
<file path=[Content_Types].xml><?xml version="1.0" encoding="utf-8"?>
<Types xmlns="http://schemas.openxmlformats.org/package/2006/content-types">
  <Default Extension="emf" ContentType="image/x-emf"/>
  <Default Extension="gif" ContentType="image/gif"/>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theme/theme2.xml" ContentType="application/vnd.openxmlformats-officedocument.theme+xml"/>
  <Override PartName="/ppt/slideLayouts/slideLayout3.xml" ContentType="application/vnd.openxmlformats-officedocument.presentationml.slideLayout+xml"/>
  <Override PartName="/ppt/theme/theme3.xml" ContentType="application/vnd.openxmlformats-officedocument.theme+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theme/theme4.xml" ContentType="application/vnd.openxmlformats-officedocument.theme+xml"/>
  <Override PartName="/ppt/slideLayouts/slideLayout6.xml" ContentType="application/vnd.openxmlformats-officedocument.presentationml.slideLayout+xml"/>
  <Override PartName="/ppt/theme/theme5.xml" ContentType="application/vnd.openxmlformats-officedocument.theme+xml"/>
  <Override PartName="/ppt/slideLayouts/slideLayout7.xml" ContentType="application/vnd.openxmlformats-officedocument.presentationml.slideLayout+xml"/>
  <Override PartName="/ppt/theme/theme6.xml" ContentType="application/vnd.openxmlformats-officedocument.theme+xml"/>
  <Override PartName="/ppt/slideLayouts/slideLayout8.xml" ContentType="application/vnd.openxmlformats-officedocument.presentationml.slideLayout+xml"/>
  <Override PartName="/ppt/theme/theme7.xml" ContentType="application/vnd.openxmlformats-officedocument.theme+xml"/>
  <Override PartName="/ppt/slideLayouts/slideLayout9.xml" ContentType="application/vnd.openxmlformats-officedocument.presentationml.slideLayout+xml"/>
  <Override PartName="/ppt/theme/theme8.xml" ContentType="application/vnd.openxmlformats-officedocument.theme+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9.xml" ContentType="application/vnd.openxmlformats-officedocument.theme+xml"/>
  <Override PartName="/ppt/slideLayouts/slideLayout21.xml" ContentType="application/vnd.openxmlformats-officedocument.presentationml.slideLayout+xml"/>
  <Override PartName="/ppt/theme/theme10.xml" ContentType="application/vnd.openxmlformats-officedocument.theme+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11.xml" ContentType="application/vnd.openxmlformats-officedocument.theme+xml"/>
  <Override PartName="/ppt/slideLayouts/slideLayout34.xml" ContentType="application/vnd.openxmlformats-officedocument.presentationml.slideLayout+xml"/>
  <Override PartName="/ppt/theme/theme12.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theme/theme13.xml" ContentType="application/vnd.openxmlformats-officedocument.theme+xml"/>
  <Override PartName="/ppt/slideLayouts/slideLayout40.xml" ContentType="application/vnd.openxmlformats-officedocument.presentationml.slideLayout+xml"/>
  <Override PartName="/ppt/theme/theme14.xml" ContentType="application/vnd.openxmlformats-officedocument.theme+xml"/>
  <Override PartName="/ppt/slideLayouts/slideLayout41.xml" ContentType="application/vnd.openxmlformats-officedocument.presentationml.slideLayout+xml"/>
  <Override PartName="/ppt/theme/theme15.xml" ContentType="application/vnd.openxmlformats-officedocument.theme+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theme/theme16.xml" ContentType="application/vnd.openxmlformats-officedocument.theme+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17.xml" ContentType="application/vnd.openxmlformats-officedocument.theme+xml"/>
  <Override PartName="/ppt/slideLayouts/slideLayout46.xml" ContentType="application/vnd.openxmlformats-officedocument.presentationml.slideLayout+xml"/>
  <Override PartName="/ppt/theme/theme18.xml" ContentType="application/vnd.openxmlformats-officedocument.theme+xml"/>
  <Override PartName="/ppt/slideLayouts/slideLayout47.xml" ContentType="application/vnd.openxmlformats-officedocument.presentationml.slideLayout+xml"/>
  <Override PartName="/ppt/theme/theme19.xml" ContentType="application/vnd.openxmlformats-officedocument.theme+xml"/>
  <Override PartName="/ppt/slideLayouts/slideLayout48.xml" ContentType="application/vnd.openxmlformats-officedocument.presentationml.slideLayout+xml"/>
  <Override PartName="/ppt/theme/theme20.xml" ContentType="application/vnd.openxmlformats-officedocument.theme+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theme/theme21.xml" ContentType="application/vnd.openxmlformats-officedocument.theme+xml"/>
  <Override PartName="/ppt/slideLayouts/slideLayout51.xml" ContentType="application/vnd.openxmlformats-officedocument.presentationml.slideLayout+xml"/>
  <Override PartName="/ppt/theme/theme22.xml" ContentType="application/vnd.openxmlformats-officedocument.theme+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theme/theme23.xml" ContentType="application/vnd.openxmlformats-officedocument.theme+xml"/>
  <Override PartName="/ppt/slideLayouts/slideLayout54.xml" ContentType="application/vnd.openxmlformats-officedocument.presentationml.slideLayout+xml"/>
  <Override PartName="/ppt/theme/theme24.xml" ContentType="application/vnd.openxmlformats-officedocument.theme+xml"/>
  <Override PartName="/ppt/slideLayouts/slideLayout55.xml" ContentType="application/vnd.openxmlformats-officedocument.presentationml.slideLayout+xml"/>
  <Override PartName="/ppt/theme/theme25.xml" ContentType="application/vnd.openxmlformats-officedocument.theme+xml"/>
  <Override PartName="/ppt/slideLayouts/slideLayout56.xml" ContentType="application/vnd.openxmlformats-officedocument.presentationml.slideLayout+xml"/>
  <Override PartName="/ppt/theme/theme26.xml" ContentType="application/vnd.openxmlformats-officedocument.theme+xml"/>
  <Override PartName="/ppt/slideLayouts/slideLayout57.xml" ContentType="application/vnd.openxmlformats-officedocument.presentationml.slideLayout+xml"/>
  <Override PartName="/ppt/theme/theme27.xml" ContentType="application/vnd.openxmlformats-officedocument.theme+xml"/>
  <Override PartName="/ppt/slideLayouts/slideLayout58.xml" ContentType="application/vnd.openxmlformats-officedocument.presentationml.slideLayout+xml"/>
  <Override PartName="/ppt/theme/theme28.xml" ContentType="application/vnd.openxmlformats-officedocument.theme+xml"/>
  <Override PartName="/ppt/slideLayouts/slideLayout59.xml" ContentType="application/vnd.openxmlformats-officedocument.presentationml.slideLayout+xml"/>
  <Override PartName="/ppt/theme/theme29.xml" ContentType="application/vnd.openxmlformats-officedocument.theme+xml"/>
  <Override PartName="/ppt/slideLayouts/slideLayout60.xml" ContentType="application/vnd.openxmlformats-officedocument.presentationml.slideLayout+xml"/>
  <Override PartName="/ppt/theme/theme30.xml" ContentType="application/vnd.openxmlformats-officedocument.theme+xml"/>
  <Override PartName="/ppt/slideLayouts/slideLayout61.xml" ContentType="application/vnd.openxmlformats-officedocument.presentationml.slideLayout+xml"/>
  <Override PartName="/ppt/theme/theme31.xml" ContentType="application/vnd.openxmlformats-officedocument.theme+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theme/theme32.xml" ContentType="application/vnd.openxmlformats-officedocument.theme+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theme/theme33.xml" ContentType="application/vnd.openxmlformats-officedocument.theme+xml"/>
  <Override PartName="/ppt/slideLayouts/slideLayout66.xml" ContentType="application/vnd.openxmlformats-officedocument.presentationml.slideLayout+xml"/>
  <Override PartName="/ppt/theme/theme34.xml" ContentType="application/vnd.openxmlformats-officedocument.theme+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theme/theme35.xml" ContentType="application/vnd.openxmlformats-officedocument.theme+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theme/theme36.xml" ContentType="application/vnd.openxmlformats-officedocument.theme+xml"/>
  <Override PartName="/ppt/slideLayouts/slideLayout72.xml" ContentType="application/vnd.openxmlformats-officedocument.presentationml.slideLayout+xml"/>
  <Override PartName="/ppt/theme/theme37.xml" ContentType="application/vnd.openxmlformats-officedocument.theme+xml"/>
  <Override PartName="/ppt/slideLayouts/slideLayout73.xml" ContentType="application/vnd.openxmlformats-officedocument.presentationml.slideLayout+xml"/>
  <Override PartName="/ppt/theme/theme38.xml" ContentType="application/vnd.openxmlformats-officedocument.theme+xml"/>
  <Override PartName="/ppt/slideLayouts/slideLayout74.xml" ContentType="application/vnd.openxmlformats-officedocument.presentationml.slideLayout+xml"/>
  <Override PartName="/ppt/theme/theme39.xml" ContentType="application/vnd.openxmlformats-officedocument.theme+xml"/>
  <Override PartName="/ppt/slideLayouts/slideLayout75.xml" ContentType="application/vnd.openxmlformats-officedocument.presentationml.slideLayout+xml"/>
  <Override PartName="/ppt/theme/theme40.xml" ContentType="application/vnd.openxmlformats-officedocument.theme+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theme/theme41.xml" ContentType="application/vnd.openxmlformats-officedocument.theme+xml"/>
  <Override PartName="/ppt/slideLayouts/slideLayout78.xml" ContentType="application/vnd.openxmlformats-officedocument.presentationml.slideLayout+xml"/>
  <Override PartName="/ppt/theme/theme42.xml" ContentType="application/vnd.openxmlformats-officedocument.theme+xml"/>
  <Override PartName="/ppt/theme/theme43.xml" ContentType="application/vnd.openxmlformats-officedocument.theme+xml"/>
  <Override PartName="/ppt/theme/themeOverride1.xml" ContentType="application/vnd.openxmlformats-officedocument.themeOverride+xml"/>
  <Override PartName="/ppt/theme/themeOverride2.xml" ContentType="application/vnd.openxmlformats-officedocument.themeOverrid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theme/themeOverride3.xml" ContentType="application/vnd.openxmlformats-officedocument.themeOverr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theme/themeOverride4.xml" ContentType="application/vnd.openxmlformats-officedocument.themeOverride+xml"/>
  <Override PartName="/ppt/notesSlides/notesSlide7.xml" ContentType="application/vnd.openxmlformats-officedocument.presentationml.notesSlide+xml"/>
  <Override PartName="/ppt/theme/themeOverride5.xml" ContentType="application/vnd.openxmlformats-officedocument.themeOverride+xml"/>
  <Override PartName="/ppt/theme/themeOverride6.xml" ContentType="application/vnd.openxmlformats-officedocument.themeOverride+xml"/>
  <Override PartName="/ppt/theme/themeOverride7.xml" ContentType="application/vnd.openxmlformats-officedocument.themeOverr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03" r:id="rId1"/>
    <p:sldMasterId id="2147484024" r:id="rId2"/>
    <p:sldMasterId id="2147484074" r:id="rId3"/>
    <p:sldMasterId id="2147484444" r:id="rId4"/>
    <p:sldMasterId id="2147484446" r:id="rId5"/>
    <p:sldMasterId id="2147484508" r:id="rId6"/>
    <p:sldMasterId id="2147484514" r:id="rId7"/>
    <p:sldMasterId id="2147484516" r:id="rId8"/>
    <p:sldMasterId id="2147484518" r:id="rId9"/>
    <p:sldMasterId id="2147484532" r:id="rId10"/>
    <p:sldMasterId id="2147484535" r:id="rId11"/>
    <p:sldMasterId id="2147484547" r:id="rId12"/>
    <p:sldMasterId id="2147484549" r:id="rId13"/>
    <p:sldMasterId id="2147484553" r:id="rId14"/>
    <p:sldMasterId id="2147484559" r:id="rId15"/>
    <p:sldMasterId id="2147484561" r:id="rId16"/>
    <p:sldMasterId id="2147484564" r:id="rId17"/>
    <p:sldMasterId id="2147484568" r:id="rId18"/>
    <p:sldMasterId id="2147484574" r:id="rId19"/>
    <p:sldMasterId id="2147484576" r:id="rId20"/>
    <p:sldMasterId id="2147484578" r:id="rId21"/>
    <p:sldMasterId id="2147484580" r:id="rId22"/>
    <p:sldMasterId id="2147484582" r:id="rId23"/>
    <p:sldMasterId id="2147484585" r:id="rId24"/>
    <p:sldMasterId id="2147484587" r:id="rId25"/>
    <p:sldMasterId id="2147484589" r:id="rId26"/>
    <p:sldMasterId id="2147484592" r:id="rId27"/>
    <p:sldMasterId id="2147484594" r:id="rId28"/>
    <p:sldMasterId id="2147484596" r:id="rId29"/>
    <p:sldMasterId id="2147484603" r:id="rId30"/>
    <p:sldMasterId id="2147484605" r:id="rId31"/>
    <p:sldMasterId id="2147484610" r:id="rId32"/>
    <p:sldMasterId id="2147484614" r:id="rId33"/>
    <p:sldMasterId id="2147484617" r:id="rId34"/>
    <p:sldMasterId id="2147484628" r:id="rId35"/>
    <p:sldMasterId id="2147484630" r:id="rId36"/>
    <p:sldMasterId id="2147484634" r:id="rId37"/>
    <p:sldMasterId id="2147484636" r:id="rId38"/>
    <p:sldMasterId id="2147484638" r:id="rId39"/>
    <p:sldMasterId id="2147484641" r:id="rId40"/>
    <p:sldMasterId id="2147484647" r:id="rId41"/>
    <p:sldMasterId id="2147484650" r:id="rId42"/>
  </p:sldMasterIdLst>
  <p:notesMasterIdLst>
    <p:notesMasterId r:id="rId177"/>
  </p:notesMasterIdLst>
  <p:sldIdLst>
    <p:sldId id="841" r:id="rId43"/>
    <p:sldId id="321" r:id="rId44"/>
    <p:sldId id="751" r:id="rId45"/>
    <p:sldId id="1116" r:id="rId46"/>
    <p:sldId id="325" r:id="rId47"/>
    <p:sldId id="326" r:id="rId48"/>
    <p:sldId id="327" r:id="rId49"/>
    <p:sldId id="328" r:id="rId50"/>
    <p:sldId id="329" r:id="rId51"/>
    <p:sldId id="753" r:id="rId52"/>
    <p:sldId id="618" r:id="rId53"/>
    <p:sldId id="512" r:id="rId54"/>
    <p:sldId id="583" r:id="rId55"/>
    <p:sldId id="320" r:id="rId56"/>
    <p:sldId id="839" r:id="rId57"/>
    <p:sldId id="1154" r:id="rId58"/>
    <p:sldId id="1153" r:id="rId59"/>
    <p:sldId id="1209" r:id="rId60"/>
    <p:sldId id="1155" r:id="rId61"/>
    <p:sldId id="1156" r:id="rId62"/>
    <p:sldId id="478" r:id="rId63"/>
    <p:sldId id="479" r:id="rId64"/>
    <p:sldId id="763" r:id="rId65"/>
    <p:sldId id="845" r:id="rId66"/>
    <p:sldId id="284" r:id="rId67"/>
    <p:sldId id="1104" r:id="rId68"/>
    <p:sldId id="347" r:id="rId69"/>
    <p:sldId id="993" r:id="rId70"/>
    <p:sldId id="951" r:id="rId71"/>
    <p:sldId id="390" r:id="rId72"/>
    <p:sldId id="487" r:id="rId73"/>
    <p:sldId id="1117" r:id="rId74"/>
    <p:sldId id="1200" r:id="rId75"/>
    <p:sldId id="1203" r:id="rId76"/>
    <p:sldId id="1201" r:id="rId77"/>
    <p:sldId id="748" r:id="rId78"/>
    <p:sldId id="952" r:id="rId79"/>
    <p:sldId id="953" r:id="rId80"/>
    <p:sldId id="1208" r:id="rId81"/>
    <p:sldId id="990" r:id="rId82"/>
    <p:sldId id="1210" r:id="rId83"/>
    <p:sldId id="1204" r:id="rId84"/>
    <p:sldId id="695" r:id="rId85"/>
    <p:sldId id="1225" r:id="rId86"/>
    <p:sldId id="1193" r:id="rId87"/>
    <p:sldId id="1029" r:id="rId88"/>
    <p:sldId id="1224" r:id="rId89"/>
    <p:sldId id="926" r:id="rId90"/>
    <p:sldId id="697" r:id="rId91"/>
    <p:sldId id="698" r:id="rId92"/>
    <p:sldId id="830" r:id="rId93"/>
    <p:sldId id="699" r:id="rId94"/>
    <p:sldId id="700" r:id="rId95"/>
    <p:sldId id="701" r:id="rId96"/>
    <p:sldId id="1218" r:id="rId97"/>
    <p:sldId id="1217" r:id="rId98"/>
    <p:sldId id="937" r:id="rId99"/>
    <p:sldId id="293" r:id="rId100"/>
    <p:sldId id="334" r:id="rId101"/>
    <p:sldId id="762" r:id="rId102"/>
    <p:sldId id="706" r:id="rId103"/>
    <p:sldId id="910" r:id="rId104"/>
    <p:sldId id="911" r:id="rId105"/>
    <p:sldId id="912" r:id="rId106"/>
    <p:sldId id="383" r:id="rId107"/>
    <p:sldId id="832" r:id="rId108"/>
    <p:sldId id="834" r:id="rId109"/>
    <p:sldId id="913" r:id="rId110"/>
    <p:sldId id="915" r:id="rId111"/>
    <p:sldId id="358" r:id="rId112"/>
    <p:sldId id="945" r:id="rId113"/>
    <p:sldId id="941" r:id="rId114"/>
    <p:sldId id="474" r:id="rId115"/>
    <p:sldId id="1205" r:id="rId116"/>
    <p:sldId id="295" r:id="rId117"/>
    <p:sldId id="357" r:id="rId118"/>
    <p:sldId id="884" r:id="rId119"/>
    <p:sldId id="942" r:id="rId120"/>
    <p:sldId id="1220" r:id="rId121"/>
    <p:sldId id="947" r:id="rId122"/>
    <p:sldId id="948" r:id="rId123"/>
    <p:sldId id="286" r:id="rId124"/>
    <p:sldId id="287" r:id="rId125"/>
    <p:sldId id="276" r:id="rId126"/>
    <p:sldId id="277" r:id="rId127"/>
    <p:sldId id="278" r:id="rId128"/>
    <p:sldId id="1206" r:id="rId129"/>
    <p:sldId id="1105" r:id="rId130"/>
    <p:sldId id="296" r:id="rId131"/>
    <p:sldId id="300" r:id="rId132"/>
    <p:sldId id="933" r:id="rId133"/>
    <p:sldId id="917" r:id="rId134"/>
    <p:sldId id="736" r:id="rId135"/>
    <p:sldId id="349" r:id="rId136"/>
    <p:sldId id="370" r:id="rId137"/>
    <p:sldId id="352" r:id="rId138"/>
    <p:sldId id="353" r:id="rId139"/>
    <p:sldId id="355" r:id="rId140"/>
    <p:sldId id="356" r:id="rId141"/>
    <p:sldId id="297" r:id="rId142"/>
    <p:sldId id="298" r:id="rId143"/>
    <p:sldId id="1106" r:id="rId144"/>
    <p:sldId id="1107" r:id="rId145"/>
    <p:sldId id="302" r:id="rId146"/>
    <p:sldId id="737" r:id="rId147"/>
    <p:sldId id="868" r:id="rId148"/>
    <p:sldId id="1108" r:id="rId149"/>
    <p:sldId id="1109" r:id="rId150"/>
    <p:sldId id="1110" r:id="rId151"/>
    <p:sldId id="1111" r:id="rId152"/>
    <p:sldId id="836" r:id="rId153"/>
    <p:sldId id="312" r:id="rId154"/>
    <p:sldId id="313" r:id="rId155"/>
    <p:sldId id="387" r:id="rId156"/>
    <p:sldId id="949" r:id="rId157"/>
    <p:sldId id="887" r:id="rId158"/>
    <p:sldId id="889" r:id="rId159"/>
    <p:sldId id="934" r:id="rId160"/>
    <p:sldId id="895" r:id="rId161"/>
    <p:sldId id="896" r:id="rId162"/>
    <p:sldId id="1112" r:id="rId163"/>
    <p:sldId id="918" r:id="rId164"/>
    <p:sldId id="317" r:id="rId165"/>
    <p:sldId id="707" r:id="rId166"/>
    <p:sldId id="1067" r:id="rId167"/>
    <p:sldId id="877" r:id="rId168"/>
    <p:sldId id="359" r:id="rId169"/>
    <p:sldId id="878" r:id="rId170"/>
    <p:sldId id="879" r:id="rId171"/>
    <p:sldId id="880" r:id="rId172"/>
    <p:sldId id="1221" r:id="rId173"/>
    <p:sldId id="1222" r:id="rId174"/>
    <p:sldId id="755" r:id="rId175"/>
    <p:sldId id="562" r:id="rId176"/>
  </p:sldIdLst>
  <p:sldSz cx="9144000" cy="6858000" type="screen4x3"/>
  <p:notesSz cx="6858000" cy="9144000"/>
  <p:defaultTextStyle>
    <a:defPPr>
      <a:defRPr lang="en-US"/>
    </a:defPPr>
    <a:lvl1pPr algn="l" rtl="0" fontAlgn="base">
      <a:spcBef>
        <a:spcPct val="0"/>
      </a:spcBef>
      <a:spcAft>
        <a:spcPct val="0"/>
      </a:spcAft>
      <a:defRPr kern="1200">
        <a:solidFill>
          <a:schemeClr val="tx1"/>
        </a:solidFill>
        <a:latin typeface="Calibri" pitchFamily="34" charset="0"/>
        <a:ea typeface="+mn-ea"/>
        <a:cs typeface="Arial" pitchFamily="34" charset="0"/>
      </a:defRPr>
    </a:lvl1pPr>
    <a:lvl2pPr marL="457200" algn="l" rtl="0" fontAlgn="base">
      <a:spcBef>
        <a:spcPct val="0"/>
      </a:spcBef>
      <a:spcAft>
        <a:spcPct val="0"/>
      </a:spcAft>
      <a:defRPr kern="1200">
        <a:solidFill>
          <a:schemeClr val="tx1"/>
        </a:solidFill>
        <a:latin typeface="Calibri" pitchFamily="34" charset="0"/>
        <a:ea typeface="+mn-ea"/>
        <a:cs typeface="Arial" pitchFamily="34" charset="0"/>
      </a:defRPr>
    </a:lvl2pPr>
    <a:lvl3pPr marL="914400" algn="l" rtl="0" fontAlgn="base">
      <a:spcBef>
        <a:spcPct val="0"/>
      </a:spcBef>
      <a:spcAft>
        <a:spcPct val="0"/>
      </a:spcAft>
      <a:defRPr kern="1200">
        <a:solidFill>
          <a:schemeClr val="tx1"/>
        </a:solidFill>
        <a:latin typeface="Calibri" pitchFamily="34" charset="0"/>
        <a:ea typeface="+mn-ea"/>
        <a:cs typeface="Arial" pitchFamily="34" charset="0"/>
      </a:defRPr>
    </a:lvl3pPr>
    <a:lvl4pPr marL="1371600" algn="l" rtl="0" fontAlgn="base">
      <a:spcBef>
        <a:spcPct val="0"/>
      </a:spcBef>
      <a:spcAft>
        <a:spcPct val="0"/>
      </a:spcAft>
      <a:defRPr kern="1200">
        <a:solidFill>
          <a:schemeClr val="tx1"/>
        </a:solidFill>
        <a:latin typeface="Calibri" pitchFamily="34" charset="0"/>
        <a:ea typeface="+mn-ea"/>
        <a:cs typeface="Arial" pitchFamily="34" charset="0"/>
      </a:defRPr>
    </a:lvl4pPr>
    <a:lvl5pPr marL="1828800" algn="l" rtl="0" fontAlgn="base">
      <a:spcBef>
        <a:spcPct val="0"/>
      </a:spcBef>
      <a:spcAft>
        <a:spcPct val="0"/>
      </a:spcAft>
      <a:defRPr kern="1200">
        <a:solidFill>
          <a:schemeClr val="tx1"/>
        </a:solidFill>
        <a:latin typeface="Calibri" pitchFamily="34" charset="0"/>
        <a:ea typeface="+mn-ea"/>
        <a:cs typeface="Arial" pitchFamily="34" charset="0"/>
      </a:defRPr>
    </a:lvl5pPr>
    <a:lvl6pPr marL="2286000" algn="l" defTabSz="914400" rtl="0" eaLnBrk="1" latinLnBrk="0" hangingPunct="1">
      <a:defRPr kern="1200">
        <a:solidFill>
          <a:schemeClr val="tx1"/>
        </a:solidFill>
        <a:latin typeface="Calibri" pitchFamily="34" charset="0"/>
        <a:ea typeface="+mn-ea"/>
        <a:cs typeface="Arial" pitchFamily="34" charset="0"/>
      </a:defRPr>
    </a:lvl6pPr>
    <a:lvl7pPr marL="2743200" algn="l" defTabSz="914400" rtl="0" eaLnBrk="1" latinLnBrk="0" hangingPunct="1">
      <a:defRPr kern="1200">
        <a:solidFill>
          <a:schemeClr val="tx1"/>
        </a:solidFill>
        <a:latin typeface="Calibri" pitchFamily="34" charset="0"/>
        <a:ea typeface="+mn-ea"/>
        <a:cs typeface="Arial" pitchFamily="34" charset="0"/>
      </a:defRPr>
    </a:lvl7pPr>
    <a:lvl8pPr marL="3200400" algn="l" defTabSz="914400" rtl="0" eaLnBrk="1" latinLnBrk="0" hangingPunct="1">
      <a:defRPr kern="1200">
        <a:solidFill>
          <a:schemeClr val="tx1"/>
        </a:solidFill>
        <a:latin typeface="Calibri" pitchFamily="34" charset="0"/>
        <a:ea typeface="+mn-ea"/>
        <a:cs typeface="Arial" pitchFamily="34" charset="0"/>
      </a:defRPr>
    </a:lvl8pPr>
    <a:lvl9pPr marL="3657600" algn="l" defTabSz="914400" rtl="0" eaLnBrk="1" latinLnBrk="0" hangingPunct="1">
      <a:defRPr kern="1200">
        <a:solidFill>
          <a:schemeClr val="tx1"/>
        </a:solidFill>
        <a:latin typeface="Calibri" pitchFamily="34" charset="0"/>
        <a:ea typeface="+mn-ea"/>
        <a:cs typeface="Arial" pitchFamily="34" charset="0"/>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339933"/>
    <a:srgbClr val="003300"/>
    <a:srgbClr val="00CC6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6847" autoAdjust="0"/>
    <p:restoredTop sz="94671"/>
  </p:normalViewPr>
  <p:slideViewPr>
    <p:cSldViewPr>
      <p:cViewPr varScale="1">
        <p:scale>
          <a:sx n="104" d="100"/>
          <a:sy n="104" d="100"/>
        </p:scale>
        <p:origin x="1320" y="72"/>
      </p:cViewPr>
      <p:guideLst>
        <p:guide orient="horz" pos="216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Master" Target="slideMasters/slideMaster26.xml"/><Relationship Id="rId117" Type="http://schemas.openxmlformats.org/officeDocument/2006/relationships/slide" Target="slides/slide75.xml"/><Relationship Id="rId21" Type="http://schemas.openxmlformats.org/officeDocument/2006/relationships/slideMaster" Target="slideMasters/slideMaster21.xml"/><Relationship Id="rId42" Type="http://schemas.openxmlformats.org/officeDocument/2006/relationships/slideMaster" Target="slideMasters/slideMaster42.xml"/><Relationship Id="rId47" Type="http://schemas.openxmlformats.org/officeDocument/2006/relationships/slide" Target="slides/slide5.xml"/><Relationship Id="rId63" Type="http://schemas.openxmlformats.org/officeDocument/2006/relationships/slide" Target="slides/slide21.xml"/><Relationship Id="rId68" Type="http://schemas.openxmlformats.org/officeDocument/2006/relationships/slide" Target="slides/slide26.xml"/><Relationship Id="rId84" Type="http://schemas.openxmlformats.org/officeDocument/2006/relationships/slide" Target="slides/slide42.xml"/><Relationship Id="rId89" Type="http://schemas.openxmlformats.org/officeDocument/2006/relationships/slide" Target="slides/slide47.xml"/><Relationship Id="rId112" Type="http://schemas.openxmlformats.org/officeDocument/2006/relationships/slide" Target="slides/slide70.xml"/><Relationship Id="rId133" Type="http://schemas.openxmlformats.org/officeDocument/2006/relationships/slide" Target="slides/slide91.xml"/><Relationship Id="rId138" Type="http://schemas.openxmlformats.org/officeDocument/2006/relationships/slide" Target="slides/slide96.xml"/><Relationship Id="rId154" Type="http://schemas.openxmlformats.org/officeDocument/2006/relationships/slide" Target="slides/slide112.xml"/><Relationship Id="rId159" Type="http://schemas.openxmlformats.org/officeDocument/2006/relationships/slide" Target="slides/slide117.xml"/><Relationship Id="rId175" Type="http://schemas.openxmlformats.org/officeDocument/2006/relationships/slide" Target="slides/slide133.xml"/><Relationship Id="rId170" Type="http://schemas.openxmlformats.org/officeDocument/2006/relationships/slide" Target="slides/slide128.xml"/><Relationship Id="rId16" Type="http://schemas.openxmlformats.org/officeDocument/2006/relationships/slideMaster" Target="slideMasters/slideMaster16.xml"/><Relationship Id="rId107" Type="http://schemas.openxmlformats.org/officeDocument/2006/relationships/slide" Target="slides/slide65.xml"/><Relationship Id="rId11" Type="http://schemas.openxmlformats.org/officeDocument/2006/relationships/slideMaster" Target="slideMasters/slideMaster11.xml"/><Relationship Id="rId32" Type="http://schemas.openxmlformats.org/officeDocument/2006/relationships/slideMaster" Target="slideMasters/slideMaster32.xml"/><Relationship Id="rId37" Type="http://schemas.openxmlformats.org/officeDocument/2006/relationships/slideMaster" Target="slideMasters/slideMaster37.xml"/><Relationship Id="rId53" Type="http://schemas.openxmlformats.org/officeDocument/2006/relationships/slide" Target="slides/slide11.xml"/><Relationship Id="rId58" Type="http://schemas.openxmlformats.org/officeDocument/2006/relationships/slide" Target="slides/slide16.xml"/><Relationship Id="rId74" Type="http://schemas.openxmlformats.org/officeDocument/2006/relationships/slide" Target="slides/slide32.xml"/><Relationship Id="rId79" Type="http://schemas.openxmlformats.org/officeDocument/2006/relationships/slide" Target="slides/slide37.xml"/><Relationship Id="rId102" Type="http://schemas.openxmlformats.org/officeDocument/2006/relationships/slide" Target="slides/slide60.xml"/><Relationship Id="rId123" Type="http://schemas.openxmlformats.org/officeDocument/2006/relationships/slide" Target="slides/slide81.xml"/><Relationship Id="rId128" Type="http://schemas.openxmlformats.org/officeDocument/2006/relationships/slide" Target="slides/slide86.xml"/><Relationship Id="rId144" Type="http://schemas.openxmlformats.org/officeDocument/2006/relationships/slide" Target="slides/slide102.xml"/><Relationship Id="rId149" Type="http://schemas.openxmlformats.org/officeDocument/2006/relationships/slide" Target="slides/slide107.xml"/><Relationship Id="rId5" Type="http://schemas.openxmlformats.org/officeDocument/2006/relationships/slideMaster" Target="slideMasters/slideMaster5.xml"/><Relationship Id="rId90" Type="http://schemas.openxmlformats.org/officeDocument/2006/relationships/slide" Target="slides/slide48.xml"/><Relationship Id="rId95" Type="http://schemas.openxmlformats.org/officeDocument/2006/relationships/slide" Target="slides/slide53.xml"/><Relationship Id="rId160" Type="http://schemas.openxmlformats.org/officeDocument/2006/relationships/slide" Target="slides/slide118.xml"/><Relationship Id="rId165" Type="http://schemas.openxmlformats.org/officeDocument/2006/relationships/slide" Target="slides/slide123.xml"/><Relationship Id="rId181" Type="http://schemas.openxmlformats.org/officeDocument/2006/relationships/tableStyles" Target="tableStyles.xml"/><Relationship Id="rId22" Type="http://schemas.openxmlformats.org/officeDocument/2006/relationships/slideMaster" Target="slideMasters/slideMaster22.xml"/><Relationship Id="rId27" Type="http://schemas.openxmlformats.org/officeDocument/2006/relationships/slideMaster" Target="slideMasters/slideMaster27.xml"/><Relationship Id="rId43" Type="http://schemas.openxmlformats.org/officeDocument/2006/relationships/slide" Target="slides/slide1.xml"/><Relationship Id="rId48" Type="http://schemas.openxmlformats.org/officeDocument/2006/relationships/slide" Target="slides/slide6.xml"/><Relationship Id="rId64" Type="http://schemas.openxmlformats.org/officeDocument/2006/relationships/slide" Target="slides/slide22.xml"/><Relationship Id="rId69" Type="http://schemas.openxmlformats.org/officeDocument/2006/relationships/slide" Target="slides/slide27.xml"/><Relationship Id="rId113" Type="http://schemas.openxmlformats.org/officeDocument/2006/relationships/slide" Target="slides/slide71.xml"/><Relationship Id="rId118" Type="http://schemas.openxmlformats.org/officeDocument/2006/relationships/slide" Target="slides/slide76.xml"/><Relationship Id="rId134" Type="http://schemas.openxmlformats.org/officeDocument/2006/relationships/slide" Target="slides/slide92.xml"/><Relationship Id="rId139" Type="http://schemas.openxmlformats.org/officeDocument/2006/relationships/slide" Target="slides/slide97.xml"/><Relationship Id="rId80" Type="http://schemas.openxmlformats.org/officeDocument/2006/relationships/slide" Target="slides/slide38.xml"/><Relationship Id="rId85" Type="http://schemas.openxmlformats.org/officeDocument/2006/relationships/slide" Target="slides/slide43.xml"/><Relationship Id="rId150" Type="http://schemas.openxmlformats.org/officeDocument/2006/relationships/slide" Target="slides/slide108.xml"/><Relationship Id="rId155" Type="http://schemas.openxmlformats.org/officeDocument/2006/relationships/slide" Target="slides/slide113.xml"/><Relationship Id="rId171" Type="http://schemas.openxmlformats.org/officeDocument/2006/relationships/slide" Target="slides/slide129.xml"/><Relationship Id="rId176" Type="http://schemas.openxmlformats.org/officeDocument/2006/relationships/slide" Target="slides/slide134.xml"/><Relationship Id="rId12" Type="http://schemas.openxmlformats.org/officeDocument/2006/relationships/slideMaster" Target="slideMasters/slideMaster12.xml"/><Relationship Id="rId17" Type="http://schemas.openxmlformats.org/officeDocument/2006/relationships/slideMaster" Target="slideMasters/slideMaster17.xml"/><Relationship Id="rId33" Type="http://schemas.openxmlformats.org/officeDocument/2006/relationships/slideMaster" Target="slideMasters/slideMaster33.xml"/><Relationship Id="rId38" Type="http://schemas.openxmlformats.org/officeDocument/2006/relationships/slideMaster" Target="slideMasters/slideMaster38.xml"/><Relationship Id="rId59" Type="http://schemas.openxmlformats.org/officeDocument/2006/relationships/slide" Target="slides/slide17.xml"/><Relationship Id="rId103" Type="http://schemas.openxmlformats.org/officeDocument/2006/relationships/slide" Target="slides/slide61.xml"/><Relationship Id="rId108" Type="http://schemas.openxmlformats.org/officeDocument/2006/relationships/slide" Target="slides/slide66.xml"/><Relationship Id="rId124" Type="http://schemas.openxmlformats.org/officeDocument/2006/relationships/slide" Target="slides/slide82.xml"/><Relationship Id="rId129" Type="http://schemas.openxmlformats.org/officeDocument/2006/relationships/slide" Target="slides/slide87.xml"/><Relationship Id="rId54" Type="http://schemas.openxmlformats.org/officeDocument/2006/relationships/slide" Target="slides/slide12.xml"/><Relationship Id="rId70" Type="http://schemas.openxmlformats.org/officeDocument/2006/relationships/slide" Target="slides/slide28.xml"/><Relationship Id="rId75" Type="http://schemas.openxmlformats.org/officeDocument/2006/relationships/slide" Target="slides/slide33.xml"/><Relationship Id="rId91" Type="http://schemas.openxmlformats.org/officeDocument/2006/relationships/slide" Target="slides/slide49.xml"/><Relationship Id="rId96" Type="http://schemas.openxmlformats.org/officeDocument/2006/relationships/slide" Target="slides/slide54.xml"/><Relationship Id="rId140" Type="http://schemas.openxmlformats.org/officeDocument/2006/relationships/slide" Target="slides/slide98.xml"/><Relationship Id="rId145" Type="http://schemas.openxmlformats.org/officeDocument/2006/relationships/slide" Target="slides/slide103.xml"/><Relationship Id="rId161" Type="http://schemas.openxmlformats.org/officeDocument/2006/relationships/slide" Target="slides/slide119.xml"/><Relationship Id="rId166" Type="http://schemas.openxmlformats.org/officeDocument/2006/relationships/slide" Target="slides/slide124.xml"/><Relationship Id="rId1" Type="http://schemas.openxmlformats.org/officeDocument/2006/relationships/slideMaster" Target="slideMasters/slideMaster1.xml"/><Relationship Id="rId6" Type="http://schemas.openxmlformats.org/officeDocument/2006/relationships/slideMaster" Target="slideMasters/slideMaster6.xml"/><Relationship Id="rId23" Type="http://schemas.openxmlformats.org/officeDocument/2006/relationships/slideMaster" Target="slideMasters/slideMaster23.xml"/><Relationship Id="rId28" Type="http://schemas.openxmlformats.org/officeDocument/2006/relationships/slideMaster" Target="slideMasters/slideMaster28.xml"/><Relationship Id="rId49" Type="http://schemas.openxmlformats.org/officeDocument/2006/relationships/slide" Target="slides/slide7.xml"/><Relationship Id="rId114" Type="http://schemas.openxmlformats.org/officeDocument/2006/relationships/slide" Target="slides/slide72.xml"/><Relationship Id="rId119" Type="http://schemas.openxmlformats.org/officeDocument/2006/relationships/slide" Target="slides/slide77.xml"/><Relationship Id="rId44" Type="http://schemas.openxmlformats.org/officeDocument/2006/relationships/slide" Target="slides/slide2.xml"/><Relationship Id="rId60" Type="http://schemas.openxmlformats.org/officeDocument/2006/relationships/slide" Target="slides/slide18.xml"/><Relationship Id="rId65" Type="http://schemas.openxmlformats.org/officeDocument/2006/relationships/slide" Target="slides/slide23.xml"/><Relationship Id="rId81" Type="http://schemas.openxmlformats.org/officeDocument/2006/relationships/slide" Target="slides/slide39.xml"/><Relationship Id="rId86" Type="http://schemas.openxmlformats.org/officeDocument/2006/relationships/slide" Target="slides/slide44.xml"/><Relationship Id="rId130" Type="http://schemas.openxmlformats.org/officeDocument/2006/relationships/slide" Target="slides/slide88.xml"/><Relationship Id="rId135" Type="http://schemas.openxmlformats.org/officeDocument/2006/relationships/slide" Target="slides/slide93.xml"/><Relationship Id="rId151" Type="http://schemas.openxmlformats.org/officeDocument/2006/relationships/slide" Target="slides/slide109.xml"/><Relationship Id="rId156" Type="http://schemas.openxmlformats.org/officeDocument/2006/relationships/slide" Target="slides/slide114.xml"/><Relationship Id="rId177" Type="http://schemas.openxmlformats.org/officeDocument/2006/relationships/notesMaster" Target="notesMasters/notesMaster1.xml"/><Relationship Id="rId4" Type="http://schemas.openxmlformats.org/officeDocument/2006/relationships/slideMaster" Target="slideMasters/slideMaster4.xml"/><Relationship Id="rId9" Type="http://schemas.openxmlformats.org/officeDocument/2006/relationships/slideMaster" Target="slideMasters/slideMaster9.xml"/><Relationship Id="rId172" Type="http://schemas.openxmlformats.org/officeDocument/2006/relationships/slide" Target="slides/slide130.xml"/><Relationship Id="rId180" Type="http://schemas.openxmlformats.org/officeDocument/2006/relationships/theme" Target="theme/theme1.xml"/><Relationship Id="rId13" Type="http://schemas.openxmlformats.org/officeDocument/2006/relationships/slideMaster" Target="slideMasters/slideMaster13.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109" Type="http://schemas.openxmlformats.org/officeDocument/2006/relationships/slide" Target="slides/slide67.xml"/><Relationship Id="rId34" Type="http://schemas.openxmlformats.org/officeDocument/2006/relationships/slideMaster" Target="slideMasters/slideMaster34.xml"/><Relationship Id="rId50" Type="http://schemas.openxmlformats.org/officeDocument/2006/relationships/slide" Target="slides/slide8.xml"/><Relationship Id="rId55" Type="http://schemas.openxmlformats.org/officeDocument/2006/relationships/slide" Target="slides/slide13.xml"/><Relationship Id="rId76" Type="http://schemas.openxmlformats.org/officeDocument/2006/relationships/slide" Target="slides/slide34.xml"/><Relationship Id="rId97" Type="http://schemas.openxmlformats.org/officeDocument/2006/relationships/slide" Target="slides/slide55.xml"/><Relationship Id="rId104" Type="http://schemas.openxmlformats.org/officeDocument/2006/relationships/slide" Target="slides/slide62.xml"/><Relationship Id="rId120" Type="http://schemas.openxmlformats.org/officeDocument/2006/relationships/slide" Target="slides/slide78.xml"/><Relationship Id="rId125" Type="http://schemas.openxmlformats.org/officeDocument/2006/relationships/slide" Target="slides/slide83.xml"/><Relationship Id="rId141" Type="http://schemas.openxmlformats.org/officeDocument/2006/relationships/slide" Target="slides/slide99.xml"/><Relationship Id="rId146" Type="http://schemas.openxmlformats.org/officeDocument/2006/relationships/slide" Target="slides/slide104.xml"/><Relationship Id="rId167" Type="http://schemas.openxmlformats.org/officeDocument/2006/relationships/slide" Target="slides/slide125.xml"/><Relationship Id="rId7" Type="http://schemas.openxmlformats.org/officeDocument/2006/relationships/slideMaster" Target="slideMasters/slideMaster7.xml"/><Relationship Id="rId71" Type="http://schemas.openxmlformats.org/officeDocument/2006/relationships/slide" Target="slides/slide29.xml"/><Relationship Id="rId92" Type="http://schemas.openxmlformats.org/officeDocument/2006/relationships/slide" Target="slides/slide50.xml"/><Relationship Id="rId162" Type="http://schemas.openxmlformats.org/officeDocument/2006/relationships/slide" Target="slides/slide120.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4" Type="http://schemas.openxmlformats.org/officeDocument/2006/relationships/slideMaster" Target="slideMasters/slideMaster24.xml"/><Relationship Id="rId40" Type="http://schemas.openxmlformats.org/officeDocument/2006/relationships/slideMaster" Target="slideMasters/slideMaster40.xml"/><Relationship Id="rId45" Type="http://schemas.openxmlformats.org/officeDocument/2006/relationships/slide" Target="slides/slide3.xml"/><Relationship Id="rId66" Type="http://schemas.openxmlformats.org/officeDocument/2006/relationships/slide" Target="slides/slide24.xml"/><Relationship Id="rId87" Type="http://schemas.openxmlformats.org/officeDocument/2006/relationships/slide" Target="slides/slide45.xml"/><Relationship Id="rId110" Type="http://schemas.openxmlformats.org/officeDocument/2006/relationships/slide" Target="slides/slide68.xml"/><Relationship Id="rId115" Type="http://schemas.openxmlformats.org/officeDocument/2006/relationships/slide" Target="slides/slide73.xml"/><Relationship Id="rId131" Type="http://schemas.openxmlformats.org/officeDocument/2006/relationships/slide" Target="slides/slide89.xml"/><Relationship Id="rId136" Type="http://schemas.openxmlformats.org/officeDocument/2006/relationships/slide" Target="slides/slide94.xml"/><Relationship Id="rId157" Type="http://schemas.openxmlformats.org/officeDocument/2006/relationships/slide" Target="slides/slide115.xml"/><Relationship Id="rId178" Type="http://schemas.openxmlformats.org/officeDocument/2006/relationships/presProps" Target="presProps.xml"/><Relationship Id="rId61" Type="http://schemas.openxmlformats.org/officeDocument/2006/relationships/slide" Target="slides/slide19.xml"/><Relationship Id="rId82" Type="http://schemas.openxmlformats.org/officeDocument/2006/relationships/slide" Target="slides/slide40.xml"/><Relationship Id="rId152" Type="http://schemas.openxmlformats.org/officeDocument/2006/relationships/slide" Target="slides/slide110.xml"/><Relationship Id="rId173" Type="http://schemas.openxmlformats.org/officeDocument/2006/relationships/slide" Target="slides/slide131.xml"/><Relationship Id="rId19" Type="http://schemas.openxmlformats.org/officeDocument/2006/relationships/slideMaster" Target="slideMasters/slideMaster19.xml"/><Relationship Id="rId14" Type="http://schemas.openxmlformats.org/officeDocument/2006/relationships/slideMaster" Target="slideMasters/slideMaster14.xml"/><Relationship Id="rId30" Type="http://schemas.openxmlformats.org/officeDocument/2006/relationships/slideMaster" Target="slideMasters/slideMaster30.xml"/><Relationship Id="rId35" Type="http://schemas.openxmlformats.org/officeDocument/2006/relationships/slideMaster" Target="slideMasters/slideMaster35.xml"/><Relationship Id="rId56" Type="http://schemas.openxmlformats.org/officeDocument/2006/relationships/slide" Target="slides/slide14.xml"/><Relationship Id="rId77" Type="http://schemas.openxmlformats.org/officeDocument/2006/relationships/slide" Target="slides/slide35.xml"/><Relationship Id="rId100" Type="http://schemas.openxmlformats.org/officeDocument/2006/relationships/slide" Target="slides/slide58.xml"/><Relationship Id="rId105" Type="http://schemas.openxmlformats.org/officeDocument/2006/relationships/slide" Target="slides/slide63.xml"/><Relationship Id="rId126" Type="http://schemas.openxmlformats.org/officeDocument/2006/relationships/slide" Target="slides/slide84.xml"/><Relationship Id="rId147" Type="http://schemas.openxmlformats.org/officeDocument/2006/relationships/slide" Target="slides/slide105.xml"/><Relationship Id="rId168" Type="http://schemas.openxmlformats.org/officeDocument/2006/relationships/slide" Target="slides/slide126.xml"/><Relationship Id="rId8" Type="http://schemas.openxmlformats.org/officeDocument/2006/relationships/slideMaster" Target="slideMasters/slideMaster8.xml"/><Relationship Id="rId51" Type="http://schemas.openxmlformats.org/officeDocument/2006/relationships/slide" Target="slides/slide9.xml"/><Relationship Id="rId72" Type="http://schemas.openxmlformats.org/officeDocument/2006/relationships/slide" Target="slides/slide30.xml"/><Relationship Id="rId93" Type="http://schemas.openxmlformats.org/officeDocument/2006/relationships/slide" Target="slides/slide51.xml"/><Relationship Id="rId98" Type="http://schemas.openxmlformats.org/officeDocument/2006/relationships/slide" Target="slides/slide56.xml"/><Relationship Id="rId121" Type="http://schemas.openxmlformats.org/officeDocument/2006/relationships/slide" Target="slides/slide79.xml"/><Relationship Id="rId142" Type="http://schemas.openxmlformats.org/officeDocument/2006/relationships/slide" Target="slides/slide100.xml"/><Relationship Id="rId163" Type="http://schemas.openxmlformats.org/officeDocument/2006/relationships/slide" Target="slides/slide121.xml"/><Relationship Id="rId3" Type="http://schemas.openxmlformats.org/officeDocument/2006/relationships/slideMaster" Target="slideMasters/slideMaster3.xml"/><Relationship Id="rId25" Type="http://schemas.openxmlformats.org/officeDocument/2006/relationships/slideMaster" Target="slideMasters/slideMaster25.xml"/><Relationship Id="rId46" Type="http://schemas.openxmlformats.org/officeDocument/2006/relationships/slide" Target="slides/slide4.xml"/><Relationship Id="rId67" Type="http://schemas.openxmlformats.org/officeDocument/2006/relationships/slide" Target="slides/slide25.xml"/><Relationship Id="rId116" Type="http://schemas.openxmlformats.org/officeDocument/2006/relationships/slide" Target="slides/slide74.xml"/><Relationship Id="rId137" Type="http://schemas.openxmlformats.org/officeDocument/2006/relationships/slide" Target="slides/slide95.xml"/><Relationship Id="rId158" Type="http://schemas.openxmlformats.org/officeDocument/2006/relationships/slide" Target="slides/slide116.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 Target="slides/slide20.xml"/><Relationship Id="rId83" Type="http://schemas.openxmlformats.org/officeDocument/2006/relationships/slide" Target="slides/slide41.xml"/><Relationship Id="rId88" Type="http://schemas.openxmlformats.org/officeDocument/2006/relationships/slide" Target="slides/slide46.xml"/><Relationship Id="rId111" Type="http://schemas.openxmlformats.org/officeDocument/2006/relationships/slide" Target="slides/slide69.xml"/><Relationship Id="rId132" Type="http://schemas.openxmlformats.org/officeDocument/2006/relationships/slide" Target="slides/slide90.xml"/><Relationship Id="rId153" Type="http://schemas.openxmlformats.org/officeDocument/2006/relationships/slide" Target="slides/slide111.xml"/><Relationship Id="rId174" Type="http://schemas.openxmlformats.org/officeDocument/2006/relationships/slide" Target="slides/slide132.xml"/><Relationship Id="rId179" Type="http://schemas.openxmlformats.org/officeDocument/2006/relationships/viewProps" Target="viewProps.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 Target="slides/slide15.xml"/><Relationship Id="rId106" Type="http://schemas.openxmlformats.org/officeDocument/2006/relationships/slide" Target="slides/slide64.xml"/><Relationship Id="rId127" Type="http://schemas.openxmlformats.org/officeDocument/2006/relationships/slide" Target="slides/slide85.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 Target="slides/slide10.xml"/><Relationship Id="rId73" Type="http://schemas.openxmlformats.org/officeDocument/2006/relationships/slide" Target="slides/slide31.xml"/><Relationship Id="rId78" Type="http://schemas.openxmlformats.org/officeDocument/2006/relationships/slide" Target="slides/slide36.xml"/><Relationship Id="rId94" Type="http://schemas.openxmlformats.org/officeDocument/2006/relationships/slide" Target="slides/slide52.xml"/><Relationship Id="rId99" Type="http://schemas.openxmlformats.org/officeDocument/2006/relationships/slide" Target="slides/slide57.xml"/><Relationship Id="rId101" Type="http://schemas.openxmlformats.org/officeDocument/2006/relationships/slide" Target="slides/slide59.xml"/><Relationship Id="rId122" Type="http://schemas.openxmlformats.org/officeDocument/2006/relationships/slide" Target="slides/slide80.xml"/><Relationship Id="rId143" Type="http://schemas.openxmlformats.org/officeDocument/2006/relationships/slide" Target="slides/slide101.xml"/><Relationship Id="rId148" Type="http://schemas.openxmlformats.org/officeDocument/2006/relationships/slide" Target="slides/slide106.xml"/><Relationship Id="rId164" Type="http://schemas.openxmlformats.org/officeDocument/2006/relationships/slide" Target="slides/slide122.xml"/><Relationship Id="rId169" Type="http://schemas.openxmlformats.org/officeDocument/2006/relationships/slide" Target="slides/slide12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fontAlgn="auto">
              <a:spcBef>
                <a:spcPts val="0"/>
              </a:spcBef>
              <a:spcAft>
                <a:spcPts val="0"/>
              </a:spcAft>
              <a:defRPr sz="1200">
                <a:latin typeface="+mn-lt"/>
                <a:cs typeface="+mn-cs"/>
              </a:defRPr>
            </a:lvl1pPr>
          </a:lstStyle>
          <a:p>
            <a:pPr>
              <a:defRPr/>
            </a:pPr>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fontAlgn="auto">
              <a:spcBef>
                <a:spcPts val="0"/>
              </a:spcBef>
              <a:spcAft>
                <a:spcPts val="0"/>
              </a:spcAft>
              <a:defRPr sz="1200">
                <a:latin typeface="+mn-lt"/>
                <a:cs typeface="+mn-cs"/>
              </a:defRPr>
            </a:lvl1pPr>
          </a:lstStyle>
          <a:p>
            <a:pPr>
              <a:defRPr/>
            </a:pPr>
            <a:fld id="{6AB700D2-5C9A-46BD-8473-62C82609A6B4}" type="datetimeFigureOut">
              <a:rPr lang="en-US"/>
              <a:pPr>
                <a:defRPr/>
              </a:pPr>
              <a:t>3/18/2021</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pPr lvl="0"/>
            <a:endParaRPr lang="en-US" noProof="0"/>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fontAlgn="auto">
              <a:spcBef>
                <a:spcPts val="0"/>
              </a:spcBef>
              <a:spcAft>
                <a:spcPts val="0"/>
              </a:spcAft>
              <a:defRPr sz="1200">
                <a:latin typeface="+mn-lt"/>
                <a:cs typeface="+mn-cs"/>
              </a:defRPr>
            </a:lvl1pPr>
          </a:lstStyle>
          <a:p>
            <a:pPr>
              <a:defRPr/>
            </a:pPr>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fontAlgn="auto">
              <a:spcBef>
                <a:spcPts val="0"/>
              </a:spcBef>
              <a:spcAft>
                <a:spcPts val="0"/>
              </a:spcAft>
              <a:defRPr sz="1200">
                <a:latin typeface="+mn-lt"/>
                <a:cs typeface="+mn-cs"/>
              </a:defRPr>
            </a:lvl1pPr>
          </a:lstStyle>
          <a:p>
            <a:pPr>
              <a:defRPr/>
            </a:pPr>
            <a:fld id="{1F514F5A-953E-49EC-AE4C-685AFEEBFDF3}" type="slidenum">
              <a:rPr lang="en-US"/>
              <a:pPr>
                <a:defRPr/>
              </a:pPr>
              <a:t>‹#›</a:t>
            </a:fld>
            <a:endParaRPr lang="en-US"/>
          </a:p>
        </p:txBody>
      </p:sp>
    </p:spTree>
    <p:extLst>
      <p:ext uri="{BB962C8B-B14F-4D97-AF65-F5344CB8AC3E}">
        <p14:creationId xmlns:p14="http://schemas.microsoft.com/office/powerpoint/2010/main" val="505737633"/>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mn-lt"/>
        <a:ea typeface="+mn-ea"/>
        <a:cs typeface="+mn-cs"/>
      </a:defRPr>
    </a:lvl1pPr>
    <a:lvl2pPr marL="457200" algn="l" rtl="0" eaLnBrk="0" fontAlgn="base" hangingPunct="0">
      <a:spcBef>
        <a:spcPct val="30000"/>
      </a:spcBef>
      <a:spcAft>
        <a:spcPct val="0"/>
      </a:spcAft>
      <a:defRPr sz="1200" kern="1200">
        <a:solidFill>
          <a:schemeClr val="tx1"/>
        </a:solidFill>
        <a:latin typeface="+mn-lt"/>
        <a:ea typeface="+mn-ea"/>
        <a:cs typeface="+mn-cs"/>
      </a:defRPr>
    </a:lvl2pPr>
    <a:lvl3pPr marL="914400" algn="l" rtl="0" eaLnBrk="0" fontAlgn="base" hangingPunct="0">
      <a:spcBef>
        <a:spcPct val="30000"/>
      </a:spcBef>
      <a:spcAft>
        <a:spcPct val="0"/>
      </a:spcAft>
      <a:defRPr sz="1200" kern="1200">
        <a:solidFill>
          <a:schemeClr val="tx1"/>
        </a:solidFill>
        <a:latin typeface="+mn-lt"/>
        <a:ea typeface="+mn-ea"/>
        <a:cs typeface="+mn-cs"/>
      </a:defRPr>
    </a:lvl3pPr>
    <a:lvl4pPr marL="1371600" algn="l" rtl="0" eaLnBrk="0" fontAlgn="base" hangingPunct="0">
      <a:spcBef>
        <a:spcPct val="30000"/>
      </a:spcBef>
      <a:spcAft>
        <a:spcPct val="0"/>
      </a:spcAft>
      <a:defRPr sz="1200" kern="1200">
        <a:solidFill>
          <a:schemeClr val="tx1"/>
        </a:solidFill>
        <a:latin typeface="+mn-lt"/>
        <a:ea typeface="+mn-ea"/>
        <a:cs typeface="+mn-cs"/>
      </a:defRPr>
    </a:lvl4pPr>
    <a:lvl5pPr marL="1828800" algn="l" rtl="0" eaLnBrk="0" fontAlgn="base" hangingPunct="0">
      <a:spcBef>
        <a:spcPct val="30000"/>
      </a:spcBef>
      <a:spcAft>
        <a:spcPct val="0"/>
      </a:spcAft>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Slide Image Placeholder 1"/>
          <p:cNvSpPr>
            <a:spLocks noGrp="1" noRot="1" noChangeAspect="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21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p>
        </p:txBody>
      </p:sp>
      <p:sp>
        <p:nvSpPr>
          <p:cNvPr id="88068" name="Slide Number Placeholder 3"/>
          <p:cNvSpPr>
            <a:spLocks noGrp="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F8918B4-DF5E-42DC-BD39-8769D9965907}" type="slidenum">
              <a:rPr kumimoji="0" lang="en-US" sz="1200" b="0" i="0" u="none" strike="noStrike" kern="1200" cap="none" spc="0" normalizeH="0" baseline="0" noProof="0" smtClean="0">
                <a:ln>
                  <a:noFill/>
                </a:ln>
                <a:solidFill>
                  <a:srgbClr val="000000"/>
                </a:solidFill>
                <a:effectLst/>
                <a:uLnTx/>
                <a:uFillTx/>
                <a:latin typeface="Arial"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22</a:t>
            </a:fld>
            <a:endParaRPr kumimoji="0" lang="en-US" sz="1200" b="0" i="0" u="none" strike="noStrike" kern="1200" cap="none" spc="0" normalizeH="0" baseline="0" noProof="0">
              <a:ln>
                <a:noFill/>
              </a:ln>
              <a:solidFill>
                <a:srgbClr val="000000"/>
              </a:solidFill>
              <a:effectLst/>
              <a:uLnTx/>
              <a:uFillTx/>
              <a:latin typeface="Arial" pitchFamily="34" charset="0"/>
              <a:ea typeface="+mn-ea"/>
              <a:cs typeface="+mn-cs"/>
            </a:endParaRPr>
          </a:p>
        </p:txBody>
      </p:sp>
    </p:spTree>
    <p:extLst>
      <p:ext uri="{BB962C8B-B14F-4D97-AF65-F5344CB8AC3E}">
        <p14:creationId xmlns:p14="http://schemas.microsoft.com/office/powerpoint/2010/main" val="143704748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F514F5A-953E-49EC-AE4C-685AFEEBFDF3}"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07319656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D"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F514F5A-953E-49EC-AE4C-685AFEEBFDF3}"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16749673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9046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FD75DF4-4645-4274-86A4-AF07E9765219}"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01610024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9046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FD75DF4-4645-4274-86A4-AF07E9765219}"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68460598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D"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A21A0AF-9D4E-4339-A115-8BA41EBA190A}"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71723130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F514F5A-953E-49EC-AE4C-685AFEEBFDF3}"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74492226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8.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slideLayout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id-ID"/>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31CA8368-8836-42F4-920D-ADD7D8FE1E51}" type="slidenum">
              <a:rPr lang="en-US"/>
              <a:pPr>
                <a:defRPr/>
              </a:pPr>
              <a:t>‹#›</a:t>
            </a:fld>
            <a:endParaRPr lang="en-US"/>
          </a:p>
        </p:txBody>
      </p:sp>
    </p:spTree>
    <p:extLst>
      <p:ext uri="{BB962C8B-B14F-4D97-AF65-F5344CB8AC3E}">
        <p14:creationId xmlns:p14="http://schemas.microsoft.com/office/powerpoint/2010/main" val="118937239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6858D1A-6081-4AB6-9C15-119147D106E2}"/>
              </a:ext>
            </a:extLst>
          </p:cNvPr>
          <p:cNvSpPr>
            <a:spLocks noGrp="1"/>
          </p:cNvSpPr>
          <p:nvPr>
            <p:ph type="ctrTitle"/>
          </p:nvPr>
        </p:nvSpPr>
        <p:spPr>
          <a:xfrm>
            <a:off x="1143000" y="1122363"/>
            <a:ext cx="6858000" cy="2387600"/>
          </a:xfrm>
        </p:spPr>
        <p:txBody>
          <a:bodyPr anchor="b"/>
          <a:lstStyle>
            <a:lvl1pPr algn="ctr">
              <a:defRPr sz="4500"/>
            </a:lvl1pPr>
          </a:lstStyle>
          <a:p>
            <a:r>
              <a:rPr lang="en-US"/>
              <a:t>Click to edit Master title style</a:t>
            </a:r>
            <a:endParaRPr lang="en-ID"/>
          </a:p>
        </p:txBody>
      </p:sp>
      <p:sp>
        <p:nvSpPr>
          <p:cNvPr id="3" name="Subtitle 2">
            <a:extLst>
              <a:ext uri="{FF2B5EF4-FFF2-40B4-BE49-F238E27FC236}">
                <a16:creationId xmlns:a16="http://schemas.microsoft.com/office/drawing/2014/main" id="{1A19D974-0662-4450-8FB6-034B32FF1021}"/>
              </a:ext>
            </a:extLst>
          </p:cNvPr>
          <p:cNvSpPr>
            <a:spLocks noGrp="1"/>
          </p:cNvSpPr>
          <p:nvPr>
            <p:ph type="subTitle" idx="1"/>
          </p:nvPr>
        </p:nvSpPr>
        <p:spPr>
          <a:xfrm>
            <a:off x="1143000" y="3602038"/>
            <a:ext cx="6858000" cy="165576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ID"/>
          </a:p>
        </p:txBody>
      </p:sp>
      <p:sp>
        <p:nvSpPr>
          <p:cNvPr id="4" name="Date Placeholder 3">
            <a:extLst>
              <a:ext uri="{FF2B5EF4-FFF2-40B4-BE49-F238E27FC236}">
                <a16:creationId xmlns:a16="http://schemas.microsoft.com/office/drawing/2014/main" id="{7144DCD5-9B4F-4F9E-A640-B0652BCC0179}"/>
              </a:ext>
            </a:extLst>
          </p:cNvPr>
          <p:cNvSpPr>
            <a:spLocks noGrp="1"/>
          </p:cNvSpPr>
          <p:nvPr>
            <p:ph type="dt" sz="half" idx="10"/>
          </p:nvPr>
        </p:nvSpPr>
        <p:spPr/>
        <p:txBody>
          <a:bodyPr/>
          <a:lstStyle/>
          <a:p>
            <a:pPr>
              <a:defRPr/>
            </a:pPr>
            <a:endParaRPr lang="en-US"/>
          </a:p>
        </p:txBody>
      </p:sp>
      <p:sp>
        <p:nvSpPr>
          <p:cNvPr id="5" name="Footer Placeholder 4">
            <a:extLst>
              <a:ext uri="{FF2B5EF4-FFF2-40B4-BE49-F238E27FC236}">
                <a16:creationId xmlns:a16="http://schemas.microsoft.com/office/drawing/2014/main" id="{C14A774D-2E5B-48F1-BB67-0DE10584A2AB}"/>
              </a:ext>
            </a:extLst>
          </p:cNvPr>
          <p:cNvSpPr>
            <a:spLocks noGrp="1"/>
          </p:cNvSpPr>
          <p:nvPr>
            <p:ph type="ftr" sz="quarter" idx="11"/>
          </p:nvPr>
        </p:nvSpPr>
        <p:spPr/>
        <p:txBody>
          <a:bodyPr/>
          <a:lstStyle/>
          <a:p>
            <a:pPr>
              <a:defRPr/>
            </a:pPr>
            <a:endParaRPr lang="en-US"/>
          </a:p>
        </p:txBody>
      </p:sp>
      <p:sp>
        <p:nvSpPr>
          <p:cNvPr id="6" name="Slide Number Placeholder 5">
            <a:extLst>
              <a:ext uri="{FF2B5EF4-FFF2-40B4-BE49-F238E27FC236}">
                <a16:creationId xmlns:a16="http://schemas.microsoft.com/office/drawing/2014/main" id="{40EC095A-ADDC-4268-A153-235265597D0D}"/>
              </a:ext>
            </a:extLst>
          </p:cNvPr>
          <p:cNvSpPr>
            <a:spLocks noGrp="1"/>
          </p:cNvSpPr>
          <p:nvPr>
            <p:ph type="sldNum" sz="quarter" idx="12"/>
          </p:nvPr>
        </p:nvSpPr>
        <p:spPr/>
        <p:txBody>
          <a:bodyPr/>
          <a:lstStyle/>
          <a:p>
            <a:pPr>
              <a:defRPr/>
            </a:pPr>
            <a:fld id="{3D134169-6A17-492F-9826-803617386917}" type="slidenum">
              <a:rPr lang="en-US" smtClean="0"/>
              <a:pPr>
                <a:defRPr/>
              </a:pPr>
              <a:t>‹#›</a:t>
            </a:fld>
            <a:endParaRPr lang="en-US"/>
          </a:p>
        </p:txBody>
      </p:sp>
    </p:spTree>
    <p:extLst>
      <p:ext uri="{BB962C8B-B14F-4D97-AF65-F5344CB8AC3E}">
        <p14:creationId xmlns:p14="http://schemas.microsoft.com/office/powerpoint/2010/main" val="201036685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228CB6A-6698-4579-B21F-85B7488B3774}"/>
              </a:ext>
            </a:extLst>
          </p:cNvPr>
          <p:cNvSpPr>
            <a:spLocks noGrp="1"/>
          </p:cNvSpPr>
          <p:nvPr>
            <p:ph type="title"/>
          </p:nvPr>
        </p:nvSpPr>
        <p:spPr/>
        <p:txBody>
          <a:bodyPr/>
          <a:lstStyle/>
          <a:p>
            <a:r>
              <a:rPr lang="en-US"/>
              <a:t>Click to edit Master title style</a:t>
            </a:r>
            <a:endParaRPr lang="en-ID"/>
          </a:p>
        </p:txBody>
      </p:sp>
      <p:sp>
        <p:nvSpPr>
          <p:cNvPr id="3" name="Content Placeholder 2">
            <a:extLst>
              <a:ext uri="{FF2B5EF4-FFF2-40B4-BE49-F238E27FC236}">
                <a16:creationId xmlns:a16="http://schemas.microsoft.com/office/drawing/2014/main" id="{34502597-E268-49B4-A037-89821D647E24}"/>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ID"/>
          </a:p>
        </p:txBody>
      </p:sp>
      <p:sp>
        <p:nvSpPr>
          <p:cNvPr id="4" name="Date Placeholder 3">
            <a:extLst>
              <a:ext uri="{FF2B5EF4-FFF2-40B4-BE49-F238E27FC236}">
                <a16:creationId xmlns:a16="http://schemas.microsoft.com/office/drawing/2014/main" id="{CED96400-59C1-4398-8E27-CC3CA3AA395E}"/>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rial"/>
              <a:ea typeface="+mn-ea"/>
              <a:cs typeface="+mn-cs"/>
            </a:endParaRPr>
          </a:p>
        </p:txBody>
      </p:sp>
      <p:sp>
        <p:nvSpPr>
          <p:cNvPr id="5" name="Footer Placeholder 4">
            <a:extLst>
              <a:ext uri="{FF2B5EF4-FFF2-40B4-BE49-F238E27FC236}">
                <a16:creationId xmlns:a16="http://schemas.microsoft.com/office/drawing/2014/main" id="{C2473F66-DA3D-4C3F-A332-BD119C19A990}"/>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rial"/>
              <a:ea typeface="+mn-ea"/>
              <a:cs typeface="+mn-cs"/>
            </a:endParaRPr>
          </a:p>
        </p:txBody>
      </p:sp>
      <p:sp>
        <p:nvSpPr>
          <p:cNvPr id="6" name="Slide Number Placeholder 5">
            <a:extLst>
              <a:ext uri="{FF2B5EF4-FFF2-40B4-BE49-F238E27FC236}">
                <a16:creationId xmlns:a16="http://schemas.microsoft.com/office/drawing/2014/main" id="{8538F241-22DA-4AA7-8EE1-69A98566AFDB}"/>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673408F-47CA-4E43-85AD-8098AA1DC072}" type="slidenum">
              <a:rPr kumimoji="0" lang="en-US" sz="1400" b="0" i="0" u="none" strike="noStrike" kern="1200" cap="none" spc="0" normalizeH="0" baseline="0" noProof="0" smtClean="0">
                <a:ln>
                  <a:noFill/>
                </a:ln>
                <a:solidFill>
                  <a:srgbClr val="FFFFFF"/>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400" b="0"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302813590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2F9B8BC-4C3C-43CA-AB4A-435CA08EA748}"/>
              </a:ext>
            </a:extLst>
          </p:cNvPr>
          <p:cNvSpPr>
            <a:spLocks noGrp="1"/>
          </p:cNvSpPr>
          <p:nvPr>
            <p:ph type="title"/>
          </p:nvPr>
        </p:nvSpPr>
        <p:spPr>
          <a:xfrm>
            <a:off x="623888" y="1709739"/>
            <a:ext cx="7886700" cy="2852737"/>
          </a:xfrm>
        </p:spPr>
        <p:txBody>
          <a:bodyPr anchor="b"/>
          <a:lstStyle>
            <a:lvl1pPr>
              <a:defRPr sz="4500"/>
            </a:lvl1pPr>
          </a:lstStyle>
          <a:p>
            <a:r>
              <a:rPr lang="en-US"/>
              <a:t>Click to edit Master title style</a:t>
            </a:r>
            <a:endParaRPr lang="en-ID"/>
          </a:p>
        </p:txBody>
      </p:sp>
      <p:sp>
        <p:nvSpPr>
          <p:cNvPr id="3" name="Text Placeholder 2">
            <a:extLst>
              <a:ext uri="{FF2B5EF4-FFF2-40B4-BE49-F238E27FC236}">
                <a16:creationId xmlns:a16="http://schemas.microsoft.com/office/drawing/2014/main" id="{9D63C977-1FA4-4DA9-B8E4-290657D6FA9C}"/>
              </a:ext>
            </a:extLst>
          </p:cNvPr>
          <p:cNvSpPr>
            <a:spLocks noGrp="1"/>
          </p:cNvSpPr>
          <p:nvPr>
            <p:ph type="body" idx="1"/>
          </p:nvPr>
        </p:nvSpPr>
        <p:spPr>
          <a:xfrm>
            <a:off x="623888" y="4589464"/>
            <a:ext cx="7886700" cy="1500187"/>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Edit Master text styles</a:t>
            </a:r>
          </a:p>
        </p:txBody>
      </p:sp>
      <p:sp>
        <p:nvSpPr>
          <p:cNvPr id="4" name="Date Placeholder 3">
            <a:extLst>
              <a:ext uri="{FF2B5EF4-FFF2-40B4-BE49-F238E27FC236}">
                <a16:creationId xmlns:a16="http://schemas.microsoft.com/office/drawing/2014/main" id="{70012A55-7109-419E-8AD2-66758550638A}"/>
              </a:ext>
            </a:extLst>
          </p:cNvPr>
          <p:cNvSpPr>
            <a:spLocks noGrp="1"/>
          </p:cNvSpPr>
          <p:nvPr>
            <p:ph type="dt" sz="half" idx="10"/>
          </p:nvPr>
        </p:nvSpPr>
        <p:spPr/>
        <p:txBody>
          <a:bodyPr/>
          <a:lstStyle/>
          <a:p>
            <a:pPr>
              <a:defRPr/>
            </a:pPr>
            <a:endParaRPr lang="en-US"/>
          </a:p>
        </p:txBody>
      </p:sp>
      <p:sp>
        <p:nvSpPr>
          <p:cNvPr id="5" name="Footer Placeholder 4">
            <a:extLst>
              <a:ext uri="{FF2B5EF4-FFF2-40B4-BE49-F238E27FC236}">
                <a16:creationId xmlns:a16="http://schemas.microsoft.com/office/drawing/2014/main" id="{A0FEC2AB-0C8A-4D91-AA3E-9D9FA2128352}"/>
              </a:ext>
            </a:extLst>
          </p:cNvPr>
          <p:cNvSpPr>
            <a:spLocks noGrp="1"/>
          </p:cNvSpPr>
          <p:nvPr>
            <p:ph type="ftr" sz="quarter" idx="11"/>
          </p:nvPr>
        </p:nvSpPr>
        <p:spPr/>
        <p:txBody>
          <a:bodyPr/>
          <a:lstStyle/>
          <a:p>
            <a:pPr>
              <a:defRPr/>
            </a:pPr>
            <a:endParaRPr lang="en-US"/>
          </a:p>
        </p:txBody>
      </p:sp>
      <p:sp>
        <p:nvSpPr>
          <p:cNvPr id="6" name="Slide Number Placeholder 5">
            <a:extLst>
              <a:ext uri="{FF2B5EF4-FFF2-40B4-BE49-F238E27FC236}">
                <a16:creationId xmlns:a16="http://schemas.microsoft.com/office/drawing/2014/main" id="{1F375A20-C523-456A-A553-ADE3C1EC89C3}"/>
              </a:ext>
            </a:extLst>
          </p:cNvPr>
          <p:cNvSpPr>
            <a:spLocks noGrp="1"/>
          </p:cNvSpPr>
          <p:nvPr>
            <p:ph type="sldNum" sz="quarter" idx="12"/>
          </p:nvPr>
        </p:nvSpPr>
        <p:spPr/>
        <p:txBody>
          <a:bodyPr/>
          <a:lstStyle/>
          <a:p>
            <a:pPr>
              <a:defRPr/>
            </a:pPr>
            <a:fld id="{3D134169-6A17-492F-9826-803617386917}" type="slidenum">
              <a:rPr lang="en-US" smtClean="0"/>
              <a:pPr>
                <a:defRPr/>
              </a:pPr>
              <a:t>‹#›</a:t>
            </a:fld>
            <a:endParaRPr lang="en-US"/>
          </a:p>
        </p:txBody>
      </p:sp>
    </p:spTree>
    <p:extLst>
      <p:ext uri="{BB962C8B-B14F-4D97-AF65-F5344CB8AC3E}">
        <p14:creationId xmlns:p14="http://schemas.microsoft.com/office/powerpoint/2010/main" val="231605165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EA7A057-CBDE-4641-B701-548D0A8CAD84}"/>
              </a:ext>
            </a:extLst>
          </p:cNvPr>
          <p:cNvSpPr>
            <a:spLocks noGrp="1"/>
          </p:cNvSpPr>
          <p:nvPr>
            <p:ph type="title"/>
          </p:nvPr>
        </p:nvSpPr>
        <p:spPr/>
        <p:txBody>
          <a:bodyPr/>
          <a:lstStyle/>
          <a:p>
            <a:r>
              <a:rPr lang="en-US"/>
              <a:t>Click to edit Master title style</a:t>
            </a:r>
            <a:endParaRPr lang="en-ID"/>
          </a:p>
        </p:txBody>
      </p:sp>
      <p:sp>
        <p:nvSpPr>
          <p:cNvPr id="3" name="Content Placeholder 2">
            <a:extLst>
              <a:ext uri="{FF2B5EF4-FFF2-40B4-BE49-F238E27FC236}">
                <a16:creationId xmlns:a16="http://schemas.microsoft.com/office/drawing/2014/main" id="{FAD1287C-873C-4F5D-A158-C0A85F14D607}"/>
              </a:ext>
            </a:extLst>
          </p:cNvPr>
          <p:cNvSpPr>
            <a:spLocks noGrp="1"/>
          </p:cNvSpPr>
          <p:nvPr>
            <p:ph sz="half" idx="1"/>
          </p:nvPr>
        </p:nvSpPr>
        <p:spPr>
          <a:xfrm>
            <a:off x="6286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ID"/>
          </a:p>
        </p:txBody>
      </p:sp>
      <p:sp>
        <p:nvSpPr>
          <p:cNvPr id="4" name="Content Placeholder 3">
            <a:extLst>
              <a:ext uri="{FF2B5EF4-FFF2-40B4-BE49-F238E27FC236}">
                <a16:creationId xmlns:a16="http://schemas.microsoft.com/office/drawing/2014/main" id="{4829B013-FDF9-42FC-AA61-48FA66AA3B29}"/>
              </a:ext>
            </a:extLst>
          </p:cNvPr>
          <p:cNvSpPr>
            <a:spLocks noGrp="1"/>
          </p:cNvSpPr>
          <p:nvPr>
            <p:ph sz="half" idx="2"/>
          </p:nvPr>
        </p:nvSpPr>
        <p:spPr>
          <a:xfrm>
            <a:off x="46291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ID"/>
          </a:p>
        </p:txBody>
      </p:sp>
      <p:sp>
        <p:nvSpPr>
          <p:cNvPr id="5" name="Date Placeholder 4">
            <a:extLst>
              <a:ext uri="{FF2B5EF4-FFF2-40B4-BE49-F238E27FC236}">
                <a16:creationId xmlns:a16="http://schemas.microsoft.com/office/drawing/2014/main" id="{F6D14A02-DE81-4479-B327-5539FBE7FDBE}"/>
              </a:ext>
            </a:extLst>
          </p:cNvPr>
          <p:cNvSpPr>
            <a:spLocks noGrp="1"/>
          </p:cNvSpPr>
          <p:nvPr>
            <p:ph type="dt" sz="half" idx="10"/>
          </p:nvPr>
        </p:nvSpPr>
        <p:spPr/>
        <p:txBody>
          <a:bodyPr/>
          <a:lstStyle/>
          <a:p>
            <a:pPr>
              <a:defRPr/>
            </a:pPr>
            <a:endParaRPr lang="en-US"/>
          </a:p>
        </p:txBody>
      </p:sp>
      <p:sp>
        <p:nvSpPr>
          <p:cNvPr id="6" name="Footer Placeholder 5">
            <a:extLst>
              <a:ext uri="{FF2B5EF4-FFF2-40B4-BE49-F238E27FC236}">
                <a16:creationId xmlns:a16="http://schemas.microsoft.com/office/drawing/2014/main" id="{9853CC41-96A8-46BB-A993-15E997D22227}"/>
              </a:ext>
            </a:extLst>
          </p:cNvPr>
          <p:cNvSpPr>
            <a:spLocks noGrp="1"/>
          </p:cNvSpPr>
          <p:nvPr>
            <p:ph type="ftr" sz="quarter" idx="11"/>
          </p:nvPr>
        </p:nvSpPr>
        <p:spPr/>
        <p:txBody>
          <a:bodyPr/>
          <a:lstStyle/>
          <a:p>
            <a:pPr>
              <a:defRPr/>
            </a:pPr>
            <a:endParaRPr lang="en-US"/>
          </a:p>
        </p:txBody>
      </p:sp>
      <p:sp>
        <p:nvSpPr>
          <p:cNvPr id="7" name="Slide Number Placeholder 6">
            <a:extLst>
              <a:ext uri="{FF2B5EF4-FFF2-40B4-BE49-F238E27FC236}">
                <a16:creationId xmlns:a16="http://schemas.microsoft.com/office/drawing/2014/main" id="{955146F2-35CD-4E10-9BA7-39F302420477}"/>
              </a:ext>
            </a:extLst>
          </p:cNvPr>
          <p:cNvSpPr>
            <a:spLocks noGrp="1"/>
          </p:cNvSpPr>
          <p:nvPr>
            <p:ph type="sldNum" sz="quarter" idx="12"/>
          </p:nvPr>
        </p:nvSpPr>
        <p:spPr/>
        <p:txBody>
          <a:bodyPr/>
          <a:lstStyle/>
          <a:p>
            <a:pPr>
              <a:defRPr/>
            </a:pPr>
            <a:fld id="{3D134169-6A17-492F-9826-803617386917}" type="slidenum">
              <a:rPr lang="en-US" smtClean="0"/>
              <a:pPr>
                <a:defRPr/>
              </a:pPr>
              <a:t>‹#›</a:t>
            </a:fld>
            <a:endParaRPr lang="en-US"/>
          </a:p>
        </p:txBody>
      </p:sp>
    </p:spTree>
    <p:extLst>
      <p:ext uri="{BB962C8B-B14F-4D97-AF65-F5344CB8AC3E}">
        <p14:creationId xmlns:p14="http://schemas.microsoft.com/office/powerpoint/2010/main" val="403003317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3E2AE9-9A31-490B-827C-302D82FABCC6}"/>
              </a:ext>
            </a:extLst>
          </p:cNvPr>
          <p:cNvSpPr>
            <a:spLocks noGrp="1"/>
          </p:cNvSpPr>
          <p:nvPr>
            <p:ph type="title"/>
          </p:nvPr>
        </p:nvSpPr>
        <p:spPr>
          <a:xfrm>
            <a:off x="629841" y="365126"/>
            <a:ext cx="7886700" cy="1325563"/>
          </a:xfrm>
        </p:spPr>
        <p:txBody>
          <a:bodyPr/>
          <a:lstStyle/>
          <a:p>
            <a:r>
              <a:rPr lang="en-US"/>
              <a:t>Click to edit Master title style</a:t>
            </a:r>
            <a:endParaRPr lang="en-ID"/>
          </a:p>
        </p:txBody>
      </p:sp>
      <p:sp>
        <p:nvSpPr>
          <p:cNvPr id="3" name="Text Placeholder 2">
            <a:extLst>
              <a:ext uri="{FF2B5EF4-FFF2-40B4-BE49-F238E27FC236}">
                <a16:creationId xmlns:a16="http://schemas.microsoft.com/office/drawing/2014/main" id="{0D193934-AB62-4BAC-BAEB-9BD481DF5CD9}"/>
              </a:ext>
            </a:extLst>
          </p:cNvPr>
          <p:cNvSpPr>
            <a:spLocks noGrp="1"/>
          </p:cNvSpPr>
          <p:nvPr>
            <p:ph type="body" idx="1"/>
          </p:nvPr>
        </p:nvSpPr>
        <p:spPr>
          <a:xfrm>
            <a:off x="629842" y="1681163"/>
            <a:ext cx="3868340"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4" name="Content Placeholder 3">
            <a:extLst>
              <a:ext uri="{FF2B5EF4-FFF2-40B4-BE49-F238E27FC236}">
                <a16:creationId xmlns:a16="http://schemas.microsoft.com/office/drawing/2014/main" id="{0D80DE7D-593A-453A-8951-787B92D0B0B6}"/>
              </a:ext>
            </a:extLst>
          </p:cNvPr>
          <p:cNvSpPr>
            <a:spLocks noGrp="1"/>
          </p:cNvSpPr>
          <p:nvPr>
            <p:ph sz="half" idx="2"/>
          </p:nvPr>
        </p:nvSpPr>
        <p:spPr>
          <a:xfrm>
            <a:off x="629842" y="2505075"/>
            <a:ext cx="3868340"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ID"/>
          </a:p>
        </p:txBody>
      </p:sp>
      <p:sp>
        <p:nvSpPr>
          <p:cNvPr id="5" name="Text Placeholder 4">
            <a:extLst>
              <a:ext uri="{FF2B5EF4-FFF2-40B4-BE49-F238E27FC236}">
                <a16:creationId xmlns:a16="http://schemas.microsoft.com/office/drawing/2014/main" id="{709F1D05-5925-4989-8234-69D61542EF1C}"/>
              </a:ext>
            </a:extLst>
          </p:cNvPr>
          <p:cNvSpPr>
            <a:spLocks noGrp="1"/>
          </p:cNvSpPr>
          <p:nvPr>
            <p:ph type="body" sz="quarter" idx="3"/>
          </p:nvPr>
        </p:nvSpPr>
        <p:spPr>
          <a:xfrm>
            <a:off x="4629150" y="1681163"/>
            <a:ext cx="3887391"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6" name="Content Placeholder 5">
            <a:extLst>
              <a:ext uri="{FF2B5EF4-FFF2-40B4-BE49-F238E27FC236}">
                <a16:creationId xmlns:a16="http://schemas.microsoft.com/office/drawing/2014/main" id="{2FADFEBB-A8A8-4C4E-B2E8-18D9C78E505B}"/>
              </a:ext>
            </a:extLst>
          </p:cNvPr>
          <p:cNvSpPr>
            <a:spLocks noGrp="1"/>
          </p:cNvSpPr>
          <p:nvPr>
            <p:ph sz="quarter" idx="4"/>
          </p:nvPr>
        </p:nvSpPr>
        <p:spPr>
          <a:xfrm>
            <a:off x="4629150" y="2505075"/>
            <a:ext cx="3887391"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ID"/>
          </a:p>
        </p:txBody>
      </p:sp>
      <p:sp>
        <p:nvSpPr>
          <p:cNvPr id="7" name="Date Placeholder 6">
            <a:extLst>
              <a:ext uri="{FF2B5EF4-FFF2-40B4-BE49-F238E27FC236}">
                <a16:creationId xmlns:a16="http://schemas.microsoft.com/office/drawing/2014/main" id="{1128D88A-A115-4641-88DF-A778AA8BEFAA}"/>
              </a:ext>
            </a:extLst>
          </p:cNvPr>
          <p:cNvSpPr>
            <a:spLocks noGrp="1"/>
          </p:cNvSpPr>
          <p:nvPr>
            <p:ph type="dt" sz="half" idx="10"/>
          </p:nvPr>
        </p:nvSpPr>
        <p:spPr/>
        <p:txBody>
          <a:bodyPr/>
          <a:lstStyle/>
          <a:p>
            <a:pPr>
              <a:defRPr/>
            </a:pPr>
            <a:endParaRPr lang="en-US"/>
          </a:p>
        </p:txBody>
      </p:sp>
      <p:sp>
        <p:nvSpPr>
          <p:cNvPr id="8" name="Footer Placeholder 7">
            <a:extLst>
              <a:ext uri="{FF2B5EF4-FFF2-40B4-BE49-F238E27FC236}">
                <a16:creationId xmlns:a16="http://schemas.microsoft.com/office/drawing/2014/main" id="{E807662C-E132-45CC-A65A-5DF6C84D687E}"/>
              </a:ext>
            </a:extLst>
          </p:cNvPr>
          <p:cNvSpPr>
            <a:spLocks noGrp="1"/>
          </p:cNvSpPr>
          <p:nvPr>
            <p:ph type="ftr" sz="quarter" idx="11"/>
          </p:nvPr>
        </p:nvSpPr>
        <p:spPr/>
        <p:txBody>
          <a:bodyPr/>
          <a:lstStyle/>
          <a:p>
            <a:pPr>
              <a:defRPr/>
            </a:pPr>
            <a:endParaRPr lang="en-US"/>
          </a:p>
        </p:txBody>
      </p:sp>
      <p:sp>
        <p:nvSpPr>
          <p:cNvPr id="9" name="Slide Number Placeholder 8">
            <a:extLst>
              <a:ext uri="{FF2B5EF4-FFF2-40B4-BE49-F238E27FC236}">
                <a16:creationId xmlns:a16="http://schemas.microsoft.com/office/drawing/2014/main" id="{8F7F7CF8-8F82-460C-A7C3-7EE529F265A8}"/>
              </a:ext>
            </a:extLst>
          </p:cNvPr>
          <p:cNvSpPr>
            <a:spLocks noGrp="1"/>
          </p:cNvSpPr>
          <p:nvPr>
            <p:ph type="sldNum" sz="quarter" idx="12"/>
          </p:nvPr>
        </p:nvSpPr>
        <p:spPr/>
        <p:txBody>
          <a:bodyPr/>
          <a:lstStyle/>
          <a:p>
            <a:pPr>
              <a:defRPr/>
            </a:pPr>
            <a:fld id="{3D134169-6A17-492F-9826-803617386917}" type="slidenum">
              <a:rPr lang="en-US" smtClean="0"/>
              <a:pPr>
                <a:defRPr/>
              </a:pPr>
              <a:t>‹#›</a:t>
            </a:fld>
            <a:endParaRPr lang="en-US"/>
          </a:p>
        </p:txBody>
      </p:sp>
    </p:spTree>
    <p:extLst>
      <p:ext uri="{BB962C8B-B14F-4D97-AF65-F5344CB8AC3E}">
        <p14:creationId xmlns:p14="http://schemas.microsoft.com/office/powerpoint/2010/main" val="292381602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50F3B9-F06E-4A98-8312-FC4DD56BF4D1}"/>
              </a:ext>
            </a:extLst>
          </p:cNvPr>
          <p:cNvSpPr>
            <a:spLocks noGrp="1"/>
          </p:cNvSpPr>
          <p:nvPr>
            <p:ph type="title"/>
          </p:nvPr>
        </p:nvSpPr>
        <p:spPr/>
        <p:txBody>
          <a:bodyPr/>
          <a:lstStyle/>
          <a:p>
            <a:r>
              <a:rPr lang="en-US"/>
              <a:t>Click to edit Master title style</a:t>
            </a:r>
            <a:endParaRPr lang="en-ID"/>
          </a:p>
        </p:txBody>
      </p:sp>
      <p:sp>
        <p:nvSpPr>
          <p:cNvPr id="3" name="Date Placeholder 2">
            <a:extLst>
              <a:ext uri="{FF2B5EF4-FFF2-40B4-BE49-F238E27FC236}">
                <a16:creationId xmlns:a16="http://schemas.microsoft.com/office/drawing/2014/main" id="{30C22F57-0911-446F-9A8A-3A9D1F99BCF6}"/>
              </a:ext>
            </a:extLst>
          </p:cNvPr>
          <p:cNvSpPr>
            <a:spLocks noGrp="1"/>
          </p:cNvSpPr>
          <p:nvPr>
            <p:ph type="dt" sz="half" idx="10"/>
          </p:nvPr>
        </p:nvSpPr>
        <p:spPr/>
        <p:txBody>
          <a:bodyPr/>
          <a:lstStyle/>
          <a:p>
            <a:pPr>
              <a:defRPr/>
            </a:pPr>
            <a:endParaRPr lang="en-US"/>
          </a:p>
        </p:txBody>
      </p:sp>
      <p:sp>
        <p:nvSpPr>
          <p:cNvPr id="4" name="Footer Placeholder 3">
            <a:extLst>
              <a:ext uri="{FF2B5EF4-FFF2-40B4-BE49-F238E27FC236}">
                <a16:creationId xmlns:a16="http://schemas.microsoft.com/office/drawing/2014/main" id="{9AB5618E-882F-4913-813A-BCB941CD5C17}"/>
              </a:ext>
            </a:extLst>
          </p:cNvPr>
          <p:cNvSpPr>
            <a:spLocks noGrp="1"/>
          </p:cNvSpPr>
          <p:nvPr>
            <p:ph type="ftr" sz="quarter" idx="11"/>
          </p:nvPr>
        </p:nvSpPr>
        <p:spPr/>
        <p:txBody>
          <a:bodyPr/>
          <a:lstStyle/>
          <a:p>
            <a:pPr>
              <a:defRPr/>
            </a:pPr>
            <a:endParaRPr lang="en-US"/>
          </a:p>
        </p:txBody>
      </p:sp>
      <p:sp>
        <p:nvSpPr>
          <p:cNvPr id="5" name="Slide Number Placeholder 4">
            <a:extLst>
              <a:ext uri="{FF2B5EF4-FFF2-40B4-BE49-F238E27FC236}">
                <a16:creationId xmlns:a16="http://schemas.microsoft.com/office/drawing/2014/main" id="{6D352262-9536-4FD4-93B0-B874BA209EE5}"/>
              </a:ext>
            </a:extLst>
          </p:cNvPr>
          <p:cNvSpPr>
            <a:spLocks noGrp="1"/>
          </p:cNvSpPr>
          <p:nvPr>
            <p:ph type="sldNum" sz="quarter" idx="12"/>
          </p:nvPr>
        </p:nvSpPr>
        <p:spPr/>
        <p:txBody>
          <a:bodyPr/>
          <a:lstStyle/>
          <a:p>
            <a:pPr>
              <a:defRPr/>
            </a:pPr>
            <a:fld id="{3D134169-6A17-492F-9826-803617386917}" type="slidenum">
              <a:rPr lang="en-US" smtClean="0"/>
              <a:pPr>
                <a:defRPr/>
              </a:pPr>
              <a:t>‹#›</a:t>
            </a:fld>
            <a:endParaRPr lang="en-US"/>
          </a:p>
        </p:txBody>
      </p:sp>
    </p:spTree>
    <p:extLst>
      <p:ext uri="{BB962C8B-B14F-4D97-AF65-F5344CB8AC3E}">
        <p14:creationId xmlns:p14="http://schemas.microsoft.com/office/powerpoint/2010/main" val="389131053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607D4054-47DE-416E-8000-A1017DCAD323}"/>
              </a:ext>
            </a:extLst>
          </p:cNvPr>
          <p:cNvSpPr>
            <a:spLocks noGrp="1"/>
          </p:cNvSpPr>
          <p:nvPr>
            <p:ph type="dt" sz="half" idx="10"/>
          </p:nvPr>
        </p:nvSpPr>
        <p:spPr/>
        <p:txBody>
          <a:bodyPr/>
          <a:lstStyle/>
          <a:p>
            <a:pPr>
              <a:defRPr/>
            </a:pPr>
            <a:endParaRPr lang="en-US"/>
          </a:p>
        </p:txBody>
      </p:sp>
      <p:sp>
        <p:nvSpPr>
          <p:cNvPr id="3" name="Footer Placeholder 2">
            <a:extLst>
              <a:ext uri="{FF2B5EF4-FFF2-40B4-BE49-F238E27FC236}">
                <a16:creationId xmlns:a16="http://schemas.microsoft.com/office/drawing/2014/main" id="{C63460F6-EDD5-4DCE-BB20-0B67CE8DAA88}"/>
              </a:ext>
            </a:extLst>
          </p:cNvPr>
          <p:cNvSpPr>
            <a:spLocks noGrp="1"/>
          </p:cNvSpPr>
          <p:nvPr>
            <p:ph type="ftr" sz="quarter" idx="11"/>
          </p:nvPr>
        </p:nvSpPr>
        <p:spPr/>
        <p:txBody>
          <a:bodyPr/>
          <a:lstStyle/>
          <a:p>
            <a:pPr>
              <a:defRPr/>
            </a:pPr>
            <a:endParaRPr lang="en-US"/>
          </a:p>
        </p:txBody>
      </p:sp>
      <p:sp>
        <p:nvSpPr>
          <p:cNvPr id="4" name="Slide Number Placeholder 3">
            <a:extLst>
              <a:ext uri="{FF2B5EF4-FFF2-40B4-BE49-F238E27FC236}">
                <a16:creationId xmlns:a16="http://schemas.microsoft.com/office/drawing/2014/main" id="{906065B9-C136-4BD2-9EDD-07C3B8751E08}"/>
              </a:ext>
            </a:extLst>
          </p:cNvPr>
          <p:cNvSpPr>
            <a:spLocks noGrp="1"/>
          </p:cNvSpPr>
          <p:nvPr>
            <p:ph type="sldNum" sz="quarter" idx="12"/>
          </p:nvPr>
        </p:nvSpPr>
        <p:spPr/>
        <p:txBody>
          <a:bodyPr/>
          <a:lstStyle/>
          <a:p>
            <a:pPr>
              <a:defRPr/>
            </a:pPr>
            <a:fld id="{3D134169-6A17-492F-9826-803617386917}" type="slidenum">
              <a:rPr lang="en-US" smtClean="0"/>
              <a:pPr>
                <a:defRPr/>
              </a:pPr>
              <a:t>‹#›</a:t>
            </a:fld>
            <a:endParaRPr lang="en-US"/>
          </a:p>
        </p:txBody>
      </p:sp>
    </p:spTree>
    <p:extLst>
      <p:ext uri="{BB962C8B-B14F-4D97-AF65-F5344CB8AC3E}">
        <p14:creationId xmlns:p14="http://schemas.microsoft.com/office/powerpoint/2010/main" val="135318565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956AFCD-DA65-47A6-9A6F-323BD1423E56}"/>
              </a:ext>
            </a:extLst>
          </p:cNvPr>
          <p:cNvSpPr>
            <a:spLocks noGrp="1"/>
          </p:cNvSpPr>
          <p:nvPr>
            <p:ph type="title"/>
          </p:nvPr>
        </p:nvSpPr>
        <p:spPr>
          <a:xfrm>
            <a:off x="629841" y="457200"/>
            <a:ext cx="2949178" cy="1600200"/>
          </a:xfrm>
        </p:spPr>
        <p:txBody>
          <a:bodyPr anchor="b"/>
          <a:lstStyle>
            <a:lvl1pPr>
              <a:defRPr sz="2400"/>
            </a:lvl1pPr>
          </a:lstStyle>
          <a:p>
            <a:r>
              <a:rPr lang="en-US"/>
              <a:t>Click to edit Master title style</a:t>
            </a:r>
            <a:endParaRPr lang="en-ID"/>
          </a:p>
        </p:txBody>
      </p:sp>
      <p:sp>
        <p:nvSpPr>
          <p:cNvPr id="3" name="Content Placeholder 2">
            <a:extLst>
              <a:ext uri="{FF2B5EF4-FFF2-40B4-BE49-F238E27FC236}">
                <a16:creationId xmlns:a16="http://schemas.microsoft.com/office/drawing/2014/main" id="{73098CA2-7696-4670-88C6-C6027A5DE5BF}"/>
              </a:ext>
            </a:extLst>
          </p:cNvPr>
          <p:cNvSpPr>
            <a:spLocks noGrp="1"/>
          </p:cNvSpPr>
          <p:nvPr>
            <p:ph idx="1"/>
          </p:nvPr>
        </p:nvSpPr>
        <p:spPr>
          <a:xfrm>
            <a:off x="3887391" y="987426"/>
            <a:ext cx="4629150" cy="487362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ID"/>
          </a:p>
        </p:txBody>
      </p:sp>
      <p:sp>
        <p:nvSpPr>
          <p:cNvPr id="4" name="Text Placeholder 3">
            <a:extLst>
              <a:ext uri="{FF2B5EF4-FFF2-40B4-BE49-F238E27FC236}">
                <a16:creationId xmlns:a16="http://schemas.microsoft.com/office/drawing/2014/main" id="{1C23B8C7-8BA6-4B79-9751-9F6E0BE10265}"/>
              </a:ext>
            </a:extLst>
          </p:cNvPr>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4">
            <a:extLst>
              <a:ext uri="{FF2B5EF4-FFF2-40B4-BE49-F238E27FC236}">
                <a16:creationId xmlns:a16="http://schemas.microsoft.com/office/drawing/2014/main" id="{3E5E6E5B-6367-4ED3-A0AE-2F653174BC96}"/>
              </a:ext>
            </a:extLst>
          </p:cNvPr>
          <p:cNvSpPr>
            <a:spLocks noGrp="1"/>
          </p:cNvSpPr>
          <p:nvPr>
            <p:ph type="dt" sz="half" idx="10"/>
          </p:nvPr>
        </p:nvSpPr>
        <p:spPr/>
        <p:txBody>
          <a:bodyPr/>
          <a:lstStyle/>
          <a:p>
            <a:pPr>
              <a:defRPr/>
            </a:pPr>
            <a:endParaRPr lang="en-US"/>
          </a:p>
        </p:txBody>
      </p:sp>
      <p:sp>
        <p:nvSpPr>
          <p:cNvPr id="6" name="Footer Placeholder 5">
            <a:extLst>
              <a:ext uri="{FF2B5EF4-FFF2-40B4-BE49-F238E27FC236}">
                <a16:creationId xmlns:a16="http://schemas.microsoft.com/office/drawing/2014/main" id="{4409D6C8-AC27-44FE-99C4-E8AACAD00B05}"/>
              </a:ext>
            </a:extLst>
          </p:cNvPr>
          <p:cNvSpPr>
            <a:spLocks noGrp="1"/>
          </p:cNvSpPr>
          <p:nvPr>
            <p:ph type="ftr" sz="quarter" idx="11"/>
          </p:nvPr>
        </p:nvSpPr>
        <p:spPr/>
        <p:txBody>
          <a:bodyPr/>
          <a:lstStyle/>
          <a:p>
            <a:pPr>
              <a:defRPr/>
            </a:pPr>
            <a:endParaRPr lang="en-US"/>
          </a:p>
        </p:txBody>
      </p:sp>
      <p:sp>
        <p:nvSpPr>
          <p:cNvPr id="7" name="Slide Number Placeholder 6">
            <a:extLst>
              <a:ext uri="{FF2B5EF4-FFF2-40B4-BE49-F238E27FC236}">
                <a16:creationId xmlns:a16="http://schemas.microsoft.com/office/drawing/2014/main" id="{C8B63B58-6037-4CC6-B756-768FE44ED380}"/>
              </a:ext>
            </a:extLst>
          </p:cNvPr>
          <p:cNvSpPr>
            <a:spLocks noGrp="1"/>
          </p:cNvSpPr>
          <p:nvPr>
            <p:ph type="sldNum" sz="quarter" idx="12"/>
          </p:nvPr>
        </p:nvSpPr>
        <p:spPr/>
        <p:txBody>
          <a:bodyPr/>
          <a:lstStyle/>
          <a:p>
            <a:pPr>
              <a:defRPr/>
            </a:pPr>
            <a:fld id="{3D134169-6A17-492F-9826-803617386917}" type="slidenum">
              <a:rPr lang="en-US" smtClean="0"/>
              <a:pPr>
                <a:defRPr/>
              </a:pPr>
              <a:t>‹#›</a:t>
            </a:fld>
            <a:endParaRPr lang="en-US"/>
          </a:p>
        </p:txBody>
      </p:sp>
    </p:spTree>
    <p:extLst>
      <p:ext uri="{BB962C8B-B14F-4D97-AF65-F5344CB8AC3E}">
        <p14:creationId xmlns:p14="http://schemas.microsoft.com/office/powerpoint/2010/main" val="227960220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C885AAC-3E58-401C-BE7A-B32499CB4050}"/>
              </a:ext>
            </a:extLst>
          </p:cNvPr>
          <p:cNvSpPr>
            <a:spLocks noGrp="1"/>
          </p:cNvSpPr>
          <p:nvPr>
            <p:ph type="title"/>
          </p:nvPr>
        </p:nvSpPr>
        <p:spPr>
          <a:xfrm>
            <a:off x="629841" y="457200"/>
            <a:ext cx="2949178" cy="1600200"/>
          </a:xfrm>
        </p:spPr>
        <p:txBody>
          <a:bodyPr anchor="b"/>
          <a:lstStyle>
            <a:lvl1pPr>
              <a:defRPr sz="2400"/>
            </a:lvl1pPr>
          </a:lstStyle>
          <a:p>
            <a:r>
              <a:rPr lang="en-US"/>
              <a:t>Click to edit Master title style</a:t>
            </a:r>
            <a:endParaRPr lang="en-ID"/>
          </a:p>
        </p:txBody>
      </p:sp>
      <p:sp>
        <p:nvSpPr>
          <p:cNvPr id="3" name="Picture Placeholder 2">
            <a:extLst>
              <a:ext uri="{FF2B5EF4-FFF2-40B4-BE49-F238E27FC236}">
                <a16:creationId xmlns:a16="http://schemas.microsoft.com/office/drawing/2014/main" id="{DF5A9BE4-BE7F-4AED-A6D5-15402764389E}"/>
              </a:ext>
            </a:extLst>
          </p:cNvPr>
          <p:cNvSpPr>
            <a:spLocks noGrp="1"/>
          </p:cNvSpPr>
          <p:nvPr>
            <p:ph type="pic" idx="1"/>
          </p:nvPr>
        </p:nvSpPr>
        <p:spPr>
          <a:xfrm>
            <a:off x="3887391" y="987426"/>
            <a:ext cx="4629150" cy="4873625"/>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n-ID"/>
          </a:p>
        </p:txBody>
      </p:sp>
      <p:sp>
        <p:nvSpPr>
          <p:cNvPr id="4" name="Text Placeholder 3">
            <a:extLst>
              <a:ext uri="{FF2B5EF4-FFF2-40B4-BE49-F238E27FC236}">
                <a16:creationId xmlns:a16="http://schemas.microsoft.com/office/drawing/2014/main" id="{50452AC9-5500-4D72-B798-9CEB1C94A1D4}"/>
              </a:ext>
            </a:extLst>
          </p:cNvPr>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4">
            <a:extLst>
              <a:ext uri="{FF2B5EF4-FFF2-40B4-BE49-F238E27FC236}">
                <a16:creationId xmlns:a16="http://schemas.microsoft.com/office/drawing/2014/main" id="{5C851DC5-EC7E-4F8E-9828-D08C49689AF8}"/>
              </a:ext>
            </a:extLst>
          </p:cNvPr>
          <p:cNvSpPr>
            <a:spLocks noGrp="1"/>
          </p:cNvSpPr>
          <p:nvPr>
            <p:ph type="dt" sz="half" idx="10"/>
          </p:nvPr>
        </p:nvSpPr>
        <p:spPr/>
        <p:txBody>
          <a:bodyPr/>
          <a:lstStyle/>
          <a:p>
            <a:pPr>
              <a:defRPr/>
            </a:pPr>
            <a:endParaRPr lang="en-US"/>
          </a:p>
        </p:txBody>
      </p:sp>
      <p:sp>
        <p:nvSpPr>
          <p:cNvPr id="6" name="Footer Placeholder 5">
            <a:extLst>
              <a:ext uri="{FF2B5EF4-FFF2-40B4-BE49-F238E27FC236}">
                <a16:creationId xmlns:a16="http://schemas.microsoft.com/office/drawing/2014/main" id="{EAFD1C6C-999B-4ADE-A5C7-02832726D0F9}"/>
              </a:ext>
            </a:extLst>
          </p:cNvPr>
          <p:cNvSpPr>
            <a:spLocks noGrp="1"/>
          </p:cNvSpPr>
          <p:nvPr>
            <p:ph type="ftr" sz="quarter" idx="11"/>
          </p:nvPr>
        </p:nvSpPr>
        <p:spPr/>
        <p:txBody>
          <a:bodyPr/>
          <a:lstStyle/>
          <a:p>
            <a:pPr>
              <a:defRPr/>
            </a:pPr>
            <a:endParaRPr lang="en-US"/>
          </a:p>
        </p:txBody>
      </p:sp>
      <p:sp>
        <p:nvSpPr>
          <p:cNvPr id="7" name="Slide Number Placeholder 6">
            <a:extLst>
              <a:ext uri="{FF2B5EF4-FFF2-40B4-BE49-F238E27FC236}">
                <a16:creationId xmlns:a16="http://schemas.microsoft.com/office/drawing/2014/main" id="{712BD481-53BC-4826-90C2-CB8596904FAD}"/>
              </a:ext>
            </a:extLst>
          </p:cNvPr>
          <p:cNvSpPr>
            <a:spLocks noGrp="1"/>
          </p:cNvSpPr>
          <p:nvPr>
            <p:ph type="sldNum" sz="quarter" idx="12"/>
          </p:nvPr>
        </p:nvSpPr>
        <p:spPr/>
        <p:txBody>
          <a:bodyPr/>
          <a:lstStyle/>
          <a:p>
            <a:pPr>
              <a:defRPr/>
            </a:pPr>
            <a:fld id="{3D134169-6A17-492F-9826-803617386917}" type="slidenum">
              <a:rPr lang="en-US" smtClean="0"/>
              <a:pPr>
                <a:defRPr/>
              </a:pPr>
              <a:t>‹#›</a:t>
            </a:fld>
            <a:endParaRPr lang="en-US"/>
          </a:p>
        </p:txBody>
      </p:sp>
    </p:spTree>
    <p:extLst>
      <p:ext uri="{BB962C8B-B14F-4D97-AF65-F5344CB8AC3E}">
        <p14:creationId xmlns:p14="http://schemas.microsoft.com/office/powerpoint/2010/main" val="32353439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AF101A-648D-449C-8E89-ED3ECCA14746}"/>
              </a:ext>
            </a:extLst>
          </p:cNvPr>
          <p:cNvSpPr>
            <a:spLocks noGrp="1"/>
          </p:cNvSpPr>
          <p:nvPr>
            <p:ph type="title"/>
          </p:nvPr>
        </p:nvSpPr>
        <p:spPr/>
        <p:txBody>
          <a:bodyPr/>
          <a:lstStyle/>
          <a:p>
            <a:r>
              <a:rPr lang="en-US"/>
              <a:t>Click to edit Master title style</a:t>
            </a:r>
            <a:endParaRPr lang="en-ID"/>
          </a:p>
        </p:txBody>
      </p:sp>
      <p:sp>
        <p:nvSpPr>
          <p:cNvPr id="3" name="Vertical Text Placeholder 2">
            <a:extLst>
              <a:ext uri="{FF2B5EF4-FFF2-40B4-BE49-F238E27FC236}">
                <a16:creationId xmlns:a16="http://schemas.microsoft.com/office/drawing/2014/main" id="{82D0FCD5-23C1-4E06-8905-7F56FE48D779}"/>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ID"/>
          </a:p>
        </p:txBody>
      </p:sp>
      <p:sp>
        <p:nvSpPr>
          <p:cNvPr id="4" name="Date Placeholder 3">
            <a:extLst>
              <a:ext uri="{FF2B5EF4-FFF2-40B4-BE49-F238E27FC236}">
                <a16:creationId xmlns:a16="http://schemas.microsoft.com/office/drawing/2014/main" id="{2AD0E1A0-050F-44AD-B61F-E174A2974B2A}"/>
              </a:ext>
            </a:extLst>
          </p:cNvPr>
          <p:cNvSpPr>
            <a:spLocks noGrp="1"/>
          </p:cNvSpPr>
          <p:nvPr>
            <p:ph type="dt" sz="half" idx="10"/>
          </p:nvPr>
        </p:nvSpPr>
        <p:spPr/>
        <p:txBody>
          <a:bodyPr/>
          <a:lstStyle/>
          <a:p>
            <a:pPr>
              <a:defRPr/>
            </a:pPr>
            <a:endParaRPr lang="en-US"/>
          </a:p>
        </p:txBody>
      </p:sp>
      <p:sp>
        <p:nvSpPr>
          <p:cNvPr id="5" name="Footer Placeholder 4">
            <a:extLst>
              <a:ext uri="{FF2B5EF4-FFF2-40B4-BE49-F238E27FC236}">
                <a16:creationId xmlns:a16="http://schemas.microsoft.com/office/drawing/2014/main" id="{883981D1-7CC2-4B1E-942D-D347A51B3184}"/>
              </a:ext>
            </a:extLst>
          </p:cNvPr>
          <p:cNvSpPr>
            <a:spLocks noGrp="1"/>
          </p:cNvSpPr>
          <p:nvPr>
            <p:ph type="ftr" sz="quarter" idx="11"/>
          </p:nvPr>
        </p:nvSpPr>
        <p:spPr/>
        <p:txBody>
          <a:bodyPr/>
          <a:lstStyle/>
          <a:p>
            <a:pPr>
              <a:defRPr/>
            </a:pPr>
            <a:endParaRPr lang="en-US"/>
          </a:p>
        </p:txBody>
      </p:sp>
      <p:sp>
        <p:nvSpPr>
          <p:cNvPr id="6" name="Slide Number Placeholder 5">
            <a:extLst>
              <a:ext uri="{FF2B5EF4-FFF2-40B4-BE49-F238E27FC236}">
                <a16:creationId xmlns:a16="http://schemas.microsoft.com/office/drawing/2014/main" id="{77E53FCF-30CE-40DB-961D-D5DAFF270382}"/>
              </a:ext>
            </a:extLst>
          </p:cNvPr>
          <p:cNvSpPr>
            <a:spLocks noGrp="1"/>
          </p:cNvSpPr>
          <p:nvPr>
            <p:ph type="sldNum" sz="quarter" idx="12"/>
          </p:nvPr>
        </p:nvSpPr>
        <p:spPr/>
        <p:txBody>
          <a:bodyPr/>
          <a:lstStyle/>
          <a:p>
            <a:pPr>
              <a:defRPr/>
            </a:pPr>
            <a:fld id="{3D134169-6A17-492F-9826-803617386917}" type="slidenum">
              <a:rPr lang="en-US" smtClean="0"/>
              <a:pPr>
                <a:defRPr/>
              </a:pPr>
              <a:t>‹#›</a:t>
            </a:fld>
            <a:endParaRPr lang="en-US"/>
          </a:p>
        </p:txBody>
      </p:sp>
    </p:spTree>
    <p:extLst>
      <p:ext uri="{BB962C8B-B14F-4D97-AF65-F5344CB8AC3E}">
        <p14:creationId xmlns:p14="http://schemas.microsoft.com/office/powerpoint/2010/main" val="208278749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a:latin typeface="Arial" charset="0"/>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fld id="{6E6C7AC9-455E-4078-A706-25F0D9E368B4}" type="datetimeFigureOut">
              <a:rPr kumimoji="0" lang="id-ID" sz="1200" b="0" i="0" u="none" strike="noStrike" kern="1200" cap="none" spc="0" normalizeH="0" baseline="0" noProof="0">
                <a:ln>
                  <a:noFill/>
                </a:ln>
                <a:solidFill>
                  <a:prstClr val="black">
                    <a:tint val="75000"/>
                  </a:prstClr>
                </a:solidFill>
                <a:effectLst/>
                <a:uLnTx/>
                <a:uFillTx/>
                <a:latin typeface="Arial" charset="0"/>
                <a:ea typeface="+mn-ea"/>
                <a:cs typeface="+mn-cs"/>
              </a:rPr>
              <a:pPr marL="0" marR="0" lvl="0" indent="0" algn="l" defTabSz="914400" rtl="0" eaLnBrk="1" fontAlgn="base" latinLnBrk="0" hangingPunct="1">
                <a:lnSpc>
                  <a:spcPct val="100000"/>
                </a:lnSpc>
                <a:spcBef>
                  <a:spcPct val="0"/>
                </a:spcBef>
                <a:spcAft>
                  <a:spcPct val="0"/>
                </a:spcAft>
                <a:buClrTx/>
                <a:buSzTx/>
                <a:buFontTx/>
                <a:buNone/>
                <a:tabLst/>
                <a:defRPr/>
              </a:pPr>
              <a:t>18/03/2021</a:t>
            </a:fld>
            <a:endParaRPr kumimoji="0" lang="id-ID" sz="1200" b="0" i="0" u="none" strike="noStrike" kern="1200" cap="none" spc="0" normalizeH="0" baseline="0" noProof="0">
              <a:ln>
                <a:noFill/>
              </a:ln>
              <a:solidFill>
                <a:prstClr val="black">
                  <a:tint val="75000"/>
                </a:prstClr>
              </a:solidFill>
              <a:effectLst/>
              <a:uLnTx/>
              <a:uFillTx/>
              <a:latin typeface="Arial" charset="0"/>
              <a:ea typeface="+mn-ea"/>
              <a:cs typeface="+mn-cs"/>
            </a:endParaRPr>
          </a:p>
        </p:txBody>
      </p:sp>
      <p:sp>
        <p:nvSpPr>
          <p:cNvPr id="3" name="Footer Placeholder 2"/>
          <p:cNvSpPr>
            <a:spLocks noGrp="1"/>
          </p:cNvSpPr>
          <p:nvPr>
            <p:ph type="ftr" sz="quarter" idx="11"/>
          </p:nvPr>
        </p:nvSpPr>
        <p:spPr/>
        <p:txBody>
          <a:bodyPr/>
          <a:lstStyle>
            <a:lvl1pPr fontAlgn="base">
              <a:spcBef>
                <a:spcPct val="0"/>
              </a:spcBef>
              <a:spcAft>
                <a:spcPct val="0"/>
              </a:spcAft>
              <a:defRPr>
                <a:latin typeface="Arial" charset="0"/>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id-ID" sz="1200" b="0" i="0" u="none" strike="noStrike" kern="1200" cap="none" spc="0" normalizeH="0" baseline="0" noProof="0">
              <a:ln>
                <a:noFill/>
              </a:ln>
              <a:solidFill>
                <a:prstClr val="black">
                  <a:tint val="75000"/>
                </a:prstClr>
              </a:solidFill>
              <a:effectLst/>
              <a:uLnTx/>
              <a:uFillTx/>
              <a:latin typeface="Arial" charset="0"/>
              <a:ea typeface="+mn-ea"/>
              <a:cs typeface="+mn-cs"/>
            </a:endParaRPr>
          </a:p>
        </p:txBody>
      </p:sp>
      <p:sp>
        <p:nvSpPr>
          <p:cNvPr id="4" name="Slide Number Placeholder 3"/>
          <p:cNvSpPr>
            <a:spLocks noGrp="1"/>
          </p:cNvSpPr>
          <p:nvPr>
            <p:ph type="sldNum" sz="quarter" idx="12"/>
          </p:nvPr>
        </p:nvSpPr>
        <p:spPr/>
        <p:txBody>
          <a:bodyPr/>
          <a:lstStyle>
            <a:lvl1pPr fontAlgn="base">
              <a:spcBef>
                <a:spcPct val="0"/>
              </a:spcBef>
              <a:spcAft>
                <a:spcPct val="0"/>
              </a:spcAft>
              <a:defRPr>
                <a:latin typeface="Arial" charset="0"/>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205DD64F-7CD7-4963-8D4D-2D3802909173}" type="slidenum">
              <a:rPr kumimoji="0" lang="id-ID" sz="1200" b="0" i="0" u="none" strike="noStrike" kern="1200" cap="none" spc="0" normalizeH="0" baseline="0" noProof="0">
                <a:ln>
                  <a:noFill/>
                </a:ln>
                <a:solidFill>
                  <a:prstClr val="black">
                    <a:tint val="75000"/>
                  </a:prstClr>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id-ID" sz="1200" b="0" i="0" u="none" strike="noStrike" kern="1200" cap="none" spc="0" normalizeH="0" baseline="0" noProof="0">
              <a:ln>
                <a:noFill/>
              </a:ln>
              <a:solidFill>
                <a:prstClr val="black">
                  <a:tint val="75000"/>
                </a:prstClr>
              </a:solidFill>
              <a:effectLst/>
              <a:uLnTx/>
              <a:uFillTx/>
              <a:latin typeface="Arial" charset="0"/>
              <a:ea typeface="+mn-ea"/>
              <a:cs typeface="+mn-cs"/>
            </a:endParaRPr>
          </a:p>
        </p:txBody>
      </p:sp>
    </p:spTree>
    <p:extLst>
      <p:ext uri="{BB962C8B-B14F-4D97-AF65-F5344CB8AC3E}">
        <p14:creationId xmlns:p14="http://schemas.microsoft.com/office/powerpoint/2010/main" val="26662045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0C3D645C-FFEE-4DBB-8B52-657A081D0769}"/>
              </a:ext>
            </a:extLst>
          </p:cNvPr>
          <p:cNvSpPr>
            <a:spLocks noGrp="1"/>
          </p:cNvSpPr>
          <p:nvPr>
            <p:ph type="title" orient="vert"/>
          </p:nvPr>
        </p:nvSpPr>
        <p:spPr>
          <a:xfrm>
            <a:off x="6543675" y="365125"/>
            <a:ext cx="1971675" cy="5811838"/>
          </a:xfrm>
        </p:spPr>
        <p:txBody>
          <a:bodyPr vert="eaVert"/>
          <a:lstStyle/>
          <a:p>
            <a:r>
              <a:rPr lang="en-US"/>
              <a:t>Click to edit Master title style</a:t>
            </a:r>
            <a:endParaRPr lang="en-ID"/>
          </a:p>
        </p:txBody>
      </p:sp>
      <p:sp>
        <p:nvSpPr>
          <p:cNvPr id="3" name="Vertical Text Placeholder 2">
            <a:extLst>
              <a:ext uri="{FF2B5EF4-FFF2-40B4-BE49-F238E27FC236}">
                <a16:creationId xmlns:a16="http://schemas.microsoft.com/office/drawing/2014/main" id="{A3CCA234-3702-4B9C-A67D-EB013E033CF3}"/>
              </a:ext>
            </a:extLst>
          </p:cNvPr>
          <p:cNvSpPr>
            <a:spLocks noGrp="1"/>
          </p:cNvSpPr>
          <p:nvPr>
            <p:ph type="body" orient="vert" idx="1"/>
          </p:nvPr>
        </p:nvSpPr>
        <p:spPr>
          <a:xfrm>
            <a:off x="628650" y="365125"/>
            <a:ext cx="5800725"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ID"/>
          </a:p>
        </p:txBody>
      </p:sp>
      <p:sp>
        <p:nvSpPr>
          <p:cNvPr id="4" name="Date Placeholder 3">
            <a:extLst>
              <a:ext uri="{FF2B5EF4-FFF2-40B4-BE49-F238E27FC236}">
                <a16:creationId xmlns:a16="http://schemas.microsoft.com/office/drawing/2014/main" id="{7B2295FC-FA67-4B4E-A391-3AABC72C6070}"/>
              </a:ext>
            </a:extLst>
          </p:cNvPr>
          <p:cNvSpPr>
            <a:spLocks noGrp="1"/>
          </p:cNvSpPr>
          <p:nvPr>
            <p:ph type="dt" sz="half" idx="10"/>
          </p:nvPr>
        </p:nvSpPr>
        <p:spPr/>
        <p:txBody>
          <a:bodyPr/>
          <a:lstStyle/>
          <a:p>
            <a:pPr>
              <a:defRPr/>
            </a:pPr>
            <a:endParaRPr lang="en-US"/>
          </a:p>
        </p:txBody>
      </p:sp>
      <p:sp>
        <p:nvSpPr>
          <p:cNvPr id="5" name="Footer Placeholder 4">
            <a:extLst>
              <a:ext uri="{FF2B5EF4-FFF2-40B4-BE49-F238E27FC236}">
                <a16:creationId xmlns:a16="http://schemas.microsoft.com/office/drawing/2014/main" id="{9832EF7F-470E-4452-811A-EF39FE2E1E99}"/>
              </a:ext>
            </a:extLst>
          </p:cNvPr>
          <p:cNvSpPr>
            <a:spLocks noGrp="1"/>
          </p:cNvSpPr>
          <p:nvPr>
            <p:ph type="ftr" sz="quarter" idx="11"/>
          </p:nvPr>
        </p:nvSpPr>
        <p:spPr/>
        <p:txBody>
          <a:bodyPr/>
          <a:lstStyle/>
          <a:p>
            <a:pPr>
              <a:defRPr/>
            </a:pPr>
            <a:endParaRPr lang="en-US"/>
          </a:p>
        </p:txBody>
      </p:sp>
      <p:sp>
        <p:nvSpPr>
          <p:cNvPr id="6" name="Slide Number Placeholder 5">
            <a:extLst>
              <a:ext uri="{FF2B5EF4-FFF2-40B4-BE49-F238E27FC236}">
                <a16:creationId xmlns:a16="http://schemas.microsoft.com/office/drawing/2014/main" id="{61E35DE6-BCAB-4E70-B56A-A2C166F02E7E}"/>
              </a:ext>
            </a:extLst>
          </p:cNvPr>
          <p:cNvSpPr>
            <a:spLocks noGrp="1"/>
          </p:cNvSpPr>
          <p:nvPr>
            <p:ph type="sldNum" sz="quarter" idx="12"/>
          </p:nvPr>
        </p:nvSpPr>
        <p:spPr/>
        <p:txBody>
          <a:bodyPr/>
          <a:lstStyle/>
          <a:p>
            <a:pPr>
              <a:defRPr/>
            </a:pPr>
            <a:fld id="{3D134169-6A17-492F-9826-803617386917}" type="slidenum">
              <a:rPr lang="en-US" smtClean="0"/>
              <a:pPr>
                <a:defRPr/>
              </a:pPr>
              <a:t>‹#›</a:t>
            </a:fld>
            <a:endParaRPr lang="en-US"/>
          </a:p>
        </p:txBody>
      </p:sp>
    </p:spTree>
    <p:extLst>
      <p:ext uri="{BB962C8B-B14F-4D97-AF65-F5344CB8AC3E}">
        <p14:creationId xmlns:p14="http://schemas.microsoft.com/office/powerpoint/2010/main" val="393468508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2819400" y="609600"/>
            <a:ext cx="60960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3" name="Date Placeholder 2"/>
          <p:cNvSpPr>
            <a:spLocks noGrp="1"/>
          </p:cNvSpPr>
          <p:nvPr>
            <p:ph type="dt" sz="half" idx="10"/>
          </p:nvPr>
        </p:nvSpPr>
        <p:spPr/>
        <p:txBody>
          <a:bodyPr/>
          <a:lstStyle>
            <a:lvl1pPr>
              <a:defRPr>
                <a:solidFill>
                  <a:prstClr val="white"/>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outerShdw blurRad="38100" dist="38100" dir="2700000" algn="tl">
                    <a:srgbClr val="000000"/>
                  </a:outerShdw>
                </a:effectLst>
                <a:uLnTx/>
                <a:uFillTx/>
                <a:latin typeface="Arial"/>
                <a:ea typeface="+mn-ea"/>
                <a:cs typeface="Arial"/>
              </a:rPr>
              <a:t>Sugiyono, FT UNY</a:t>
            </a:r>
          </a:p>
        </p:txBody>
      </p:sp>
      <p:sp>
        <p:nvSpPr>
          <p:cNvPr id="4" name="Footer Placeholder 3"/>
          <p:cNvSpPr>
            <a:spLocks noGrp="1"/>
          </p:cNvSpPr>
          <p:nvPr>
            <p:ph type="ftr" sz="quarter" idx="11"/>
          </p:nvPr>
        </p:nvSpPr>
        <p:spPr/>
        <p:txBody>
          <a:bodyPr/>
          <a:lstStyle>
            <a:lvl1pPr>
              <a:defRPr>
                <a:solidFill>
                  <a:prstClr val="white"/>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outerShdw blurRad="38100" dist="38100" dir="2700000" algn="tl">
                  <a:srgbClr val="000000"/>
                </a:outerShdw>
              </a:effectLst>
              <a:uLnTx/>
              <a:uFillTx/>
              <a:latin typeface="Arial"/>
              <a:ea typeface="+mn-ea"/>
              <a:cs typeface="Arial"/>
            </a:endParaRPr>
          </a:p>
        </p:txBody>
      </p:sp>
      <p:sp>
        <p:nvSpPr>
          <p:cNvPr id="5" name="Slide Number Placeholder 4"/>
          <p:cNvSpPr>
            <a:spLocks noGrp="1"/>
          </p:cNvSpPr>
          <p:nvPr>
            <p:ph type="sldNum" sz="quarter" idx="12"/>
          </p:nvPr>
        </p:nvSpPr>
        <p:spPr/>
        <p:txBody>
          <a:bodyPr/>
          <a:lstStyle>
            <a:lvl1pPr>
              <a:defRPr>
                <a:solidFill>
                  <a:prstClr val="white"/>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1EEA947-7234-422E-984C-4A276E8C3CAB}" type="slidenum">
              <a:rPr kumimoji="0" lang="en-US" sz="1200" b="0" i="0" u="none" strike="noStrike" kern="1200" cap="none" spc="0" normalizeH="0" baseline="0" noProof="0">
                <a:ln>
                  <a:noFill/>
                </a:ln>
                <a:solidFill>
                  <a:prstClr val="white"/>
                </a:solidFill>
                <a:effectLst>
                  <a:outerShdw blurRad="38100" dist="38100" dir="2700000" algn="tl">
                    <a:srgbClr val="000000"/>
                  </a:outerShdw>
                </a:effectLst>
                <a:uLnTx/>
                <a:uFillTx/>
                <a:latin typeface="Arial"/>
                <a:ea typeface="+mn-ea"/>
                <a:cs typeface="Arial"/>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white"/>
              </a:solidFill>
              <a:effectLst>
                <a:outerShdw blurRad="38100" dist="38100" dir="2700000" algn="tl">
                  <a:srgbClr val="000000"/>
                </a:outerShdw>
              </a:effectLst>
              <a:uLnTx/>
              <a:uFillTx/>
              <a:latin typeface="Arial"/>
              <a:ea typeface="+mn-ea"/>
              <a:cs typeface="Arial"/>
            </a:endParaRPr>
          </a:p>
        </p:txBody>
      </p:sp>
    </p:spTree>
    <p:extLst>
      <p:ext uri="{BB962C8B-B14F-4D97-AF65-F5344CB8AC3E}">
        <p14:creationId xmlns:p14="http://schemas.microsoft.com/office/powerpoint/2010/main" val="102330602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pPr>
              <a:defRPr/>
            </a:pPr>
            <a:endParaRPr lang="en-US"/>
          </a:p>
        </p:txBody>
      </p:sp>
      <p:sp>
        <p:nvSpPr>
          <p:cNvPr id="5" name="Footer Placeholder 4"/>
          <p:cNvSpPr>
            <a:spLocks noGrp="1"/>
          </p:cNvSpPr>
          <p:nvPr>
            <p:ph type="ftr" sz="quarter" idx="11"/>
          </p:nvPr>
        </p:nvSpPr>
        <p:spPr/>
        <p:txBody>
          <a:bodyPr/>
          <a:lstStyle/>
          <a:p>
            <a:pPr>
              <a:defRPr/>
            </a:pPr>
            <a:endParaRPr lang="en-US"/>
          </a:p>
        </p:txBody>
      </p:sp>
      <p:sp>
        <p:nvSpPr>
          <p:cNvPr id="6" name="Slide Number Placeholder 5"/>
          <p:cNvSpPr>
            <a:spLocks noGrp="1"/>
          </p:cNvSpPr>
          <p:nvPr>
            <p:ph type="sldNum" sz="quarter" idx="12"/>
          </p:nvPr>
        </p:nvSpPr>
        <p:spPr/>
        <p:txBody>
          <a:bodyPr/>
          <a:lstStyle/>
          <a:p>
            <a:pPr>
              <a:defRPr/>
            </a:pPr>
            <a:fld id="{3D134169-6A17-492F-9826-803617386917}" type="slidenum">
              <a:rPr lang="en-US" smtClean="0"/>
              <a:pPr>
                <a:defRPr/>
              </a:pPr>
              <a:t>‹#›</a:t>
            </a:fld>
            <a:endParaRPr lang="en-US"/>
          </a:p>
        </p:txBody>
      </p:sp>
    </p:spTree>
    <p:extLst>
      <p:ext uri="{BB962C8B-B14F-4D97-AF65-F5344CB8AC3E}">
        <p14:creationId xmlns:p14="http://schemas.microsoft.com/office/powerpoint/2010/main" val="168807946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rial"/>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rial"/>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673408F-47CA-4E43-85AD-8098AA1DC072}" type="slidenum">
              <a:rPr kumimoji="0" lang="en-US" sz="1400" b="0" i="0" u="none" strike="noStrike" kern="1200" cap="none" spc="0" normalizeH="0" baseline="0" noProof="0" smtClean="0">
                <a:ln>
                  <a:noFill/>
                </a:ln>
                <a:solidFill>
                  <a:srgbClr val="FFFFFF"/>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400" b="0"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398355552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pPr>
              <a:defRPr/>
            </a:pPr>
            <a:endParaRPr lang="en-US"/>
          </a:p>
        </p:txBody>
      </p:sp>
      <p:sp>
        <p:nvSpPr>
          <p:cNvPr id="5" name="Footer Placeholder 4"/>
          <p:cNvSpPr>
            <a:spLocks noGrp="1"/>
          </p:cNvSpPr>
          <p:nvPr>
            <p:ph type="ftr" sz="quarter" idx="11"/>
          </p:nvPr>
        </p:nvSpPr>
        <p:spPr/>
        <p:txBody>
          <a:bodyPr/>
          <a:lstStyle/>
          <a:p>
            <a:pPr>
              <a:defRPr/>
            </a:pPr>
            <a:endParaRPr lang="en-US"/>
          </a:p>
        </p:txBody>
      </p:sp>
      <p:sp>
        <p:nvSpPr>
          <p:cNvPr id="6" name="Slide Number Placeholder 5"/>
          <p:cNvSpPr>
            <a:spLocks noGrp="1"/>
          </p:cNvSpPr>
          <p:nvPr>
            <p:ph type="sldNum" sz="quarter" idx="12"/>
          </p:nvPr>
        </p:nvSpPr>
        <p:spPr/>
        <p:txBody>
          <a:bodyPr/>
          <a:lstStyle/>
          <a:p>
            <a:pPr>
              <a:defRPr/>
            </a:pPr>
            <a:fld id="{3D134169-6A17-492F-9826-803617386917}" type="slidenum">
              <a:rPr lang="en-US" smtClean="0"/>
              <a:pPr>
                <a:defRPr/>
              </a:pPr>
              <a:t>‹#›</a:t>
            </a:fld>
            <a:endParaRPr lang="en-US"/>
          </a:p>
        </p:txBody>
      </p:sp>
    </p:spTree>
    <p:extLst>
      <p:ext uri="{BB962C8B-B14F-4D97-AF65-F5344CB8AC3E}">
        <p14:creationId xmlns:p14="http://schemas.microsoft.com/office/powerpoint/2010/main" val="345727478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pPr>
              <a:defRPr/>
            </a:pPr>
            <a:endParaRPr lang="en-US"/>
          </a:p>
        </p:txBody>
      </p:sp>
      <p:sp>
        <p:nvSpPr>
          <p:cNvPr id="6" name="Footer Placeholder 5"/>
          <p:cNvSpPr>
            <a:spLocks noGrp="1"/>
          </p:cNvSpPr>
          <p:nvPr>
            <p:ph type="ftr" sz="quarter" idx="11"/>
          </p:nvPr>
        </p:nvSpPr>
        <p:spPr/>
        <p:txBody>
          <a:bodyPr/>
          <a:lstStyle/>
          <a:p>
            <a:pPr>
              <a:defRPr/>
            </a:pPr>
            <a:endParaRPr lang="en-US"/>
          </a:p>
        </p:txBody>
      </p:sp>
      <p:sp>
        <p:nvSpPr>
          <p:cNvPr id="7" name="Slide Number Placeholder 6"/>
          <p:cNvSpPr>
            <a:spLocks noGrp="1"/>
          </p:cNvSpPr>
          <p:nvPr>
            <p:ph type="sldNum" sz="quarter" idx="12"/>
          </p:nvPr>
        </p:nvSpPr>
        <p:spPr/>
        <p:txBody>
          <a:bodyPr/>
          <a:lstStyle/>
          <a:p>
            <a:pPr>
              <a:defRPr/>
            </a:pPr>
            <a:fld id="{3D134169-6A17-492F-9826-803617386917}" type="slidenum">
              <a:rPr lang="en-US" smtClean="0"/>
              <a:pPr>
                <a:defRPr/>
              </a:pPr>
              <a:t>‹#›</a:t>
            </a:fld>
            <a:endParaRPr lang="en-US"/>
          </a:p>
        </p:txBody>
      </p:sp>
    </p:spTree>
    <p:extLst>
      <p:ext uri="{BB962C8B-B14F-4D97-AF65-F5344CB8AC3E}">
        <p14:creationId xmlns:p14="http://schemas.microsoft.com/office/powerpoint/2010/main" val="317195051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pPr>
              <a:defRPr/>
            </a:pPr>
            <a:endParaRPr lang="en-US"/>
          </a:p>
        </p:txBody>
      </p:sp>
      <p:sp>
        <p:nvSpPr>
          <p:cNvPr id="8" name="Footer Placeholder 7"/>
          <p:cNvSpPr>
            <a:spLocks noGrp="1"/>
          </p:cNvSpPr>
          <p:nvPr>
            <p:ph type="ftr" sz="quarter" idx="11"/>
          </p:nvPr>
        </p:nvSpPr>
        <p:spPr/>
        <p:txBody>
          <a:bodyPr/>
          <a:lstStyle/>
          <a:p>
            <a:pPr>
              <a:defRPr/>
            </a:pPr>
            <a:endParaRPr lang="en-US"/>
          </a:p>
        </p:txBody>
      </p:sp>
      <p:sp>
        <p:nvSpPr>
          <p:cNvPr id="9" name="Slide Number Placeholder 8"/>
          <p:cNvSpPr>
            <a:spLocks noGrp="1"/>
          </p:cNvSpPr>
          <p:nvPr>
            <p:ph type="sldNum" sz="quarter" idx="12"/>
          </p:nvPr>
        </p:nvSpPr>
        <p:spPr/>
        <p:txBody>
          <a:bodyPr/>
          <a:lstStyle/>
          <a:p>
            <a:pPr>
              <a:defRPr/>
            </a:pPr>
            <a:fld id="{3D134169-6A17-492F-9826-803617386917}" type="slidenum">
              <a:rPr lang="en-US" smtClean="0"/>
              <a:pPr>
                <a:defRPr/>
              </a:pPr>
              <a:t>‹#›</a:t>
            </a:fld>
            <a:endParaRPr lang="en-US"/>
          </a:p>
        </p:txBody>
      </p:sp>
    </p:spTree>
    <p:extLst>
      <p:ext uri="{BB962C8B-B14F-4D97-AF65-F5344CB8AC3E}">
        <p14:creationId xmlns:p14="http://schemas.microsoft.com/office/powerpoint/2010/main" val="348970406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pPr>
              <a:defRPr/>
            </a:pPr>
            <a:endParaRPr lang="en-US"/>
          </a:p>
        </p:txBody>
      </p:sp>
      <p:sp>
        <p:nvSpPr>
          <p:cNvPr id="4" name="Footer Placeholder 3"/>
          <p:cNvSpPr>
            <a:spLocks noGrp="1"/>
          </p:cNvSpPr>
          <p:nvPr>
            <p:ph type="ftr" sz="quarter" idx="11"/>
          </p:nvPr>
        </p:nvSpPr>
        <p:spPr/>
        <p:txBody>
          <a:bodyPr/>
          <a:lstStyle/>
          <a:p>
            <a:pPr>
              <a:defRPr/>
            </a:pPr>
            <a:endParaRPr lang="en-US"/>
          </a:p>
        </p:txBody>
      </p:sp>
      <p:sp>
        <p:nvSpPr>
          <p:cNvPr id="5" name="Slide Number Placeholder 4"/>
          <p:cNvSpPr>
            <a:spLocks noGrp="1"/>
          </p:cNvSpPr>
          <p:nvPr>
            <p:ph type="sldNum" sz="quarter" idx="12"/>
          </p:nvPr>
        </p:nvSpPr>
        <p:spPr/>
        <p:txBody>
          <a:bodyPr/>
          <a:lstStyle/>
          <a:p>
            <a:pPr>
              <a:defRPr/>
            </a:pPr>
            <a:fld id="{3D134169-6A17-492F-9826-803617386917}" type="slidenum">
              <a:rPr lang="en-US" smtClean="0"/>
              <a:pPr>
                <a:defRPr/>
              </a:pPr>
              <a:t>‹#›</a:t>
            </a:fld>
            <a:endParaRPr lang="en-US"/>
          </a:p>
        </p:txBody>
      </p:sp>
    </p:spTree>
    <p:extLst>
      <p:ext uri="{BB962C8B-B14F-4D97-AF65-F5344CB8AC3E}">
        <p14:creationId xmlns:p14="http://schemas.microsoft.com/office/powerpoint/2010/main" val="240370978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endParaRPr lang="en-US"/>
          </a:p>
        </p:txBody>
      </p:sp>
      <p:sp>
        <p:nvSpPr>
          <p:cNvPr id="3" name="Footer Placeholder 2"/>
          <p:cNvSpPr>
            <a:spLocks noGrp="1"/>
          </p:cNvSpPr>
          <p:nvPr>
            <p:ph type="ftr" sz="quarter" idx="11"/>
          </p:nvPr>
        </p:nvSpPr>
        <p:spPr/>
        <p:txBody>
          <a:bodyPr/>
          <a:lstStyle/>
          <a:p>
            <a:pPr>
              <a:defRPr/>
            </a:pPr>
            <a:endParaRPr lang="en-US"/>
          </a:p>
        </p:txBody>
      </p:sp>
      <p:sp>
        <p:nvSpPr>
          <p:cNvPr id="4" name="Slide Number Placeholder 3"/>
          <p:cNvSpPr>
            <a:spLocks noGrp="1"/>
          </p:cNvSpPr>
          <p:nvPr>
            <p:ph type="sldNum" sz="quarter" idx="12"/>
          </p:nvPr>
        </p:nvSpPr>
        <p:spPr/>
        <p:txBody>
          <a:bodyPr/>
          <a:lstStyle/>
          <a:p>
            <a:pPr>
              <a:defRPr/>
            </a:pPr>
            <a:fld id="{3D134169-6A17-492F-9826-803617386917}" type="slidenum">
              <a:rPr lang="en-US" smtClean="0"/>
              <a:pPr>
                <a:defRPr/>
              </a:pPr>
              <a:t>‹#›</a:t>
            </a:fld>
            <a:endParaRPr lang="en-US"/>
          </a:p>
        </p:txBody>
      </p:sp>
    </p:spTree>
    <p:extLst>
      <p:ext uri="{BB962C8B-B14F-4D97-AF65-F5344CB8AC3E}">
        <p14:creationId xmlns:p14="http://schemas.microsoft.com/office/powerpoint/2010/main" val="186587796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pPr>
              <a:defRPr/>
            </a:pPr>
            <a:endParaRPr lang="en-US"/>
          </a:p>
        </p:txBody>
      </p:sp>
      <p:sp>
        <p:nvSpPr>
          <p:cNvPr id="6" name="Footer Placeholder 5"/>
          <p:cNvSpPr>
            <a:spLocks noGrp="1"/>
          </p:cNvSpPr>
          <p:nvPr>
            <p:ph type="ftr" sz="quarter" idx="11"/>
          </p:nvPr>
        </p:nvSpPr>
        <p:spPr/>
        <p:txBody>
          <a:bodyPr/>
          <a:lstStyle/>
          <a:p>
            <a:pPr>
              <a:defRPr/>
            </a:pPr>
            <a:endParaRPr lang="en-US"/>
          </a:p>
        </p:txBody>
      </p:sp>
      <p:sp>
        <p:nvSpPr>
          <p:cNvPr id="7" name="Slide Number Placeholder 6"/>
          <p:cNvSpPr>
            <a:spLocks noGrp="1"/>
          </p:cNvSpPr>
          <p:nvPr>
            <p:ph type="sldNum" sz="quarter" idx="12"/>
          </p:nvPr>
        </p:nvSpPr>
        <p:spPr/>
        <p:txBody>
          <a:bodyPr/>
          <a:lstStyle/>
          <a:p>
            <a:pPr>
              <a:defRPr/>
            </a:pPr>
            <a:fld id="{3D134169-6A17-492F-9826-803617386917}" type="slidenum">
              <a:rPr lang="en-US" smtClean="0"/>
              <a:pPr>
                <a:defRPr/>
              </a:pPr>
              <a:t>‹#›</a:t>
            </a:fld>
            <a:endParaRPr lang="en-US"/>
          </a:p>
        </p:txBody>
      </p:sp>
    </p:spTree>
    <p:extLst>
      <p:ext uri="{BB962C8B-B14F-4D97-AF65-F5344CB8AC3E}">
        <p14:creationId xmlns:p14="http://schemas.microsoft.com/office/powerpoint/2010/main" val="38165565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13"/>
          <p:cNvSpPr>
            <a:spLocks noGrp="1"/>
          </p:cNvSpPr>
          <p:nvPr>
            <p:ph type="dt" sz="half" idx="10"/>
          </p:nvPr>
        </p:nvSpPr>
        <p:spPr/>
        <p:txBody>
          <a:bodyPr/>
          <a:lstStyle>
            <a:lvl1pPr>
              <a:defRPr/>
            </a:lvl1pPr>
          </a:lstStyle>
          <a:p>
            <a:pPr>
              <a:defRPr/>
            </a:pPr>
            <a:fld id="{C2A3DF9B-1938-4D4D-A10C-723EBFDCC567}" type="datetimeFigureOut">
              <a:rPr lang="id-ID"/>
              <a:pPr>
                <a:defRPr/>
              </a:pPr>
              <a:t>18/03/2021</a:t>
            </a:fld>
            <a:endParaRPr lang="id-ID"/>
          </a:p>
        </p:txBody>
      </p:sp>
      <p:sp>
        <p:nvSpPr>
          <p:cNvPr id="5" name="Footer Placeholder 2"/>
          <p:cNvSpPr>
            <a:spLocks noGrp="1"/>
          </p:cNvSpPr>
          <p:nvPr>
            <p:ph type="ftr" sz="quarter" idx="11"/>
          </p:nvPr>
        </p:nvSpPr>
        <p:spPr/>
        <p:txBody>
          <a:bodyPr/>
          <a:lstStyle>
            <a:lvl1pPr>
              <a:defRPr/>
            </a:lvl1pPr>
          </a:lstStyle>
          <a:p>
            <a:pPr>
              <a:defRPr/>
            </a:pPr>
            <a:endParaRPr lang="id-ID"/>
          </a:p>
        </p:txBody>
      </p:sp>
      <p:sp>
        <p:nvSpPr>
          <p:cNvPr id="6" name="Slide Number Placeholder 22"/>
          <p:cNvSpPr>
            <a:spLocks noGrp="1"/>
          </p:cNvSpPr>
          <p:nvPr>
            <p:ph type="sldNum" sz="quarter" idx="12"/>
          </p:nvPr>
        </p:nvSpPr>
        <p:spPr/>
        <p:txBody>
          <a:bodyPr/>
          <a:lstStyle>
            <a:lvl1pPr>
              <a:defRPr/>
            </a:lvl1pPr>
          </a:lstStyle>
          <a:p>
            <a:pPr>
              <a:defRPr/>
            </a:pPr>
            <a:fld id="{0C9B036D-F1AD-49C8-AA01-ED5E423B8011}" type="slidenum">
              <a:rPr lang="id-ID"/>
              <a:pPr>
                <a:defRPr/>
              </a:pPr>
              <a:t>‹#›</a:t>
            </a:fld>
            <a:endParaRPr lang="id-ID"/>
          </a:p>
        </p:txBody>
      </p:sp>
    </p:spTree>
    <p:extLst>
      <p:ext uri="{BB962C8B-B14F-4D97-AF65-F5344CB8AC3E}">
        <p14:creationId xmlns:p14="http://schemas.microsoft.com/office/powerpoint/2010/main" val="151730262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pPr>
              <a:defRPr/>
            </a:pPr>
            <a:endParaRPr lang="en-US"/>
          </a:p>
        </p:txBody>
      </p:sp>
      <p:sp>
        <p:nvSpPr>
          <p:cNvPr id="6" name="Footer Placeholder 5"/>
          <p:cNvSpPr>
            <a:spLocks noGrp="1"/>
          </p:cNvSpPr>
          <p:nvPr>
            <p:ph type="ftr" sz="quarter" idx="11"/>
          </p:nvPr>
        </p:nvSpPr>
        <p:spPr/>
        <p:txBody>
          <a:bodyPr/>
          <a:lstStyle/>
          <a:p>
            <a:pPr>
              <a:defRPr/>
            </a:pPr>
            <a:endParaRPr lang="en-US"/>
          </a:p>
        </p:txBody>
      </p:sp>
      <p:sp>
        <p:nvSpPr>
          <p:cNvPr id="7" name="Slide Number Placeholder 6"/>
          <p:cNvSpPr>
            <a:spLocks noGrp="1"/>
          </p:cNvSpPr>
          <p:nvPr>
            <p:ph type="sldNum" sz="quarter" idx="12"/>
          </p:nvPr>
        </p:nvSpPr>
        <p:spPr/>
        <p:txBody>
          <a:bodyPr/>
          <a:lstStyle/>
          <a:p>
            <a:pPr>
              <a:defRPr/>
            </a:pPr>
            <a:fld id="{3D134169-6A17-492F-9826-803617386917}" type="slidenum">
              <a:rPr lang="en-US" smtClean="0"/>
              <a:pPr>
                <a:defRPr/>
              </a:pPr>
              <a:t>‹#›</a:t>
            </a:fld>
            <a:endParaRPr lang="en-US"/>
          </a:p>
        </p:txBody>
      </p:sp>
    </p:spTree>
    <p:extLst>
      <p:ext uri="{BB962C8B-B14F-4D97-AF65-F5344CB8AC3E}">
        <p14:creationId xmlns:p14="http://schemas.microsoft.com/office/powerpoint/2010/main" val="221196080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pPr>
              <a:defRPr/>
            </a:pPr>
            <a:endParaRPr lang="en-US"/>
          </a:p>
        </p:txBody>
      </p:sp>
      <p:sp>
        <p:nvSpPr>
          <p:cNvPr id="5" name="Footer Placeholder 4"/>
          <p:cNvSpPr>
            <a:spLocks noGrp="1"/>
          </p:cNvSpPr>
          <p:nvPr>
            <p:ph type="ftr" sz="quarter" idx="11"/>
          </p:nvPr>
        </p:nvSpPr>
        <p:spPr/>
        <p:txBody>
          <a:bodyPr/>
          <a:lstStyle/>
          <a:p>
            <a:pPr>
              <a:defRPr/>
            </a:pPr>
            <a:endParaRPr lang="en-US"/>
          </a:p>
        </p:txBody>
      </p:sp>
      <p:sp>
        <p:nvSpPr>
          <p:cNvPr id="6" name="Slide Number Placeholder 5"/>
          <p:cNvSpPr>
            <a:spLocks noGrp="1"/>
          </p:cNvSpPr>
          <p:nvPr>
            <p:ph type="sldNum" sz="quarter" idx="12"/>
          </p:nvPr>
        </p:nvSpPr>
        <p:spPr/>
        <p:txBody>
          <a:bodyPr/>
          <a:lstStyle/>
          <a:p>
            <a:pPr>
              <a:defRPr/>
            </a:pPr>
            <a:fld id="{3D134169-6A17-492F-9826-803617386917}" type="slidenum">
              <a:rPr lang="en-US" smtClean="0"/>
              <a:pPr>
                <a:defRPr/>
              </a:pPr>
              <a:t>‹#›</a:t>
            </a:fld>
            <a:endParaRPr lang="en-US"/>
          </a:p>
        </p:txBody>
      </p:sp>
    </p:spTree>
    <p:extLst>
      <p:ext uri="{BB962C8B-B14F-4D97-AF65-F5344CB8AC3E}">
        <p14:creationId xmlns:p14="http://schemas.microsoft.com/office/powerpoint/2010/main" val="222482491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pPr>
              <a:defRPr/>
            </a:pPr>
            <a:endParaRPr lang="en-US"/>
          </a:p>
        </p:txBody>
      </p:sp>
      <p:sp>
        <p:nvSpPr>
          <p:cNvPr id="5" name="Footer Placeholder 4"/>
          <p:cNvSpPr>
            <a:spLocks noGrp="1"/>
          </p:cNvSpPr>
          <p:nvPr>
            <p:ph type="ftr" sz="quarter" idx="11"/>
          </p:nvPr>
        </p:nvSpPr>
        <p:spPr/>
        <p:txBody>
          <a:bodyPr/>
          <a:lstStyle/>
          <a:p>
            <a:pPr>
              <a:defRPr/>
            </a:pPr>
            <a:endParaRPr lang="en-US"/>
          </a:p>
        </p:txBody>
      </p:sp>
      <p:sp>
        <p:nvSpPr>
          <p:cNvPr id="6" name="Slide Number Placeholder 5"/>
          <p:cNvSpPr>
            <a:spLocks noGrp="1"/>
          </p:cNvSpPr>
          <p:nvPr>
            <p:ph type="sldNum" sz="quarter" idx="12"/>
          </p:nvPr>
        </p:nvSpPr>
        <p:spPr/>
        <p:txBody>
          <a:bodyPr/>
          <a:lstStyle/>
          <a:p>
            <a:pPr>
              <a:defRPr/>
            </a:pPr>
            <a:fld id="{3D134169-6A17-492F-9826-803617386917}" type="slidenum">
              <a:rPr lang="en-US" smtClean="0"/>
              <a:pPr>
                <a:defRPr/>
              </a:pPr>
              <a:t>‹#›</a:t>
            </a:fld>
            <a:endParaRPr lang="en-US"/>
          </a:p>
        </p:txBody>
      </p:sp>
    </p:spTree>
    <p:extLst>
      <p:ext uri="{BB962C8B-B14F-4D97-AF65-F5344CB8AC3E}">
        <p14:creationId xmlns:p14="http://schemas.microsoft.com/office/powerpoint/2010/main" val="1294027260"/>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2819400" y="609600"/>
            <a:ext cx="60960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3" name="Date Placeholder 2"/>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tint val="75000"/>
                  </a:prstClr>
                </a:solidFill>
                <a:effectLst/>
                <a:uLnTx/>
                <a:uFillTx/>
                <a:latin typeface="Calibri"/>
                <a:ea typeface="+mn-ea"/>
                <a:cs typeface="Arial" pitchFamily="34" charset="0"/>
              </a:rPr>
              <a:t>Sugiyono, FT UNY</a:t>
            </a:r>
          </a:p>
        </p:txBody>
      </p:sp>
      <p:sp>
        <p:nvSpPr>
          <p:cNvPr id="4" name="Footer Placeholder 3"/>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pitchFamily="34" charset="0"/>
            </a:endParaRPr>
          </a:p>
        </p:txBody>
      </p:sp>
      <p:sp>
        <p:nvSpPr>
          <p:cNvPr id="5" name="Slide Number Placeholder 4"/>
          <p:cNvSpPr>
            <a:spLocks noGrp="1"/>
          </p:cNvSpPr>
          <p:nvPr>
            <p:ph type="sldNum" sz="quarter" idx="12"/>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884F751-1982-4AEC-AD1C-CC1B2E026AFC}" type="slidenum">
              <a:rPr kumimoji="0" lang="en-US" sz="1200" b="0" i="0" u="none" strike="noStrike" kern="1200" cap="none" spc="0" normalizeH="0" baseline="0" noProof="0">
                <a:ln>
                  <a:noFill/>
                </a:ln>
                <a:solidFill>
                  <a:prstClr val="black">
                    <a:tint val="75000"/>
                  </a:prstClr>
                </a:solidFill>
                <a:effectLst/>
                <a:uLnTx/>
                <a:uFillTx/>
                <a:latin typeface="Calibri"/>
                <a:ea typeface="+mn-ea"/>
                <a:cs typeface="Arial"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pitchFamily="34" charset="0"/>
            </a:endParaRPr>
          </a:p>
        </p:txBody>
      </p:sp>
    </p:spTree>
    <p:extLst>
      <p:ext uri="{BB962C8B-B14F-4D97-AF65-F5344CB8AC3E}">
        <p14:creationId xmlns:p14="http://schemas.microsoft.com/office/powerpoint/2010/main" val="104508978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obj">
  <p:cSld name="Judul dan Konte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Klik untuk mengedit gaya judul Master</a:t>
            </a:r>
            <a:endParaRPr lang="en-US" dirty="0"/>
          </a:p>
        </p:txBody>
      </p:sp>
      <p:sp>
        <p:nvSpPr>
          <p:cNvPr id="3" name="Content Placeholder 2"/>
          <p:cNvSpPr>
            <a:spLocks noGrp="1"/>
          </p:cNvSpPr>
          <p:nvPr>
            <p:ph idx="1"/>
          </p:nvPr>
        </p:nvSpPr>
        <p:spPr/>
        <p:txBody>
          <a:bodyPr/>
          <a:lstStyle/>
          <a:p>
            <a:pPr lvl="0"/>
            <a:r>
              <a:rPr lang="id-ID"/>
              <a:t>Edit gaya teks Master</a:t>
            </a:r>
          </a:p>
          <a:p>
            <a:pPr lvl="1"/>
            <a:r>
              <a:rPr lang="id-ID"/>
              <a:t>Tingkat kedua</a:t>
            </a:r>
          </a:p>
          <a:p>
            <a:pPr lvl="2"/>
            <a:r>
              <a:rPr lang="id-ID"/>
              <a:t>Tingkat ketiga</a:t>
            </a:r>
          </a:p>
          <a:p>
            <a:pPr lvl="3"/>
            <a:r>
              <a:rPr lang="id-ID"/>
              <a:t>Tingkat keempat</a:t>
            </a:r>
          </a:p>
          <a:p>
            <a:pPr lvl="4"/>
            <a:r>
              <a:rPr lang="id-ID"/>
              <a:t>Tingkat kelima</a:t>
            </a:r>
            <a:endParaRPr lang="en-US" dirty="0"/>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E5340E2F-03C7-401E-AA9C-D5232BD388E4}" type="datetimeFigureOut">
              <a:rPr kumimoji="0" lang="id-ID" sz="900" b="0" i="0" u="none" strike="noStrike" kern="1200" cap="none" spc="0" normalizeH="0" baseline="0" noProof="0" smtClean="0">
                <a:ln>
                  <a:noFill/>
                </a:ln>
                <a:solidFill>
                  <a:prstClr val="white">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18/03/2021</a:t>
            </a:fld>
            <a:endParaRPr kumimoji="0" lang="id-ID" sz="900" b="0" i="0" u="none" strike="noStrike" kern="1200" cap="none" spc="0" normalizeH="0" baseline="0" noProof="0">
              <a:ln>
                <a:noFill/>
              </a:ln>
              <a:solidFill>
                <a:prstClr val="white">
                  <a:tint val="75000"/>
                </a:prstClr>
              </a:solidFill>
              <a:effectLst/>
              <a:uLnTx/>
              <a:uFillTx/>
              <a:latin typeface="Calibri"/>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900" b="0" i="0" u="none" strike="noStrike" kern="1200" cap="none" spc="0" normalizeH="0" baseline="0" noProof="0">
              <a:ln>
                <a:noFill/>
              </a:ln>
              <a:solidFill>
                <a:prstClr val="white">
                  <a:tint val="75000"/>
                </a:prstClr>
              </a:solidFill>
              <a:effectLst/>
              <a:uLnTx/>
              <a:uFillTx/>
              <a:latin typeface="Calibri"/>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82AEA6E-5CB4-4822-968B-EF775D5FB40A}" type="slidenum">
              <a:rPr kumimoji="0" lang="id-ID" sz="900" b="0" i="0" u="none" strike="noStrike" kern="1200" cap="none" spc="0" normalizeH="0" baseline="0" noProof="0" smtClean="0">
                <a:ln>
                  <a:noFill/>
                </a:ln>
                <a:solidFill>
                  <a:prstClr val="white">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id-ID" sz="900" b="0" i="0" u="none" strike="noStrike" kern="1200" cap="none" spc="0" normalizeH="0" baseline="0" noProof="0">
              <a:ln>
                <a:noFill/>
              </a:ln>
              <a:solidFill>
                <a:prstClr val="white">
                  <a:tint val="75000"/>
                </a:prstClr>
              </a:solidFill>
              <a:effectLst/>
              <a:uLnTx/>
              <a:uFillTx/>
              <a:latin typeface="Calibri"/>
              <a:ea typeface="+mn-ea"/>
              <a:cs typeface="+mn-cs"/>
            </a:endParaRPr>
          </a:p>
        </p:txBody>
      </p:sp>
    </p:spTree>
    <p:extLst>
      <p:ext uri="{BB962C8B-B14F-4D97-AF65-F5344CB8AC3E}">
        <p14:creationId xmlns:p14="http://schemas.microsoft.com/office/powerpoint/2010/main" val="1743569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pitchFamily="34" charset="0"/>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pitchFamily="34" charset="0"/>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727F07E-9D59-4457-A9CC-DCE1CA42D851}"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Arial"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pitchFamily="34" charset="0"/>
            </a:endParaRPr>
          </a:p>
        </p:txBody>
      </p:sp>
    </p:spTree>
    <p:extLst>
      <p:ext uri="{BB962C8B-B14F-4D97-AF65-F5344CB8AC3E}">
        <p14:creationId xmlns:p14="http://schemas.microsoft.com/office/powerpoint/2010/main" val="3146923747"/>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p>
            <a:r>
              <a:rPr lang="en-US"/>
              <a:t>Click to edit Master title style</a:t>
            </a:r>
            <a:endParaRPr lang="id-ID"/>
          </a:p>
        </p:txBody>
      </p:sp>
      <p:sp>
        <p:nvSpPr>
          <p:cNvPr id="3" name="Table Placeholder 2"/>
          <p:cNvSpPr>
            <a:spLocks noGrp="1"/>
          </p:cNvSpPr>
          <p:nvPr>
            <p:ph type="tbl" idx="1"/>
          </p:nvPr>
        </p:nvSpPr>
        <p:spPr>
          <a:xfrm>
            <a:off x="457200" y="1600200"/>
            <a:ext cx="8229600" cy="4530725"/>
          </a:xfrm>
        </p:spPr>
        <p:txBody>
          <a:bodyPr/>
          <a:lstStyle/>
          <a:p>
            <a:pPr lvl="0"/>
            <a:endParaRPr lang="id-ID" noProof="0"/>
          </a:p>
        </p:txBody>
      </p:sp>
      <p:sp>
        <p:nvSpPr>
          <p:cNvPr id="4" name="Rectangle 12"/>
          <p:cNvSpPr>
            <a:spLocks noGrp="1" noChangeArrowheads="1"/>
          </p:cNvSpPr>
          <p:nvPr>
            <p:ph type="dt" sz="half" idx="10"/>
          </p:nvPr>
        </p:nvSpPr>
        <p:spPr>
          <a:ln/>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FFFFFF"/>
              </a:solidFill>
              <a:effectLst>
                <a:outerShdw blurRad="38100" dist="38100" dir="2700000" algn="tl">
                  <a:srgbClr val="010199"/>
                </a:outerShdw>
              </a:effectLst>
              <a:uLnTx/>
              <a:uFillTx/>
              <a:latin typeface="Arial"/>
              <a:ea typeface="+mn-ea"/>
              <a:cs typeface="Arial" pitchFamily="34" charset="0"/>
            </a:endParaRPr>
          </a:p>
        </p:txBody>
      </p:sp>
      <p:sp>
        <p:nvSpPr>
          <p:cNvPr id="5" name="Rectangle 13"/>
          <p:cNvSpPr>
            <a:spLocks noGrp="1" noChangeArrowheads="1"/>
          </p:cNvSpPr>
          <p:nvPr>
            <p:ph type="ftr" sz="quarter" idx="11"/>
          </p:nvPr>
        </p:nvSpPr>
        <p:spPr>
          <a:ln/>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FFFFFF"/>
              </a:solidFill>
              <a:effectLst>
                <a:outerShdw blurRad="38100" dist="38100" dir="2700000" algn="tl">
                  <a:srgbClr val="010199"/>
                </a:outerShdw>
              </a:effectLst>
              <a:uLnTx/>
              <a:uFillTx/>
              <a:latin typeface="Arial"/>
              <a:ea typeface="+mn-ea"/>
              <a:cs typeface="Arial" pitchFamily="34" charset="0"/>
            </a:endParaRPr>
          </a:p>
        </p:txBody>
      </p:sp>
      <p:sp>
        <p:nvSpPr>
          <p:cNvPr id="6" name="Rectangle 14"/>
          <p:cNvSpPr>
            <a:spLocks noGrp="1" noChangeArrowheads="1"/>
          </p:cNvSpPr>
          <p:nvPr>
            <p:ph type="sldNum" sz="quarter" idx="12"/>
          </p:nvPr>
        </p:nvSpPr>
        <p:spPr>
          <a:ln/>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9028F13A-B1D8-4528-8687-AAA794ED8E25}" type="slidenum">
              <a:rPr kumimoji="0" lang="en-US" sz="1000" b="0" i="0" u="none" strike="noStrike" kern="1200" cap="none" spc="0" normalizeH="0" baseline="0" noProof="0">
                <a:ln>
                  <a:noFill/>
                </a:ln>
                <a:solidFill>
                  <a:srgbClr val="FFFFFF"/>
                </a:solidFill>
                <a:effectLst>
                  <a:outerShdw blurRad="38100" dist="38100" dir="2700000" algn="tl">
                    <a:srgbClr val="010199"/>
                  </a:outerShdw>
                </a:effectLst>
                <a:uLnTx/>
                <a:uFillTx/>
                <a:latin typeface="Arial"/>
                <a:ea typeface="+mn-ea"/>
                <a:cs typeface="Arial"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srgbClr val="FFFFFF"/>
              </a:solidFill>
              <a:effectLst>
                <a:outerShdw blurRad="38100" dist="38100" dir="2700000" algn="tl">
                  <a:srgbClr val="010199"/>
                </a:outerShdw>
              </a:effectLst>
              <a:uLnTx/>
              <a:uFillTx/>
              <a:latin typeface="Arial"/>
              <a:ea typeface="+mn-ea"/>
              <a:cs typeface="Arial" pitchFamily="34" charset="0"/>
            </a:endParaRPr>
          </a:p>
        </p:txBody>
      </p:sp>
    </p:spTree>
    <p:extLst>
      <p:ext uri="{BB962C8B-B14F-4D97-AF65-F5344CB8AC3E}">
        <p14:creationId xmlns:p14="http://schemas.microsoft.com/office/powerpoint/2010/main" val="382992315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marL="0" marR="0" lvl="0" indent="0" algn="l" defTabSz="685800" rtl="0" eaLnBrk="1" fontAlgn="base" latinLnBrk="0" hangingPunct="1">
              <a:lnSpc>
                <a:spcPct val="100000"/>
              </a:lnSpc>
              <a:spcBef>
                <a:spcPct val="0"/>
              </a:spcBef>
              <a:spcAft>
                <a:spcPct val="0"/>
              </a:spcAft>
              <a:buClrTx/>
              <a:buSzTx/>
              <a:buFontTx/>
              <a:buNone/>
              <a:tabLst/>
              <a:defRPr/>
            </a:pPr>
            <a:fld id="{F02E99E7-F179-4ED4-BBDC-4D8AD77EF757}" type="datetimeFigureOut">
              <a:rPr kumimoji="0" lang="id-ID" sz="1200" b="0" i="0" u="none" strike="noStrike" kern="1200" cap="none" spc="0" normalizeH="0" baseline="0" noProof="0" smtClean="0">
                <a:ln>
                  <a:noFill/>
                </a:ln>
                <a:solidFill>
                  <a:prstClr val="black">
                    <a:tint val="75000"/>
                  </a:prstClr>
                </a:solidFill>
                <a:effectLst/>
                <a:uLnTx/>
                <a:uFillTx/>
                <a:latin typeface="Arial" charset="0"/>
                <a:ea typeface="+mn-ea"/>
                <a:cs typeface="Arial" charset="0"/>
              </a:rPr>
              <a:pPr marL="0" marR="0" lvl="0" indent="0" algn="l" defTabSz="685800" rtl="0" eaLnBrk="1" fontAlgn="base" latinLnBrk="0" hangingPunct="1">
                <a:lnSpc>
                  <a:spcPct val="100000"/>
                </a:lnSpc>
                <a:spcBef>
                  <a:spcPct val="0"/>
                </a:spcBef>
                <a:spcAft>
                  <a:spcPct val="0"/>
                </a:spcAft>
                <a:buClrTx/>
                <a:buSzTx/>
                <a:buFontTx/>
                <a:buNone/>
                <a:tabLst/>
                <a:defRPr/>
              </a:pPr>
              <a:t>18/03/2021</a:t>
            </a:fld>
            <a:endParaRPr kumimoji="0" lang="id-ID" sz="1200" b="0" i="0" u="none" strike="noStrike" kern="1200" cap="none" spc="0" normalizeH="0" baseline="0" noProof="0">
              <a:ln>
                <a:noFill/>
              </a:ln>
              <a:solidFill>
                <a:prstClr val="black">
                  <a:tint val="75000"/>
                </a:prstClr>
              </a:solidFill>
              <a:effectLst/>
              <a:uLnTx/>
              <a:uFillTx/>
              <a:latin typeface="Arial" charset="0"/>
              <a:ea typeface="+mn-ea"/>
              <a:cs typeface="Arial" charset="0"/>
            </a:endParaRPr>
          </a:p>
        </p:txBody>
      </p:sp>
      <p:sp>
        <p:nvSpPr>
          <p:cNvPr id="3" name="Footer Placeholder 2"/>
          <p:cNvSpPr>
            <a:spLocks noGrp="1"/>
          </p:cNvSpPr>
          <p:nvPr>
            <p:ph type="ftr" sz="quarter" idx="11"/>
          </p:nvPr>
        </p:nvSpPr>
        <p:spPr/>
        <p:txBody>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id-ID" sz="1200" b="0" i="0" u="none" strike="noStrike" kern="1200" cap="none" spc="0" normalizeH="0" baseline="0" noProof="0">
              <a:ln>
                <a:noFill/>
              </a:ln>
              <a:solidFill>
                <a:prstClr val="black">
                  <a:tint val="75000"/>
                </a:prstClr>
              </a:solidFill>
              <a:effectLst/>
              <a:uLnTx/>
              <a:uFillTx/>
              <a:latin typeface="Arial" charset="0"/>
              <a:ea typeface="+mn-ea"/>
              <a:cs typeface="Arial" charset="0"/>
            </a:endParaRPr>
          </a:p>
        </p:txBody>
      </p:sp>
      <p:sp>
        <p:nvSpPr>
          <p:cNvPr id="4" name="Slide Number Placeholder 3"/>
          <p:cNvSpPr>
            <a:spLocks noGrp="1"/>
          </p:cNvSpPr>
          <p:nvPr>
            <p:ph type="sldNum" sz="quarter" idx="12"/>
          </p:nvPr>
        </p:nvSpPr>
        <p:spPr/>
        <p:txBody>
          <a:bodyPr/>
          <a:lstStyle/>
          <a:p>
            <a:pPr marL="0" marR="0" lvl="0" indent="0" algn="r" defTabSz="685800" rtl="0" eaLnBrk="1" fontAlgn="base" latinLnBrk="0" hangingPunct="1">
              <a:lnSpc>
                <a:spcPct val="100000"/>
              </a:lnSpc>
              <a:spcBef>
                <a:spcPct val="0"/>
              </a:spcBef>
              <a:spcAft>
                <a:spcPct val="0"/>
              </a:spcAft>
              <a:buClrTx/>
              <a:buSzTx/>
              <a:buFontTx/>
              <a:buNone/>
              <a:tabLst/>
              <a:defRPr/>
            </a:pPr>
            <a:fld id="{01D84427-3F10-4B21-9055-F85C86C7E715}" type="slidenum">
              <a:rPr kumimoji="0" lang="id-ID" sz="1200" b="0" i="0" u="none" strike="noStrike" kern="1200" cap="none" spc="0" normalizeH="0" baseline="0" noProof="0" smtClean="0">
                <a:ln>
                  <a:noFill/>
                </a:ln>
                <a:solidFill>
                  <a:prstClr val="black">
                    <a:tint val="75000"/>
                  </a:prstClr>
                </a:solidFill>
                <a:effectLst/>
                <a:uLnTx/>
                <a:uFillTx/>
                <a:latin typeface="Arial" charset="0"/>
                <a:ea typeface="+mn-ea"/>
                <a:cs typeface="Arial" charset="0"/>
              </a:rPr>
              <a:pPr marL="0" marR="0" lvl="0" indent="0" algn="r" defTabSz="685800" rtl="0" eaLnBrk="1" fontAlgn="base" latinLnBrk="0" hangingPunct="1">
                <a:lnSpc>
                  <a:spcPct val="100000"/>
                </a:lnSpc>
                <a:spcBef>
                  <a:spcPct val="0"/>
                </a:spcBef>
                <a:spcAft>
                  <a:spcPct val="0"/>
                </a:spcAft>
                <a:buClrTx/>
                <a:buSzTx/>
                <a:buFontTx/>
                <a:buNone/>
                <a:tabLst/>
                <a:defRPr/>
              </a:pPr>
              <a:t>‹#›</a:t>
            </a:fld>
            <a:endParaRPr kumimoji="0" lang="id-ID" sz="1200" b="0" i="0" u="none" strike="noStrike" kern="1200" cap="none" spc="0" normalizeH="0" baseline="0" noProof="0">
              <a:ln>
                <a:noFill/>
              </a:ln>
              <a:solidFill>
                <a:prstClr val="black">
                  <a:tint val="75000"/>
                </a:prstClr>
              </a:solidFill>
              <a:effectLst/>
              <a:uLnTx/>
              <a:uFillTx/>
              <a:latin typeface="Arial" charset="0"/>
              <a:ea typeface="+mn-ea"/>
              <a:cs typeface="Arial" charset="0"/>
            </a:endParaRPr>
          </a:p>
        </p:txBody>
      </p:sp>
    </p:spTree>
    <p:extLst>
      <p:ext uri="{BB962C8B-B14F-4D97-AF65-F5344CB8AC3E}">
        <p14:creationId xmlns:p14="http://schemas.microsoft.com/office/powerpoint/2010/main" val="272426964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2819400" y="609600"/>
            <a:ext cx="60960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3" name="Date Placeholder 2"/>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tint val="75000"/>
                  </a:prstClr>
                </a:solidFill>
                <a:effectLst/>
                <a:uLnTx/>
                <a:uFillTx/>
                <a:latin typeface="Calibri"/>
                <a:ea typeface="+mn-ea"/>
                <a:cs typeface="Arial" pitchFamily="34" charset="0"/>
              </a:rPr>
              <a:t>Sugiyono, FT UNY</a:t>
            </a:r>
          </a:p>
        </p:txBody>
      </p:sp>
      <p:sp>
        <p:nvSpPr>
          <p:cNvPr id="4" name="Footer Placeholder 3"/>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pitchFamily="34" charset="0"/>
            </a:endParaRPr>
          </a:p>
        </p:txBody>
      </p:sp>
      <p:sp>
        <p:nvSpPr>
          <p:cNvPr id="5" name="Slide Number Placeholder 4"/>
          <p:cNvSpPr>
            <a:spLocks noGrp="1"/>
          </p:cNvSpPr>
          <p:nvPr>
            <p:ph type="sldNum" sz="quarter" idx="12"/>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884F751-1982-4AEC-AD1C-CC1B2E026AFC}" type="slidenum">
              <a:rPr kumimoji="0" lang="en-US" sz="1200" b="0" i="0" u="none" strike="noStrike" kern="1200" cap="none" spc="0" normalizeH="0" baseline="0" noProof="0">
                <a:ln>
                  <a:noFill/>
                </a:ln>
                <a:solidFill>
                  <a:prstClr val="black">
                    <a:tint val="75000"/>
                  </a:prstClr>
                </a:solidFill>
                <a:effectLst/>
                <a:uLnTx/>
                <a:uFillTx/>
                <a:latin typeface="Calibri"/>
                <a:ea typeface="+mn-ea"/>
                <a:cs typeface="Arial"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pitchFamily="34" charset="0"/>
            </a:endParaRPr>
          </a:p>
        </p:txBody>
      </p:sp>
    </p:spTree>
    <p:extLst>
      <p:ext uri="{BB962C8B-B14F-4D97-AF65-F5344CB8AC3E}">
        <p14:creationId xmlns:p14="http://schemas.microsoft.com/office/powerpoint/2010/main" val="3541714080"/>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dgm">
  <p:cSld name="Title and Diagram or Organization Ch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28600"/>
            <a:ext cx="8229600" cy="1143000"/>
          </a:xfrm>
        </p:spPr>
        <p:txBody>
          <a:bodyPr/>
          <a:lstStyle/>
          <a:p>
            <a:r>
              <a:rPr lang="en-US"/>
              <a:t>Click to edit Master title style</a:t>
            </a:r>
            <a:endParaRPr lang="id-ID"/>
          </a:p>
        </p:txBody>
      </p:sp>
      <p:sp>
        <p:nvSpPr>
          <p:cNvPr id="3" name="SmartArt Placeholder 2"/>
          <p:cNvSpPr>
            <a:spLocks noGrp="1"/>
          </p:cNvSpPr>
          <p:nvPr>
            <p:ph type="dgm" idx="1"/>
          </p:nvPr>
        </p:nvSpPr>
        <p:spPr>
          <a:xfrm>
            <a:off x="457200" y="1600200"/>
            <a:ext cx="8229600" cy="4495800"/>
          </a:xfrm>
        </p:spPr>
        <p:txBody>
          <a:bodyPr/>
          <a:lstStyle/>
          <a:p>
            <a:pPr lvl="0"/>
            <a:endParaRPr lang="id-ID" noProof="0"/>
          </a:p>
        </p:txBody>
      </p:sp>
      <p:sp>
        <p:nvSpPr>
          <p:cNvPr id="4" name="Rectangle 24"/>
          <p:cNvSpPr>
            <a:spLocks noGrp="1" noChangeArrowheads="1"/>
          </p:cNvSpPr>
          <p:nvPr>
            <p:ph type="dt" sz="half" idx="10"/>
          </p:nvPr>
        </p:nvSpPr>
        <p:spPr>
          <a:ln/>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Rectangle 25"/>
          <p:cNvSpPr>
            <a:spLocks noGrp="1" noChangeArrowheads="1"/>
          </p:cNvSpPr>
          <p:nvPr>
            <p:ph type="ftr" sz="quarter" idx="11"/>
          </p:nvPr>
        </p:nvSpPr>
        <p:spPr>
          <a:ln/>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Rectangle 26"/>
          <p:cNvSpPr>
            <a:spLocks noGrp="1" noChangeArrowheads="1"/>
          </p:cNvSpPr>
          <p:nvPr>
            <p:ph type="sldNum" sz="quarter" idx="12"/>
          </p:nvPr>
        </p:nvSpPr>
        <p:spPr>
          <a:ln/>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A955208-664D-4613-8FED-EFABC6BA8E9E}" type="slidenum">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206587151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defTabSz="685800">
              <a:defRPr/>
            </a:pPr>
            <a:endParaRPr lang="en-US"/>
          </a:p>
        </p:txBody>
      </p:sp>
      <p:sp>
        <p:nvSpPr>
          <p:cNvPr id="3" name="Footer Placeholder 4"/>
          <p:cNvSpPr>
            <a:spLocks noGrp="1"/>
          </p:cNvSpPr>
          <p:nvPr>
            <p:ph type="ftr" sz="quarter" idx="11"/>
          </p:nvPr>
        </p:nvSpPr>
        <p:spPr/>
        <p:txBody>
          <a:bodyPr/>
          <a:lstStyle>
            <a:lvl1pPr>
              <a:defRPr/>
            </a:lvl1pPr>
          </a:lstStyle>
          <a:p>
            <a:pPr defTabSz="685800">
              <a:defRPr/>
            </a:pPr>
            <a:endParaRPr lang="en-US"/>
          </a:p>
        </p:txBody>
      </p:sp>
      <p:sp>
        <p:nvSpPr>
          <p:cNvPr id="4" name="Slide Number Placeholder 5"/>
          <p:cNvSpPr>
            <a:spLocks noGrp="1"/>
          </p:cNvSpPr>
          <p:nvPr>
            <p:ph type="sldNum" sz="quarter" idx="12"/>
          </p:nvPr>
        </p:nvSpPr>
        <p:spPr/>
        <p:txBody>
          <a:bodyPr/>
          <a:lstStyle>
            <a:lvl1pPr>
              <a:defRPr/>
            </a:lvl1pPr>
          </a:lstStyle>
          <a:p>
            <a:pPr defTabSz="685800">
              <a:defRPr/>
            </a:pPr>
            <a:fld id="{2BBC2C1E-7FBF-4B93-B008-F4303CDAAEFD}" type="slidenum">
              <a:rPr lang="en-US" smtClean="0"/>
              <a:pPr defTabSz="685800">
                <a:defRPr/>
              </a:pPr>
              <a:t>‹#›</a:t>
            </a:fld>
            <a:endParaRPr lang="en-US"/>
          </a:p>
        </p:txBody>
      </p:sp>
    </p:spTree>
    <p:extLst>
      <p:ext uri="{BB962C8B-B14F-4D97-AF65-F5344CB8AC3E}">
        <p14:creationId xmlns:p14="http://schemas.microsoft.com/office/powerpoint/2010/main" val="195016954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id-ID"/>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Rectangle 4"/>
          <p:cNvSpPr>
            <a:spLocks noGrp="1" noChangeArrowheads="1"/>
          </p:cNvSpPr>
          <p:nvPr>
            <p:ph type="dt" sz="half" idx="10"/>
          </p:nvPr>
        </p:nvSpPr>
        <p:spPr>
          <a:ln/>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outerShdw blurRad="38100" dist="38100" dir="2700000" algn="tl">
                  <a:srgbClr val="000000"/>
                </a:outerShdw>
              </a:effectLst>
              <a:uLnTx/>
              <a:uFillTx/>
              <a:latin typeface="Tahoma"/>
              <a:ea typeface="+mn-ea"/>
              <a:cs typeface="+mn-cs"/>
            </a:endParaRPr>
          </a:p>
        </p:txBody>
      </p:sp>
      <p:sp>
        <p:nvSpPr>
          <p:cNvPr id="5" name="Rectangle 5"/>
          <p:cNvSpPr>
            <a:spLocks noGrp="1" noChangeArrowheads="1"/>
          </p:cNvSpPr>
          <p:nvPr>
            <p:ph type="ftr" sz="quarter" idx="11"/>
          </p:nvPr>
        </p:nvSpPr>
        <p:spPr>
          <a:ln/>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outerShdw blurRad="38100" dist="38100" dir="2700000" algn="tl">
                  <a:srgbClr val="000000"/>
                </a:outerShdw>
              </a:effectLst>
              <a:uLnTx/>
              <a:uFillTx/>
              <a:latin typeface="Tahoma"/>
              <a:ea typeface="+mn-ea"/>
              <a:cs typeface="+mn-cs"/>
            </a:endParaRPr>
          </a:p>
        </p:txBody>
      </p:sp>
      <p:sp>
        <p:nvSpPr>
          <p:cNvPr id="6" name="Rectangle 6"/>
          <p:cNvSpPr>
            <a:spLocks noGrp="1" noChangeArrowheads="1"/>
          </p:cNvSpPr>
          <p:nvPr>
            <p:ph type="sldNum" sz="quarter" idx="12"/>
          </p:nvPr>
        </p:nvSpPr>
        <p:spPr>
          <a:ln/>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A3AD3B0-F8E6-46E9-9E0E-3FA28F6C58B7}" type="slidenum">
              <a:rPr kumimoji="0" lang="en-US" sz="1400" b="0" i="0" u="none" strike="noStrike" kern="1200" cap="none" spc="0" normalizeH="0" baseline="0" noProof="0">
                <a:ln>
                  <a:noFill/>
                </a:ln>
                <a:solidFill>
                  <a:prstClr val="white"/>
                </a:solidFill>
                <a:effectLst>
                  <a:outerShdw blurRad="38100" dist="38100" dir="2700000" algn="tl">
                    <a:srgbClr val="000000"/>
                  </a:outerShdw>
                </a:effectLst>
                <a:uLnTx/>
                <a:uFillTx/>
                <a:latin typeface="Tahom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400" b="0" i="0" u="none" strike="noStrike" kern="1200" cap="none" spc="0" normalizeH="0" baseline="0" noProof="0">
              <a:ln>
                <a:noFill/>
              </a:ln>
              <a:solidFill>
                <a:prstClr val="white"/>
              </a:solidFill>
              <a:effectLst>
                <a:outerShdw blurRad="38100" dist="38100" dir="2700000" algn="tl">
                  <a:srgbClr val="000000"/>
                </a:outerShdw>
              </a:effectLst>
              <a:uLnTx/>
              <a:uFillTx/>
              <a:latin typeface="Tahoma"/>
              <a:ea typeface="+mn-ea"/>
              <a:cs typeface="+mn-cs"/>
            </a:endParaRPr>
          </a:p>
        </p:txBody>
      </p:sp>
    </p:spTree>
    <p:extLst>
      <p:ext uri="{BB962C8B-B14F-4D97-AF65-F5344CB8AC3E}">
        <p14:creationId xmlns:p14="http://schemas.microsoft.com/office/powerpoint/2010/main" val="139990117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id-ID"/>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Rectangle 24"/>
          <p:cNvSpPr>
            <a:spLocks noGrp="1" noChangeArrowheads="1"/>
          </p:cNvSpPr>
          <p:nvPr>
            <p:ph type="dt" sz="half" idx="10"/>
          </p:nvPr>
        </p:nvSpPr>
        <p:spPr>
          <a:ln/>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a:ea typeface="+mn-ea"/>
              <a:cs typeface="+mn-cs"/>
            </a:endParaRPr>
          </a:p>
        </p:txBody>
      </p:sp>
      <p:sp>
        <p:nvSpPr>
          <p:cNvPr id="5" name="Rectangle 25"/>
          <p:cNvSpPr>
            <a:spLocks noGrp="1" noChangeArrowheads="1"/>
          </p:cNvSpPr>
          <p:nvPr>
            <p:ph type="ftr" sz="quarter" idx="11"/>
          </p:nvPr>
        </p:nvSpPr>
        <p:spPr>
          <a:ln/>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a:ea typeface="+mn-ea"/>
              <a:cs typeface="+mn-cs"/>
            </a:endParaRPr>
          </a:p>
        </p:txBody>
      </p:sp>
      <p:sp>
        <p:nvSpPr>
          <p:cNvPr id="6" name="Rectangle 26"/>
          <p:cNvSpPr>
            <a:spLocks noGrp="1" noChangeArrowheads="1"/>
          </p:cNvSpPr>
          <p:nvPr>
            <p:ph type="sldNum" sz="quarter" idx="12"/>
          </p:nvPr>
        </p:nvSpPr>
        <p:spPr>
          <a:ln/>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CE6819D-9BFE-4879-A422-24E0AF21D5E1}" type="slidenum">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a:ea typeface="+mn-ea"/>
              <a:cs typeface="+mn-cs"/>
            </a:endParaRPr>
          </a:p>
        </p:txBody>
      </p:sp>
    </p:spTree>
    <p:extLst>
      <p:ext uri="{BB962C8B-B14F-4D97-AF65-F5344CB8AC3E}">
        <p14:creationId xmlns:p14="http://schemas.microsoft.com/office/powerpoint/2010/main" val="896509208"/>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id-ID"/>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Rectangle 12"/>
          <p:cNvSpPr>
            <a:spLocks noGrp="1" noChangeArrowheads="1"/>
          </p:cNvSpPr>
          <p:nvPr>
            <p:ph type="dt" sz="half" idx="10"/>
          </p:nvPr>
        </p:nvSpPr>
        <p:spPr>
          <a:ln/>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FFFFFF"/>
              </a:solidFill>
              <a:effectLst>
                <a:outerShdw blurRad="38100" dist="38100" dir="2700000" algn="tl">
                  <a:srgbClr val="010199"/>
                </a:outerShdw>
              </a:effectLst>
              <a:uLnTx/>
              <a:uFillTx/>
              <a:latin typeface="Arial"/>
              <a:ea typeface="+mn-ea"/>
              <a:cs typeface="+mn-cs"/>
            </a:endParaRPr>
          </a:p>
        </p:txBody>
      </p:sp>
      <p:sp>
        <p:nvSpPr>
          <p:cNvPr id="5" name="Rectangle 13"/>
          <p:cNvSpPr>
            <a:spLocks noGrp="1" noChangeArrowheads="1"/>
          </p:cNvSpPr>
          <p:nvPr>
            <p:ph type="ftr" sz="quarter" idx="11"/>
          </p:nvPr>
        </p:nvSpPr>
        <p:spPr>
          <a:ln/>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FFFFFF"/>
              </a:solidFill>
              <a:effectLst>
                <a:outerShdw blurRad="38100" dist="38100" dir="2700000" algn="tl">
                  <a:srgbClr val="010199"/>
                </a:outerShdw>
              </a:effectLst>
              <a:uLnTx/>
              <a:uFillTx/>
              <a:latin typeface="Arial"/>
              <a:ea typeface="+mn-ea"/>
              <a:cs typeface="+mn-cs"/>
            </a:endParaRPr>
          </a:p>
        </p:txBody>
      </p:sp>
      <p:sp>
        <p:nvSpPr>
          <p:cNvPr id="6" name="Rectangle 14"/>
          <p:cNvSpPr>
            <a:spLocks noGrp="1" noChangeArrowheads="1"/>
          </p:cNvSpPr>
          <p:nvPr>
            <p:ph type="sldNum" sz="quarter" idx="12"/>
          </p:nvPr>
        </p:nvSpPr>
        <p:spPr>
          <a:ln/>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39D7140-F1AE-4600-8D2B-94FB70318E3A}" type="slidenum">
              <a:rPr kumimoji="0" lang="en-US" sz="1000" b="0" i="0" u="none" strike="noStrike" kern="1200" cap="none" spc="0" normalizeH="0" baseline="0" noProof="0">
                <a:ln>
                  <a:noFill/>
                </a:ln>
                <a:solidFill>
                  <a:srgbClr val="FFFFFF"/>
                </a:solidFill>
                <a:effectLst>
                  <a:outerShdw blurRad="38100" dist="38100" dir="2700000" algn="tl">
                    <a:srgbClr val="010199"/>
                  </a:outerShdw>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srgbClr val="FFFFFF"/>
              </a:solidFill>
              <a:effectLst>
                <a:outerShdw blurRad="38100" dist="38100" dir="2700000" algn="tl">
                  <a:srgbClr val="010199"/>
                </a:outerShdw>
              </a:effectLst>
              <a:uLnTx/>
              <a:uFillTx/>
              <a:latin typeface="Arial"/>
              <a:ea typeface="+mn-ea"/>
              <a:cs typeface="+mn-cs"/>
            </a:endParaRPr>
          </a:p>
        </p:txBody>
      </p:sp>
    </p:spTree>
    <p:extLst>
      <p:ext uri="{BB962C8B-B14F-4D97-AF65-F5344CB8AC3E}">
        <p14:creationId xmlns:p14="http://schemas.microsoft.com/office/powerpoint/2010/main" val="59398735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p>
            <a:r>
              <a:rPr lang="en-US"/>
              <a:t>Click to edit Master title style</a:t>
            </a:r>
            <a:endParaRPr lang="id-ID"/>
          </a:p>
        </p:txBody>
      </p:sp>
      <p:sp>
        <p:nvSpPr>
          <p:cNvPr id="3" name="Table Placeholder 2"/>
          <p:cNvSpPr>
            <a:spLocks noGrp="1"/>
          </p:cNvSpPr>
          <p:nvPr>
            <p:ph type="tbl" idx="1"/>
          </p:nvPr>
        </p:nvSpPr>
        <p:spPr>
          <a:xfrm>
            <a:off x="457200" y="1600200"/>
            <a:ext cx="8229600" cy="4530725"/>
          </a:xfrm>
        </p:spPr>
        <p:txBody>
          <a:bodyPr/>
          <a:lstStyle/>
          <a:p>
            <a:pPr lvl="0"/>
            <a:endParaRPr lang="id-ID" noProof="0"/>
          </a:p>
        </p:txBody>
      </p:sp>
      <p:sp>
        <p:nvSpPr>
          <p:cNvPr id="4" name="Rectangle 12"/>
          <p:cNvSpPr>
            <a:spLocks noGrp="1" noChangeArrowheads="1"/>
          </p:cNvSpPr>
          <p:nvPr>
            <p:ph type="dt" sz="half" idx="10"/>
          </p:nvPr>
        </p:nvSpPr>
        <p:spPr>
          <a:ln/>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FFFFFF"/>
              </a:solidFill>
              <a:effectLst>
                <a:outerShdw blurRad="38100" dist="38100" dir="2700000" algn="tl">
                  <a:srgbClr val="010199"/>
                </a:outerShdw>
              </a:effectLst>
              <a:uLnTx/>
              <a:uFillTx/>
              <a:latin typeface="Arial"/>
              <a:ea typeface="+mn-ea"/>
              <a:cs typeface="+mn-cs"/>
            </a:endParaRPr>
          </a:p>
        </p:txBody>
      </p:sp>
      <p:sp>
        <p:nvSpPr>
          <p:cNvPr id="5" name="Rectangle 13"/>
          <p:cNvSpPr>
            <a:spLocks noGrp="1" noChangeArrowheads="1"/>
          </p:cNvSpPr>
          <p:nvPr>
            <p:ph type="ftr" sz="quarter" idx="11"/>
          </p:nvPr>
        </p:nvSpPr>
        <p:spPr>
          <a:ln/>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FFFFFF"/>
              </a:solidFill>
              <a:effectLst>
                <a:outerShdw blurRad="38100" dist="38100" dir="2700000" algn="tl">
                  <a:srgbClr val="010199"/>
                </a:outerShdw>
              </a:effectLst>
              <a:uLnTx/>
              <a:uFillTx/>
              <a:latin typeface="Arial"/>
              <a:ea typeface="+mn-ea"/>
              <a:cs typeface="+mn-cs"/>
            </a:endParaRPr>
          </a:p>
        </p:txBody>
      </p:sp>
      <p:sp>
        <p:nvSpPr>
          <p:cNvPr id="6" name="Rectangle 14"/>
          <p:cNvSpPr>
            <a:spLocks noGrp="1" noChangeArrowheads="1"/>
          </p:cNvSpPr>
          <p:nvPr>
            <p:ph type="sldNum" sz="quarter" idx="12"/>
          </p:nvPr>
        </p:nvSpPr>
        <p:spPr>
          <a:ln/>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9028F13A-B1D8-4528-8687-AAA794ED8E25}" type="slidenum">
              <a:rPr kumimoji="0" lang="en-US" sz="1000" b="0" i="0" u="none" strike="noStrike" kern="1200" cap="none" spc="0" normalizeH="0" baseline="0" noProof="0">
                <a:ln>
                  <a:noFill/>
                </a:ln>
                <a:solidFill>
                  <a:srgbClr val="FFFFFF"/>
                </a:solidFill>
                <a:effectLst>
                  <a:outerShdw blurRad="38100" dist="38100" dir="2700000" algn="tl">
                    <a:srgbClr val="010199"/>
                  </a:outerShdw>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srgbClr val="FFFFFF"/>
              </a:solidFill>
              <a:effectLst>
                <a:outerShdw blurRad="38100" dist="38100" dir="2700000" algn="tl">
                  <a:srgbClr val="010199"/>
                </a:outerShdw>
              </a:effectLst>
              <a:uLnTx/>
              <a:uFillTx/>
              <a:latin typeface="Arial"/>
              <a:ea typeface="+mn-ea"/>
              <a:cs typeface="+mn-cs"/>
            </a:endParaRPr>
          </a:p>
        </p:txBody>
      </p:sp>
    </p:spTree>
    <p:extLst>
      <p:ext uri="{BB962C8B-B14F-4D97-AF65-F5344CB8AC3E}">
        <p14:creationId xmlns:p14="http://schemas.microsoft.com/office/powerpoint/2010/main" val="397471157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2819400" y="609600"/>
            <a:ext cx="60960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3" name="Date Placeholder 2"/>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D4D2D0">
                    <a:shade val="50000"/>
                  </a:srgbClr>
                </a:solidFill>
                <a:effectLst/>
                <a:uLnTx/>
                <a:uFillTx/>
                <a:latin typeface="Arial"/>
                <a:ea typeface="+mn-ea"/>
                <a:cs typeface="+mn-cs"/>
              </a:rPr>
              <a:t>Sugiyono, FT UNY</a:t>
            </a:r>
          </a:p>
        </p:txBody>
      </p:sp>
      <p:sp>
        <p:nvSpPr>
          <p:cNvPr id="4" name="Footer Placeholder 3"/>
          <p:cNvSpPr>
            <a:spLocks noGrp="1"/>
          </p:cNvSpPr>
          <p:nvPr>
            <p:ph type="ftr" sz="quarter" idx="11"/>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D4D2D0"/>
              </a:solidFill>
              <a:effectLst/>
              <a:uLnTx/>
              <a:uFillTx/>
              <a:latin typeface="Arial"/>
              <a:ea typeface="+mn-ea"/>
              <a:cs typeface="+mn-cs"/>
            </a:endParaRPr>
          </a:p>
        </p:txBody>
      </p:sp>
      <p:sp>
        <p:nvSpPr>
          <p:cNvPr id="5" name="Slide Number Placeholder 4"/>
          <p:cNvSpPr>
            <a:spLocks noGrp="1"/>
          </p:cNvSpPr>
          <p:nvPr>
            <p:ph type="sldNum" sz="quarter" idx="12"/>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C3685D4E-8E2F-496B-9A5D-22D76957EDD8}" type="slidenum">
              <a:rPr kumimoji="0" lang="en-US" sz="1000" b="0" i="0" u="none" strike="noStrike" kern="1200" cap="none" spc="0" normalizeH="0" baseline="0" noProof="0">
                <a:ln>
                  <a:noFill/>
                </a:ln>
                <a:solidFill>
                  <a:srgbClr val="D4D2D0">
                    <a:shade val="50000"/>
                  </a:srgbClr>
                </a:solidFill>
                <a:effectLst/>
                <a:uLnTx/>
                <a:uFillTx/>
                <a:latin typeface="Arial"/>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srgbClr val="D4D2D0">
                  <a:shade val="50000"/>
                </a:srgbClr>
              </a:solidFill>
              <a:effectLst/>
              <a:uLnTx/>
              <a:uFillTx/>
              <a:latin typeface="Arial"/>
              <a:ea typeface="+mn-ea"/>
              <a:cs typeface="+mn-cs"/>
            </a:endParaRPr>
          </a:p>
        </p:txBody>
      </p:sp>
    </p:spTree>
    <p:extLst>
      <p:ext uri="{BB962C8B-B14F-4D97-AF65-F5344CB8AC3E}">
        <p14:creationId xmlns:p14="http://schemas.microsoft.com/office/powerpoint/2010/main" val="2540279700"/>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white">
                    <a:tint val="75000"/>
                  </a:prstClr>
                </a:solidFill>
                <a:effectLst/>
                <a:uLnTx/>
                <a:uFillTx/>
                <a:latin typeface="Arial"/>
                <a:ea typeface="+mn-ea"/>
                <a:cs typeface="+mn-cs"/>
              </a:rPr>
              <a:t>Sugiyono, FT UNY</a:t>
            </a:r>
          </a:p>
        </p:txBody>
      </p:sp>
      <p:sp>
        <p:nvSpPr>
          <p:cNvPr id="5" name="Footer Placeholder 4"/>
          <p:cNvSpPr>
            <a:spLocks noGrp="1"/>
          </p:cNvSpPr>
          <p:nvPr>
            <p:ph type="ftr"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prstClr val="white">
                  <a:tint val="75000"/>
                </a:prstClr>
              </a:solidFill>
              <a:effectLst/>
              <a:uLnTx/>
              <a:uFillTx/>
              <a:latin typeface="Arial"/>
              <a:ea typeface="+mn-ea"/>
              <a:cs typeface="+mn-cs"/>
            </a:endParaRPr>
          </a:p>
        </p:txBody>
      </p:sp>
      <p:sp>
        <p:nvSpPr>
          <p:cNvPr id="6" name="Slide Number Placeholder 5"/>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63BE5B5-7EF8-4619-A3D1-D9A992C9683F}" type="slidenum">
              <a:rPr kumimoji="0" lang="en-US" sz="1000" b="0" i="0" u="none" strike="noStrike" kern="1200" cap="none" spc="0" normalizeH="0" baseline="0" noProof="0" smtClean="0">
                <a:ln>
                  <a:noFill/>
                </a:ln>
                <a:solidFill>
                  <a:prstClr val="white">
                    <a:tint val="75000"/>
                  </a:prstClr>
                </a:solidFill>
                <a:effectLst/>
                <a:uLnTx/>
                <a:uFillTx/>
                <a:latin typeface="Arial"/>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white">
                  <a:tint val="75000"/>
                </a:prstClr>
              </a:solidFill>
              <a:effectLst/>
              <a:uLnTx/>
              <a:uFillTx/>
              <a:latin typeface="Arial"/>
              <a:ea typeface="+mn-ea"/>
              <a:cs typeface="+mn-cs"/>
            </a:endParaRPr>
          </a:p>
        </p:txBody>
      </p:sp>
    </p:spTree>
    <p:extLst>
      <p:ext uri="{BB962C8B-B14F-4D97-AF65-F5344CB8AC3E}">
        <p14:creationId xmlns:p14="http://schemas.microsoft.com/office/powerpoint/2010/main" val="3570178069"/>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id-ID"/>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Date Placeholder 3"/>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t>Sugiyono</a:t>
            </a:r>
          </a:p>
        </p:txBody>
      </p:sp>
      <p:sp>
        <p:nvSpPr>
          <p:cNvPr id="6" name="Slide Number Placeholder 5"/>
          <p:cNvSpPr>
            <a:spLocks noGrp="1"/>
          </p:cNvSpPr>
          <p:nvPr>
            <p:ph type="sldNum" sz="quarter" idx="12"/>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6A37BF1C-D8F3-409D-A274-664B16A922F2}" type="slidenum">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213675003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dgm">
  <p:cSld name="Title and Diagram or Organization Ch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28600"/>
            <a:ext cx="8229600" cy="1143000"/>
          </a:xfrm>
        </p:spPr>
        <p:txBody>
          <a:bodyPr/>
          <a:lstStyle/>
          <a:p>
            <a:r>
              <a:rPr lang="en-US"/>
              <a:t>Click to edit Master title style</a:t>
            </a:r>
            <a:endParaRPr lang="id-ID"/>
          </a:p>
        </p:txBody>
      </p:sp>
      <p:sp>
        <p:nvSpPr>
          <p:cNvPr id="3" name="SmartArt Placeholder 2"/>
          <p:cNvSpPr>
            <a:spLocks noGrp="1"/>
          </p:cNvSpPr>
          <p:nvPr>
            <p:ph type="dgm" idx="1"/>
          </p:nvPr>
        </p:nvSpPr>
        <p:spPr>
          <a:xfrm>
            <a:off x="457200" y="1600200"/>
            <a:ext cx="8229600" cy="4495800"/>
          </a:xfrm>
        </p:spPr>
        <p:txBody>
          <a:bodyPr/>
          <a:lstStyle/>
          <a:p>
            <a:pPr lvl="0"/>
            <a:endParaRPr lang="id-ID" noProof="0"/>
          </a:p>
        </p:txBody>
      </p:sp>
      <p:sp>
        <p:nvSpPr>
          <p:cNvPr id="4" name="Rectangle 24"/>
          <p:cNvSpPr>
            <a:spLocks noGrp="1" noChangeArrowheads="1"/>
          </p:cNvSpPr>
          <p:nvPr>
            <p:ph type="dt" sz="half" idx="10"/>
          </p:nvPr>
        </p:nvSpPr>
        <p:spPr>
          <a:ln/>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rial"/>
              <a:ea typeface="+mn-ea"/>
              <a:cs typeface="+mn-cs"/>
            </a:endParaRPr>
          </a:p>
        </p:txBody>
      </p:sp>
      <p:sp>
        <p:nvSpPr>
          <p:cNvPr id="5" name="Rectangle 25"/>
          <p:cNvSpPr>
            <a:spLocks noGrp="1" noChangeArrowheads="1"/>
          </p:cNvSpPr>
          <p:nvPr>
            <p:ph type="ftr" sz="quarter" idx="11"/>
          </p:nvPr>
        </p:nvSpPr>
        <p:spPr>
          <a:ln/>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rial"/>
              <a:ea typeface="+mn-ea"/>
              <a:cs typeface="+mn-cs"/>
            </a:endParaRPr>
          </a:p>
        </p:txBody>
      </p:sp>
      <p:sp>
        <p:nvSpPr>
          <p:cNvPr id="6" name="Rectangle 26"/>
          <p:cNvSpPr>
            <a:spLocks noGrp="1" noChangeArrowheads="1"/>
          </p:cNvSpPr>
          <p:nvPr>
            <p:ph type="sldNum" sz="quarter" idx="12"/>
          </p:nvPr>
        </p:nvSpPr>
        <p:spPr>
          <a:ln/>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A955208-664D-4613-8FED-EFABC6BA8E9E}" type="slidenum">
              <a:rPr kumimoji="0" lang="en-US" sz="1400" b="0" i="0" u="none" strike="noStrike" kern="1200" cap="none" spc="0" normalizeH="0" baseline="0" noProof="0">
                <a:ln>
                  <a:noFill/>
                </a:ln>
                <a:solidFill>
                  <a:srgbClr val="FFFFFF"/>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400" b="0"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2743964813"/>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dgm">
  <p:cSld name="Title and Diagram or Organization Ch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28600"/>
            <a:ext cx="8229600" cy="1143000"/>
          </a:xfrm>
        </p:spPr>
        <p:txBody>
          <a:bodyPr/>
          <a:lstStyle/>
          <a:p>
            <a:r>
              <a:rPr lang="en-US"/>
              <a:t>Click to edit Master title style</a:t>
            </a:r>
            <a:endParaRPr lang="id-ID"/>
          </a:p>
        </p:txBody>
      </p:sp>
      <p:sp>
        <p:nvSpPr>
          <p:cNvPr id="3" name="SmartArt Placeholder 2"/>
          <p:cNvSpPr>
            <a:spLocks noGrp="1"/>
          </p:cNvSpPr>
          <p:nvPr>
            <p:ph type="dgm" idx="1"/>
          </p:nvPr>
        </p:nvSpPr>
        <p:spPr>
          <a:xfrm>
            <a:off x="457200" y="1600200"/>
            <a:ext cx="8229600" cy="4495800"/>
          </a:xfrm>
        </p:spPr>
        <p:txBody>
          <a:bodyPr/>
          <a:lstStyle/>
          <a:p>
            <a:pPr lvl="0"/>
            <a:endParaRPr lang="id-ID" noProof="0"/>
          </a:p>
        </p:txBody>
      </p:sp>
      <p:sp>
        <p:nvSpPr>
          <p:cNvPr id="4" name="Rectangle 24"/>
          <p:cNvSpPr>
            <a:spLocks noGrp="1" noChangeArrowheads="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Lucida Sans Unicode"/>
              <a:ea typeface="+mn-ea"/>
              <a:cs typeface="+mn-cs"/>
            </a:endParaRPr>
          </a:p>
        </p:txBody>
      </p:sp>
      <p:sp>
        <p:nvSpPr>
          <p:cNvPr id="5" name="Rectangle 25"/>
          <p:cNvSpPr>
            <a:spLocks noGrp="1" noChangeArrowheads="1"/>
          </p:cNvSpPr>
          <p:nvPr>
            <p:ph type="ftr" sz="quarter" idx="11"/>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Lucida Sans Unicode"/>
              <a:ea typeface="+mn-ea"/>
              <a:cs typeface="+mn-cs"/>
            </a:endParaRPr>
          </a:p>
        </p:txBody>
      </p:sp>
      <p:sp>
        <p:nvSpPr>
          <p:cNvPr id="6" name="Rectangle 26"/>
          <p:cNvSpPr>
            <a:spLocks noGrp="1" noChangeArrowheads="1"/>
          </p:cNvSpPr>
          <p:nvPr>
            <p:ph type="sldNum" sz="quarter" idx="12"/>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68C4363A-C602-490D-A8FF-B7403CF825E4}" type="slidenum">
              <a:rPr kumimoji="0" lang="en-US" sz="1000" b="0" i="0" u="none" strike="noStrike" kern="1200" cap="none" spc="0" normalizeH="0" baseline="0" noProof="0">
                <a:ln>
                  <a:noFill/>
                </a:ln>
                <a:solidFill>
                  <a:prstClr val="black"/>
                </a:solidFill>
                <a:effectLst/>
                <a:uLnTx/>
                <a:uFillTx/>
                <a:latin typeface="Lucida Sans Unicode"/>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solidFill>
              <a:effectLst/>
              <a:uLnTx/>
              <a:uFillTx/>
              <a:latin typeface="Lucida Sans Unicode"/>
              <a:ea typeface="+mn-ea"/>
              <a:cs typeface="+mn-cs"/>
            </a:endParaRPr>
          </a:p>
        </p:txBody>
      </p:sp>
    </p:spTree>
    <p:extLst>
      <p:ext uri="{BB962C8B-B14F-4D97-AF65-F5344CB8AC3E}">
        <p14:creationId xmlns:p14="http://schemas.microsoft.com/office/powerpoint/2010/main" val="4121615120"/>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id-ID"/>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Rectangle 24"/>
          <p:cNvSpPr>
            <a:spLocks noGrp="1" noChangeArrowheads="1"/>
          </p:cNvSpPr>
          <p:nvPr>
            <p:ph type="dt" sz="half" idx="10"/>
          </p:nvPr>
        </p:nvSpPr>
        <p:spPr>
          <a:ln/>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a:ea typeface="+mn-ea"/>
              <a:cs typeface="+mn-cs"/>
            </a:endParaRPr>
          </a:p>
        </p:txBody>
      </p:sp>
      <p:sp>
        <p:nvSpPr>
          <p:cNvPr id="5" name="Rectangle 25"/>
          <p:cNvSpPr>
            <a:spLocks noGrp="1" noChangeArrowheads="1"/>
          </p:cNvSpPr>
          <p:nvPr>
            <p:ph type="ftr" sz="quarter" idx="11"/>
          </p:nvPr>
        </p:nvSpPr>
        <p:spPr>
          <a:ln/>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a:ea typeface="+mn-ea"/>
              <a:cs typeface="+mn-cs"/>
            </a:endParaRPr>
          </a:p>
        </p:txBody>
      </p:sp>
      <p:sp>
        <p:nvSpPr>
          <p:cNvPr id="6" name="Rectangle 26"/>
          <p:cNvSpPr>
            <a:spLocks noGrp="1" noChangeArrowheads="1"/>
          </p:cNvSpPr>
          <p:nvPr>
            <p:ph type="sldNum" sz="quarter" idx="12"/>
          </p:nvPr>
        </p:nvSpPr>
        <p:spPr>
          <a:ln/>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64C9A585-AC05-4910-9DED-9D5BC4EDF1FA}" type="slidenum">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a:ea typeface="+mn-ea"/>
              <a:cs typeface="+mn-cs"/>
            </a:endParaRPr>
          </a:p>
        </p:txBody>
      </p:sp>
    </p:spTree>
    <p:extLst>
      <p:ext uri="{BB962C8B-B14F-4D97-AF65-F5344CB8AC3E}">
        <p14:creationId xmlns:p14="http://schemas.microsoft.com/office/powerpoint/2010/main" val="289502823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id-ID"/>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Rectangle 4"/>
          <p:cNvSpPr>
            <a:spLocks noGrp="1" noChangeArrowheads="1"/>
          </p:cNvSpPr>
          <p:nvPr>
            <p:ph type="dt" sz="half" idx="10"/>
          </p:nvPr>
        </p:nvSpPr>
        <p:spPr>
          <a:ln/>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outerShdw blurRad="38100" dist="38100" dir="2700000" algn="tl">
                  <a:srgbClr val="000000"/>
                </a:outerShdw>
              </a:effectLst>
              <a:uLnTx/>
              <a:uFillTx/>
              <a:latin typeface="Tahoma"/>
              <a:ea typeface="+mn-ea"/>
              <a:cs typeface="+mn-cs"/>
            </a:endParaRPr>
          </a:p>
        </p:txBody>
      </p:sp>
      <p:sp>
        <p:nvSpPr>
          <p:cNvPr id="5" name="Rectangle 5"/>
          <p:cNvSpPr>
            <a:spLocks noGrp="1" noChangeArrowheads="1"/>
          </p:cNvSpPr>
          <p:nvPr>
            <p:ph type="ftr" sz="quarter" idx="11"/>
          </p:nvPr>
        </p:nvSpPr>
        <p:spPr>
          <a:ln/>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outerShdw blurRad="38100" dist="38100" dir="2700000" algn="tl">
                  <a:srgbClr val="000000"/>
                </a:outerShdw>
              </a:effectLst>
              <a:uLnTx/>
              <a:uFillTx/>
              <a:latin typeface="Tahoma"/>
              <a:ea typeface="+mn-ea"/>
              <a:cs typeface="+mn-cs"/>
            </a:endParaRPr>
          </a:p>
        </p:txBody>
      </p:sp>
      <p:sp>
        <p:nvSpPr>
          <p:cNvPr id="6" name="Rectangle 6"/>
          <p:cNvSpPr>
            <a:spLocks noGrp="1" noChangeArrowheads="1"/>
          </p:cNvSpPr>
          <p:nvPr>
            <p:ph type="sldNum" sz="quarter" idx="12"/>
          </p:nvPr>
        </p:nvSpPr>
        <p:spPr>
          <a:ln/>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E7874DF7-7BEA-43E4-871D-D0AC2CE2EA67}" type="slidenum">
              <a:rPr kumimoji="0" lang="en-US" sz="1400" b="0" i="0" u="none" strike="noStrike" kern="1200" cap="none" spc="0" normalizeH="0" baseline="0" noProof="0">
                <a:ln>
                  <a:noFill/>
                </a:ln>
                <a:solidFill>
                  <a:prstClr val="white"/>
                </a:solidFill>
                <a:effectLst>
                  <a:outerShdw blurRad="38100" dist="38100" dir="2700000" algn="tl">
                    <a:srgbClr val="000000"/>
                  </a:outerShdw>
                </a:effectLst>
                <a:uLnTx/>
                <a:uFillTx/>
                <a:latin typeface="Tahom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400" b="0" i="0" u="none" strike="noStrike" kern="1200" cap="none" spc="0" normalizeH="0" baseline="0" noProof="0">
              <a:ln>
                <a:noFill/>
              </a:ln>
              <a:solidFill>
                <a:prstClr val="white"/>
              </a:solidFill>
              <a:effectLst>
                <a:outerShdw blurRad="38100" dist="38100" dir="2700000" algn="tl">
                  <a:srgbClr val="000000"/>
                </a:outerShdw>
              </a:effectLst>
              <a:uLnTx/>
              <a:uFillTx/>
              <a:latin typeface="Tahoma"/>
              <a:ea typeface="+mn-ea"/>
              <a:cs typeface="+mn-cs"/>
            </a:endParaRPr>
          </a:p>
        </p:txBody>
      </p:sp>
    </p:spTree>
    <p:extLst>
      <p:ext uri="{BB962C8B-B14F-4D97-AF65-F5344CB8AC3E}">
        <p14:creationId xmlns:p14="http://schemas.microsoft.com/office/powerpoint/2010/main" val="1129350147"/>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28600"/>
            <a:ext cx="8229600" cy="1143000"/>
          </a:xfrm>
        </p:spPr>
        <p:txBody>
          <a:bodyPr/>
          <a:lstStyle/>
          <a:p>
            <a:r>
              <a:rPr lang="en-US"/>
              <a:t>Click to edit Master title style</a:t>
            </a:r>
            <a:endParaRPr lang="id-ID"/>
          </a:p>
        </p:txBody>
      </p:sp>
      <p:sp>
        <p:nvSpPr>
          <p:cNvPr id="3" name="Table Placeholder 2"/>
          <p:cNvSpPr>
            <a:spLocks noGrp="1"/>
          </p:cNvSpPr>
          <p:nvPr>
            <p:ph type="tbl" idx="1"/>
          </p:nvPr>
        </p:nvSpPr>
        <p:spPr>
          <a:xfrm>
            <a:off x="457200" y="1600200"/>
            <a:ext cx="8229600" cy="4495800"/>
          </a:xfrm>
        </p:spPr>
        <p:txBody>
          <a:bodyPr/>
          <a:lstStyle/>
          <a:p>
            <a:pPr lvl="0"/>
            <a:endParaRPr lang="id-ID" noProof="0"/>
          </a:p>
        </p:txBody>
      </p:sp>
      <p:sp>
        <p:nvSpPr>
          <p:cNvPr id="4" name="Rectangle 24"/>
          <p:cNvSpPr>
            <a:spLocks noGrp="1" noChangeArrowheads="1"/>
          </p:cNvSpPr>
          <p:nvPr>
            <p:ph type="dt" sz="half" idx="10"/>
          </p:nvPr>
        </p:nvSpPr>
        <p:spPr>
          <a:ln/>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a:ea typeface="+mn-ea"/>
              <a:cs typeface="+mn-cs"/>
            </a:endParaRPr>
          </a:p>
        </p:txBody>
      </p:sp>
      <p:sp>
        <p:nvSpPr>
          <p:cNvPr id="5" name="Rectangle 25"/>
          <p:cNvSpPr>
            <a:spLocks noGrp="1" noChangeArrowheads="1"/>
          </p:cNvSpPr>
          <p:nvPr>
            <p:ph type="ftr" sz="quarter" idx="11"/>
          </p:nvPr>
        </p:nvSpPr>
        <p:spPr>
          <a:ln/>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a:ea typeface="+mn-ea"/>
              <a:cs typeface="+mn-cs"/>
            </a:endParaRPr>
          </a:p>
        </p:txBody>
      </p:sp>
      <p:sp>
        <p:nvSpPr>
          <p:cNvPr id="6" name="Rectangle 26"/>
          <p:cNvSpPr>
            <a:spLocks noGrp="1" noChangeArrowheads="1"/>
          </p:cNvSpPr>
          <p:nvPr>
            <p:ph type="sldNum" sz="quarter" idx="12"/>
          </p:nvPr>
        </p:nvSpPr>
        <p:spPr>
          <a:ln/>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67F920A1-C4AD-44E7-80F4-588166D9DCBB}" type="slidenum">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a:ea typeface="+mn-ea"/>
              <a:cs typeface="+mn-cs"/>
            </a:endParaRPr>
          </a:p>
        </p:txBody>
      </p:sp>
    </p:spTree>
    <p:extLst>
      <p:ext uri="{BB962C8B-B14F-4D97-AF65-F5344CB8AC3E}">
        <p14:creationId xmlns:p14="http://schemas.microsoft.com/office/powerpoint/2010/main" val="196656230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tint val="75000"/>
                  </a:prstClr>
                </a:solidFill>
                <a:effectLst/>
                <a:uLnTx/>
                <a:uFillTx/>
                <a:latin typeface="Calibri"/>
                <a:ea typeface="+mn-ea"/>
                <a:cs typeface="Arial" pitchFamily="34" charset="0"/>
              </a:rPr>
              <a:t>Sugiyono, FT UNY</a:t>
            </a: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tint val="75000"/>
                </a:prstClr>
              </a:solidFill>
              <a:effectLst/>
              <a:uLnTx/>
              <a:uFillTx/>
              <a:latin typeface="Calibri"/>
              <a:ea typeface="+mn-ea"/>
              <a:cs typeface="Arial" pitchFamily="34" charset="0"/>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63BE5B5-7EF8-4619-A3D1-D9A992C9683F}" type="slidenum">
              <a:rPr kumimoji="0" lang="en-US" sz="1200" b="0" i="0" u="none" strike="noStrike" kern="1200" cap="none" spc="0" normalizeH="0" baseline="0" noProof="0" smtClean="0">
                <a:ln>
                  <a:noFill/>
                </a:ln>
                <a:solidFill>
                  <a:prstClr val="white">
                    <a:tint val="75000"/>
                  </a:prstClr>
                </a:solidFill>
                <a:effectLst/>
                <a:uLnTx/>
                <a:uFillTx/>
                <a:latin typeface="Calibri"/>
                <a:ea typeface="+mn-ea"/>
                <a:cs typeface="Arial"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white">
                  <a:tint val="75000"/>
                </a:prstClr>
              </a:solidFill>
              <a:effectLst/>
              <a:uLnTx/>
              <a:uFillTx/>
              <a:latin typeface="Calibri"/>
              <a:ea typeface="+mn-ea"/>
              <a:cs typeface="Arial" pitchFamily="34" charset="0"/>
            </a:endParaRPr>
          </a:p>
        </p:txBody>
      </p:sp>
    </p:spTree>
    <p:extLst>
      <p:ext uri="{BB962C8B-B14F-4D97-AF65-F5344CB8AC3E}">
        <p14:creationId xmlns:p14="http://schemas.microsoft.com/office/powerpoint/2010/main" val="1842840806"/>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8194" name="Rectangle 2"/>
          <p:cNvSpPr>
            <a:spLocks noGrp="1" noChangeArrowheads="1"/>
          </p:cNvSpPr>
          <p:nvPr>
            <p:ph type="ctrTitle" sz="quarter"/>
          </p:nvPr>
        </p:nvSpPr>
        <p:spPr>
          <a:xfrm>
            <a:off x="685800" y="1676400"/>
            <a:ext cx="7772400" cy="1828800"/>
          </a:xfrm>
        </p:spPr>
        <p:txBody>
          <a:bodyPr/>
          <a:lstStyle>
            <a:lvl1pPr>
              <a:defRPr/>
            </a:lvl1pPr>
          </a:lstStyle>
          <a:p>
            <a:r>
              <a:rPr lang="en-US"/>
              <a:t>Click to edit Master title style</a:t>
            </a:r>
          </a:p>
        </p:txBody>
      </p:sp>
      <p:sp>
        <p:nvSpPr>
          <p:cNvPr id="8195" name="Rectangle 3"/>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a:lvl1pPr>
          </a:lstStyle>
          <a:p>
            <a:r>
              <a:rPr lang="en-US"/>
              <a:t>Click to edit Master subtitle style</a:t>
            </a:r>
          </a:p>
        </p:txBody>
      </p:sp>
      <p:sp>
        <p:nvSpPr>
          <p:cNvPr id="8196" name="Rectangle 4"/>
          <p:cNvSpPr>
            <a:spLocks noGrp="1" noChangeArrowheads="1"/>
          </p:cNvSpPr>
          <p:nvPr>
            <p:ph type="dt" sz="quarter" idx="2"/>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outerShdw blurRad="38100" dist="38100" dir="2700000" algn="tl">
                  <a:srgbClr val="000000"/>
                </a:outerShdw>
              </a:effectLst>
              <a:uLnTx/>
              <a:uFillTx/>
              <a:latin typeface="Tahoma"/>
              <a:ea typeface="+mn-ea"/>
              <a:cs typeface="+mn-cs"/>
            </a:endParaRPr>
          </a:p>
        </p:txBody>
      </p:sp>
      <p:sp>
        <p:nvSpPr>
          <p:cNvPr id="8197" name="Rectangle 5"/>
          <p:cNvSpPr>
            <a:spLocks noGrp="1" noChangeArrowheads="1"/>
          </p:cNvSpPr>
          <p:nvPr>
            <p:ph type="ftr" sz="quarter" idx="3"/>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outerShdw blurRad="38100" dist="38100" dir="2700000" algn="tl">
                  <a:srgbClr val="000000"/>
                </a:outerShdw>
              </a:effectLst>
              <a:uLnTx/>
              <a:uFillTx/>
              <a:latin typeface="Tahoma"/>
              <a:ea typeface="+mn-ea"/>
              <a:cs typeface="+mn-cs"/>
            </a:endParaRPr>
          </a:p>
        </p:txBody>
      </p:sp>
      <p:sp>
        <p:nvSpPr>
          <p:cNvPr id="8198" name="Rectangle 6"/>
          <p:cNvSpPr>
            <a:spLocks noGrp="1" noChangeArrowheads="1"/>
          </p:cNvSpPr>
          <p:nvPr>
            <p:ph type="sldNum" sz="quarter" idx="4"/>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1B1F1FD-40E9-419A-A21B-CA1BB415795A}" type="slidenum">
              <a:rPr kumimoji="0" lang="en-US" sz="1400" b="0" i="0" u="none" strike="noStrike" kern="1200" cap="none" spc="0" normalizeH="0" baseline="0" noProof="0">
                <a:ln>
                  <a:noFill/>
                </a:ln>
                <a:solidFill>
                  <a:prstClr val="white"/>
                </a:solidFill>
                <a:effectLst>
                  <a:outerShdw blurRad="38100" dist="38100" dir="2700000" algn="tl">
                    <a:srgbClr val="000000"/>
                  </a:outerShdw>
                </a:effectLst>
                <a:uLnTx/>
                <a:uFillTx/>
                <a:latin typeface="Tahom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400" b="0" i="0" u="none" strike="noStrike" kern="1200" cap="none" spc="0" normalizeH="0" baseline="0" noProof="0">
              <a:ln>
                <a:noFill/>
              </a:ln>
              <a:solidFill>
                <a:prstClr val="white"/>
              </a:solidFill>
              <a:effectLst>
                <a:outerShdw blurRad="38100" dist="38100" dir="2700000" algn="tl">
                  <a:srgbClr val="000000"/>
                </a:outerShdw>
              </a:effectLst>
              <a:uLnTx/>
              <a:uFillTx/>
              <a:latin typeface="Tahoma"/>
              <a:ea typeface="+mn-ea"/>
              <a:cs typeface="+mn-cs"/>
            </a:endParaRPr>
          </a:p>
        </p:txBody>
      </p:sp>
    </p:spTree>
    <p:extLst>
      <p:ext uri="{BB962C8B-B14F-4D97-AF65-F5344CB8AC3E}">
        <p14:creationId xmlns:p14="http://schemas.microsoft.com/office/powerpoint/2010/main" val="3895890164"/>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id-ID"/>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Rectangle 4"/>
          <p:cNvSpPr>
            <a:spLocks noGrp="1" noChangeArrowheads="1"/>
          </p:cNvSpPr>
          <p:nvPr>
            <p:ph type="dt" sz="half" idx="10"/>
          </p:nvPr>
        </p:nvSpPr>
        <p:spPr>
          <a:ln/>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outerShdw blurRad="38100" dist="38100" dir="2700000" algn="tl">
                  <a:srgbClr val="000000"/>
                </a:outerShdw>
              </a:effectLst>
              <a:uLnTx/>
              <a:uFillTx/>
              <a:latin typeface="Tahoma"/>
              <a:ea typeface="+mn-ea"/>
              <a:cs typeface="+mn-cs"/>
            </a:endParaRPr>
          </a:p>
        </p:txBody>
      </p:sp>
      <p:sp>
        <p:nvSpPr>
          <p:cNvPr id="5" name="Rectangle 5"/>
          <p:cNvSpPr>
            <a:spLocks noGrp="1" noChangeArrowheads="1"/>
          </p:cNvSpPr>
          <p:nvPr>
            <p:ph type="ftr" sz="quarter" idx="11"/>
          </p:nvPr>
        </p:nvSpPr>
        <p:spPr>
          <a:ln/>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outerShdw blurRad="38100" dist="38100" dir="2700000" algn="tl">
                  <a:srgbClr val="000000"/>
                </a:outerShdw>
              </a:effectLst>
              <a:uLnTx/>
              <a:uFillTx/>
              <a:latin typeface="Tahoma"/>
              <a:ea typeface="+mn-ea"/>
              <a:cs typeface="+mn-cs"/>
            </a:endParaRPr>
          </a:p>
        </p:txBody>
      </p:sp>
      <p:sp>
        <p:nvSpPr>
          <p:cNvPr id="6" name="Rectangle 6"/>
          <p:cNvSpPr>
            <a:spLocks noGrp="1" noChangeArrowheads="1"/>
          </p:cNvSpPr>
          <p:nvPr>
            <p:ph type="sldNum" sz="quarter" idx="12"/>
          </p:nvPr>
        </p:nvSpPr>
        <p:spPr>
          <a:ln/>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E7874DF7-7BEA-43E4-871D-D0AC2CE2EA67}" type="slidenum">
              <a:rPr kumimoji="0" lang="en-US" sz="1400" b="0" i="0" u="none" strike="noStrike" kern="1200" cap="none" spc="0" normalizeH="0" baseline="0" noProof="0">
                <a:ln>
                  <a:noFill/>
                </a:ln>
                <a:solidFill>
                  <a:prstClr val="white"/>
                </a:solidFill>
                <a:effectLst>
                  <a:outerShdw blurRad="38100" dist="38100" dir="2700000" algn="tl">
                    <a:srgbClr val="000000"/>
                  </a:outerShdw>
                </a:effectLst>
                <a:uLnTx/>
                <a:uFillTx/>
                <a:latin typeface="Tahom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400" b="0" i="0" u="none" strike="noStrike" kern="1200" cap="none" spc="0" normalizeH="0" baseline="0" noProof="0">
              <a:ln>
                <a:noFill/>
              </a:ln>
              <a:solidFill>
                <a:prstClr val="white"/>
              </a:solidFill>
              <a:effectLst>
                <a:outerShdw blurRad="38100" dist="38100" dir="2700000" algn="tl">
                  <a:srgbClr val="000000"/>
                </a:outerShdw>
              </a:effectLst>
              <a:uLnTx/>
              <a:uFillTx/>
              <a:latin typeface="Tahoma"/>
              <a:ea typeface="+mn-ea"/>
              <a:cs typeface="+mn-cs"/>
            </a:endParaRPr>
          </a:p>
        </p:txBody>
      </p:sp>
    </p:spTree>
    <p:extLst>
      <p:ext uri="{BB962C8B-B14F-4D97-AF65-F5344CB8AC3E}">
        <p14:creationId xmlns:p14="http://schemas.microsoft.com/office/powerpoint/2010/main" val="621483529"/>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id-ID"/>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Rectangle 24"/>
          <p:cNvSpPr>
            <a:spLocks noGrp="1" noChangeArrowheads="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FFFFFF"/>
              </a:solidFill>
              <a:effectLst>
                <a:outerShdw blurRad="38100" dist="38100" dir="2700000" algn="tl">
                  <a:srgbClr val="010199"/>
                </a:outerShdw>
              </a:effectLst>
              <a:uLnTx/>
              <a:uFillTx/>
              <a:latin typeface="Arial"/>
              <a:ea typeface="+mn-ea"/>
              <a:cs typeface="+mn-cs"/>
            </a:endParaRPr>
          </a:p>
        </p:txBody>
      </p:sp>
      <p:sp>
        <p:nvSpPr>
          <p:cNvPr id="5" name="Rectangle 25"/>
          <p:cNvSpPr>
            <a:spLocks noGrp="1" noChangeArrowheads="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FFFFFF"/>
              </a:solidFill>
              <a:effectLst>
                <a:outerShdw blurRad="38100" dist="38100" dir="2700000" algn="tl">
                  <a:srgbClr val="010199"/>
                </a:outerShdw>
              </a:effectLst>
              <a:uLnTx/>
              <a:uFillTx/>
              <a:latin typeface="Arial"/>
              <a:ea typeface="+mn-ea"/>
              <a:cs typeface="+mn-cs"/>
            </a:endParaRPr>
          </a:p>
        </p:txBody>
      </p:sp>
      <p:sp>
        <p:nvSpPr>
          <p:cNvPr id="6" name="Rectangle 26"/>
          <p:cNvSpPr>
            <a:spLocks noGrp="1" noChangeArrowheads="1"/>
          </p:cNvSpPr>
          <p:nvPr>
            <p:ph type="sldNum" sz="quarter" idx="12"/>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FBE2C1DD-E432-49B3-90BB-7338975CFF81}" type="slidenum">
              <a:rPr kumimoji="0" lang="en-US" sz="1000" b="0" i="0" u="none" strike="noStrike" kern="1200" cap="none" spc="0" normalizeH="0" baseline="0" noProof="0">
                <a:ln>
                  <a:noFill/>
                </a:ln>
                <a:solidFill>
                  <a:srgbClr val="FFFFFF"/>
                </a:solidFill>
                <a:effectLst>
                  <a:outerShdw blurRad="38100" dist="38100" dir="2700000" algn="tl">
                    <a:srgbClr val="010199"/>
                  </a:outerShdw>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srgbClr val="FFFFFF"/>
              </a:solidFill>
              <a:effectLst>
                <a:outerShdw blurRad="38100" dist="38100" dir="2700000" algn="tl">
                  <a:srgbClr val="010199"/>
                </a:outerShdw>
              </a:effectLst>
              <a:uLnTx/>
              <a:uFillTx/>
              <a:latin typeface="Arial"/>
              <a:ea typeface="+mn-ea"/>
              <a:cs typeface="+mn-cs"/>
            </a:endParaRPr>
          </a:p>
        </p:txBody>
      </p:sp>
    </p:spTree>
    <p:extLst>
      <p:ext uri="{BB962C8B-B14F-4D97-AF65-F5344CB8AC3E}">
        <p14:creationId xmlns:p14="http://schemas.microsoft.com/office/powerpoint/2010/main" val="665566924"/>
      </p:ext>
    </p:extLst>
  </p:cSld>
  <p:clrMapOvr>
    <a:masterClrMapping/>
  </p:clrMapOvr>
  <p:transition spd="slow"/>
</p:sldLayout>
</file>

<file path=ppt/slideLayouts/slideLayout5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id-ID"/>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Rectangle 26"/>
          <p:cNvSpPr>
            <a:spLocks noGrp="1" noChangeArrowheads="1"/>
          </p:cNvSpPr>
          <p:nvPr>
            <p:ph type="ftr" sz="quarter" idx="10"/>
          </p:nvPr>
        </p:nvSpPr>
        <p:spPr>
          <a:ln/>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602000"/>
              </a:solidFill>
              <a:effectLst>
                <a:outerShdw blurRad="38100" dist="38100" dir="2700000" algn="tl">
                  <a:srgbClr val="000000"/>
                </a:outerShdw>
              </a:effectLst>
              <a:uLnTx/>
              <a:uFillTx/>
              <a:latin typeface="Tahoma"/>
              <a:ea typeface="+mn-ea"/>
              <a:cs typeface="+mn-cs"/>
            </a:endParaRPr>
          </a:p>
        </p:txBody>
      </p:sp>
      <p:sp>
        <p:nvSpPr>
          <p:cNvPr id="5" name="Rectangle 27"/>
          <p:cNvSpPr>
            <a:spLocks noGrp="1" noChangeArrowheads="1"/>
          </p:cNvSpPr>
          <p:nvPr>
            <p:ph type="sldNum" sz="quarter" idx="11"/>
          </p:nvPr>
        </p:nvSpPr>
        <p:spPr>
          <a:ln/>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C4736013-5646-437B-9FF7-0F0986B1A036}" type="slidenum">
              <a:rPr kumimoji="0" lang="en-US" sz="1000" b="0" i="0" u="none" strike="noStrike" kern="1200" cap="none" spc="0" normalizeH="0" baseline="0" noProof="0">
                <a:ln>
                  <a:noFill/>
                </a:ln>
                <a:solidFill>
                  <a:srgbClr val="602000"/>
                </a:solidFill>
                <a:effectLst>
                  <a:outerShdw blurRad="38100" dist="38100" dir="2700000" algn="tl">
                    <a:srgbClr val="000000"/>
                  </a:outerShdw>
                </a:effectLst>
                <a:uLnTx/>
                <a:uFillTx/>
                <a:latin typeface="Tahom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srgbClr val="602000"/>
              </a:solidFill>
              <a:effectLst>
                <a:outerShdw blurRad="38100" dist="38100" dir="2700000" algn="tl">
                  <a:srgbClr val="000000"/>
                </a:outerShdw>
              </a:effectLst>
              <a:uLnTx/>
              <a:uFillTx/>
              <a:latin typeface="Tahoma"/>
              <a:ea typeface="+mn-ea"/>
              <a:cs typeface="+mn-cs"/>
            </a:endParaRPr>
          </a:p>
        </p:txBody>
      </p:sp>
      <p:sp>
        <p:nvSpPr>
          <p:cNvPr id="6" name="Rectangle 28"/>
          <p:cNvSpPr>
            <a:spLocks noGrp="1" noChangeArrowheads="1"/>
          </p:cNvSpPr>
          <p:nvPr>
            <p:ph type="dt" sz="half" idx="12"/>
          </p:nvPr>
        </p:nvSpPr>
        <p:spPr>
          <a:ln/>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602000"/>
              </a:solidFill>
              <a:effectLst>
                <a:outerShdw blurRad="38100" dist="38100" dir="2700000" algn="tl">
                  <a:srgbClr val="000000"/>
                </a:outerShdw>
              </a:effectLst>
              <a:uLnTx/>
              <a:uFillTx/>
              <a:latin typeface="Tahoma"/>
              <a:ea typeface="+mn-ea"/>
              <a:cs typeface="+mn-cs"/>
            </a:endParaRPr>
          </a:p>
        </p:txBody>
      </p:sp>
    </p:spTree>
    <p:extLst>
      <p:ext uri="{BB962C8B-B14F-4D97-AF65-F5344CB8AC3E}">
        <p14:creationId xmlns:p14="http://schemas.microsoft.com/office/powerpoint/2010/main" val="325327232"/>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id-ID"/>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Rectangle 218"/>
          <p:cNvSpPr>
            <a:spLocks noGrp="1" noChangeArrowheads="1"/>
          </p:cNvSpPr>
          <p:nvPr>
            <p:ph type="sldNum" sz="quarter" idx="10"/>
          </p:nvPr>
        </p:nvSpPr>
        <p:spPr>
          <a:ln/>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7D26E5CE-A3CD-456C-B56D-B6C00E746120}" type="slidenum">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a:ea typeface="+mn-ea"/>
              <a:cs typeface="+mn-cs"/>
            </a:endParaRPr>
          </a:p>
        </p:txBody>
      </p:sp>
      <p:sp>
        <p:nvSpPr>
          <p:cNvPr id="5" name="Rectangle 219"/>
          <p:cNvSpPr>
            <a:spLocks noGrp="1" noChangeArrowheads="1"/>
          </p:cNvSpPr>
          <p:nvPr>
            <p:ph type="dt" sz="half" idx="11"/>
          </p:nvPr>
        </p:nvSpPr>
        <p:spPr>
          <a:ln/>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a:ea typeface="+mn-ea"/>
              <a:cs typeface="+mn-cs"/>
            </a:endParaRPr>
          </a:p>
        </p:txBody>
      </p:sp>
      <p:sp>
        <p:nvSpPr>
          <p:cNvPr id="6" name="Rectangle 220"/>
          <p:cNvSpPr>
            <a:spLocks noGrp="1" noChangeArrowheads="1"/>
          </p:cNvSpPr>
          <p:nvPr>
            <p:ph type="ftr" sz="quarter" idx="12"/>
          </p:nvPr>
        </p:nvSpPr>
        <p:spPr>
          <a:ln/>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a:ea typeface="+mn-ea"/>
              <a:cs typeface="+mn-cs"/>
            </a:endParaRPr>
          </a:p>
        </p:txBody>
      </p:sp>
    </p:spTree>
    <p:extLst>
      <p:ext uri="{BB962C8B-B14F-4D97-AF65-F5344CB8AC3E}">
        <p14:creationId xmlns:p14="http://schemas.microsoft.com/office/powerpoint/2010/main" val="1473988238"/>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id-ID"/>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Rectangle 5"/>
          <p:cNvSpPr>
            <a:spLocks noGrp="1" noChangeArrowheads="1"/>
          </p:cNvSpPr>
          <p:nvPr>
            <p:ph type="dt" sz="half" idx="10"/>
          </p:nvPr>
        </p:nvSpPr>
        <p:spPr>
          <a:ln/>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rial"/>
              <a:ea typeface="+mn-ea"/>
              <a:cs typeface="+mn-cs"/>
            </a:endParaRPr>
          </a:p>
        </p:txBody>
      </p:sp>
      <p:sp>
        <p:nvSpPr>
          <p:cNvPr id="5" name="Rectangle 6"/>
          <p:cNvSpPr>
            <a:spLocks noGrp="1" noChangeArrowheads="1"/>
          </p:cNvSpPr>
          <p:nvPr>
            <p:ph type="ftr" sz="quarter" idx="11"/>
          </p:nvPr>
        </p:nvSpPr>
        <p:spPr>
          <a:ln/>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rial"/>
              <a:ea typeface="+mn-ea"/>
              <a:cs typeface="+mn-cs"/>
            </a:endParaRPr>
          </a:p>
        </p:txBody>
      </p:sp>
      <p:sp>
        <p:nvSpPr>
          <p:cNvPr id="6" name="Rectangle 7"/>
          <p:cNvSpPr>
            <a:spLocks noGrp="1" noChangeArrowheads="1"/>
          </p:cNvSpPr>
          <p:nvPr>
            <p:ph type="sldNum" sz="quarter" idx="12"/>
          </p:nvPr>
        </p:nvSpPr>
        <p:spPr>
          <a:ln/>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64539319-C457-492B-B007-73FE475D62FD}" type="slidenum">
              <a:rPr kumimoji="0" lang="en-US" sz="1400" b="0" i="0" u="none" strike="noStrike" kern="1200" cap="none" spc="0" normalizeH="0" baseline="0" noProof="0">
                <a:ln>
                  <a:noFill/>
                </a:ln>
                <a:solidFill>
                  <a:srgbClr val="FFFFFF"/>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400" b="0"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2402752317"/>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5" name="Footer Placeholder 4"/>
          <p:cNvSpPr>
            <a:spLocks noGrp="1"/>
          </p:cNvSpPr>
          <p:nvPr>
            <p:ph type="ftr"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9914D3-8523-44D8-9A56-7F0C43DBABAC}" type="slidenum">
              <a:rPr kumimoji="0" lang="en-US" sz="1000" b="0" i="0" u="none" strike="noStrike" kern="1200" cap="none" spc="0" normalizeH="0" baseline="0" noProof="0" smtClean="0">
                <a:ln>
                  <a:noFill/>
                </a:ln>
                <a:solidFill>
                  <a:prstClr val="black"/>
                </a:solidFill>
                <a:effectLst/>
                <a:uLnTx/>
                <a:uFillTx/>
                <a:latin typeface="Lucida Sans Unicode"/>
                <a:ea typeface="+mn-ea"/>
                <a:cs typeface="Arial"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7" name="Title 6"/>
          <p:cNvSpPr>
            <a:spLocks noGrp="1"/>
          </p:cNvSpPr>
          <p:nvPr>
            <p:ph type="title"/>
          </p:nvPr>
        </p:nvSpPr>
        <p:spPr/>
        <p:txBody>
          <a:bodyPr rtlCol="0"/>
          <a:lstStyle/>
          <a:p>
            <a:r>
              <a:rPr kumimoji="0" lang="en-US"/>
              <a:t>Click to edit Master title style</a:t>
            </a:r>
          </a:p>
        </p:txBody>
      </p:sp>
    </p:spTree>
    <p:extLst>
      <p:ext uri="{BB962C8B-B14F-4D97-AF65-F5344CB8AC3E}">
        <p14:creationId xmlns:p14="http://schemas.microsoft.com/office/powerpoint/2010/main" val="566951922"/>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Garamond"/>
              <a:ea typeface="+mn-ea"/>
              <a:cs typeface="Arial" pitchFamily="34" charset="0"/>
            </a:endParaRPr>
          </a:p>
        </p:txBody>
      </p:sp>
      <p:sp>
        <p:nvSpPr>
          <p:cNvPr id="5" name="Footer Placeholder 4"/>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Garamond"/>
              <a:ea typeface="+mn-ea"/>
              <a:cs typeface="Arial" pitchFamily="34" charset="0"/>
            </a:endParaRPr>
          </a:p>
        </p:txBody>
      </p:sp>
      <p:sp>
        <p:nvSpPr>
          <p:cNvPr id="6" name="Slide Number Placeholder 5"/>
          <p:cNvSpPr>
            <a:spLocks noGrp="1"/>
          </p:cNvSpPr>
          <p:nvPr>
            <p:ph type="sldNum" sz="quarter" idx="12"/>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F9D2D143-63DB-411B-BC60-96EF9AAB3EE8}" type="slidenum">
              <a:rPr kumimoji="0" lang="en-US" sz="1200" b="0" i="0" u="none" strike="noStrike" kern="1200" cap="none" spc="0" normalizeH="0" baseline="0" noProof="0">
                <a:ln>
                  <a:noFill/>
                </a:ln>
                <a:solidFill>
                  <a:srgbClr val="FFFFFF"/>
                </a:solidFill>
                <a:effectLst/>
                <a:uLnTx/>
                <a:uFillTx/>
                <a:latin typeface="Garamond"/>
                <a:ea typeface="+mn-ea"/>
                <a:cs typeface="Arial"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FFFFFF"/>
              </a:solidFill>
              <a:effectLst/>
              <a:uLnTx/>
              <a:uFillTx/>
              <a:latin typeface="Garamond"/>
              <a:ea typeface="+mn-ea"/>
              <a:cs typeface="Arial" pitchFamily="34" charset="0"/>
            </a:endParaRPr>
          </a:p>
        </p:txBody>
      </p:sp>
    </p:spTree>
    <p:extLst>
      <p:ext uri="{BB962C8B-B14F-4D97-AF65-F5344CB8AC3E}">
        <p14:creationId xmlns:p14="http://schemas.microsoft.com/office/powerpoint/2010/main" val="40704177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auto">
              <a:spcBef>
                <a:spcPts val="0"/>
              </a:spcBef>
              <a:spcAft>
                <a:spcPts val="0"/>
              </a:spcAft>
              <a:defRPr/>
            </a:lvl1pPr>
          </a:lstStyle>
          <a:p>
            <a:pPr defTabSz="685800">
              <a:defRPr/>
            </a:pPr>
            <a:fld id="{115574E4-B121-4E36-9D2A-DB099A4112AD}" type="datetimeFigureOut">
              <a:rPr lang="en-US" smtClean="0"/>
              <a:pPr defTabSz="685800">
                <a:defRPr/>
              </a:pPr>
              <a:t>3/18/2021</a:t>
            </a:fld>
            <a:endParaRPr lang="en-US"/>
          </a:p>
        </p:txBody>
      </p:sp>
      <p:sp>
        <p:nvSpPr>
          <p:cNvPr id="5" name="Footer Placeholder 4"/>
          <p:cNvSpPr>
            <a:spLocks noGrp="1"/>
          </p:cNvSpPr>
          <p:nvPr>
            <p:ph type="ftr" sz="quarter" idx="11"/>
          </p:nvPr>
        </p:nvSpPr>
        <p:spPr/>
        <p:txBody>
          <a:bodyPr/>
          <a:lstStyle>
            <a:lvl1pPr fontAlgn="auto">
              <a:spcBef>
                <a:spcPts val="0"/>
              </a:spcBef>
              <a:spcAft>
                <a:spcPts val="0"/>
              </a:spcAft>
              <a:defRPr/>
            </a:lvl1pPr>
          </a:lstStyle>
          <a:p>
            <a:pPr defTabSz="685800">
              <a:defRPr/>
            </a:pPr>
            <a:endParaRPr lang="en-US"/>
          </a:p>
        </p:txBody>
      </p:sp>
      <p:sp>
        <p:nvSpPr>
          <p:cNvPr id="6" name="Slide Number Placeholder 5"/>
          <p:cNvSpPr>
            <a:spLocks noGrp="1"/>
          </p:cNvSpPr>
          <p:nvPr>
            <p:ph type="sldNum" sz="quarter" idx="12"/>
          </p:nvPr>
        </p:nvSpPr>
        <p:spPr/>
        <p:txBody>
          <a:bodyPr/>
          <a:lstStyle>
            <a:lvl1pPr fontAlgn="auto">
              <a:spcBef>
                <a:spcPts val="0"/>
              </a:spcBef>
              <a:spcAft>
                <a:spcPts val="0"/>
              </a:spcAft>
              <a:defRPr/>
            </a:lvl1pPr>
          </a:lstStyle>
          <a:p>
            <a:pPr defTabSz="685800">
              <a:defRPr/>
            </a:pPr>
            <a:fld id="{A946968A-44F7-4EA4-9245-281A525463EF}" type="slidenum">
              <a:rPr lang="en-US" smtClean="0"/>
              <a:pPr defTabSz="685800">
                <a:defRPr/>
              </a:pPr>
              <a:t>‹#›</a:t>
            </a:fld>
            <a:endParaRPr lang="en-US"/>
          </a:p>
        </p:txBody>
      </p:sp>
    </p:spTree>
    <p:extLst>
      <p:ext uri="{BB962C8B-B14F-4D97-AF65-F5344CB8AC3E}">
        <p14:creationId xmlns:p14="http://schemas.microsoft.com/office/powerpoint/2010/main" val="3969647533"/>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2819400" y="609600"/>
            <a:ext cx="60960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3" name="Date Placeholder 2"/>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D4D2D0">
                    <a:shade val="50000"/>
                  </a:srgbClr>
                </a:solidFill>
                <a:effectLst/>
                <a:uLnTx/>
                <a:uFillTx/>
                <a:latin typeface="Arial"/>
                <a:ea typeface="+mn-ea"/>
                <a:cs typeface="+mn-cs"/>
              </a:rPr>
              <a:t>Sugiyono, FT UNY</a:t>
            </a:r>
          </a:p>
        </p:txBody>
      </p:sp>
      <p:sp>
        <p:nvSpPr>
          <p:cNvPr id="4" name="Footer Placeholder 3"/>
          <p:cNvSpPr>
            <a:spLocks noGrp="1"/>
          </p:cNvSpPr>
          <p:nvPr>
            <p:ph type="ftr" sz="quarter" idx="11"/>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D4D2D0"/>
              </a:solidFill>
              <a:effectLst/>
              <a:uLnTx/>
              <a:uFillTx/>
              <a:latin typeface="Arial"/>
              <a:ea typeface="+mn-ea"/>
              <a:cs typeface="+mn-cs"/>
            </a:endParaRPr>
          </a:p>
        </p:txBody>
      </p:sp>
      <p:sp>
        <p:nvSpPr>
          <p:cNvPr id="5" name="Slide Number Placeholder 4"/>
          <p:cNvSpPr>
            <a:spLocks noGrp="1"/>
          </p:cNvSpPr>
          <p:nvPr>
            <p:ph type="sldNum" sz="quarter" idx="12"/>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C3685D4E-8E2F-496B-9A5D-22D76957EDD8}" type="slidenum">
              <a:rPr kumimoji="0" lang="en-US" sz="1000" b="0" i="0" u="none" strike="noStrike" kern="1200" cap="none" spc="0" normalizeH="0" baseline="0" noProof="0">
                <a:ln>
                  <a:noFill/>
                </a:ln>
                <a:solidFill>
                  <a:srgbClr val="D4D2D0">
                    <a:shade val="50000"/>
                  </a:srgbClr>
                </a:solidFill>
                <a:effectLst/>
                <a:uLnTx/>
                <a:uFillTx/>
                <a:latin typeface="Arial"/>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srgbClr val="D4D2D0">
                  <a:shade val="50000"/>
                </a:srgbClr>
              </a:solidFill>
              <a:effectLst/>
              <a:uLnTx/>
              <a:uFillTx/>
              <a:latin typeface="Arial"/>
              <a:ea typeface="+mn-ea"/>
              <a:cs typeface="+mn-cs"/>
            </a:endParaRPr>
          </a:p>
        </p:txBody>
      </p:sp>
    </p:spTree>
    <p:extLst>
      <p:ext uri="{BB962C8B-B14F-4D97-AF65-F5344CB8AC3E}">
        <p14:creationId xmlns:p14="http://schemas.microsoft.com/office/powerpoint/2010/main" val="234670939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dgm">
  <p:cSld name="Title and Diagram or Organization Ch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28600"/>
            <a:ext cx="8229600" cy="1143000"/>
          </a:xfrm>
        </p:spPr>
        <p:txBody>
          <a:bodyPr/>
          <a:lstStyle/>
          <a:p>
            <a:r>
              <a:rPr lang="en-US"/>
              <a:t>Click to edit Master title style</a:t>
            </a:r>
            <a:endParaRPr lang="id-ID"/>
          </a:p>
        </p:txBody>
      </p:sp>
      <p:sp>
        <p:nvSpPr>
          <p:cNvPr id="3" name="SmartArt Placeholder 2"/>
          <p:cNvSpPr>
            <a:spLocks noGrp="1"/>
          </p:cNvSpPr>
          <p:nvPr>
            <p:ph type="dgm" idx="1"/>
          </p:nvPr>
        </p:nvSpPr>
        <p:spPr>
          <a:xfrm>
            <a:off x="457200" y="1600200"/>
            <a:ext cx="8229600" cy="4495800"/>
          </a:xfrm>
        </p:spPr>
        <p:txBody>
          <a:bodyPr/>
          <a:lstStyle/>
          <a:p>
            <a:pPr lvl="0"/>
            <a:endParaRPr lang="id-ID" noProof="0"/>
          </a:p>
        </p:txBody>
      </p:sp>
      <p:sp>
        <p:nvSpPr>
          <p:cNvPr id="4" name="Rectangle 24"/>
          <p:cNvSpPr>
            <a:spLocks noGrp="1" noChangeArrowheads="1"/>
          </p:cNvSpPr>
          <p:nvPr>
            <p:ph type="dt" sz="half" idx="10"/>
          </p:nvPr>
        </p:nvSpPr>
        <p:spPr>
          <a:ln/>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a:ea typeface="+mn-ea"/>
              <a:cs typeface="+mn-cs"/>
            </a:endParaRPr>
          </a:p>
        </p:txBody>
      </p:sp>
      <p:sp>
        <p:nvSpPr>
          <p:cNvPr id="5" name="Rectangle 25"/>
          <p:cNvSpPr>
            <a:spLocks noGrp="1" noChangeArrowheads="1"/>
          </p:cNvSpPr>
          <p:nvPr>
            <p:ph type="ftr" sz="quarter" idx="11"/>
          </p:nvPr>
        </p:nvSpPr>
        <p:spPr>
          <a:ln/>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a:ea typeface="+mn-ea"/>
              <a:cs typeface="+mn-cs"/>
            </a:endParaRPr>
          </a:p>
        </p:txBody>
      </p:sp>
      <p:sp>
        <p:nvSpPr>
          <p:cNvPr id="6" name="Rectangle 26"/>
          <p:cNvSpPr>
            <a:spLocks noGrp="1" noChangeArrowheads="1"/>
          </p:cNvSpPr>
          <p:nvPr>
            <p:ph type="sldNum" sz="quarter" idx="12"/>
          </p:nvPr>
        </p:nvSpPr>
        <p:spPr>
          <a:ln/>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A955208-664D-4613-8FED-EFABC6BA8E9E}" type="slidenum">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a:ea typeface="+mn-ea"/>
              <a:cs typeface="+mn-cs"/>
            </a:endParaRPr>
          </a:p>
        </p:txBody>
      </p:sp>
    </p:spTree>
    <p:extLst>
      <p:ext uri="{BB962C8B-B14F-4D97-AF65-F5344CB8AC3E}">
        <p14:creationId xmlns:p14="http://schemas.microsoft.com/office/powerpoint/2010/main" val="361489669"/>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a:ea typeface="+mn-ea"/>
              <a:cs typeface="Arial" pitchFamily="34" charset="0"/>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a:ea typeface="+mn-ea"/>
              <a:cs typeface="Arial" pitchFamily="34" charset="0"/>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C9A585-AC05-4910-9DED-9D5BC4EDF1FA}" type="slidenum">
              <a:rPr kumimoji="0" lang="en-US" sz="12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a:ea typeface="+mn-ea"/>
                <a:cs typeface="Arial"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a:ea typeface="+mn-ea"/>
              <a:cs typeface="Arial" pitchFamily="34" charset="0"/>
            </a:endParaRPr>
          </a:p>
        </p:txBody>
      </p:sp>
    </p:spTree>
    <p:extLst>
      <p:ext uri="{BB962C8B-B14F-4D97-AF65-F5344CB8AC3E}">
        <p14:creationId xmlns:p14="http://schemas.microsoft.com/office/powerpoint/2010/main" val="1854288690"/>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2819400" y="609600"/>
            <a:ext cx="60960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3" name="Date Placeholder 2"/>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tint val="75000"/>
                  </a:prstClr>
                </a:solidFill>
                <a:effectLst/>
                <a:uLnTx/>
                <a:uFillTx/>
                <a:latin typeface="Calibri" panose="020F0502020204030204"/>
                <a:ea typeface="+mn-ea"/>
                <a:cs typeface="Arial" pitchFamily="34" charset="0"/>
              </a:rPr>
              <a:t>Sugiyono, FT UNY</a:t>
            </a:r>
          </a:p>
        </p:txBody>
      </p:sp>
      <p:sp>
        <p:nvSpPr>
          <p:cNvPr id="4" name="Footer Placeholder 3"/>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tint val="75000"/>
                </a:prstClr>
              </a:solidFill>
              <a:effectLst/>
              <a:uLnTx/>
              <a:uFillTx/>
              <a:latin typeface="Calibri" panose="020F0502020204030204"/>
              <a:ea typeface="+mn-ea"/>
              <a:cs typeface="Arial" pitchFamily="34" charset="0"/>
            </a:endParaRPr>
          </a:p>
        </p:txBody>
      </p:sp>
      <p:sp>
        <p:nvSpPr>
          <p:cNvPr id="5" name="Slide Number Placeholder 4"/>
          <p:cNvSpPr>
            <a:spLocks noGrp="1"/>
          </p:cNvSpPr>
          <p:nvPr>
            <p:ph type="sldNum" sz="quarter" idx="12"/>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884F751-1982-4AEC-AD1C-CC1B2E026AFC}" type="slidenum">
              <a:rPr kumimoji="0" lang="en-US" sz="1200" b="0" i="0" u="none" strike="noStrike" kern="1200" cap="none" spc="0" normalizeH="0" baseline="0" noProof="0">
                <a:ln>
                  <a:noFill/>
                </a:ln>
                <a:solidFill>
                  <a:prstClr val="white">
                    <a:tint val="75000"/>
                  </a:prstClr>
                </a:solidFill>
                <a:effectLst/>
                <a:uLnTx/>
                <a:uFillTx/>
                <a:latin typeface="Calibri" panose="020F0502020204030204"/>
                <a:ea typeface="+mn-ea"/>
                <a:cs typeface="Arial"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white">
                  <a:tint val="75000"/>
                </a:prstClr>
              </a:solidFill>
              <a:effectLst/>
              <a:uLnTx/>
              <a:uFillTx/>
              <a:latin typeface="Calibri" panose="020F0502020204030204"/>
              <a:ea typeface="+mn-ea"/>
              <a:cs typeface="Arial" pitchFamily="34" charset="0"/>
            </a:endParaRPr>
          </a:p>
        </p:txBody>
      </p:sp>
    </p:spTree>
    <p:extLst>
      <p:ext uri="{BB962C8B-B14F-4D97-AF65-F5344CB8AC3E}">
        <p14:creationId xmlns:p14="http://schemas.microsoft.com/office/powerpoint/2010/main" val="3504397777"/>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90B4F9C-5CEF-40AA-868C-9A5E1133202E}"/>
              </a:ext>
            </a:extLst>
          </p:cNvPr>
          <p:cNvSpPr>
            <a:spLocks noGrp="1"/>
          </p:cNvSpPr>
          <p:nvPr>
            <p:ph type="title"/>
          </p:nvPr>
        </p:nvSpPr>
        <p:spPr/>
        <p:txBody>
          <a:bodyPr/>
          <a:lstStyle/>
          <a:p>
            <a:r>
              <a:rPr lang="en-US"/>
              <a:t>Click to edit Master title style</a:t>
            </a:r>
            <a:endParaRPr lang="en-ID"/>
          </a:p>
        </p:txBody>
      </p:sp>
      <p:sp>
        <p:nvSpPr>
          <p:cNvPr id="3" name="Content Placeholder 2">
            <a:extLst>
              <a:ext uri="{FF2B5EF4-FFF2-40B4-BE49-F238E27FC236}">
                <a16:creationId xmlns:a16="http://schemas.microsoft.com/office/drawing/2014/main" id="{195C5ADD-3888-4422-9285-424D3BEC3DE6}"/>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D"/>
          </a:p>
        </p:txBody>
      </p:sp>
      <p:sp>
        <p:nvSpPr>
          <p:cNvPr id="4" name="Date Placeholder 3">
            <a:extLst>
              <a:ext uri="{FF2B5EF4-FFF2-40B4-BE49-F238E27FC236}">
                <a16:creationId xmlns:a16="http://schemas.microsoft.com/office/drawing/2014/main" id="{681DDADA-73CC-45DC-946A-E7BBA7B448E8}"/>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a:ea typeface="+mn-ea"/>
              <a:cs typeface="Arial" pitchFamily="34" charset="0"/>
            </a:endParaRPr>
          </a:p>
        </p:txBody>
      </p:sp>
      <p:sp>
        <p:nvSpPr>
          <p:cNvPr id="5" name="Footer Placeholder 4">
            <a:extLst>
              <a:ext uri="{FF2B5EF4-FFF2-40B4-BE49-F238E27FC236}">
                <a16:creationId xmlns:a16="http://schemas.microsoft.com/office/drawing/2014/main" id="{5AF64453-4C8A-4B15-B807-48B209360E2B}"/>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a:ea typeface="+mn-ea"/>
              <a:cs typeface="Arial" pitchFamily="34" charset="0"/>
            </a:endParaRPr>
          </a:p>
        </p:txBody>
      </p:sp>
      <p:sp>
        <p:nvSpPr>
          <p:cNvPr id="6" name="Slide Number Placeholder 5">
            <a:extLst>
              <a:ext uri="{FF2B5EF4-FFF2-40B4-BE49-F238E27FC236}">
                <a16:creationId xmlns:a16="http://schemas.microsoft.com/office/drawing/2014/main" id="{5D7AB994-5CFC-4D35-B2AF-3A43E7D5D0B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C9A585-AC05-4910-9DED-9D5BC4EDF1FA}" type="slidenum">
              <a:rPr kumimoji="0" lang="en-US" sz="1200" b="0" i="0" u="none" strike="noStrike" kern="1200" cap="none" spc="0" normalizeH="0" baseline="0" noProof="0" smtClean="0">
                <a:ln>
                  <a:noFill/>
                </a:ln>
                <a:solidFill>
                  <a:srgbClr val="FFFFFF"/>
                </a:solidFill>
                <a:effectLst>
                  <a:outerShdw blurRad="38100" dist="38100" dir="2700000" algn="tl">
                    <a:srgbClr val="000000"/>
                  </a:outerShdw>
                </a:effectLst>
                <a:uLnTx/>
                <a:uFillTx/>
                <a:latin typeface="Arial"/>
                <a:ea typeface="+mn-ea"/>
                <a:cs typeface="Arial"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a:ea typeface="+mn-ea"/>
              <a:cs typeface="Arial" pitchFamily="34" charset="0"/>
            </a:endParaRPr>
          </a:p>
        </p:txBody>
      </p:sp>
    </p:spTree>
    <p:extLst>
      <p:ext uri="{BB962C8B-B14F-4D97-AF65-F5344CB8AC3E}">
        <p14:creationId xmlns:p14="http://schemas.microsoft.com/office/powerpoint/2010/main" val="3024830712"/>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p>
            <a:r>
              <a:rPr lang="en-US"/>
              <a:t>Click to edit Master title style</a:t>
            </a:r>
            <a:endParaRPr lang="id-ID"/>
          </a:p>
        </p:txBody>
      </p:sp>
      <p:sp>
        <p:nvSpPr>
          <p:cNvPr id="3" name="Table Placeholder 2"/>
          <p:cNvSpPr>
            <a:spLocks noGrp="1"/>
          </p:cNvSpPr>
          <p:nvPr>
            <p:ph type="tbl" idx="1"/>
          </p:nvPr>
        </p:nvSpPr>
        <p:spPr>
          <a:xfrm>
            <a:off x="457200" y="1600200"/>
            <a:ext cx="8229600" cy="4530725"/>
          </a:xfrm>
        </p:spPr>
        <p:txBody>
          <a:bodyPr/>
          <a:lstStyle/>
          <a:p>
            <a:pPr lvl="0"/>
            <a:endParaRPr lang="id-ID" noProof="0"/>
          </a:p>
        </p:txBody>
      </p:sp>
      <p:sp>
        <p:nvSpPr>
          <p:cNvPr id="4" name="Rectangle 12"/>
          <p:cNvSpPr>
            <a:spLocks noGrp="1" noChangeArrowheads="1"/>
          </p:cNvSpPr>
          <p:nvPr>
            <p:ph type="dt" sz="half" idx="10"/>
          </p:nvPr>
        </p:nvSpPr>
        <p:spPr>
          <a:ln/>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FFFFFF"/>
              </a:solidFill>
              <a:effectLst>
                <a:outerShdw blurRad="38100" dist="38100" dir="2700000" algn="tl">
                  <a:srgbClr val="010199"/>
                </a:outerShdw>
              </a:effectLst>
              <a:uLnTx/>
              <a:uFillTx/>
              <a:latin typeface="Arial"/>
              <a:ea typeface="+mn-ea"/>
              <a:cs typeface="+mn-cs"/>
            </a:endParaRPr>
          </a:p>
        </p:txBody>
      </p:sp>
      <p:sp>
        <p:nvSpPr>
          <p:cNvPr id="5" name="Rectangle 13"/>
          <p:cNvSpPr>
            <a:spLocks noGrp="1" noChangeArrowheads="1"/>
          </p:cNvSpPr>
          <p:nvPr>
            <p:ph type="ftr" sz="quarter" idx="11"/>
          </p:nvPr>
        </p:nvSpPr>
        <p:spPr>
          <a:ln/>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FFFFFF"/>
              </a:solidFill>
              <a:effectLst>
                <a:outerShdw blurRad="38100" dist="38100" dir="2700000" algn="tl">
                  <a:srgbClr val="010199"/>
                </a:outerShdw>
              </a:effectLst>
              <a:uLnTx/>
              <a:uFillTx/>
              <a:latin typeface="Arial"/>
              <a:ea typeface="+mn-ea"/>
              <a:cs typeface="+mn-cs"/>
            </a:endParaRPr>
          </a:p>
        </p:txBody>
      </p:sp>
      <p:sp>
        <p:nvSpPr>
          <p:cNvPr id="6" name="Rectangle 14"/>
          <p:cNvSpPr>
            <a:spLocks noGrp="1" noChangeArrowheads="1"/>
          </p:cNvSpPr>
          <p:nvPr>
            <p:ph type="sldNum" sz="quarter" idx="12"/>
          </p:nvPr>
        </p:nvSpPr>
        <p:spPr>
          <a:ln/>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9028F13A-B1D8-4528-8687-AAA794ED8E25}" type="slidenum">
              <a:rPr kumimoji="0" lang="en-US" sz="1000" b="0" i="0" u="none" strike="noStrike" kern="1200" cap="none" spc="0" normalizeH="0" baseline="0" noProof="0">
                <a:ln>
                  <a:noFill/>
                </a:ln>
                <a:solidFill>
                  <a:srgbClr val="FFFFFF"/>
                </a:solidFill>
                <a:effectLst>
                  <a:outerShdw blurRad="38100" dist="38100" dir="2700000" algn="tl">
                    <a:srgbClr val="010199"/>
                  </a:outerShdw>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srgbClr val="FFFFFF"/>
              </a:solidFill>
              <a:effectLst>
                <a:outerShdw blurRad="38100" dist="38100" dir="2700000" algn="tl">
                  <a:srgbClr val="010199"/>
                </a:outerShdw>
              </a:effectLst>
              <a:uLnTx/>
              <a:uFillTx/>
              <a:latin typeface="Arial"/>
              <a:ea typeface="+mn-ea"/>
              <a:cs typeface="+mn-cs"/>
            </a:endParaRPr>
          </a:p>
        </p:txBody>
      </p:sp>
    </p:spTree>
    <p:extLst>
      <p:ext uri="{BB962C8B-B14F-4D97-AF65-F5344CB8AC3E}">
        <p14:creationId xmlns:p14="http://schemas.microsoft.com/office/powerpoint/2010/main" val="635381946"/>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id-ID"/>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Rectangle 4"/>
          <p:cNvSpPr>
            <a:spLocks noGrp="1" noChangeArrowheads="1"/>
          </p:cNvSpPr>
          <p:nvPr>
            <p:ph type="dt" sz="half" idx="10"/>
          </p:nvPr>
        </p:nvSpPr>
        <p:spPr>
          <a:ln/>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outerShdw blurRad="38100" dist="38100" dir="2700000" algn="tl">
                  <a:srgbClr val="000000"/>
                </a:outerShdw>
              </a:effectLst>
              <a:uLnTx/>
              <a:uFillTx/>
              <a:latin typeface="Tahoma"/>
              <a:ea typeface="+mn-ea"/>
              <a:cs typeface="+mn-cs"/>
            </a:endParaRPr>
          </a:p>
        </p:txBody>
      </p:sp>
      <p:sp>
        <p:nvSpPr>
          <p:cNvPr id="5" name="Rectangle 5"/>
          <p:cNvSpPr>
            <a:spLocks noGrp="1" noChangeArrowheads="1"/>
          </p:cNvSpPr>
          <p:nvPr>
            <p:ph type="ftr" sz="quarter" idx="11"/>
          </p:nvPr>
        </p:nvSpPr>
        <p:spPr>
          <a:ln/>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outerShdw blurRad="38100" dist="38100" dir="2700000" algn="tl">
                  <a:srgbClr val="000000"/>
                </a:outerShdw>
              </a:effectLst>
              <a:uLnTx/>
              <a:uFillTx/>
              <a:latin typeface="Tahoma"/>
              <a:ea typeface="+mn-ea"/>
              <a:cs typeface="+mn-cs"/>
            </a:endParaRPr>
          </a:p>
        </p:txBody>
      </p:sp>
      <p:sp>
        <p:nvSpPr>
          <p:cNvPr id="6" name="Rectangle 6"/>
          <p:cNvSpPr>
            <a:spLocks noGrp="1" noChangeArrowheads="1"/>
          </p:cNvSpPr>
          <p:nvPr>
            <p:ph type="sldNum" sz="quarter" idx="12"/>
          </p:nvPr>
        </p:nvSpPr>
        <p:spPr>
          <a:ln/>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E7874DF7-7BEA-43E4-871D-D0AC2CE2EA67}" type="slidenum">
              <a:rPr kumimoji="0" lang="en-US" sz="1400" b="0" i="0" u="none" strike="noStrike" kern="1200" cap="none" spc="0" normalizeH="0" baseline="0" noProof="0">
                <a:ln>
                  <a:noFill/>
                </a:ln>
                <a:solidFill>
                  <a:prstClr val="white"/>
                </a:solidFill>
                <a:effectLst>
                  <a:outerShdw blurRad="38100" dist="38100" dir="2700000" algn="tl">
                    <a:srgbClr val="000000"/>
                  </a:outerShdw>
                </a:effectLst>
                <a:uLnTx/>
                <a:uFillTx/>
                <a:latin typeface="Tahom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400" b="0" i="0" u="none" strike="noStrike" kern="1200" cap="none" spc="0" normalizeH="0" baseline="0" noProof="0">
              <a:ln>
                <a:noFill/>
              </a:ln>
              <a:solidFill>
                <a:prstClr val="white"/>
              </a:solidFill>
              <a:effectLst>
                <a:outerShdw blurRad="38100" dist="38100" dir="2700000" algn="tl">
                  <a:srgbClr val="000000"/>
                </a:outerShdw>
              </a:effectLst>
              <a:uLnTx/>
              <a:uFillTx/>
              <a:latin typeface="Tahoma"/>
              <a:ea typeface="+mn-ea"/>
              <a:cs typeface="+mn-cs"/>
            </a:endParaRPr>
          </a:p>
        </p:txBody>
      </p:sp>
    </p:spTree>
    <p:extLst>
      <p:ext uri="{BB962C8B-B14F-4D97-AF65-F5344CB8AC3E}">
        <p14:creationId xmlns:p14="http://schemas.microsoft.com/office/powerpoint/2010/main" val="929319059"/>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defTabSz="685800" fontAlgn="auto">
              <a:spcBef>
                <a:spcPts val="0"/>
              </a:spcBef>
              <a:spcAft>
                <a:spcPts val="0"/>
              </a:spcAft>
              <a:defRPr/>
            </a:pPr>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pPr defTabSz="685800" fontAlgn="auto">
              <a:spcBef>
                <a:spcPts val="0"/>
              </a:spcBef>
              <a:spcAft>
                <a:spcPts val="0"/>
              </a:spcAft>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pPr defTabSz="685800" fontAlgn="auto">
              <a:spcBef>
                <a:spcPts val="0"/>
              </a:spcBef>
              <a:spcAft>
                <a:spcPts val="0"/>
              </a:spcAft>
              <a:defRPr/>
            </a:pPr>
            <a:fld id="{1727F07E-9D59-4457-A9CC-DCE1CA42D851}" type="slidenum">
              <a:rPr lang="en-US" smtClean="0">
                <a:solidFill>
                  <a:prstClr val="black">
                    <a:tint val="75000"/>
                  </a:prstClr>
                </a:solidFill>
                <a:latin typeface="Calibri"/>
              </a:rPr>
              <a:pPr defTabSz="685800" fontAlgn="auto">
                <a:spcBef>
                  <a:spcPts val="0"/>
                </a:spcBef>
                <a:spcAft>
                  <a:spcPts val="0"/>
                </a:spcAft>
                <a:def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74591969"/>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2819400" y="609600"/>
            <a:ext cx="60960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3" name="Date Placeholder 2"/>
          <p:cNvSpPr>
            <a:spLocks noGrp="1"/>
          </p:cNvSpPr>
          <p:nvPr>
            <p:ph type="dt" sz="half" idx="10"/>
          </p:nvPr>
        </p:nvSpPr>
        <p:spPr/>
        <p:txBody>
          <a:bodyPr/>
          <a:lstStyle>
            <a:lvl1pPr>
              <a:defRPr>
                <a:solidFill>
                  <a:prstClr val="white"/>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outerShdw blurRad="38100" dist="38100" dir="2700000" algn="tl">
                    <a:srgbClr val="000000"/>
                  </a:outerShdw>
                </a:effectLst>
                <a:uLnTx/>
                <a:uFillTx/>
                <a:latin typeface="Arial"/>
                <a:ea typeface="+mn-ea"/>
                <a:cs typeface="Arial"/>
              </a:rPr>
              <a:t>Sugiyono, FT UNY</a:t>
            </a:r>
          </a:p>
        </p:txBody>
      </p:sp>
      <p:sp>
        <p:nvSpPr>
          <p:cNvPr id="4" name="Footer Placeholder 3"/>
          <p:cNvSpPr>
            <a:spLocks noGrp="1"/>
          </p:cNvSpPr>
          <p:nvPr>
            <p:ph type="ftr" sz="quarter" idx="11"/>
          </p:nvPr>
        </p:nvSpPr>
        <p:spPr/>
        <p:txBody>
          <a:bodyPr/>
          <a:lstStyle>
            <a:lvl1pPr>
              <a:defRPr>
                <a:solidFill>
                  <a:prstClr val="white"/>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outerShdw blurRad="38100" dist="38100" dir="2700000" algn="tl">
                  <a:srgbClr val="000000"/>
                </a:outerShdw>
              </a:effectLst>
              <a:uLnTx/>
              <a:uFillTx/>
              <a:latin typeface="Arial"/>
              <a:ea typeface="+mn-ea"/>
              <a:cs typeface="Arial"/>
            </a:endParaRPr>
          </a:p>
        </p:txBody>
      </p:sp>
      <p:sp>
        <p:nvSpPr>
          <p:cNvPr id="5" name="Slide Number Placeholder 4"/>
          <p:cNvSpPr>
            <a:spLocks noGrp="1"/>
          </p:cNvSpPr>
          <p:nvPr>
            <p:ph type="sldNum" sz="quarter" idx="12"/>
          </p:nvPr>
        </p:nvSpPr>
        <p:spPr/>
        <p:txBody>
          <a:bodyPr/>
          <a:lstStyle>
            <a:lvl1pPr>
              <a:defRPr>
                <a:solidFill>
                  <a:prstClr val="white"/>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1EEA947-7234-422E-984C-4A276E8C3CAB}" type="slidenum">
              <a:rPr kumimoji="0" lang="en-US" sz="1200" b="0" i="0" u="none" strike="noStrike" kern="1200" cap="none" spc="0" normalizeH="0" baseline="0" noProof="0">
                <a:ln>
                  <a:noFill/>
                </a:ln>
                <a:solidFill>
                  <a:prstClr val="white"/>
                </a:solidFill>
                <a:effectLst>
                  <a:outerShdw blurRad="38100" dist="38100" dir="2700000" algn="tl">
                    <a:srgbClr val="000000"/>
                  </a:outerShdw>
                </a:effectLst>
                <a:uLnTx/>
                <a:uFillTx/>
                <a:latin typeface="Arial"/>
                <a:ea typeface="+mn-ea"/>
                <a:cs typeface="Arial"/>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white"/>
              </a:solidFill>
              <a:effectLst>
                <a:outerShdw blurRad="38100" dist="38100" dir="2700000" algn="tl">
                  <a:srgbClr val="000000"/>
                </a:outerShdw>
              </a:effectLst>
              <a:uLnTx/>
              <a:uFillTx/>
              <a:latin typeface="Arial"/>
              <a:ea typeface="+mn-ea"/>
              <a:cs typeface="Arial"/>
            </a:endParaRPr>
          </a:p>
        </p:txBody>
      </p:sp>
    </p:spTree>
    <p:extLst>
      <p:ext uri="{BB962C8B-B14F-4D97-AF65-F5344CB8AC3E}">
        <p14:creationId xmlns:p14="http://schemas.microsoft.com/office/powerpoint/2010/main" val="382834195"/>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3" name="Footer Placeholder 4"/>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4" name="Slide Number Placeholder 5"/>
          <p:cNvSpPr>
            <a:spLocks noGrp="1"/>
          </p:cNvSpPr>
          <p:nvPr>
            <p:ph type="sldNum" sz="quarter" idx="12"/>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C844C033-DD51-4FF7-8C13-E82AB435C606}" type="slidenum">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4015556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3" name="Footer Placeholder 2"/>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4" name="Slide Number Placeholder 3"/>
          <p:cNvSpPr>
            <a:spLocks noGrp="1"/>
          </p:cNvSpPr>
          <p:nvPr>
            <p:ph type="sldNum" sz="quarter" idx="12"/>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B72BE26-2EAB-4E98-8301-1B6561D11798}" type="slidenum">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2544750023"/>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defTabSz="685800" fontAlgn="auto">
              <a:spcBef>
                <a:spcPts val="0"/>
              </a:spcBef>
              <a:spcAft>
                <a:spcPts val="0"/>
              </a:spcAft>
              <a:defRPr/>
            </a:pPr>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pPr defTabSz="685800" fontAlgn="auto">
              <a:spcBef>
                <a:spcPts val="0"/>
              </a:spcBef>
              <a:spcAft>
                <a:spcPts val="0"/>
              </a:spcAft>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pPr defTabSz="685800" fontAlgn="auto">
              <a:spcBef>
                <a:spcPts val="0"/>
              </a:spcBef>
              <a:spcAft>
                <a:spcPts val="0"/>
              </a:spcAft>
              <a:defRPr/>
            </a:pPr>
            <a:fld id="{1727F07E-9D59-4457-A9CC-DCE1CA42D851}" type="slidenum">
              <a:rPr lang="en-US" smtClean="0">
                <a:solidFill>
                  <a:prstClr val="black">
                    <a:tint val="75000"/>
                  </a:prstClr>
                </a:solidFill>
                <a:latin typeface="Calibri"/>
              </a:rPr>
              <a:pPr defTabSz="685800" fontAlgn="auto">
                <a:spcBef>
                  <a:spcPts val="0"/>
                </a:spcBef>
                <a:spcAft>
                  <a:spcPts val="0"/>
                </a:spcAft>
                <a:def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870046295"/>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2819400" y="609600"/>
            <a:ext cx="60960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3" name="Date Placeholder 2"/>
          <p:cNvSpPr>
            <a:spLocks noGrp="1"/>
          </p:cNvSpPr>
          <p:nvPr>
            <p:ph type="dt" sz="half" idx="10"/>
          </p:nvPr>
        </p:nvSpPr>
        <p:spPr/>
        <p:txBody>
          <a:bodyPr/>
          <a:lstStyle>
            <a:lvl1pPr>
              <a:defRPr>
                <a:solidFill>
                  <a:prstClr val="white"/>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outerShdw blurRad="38100" dist="38100" dir="2700000" algn="tl">
                    <a:srgbClr val="000000"/>
                  </a:outerShdw>
                </a:effectLst>
                <a:uLnTx/>
                <a:uFillTx/>
                <a:latin typeface="Arial"/>
                <a:ea typeface="+mn-ea"/>
                <a:cs typeface="Arial"/>
              </a:rPr>
              <a:t>Sugiyono, FT UNY</a:t>
            </a:r>
          </a:p>
        </p:txBody>
      </p:sp>
      <p:sp>
        <p:nvSpPr>
          <p:cNvPr id="4" name="Footer Placeholder 3"/>
          <p:cNvSpPr>
            <a:spLocks noGrp="1"/>
          </p:cNvSpPr>
          <p:nvPr>
            <p:ph type="ftr" sz="quarter" idx="11"/>
          </p:nvPr>
        </p:nvSpPr>
        <p:spPr/>
        <p:txBody>
          <a:bodyPr/>
          <a:lstStyle>
            <a:lvl1pPr>
              <a:defRPr>
                <a:solidFill>
                  <a:prstClr val="white"/>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outerShdw blurRad="38100" dist="38100" dir="2700000" algn="tl">
                  <a:srgbClr val="000000"/>
                </a:outerShdw>
              </a:effectLst>
              <a:uLnTx/>
              <a:uFillTx/>
              <a:latin typeface="Arial"/>
              <a:ea typeface="+mn-ea"/>
              <a:cs typeface="Arial"/>
            </a:endParaRPr>
          </a:p>
        </p:txBody>
      </p:sp>
      <p:sp>
        <p:nvSpPr>
          <p:cNvPr id="5" name="Slide Number Placeholder 4"/>
          <p:cNvSpPr>
            <a:spLocks noGrp="1"/>
          </p:cNvSpPr>
          <p:nvPr>
            <p:ph type="sldNum" sz="quarter" idx="12"/>
          </p:nvPr>
        </p:nvSpPr>
        <p:spPr/>
        <p:txBody>
          <a:bodyPr/>
          <a:lstStyle>
            <a:lvl1pPr>
              <a:defRPr>
                <a:solidFill>
                  <a:prstClr val="white"/>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1EEA947-7234-422E-984C-4A276E8C3CAB}" type="slidenum">
              <a:rPr kumimoji="0" lang="en-US" sz="1200" b="0" i="0" u="none" strike="noStrike" kern="1200" cap="none" spc="0" normalizeH="0" baseline="0" noProof="0">
                <a:ln>
                  <a:noFill/>
                </a:ln>
                <a:solidFill>
                  <a:prstClr val="white"/>
                </a:solidFill>
                <a:effectLst>
                  <a:outerShdw blurRad="38100" dist="38100" dir="2700000" algn="tl">
                    <a:srgbClr val="000000"/>
                  </a:outerShdw>
                </a:effectLst>
                <a:uLnTx/>
                <a:uFillTx/>
                <a:latin typeface="Arial"/>
                <a:ea typeface="+mn-ea"/>
                <a:cs typeface="Arial"/>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white"/>
              </a:solidFill>
              <a:effectLst>
                <a:outerShdw blurRad="38100" dist="38100" dir="2700000" algn="tl">
                  <a:srgbClr val="000000"/>
                </a:outerShdw>
              </a:effectLst>
              <a:uLnTx/>
              <a:uFillTx/>
              <a:latin typeface="Arial"/>
              <a:ea typeface="+mn-ea"/>
              <a:cs typeface="Arial"/>
            </a:endParaRPr>
          </a:p>
        </p:txBody>
      </p:sp>
    </p:spTree>
    <p:extLst>
      <p:ext uri="{BB962C8B-B14F-4D97-AF65-F5344CB8AC3E}">
        <p14:creationId xmlns:p14="http://schemas.microsoft.com/office/powerpoint/2010/main" val="3431760797"/>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31EB3BE-B2AB-431F-A787-7A262394D7A3}"/>
              </a:ext>
            </a:extLst>
          </p:cNvPr>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0F33AA84-EB50-4069-8B0E-11342026375C}" type="datetimeFigureOut">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3/18/2021</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a:extLst>
              <a:ext uri="{FF2B5EF4-FFF2-40B4-BE49-F238E27FC236}">
                <a16:creationId xmlns:a16="http://schemas.microsoft.com/office/drawing/2014/main" id="{F4800DBD-4E02-4346-B515-3F751E96D652}"/>
              </a:ext>
            </a:extLst>
          </p:cNvPr>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a:extLst>
              <a:ext uri="{FF2B5EF4-FFF2-40B4-BE49-F238E27FC236}">
                <a16:creationId xmlns:a16="http://schemas.microsoft.com/office/drawing/2014/main" id="{5B91C42D-7EAB-4E06-AB4A-61B1E4E73C9E}"/>
              </a:ext>
            </a:extLst>
          </p:cNvPr>
          <p:cNvSpPr>
            <a:spLocks noGrp="1"/>
          </p:cNvSpPr>
          <p:nvPr>
            <p:ph type="sldNum" sz="quarter" idx="12"/>
          </p:nvPr>
        </p:nvSpPr>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477B001F-307A-4FC9-BD59-B9945B4142BC}" type="slidenum">
              <a:rPr kumimoji="0" lang="en-US" altLang="en-US" sz="1200" b="0" i="0" u="none" strike="noStrike" kern="1200" cap="none" spc="0" normalizeH="0" baseline="0" noProof="0" smtClean="0">
                <a:ln>
                  <a:noFill/>
                </a:ln>
                <a:solidFill>
                  <a:srgbClr val="898989"/>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altLang="en-US" sz="1200" b="0" i="0" u="none" strike="noStrike" kern="1200" cap="none" spc="0" normalizeH="0" baseline="0" noProof="0">
              <a:ln>
                <a:noFill/>
              </a:ln>
              <a:solidFill>
                <a:srgbClr val="898989"/>
              </a:solidFill>
              <a:effectLst/>
              <a:uLnTx/>
              <a:uFillTx/>
              <a:latin typeface="Calibri" panose="020F0502020204030204" pitchFamily="34" charset="0"/>
              <a:ea typeface="+mn-ea"/>
              <a:cs typeface="Arial" panose="020B0604020202020204" pitchFamily="34" charset="0"/>
            </a:endParaRPr>
          </a:p>
        </p:txBody>
      </p:sp>
    </p:spTree>
    <p:extLst>
      <p:ext uri="{BB962C8B-B14F-4D97-AF65-F5344CB8AC3E}">
        <p14:creationId xmlns:p14="http://schemas.microsoft.com/office/powerpoint/2010/main" val="326855057"/>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pic>
        <p:nvPicPr>
          <p:cNvPr id="11" name="Picture 10" descr="Celestia-R1---OverlayTitleSD.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7397750" cy="6858000"/>
          </a:xfrm>
          <a:prstGeom prst="rect">
            <a:avLst/>
          </a:prstGeom>
        </p:spPr>
      </p:pic>
      <p:sp>
        <p:nvSpPr>
          <p:cNvPr id="2" name="Title 1"/>
          <p:cNvSpPr>
            <a:spLocks noGrp="1"/>
          </p:cNvSpPr>
          <p:nvPr>
            <p:ph type="ctrTitle"/>
          </p:nvPr>
        </p:nvSpPr>
        <p:spPr>
          <a:xfrm>
            <a:off x="2743973" y="1964267"/>
            <a:ext cx="5714228" cy="2421464"/>
          </a:xfrm>
        </p:spPr>
        <p:txBody>
          <a:bodyPr anchor="b">
            <a:normAutofit/>
          </a:bodyPr>
          <a:lstStyle>
            <a:lvl1pPr algn="r">
              <a:defRPr sz="4400">
                <a:effectLst/>
              </a:defRPr>
            </a:lvl1pPr>
          </a:lstStyle>
          <a:p>
            <a:r>
              <a:rPr lang="en-US"/>
              <a:t>Click to edit Master title style</a:t>
            </a:r>
            <a:endParaRPr lang="en-US" dirty="0"/>
          </a:p>
        </p:txBody>
      </p:sp>
      <p:sp>
        <p:nvSpPr>
          <p:cNvPr id="3" name="Subtitle 2"/>
          <p:cNvSpPr>
            <a:spLocks noGrp="1"/>
          </p:cNvSpPr>
          <p:nvPr>
            <p:ph type="subTitle" idx="1"/>
          </p:nvPr>
        </p:nvSpPr>
        <p:spPr>
          <a:xfrm>
            <a:off x="2743973" y="4385733"/>
            <a:ext cx="5714228" cy="1405467"/>
          </a:xfrm>
        </p:spPr>
        <p:txBody>
          <a:bodyPr anchor="t">
            <a:normAutofit/>
          </a:bodyPr>
          <a:lstStyle>
            <a:lvl1pPr marL="0" indent="0" algn="r">
              <a:buNone/>
              <a:defRPr sz="1800" cap="all">
                <a:solidFill>
                  <a:schemeClr val="tx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US" dirty="0"/>
          </a:p>
        </p:txBody>
      </p:sp>
      <p:sp>
        <p:nvSpPr>
          <p:cNvPr id="4" name="Date Placeholder 3"/>
          <p:cNvSpPr>
            <a:spLocks noGrp="1"/>
          </p:cNvSpPr>
          <p:nvPr>
            <p:ph type="dt" sz="half" idx="10"/>
          </p:nvPr>
        </p:nvSpPr>
        <p:spPr>
          <a:xfrm>
            <a:off x="6752311" y="5870576"/>
            <a:ext cx="1212173" cy="377825"/>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8169E89-82DA-4BC2-B842-BA844D7EE6F6}" type="datetimeFigureOut">
              <a:rPr kumimoji="0" lang="en-US" sz="1000" b="0" i="0" u="none" strike="noStrike" kern="1200" cap="none" spc="0" normalizeH="0" baseline="0" noProof="0" smtClean="0">
                <a:ln>
                  <a:noFill/>
                </a:ln>
                <a:solidFill>
                  <a:prstClr val="white"/>
                </a:solidFill>
                <a:effectLst/>
                <a:uLnTx/>
                <a:uFillTx/>
                <a:latin typeface="Calibri" panose="020F0502020204030204"/>
                <a:ea typeface="+mn-ea"/>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3/18/2021</a:t>
            </a:fld>
            <a:endParaRPr kumimoji="0" lang="en-US" sz="1000" b="0" i="0" u="none" strike="noStrike" kern="1200" cap="none" spc="0" normalizeH="0" baseline="0" noProof="0">
              <a:ln>
                <a:noFill/>
              </a:ln>
              <a:solidFill>
                <a:prstClr val="white"/>
              </a:solidFill>
              <a:effectLst/>
              <a:uLnTx/>
              <a:uFillTx/>
              <a:latin typeface="Calibri" panose="020F0502020204030204"/>
              <a:ea typeface="+mn-ea"/>
              <a:cs typeface="Arial" pitchFamily="34" charset="0"/>
            </a:endParaRPr>
          </a:p>
        </p:txBody>
      </p:sp>
      <p:sp>
        <p:nvSpPr>
          <p:cNvPr id="5" name="Footer Placeholder 4"/>
          <p:cNvSpPr>
            <a:spLocks noGrp="1"/>
          </p:cNvSpPr>
          <p:nvPr>
            <p:ph type="ftr" sz="quarter" idx="11"/>
          </p:nvPr>
        </p:nvSpPr>
        <p:spPr>
          <a:xfrm>
            <a:off x="2743973" y="5870576"/>
            <a:ext cx="3932137" cy="377825"/>
          </a:xfr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prstClr val="white"/>
              </a:solidFill>
              <a:effectLst/>
              <a:uLnTx/>
              <a:uFillTx/>
              <a:latin typeface="Calibri" panose="020F0502020204030204"/>
              <a:ea typeface="+mn-ea"/>
              <a:cs typeface="Arial" pitchFamily="34" charset="0"/>
            </a:endParaRPr>
          </a:p>
        </p:txBody>
      </p:sp>
      <p:sp>
        <p:nvSpPr>
          <p:cNvPr id="6" name="Slide Number Placeholder 5"/>
          <p:cNvSpPr>
            <a:spLocks noGrp="1"/>
          </p:cNvSpPr>
          <p:nvPr>
            <p:ph type="sldNum" sz="quarter" idx="12"/>
          </p:nvPr>
        </p:nvSpPr>
        <p:spPr>
          <a:xfrm>
            <a:off x="8040685" y="5870576"/>
            <a:ext cx="417516" cy="377825"/>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E58AF44-BD8B-441F-9EB6-B02207062A22}" type="slidenum">
              <a:rPr kumimoji="0" lang="en-US" altLang="en-US" sz="1000" b="0" i="0" u="none" strike="noStrike" kern="1200" cap="none" spc="0" normalizeH="0" baseline="0" noProof="0" smtClean="0">
                <a:ln>
                  <a:noFill/>
                </a:ln>
                <a:solidFill>
                  <a:prstClr val="white"/>
                </a:solidFill>
                <a:effectLst/>
                <a:uLnTx/>
                <a:uFillTx/>
                <a:latin typeface="Calibri" panose="020F0502020204030204"/>
                <a:ea typeface="+mn-ea"/>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altLang="en-US" sz="1000" b="0" i="0" u="none" strike="noStrike" kern="1200" cap="none" spc="0" normalizeH="0" baseline="0" noProof="0">
              <a:ln>
                <a:noFill/>
              </a:ln>
              <a:solidFill>
                <a:prstClr val="white"/>
              </a:solidFill>
              <a:effectLst/>
              <a:uLnTx/>
              <a:uFillTx/>
              <a:latin typeface="Calibri" panose="020F0502020204030204"/>
              <a:ea typeface="+mn-ea"/>
              <a:cs typeface="Arial" pitchFamily="34" charset="0"/>
            </a:endParaRPr>
          </a:p>
        </p:txBody>
      </p:sp>
    </p:spTree>
    <p:extLst>
      <p:ext uri="{BB962C8B-B14F-4D97-AF65-F5344CB8AC3E}">
        <p14:creationId xmlns:p14="http://schemas.microsoft.com/office/powerpoint/2010/main" val="2754202212"/>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itle 6"/>
          <p:cNvSpPr>
            <a:spLocks noGrp="1"/>
          </p:cNvSpPr>
          <p:nvPr>
            <p:ph type="title"/>
          </p:nvPr>
        </p:nvSpPr>
        <p:spPr/>
        <p:txBody>
          <a:bodyPr rtlCol="0"/>
          <a:lstStyle/>
          <a:p>
            <a:r>
              <a:rPr lang="en-US"/>
              <a:t>Click to edit Master title style</a:t>
            </a:r>
          </a:p>
        </p:txBody>
      </p:sp>
      <p:sp>
        <p:nvSpPr>
          <p:cNvPr id="4" name="Date Placeholder 9"/>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Lucida Sans Unicode"/>
              <a:ea typeface="+mn-ea"/>
              <a:cs typeface="+mn-cs"/>
            </a:endParaRPr>
          </a:p>
        </p:txBody>
      </p:sp>
      <p:sp>
        <p:nvSpPr>
          <p:cNvPr id="5" name="Footer Placeholder 21"/>
          <p:cNvSpPr>
            <a:spLocks noGrp="1"/>
          </p:cNvSpPr>
          <p:nvPr>
            <p:ph type="ftr" sz="quarter" idx="11"/>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Lucida Sans Unicode"/>
              <a:ea typeface="+mn-ea"/>
              <a:cs typeface="+mn-cs"/>
            </a:endParaRPr>
          </a:p>
        </p:txBody>
      </p:sp>
      <p:sp>
        <p:nvSpPr>
          <p:cNvPr id="6" name="Slide Number Placeholder 17"/>
          <p:cNvSpPr>
            <a:spLocks noGrp="1"/>
          </p:cNvSpPr>
          <p:nvPr>
            <p:ph type="sldNum" sz="quarter" idx="12"/>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4ADDF18-BA4F-4766-8E69-4652C8084BC6}" type="slidenum">
              <a:rPr kumimoji="0" lang="en-US" sz="1000" b="0" i="0" u="none" strike="noStrike" kern="1200" cap="none" spc="0" normalizeH="0" baseline="0" noProof="0">
                <a:ln>
                  <a:noFill/>
                </a:ln>
                <a:solidFill>
                  <a:prstClr val="black"/>
                </a:solidFill>
                <a:effectLst/>
                <a:uLnTx/>
                <a:uFillTx/>
                <a:latin typeface="Lucida Sans Unicode"/>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solidFill>
              <a:effectLst/>
              <a:uLnTx/>
              <a:uFillTx/>
              <a:latin typeface="Lucida Sans Unicode"/>
              <a:ea typeface="+mn-ea"/>
              <a:cs typeface="+mn-cs"/>
            </a:endParaRPr>
          </a:p>
        </p:txBody>
      </p:sp>
    </p:spTree>
    <p:extLst>
      <p:ext uri="{BB962C8B-B14F-4D97-AF65-F5344CB8AC3E}">
        <p14:creationId xmlns:p14="http://schemas.microsoft.com/office/powerpoint/2010/main" val="2035826759"/>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4AA4018D-8F16-40E8-BD93-6E306E174B67}" type="datetimeFigureOut">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3/18/2021</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p:cNvSpPr>
            <a:spLocks noGrp="1"/>
          </p:cNvSpPr>
          <p:nvPr>
            <p:ph type="sldNum" sz="quarter" idx="12"/>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574F9F9-39ED-45C8-9400-B7052AA34173}" type="slidenum">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1114755850"/>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727F07E-9D59-4457-A9CC-DCE1CA42D851}"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Arial"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pitchFamily="34" charset="0"/>
            </a:endParaRPr>
          </a:p>
        </p:txBody>
      </p:sp>
    </p:spTree>
    <p:extLst>
      <p:ext uri="{BB962C8B-B14F-4D97-AF65-F5344CB8AC3E}">
        <p14:creationId xmlns:p14="http://schemas.microsoft.com/office/powerpoint/2010/main" val="2032034328"/>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itle">
  <p:cSld name="Slide Judul">
    <p:spTree>
      <p:nvGrpSpPr>
        <p:cNvPr id="1" name=""/>
        <p:cNvGrpSpPr/>
        <p:nvPr/>
      </p:nvGrpSpPr>
      <p:grpSpPr>
        <a:xfrm>
          <a:off x="0" y="0"/>
          <a:ext cx="0" cy="0"/>
          <a:chOff x="0" y="0"/>
          <a:chExt cx="0" cy="0"/>
        </a:xfrm>
      </p:grpSpPr>
      <p:sp>
        <p:nvSpPr>
          <p:cNvPr id="2" name="Judul 1"/>
          <p:cNvSpPr>
            <a:spLocks noGrp="1"/>
          </p:cNvSpPr>
          <p:nvPr>
            <p:ph type="ctrTitle"/>
          </p:nvPr>
        </p:nvSpPr>
        <p:spPr>
          <a:xfrm>
            <a:off x="1143000" y="1122363"/>
            <a:ext cx="6858000" cy="2387600"/>
          </a:xfrm>
        </p:spPr>
        <p:txBody>
          <a:bodyPr anchor="b"/>
          <a:lstStyle>
            <a:lvl1pPr algn="ctr">
              <a:defRPr sz="6000"/>
            </a:lvl1pPr>
          </a:lstStyle>
          <a:p>
            <a:r>
              <a:rPr lang="id-ID"/>
              <a:t>Klik untuk mengedit gaya judul Master</a:t>
            </a:r>
          </a:p>
        </p:txBody>
      </p:sp>
      <p:sp>
        <p:nvSpPr>
          <p:cNvPr id="3" name="Subjudul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id-ID"/>
              <a:t>Klik untuk mengedit gaya subjudul Master</a:t>
            </a:r>
          </a:p>
        </p:txBody>
      </p:sp>
      <p:sp>
        <p:nvSpPr>
          <p:cNvPr id="4" name="Tampungan Tanggal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579C343-CCD6-B743-9992-BD41289D278D}" type="datetimeFigureOut">
              <a:rPr kumimoji="0" lang="id-ID"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18/03/2021</a:t>
            </a:fld>
            <a:endParaRPr kumimoji="0" lang="id-ID"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Tampungan Foot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Tampungan Nomor Slide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D2726D9-FD5A-B549-9AC8-4E911F86374E}" type="slidenum">
              <a:rPr kumimoji="0" lang="id-ID" sz="1200" b="0" i="0" u="none" strike="noStrike" kern="1200" cap="none" spc="0" normalizeH="0" baseline="0" noProof="0" smtClean="0">
                <a:ln>
                  <a:noFill/>
                </a:ln>
                <a:solidFill>
                  <a:srgbClr val="898989"/>
                </a:solidFill>
                <a:effectLst/>
                <a:uLnTx/>
                <a:uFillTx/>
                <a:latin typeface="Calibri" panose="020F0502020204030204" pitchFamily="34" charset="0"/>
                <a:ea typeface="+mn-ea"/>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id-ID" sz="1200" b="0" i="0" u="none" strike="noStrike" kern="1200" cap="none" spc="0" normalizeH="0" baseline="0" noProof="0">
              <a:ln>
                <a:noFill/>
              </a:ln>
              <a:solidFill>
                <a:srgbClr val="898989"/>
              </a:solidFill>
              <a:effectLst/>
              <a:uLnTx/>
              <a:uFillTx/>
              <a:latin typeface="Calibri" panose="020F0502020204030204" pitchFamily="34" charset="0"/>
              <a:ea typeface="+mn-ea"/>
              <a:cs typeface="Arial" pitchFamily="34" charset="0"/>
            </a:endParaRPr>
          </a:p>
        </p:txBody>
      </p:sp>
    </p:spTree>
    <p:extLst>
      <p:ext uri="{BB962C8B-B14F-4D97-AF65-F5344CB8AC3E}">
        <p14:creationId xmlns:p14="http://schemas.microsoft.com/office/powerpoint/2010/main" val="2386979966"/>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t>Sugiyono</a:t>
            </a:r>
          </a:p>
        </p:txBody>
      </p:sp>
      <p:sp>
        <p:nvSpPr>
          <p:cNvPr id="6" name="Slide Number Placeholder 5"/>
          <p:cNvSpPr>
            <a:spLocks noGrp="1"/>
          </p:cNvSpPr>
          <p:nvPr>
            <p:ph type="sldNum" sz="quarter" idx="12"/>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3C70C3FA-6CFE-4305-BD98-9A14E27360F3}" type="slidenum">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412153607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id-ID"/>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Rectangle 24"/>
          <p:cNvSpPr>
            <a:spLocks noGrp="1" noChangeArrowheads="1"/>
          </p:cNvSpPr>
          <p:nvPr>
            <p:ph type="dt" sz="half" idx="10"/>
          </p:nvPr>
        </p:nvSpPr>
        <p:spPr>
          <a:ln/>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a:ea typeface="+mn-ea"/>
              <a:cs typeface="+mn-cs"/>
            </a:endParaRPr>
          </a:p>
        </p:txBody>
      </p:sp>
      <p:sp>
        <p:nvSpPr>
          <p:cNvPr id="5" name="Rectangle 25"/>
          <p:cNvSpPr>
            <a:spLocks noGrp="1" noChangeArrowheads="1"/>
          </p:cNvSpPr>
          <p:nvPr>
            <p:ph type="ftr" sz="quarter" idx="11"/>
          </p:nvPr>
        </p:nvSpPr>
        <p:spPr>
          <a:ln/>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a:ea typeface="+mn-ea"/>
              <a:cs typeface="+mn-cs"/>
            </a:endParaRPr>
          </a:p>
        </p:txBody>
      </p:sp>
      <p:sp>
        <p:nvSpPr>
          <p:cNvPr id="6" name="Rectangle 26"/>
          <p:cNvSpPr>
            <a:spLocks noGrp="1" noChangeArrowheads="1"/>
          </p:cNvSpPr>
          <p:nvPr>
            <p:ph type="sldNum" sz="quarter" idx="12"/>
          </p:nvPr>
        </p:nvSpPr>
        <p:spPr>
          <a:ln/>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03065AD-E8AD-4CB4-AC79-013D9757F980}" type="slidenum">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a:ea typeface="+mn-ea"/>
              <a:cs typeface="+mn-cs"/>
            </a:endParaRPr>
          </a:p>
        </p:txBody>
      </p:sp>
    </p:spTree>
    <p:extLst>
      <p:ext uri="{BB962C8B-B14F-4D97-AF65-F5344CB8AC3E}">
        <p14:creationId xmlns:p14="http://schemas.microsoft.com/office/powerpoint/2010/main" val="218133699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id-ID"/>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Rectangle 5"/>
          <p:cNvSpPr>
            <a:spLocks noGrp="1" noChangeArrowheads="1"/>
          </p:cNvSpPr>
          <p:nvPr>
            <p:ph type="dt" sz="half" idx="10"/>
          </p:nvPr>
        </p:nvSpPr>
        <p:spPr>
          <a:ln/>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rial"/>
              <a:ea typeface="+mn-ea"/>
              <a:cs typeface="+mn-cs"/>
            </a:endParaRPr>
          </a:p>
        </p:txBody>
      </p:sp>
      <p:sp>
        <p:nvSpPr>
          <p:cNvPr id="5" name="Rectangle 6"/>
          <p:cNvSpPr>
            <a:spLocks noGrp="1" noChangeArrowheads="1"/>
          </p:cNvSpPr>
          <p:nvPr>
            <p:ph type="ftr" sz="quarter" idx="11"/>
          </p:nvPr>
        </p:nvSpPr>
        <p:spPr>
          <a:ln/>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rial"/>
              <a:ea typeface="+mn-ea"/>
              <a:cs typeface="+mn-cs"/>
            </a:endParaRPr>
          </a:p>
        </p:txBody>
      </p:sp>
      <p:sp>
        <p:nvSpPr>
          <p:cNvPr id="6" name="Rectangle 7"/>
          <p:cNvSpPr>
            <a:spLocks noGrp="1" noChangeArrowheads="1"/>
          </p:cNvSpPr>
          <p:nvPr>
            <p:ph type="sldNum" sz="quarter" idx="12"/>
          </p:nvPr>
        </p:nvSpPr>
        <p:spPr>
          <a:ln/>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9673408F-47CA-4E43-85AD-8098AA1DC072}" type="slidenum">
              <a:rPr kumimoji="0" lang="en-US" sz="1400" b="0" i="0" u="none" strike="noStrike" kern="1200" cap="none" spc="0" normalizeH="0" baseline="0" noProof="0">
                <a:ln>
                  <a:noFill/>
                </a:ln>
                <a:solidFill>
                  <a:srgbClr val="FFFFFF"/>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400" b="0"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4277211005"/>
      </p:ext>
    </p:extLst>
  </p:cSld>
  <p:clrMapOvr>
    <a:masterClrMapping/>
  </p:clrMapOvr>
</p:sldLayout>
</file>

<file path=ppt/slideMasters/_rels/slideMaster1.xml.rels><?xml version="1.0" encoding="UTF-8" standalone="yes"?>
<Relationships xmlns="http://schemas.openxmlformats.org/package/2006/relationships"><Relationship Id="rId2" Type="http://schemas.openxmlformats.org/officeDocument/2006/relationships/theme" Target="../theme/theme1.xml"/><Relationship Id="rId1" Type="http://schemas.openxmlformats.org/officeDocument/2006/relationships/slideLayout" Target="../slideLayouts/slideLayout1.xml"/></Relationships>
</file>

<file path=ppt/slideMasters/_rels/slideMaster10.xml.rels><?xml version="1.0" encoding="UTF-8" standalone="yes"?>
<Relationships xmlns="http://schemas.openxmlformats.org/package/2006/relationships"><Relationship Id="rId2" Type="http://schemas.openxmlformats.org/officeDocument/2006/relationships/theme" Target="../theme/theme10.xml"/><Relationship Id="rId1" Type="http://schemas.openxmlformats.org/officeDocument/2006/relationships/slideLayout" Target="../slideLayouts/slideLayout21.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29.xml"/><Relationship Id="rId13" Type="http://schemas.openxmlformats.org/officeDocument/2006/relationships/theme" Target="../theme/theme11.xml"/><Relationship Id="rId3" Type="http://schemas.openxmlformats.org/officeDocument/2006/relationships/slideLayout" Target="../slideLayouts/slideLayout24.xml"/><Relationship Id="rId7" Type="http://schemas.openxmlformats.org/officeDocument/2006/relationships/slideLayout" Target="../slideLayouts/slideLayout28.xml"/><Relationship Id="rId12" Type="http://schemas.openxmlformats.org/officeDocument/2006/relationships/slideLayout" Target="../slideLayouts/slideLayout33.xml"/><Relationship Id="rId2" Type="http://schemas.openxmlformats.org/officeDocument/2006/relationships/slideLayout" Target="../slideLayouts/slideLayout23.xml"/><Relationship Id="rId1" Type="http://schemas.openxmlformats.org/officeDocument/2006/relationships/slideLayout" Target="../slideLayouts/slideLayout22.xml"/><Relationship Id="rId6" Type="http://schemas.openxmlformats.org/officeDocument/2006/relationships/slideLayout" Target="../slideLayouts/slideLayout27.xml"/><Relationship Id="rId11" Type="http://schemas.openxmlformats.org/officeDocument/2006/relationships/slideLayout" Target="../slideLayouts/slideLayout32.xml"/><Relationship Id="rId5" Type="http://schemas.openxmlformats.org/officeDocument/2006/relationships/slideLayout" Target="../slideLayouts/slideLayout26.xml"/><Relationship Id="rId10" Type="http://schemas.openxmlformats.org/officeDocument/2006/relationships/slideLayout" Target="../slideLayouts/slideLayout31.xml"/><Relationship Id="rId4" Type="http://schemas.openxmlformats.org/officeDocument/2006/relationships/slideLayout" Target="../slideLayouts/slideLayout25.xml"/><Relationship Id="rId9" Type="http://schemas.openxmlformats.org/officeDocument/2006/relationships/slideLayout" Target="../slideLayouts/slideLayout30.xml"/></Relationships>
</file>

<file path=ppt/slideMasters/_rels/slideMaster12.xml.rels><?xml version="1.0" encoding="UTF-8" standalone="yes"?>
<Relationships xmlns="http://schemas.openxmlformats.org/package/2006/relationships"><Relationship Id="rId2" Type="http://schemas.openxmlformats.org/officeDocument/2006/relationships/theme" Target="../theme/theme12.xml"/><Relationship Id="rId1" Type="http://schemas.openxmlformats.org/officeDocument/2006/relationships/slideLayout" Target="../slideLayouts/slideLayout34.xml"/></Relationships>
</file>

<file path=ppt/slideMasters/_rels/slideMaster13.xml.rels><?xml version="1.0" encoding="UTF-8" standalone="yes"?>
<Relationships xmlns="http://schemas.openxmlformats.org/package/2006/relationships"><Relationship Id="rId3" Type="http://schemas.openxmlformats.org/officeDocument/2006/relationships/slideLayout" Target="../slideLayouts/slideLayout37.xml"/><Relationship Id="rId2" Type="http://schemas.openxmlformats.org/officeDocument/2006/relationships/slideLayout" Target="../slideLayouts/slideLayout36.xml"/><Relationship Id="rId1" Type="http://schemas.openxmlformats.org/officeDocument/2006/relationships/slideLayout" Target="../slideLayouts/slideLayout35.xml"/><Relationship Id="rId6" Type="http://schemas.openxmlformats.org/officeDocument/2006/relationships/theme" Target="../theme/theme13.xml"/><Relationship Id="rId5" Type="http://schemas.openxmlformats.org/officeDocument/2006/relationships/slideLayout" Target="../slideLayouts/slideLayout39.xml"/><Relationship Id="rId4" Type="http://schemas.openxmlformats.org/officeDocument/2006/relationships/slideLayout" Target="../slideLayouts/slideLayout38.xml"/></Relationships>
</file>

<file path=ppt/slideMasters/_rels/slideMaster14.xml.rels><?xml version="1.0" encoding="UTF-8" standalone="yes"?>
<Relationships xmlns="http://schemas.openxmlformats.org/package/2006/relationships"><Relationship Id="rId2" Type="http://schemas.openxmlformats.org/officeDocument/2006/relationships/theme" Target="../theme/theme14.xml"/><Relationship Id="rId1" Type="http://schemas.openxmlformats.org/officeDocument/2006/relationships/slideLayout" Target="../slideLayouts/slideLayout40.xml"/></Relationships>
</file>

<file path=ppt/slideMasters/_rels/slideMaster15.xml.rels><?xml version="1.0" encoding="UTF-8" standalone="yes"?>
<Relationships xmlns="http://schemas.openxmlformats.org/package/2006/relationships"><Relationship Id="rId2" Type="http://schemas.openxmlformats.org/officeDocument/2006/relationships/theme" Target="../theme/theme15.xml"/><Relationship Id="rId1" Type="http://schemas.openxmlformats.org/officeDocument/2006/relationships/slideLayout" Target="../slideLayouts/slideLayout41.xml"/></Relationships>
</file>

<file path=ppt/slideMasters/_rels/slideMaster16.xml.rels><?xml version="1.0" encoding="UTF-8" standalone="yes"?>
<Relationships xmlns="http://schemas.openxmlformats.org/package/2006/relationships"><Relationship Id="rId3" Type="http://schemas.openxmlformats.org/officeDocument/2006/relationships/theme" Target="../theme/theme16.xml"/><Relationship Id="rId2" Type="http://schemas.openxmlformats.org/officeDocument/2006/relationships/slideLayout" Target="../slideLayouts/slideLayout43.xml"/><Relationship Id="rId1" Type="http://schemas.openxmlformats.org/officeDocument/2006/relationships/slideLayout" Target="../slideLayouts/slideLayout42.xml"/></Relationships>
</file>

<file path=ppt/slideMasters/_rels/slideMaster17.xml.rels><?xml version="1.0" encoding="UTF-8" standalone="yes"?>
<Relationships xmlns="http://schemas.openxmlformats.org/package/2006/relationships"><Relationship Id="rId3" Type="http://schemas.openxmlformats.org/officeDocument/2006/relationships/theme" Target="../theme/theme17.xml"/><Relationship Id="rId2" Type="http://schemas.openxmlformats.org/officeDocument/2006/relationships/slideLayout" Target="../slideLayouts/slideLayout45.xml"/><Relationship Id="rId1" Type="http://schemas.openxmlformats.org/officeDocument/2006/relationships/slideLayout" Target="../slideLayouts/slideLayout44.xml"/></Relationships>
</file>

<file path=ppt/slideMasters/_rels/slideMaster18.xml.rels><?xml version="1.0" encoding="UTF-8" standalone="yes"?>
<Relationships xmlns="http://schemas.openxmlformats.org/package/2006/relationships"><Relationship Id="rId2" Type="http://schemas.openxmlformats.org/officeDocument/2006/relationships/theme" Target="../theme/theme18.xml"/><Relationship Id="rId1" Type="http://schemas.openxmlformats.org/officeDocument/2006/relationships/slideLayout" Target="../slideLayouts/slideLayout46.xml"/></Relationships>
</file>

<file path=ppt/slideMasters/_rels/slideMaster19.xml.rels><?xml version="1.0" encoding="UTF-8" standalone="yes"?>
<Relationships xmlns="http://schemas.openxmlformats.org/package/2006/relationships"><Relationship Id="rId2" Type="http://schemas.openxmlformats.org/officeDocument/2006/relationships/theme" Target="../theme/theme19.xml"/><Relationship Id="rId1" Type="http://schemas.openxmlformats.org/officeDocument/2006/relationships/slideLayout" Target="../slideLayouts/slideLayout47.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xml"/></Relationships>
</file>

<file path=ppt/slideMasters/_rels/slideMaster20.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theme" Target="../theme/theme20.xml"/><Relationship Id="rId1" Type="http://schemas.openxmlformats.org/officeDocument/2006/relationships/slideLayout" Target="../slideLayouts/slideLayout48.xml"/></Relationships>
</file>

<file path=ppt/slideMasters/_rels/slideMaster21.xml.rels><?xml version="1.0" encoding="UTF-8" standalone="yes"?>
<Relationships xmlns="http://schemas.openxmlformats.org/package/2006/relationships"><Relationship Id="rId3" Type="http://schemas.openxmlformats.org/officeDocument/2006/relationships/theme" Target="../theme/theme21.xml"/><Relationship Id="rId2" Type="http://schemas.openxmlformats.org/officeDocument/2006/relationships/slideLayout" Target="../slideLayouts/slideLayout50.xml"/><Relationship Id="rId1" Type="http://schemas.openxmlformats.org/officeDocument/2006/relationships/slideLayout" Target="../slideLayouts/slideLayout49.xml"/></Relationships>
</file>

<file path=ppt/slideMasters/_rels/slideMaster22.xml.rels><?xml version="1.0" encoding="UTF-8" standalone="yes"?>
<Relationships xmlns="http://schemas.openxmlformats.org/package/2006/relationships"><Relationship Id="rId2" Type="http://schemas.openxmlformats.org/officeDocument/2006/relationships/theme" Target="../theme/theme22.xml"/><Relationship Id="rId1" Type="http://schemas.openxmlformats.org/officeDocument/2006/relationships/slideLayout" Target="../slideLayouts/slideLayout51.xml"/></Relationships>
</file>

<file path=ppt/slideMasters/_rels/slideMaster23.xml.rels><?xml version="1.0" encoding="UTF-8" standalone="yes"?>
<Relationships xmlns="http://schemas.openxmlformats.org/package/2006/relationships"><Relationship Id="rId3" Type="http://schemas.openxmlformats.org/officeDocument/2006/relationships/theme" Target="../theme/theme23.xml"/><Relationship Id="rId2" Type="http://schemas.openxmlformats.org/officeDocument/2006/relationships/slideLayout" Target="../slideLayouts/slideLayout53.xml"/><Relationship Id="rId1" Type="http://schemas.openxmlformats.org/officeDocument/2006/relationships/slideLayout" Target="../slideLayouts/slideLayout52.xml"/></Relationships>
</file>

<file path=ppt/slideMasters/_rels/slideMaster24.xml.rels><?xml version="1.0" encoding="UTF-8" standalone="yes"?>
<Relationships xmlns="http://schemas.openxmlformats.org/package/2006/relationships"><Relationship Id="rId2" Type="http://schemas.openxmlformats.org/officeDocument/2006/relationships/theme" Target="../theme/theme24.xml"/><Relationship Id="rId1" Type="http://schemas.openxmlformats.org/officeDocument/2006/relationships/slideLayout" Target="../slideLayouts/slideLayout54.xml"/></Relationships>
</file>

<file path=ppt/slideMasters/_rels/slideMaster25.xml.rels><?xml version="1.0" encoding="UTF-8" standalone="yes"?>
<Relationships xmlns="http://schemas.openxmlformats.org/package/2006/relationships"><Relationship Id="rId2" Type="http://schemas.openxmlformats.org/officeDocument/2006/relationships/theme" Target="../theme/theme25.xml"/><Relationship Id="rId1" Type="http://schemas.openxmlformats.org/officeDocument/2006/relationships/slideLayout" Target="../slideLayouts/slideLayout55.xml"/></Relationships>
</file>

<file path=ppt/slideMasters/_rels/slideMaster2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theme" Target="../theme/theme26.xml"/><Relationship Id="rId1" Type="http://schemas.openxmlformats.org/officeDocument/2006/relationships/slideLayout" Target="../slideLayouts/slideLayout56.xml"/></Relationships>
</file>

<file path=ppt/slideMasters/_rels/slideMaster27.xml.rels><?xml version="1.0" encoding="UTF-8" standalone="yes"?>
<Relationships xmlns="http://schemas.openxmlformats.org/package/2006/relationships"><Relationship Id="rId2" Type="http://schemas.openxmlformats.org/officeDocument/2006/relationships/theme" Target="../theme/theme27.xml"/><Relationship Id="rId1" Type="http://schemas.openxmlformats.org/officeDocument/2006/relationships/slideLayout" Target="../slideLayouts/slideLayout57.xml"/></Relationships>
</file>

<file path=ppt/slideMasters/_rels/slideMaster28.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theme" Target="../theme/theme28.xml"/><Relationship Id="rId1" Type="http://schemas.openxmlformats.org/officeDocument/2006/relationships/slideLayout" Target="../slideLayouts/slideLayout58.xml"/></Relationships>
</file>

<file path=ppt/slideMasters/_rels/slideMaster29.xml.rels><?xml version="1.0" encoding="UTF-8" standalone="yes"?>
<Relationships xmlns="http://schemas.openxmlformats.org/package/2006/relationships"><Relationship Id="rId2" Type="http://schemas.openxmlformats.org/officeDocument/2006/relationships/theme" Target="../theme/theme29.xml"/><Relationship Id="rId1" Type="http://schemas.openxmlformats.org/officeDocument/2006/relationships/slideLayout" Target="../slideLayouts/slideLayout59.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3.xml"/></Relationships>
</file>

<file path=ppt/slideMasters/_rels/slideMaster30.xml.rels><?xml version="1.0" encoding="UTF-8" standalone="yes"?>
<Relationships xmlns="http://schemas.openxmlformats.org/package/2006/relationships"><Relationship Id="rId2" Type="http://schemas.openxmlformats.org/officeDocument/2006/relationships/theme" Target="../theme/theme30.xml"/><Relationship Id="rId1" Type="http://schemas.openxmlformats.org/officeDocument/2006/relationships/slideLayout" Target="../slideLayouts/slideLayout60.xml"/></Relationships>
</file>

<file path=ppt/slideMasters/_rels/slideMaster31.xml.rels><?xml version="1.0" encoding="UTF-8" standalone="yes"?>
<Relationships xmlns="http://schemas.openxmlformats.org/package/2006/relationships"><Relationship Id="rId2" Type="http://schemas.openxmlformats.org/officeDocument/2006/relationships/theme" Target="../theme/theme31.xml"/><Relationship Id="rId1" Type="http://schemas.openxmlformats.org/officeDocument/2006/relationships/slideLayout" Target="../slideLayouts/slideLayout61.xml"/></Relationships>
</file>

<file path=ppt/slideMasters/_rels/slideMaster32.xml.rels><?xml version="1.0" encoding="UTF-8" standalone="yes"?>
<Relationships xmlns="http://schemas.openxmlformats.org/package/2006/relationships"><Relationship Id="rId3" Type="http://schemas.openxmlformats.org/officeDocument/2006/relationships/theme" Target="../theme/theme32.xml"/><Relationship Id="rId2" Type="http://schemas.openxmlformats.org/officeDocument/2006/relationships/slideLayout" Target="../slideLayouts/slideLayout63.xml"/><Relationship Id="rId1" Type="http://schemas.openxmlformats.org/officeDocument/2006/relationships/slideLayout" Target="../slideLayouts/slideLayout62.xml"/></Relationships>
</file>

<file path=ppt/slideMasters/_rels/slideMaster33.xml.rels><?xml version="1.0" encoding="UTF-8" standalone="yes"?>
<Relationships xmlns="http://schemas.openxmlformats.org/package/2006/relationships"><Relationship Id="rId3" Type="http://schemas.openxmlformats.org/officeDocument/2006/relationships/theme" Target="../theme/theme33.xml"/><Relationship Id="rId2" Type="http://schemas.openxmlformats.org/officeDocument/2006/relationships/slideLayout" Target="../slideLayouts/slideLayout65.xml"/><Relationship Id="rId1" Type="http://schemas.openxmlformats.org/officeDocument/2006/relationships/slideLayout" Target="../slideLayouts/slideLayout64.xml"/></Relationships>
</file>

<file path=ppt/slideMasters/_rels/slideMaster34.xml.rels><?xml version="1.0" encoding="UTF-8" standalone="yes"?>
<Relationships xmlns="http://schemas.openxmlformats.org/package/2006/relationships"><Relationship Id="rId2" Type="http://schemas.openxmlformats.org/officeDocument/2006/relationships/theme" Target="../theme/theme34.xml"/><Relationship Id="rId1" Type="http://schemas.openxmlformats.org/officeDocument/2006/relationships/slideLayout" Target="../slideLayouts/slideLayout66.xml"/></Relationships>
</file>

<file path=ppt/slideMasters/_rels/slideMaster35.xml.rels><?xml version="1.0" encoding="UTF-8" standalone="yes"?>
<Relationships xmlns="http://schemas.openxmlformats.org/package/2006/relationships"><Relationship Id="rId3" Type="http://schemas.openxmlformats.org/officeDocument/2006/relationships/theme" Target="../theme/theme35.xml"/><Relationship Id="rId2" Type="http://schemas.openxmlformats.org/officeDocument/2006/relationships/slideLayout" Target="../slideLayouts/slideLayout68.xml"/><Relationship Id="rId1" Type="http://schemas.openxmlformats.org/officeDocument/2006/relationships/slideLayout" Target="../slideLayouts/slideLayout67.xml"/></Relationships>
</file>

<file path=ppt/slideMasters/_rels/slideMaster36.xml.rels><?xml version="1.0" encoding="UTF-8" standalone="yes"?>
<Relationships xmlns="http://schemas.openxmlformats.org/package/2006/relationships"><Relationship Id="rId3" Type="http://schemas.openxmlformats.org/officeDocument/2006/relationships/slideLayout" Target="../slideLayouts/slideLayout71.xml"/><Relationship Id="rId2" Type="http://schemas.openxmlformats.org/officeDocument/2006/relationships/slideLayout" Target="../slideLayouts/slideLayout70.xml"/><Relationship Id="rId1" Type="http://schemas.openxmlformats.org/officeDocument/2006/relationships/slideLayout" Target="../slideLayouts/slideLayout69.xml"/><Relationship Id="rId4" Type="http://schemas.openxmlformats.org/officeDocument/2006/relationships/theme" Target="../theme/theme36.xml"/></Relationships>
</file>

<file path=ppt/slideMasters/_rels/slideMaster37.xml.rels><?xml version="1.0" encoding="UTF-8" standalone="yes"?>
<Relationships xmlns="http://schemas.openxmlformats.org/package/2006/relationships"><Relationship Id="rId2" Type="http://schemas.openxmlformats.org/officeDocument/2006/relationships/theme" Target="../theme/theme37.xml"/><Relationship Id="rId1" Type="http://schemas.openxmlformats.org/officeDocument/2006/relationships/slideLayout" Target="../slideLayouts/slideLayout72.xml"/></Relationships>
</file>

<file path=ppt/slideMasters/_rels/slideMaster38.xml.rels><?xml version="1.0" encoding="UTF-8" standalone="yes"?>
<Relationships xmlns="http://schemas.openxmlformats.org/package/2006/relationships"><Relationship Id="rId2" Type="http://schemas.openxmlformats.org/officeDocument/2006/relationships/theme" Target="../theme/theme38.xml"/><Relationship Id="rId1" Type="http://schemas.openxmlformats.org/officeDocument/2006/relationships/slideLayout" Target="../slideLayouts/slideLayout73.xml"/></Relationships>
</file>

<file path=ppt/slideMasters/_rels/slideMaster39.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theme" Target="../theme/theme39.xml"/><Relationship Id="rId1" Type="http://schemas.openxmlformats.org/officeDocument/2006/relationships/slideLayout" Target="../slideLayouts/slideLayout74.xml"/></Relationships>
</file>

<file path=ppt/slideMasters/_rels/slideMaster4.xml.rels><?xml version="1.0" encoding="UTF-8" standalone="yes"?>
<Relationships xmlns="http://schemas.openxmlformats.org/package/2006/relationships"><Relationship Id="rId3" Type="http://schemas.openxmlformats.org/officeDocument/2006/relationships/theme" Target="../theme/theme4.xml"/><Relationship Id="rId2" Type="http://schemas.openxmlformats.org/officeDocument/2006/relationships/slideLayout" Target="../slideLayouts/slideLayout5.xml"/><Relationship Id="rId1" Type="http://schemas.openxmlformats.org/officeDocument/2006/relationships/slideLayout" Target="../slideLayouts/slideLayout4.xml"/></Relationships>
</file>

<file path=ppt/slideMasters/_rels/slideMaster40.xml.rels><?xml version="1.0" encoding="UTF-8" standalone="yes"?>
<Relationships xmlns="http://schemas.openxmlformats.org/package/2006/relationships"><Relationship Id="rId2" Type="http://schemas.openxmlformats.org/officeDocument/2006/relationships/theme" Target="../theme/theme40.xml"/><Relationship Id="rId1" Type="http://schemas.openxmlformats.org/officeDocument/2006/relationships/slideLayout" Target="../slideLayouts/slideLayout75.xml"/></Relationships>
</file>

<file path=ppt/slideMasters/_rels/slideMaster41.xml.rels><?xml version="1.0" encoding="UTF-8" standalone="yes"?>
<Relationships xmlns="http://schemas.openxmlformats.org/package/2006/relationships"><Relationship Id="rId3" Type="http://schemas.openxmlformats.org/officeDocument/2006/relationships/theme" Target="../theme/theme41.xml"/><Relationship Id="rId2" Type="http://schemas.openxmlformats.org/officeDocument/2006/relationships/slideLayout" Target="../slideLayouts/slideLayout77.xml"/><Relationship Id="rId1" Type="http://schemas.openxmlformats.org/officeDocument/2006/relationships/slideLayout" Target="../slideLayouts/slideLayout76.xml"/></Relationships>
</file>

<file path=ppt/slideMasters/_rels/slideMaster42.xml.rels><?xml version="1.0" encoding="UTF-8" standalone="yes"?>
<Relationships xmlns="http://schemas.openxmlformats.org/package/2006/relationships"><Relationship Id="rId2" Type="http://schemas.openxmlformats.org/officeDocument/2006/relationships/theme" Target="../theme/theme42.xml"/><Relationship Id="rId1" Type="http://schemas.openxmlformats.org/officeDocument/2006/relationships/slideLayout" Target="../slideLayouts/slideLayout78.xml"/></Relationships>
</file>

<file path=ppt/slideMasters/_rels/slideMaster5.xml.rels><?xml version="1.0" encoding="UTF-8" standalone="yes"?>
<Relationships xmlns="http://schemas.openxmlformats.org/package/2006/relationships"><Relationship Id="rId2" Type="http://schemas.openxmlformats.org/officeDocument/2006/relationships/theme" Target="../theme/theme5.xml"/><Relationship Id="rId1" Type="http://schemas.openxmlformats.org/officeDocument/2006/relationships/slideLayout" Target="../slideLayouts/slideLayout6.xml"/></Relationships>
</file>

<file path=ppt/slideMasters/_rels/slideMaster6.xml.rels><?xml version="1.0" encoding="UTF-8" standalone="yes"?>
<Relationships xmlns="http://schemas.openxmlformats.org/package/2006/relationships"><Relationship Id="rId2" Type="http://schemas.openxmlformats.org/officeDocument/2006/relationships/theme" Target="../theme/theme6.xml"/><Relationship Id="rId1" Type="http://schemas.openxmlformats.org/officeDocument/2006/relationships/slideLayout" Target="../slideLayouts/slideLayout7.xml"/></Relationships>
</file>

<file path=ppt/slideMasters/_rels/slideMaster7.xml.rels><?xml version="1.0" encoding="UTF-8" standalone="yes"?>
<Relationships xmlns="http://schemas.openxmlformats.org/package/2006/relationships"><Relationship Id="rId2" Type="http://schemas.openxmlformats.org/officeDocument/2006/relationships/theme" Target="../theme/theme7.xml"/><Relationship Id="rId1" Type="http://schemas.openxmlformats.org/officeDocument/2006/relationships/slideLayout" Target="../slideLayouts/slideLayout8.xml"/></Relationships>
</file>

<file path=ppt/slideMasters/_rels/slideMaster8.xml.rels><?xml version="1.0" encoding="UTF-8" standalone="yes"?>
<Relationships xmlns="http://schemas.openxmlformats.org/package/2006/relationships"><Relationship Id="rId2" Type="http://schemas.openxmlformats.org/officeDocument/2006/relationships/theme" Target="../theme/theme8.xml"/><Relationship Id="rId1" Type="http://schemas.openxmlformats.org/officeDocument/2006/relationships/slideLayout" Target="../slideLayouts/slideLayout9.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7.xml"/><Relationship Id="rId3" Type="http://schemas.openxmlformats.org/officeDocument/2006/relationships/slideLayout" Target="../slideLayouts/slideLayout12.xml"/><Relationship Id="rId7" Type="http://schemas.openxmlformats.org/officeDocument/2006/relationships/slideLayout" Target="../slideLayouts/slideLayout16.xml"/><Relationship Id="rId12" Type="http://schemas.openxmlformats.org/officeDocument/2006/relationships/theme" Target="../theme/theme9.xml"/><Relationship Id="rId2" Type="http://schemas.openxmlformats.org/officeDocument/2006/relationships/slideLayout" Target="../slideLayouts/slideLayout11.xml"/><Relationship Id="rId1" Type="http://schemas.openxmlformats.org/officeDocument/2006/relationships/slideLayout" Target="../slideLayouts/slideLayout10.xml"/><Relationship Id="rId6" Type="http://schemas.openxmlformats.org/officeDocument/2006/relationships/slideLayout" Target="../slideLayouts/slideLayout15.xml"/><Relationship Id="rId11" Type="http://schemas.openxmlformats.org/officeDocument/2006/relationships/slideLayout" Target="../slideLayouts/slideLayout20.xml"/><Relationship Id="rId5" Type="http://schemas.openxmlformats.org/officeDocument/2006/relationships/slideLayout" Target="../slideLayouts/slideLayout14.xml"/><Relationship Id="rId10" Type="http://schemas.openxmlformats.org/officeDocument/2006/relationships/slideLayout" Target="../slideLayouts/slideLayout19.xml"/><Relationship Id="rId4" Type="http://schemas.openxmlformats.org/officeDocument/2006/relationships/slideLayout" Target="../slideLayouts/slideLayout13.xml"/><Relationship Id="rId9" Type="http://schemas.openxmlformats.org/officeDocument/2006/relationships/slideLayout" Target="../slideLayouts/slideLayout1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Arc 2"/>
          <p:cNvSpPr>
            <a:spLocks/>
          </p:cNvSpPr>
          <p:nvPr/>
        </p:nvSpPr>
        <p:spPr bwMode="auto">
          <a:xfrm>
            <a:off x="0" y="842966"/>
            <a:ext cx="2897188" cy="6015037"/>
          </a:xfrm>
          <a:custGeom>
            <a:avLst/>
            <a:gdLst>
              <a:gd name="T0" fmla="*/ 0 w 21600"/>
              <a:gd name="T1" fmla="*/ 0 h 21600"/>
              <a:gd name="T2" fmla="*/ 2147483647 w 21600"/>
              <a:gd name="T3" fmla="*/ 2147483647 h 21600"/>
              <a:gd name="T4" fmla="*/ 0 w 21600"/>
              <a:gd name="T5" fmla="*/ 2147483647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3075" name="Rectangle 3"/>
          <p:cNvSpPr>
            <a:spLocks noGrp="1" noChangeArrowheads="1"/>
          </p:cNvSpPr>
          <p:nvPr>
            <p:ph type="title"/>
          </p:nvPr>
        </p:nvSpPr>
        <p:spPr bwMode="auto">
          <a:xfrm>
            <a:off x="2819400" y="609600"/>
            <a:ext cx="6096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7" rIns="92075" bIns="46037" numCol="1" anchor="ctr" anchorCtr="0" compatLnSpc="1">
            <a:prstTxWarp prst="textNoShape">
              <a:avLst/>
            </a:prstTxWarp>
          </a:bodyPr>
          <a:lstStyle/>
          <a:p>
            <a:pPr lvl="0"/>
            <a:r>
              <a:rPr lang="en-US"/>
              <a:t>Click to edit Master title style</a:t>
            </a:r>
          </a:p>
        </p:txBody>
      </p:sp>
      <p:sp>
        <p:nvSpPr>
          <p:cNvPr id="3076" name="Rectangle 4"/>
          <p:cNvSpPr>
            <a:spLocks noGrp="1" noChangeArrowheads="1"/>
          </p:cNvSpPr>
          <p:nvPr>
            <p:ph type="body" idx="1"/>
          </p:nvPr>
        </p:nvSpPr>
        <p:spPr bwMode="auto">
          <a:xfrm>
            <a:off x="2819400" y="1981200"/>
            <a:ext cx="60960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7" rIns="92075" bIns="4603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5061" name="Rectangle 5"/>
          <p:cNvSpPr>
            <a:spLocks noGrp="1" noChangeArrowheads="1"/>
          </p:cNvSpPr>
          <p:nvPr>
            <p:ph type="dt" sz="half" idx="2"/>
          </p:nvPr>
        </p:nvSpPr>
        <p:spPr bwMode="auto">
          <a:xfrm>
            <a:off x="304800" y="6248400"/>
            <a:ext cx="1905000" cy="457200"/>
          </a:xfrm>
          <a:prstGeom prst="rect">
            <a:avLst/>
          </a:prstGeom>
          <a:noFill/>
          <a:ln w="9525">
            <a:noFill/>
            <a:miter lim="800000"/>
            <a:headEnd/>
            <a:tailEnd/>
          </a:ln>
        </p:spPr>
        <p:txBody>
          <a:bodyPr vert="horz" wrap="square" lIns="92075" tIns="46037" rIns="92075" bIns="46037" numCol="1" anchor="ctr" anchorCtr="0" compatLnSpc="1">
            <a:prstTxWarp prst="textNoShape">
              <a:avLst/>
            </a:prstTxWarp>
          </a:bodyPr>
          <a:lstStyle>
            <a:lvl1pPr fontAlgn="auto">
              <a:spcBef>
                <a:spcPts val="0"/>
              </a:spcBef>
              <a:spcAft>
                <a:spcPts val="0"/>
              </a:spcAft>
              <a:defRPr sz="1400">
                <a:solidFill>
                  <a:prstClr val="white"/>
                </a:solidFill>
                <a:latin typeface="+mn-lt"/>
                <a:cs typeface="+mn-cs"/>
              </a:defRPr>
            </a:lvl1pPr>
          </a:lstStyle>
          <a:p>
            <a:pPr>
              <a:defRPr/>
            </a:pPr>
            <a:endParaRPr lang="en-US"/>
          </a:p>
        </p:txBody>
      </p:sp>
      <p:sp>
        <p:nvSpPr>
          <p:cNvPr id="45062" name="Rectangle 6"/>
          <p:cNvSpPr>
            <a:spLocks noGrp="1" noChangeArrowheads="1"/>
          </p:cNvSpPr>
          <p:nvPr>
            <p:ph type="ftr" sz="quarter" idx="3"/>
          </p:nvPr>
        </p:nvSpPr>
        <p:spPr bwMode="auto">
          <a:xfrm>
            <a:off x="3581400" y="6248400"/>
            <a:ext cx="2895600" cy="457200"/>
          </a:xfrm>
          <a:prstGeom prst="rect">
            <a:avLst/>
          </a:prstGeom>
          <a:noFill/>
          <a:ln w="9525">
            <a:noFill/>
            <a:miter lim="800000"/>
            <a:headEnd/>
            <a:tailEnd/>
          </a:ln>
        </p:spPr>
        <p:txBody>
          <a:bodyPr vert="horz" wrap="square" lIns="92075" tIns="46037" rIns="92075" bIns="46037" numCol="1" anchor="ctr" anchorCtr="0" compatLnSpc="1">
            <a:prstTxWarp prst="textNoShape">
              <a:avLst/>
            </a:prstTxWarp>
          </a:bodyPr>
          <a:lstStyle>
            <a:lvl1pPr algn="ctr" fontAlgn="auto">
              <a:spcBef>
                <a:spcPts val="0"/>
              </a:spcBef>
              <a:spcAft>
                <a:spcPts val="0"/>
              </a:spcAft>
              <a:defRPr sz="1400">
                <a:solidFill>
                  <a:prstClr val="white"/>
                </a:solidFill>
                <a:latin typeface="+mn-lt"/>
                <a:cs typeface="+mn-cs"/>
              </a:defRPr>
            </a:lvl1pPr>
          </a:lstStyle>
          <a:p>
            <a:pPr>
              <a:defRPr/>
            </a:pPr>
            <a:endParaRPr lang="en-US"/>
          </a:p>
        </p:txBody>
      </p:sp>
      <p:sp>
        <p:nvSpPr>
          <p:cNvPr id="45063" name="Rectangle 7"/>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p:spPr>
        <p:txBody>
          <a:bodyPr vert="horz" wrap="none" lIns="92075" tIns="46037" rIns="92075" bIns="46037" numCol="1" anchor="ctr" anchorCtr="0" compatLnSpc="1">
            <a:prstTxWarp prst="textNoShape">
              <a:avLst/>
            </a:prstTxWarp>
          </a:bodyPr>
          <a:lstStyle>
            <a:lvl1pPr algn="r" fontAlgn="auto">
              <a:spcBef>
                <a:spcPts val="0"/>
              </a:spcBef>
              <a:spcAft>
                <a:spcPts val="0"/>
              </a:spcAft>
              <a:defRPr sz="1400">
                <a:solidFill>
                  <a:prstClr val="white"/>
                </a:solidFill>
                <a:latin typeface="+mn-lt"/>
                <a:cs typeface="+mn-cs"/>
              </a:defRPr>
            </a:lvl1pPr>
          </a:lstStyle>
          <a:p>
            <a:pPr>
              <a:defRPr/>
            </a:pPr>
            <a:fld id="{4C785690-FDE4-4477-A1E2-0AAE64D1119B}"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4371" r:id="rId1"/>
  </p:sldLayoutIdLst>
  <p:txStyles>
    <p:titleStyle>
      <a:lvl1pPr algn="l" rtl="0" eaLnBrk="0" fontAlgn="base" hangingPunct="0">
        <a:lnSpc>
          <a:spcPct val="70000"/>
        </a:lnSpc>
        <a:spcBef>
          <a:spcPct val="0"/>
        </a:spcBef>
        <a:spcAft>
          <a:spcPct val="0"/>
        </a:spcAft>
        <a:defRPr sz="4800" b="1">
          <a:solidFill>
            <a:schemeClr val="tx2"/>
          </a:solidFill>
          <a:latin typeface="+mj-lt"/>
          <a:ea typeface="+mj-ea"/>
          <a:cs typeface="+mj-cs"/>
        </a:defRPr>
      </a:lvl1pPr>
      <a:lvl2pPr algn="l" rtl="0" eaLnBrk="0" fontAlgn="base" hangingPunct="0">
        <a:lnSpc>
          <a:spcPct val="70000"/>
        </a:lnSpc>
        <a:spcBef>
          <a:spcPct val="0"/>
        </a:spcBef>
        <a:spcAft>
          <a:spcPct val="0"/>
        </a:spcAft>
        <a:defRPr sz="4800" b="1">
          <a:solidFill>
            <a:schemeClr val="tx2"/>
          </a:solidFill>
          <a:latin typeface="Arial Narrow" pitchFamily="34" charset="0"/>
        </a:defRPr>
      </a:lvl2pPr>
      <a:lvl3pPr algn="l" rtl="0" eaLnBrk="0" fontAlgn="base" hangingPunct="0">
        <a:lnSpc>
          <a:spcPct val="70000"/>
        </a:lnSpc>
        <a:spcBef>
          <a:spcPct val="0"/>
        </a:spcBef>
        <a:spcAft>
          <a:spcPct val="0"/>
        </a:spcAft>
        <a:defRPr sz="4800" b="1">
          <a:solidFill>
            <a:schemeClr val="tx2"/>
          </a:solidFill>
          <a:latin typeface="Arial Narrow" pitchFamily="34" charset="0"/>
        </a:defRPr>
      </a:lvl3pPr>
      <a:lvl4pPr algn="l" rtl="0" eaLnBrk="0" fontAlgn="base" hangingPunct="0">
        <a:lnSpc>
          <a:spcPct val="70000"/>
        </a:lnSpc>
        <a:spcBef>
          <a:spcPct val="0"/>
        </a:spcBef>
        <a:spcAft>
          <a:spcPct val="0"/>
        </a:spcAft>
        <a:defRPr sz="4800" b="1">
          <a:solidFill>
            <a:schemeClr val="tx2"/>
          </a:solidFill>
          <a:latin typeface="Arial Narrow" pitchFamily="34" charset="0"/>
        </a:defRPr>
      </a:lvl4pPr>
      <a:lvl5pPr algn="l" rtl="0" eaLnBrk="0" fontAlgn="base" hangingPunct="0">
        <a:lnSpc>
          <a:spcPct val="70000"/>
        </a:lnSpc>
        <a:spcBef>
          <a:spcPct val="0"/>
        </a:spcBef>
        <a:spcAft>
          <a:spcPct val="0"/>
        </a:spcAft>
        <a:defRPr sz="4800" b="1">
          <a:solidFill>
            <a:schemeClr val="tx2"/>
          </a:solidFill>
          <a:latin typeface="Arial Narrow" pitchFamily="34" charset="0"/>
        </a:defRPr>
      </a:lvl5pPr>
      <a:lvl6pPr marL="457200" algn="l" rtl="0" fontAlgn="base">
        <a:lnSpc>
          <a:spcPct val="70000"/>
        </a:lnSpc>
        <a:spcBef>
          <a:spcPct val="0"/>
        </a:spcBef>
        <a:spcAft>
          <a:spcPct val="0"/>
        </a:spcAft>
        <a:defRPr sz="4800" b="1">
          <a:solidFill>
            <a:schemeClr val="tx2"/>
          </a:solidFill>
          <a:latin typeface="Arial Narrow" pitchFamily="34" charset="0"/>
        </a:defRPr>
      </a:lvl6pPr>
      <a:lvl7pPr marL="914400" algn="l" rtl="0" fontAlgn="base">
        <a:lnSpc>
          <a:spcPct val="70000"/>
        </a:lnSpc>
        <a:spcBef>
          <a:spcPct val="0"/>
        </a:spcBef>
        <a:spcAft>
          <a:spcPct val="0"/>
        </a:spcAft>
        <a:defRPr sz="4800" b="1">
          <a:solidFill>
            <a:schemeClr val="tx2"/>
          </a:solidFill>
          <a:latin typeface="Arial Narrow" pitchFamily="34" charset="0"/>
        </a:defRPr>
      </a:lvl7pPr>
      <a:lvl8pPr marL="1371600" algn="l" rtl="0" fontAlgn="base">
        <a:lnSpc>
          <a:spcPct val="70000"/>
        </a:lnSpc>
        <a:spcBef>
          <a:spcPct val="0"/>
        </a:spcBef>
        <a:spcAft>
          <a:spcPct val="0"/>
        </a:spcAft>
        <a:defRPr sz="4800" b="1">
          <a:solidFill>
            <a:schemeClr val="tx2"/>
          </a:solidFill>
          <a:latin typeface="Arial Narrow" pitchFamily="34" charset="0"/>
        </a:defRPr>
      </a:lvl8pPr>
      <a:lvl9pPr marL="1828800" algn="l" rtl="0" fontAlgn="base">
        <a:lnSpc>
          <a:spcPct val="70000"/>
        </a:lnSpc>
        <a:spcBef>
          <a:spcPct val="0"/>
        </a:spcBef>
        <a:spcAft>
          <a:spcPct val="0"/>
        </a:spcAft>
        <a:defRPr sz="4800" b="1">
          <a:solidFill>
            <a:schemeClr val="tx2"/>
          </a:solidFill>
          <a:latin typeface="Arial Narrow" pitchFamily="34" charset="0"/>
        </a:defRPr>
      </a:lvl9pPr>
    </p:titleStyle>
    <p:bodyStyle>
      <a:lvl1pPr marL="342900" indent="-342900" algn="l" rtl="0" eaLnBrk="0" fontAlgn="base" hangingPunct="0">
        <a:spcBef>
          <a:spcPct val="20000"/>
        </a:spcBef>
        <a:spcAft>
          <a:spcPct val="0"/>
        </a:spcAft>
        <a:buClr>
          <a:schemeClr val="hlink"/>
        </a:buClr>
        <a:buSzPct val="60000"/>
        <a:buFont typeface="Wingdings" pitchFamily="2" charset="2"/>
        <a:buChar char="n"/>
        <a:defRPr sz="2800">
          <a:solidFill>
            <a:schemeClr val="tx1"/>
          </a:solidFill>
          <a:latin typeface="+mn-lt"/>
          <a:ea typeface="+mn-ea"/>
          <a:cs typeface="+mn-cs"/>
        </a:defRPr>
      </a:lvl1pPr>
      <a:lvl2pPr marL="742950" indent="-285750" algn="l" rtl="0" eaLnBrk="0" fontAlgn="base" hangingPunct="0">
        <a:spcBef>
          <a:spcPct val="20000"/>
        </a:spcBef>
        <a:spcAft>
          <a:spcPct val="0"/>
        </a:spcAft>
        <a:buClr>
          <a:schemeClr val="tx2"/>
        </a:buClr>
        <a:buSzPct val="65000"/>
        <a:buFont typeface="Wingdings" pitchFamily="2" charset="2"/>
        <a:buChar char="u"/>
        <a:defRPr sz="2600">
          <a:solidFill>
            <a:schemeClr val="tx1"/>
          </a:solidFill>
          <a:latin typeface="+mn-lt"/>
        </a:defRPr>
      </a:lvl2pPr>
      <a:lvl3pPr marL="1143000" indent="-228600" algn="l" rtl="0" eaLnBrk="0" fontAlgn="base" hangingPunct="0">
        <a:spcBef>
          <a:spcPct val="20000"/>
        </a:spcBef>
        <a:spcAft>
          <a:spcPct val="0"/>
        </a:spcAft>
        <a:buClr>
          <a:schemeClr val="hlink"/>
        </a:buClr>
        <a:buSzPct val="65000"/>
        <a:buFont typeface="Wingdings" pitchFamily="2" charset="2"/>
        <a:buChar char="«"/>
        <a:defRPr sz="2400">
          <a:solidFill>
            <a:schemeClr val="tx1"/>
          </a:solidFill>
          <a:latin typeface="+mn-lt"/>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defRPr>
      </a:lvl4pPr>
      <a:lvl5pPr marL="2057400" indent="-228600" algn="l" rtl="0" eaLnBrk="0" fontAlgn="base" hangingPunct="0">
        <a:spcBef>
          <a:spcPct val="20000"/>
        </a:spcBef>
        <a:spcAft>
          <a:spcPct val="0"/>
        </a:spcAft>
        <a:buClr>
          <a:schemeClr val="hlink"/>
        </a:buClr>
        <a:buSzPct val="100000"/>
        <a:buChar char="–"/>
        <a:defRPr sz="2000">
          <a:solidFill>
            <a:schemeClr val="tx1"/>
          </a:solidFill>
          <a:latin typeface="+mn-lt"/>
        </a:defRPr>
      </a:lvl5pPr>
      <a:lvl6pPr marL="2514600" indent="-228600" algn="l" rtl="0" fontAlgn="base">
        <a:spcBef>
          <a:spcPct val="20000"/>
        </a:spcBef>
        <a:spcAft>
          <a:spcPct val="0"/>
        </a:spcAft>
        <a:buClr>
          <a:schemeClr val="hlink"/>
        </a:buClr>
        <a:buSzPct val="100000"/>
        <a:buChar char="–"/>
        <a:defRPr sz="2000">
          <a:solidFill>
            <a:schemeClr val="tx1"/>
          </a:solidFill>
          <a:latin typeface="+mn-lt"/>
        </a:defRPr>
      </a:lvl6pPr>
      <a:lvl7pPr marL="2971800" indent="-228600" algn="l" rtl="0" fontAlgn="base">
        <a:spcBef>
          <a:spcPct val="20000"/>
        </a:spcBef>
        <a:spcAft>
          <a:spcPct val="0"/>
        </a:spcAft>
        <a:buClr>
          <a:schemeClr val="hlink"/>
        </a:buClr>
        <a:buSzPct val="100000"/>
        <a:buChar char="–"/>
        <a:defRPr sz="2000">
          <a:solidFill>
            <a:schemeClr val="tx1"/>
          </a:solidFill>
          <a:latin typeface="+mn-lt"/>
        </a:defRPr>
      </a:lvl7pPr>
      <a:lvl8pPr marL="3429000" indent="-228600" algn="l" rtl="0" fontAlgn="base">
        <a:spcBef>
          <a:spcPct val="20000"/>
        </a:spcBef>
        <a:spcAft>
          <a:spcPct val="0"/>
        </a:spcAft>
        <a:buClr>
          <a:schemeClr val="hlink"/>
        </a:buClr>
        <a:buSzPct val="100000"/>
        <a:buChar char="–"/>
        <a:defRPr sz="2000">
          <a:solidFill>
            <a:schemeClr val="tx1"/>
          </a:solidFill>
          <a:latin typeface="+mn-lt"/>
        </a:defRPr>
      </a:lvl8pPr>
      <a:lvl9pPr marL="3886200" indent="-228600" algn="l" rtl="0" fontAlgn="base">
        <a:spcBef>
          <a:spcPct val="20000"/>
        </a:spcBef>
        <a:spcAft>
          <a:spcPct val="0"/>
        </a:spcAft>
        <a:buClr>
          <a:schemeClr val="hlink"/>
        </a:buClr>
        <a:buSzPct val="100000"/>
        <a:buChar char="–"/>
        <a:defRPr sz="2000">
          <a:solidFill>
            <a:schemeClr val="tx1"/>
          </a:solidFill>
          <a:latin typeface="+mn-lt"/>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6275"/>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13314" name="Group 2"/>
          <p:cNvGrpSpPr>
            <a:grpSpLocks/>
          </p:cNvGrpSpPr>
          <p:nvPr/>
        </p:nvGrpSpPr>
        <p:grpSpPr bwMode="auto">
          <a:xfrm>
            <a:off x="0" y="0"/>
            <a:ext cx="9144000" cy="6858000"/>
            <a:chOff x="0" y="0"/>
            <a:chExt cx="5760" cy="4320"/>
          </a:xfrm>
        </p:grpSpPr>
        <p:sp>
          <p:nvSpPr>
            <p:cNvPr id="13337" name="Freeform 3"/>
            <p:cNvSpPr>
              <a:spLocks/>
            </p:cNvSpPr>
            <p:nvPr/>
          </p:nvSpPr>
          <p:spPr bwMode="hidden">
            <a:xfrm>
              <a:off x="0" y="3072"/>
              <a:ext cx="5760" cy="1248"/>
            </a:xfrm>
            <a:custGeom>
              <a:avLst/>
              <a:gdLst>
                <a:gd name="T0" fmla="*/ 5261 w 6027"/>
                <a:gd name="T1" fmla="*/ 369 h 2296"/>
                <a:gd name="T2" fmla="*/ 0 w 6027"/>
                <a:gd name="T3" fmla="*/ 369 h 2296"/>
                <a:gd name="T4" fmla="*/ 0 w 6027"/>
                <a:gd name="T5" fmla="*/ 0 h 2296"/>
                <a:gd name="T6" fmla="*/ 5261 w 6027"/>
                <a:gd name="T7" fmla="*/ 0 h 2296"/>
                <a:gd name="T8" fmla="*/ 5261 w 6027"/>
                <a:gd name="T9" fmla="*/ 369 h 2296"/>
                <a:gd name="T10" fmla="*/ 5261 w 6027"/>
                <a:gd name="T11" fmla="*/ 369 h 22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27" h="2296">
                  <a:moveTo>
                    <a:pt x="6027" y="2296"/>
                  </a:moveTo>
                  <a:lnTo>
                    <a:pt x="0" y="2296"/>
                  </a:lnTo>
                  <a:lnTo>
                    <a:pt x="0" y="0"/>
                  </a:lnTo>
                  <a:lnTo>
                    <a:pt x="6027" y="0"/>
                  </a:lnTo>
                  <a:lnTo>
                    <a:pt x="6027" y="229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Arial" pitchFamily="34" charset="0"/>
                <a:cs typeface="Arial"/>
              </a:endParaRPr>
            </a:p>
          </p:txBody>
        </p:sp>
        <p:sp>
          <p:nvSpPr>
            <p:cNvPr id="2" name="Freeform 4"/>
            <p:cNvSpPr>
              <a:spLocks/>
            </p:cNvSpPr>
            <p:nvPr/>
          </p:nvSpPr>
          <p:spPr bwMode="hidden">
            <a:xfrm>
              <a:off x="0" y="0"/>
              <a:ext cx="5760" cy="3072"/>
            </a:xfrm>
            <a:custGeom>
              <a:avLst/>
              <a:gdLst/>
              <a:ahLst/>
              <a:cxnLst>
                <a:cxn ang="0">
                  <a:pos x="6027" y="2296"/>
                </a:cxn>
                <a:cxn ang="0">
                  <a:pos x="0" y="2296"/>
                </a:cxn>
                <a:cxn ang="0">
                  <a:pos x="0" y="0"/>
                </a:cxn>
                <a:cxn ang="0">
                  <a:pos x="6027" y="0"/>
                </a:cxn>
                <a:cxn ang="0">
                  <a:pos x="6027" y="2296"/>
                </a:cxn>
                <a:cxn ang="0">
                  <a:pos x="6027" y="2296"/>
                </a:cxn>
              </a:cxnLst>
              <a:rect l="0" t="0" r="r" b="b"/>
              <a:pathLst>
                <a:path w="6027" h="2296">
                  <a:moveTo>
                    <a:pt x="6027" y="2296"/>
                  </a:moveTo>
                  <a:lnTo>
                    <a:pt x="0" y="2296"/>
                  </a:lnTo>
                  <a:lnTo>
                    <a:pt x="0" y="0"/>
                  </a:lnTo>
                  <a:lnTo>
                    <a:pt x="6027" y="0"/>
                  </a:lnTo>
                  <a:lnTo>
                    <a:pt x="6027" y="2296"/>
                  </a:lnTo>
                  <a:lnTo>
                    <a:pt x="6027" y="2296"/>
                  </a:lnTo>
                  <a:close/>
                </a:path>
              </a:pathLst>
            </a:custGeom>
            <a:gradFill rotWithShape="0">
              <a:gsLst>
                <a:gs pos="0">
                  <a:schemeClr val="bg1">
                    <a:gamma/>
                    <a:shade val="46275"/>
                    <a:invGamma/>
                  </a:schemeClr>
                </a:gs>
                <a:gs pos="100000">
                  <a:schemeClr val="bg1"/>
                </a:gs>
              </a:gsLst>
              <a:lin ang="5400000" scaled="1"/>
            </a:gradFill>
            <a:ln w="9525">
              <a:noFill/>
              <a:round/>
              <a:headEnd/>
              <a:tailEnd/>
            </a:ln>
          </p:spPr>
          <p:txBody>
            <a:bodyPr/>
            <a:lstStyle/>
            <a:p>
              <a:pPr>
                <a:defRPr/>
              </a:pPr>
              <a:endParaRPr lang="id-ID">
                <a:solidFill>
                  <a:srgbClr val="FFFFFF"/>
                </a:solidFill>
                <a:latin typeface="Arial" charset="0"/>
                <a:cs typeface="Arial"/>
              </a:endParaRPr>
            </a:p>
          </p:txBody>
        </p:sp>
      </p:grpSp>
      <p:sp>
        <p:nvSpPr>
          <p:cNvPr id="13315" name="Freeform 5"/>
          <p:cNvSpPr>
            <a:spLocks/>
          </p:cNvSpPr>
          <p:nvPr/>
        </p:nvSpPr>
        <p:spPr bwMode="hidden">
          <a:xfrm>
            <a:off x="6248400" y="6262688"/>
            <a:ext cx="2895600" cy="609600"/>
          </a:xfrm>
          <a:custGeom>
            <a:avLst/>
            <a:gdLst>
              <a:gd name="T0" fmla="*/ 2147483647 w 5748"/>
              <a:gd name="T1" fmla="*/ 2147483647 h 246"/>
              <a:gd name="T2" fmla="*/ 0 w 5748"/>
              <a:gd name="T3" fmla="*/ 2147483647 h 246"/>
              <a:gd name="T4" fmla="*/ 0 w 5748"/>
              <a:gd name="T5" fmla="*/ 0 h 246"/>
              <a:gd name="T6" fmla="*/ 2147483647 w 5748"/>
              <a:gd name="T7" fmla="*/ 0 h 246"/>
              <a:gd name="T8" fmla="*/ 2147483647 w 5748"/>
              <a:gd name="T9" fmla="*/ 2147483647 h 246"/>
              <a:gd name="T10" fmla="*/ 2147483647 w 5748"/>
              <a:gd name="T11" fmla="*/ 2147483647 h 24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8" h="246">
                <a:moveTo>
                  <a:pt x="5748" y="246"/>
                </a:moveTo>
                <a:lnTo>
                  <a:pt x="0" y="246"/>
                </a:lnTo>
                <a:lnTo>
                  <a:pt x="0" y="0"/>
                </a:lnTo>
                <a:lnTo>
                  <a:pt x="5748" y="0"/>
                </a:lnTo>
                <a:lnTo>
                  <a:pt x="5748" y="246"/>
                </a:lnTo>
                <a:close/>
              </a:path>
            </a:pathLst>
          </a:custGeom>
          <a:gradFill rotWithShape="0">
            <a:gsLst>
              <a:gs pos="0">
                <a:schemeClr val="bg1"/>
              </a:gs>
              <a:gs pos="100000">
                <a:schemeClr val="hlink"/>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Arial" pitchFamily="34" charset="0"/>
              <a:cs typeface="Arial"/>
            </a:endParaRPr>
          </a:p>
        </p:txBody>
      </p:sp>
      <p:grpSp>
        <p:nvGrpSpPr>
          <p:cNvPr id="13316" name="Group 6"/>
          <p:cNvGrpSpPr>
            <a:grpSpLocks/>
          </p:cNvGrpSpPr>
          <p:nvPr/>
        </p:nvGrpSpPr>
        <p:grpSpPr bwMode="auto">
          <a:xfrm>
            <a:off x="0" y="6019800"/>
            <a:ext cx="7848600" cy="857250"/>
            <a:chOff x="0" y="3792"/>
            <a:chExt cx="4944" cy="540"/>
          </a:xfrm>
        </p:grpSpPr>
        <p:sp>
          <p:nvSpPr>
            <p:cNvPr id="3" name="Freeform 7"/>
            <p:cNvSpPr>
              <a:spLocks/>
            </p:cNvSpPr>
            <p:nvPr userDrawn="1"/>
          </p:nvSpPr>
          <p:spPr bwMode="ltGray">
            <a:xfrm>
              <a:off x="1488" y="3792"/>
              <a:ext cx="3240" cy="536"/>
            </a:xfrm>
            <a:custGeom>
              <a:avLst/>
              <a:gdLst/>
              <a:ahLst/>
              <a:cxnLst>
                <a:cxn ang="0">
                  <a:pos x="3132" y="469"/>
                </a:cxn>
                <a:cxn ang="0">
                  <a:pos x="2995" y="395"/>
                </a:cxn>
                <a:cxn ang="0">
                  <a:pos x="2911" y="375"/>
                </a:cxn>
                <a:cxn ang="0">
                  <a:pos x="2678" y="228"/>
                </a:cxn>
                <a:cxn ang="0">
                  <a:pos x="2553" y="74"/>
                </a:cxn>
                <a:cxn ang="0">
                  <a:pos x="2457" y="7"/>
                </a:cxn>
                <a:cxn ang="0">
                  <a:pos x="2403" y="47"/>
                </a:cxn>
                <a:cxn ang="0">
                  <a:pos x="2289" y="74"/>
                </a:cxn>
                <a:cxn ang="0">
                  <a:pos x="2134" y="74"/>
                </a:cxn>
                <a:cxn ang="0">
                  <a:pos x="2044" y="128"/>
                </a:cxn>
                <a:cxn ang="0">
                  <a:pos x="1775" y="222"/>
                </a:cxn>
                <a:cxn ang="0">
                  <a:pos x="1602" y="181"/>
                </a:cxn>
                <a:cxn ang="0">
                  <a:pos x="1560" y="101"/>
                </a:cxn>
                <a:cxn ang="0">
                  <a:pos x="1542" y="87"/>
                </a:cxn>
                <a:cxn ang="0">
                  <a:pos x="1446" y="60"/>
                </a:cxn>
                <a:cxn ang="0">
                  <a:pos x="1375" y="74"/>
                </a:cxn>
                <a:cxn ang="0">
                  <a:pos x="1309" y="87"/>
                </a:cxn>
                <a:cxn ang="0">
                  <a:pos x="1243" y="13"/>
                </a:cxn>
                <a:cxn ang="0">
                  <a:pos x="1225" y="0"/>
                </a:cxn>
                <a:cxn ang="0">
                  <a:pos x="1189" y="0"/>
                </a:cxn>
                <a:cxn ang="0">
                  <a:pos x="1106" y="34"/>
                </a:cxn>
                <a:cxn ang="0">
                  <a:pos x="1106" y="34"/>
                </a:cxn>
                <a:cxn ang="0">
                  <a:pos x="1094" y="40"/>
                </a:cxn>
                <a:cxn ang="0">
                  <a:pos x="1070" y="54"/>
                </a:cxn>
                <a:cxn ang="0">
                  <a:pos x="1034" y="74"/>
                </a:cxn>
                <a:cxn ang="0">
                  <a:pos x="1004" y="74"/>
                </a:cxn>
                <a:cxn ang="0">
                  <a:pos x="986" y="74"/>
                </a:cxn>
                <a:cxn ang="0">
                  <a:pos x="956" y="81"/>
                </a:cxn>
                <a:cxn ang="0">
                  <a:pos x="920" y="94"/>
                </a:cxn>
                <a:cxn ang="0">
                  <a:pos x="884" y="107"/>
                </a:cxn>
                <a:cxn ang="0">
                  <a:pos x="843" y="128"/>
                </a:cxn>
                <a:cxn ang="0">
                  <a:pos x="813" y="141"/>
                </a:cxn>
                <a:cxn ang="0">
                  <a:pos x="789" y="148"/>
                </a:cxn>
                <a:cxn ang="0">
                  <a:pos x="783" y="154"/>
                </a:cxn>
                <a:cxn ang="0">
                  <a:pos x="556" y="228"/>
                </a:cxn>
                <a:cxn ang="0">
                  <a:pos x="394" y="294"/>
                </a:cxn>
                <a:cxn ang="0">
                  <a:pos x="107" y="462"/>
                </a:cxn>
                <a:cxn ang="0">
                  <a:pos x="0" y="536"/>
                </a:cxn>
                <a:cxn ang="0">
                  <a:pos x="3240" y="536"/>
                </a:cxn>
                <a:cxn ang="0">
                  <a:pos x="3132" y="469"/>
                </a:cxn>
                <a:cxn ang="0">
                  <a:pos x="3132" y="469"/>
                </a:cxn>
              </a:cxnLst>
              <a:rect l="0" t="0" r="r" b="b"/>
              <a:pathLst>
                <a:path w="3240" h="536">
                  <a:moveTo>
                    <a:pt x="3132" y="469"/>
                  </a:moveTo>
                  <a:lnTo>
                    <a:pt x="2995" y="395"/>
                  </a:lnTo>
                  <a:lnTo>
                    <a:pt x="2911" y="375"/>
                  </a:lnTo>
                  <a:lnTo>
                    <a:pt x="2678" y="228"/>
                  </a:lnTo>
                  <a:lnTo>
                    <a:pt x="2553" y="74"/>
                  </a:lnTo>
                  <a:lnTo>
                    <a:pt x="2457" y="7"/>
                  </a:lnTo>
                  <a:lnTo>
                    <a:pt x="2403" y="47"/>
                  </a:lnTo>
                  <a:lnTo>
                    <a:pt x="2289" y="74"/>
                  </a:lnTo>
                  <a:lnTo>
                    <a:pt x="2134" y="74"/>
                  </a:lnTo>
                  <a:lnTo>
                    <a:pt x="2044" y="128"/>
                  </a:lnTo>
                  <a:lnTo>
                    <a:pt x="1775" y="222"/>
                  </a:lnTo>
                  <a:lnTo>
                    <a:pt x="1602" y="181"/>
                  </a:lnTo>
                  <a:lnTo>
                    <a:pt x="1560" y="101"/>
                  </a:lnTo>
                  <a:lnTo>
                    <a:pt x="1542" y="87"/>
                  </a:lnTo>
                  <a:lnTo>
                    <a:pt x="1446" y="60"/>
                  </a:lnTo>
                  <a:lnTo>
                    <a:pt x="1375" y="74"/>
                  </a:lnTo>
                  <a:lnTo>
                    <a:pt x="1309" y="87"/>
                  </a:lnTo>
                  <a:lnTo>
                    <a:pt x="1243" y="13"/>
                  </a:lnTo>
                  <a:lnTo>
                    <a:pt x="1225" y="0"/>
                  </a:lnTo>
                  <a:lnTo>
                    <a:pt x="1189" y="0"/>
                  </a:lnTo>
                  <a:lnTo>
                    <a:pt x="1106" y="34"/>
                  </a:lnTo>
                  <a:lnTo>
                    <a:pt x="1106" y="34"/>
                  </a:lnTo>
                  <a:lnTo>
                    <a:pt x="1094" y="40"/>
                  </a:lnTo>
                  <a:lnTo>
                    <a:pt x="1070" y="54"/>
                  </a:lnTo>
                  <a:lnTo>
                    <a:pt x="1034" y="74"/>
                  </a:lnTo>
                  <a:lnTo>
                    <a:pt x="1004" y="74"/>
                  </a:lnTo>
                  <a:lnTo>
                    <a:pt x="986" y="74"/>
                  </a:lnTo>
                  <a:lnTo>
                    <a:pt x="956" y="81"/>
                  </a:lnTo>
                  <a:lnTo>
                    <a:pt x="920" y="94"/>
                  </a:lnTo>
                  <a:lnTo>
                    <a:pt x="884" y="107"/>
                  </a:lnTo>
                  <a:lnTo>
                    <a:pt x="843" y="128"/>
                  </a:lnTo>
                  <a:lnTo>
                    <a:pt x="813" y="141"/>
                  </a:lnTo>
                  <a:lnTo>
                    <a:pt x="789" y="148"/>
                  </a:lnTo>
                  <a:lnTo>
                    <a:pt x="783" y="154"/>
                  </a:lnTo>
                  <a:lnTo>
                    <a:pt x="556" y="228"/>
                  </a:lnTo>
                  <a:lnTo>
                    <a:pt x="394" y="294"/>
                  </a:lnTo>
                  <a:lnTo>
                    <a:pt x="107" y="462"/>
                  </a:lnTo>
                  <a:lnTo>
                    <a:pt x="0" y="536"/>
                  </a:lnTo>
                  <a:lnTo>
                    <a:pt x="3240" y="536"/>
                  </a:lnTo>
                  <a:lnTo>
                    <a:pt x="3132" y="469"/>
                  </a:lnTo>
                  <a:lnTo>
                    <a:pt x="3132" y="469"/>
                  </a:lnTo>
                  <a:close/>
                </a:path>
              </a:pathLst>
            </a:custGeom>
            <a:gradFill rotWithShape="0">
              <a:gsLst>
                <a:gs pos="0">
                  <a:schemeClr val="bg2">
                    <a:gamma/>
                    <a:tint val="66667"/>
                    <a:invGamma/>
                  </a:schemeClr>
                </a:gs>
                <a:gs pos="100000">
                  <a:schemeClr val="bg2"/>
                </a:gs>
              </a:gsLst>
              <a:lin ang="5400000" scaled="1"/>
            </a:gradFill>
            <a:ln w="9525">
              <a:noFill/>
              <a:round/>
              <a:headEnd/>
              <a:tailEnd/>
            </a:ln>
          </p:spPr>
          <p:txBody>
            <a:bodyPr/>
            <a:lstStyle/>
            <a:p>
              <a:pPr>
                <a:defRPr/>
              </a:pPr>
              <a:endParaRPr lang="id-ID">
                <a:solidFill>
                  <a:srgbClr val="FFFFFF"/>
                </a:solidFill>
                <a:latin typeface="Arial" charset="0"/>
                <a:cs typeface="Arial"/>
              </a:endParaRPr>
            </a:p>
          </p:txBody>
        </p:sp>
        <p:grpSp>
          <p:nvGrpSpPr>
            <p:cNvPr id="13330" name="Group 8"/>
            <p:cNvGrpSpPr>
              <a:grpSpLocks/>
            </p:cNvGrpSpPr>
            <p:nvPr userDrawn="1"/>
          </p:nvGrpSpPr>
          <p:grpSpPr bwMode="auto">
            <a:xfrm>
              <a:off x="2486" y="3792"/>
              <a:ext cx="2458" cy="540"/>
              <a:chOff x="2486" y="3792"/>
              <a:chExt cx="2458" cy="540"/>
            </a:xfrm>
          </p:grpSpPr>
          <p:sp>
            <p:nvSpPr>
              <p:cNvPr id="13332" name="Freeform 9"/>
              <p:cNvSpPr>
                <a:spLocks/>
              </p:cNvSpPr>
              <p:nvPr userDrawn="1"/>
            </p:nvSpPr>
            <p:spPr bwMode="ltGray">
              <a:xfrm>
                <a:off x="3948" y="3799"/>
                <a:ext cx="996" cy="533"/>
              </a:xfrm>
              <a:custGeom>
                <a:avLst/>
                <a:gdLst>
                  <a:gd name="T0" fmla="*/ 636 w 996"/>
                  <a:gd name="T1" fmla="*/ 373 h 533"/>
                  <a:gd name="T2" fmla="*/ 495 w 996"/>
                  <a:gd name="T3" fmla="*/ 370 h 533"/>
                  <a:gd name="T4" fmla="*/ 280 w 996"/>
                  <a:gd name="T5" fmla="*/ 249 h 533"/>
                  <a:gd name="T6" fmla="*/ 127 w 996"/>
                  <a:gd name="T7" fmla="*/ 66 h 533"/>
                  <a:gd name="T8" fmla="*/ 0 w 996"/>
                  <a:gd name="T9" fmla="*/ 0 h 533"/>
                  <a:gd name="T10" fmla="*/ 22 w 996"/>
                  <a:gd name="T11" fmla="*/ 26 h 533"/>
                  <a:gd name="T12" fmla="*/ 0 w 996"/>
                  <a:gd name="T13" fmla="*/ 65 h 533"/>
                  <a:gd name="T14" fmla="*/ 30 w 996"/>
                  <a:gd name="T15" fmla="*/ 119 h 533"/>
                  <a:gd name="T16" fmla="*/ 75 w 996"/>
                  <a:gd name="T17" fmla="*/ 243 h 533"/>
                  <a:gd name="T18" fmla="*/ 45 w 996"/>
                  <a:gd name="T19" fmla="*/ 422 h 533"/>
                  <a:gd name="T20" fmla="*/ 200 w 996"/>
                  <a:gd name="T21" fmla="*/ 329 h 533"/>
                  <a:gd name="T22" fmla="*/ 612 w 996"/>
                  <a:gd name="T23" fmla="*/ 533 h 533"/>
                  <a:gd name="T24" fmla="*/ 996 w 996"/>
                  <a:gd name="T25" fmla="*/ 529 h 533"/>
                  <a:gd name="T26" fmla="*/ 828 w 996"/>
                  <a:gd name="T27" fmla="*/ 473 h 533"/>
                  <a:gd name="T28" fmla="*/ 636 w 996"/>
                  <a:gd name="T29" fmla="*/ 373 h 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996" h="533">
                    <a:moveTo>
                      <a:pt x="636" y="373"/>
                    </a:moveTo>
                    <a:lnTo>
                      <a:pt x="495" y="370"/>
                    </a:lnTo>
                    <a:lnTo>
                      <a:pt x="280" y="249"/>
                    </a:lnTo>
                    <a:lnTo>
                      <a:pt x="127" y="66"/>
                    </a:lnTo>
                    <a:lnTo>
                      <a:pt x="0" y="0"/>
                    </a:lnTo>
                    <a:lnTo>
                      <a:pt x="22" y="26"/>
                    </a:lnTo>
                    <a:lnTo>
                      <a:pt x="0" y="65"/>
                    </a:lnTo>
                    <a:lnTo>
                      <a:pt x="30" y="119"/>
                    </a:lnTo>
                    <a:lnTo>
                      <a:pt x="75" y="243"/>
                    </a:lnTo>
                    <a:lnTo>
                      <a:pt x="45" y="422"/>
                    </a:lnTo>
                    <a:lnTo>
                      <a:pt x="200" y="329"/>
                    </a:lnTo>
                    <a:lnTo>
                      <a:pt x="612" y="533"/>
                    </a:lnTo>
                    <a:lnTo>
                      <a:pt x="996" y="529"/>
                    </a:lnTo>
                    <a:lnTo>
                      <a:pt x="828" y="473"/>
                    </a:lnTo>
                    <a:lnTo>
                      <a:pt x="636" y="373"/>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Arial" pitchFamily="34" charset="0"/>
                  <a:cs typeface="Arial"/>
                </a:endParaRPr>
              </a:p>
            </p:txBody>
          </p:sp>
          <p:sp>
            <p:nvSpPr>
              <p:cNvPr id="13333" name="Freeform 10"/>
              <p:cNvSpPr>
                <a:spLocks/>
              </p:cNvSpPr>
              <p:nvPr userDrawn="1"/>
            </p:nvSpPr>
            <p:spPr bwMode="ltGray">
              <a:xfrm>
                <a:off x="2677" y="3792"/>
                <a:ext cx="186" cy="395"/>
              </a:xfrm>
              <a:custGeom>
                <a:avLst/>
                <a:gdLst>
                  <a:gd name="T0" fmla="*/ 36 w 186"/>
                  <a:gd name="T1" fmla="*/ 0 h 353"/>
                  <a:gd name="T2" fmla="*/ 54 w 186"/>
                  <a:gd name="T3" fmla="*/ 25 h 353"/>
                  <a:gd name="T4" fmla="*/ 24 w 186"/>
                  <a:gd name="T5" fmla="*/ 43 h 353"/>
                  <a:gd name="T6" fmla="*/ 18 w 186"/>
                  <a:gd name="T7" fmla="*/ 93 h 353"/>
                  <a:gd name="T8" fmla="*/ 42 w 186"/>
                  <a:gd name="T9" fmla="*/ 160 h 353"/>
                  <a:gd name="T10" fmla="*/ 48 w 186"/>
                  <a:gd name="T11" fmla="*/ 227 h 353"/>
                  <a:gd name="T12" fmla="*/ 0 w 186"/>
                  <a:gd name="T13" fmla="*/ 495 h 353"/>
                  <a:gd name="T14" fmla="*/ 54 w 186"/>
                  <a:gd name="T15" fmla="*/ 327 h 353"/>
                  <a:gd name="T16" fmla="*/ 84 w 186"/>
                  <a:gd name="T17" fmla="*/ 303 h 353"/>
                  <a:gd name="T18" fmla="*/ 126 w 186"/>
                  <a:gd name="T19" fmla="*/ 177 h 353"/>
                  <a:gd name="T20" fmla="*/ 144 w 186"/>
                  <a:gd name="T21" fmla="*/ 168 h 353"/>
                  <a:gd name="T22" fmla="*/ 144 w 186"/>
                  <a:gd name="T23" fmla="*/ 126 h 353"/>
                  <a:gd name="T24" fmla="*/ 186 w 186"/>
                  <a:gd name="T25" fmla="*/ 93 h 353"/>
                  <a:gd name="T26" fmla="*/ 162 w 186"/>
                  <a:gd name="T27" fmla="*/ 84 h 353"/>
                  <a:gd name="T28" fmla="*/ 36 w 186"/>
                  <a:gd name="T29" fmla="*/ 0 h 353"/>
                  <a:gd name="T30" fmla="*/ 36 w 186"/>
                  <a:gd name="T31" fmla="*/ 0 h 35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6" h="353">
                    <a:moveTo>
                      <a:pt x="36" y="0"/>
                    </a:moveTo>
                    <a:lnTo>
                      <a:pt x="54" y="18"/>
                    </a:lnTo>
                    <a:lnTo>
                      <a:pt x="24" y="30"/>
                    </a:lnTo>
                    <a:lnTo>
                      <a:pt x="18" y="66"/>
                    </a:lnTo>
                    <a:lnTo>
                      <a:pt x="42" y="114"/>
                    </a:lnTo>
                    <a:lnTo>
                      <a:pt x="48" y="162"/>
                    </a:lnTo>
                    <a:lnTo>
                      <a:pt x="0" y="353"/>
                    </a:lnTo>
                    <a:lnTo>
                      <a:pt x="54" y="233"/>
                    </a:lnTo>
                    <a:lnTo>
                      <a:pt x="84" y="216"/>
                    </a:lnTo>
                    <a:lnTo>
                      <a:pt x="126" y="126"/>
                    </a:lnTo>
                    <a:lnTo>
                      <a:pt x="144" y="120"/>
                    </a:lnTo>
                    <a:lnTo>
                      <a:pt x="144" y="90"/>
                    </a:lnTo>
                    <a:lnTo>
                      <a:pt x="186" y="66"/>
                    </a:lnTo>
                    <a:lnTo>
                      <a:pt x="162" y="60"/>
                    </a:lnTo>
                    <a:lnTo>
                      <a:pt x="36"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Arial" pitchFamily="34" charset="0"/>
                  <a:cs typeface="Arial"/>
                </a:endParaRPr>
              </a:p>
            </p:txBody>
          </p:sp>
          <p:sp>
            <p:nvSpPr>
              <p:cNvPr id="13334" name="Freeform 11"/>
              <p:cNvSpPr>
                <a:spLocks/>
              </p:cNvSpPr>
              <p:nvPr userDrawn="1"/>
            </p:nvSpPr>
            <p:spPr bwMode="ltGray">
              <a:xfrm>
                <a:off x="3030" y="3893"/>
                <a:ext cx="378" cy="271"/>
              </a:xfrm>
              <a:custGeom>
                <a:avLst/>
                <a:gdLst>
                  <a:gd name="T0" fmla="*/ 18 w 378"/>
                  <a:gd name="T1" fmla="*/ 0 h 271"/>
                  <a:gd name="T2" fmla="*/ 12 w 378"/>
                  <a:gd name="T3" fmla="*/ 13 h 271"/>
                  <a:gd name="T4" fmla="*/ 0 w 378"/>
                  <a:gd name="T5" fmla="*/ 40 h 271"/>
                  <a:gd name="T6" fmla="*/ 60 w 378"/>
                  <a:gd name="T7" fmla="*/ 121 h 271"/>
                  <a:gd name="T8" fmla="*/ 310 w 378"/>
                  <a:gd name="T9" fmla="*/ 271 h 271"/>
                  <a:gd name="T10" fmla="*/ 290 w 378"/>
                  <a:gd name="T11" fmla="*/ 139 h 271"/>
                  <a:gd name="T12" fmla="*/ 378 w 378"/>
                  <a:gd name="T13" fmla="*/ 76 h 271"/>
                  <a:gd name="T14" fmla="*/ 251 w 378"/>
                  <a:gd name="T15" fmla="*/ 94 h 271"/>
                  <a:gd name="T16" fmla="*/ 90 w 378"/>
                  <a:gd name="T17" fmla="*/ 54 h 271"/>
                  <a:gd name="T18" fmla="*/ 18 w 378"/>
                  <a:gd name="T19" fmla="*/ 0 h 271"/>
                  <a:gd name="T20" fmla="*/ 18 w 378"/>
                  <a:gd name="T21" fmla="*/ 0 h 2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8" h="271">
                    <a:moveTo>
                      <a:pt x="18" y="0"/>
                    </a:moveTo>
                    <a:lnTo>
                      <a:pt x="12" y="13"/>
                    </a:lnTo>
                    <a:lnTo>
                      <a:pt x="0" y="40"/>
                    </a:lnTo>
                    <a:lnTo>
                      <a:pt x="60" y="121"/>
                    </a:lnTo>
                    <a:lnTo>
                      <a:pt x="310" y="271"/>
                    </a:lnTo>
                    <a:lnTo>
                      <a:pt x="290" y="139"/>
                    </a:lnTo>
                    <a:lnTo>
                      <a:pt x="378" y="76"/>
                    </a:lnTo>
                    <a:lnTo>
                      <a:pt x="251" y="94"/>
                    </a:lnTo>
                    <a:lnTo>
                      <a:pt x="90" y="54"/>
                    </a:lnTo>
                    <a:lnTo>
                      <a:pt x="18"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Arial" pitchFamily="34" charset="0"/>
                  <a:cs typeface="Arial"/>
                </a:endParaRPr>
              </a:p>
            </p:txBody>
          </p:sp>
          <p:sp>
            <p:nvSpPr>
              <p:cNvPr id="13335" name="Freeform 12"/>
              <p:cNvSpPr>
                <a:spLocks/>
              </p:cNvSpPr>
              <p:nvPr userDrawn="1"/>
            </p:nvSpPr>
            <p:spPr bwMode="ltGray">
              <a:xfrm>
                <a:off x="3628" y="3866"/>
                <a:ext cx="155" cy="74"/>
              </a:xfrm>
              <a:custGeom>
                <a:avLst/>
                <a:gdLst>
                  <a:gd name="T0" fmla="*/ 114 w 155"/>
                  <a:gd name="T1" fmla="*/ 0 h 66"/>
                  <a:gd name="T2" fmla="*/ 0 w 155"/>
                  <a:gd name="T3" fmla="*/ 0 h 66"/>
                  <a:gd name="T4" fmla="*/ 0 w 155"/>
                  <a:gd name="T5" fmla="*/ 0 h 66"/>
                  <a:gd name="T6" fmla="*/ 6 w 155"/>
                  <a:gd name="T7" fmla="*/ 9 h 66"/>
                  <a:gd name="T8" fmla="*/ 6 w 155"/>
                  <a:gd name="T9" fmla="*/ 25 h 66"/>
                  <a:gd name="T10" fmla="*/ 0 w 155"/>
                  <a:gd name="T11" fmla="*/ 34 h 66"/>
                  <a:gd name="T12" fmla="*/ 78 w 155"/>
                  <a:gd name="T13" fmla="*/ 84 h 66"/>
                  <a:gd name="T14" fmla="*/ 96 w 155"/>
                  <a:gd name="T15" fmla="*/ 59 h 66"/>
                  <a:gd name="T16" fmla="*/ 155 w 155"/>
                  <a:gd name="T17" fmla="*/ 93 h 66"/>
                  <a:gd name="T18" fmla="*/ 126 w 155"/>
                  <a:gd name="T19" fmla="*/ 34 h 66"/>
                  <a:gd name="T20" fmla="*/ 149 w 155"/>
                  <a:gd name="T21" fmla="*/ 0 h 66"/>
                  <a:gd name="T22" fmla="*/ 114 w 155"/>
                  <a:gd name="T23" fmla="*/ 0 h 66"/>
                  <a:gd name="T24" fmla="*/ 114 w 155"/>
                  <a:gd name="T25" fmla="*/ 0 h 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5" h="66">
                    <a:moveTo>
                      <a:pt x="114" y="0"/>
                    </a:moveTo>
                    <a:lnTo>
                      <a:pt x="0" y="0"/>
                    </a:lnTo>
                    <a:lnTo>
                      <a:pt x="6" y="6"/>
                    </a:lnTo>
                    <a:lnTo>
                      <a:pt x="6" y="18"/>
                    </a:lnTo>
                    <a:lnTo>
                      <a:pt x="0" y="24"/>
                    </a:lnTo>
                    <a:lnTo>
                      <a:pt x="78" y="60"/>
                    </a:lnTo>
                    <a:lnTo>
                      <a:pt x="96" y="42"/>
                    </a:lnTo>
                    <a:lnTo>
                      <a:pt x="155" y="66"/>
                    </a:lnTo>
                    <a:lnTo>
                      <a:pt x="126" y="24"/>
                    </a:lnTo>
                    <a:lnTo>
                      <a:pt x="149" y="0"/>
                    </a:lnTo>
                    <a:lnTo>
                      <a:pt x="11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Arial" pitchFamily="34" charset="0"/>
                  <a:cs typeface="Arial"/>
                </a:endParaRPr>
              </a:p>
            </p:txBody>
          </p:sp>
          <p:sp>
            <p:nvSpPr>
              <p:cNvPr id="13336" name="Freeform 13"/>
              <p:cNvSpPr>
                <a:spLocks/>
              </p:cNvSpPr>
              <p:nvPr userDrawn="1"/>
            </p:nvSpPr>
            <p:spPr bwMode="ltGray">
              <a:xfrm>
                <a:off x="2486" y="3859"/>
                <a:ext cx="42" cy="81"/>
              </a:xfrm>
              <a:custGeom>
                <a:avLst/>
                <a:gdLst>
                  <a:gd name="T0" fmla="*/ 6 w 42"/>
                  <a:gd name="T1" fmla="*/ 52 h 72"/>
                  <a:gd name="T2" fmla="*/ 0 w 42"/>
                  <a:gd name="T3" fmla="*/ 26 h 72"/>
                  <a:gd name="T4" fmla="*/ 12 w 42"/>
                  <a:gd name="T5" fmla="*/ 9 h 72"/>
                  <a:gd name="T6" fmla="*/ 0 w 42"/>
                  <a:gd name="T7" fmla="*/ 9 h 72"/>
                  <a:gd name="T8" fmla="*/ 12 w 42"/>
                  <a:gd name="T9" fmla="*/ 9 h 72"/>
                  <a:gd name="T10" fmla="*/ 24 w 42"/>
                  <a:gd name="T11" fmla="*/ 9 h 72"/>
                  <a:gd name="T12" fmla="*/ 36 w 42"/>
                  <a:gd name="T13" fmla="*/ 9 h 72"/>
                  <a:gd name="T14" fmla="*/ 42 w 42"/>
                  <a:gd name="T15" fmla="*/ 0 h 72"/>
                  <a:gd name="T16" fmla="*/ 30 w 42"/>
                  <a:gd name="T17" fmla="*/ 26 h 72"/>
                  <a:gd name="T18" fmla="*/ 42 w 42"/>
                  <a:gd name="T19" fmla="*/ 69 h 72"/>
                  <a:gd name="T20" fmla="*/ 12 w 42"/>
                  <a:gd name="T21" fmla="*/ 102 h 72"/>
                  <a:gd name="T22" fmla="*/ 6 w 42"/>
                  <a:gd name="T23" fmla="*/ 52 h 72"/>
                  <a:gd name="T24" fmla="*/ 6 w 42"/>
                  <a:gd name="T25" fmla="*/ 52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2" h="72">
                    <a:moveTo>
                      <a:pt x="6" y="36"/>
                    </a:moveTo>
                    <a:lnTo>
                      <a:pt x="0" y="18"/>
                    </a:lnTo>
                    <a:lnTo>
                      <a:pt x="12" y="6"/>
                    </a:lnTo>
                    <a:lnTo>
                      <a:pt x="0" y="6"/>
                    </a:lnTo>
                    <a:lnTo>
                      <a:pt x="12" y="6"/>
                    </a:lnTo>
                    <a:lnTo>
                      <a:pt x="24" y="6"/>
                    </a:lnTo>
                    <a:lnTo>
                      <a:pt x="36" y="6"/>
                    </a:lnTo>
                    <a:lnTo>
                      <a:pt x="42" y="0"/>
                    </a:lnTo>
                    <a:lnTo>
                      <a:pt x="30" y="18"/>
                    </a:lnTo>
                    <a:lnTo>
                      <a:pt x="42" y="48"/>
                    </a:lnTo>
                    <a:lnTo>
                      <a:pt x="12" y="72"/>
                    </a:lnTo>
                    <a:lnTo>
                      <a:pt x="6" y="3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Arial" pitchFamily="34" charset="0"/>
                  <a:cs typeface="Arial"/>
                </a:endParaRPr>
              </a:p>
            </p:txBody>
          </p:sp>
        </p:grpSp>
        <p:sp>
          <p:nvSpPr>
            <p:cNvPr id="4110" name="Freeform 14"/>
            <p:cNvSpPr>
              <a:spLocks/>
            </p:cNvSpPr>
            <p:nvPr userDrawn="1"/>
          </p:nvSpPr>
          <p:spPr bwMode="ltGray">
            <a:xfrm>
              <a:off x="0" y="3792"/>
              <a:ext cx="3976" cy="535"/>
            </a:xfrm>
            <a:custGeom>
              <a:avLst/>
              <a:gdLst/>
              <a:ahLst/>
              <a:cxnLst>
                <a:cxn ang="0">
                  <a:pos x="3976" y="527"/>
                </a:cxn>
                <a:cxn ang="0">
                  <a:pos x="3970" y="527"/>
                </a:cxn>
                <a:cxn ang="0">
                  <a:pos x="3844" y="509"/>
                </a:cxn>
                <a:cxn ang="0">
                  <a:pos x="2487" y="305"/>
                </a:cxn>
                <a:cxn ang="0">
                  <a:pos x="2039" y="36"/>
                </a:cxn>
                <a:cxn ang="0">
                  <a:pos x="1907" y="24"/>
                </a:cxn>
                <a:cxn ang="0">
                  <a:pos x="1883" y="54"/>
                </a:cxn>
                <a:cxn ang="0">
                  <a:pos x="1859" y="54"/>
                </a:cxn>
                <a:cxn ang="0">
                  <a:pos x="1830" y="30"/>
                </a:cxn>
                <a:cxn ang="0">
                  <a:pos x="1704" y="102"/>
                </a:cxn>
                <a:cxn ang="0">
                  <a:pos x="1608" y="126"/>
                </a:cxn>
                <a:cxn ang="0">
                  <a:pos x="1561" y="132"/>
                </a:cxn>
                <a:cxn ang="0">
                  <a:pos x="1495" y="102"/>
                </a:cxn>
                <a:cxn ang="0">
                  <a:pos x="1357" y="126"/>
                </a:cxn>
                <a:cxn ang="0">
                  <a:pos x="1285" y="24"/>
                </a:cxn>
                <a:cxn ang="0">
                  <a:pos x="1280" y="18"/>
                </a:cxn>
                <a:cxn ang="0">
                  <a:pos x="1262" y="12"/>
                </a:cxn>
                <a:cxn ang="0">
                  <a:pos x="1238" y="6"/>
                </a:cxn>
                <a:cxn ang="0">
                  <a:pos x="1220" y="0"/>
                </a:cxn>
                <a:cxn ang="0">
                  <a:pos x="1196" y="0"/>
                </a:cxn>
                <a:cxn ang="0">
                  <a:pos x="1166" y="0"/>
                </a:cxn>
                <a:cxn ang="0">
                  <a:pos x="1142" y="0"/>
                </a:cxn>
                <a:cxn ang="0">
                  <a:pos x="1136" y="0"/>
                </a:cxn>
                <a:cxn ang="0">
                  <a:pos x="1130" y="0"/>
                </a:cxn>
                <a:cxn ang="0">
                  <a:pos x="1124" y="6"/>
                </a:cxn>
                <a:cxn ang="0">
                  <a:pos x="1118" y="12"/>
                </a:cxn>
                <a:cxn ang="0">
                  <a:pos x="1100" y="18"/>
                </a:cxn>
                <a:cxn ang="0">
                  <a:pos x="1088" y="18"/>
                </a:cxn>
                <a:cxn ang="0">
                  <a:pos x="1070" y="24"/>
                </a:cxn>
                <a:cxn ang="0">
                  <a:pos x="1052" y="30"/>
                </a:cxn>
                <a:cxn ang="0">
                  <a:pos x="1034" y="36"/>
                </a:cxn>
                <a:cxn ang="0">
                  <a:pos x="1028" y="42"/>
                </a:cxn>
                <a:cxn ang="0">
                  <a:pos x="969" y="60"/>
                </a:cxn>
                <a:cxn ang="0">
                  <a:pos x="921" y="72"/>
                </a:cxn>
                <a:cxn ang="0">
                  <a:pos x="855" y="48"/>
                </a:cxn>
                <a:cxn ang="0">
                  <a:pos x="825" y="48"/>
                </a:cxn>
                <a:cxn ang="0">
                  <a:pos x="759" y="72"/>
                </a:cxn>
                <a:cxn ang="0">
                  <a:pos x="735" y="72"/>
                </a:cxn>
                <a:cxn ang="0">
                  <a:pos x="706" y="60"/>
                </a:cxn>
                <a:cxn ang="0">
                  <a:pos x="640" y="60"/>
                </a:cxn>
                <a:cxn ang="0">
                  <a:pos x="544" y="72"/>
                </a:cxn>
                <a:cxn ang="0">
                  <a:pos x="389" y="18"/>
                </a:cxn>
                <a:cxn ang="0">
                  <a:pos x="323" y="60"/>
                </a:cxn>
                <a:cxn ang="0">
                  <a:pos x="317" y="60"/>
                </a:cxn>
                <a:cxn ang="0">
                  <a:pos x="305" y="72"/>
                </a:cxn>
                <a:cxn ang="0">
                  <a:pos x="287" y="78"/>
                </a:cxn>
                <a:cxn ang="0">
                  <a:pos x="263" y="90"/>
                </a:cxn>
                <a:cxn ang="0">
                  <a:pos x="203" y="120"/>
                </a:cxn>
                <a:cxn ang="0">
                  <a:pos x="149" y="150"/>
                </a:cxn>
                <a:cxn ang="0">
                  <a:pos x="78" y="168"/>
                </a:cxn>
                <a:cxn ang="0">
                  <a:pos x="0" y="180"/>
                </a:cxn>
                <a:cxn ang="0">
                  <a:pos x="0" y="527"/>
                </a:cxn>
                <a:cxn ang="0">
                  <a:pos x="1010" y="527"/>
                </a:cxn>
                <a:cxn ang="0">
                  <a:pos x="3725" y="527"/>
                </a:cxn>
                <a:cxn ang="0">
                  <a:pos x="3976" y="527"/>
                </a:cxn>
                <a:cxn ang="0">
                  <a:pos x="3976" y="527"/>
                </a:cxn>
              </a:cxnLst>
              <a:rect l="0" t="0" r="r" b="b"/>
              <a:pathLst>
                <a:path w="3976" h="527">
                  <a:moveTo>
                    <a:pt x="3976" y="527"/>
                  </a:moveTo>
                  <a:lnTo>
                    <a:pt x="3970" y="527"/>
                  </a:lnTo>
                  <a:lnTo>
                    <a:pt x="3844" y="509"/>
                  </a:lnTo>
                  <a:lnTo>
                    <a:pt x="2487" y="305"/>
                  </a:lnTo>
                  <a:lnTo>
                    <a:pt x="2039" y="36"/>
                  </a:lnTo>
                  <a:lnTo>
                    <a:pt x="1907" y="24"/>
                  </a:lnTo>
                  <a:lnTo>
                    <a:pt x="1883" y="54"/>
                  </a:lnTo>
                  <a:lnTo>
                    <a:pt x="1859" y="54"/>
                  </a:lnTo>
                  <a:lnTo>
                    <a:pt x="1830" y="30"/>
                  </a:lnTo>
                  <a:lnTo>
                    <a:pt x="1704" y="102"/>
                  </a:lnTo>
                  <a:lnTo>
                    <a:pt x="1608" y="126"/>
                  </a:lnTo>
                  <a:lnTo>
                    <a:pt x="1561" y="132"/>
                  </a:lnTo>
                  <a:lnTo>
                    <a:pt x="1495" y="102"/>
                  </a:lnTo>
                  <a:lnTo>
                    <a:pt x="1357" y="126"/>
                  </a:lnTo>
                  <a:lnTo>
                    <a:pt x="1285" y="24"/>
                  </a:lnTo>
                  <a:lnTo>
                    <a:pt x="1280" y="18"/>
                  </a:lnTo>
                  <a:lnTo>
                    <a:pt x="1262" y="12"/>
                  </a:lnTo>
                  <a:lnTo>
                    <a:pt x="1238" y="6"/>
                  </a:lnTo>
                  <a:lnTo>
                    <a:pt x="1220" y="0"/>
                  </a:lnTo>
                  <a:lnTo>
                    <a:pt x="1196" y="0"/>
                  </a:lnTo>
                  <a:lnTo>
                    <a:pt x="1166" y="0"/>
                  </a:lnTo>
                  <a:lnTo>
                    <a:pt x="1142" y="0"/>
                  </a:lnTo>
                  <a:lnTo>
                    <a:pt x="1136" y="0"/>
                  </a:lnTo>
                  <a:lnTo>
                    <a:pt x="1130" y="0"/>
                  </a:lnTo>
                  <a:lnTo>
                    <a:pt x="1124" y="6"/>
                  </a:lnTo>
                  <a:lnTo>
                    <a:pt x="1118" y="12"/>
                  </a:lnTo>
                  <a:lnTo>
                    <a:pt x="1100" y="18"/>
                  </a:lnTo>
                  <a:lnTo>
                    <a:pt x="1088" y="18"/>
                  </a:lnTo>
                  <a:lnTo>
                    <a:pt x="1070" y="24"/>
                  </a:lnTo>
                  <a:lnTo>
                    <a:pt x="1052" y="30"/>
                  </a:lnTo>
                  <a:lnTo>
                    <a:pt x="1034" y="36"/>
                  </a:lnTo>
                  <a:lnTo>
                    <a:pt x="1028" y="42"/>
                  </a:lnTo>
                  <a:lnTo>
                    <a:pt x="969" y="60"/>
                  </a:lnTo>
                  <a:lnTo>
                    <a:pt x="921" y="72"/>
                  </a:lnTo>
                  <a:lnTo>
                    <a:pt x="855" y="48"/>
                  </a:lnTo>
                  <a:lnTo>
                    <a:pt x="825" y="48"/>
                  </a:lnTo>
                  <a:lnTo>
                    <a:pt x="759" y="72"/>
                  </a:lnTo>
                  <a:lnTo>
                    <a:pt x="735" y="72"/>
                  </a:lnTo>
                  <a:lnTo>
                    <a:pt x="706" y="60"/>
                  </a:lnTo>
                  <a:lnTo>
                    <a:pt x="640" y="60"/>
                  </a:lnTo>
                  <a:lnTo>
                    <a:pt x="544" y="72"/>
                  </a:lnTo>
                  <a:lnTo>
                    <a:pt x="389" y="18"/>
                  </a:lnTo>
                  <a:lnTo>
                    <a:pt x="323" y="60"/>
                  </a:lnTo>
                  <a:lnTo>
                    <a:pt x="317" y="60"/>
                  </a:lnTo>
                  <a:lnTo>
                    <a:pt x="305" y="72"/>
                  </a:lnTo>
                  <a:lnTo>
                    <a:pt x="287" y="78"/>
                  </a:lnTo>
                  <a:lnTo>
                    <a:pt x="263" y="90"/>
                  </a:lnTo>
                  <a:lnTo>
                    <a:pt x="203" y="120"/>
                  </a:lnTo>
                  <a:lnTo>
                    <a:pt x="149" y="150"/>
                  </a:lnTo>
                  <a:lnTo>
                    <a:pt x="78" y="168"/>
                  </a:lnTo>
                  <a:lnTo>
                    <a:pt x="0" y="180"/>
                  </a:lnTo>
                  <a:lnTo>
                    <a:pt x="0" y="527"/>
                  </a:lnTo>
                  <a:lnTo>
                    <a:pt x="1010" y="527"/>
                  </a:lnTo>
                  <a:lnTo>
                    <a:pt x="3725" y="527"/>
                  </a:lnTo>
                  <a:lnTo>
                    <a:pt x="3976" y="527"/>
                  </a:lnTo>
                  <a:lnTo>
                    <a:pt x="3976" y="527"/>
                  </a:lnTo>
                  <a:close/>
                </a:path>
              </a:pathLst>
            </a:custGeom>
            <a:gradFill rotWithShape="0">
              <a:gsLst>
                <a:gs pos="0">
                  <a:schemeClr val="bg2">
                    <a:gamma/>
                    <a:tint val="75686"/>
                    <a:invGamma/>
                  </a:schemeClr>
                </a:gs>
                <a:gs pos="100000">
                  <a:schemeClr val="bg2"/>
                </a:gs>
              </a:gsLst>
              <a:lin ang="5400000" scaled="1"/>
            </a:gradFill>
            <a:ln w="9525">
              <a:noFill/>
              <a:round/>
              <a:headEnd/>
              <a:tailEnd/>
            </a:ln>
          </p:spPr>
          <p:txBody>
            <a:bodyPr/>
            <a:lstStyle/>
            <a:p>
              <a:pPr>
                <a:defRPr/>
              </a:pPr>
              <a:endParaRPr lang="id-ID">
                <a:solidFill>
                  <a:srgbClr val="FFFFFF"/>
                </a:solidFill>
                <a:latin typeface="Arial" charset="0"/>
                <a:cs typeface="Arial"/>
              </a:endParaRPr>
            </a:p>
          </p:txBody>
        </p:sp>
      </p:grpSp>
      <p:grpSp>
        <p:nvGrpSpPr>
          <p:cNvPr id="13317" name="Group 15"/>
          <p:cNvGrpSpPr>
            <a:grpSpLocks/>
          </p:cNvGrpSpPr>
          <p:nvPr/>
        </p:nvGrpSpPr>
        <p:grpSpPr bwMode="auto">
          <a:xfrm>
            <a:off x="627099" y="6021388"/>
            <a:ext cx="5684837" cy="849312"/>
            <a:chOff x="395" y="3793"/>
            <a:chExt cx="3581" cy="535"/>
          </a:xfrm>
        </p:grpSpPr>
        <p:sp>
          <p:nvSpPr>
            <p:cNvPr id="13323" name="Freeform 16"/>
            <p:cNvSpPr>
              <a:spLocks/>
            </p:cNvSpPr>
            <p:nvPr/>
          </p:nvSpPr>
          <p:spPr bwMode="auto">
            <a:xfrm>
              <a:off x="1196" y="3793"/>
              <a:ext cx="365" cy="291"/>
            </a:xfrm>
            <a:custGeom>
              <a:avLst/>
              <a:gdLst>
                <a:gd name="T0" fmla="*/ 24 w 365"/>
                <a:gd name="T1" fmla="*/ 24 h 287"/>
                <a:gd name="T2" fmla="*/ 0 w 365"/>
                <a:gd name="T3" fmla="*/ 63 h 287"/>
                <a:gd name="T4" fmla="*/ 66 w 365"/>
                <a:gd name="T5" fmla="*/ 114 h 287"/>
                <a:gd name="T6" fmla="*/ 143 w 365"/>
                <a:gd name="T7" fmla="*/ 189 h 287"/>
                <a:gd name="T8" fmla="*/ 191 w 365"/>
                <a:gd name="T9" fmla="*/ 174 h 287"/>
                <a:gd name="T10" fmla="*/ 341 w 365"/>
                <a:gd name="T11" fmla="*/ 299 h 287"/>
                <a:gd name="T12" fmla="*/ 305 w 365"/>
                <a:gd name="T13" fmla="*/ 180 h 287"/>
                <a:gd name="T14" fmla="*/ 365 w 365"/>
                <a:gd name="T15" fmla="*/ 138 h 287"/>
                <a:gd name="T16" fmla="*/ 359 w 365"/>
                <a:gd name="T17" fmla="*/ 132 h 287"/>
                <a:gd name="T18" fmla="*/ 335 w 365"/>
                <a:gd name="T19" fmla="*/ 120 h 287"/>
                <a:gd name="T20" fmla="*/ 299 w 365"/>
                <a:gd name="T21" fmla="*/ 93 h 287"/>
                <a:gd name="T22" fmla="*/ 257 w 365"/>
                <a:gd name="T23" fmla="*/ 75 h 287"/>
                <a:gd name="T24" fmla="*/ 215 w 365"/>
                <a:gd name="T25" fmla="*/ 57 h 287"/>
                <a:gd name="T26" fmla="*/ 173 w 365"/>
                <a:gd name="T27" fmla="*/ 39 h 287"/>
                <a:gd name="T28" fmla="*/ 143 w 365"/>
                <a:gd name="T29" fmla="*/ 24 h 287"/>
                <a:gd name="T30" fmla="*/ 131 w 365"/>
                <a:gd name="T31" fmla="*/ 18 h 287"/>
                <a:gd name="T32" fmla="*/ 107 w 365"/>
                <a:gd name="T33" fmla="*/ 18 h 287"/>
                <a:gd name="T34" fmla="*/ 95 w 365"/>
                <a:gd name="T35" fmla="*/ 18 h 287"/>
                <a:gd name="T36" fmla="*/ 72 w 365"/>
                <a:gd name="T37" fmla="*/ 12 h 287"/>
                <a:gd name="T38" fmla="*/ 66 w 365"/>
                <a:gd name="T39" fmla="*/ 12 h 287"/>
                <a:gd name="T40" fmla="*/ 54 w 365"/>
                <a:gd name="T41" fmla="*/ 6 h 287"/>
                <a:gd name="T42" fmla="*/ 42 w 365"/>
                <a:gd name="T43" fmla="*/ 0 h 287"/>
                <a:gd name="T44" fmla="*/ 30 w 365"/>
                <a:gd name="T45" fmla="*/ 0 h 287"/>
                <a:gd name="T46" fmla="*/ 24 w 365"/>
                <a:gd name="T47" fmla="*/ 24 h 287"/>
                <a:gd name="T48" fmla="*/ 24 w 365"/>
                <a:gd name="T49" fmla="*/ 24 h 2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65" h="287">
                  <a:moveTo>
                    <a:pt x="24" y="24"/>
                  </a:moveTo>
                  <a:lnTo>
                    <a:pt x="0" y="60"/>
                  </a:lnTo>
                  <a:lnTo>
                    <a:pt x="66" y="108"/>
                  </a:lnTo>
                  <a:lnTo>
                    <a:pt x="143" y="180"/>
                  </a:lnTo>
                  <a:lnTo>
                    <a:pt x="191" y="168"/>
                  </a:lnTo>
                  <a:lnTo>
                    <a:pt x="341" y="287"/>
                  </a:lnTo>
                  <a:lnTo>
                    <a:pt x="305" y="174"/>
                  </a:lnTo>
                  <a:lnTo>
                    <a:pt x="365" y="132"/>
                  </a:lnTo>
                  <a:lnTo>
                    <a:pt x="359" y="126"/>
                  </a:lnTo>
                  <a:lnTo>
                    <a:pt x="335" y="114"/>
                  </a:lnTo>
                  <a:lnTo>
                    <a:pt x="299" y="90"/>
                  </a:lnTo>
                  <a:lnTo>
                    <a:pt x="257" y="72"/>
                  </a:lnTo>
                  <a:lnTo>
                    <a:pt x="215" y="54"/>
                  </a:lnTo>
                  <a:lnTo>
                    <a:pt x="173" y="36"/>
                  </a:lnTo>
                  <a:lnTo>
                    <a:pt x="143" y="24"/>
                  </a:lnTo>
                  <a:lnTo>
                    <a:pt x="131" y="18"/>
                  </a:lnTo>
                  <a:lnTo>
                    <a:pt x="107" y="18"/>
                  </a:lnTo>
                  <a:lnTo>
                    <a:pt x="95" y="18"/>
                  </a:lnTo>
                  <a:lnTo>
                    <a:pt x="72" y="12"/>
                  </a:lnTo>
                  <a:lnTo>
                    <a:pt x="66" y="12"/>
                  </a:lnTo>
                  <a:lnTo>
                    <a:pt x="54" y="6"/>
                  </a:lnTo>
                  <a:lnTo>
                    <a:pt x="42" y="0"/>
                  </a:lnTo>
                  <a:lnTo>
                    <a:pt x="30" y="0"/>
                  </a:lnTo>
                  <a:lnTo>
                    <a:pt x="24" y="2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Arial" pitchFamily="34" charset="0"/>
                <a:cs typeface="Arial"/>
              </a:endParaRPr>
            </a:p>
          </p:txBody>
        </p:sp>
        <p:sp>
          <p:nvSpPr>
            <p:cNvPr id="13324" name="Freeform 17"/>
            <p:cNvSpPr>
              <a:spLocks/>
            </p:cNvSpPr>
            <p:nvPr/>
          </p:nvSpPr>
          <p:spPr bwMode="auto">
            <a:xfrm>
              <a:off x="1943" y="3829"/>
              <a:ext cx="2033" cy="499"/>
            </a:xfrm>
            <a:custGeom>
              <a:avLst/>
              <a:gdLst>
                <a:gd name="T0" fmla="*/ 186 w 2033"/>
                <a:gd name="T1" fmla="*/ 18 h 499"/>
                <a:gd name="T2" fmla="*/ 138 w 2033"/>
                <a:gd name="T3" fmla="*/ 6 h 499"/>
                <a:gd name="T4" fmla="*/ 96 w 2033"/>
                <a:gd name="T5" fmla="*/ 0 h 499"/>
                <a:gd name="T6" fmla="*/ 36 w 2033"/>
                <a:gd name="T7" fmla="*/ 0 h 499"/>
                <a:gd name="T8" fmla="*/ 12 w 2033"/>
                <a:gd name="T9" fmla="*/ 25 h 499"/>
                <a:gd name="T10" fmla="*/ 0 w 2033"/>
                <a:gd name="T11" fmla="*/ 128 h 499"/>
                <a:gd name="T12" fmla="*/ 60 w 2033"/>
                <a:gd name="T13" fmla="*/ 104 h 499"/>
                <a:gd name="T14" fmla="*/ 90 w 2033"/>
                <a:gd name="T15" fmla="*/ 134 h 499"/>
                <a:gd name="T16" fmla="*/ 150 w 2033"/>
                <a:gd name="T17" fmla="*/ 153 h 499"/>
                <a:gd name="T18" fmla="*/ 209 w 2033"/>
                <a:gd name="T19" fmla="*/ 273 h 499"/>
                <a:gd name="T20" fmla="*/ 401 w 2033"/>
                <a:gd name="T21" fmla="*/ 359 h 499"/>
                <a:gd name="T22" fmla="*/ 777 w 2033"/>
                <a:gd name="T23" fmla="*/ 359 h 499"/>
                <a:gd name="T24" fmla="*/ 2033 w 2033"/>
                <a:gd name="T25" fmla="*/ 499 h 499"/>
                <a:gd name="T26" fmla="*/ 2033 w 2033"/>
                <a:gd name="T27" fmla="*/ 499 h 499"/>
                <a:gd name="T28" fmla="*/ 1991 w 2033"/>
                <a:gd name="T29" fmla="*/ 493 h 499"/>
                <a:gd name="T30" fmla="*/ 676 w 2033"/>
                <a:gd name="T31" fmla="*/ 243 h 499"/>
                <a:gd name="T32" fmla="*/ 514 w 2033"/>
                <a:gd name="T33" fmla="*/ 159 h 499"/>
                <a:gd name="T34" fmla="*/ 425 w 2033"/>
                <a:gd name="T35" fmla="*/ 110 h 499"/>
                <a:gd name="T36" fmla="*/ 365 w 2033"/>
                <a:gd name="T37" fmla="*/ 92 h 499"/>
                <a:gd name="T38" fmla="*/ 281 w 2033"/>
                <a:gd name="T39" fmla="*/ 61 h 499"/>
                <a:gd name="T40" fmla="*/ 186 w 2033"/>
                <a:gd name="T41" fmla="*/ 18 h 499"/>
                <a:gd name="T42" fmla="*/ 186 w 2033"/>
                <a:gd name="T43" fmla="*/ 18 h 4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33" h="499">
                  <a:moveTo>
                    <a:pt x="186" y="18"/>
                  </a:moveTo>
                  <a:lnTo>
                    <a:pt x="138" y="6"/>
                  </a:lnTo>
                  <a:lnTo>
                    <a:pt x="96" y="0"/>
                  </a:lnTo>
                  <a:lnTo>
                    <a:pt x="36" y="0"/>
                  </a:lnTo>
                  <a:lnTo>
                    <a:pt x="12" y="25"/>
                  </a:lnTo>
                  <a:lnTo>
                    <a:pt x="0" y="128"/>
                  </a:lnTo>
                  <a:lnTo>
                    <a:pt x="60" y="104"/>
                  </a:lnTo>
                  <a:lnTo>
                    <a:pt x="90" y="134"/>
                  </a:lnTo>
                  <a:lnTo>
                    <a:pt x="150" y="153"/>
                  </a:lnTo>
                  <a:lnTo>
                    <a:pt x="209" y="273"/>
                  </a:lnTo>
                  <a:lnTo>
                    <a:pt x="401" y="359"/>
                  </a:lnTo>
                  <a:lnTo>
                    <a:pt x="777" y="359"/>
                  </a:lnTo>
                  <a:lnTo>
                    <a:pt x="2033" y="499"/>
                  </a:lnTo>
                  <a:lnTo>
                    <a:pt x="1991" y="493"/>
                  </a:lnTo>
                  <a:lnTo>
                    <a:pt x="676" y="243"/>
                  </a:lnTo>
                  <a:lnTo>
                    <a:pt x="514" y="159"/>
                  </a:lnTo>
                  <a:lnTo>
                    <a:pt x="425" y="110"/>
                  </a:lnTo>
                  <a:lnTo>
                    <a:pt x="365" y="92"/>
                  </a:lnTo>
                  <a:lnTo>
                    <a:pt x="281" y="61"/>
                  </a:lnTo>
                  <a:lnTo>
                    <a:pt x="186" y="1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Arial" pitchFamily="34" charset="0"/>
                <a:cs typeface="Arial"/>
              </a:endParaRPr>
            </a:p>
          </p:txBody>
        </p:sp>
        <p:sp>
          <p:nvSpPr>
            <p:cNvPr id="13325" name="Freeform 18"/>
            <p:cNvSpPr>
              <a:spLocks/>
            </p:cNvSpPr>
            <p:nvPr/>
          </p:nvSpPr>
          <p:spPr bwMode="auto">
            <a:xfrm>
              <a:off x="1830" y="3823"/>
              <a:ext cx="71" cy="61"/>
            </a:xfrm>
            <a:custGeom>
              <a:avLst/>
              <a:gdLst>
                <a:gd name="T0" fmla="*/ 0 w 71"/>
                <a:gd name="T1" fmla="*/ 18 h 60"/>
                <a:gd name="T2" fmla="*/ 6 w 71"/>
                <a:gd name="T3" fmla="*/ 18 h 60"/>
                <a:gd name="T4" fmla="*/ 12 w 71"/>
                <a:gd name="T5" fmla="*/ 12 h 60"/>
                <a:gd name="T6" fmla="*/ 6 w 71"/>
                <a:gd name="T7" fmla="*/ 6 h 60"/>
                <a:gd name="T8" fmla="*/ 0 w 71"/>
                <a:gd name="T9" fmla="*/ 0 h 60"/>
                <a:gd name="T10" fmla="*/ 29 w 71"/>
                <a:gd name="T11" fmla="*/ 18 h 60"/>
                <a:gd name="T12" fmla="*/ 53 w 71"/>
                <a:gd name="T13" fmla="*/ 18 h 60"/>
                <a:gd name="T14" fmla="*/ 59 w 71"/>
                <a:gd name="T15" fmla="*/ 33 h 60"/>
                <a:gd name="T16" fmla="*/ 65 w 71"/>
                <a:gd name="T17" fmla="*/ 45 h 60"/>
                <a:gd name="T18" fmla="*/ 71 w 71"/>
                <a:gd name="T19" fmla="*/ 57 h 60"/>
                <a:gd name="T20" fmla="*/ 71 w 71"/>
                <a:gd name="T21" fmla="*/ 63 h 60"/>
                <a:gd name="T22" fmla="*/ 59 w 71"/>
                <a:gd name="T23" fmla="*/ 57 h 60"/>
                <a:gd name="T24" fmla="*/ 47 w 71"/>
                <a:gd name="T25" fmla="*/ 45 h 60"/>
                <a:gd name="T26" fmla="*/ 23 w 71"/>
                <a:gd name="T27" fmla="*/ 33 h 60"/>
                <a:gd name="T28" fmla="*/ 23 w 71"/>
                <a:gd name="T29" fmla="*/ 39 h 60"/>
                <a:gd name="T30" fmla="*/ 18 w 71"/>
                <a:gd name="T31" fmla="*/ 45 h 60"/>
                <a:gd name="T32" fmla="*/ 12 w 71"/>
                <a:gd name="T33" fmla="*/ 51 h 60"/>
                <a:gd name="T34" fmla="*/ 6 w 71"/>
                <a:gd name="T35" fmla="*/ 51 h 60"/>
                <a:gd name="T36" fmla="*/ 6 w 71"/>
                <a:gd name="T37" fmla="*/ 51 h 60"/>
                <a:gd name="T38" fmla="*/ 6 w 71"/>
                <a:gd name="T39" fmla="*/ 39 h 60"/>
                <a:gd name="T40" fmla="*/ 0 w 71"/>
                <a:gd name="T41" fmla="*/ 18 h 60"/>
                <a:gd name="T42" fmla="*/ 0 w 71"/>
                <a:gd name="T43" fmla="*/ 18 h 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1" h="60">
                  <a:moveTo>
                    <a:pt x="0" y="18"/>
                  </a:moveTo>
                  <a:lnTo>
                    <a:pt x="6" y="18"/>
                  </a:lnTo>
                  <a:lnTo>
                    <a:pt x="12" y="12"/>
                  </a:lnTo>
                  <a:lnTo>
                    <a:pt x="6" y="6"/>
                  </a:lnTo>
                  <a:lnTo>
                    <a:pt x="0" y="0"/>
                  </a:lnTo>
                  <a:lnTo>
                    <a:pt x="29" y="18"/>
                  </a:lnTo>
                  <a:lnTo>
                    <a:pt x="53" y="18"/>
                  </a:lnTo>
                  <a:lnTo>
                    <a:pt x="59" y="30"/>
                  </a:lnTo>
                  <a:lnTo>
                    <a:pt x="65" y="42"/>
                  </a:lnTo>
                  <a:lnTo>
                    <a:pt x="71" y="54"/>
                  </a:lnTo>
                  <a:lnTo>
                    <a:pt x="71" y="60"/>
                  </a:lnTo>
                  <a:lnTo>
                    <a:pt x="59" y="54"/>
                  </a:lnTo>
                  <a:lnTo>
                    <a:pt x="47" y="42"/>
                  </a:lnTo>
                  <a:lnTo>
                    <a:pt x="23" y="30"/>
                  </a:lnTo>
                  <a:lnTo>
                    <a:pt x="23" y="36"/>
                  </a:lnTo>
                  <a:lnTo>
                    <a:pt x="18" y="42"/>
                  </a:lnTo>
                  <a:lnTo>
                    <a:pt x="12" y="48"/>
                  </a:lnTo>
                  <a:lnTo>
                    <a:pt x="6" y="48"/>
                  </a:lnTo>
                  <a:lnTo>
                    <a:pt x="6" y="36"/>
                  </a:lnTo>
                  <a:lnTo>
                    <a:pt x="0" y="1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Arial" pitchFamily="34" charset="0"/>
                <a:cs typeface="Arial"/>
              </a:endParaRPr>
            </a:p>
          </p:txBody>
        </p:sp>
        <p:sp>
          <p:nvSpPr>
            <p:cNvPr id="13326" name="Freeform 19"/>
            <p:cNvSpPr>
              <a:spLocks/>
            </p:cNvSpPr>
            <p:nvPr/>
          </p:nvSpPr>
          <p:spPr bwMode="auto">
            <a:xfrm>
              <a:off x="855" y="3842"/>
              <a:ext cx="161" cy="164"/>
            </a:xfrm>
            <a:custGeom>
              <a:avLst/>
              <a:gdLst>
                <a:gd name="T0" fmla="*/ 30 w 161"/>
                <a:gd name="T1" fmla="*/ 0 h 162"/>
                <a:gd name="T2" fmla="*/ 48 w 161"/>
                <a:gd name="T3" fmla="*/ 6 h 162"/>
                <a:gd name="T4" fmla="*/ 72 w 161"/>
                <a:gd name="T5" fmla="*/ 6 h 162"/>
                <a:gd name="T6" fmla="*/ 114 w 161"/>
                <a:gd name="T7" fmla="*/ 12 h 162"/>
                <a:gd name="T8" fmla="*/ 96 w 161"/>
                <a:gd name="T9" fmla="*/ 57 h 162"/>
                <a:gd name="T10" fmla="*/ 96 w 161"/>
                <a:gd name="T11" fmla="*/ 63 h 162"/>
                <a:gd name="T12" fmla="*/ 102 w 161"/>
                <a:gd name="T13" fmla="*/ 75 h 162"/>
                <a:gd name="T14" fmla="*/ 108 w 161"/>
                <a:gd name="T15" fmla="*/ 87 h 162"/>
                <a:gd name="T16" fmla="*/ 120 w 161"/>
                <a:gd name="T17" fmla="*/ 99 h 162"/>
                <a:gd name="T18" fmla="*/ 143 w 161"/>
                <a:gd name="T19" fmla="*/ 117 h 162"/>
                <a:gd name="T20" fmla="*/ 155 w 161"/>
                <a:gd name="T21" fmla="*/ 144 h 162"/>
                <a:gd name="T22" fmla="*/ 161 w 161"/>
                <a:gd name="T23" fmla="*/ 162 h 162"/>
                <a:gd name="T24" fmla="*/ 161 w 161"/>
                <a:gd name="T25" fmla="*/ 168 h 162"/>
                <a:gd name="T26" fmla="*/ 96 w 161"/>
                <a:gd name="T27" fmla="*/ 105 h 162"/>
                <a:gd name="T28" fmla="*/ 30 w 161"/>
                <a:gd name="T29" fmla="*/ 57 h 162"/>
                <a:gd name="T30" fmla="*/ 0 w 161"/>
                <a:gd name="T31" fmla="*/ 0 h 162"/>
                <a:gd name="T32" fmla="*/ 30 w 161"/>
                <a:gd name="T33" fmla="*/ 0 h 162"/>
                <a:gd name="T34" fmla="*/ 30 w 161"/>
                <a:gd name="T35" fmla="*/ 0 h 1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1" h="162">
                  <a:moveTo>
                    <a:pt x="30" y="0"/>
                  </a:moveTo>
                  <a:lnTo>
                    <a:pt x="48" y="6"/>
                  </a:lnTo>
                  <a:lnTo>
                    <a:pt x="72" y="6"/>
                  </a:lnTo>
                  <a:lnTo>
                    <a:pt x="114" y="12"/>
                  </a:lnTo>
                  <a:lnTo>
                    <a:pt x="96" y="54"/>
                  </a:lnTo>
                  <a:lnTo>
                    <a:pt x="96" y="60"/>
                  </a:lnTo>
                  <a:lnTo>
                    <a:pt x="102" y="72"/>
                  </a:lnTo>
                  <a:lnTo>
                    <a:pt x="108" y="84"/>
                  </a:lnTo>
                  <a:lnTo>
                    <a:pt x="120" y="96"/>
                  </a:lnTo>
                  <a:lnTo>
                    <a:pt x="143" y="114"/>
                  </a:lnTo>
                  <a:lnTo>
                    <a:pt x="155" y="138"/>
                  </a:lnTo>
                  <a:lnTo>
                    <a:pt x="161" y="156"/>
                  </a:lnTo>
                  <a:lnTo>
                    <a:pt x="161" y="162"/>
                  </a:lnTo>
                  <a:lnTo>
                    <a:pt x="96" y="102"/>
                  </a:lnTo>
                  <a:lnTo>
                    <a:pt x="30" y="54"/>
                  </a:lnTo>
                  <a:lnTo>
                    <a:pt x="0" y="0"/>
                  </a:lnTo>
                  <a:lnTo>
                    <a:pt x="30"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Arial" pitchFamily="34" charset="0"/>
                <a:cs typeface="Arial"/>
              </a:endParaRPr>
            </a:p>
          </p:txBody>
        </p:sp>
        <p:sp>
          <p:nvSpPr>
            <p:cNvPr id="13327" name="Freeform 20"/>
            <p:cNvSpPr>
              <a:spLocks/>
            </p:cNvSpPr>
            <p:nvPr/>
          </p:nvSpPr>
          <p:spPr bwMode="auto">
            <a:xfrm>
              <a:off x="706" y="3854"/>
              <a:ext cx="59" cy="61"/>
            </a:xfrm>
            <a:custGeom>
              <a:avLst/>
              <a:gdLst>
                <a:gd name="T0" fmla="*/ 59 w 59"/>
                <a:gd name="T1" fmla="*/ 6 h 60"/>
                <a:gd name="T2" fmla="*/ 41 w 59"/>
                <a:gd name="T3" fmla="*/ 33 h 60"/>
                <a:gd name="T4" fmla="*/ 41 w 59"/>
                <a:gd name="T5" fmla="*/ 39 h 60"/>
                <a:gd name="T6" fmla="*/ 47 w 59"/>
                <a:gd name="T7" fmla="*/ 45 h 60"/>
                <a:gd name="T8" fmla="*/ 53 w 59"/>
                <a:gd name="T9" fmla="*/ 57 h 60"/>
                <a:gd name="T10" fmla="*/ 53 w 59"/>
                <a:gd name="T11" fmla="*/ 63 h 60"/>
                <a:gd name="T12" fmla="*/ 47 w 59"/>
                <a:gd name="T13" fmla="*/ 57 h 60"/>
                <a:gd name="T14" fmla="*/ 35 w 59"/>
                <a:gd name="T15" fmla="*/ 51 h 60"/>
                <a:gd name="T16" fmla="*/ 23 w 59"/>
                <a:gd name="T17" fmla="*/ 39 h 60"/>
                <a:gd name="T18" fmla="*/ 17 w 59"/>
                <a:gd name="T19" fmla="*/ 33 h 60"/>
                <a:gd name="T20" fmla="*/ 0 w 59"/>
                <a:gd name="T21" fmla="*/ 0 h 60"/>
                <a:gd name="T22" fmla="*/ 59 w 59"/>
                <a:gd name="T23" fmla="*/ 6 h 60"/>
                <a:gd name="T24" fmla="*/ 59 w 59"/>
                <a:gd name="T25" fmla="*/ 6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9" h="60">
                  <a:moveTo>
                    <a:pt x="59" y="6"/>
                  </a:moveTo>
                  <a:lnTo>
                    <a:pt x="41" y="30"/>
                  </a:lnTo>
                  <a:lnTo>
                    <a:pt x="41" y="36"/>
                  </a:lnTo>
                  <a:lnTo>
                    <a:pt x="47" y="42"/>
                  </a:lnTo>
                  <a:lnTo>
                    <a:pt x="53" y="54"/>
                  </a:lnTo>
                  <a:lnTo>
                    <a:pt x="53" y="60"/>
                  </a:lnTo>
                  <a:lnTo>
                    <a:pt x="47" y="54"/>
                  </a:lnTo>
                  <a:lnTo>
                    <a:pt x="35" y="48"/>
                  </a:lnTo>
                  <a:lnTo>
                    <a:pt x="23" y="36"/>
                  </a:lnTo>
                  <a:lnTo>
                    <a:pt x="17" y="30"/>
                  </a:lnTo>
                  <a:lnTo>
                    <a:pt x="0" y="0"/>
                  </a:lnTo>
                  <a:lnTo>
                    <a:pt x="59" y="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Arial" pitchFamily="34" charset="0"/>
                <a:cs typeface="Arial"/>
              </a:endParaRPr>
            </a:p>
          </p:txBody>
        </p:sp>
        <p:sp>
          <p:nvSpPr>
            <p:cNvPr id="13328" name="Freeform 21"/>
            <p:cNvSpPr>
              <a:spLocks/>
            </p:cNvSpPr>
            <p:nvPr/>
          </p:nvSpPr>
          <p:spPr bwMode="auto">
            <a:xfrm>
              <a:off x="395" y="3811"/>
              <a:ext cx="245" cy="207"/>
            </a:xfrm>
            <a:custGeom>
              <a:avLst/>
              <a:gdLst>
                <a:gd name="T0" fmla="*/ 233 w 245"/>
                <a:gd name="T1" fmla="*/ 39 h 204"/>
                <a:gd name="T2" fmla="*/ 245 w 245"/>
                <a:gd name="T3" fmla="*/ 45 h 204"/>
                <a:gd name="T4" fmla="*/ 209 w 245"/>
                <a:gd name="T5" fmla="*/ 87 h 204"/>
                <a:gd name="T6" fmla="*/ 143 w 245"/>
                <a:gd name="T7" fmla="*/ 138 h 204"/>
                <a:gd name="T8" fmla="*/ 167 w 245"/>
                <a:gd name="T9" fmla="*/ 162 h 204"/>
                <a:gd name="T10" fmla="*/ 179 w 245"/>
                <a:gd name="T11" fmla="*/ 213 h 204"/>
                <a:gd name="T12" fmla="*/ 77 w 245"/>
                <a:gd name="T13" fmla="*/ 138 h 204"/>
                <a:gd name="T14" fmla="*/ 47 w 245"/>
                <a:gd name="T15" fmla="*/ 87 h 204"/>
                <a:gd name="T16" fmla="*/ 89 w 245"/>
                <a:gd name="T17" fmla="*/ 69 h 204"/>
                <a:gd name="T18" fmla="*/ 59 w 245"/>
                <a:gd name="T19" fmla="*/ 39 h 204"/>
                <a:gd name="T20" fmla="*/ 0 w 245"/>
                <a:gd name="T21" fmla="*/ 12 h 204"/>
                <a:gd name="T22" fmla="*/ 0 w 245"/>
                <a:gd name="T23" fmla="*/ 0 h 204"/>
                <a:gd name="T24" fmla="*/ 6 w 245"/>
                <a:gd name="T25" fmla="*/ 0 h 204"/>
                <a:gd name="T26" fmla="*/ 12 w 245"/>
                <a:gd name="T27" fmla="*/ 0 h 204"/>
                <a:gd name="T28" fmla="*/ 47 w 245"/>
                <a:gd name="T29" fmla="*/ 6 h 204"/>
                <a:gd name="T30" fmla="*/ 77 w 245"/>
                <a:gd name="T31" fmla="*/ 6 h 204"/>
                <a:gd name="T32" fmla="*/ 83 w 245"/>
                <a:gd name="T33" fmla="*/ 6 h 204"/>
                <a:gd name="T34" fmla="*/ 89 w 245"/>
                <a:gd name="T35" fmla="*/ 6 h 204"/>
                <a:gd name="T36" fmla="*/ 101 w 245"/>
                <a:gd name="T37" fmla="*/ 12 h 204"/>
                <a:gd name="T38" fmla="*/ 125 w 245"/>
                <a:gd name="T39" fmla="*/ 12 h 204"/>
                <a:gd name="T40" fmla="*/ 143 w 245"/>
                <a:gd name="T41" fmla="*/ 18 h 204"/>
                <a:gd name="T42" fmla="*/ 149 w 245"/>
                <a:gd name="T43" fmla="*/ 18 h 204"/>
                <a:gd name="T44" fmla="*/ 149 w 245"/>
                <a:gd name="T45" fmla="*/ 18 h 204"/>
                <a:gd name="T46" fmla="*/ 203 w 245"/>
                <a:gd name="T47" fmla="*/ 24 h 204"/>
                <a:gd name="T48" fmla="*/ 233 w 245"/>
                <a:gd name="T49" fmla="*/ 39 h 204"/>
                <a:gd name="T50" fmla="*/ 233 w 245"/>
                <a:gd name="T51" fmla="*/ 39 h 20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5" h="204">
                  <a:moveTo>
                    <a:pt x="233" y="36"/>
                  </a:moveTo>
                  <a:lnTo>
                    <a:pt x="245" y="42"/>
                  </a:lnTo>
                  <a:lnTo>
                    <a:pt x="209" y="84"/>
                  </a:lnTo>
                  <a:lnTo>
                    <a:pt x="143" y="132"/>
                  </a:lnTo>
                  <a:lnTo>
                    <a:pt x="167" y="156"/>
                  </a:lnTo>
                  <a:lnTo>
                    <a:pt x="179" y="204"/>
                  </a:lnTo>
                  <a:lnTo>
                    <a:pt x="77" y="132"/>
                  </a:lnTo>
                  <a:lnTo>
                    <a:pt x="47" y="84"/>
                  </a:lnTo>
                  <a:lnTo>
                    <a:pt x="89" y="66"/>
                  </a:lnTo>
                  <a:lnTo>
                    <a:pt x="59" y="36"/>
                  </a:lnTo>
                  <a:lnTo>
                    <a:pt x="0" y="12"/>
                  </a:lnTo>
                  <a:lnTo>
                    <a:pt x="0" y="0"/>
                  </a:lnTo>
                  <a:lnTo>
                    <a:pt x="6" y="0"/>
                  </a:lnTo>
                  <a:lnTo>
                    <a:pt x="12" y="0"/>
                  </a:lnTo>
                  <a:lnTo>
                    <a:pt x="47" y="6"/>
                  </a:lnTo>
                  <a:lnTo>
                    <a:pt x="77" y="6"/>
                  </a:lnTo>
                  <a:lnTo>
                    <a:pt x="83" y="6"/>
                  </a:lnTo>
                  <a:lnTo>
                    <a:pt x="89" y="6"/>
                  </a:lnTo>
                  <a:lnTo>
                    <a:pt x="101" y="12"/>
                  </a:lnTo>
                  <a:lnTo>
                    <a:pt x="125" y="12"/>
                  </a:lnTo>
                  <a:lnTo>
                    <a:pt x="143" y="18"/>
                  </a:lnTo>
                  <a:lnTo>
                    <a:pt x="149" y="18"/>
                  </a:lnTo>
                  <a:lnTo>
                    <a:pt x="203" y="24"/>
                  </a:lnTo>
                  <a:lnTo>
                    <a:pt x="233" y="3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Arial" pitchFamily="34" charset="0"/>
                <a:cs typeface="Arial"/>
              </a:endParaRPr>
            </a:p>
          </p:txBody>
        </p:sp>
      </p:grpSp>
      <p:sp>
        <p:nvSpPr>
          <p:cNvPr id="4118" name="Rectangle 22"/>
          <p:cNvSpPr>
            <a:spLocks noGrp="1" noChangeArrowheads="1"/>
          </p:cNvSpPr>
          <p:nvPr>
            <p:ph type="title"/>
          </p:nvPr>
        </p:nvSpPr>
        <p:spPr bwMode="auto">
          <a:xfrm>
            <a:off x="457200" y="228600"/>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13319" name="Rectangle 23"/>
          <p:cNvSpPr>
            <a:spLocks noGrp="1" noChangeArrowheads="1"/>
          </p:cNvSpPr>
          <p:nvPr>
            <p:ph type="body" idx="1"/>
          </p:nvPr>
        </p:nvSpPr>
        <p:spPr bwMode="auto">
          <a:xfrm>
            <a:off x="457200" y="1600200"/>
            <a:ext cx="8229600" cy="449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120" name="Rectangle 24"/>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fontAlgn="auto">
              <a:spcBef>
                <a:spcPts val="0"/>
              </a:spcBef>
              <a:spcAft>
                <a:spcPts val="0"/>
              </a:spcAft>
              <a:defRPr sz="1200">
                <a:solidFill>
                  <a:srgbClr val="FFFFFF"/>
                </a:solidFill>
                <a:effectLst>
                  <a:outerShdw blurRad="38100" dist="38100" dir="2700000" algn="tl">
                    <a:srgbClr val="000000"/>
                  </a:outerShdw>
                </a:effectLst>
                <a:latin typeface="+mn-lt"/>
                <a:cs typeface="+mn-cs"/>
              </a:defRPr>
            </a:lvl1pPr>
          </a:lstStyle>
          <a:p>
            <a:pPr>
              <a:defRPr/>
            </a:pPr>
            <a:endParaRPr lang="en-GB"/>
          </a:p>
        </p:txBody>
      </p:sp>
      <p:sp>
        <p:nvSpPr>
          <p:cNvPr id="4121" name="Rectangle 2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fontAlgn="auto">
              <a:spcBef>
                <a:spcPts val="0"/>
              </a:spcBef>
              <a:spcAft>
                <a:spcPts val="0"/>
              </a:spcAft>
              <a:defRPr sz="1200">
                <a:solidFill>
                  <a:srgbClr val="FFFFFF"/>
                </a:solidFill>
                <a:effectLst>
                  <a:outerShdw blurRad="38100" dist="38100" dir="2700000" algn="tl">
                    <a:srgbClr val="000000"/>
                  </a:outerShdw>
                </a:effectLst>
                <a:latin typeface="+mn-lt"/>
                <a:cs typeface="+mn-cs"/>
              </a:defRPr>
            </a:lvl1pPr>
          </a:lstStyle>
          <a:p>
            <a:pPr>
              <a:defRPr/>
            </a:pPr>
            <a:endParaRPr lang="en-GB"/>
          </a:p>
        </p:txBody>
      </p:sp>
      <p:sp>
        <p:nvSpPr>
          <p:cNvPr id="4122" name="Rectangle 26"/>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fontAlgn="auto">
              <a:spcBef>
                <a:spcPts val="0"/>
              </a:spcBef>
              <a:spcAft>
                <a:spcPts val="0"/>
              </a:spcAft>
              <a:defRPr sz="1200">
                <a:solidFill>
                  <a:srgbClr val="FFFFFF"/>
                </a:solidFill>
                <a:effectLst>
                  <a:outerShdw blurRad="38100" dist="38100" dir="2700000" algn="tl">
                    <a:srgbClr val="000000"/>
                  </a:outerShdw>
                </a:effectLst>
                <a:latin typeface="+mn-lt"/>
                <a:cs typeface="+mn-cs"/>
              </a:defRPr>
            </a:lvl1pPr>
          </a:lstStyle>
          <a:p>
            <a:pPr>
              <a:defRPr/>
            </a:pPr>
            <a:fld id="{66782140-DBC9-4FAC-A7AE-6E08CDA6367A}" type="slidenum">
              <a:rPr lang="en-GB"/>
              <a:pPr>
                <a:defRPr/>
              </a:pPr>
              <a:t>‹#›</a:t>
            </a:fld>
            <a:endParaRPr lang="en-GB"/>
          </a:p>
        </p:txBody>
      </p:sp>
    </p:spTree>
    <p:extLst>
      <p:ext uri="{BB962C8B-B14F-4D97-AF65-F5344CB8AC3E}">
        <p14:creationId xmlns:p14="http://schemas.microsoft.com/office/powerpoint/2010/main" val="2708737550"/>
      </p:ext>
    </p:extLst>
  </p:cSld>
  <p:clrMap bg1="dk2" tx1="lt1" bg2="dk1" tx2="lt2" accent1="accent1" accent2="accent2" accent3="accent3" accent4="accent4" accent5="accent5" accent6="accent6" hlink="hlink" folHlink="folHlink"/>
  <p:sldLayoutIdLst>
    <p:sldLayoutId id="2147484533"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cs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cs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cs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cs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cs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cs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cs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cs typeface="Arial" charset="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cs typeface="+mn-cs"/>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cs typeface="+mn-cs"/>
        </a:defRPr>
      </a:lvl3pPr>
      <a:lvl4pPr marL="1600200" indent="-228600" algn="l" rtl="0" eaLnBrk="0" fontAlgn="base" hangingPunct="0">
        <a:spcBef>
          <a:spcPct val="20000"/>
        </a:spcBef>
        <a:spcAft>
          <a:spcPct val="0"/>
        </a:spcAft>
        <a:buChar char="–"/>
        <a:defRPr sz="2000">
          <a:solidFill>
            <a:schemeClr val="tx1"/>
          </a:solidFill>
          <a:latin typeface="+mn-lt"/>
          <a:cs typeface="+mn-cs"/>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cs typeface="+mn-cs"/>
        </a:defRPr>
      </a:lvl5pPr>
      <a:lvl6pPr marL="2514600" indent="-228600" algn="l" rtl="0" fontAlgn="base">
        <a:spcBef>
          <a:spcPct val="20000"/>
        </a:spcBef>
        <a:spcAft>
          <a:spcPct val="0"/>
        </a:spcAft>
        <a:buClr>
          <a:schemeClr val="tx2"/>
        </a:buClr>
        <a:buChar char="•"/>
        <a:defRPr sz="2000">
          <a:solidFill>
            <a:schemeClr val="tx1"/>
          </a:solidFill>
          <a:latin typeface="+mn-lt"/>
          <a:cs typeface="+mn-cs"/>
        </a:defRPr>
      </a:lvl6pPr>
      <a:lvl7pPr marL="2971800" indent="-228600" algn="l" rtl="0" fontAlgn="base">
        <a:spcBef>
          <a:spcPct val="20000"/>
        </a:spcBef>
        <a:spcAft>
          <a:spcPct val="0"/>
        </a:spcAft>
        <a:buClr>
          <a:schemeClr val="tx2"/>
        </a:buClr>
        <a:buChar char="•"/>
        <a:defRPr sz="2000">
          <a:solidFill>
            <a:schemeClr val="tx1"/>
          </a:solidFill>
          <a:latin typeface="+mn-lt"/>
          <a:cs typeface="+mn-cs"/>
        </a:defRPr>
      </a:lvl7pPr>
      <a:lvl8pPr marL="3429000" indent="-228600" algn="l" rtl="0" fontAlgn="base">
        <a:spcBef>
          <a:spcPct val="20000"/>
        </a:spcBef>
        <a:spcAft>
          <a:spcPct val="0"/>
        </a:spcAft>
        <a:buClr>
          <a:schemeClr val="tx2"/>
        </a:buClr>
        <a:buChar char="•"/>
        <a:defRPr sz="2000">
          <a:solidFill>
            <a:schemeClr val="tx1"/>
          </a:solidFill>
          <a:latin typeface="+mn-lt"/>
          <a:cs typeface="+mn-cs"/>
        </a:defRPr>
      </a:lvl8pPr>
      <a:lvl9pPr marL="3886200" indent="-228600" algn="l" rtl="0" fontAlgn="base">
        <a:spcBef>
          <a:spcPct val="20000"/>
        </a:spcBef>
        <a:spcAft>
          <a:spcPct val="0"/>
        </a:spcAft>
        <a:buClr>
          <a:schemeClr val="tx2"/>
        </a:buClr>
        <a:buChar char="•"/>
        <a:defRPr sz="2000">
          <a:solidFill>
            <a:schemeClr val="tx1"/>
          </a:solidFill>
          <a:latin typeface="+mn-lt"/>
          <a:cs typeface="+mn-cs"/>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a:defRPr/>
            </a:pPr>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defRPr/>
            </a:pPr>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a:defRPr/>
            </a:pPr>
            <a:fld id="{4C785690-FDE4-4477-A1E2-0AAE64D1119B}" type="slidenum">
              <a:rPr lang="en-US" smtClean="0"/>
              <a:pPr>
                <a:defRPr/>
              </a:pPr>
              <a:t>‹#›</a:t>
            </a:fld>
            <a:endParaRPr lang="en-US"/>
          </a:p>
        </p:txBody>
      </p:sp>
    </p:spTree>
    <p:extLst>
      <p:ext uri="{BB962C8B-B14F-4D97-AF65-F5344CB8AC3E}">
        <p14:creationId xmlns:p14="http://schemas.microsoft.com/office/powerpoint/2010/main" val="1932705286"/>
      </p:ext>
    </p:extLst>
  </p:cSld>
  <p:clrMap bg1="dk1" tx1="lt1" bg2="dk2" tx2="lt2" accent1="accent1" accent2="accent2" accent3="accent3" accent4="accent4" accent5="accent5" accent6="accent6" hlink="hlink" folHlink="folHlink"/>
  <p:sldLayoutIdLst>
    <p:sldLayoutId id="2147484536" r:id="rId1"/>
    <p:sldLayoutId id="2147484537" r:id="rId2"/>
    <p:sldLayoutId id="2147484538" r:id="rId3"/>
    <p:sldLayoutId id="2147484539" r:id="rId4"/>
    <p:sldLayoutId id="2147484540" r:id="rId5"/>
    <p:sldLayoutId id="2147484541" r:id="rId6"/>
    <p:sldLayoutId id="2147484542" r:id="rId7"/>
    <p:sldLayoutId id="2147484543" r:id="rId8"/>
    <p:sldLayoutId id="2147484544" r:id="rId9"/>
    <p:sldLayoutId id="2147484545" r:id="rId10"/>
    <p:sldLayoutId id="2147484546" r:id="rId11"/>
    <p:sldLayoutId id="2147484613"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4338"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339" name="Text Placeholder 2"/>
          <p:cNvSpPr>
            <a:spLocks noGrp="1"/>
          </p:cNvSpPr>
          <p:nvPr>
            <p:ph type="body" idx="1"/>
          </p:nvPr>
        </p:nvSpPr>
        <p:spPr bwMode="auto">
          <a:xfrm>
            <a:off x="457200" y="1600206"/>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424"/>
            <a:ext cx="2133600" cy="365125"/>
          </a:xfrm>
          <a:prstGeom prst="rect">
            <a:avLst/>
          </a:prstGeom>
        </p:spPr>
        <p:txBody>
          <a:bodyPr vert="horz" lIns="91440" tIns="45720" rIns="91440" bIns="45720" rtlCol="0" anchor="ctr"/>
          <a:lstStyle>
            <a:lvl1pPr algn="l" fontAlgn="auto">
              <a:spcBef>
                <a:spcPts val="0"/>
              </a:spcBef>
              <a:spcAft>
                <a:spcPts val="0"/>
              </a:spcAft>
              <a:defRPr sz="900">
                <a:solidFill>
                  <a:prstClr val="black">
                    <a:tint val="75000"/>
                  </a:prstClr>
                </a:solidFill>
                <a:latin typeface="+mn-lt"/>
                <a:cs typeface="+mn-cs"/>
              </a:defRPr>
            </a:lvl1pPr>
          </a:lstStyle>
          <a:p>
            <a:pPr>
              <a:defRPr/>
            </a:pPr>
            <a:endParaRPr lang="en-US"/>
          </a:p>
        </p:txBody>
      </p:sp>
      <p:sp>
        <p:nvSpPr>
          <p:cNvPr id="5" name="Footer Placeholder 4"/>
          <p:cNvSpPr>
            <a:spLocks noGrp="1"/>
          </p:cNvSpPr>
          <p:nvPr>
            <p:ph type="ftr" sz="quarter" idx="3"/>
          </p:nvPr>
        </p:nvSpPr>
        <p:spPr>
          <a:xfrm>
            <a:off x="3124200" y="6356424"/>
            <a:ext cx="2895600" cy="365125"/>
          </a:xfrm>
          <a:prstGeom prst="rect">
            <a:avLst/>
          </a:prstGeom>
        </p:spPr>
        <p:txBody>
          <a:bodyPr vert="horz" lIns="91440" tIns="45720" rIns="91440" bIns="45720" rtlCol="0" anchor="ctr"/>
          <a:lstStyle>
            <a:lvl1pPr algn="ctr" fontAlgn="auto">
              <a:spcBef>
                <a:spcPts val="0"/>
              </a:spcBef>
              <a:spcAft>
                <a:spcPts val="0"/>
              </a:spcAft>
              <a:defRPr sz="900">
                <a:solidFill>
                  <a:prstClr val="black">
                    <a:tint val="75000"/>
                  </a:prstClr>
                </a:solidFill>
                <a:latin typeface="+mn-lt"/>
                <a:cs typeface="+mn-cs"/>
              </a:defRPr>
            </a:lvl1pPr>
          </a:lstStyle>
          <a:p>
            <a:pPr>
              <a:defRPr/>
            </a:pPr>
            <a:endParaRPr lang="en-US"/>
          </a:p>
        </p:txBody>
      </p:sp>
      <p:sp>
        <p:nvSpPr>
          <p:cNvPr id="6" name="Slide Number Placeholder 5"/>
          <p:cNvSpPr>
            <a:spLocks noGrp="1"/>
          </p:cNvSpPr>
          <p:nvPr>
            <p:ph type="sldNum" sz="quarter" idx="4"/>
          </p:nvPr>
        </p:nvSpPr>
        <p:spPr>
          <a:xfrm>
            <a:off x="6553200" y="6356424"/>
            <a:ext cx="2133600" cy="365125"/>
          </a:xfrm>
          <a:prstGeom prst="rect">
            <a:avLst/>
          </a:prstGeom>
        </p:spPr>
        <p:txBody>
          <a:bodyPr vert="horz" lIns="91440" tIns="45720" rIns="91440" bIns="45720" rtlCol="0" anchor="ctr"/>
          <a:lstStyle>
            <a:lvl1pPr algn="r" fontAlgn="auto">
              <a:spcBef>
                <a:spcPts val="0"/>
              </a:spcBef>
              <a:spcAft>
                <a:spcPts val="0"/>
              </a:spcAft>
              <a:defRPr sz="900">
                <a:solidFill>
                  <a:prstClr val="black">
                    <a:tint val="75000"/>
                  </a:prstClr>
                </a:solidFill>
                <a:latin typeface="+mn-lt"/>
                <a:cs typeface="+mn-cs"/>
              </a:defRPr>
            </a:lvl1pPr>
          </a:lstStyle>
          <a:p>
            <a:pPr>
              <a:defRPr/>
            </a:pPr>
            <a:fld id="{D4029EBF-B5B9-4277-A2A3-0F6D0EAC903F}" type="slidenum">
              <a:rPr lang="en-US"/>
              <a:pPr>
                <a:defRPr/>
              </a:pPr>
              <a:t>‹#›</a:t>
            </a:fld>
            <a:endParaRPr lang="en-US"/>
          </a:p>
        </p:txBody>
      </p:sp>
    </p:spTree>
    <p:extLst>
      <p:ext uri="{BB962C8B-B14F-4D97-AF65-F5344CB8AC3E}">
        <p14:creationId xmlns:p14="http://schemas.microsoft.com/office/powerpoint/2010/main" val="3641522509"/>
      </p:ext>
    </p:extLst>
  </p:cSld>
  <p:clrMap bg1="lt1" tx1="dk1" bg2="lt2" tx2="dk2" accent1="accent1" accent2="accent2" accent3="accent3" accent4="accent4" accent5="accent5" accent6="accent6" hlink="hlink" folHlink="folHlink"/>
  <p:sldLayoutIdLst>
    <p:sldLayoutId id="2147484556" r:id="rId1"/>
  </p:sldLayoutIdLst>
  <p:transition spd="slow"/>
  <p:hf sldNum="0" hdr="0" ftr="0" dt="0"/>
  <p:txStyles>
    <p:titleStyle>
      <a:lvl1pPr algn="ctr" rtl="0" eaLnBrk="0" fontAlgn="base" hangingPunct="0">
        <a:spcBef>
          <a:spcPct val="0"/>
        </a:spcBef>
        <a:spcAft>
          <a:spcPct val="0"/>
        </a:spcAft>
        <a:defRPr sz="3300" kern="1200">
          <a:solidFill>
            <a:schemeClr val="tx1"/>
          </a:solidFill>
          <a:latin typeface="+mj-lt"/>
          <a:ea typeface="+mj-ea"/>
          <a:cs typeface="+mj-cs"/>
        </a:defRPr>
      </a:lvl1pPr>
      <a:lvl2pPr algn="ctr" rtl="0" eaLnBrk="0" fontAlgn="base" hangingPunct="0">
        <a:spcBef>
          <a:spcPct val="0"/>
        </a:spcBef>
        <a:spcAft>
          <a:spcPct val="0"/>
        </a:spcAft>
        <a:defRPr sz="3300">
          <a:solidFill>
            <a:schemeClr val="tx1"/>
          </a:solidFill>
          <a:latin typeface="Calibri" pitchFamily="34" charset="0"/>
        </a:defRPr>
      </a:lvl2pPr>
      <a:lvl3pPr algn="ctr" rtl="0" eaLnBrk="0" fontAlgn="base" hangingPunct="0">
        <a:spcBef>
          <a:spcPct val="0"/>
        </a:spcBef>
        <a:spcAft>
          <a:spcPct val="0"/>
        </a:spcAft>
        <a:defRPr sz="3300">
          <a:solidFill>
            <a:schemeClr val="tx1"/>
          </a:solidFill>
          <a:latin typeface="Calibri" pitchFamily="34" charset="0"/>
        </a:defRPr>
      </a:lvl3pPr>
      <a:lvl4pPr algn="ctr" rtl="0" eaLnBrk="0" fontAlgn="base" hangingPunct="0">
        <a:spcBef>
          <a:spcPct val="0"/>
        </a:spcBef>
        <a:spcAft>
          <a:spcPct val="0"/>
        </a:spcAft>
        <a:defRPr sz="3300">
          <a:solidFill>
            <a:schemeClr val="tx1"/>
          </a:solidFill>
          <a:latin typeface="Calibri" pitchFamily="34" charset="0"/>
        </a:defRPr>
      </a:lvl4pPr>
      <a:lvl5pPr algn="ctr" rtl="0" eaLnBrk="0" fontAlgn="base" hangingPunct="0">
        <a:spcBef>
          <a:spcPct val="0"/>
        </a:spcBef>
        <a:spcAft>
          <a:spcPct val="0"/>
        </a:spcAft>
        <a:defRPr sz="3300">
          <a:solidFill>
            <a:schemeClr val="tx1"/>
          </a:solidFill>
          <a:latin typeface="Calibri" pitchFamily="34" charset="0"/>
        </a:defRPr>
      </a:lvl5pPr>
      <a:lvl6pPr marL="342900" algn="ctr" rtl="0" fontAlgn="base">
        <a:spcBef>
          <a:spcPct val="0"/>
        </a:spcBef>
        <a:spcAft>
          <a:spcPct val="0"/>
        </a:spcAft>
        <a:defRPr sz="3300">
          <a:solidFill>
            <a:schemeClr val="tx1"/>
          </a:solidFill>
          <a:latin typeface="Calibri" pitchFamily="34" charset="0"/>
        </a:defRPr>
      </a:lvl6pPr>
      <a:lvl7pPr marL="685800" algn="ctr" rtl="0" fontAlgn="base">
        <a:spcBef>
          <a:spcPct val="0"/>
        </a:spcBef>
        <a:spcAft>
          <a:spcPct val="0"/>
        </a:spcAft>
        <a:defRPr sz="3300">
          <a:solidFill>
            <a:schemeClr val="tx1"/>
          </a:solidFill>
          <a:latin typeface="Calibri" pitchFamily="34" charset="0"/>
        </a:defRPr>
      </a:lvl7pPr>
      <a:lvl8pPr marL="1028700" algn="ctr" rtl="0" fontAlgn="base">
        <a:spcBef>
          <a:spcPct val="0"/>
        </a:spcBef>
        <a:spcAft>
          <a:spcPct val="0"/>
        </a:spcAft>
        <a:defRPr sz="3300">
          <a:solidFill>
            <a:schemeClr val="tx1"/>
          </a:solidFill>
          <a:latin typeface="Calibri" pitchFamily="34" charset="0"/>
        </a:defRPr>
      </a:lvl8pPr>
      <a:lvl9pPr marL="1371600" algn="ctr" rtl="0" fontAlgn="base">
        <a:spcBef>
          <a:spcPct val="0"/>
        </a:spcBef>
        <a:spcAft>
          <a:spcPct val="0"/>
        </a:spcAft>
        <a:defRPr sz="3300">
          <a:solidFill>
            <a:schemeClr val="tx1"/>
          </a:solidFill>
          <a:latin typeface="Calibri" pitchFamily="34" charset="0"/>
        </a:defRPr>
      </a:lvl9pPr>
    </p:titleStyle>
    <p:bodyStyle>
      <a:lvl1pPr marL="257175" indent="-257175" algn="l" rtl="0" eaLnBrk="0" fontAlgn="base" hangingPunct="0">
        <a:spcBef>
          <a:spcPct val="20000"/>
        </a:spcBef>
        <a:spcAft>
          <a:spcPct val="0"/>
        </a:spcAft>
        <a:buFont typeface="Arial" pitchFamily="34" charset="0"/>
        <a:buChar char="•"/>
        <a:defRPr sz="2400" kern="1200">
          <a:solidFill>
            <a:schemeClr val="tx1"/>
          </a:solidFill>
          <a:latin typeface="+mn-lt"/>
          <a:ea typeface="+mn-ea"/>
          <a:cs typeface="+mn-cs"/>
        </a:defRPr>
      </a:lvl1pPr>
      <a:lvl2pPr marL="557213" indent="-214313" algn="l" rtl="0" eaLnBrk="0" fontAlgn="base" hangingPunct="0">
        <a:spcBef>
          <a:spcPct val="20000"/>
        </a:spcBef>
        <a:spcAft>
          <a:spcPct val="0"/>
        </a:spcAft>
        <a:buFont typeface="Arial" pitchFamily="34" charset="0"/>
        <a:buChar char="–"/>
        <a:defRPr sz="2100" kern="1200">
          <a:solidFill>
            <a:schemeClr val="tx1"/>
          </a:solidFill>
          <a:latin typeface="+mn-lt"/>
          <a:ea typeface="+mn-ea"/>
          <a:cs typeface="+mn-cs"/>
        </a:defRPr>
      </a:lvl2pPr>
      <a:lvl3pPr marL="857250" indent="-171450" algn="l" rtl="0" eaLnBrk="0" fontAlgn="base" hangingPunct="0">
        <a:spcBef>
          <a:spcPct val="20000"/>
        </a:spcBef>
        <a:spcAft>
          <a:spcPct val="0"/>
        </a:spcAft>
        <a:buFont typeface="Arial" pitchFamily="34" charset="0"/>
        <a:buChar char="•"/>
        <a:defRPr sz="1800" kern="1200">
          <a:solidFill>
            <a:schemeClr val="tx1"/>
          </a:solidFill>
          <a:latin typeface="+mn-lt"/>
          <a:ea typeface="+mn-ea"/>
          <a:cs typeface="+mn-cs"/>
        </a:defRPr>
      </a:lvl3pPr>
      <a:lvl4pPr marL="1200150" indent="-171450" algn="l" rtl="0" eaLnBrk="0" fontAlgn="base" hangingPunct="0">
        <a:spcBef>
          <a:spcPct val="20000"/>
        </a:spcBef>
        <a:spcAft>
          <a:spcPct val="0"/>
        </a:spcAft>
        <a:buFont typeface="Arial" pitchFamily="34" charset="0"/>
        <a:buChar char="–"/>
        <a:defRPr sz="1500" kern="1200">
          <a:solidFill>
            <a:schemeClr val="tx1"/>
          </a:solidFill>
          <a:latin typeface="+mn-lt"/>
          <a:ea typeface="+mn-ea"/>
          <a:cs typeface="+mn-cs"/>
        </a:defRPr>
      </a:lvl4pPr>
      <a:lvl5pPr marL="1543050" indent="-171450" algn="l" rtl="0" eaLnBrk="0" fontAlgn="base" hangingPunct="0">
        <a:spcBef>
          <a:spcPct val="20000"/>
        </a:spcBef>
        <a:spcAft>
          <a:spcPct val="0"/>
        </a:spcAft>
        <a:buFont typeface="Arial" pitchFamily="34" charset="0"/>
        <a:buChar char="»"/>
        <a:defRPr sz="1500" kern="1200">
          <a:solidFill>
            <a:schemeClr val="tx1"/>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a:defRPr/>
            </a:pPr>
            <a:endParaRPr lang="en-US">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a:defRPr/>
            </a:pPr>
            <a:fld id="{BD55426D-97D4-4B3D-96BA-54EB869E9C0C}" type="slidenum">
              <a:rPr lang="en-US" smtClean="0">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529173563"/>
      </p:ext>
    </p:extLst>
  </p:cSld>
  <p:clrMap bg1="lt1" tx1="dk1" bg2="lt2" tx2="dk2" accent1="accent1" accent2="accent2" accent3="accent3" accent4="accent4" accent5="accent5" accent6="accent6" hlink="hlink" folHlink="folHlink"/>
  <p:sldLayoutIdLst>
    <p:sldLayoutId id="2147484550" r:id="rId1"/>
    <p:sldLayoutId id="2147484563" r:id="rId2"/>
    <p:sldLayoutId id="2147484566" r:id="rId3"/>
    <p:sldLayoutId id="2147484571" r:id="rId4"/>
    <p:sldLayoutId id="2147484652" r:id="rId5"/>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170" name="Rectangle 2"/>
          <p:cNvSpPr>
            <a:spLocks noGrp="1" noChangeArrowheads="1"/>
          </p:cNvSpPr>
          <p:nvPr>
            <p:ph type="title"/>
          </p:nvPr>
        </p:nvSpPr>
        <p:spPr bwMode="auto">
          <a:xfrm>
            <a:off x="457200" y="292100"/>
            <a:ext cx="8229600" cy="13843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171" name="Rectangle 3"/>
          <p:cNvSpPr>
            <a:spLocks noGrp="1" noChangeArrowheads="1"/>
          </p:cNvSpPr>
          <p:nvPr>
            <p:ph type="body" idx="1"/>
          </p:nvPr>
        </p:nvSpPr>
        <p:spPr bwMode="auto">
          <a:xfrm>
            <a:off x="457200" y="1905000"/>
            <a:ext cx="82296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2"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fontAlgn="auto">
              <a:spcBef>
                <a:spcPts val="0"/>
              </a:spcBef>
              <a:spcAft>
                <a:spcPts val="0"/>
              </a:spcAft>
              <a:defRPr sz="1400">
                <a:solidFill>
                  <a:prstClr val="white"/>
                </a:solidFill>
                <a:effectLst>
                  <a:outerShdw blurRad="38100" dist="38100" dir="2700000" algn="tl">
                    <a:srgbClr val="000000"/>
                  </a:outerShdw>
                </a:effectLst>
                <a:latin typeface="+mn-lt"/>
                <a:cs typeface="+mn-cs"/>
              </a:defRPr>
            </a:lvl1pPr>
          </a:lstStyle>
          <a:p>
            <a:pPr>
              <a:defRPr/>
            </a:pPr>
            <a:endParaRPr lang="en-US"/>
          </a:p>
        </p:txBody>
      </p:sp>
      <p:sp>
        <p:nvSpPr>
          <p:cNvPr id="7173"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fontAlgn="auto">
              <a:spcBef>
                <a:spcPts val="0"/>
              </a:spcBef>
              <a:spcAft>
                <a:spcPts val="0"/>
              </a:spcAft>
              <a:defRPr sz="1400">
                <a:solidFill>
                  <a:prstClr val="white"/>
                </a:solidFill>
                <a:effectLst>
                  <a:outerShdw blurRad="38100" dist="38100" dir="2700000" algn="tl">
                    <a:srgbClr val="000000"/>
                  </a:outerShdw>
                </a:effectLst>
                <a:latin typeface="+mn-lt"/>
                <a:cs typeface="+mn-cs"/>
              </a:defRPr>
            </a:lvl1pPr>
          </a:lstStyle>
          <a:p>
            <a:pPr>
              <a:defRPr/>
            </a:pPr>
            <a:endParaRPr lang="en-US"/>
          </a:p>
        </p:txBody>
      </p:sp>
      <p:sp>
        <p:nvSpPr>
          <p:cNvPr id="7174"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fontAlgn="auto">
              <a:spcBef>
                <a:spcPts val="0"/>
              </a:spcBef>
              <a:spcAft>
                <a:spcPts val="0"/>
              </a:spcAft>
              <a:defRPr sz="1400">
                <a:solidFill>
                  <a:prstClr val="white"/>
                </a:solidFill>
                <a:effectLst>
                  <a:outerShdw blurRad="38100" dist="38100" dir="2700000" algn="tl">
                    <a:srgbClr val="000000"/>
                  </a:outerShdw>
                </a:effectLst>
                <a:latin typeface="+mn-lt"/>
                <a:cs typeface="+mn-cs"/>
              </a:defRPr>
            </a:lvl1pPr>
          </a:lstStyle>
          <a:p>
            <a:pPr>
              <a:defRPr/>
            </a:pPr>
            <a:fld id="{7CE8B7F5-D4E7-4821-AB28-743A6148EDEC}" type="slidenum">
              <a:rPr lang="en-US"/>
              <a:pPr>
                <a:defRPr/>
              </a:pPr>
              <a:t>‹#›</a:t>
            </a:fld>
            <a:endParaRPr lang="en-US"/>
          </a:p>
        </p:txBody>
      </p:sp>
    </p:spTree>
    <p:extLst>
      <p:ext uri="{BB962C8B-B14F-4D97-AF65-F5344CB8AC3E}">
        <p14:creationId xmlns:p14="http://schemas.microsoft.com/office/powerpoint/2010/main" val="3381142211"/>
      </p:ext>
    </p:extLst>
  </p:cSld>
  <p:clrMap bg1="dk1" tx1="lt1" bg2="dk2" tx2="lt2" accent1="accent1" accent2="accent2" accent3="accent3" accent4="accent4" accent5="accent5" accent6="accent6" hlink="hlink" folHlink="folHlink"/>
  <p:sldLayoutIdLst>
    <p:sldLayoutId id="2147484554" r:id="rId1"/>
  </p:sldLayoutIdLst>
  <p:hf sldNum="0" hdr="0" ftr="0" dt="0"/>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34"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34"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34"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34"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pitchFamily="34"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pitchFamily="34"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pitchFamily="34"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pitchFamily="34" charset="0"/>
        </a:defRPr>
      </a:lvl9pPr>
    </p:titleStyle>
    <p:bodyStyle>
      <a:lvl1pPr marL="342900" indent="-342900" algn="l" rtl="0" eaLnBrk="0" fontAlgn="base" hangingPunct="0">
        <a:spcBef>
          <a:spcPct val="20000"/>
        </a:spcBef>
        <a:spcAft>
          <a:spcPct val="0"/>
        </a:spcAft>
        <a:buClr>
          <a:schemeClr val="hlink"/>
        </a:buClr>
        <a:buSzPct val="120000"/>
        <a:buChar char="•"/>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Font typeface="Tahoma" pitchFamily="34" charset="0"/>
        <a:buChar char="–"/>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hlink"/>
        </a:buClr>
        <a:buSzPct val="120000"/>
        <a:buChar char="•"/>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Font typeface="Tahoma" pitchFamily="34" charset="0"/>
        <a:buChar char="–"/>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hlink"/>
        </a:buClr>
        <a:buSzPct val="80000"/>
        <a:buFont typeface="Wingdings" pitchFamily="2" charset="2"/>
        <a:buChar char="v"/>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hlink"/>
        </a:buClr>
        <a:buSzPct val="80000"/>
        <a:buFont typeface="Wingdings" pitchFamily="2" charset="2"/>
        <a:buChar char="v"/>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hlink"/>
        </a:buClr>
        <a:buSzPct val="80000"/>
        <a:buFont typeface="Wingdings" pitchFamily="2" charset="2"/>
        <a:buChar char="v"/>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hlink"/>
        </a:buClr>
        <a:buSzPct val="80000"/>
        <a:buFont typeface="Wingdings" pitchFamily="2" charset="2"/>
        <a:buChar char="v"/>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hlink"/>
        </a:buClr>
        <a:buSzPct val="80000"/>
        <a:buFont typeface="Wingdings" pitchFamily="2" charset="2"/>
        <a:buChar char="v"/>
        <a:defRPr sz="2000">
          <a:solidFill>
            <a:schemeClr val="tx1"/>
          </a:solidFill>
          <a:effectLst>
            <a:outerShdw blurRad="38100" dist="38100" dir="2700000" algn="tl">
              <a:srgbClr val="000000"/>
            </a:outerShdw>
          </a:effectLst>
          <a:latin typeface="+mn-lt"/>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6275"/>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44000" cy="6858000"/>
            <a:chOff x="0" y="0"/>
            <a:chExt cx="5760" cy="4320"/>
          </a:xfrm>
        </p:grpSpPr>
        <p:sp>
          <p:nvSpPr>
            <p:cNvPr id="48131" name="Freeform 3"/>
            <p:cNvSpPr>
              <a:spLocks/>
            </p:cNvSpPr>
            <p:nvPr/>
          </p:nvSpPr>
          <p:spPr bwMode="hidden">
            <a:xfrm>
              <a:off x="0" y="3072"/>
              <a:ext cx="5760" cy="1248"/>
            </a:xfrm>
            <a:custGeom>
              <a:avLst/>
              <a:gdLst/>
              <a:ahLst/>
              <a:cxnLst>
                <a:cxn ang="0">
                  <a:pos x="6027" y="2296"/>
                </a:cxn>
                <a:cxn ang="0">
                  <a:pos x="0" y="2296"/>
                </a:cxn>
                <a:cxn ang="0">
                  <a:pos x="0" y="0"/>
                </a:cxn>
                <a:cxn ang="0">
                  <a:pos x="6027" y="0"/>
                </a:cxn>
                <a:cxn ang="0">
                  <a:pos x="6027" y="2296"/>
                </a:cxn>
                <a:cxn ang="0">
                  <a:pos x="6027" y="2296"/>
                </a:cxn>
              </a:cxnLst>
              <a:rect l="0" t="0" r="r" b="b"/>
              <a:pathLst>
                <a:path w="6027" h="2296">
                  <a:moveTo>
                    <a:pt x="6027" y="2296"/>
                  </a:moveTo>
                  <a:lnTo>
                    <a:pt x="0" y="2296"/>
                  </a:lnTo>
                  <a:lnTo>
                    <a:pt x="0" y="0"/>
                  </a:lnTo>
                  <a:lnTo>
                    <a:pt x="6027" y="0"/>
                  </a:lnTo>
                  <a:lnTo>
                    <a:pt x="6027" y="2296"/>
                  </a:lnTo>
                  <a:lnTo>
                    <a:pt x="6027" y="2296"/>
                  </a:lnTo>
                  <a:close/>
                </a:path>
              </a:pathLst>
            </a:custGeom>
            <a:gradFill rotWithShape="0">
              <a:gsLst>
                <a:gs pos="0">
                  <a:schemeClr val="bg1"/>
                </a:gs>
                <a:gs pos="100000">
                  <a:schemeClr val="accent2"/>
                </a:gs>
              </a:gsLst>
              <a:lin ang="5400000" scaled="1"/>
            </a:gradFill>
            <a:ln w="9525">
              <a:noFill/>
              <a:round/>
              <a:headEnd/>
              <a:tailEnd/>
            </a:ln>
          </p:spPr>
          <p:txBody>
            <a:bodyPr/>
            <a:lstStyle/>
            <a:p>
              <a:pPr>
                <a:defRPr/>
              </a:pPr>
              <a:endParaRPr lang="id-ID">
                <a:solidFill>
                  <a:srgbClr val="FFFFFF"/>
                </a:solidFill>
              </a:endParaRPr>
            </a:p>
          </p:txBody>
        </p:sp>
        <p:sp>
          <p:nvSpPr>
            <p:cNvPr id="48132" name="Freeform 4"/>
            <p:cNvSpPr>
              <a:spLocks/>
            </p:cNvSpPr>
            <p:nvPr/>
          </p:nvSpPr>
          <p:spPr bwMode="hidden">
            <a:xfrm>
              <a:off x="0" y="0"/>
              <a:ext cx="5760" cy="3072"/>
            </a:xfrm>
            <a:custGeom>
              <a:avLst/>
              <a:gdLst/>
              <a:ahLst/>
              <a:cxnLst>
                <a:cxn ang="0">
                  <a:pos x="6027" y="2296"/>
                </a:cxn>
                <a:cxn ang="0">
                  <a:pos x="0" y="2296"/>
                </a:cxn>
                <a:cxn ang="0">
                  <a:pos x="0" y="0"/>
                </a:cxn>
                <a:cxn ang="0">
                  <a:pos x="6027" y="0"/>
                </a:cxn>
                <a:cxn ang="0">
                  <a:pos x="6027" y="2296"/>
                </a:cxn>
                <a:cxn ang="0">
                  <a:pos x="6027" y="2296"/>
                </a:cxn>
              </a:cxnLst>
              <a:rect l="0" t="0" r="r" b="b"/>
              <a:pathLst>
                <a:path w="6027" h="2296">
                  <a:moveTo>
                    <a:pt x="6027" y="2296"/>
                  </a:moveTo>
                  <a:lnTo>
                    <a:pt x="0" y="2296"/>
                  </a:lnTo>
                  <a:lnTo>
                    <a:pt x="0" y="0"/>
                  </a:lnTo>
                  <a:lnTo>
                    <a:pt x="6027" y="0"/>
                  </a:lnTo>
                  <a:lnTo>
                    <a:pt x="6027" y="2296"/>
                  </a:lnTo>
                  <a:lnTo>
                    <a:pt x="6027" y="2296"/>
                  </a:lnTo>
                  <a:close/>
                </a:path>
              </a:pathLst>
            </a:custGeom>
            <a:gradFill rotWithShape="0">
              <a:gsLst>
                <a:gs pos="0">
                  <a:schemeClr val="bg1">
                    <a:gamma/>
                    <a:shade val="46275"/>
                    <a:invGamma/>
                  </a:schemeClr>
                </a:gs>
                <a:gs pos="100000">
                  <a:schemeClr val="bg1"/>
                </a:gs>
              </a:gsLst>
              <a:lin ang="5400000" scaled="1"/>
            </a:gradFill>
            <a:ln w="9525">
              <a:noFill/>
              <a:round/>
              <a:headEnd/>
              <a:tailEnd/>
            </a:ln>
          </p:spPr>
          <p:txBody>
            <a:bodyPr/>
            <a:lstStyle/>
            <a:p>
              <a:pPr>
                <a:defRPr/>
              </a:pPr>
              <a:endParaRPr lang="id-ID">
                <a:solidFill>
                  <a:srgbClr val="FFFFFF"/>
                </a:solidFill>
              </a:endParaRPr>
            </a:p>
          </p:txBody>
        </p:sp>
      </p:grpSp>
      <p:sp>
        <p:nvSpPr>
          <p:cNvPr id="48133" name="Freeform 5"/>
          <p:cNvSpPr>
            <a:spLocks/>
          </p:cNvSpPr>
          <p:nvPr/>
        </p:nvSpPr>
        <p:spPr bwMode="hidden">
          <a:xfrm>
            <a:off x="6248400" y="6262688"/>
            <a:ext cx="2895600" cy="609600"/>
          </a:xfrm>
          <a:custGeom>
            <a:avLst/>
            <a:gdLst/>
            <a:ahLst/>
            <a:cxnLst>
              <a:cxn ang="0">
                <a:pos x="5748" y="246"/>
              </a:cxn>
              <a:cxn ang="0">
                <a:pos x="0" y="246"/>
              </a:cxn>
              <a:cxn ang="0">
                <a:pos x="0" y="0"/>
              </a:cxn>
              <a:cxn ang="0">
                <a:pos x="5748" y="0"/>
              </a:cxn>
              <a:cxn ang="0">
                <a:pos x="5748" y="246"/>
              </a:cxn>
              <a:cxn ang="0">
                <a:pos x="5748" y="246"/>
              </a:cxn>
            </a:cxnLst>
            <a:rect l="0" t="0" r="r" b="b"/>
            <a:pathLst>
              <a:path w="5748" h="246">
                <a:moveTo>
                  <a:pt x="5748" y="246"/>
                </a:moveTo>
                <a:lnTo>
                  <a:pt x="0" y="246"/>
                </a:lnTo>
                <a:lnTo>
                  <a:pt x="0" y="0"/>
                </a:lnTo>
                <a:lnTo>
                  <a:pt x="5748" y="0"/>
                </a:lnTo>
                <a:lnTo>
                  <a:pt x="5748" y="246"/>
                </a:lnTo>
                <a:lnTo>
                  <a:pt x="5748" y="246"/>
                </a:lnTo>
                <a:close/>
              </a:path>
            </a:pathLst>
          </a:custGeom>
          <a:gradFill rotWithShape="0">
            <a:gsLst>
              <a:gs pos="0">
                <a:schemeClr val="bg1"/>
              </a:gs>
              <a:gs pos="100000">
                <a:schemeClr val="hlink"/>
              </a:gs>
            </a:gsLst>
            <a:lin ang="18900000" scaled="1"/>
          </a:gradFill>
          <a:ln w="9525">
            <a:noFill/>
            <a:round/>
            <a:headEnd/>
            <a:tailEnd/>
          </a:ln>
        </p:spPr>
        <p:txBody>
          <a:bodyPr/>
          <a:lstStyle/>
          <a:p>
            <a:pPr>
              <a:defRPr/>
            </a:pPr>
            <a:endParaRPr lang="id-ID">
              <a:solidFill>
                <a:srgbClr val="FFFFFF"/>
              </a:solidFill>
            </a:endParaRPr>
          </a:p>
        </p:txBody>
      </p:sp>
      <p:grpSp>
        <p:nvGrpSpPr>
          <p:cNvPr id="3" name="Group 6"/>
          <p:cNvGrpSpPr>
            <a:grpSpLocks/>
          </p:cNvGrpSpPr>
          <p:nvPr/>
        </p:nvGrpSpPr>
        <p:grpSpPr bwMode="auto">
          <a:xfrm>
            <a:off x="0" y="6019800"/>
            <a:ext cx="7848600" cy="857250"/>
            <a:chOff x="0" y="3792"/>
            <a:chExt cx="4944" cy="540"/>
          </a:xfrm>
        </p:grpSpPr>
        <p:sp>
          <p:nvSpPr>
            <p:cNvPr id="48135" name="Freeform 7"/>
            <p:cNvSpPr>
              <a:spLocks/>
            </p:cNvSpPr>
            <p:nvPr userDrawn="1"/>
          </p:nvSpPr>
          <p:spPr bwMode="ltGray">
            <a:xfrm>
              <a:off x="1488" y="3792"/>
              <a:ext cx="3240" cy="536"/>
            </a:xfrm>
            <a:custGeom>
              <a:avLst/>
              <a:gdLst/>
              <a:ahLst/>
              <a:cxnLst>
                <a:cxn ang="0">
                  <a:pos x="3132" y="469"/>
                </a:cxn>
                <a:cxn ang="0">
                  <a:pos x="2995" y="395"/>
                </a:cxn>
                <a:cxn ang="0">
                  <a:pos x="2911" y="375"/>
                </a:cxn>
                <a:cxn ang="0">
                  <a:pos x="2678" y="228"/>
                </a:cxn>
                <a:cxn ang="0">
                  <a:pos x="2553" y="74"/>
                </a:cxn>
                <a:cxn ang="0">
                  <a:pos x="2457" y="7"/>
                </a:cxn>
                <a:cxn ang="0">
                  <a:pos x="2403" y="47"/>
                </a:cxn>
                <a:cxn ang="0">
                  <a:pos x="2289" y="74"/>
                </a:cxn>
                <a:cxn ang="0">
                  <a:pos x="2134" y="74"/>
                </a:cxn>
                <a:cxn ang="0">
                  <a:pos x="2044" y="128"/>
                </a:cxn>
                <a:cxn ang="0">
                  <a:pos x="1775" y="222"/>
                </a:cxn>
                <a:cxn ang="0">
                  <a:pos x="1602" y="181"/>
                </a:cxn>
                <a:cxn ang="0">
                  <a:pos x="1560" y="101"/>
                </a:cxn>
                <a:cxn ang="0">
                  <a:pos x="1542" y="87"/>
                </a:cxn>
                <a:cxn ang="0">
                  <a:pos x="1446" y="60"/>
                </a:cxn>
                <a:cxn ang="0">
                  <a:pos x="1375" y="74"/>
                </a:cxn>
                <a:cxn ang="0">
                  <a:pos x="1309" y="87"/>
                </a:cxn>
                <a:cxn ang="0">
                  <a:pos x="1243" y="13"/>
                </a:cxn>
                <a:cxn ang="0">
                  <a:pos x="1225" y="0"/>
                </a:cxn>
                <a:cxn ang="0">
                  <a:pos x="1189" y="0"/>
                </a:cxn>
                <a:cxn ang="0">
                  <a:pos x="1106" y="34"/>
                </a:cxn>
                <a:cxn ang="0">
                  <a:pos x="1106" y="34"/>
                </a:cxn>
                <a:cxn ang="0">
                  <a:pos x="1094" y="40"/>
                </a:cxn>
                <a:cxn ang="0">
                  <a:pos x="1070" y="54"/>
                </a:cxn>
                <a:cxn ang="0">
                  <a:pos x="1034" y="74"/>
                </a:cxn>
                <a:cxn ang="0">
                  <a:pos x="1004" y="74"/>
                </a:cxn>
                <a:cxn ang="0">
                  <a:pos x="986" y="74"/>
                </a:cxn>
                <a:cxn ang="0">
                  <a:pos x="956" y="81"/>
                </a:cxn>
                <a:cxn ang="0">
                  <a:pos x="920" y="94"/>
                </a:cxn>
                <a:cxn ang="0">
                  <a:pos x="884" y="107"/>
                </a:cxn>
                <a:cxn ang="0">
                  <a:pos x="843" y="128"/>
                </a:cxn>
                <a:cxn ang="0">
                  <a:pos x="813" y="141"/>
                </a:cxn>
                <a:cxn ang="0">
                  <a:pos x="789" y="148"/>
                </a:cxn>
                <a:cxn ang="0">
                  <a:pos x="783" y="154"/>
                </a:cxn>
                <a:cxn ang="0">
                  <a:pos x="556" y="228"/>
                </a:cxn>
                <a:cxn ang="0">
                  <a:pos x="394" y="294"/>
                </a:cxn>
                <a:cxn ang="0">
                  <a:pos x="107" y="462"/>
                </a:cxn>
                <a:cxn ang="0">
                  <a:pos x="0" y="536"/>
                </a:cxn>
                <a:cxn ang="0">
                  <a:pos x="3240" y="536"/>
                </a:cxn>
                <a:cxn ang="0">
                  <a:pos x="3132" y="469"/>
                </a:cxn>
                <a:cxn ang="0">
                  <a:pos x="3132" y="469"/>
                </a:cxn>
              </a:cxnLst>
              <a:rect l="0" t="0" r="r" b="b"/>
              <a:pathLst>
                <a:path w="3240" h="536">
                  <a:moveTo>
                    <a:pt x="3132" y="469"/>
                  </a:moveTo>
                  <a:lnTo>
                    <a:pt x="2995" y="395"/>
                  </a:lnTo>
                  <a:lnTo>
                    <a:pt x="2911" y="375"/>
                  </a:lnTo>
                  <a:lnTo>
                    <a:pt x="2678" y="228"/>
                  </a:lnTo>
                  <a:lnTo>
                    <a:pt x="2553" y="74"/>
                  </a:lnTo>
                  <a:lnTo>
                    <a:pt x="2457" y="7"/>
                  </a:lnTo>
                  <a:lnTo>
                    <a:pt x="2403" y="47"/>
                  </a:lnTo>
                  <a:lnTo>
                    <a:pt x="2289" y="74"/>
                  </a:lnTo>
                  <a:lnTo>
                    <a:pt x="2134" y="74"/>
                  </a:lnTo>
                  <a:lnTo>
                    <a:pt x="2044" y="128"/>
                  </a:lnTo>
                  <a:lnTo>
                    <a:pt x="1775" y="222"/>
                  </a:lnTo>
                  <a:lnTo>
                    <a:pt x="1602" y="181"/>
                  </a:lnTo>
                  <a:lnTo>
                    <a:pt x="1560" y="101"/>
                  </a:lnTo>
                  <a:lnTo>
                    <a:pt x="1542" y="87"/>
                  </a:lnTo>
                  <a:lnTo>
                    <a:pt x="1446" y="60"/>
                  </a:lnTo>
                  <a:lnTo>
                    <a:pt x="1375" y="74"/>
                  </a:lnTo>
                  <a:lnTo>
                    <a:pt x="1309" y="87"/>
                  </a:lnTo>
                  <a:lnTo>
                    <a:pt x="1243" y="13"/>
                  </a:lnTo>
                  <a:lnTo>
                    <a:pt x="1225" y="0"/>
                  </a:lnTo>
                  <a:lnTo>
                    <a:pt x="1189" y="0"/>
                  </a:lnTo>
                  <a:lnTo>
                    <a:pt x="1106" y="34"/>
                  </a:lnTo>
                  <a:lnTo>
                    <a:pt x="1106" y="34"/>
                  </a:lnTo>
                  <a:lnTo>
                    <a:pt x="1094" y="40"/>
                  </a:lnTo>
                  <a:lnTo>
                    <a:pt x="1070" y="54"/>
                  </a:lnTo>
                  <a:lnTo>
                    <a:pt x="1034" y="74"/>
                  </a:lnTo>
                  <a:lnTo>
                    <a:pt x="1004" y="74"/>
                  </a:lnTo>
                  <a:lnTo>
                    <a:pt x="986" y="74"/>
                  </a:lnTo>
                  <a:lnTo>
                    <a:pt x="956" y="81"/>
                  </a:lnTo>
                  <a:lnTo>
                    <a:pt x="920" y="94"/>
                  </a:lnTo>
                  <a:lnTo>
                    <a:pt x="884" y="107"/>
                  </a:lnTo>
                  <a:lnTo>
                    <a:pt x="843" y="128"/>
                  </a:lnTo>
                  <a:lnTo>
                    <a:pt x="813" y="141"/>
                  </a:lnTo>
                  <a:lnTo>
                    <a:pt x="789" y="148"/>
                  </a:lnTo>
                  <a:lnTo>
                    <a:pt x="783" y="154"/>
                  </a:lnTo>
                  <a:lnTo>
                    <a:pt x="556" y="228"/>
                  </a:lnTo>
                  <a:lnTo>
                    <a:pt x="394" y="294"/>
                  </a:lnTo>
                  <a:lnTo>
                    <a:pt x="107" y="462"/>
                  </a:lnTo>
                  <a:lnTo>
                    <a:pt x="0" y="536"/>
                  </a:lnTo>
                  <a:lnTo>
                    <a:pt x="3240" y="536"/>
                  </a:lnTo>
                  <a:lnTo>
                    <a:pt x="3132" y="469"/>
                  </a:lnTo>
                  <a:lnTo>
                    <a:pt x="3132" y="469"/>
                  </a:lnTo>
                  <a:close/>
                </a:path>
              </a:pathLst>
            </a:custGeom>
            <a:gradFill rotWithShape="0">
              <a:gsLst>
                <a:gs pos="0">
                  <a:schemeClr val="bg2">
                    <a:gamma/>
                    <a:tint val="66667"/>
                    <a:invGamma/>
                  </a:schemeClr>
                </a:gs>
                <a:gs pos="100000">
                  <a:schemeClr val="bg2"/>
                </a:gs>
              </a:gsLst>
              <a:lin ang="5400000" scaled="1"/>
            </a:gradFill>
            <a:ln w="9525">
              <a:noFill/>
              <a:round/>
              <a:headEnd/>
              <a:tailEnd/>
            </a:ln>
          </p:spPr>
          <p:txBody>
            <a:bodyPr/>
            <a:lstStyle/>
            <a:p>
              <a:pPr>
                <a:defRPr/>
              </a:pPr>
              <a:endParaRPr lang="id-ID">
                <a:solidFill>
                  <a:srgbClr val="FFFFFF"/>
                </a:solidFill>
              </a:endParaRPr>
            </a:p>
          </p:txBody>
        </p:sp>
        <p:grpSp>
          <p:nvGrpSpPr>
            <p:cNvPr id="4" name="Group 8"/>
            <p:cNvGrpSpPr>
              <a:grpSpLocks/>
            </p:cNvGrpSpPr>
            <p:nvPr userDrawn="1"/>
          </p:nvGrpSpPr>
          <p:grpSpPr bwMode="auto">
            <a:xfrm>
              <a:off x="2486" y="3792"/>
              <a:ext cx="2458" cy="540"/>
              <a:chOff x="2486" y="3792"/>
              <a:chExt cx="2458" cy="540"/>
            </a:xfrm>
          </p:grpSpPr>
          <p:sp>
            <p:nvSpPr>
              <p:cNvPr id="48137" name="Freeform 9"/>
              <p:cNvSpPr>
                <a:spLocks/>
              </p:cNvSpPr>
              <p:nvPr userDrawn="1"/>
            </p:nvSpPr>
            <p:spPr bwMode="ltGray">
              <a:xfrm>
                <a:off x="3948" y="3799"/>
                <a:ext cx="996" cy="533"/>
              </a:xfrm>
              <a:custGeom>
                <a:avLst/>
                <a:gdLst/>
                <a:ahLst/>
                <a:cxnLst>
                  <a:cxn ang="0">
                    <a:pos x="636" y="373"/>
                  </a:cxn>
                  <a:cxn ang="0">
                    <a:pos x="495" y="370"/>
                  </a:cxn>
                  <a:cxn ang="0">
                    <a:pos x="280" y="249"/>
                  </a:cxn>
                  <a:cxn ang="0">
                    <a:pos x="127" y="66"/>
                  </a:cxn>
                  <a:cxn ang="0">
                    <a:pos x="0" y="0"/>
                  </a:cxn>
                  <a:cxn ang="0">
                    <a:pos x="22" y="26"/>
                  </a:cxn>
                  <a:cxn ang="0">
                    <a:pos x="0" y="65"/>
                  </a:cxn>
                  <a:cxn ang="0">
                    <a:pos x="30" y="119"/>
                  </a:cxn>
                  <a:cxn ang="0">
                    <a:pos x="75" y="243"/>
                  </a:cxn>
                  <a:cxn ang="0">
                    <a:pos x="45" y="422"/>
                  </a:cxn>
                  <a:cxn ang="0">
                    <a:pos x="200" y="329"/>
                  </a:cxn>
                  <a:cxn ang="0">
                    <a:pos x="612" y="533"/>
                  </a:cxn>
                  <a:cxn ang="0">
                    <a:pos x="996" y="529"/>
                  </a:cxn>
                  <a:cxn ang="0">
                    <a:pos x="828" y="473"/>
                  </a:cxn>
                  <a:cxn ang="0">
                    <a:pos x="636" y="373"/>
                  </a:cxn>
                </a:cxnLst>
                <a:rect l="0" t="0" r="r" b="b"/>
                <a:pathLst>
                  <a:path w="996" h="533">
                    <a:moveTo>
                      <a:pt x="636" y="373"/>
                    </a:moveTo>
                    <a:lnTo>
                      <a:pt x="495" y="370"/>
                    </a:lnTo>
                    <a:lnTo>
                      <a:pt x="280" y="249"/>
                    </a:lnTo>
                    <a:lnTo>
                      <a:pt x="127" y="66"/>
                    </a:lnTo>
                    <a:lnTo>
                      <a:pt x="0" y="0"/>
                    </a:lnTo>
                    <a:lnTo>
                      <a:pt x="22" y="26"/>
                    </a:lnTo>
                    <a:lnTo>
                      <a:pt x="0" y="65"/>
                    </a:lnTo>
                    <a:lnTo>
                      <a:pt x="30" y="119"/>
                    </a:lnTo>
                    <a:lnTo>
                      <a:pt x="75" y="243"/>
                    </a:lnTo>
                    <a:lnTo>
                      <a:pt x="45" y="422"/>
                    </a:lnTo>
                    <a:lnTo>
                      <a:pt x="200" y="329"/>
                    </a:lnTo>
                    <a:lnTo>
                      <a:pt x="612" y="533"/>
                    </a:lnTo>
                    <a:lnTo>
                      <a:pt x="996" y="529"/>
                    </a:lnTo>
                    <a:lnTo>
                      <a:pt x="828" y="473"/>
                    </a:lnTo>
                    <a:lnTo>
                      <a:pt x="636" y="373"/>
                    </a:lnTo>
                    <a:close/>
                  </a:path>
                </a:pathLst>
              </a:custGeom>
              <a:solidFill>
                <a:schemeClr val="bg2"/>
              </a:solidFill>
              <a:ln w="9525">
                <a:noFill/>
                <a:round/>
                <a:headEnd/>
                <a:tailEnd/>
              </a:ln>
            </p:spPr>
            <p:txBody>
              <a:bodyPr/>
              <a:lstStyle/>
              <a:p>
                <a:pPr>
                  <a:defRPr/>
                </a:pPr>
                <a:endParaRPr lang="id-ID">
                  <a:solidFill>
                    <a:srgbClr val="FFFFFF"/>
                  </a:solidFill>
                </a:endParaRPr>
              </a:p>
            </p:txBody>
          </p:sp>
          <p:sp>
            <p:nvSpPr>
              <p:cNvPr id="48138" name="Freeform 10"/>
              <p:cNvSpPr>
                <a:spLocks/>
              </p:cNvSpPr>
              <p:nvPr userDrawn="1"/>
            </p:nvSpPr>
            <p:spPr bwMode="ltGray">
              <a:xfrm>
                <a:off x="2677" y="3792"/>
                <a:ext cx="186" cy="395"/>
              </a:xfrm>
              <a:custGeom>
                <a:avLst/>
                <a:gdLst/>
                <a:ahLst/>
                <a:cxnLst>
                  <a:cxn ang="0">
                    <a:pos x="36" y="0"/>
                  </a:cxn>
                  <a:cxn ang="0">
                    <a:pos x="54" y="18"/>
                  </a:cxn>
                  <a:cxn ang="0">
                    <a:pos x="24" y="30"/>
                  </a:cxn>
                  <a:cxn ang="0">
                    <a:pos x="18" y="66"/>
                  </a:cxn>
                  <a:cxn ang="0">
                    <a:pos x="42" y="114"/>
                  </a:cxn>
                  <a:cxn ang="0">
                    <a:pos x="48" y="162"/>
                  </a:cxn>
                  <a:cxn ang="0">
                    <a:pos x="0" y="353"/>
                  </a:cxn>
                  <a:cxn ang="0">
                    <a:pos x="54" y="233"/>
                  </a:cxn>
                  <a:cxn ang="0">
                    <a:pos x="84" y="216"/>
                  </a:cxn>
                  <a:cxn ang="0">
                    <a:pos x="126" y="126"/>
                  </a:cxn>
                  <a:cxn ang="0">
                    <a:pos x="144" y="120"/>
                  </a:cxn>
                  <a:cxn ang="0">
                    <a:pos x="144" y="90"/>
                  </a:cxn>
                  <a:cxn ang="0">
                    <a:pos x="186" y="66"/>
                  </a:cxn>
                  <a:cxn ang="0">
                    <a:pos x="162" y="60"/>
                  </a:cxn>
                  <a:cxn ang="0">
                    <a:pos x="36" y="0"/>
                  </a:cxn>
                  <a:cxn ang="0">
                    <a:pos x="36" y="0"/>
                  </a:cxn>
                </a:cxnLst>
                <a:rect l="0" t="0" r="r" b="b"/>
                <a:pathLst>
                  <a:path w="186" h="353">
                    <a:moveTo>
                      <a:pt x="36" y="0"/>
                    </a:moveTo>
                    <a:lnTo>
                      <a:pt x="54" y="18"/>
                    </a:lnTo>
                    <a:lnTo>
                      <a:pt x="24" y="30"/>
                    </a:lnTo>
                    <a:lnTo>
                      <a:pt x="18" y="66"/>
                    </a:lnTo>
                    <a:lnTo>
                      <a:pt x="42" y="114"/>
                    </a:lnTo>
                    <a:lnTo>
                      <a:pt x="48" y="162"/>
                    </a:lnTo>
                    <a:lnTo>
                      <a:pt x="0" y="353"/>
                    </a:lnTo>
                    <a:lnTo>
                      <a:pt x="54" y="233"/>
                    </a:lnTo>
                    <a:lnTo>
                      <a:pt x="84" y="216"/>
                    </a:lnTo>
                    <a:lnTo>
                      <a:pt x="126" y="126"/>
                    </a:lnTo>
                    <a:lnTo>
                      <a:pt x="144" y="120"/>
                    </a:lnTo>
                    <a:lnTo>
                      <a:pt x="144" y="90"/>
                    </a:lnTo>
                    <a:lnTo>
                      <a:pt x="186" y="66"/>
                    </a:lnTo>
                    <a:lnTo>
                      <a:pt x="162" y="60"/>
                    </a:lnTo>
                    <a:lnTo>
                      <a:pt x="36" y="0"/>
                    </a:lnTo>
                    <a:lnTo>
                      <a:pt x="36" y="0"/>
                    </a:lnTo>
                    <a:close/>
                  </a:path>
                </a:pathLst>
              </a:custGeom>
              <a:solidFill>
                <a:schemeClr val="bg2"/>
              </a:solidFill>
              <a:ln w="9525">
                <a:noFill/>
                <a:round/>
                <a:headEnd/>
                <a:tailEnd/>
              </a:ln>
            </p:spPr>
            <p:txBody>
              <a:bodyPr/>
              <a:lstStyle/>
              <a:p>
                <a:pPr>
                  <a:defRPr/>
                </a:pPr>
                <a:endParaRPr lang="id-ID">
                  <a:solidFill>
                    <a:srgbClr val="FFFFFF"/>
                  </a:solidFill>
                </a:endParaRPr>
              </a:p>
            </p:txBody>
          </p:sp>
          <p:sp>
            <p:nvSpPr>
              <p:cNvPr id="48139" name="Freeform 11"/>
              <p:cNvSpPr>
                <a:spLocks/>
              </p:cNvSpPr>
              <p:nvPr userDrawn="1"/>
            </p:nvSpPr>
            <p:spPr bwMode="ltGray">
              <a:xfrm>
                <a:off x="3030" y="3893"/>
                <a:ext cx="378" cy="271"/>
              </a:xfrm>
              <a:custGeom>
                <a:avLst/>
                <a:gdLst/>
                <a:ahLst/>
                <a:cxnLst>
                  <a:cxn ang="0">
                    <a:pos x="18" y="0"/>
                  </a:cxn>
                  <a:cxn ang="0">
                    <a:pos x="12" y="13"/>
                  </a:cxn>
                  <a:cxn ang="0">
                    <a:pos x="0" y="40"/>
                  </a:cxn>
                  <a:cxn ang="0">
                    <a:pos x="60" y="121"/>
                  </a:cxn>
                  <a:cxn ang="0">
                    <a:pos x="310" y="271"/>
                  </a:cxn>
                  <a:cxn ang="0">
                    <a:pos x="290" y="139"/>
                  </a:cxn>
                  <a:cxn ang="0">
                    <a:pos x="378" y="76"/>
                  </a:cxn>
                  <a:cxn ang="0">
                    <a:pos x="251" y="94"/>
                  </a:cxn>
                  <a:cxn ang="0">
                    <a:pos x="90" y="54"/>
                  </a:cxn>
                  <a:cxn ang="0">
                    <a:pos x="18" y="0"/>
                  </a:cxn>
                  <a:cxn ang="0">
                    <a:pos x="18" y="0"/>
                  </a:cxn>
                </a:cxnLst>
                <a:rect l="0" t="0" r="r" b="b"/>
                <a:pathLst>
                  <a:path w="378" h="271">
                    <a:moveTo>
                      <a:pt x="18" y="0"/>
                    </a:moveTo>
                    <a:lnTo>
                      <a:pt x="12" y="13"/>
                    </a:lnTo>
                    <a:lnTo>
                      <a:pt x="0" y="40"/>
                    </a:lnTo>
                    <a:lnTo>
                      <a:pt x="60" y="121"/>
                    </a:lnTo>
                    <a:lnTo>
                      <a:pt x="310" y="271"/>
                    </a:lnTo>
                    <a:lnTo>
                      <a:pt x="290" y="139"/>
                    </a:lnTo>
                    <a:lnTo>
                      <a:pt x="378" y="76"/>
                    </a:lnTo>
                    <a:lnTo>
                      <a:pt x="251" y="94"/>
                    </a:lnTo>
                    <a:lnTo>
                      <a:pt x="90" y="54"/>
                    </a:lnTo>
                    <a:lnTo>
                      <a:pt x="18" y="0"/>
                    </a:lnTo>
                    <a:lnTo>
                      <a:pt x="18" y="0"/>
                    </a:lnTo>
                    <a:close/>
                  </a:path>
                </a:pathLst>
              </a:custGeom>
              <a:solidFill>
                <a:schemeClr val="bg2"/>
              </a:solidFill>
              <a:ln w="9525">
                <a:noFill/>
                <a:round/>
                <a:headEnd/>
                <a:tailEnd/>
              </a:ln>
            </p:spPr>
            <p:txBody>
              <a:bodyPr/>
              <a:lstStyle/>
              <a:p>
                <a:pPr>
                  <a:defRPr/>
                </a:pPr>
                <a:endParaRPr lang="id-ID">
                  <a:solidFill>
                    <a:srgbClr val="FFFFFF"/>
                  </a:solidFill>
                </a:endParaRPr>
              </a:p>
            </p:txBody>
          </p:sp>
          <p:sp>
            <p:nvSpPr>
              <p:cNvPr id="48140" name="Freeform 12"/>
              <p:cNvSpPr>
                <a:spLocks/>
              </p:cNvSpPr>
              <p:nvPr userDrawn="1"/>
            </p:nvSpPr>
            <p:spPr bwMode="ltGray">
              <a:xfrm>
                <a:off x="3628" y="3866"/>
                <a:ext cx="155" cy="74"/>
              </a:xfrm>
              <a:custGeom>
                <a:avLst/>
                <a:gdLst/>
                <a:ahLst/>
                <a:cxnLst>
                  <a:cxn ang="0">
                    <a:pos x="114" y="0"/>
                  </a:cxn>
                  <a:cxn ang="0">
                    <a:pos x="0" y="0"/>
                  </a:cxn>
                  <a:cxn ang="0">
                    <a:pos x="0" y="0"/>
                  </a:cxn>
                  <a:cxn ang="0">
                    <a:pos x="6" y="6"/>
                  </a:cxn>
                  <a:cxn ang="0">
                    <a:pos x="6" y="18"/>
                  </a:cxn>
                  <a:cxn ang="0">
                    <a:pos x="0" y="24"/>
                  </a:cxn>
                  <a:cxn ang="0">
                    <a:pos x="78" y="60"/>
                  </a:cxn>
                  <a:cxn ang="0">
                    <a:pos x="96" y="42"/>
                  </a:cxn>
                  <a:cxn ang="0">
                    <a:pos x="155" y="66"/>
                  </a:cxn>
                  <a:cxn ang="0">
                    <a:pos x="126" y="24"/>
                  </a:cxn>
                  <a:cxn ang="0">
                    <a:pos x="149" y="0"/>
                  </a:cxn>
                  <a:cxn ang="0">
                    <a:pos x="114" y="0"/>
                  </a:cxn>
                  <a:cxn ang="0">
                    <a:pos x="114" y="0"/>
                  </a:cxn>
                </a:cxnLst>
                <a:rect l="0" t="0" r="r" b="b"/>
                <a:pathLst>
                  <a:path w="155" h="66">
                    <a:moveTo>
                      <a:pt x="114" y="0"/>
                    </a:moveTo>
                    <a:lnTo>
                      <a:pt x="0" y="0"/>
                    </a:lnTo>
                    <a:lnTo>
                      <a:pt x="0" y="0"/>
                    </a:lnTo>
                    <a:lnTo>
                      <a:pt x="6" y="6"/>
                    </a:lnTo>
                    <a:lnTo>
                      <a:pt x="6" y="18"/>
                    </a:lnTo>
                    <a:lnTo>
                      <a:pt x="0" y="24"/>
                    </a:lnTo>
                    <a:lnTo>
                      <a:pt x="78" y="60"/>
                    </a:lnTo>
                    <a:lnTo>
                      <a:pt x="96" y="42"/>
                    </a:lnTo>
                    <a:lnTo>
                      <a:pt x="155" y="66"/>
                    </a:lnTo>
                    <a:lnTo>
                      <a:pt x="126" y="24"/>
                    </a:lnTo>
                    <a:lnTo>
                      <a:pt x="149" y="0"/>
                    </a:lnTo>
                    <a:lnTo>
                      <a:pt x="114" y="0"/>
                    </a:lnTo>
                    <a:lnTo>
                      <a:pt x="114" y="0"/>
                    </a:lnTo>
                    <a:close/>
                  </a:path>
                </a:pathLst>
              </a:custGeom>
              <a:solidFill>
                <a:schemeClr val="bg2"/>
              </a:solidFill>
              <a:ln w="9525">
                <a:noFill/>
                <a:round/>
                <a:headEnd/>
                <a:tailEnd/>
              </a:ln>
            </p:spPr>
            <p:txBody>
              <a:bodyPr/>
              <a:lstStyle/>
              <a:p>
                <a:pPr>
                  <a:defRPr/>
                </a:pPr>
                <a:endParaRPr lang="id-ID">
                  <a:solidFill>
                    <a:srgbClr val="FFFFFF"/>
                  </a:solidFill>
                </a:endParaRPr>
              </a:p>
            </p:txBody>
          </p:sp>
          <p:sp>
            <p:nvSpPr>
              <p:cNvPr id="48141" name="Freeform 13"/>
              <p:cNvSpPr>
                <a:spLocks/>
              </p:cNvSpPr>
              <p:nvPr userDrawn="1"/>
            </p:nvSpPr>
            <p:spPr bwMode="ltGray">
              <a:xfrm>
                <a:off x="2486" y="3859"/>
                <a:ext cx="42" cy="81"/>
              </a:xfrm>
              <a:custGeom>
                <a:avLst/>
                <a:gdLst/>
                <a:ahLst/>
                <a:cxnLst>
                  <a:cxn ang="0">
                    <a:pos x="6" y="36"/>
                  </a:cxn>
                  <a:cxn ang="0">
                    <a:pos x="0" y="18"/>
                  </a:cxn>
                  <a:cxn ang="0">
                    <a:pos x="12" y="6"/>
                  </a:cxn>
                  <a:cxn ang="0">
                    <a:pos x="0" y="6"/>
                  </a:cxn>
                  <a:cxn ang="0">
                    <a:pos x="12" y="6"/>
                  </a:cxn>
                  <a:cxn ang="0">
                    <a:pos x="24" y="6"/>
                  </a:cxn>
                  <a:cxn ang="0">
                    <a:pos x="36" y="6"/>
                  </a:cxn>
                  <a:cxn ang="0">
                    <a:pos x="42" y="0"/>
                  </a:cxn>
                  <a:cxn ang="0">
                    <a:pos x="30" y="18"/>
                  </a:cxn>
                  <a:cxn ang="0">
                    <a:pos x="42" y="48"/>
                  </a:cxn>
                  <a:cxn ang="0">
                    <a:pos x="12" y="72"/>
                  </a:cxn>
                  <a:cxn ang="0">
                    <a:pos x="6" y="36"/>
                  </a:cxn>
                  <a:cxn ang="0">
                    <a:pos x="6" y="36"/>
                  </a:cxn>
                </a:cxnLst>
                <a:rect l="0" t="0" r="r" b="b"/>
                <a:pathLst>
                  <a:path w="42" h="72">
                    <a:moveTo>
                      <a:pt x="6" y="36"/>
                    </a:moveTo>
                    <a:lnTo>
                      <a:pt x="0" y="18"/>
                    </a:lnTo>
                    <a:lnTo>
                      <a:pt x="12" y="6"/>
                    </a:lnTo>
                    <a:lnTo>
                      <a:pt x="0" y="6"/>
                    </a:lnTo>
                    <a:lnTo>
                      <a:pt x="12" y="6"/>
                    </a:lnTo>
                    <a:lnTo>
                      <a:pt x="24" y="6"/>
                    </a:lnTo>
                    <a:lnTo>
                      <a:pt x="36" y="6"/>
                    </a:lnTo>
                    <a:lnTo>
                      <a:pt x="42" y="0"/>
                    </a:lnTo>
                    <a:lnTo>
                      <a:pt x="30" y="18"/>
                    </a:lnTo>
                    <a:lnTo>
                      <a:pt x="42" y="48"/>
                    </a:lnTo>
                    <a:lnTo>
                      <a:pt x="12" y="72"/>
                    </a:lnTo>
                    <a:lnTo>
                      <a:pt x="6" y="36"/>
                    </a:lnTo>
                    <a:lnTo>
                      <a:pt x="6" y="36"/>
                    </a:lnTo>
                    <a:close/>
                  </a:path>
                </a:pathLst>
              </a:custGeom>
              <a:solidFill>
                <a:schemeClr val="bg2"/>
              </a:solidFill>
              <a:ln w="9525">
                <a:noFill/>
                <a:round/>
                <a:headEnd/>
                <a:tailEnd/>
              </a:ln>
            </p:spPr>
            <p:txBody>
              <a:bodyPr/>
              <a:lstStyle/>
              <a:p>
                <a:pPr>
                  <a:defRPr/>
                </a:pPr>
                <a:endParaRPr lang="id-ID">
                  <a:solidFill>
                    <a:srgbClr val="FFFFFF"/>
                  </a:solidFill>
                </a:endParaRPr>
              </a:p>
            </p:txBody>
          </p:sp>
        </p:grpSp>
        <p:sp>
          <p:nvSpPr>
            <p:cNvPr id="48142" name="Freeform 14"/>
            <p:cNvSpPr>
              <a:spLocks/>
            </p:cNvSpPr>
            <p:nvPr userDrawn="1"/>
          </p:nvSpPr>
          <p:spPr bwMode="ltGray">
            <a:xfrm>
              <a:off x="0" y="3792"/>
              <a:ext cx="3976" cy="535"/>
            </a:xfrm>
            <a:custGeom>
              <a:avLst/>
              <a:gdLst/>
              <a:ahLst/>
              <a:cxnLst>
                <a:cxn ang="0">
                  <a:pos x="3976" y="527"/>
                </a:cxn>
                <a:cxn ang="0">
                  <a:pos x="3970" y="527"/>
                </a:cxn>
                <a:cxn ang="0">
                  <a:pos x="3844" y="509"/>
                </a:cxn>
                <a:cxn ang="0">
                  <a:pos x="2487" y="305"/>
                </a:cxn>
                <a:cxn ang="0">
                  <a:pos x="2039" y="36"/>
                </a:cxn>
                <a:cxn ang="0">
                  <a:pos x="1907" y="24"/>
                </a:cxn>
                <a:cxn ang="0">
                  <a:pos x="1883" y="54"/>
                </a:cxn>
                <a:cxn ang="0">
                  <a:pos x="1859" y="54"/>
                </a:cxn>
                <a:cxn ang="0">
                  <a:pos x="1830" y="30"/>
                </a:cxn>
                <a:cxn ang="0">
                  <a:pos x="1704" y="102"/>
                </a:cxn>
                <a:cxn ang="0">
                  <a:pos x="1608" y="126"/>
                </a:cxn>
                <a:cxn ang="0">
                  <a:pos x="1561" y="132"/>
                </a:cxn>
                <a:cxn ang="0">
                  <a:pos x="1495" y="102"/>
                </a:cxn>
                <a:cxn ang="0">
                  <a:pos x="1357" y="126"/>
                </a:cxn>
                <a:cxn ang="0">
                  <a:pos x="1285" y="24"/>
                </a:cxn>
                <a:cxn ang="0">
                  <a:pos x="1280" y="18"/>
                </a:cxn>
                <a:cxn ang="0">
                  <a:pos x="1262" y="12"/>
                </a:cxn>
                <a:cxn ang="0">
                  <a:pos x="1238" y="6"/>
                </a:cxn>
                <a:cxn ang="0">
                  <a:pos x="1220" y="0"/>
                </a:cxn>
                <a:cxn ang="0">
                  <a:pos x="1196" y="0"/>
                </a:cxn>
                <a:cxn ang="0">
                  <a:pos x="1166" y="0"/>
                </a:cxn>
                <a:cxn ang="0">
                  <a:pos x="1142" y="0"/>
                </a:cxn>
                <a:cxn ang="0">
                  <a:pos x="1136" y="0"/>
                </a:cxn>
                <a:cxn ang="0">
                  <a:pos x="1130" y="0"/>
                </a:cxn>
                <a:cxn ang="0">
                  <a:pos x="1124" y="6"/>
                </a:cxn>
                <a:cxn ang="0">
                  <a:pos x="1118" y="12"/>
                </a:cxn>
                <a:cxn ang="0">
                  <a:pos x="1100" y="18"/>
                </a:cxn>
                <a:cxn ang="0">
                  <a:pos x="1088" y="18"/>
                </a:cxn>
                <a:cxn ang="0">
                  <a:pos x="1070" y="24"/>
                </a:cxn>
                <a:cxn ang="0">
                  <a:pos x="1052" y="30"/>
                </a:cxn>
                <a:cxn ang="0">
                  <a:pos x="1034" y="36"/>
                </a:cxn>
                <a:cxn ang="0">
                  <a:pos x="1028" y="42"/>
                </a:cxn>
                <a:cxn ang="0">
                  <a:pos x="969" y="60"/>
                </a:cxn>
                <a:cxn ang="0">
                  <a:pos x="921" y="72"/>
                </a:cxn>
                <a:cxn ang="0">
                  <a:pos x="855" y="48"/>
                </a:cxn>
                <a:cxn ang="0">
                  <a:pos x="825" y="48"/>
                </a:cxn>
                <a:cxn ang="0">
                  <a:pos x="759" y="72"/>
                </a:cxn>
                <a:cxn ang="0">
                  <a:pos x="735" y="72"/>
                </a:cxn>
                <a:cxn ang="0">
                  <a:pos x="706" y="60"/>
                </a:cxn>
                <a:cxn ang="0">
                  <a:pos x="640" y="60"/>
                </a:cxn>
                <a:cxn ang="0">
                  <a:pos x="544" y="72"/>
                </a:cxn>
                <a:cxn ang="0">
                  <a:pos x="389" y="18"/>
                </a:cxn>
                <a:cxn ang="0">
                  <a:pos x="323" y="60"/>
                </a:cxn>
                <a:cxn ang="0">
                  <a:pos x="317" y="60"/>
                </a:cxn>
                <a:cxn ang="0">
                  <a:pos x="305" y="72"/>
                </a:cxn>
                <a:cxn ang="0">
                  <a:pos x="287" y="78"/>
                </a:cxn>
                <a:cxn ang="0">
                  <a:pos x="263" y="90"/>
                </a:cxn>
                <a:cxn ang="0">
                  <a:pos x="203" y="120"/>
                </a:cxn>
                <a:cxn ang="0">
                  <a:pos x="149" y="150"/>
                </a:cxn>
                <a:cxn ang="0">
                  <a:pos x="78" y="168"/>
                </a:cxn>
                <a:cxn ang="0">
                  <a:pos x="0" y="180"/>
                </a:cxn>
                <a:cxn ang="0">
                  <a:pos x="0" y="527"/>
                </a:cxn>
                <a:cxn ang="0">
                  <a:pos x="1010" y="527"/>
                </a:cxn>
                <a:cxn ang="0">
                  <a:pos x="3725" y="527"/>
                </a:cxn>
                <a:cxn ang="0">
                  <a:pos x="3976" y="527"/>
                </a:cxn>
                <a:cxn ang="0">
                  <a:pos x="3976" y="527"/>
                </a:cxn>
              </a:cxnLst>
              <a:rect l="0" t="0" r="r" b="b"/>
              <a:pathLst>
                <a:path w="3976" h="527">
                  <a:moveTo>
                    <a:pt x="3976" y="527"/>
                  </a:moveTo>
                  <a:lnTo>
                    <a:pt x="3970" y="527"/>
                  </a:lnTo>
                  <a:lnTo>
                    <a:pt x="3844" y="509"/>
                  </a:lnTo>
                  <a:lnTo>
                    <a:pt x="2487" y="305"/>
                  </a:lnTo>
                  <a:lnTo>
                    <a:pt x="2039" y="36"/>
                  </a:lnTo>
                  <a:lnTo>
                    <a:pt x="1907" y="24"/>
                  </a:lnTo>
                  <a:lnTo>
                    <a:pt x="1883" y="54"/>
                  </a:lnTo>
                  <a:lnTo>
                    <a:pt x="1859" y="54"/>
                  </a:lnTo>
                  <a:lnTo>
                    <a:pt x="1830" y="30"/>
                  </a:lnTo>
                  <a:lnTo>
                    <a:pt x="1704" y="102"/>
                  </a:lnTo>
                  <a:lnTo>
                    <a:pt x="1608" y="126"/>
                  </a:lnTo>
                  <a:lnTo>
                    <a:pt x="1561" y="132"/>
                  </a:lnTo>
                  <a:lnTo>
                    <a:pt x="1495" y="102"/>
                  </a:lnTo>
                  <a:lnTo>
                    <a:pt x="1357" y="126"/>
                  </a:lnTo>
                  <a:lnTo>
                    <a:pt x="1285" y="24"/>
                  </a:lnTo>
                  <a:lnTo>
                    <a:pt x="1280" y="18"/>
                  </a:lnTo>
                  <a:lnTo>
                    <a:pt x="1262" y="12"/>
                  </a:lnTo>
                  <a:lnTo>
                    <a:pt x="1238" y="6"/>
                  </a:lnTo>
                  <a:lnTo>
                    <a:pt x="1220" y="0"/>
                  </a:lnTo>
                  <a:lnTo>
                    <a:pt x="1196" y="0"/>
                  </a:lnTo>
                  <a:lnTo>
                    <a:pt x="1166" y="0"/>
                  </a:lnTo>
                  <a:lnTo>
                    <a:pt x="1142" y="0"/>
                  </a:lnTo>
                  <a:lnTo>
                    <a:pt x="1136" y="0"/>
                  </a:lnTo>
                  <a:lnTo>
                    <a:pt x="1130" y="0"/>
                  </a:lnTo>
                  <a:lnTo>
                    <a:pt x="1124" y="6"/>
                  </a:lnTo>
                  <a:lnTo>
                    <a:pt x="1118" y="12"/>
                  </a:lnTo>
                  <a:lnTo>
                    <a:pt x="1100" y="18"/>
                  </a:lnTo>
                  <a:lnTo>
                    <a:pt x="1088" y="18"/>
                  </a:lnTo>
                  <a:lnTo>
                    <a:pt x="1070" y="24"/>
                  </a:lnTo>
                  <a:lnTo>
                    <a:pt x="1052" y="30"/>
                  </a:lnTo>
                  <a:lnTo>
                    <a:pt x="1034" y="36"/>
                  </a:lnTo>
                  <a:lnTo>
                    <a:pt x="1028" y="42"/>
                  </a:lnTo>
                  <a:lnTo>
                    <a:pt x="969" y="60"/>
                  </a:lnTo>
                  <a:lnTo>
                    <a:pt x="921" y="72"/>
                  </a:lnTo>
                  <a:lnTo>
                    <a:pt x="855" y="48"/>
                  </a:lnTo>
                  <a:lnTo>
                    <a:pt x="825" y="48"/>
                  </a:lnTo>
                  <a:lnTo>
                    <a:pt x="759" y="72"/>
                  </a:lnTo>
                  <a:lnTo>
                    <a:pt x="735" y="72"/>
                  </a:lnTo>
                  <a:lnTo>
                    <a:pt x="706" y="60"/>
                  </a:lnTo>
                  <a:lnTo>
                    <a:pt x="640" y="60"/>
                  </a:lnTo>
                  <a:lnTo>
                    <a:pt x="544" y="72"/>
                  </a:lnTo>
                  <a:lnTo>
                    <a:pt x="389" y="18"/>
                  </a:lnTo>
                  <a:lnTo>
                    <a:pt x="323" y="60"/>
                  </a:lnTo>
                  <a:lnTo>
                    <a:pt x="317" y="60"/>
                  </a:lnTo>
                  <a:lnTo>
                    <a:pt x="305" y="72"/>
                  </a:lnTo>
                  <a:lnTo>
                    <a:pt x="287" y="78"/>
                  </a:lnTo>
                  <a:lnTo>
                    <a:pt x="263" y="90"/>
                  </a:lnTo>
                  <a:lnTo>
                    <a:pt x="203" y="120"/>
                  </a:lnTo>
                  <a:lnTo>
                    <a:pt x="149" y="150"/>
                  </a:lnTo>
                  <a:lnTo>
                    <a:pt x="78" y="168"/>
                  </a:lnTo>
                  <a:lnTo>
                    <a:pt x="0" y="180"/>
                  </a:lnTo>
                  <a:lnTo>
                    <a:pt x="0" y="527"/>
                  </a:lnTo>
                  <a:lnTo>
                    <a:pt x="1010" y="527"/>
                  </a:lnTo>
                  <a:lnTo>
                    <a:pt x="3725" y="527"/>
                  </a:lnTo>
                  <a:lnTo>
                    <a:pt x="3976" y="527"/>
                  </a:lnTo>
                  <a:lnTo>
                    <a:pt x="3976" y="527"/>
                  </a:lnTo>
                  <a:close/>
                </a:path>
              </a:pathLst>
            </a:custGeom>
            <a:gradFill rotWithShape="0">
              <a:gsLst>
                <a:gs pos="0">
                  <a:schemeClr val="bg2">
                    <a:gamma/>
                    <a:tint val="75686"/>
                    <a:invGamma/>
                  </a:schemeClr>
                </a:gs>
                <a:gs pos="100000">
                  <a:schemeClr val="bg2"/>
                </a:gs>
              </a:gsLst>
              <a:lin ang="5400000" scaled="1"/>
            </a:gradFill>
            <a:ln w="9525">
              <a:noFill/>
              <a:round/>
              <a:headEnd/>
              <a:tailEnd/>
            </a:ln>
          </p:spPr>
          <p:txBody>
            <a:bodyPr/>
            <a:lstStyle/>
            <a:p>
              <a:pPr>
                <a:defRPr/>
              </a:pPr>
              <a:endParaRPr lang="id-ID">
                <a:solidFill>
                  <a:srgbClr val="FFFFFF"/>
                </a:solidFill>
              </a:endParaRPr>
            </a:p>
          </p:txBody>
        </p:sp>
      </p:grpSp>
      <p:grpSp>
        <p:nvGrpSpPr>
          <p:cNvPr id="5" name="Group 15"/>
          <p:cNvGrpSpPr>
            <a:grpSpLocks/>
          </p:cNvGrpSpPr>
          <p:nvPr/>
        </p:nvGrpSpPr>
        <p:grpSpPr bwMode="auto">
          <a:xfrm>
            <a:off x="627063" y="6021388"/>
            <a:ext cx="5684837" cy="849312"/>
            <a:chOff x="395" y="3793"/>
            <a:chExt cx="3581" cy="535"/>
          </a:xfrm>
        </p:grpSpPr>
        <p:sp>
          <p:nvSpPr>
            <p:cNvPr id="48144" name="Freeform 16"/>
            <p:cNvSpPr>
              <a:spLocks/>
            </p:cNvSpPr>
            <p:nvPr/>
          </p:nvSpPr>
          <p:spPr bwMode="auto">
            <a:xfrm>
              <a:off x="1196" y="3793"/>
              <a:ext cx="365" cy="291"/>
            </a:xfrm>
            <a:custGeom>
              <a:avLst/>
              <a:gdLst/>
              <a:ahLst/>
              <a:cxnLst>
                <a:cxn ang="0">
                  <a:pos x="24" y="24"/>
                </a:cxn>
                <a:cxn ang="0">
                  <a:pos x="0" y="60"/>
                </a:cxn>
                <a:cxn ang="0">
                  <a:pos x="66" y="108"/>
                </a:cxn>
                <a:cxn ang="0">
                  <a:pos x="143" y="180"/>
                </a:cxn>
                <a:cxn ang="0">
                  <a:pos x="191" y="168"/>
                </a:cxn>
                <a:cxn ang="0">
                  <a:pos x="341" y="287"/>
                </a:cxn>
                <a:cxn ang="0">
                  <a:pos x="305" y="174"/>
                </a:cxn>
                <a:cxn ang="0">
                  <a:pos x="365" y="132"/>
                </a:cxn>
                <a:cxn ang="0">
                  <a:pos x="359" y="126"/>
                </a:cxn>
                <a:cxn ang="0">
                  <a:pos x="335" y="114"/>
                </a:cxn>
                <a:cxn ang="0">
                  <a:pos x="299" y="90"/>
                </a:cxn>
                <a:cxn ang="0">
                  <a:pos x="257" y="72"/>
                </a:cxn>
                <a:cxn ang="0">
                  <a:pos x="215" y="54"/>
                </a:cxn>
                <a:cxn ang="0">
                  <a:pos x="173" y="36"/>
                </a:cxn>
                <a:cxn ang="0">
                  <a:pos x="143" y="24"/>
                </a:cxn>
                <a:cxn ang="0">
                  <a:pos x="131" y="18"/>
                </a:cxn>
                <a:cxn ang="0">
                  <a:pos x="107" y="18"/>
                </a:cxn>
                <a:cxn ang="0">
                  <a:pos x="95" y="18"/>
                </a:cxn>
                <a:cxn ang="0">
                  <a:pos x="72" y="12"/>
                </a:cxn>
                <a:cxn ang="0">
                  <a:pos x="66" y="12"/>
                </a:cxn>
                <a:cxn ang="0">
                  <a:pos x="54" y="6"/>
                </a:cxn>
                <a:cxn ang="0">
                  <a:pos x="42" y="0"/>
                </a:cxn>
                <a:cxn ang="0">
                  <a:pos x="30" y="0"/>
                </a:cxn>
                <a:cxn ang="0">
                  <a:pos x="24" y="24"/>
                </a:cxn>
                <a:cxn ang="0">
                  <a:pos x="24" y="24"/>
                </a:cxn>
              </a:cxnLst>
              <a:rect l="0" t="0" r="r" b="b"/>
              <a:pathLst>
                <a:path w="365" h="287">
                  <a:moveTo>
                    <a:pt x="24" y="24"/>
                  </a:moveTo>
                  <a:lnTo>
                    <a:pt x="0" y="60"/>
                  </a:lnTo>
                  <a:lnTo>
                    <a:pt x="66" y="108"/>
                  </a:lnTo>
                  <a:lnTo>
                    <a:pt x="143" y="180"/>
                  </a:lnTo>
                  <a:lnTo>
                    <a:pt x="191" y="168"/>
                  </a:lnTo>
                  <a:lnTo>
                    <a:pt x="341" y="287"/>
                  </a:lnTo>
                  <a:lnTo>
                    <a:pt x="305" y="174"/>
                  </a:lnTo>
                  <a:lnTo>
                    <a:pt x="365" y="132"/>
                  </a:lnTo>
                  <a:lnTo>
                    <a:pt x="359" y="126"/>
                  </a:lnTo>
                  <a:lnTo>
                    <a:pt x="335" y="114"/>
                  </a:lnTo>
                  <a:lnTo>
                    <a:pt x="299" y="90"/>
                  </a:lnTo>
                  <a:lnTo>
                    <a:pt x="257" y="72"/>
                  </a:lnTo>
                  <a:lnTo>
                    <a:pt x="215" y="54"/>
                  </a:lnTo>
                  <a:lnTo>
                    <a:pt x="173" y="36"/>
                  </a:lnTo>
                  <a:lnTo>
                    <a:pt x="143" y="24"/>
                  </a:lnTo>
                  <a:lnTo>
                    <a:pt x="131" y="18"/>
                  </a:lnTo>
                  <a:lnTo>
                    <a:pt x="107" y="18"/>
                  </a:lnTo>
                  <a:lnTo>
                    <a:pt x="95" y="18"/>
                  </a:lnTo>
                  <a:lnTo>
                    <a:pt x="72" y="12"/>
                  </a:lnTo>
                  <a:lnTo>
                    <a:pt x="66" y="12"/>
                  </a:lnTo>
                  <a:lnTo>
                    <a:pt x="54" y="6"/>
                  </a:lnTo>
                  <a:lnTo>
                    <a:pt x="42" y="0"/>
                  </a:lnTo>
                  <a:lnTo>
                    <a:pt x="30" y="0"/>
                  </a:lnTo>
                  <a:lnTo>
                    <a:pt x="24" y="24"/>
                  </a:lnTo>
                  <a:lnTo>
                    <a:pt x="24" y="24"/>
                  </a:lnTo>
                  <a:close/>
                </a:path>
              </a:pathLst>
            </a:custGeom>
            <a:solidFill>
              <a:schemeClr val="bg2"/>
            </a:solidFill>
            <a:ln w="9525">
              <a:noFill/>
              <a:round/>
              <a:headEnd/>
              <a:tailEnd/>
            </a:ln>
          </p:spPr>
          <p:txBody>
            <a:bodyPr/>
            <a:lstStyle/>
            <a:p>
              <a:pPr>
                <a:defRPr/>
              </a:pPr>
              <a:endParaRPr lang="id-ID">
                <a:solidFill>
                  <a:srgbClr val="FFFFFF"/>
                </a:solidFill>
              </a:endParaRPr>
            </a:p>
          </p:txBody>
        </p:sp>
        <p:sp>
          <p:nvSpPr>
            <p:cNvPr id="48145" name="Freeform 17"/>
            <p:cNvSpPr>
              <a:spLocks/>
            </p:cNvSpPr>
            <p:nvPr/>
          </p:nvSpPr>
          <p:spPr bwMode="auto">
            <a:xfrm>
              <a:off x="1943" y="3829"/>
              <a:ext cx="2033" cy="499"/>
            </a:xfrm>
            <a:custGeom>
              <a:avLst/>
              <a:gdLst/>
              <a:ahLst/>
              <a:cxnLst>
                <a:cxn ang="0">
                  <a:pos x="186" y="18"/>
                </a:cxn>
                <a:cxn ang="0">
                  <a:pos x="138" y="6"/>
                </a:cxn>
                <a:cxn ang="0">
                  <a:pos x="96" y="0"/>
                </a:cxn>
                <a:cxn ang="0">
                  <a:pos x="36" y="0"/>
                </a:cxn>
                <a:cxn ang="0">
                  <a:pos x="12" y="25"/>
                </a:cxn>
                <a:cxn ang="0">
                  <a:pos x="0" y="128"/>
                </a:cxn>
                <a:cxn ang="0">
                  <a:pos x="60" y="104"/>
                </a:cxn>
                <a:cxn ang="0">
                  <a:pos x="90" y="134"/>
                </a:cxn>
                <a:cxn ang="0">
                  <a:pos x="150" y="153"/>
                </a:cxn>
                <a:cxn ang="0">
                  <a:pos x="209" y="273"/>
                </a:cxn>
                <a:cxn ang="0">
                  <a:pos x="401" y="359"/>
                </a:cxn>
                <a:cxn ang="0">
                  <a:pos x="777" y="359"/>
                </a:cxn>
                <a:cxn ang="0">
                  <a:pos x="2033" y="499"/>
                </a:cxn>
                <a:cxn ang="0">
                  <a:pos x="2033" y="499"/>
                </a:cxn>
                <a:cxn ang="0">
                  <a:pos x="1991" y="493"/>
                </a:cxn>
                <a:cxn ang="0">
                  <a:pos x="676" y="243"/>
                </a:cxn>
                <a:cxn ang="0">
                  <a:pos x="514" y="159"/>
                </a:cxn>
                <a:cxn ang="0">
                  <a:pos x="425" y="110"/>
                </a:cxn>
                <a:cxn ang="0">
                  <a:pos x="365" y="92"/>
                </a:cxn>
                <a:cxn ang="0">
                  <a:pos x="281" y="61"/>
                </a:cxn>
                <a:cxn ang="0">
                  <a:pos x="186" y="18"/>
                </a:cxn>
                <a:cxn ang="0">
                  <a:pos x="186" y="18"/>
                </a:cxn>
              </a:cxnLst>
              <a:rect l="0" t="0" r="r" b="b"/>
              <a:pathLst>
                <a:path w="2033" h="499">
                  <a:moveTo>
                    <a:pt x="186" y="18"/>
                  </a:moveTo>
                  <a:lnTo>
                    <a:pt x="138" y="6"/>
                  </a:lnTo>
                  <a:lnTo>
                    <a:pt x="96" y="0"/>
                  </a:lnTo>
                  <a:lnTo>
                    <a:pt x="36" y="0"/>
                  </a:lnTo>
                  <a:lnTo>
                    <a:pt x="12" y="25"/>
                  </a:lnTo>
                  <a:lnTo>
                    <a:pt x="0" y="128"/>
                  </a:lnTo>
                  <a:lnTo>
                    <a:pt x="60" y="104"/>
                  </a:lnTo>
                  <a:lnTo>
                    <a:pt x="90" y="134"/>
                  </a:lnTo>
                  <a:lnTo>
                    <a:pt x="150" y="153"/>
                  </a:lnTo>
                  <a:lnTo>
                    <a:pt x="209" y="273"/>
                  </a:lnTo>
                  <a:lnTo>
                    <a:pt x="401" y="359"/>
                  </a:lnTo>
                  <a:lnTo>
                    <a:pt x="777" y="359"/>
                  </a:lnTo>
                  <a:lnTo>
                    <a:pt x="2033" y="499"/>
                  </a:lnTo>
                  <a:lnTo>
                    <a:pt x="2033" y="499"/>
                  </a:lnTo>
                  <a:lnTo>
                    <a:pt x="1991" y="493"/>
                  </a:lnTo>
                  <a:lnTo>
                    <a:pt x="676" y="243"/>
                  </a:lnTo>
                  <a:lnTo>
                    <a:pt x="514" y="159"/>
                  </a:lnTo>
                  <a:lnTo>
                    <a:pt x="425" y="110"/>
                  </a:lnTo>
                  <a:lnTo>
                    <a:pt x="365" y="92"/>
                  </a:lnTo>
                  <a:lnTo>
                    <a:pt x="281" y="61"/>
                  </a:lnTo>
                  <a:lnTo>
                    <a:pt x="186" y="18"/>
                  </a:lnTo>
                  <a:lnTo>
                    <a:pt x="186" y="18"/>
                  </a:lnTo>
                  <a:close/>
                </a:path>
              </a:pathLst>
            </a:custGeom>
            <a:solidFill>
              <a:schemeClr val="bg2"/>
            </a:solidFill>
            <a:ln w="9525">
              <a:noFill/>
              <a:round/>
              <a:headEnd/>
              <a:tailEnd/>
            </a:ln>
          </p:spPr>
          <p:txBody>
            <a:bodyPr/>
            <a:lstStyle/>
            <a:p>
              <a:pPr>
                <a:defRPr/>
              </a:pPr>
              <a:endParaRPr lang="id-ID">
                <a:solidFill>
                  <a:srgbClr val="FFFFFF"/>
                </a:solidFill>
              </a:endParaRPr>
            </a:p>
          </p:txBody>
        </p:sp>
        <p:sp>
          <p:nvSpPr>
            <p:cNvPr id="48146" name="Freeform 18"/>
            <p:cNvSpPr>
              <a:spLocks/>
            </p:cNvSpPr>
            <p:nvPr/>
          </p:nvSpPr>
          <p:spPr bwMode="auto">
            <a:xfrm>
              <a:off x="1830" y="3823"/>
              <a:ext cx="71" cy="61"/>
            </a:xfrm>
            <a:custGeom>
              <a:avLst/>
              <a:gdLst/>
              <a:ahLst/>
              <a:cxnLst>
                <a:cxn ang="0">
                  <a:pos x="0" y="18"/>
                </a:cxn>
                <a:cxn ang="0">
                  <a:pos x="6" y="18"/>
                </a:cxn>
                <a:cxn ang="0">
                  <a:pos x="12" y="12"/>
                </a:cxn>
                <a:cxn ang="0">
                  <a:pos x="6" y="6"/>
                </a:cxn>
                <a:cxn ang="0">
                  <a:pos x="0" y="0"/>
                </a:cxn>
                <a:cxn ang="0">
                  <a:pos x="29" y="18"/>
                </a:cxn>
                <a:cxn ang="0">
                  <a:pos x="53" y="18"/>
                </a:cxn>
                <a:cxn ang="0">
                  <a:pos x="59" y="30"/>
                </a:cxn>
                <a:cxn ang="0">
                  <a:pos x="65" y="42"/>
                </a:cxn>
                <a:cxn ang="0">
                  <a:pos x="71" y="54"/>
                </a:cxn>
                <a:cxn ang="0">
                  <a:pos x="71" y="60"/>
                </a:cxn>
                <a:cxn ang="0">
                  <a:pos x="59" y="54"/>
                </a:cxn>
                <a:cxn ang="0">
                  <a:pos x="47" y="42"/>
                </a:cxn>
                <a:cxn ang="0">
                  <a:pos x="23" y="30"/>
                </a:cxn>
                <a:cxn ang="0">
                  <a:pos x="23" y="36"/>
                </a:cxn>
                <a:cxn ang="0">
                  <a:pos x="18" y="42"/>
                </a:cxn>
                <a:cxn ang="0">
                  <a:pos x="12" y="48"/>
                </a:cxn>
                <a:cxn ang="0">
                  <a:pos x="6" y="48"/>
                </a:cxn>
                <a:cxn ang="0">
                  <a:pos x="6" y="48"/>
                </a:cxn>
                <a:cxn ang="0">
                  <a:pos x="6" y="36"/>
                </a:cxn>
                <a:cxn ang="0">
                  <a:pos x="0" y="18"/>
                </a:cxn>
                <a:cxn ang="0">
                  <a:pos x="0" y="18"/>
                </a:cxn>
              </a:cxnLst>
              <a:rect l="0" t="0" r="r" b="b"/>
              <a:pathLst>
                <a:path w="71" h="60">
                  <a:moveTo>
                    <a:pt x="0" y="18"/>
                  </a:moveTo>
                  <a:lnTo>
                    <a:pt x="6" y="18"/>
                  </a:lnTo>
                  <a:lnTo>
                    <a:pt x="12" y="12"/>
                  </a:lnTo>
                  <a:lnTo>
                    <a:pt x="6" y="6"/>
                  </a:lnTo>
                  <a:lnTo>
                    <a:pt x="0" y="0"/>
                  </a:lnTo>
                  <a:lnTo>
                    <a:pt x="29" y="18"/>
                  </a:lnTo>
                  <a:lnTo>
                    <a:pt x="53" y="18"/>
                  </a:lnTo>
                  <a:lnTo>
                    <a:pt x="59" y="30"/>
                  </a:lnTo>
                  <a:lnTo>
                    <a:pt x="65" y="42"/>
                  </a:lnTo>
                  <a:lnTo>
                    <a:pt x="71" y="54"/>
                  </a:lnTo>
                  <a:lnTo>
                    <a:pt x="71" y="60"/>
                  </a:lnTo>
                  <a:lnTo>
                    <a:pt x="59" y="54"/>
                  </a:lnTo>
                  <a:lnTo>
                    <a:pt x="47" y="42"/>
                  </a:lnTo>
                  <a:lnTo>
                    <a:pt x="23" y="30"/>
                  </a:lnTo>
                  <a:lnTo>
                    <a:pt x="23" y="36"/>
                  </a:lnTo>
                  <a:lnTo>
                    <a:pt x="18" y="42"/>
                  </a:lnTo>
                  <a:lnTo>
                    <a:pt x="12" y="48"/>
                  </a:lnTo>
                  <a:lnTo>
                    <a:pt x="6" y="48"/>
                  </a:lnTo>
                  <a:lnTo>
                    <a:pt x="6" y="48"/>
                  </a:lnTo>
                  <a:lnTo>
                    <a:pt x="6" y="36"/>
                  </a:lnTo>
                  <a:lnTo>
                    <a:pt x="0" y="18"/>
                  </a:lnTo>
                  <a:lnTo>
                    <a:pt x="0" y="18"/>
                  </a:lnTo>
                  <a:close/>
                </a:path>
              </a:pathLst>
            </a:custGeom>
            <a:solidFill>
              <a:schemeClr val="bg2"/>
            </a:solidFill>
            <a:ln w="9525">
              <a:noFill/>
              <a:round/>
              <a:headEnd/>
              <a:tailEnd/>
            </a:ln>
          </p:spPr>
          <p:txBody>
            <a:bodyPr/>
            <a:lstStyle/>
            <a:p>
              <a:pPr>
                <a:defRPr/>
              </a:pPr>
              <a:endParaRPr lang="id-ID">
                <a:solidFill>
                  <a:srgbClr val="FFFFFF"/>
                </a:solidFill>
              </a:endParaRPr>
            </a:p>
          </p:txBody>
        </p:sp>
        <p:sp>
          <p:nvSpPr>
            <p:cNvPr id="48147" name="Freeform 19"/>
            <p:cNvSpPr>
              <a:spLocks/>
            </p:cNvSpPr>
            <p:nvPr/>
          </p:nvSpPr>
          <p:spPr bwMode="auto">
            <a:xfrm>
              <a:off x="855" y="3842"/>
              <a:ext cx="161" cy="164"/>
            </a:xfrm>
            <a:custGeom>
              <a:avLst/>
              <a:gdLst/>
              <a:ahLst/>
              <a:cxnLst>
                <a:cxn ang="0">
                  <a:pos x="30" y="0"/>
                </a:cxn>
                <a:cxn ang="0">
                  <a:pos x="48" y="6"/>
                </a:cxn>
                <a:cxn ang="0">
                  <a:pos x="72" y="6"/>
                </a:cxn>
                <a:cxn ang="0">
                  <a:pos x="114" y="12"/>
                </a:cxn>
                <a:cxn ang="0">
                  <a:pos x="96" y="54"/>
                </a:cxn>
                <a:cxn ang="0">
                  <a:pos x="96" y="60"/>
                </a:cxn>
                <a:cxn ang="0">
                  <a:pos x="102" y="72"/>
                </a:cxn>
                <a:cxn ang="0">
                  <a:pos x="108" y="84"/>
                </a:cxn>
                <a:cxn ang="0">
                  <a:pos x="120" y="96"/>
                </a:cxn>
                <a:cxn ang="0">
                  <a:pos x="143" y="114"/>
                </a:cxn>
                <a:cxn ang="0">
                  <a:pos x="155" y="138"/>
                </a:cxn>
                <a:cxn ang="0">
                  <a:pos x="161" y="156"/>
                </a:cxn>
                <a:cxn ang="0">
                  <a:pos x="161" y="162"/>
                </a:cxn>
                <a:cxn ang="0">
                  <a:pos x="96" y="102"/>
                </a:cxn>
                <a:cxn ang="0">
                  <a:pos x="30" y="54"/>
                </a:cxn>
                <a:cxn ang="0">
                  <a:pos x="0" y="0"/>
                </a:cxn>
                <a:cxn ang="0">
                  <a:pos x="30" y="0"/>
                </a:cxn>
                <a:cxn ang="0">
                  <a:pos x="30" y="0"/>
                </a:cxn>
              </a:cxnLst>
              <a:rect l="0" t="0" r="r" b="b"/>
              <a:pathLst>
                <a:path w="161" h="162">
                  <a:moveTo>
                    <a:pt x="30" y="0"/>
                  </a:moveTo>
                  <a:lnTo>
                    <a:pt x="48" y="6"/>
                  </a:lnTo>
                  <a:lnTo>
                    <a:pt x="72" y="6"/>
                  </a:lnTo>
                  <a:lnTo>
                    <a:pt x="114" y="12"/>
                  </a:lnTo>
                  <a:lnTo>
                    <a:pt x="96" y="54"/>
                  </a:lnTo>
                  <a:lnTo>
                    <a:pt x="96" y="60"/>
                  </a:lnTo>
                  <a:lnTo>
                    <a:pt x="102" y="72"/>
                  </a:lnTo>
                  <a:lnTo>
                    <a:pt x="108" y="84"/>
                  </a:lnTo>
                  <a:lnTo>
                    <a:pt x="120" y="96"/>
                  </a:lnTo>
                  <a:lnTo>
                    <a:pt x="143" y="114"/>
                  </a:lnTo>
                  <a:lnTo>
                    <a:pt x="155" y="138"/>
                  </a:lnTo>
                  <a:lnTo>
                    <a:pt x="161" y="156"/>
                  </a:lnTo>
                  <a:lnTo>
                    <a:pt x="161" y="162"/>
                  </a:lnTo>
                  <a:lnTo>
                    <a:pt x="96" y="102"/>
                  </a:lnTo>
                  <a:lnTo>
                    <a:pt x="30" y="54"/>
                  </a:lnTo>
                  <a:lnTo>
                    <a:pt x="0" y="0"/>
                  </a:lnTo>
                  <a:lnTo>
                    <a:pt x="30" y="0"/>
                  </a:lnTo>
                  <a:lnTo>
                    <a:pt x="30" y="0"/>
                  </a:lnTo>
                  <a:close/>
                </a:path>
              </a:pathLst>
            </a:custGeom>
            <a:solidFill>
              <a:schemeClr val="bg2"/>
            </a:solidFill>
            <a:ln w="9525">
              <a:noFill/>
              <a:round/>
              <a:headEnd/>
              <a:tailEnd/>
            </a:ln>
          </p:spPr>
          <p:txBody>
            <a:bodyPr/>
            <a:lstStyle/>
            <a:p>
              <a:pPr>
                <a:defRPr/>
              </a:pPr>
              <a:endParaRPr lang="id-ID">
                <a:solidFill>
                  <a:srgbClr val="FFFFFF"/>
                </a:solidFill>
              </a:endParaRPr>
            </a:p>
          </p:txBody>
        </p:sp>
        <p:sp>
          <p:nvSpPr>
            <p:cNvPr id="48148" name="Freeform 20"/>
            <p:cNvSpPr>
              <a:spLocks/>
            </p:cNvSpPr>
            <p:nvPr/>
          </p:nvSpPr>
          <p:spPr bwMode="auto">
            <a:xfrm>
              <a:off x="706" y="3854"/>
              <a:ext cx="59" cy="61"/>
            </a:xfrm>
            <a:custGeom>
              <a:avLst/>
              <a:gdLst/>
              <a:ahLst/>
              <a:cxnLst>
                <a:cxn ang="0">
                  <a:pos x="59" y="6"/>
                </a:cxn>
                <a:cxn ang="0">
                  <a:pos x="41" y="30"/>
                </a:cxn>
                <a:cxn ang="0">
                  <a:pos x="41" y="36"/>
                </a:cxn>
                <a:cxn ang="0">
                  <a:pos x="47" y="42"/>
                </a:cxn>
                <a:cxn ang="0">
                  <a:pos x="53" y="54"/>
                </a:cxn>
                <a:cxn ang="0">
                  <a:pos x="53" y="60"/>
                </a:cxn>
                <a:cxn ang="0">
                  <a:pos x="47" y="54"/>
                </a:cxn>
                <a:cxn ang="0">
                  <a:pos x="35" y="48"/>
                </a:cxn>
                <a:cxn ang="0">
                  <a:pos x="23" y="36"/>
                </a:cxn>
                <a:cxn ang="0">
                  <a:pos x="17" y="30"/>
                </a:cxn>
                <a:cxn ang="0">
                  <a:pos x="0" y="0"/>
                </a:cxn>
                <a:cxn ang="0">
                  <a:pos x="59" y="6"/>
                </a:cxn>
                <a:cxn ang="0">
                  <a:pos x="59" y="6"/>
                </a:cxn>
              </a:cxnLst>
              <a:rect l="0" t="0" r="r" b="b"/>
              <a:pathLst>
                <a:path w="59" h="60">
                  <a:moveTo>
                    <a:pt x="59" y="6"/>
                  </a:moveTo>
                  <a:lnTo>
                    <a:pt x="41" y="30"/>
                  </a:lnTo>
                  <a:lnTo>
                    <a:pt x="41" y="36"/>
                  </a:lnTo>
                  <a:lnTo>
                    <a:pt x="47" y="42"/>
                  </a:lnTo>
                  <a:lnTo>
                    <a:pt x="53" y="54"/>
                  </a:lnTo>
                  <a:lnTo>
                    <a:pt x="53" y="60"/>
                  </a:lnTo>
                  <a:lnTo>
                    <a:pt x="47" y="54"/>
                  </a:lnTo>
                  <a:lnTo>
                    <a:pt x="35" y="48"/>
                  </a:lnTo>
                  <a:lnTo>
                    <a:pt x="23" y="36"/>
                  </a:lnTo>
                  <a:lnTo>
                    <a:pt x="17" y="30"/>
                  </a:lnTo>
                  <a:lnTo>
                    <a:pt x="0" y="0"/>
                  </a:lnTo>
                  <a:lnTo>
                    <a:pt x="59" y="6"/>
                  </a:lnTo>
                  <a:lnTo>
                    <a:pt x="59" y="6"/>
                  </a:lnTo>
                  <a:close/>
                </a:path>
              </a:pathLst>
            </a:custGeom>
            <a:solidFill>
              <a:schemeClr val="bg2"/>
            </a:solidFill>
            <a:ln w="9525">
              <a:noFill/>
              <a:round/>
              <a:headEnd/>
              <a:tailEnd/>
            </a:ln>
          </p:spPr>
          <p:txBody>
            <a:bodyPr/>
            <a:lstStyle/>
            <a:p>
              <a:pPr>
                <a:defRPr/>
              </a:pPr>
              <a:endParaRPr lang="id-ID">
                <a:solidFill>
                  <a:srgbClr val="FFFFFF"/>
                </a:solidFill>
              </a:endParaRPr>
            </a:p>
          </p:txBody>
        </p:sp>
        <p:sp>
          <p:nvSpPr>
            <p:cNvPr id="48149" name="Freeform 21"/>
            <p:cNvSpPr>
              <a:spLocks/>
            </p:cNvSpPr>
            <p:nvPr/>
          </p:nvSpPr>
          <p:spPr bwMode="auto">
            <a:xfrm>
              <a:off x="395" y="3811"/>
              <a:ext cx="245" cy="207"/>
            </a:xfrm>
            <a:custGeom>
              <a:avLst/>
              <a:gdLst/>
              <a:ahLst/>
              <a:cxnLst>
                <a:cxn ang="0">
                  <a:pos x="233" y="36"/>
                </a:cxn>
                <a:cxn ang="0">
                  <a:pos x="245" y="42"/>
                </a:cxn>
                <a:cxn ang="0">
                  <a:pos x="209" y="84"/>
                </a:cxn>
                <a:cxn ang="0">
                  <a:pos x="143" y="132"/>
                </a:cxn>
                <a:cxn ang="0">
                  <a:pos x="167" y="156"/>
                </a:cxn>
                <a:cxn ang="0">
                  <a:pos x="179" y="204"/>
                </a:cxn>
                <a:cxn ang="0">
                  <a:pos x="77" y="132"/>
                </a:cxn>
                <a:cxn ang="0">
                  <a:pos x="47" y="84"/>
                </a:cxn>
                <a:cxn ang="0">
                  <a:pos x="89" y="66"/>
                </a:cxn>
                <a:cxn ang="0">
                  <a:pos x="59" y="36"/>
                </a:cxn>
                <a:cxn ang="0">
                  <a:pos x="0" y="12"/>
                </a:cxn>
                <a:cxn ang="0">
                  <a:pos x="0" y="0"/>
                </a:cxn>
                <a:cxn ang="0">
                  <a:pos x="6" y="0"/>
                </a:cxn>
                <a:cxn ang="0">
                  <a:pos x="12" y="0"/>
                </a:cxn>
                <a:cxn ang="0">
                  <a:pos x="47" y="6"/>
                </a:cxn>
                <a:cxn ang="0">
                  <a:pos x="77" y="6"/>
                </a:cxn>
                <a:cxn ang="0">
                  <a:pos x="83" y="6"/>
                </a:cxn>
                <a:cxn ang="0">
                  <a:pos x="89" y="6"/>
                </a:cxn>
                <a:cxn ang="0">
                  <a:pos x="101" y="12"/>
                </a:cxn>
                <a:cxn ang="0">
                  <a:pos x="125" y="12"/>
                </a:cxn>
                <a:cxn ang="0">
                  <a:pos x="143" y="18"/>
                </a:cxn>
                <a:cxn ang="0">
                  <a:pos x="149" y="18"/>
                </a:cxn>
                <a:cxn ang="0">
                  <a:pos x="149" y="18"/>
                </a:cxn>
                <a:cxn ang="0">
                  <a:pos x="203" y="24"/>
                </a:cxn>
                <a:cxn ang="0">
                  <a:pos x="233" y="36"/>
                </a:cxn>
                <a:cxn ang="0">
                  <a:pos x="233" y="36"/>
                </a:cxn>
              </a:cxnLst>
              <a:rect l="0" t="0" r="r" b="b"/>
              <a:pathLst>
                <a:path w="245" h="204">
                  <a:moveTo>
                    <a:pt x="233" y="36"/>
                  </a:moveTo>
                  <a:lnTo>
                    <a:pt x="245" y="42"/>
                  </a:lnTo>
                  <a:lnTo>
                    <a:pt x="209" y="84"/>
                  </a:lnTo>
                  <a:lnTo>
                    <a:pt x="143" y="132"/>
                  </a:lnTo>
                  <a:lnTo>
                    <a:pt x="167" y="156"/>
                  </a:lnTo>
                  <a:lnTo>
                    <a:pt x="179" y="204"/>
                  </a:lnTo>
                  <a:lnTo>
                    <a:pt x="77" y="132"/>
                  </a:lnTo>
                  <a:lnTo>
                    <a:pt x="47" y="84"/>
                  </a:lnTo>
                  <a:lnTo>
                    <a:pt x="89" y="66"/>
                  </a:lnTo>
                  <a:lnTo>
                    <a:pt x="59" y="36"/>
                  </a:lnTo>
                  <a:lnTo>
                    <a:pt x="0" y="12"/>
                  </a:lnTo>
                  <a:lnTo>
                    <a:pt x="0" y="0"/>
                  </a:lnTo>
                  <a:lnTo>
                    <a:pt x="6" y="0"/>
                  </a:lnTo>
                  <a:lnTo>
                    <a:pt x="12" y="0"/>
                  </a:lnTo>
                  <a:lnTo>
                    <a:pt x="47" y="6"/>
                  </a:lnTo>
                  <a:lnTo>
                    <a:pt x="77" y="6"/>
                  </a:lnTo>
                  <a:lnTo>
                    <a:pt x="83" y="6"/>
                  </a:lnTo>
                  <a:lnTo>
                    <a:pt x="89" y="6"/>
                  </a:lnTo>
                  <a:lnTo>
                    <a:pt x="101" y="12"/>
                  </a:lnTo>
                  <a:lnTo>
                    <a:pt x="125" y="12"/>
                  </a:lnTo>
                  <a:lnTo>
                    <a:pt x="143" y="18"/>
                  </a:lnTo>
                  <a:lnTo>
                    <a:pt x="149" y="18"/>
                  </a:lnTo>
                  <a:lnTo>
                    <a:pt x="149" y="18"/>
                  </a:lnTo>
                  <a:lnTo>
                    <a:pt x="203" y="24"/>
                  </a:lnTo>
                  <a:lnTo>
                    <a:pt x="233" y="36"/>
                  </a:lnTo>
                  <a:lnTo>
                    <a:pt x="233" y="36"/>
                  </a:lnTo>
                  <a:close/>
                </a:path>
              </a:pathLst>
            </a:custGeom>
            <a:solidFill>
              <a:schemeClr val="bg2"/>
            </a:solidFill>
            <a:ln w="9525">
              <a:noFill/>
              <a:round/>
              <a:headEnd/>
              <a:tailEnd/>
            </a:ln>
          </p:spPr>
          <p:txBody>
            <a:bodyPr/>
            <a:lstStyle/>
            <a:p>
              <a:pPr>
                <a:defRPr/>
              </a:pPr>
              <a:endParaRPr lang="id-ID">
                <a:solidFill>
                  <a:srgbClr val="FFFFFF"/>
                </a:solidFill>
              </a:endParaRPr>
            </a:p>
          </p:txBody>
        </p:sp>
      </p:grpSp>
      <p:sp>
        <p:nvSpPr>
          <p:cNvPr id="48150" name="Rectangle 22"/>
          <p:cNvSpPr>
            <a:spLocks noGrp="1" noChangeArrowheads="1"/>
          </p:cNvSpPr>
          <p:nvPr>
            <p:ph type="title"/>
          </p:nvPr>
        </p:nvSpPr>
        <p:spPr bwMode="auto">
          <a:xfrm>
            <a:off x="457200" y="228600"/>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151" name="Rectangle 23"/>
          <p:cNvSpPr>
            <a:spLocks noGrp="1" noChangeArrowheads="1"/>
          </p:cNvSpPr>
          <p:nvPr>
            <p:ph type="body" idx="1"/>
          </p:nvPr>
        </p:nvSpPr>
        <p:spPr bwMode="auto">
          <a:xfrm>
            <a:off x="457200" y="1600200"/>
            <a:ext cx="8229600" cy="4495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8152" name="Rectangle 24"/>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fontAlgn="auto">
              <a:spcBef>
                <a:spcPts val="0"/>
              </a:spcBef>
              <a:spcAft>
                <a:spcPts val="0"/>
              </a:spcAft>
              <a:defRPr sz="1200">
                <a:effectLst>
                  <a:outerShdw blurRad="38100" dist="38100" dir="2700000" algn="tl">
                    <a:srgbClr val="000000"/>
                  </a:outerShdw>
                </a:effectLst>
                <a:latin typeface="+mn-lt"/>
                <a:cs typeface="+mn-cs"/>
              </a:defRPr>
            </a:lvl1pPr>
          </a:lstStyle>
          <a:p>
            <a:pPr>
              <a:defRPr/>
            </a:pPr>
            <a:endParaRPr lang="en-US">
              <a:solidFill>
                <a:srgbClr val="FFFFFF"/>
              </a:solidFill>
            </a:endParaRPr>
          </a:p>
        </p:txBody>
      </p:sp>
      <p:sp>
        <p:nvSpPr>
          <p:cNvPr id="48153" name="Rectangle 2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fontAlgn="auto">
              <a:spcBef>
                <a:spcPts val="0"/>
              </a:spcBef>
              <a:spcAft>
                <a:spcPts val="0"/>
              </a:spcAft>
              <a:defRPr sz="1200">
                <a:effectLst>
                  <a:outerShdw blurRad="38100" dist="38100" dir="2700000" algn="tl">
                    <a:srgbClr val="000000"/>
                  </a:outerShdw>
                </a:effectLst>
                <a:latin typeface="+mn-lt"/>
                <a:cs typeface="+mn-cs"/>
              </a:defRPr>
            </a:lvl1pPr>
          </a:lstStyle>
          <a:p>
            <a:pPr>
              <a:defRPr/>
            </a:pPr>
            <a:endParaRPr lang="en-US">
              <a:solidFill>
                <a:srgbClr val="FFFFFF"/>
              </a:solidFill>
            </a:endParaRPr>
          </a:p>
        </p:txBody>
      </p:sp>
      <p:sp>
        <p:nvSpPr>
          <p:cNvPr id="48154" name="Rectangle 26"/>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fontAlgn="auto">
              <a:spcBef>
                <a:spcPts val="0"/>
              </a:spcBef>
              <a:spcAft>
                <a:spcPts val="0"/>
              </a:spcAft>
              <a:defRPr sz="1200">
                <a:effectLst>
                  <a:outerShdw blurRad="38100" dist="38100" dir="2700000" algn="tl">
                    <a:srgbClr val="000000"/>
                  </a:outerShdw>
                </a:effectLst>
                <a:latin typeface="+mn-lt"/>
                <a:cs typeface="+mn-cs"/>
              </a:defRPr>
            </a:lvl1pPr>
          </a:lstStyle>
          <a:p>
            <a:pPr>
              <a:defRPr/>
            </a:pPr>
            <a:fld id="{BD55426D-97D4-4B3D-96BA-54EB869E9C0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21911544"/>
      </p:ext>
    </p:extLst>
  </p:cSld>
  <p:clrMap bg1="dk2" tx1="lt1" bg2="dk1" tx2="lt2" accent1="accent1" accent2="accent2" accent3="accent3" accent4="accent4" accent5="accent5" accent6="accent6" hlink="hlink" folHlink="folHlink"/>
  <p:sldLayoutIdLst>
    <p:sldLayoutId id="2147484560"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defRPr>
      </a:lvl5pPr>
      <a:lvl6pPr marL="2514600" indent="-228600" algn="l" rtl="0" fontAlgn="base">
        <a:spcBef>
          <a:spcPct val="20000"/>
        </a:spcBef>
        <a:spcAft>
          <a:spcPct val="0"/>
        </a:spcAft>
        <a:buClr>
          <a:schemeClr val="tx2"/>
        </a:buClr>
        <a:buChar char="•"/>
        <a:defRPr sz="2000">
          <a:solidFill>
            <a:schemeClr val="tx1"/>
          </a:solidFill>
          <a:latin typeface="+mn-lt"/>
        </a:defRPr>
      </a:lvl6pPr>
      <a:lvl7pPr marL="2971800" indent="-228600" algn="l" rtl="0" fontAlgn="base">
        <a:spcBef>
          <a:spcPct val="20000"/>
        </a:spcBef>
        <a:spcAft>
          <a:spcPct val="0"/>
        </a:spcAft>
        <a:buClr>
          <a:schemeClr val="tx2"/>
        </a:buClr>
        <a:buChar char="•"/>
        <a:defRPr sz="2000">
          <a:solidFill>
            <a:schemeClr val="tx1"/>
          </a:solidFill>
          <a:latin typeface="+mn-lt"/>
        </a:defRPr>
      </a:lvl7pPr>
      <a:lvl8pPr marL="3429000" indent="-228600" algn="l" rtl="0" fontAlgn="base">
        <a:spcBef>
          <a:spcPct val="20000"/>
        </a:spcBef>
        <a:spcAft>
          <a:spcPct val="0"/>
        </a:spcAft>
        <a:buClr>
          <a:schemeClr val="tx2"/>
        </a:buClr>
        <a:buChar char="•"/>
        <a:defRPr sz="2000">
          <a:solidFill>
            <a:schemeClr val="tx1"/>
          </a:solidFill>
          <a:latin typeface="+mn-lt"/>
        </a:defRPr>
      </a:lvl8pPr>
      <a:lvl9pPr marL="3886200" indent="-228600" algn="l" rtl="0" fontAlgn="base">
        <a:spcBef>
          <a:spcPct val="20000"/>
        </a:spcBef>
        <a:spcAft>
          <a:spcPct val="0"/>
        </a:spcAft>
        <a:buClr>
          <a:schemeClr val="tx2"/>
        </a:buClr>
        <a:buChar char="•"/>
        <a:defRPr sz="2000">
          <a:solidFill>
            <a:schemeClr val="tx1"/>
          </a:solidFill>
          <a:latin typeface="+mn-lt"/>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3902075"/>
            <a:ext cx="3400425" cy="2949575"/>
            <a:chOff x="0" y="2458"/>
            <a:chExt cx="2142" cy="1858"/>
          </a:xfrm>
        </p:grpSpPr>
        <p:sp>
          <p:nvSpPr>
            <p:cNvPr id="28675"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id-ID">
                <a:solidFill>
                  <a:srgbClr val="FFFFFF"/>
                </a:solidFill>
              </a:endParaRPr>
            </a:p>
          </p:txBody>
        </p:sp>
        <p:sp>
          <p:nvSpPr>
            <p:cNvPr id="28676"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id-ID">
                <a:solidFill>
                  <a:srgbClr val="FFFFFF"/>
                </a:solidFill>
              </a:endParaRPr>
            </a:p>
          </p:txBody>
        </p:sp>
        <p:sp>
          <p:nvSpPr>
            <p:cNvPr id="28677"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id-ID">
                <a:solidFill>
                  <a:srgbClr val="FFFFFF"/>
                </a:solidFill>
              </a:endParaRPr>
            </a:p>
          </p:txBody>
        </p:sp>
        <p:sp>
          <p:nvSpPr>
            <p:cNvPr id="28678"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id-ID">
                <a:solidFill>
                  <a:srgbClr val="FFFFFF"/>
                </a:solidFill>
              </a:endParaRPr>
            </a:p>
          </p:txBody>
        </p:sp>
        <p:sp>
          <p:nvSpPr>
            <p:cNvPr id="28679"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w="9525">
              <a:noFill/>
              <a:round/>
              <a:headEnd/>
              <a:tailEnd/>
            </a:ln>
            <a:effectLst/>
          </p:spPr>
          <p:txBody>
            <a:bodyPr/>
            <a:lstStyle/>
            <a:p>
              <a:pPr>
                <a:defRPr/>
              </a:pPr>
              <a:endParaRPr lang="id-ID">
                <a:solidFill>
                  <a:srgbClr val="FFFFFF"/>
                </a:solidFill>
              </a:endParaRPr>
            </a:p>
          </p:txBody>
        </p:sp>
        <p:sp>
          <p:nvSpPr>
            <p:cNvPr id="28680"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w="9525">
              <a:noFill/>
              <a:round/>
              <a:headEnd/>
              <a:tailEnd/>
            </a:ln>
            <a:effectLst/>
          </p:spPr>
          <p:txBody>
            <a:bodyPr/>
            <a:lstStyle/>
            <a:p>
              <a:pPr>
                <a:defRPr/>
              </a:pPr>
              <a:endParaRPr lang="id-ID">
                <a:solidFill>
                  <a:srgbClr val="FFFFFF"/>
                </a:solidFill>
              </a:endParaRPr>
            </a:p>
          </p:txBody>
        </p:sp>
        <p:sp>
          <p:nvSpPr>
            <p:cNvPr id="28681"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w="9525">
              <a:noFill/>
              <a:round/>
              <a:headEnd/>
              <a:tailEnd/>
            </a:ln>
            <a:effectLst/>
          </p:spPr>
          <p:txBody>
            <a:bodyPr/>
            <a:lstStyle/>
            <a:p>
              <a:pPr>
                <a:defRPr/>
              </a:pPr>
              <a:endParaRPr lang="id-ID">
                <a:solidFill>
                  <a:srgbClr val="FFFFFF"/>
                </a:solidFill>
              </a:endParaRPr>
            </a:p>
          </p:txBody>
        </p:sp>
      </p:grpSp>
      <p:sp>
        <p:nvSpPr>
          <p:cNvPr id="28682"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28683"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8684"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fontAlgn="auto">
              <a:spcBef>
                <a:spcPts val="0"/>
              </a:spcBef>
              <a:spcAft>
                <a:spcPts val="0"/>
              </a:spcAft>
              <a:defRPr sz="1000">
                <a:effectLst>
                  <a:outerShdw blurRad="38100" dist="38100" dir="2700000" algn="tl">
                    <a:srgbClr val="010199"/>
                  </a:outerShdw>
                </a:effectLst>
                <a:latin typeface="+mn-lt"/>
                <a:cs typeface="+mn-cs"/>
              </a:defRPr>
            </a:lvl1pPr>
          </a:lstStyle>
          <a:p>
            <a:pPr>
              <a:defRPr/>
            </a:pPr>
            <a:endParaRPr lang="en-US">
              <a:solidFill>
                <a:srgbClr val="FFFFFF"/>
              </a:solidFill>
            </a:endParaRPr>
          </a:p>
        </p:txBody>
      </p:sp>
      <p:sp>
        <p:nvSpPr>
          <p:cNvPr id="286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fontAlgn="auto">
              <a:spcBef>
                <a:spcPts val="0"/>
              </a:spcBef>
              <a:spcAft>
                <a:spcPts val="0"/>
              </a:spcAft>
              <a:defRPr sz="1000">
                <a:effectLst>
                  <a:outerShdw blurRad="38100" dist="38100" dir="2700000" algn="tl">
                    <a:srgbClr val="010199"/>
                  </a:outerShdw>
                </a:effectLst>
                <a:latin typeface="+mn-lt"/>
                <a:cs typeface="+mn-cs"/>
              </a:defRPr>
            </a:lvl1pPr>
          </a:lstStyle>
          <a:p>
            <a:pPr>
              <a:defRPr/>
            </a:pPr>
            <a:endParaRPr lang="en-US">
              <a:solidFill>
                <a:srgbClr val="FFFFFF"/>
              </a:solidFill>
            </a:endParaRPr>
          </a:p>
        </p:txBody>
      </p:sp>
      <p:sp>
        <p:nvSpPr>
          <p:cNvPr id="28686"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fontAlgn="auto">
              <a:spcBef>
                <a:spcPts val="0"/>
              </a:spcBef>
              <a:spcAft>
                <a:spcPts val="0"/>
              </a:spcAft>
              <a:defRPr sz="1000">
                <a:effectLst>
                  <a:outerShdw blurRad="38100" dist="38100" dir="2700000" algn="tl">
                    <a:srgbClr val="010199"/>
                  </a:outerShdw>
                </a:effectLst>
                <a:latin typeface="+mn-lt"/>
                <a:cs typeface="+mn-cs"/>
              </a:defRPr>
            </a:lvl1pPr>
          </a:lstStyle>
          <a:p>
            <a:pPr>
              <a:defRPr/>
            </a:pPr>
            <a:fld id="{87E97F71-1B55-4734-8ED1-2695FD13050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19865981"/>
      </p:ext>
    </p:extLst>
  </p:cSld>
  <p:clrMap bg1="dk2" tx1="lt1" bg2="dk1" tx2="lt2" accent1="accent1" accent2="accent2" accent3="accent3" accent4="accent4" accent5="accent5" accent6="accent6" hlink="hlink" folHlink="folHlink"/>
  <p:sldLayoutIdLst>
    <p:sldLayoutId id="2147484562" r:id="rId1"/>
    <p:sldLayoutId id="2147484591" r:id="rId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FFFFFF"/>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FFFFFF"/>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FFFFFF"/>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FFFFFF"/>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FFFFFF"/>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FFFFFF"/>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FFFFFF"/>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FFFFFF"/>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FFFFFF"/>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75000"/>
        <a:buFont typeface="Wingdings" pitchFamily="2" charset="2"/>
        <a:buChar char="l"/>
        <a:defRPr sz="3200">
          <a:solidFill>
            <a:schemeClr val="tx1"/>
          </a:solidFill>
          <a:effectLst>
            <a:outerShdw blurRad="38100" dist="38100" dir="2700000" algn="tl">
              <a:srgbClr val="010199"/>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75000"/>
        <a:buFont typeface="Wingdings" pitchFamily="2" charset="2"/>
        <a:buChar char="l"/>
        <a:defRPr sz="2800">
          <a:solidFill>
            <a:schemeClr val="tx1"/>
          </a:solidFill>
          <a:effectLst>
            <a:outerShdw blurRad="38100" dist="38100" dir="2700000" algn="tl">
              <a:srgbClr val="010199"/>
            </a:outerShdw>
          </a:effectLst>
          <a:latin typeface="+mn-lt"/>
        </a:defRPr>
      </a:lvl2pPr>
      <a:lvl3pPr marL="1143000" indent="-228600" algn="l" rtl="0" eaLnBrk="0" fontAlgn="base" hangingPunct="0">
        <a:spcBef>
          <a:spcPct val="20000"/>
        </a:spcBef>
        <a:spcAft>
          <a:spcPct val="0"/>
        </a:spcAft>
        <a:buClr>
          <a:schemeClr val="accent2"/>
        </a:buClr>
        <a:buSzPct val="75000"/>
        <a:buFont typeface="Wingdings" pitchFamily="2" charset="2"/>
        <a:buChar char="l"/>
        <a:defRPr sz="2400">
          <a:solidFill>
            <a:schemeClr val="tx1"/>
          </a:solidFill>
          <a:effectLst>
            <a:outerShdw blurRad="38100" dist="38100" dir="2700000" algn="tl">
              <a:srgbClr val="010199"/>
            </a:outerShdw>
          </a:effectLst>
          <a:latin typeface="+mn-lt"/>
        </a:defRPr>
      </a:lvl3pPr>
      <a:lvl4pPr marL="1600200" indent="-228600" algn="l" rtl="0" eaLnBrk="0" fontAlgn="base" hangingPunct="0">
        <a:spcBef>
          <a:spcPct val="20000"/>
        </a:spcBef>
        <a:spcAft>
          <a:spcPct val="0"/>
        </a:spcAft>
        <a:buClr>
          <a:schemeClr val="folHlink"/>
        </a:buClr>
        <a:buSzPct val="75000"/>
        <a:buFont typeface="Wingdings" pitchFamily="2" charset="2"/>
        <a:buChar char="l"/>
        <a:defRPr sz="2000">
          <a:solidFill>
            <a:schemeClr val="tx1"/>
          </a:solidFill>
          <a:effectLst>
            <a:outerShdw blurRad="38100" dist="38100" dir="2700000" algn="tl">
              <a:srgbClr val="010199"/>
            </a:outerShdw>
          </a:effectLst>
          <a:latin typeface="+mn-lt"/>
        </a:defRPr>
      </a:lvl4pPr>
      <a:lvl5pPr marL="2057400" indent="-228600" algn="l" rtl="0" eaLnBrk="0" fontAlgn="base" hangingPunct="0">
        <a:spcBef>
          <a:spcPct val="20000"/>
        </a:spcBef>
        <a:spcAft>
          <a:spcPct val="0"/>
        </a:spcAft>
        <a:buClr>
          <a:schemeClr val="tx1"/>
        </a:buClr>
        <a:buSzPct val="75000"/>
        <a:buFont typeface="Wingdings" pitchFamily="2" charset="2"/>
        <a:buChar char="l"/>
        <a:defRPr sz="2000">
          <a:solidFill>
            <a:schemeClr val="tx1"/>
          </a:solidFill>
          <a:effectLst>
            <a:outerShdw blurRad="38100" dist="38100" dir="2700000" algn="tl">
              <a:srgbClr val="010199"/>
            </a:outerShdw>
          </a:effectLst>
          <a:latin typeface="+mn-lt"/>
        </a:defRPr>
      </a:lvl5pPr>
      <a:lvl6pPr marL="2514600" indent="-228600" algn="l" rtl="0" fontAlgn="base">
        <a:spcBef>
          <a:spcPct val="20000"/>
        </a:spcBef>
        <a:spcAft>
          <a:spcPct val="0"/>
        </a:spcAft>
        <a:buClr>
          <a:schemeClr val="tx1"/>
        </a:buClr>
        <a:buSzPct val="75000"/>
        <a:buFont typeface="Wingdings" pitchFamily="2" charset="2"/>
        <a:buChar char="l"/>
        <a:defRPr sz="2000">
          <a:solidFill>
            <a:schemeClr val="tx1"/>
          </a:solidFill>
          <a:effectLst>
            <a:outerShdw blurRad="38100" dist="38100" dir="2700000" algn="tl">
              <a:srgbClr val="010199"/>
            </a:outerShdw>
          </a:effectLst>
          <a:latin typeface="+mn-lt"/>
        </a:defRPr>
      </a:lvl6pPr>
      <a:lvl7pPr marL="2971800" indent="-228600" algn="l" rtl="0" fontAlgn="base">
        <a:spcBef>
          <a:spcPct val="20000"/>
        </a:spcBef>
        <a:spcAft>
          <a:spcPct val="0"/>
        </a:spcAft>
        <a:buClr>
          <a:schemeClr val="tx1"/>
        </a:buClr>
        <a:buSzPct val="75000"/>
        <a:buFont typeface="Wingdings" pitchFamily="2" charset="2"/>
        <a:buChar char="l"/>
        <a:defRPr sz="2000">
          <a:solidFill>
            <a:schemeClr val="tx1"/>
          </a:solidFill>
          <a:effectLst>
            <a:outerShdw blurRad="38100" dist="38100" dir="2700000" algn="tl">
              <a:srgbClr val="010199"/>
            </a:outerShdw>
          </a:effectLst>
          <a:latin typeface="+mn-lt"/>
        </a:defRPr>
      </a:lvl7pPr>
      <a:lvl8pPr marL="3429000" indent="-228600" algn="l" rtl="0" fontAlgn="base">
        <a:spcBef>
          <a:spcPct val="20000"/>
        </a:spcBef>
        <a:spcAft>
          <a:spcPct val="0"/>
        </a:spcAft>
        <a:buClr>
          <a:schemeClr val="tx1"/>
        </a:buClr>
        <a:buSzPct val="75000"/>
        <a:buFont typeface="Wingdings" pitchFamily="2" charset="2"/>
        <a:buChar char="l"/>
        <a:defRPr sz="2000">
          <a:solidFill>
            <a:schemeClr val="tx1"/>
          </a:solidFill>
          <a:effectLst>
            <a:outerShdw blurRad="38100" dist="38100" dir="2700000" algn="tl">
              <a:srgbClr val="010199"/>
            </a:outerShdw>
          </a:effectLst>
          <a:latin typeface="+mn-lt"/>
        </a:defRPr>
      </a:lvl8pPr>
      <a:lvl9pPr marL="3886200" indent="-228600" algn="l" rtl="0" fontAlgn="base">
        <a:spcBef>
          <a:spcPct val="20000"/>
        </a:spcBef>
        <a:spcAft>
          <a:spcPct val="0"/>
        </a:spcAft>
        <a:buClr>
          <a:schemeClr val="tx1"/>
        </a:buClr>
        <a:buSzPct val="75000"/>
        <a:buFont typeface="Wingdings" pitchFamily="2" charset="2"/>
        <a:buChar char="l"/>
        <a:defRPr sz="2000">
          <a:solidFill>
            <a:schemeClr val="tx1"/>
          </a:solidFill>
          <a:effectLst>
            <a:outerShdw blurRad="38100" dist="38100" dir="2700000" algn="tl">
              <a:srgbClr val="010199"/>
            </a:outerShdw>
          </a:effectLst>
          <a:latin typeface="+mn-lt"/>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12" name="Freeform 11"/>
          <p:cNvSpPr>
            <a:spLocks/>
          </p:cNvSpPr>
          <p:nvPr/>
        </p:nvSpPr>
        <p:spPr bwMode="auto">
          <a:xfrm>
            <a:off x="0" y="4751388"/>
            <a:ext cx="9144000" cy="2112962"/>
          </a:xfrm>
          <a:custGeom>
            <a:avLst>
              <a:gd name="A1" fmla="val 0"/>
              <a:gd name="A2" fmla="val 0"/>
              <a:gd name="A3" fmla="val 0"/>
              <a:gd name="A4" fmla="val 0"/>
              <a:gd name="A5" fmla="val 0"/>
              <a:gd name="A6" fmla="val 0"/>
              <a:gd name="A7" fmla="val 0"/>
              <a:gd name="A8" fmla="val 0"/>
            </a:avLst>
            <a:gdLst/>
            <a:ahLst/>
            <a:cxnLst>
              <a:cxn ang="0">
                <a:pos x="0" y="1066"/>
              </a:cxn>
              <a:cxn ang="0">
                <a:pos x="0" y="1331"/>
              </a:cxn>
              <a:cxn ang="0">
                <a:pos x="5760" y="1331"/>
              </a:cxn>
              <a:cxn ang="0">
                <a:pos x="5760" y="0"/>
              </a:cxn>
              <a:cxn ang="0">
                <a:pos x="0" y="1066"/>
              </a:cxn>
            </a:cxnLst>
            <a:rect l="0" t="0" r="0" b="0"/>
            <a:pathLst>
              <a:path w="5760" h="1331">
                <a:moveTo>
                  <a:pt x="0" y="1066"/>
                </a:moveTo>
                <a:lnTo>
                  <a:pt x="0" y="1331"/>
                </a:lnTo>
                <a:lnTo>
                  <a:pt x="5760" y="1331"/>
                </a:lnTo>
                <a:lnTo>
                  <a:pt x="5760" y="0"/>
                </a:lnTo>
                <a:cubicBezTo>
                  <a:pt x="3220" y="1206"/>
                  <a:pt x="2250" y="1146"/>
                  <a:pt x="0" y="1066"/>
                </a:cubicBezTo>
                <a:close/>
              </a:path>
            </a:pathLst>
          </a:custGeom>
          <a:solidFill>
            <a:schemeClr val="bg1">
              <a:tint val="80000"/>
              <a:satMod val="200000"/>
              <a:alpha val="45000"/>
            </a:schemeClr>
          </a:solidFill>
          <a:ln w="9525" cap="flat" cmpd="sng" algn="ctr">
            <a:noFill/>
            <a:prstDash val="solid"/>
            <a:round/>
            <a:headEnd type="none" w="med" len="med"/>
            <a:tailEnd type="none" w="med" len="med"/>
          </a:ln>
          <a:effectLst>
            <a:outerShdw blurRad="50800" dist="44450" dir="16200000" algn="ctr" rotWithShape="0">
              <a:prstClr val="black">
                <a:alpha val="35000"/>
              </a:prstClr>
            </a:outerShdw>
          </a:effectLst>
        </p:spPr>
        <p:txBody>
          <a:bodyPr/>
          <a:lstStyle/>
          <a:p>
            <a:pPr>
              <a:defRPr/>
            </a:pPr>
            <a:endParaRPr lang="en-US">
              <a:solidFill>
                <a:prstClr val="white"/>
              </a:solidFill>
            </a:endParaRPr>
          </a:p>
        </p:txBody>
      </p:sp>
      <p:sp>
        <p:nvSpPr>
          <p:cNvPr id="16" name="Freeform 15"/>
          <p:cNvSpPr>
            <a:spLocks/>
          </p:cNvSpPr>
          <p:nvPr/>
        </p:nvSpPr>
        <p:spPr bwMode="auto">
          <a:xfrm>
            <a:off x="7315200" y="0"/>
            <a:ext cx="1828800" cy="6858000"/>
          </a:xfrm>
          <a:custGeom>
            <a:avLst/>
            <a:gdLst>
              <a:gd name="connsiteX0" fmla="*/ 1914 w 1914"/>
              <a:gd name="connsiteY0" fmla="*/ 9 h 4329"/>
              <a:gd name="connsiteX1" fmla="*/ 1914 w 1914"/>
              <a:gd name="connsiteY1" fmla="*/ 4329 h 4329"/>
              <a:gd name="connsiteX2" fmla="*/ 204 w 1914"/>
              <a:gd name="connsiteY2" fmla="*/ 4327 h 4329"/>
              <a:gd name="connsiteX3" fmla="*/ 0 w 1914"/>
              <a:gd name="connsiteY3" fmla="*/ 0 h 4329"/>
              <a:gd name="connsiteX4" fmla="*/ 1914 w 1914"/>
              <a:gd name="connsiteY4" fmla="*/ 9 h 4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 h="4329">
                <a:moveTo>
                  <a:pt x="1914" y="9"/>
                </a:moveTo>
                <a:lnTo>
                  <a:pt x="1914" y="4329"/>
                </a:lnTo>
                <a:lnTo>
                  <a:pt x="204" y="4327"/>
                </a:lnTo>
                <a:cubicBezTo>
                  <a:pt x="1288" y="3574"/>
                  <a:pt x="2082" y="1734"/>
                  <a:pt x="0" y="0"/>
                </a:cubicBezTo>
                <a:lnTo>
                  <a:pt x="1914" y="9"/>
                </a:lnTo>
                <a:close/>
              </a:path>
            </a:pathLst>
          </a:custGeom>
          <a:solidFill>
            <a:schemeClr val="bg1">
              <a:tint val="90000"/>
              <a:satMod val="350000"/>
              <a:alpha val="40000"/>
            </a:schemeClr>
          </a:solidFill>
          <a:ln w="9525" cap="flat" cmpd="sng" algn="ctr">
            <a:noFill/>
            <a:prstDash val="solid"/>
            <a:round/>
            <a:headEnd type="none" w="med" len="med"/>
            <a:tailEnd type="none" w="med" len="med"/>
          </a:ln>
          <a:effectLst>
            <a:outerShdw blurRad="50800" dist="50800" dir="10800000" algn="ctr" rotWithShape="0">
              <a:prstClr val="black">
                <a:alpha val="45000"/>
              </a:prstClr>
            </a:outerShdw>
          </a:effectLst>
        </p:spPr>
        <p:txBody>
          <a:bodyPr/>
          <a:lstStyle/>
          <a:p>
            <a:pPr>
              <a:defRPr/>
            </a:pPr>
            <a:endParaRPr lang="en-US">
              <a:solidFill>
                <a:prstClr val="white"/>
              </a:solidFill>
            </a:endParaRPr>
          </a:p>
        </p:txBody>
      </p:sp>
      <p:sp>
        <p:nvSpPr>
          <p:cNvPr id="21508" name="Title Placeholder 8"/>
          <p:cNvSpPr>
            <a:spLocks noGrp="1"/>
          </p:cNvSpPr>
          <p:nvPr>
            <p:ph type="title"/>
          </p:nvPr>
        </p:nvSpPr>
        <p:spPr bwMode="auto">
          <a:xfrm>
            <a:off x="457200" y="274638"/>
            <a:ext cx="7467600" cy="1143000"/>
          </a:xfrm>
          <a:prstGeom prst="rect">
            <a:avLst/>
          </a:prstGeom>
          <a:noFill/>
          <a:ln w="9525">
            <a:noFill/>
            <a:miter lim="800000"/>
            <a:headEnd/>
            <a:tailEnd/>
          </a:ln>
        </p:spPr>
        <p:txBody>
          <a:bodyPr vert="horz" wrap="square" lIns="45720" tIns="45720" rIns="45720" bIns="45720" numCol="1" anchor="ctr" anchorCtr="0" compatLnSpc="1">
            <a:prstTxWarp prst="textNoShape">
              <a:avLst/>
            </a:prstTxWarp>
          </a:bodyPr>
          <a:lstStyle/>
          <a:p>
            <a:pPr lvl="0"/>
            <a:r>
              <a:rPr lang="en-US"/>
              <a:t>Click to edit Master title style</a:t>
            </a:r>
          </a:p>
        </p:txBody>
      </p:sp>
      <p:sp>
        <p:nvSpPr>
          <p:cNvPr id="21509" name="Text Placeholder 29"/>
          <p:cNvSpPr>
            <a:spLocks noGrp="1"/>
          </p:cNvSpPr>
          <p:nvPr>
            <p:ph type="body" idx="1"/>
          </p:nvPr>
        </p:nvSpPr>
        <p:spPr bwMode="auto">
          <a:xfrm>
            <a:off x="457200" y="1600200"/>
            <a:ext cx="7467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9"/>
          <p:cNvSpPr>
            <a:spLocks noGrp="1"/>
          </p:cNvSpPr>
          <p:nvPr>
            <p:ph type="dt" sz="half" idx="2"/>
          </p:nvPr>
        </p:nvSpPr>
        <p:spPr>
          <a:xfrm>
            <a:off x="457200" y="6421438"/>
            <a:ext cx="2133600" cy="365125"/>
          </a:xfrm>
          <a:prstGeom prst="rect">
            <a:avLst/>
          </a:prstGeom>
        </p:spPr>
        <p:txBody>
          <a:bodyPr vert="horz" bIns="0" anchor="b"/>
          <a:lstStyle>
            <a:lvl1pPr algn="l" eaLnBrk="1" fontAlgn="auto" latinLnBrk="0" hangingPunct="1">
              <a:spcBef>
                <a:spcPts val="0"/>
              </a:spcBef>
              <a:spcAft>
                <a:spcPts val="0"/>
              </a:spcAft>
              <a:defRPr kumimoji="0" sz="1000">
                <a:solidFill>
                  <a:schemeClr val="tx2">
                    <a:shade val="50000"/>
                  </a:schemeClr>
                </a:solidFill>
                <a:latin typeface="+mn-lt"/>
                <a:cs typeface="+mn-cs"/>
              </a:defRPr>
            </a:lvl1pPr>
          </a:lstStyle>
          <a:p>
            <a:pPr>
              <a:defRPr/>
            </a:pPr>
            <a:fld id="{035E16DC-9640-443E-B94B-652D7917E57B}" type="datetimeFigureOut">
              <a:rPr lang="en-US">
                <a:solidFill>
                  <a:srgbClr val="D4D2D0">
                    <a:shade val="50000"/>
                  </a:srgbClr>
                </a:solidFill>
              </a:rPr>
              <a:pPr>
                <a:defRPr/>
              </a:pPr>
              <a:t>3/18/2021</a:t>
            </a:fld>
            <a:endParaRPr lang="en-US" sz="1100" dirty="0">
              <a:solidFill>
                <a:srgbClr val="D4D2D0"/>
              </a:solidFill>
            </a:endParaRPr>
          </a:p>
        </p:txBody>
      </p:sp>
      <p:sp>
        <p:nvSpPr>
          <p:cNvPr id="22" name="Footer Placeholder 21"/>
          <p:cNvSpPr>
            <a:spLocks noGrp="1"/>
          </p:cNvSpPr>
          <p:nvPr>
            <p:ph type="ftr" sz="quarter" idx="3"/>
          </p:nvPr>
        </p:nvSpPr>
        <p:spPr>
          <a:xfrm>
            <a:off x="3124200" y="6421438"/>
            <a:ext cx="2895600" cy="365125"/>
          </a:xfrm>
          <a:prstGeom prst="rect">
            <a:avLst/>
          </a:prstGeom>
        </p:spPr>
        <p:txBody>
          <a:bodyPr vert="horz" lIns="0" rIns="0" bIns="0" anchor="b"/>
          <a:lstStyle>
            <a:lvl1pPr algn="r" eaLnBrk="1" fontAlgn="auto" latinLnBrk="0" hangingPunct="1">
              <a:spcBef>
                <a:spcPts val="0"/>
              </a:spcBef>
              <a:spcAft>
                <a:spcPts val="0"/>
              </a:spcAft>
              <a:defRPr kumimoji="0" sz="1100">
                <a:solidFill>
                  <a:schemeClr val="tx2"/>
                </a:solidFill>
                <a:latin typeface="+mn-lt"/>
                <a:cs typeface="+mn-cs"/>
              </a:defRPr>
            </a:lvl1pPr>
          </a:lstStyle>
          <a:p>
            <a:pPr>
              <a:defRPr/>
            </a:pPr>
            <a:endParaRPr lang="en-US">
              <a:solidFill>
                <a:srgbClr val="D4D2D0"/>
              </a:solidFill>
            </a:endParaRPr>
          </a:p>
        </p:txBody>
      </p:sp>
      <p:sp>
        <p:nvSpPr>
          <p:cNvPr id="18" name="Slide Number Placeholder 17"/>
          <p:cNvSpPr>
            <a:spLocks noGrp="1"/>
          </p:cNvSpPr>
          <p:nvPr>
            <p:ph type="sldNum" sz="quarter" idx="4"/>
          </p:nvPr>
        </p:nvSpPr>
        <p:spPr>
          <a:xfrm>
            <a:off x="8153400" y="6421438"/>
            <a:ext cx="762000" cy="365125"/>
          </a:xfrm>
          <a:prstGeom prst="rect">
            <a:avLst/>
          </a:prstGeom>
        </p:spPr>
        <p:txBody>
          <a:bodyPr vert="horz" lIns="0" tIns="0" rIns="0" bIns="0" anchor="b"/>
          <a:lstStyle>
            <a:lvl1pPr algn="l" eaLnBrk="1" fontAlgn="auto" latinLnBrk="0" hangingPunct="1">
              <a:spcBef>
                <a:spcPts val="0"/>
              </a:spcBef>
              <a:spcAft>
                <a:spcPts val="0"/>
              </a:spcAft>
              <a:defRPr kumimoji="0" sz="1000">
                <a:solidFill>
                  <a:schemeClr val="tx2">
                    <a:shade val="50000"/>
                  </a:schemeClr>
                </a:solidFill>
                <a:latin typeface="+mn-lt"/>
                <a:cs typeface="+mn-cs"/>
              </a:defRPr>
            </a:lvl1pPr>
          </a:lstStyle>
          <a:p>
            <a:pPr>
              <a:defRPr/>
            </a:pPr>
            <a:fld id="{0208F595-BB43-418E-8B7E-929BB68A2EDF}" type="slidenum">
              <a:rPr lang="en-US">
                <a:solidFill>
                  <a:srgbClr val="D4D2D0">
                    <a:shade val="50000"/>
                  </a:srgbClr>
                </a:solidFill>
              </a:rPr>
              <a:pPr>
                <a:defRPr/>
              </a:pPr>
              <a:t>‹#›</a:t>
            </a:fld>
            <a:endParaRPr lang="en-US" sz="1200">
              <a:solidFill>
                <a:srgbClr val="D4D2D0"/>
              </a:solidFill>
            </a:endParaRPr>
          </a:p>
        </p:txBody>
      </p:sp>
    </p:spTree>
    <p:extLst>
      <p:ext uri="{BB962C8B-B14F-4D97-AF65-F5344CB8AC3E}">
        <p14:creationId xmlns:p14="http://schemas.microsoft.com/office/powerpoint/2010/main" val="2581998781"/>
      </p:ext>
    </p:extLst>
  </p:cSld>
  <p:clrMap bg1="dk1" tx1="lt1" bg2="dk2" tx2="lt2" accent1="accent1" accent2="accent2" accent3="accent3" accent4="accent4" accent5="accent5" accent6="accent6" hlink="hlink" folHlink="folHlink"/>
  <p:sldLayoutIdLst>
    <p:sldLayoutId id="2147484565" r:id="rId1"/>
    <p:sldLayoutId id="2147484584" r:id="rId2"/>
  </p:sldLayoutIdLst>
  <p:txStyles>
    <p:titleStyle>
      <a:lvl1pPr algn="l" rtl="0" eaLnBrk="0" fontAlgn="base" hangingPunct="0">
        <a:spcBef>
          <a:spcPct val="0"/>
        </a:spcBef>
        <a:spcAft>
          <a:spcPct val="0"/>
        </a:spcAft>
        <a:defRPr sz="4600" kern="1200">
          <a:solidFill>
            <a:schemeClr val="tx1"/>
          </a:solidFill>
          <a:latin typeface="+mj-lt"/>
          <a:ea typeface="+mj-ea"/>
          <a:cs typeface="+mj-cs"/>
        </a:defRPr>
      </a:lvl1pPr>
      <a:lvl2pPr algn="l" rtl="0" eaLnBrk="0" fontAlgn="base" hangingPunct="0">
        <a:spcBef>
          <a:spcPct val="0"/>
        </a:spcBef>
        <a:spcAft>
          <a:spcPct val="0"/>
        </a:spcAft>
        <a:defRPr sz="4600">
          <a:solidFill>
            <a:schemeClr val="tx1"/>
          </a:solidFill>
          <a:latin typeface="Franklin Gothic Book" pitchFamily="34" charset="0"/>
        </a:defRPr>
      </a:lvl2pPr>
      <a:lvl3pPr algn="l" rtl="0" eaLnBrk="0" fontAlgn="base" hangingPunct="0">
        <a:spcBef>
          <a:spcPct val="0"/>
        </a:spcBef>
        <a:spcAft>
          <a:spcPct val="0"/>
        </a:spcAft>
        <a:defRPr sz="4600">
          <a:solidFill>
            <a:schemeClr val="tx1"/>
          </a:solidFill>
          <a:latin typeface="Franklin Gothic Book" pitchFamily="34" charset="0"/>
        </a:defRPr>
      </a:lvl3pPr>
      <a:lvl4pPr algn="l" rtl="0" eaLnBrk="0" fontAlgn="base" hangingPunct="0">
        <a:spcBef>
          <a:spcPct val="0"/>
        </a:spcBef>
        <a:spcAft>
          <a:spcPct val="0"/>
        </a:spcAft>
        <a:defRPr sz="4600">
          <a:solidFill>
            <a:schemeClr val="tx1"/>
          </a:solidFill>
          <a:latin typeface="Franklin Gothic Book" pitchFamily="34" charset="0"/>
        </a:defRPr>
      </a:lvl4pPr>
      <a:lvl5pPr algn="l" rtl="0" eaLnBrk="0" fontAlgn="base" hangingPunct="0">
        <a:spcBef>
          <a:spcPct val="0"/>
        </a:spcBef>
        <a:spcAft>
          <a:spcPct val="0"/>
        </a:spcAft>
        <a:defRPr sz="4600">
          <a:solidFill>
            <a:schemeClr val="tx1"/>
          </a:solidFill>
          <a:latin typeface="Franklin Gothic Book" pitchFamily="34" charset="0"/>
        </a:defRPr>
      </a:lvl5pPr>
      <a:lvl6pPr marL="457200" algn="l" rtl="0" fontAlgn="base">
        <a:spcBef>
          <a:spcPct val="0"/>
        </a:spcBef>
        <a:spcAft>
          <a:spcPct val="0"/>
        </a:spcAft>
        <a:defRPr sz="4600">
          <a:solidFill>
            <a:schemeClr val="tx1"/>
          </a:solidFill>
          <a:latin typeface="Franklin Gothic Book" pitchFamily="34" charset="0"/>
        </a:defRPr>
      </a:lvl6pPr>
      <a:lvl7pPr marL="914400" algn="l" rtl="0" fontAlgn="base">
        <a:spcBef>
          <a:spcPct val="0"/>
        </a:spcBef>
        <a:spcAft>
          <a:spcPct val="0"/>
        </a:spcAft>
        <a:defRPr sz="4600">
          <a:solidFill>
            <a:schemeClr val="tx1"/>
          </a:solidFill>
          <a:latin typeface="Franklin Gothic Book" pitchFamily="34" charset="0"/>
        </a:defRPr>
      </a:lvl7pPr>
      <a:lvl8pPr marL="1371600" algn="l" rtl="0" fontAlgn="base">
        <a:spcBef>
          <a:spcPct val="0"/>
        </a:spcBef>
        <a:spcAft>
          <a:spcPct val="0"/>
        </a:spcAft>
        <a:defRPr sz="4600">
          <a:solidFill>
            <a:schemeClr val="tx1"/>
          </a:solidFill>
          <a:latin typeface="Franklin Gothic Book" pitchFamily="34" charset="0"/>
        </a:defRPr>
      </a:lvl8pPr>
      <a:lvl9pPr marL="1828800" algn="l" rtl="0" fontAlgn="base">
        <a:spcBef>
          <a:spcPct val="0"/>
        </a:spcBef>
        <a:spcAft>
          <a:spcPct val="0"/>
        </a:spcAft>
        <a:defRPr sz="4600">
          <a:solidFill>
            <a:schemeClr val="tx1"/>
          </a:solidFill>
          <a:latin typeface="Franklin Gothic Book" pitchFamily="34" charset="0"/>
        </a:defRPr>
      </a:lvl9pPr>
    </p:titleStyle>
    <p:bodyStyle>
      <a:lvl1pPr marL="419100" indent="-382588" algn="l" rtl="0" eaLnBrk="0" fontAlgn="base" hangingPunct="0">
        <a:spcBef>
          <a:spcPct val="20000"/>
        </a:spcBef>
        <a:spcAft>
          <a:spcPct val="0"/>
        </a:spcAft>
        <a:buClr>
          <a:schemeClr val="accent1"/>
        </a:buClr>
        <a:buSzPct val="80000"/>
        <a:buFont typeface="Wingdings 2" pitchFamily="18" charset="2"/>
        <a:buChar char=""/>
        <a:defRPr sz="3000" kern="1200">
          <a:solidFill>
            <a:schemeClr val="tx1"/>
          </a:solidFill>
          <a:latin typeface="+mn-lt"/>
          <a:ea typeface="+mn-ea"/>
          <a:cs typeface="+mn-cs"/>
        </a:defRPr>
      </a:lvl1pPr>
      <a:lvl2pPr marL="722313" indent="-273050" algn="l" rtl="0" eaLnBrk="0" fontAlgn="base" hangingPunct="0">
        <a:spcBef>
          <a:spcPct val="20000"/>
        </a:spcBef>
        <a:spcAft>
          <a:spcPct val="0"/>
        </a:spcAft>
        <a:buClr>
          <a:schemeClr val="accent1"/>
        </a:buClr>
        <a:buSzPct val="90000"/>
        <a:buFont typeface="Wingdings 2" pitchFamily="18" charset="2"/>
        <a:buChar char=""/>
        <a:defRPr sz="2600" kern="1200">
          <a:solidFill>
            <a:schemeClr val="tx1"/>
          </a:solidFill>
          <a:latin typeface="+mn-lt"/>
          <a:ea typeface="+mn-ea"/>
          <a:cs typeface="+mn-cs"/>
        </a:defRPr>
      </a:lvl2pPr>
      <a:lvl3pPr marL="1004888" indent="-255588" algn="l" rtl="0" eaLnBrk="0" fontAlgn="base" hangingPunct="0">
        <a:spcBef>
          <a:spcPct val="20000"/>
        </a:spcBef>
        <a:spcAft>
          <a:spcPct val="0"/>
        </a:spcAft>
        <a:buClr>
          <a:schemeClr val="accent2"/>
        </a:buClr>
        <a:buSzPct val="85000"/>
        <a:buFont typeface="Arial" charset="0"/>
        <a:buChar char="○"/>
        <a:defRPr sz="2400" kern="1200">
          <a:solidFill>
            <a:schemeClr val="tx1"/>
          </a:solidFill>
          <a:latin typeface="+mn-lt"/>
          <a:ea typeface="+mn-ea"/>
          <a:cs typeface="+mn-cs"/>
        </a:defRPr>
      </a:lvl3pPr>
      <a:lvl4pPr marL="1279525" indent="-236538" algn="l" rtl="0" eaLnBrk="0" fontAlgn="base" hangingPunct="0">
        <a:spcBef>
          <a:spcPct val="20000"/>
        </a:spcBef>
        <a:spcAft>
          <a:spcPct val="0"/>
        </a:spcAft>
        <a:buClr>
          <a:srgbClr val="8D89A4"/>
        </a:buClr>
        <a:buSzPct val="90000"/>
        <a:buFont typeface="Wingdings 2" pitchFamily="18" charset="2"/>
        <a:buChar char=""/>
        <a:defRPr sz="2000" kern="1200">
          <a:solidFill>
            <a:schemeClr val="tx1"/>
          </a:solidFill>
          <a:latin typeface="+mn-lt"/>
          <a:ea typeface="+mn-ea"/>
          <a:cs typeface="+mn-cs"/>
        </a:defRPr>
      </a:lvl4pPr>
      <a:lvl5pPr marL="1489075" indent="-182563" algn="l" rtl="0" eaLnBrk="0" fontAlgn="base" hangingPunct="0">
        <a:spcBef>
          <a:spcPct val="20000"/>
        </a:spcBef>
        <a:spcAft>
          <a:spcPct val="0"/>
        </a:spcAft>
        <a:buClr>
          <a:srgbClr val="748560"/>
        </a:buClr>
        <a:buSzPct val="100000"/>
        <a:buFont typeface="Arial" charset="0"/>
        <a:buChar char="-"/>
        <a:defRPr sz="2000" kern="1200">
          <a:solidFill>
            <a:schemeClr val="tx1"/>
          </a:solidFill>
          <a:latin typeface="+mn-lt"/>
          <a:ea typeface="+mn-ea"/>
          <a:cs typeface="+mn-cs"/>
        </a:defRPr>
      </a:lvl5pPr>
      <a:lvl6pPr marL="1700784" indent="-182880" algn="l" rtl="0" eaLnBrk="1" latinLnBrk="0" hangingPunct="1">
        <a:spcBef>
          <a:spcPct val="20000"/>
        </a:spcBef>
        <a:buClr>
          <a:schemeClr val="accent5"/>
        </a:buClr>
        <a:buFont typeface="Arial"/>
        <a:buChar char="-"/>
        <a:defRPr kumimoji="0" sz="2000" kern="1200" baseline="0">
          <a:solidFill>
            <a:schemeClr val="tx1"/>
          </a:solidFill>
          <a:latin typeface="+mn-lt"/>
          <a:ea typeface="+mn-ea"/>
          <a:cs typeface="+mn-cs"/>
        </a:defRPr>
      </a:lvl6pPr>
      <a:lvl7pPr marL="1920240" indent="-182880" algn="l" rtl="0" eaLnBrk="1" latinLnBrk="0" hangingPunct="1">
        <a:spcBef>
          <a:spcPct val="20000"/>
        </a:spcBef>
        <a:buClr>
          <a:schemeClr val="accent6"/>
        </a:buClr>
        <a:buSzPct val="100000"/>
        <a:buFont typeface="Arial"/>
        <a:buChar char="•"/>
        <a:defRPr kumimoji="0" sz="1800" kern="1200" baseline="0">
          <a:solidFill>
            <a:schemeClr val="tx1"/>
          </a:solidFill>
          <a:latin typeface="+mn-lt"/>
          <a:ea typeface="+mn-ea"/>
          <a:cs typeface="+mn-cs"/>
        </a:defRPr>
      </a:lvl7pPr>
      <a:lvl8pPr marL="2139696" indent="-182880" algn="l" rtl="0" eaLnBrk="1" latinLnBrk="0" hangingPunct="1">
        <a:spcBef>
          <a:spcPct val="20000"/>
        </a:spcBef>
        <a:buClr>
          <a:schemeClr val="accent6"/>
        </a:buClr>
        <a:buFont typeface="Arial"/>
        <a:buChar char="▪"/>
        <a:defRPr kumimoji="0" sz="1600" kern="1200">
          <a:solidFill>
            <a:schemeClr val="tx1"/>
          </a:solidFill>
          <a:latin typeface="+mn-lt"/>
          <a:ea typeface="+mn-ea"/>
          <a:cs typeface="+mn-cs"/>
        </a:defRPr>
      </a:lvl8pPr>
      <a:lvl9pPr marL="2331720" indent="-182880" algn="l" rtl="0" eaLnBrk="1" latinLnBrk="0" hangingPunct="1">
        <a:spcBef>
          <a:spcPct val="20000"/>
        </a:spcBef>
        <a:buClr>
          <a:schemeClr val="accent6"/>
        </a:buClr>
        <a:buFont typeface="Arial"/>
        <a:buChar char="•"/>
        <a:defRPr kumimoji="0" sz="1600" kern="120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1266" name="Title Placeholder 1"/>
          <p:cNvSpPr>
            <a:spLocks noGrp="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endParaRPr lang="id-ID"/>
          </a:p>
        </p:txBody>
      </p:sp>
      <p:sp>
        <p:nvSpPr>
          <p:cNvPr id="11267" name="Text Placeholder 2"/>
          <p:cNvSpPr>
            <a:spLocks noGrp="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a:solidFill>
                  <a:schemeClr val="tx1">
                    <a:tint val="75000"/>
                  </a:schemeClr>
                </a:solidFill>
                <a:latin typeface="+mn-lt"/>
                <a:cs typeface="+mn-cs"/>
              </a:defRPr>
            </a:lvl1pPr>
          </a:lstStyle>
          <a:p>
            <a:pPr>
              <a:defRPr/>
            </a:pPr>
            <a:fld id="{802765DB-B50D-48C2-BC83-AEBEFD272ABB}" type="datetimeFigureOut">
              <a:rPr lang="id-ID"/>
              <a:pPr>
                <a:defRPr/>
              </a:pPr>
              <a:t>18/03/2021</a:t>
            </a:fld>
            <a:endParaRPr lang="id-ID"/>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a:defRPr/>
            </a:pPr>
            <a:endParaRPr lang="id-ID"/>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fontAlgn="auto">
              <a:spcBef>
                <a:spcPts val="0"/>
              </a:spcBef>
              <a:spcAft>
                <a:spcPts val="0"/>
              </a:spcAft>
              <a:defRPr sz="1200">
                <a:solidFill>
                  <a:schemeClr val="tx1">
                    <a:tint val="75000"/>
                  </a:schemeClr>
                </a:solidFill>
                <a:latin typeface="+mn-lt"/>
                <a:cs typeface="+mn-cs"/>
              </a:defRPr>
            </a:lvl1pPr>
          </a:lstStyle>
          <a:p>
            <a:pPr>
              <a:defRPr/>
            </a:pPr>
            <a:fld id="{F0E25838-B9DB-431C-A9ED-4509A2A1BB04}" type="slidenum">
              <a:rPr lang="id-ID"/>
              <a:pPr>
                <a:defRPr/>
              </a:pPr>
              <a:t>‹#›</a:t>
            </a:fld>
            <a:endParaRPr lang="id-ID"/>
          </a:p>
        </p:txBody>
      </p:sp>
    </p:spTree>
    <p:extLst>
      <p:ext uri="{BB962C8B-B14F-4D97-AF65-F5344CB8AC3E}">
        <p14:creationId xmlns:p14="http://schemas.microsoft.com/office/powerpoint/2010/main" val="1012164477"/>
      </p:ext>
    </p:extLst>
  </p:cSld>
  <p:clrMap bg1="lt1" tx1="dk1" bg2="lt2" tx2="dk2" accent1="accent1" accent2="accent2" accent3="accent3" accent4="accent4" accent5="accent5" accent6="accent6" hlink="hlink" folHlink="folHlink"/>
  <p:sldLayoutIdLst>
    <p:sldLayoutId id="2147484569" r:id="rId1"/>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5058" name="Arc 2"/>
          <p:cNvSpPr>
            <a:spLocks/>
          </p:cNvSpPr>
          <p:nvPr/>
        </p:nvSpPr>
        <p:spPr bwMode="auto">
          <a:xfrm>
            <a:off x="0" y="842963"/>
            <a:ext cx="2897188" cy="6015037"/>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gradFill rotWithShape="0">
            <a:gsLst>
              <a:gs pos="0">
                <a:schemeClr val="bg1"/>
              </a:gs>
              <a:gs pos="100000">
                <a:schemeClr val="accent2"/>
              </a:gs>
            </a:gsLst>
            <a:lin ang="5400000" scaled="1"/>
          </a:gradFill>
          <a:ln w="9525">
            <a:noFill/>
            <a:round/>
            <a:headEnd type="none" w="sm" len="sm"/>
            <a:tailEnd type="none" w="sm" len="sm"/>
          </a:ln>
        </p:spPr>
        <p:txBody>
          <a:bodyPr/>
          <a:lstStyle/>
          <a:p>
            <a:pPr fontAlgn="auto">
              <a:spcBef>
                <a:spcPts val="0"/>
              </a:spcBef>
              <a:spcAft>
                <a:spcPts val="0"/>
              </a:spcAft>
              <a:defRPr/>
            </a:pPr>
            <a:endParaRPr kumimoji="1" lang="id-ID" sz="2400">
              <a:latin typeface="Times New Roman" pitchFamily="18" charset="0"/>
              <a:cs typeface="+mn-cs"/>
            </a:endParaRPr>
          </a:p>
        </p:txBody>
      </p:sp>
      <p:sp>
        <p:nvSpPr>
          <p:cNvPr id="9219" name="Rectangle 3"/>
          <p:cNvSpPr>
            <a:spLocks noGrp="1" noChangeArrowheads="1"/>
          </p:cNvSpPr>
          <p:nvPr>
            <p:ph type="title"/>
          </p:nvPr>
        </p:nvSpPr>
        <p:spPr bwMode="auto">
          <a:xfrm>
            <a:off x="2819400" y="609600"/>
            <a:ext cx="6096000" cy="1143000"/>
          </a:xfrm>
          <a:prstGeom prst="rect">
            <a:avLst/>
          </a:prstGeom>
          <a:noFill/>
          <a:ln w="9525">
            <a:noFill/>
            <a:miter lim="800000"/>
            <a:headEnd/>
            <a:tailEnd/>
          </a:ln>
        </p:spPr>
        <p:txBody>
          <a:bodyPr vert="horz" wrap="square" lIns="92075" tIns="46037" rIns="92075" bIns="46037" numCol="1" anchor="ctr" anchorCtr="0" compatLnSpc="1">
            <a:prstTxWarp prst="textNoShape">
              <a:avLst/>
            </a:prstTxWarp>
          </a:bodyPr>
          <a:lstStyle/>
          <a:p>
            <a:pPr lvl="0"/>
            <a:r>
              <a:rPr lang="en-US"/>
              <a:t>Click to edit Master title style</a:t>
            </a:r>
          </a:p>
        </p:txBody>
      </p:sp>
      <p:sp>
        <p:nvSpPr>
          <p:cNvPr id="9220" name="Rectangle 4"/>
          <p:cNvSpPr>
            <a:spLocks noGrp="1" noChangeArrowheads="1"/>
          </p:cNvSpPr>
          <p:nvPr>
            <p:ph type="body" idx="1"/>
          </p:nvPr>
        </p:nvSpPr>
        <p:spPr bwMode="auto">
          <a:xfrm>
            <a:off x="2819400" y="1981200"/>
            <a:ext cx="6096000" cy="4114800"/>
          </a:xfrm>
          <a:prstGeom prst="rect">
            <a:avLst/>
          </a:prstGeom>
          <a:noFill/>
          <a:ln w="9525">
            <a:noFill/>
            <a:miter lim="800000"/>
            <a:headEnd/>
            <a:tailEnd/>
          </a:ln>
        </p:spPr>
        <p:txBody>
          <a:bodyPr vert="horz" wrap="square" lIns="92075" tIns="46037" rIns="92075" bIns="4603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5061" name="Rectangle 5"/>
          <p:cNvSpPr>
            <a:spLocks noGrp="1" noChangeArrowheads="1"/>
          </p:cNvSpPr>
          <p:nvPr>
            <p:ph type="dt" sz="half" idx="2"/>
          </p:nvPr>
        </p:nvSpPr>
        <p:spPr bwMode="auto">
          <a:xfrm>
            <a:off x="304800" y="6248400"/>
            <a:ext cx="1905000" cy="457200"/>
          </a:xfrm>
          <a:prstGeom prst="rect">
            <a:avLst/>
          </a:prstGeom>
          <a:noFill/>
          <a:ln w="9525">
            <a:noFill/>
            <a:miter lim="800000"/>
            <a:headEnd/>
            <a:tailEnd/>
          </a:ln>
        </p:spPr>
        <p:txBody>
          <a:bodyPr vert="horz" wrap="square" lIns="92075" tIns="46037" rIns="92075" bIns="46037" numCol="1" anchor="ctr" anchorCtr="0" compatLnSpc="1">
            <a:prstTxWarp prst="textNoShape">
              <a:avLst/>
            </a:prstTxWarp>
          </a:bodyPr>
          <a:lstStyle>
            <a:lvl1pPr fontAlgn="auto">
              <a:spcBef>
                <a:spcPts val="0"/>
              </a:spcBef>
              <a:spcAft>
                <a:spcPts val="0"/>
              </a:spcAft>
              <a:defRPr sz="1400">
                <a:latin typeface="+mn-lt"/>
                <a:cs typeface="+mn-cs"/>
              </a:defRPr>
            </a:lvl1pPr>
          </a:lstStyle>
          <a:p>
            <a:pPr>
              <a:defRPr/>
            </a:pPr>
            <a:endParaRPr lang="en-US"/>
          </a:p>
        </p:txBody>
      </p:sp>
      <p:sp>
        <p:nvSpPr>
          <p:cNvPr id="45062" name="Rectangle 6"/>
          <p:cNvSpPr>
            <a:spLocks noGrp="1" noChangeArrowheads="1"/>
          </p:cNvSpPr>
          <p:nvPr>
            <p:ph type="ftr" sz="quarter" idx="3"/>
          </p:nvPr>
        </p:nvSpPr>
        <p:spPr bwMode="auto">
          <a:xfrm>
            <a:off x="3581400" y="6248400"/>
            <a:ext cx="2895600" cy="457200"/>
          </a:xfrm>
          <a:prstGeom prst="rect">
            <a:avLst/>
          </a:prstGeom>
          <a:noFill/>
          <a:ln w="9525">
            <a:noFill/>
            <a:miter lim="800000"/>
            <a:headEnd/>
            <a:tailEnd/>
          </a:ln>
        </p:spPr>
        <p:txBody>
          <a:bodyPr vert="horz" wrap="square" lIns="92075" tIns="46037" rIns="92075" bIns="46037" numCol="1" anchor="ctr" anchorCtr="0" compatLnSpc="1">
            <a:prstTxWarp prst="textNoShape">
              <a:avLst/>
            </a:prstTxWarp>
          </a:bodyPr>
          <a:lstStyle>
            <a:lvl1pPr algn="ctr" fontAlgn="auto">
              <a:spcBef>
                <a:spcPts val="0"/>
              </a:spcBef>
              <a:spcAft>
                <a:spcPts val="0"/>
              </a:spcAft>
              <a:defRPr sz="1400">
                <a:latin typeface="+mn-lt"/>
                <a:cs typeface="+mn-cs"/>
              </a:defRPr>
            </a:lvl1pPr>
          </a:lstStyle>
          <a:p>
            <a:pPr>
              <a:defRPr/>
            </a:pPr>
            <a:endParaRPr lang="en-US"/>
          </a:p>
        </p:txBody>
      </p:sp>
      <p:sp>
        <p:nvSpPr>
          <p:cNvPr id="45063" name="Rectangle 7"/>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p:spPr>
        <p:txBody>
          <a:bodyPr vert="horz" wrap="none" lIns="92075" tIns="46037" rIns="92075" bIns="46037" numCol="1" anchor="ctr" anchorCtr="0" compatLnSpc="1">
            <a:prstTxWarp prst="textNoShape">
              <a:avLst/>
            </a:prstTxWarp>
          </a:bodyPr>
          <a:lstStyle>
            <a:lvl1pPr algn="r" fontAlgn="auto">
              <a:spcBef>
                <a:spcPts val="0"/>
              </a:spcBef>
              <a:spcAft>
                <a:spcPts val="0"/>
              </a:spcAft>
              <a:defRPr sz="1400">
                <a:latin typeface="+mn-lt"/>
                <a:cs typeface="+mn-cs"/>
              </a:defRPr>
            </a:lvl1pPr>
          </a:lstStyle>
          <a:p>
            <a:pPr>
              <a:defRPr/>
            </a:pPr>
            <a:fld id="{936C5946-B8AC-474B-B3DA-4FB43CCE5D19}" type="slidenum">
              <a:rPr lang="en-US"/>
              <a:pPr>
                <a:defRPr/>
              </a:pPr>
              <a:t>‹#›</a:t>
            </a:fld>
            <a:endParaRPr lang="en-US"/>
          </a:p>
        </p:txBody>
      </p:sp>
    </p:spTree>
    <p:extLst>
      <p:ext uri="{BB962C8B-B14F-4D97-AF65-F5344CB8AC3E}">
        <p14:creationId xmlns:p14="http://schemas.microsoft.com/office/powerpoint/2010/main" val="1270881549"/>
      </p:ext>
    </p:extLst>
  </p:cSld>
  <p:clrMap bg1="dk2" tx1="lt1" bg2="dk1" tx2="lt2" accent1="accent1" accent2="accent2" accent3="accent3" accent4="accent4" accent5="accent5" accent6="accent6" hlink="hlink" folHlink="folHlink"/>
  <p:sldLayoutIdLst>
    <p:sldLayoutId id="2147484575" r:id="rId1"/>
  </p:sldLayoutIdLst>
  <p:txStyles>
    <p:titleStyle>
      <a:lvl1pPr algn="l" rtl="0" eaLnBrk="0" fontAlgn="base" hangingPunct="0">
        <a:lnSpc>
          <a:spcPct val="70000"/>
        </a:lnSpc>
        <a:spcBef>
          <a:spcPct val="0"/>
        </a:spcBef>
        <a:spcAft>
          <a:spcPct val="0"/>
        </a:spcAft>
        <a:defRPr sz="4800" b="1">
          <a:solidFill>
            <a:schemeClr val="tx2"/>
          </a:solidFill>
          <a:latin typeface="+mj-lt"/>
          <a:ea typeface="+mj-ea"/>
          <a:cs typeface="+mj-cs"/>
        </a:defRPr>
      </a:lvl1pPr>
      <a:lvl2pPr algn="l" rtl="0" eaLnBrk="0" fontAlgn="base" hangingPunct="0">
        <a:lnSpc>
          <a:spcPct val="70000"/>
        </a:lnSpc>
        <a:spcBef>
          <a:spcPct val="0"/>
        </a:spcBef>
        <a:spcAft>
          <a:spcPct val="0"/>
        </a:spcAft>
        <a:defRPr sz="4800" b="1">
          <a:solidFill>
            <a:schemeClr val="tx2"/>
          </a:solidFill>
          <a:latin typeface="Arial Narrow" pitchFamily="34" charset="0"/>
        </a:defRPr>
      </a:lvl2pPr>
      <a:lvl3pPr algn="l" rtl="0" eaLnBrk="0" fontAlgn="base" hangingPunct="0">
        <a:lnSpc>
          <a:spcPct val="70000"/>
        </a:lnSpc>
        <a:spcBef>
          <a:spcPct val="0"/>
        </a:spcBef>
        <a:spcAft>
          <a:spcPct val="0"/>
        </a:spcAft>
        <a:defRPr sz="4800" b="1">
          <a:solidFill>
            <a:schemeClr val="tx2"/>
          </a:solidFill>
          <a:latin typeface="Arial Narrow" pitchFamily="34" charset="0"/>
        </a:defRPr>
      </a:lvl3pPr>
      <a:lvl4pPr algn="l" rtl="0" eaLnBrk="0" fontAlgn="base" hangingPunct="0">
        <a:lnSpc>
          <a:spcPct val="70000"/>
        </a:lnSpc>
        <a:spcBef>
          <a:spcPct val="0"/>
        </a:spcBef>
        <a:spcAft>
          <a:spcPct val="0"/>
        </a:spcAft>
        <a:defRPr sz="4800" b="1">
          <a:solidFill>
            <a:schemeClr val="tx2"/>
          </a:solidFill>
          <a:latin typeface="Arial Narrow" pitchFamily="34" charset="0"/>
        </a:defRPr>
      </a:lvl4pPr>
      <a:lvl5pPr algn="l" rtl="0" eaLnBrk="0" fontAlgn="base" hangingPunct="0">
        <a:lnSpc>
          <a:spcPct val="70000"/>
        </a:lnSpc>
        <a:spcBef>
          <a:spcPct val="0"/>
        </a:spcBef>
        <a:spcAft>
          <a:spcPct val="0"/>
        </a:spcAft>
        <a:defRPr sz="4800" b="1">
          <a:solidFill>
            <a:schemeClr val="tx2"/>
          </a:solidFill>
          <a:latin typeface="Arial Narrow" pitchFamily="34" charset="0"/>
        </a:defRPr>
      </a:lvl5pPr>
      <a:lvl6pPr marL="457200" algn="l" rtl="0" fontAlgn="base">
        <a:lnSpc>
          <a:spcPct val="70000"/>
        </a:lnSpc>
        <a:spcBef>
          <a:spcPct val="0"/>
        </a:spcBef>
        <a:spcAft>
          <a:spcPct val="0"/>
        </a:spcAft>
        <a:defRPr sz="4800" b="1">
          <a:solidFill>
            <a:schemeClr val="tx2"/>
          </a:solidFill>
          <a:latin typeface="Arial Narrow" pitchFamily="34" charset="0"/>
        </a:defRPr>
      </a:lvl6pPr>
      <a:lvl7pPr marL="914400" algn="l" rtl="0" fontAlgn="base">
        <a:lnSpc>
          <a:spcPct val="70000"/>
        </a:lnSpc>
        <a:spcBef>
          <a:spcPct val="0"/>
        </a:spcBef>
        <a:spcAft>
          <a:spcPct val="0"/>
        </a:spcAft>
        <a:defRPr sz="4800" b="1">
          <a:solidFill>
            <a:schemeClr val="tx2"/>
          </a:solidFill>
          <a:latin typeface="Arial Narrow" pitchFamily="34" charset="0"/>
        </a:defRPr>
      </a:lvl7pPr>
      <a:lvl8pPr marL="1371600" algn="l" rtl="0" fontAlgn="base">
        <a:lnSpc>
          <a:spcPct val="70000"/>
        </a:lnSpc>
        <a:spcBef>
          <a:spcPct val="0"/>
        </a:spcBef>
        <a:spcAft>
          <a:spcPct val="0"/>
        </a:spcAft>
        <a:defRPr sz="4800" b="1">
          <a:solidFill>
            <a:schemeClr val="tx2"/>
          </a:solidFill>
          <a:latin typeface="Arial Narrow" pitchFamily="34" charset="0"/>
        </a:defRPr>
      </a:lvl8pPr>
      <a:lvl9pPr marL="1828800" algn="l" rtl="0" fontAlgn="base">
        <a:lnSpc>
          <a:spcPct val="70000"/>
        </a:lnSpc>
        <a:spcBef>
          <a:spcPct val="0"/>
        </a:spcBef>
        <a:spcAft>
          <a:spcPct val="0"/>
        </a:spcAft>
        <a:defRPr sz="4800" b="1">
          <a:solidFill>
            <a:schemeClr val="tx2"/>
          </a:solidFill>
          <a:latin typeface="Arial Narrow" pitchFamily="34" charset="0"/>
        </a:defRPr>
      </a:lvl9pPr>
    </p:titleStyle>
    <p:bodyStyle>
      <a:lvl1pPr marL="342900" indent="-342900" algn="l" rtl="0" eaLnBrk="0" fontAlgn="base" hangingPunct="0">
        <a:spcBef>
          <a:spcPct val="20000"/>
        </a:spcBef>
        <a:spcAft>
          <a:spcPct val="0"/>
        </a:spcAft>
        <a:buClr>
          <a:schemeClr val="hlink"/>
        </a:buClr>
        <a:buSzPct val="60000"/>
        <a:buFont typeface="Wingdings" pitchFamily="2" charset="2"/>
        <a:buChar char="n"/>
        <a:defRPr sz="2800">
          <a:solidFill>
            <a:schemeClr val="tx1"/>
          </a:solidFill>
          <a:latin typeface="+mn-lt"/>
          <a:ea typeface="+mn-ea"/>
          <a:cs typeface="+mn-cs"/>
        </a:defRPr>
      </a:lvl1pPr>
      <a:lvl2pPr marL="742950" indent="-285750" algn="l" rtl="0" eaLnBrk="0" fontAlgn="base" hangingPunct="0">
        <a:spcBef>
          <a:spcPct val="20000"/>
        </a:spcBef>
        <a:spcAft>
          <a:spcPct val="0"/>
        </a:spcAft>
        <a:buClr>
          <a:schemeClr val="tx2"/>
        </a:buClr>
        <a:buSzPct val="65000"/>
        <a:buFont typeface="Wingdings" pitchFamily="2" charset="2"/>
        <a:buChar char="u"/>
        <a:defRPr sz="2600">
          <a:solidFill>
            <a:schemeClr val="tx1"/>
          </a:solidFill>
          <a:latin typeface="+mn-lt"/>
        </a:defRPr>
      </a:lvl2pPr>
      <a:lvl3pPr marL="1143000" indent="-228600" algn="l" rtl="0" eaLnBrk="0" fontAlgn="base" hangingPunct="0">
        <a:spcBef>
          <a:spcPct val="20000"/>
        </a:spcBef>
        <a:spcAft>
          <a:spcPct val="0"/>
        </a:spcAft>
        <a:buClr>
          <a:schemeClr val="hlink"/>
        </a:buClr>
        <a:buSzPct val="65000"/>
        <a:buFont typeface="Wingdings" pitchFamily="2" charset="2"/>
        <a:buChar char="«"/>
        <a:defRPr sz="2400">
          <a:solidFill>
            <a:schemeClr val="tx1"/>
          </a:solidFill>
          <a:latin typeface="+mn-lt"/>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defRPr>
      </a:lvl4pPr>
      <a:lvl5pPr marL="2057400" indent="-228600" algn="l" rtl="0" eaLnBrk="0" fontAlgn="base" hangingPunct="0">
        <a:spcBef>
          <a:spcPct val="20000"/>
        </a:spcBef>
        <a:spcAft>
          <a:spcPct val="0"/>
        </a:spcAft>
        <a:buClr>
          <a:schemeClr val="hlink"/>
        </a:buClr>
        <a:buSzPct val="100000"/>
        <a:buChar char="–"/>
        <a:defRPr sz="2000">
          <a:solidFill>
            <a:schemeClr val="tx1"/>
          </a:solidFill>
          <a:latin typeface="+mn-lt"/>
        </a:defRPr>
      </a:lvl5pPr>
      <a:lvl6pPr marL="2514600" indent="-228600" algn="l" rtl="0" fontAlgn="base">
        <a:spcBef>
          <a:spcPct val="20000"/>
        </a:spcBef>
        <a:spcAft>
          <a:spcPct val="0"/>
        </a:spcAft>
        <a:buClr>
          <a:schemeClr val="hlink"/>
        </a:buClr>
        <a:buSzPct val="100000"/>
        <a:buChar char="–"/>
        <a:defRPr sz="2000">
          <a:solidFill>
            <a:schemeClr val="tx1"/>
          </a:solidFill>
          <a:latin typeface="+mn-lt"/>
        </a:defRPr>
      </a:lvl6pPr>
      <a:lvl7pPr marL="2971800" indent="-228600" algn="l" rtl="0" fontAlgn="base">
        <a:spcBef>
          <a:spcPct val="20000"/>
        </a:spcBef>
        <a:spcAft>
          <a:spcPct val="0"/>
        </a:spcAft>
        <a:buClr>
          <a:schemeClr val="hlink"/>
        </a:buClr>
        <a:buSzPct val="100000"/>
        <a:buChar char="–"/>
        <a:defRPr sz="2000">
          <a:solidFill>
            <a:schemeClr val="tx1"/>
          </a:solidFill>
          <a:latin typeface="+mn-lt"/>
        </a:defRPr>
      </a:lvl7pPr>
      <a:lvl8pPr marL="3429000" indent="-228600" algn="l" rtl="0" fontAlgn="base">
        <a:spcBef>
          <a:spcPct val="20000"/>
        </a:spcBef>
        <a:spcAft>
          <a:spcPct val="0"/>
        </a:spcAft>
        <a:buClr>
          <a:schemeClr val="hlink"/>
        </a:buClr>
        <a:buSzPct val="100000"/>
        <a:buChar char="–"/>
        <a:defRPr sz="2000">
          <a:solidFill>
            <a:schemeClr val="tx1"/>
          </a:solidFill>
          <a:latin typeface="+mn-lt"/>
        </a:defRPr>
      </a:lvl8pPr>
      <a:lvl9pPr marL="3886200" indent="-228600" algn="l" rtl="0" fontAlgn="base">
        <a:spcBef>
          <a:spcPct val="20000"/>
        </a:spcBef>
        <a:spcAft>
          <a:spcPct val="0"/>
        </a:spcAft>
        <a:buClr>
          <a:schemeClr val="hlink"/>
        </a:buClr>
        <a:buSzPct val="100000"/>
        <a:buChar char="–"/>
        <a:defRPr sz="2000">
          <a:solidFill>
            <a:schemeClr val="tx1"/>
          </a:solidFill>
          <a:latin typeface="+mn-lt"/>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2290"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291" name="Text Placeholder 2"/>
          <p:cNvSpPr>
            <a:spLocks noGrp="1"/>
          </p:cNvSpPr>
          <p:nvPr>
            <p:ph type="body" idx="1"/>
          </p:nvPr>
        </p:nvSpPr>
        <p:spPr bwMode="auto">
          <a:xfrm>
            <a:off x="457200" y="1600206"/>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422"/>
            <a:ext cx="2133600" cy="365125"/>
          </a:xfrm>
          <a:prstGeom prst="rect">
            <a:avLst/>
          </a:prstGeom>
        </p:spPr>
        <p:txBody>
          <a:bodyPr vert="horz" lIns="91440" tIns="45720" rIns="91440" bIns="45720" rtlCol="0" anchor="ctr"/>
          <a:lstStyle>
            <a:lvl1pPr algn="l" fontAlgn="auto">
              <a:spcBef>
                <a:spcPts val="0"/>
              </a:spcBef>
              <a:spcAft>
                <a:spcPts val="0"/>
              </a:spcAft>
              <a:defRPr sz="1200">
                <a:solidFill>
                  <a:prstClr val="black">
                    <a:tint val="75000"/>
                  </a:prstClr>
                </a:solidFill>
                <a:latin typeface="Calibri"/>
                <a:cs typeface="+mn-cs"/>
              </a:defRPr>
            </a:lvl1pPr>
          </a:lstStyle>
          <a:p>
            <a:pPr>
              <a:defRPr/>
            </a:pPr>
            <a:endParaRPr lang="en-US"/>
          </a:p>
        </p:txBody>
      </p:sp>
      <p:sp>
        <p:nvSpPr>
          <p:cNvPr id="5" name="Footer Placeholder 4"/>
          <p:cNvSpPr>
            <a:spLocks noGrp="1"/>
          </p:cNvSpPr>
          <p:nvPr>
            <p:ph type="ftr" sz="quarter" idx="3"/>
          </p:nvPr>
        </p:nvSpPr>
        <p:spPr>
          <a:xfrm>
            <a:off x="3124200" y="6356422"/>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prstClr val="black">
                    <a:tint val="75000"/>
                  </a:prstClr>
                </a:solidFill>
                <a:latin typeface="Calibri"/>
                <a:cs typeface="+mn-cs"/>
              </a:defRPr>
            </a:lvl1pPr>
          </a:lstStyle>
          <a:p>
            <a:pPr>
              <a:defRPr/>
            </a:pPr>
            <a:endParaRPr lang="en-US"/>
          </a:p>
        </p:txBody>
      </p:sp>
      <p:sp>
        <p:nvSpPr>
          <p:cNvPr id="6" name="Slide Number Placeholder 5"/>
          <p:cNvSpPr>
            <a:spLocks noGrp="1"/>
          </p:cNvSpPr>
          <p:nvPr>
            <p:ph type="sldNum" sz="quarter" idx="4"/>
          </p:nvPr>
        </p:nvSpPr>
        <p:spPr>
          <a:xfrm>
            <a:off x="6553200" y="6356422"/>
            <a:ext cx="2133600" cy="365125"/>
          </a:xfrm>
          <a:prstGeom prst="rect">
            <a:avLst/>
          </a:prstGeom>
        </p:spPr>
        <p:txBody>
          <a:bodyPr vert="horz" lIns="91440" tIns="45720" rIns="91440" bIns="45720" rtlCol="0" anchor="ctr"/>
          <a:lstStyle>
            <a:lvl1pPr algn="r" fontAlgn="auto">
              <a:spcBef>
                <a:spcPts val="0"/>
              </a:spcBef>
              <a:spcAft>
                <a:spcPts val="0"/>
              </a:spcAft>
              <a:defRPr sz="1200">
                <a:solidFill>
                  <a:prstClr val="black">
                    <a:tint val="75000"/>
                  </a:prstClr>
                </a:solidFill>
                <a:latin typeface="Calibri"/>
                <a:cs typeface="+mn-cs"/>
              </a:defRPr>
            </a:lvl1pPr>
          </a:lstStyle>
          <a:p>
            <a:pPr>
              <a:defRPr/>
            </a:pPr>
            <a:fld id="{650BEC56-4880-4C2C-A8F4-2DE2BAEF7250}"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4656" r:id="rId1"/>
  </p:sldLayoutIdLst>
  <p:hf sldNum="0" hdr="0" ftr="0" dt="0"/>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3" name="Freeform 12"/>
          <p:cNvSpPr>
            <a:spLocks/>
          </p:cNvSpPr>
          <p:nvPr/>
        </p:nvSpPr>
        <p:spPr bwMode="auto">
          <a:xfrm>
            <a:off x="715963" y="5002213"/>
            <a:ext cx="3802062" cy="1443037"/>
          </a:xfrm>
          <a:custGeom>
            <a:avLst>
              <a:gd name="A1" fmla="val 0"/>
              <a:gd name="A2" fmla="val 0"/>
              <a:gd name="A3" fmla="val 0"/>
              <a:gd name="A4" fmla="val 0"/>
              <a:gd name="A5" fmla="val 0"/>
              <a:gd name="A6" fmla="val 0"/>
              <a:gd name="A7" fmla="val 0"/>
              <a:gd name="A8" fmla="val 0"/>
            </a:avLst>
            <a:gdLst/>
            <a:ahLst/>
            <a:cxnLst>
              <a:cxn ang="0">
                <a:pos x="0" y="0"/>
              </a:cxn>
              <a:cxn ang="0">
                <a:pos x="5760" y="0"/>
              </a:cxn>
              <a:cxn ang="0">
                <a:pos x="5760" y="528"/>
              </a:cxn>
              <a:cxn ang="0">
                <a:pos x="48" y="0"/>
              </a:cxn>
            </a:cxnLst>
            <a:rect l="0" t="0" r="0" b="0"/>
            <a:pathLst>
              <a:path w="5760" h="528">
                <a:moveTo>
                  <a:pt x="-329" y="347"/>
                </a:moveTo>
                <a:lnTo>
                  <a:pt x="7156" y="682"/>
                </a:lnTo>
                <a:lnTo>
                  <a:pt x="5229" y="682"/>
                </a:lnTo>
                <a:lnTo>
                  <a:pt x="-328" y="345"/>
                </a:lnTo>
              </a:path>
            </a:pathLst>
          </a:custGeom>
          <a:solidFill>
            <a:schemeClr val="accent1">
              <a:tint val="65000"/>
              <a:satMod val="115000"/>
              <a:alpha val="40000"/>
            </a:schemeClr>
          </a:solidFill>
          <a:ln w="9525" cap="flat" cmpd="sng" algn="ctr">
            <a:noFill/>
            <a:prstDash val="solid"/>
            <a:round/>
            <a:headEnd type="none" w="med" len="med"/>
            <a:tailEnd type="none" w="med" len="med"/>
          </a:ln>
          <a:effectLst/>
        </p:spPr>
        <p:txBody>
          <a:bodyPr/>
          <a:lstStyle/>
          <a:p>
            <a:pPr fontAlgn="auto">
              <a:spcBef>
                <a:spcPts val="0"/>
              </a:spcBef>
              <a:spcAft>
                <a:spcPts val="0"/>
              </a:spcAft>
              <a:defRPr/>
            </a:pPr>
            <a:endParaRPr lang="en-US">
              <a:latin typeface="+mn-lt"/>
              <a:cs typeface="+mn-cs"/>
            </a:endParaRPr>
          </a:p>
        </p:txBody>
      </p:sp>
      <p:sp>
        <p:nvSpPr>
          <p:cNvPr id="12" name="Freeform 11"/>
          <p:cNvSpPr>
            <a:spLocks/>
          </p:cNvSpPr>
          <p:nvPr/>
        </p:nvSpPr>
        <p:spPr bwMode="auto">
          <a:xfrm>
            <a:off x="-53975" y="5784850"/>
            <a:ext cx="3802063" cy="838200"/>
          </a:xfrm>
          <a:custGeom>
            <a:avLst>
              <a:gd name="A1" fmla="val 0"/>
              <a:gd name="A2" fmla="val 0"/>
              <a:gd name="A3" fmla="val 0"/>
              <a:gd name="A4" fmla="val 0"/>
              <a:gd name="A5" fmla="val 0"/>
              <a:gd name="A6" fmla="val 0"/>
              <a:gd name="A7" fmla="val 0"/>
              <a:gd name="A8" fmla="val 0"/>
            </a:avLst>
            <a:gdLst/>
            <a:ahLst/>
            <a:cxnLst>
              <a:cxn ang="0">
                <a:pos x="0" y="0"/>
              </a:cxn>
              <a:cxn ang="0">
                <a:pos x="5760" y="0"/>
              </a:cxn>
              <a:cxn ang="0">
                <a:pos x="5760" y="528"/>
              </a:cxn>
              <a:cxn ang="0">
                <a:pos x="48" y="0"/>
              </a:cxn>
            </a:cxnLst>
            <a:rect l="0" t="0" r="0" b="0"/>
            <a:pathLst>
              <a:path w="5760" h="528">
                <a:moveTo>
                  <a:pt x="817" y="97"/>
                </a:moveTo>
                <a:lnTo>
                  <a:pt x="6408" y="682"/>
                </a:lnTo>
                <a:lnTo>
                  <a:pt x="5232" y="685"/>
                </a:lnTo>
                <a:lnTo>
                  <a:pt x="829" y="101"/>
                </a:lnTo>
              </a:path>
            </a:pathLst>
          </a:custGeom>
          <a:solidFill>
            <a:srgbClr val="000000">
              <a:alpha val="100000"/>
            </a:srgbClr>
          </a:solidFill>
          <a:ln w="9525" cap="flat" cmpd="sng" algn="ctr">
            <a:noFill/>
            <a:prstDash val="solid"/>
            <a:round/>
            <a:headEnd type="none" w="med" len="med"/>
            <a:tailEnd type="none" w="med" len="med"/>
          </a:ln>
          <a:effectLst/>
        </p:spPr>
        <p:txBody>
          <a:bodyPr/>
          <a:lstStyle/>
          <a:p>
            <a:pPr fontAlgn="auto">
              <a:spcBef>
                <a:spcPts val="0"/>
              </a:spcBef>
              <a:spcAft>
                <a:spcPts val="0"/>
              </a:spcAft>
              <a:defRPr/>
            </a:pPr>
            <a:endParaRPr lang="en-US">
              <a:latin typeface="+mn-lt"/>
              <a:cs typeface="+mn-cs"/>
            </a:endParaRPr>
          </a:p>
        </p:txBody>
      </p:sp>
      <p:sp>
        <p:nvSpPr>
          <p:cNvPr id="14" name="Right Triangle 13"/>
          <p:cNvSpPr>
            <a:spLocks/>
          </p:cNvSpPr>
          <p:nvPr/>
        </p:nvSpPr>
        <p:spPr bwMode="auto">
          <a:xfrm>
            <a:off x="-6043" y="5791254"/>
            <a:ext cx="3402315" cy="1080868"/>
          </a:xfrm>
          <a:prstGeom prst="rtTriangle">
            <a:avLst/>
          </a:prstGeom>
          <a:blipFill>
            <a:blip r:embed="rId3">
              <a:alphaModFix amt="50000"/>
            </a:blip>
            <a:tile tx="0" ty="0" sx="50000" sy="50000" flip="none" algn="t"/>
          </a:blipFill>
          <a:ln w="12700" cap="rnd" cmpd="thickThin" algn="ctr">
            <a:noFill/>
            <a:prstDash val="solid"/>
          </a:ln>
          <a:effectLst>
            <a:fillOverlay blend="mult">
              <a:gradFill flip="none" rotWithShape="1">
                <a:gsLst>
                  <a:gs pos="0">
                    <a:schemeClr val="accent1">
                      <a:shade val="20000"/>
                      <a:satMod val="176000"/>
                      <a:alpha val="100000"/>
                    </a:schemeClr>
                  </a:gs>
                  <a:gs pos="18000">
                    <a:schemeClr val="accent1">
                      <a:shade val="48000"/>
                      <a:satMod val="153000"/>
                      <a:alpha val="100000"/>
                    </a:schemeClr>
                  </a:gs>
                  <a:gs pos="43000">
                    <a:schemeClr val="accent1">
                      <a:tint val="86000"/>
                      <a:satMod val="149000"/>
                      <a:alpha val="100000"/>
                    </a:schemeClr>
                  </a:gs>
                  <a:gs pos="45000">
                    <a:schemeClr val="accent1">
                      <a:tint val="85000"/>
                      <a:satMod val="150000"/>
                      <a:alpha val="100000"/>
                    </a:schemeClr>
                  </a:gs>
                  <a:gs pos="50000">
                    <a:schemeClr val="accent1">
                      <a:tint val="86000"/>
                      <a:satMod val="149000"/>
                      <a:alpha val="100000"/>
                    </a:schemeClr>
                  </a:gs>
                  <a:gs pos="79000">
                    <a:schemeClr val="accent1">
                      <a:shade val="53000"/>
                      <a:satMod val="150000"/>
                      <a:alpha val="100000"/>
                    </a:schemeClr>
                  </a:gs>
                  <a:gs pos="100000">
                    <a:schemeClr val="accent1">
                      <a:shade val="25000"/>
                      <a:satMod val="170000"/>
                      <a:alpha val="100000"/>
                    </a:schemeClr>
                  </a:gs>
                </a:gsLst>
                <a:lin ang="450000" scaled="1"/>
                <a:tileRect/>
              </a:gradFill>
            </a:fillOverlay>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p>
        </p:txBody>
      </p:sp>
      <p:cxnSp>
        <p:nvCxnSpPr>
          <p:cNvPr id="15" name="Straight Connector 14"/>
          <p:cNvCxnSpPr/>
          <p:nvPr/>
        </p:nvCxnSpPr>
        <p:spPr>
          <a:xfrm>
            <a:off x="-9237" y="5787740"/>
            <a:ext cx="3405509" cy="1084383"/>
          </a:xfrm>
          <a:prstGeom prst="line">
            <a:avLst/>
          </a:prstGeom>
          <a:noFill/>
          <a:ln w="12065" cap="flat" cmpd="sng" algn="ctr">
            <a:gradFill>
              <a:gsLst>
                <a:gs pos="45000">
                  <a:schemeClr val="accent1">
                    <a:tint val="70000"/>
                    <a:satMod val="110000"/>
                  </a:schemeClr>
                </a:gs>
                <a:gs pos="15000">
                  <a:schemeClr val="accent1">
                    <a:shade val="40000"/>
                    <a:satMod val="110000"/>
                  </a:schemeClr>
                </a:gs>
              </a:gsLst>
              <a:lin ang="5400000" scaled="1"/>
            </a:gradFill>
            <a:prstDash val="solid"/>
            <a:miter lim="800000"/>
          </a:ln>
          <a:effectLst/>
        </p:spPr>
        <p:style>
          <a:lnRef idx="2">
            <a:schemeClr val="accent1"/>
          </a:lnRef>
          <a:fillRef idx="0">
            <a:schemeClr val="accent1"/>
          </a:fillRef>
          <a:effectRef idx="1">
            <a:schemeClr val="accent1"/>
          </a:effectRef>
          <a:fontRef idx="minor">
            <a:schemeClr val="tx1"/>
          </a:fontRef>
        </p:style>
      </p:cxnSp>
      <p:sp>
        <p:nvSpPr>
          <p:cNvPr id="9" name="Title Placeholder 8"/>
          <p:cNvSpPr>
            <a:spLocks noGrp="1"/>
          </p:cNvSpPr>
          <p:nvPr>
            <p:ph type="title"/>
          </p:nvPr>
        </p:nvSpPr>
        <p:spPr>
          <a:xfrm>
            <a:off x="457200" y="274638"/>
            <a:ext cx="8229600" cy="1143000"/>
          </a:xfrm>
          <a:prstGeom prst="rect">
            <a:avLst/>
          </a:prstGeom>
        </p:spPr>
        <p:txBody>
          <a:bodyPr vert="horz" anchor="ctr">
            <a:normAutofit/>
            <a:scene3d>
              <a:camera prst="orthographicFront"/>
              <a:lightRig rig="soft" dir="t"/>
            </a:scene3d>
            <a:sp3d prstMaterial="softEdge">
              <a:bevelT w="25400" h="25400"/>
            </a:sp3d>
          </a:bodyPr>
          <a:lstStyle/>
          <a:p>
            <a:r>
              <a:rPr lang="en-US"/>
              <a:t>Click to edit Master title style</a:t>
            </a:r>
          </a:p>
        </p:txBody>
      </p:sp>
      <p:sp>
        <p:nvSpPr>
          <p:cNvPr id="7177" name="Text Placeholder 29"/>
          <p:cNvSpPr>
            <a:spLocks noGrp="1"/>
          </p:cNvSpPr>
          <p:nvPr>
            <p:ph type="body" idx="1"/>
          </p:nvPr>
        </p:nvSpPr>
        <p:spPr bwMode="auto">
          <a:xfrm>
            <a:off x="457200" y="1481138"/>
            <a:ext cx="8229600" cy="4525962"/>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9"/>
          <p:cNvSpPr>
            <a:spLocks noGrp="1"/>
          </p:cNvSpPr>
          <p:nvPr>
            <p:ph type="dt" sz="half" idx="2"/>
          </p:nvPr>
        </p:nvSpPr>
        <p:spPr>
          <a:xfrm>
            <a:off x="6727825" y="6408738"/>
            <a:ext cx="1919288" cy="365125"/>
          </a:xfrm>
          <a:prstGeom prst="rect">
            <a:avLst/>
          </a:prstGeom>
        </p:spPr>
        <p:txBody>
          <a:bodyPr vert="horz" anchor="b"/>
          <a:lstStyle>
            <a:lvl1pPr algn="l" eaLnBrk="1" fontAlgn="auto" latinLnBrk="0" hangingPunct="1">
              <a:spcBef>
                <a:spcPts val="0"/>
              </a:spcBef>
              <a:spcAft>
                <a:spcPts val="0"/>
              </a:spcAft>
              <a:defRPr kumimoji="0" sz="1000">
                <a:solidFill>
                  <a:schemeClr val="tx1"/>
                </a:solidFill>
                <a:latin typeface="+mn-lt"/>
                <a:cs typeface="+mn-cs"/>
              </a:defRPr>
            </a:lvl1pPr>
            <a:extLst/>
          </a:lstStyle>
          <a:p>
            <a:pPr>
              <a:defRPr/>
            </a:pPr>
            <a:fld id="{FB4B3BCA-177D-4615-8200-2665CE612482}" type="datetimeFigureOut">
              <a:rPr lang="id-ID"/>
              <a:pPr>
                <a:defRPr/>
              </a:pPr>
              <a:t>18/03/2021</a:t>
            </a:fld>
            <a:endParaRPr lang="id-ID"/>
          </a:p>
        </p:txBody>
      </p:sp>
      <p:sp>
        <p:nvSpPr>
          <p:cNvPr id="22" name="Footer Placeholder 21"/>
          <p:cNvSpPr>
            <a:spLocks noGrp="1"/>
          </p:cNvSpPr>
          <p:nvPr>
            <p:ph type="ftr" sz="quarter" idx="3"/>
          </p:nvPr>
        </p:nvSpPr>
        <p:spPr>
          <a:xfrm>
            <a:off x="4379913" y="6408738"/>
            <a:ext cx="2351087" cy="365125"/>
          </a:xfrm>
          <a:prstGeom prst="rect">
            <a:avLst/>
          </a:prstGeom>
        </p:spPr>
        <p:txBody>
          <a:bodyPr vert="horz" anchor="b"/>
          <a:lstStyle>
            <a:lvl1pPr algn="r" eaLnBrk="1" fontAlgn="auto" latinLnBrk="0" hangingPunct="1">
              <a:spcBef>
                <a:spcPts val="0"/>
              </a:spcBef>
              <a:spcAft>
                <a:spcPts val="0"/>
              </a:spcAft>
              <a:defRPr kumimoji="0" sz="1000">
                <a:solidFill>
                  <a:schemeClr val="tx1"/>
                </a:solidFill>
                <a:latin typeface="+mn-lt"/>
                <a:cs typeface="+mn-cs"/>
              </a:defRPr>
            </a:lvl1pPr>
            <a:extLst/>
          </a:lstStyle>
          <a:p>
            <a:pPr>
              <a:defRPr/>
            </a:pPr>
            <a:endParaRPr lang="id-ID"/>
          </a:p>
        </p:txBody>
      </p:sp>
      <p:sp>
        <p:nvSpPr>
          <p:cNvPr id="18" name="Slide Number Placeholder 17"/>
          <p:cNvSpPr>
            <a:spLocks noGrp="1"/>
          </p:cNvSpPr>
          <p:nvPr>
            <p:ph type="sldNum" sz="quarter" idx="4"/>
          </p:nvPr>
        </p:nvSpPr>
        <p:spPr>
          <a:xfrm>
            <a:off x="8647113" y="6408738"/>
            <a:ext cx="366712" cy="365125"/>
          </a:xfrm>
          <a:prstGeom prst="rect">
            <a:avLst/>
          </a:prstGeom>
        </p:spPr>
        <p:txBody>
          <a:bodyPr vert="horz" anchor="b"/>
          <a:lstStyle>
            <a:lvl1pPr algn="r" eaLnBrk="1" fontAlgn="auto" latinLnBrk="0" hangingPunct="1">
              <a:spcBef>
                <a:spcPts val="0"/>
              </a:spcBef>
              <a:spcAft>
                <a:spcPts val="0"/>
              </a:spcAft>
              <a:defRPr kumimoji="0" sz="1000" b="0">
                <a:solidFill>
                  <a:schemeClr val="tx1"/>
                </a:solidFill>
                <a:latin typeface="+mn-lt"/>
                <a:cs typeface="+mn-cs"/>
              </a:defRPr>
            </a:lvl1pPr>
            <a:extLst/>
          </a:lstStyle>
          <a:p>
            <a:pPr>
              <a:defRPr/>
            </a:pPr>
            <a:fld id="{D80441CB-35AA-4A60-9EDC-1943B79D26C4}" type="slidenum">
              <a:rPr lang="id-ID"/>
              <a:pPr>
                <a:defRPr/>
              </a:pPr>
              <a:t>‹#›</a:t>
            </a:fld>
            <a:endParaRPr lang="id-ID"/>
          </a:p>
        </p:txBody>
      </p:sp>
    </p:spTree>
    <p:extLst>
      <p:ext uri="{BB962C8B-B14F-4D97-AF65-F5344CB8AC3E}">
        <p14:creationId xmlns:p14="http://schemas.microsoft.com/office/powerpoint/2010/main" val="525426062"/>
      </p:ext>
    </p:extLst>
  </p:cSld>
  <p:clrMap bg1="lt1" tx1="dk1" bg2="lt2" tx2="dk2" accent1="accent1" accent2="accent2" accent3="accent3" accent4="accent4" accent5="accent5" accent6="accent6" hlink="hlink" folHlink="folHlink"/>
  <p:sldLayoutIdLst>
    <p:sldLayoutId id="2147484577" r:id="rId1"/>
  </p:sldLayoutIdLst>
  <p:txStyles>
    <p:titleStyle>
      <a:lvl1pPr algn="l" rtl="0" eaLnBrk="0" fontAlgn="base" hangingPunct="0">
        <a:spcBef>
          <a:spcPct val="0"/>
        </a:spcBef>
        <a:spcAft>
          <a:spcPct val="0"/>
        </a:spcAft>
        <a:defRPr sz="4100" b="1" kern="1200">
          <a:solidFill>
            <a:schemeClr val="tx2"/>
          </a:solidFill>
          <a:effectLst>
            <a:outerShdw blurRad="31750" dist="25400" dir="5400000" algn="tl" rotWithShape="0">
              <a:srgbClr val="000000">
                <a:alpha val="25000"/>
              </a:srgbClr>
            </a:outerShdw>
          </a:effectLst>
          <a:latin typeface="+mj-lt"/>
          <a:ea typeface="+mj-ea"/>
          <a:cs typeface="+mj-cs"/>
        </a:defRPr>
      </a:lvl1pPr>
      <a:lvl2pPr algn="l" rtl="0" eaLnBrk="0" fontAlgn="base" hangingPunct="0">
        <a:spcBef>
          <a:spcPct val="0"/>
        </a:spcBef>
        <a:spcAft>
          <a:spcPct val="0"/>
        </a:spcAft>
        <a:defRPr sz="4100" b="1">
          <a:solidFill>
            <a:schemeClr val="tx2"/>
          </a:solidFill>
          <a:latin typeface="Lucida Sans Unicode" pitchFamily="34" charset="0"/>
        </a:defRPr>
      </a:lvl2pPr>
      <a:lvl3pPr algn="l" rtl="0" eaLnBrk="0" fontAlgn="base" hangingPunct="0">
        <a:spcBef>
          <a:spcPct val="0"/>
        </a:spcBef>
        <a:spcAft>
          <a:spcPct val="0"/>
        </a:spcAft>
        <a:defRPr sz="4100" b="1">
          <a:solidFill>
            <a:schemeClr val="tx2"/>
          </a:solidFill>
          <a:latin typeface="Lucida Sans Unicode" pitchFamily="34" charset="0"/>
        </a:defRPr>
      </a:lvl3pPr>
      <a:lvl4pPr algn="l" rtl="0" eaLnBrk="0" fontAlgn="base" hangingPunct="0">
        <a:spcBef>
          <a:spcPct val="0"/>
        </a:spcBef>
        <a:spcAft>
          <a:spcPct val="0"/>
        </a:spcAft>
        <a:defRPr sz="4100" b="1">
          <a:solidFill>
            <a:schemeClr val="tx2"/>
          </a:solidFill>
          <a:latin typeface="Lucida Sans Unicode" pitchFamily="34" charset="0"/>
        </a:defRPr>
      </a:lvl4pPr>
      <a:lvl5pPr algn="l" rtl="0" eaLnBrk="0" fontAlgn="base" hangingPunct="0">
        <a:spcBef>
          <a:spcPct val="0"/>
        </a:spcBef>
        <a:spcAft>
          <a:spcPct val="0"/>
        </a:spcAft>
        <a:defRPr sz="4100" b="1">
          <a:solidFill>
            <a:schemeClr val="tx2"/>
          </a:solidFill>
          <a:latin typeface="Lucida Sans Unicode" pitchFamily="34" charset="0"/>
        </a:defRPr>
      </a:lvl5pPr>
      <a:lvl6pPr marL="457200" algn="l" rtl="0" fontAlgn="base">
        <a:spcBef>
          <a:spcPct val="0"/>
        </a:spcBef>
        <a:spcAft>
          <a:spcPct val="0"/>
        </a:spcAft>
        <a:defRPr sz="4100" b="1">
          <a:solidFill>
            <a:schemeClr val="tx2"/>
          </a:solidFill>
          <a:latin typeface="Lucida Sans Unicode" pitchFamily="34" charset="0"/>
        </a:defRPr>
      </a:lvl6pPr>
      <a:lvl7pPr marL="914400" algn="l" rtl="0" fontAlgn="base">
        <a:spcBef>
          <a:spcPct val="0"/>
        </a:spcBef>
        <a:spcAft>
          <a:spcPct val="0"/>
        </a:spcAft>
        <a:defRPr sz="4100" b="1">
          <a:solidFill>
            <a:schemeClr val="tx2"/>
          </a:solidFill>
          <a:latin typeface="Lucida Sans Unicode" pitchFamily="34" charset="0"/>
        </a:defRPr>
      </a:lvl7pPr>
      <a:lvl8pPr marL="1371600" algn="l" rtl="0" fontAlgn="base">
        <a:spcBef>
          <a:spcPct val="0"/>
        </a:spcBef>
        <a:spcAft>
          <a:spcPct val="0"/>
        </a:spcAft>
        <a:defRPr sz="4100" b="1">
          <a:solidFill>
            <a:schemeClr val="tx2"/>
          </a:solidFill>
          <a:latin typeface="Lucida Sans Unicode" pitchFamily="34" charset="0"/>
        </a:defRPr>
      </a:lvl8pPr>
      <a:lvl9pPr marL="1828800" algn="l" rtl="0" fontAlgn="base">
        <a:spcBef>
          <a:spcPct val="0"/>
        </a:spcBef>
        <a:spcAft>
          <a:spcPct val="0"/>
        </a:spcAft>
        <a:defRPr sz="4100" b="1">
          <a:solidFill>
            <a:schemeClr val="tx2"/>
          </a:solidFill>
          <a:latin typeface="Lucida Sans Unicode" pitchFamily="34" charset="0"/>
        </a:defRPr>
      </a:lvl9pPr>
      <a:extLst/>
    </p:titleStyle>
    <p:bodyStyle>
      <a:lvl1pPr marL="365125" indent="-255588" algn="l" rtl="0" eaLnBrk="0" fontAlgn="base" hangingPunct="0">
        <a:spcBef>
          <a:spcPts val="400"/>
        </a:spcBef>
        <a:spcAft>
          <a:spcPct val="0"/>
        </a:spcAft>
        <a:buClr>
          <a:schemeClr val="accent1"/>
        </a:buClr>
        <a:buSzPct val="68000"/>
        <a:buFont typeface="Wingdings 3" pitchFamily="18" charset="2"/>
        <a:buChar char=""/>
        <a:defRPr sz="2700" kern="1200">
          <a:solidFill>
            <a:schemeClr val="tx1"/>
          </a:solidFill>
          <a:latin typeface="+mn-lt"/>
          <a:ea typeface="+mn-ea"/>
          <a:cs typeface="+mn-cs"/>
        </a:defRPr>
      </a:lvl1pPr>
      <a:lvl2pPr marL="620713" indent="-228600" algn="l" rtl="0" eaLnBrk="0" fontAlgn="base" hangingPunct="0">
        <a:spcBef>
          <a:spcPts val="325"/>
        </a:spcBef>
        <a:spcAft>
          <a:spcPct val="0"/>
        </a:spcAft>
        <a:buClr>
          <a:schemeClr val="accent1"/>
        </a:buClr>
        <a:buFont typeface="Verdana" pitchFamily="34" charset="0"/>
        <a:buChar char="◦"/>
        <a:defRPr sz="2300" kern="1200">
          <a:solidFill>
            <a:schemeClr val="tx1"/>
          </a:solidFill>
          <a:latin typeface="+mn-lt"/>
          <a:ea typeface="+mn-ea"/>
          <a:cs typeface="+mn-cs"/>
        </a:defRPr>
      </a:lvl2pPr>
      <a:lvl3pPr marL="858838" indent="-228600" algn="l" rtl="0" eaLnBrk="0" fontAlgn="base" hangingPunct="0">
        <a:spcBef>
          <a:spcPts val="350"/>
        </a:spcBef>
        <a:spcAft>
          <a:spcPct val="0"/>
        </a:spcAft>
        <a:buClr>
          <a:schemeClr val="accent2"/>
        </a:buClr>
        <a:buSzPct val="100000"/>
        <a:buFont typeface="Wingdings 2" pitchFamily="18" charset="2"/>
        <a:buChar char=""/>
        <a:defRPr sz="2100" kern="1200">
          <a:solidFill>
            <a:schemeClr val="tx1"/>
          </a:solidFill>
          <a:latin typeface="+mn-lt"/>
          <a:ea typeface="+mn-ea"/>
          <a:cs typeface="+mn-cs"/>
        </a:defRPr>
      </a:lvl3pPr>
      <a:lvl4pPr marL="1143000" indent="-228600" algn="l" rtl="0" eaLnBrk="0" fontAlgn="base" hangingPunct="0">
        <a:spcBef>
          <a:spcPts val="350"/>
        </a:spcBef>
        <a:spcAft>
          <a:spcPct val="0"/>
        </a:spcAft>
        <a:buClr>
          <a:schemeClr val="accent2"/>
        </a:buClr>
        <a:buFont typeface="Wingdings 2" pitchFamily="18" charset="2"/>
        <a:buChar char=""/>
        <a:defRPr sz="1900" kern="1200">
          <a:solidFill>
            <a:schemeClr val="tx1"/>
          </a:solidFill>
          <a:latin typeface="+mn-lt"/>
          <a:ea typeface="+mn-ea"/>
          <a:cs typeface="+mn-cs"/>
        </a:defRPr>
      </a:lvl4pPr>
      <a:lvl5pPr marL="1371600" indent="-228600" algn="l" rtl="0" eaLnBrk="0" fontAlgn="base" hangingPunct="0">
        <a:spcBef>
          <a:spcPts val="350"/>
        </a:spcBef>
        <a:spcAft>
          <a:spcPct val="0"/>
        </a:spcAft>
        <a:buClr>
          <a:schemeClr val="accent2"/>
        </a:buClr>
        <a:buFont typeface="Wingdings 2" pitchFamily="18" charset="2"/>
        <a:buChar char=""/>
        <a:defRPr sz="2000" kern="1200">
          <a:solidFill>
            <a:schemeClr val="tx1"/>
          </a:solidFill>
          <a:latin typeface="+mn-lt"/>
          <a:ea typeface="+mn-ea"/>
          <a:cs typeface="+mn-cs"/>
        </a:defRPr>
      </a:lvl5pPr>
      <a:lvl6pPr marL="1600200" indent="-228600" algn="l" rtl="0" eaLnBrk="1" latinLnBrk="0" hangingPunct="1">
        <a:spcBef>
          <a:spcPts val="350"/>
        </a:spcBef>
        <a:buClr>
          <a:schemeClr val="accent3"/>
        </a:buClr>
        <a:buFont typeface="Wingdings 2"/>
        <a:buChar char=""/>
        <a:defRPr kumimoji="0" sz="1800" kern="1200">
          <a:solidFill>
            <a:schemeClr val="tx1"/>
          </a:solidFill>
          <a:latin typeface="+mn-lt"/>
          <a:ea typeface="+mn-ea"/>
          <a:cs typeface="+mn-cs"/>
        </a:defRPr>
      </a:lvl6pPr>
      <a:lvl7pPr marL="1828800" indent="-228600" algn="l" rtl="0" eaLnBrk="1" latinLnBrk="0" hangingPunct="1">
        <a:spcBef>
          <a:spcPts val="350"/>
        </a:spcBef>
        <a:buClr>
          <a:schemeClr val="accent3"/>
        </a:buClr>
        <a:buFont typeface="Wingdings 2"/>
        <a:buChar char=""/>
        <a:defRPr kumimoji="0" sz="1600" kern="1200">
          <a:solidFill>
            <a:schemeClr val="tx1"/>
          </a:solidFill>
          <a:latin typeface="+mn-lt"/>
          <a:ea typeface="+mn-ea"/>
          <a:cs typeface="+mn-cs"/>
        </a:defRPr>
      </a:lvl7pPr>
      <a:lvl8pPr marL="2057400" indent="-228600" algn="l" rtl="0" eaLnBrk="1" latinLnBrk="0" hangingPunct="1">
        <a:spcBef>
          <a:spcPts val="350"/>
        </a:spcBef>
        <a:buClr>
          <a:schemeClr val="accent3"/>
        </a:buClr>
        <a:buFont typeface="Wingdings 2"/>
        <a:buChar char=""/>
        <a:defRPr kumimoji="0" sz="1600" kern="1200">
          <a:solidFill>
            <a:schemeClr val="tx1"/>
          </a:solidFill>
          <a:latin typeface="+mn-lt"/>
          <a:ea typeface="+mn-ea"/>
          <a:cs typeface="+mn-cs"/>
        </a:defRPr>
      </a:lvl8pPr>
      <a:lvl9pPr marL="2286000" indent="-228600" algn="l" rtl="0" eaLnBrk="1" latinLnBrk="0" hangingPunct="1">
        <a:spcBef>
          <a:spcPts val="350"/>
        </a:spcBef>
        <a:buClr>
          <a:schemeClr val="accent3"/>
        </a:buClr>
        <a:buFont typeface="Wingdings 2"/>
        <a:buChar char=""/>
        <a:defRPr kumimoji="0" sz="1600" kern="1200" baseline="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6275"/>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44000" cy="6858000"/>
            <a:chOff x="0" y="0"/>
            <a:chExt cx="5760" cy="4320"/>
          </a:xfrm>
        </p:grpSpPr>
        <p:sp>
          <p:nvSpPr>
            <p:cNvPr id="34819" name="Freeform 3"/>
            <p:cNvSpPr>
              <a:spLocks/>
            </p:cNvSpPr>
            <p:nvPr/>
          </p:nvSpPr>
          <p:spPr bwMode="hidden">
            <a:xfrm>
              <a:off x="0" y="3072"/>
              <a:ext cx="5760" cy="1248"/>
            </a:xfrm>
            <a:custGeom>
              <a:avLst/>
              <a:gdLst/>
              <a:ahLst/>
              <a:cxnLst>
                <a:cxn ang="0">
                  <a:pos x="6027" y="2296"/>
                </a:cxn>
                <a:cxn ang="0">
                  <a:pos x="0" y="2296"/>
                </a:cxn>
                <a:cxn ang="0">
                  <a:pos x="0" y="0"/>
                </a:cxn>
                <a:cxn ang="0">
                  <a:pos x="6027" y="0"/>
                </a:cxn>
                <a:cxn ang="0">
                  <a:pos x="6027" y="2296"/>
                </a:cxn>
                <a:cxn ang="0">
                  <a:pos x="6027" y="2296"/>
                </a:cxn>
              </a:cxnLst>
              <a:rect l="0" t="0" r="r" b="b"/>
              <a:pathLst>
                <a:path w="6027" h="2296">
                  <a:moveTo>
                    <a:pt x="6027" y="2296"/>
                  </a:moveTo>
                  <a:lnTo>
                    <a:pt x="0" y="2296"/>
                  </a:lnTo>
                  <a:lnTo>
                    <a:pt x="0" y="0"/>
                  </a:lnTo>
                  <a:lnTo>
                    <a:pt x="6027" y="0"/>
                  </a:lnTo>
                  <a:lnTo>
                    <a:pt x="6027" y="2296"/>
                  </a:lnTo>
                  <a:lnTo>
                    <a:pt x="6027" y="2296"/>
                  </a:lnTo>
                  <a:close/>
                </a:path>
              </a:pathLst>
            </a:custGeom>
            <a:gradFill rotWithShape="0">
              <a:gsLst>
                <a:gs pos="0">
                  <a:schemeClr val="bg1"/>
                </a:gs>
                <a:gs pos="100000">
                  <a:schemeClr val="accent2"/>
                </a:gs>
              </a:gsLst>
              <a:lin ang="5400000" scaled="1"/>
            </a:gradFill>
            <a:ln w="9525">
              <a:noFill/>
              <a:round/>
              <a:headEnd/>
              <a:tailEnd/>
            </a:ln>
          </p:spPr>
          <p:txBody>
            <a:bodyPr/>
            <a:lstStyle/>
            <a:p>
              <a:pPr>
                <a:defRPr/>
              </a:pPr>
              <a:endParaRPr lang="id-ID">
                <a:solidFill>
                  <a:srgbClr val="FFFFFF"/>
                </a:solidFill>
              </a:endParaRPr>
            </a:p>
          </p:txBody>
        </p:sp>
        <p:sp>
          <p:nvSpPr>
            <p:cNvPr id="34820" name="Freeform 4"/>
            <p:cNvSpPr>
              <a:spLocks/>
            </p:cNvSpPr>
            <p:nvPr/>
          </p:nvSpPr>
          <p:spPr bwMode="hidden">
            <a:xfrm>
              <a:off x="0" y="0"/>
              <a:ext cx="5760" cy="3072"/>
            </a:xfrm>
            <a:custGeom>
              <a:avLst/>
              <a:gdLst/>
              <a:ahLst/>
              <a:cxnLst>
                <a:cxn ang="0">
                  <a:pos x="6027" y="2296"/>
                </a:cxn>
                <a:cxn ang="0">
                  <a:pos x="0" y="2296"/>
                </a:cxn>
                <a:cxn ang="0">
                  <a:pos x="0" y="0"/>
                </a:cxn>
                <a:cxn ang="0">
                  <a:pos x="6027" y="0"/>
                </a:cxn>
                <a:cxn ang="0">
                  <a:pos x="6027" y="2296"/>
                </a:cxn>
                <a:cxn ang="0">
                  <a:pos x="6027" y="2296"/>
                </a:cxn>
              </a:cxnLst>
              <a:rect l="0" t="0" r="r" b="b"/>
              <a:pathLst>
                <a:path w="6027" h="2296">
                  <a:moveTo>
                    <a:pt x="6027" y="2296"/>
                  </a:moveTo>
                  <a:lnTo>
                    <a:pt x="0" y="2296"/>
                  </a:lnTo>
                  <a:lnTo>
                    <a:pt x="0" y="0"/>
                  </a:lnTo>
                  <a:lnTo>
                    <a:pt x="6027" y="0"/>
                  </a:lnTo>
                  <a:lnTo>
                    <a:pt x="6027" y="2296"/>
                  </a:lnTo>
                  <a:lnTo>
                    <a:pt x="6027" y="2296"/>
                  </a:lnTo>
                  <a:close/>
                </a:path>
              </a:pathLst>
            </a:custGeom>
            <a:gradFill rotWithShape="0">
              <a:gsLst>
                <a:gs pos="0">
                  <a:schemeClr val="bg1">
                    <a:gamma/>
                    <a:shade val="46275"/>
                    <a:invGamma/>
                  </a:schemeClr>
                </a:gs>
                <a:gs pos="100000">
                  <a:schemeClr val="bg1"/>
                </a:gs>
              </a:gsLst>
              <a:lin ang="5400000" scaled="1"/>
            </a:gradFill>
            <a:ln w="9525">
              <a:noFill/>
              <a:round/>
              <a:headEnd/>
              <a:tailEnd/>
            </a:ln>
          </p:spPr>
          <p:txBody>
            <a:bodyPr/>
            <a:lstStyle/>
            <a:p>
              <a:pPr>
                <a:defRPr/>
              </a:pPr>
              <a:endParaRPr lang="id-ID">
                <a:solidFill>
                  <a:srgbClr val="FFFFFF"/>
                </a:solidFill>
              </a:endParaRPr>
            </a:p>
          </p:txBody>
        </p:sp>
      </p:grpSp>
      <p:sp>
        <p:nvSpPr>
          <p:cNvPr id="34821" name="Freeform 5"/>
          <p:cNvSpPr>
            <a:spLocks/>
          </p:cNvSpPr>
          <p:nvPr/>
        </p:nvSpPr>
        <p:spPr bwMode="hidden">
          <a:xfrm>
            <a:off x="6248400" y="6262688"/>
            <a:ext cx="2895600" cy="609600"/>
          </a:xfrm>
          <a:custGeom>
            <a:avLst/>
            <a:gdLst/>
            <a:ahLst/>
            <a:cxnLst>
              <a:cxn ang="0">
                <a:pos x="5748" y="246"/>
              </a:cxn>
              <a:cxn ang="0">
                <a:pos x="0" y="246"/>
              </a:cxn>
              <a:cxn ang="0">
                <a:pos x="0" y="0"/>
              </a:cxn>
              <a:cxn ang="0">
                <a:pos x="5748" y="0"/>
              </a:cxn>
              <a:cxn ang="0">
                <a:pos x="5748" y="246"/>
              </a:cxn>
              <a:cxn ang="0">
                <a:pos x="5748" y="246"/>
              </a:cxn>
            </a:cxnLst>
            <a:rect l="0" t="0" r="r" b="b"/>
            <a:pathLst>
              <a:path w="5748" h="246">
                <a:moveTo>
                  <a:pt x="5748" y="246"/>
                </a:moveTo>
                <a:lnTo>
                  <a:pt x="0" y="246"/>
                </a:lnTo>
                <a:lnTo>
                  <a:pt x="0" y="0"/>
                </a:lnTo>
                <a:lnTo>
                  <a:pt x="5748" y="0"/>
                </a:lnTo>
                <a:lnTo>
                  <a:pt x="5748" y="246"/>
                </a:lnTo>
                <a:lnTo>
                  <a:pt x="5748" y="246"/>
                </a:lnTo>
                <a:close/>
              </a:path>
            </a:pathLst>
          </a:custGeom>
          <a:gradFill rotWithShape="0">
            <a:gsLst>
              <a:gs pos="0">
                <a:schemeClr val="bg1"/>
              </a:gs>
              <a:gs pos="100000">
                <a:schemeClr val="hlink"/>
              </a:gs>
            </a:gsLst>
            <a:lin ang="18900000" scaled="1"/>
          </a:gradFill>
          <a:ln w="9525">
            <a:noFill/>
            <a:round/>
            <a:headEnd/>
            <a:tailEnd/>
          </a:ln>
        </p:spPr>
        <p:txBody>
          <a:bodyPr/>
          <a:lstStyle/>
          <a:p>
            <a:pPr>
              <a:defRPr/>
            </a:pPr>
            <a:endParaRPr lang="id-ID">
              <a:solidFill>
                <a:srgbClr val="FFFFFF"/>
              </a:solidFill>
            </a:endParaRPr>
          </a:p>
        </p:txBody>
      </p:sp>
      <p:grpSp>
        <p:nvGrpSpPr>
          <p:cNvPr id="3" name="Group 6"/>
          <p:cNvGrpSpPr>
            <a:grpSpLocks/>
          </p:cNvGrpSpPr>
          <p:nvPr/>
        </p:nvGrpSpPr>
        <p:grpSpPr bwMode="auto">
          <a:xfrm>
            <a:off x="0" y="6019800"/>
            <a:ext cx="7848600" cy="857250"/>
            <a:chOff x="0" y="3792"/>
            <a:chExt cx="4944" cy="540"/>
          </a:xfrm>
        </p:grpSpPr>
        <p:sp>
          <p:nvSpPr>
            <p:cNvPr id="34823" name="Freeform 7"/>
            <p:cNvSpPr>
              <a:spLocks/>
            </p:cNvSpPr>
            <p:nvPr userDrawn="1"/>
          </p:nvSpPr>
          <p:spPr bwMode="ltGray">
            <a:xfrm>
              <a:off x="1488" y="3792"/>
              <a:ext cx="3240" cy="536"/>
            </a:xfrm>
            <a:custGeom>
              <a:avLst/>
              <a:gdLst/>
              <a:ahLst/>
              <a:cxnLst>
                <a:cxn ang="0">
                  <a:pos x="3132" y="469"/>
                </a:cxn>
                <a:cxn ang="0">
                  <a:pos x="2995" y="395"/>
                </a:cxn>
                <a:cxn ang="0">
                  <a:pos x="2911" y="375"/>
                </a:cxn>
                <a:cxn ang="0">
                  <a:pos x="2678" y="228"/>
                </a:cxn>
                <a:cxn ang="0">
                  <a:pos x="2553" y="74"/>
                </a:cxn>
                <a:cxn ang="0">
                  <a:pos x="2457" y="7"/>
                </a:cxn>
                <a:cxn ang="0">
                  <a:pos x="2403" y="47"/>
                </a:cxn>
                <a:cxn ang="0">
                  <a:pos x="2289" y="74"/>
                </a:cxn>
                <a:cxn ang="0">
                  <a:pos x="2134" y="74"/>
                </a:cxn>
                <a:cxn ang="0">
                  <a:pos x="2044" y="128"/>
                </a:cxn>
                <a:cxn ang="0">
                  <a:pos x="1775" y="222"/>
                </a:cxn>
                <a:cxn ang="0">
                  <a:pos x="1602" y="181"/>
                </a:cxn>
                <a:cxn ang="0">
                  <a:pos x="1560" y="101"/>
                </a:cxn>
                <a:cxn ang="0">
                  <a:pos x="1542" y="87"/>
                </a:cxn>
                <a:cxn ang="0">
                  <a:pos x="1446" y="60"/>
                </a:cxn>
                <a:cxn ang="0">
                  <a:pos x="1375" y="74"/>
                </a:cxn>
                <a:cxn ang="0">
                  <a:pos x="1309" y="87"/>
                </a:cxn>
                <a:cxn ang="0">
                  <a:pos x="1243" y="13"/>
                </a:cxn>
                <a:cxn ang="0">
                  <a:pos x="1225" y="0"/>
                </a:cxn>
                <a:cxn ang="0">
                  <a:pos x="1189" y="0"/>
                </a:cxn>
                <a:cxn ang="0">
                  <a:pos x="1106" y="34"/>
                </a:cxn>
                <a:cxn ang="0">
                  <a:pos x="1106" y="34"/>
                </a:cxn>
                <a:cxn ang="0">
                  <a:pos x="1094" y="40"/>
                </a:cxn>
                <a:cxn ang="0">
                  <a:pos x="1070" y="54"/>
                </a:cxn>
                <a:cxn ang="0">
                  <a:pos x="1034" y="74"/>
                </a:cxn>
                <a:cxn ang="0">
                  <a:pos x="1004" y="74"/>
                </a:cxn>
                <a:cxn ang="0">
                  <a:pos x="986" y="74"/>
                </a:cxn>
                <a:cxn ang="0">
                  <a:pos x="956" y="81"/>
                </a:cxn>
                <a:cxn ang="0">
                  <a:pos x="920" y="94"/>
                </a:cxn>
                <a:cxn ang="0">
                  <a:pos x="884" y="107"/>
                </a:cxn>
                <a:cxn ang="0">
                  <a:pos x="843" y="128"/>
                </a:cxn>
                <a:cxn ang="0">
                  <a:pos x="813" y="141"/>
                </a:cxn>
                <a:cxn ang="0">
                  <a:pos x="789" y="148"/>
                </a:cxn>
                <a:cxn ang="0">
                  <a:pos x="783" y="154"/>
                </a:cxn>
                <a:cxn ang="0">
                  <a:pos x="556" y="228"/>
                </a:cxn>
                <a:cxn ang="0">
                  <a:pos x="394" y="294"/>
                </a:cxn>
                <a:cxn ang="0">
                  <a:pos x="107" y="462"/>
                </a:cxn>
                <a:cxn ang="0">
                  <a:pos x="0" y="536"/>
                </a:cxn>
                <a:cxn ang="0">
                  <a:pos x="3240" y="536"/>
                </a:cxn>
                <a:cxn ang="0">
                  <a:pos x="3132" y="469"/>
                </a:cxn>
                <a:cxn ang="0">
                  <a:pos x="3132" y="469"/>
                </a:cxn>
              </a:cxnLst>
              <a:rect l="0" t="0" r="r" b="b"/>
              <a:pathLst>
                <a:path w="3240" h="536">
                  <a:moveTo>
                    <a:pt x="3132" y="469"/>
                  </a:moveTo>
                  <a:lnTo>
                    <a:pt x="2995" y="395"/>
                  </a:lnTo>
                  <a:lnTo>
                    <a:pt x="2911" y="375"/>
                  </a:lnTo>
                  <a:lnTo>
                    <a:pt x="2678" y="228"/>
                  </a:lnTo>
                  <a:lnTo>
                    <a:pt x="2553" y="74"/>
                  </a:lnTo>
                  <a:lnTo>
                    <a:pt x="2457" y="7"/>
                  </a:lnTo>
                  <a:lnTo>
                    <a:pt x="2403" y="47"/>
                  </a:lnTo>
                  <a:lnTo>
                    <a:pt x="2289" y="74"/>
                  </a:lnTo>
                  <a:lnTo>
                    <a:pt x="2134" y="74"/>
                  </a:lnTo>
                  <a:lnTo>
                    <a:pt x="2044" y="128"/>
                  </a:lnTo>
                  <a:lnTo>
                    <a:pt x="1775" y="222"/>
                  </a:lnTo>
                  <a:lnTo>
                    <a:pt x="1602" y="181"/>
                  </a:lnTo>
                  <a:lnTo>
                    <a:pt x="1560" y="101"/>
                  </a:lnTo>
                  <a:lnTo>
                    <a:pt x="1542" y="87"/>
                  </a:lnTo>
                  <a:lnTo>
                    <a:pt x="1446" y="60"/>
                  </a:lnTo>
                  <a:lnTo>
                    <a:pt x="1375" y="74"/>
                  </a:lnTo>
                  <a:lnTo>
                    <a:pt x="1309" y="87"/>
                  </a:lnTo>
                  <a:lnTo>
                    <a:pt x="1243" y="13"/>
                  </a:lnTo>
                  <a:lnTo>
                    <a:pt x="1225" y="0"/>
                  </a:lnTo>
                  <a:lnTo>
                    <a:pt x="1189" y="0"/>
                  </a:lnTo>
                  <a:lnTo>
                    <a:pt x="1106" y="34"/>
                  </a:lnTo>
                  <a:lnTo>
                    <a:pt x="1106" y="34"/>
                  </a:lnTo>
                  <a:lnTo>
                    <a:pt x="1094" y="40"/>
                  </a:lnTo>
                  <a:lnTo>
                    <a:pt x="1070" y="54"/>
                  </a:lnTo>
                  <a:lnTo>
                    <a:pt x="1034" y="74"/>
                  </a:lnTo>
                  <a:lnTo>
                    <a:pt x="1004" y="74"/>
                  </a:lnTo>
                  <a:lnTo>
                    <a:pt x="986" y="74"/>
                  </a:lnTo>
                  <a:lnTo>
                    <a:pt x="956" y="81"/>
                  </a:lnTo>
                  <a:lnTo>
                    <a:pt x="920" y="94"/>
                  </a:lnTo>
                  <a:lnTo>
                    <a:pt x="884" y="107"/>
                  </a:lnTo>
                  <a:lnTo>
                    <a:pt x="843" y="128"/>
                  </a:lnTo>
                  <a:lnTo>
                    <a:pt x="813" y="141"/>
                  </a:lnTo>
                  <a:lnTo>
                    <a:pt x="789" y="148"/>
                  </a:lnTo>
                  <a:lnTo>
                    <a:pt x="783" y="154"/>
                  </a:lnTo>
                  <a:lnTo>
                    <a:pt x="556" y="228"/>
                  </a:lnTo>
                  <a:lnTo>
                    <a:pt x="394" y="294"/>
                  </a:lnTo>
                  <a:lnTo>
                    <a:pt x="107" y="462"/>
                  </a:lnTo>
                  <a:lnTo>
                    <a:pt x="0" y="536"/>
                  </a:lnTo>
                  <a:lnTo>
                    <a:pt x="3240" y="536"/>
                  </a:lnTo>
                  <a:lnTo>
                    <a:pt x="3132" y="469"/>
                  </a:lnTo>
                  <a:lnTo>
                    <a:pt x="3132" y="469"/>
                  </a:lnTo>
                  <a:close/>
                </a:path>
              </a:pathLst>
            </a:custGeom>
            <a:gradFill rotWithShape="0">
              <a:gsLst>
                <a:gs pos="0">
                  <a:schemeClr val="bg2">
                    <a:gamma/>
                    <a:tint val="66667"/>
                    <a:invGamma/>
                  </a:schemeClr>
                </a:gs>
                <a:gs pos="100000">
                  <a:schemeClr val="bg2"/>
                </a:gs>
              </a:gsLst>
              <a:lin ang="5400000" scaled="1"/>
            </a:gradFill>
            <a:ln w="9525">
              <a:noFill/>
              <a:round/>
              <a:headEnd/>
              <a:tailEnd/>
            </a:ln>
          </p:spPr>
          <p:txBody>
            <a:bodyPr/>
            <a:lstStyle/>
            <a:p>
              <a:pPr>
                <a:defRPr/>
              </a:pPr>
              <a:endParaRPr lang="id-ID">
                <a:solidFill>
                  <a:srgbClr val="FFFFFF"/>
                </a:solidFill>
              </a:endParaRPr>
            </a:p>
          </p:txBody>
        </p:sp>
        <p:grpSp>
          <p:nvGrpSpPr>
            <p:cNvPr id="4" name="Group 8"/>
            <p:cNvGrpSpPr>
              <a:grpSpLocks/>
            </p:cNvGrpSpPr>
            <p:nvPr userDrawn="1"/>
          </p:nvGrpSpPr>
          <p:grpSpPr bwMode="auto">
            <a:xfrm>
              <a:off x="2486" y="3792"/>
              <a:ext cx="2458" cy="540"/>
              <a:chOff x="2486" y="3792"/>
              <a:chExt cx="2458" cy="540"/>
            </a:xfrm>
          </p:grpSpPr>
          <p:sp>
            <p:nvSpPr>
              <p:cNvPr id="34825" name="Freeform 9"/>
              <p:cNvSpPr>
                <a:spLocks/>
              </p:cNvSpPr>
              <p:nvPr userDrawn="1"/>
            </p:nvSpPr>
            <p:spPr bwMode="ltGray">
              <a:xfrm>
                <a:off x="3948" y="3799"/>
                <a:ext cx="996" cy="533"/>
              </a:xfrm>
              <a:custGeom>
                <a:avLst/>
                <a:gdLst/>
                <a:ahLst/>
                <a:cxnLst>
                  <a:cxn ang="0">
                    <a:pos x="636" y="373"/>
                  </a:cxn>
                  <a:cxn ang="0">
                    <a:pos x="495" y="370"/>
                  </a:cxn>
                  <a:cxn ang="0">
                    <a:pos x="280" y="249"/>
                  </a:cxn>
                  <a:cxn ang="0">
                    <a:pos x="127" y="66"/>
                  </a:cxn>
                  <a:cxn ang="0">
                    <a:pos x="0" y="0"/>
                  </a:cxn>
                  <a:cxn ang="0">
                    <a:pos x="22" y="26"/>
                  </a:cxn>
                  <a:cxn ang="0">
                    <a:pos x="0" y="65"/>
                  </a:cxn>
                  <a:cxn ang="0">
                    <a:pos x="30" y="119"/>
                  </a:cxn>
                  <a:cxn ang="0">
                    <a:pos x="75" y="243"/>
                  </a:cxn>
                  <a:cxn ang="0">
                    <a:pos x="45" y="422"/>
                  </a:cxn>
                  <a:cxn ang="0">
                    <a:pos x="200" y="329"/>
                  </a:cxn>
                  <a:cxn ang="0">
                    <a:pos x="612" y="533"/>
                  </a:cxn>
                  <a:cxn ang="0">
                    <a:pos x="996" y="529"/>
                  </a:cxn>
                  <a:cxn ang="0">
                    <a:pos x="828" y="473"/>
                  </a:cxn>
                  <a:cxn ang="0">
                    <a:pos x="636" y="373"/>
                  </a:cxn>
                </a:cxnLst>
                <a:rect l="0" t="0" r="r" b="b"/>
                <a:pathLst>
                  <a:path w="996" h="533">
                    <a:moveTo>
                      <a:pt x="636" y="373"/>
                    </a:moveTo>
                    <a:lnTo>
                      <a:pt x="495" y="370"/>
                    </a:lnTo>
                    <a:lnTo>
                      <a:pt x="280" y="249"/>
                    </a:lnTo>
                    <a:lnTo>
                      <a:pt x="127" y="66"/>
                    </a:lnTo>
                    <a:lnTo>
                      <a:pt x="0" y="0"/>
                    </a:lnTo>
                    <a:lnTo>
                      <a:pt x="22" y="26"/>
                    </a:lnTo>
                    <a:lnTo>
                      <a:pt x="0" y="65"/>
                    </a:lnTo>
                    <a:lnTo>
                      <a:pt x="30" y="119"/>
                    </a:lnTo>
                    <a:lnTo>
                      <a:pt x="75" y="243"/>
                    </a:lnTo>
                    <a:lnTo>
                      <a:pt x="45" y="422"/>
                    </a:lnTo>
                    <a:lnTo>
                      <a:pt x="200" y="329"/>
                    </a:lnTo>
                    <a:lnTo>
                      <a:pt x="612" y="533"/>
                    </a:lnTo>
                    <a:lnTo>
                      <a:pt x="996" y="529"/>
                    </a:lnTo>
                    <a:lnTo>
                      <a:pt x="828" y="473"/>
                    </a:lnTo>
                    <a:lnTo>
                      <a:pt x="636" y="373"/>
                    </a:lnTo>
                    <a:close/>
                  </a:path>
                </a:pathLst>
              </a:custGeom>
              <a:solidFill>
                <a:schemeClr val="bg2"/>
              </a:solidFill>
              <a:ln w="9525">
                <a:noFill/>
                <a:round/>
                <a:headEnd/>
                <a:tailEnd/>
              </a:ln>
            </p:spPr>
            <p:txBody>
              <a:bodyPr/>
              <a:lstStyle/>
              <a:p>
                <a:pPr>
                  <a:defRPr/>
                </a:pPr>
                <a:endParaRPr lang="id-ID">
                  <a:solidFill>
                    <a:srgbClr val="FFFFFF"/>
                  </a:solidFill>
                </a:endParaRPr>
              </a:p>
            </p:txBody>
          </p:sp>
          <p:sp>
            <p:nvSpPr>
              <p:cNvPr id="34826" name="Freeform 10"/>
              <p:cNvSpPr>
                <a:spLocks/>
              </p:cNvSpPr>
              <p:nvPr userDrawn="1"/>
            </p:nvSpPr>
            <p:spPr bwMode="ltGray">
              <a:xfrm>
                <a:off x="2677" y="3792"/>
                <a:ext cx="186" cy="395"/>
              </a:xfrm>
              <a:custGeom>
                <a:avLst/>
                <a:gdLst/>
                <a:ahLst/>
                <a:cxnLst>
                  <a:cxn ang="0">
                    <a:pos x="36" y="0"/>
                  </a:cxn>
                  <a:cxn ang="0">
                    <a:pos x="54" y="18"/>
                  </a:cxn>
                  <a:cxn ang="0">
                    <a:pos x="24" y="30"/>
                  </a:cxn>
                  <a:cxn ang="0">
                    <a:pos x="18" y="66"/>
                  </a:cxn>
                  <a:cxn ang="0">
                    <a:pos x="42" y="114"/>
                  </a:cxn>
                  <a:cxn ang="0">
                    <a:pos x="48" y="162"/>
                  </a:cxn>
                  <a:cxn ang="0">
                    <a:pos x="0" y="353"/>
                  </a:cxn>
                  <a:cxn ang="0">
                    <a:pos x="54" y="233"/>
                  </a:cxn>
                  <a:cxn ang="0">
                    <a:pos x="84" y="216"/>
                  </a:cxn>
                  <a:cxn ang="0">
                    <a:pos x="126" y="126"/>
                  </a:cxn>
                  <a:cxn ang="0">
                    <a:pos x="144" y="120"/>
                  </a:cxn>
                  <a:cxn ang="0">
                    <a:pos x="144" y="90"/>
                  </a:cxn>
                  <a:cxn ang="0">
                    <a:pos x="186" y="66"/>
                  </a:cxn>
                  <a:cxn ang="0">
                    <a:pos x="162" y="60"/>
                  </a:cxn>
                  <a:cxn ang="0">
                    <a:pos x="36" y="0"/>
                  </a:cxn>
                  <a:cxn ang="0">
                    <a:pos x="36" y="0"/>
                  </a:cxn>
                </a:cxnLst>
                <a:rect l="0" t="0" r="r" b="b"/>
                <a:pathLst>
                  <a:path w="186" h="353">
                    <a:moveTo>
                      <a:pt x="36" y="0"/>
                    </a:moveTo>
                    <a:lnTo>
                      <a:pt x="54" y="18"/>
                    </a:lnTo>
                    <a:lnTo>
                      <a:pt x="24" y="30"/>
                    </a:lnTo>
                    <a:lnTo>
                      <a:pt x="18" y="66"/>
                    </a:lnTo>
                    <a:lnTo>
                      <a:pt x="42" y="114"/>
                    </a:lnTo>
                    <a:lnTo>
                      <a:pt x="48" y="162"/>
                    </a:lnTo>
                    <a:lnTo>
                      <a:pt x="0" y="353"/>
                    </a:lnTo>
                    <a:lnTo>
                      <a:pt x="54" y="233"/>
                    </a:lnTo>
                    <a:lnTo>
                      <a:pt x="84" y="216"/>
                    </a:lnTo>
                    <a:lnTo>
                      <a:pt x="126" y="126"/>
                    </a:lnTo>
                    <a:lnTo>
                      <a:pt x="144" y="120"/>
                    </a:lnTo>
                    <a:lnTo>
                      <a:pt x="144" y="90"/>
                    </a:lnTo>
                    <a:lnTo>
                      <a:pt x="186" y="66"/>
                    </a:lnTo>
                    <a:lnTo>
                      <a:pt x="162" y="60"/>
                    </a:lnTo>
                    <a:lnTo>
                      <a:pt x="36" y="0"/>
                    </a:lnTo>
                    <a:lnTo>
                      <a:pt x="36" y="0"/>
                    </a:lnTo>
                    <a:close/>
                  </a:path>
                </a:pathLst>
              </a:custGeom>
              <a:solidFill>
                <a:schemeClr val="bg2"/>
              </a:solidFill>
              <a:ln w="9525">
                <a:noFill/>
                <a:round/>
                <a:headEnd/>
                <a:tailEnd/>
              </a:ln>
            </p:spPr>
            <p:txBody>
              <a:bodyPr/>
              <a:lstStyle/>
              <a:p>
                <a:pPr>
                  <a:defRPr/>
                </a:pPr>
                <a:endParaRPr lang="id-ID">
                  <a:solidFill>
                    <a:srgbClr val="FFFFFF"/>
                  </a:solidFill>
                </a:endParaRPr>
              </a:p>
            </p:txBody>
          </p:sp>
          <p:sp>
            <p:nvSpPr>
              <p:cNvPr id="34827" name="Freeform 11"/>
              <p:cNvSpPr>
                <a:spLocks/>
              </p:cNvSpPr>
              <p:nvPr userDrawn="1"/>
            </p:nvSpPr>
            <p:spPr bwMode="ltGray">
              <a:xfrm>
                <a:off x="3030" y="3893"/>
                <a:ext cx="378" cy="271"/>
              </a:xfrm>
              <a:custGeom>
                <a:avLst/>
                <a:gdLst/>
                <a:ahLst/>
                <a:cxnLst>
                  <a:cxn ang="0">
                    <a:pos x="18" y="0"/>
                  </a:cxn>
                  <a:cxn ang="0">
                    <a:pos x="12" y="13"/>
                  </a:cxn>
                  <a:cxn ang="0">
                    <a:pos x="0" y="40"/>
                  </a:cxn>
                  <a:cxn ang="0">
                    <a:pos x="60" y="121"/>
                  </a:cxn>
                  <a:cxn ang="0">
                    <a:pos x="310" y="271"/>
                  </a:cxn>
                  <a:cxn ang="0">
                    <a:pos x="290" y="139"/>
                  </a:cxn>
                  <a:cxn ang="0">
                    <a:pos x="378" y="76"/>
                  </a:cxn>
                  <a:cxn ang="0">
                    <a:pos x="251" y="94"/>
                  </a:cxn>
                  <a:cxn ang="0">
                    <a:pos x="90" y="54"/>
                  </a:cxn>
                  <a:cxn ang="0">
                    <a:pos x="18" y="0"/>
                  </a:cxn>
                  <a:cxn ang="0">
                    <a:pos x="18" y="0"/>
                  </a:cxn>
                </a:cxnLst>
                <a:rect l="0" t="0" r="r" b="b"/>
                <a:pathLst>
                  <a:path w="378" h="271">
                    <a:moveTo>
                      <a:pt x="18" y="0"/>
                    </a:moveTo>
                    <a:lnTo>
                      <a:pt x="12" y="13"/>
                    </a:lnTo>
                    <a:lnTo>
                      <a:pt x="0" y="40"/>
                    </a:lnTo>
                    <a:lnTo>
                      <a:pt x="60" y="121"/>
                    </a:lnTo>
                    <a:lnTo>
                      <a:pt x="310" y="271"/>
                    </a:lnTo>
                    <a:lnTo>
                      <a:pt x="290" y="139"/>
                    </a:lnTo>
                    <a:lnTo>
                      <a:pt x="378" y="76"/>
                    </a:lnTo>
                    <a:lnTo>
                      <a:pt x="251" y="94"/>
                    </a:lnTo>
                    <a:lnTo>
                      <a:pt x="90" y="54"/>
                    </a:lnTo>
                    <a:lnTo>
                      <a:pt x="18" y="0"/>
                    </a:lnTo>
                    <a:lnTo>
                      <a:pt x="18" y="0"/>
                    </a:lnTo>
                    <a:close/>
                  </a:path>
                </a:pathLst>
              </a:custGeom>
              <a:solidFill>
                <a:schemeClr val="bg2"/>
              </a:solidFill>
              <a:ln w="9525">
                <a:noFill/>
                <a:round/>
                <a:headEnd/>
                <a:tailEnd/>
              </a:ln>
            </p:spPr>
            <p:txBody>
              <a:bodyPr/>
              <a:lstStyle/>
              <a:p>
                <a:pPr>
                  <a:defRPr/>
                </a:pPr>
                <a:endParaRPr lang="id-ID">
                  <a:solidFill>
                    <a:srgbClr val="FFFFFF"/>
                  </a:solidFill>
                </a:endParaRPr>
              </a:p>
            </p:txBody>
          </p:sp>
          <p:sp>
            <p:nvSpPr>
              <p:cNvPr id="34828" name="Freeform 12"/>
              <p:cNvSpPr>
                <a:spLocks/>
              </p:cNvSpPr>
              <p:nvPr userDrawn="1"/>
            </p:nvSpPr>
            <p:spPr bwMode="ltGray">
              <a:xfrm>
                <a:off x="3628" y="3866"/>
                <a:ext cx="155" cy="74"/>
              </a:xfrm>
              <a:custGeom>
                <a:avLst/>
                <a:gdLst/>
                <a:ahLst/>
                <a:cxnLst>
                  <a:cxn ang="0">
                    <a:pos x="114" y="0"/>
                  </a:cxn>
                  <a:cxn ang="0">
                    <a:pos x="0" y="0"/>
                  </a:cxn>
                  <a:cxn ang="0">
                    <a:pos x="0" y="0"/>
                  </a:cxn>
                  <a:cxn ang="0">
                    <a:pos x="6" y="6"/>
                  </a:cxn>
                  <a:cxn ang="0">
                    <a:pos x="6" y="18"/>
                  </a:cxn>
                  <a:cxn ang="0">
                    <a:pos x="0" y="24"/>
                  </a:cxn>
                  <a:cxn ang="0">
                    <a:pos x="78" y="60"/>
                  </a:cxn>
                  <a:cxn ang="0">
                    <a:pos x="96" y="42"/>
                  </a:cxn>
                  <a:cxn ang="0">
                    <a:pos x="155" y="66"/>
                  </a:cxn>
                  <a:cxn ang="0">
                    <a:pos x="126" y="24"/>
                  </a:cxn>
                  <a:cxn ang="0">
                    <a:pos x="149" y="0"/>
                  </a:cxn>
                  <a:cxn ang="0">
                    <a:pos x="114" y="0"/>
                  </a:cxn>
                  <a:cxn ang="0">
                    <a:pos x="114" y="0"/>
                  </a:cxn>
                </a:cxnLst>
                <a:rect l="0" t="0" r="r" b="b"/>
                <a:pathLst>
                  <a:path w="155" h="66">
                    <a:moveTo>
                      <a:pt x="114" y="0"/>
                    </a:moveTo>
                    <a:lnTo>
                      <a:pt x="0" y="0"/>
                    </a:lnTo>
                    <a:lnTo>
                      <a:pt x="0" y="0"/>
                    </a:lnTo>
                    <a:lnTo>
                      <a:pt x="6" y="6"/>
                    </a:lnTo>
                    <a:lnTo>
                      <a:pt x="6" y="18"/>
                    </a:lnTo>
                    <a:lnTo>
                      <a:pt x="0" y="24"/>
                    </a:lnTo>
                    <a:lnTo>
                      <a:pt x="78" y="60"/>
                    </a:lnTo>
                    <a:lnTo>
                      <a:pt x="96" y="42"/>
                    </a:lnTo>
                    <a:lnTo>
                      <a:pt x="155" y="66"/>
                    </a:lnTo>
                    <a:lnTo>
                      <a:pt x="126" y="24"/>
                    </a:lnTo>
                    <a:lnTo>
                      <a:pt x="149" y="0"/>
                    </a:lnTo>
                    <a:lnTo>
                      <a:pt x="114" y="0"/>
                    </a:lnTo>
                    <a:lnTo>
                      <a:pt x="114" y="0"/>
                    </a:lnTo>
                    <a:close/>
                  </a:path>
                </a:pathLst>
              </a:custGeom>
              <a:solidFill>
                <a:schemeClr val="bg2"/>
              </a:solidFill>
              <a:ln w="9525">
                <a:noFill/>
                <a:round/>
                <a:headEnd/>
                <a:tailEnd/>
              </a:ln>
            </p:spPr>
            <p:txBody>
              <a:bodyPr/>
              <a:lstStyle/>
              <a:p>
                <a:pPr>
                  <a:defRPr/>
                </a:pPr>
                <a:endParaRPr lang="id-ID">
                  <a:solidFill>
                    <a:srgbClr val="FFFFFF"/>
                  </a:solidFill>
                </a:endParaRPr>
              </a:p>
            </p:txBody>
          </p:sp>
          <p:sp>
            <p:nvSpPr>
              <p:cNvPr id="34829" name="Freeform 13"/>
              <p:cNvSpPr>
                <a:spLocks/>
              </p:cNvSpPr>
              <p:nvPr userDrawn="1"/>
            </p:nvSpPr>
            <p:spPr bwMode="ltGray">
              <a:xfrm>
                <a:off x="2486" y="3859"/>
                <a:ext cx="42" cy="81"/>
              </a:xfrm>
              <a:custGeom>
                <a:avLst/>
                <a:gdLst/>
                <a:ahLst/>
                <a:cxnLst>
                  <a:cxn ang="0">
                    <a:pos x="6" y="36"/>
                  </a:cxn>
                  <a:cxn ang="0">
                    <a:pos x="0" y="18"/>
                  </a:cxn>
                  <a:cxn ang="0">
                    <a:pos x="12" y="6"/>
                  </a:cxn>
                  <a:cxn ang="0">
                    <a:pos x="0" y="6"/>
                  </a:cxn>
                  <a:cxn ang="0">
                    <a:pos x="12" y="6"/>
                  </a:cxn>
                  <a:cxn ang="0">
                    <a:pos x="24" y="6"/>
                  </a:cxn>
                  <a:cxn ang="0">
                    <a:pos x="36" y="6"/>
                  </a:cxn>
                  <a:cxn ang="0">
                    <a:pos x="42" y="0"/>
                  </a:cxn>
                  <a:cxn ang="0">
                    <a:pos x="30" y="18"/>
                  </a:cxn>
                  <a:cxn ang="0">
                    <a:pos x="42" y="48"/>
                  </a:cxn>
                  <a:cxn ang="0">
                    <a:pos x="12" y="72"/>
                  </a:cxn>
                  <a:cxn ang="0">
                    <a:pos x="6" y="36"/>
                  </a:cxn>
                  <a:cxn ang="0">
                    <a:pos x="6" y="36"/>
                  </a:cxn>
                </a:cxnLst>
                <a:rect l="0" t="0" r="r" b="b"/>
                <a:pathLst>
                  <a:path w="42" h="72">
                    <a:moveTo>
                      <a:pt x="6" y="36"/>
                    </a:moveTo>
                    <a:lnTo>
                      <a:pt x="0" y="18"/>
                    </a:lnTo>
                    <a:lnTo>
                      <a:pt x="12" y="6"/>
                    </a:lnTo>
                    <a:lnTo>
                      <a:pt x="0" y="6"/>
                    </a:lnTo>
                    <a:lnTo>
                      <a:pt x="12" y="6"/>
                    </a:lnTo>
                    <a:lnTo>
                      <a:pt x="24" y="6"/>
                    </a:lnTo>
                    <a:lnTo>
                      <a:pt x="36" y="6"/>
                    </a:lnTo>
                    <a:lnTo>
                      <a:pt x="42" y="0"/>
                    </a:lnTo>
                    <a:lnTo>
                      <a:pt x="30" y="18"/>
                    </a:lnTo>
                    <a:lnTo>
                      <a:pt x="42" y="48"/>
                    </a:lnTo>
                    <a:lnTo>
                      <a:pt x="12" y="72"/>
                    </a:lnTo>
                    <a:lnTo>
                      <a:pt x="6" y="36"/>
                    </a:lnTo>
                    <a:lnTo>
                      <a:pt x="6" y="36"/>
                    </a:lnTo>
                    <a:close/>
                  </a:path>
                </a:pathLst>
              </a:custGeom>
              <a:solidFill>
                <a:schemeClr val="bg2"/>
              </a:solidFill>
              <a:ln w="9525">
                <a:noFill/>
                <a:round/>
                <a:headEnd/>
                <a:tailEnd/>
              </a:ln>
            </p:spPr>
            <p:txBody>
              <a:bodyPr/>
              <a:lstStyle/>
              <a:p>
                <a:pPr>
                  <a:defRPr/>
                </a:pPr>
                <a:endParaRPr lang="id-ID">
                  <a:solidFill>
                    <a:srgbClr val="FFFFFF"/>
                  </a:solidFill>
                </a:endParaRPr>
              </a:p>
            </p:txBody>
          </p:sp>
        </p:grpSp>
        <p:sp>
          <p:nvSpPr>
            <p:cNvPr id="34830" name="Freeform 14"/>
            <p:cNvSpPr>
              <a:spLocks/>
            </p:cNvSpPr>
            <p:nvPr userDrawn="1"/>
          </p:nvSpPr>
          <p:spPr bwMode="ltGray">
            <a:xfrm>
              <a:off x="0" y="3792"/>
              <a:ext cx="3976" cy="535"/>
            </a:xfrm>
            <a:custGeom>
              <a:avLst/>
              <a:gdLst/>
              <a:ahLst/>
              <a:cxnLst>
                <a:cxn ang="0">
                  <a:pos x="3976" y="527"/>
                </a:cxn>
                <a:cxn ang="0">
                  <a:pos x="3970" y="527"/>
                </a:cxn>
                <a:cxn ang="0">
                  <a:pos x="3844" y="509"/>
                </a:cxn>
                <a:cxn ang="0">
                  <a:pos x="2487" y="305"/>
                </a:cxn>
                <a:cxn ang="0">
                  <a:pos x="2039" y="36"/>
                </a:cxn>
                <a:cxn ang="0">
                  <a:pos x="1907" y="24"/>
                </a:cxn>
                <a:cxn ang="0">
                  <a:pos x="1883" y="54"/>
                </a:cxn>
                <a:cxn ang="0">
                  <a:pos x="1859" y="54"/>
                </a:cxn>
                <a:cxn ang="0">
                  <a:pos x="1830" y="30"/>
                </a:cxn>
                <a:cxn ang="0">
                  <a:pos x="1704" y="102"/>
                </a:cxn>
                <a:cxn ang="0">
                  <a:pos x="1608" y="126"/>
                </a:cxn>
                <a:cxn ang="0">
                  <a:pos x="1561" y="132"/>
                </a:cxn>
                <a:cxn ang="0">
                  <a:pos x="1495" y="102"/>
                </a:cxn>
                <a:cxn ang="0">
                  <a:pos x="1357" y="126"/>
                </a:cxn>
                <a:cxn ang="0">
                  <a:pos x="1285" y="24"/>
                </a:cxn>
                <a:cxn ang="0">
                  <a:pos x="1280" y="18"/>
                </a:cxn>
                <a:cxn ang="0">
                  <a:pos x="1262" y="12"/>
                </a:cxn>
                <a:cxn ang="0">
                  <a:pos x="1238" y="6"/>
                </a:cxn>
                <a:cxn ang="0">
                  <a:pos x="1220" y="0"/>
                </a:cxn>
                <a:cxn ang="0">
                  <a:pos x="1196" y="0"/>
                </a:cxn>
                <a:cxn ang="0">
                  <a:pos x="1166" y="0"/>
                </a:cxn>
                <a:cxn ang="0">
                  <a:pos x="1142" y="0"/>
                </a:cxn>
                <a:cxn ang="0">
                  <a:pos x="1136" y="0"/>
                </a:cxn>
                <a:cxn ang="0">
                  <a:pos x="1130" y="0"/>
                </a:cxn>
                <a:cxn ang="0">
                  <a:pos x="1124" y="6"/>
                </a:cxn>
                <a:cxn ang="0">
                  <a:pos x="1118" y="12"/>
                </a:cxn>
                <a:cxn ang="0">
                  <a:pos x="1100" y="18"/>
                </a:cxn>
                <a:cxn ang="0">
                  <a:pos x="1088" y="18"/>
                </a:cxn>
                <a:cxn ang="0">
                  <a:pos x="1070" y="24"/>
                </a:cxn>
                <a:cxn ang="0">
                  <a:pos x="1052" y="30"/>
                </a:cxn>
                <a:cxn ang="0">
                  <a:pos x="1034" y="36"/>
                </a:cxn>
                <a:cxn ang="0">
                  <a:pos x="1028" y="42"/>
                </a:cxn>
                <a:cxn ang="0">
                  <a:pos x="969" y="60"/>
                </a:cxn>
                <a:cxn ang="0">
                  <a:pos x="921" y="72"/>
                </a:cxn>
                <a:cxn ang="0">
                  <a:pos x="855" y="48"/>
                </a:cxn>
                <a:cxn ang="0">
                  <a:pos x="825" y="48"/>
                </a:cxn>
                <a:cxn ang="0">
                  <a:pos x="759" y="72"/>
                </a:cxn>
                <a:cxn ang="0">
                  <a:pos x="735" y="72"/>
                </a:cxn>
                <a:cxn ang="0">
                  <a:pos x="706" y="60"/>
                </a:cxn>
                <a:cxn ang="0">
                  <a:pos x="640" y="60"/>
                </a:cxn>
                <a:cxn ang="0">
                  <a:pos x="544" y="72"/>
                </a:cxn>
                <a:cxn ang="0">
                  <a:pos x="389" y="18"/>
                </a:cxn>
                <a:cxn ang="0">
                  <a:pos x="323" y="60"/>
                </a:cxn>
                <a:cxn ang="0">
                  <a:pos x="317" y="60"/>
                </a:cxn>
                <a:cxn ang="0">
                  <a:pos x="305" y="72"/>
                </a:cxn>
                <a:cxn ang="0">
                  <a:pos x="287" y="78"/>
                </a:cxn>
                <a:cxn ang="0">
                  <a:pos x="263" y="90"/>
                </a:cxn>
                <a:cxn ang="0">
                  <a:pos x="203" y="120"/>
                </a:cxn>
                <a:cxn ang="0">
                  <a:pos x="149" y="150"/>
                </a:cxn>
                <a:cxn ang="0">
                  <a:pos x="78" y="168"/>
                </a:cxn>
                <a:cxn ang="0">
                  <a:pos x="0" y="180"/>
                </a:cxn>
                <a:cxn ang="0">
                  <a:pos x="0" y="527"/>
                </a:cxn>
                <a:cxn ang="0">
                  <a:pos x="1010" y="527"/>
                </a:cxn>
                <a:cxn ang="0">
                  <a:pos x="3725" y="527"/>
                </a:cxn>
                <a:cxn ang="0">
                  <a:pos x="3976" y="527"/>
                </a:cxn>
                <a:cxn ang="0">
                  <a:pos x="3976" y="527"/>
                </a:cxn>
              </a:cxnLst>
              <a:rect l="0" t="0" r="r" b="b"/>
              <a:pathLst>
                <a:path w="3976" h="527">
                  <a:moveTo>
                    <a:pt x="3976" y="527"/>
                  </a:moveTo>
                  <a:lnTo>
                    <a:pt x="3970" y="527"/>
                  </a:lnTo>
                  <a:lnTo>
                    <a:pt x="3844" y="509"/>
                  </a:lnTo>
                  <a:lnTo>
                    <a:pt x="2487" y="305"/>
                  </a:lnTo>
                  <a:lnTo>
                    <a:pt x="2039" y="36"/>
                  </a:lnTo>
                  <a:lnTo>
                    <a:pt x="1907" y="24"/>
                  </a:lnTo>
                  <a:lnTo>
                    <a:pt x="1883" y="54"/>
                  </a:lnTo>
                  <a:lnTo>
                    <a:pt x="1859" y="54"/>
                  </a:lnTo>
                  <a:lnTo>
                    <a:pt x="1830" y="30"/>
                  </a:lnTo>
                  <a:lnTo>
                    <a:pt x="1704" y="102"/>
                  </a:lnTo>
                  <a:lnTo>
                    <a:pt x="1608" y="126"/>
                  </a:lnTo>
                  <a:lnTo>
                    <a:pt x="1561" y="132"/>
                  </a:lnTo>
                  <a:lnTo>
                    <a:pt x="1495" y="102"/>
                  </a:lnTo>
                  <a:lnTo>
                    <a:pt x="1357" y="126"/>
                  </a:lnTo>
                  <a:lnTo>
                    <a:pt x="1285" y="24"/>
                  </a:lnTo>
                  <a:lnTo>
                    <a:pt x="1280" y="18"/>
                  </a:lnTo>
                  <a:lnTo>
                    <a:pt x="1262" y="12"/>
                  </a:lnTo>
                  <a:lnTo>
                    <a:pt x="1238" y="6"/>
                  </a:lnTo>
                  <a:lnTo>
                    <a:pt x="1220" y="0"/>
                  </a:lnTo>
                  <a:lnTo>
                    <a:pt x="1196" y="0"/>
                  </a:lnTo>
                  <a:lnTo>
                    <a:pt x="1166" y="0"/>
                  </a:lnTo>
                  <a:lnTo>
                    <a:pt x="1142" y="0"/>
                  </a:lnTo>
                  <a:lnTo>
                    <a:pt x="1136" y="0"/>
                  </a:lnTo>
                  <a:lnTo>
                    <a:pt x="1130" y="0"/>
                  </a:lnTo>
                  <a:lnTo>
                    <a:pt x="1124" y="6"/>
                  </a:lnTo>
                  <a:lnTo>
                    <a:pt x="1118" y="12"/>
                  </a:lnTo>
                  <a:lnTo>
                    <a:pt x="1100" y="18"/>
                  </a:lnTo>
                  <a:lnTo>
                    <a:pt x="1088" y="18"/>
                  </a:lnTo>
                  <a:lnTo>
                    <a:pt x="1070" y="24"/>
                  </a:lnTo>
                  <a:lnTo>
                    <a:pt x="1052" y="30"/>
                  </a:lnTo>
                  <a:lnTo>
                    <a:pt x="1034" y="36"/>
                  </a:lnTo>
                  <a:lnTo>
                    <a:pt x="1028" y="42"/>
                  </a:lnTo>
                  <a:lnTo>
                    <a:pt x="969" y="60"/>
                  </a:lnTo>
                  <a:lnTo>
                    <a:pt x="921" y="72"/>
                  </a:lnTo>
                  <a:lnTo>
                    <a:pt x="855" y="48"/>
                  </a:lnTo>
                  <a:lnTo>
                    <a:pt x="825" y="48"/>
                  </a:lnTo>
                  <a:lnTo>
                    <a:pt x="759" y="72"/>
                  </a:lnTo>
                  <a:lnTo>
                    <a:pt x="735" y="72"/>
                  </a:lnTo>
                  <a:lnTo>
                    <a:pt x="706" y="60"/>
                  </a:lnTo>
                  <a:lnTo>
                    <a:pt x="640" y="60"/>
                  </a:lnTo>
                  <a:lnTo>
                    <a:pt x="544" y="72"/>
                  </a:lnTo>
                  <a:lnTo>
                    <a:pt x="389" y="18"/>
                  </a:lnTo>
                  <a:lnTo>
                    <a:pt x="323" y="60"/>
                  </a:lnTo>
                  <a:lnTo>
                    <a:pt x="317" y="60"/>
                  </a:lnTo>
                  <a:lnTo>
                    <a:pt x="305" y="72"/>
                  </a:lnTo>
                  <a:lnTo>
                    <a:pt x="287" y="78"/>
                  </a:lnTo>
                  <a:lnTo>
                    <a:pt x="263" y="90"/>
                  </a:lnTo>
                  <a:lnTo>
                    <a:pt x="203" y="120"/>
                  </a:lnTo>
                  <a:lnTo>
                    <a:pt x="149" y="150"/>
                  </a:lnTo>
                  <a:lnTo>
                    <a:pt x="78" y="168"/>
                  </a:lnTo>
                  <a:lnTo>
                    <a:pt x="0" y="180"/>
                  </a:lnTo>
                  <a:lnTo>
                    <a:pt x="0" y="527"/>
                  </a:lnTo>
                  <a:lnTo>
                    <a:pt x="1010" y="527"/>
                  </a:lnTo>
                  <a:lnTo>
                    <a:pt x="3725" y="527"/>
                  </a:lnTo>
                  <a:lnTo>
                    <a:pt x="3976" y="527"/>
                  </a:lnTo>
                  <a:lnTo>
                    <a:pt x="3976" y="527"/>
                  </a:lnTo>
                  <a:close/>
                </a:path>
              </a:pathLst>
            </a:custGeom>
            <a:gradFill rotWithShape="0">
              <a:gsLst>
                <a:gs pos="0">
                  <a:schemeClr val="bg2">
                    <a:gamma/>
                    <a:tint val="75686"/>
                    <a:invGamma/>
                  </a:schemeClr>
                </a:gs>
                <a:gs pos="100000">
                  <a:schemeClr val="bg2"/>
                </a:gs>
              </a:gsLst>
              <a:lin ang="5400000" scaled="1"/>
            </a:gradFill>
            <a:ln w="9525">
              <a:noFill/>
              <a:round/>
              <a:headEnd/>
              <a:tailEnd/>
            </a:ln>
          </p:spPr>
          <p:txBody>
            <a:bodyPr/>
            <a:lstStyle/>
            <a:p>
              <a:pPr>
                <a:defRPr/>
              </a:pPr>
              <a:endParaRPr lang="id-ID">
                <a:solidFill>
                  <a:srgbClr val="FFFFFF"/>
                </a:solidFill>
              </a:endParaRPr>
            </a:p>
          </p:txBody>
        </p:sp>
      </p:grpSp>
      <p:grpSp>
        <p:nvGrpSpPr>
          <p:cNvPr id="5" name="Group 15"/>
          <p:cNvGrpSpPr>
            <a:grpSpLocks/>
          </p:cNvGrpSpPr>
          <p:nvPr/>
        </p:nvGrpSpPr>
        <p:grpSpPr bwMode="auto">
          <a:xfrm>
            <a:off x="627063" y="6021388"/>
            <a:ext cx="5684837" cy="849312"/>
            <a:chOff x="395" y="3793"/>
            <a:chExt cx="3581" cy="535"/>
          </a:xfrm>
        </p:grpSpPr>
        <p:sp>
          <p:nvSpPr>
            <p:cNvPr id="34832" name="Freeform 16"/>
            <p:cNvSpPr>
              <a:spLocks/>
            </p:cNvSpPr>
            <p:nvPr/>
          </p:nvSpPr>
          <p:spPr bwMode="auto">
            <a:xfrm>
              <a:off x="1196" y="3793"/>
              <a:ext cx="365" cy="291"/>
            </a:xfrm>
            <a:custGeom>
              <a:avLst/>
              <a:gdLst/>
              <a:ahLst/>
              <a:cxnLst>
                <a:cxn ang="0">
                  <a:pos x="24" y="24"/>
                </a:cxn>
                <a:cxn ang="0">
                  <a:pos x="0" y="60"/>
                </a:cxn>
                <a:cxn ang="0">
                  <a:pos x="66" y="108"/>
                </a:cxn>
                <a:cxn ang="0">
                  <a:pos x="143" y="180"/>
                </a:cxn>
                <a:cxn ang="0">
                  <a:pos x="191" y="168"/>
                </a:cxn>
                <a:cxn ang="0">
                  <a:pos x="341" y="287"/>
                </a:cxn>
                <a:cxn ang="0">
                  <a:pos x="305" y="174"/>
                </a:cxn>
                <a:cxn ang="0">
                  <a:pos x="365" y="132"/>
                </a:cxn>
                <a:cxn ang="0">
                  <a:pos x="359" y="126"/>
                </a:cxn>
                <a:cxn ang="0">
                  <a:pos x="335" y="114"/>
                </a:cxn>
                <a:cxn ang="0">
                  <a:pos x="299" y="90"/>
                </a:cxn>
                <a:cxn ang="0">
                  <a:pos x="257" y="72"/>
                </a:cxn>
                <a:cxn ang="0">
                  <a:pos x="215" y="54"/>
                </a:cxn>
                <a:cxn ang="0">
                  <a:pos x="173" y="36"/>
                </a:cxn>
                <a:cxn ang="0">
                  <a:pos x="143" y="24"/>
                </a:cxn>
                <a:cxn ang="0">
                  <a:pos x="131" y="18"/>
                </a:cxn>
                <a:cxn ang="0">
                  <a:pos x="107" y="18"/>
                </a:cxn>
                <a:cxn ang="0">
                  <a:pos x="95" y="18"/>
                </a:cxn>
                <a:cxn ang="0">
                  <a:pos x="72" y="12"/>
                </a:cxn>
                <a:cxn ang="0">
                  <a:pos x="66" y="12"/>
                </a:cxn>
                <a:cxn ang="0">
                  <a:pos x="54" y="6"/>
                </a:cxn>
                <a:cxn ang="0">
                  <a:pos x="42" y="0"/>
                </a:cxn>
                <a:cxn ang="0">
                  <a:pos x="30" y="0"/>
                </a:cxn>
                <a:cxn ang="0">
                  <a:pos x="24" y="24"/>
                </a:cxn>
                <a:cxn ang="0">
                  <a:pos x="24" y="24"/>
                </a:cxn>
              </a:cxnLst>
              <a:rect l="0" t="0" r="r" b="b"/>
              <a:pathLst>
                <a:path w="365" h="287">
                  <a:moveTo>
                    <a:pt x="24" y="24"/>
                  </a:moveTo>
                  <a:lnTo>
                    <a:pt x="0" y="60"/>
                  </a:lnTo>
                  <a:lnTo>
                    <a:pt x="66" y="108"/>
                  </a:lnTo>
                  <a:lnTo>
                    <a:pt x="143" y="180"/>
                  </a:lnTo>
                  <a:lnTo>
                    <a:pt x="191" y="168"/>
                  </a:lnTo>
                  <a:lnTo>
                    <a:pt x="341" y="287"/>
                  </a:lnTo>
                  <a:lnTo>
                    <a:pt x="305" y="174"/>
                  </a:lnTo>
                  <a:lnTo>
                    <a:pt x="365" y="132"/>
                  </a:lnTo>
                  <a:lnTo>
                    <a:pt x="359" y="126"/>
                  </a:lnTo>
                  <a:lnTo>
                    <a:pt x="335" y="114"/>
                  </a:lnTo>
                  <a:lnTo>
                    <a:pt x="299" y="90"/>
                  </a:lnTo>
                  <a:lnTo>
                    <a:pt x="257" y="72"/>
                  </a:lnTo>
                  <a:lnTo>
                    <a:pt x="215" y="54"/>
                  </a:lnTo>
                  <a:lnTo>
                    <a:pt x="173" y="36"/>
                  </a:lnTo>
                  <a:lnTo>
                    <a:pt x="143" y="24"/>
                  </a:lnTo>
                  <a:lnTo>
                    <a:pt x="131" y="18"/>
                  </a:lnTo>
                  <a:lnTo>
                    <a:pt x="107" y="18"/>
                  </a:lnTo>
                  <a:lnTo>
                    <a:pt x="95" y="18"/>
                  </a:lnTo>
                  <a:lnTo>
                    <a:pt x="72" y="12"/>
                  </a:lnTo>
                  <a:lnTo>
                    <a:pt x="66" y="12"/>
                  </a:lnTo>
                  <a:lnTo>
                    <a:pt x="54" y="6"/>
                  </a:lnTo>
                  <a:lnTo>
                    <a:pt x="42" y="0"/>
                  </a:lnTo>
                  <a:lnTo>
                    <a:pt x="30" y="0"/>
                  </a:lnTo>
                  <a:lnTo>
                    <a:pt x="24" y="24"/>
                  </a:lnTo>
                  <a:lnTo>
                    <a:pt x="24" y="24"/>
                  </a:lnTo>
                  <a:close/>
                </a:path>
              </a:pathLst>
            </a:custGeom>
            <a:solidFill>
              <a:schemeClr val="bg2"/>
            </a:solidFill>
            <a:ln w="9525">
              <a:noFill/>
              <a:round/>
              <a:headEnd/>
              <a:tailEnd/>
            </a:ln>
          </p:spPr>
          <p:txBody>
            <a:bodyPr/>
            <a:lstStyle/>
            <a:p>
              <a:pPr>
                <a:defRPr/>
              </a:pPr>
              <a:endParaRPr lang="id-ID">
                <a:solidFill>
                  <a:srgbClr val="FFFFFF"/>
                </a:solidFill>
              </a:endParaRPr>
            </a:p>
          </p:txBody>
        </p:sp>
        <p:sp>
          <p:nvSpPr>
            <p:cNvPr id="34833" name="Freeform 17"/>
            <p:cNvSpPr>
              <a:spLocks/>
            </p:cNvSpPr>
            <p:nvPr/>
          </p:nvSpPr>
          <p:spPr bwMode="auto">
            <a:xfrm>
              <a:off x="1943" y="3829"/>
              <a:ext cx="2033" cy="499"/>
            </a:xfrm>
            <a:custGeom>
              <a:avLst/>
              <a:gdLst/>
              <a:ahLst/>
              <a:cxnLst>
                <a:cxn ang="0">
                  <a:pos x="186" y="18"/>
                </a:cxn>
                <a:cxn ang="0">
                  <a:pos x="138" y="6"/>
                </a:cxn>
                <a:cxn ang="0">
                  <a:pos x="96" y="0"/>
                </a:cxn>
                <a:cxn ang="0">
                  <a:pos x="36" y="0"/>
                </a:cxn>
                <a:cxn ang="0">
                  <a:pos x="12" y="25"/>
                </a:cxn>
                <a:cxn ang="0">
                  <a:pos x="0" y="128"/>
                </a:cxn>
                <a:cxn ang="0">
                  <a:pos x="60" y="104"/>
                </a:cxn>
                <a:cxn ang="0">
                  <a:pos x="90" y="134"/>
                </a:cxn>
                <a:cxn ang="0">
                  <a:pos x="150" y="153"/>
                </a:cxn>
                <a:cxn ang="0">
                  <a:pos x="209" y="273"/>
                </a:cxn>
                <a:cxn ang="0">
                  <a:pos x="401" y="359"/>
                </a:cxn>
                <a:cxn ang="0">
                  <a:pos x="777" y="359"/>
                </a:cxn>
                <a:cxn ang="0">
                  <a:pos x="2033" y="499"/>
                </a:cxn>
                <a:cxn ang="0">
                  <a:pos x="2033" y="499"/>
                </a:cxn>
                <a:cxn ang="0">
                  <a:pos x="1991" y="493"/>
                </a:cxn>
                <a:cxn ang="0">
                  <a:pos x="676" y="243"/>
                </a:cxn>
                <a:cxn ang="0">
                  <a:pos x="514" y="159"/>
                </a:cxn>
                <a:cxn ang="0">
                  <a:pos x="425" y="110"/>
                </a:cxn>
                <a:cxn ang="0">
                  <a:pos x="365" y="92"/>
                </a:cxn>
                <a:cxn ang="0">
                  <a:pos x="281" y="61"/>
                </a:cxn>
                <a:cxn ang="0">
                  <a:pos x="186" y="18"/>
                </a:cxn>
                <a:cxn ang="0">
                  <a:pos x="186" y="18"/>
                </a:cxn>
              </a:cxnLst>
              <a:rect l="0" t="0" r="r" b="b"/>
              <a:pathLst>
                <a:path w="2033" h="499">
                  <a:moveTo>
                    <a:pt x="186" y="18"/>
                  </a:moveTo>
                  <a:lnTo>
                    <a:pt x="138" y="6"/>
                  </a:lnTo>
                  <a:lnTo>
                    <a:pt x="96" y="0"/>
                  </a:lnTo>
                  <a:lnTo>
                    <a:pt x="36" y="0"/>
                  </a:lnTo>
                  <a:lnTo>
                    <a:pt x="12" y="25"/>
                  </a:lnTo>
                  <a:lnTo>
                    <a:pt x="0" y="128"/>
                  </a:lnTo>
                  <a:lnTo>
                    <a:pt x="60" y="104"/>
                  </a:lnTo>
                  <a:lnTo>
                    <a:pt x="90" y="134"/>
                  </a:lnTo>
                  <a:lnTo>
                    <a:pt x="150" y="153"/>
                  </a:lnTo>
                  <a:lnTo>
                    <a:pt x="209" y="273"/>
                  </a:lnTo>
                  <a:lnTo>
                    <a:pt x="401" y="359"/>
                  </a:lnTo>
                  <a:lnTo>
                    <a:pt x="777" y="359"/>
                  </a:lnTo>
                  <a:lnTo>
                    <a:pt x="2033" y="499"/>
                  </a:lnTo>
                  <a:lnTo>
                    <a:pt x="2033" y="499"/>
                  </a:lnTo>
                  <a:lnTo>
                    <a:pt x="1991" y="493"/>
                  </a:lnTo>
                  <a:lnTo>
                    <a:pt x="676" y="243"/>
                  </a:lnTo>
                  <a:lnTo>
                    <a:pt x="514" y="159"/>
                  </a:lnTo>
                  <a:lnTo>
                    <a:pt x="425" y="110"/>
                  </a:lnTo>
                  <a:lnTo>
                    <a:pt x="365" y="92"/>
                  </a:lnTo>
                  <a:lnTo>
                    <a:pt x="281" y="61"/>
                  </a:lnTo>
                  <a:lnTo>
                    <a:pt x="186" y="18"/>
                  </a:lnTo>
                  <a:lnTo>
                    <a:pt x="186" y="18"/>
                  </a:lnTo>
                  <a:close/>
                </a:path>
              </a:pathLst>
            </a:custGeom>
            <a:solidFill>
              <a:schemeClr val="bg2"/>
            </a:solidFill>
            <a:ln w="9525">
              <a:noFill/>
              <a:round/>
              <a:headEnd/>
              <a:tailEnd/>
            </a:ln>
          </p:spPr>
          <p:txBody>
            <a:bodyPr/>
            <a:lstStyle/>
            <a:p>
              <a:pPr>
                <a:defRPr/>
              </a:pPr>
              <a:endParaRPr lang="id-ID">
                <a:solidFill>
                  <a:srgbClr val="FFFFFF"/>
                </a:solidFill>
              </a:endParaRPr>
            </a:p>
          </p:txBody>
        </p:sp>
        <p:sp>
          <p:nvSpPr>
            <p:cNvPr id="34834" name="Freeform 18"/>
            <p:cNvSpPr>
              <a:spLocks/>
            </p:cNvSpPr>
            <p:nvPr/>
          </p:nvSpPr>
          <p:spPr bwMode="auto">
            <a:xfrm>
              <a:off x="1830" y="3823"/>
              <a:ext cx="71" cy="61"/>
            </a:xfrm>
            <a:custGeom>
              <a:avLst/>
              <a:gdLst/>
              <a:ahLst/>
              <a:cxnLst>
                <a:cxn ang="0">
                  <a:pos x="0" y="18"/>
                </a:cxn>
                <a:cxn ang="0">
                  <a:pos x="6" y="18"/>
                </a:cxn>
                <a:cxn ang="0">
                  <a:pos x="12" y="12"/>
                </a:cxn>
                <a:cxn ang="0">
                  <a:pos x="6" y="6"/>
                </a:cxn>
                <a:cxn ang="0">
                  <a:pos x="0" y="0"/>
                </a:cxn>
                <a:cxn ang="0">
                  <a:pos x="29" y="18"/>
                </a:cxn>
                <a:cxn ang="0">
                  <a:pos x="53" y="18"/>
                </a:cxn>
                <a:cxn ang="0">
                  <a:pos x="59" y="30"/>
                </a:cxn>
                <a:cxn ang="0">
                  <a:pos x="65" y="42"/>
                </a:cxn>
                <a:cxn ang="0">
                  <a:pos x="71" y="54"/>
                </a:cxn>
                <a:cxn ang="0">
                  <a:pos x="71" y="60"/>
                </a:cxn>
                <a:cxn ang="0">
                  <a:pos x="59" y="54"/>
                </a:cxn>
                <a:cxn ang="0">
                  <a:pos x="47" y="42"/>
                </a:cxn>
                <a:cxn ang="0">
                  <a:pos x="23" y="30"/>
                </a:cxn>
                <a:cxn ang="0">
                  <a:pos x="23" y="36"/>
                </a:cxn>
                <a:cxn ang="0">
                  <a:pos x="18" y="42"/>
                </a:cxn>
                <a:cxn ang="0">
                  <a:pos x="12" y="48"/>
                </a:cxn>
                <a:cxn ang="0">
                  <a:pos x="6" y="48"/>
                </a:cxn>
                <a:cxn ang="0">
                  <a:pos x="6" y="48"/>
                </a:cxn>
                <a:cxn ang="0">
                  <a:pos x="6" y="36"/>
                </a:cxn>
                <a:cxn ang="0">
                  <a:pos x="0" y="18"/>
                </a:cxn>
                <a:cxn ang="0">
                  <a:pos x="0" y="18"/>
                </a:cxn>
              </a:cxnLst>
              <a:rect l="0" t="0" r="r" b="b"/>
              <a:pathLst>
                <a:path w="71" h="60">
                  <a:moveTo>
                    <a:pt x="0" y="18"/>
                  </a:moveTo>
                  <a:lnTo>
                    <a:pt x="6" y="18"/>
                  </a:lnTo>
                  <a:lnTo>
                    <a:pt x="12" y="12"/>
                  </a:lnTo>
                  <a:lnTo>
                    <a:pt x="6" y="6"/>
                  </a:lnTo>
                  <a:lnTo>
                    <a:pt x="0" y="0"/>
                  </a:lnTo>
                  <a:lnTo>
                    <a:pt x="29" y="18"/>
                  </a:lnTo>
                  <a:lnTo>
                    <a:pt x="53" y="18"/>
                  </a:lnTo>
                  <a:lnTo>
                    <a:pt x="59" y="30"/>
                  </a:lnTo>
                  <a:lnTo>
                    <a:pt x="65" y="42"/>
                  </a:lnTo>
                  <a:lnTo>
                    <a:pt x="71" y="54"/>
                  </a:lnTo>
                  <a:lnTo>
                    <a:pt x="71" y="60"/>
                  </a:lnTo>
                  <a:lnTo>
                    <a:pt x="59" y="54"/>
                  </a:lnTo>
                  <a:lnTo>
                    <a:pt x="47" y="42"/>
                  </a:lnTo>
                  <a:lnTo>
                    <a:pt x="23" y="30"/>
                  </a:lnTo>
                  <a:lnTo>
                    <a:pt x="23" y="36"/>
                  </a:lnTo>
                  <a:lnTo>
                    <a:pt x="18" y="42"/>
                  </a:lnTo>
                  <a:lnTo>
                    <a:pt x="12" y="48"/>
                  </a:lnTo>
                  <a:lnTo>
                    <a:pt x="6" y="48"/>
                  </a:lnTo>
                  <a:lnTo>
                    <a:pt x="6" y="48"/>
                  </a:lnTo>
                  <a:lnTo>
                    <a:pt x="6" y="36"/>
                  </a:lnTo>
                  <a:lnTo>
                    <a:pt x="0" y="18"/>
                  </a:lnTo>
                  <a:lnTo>
                    <a:pt x="0" y="18"/>
                  </a:lnTo>
                  <a:close/>
                </a:path>
              </a:pathLst>
            </a:custGeom>
            <a:solidFill>
              <a:schemeClr val="bg2"/>
            </a:solidFill>
            <a:ln w="9525">
              <a:noFill/>
              <a:round/>
              <a:headEnd/>
              <a:tailEnd/>
            </a:ln>
          </p:spPr>
          <p:txBody>
            <a:bodyPr/>
            <a:lstStyle/>
            <a:p>
              <a:pPr>
                <a:defRPr/>
              </a:pPr>
              <a:endParaRPr lang="id-ID">
                <a:solidFill>
                  <a:srgbClr val="FFFFFF"/>
                </a:solidFill>
              </a:endParaRPr>
            </a:p>
          </p:txBody>
        </p:sp>
        <p:sp>
          <p:nvSpPr>
            <p:cNvPr id="34835" name="Freeform 19"/>
            <p:cNvSpPr>
              <a:spLocks/>
            </p:cNvSpPr>
            <p:nvPr/>
          </p:nvSpPr>
          <p:spPr bwMode="auto">
            <a:xfrm>
              <a:off x="855" y="3842"/>
              <a:ext cx="161" cy="164"/>
            </a:xfrm>
            <a:custGeom>
              <a:avLst/>
              <a:gdLst/>
              <a:ahLst/>
              <a:cxnLst>
                <a:cxn ang="0">
                  <a:pos x="30" y="0"/>
                </a:cxn>
                <a:cxn ang="0">
                  <a:pos x="48" y="6"/>
                </a:cxn>
                <a:cxn ang="0">
                  <a:pos x="72" y="6"/>
                </a:cxn>
                <a:cxn ang="0">
                  <a:pos x="114" y="12"/>
                </a:cxn>
                <a:cxn ang="0">
                  <a:pos x="96" y="54"/>
                </a:cxn>
                <a:cxn ang="0">
                  <a:pos x="96" y="60"/>
                </a:cxn>
                <a:cxn ang="0">
                  <a:pos x="102" y="72"/>
                </a:cxn>
                <a:cxn ang="0">
                  <a:pos x="108" y="84"/>
                </a:cxn>
                <a:cxn ang="0">
                  <a:pos x="120" y="96"/>
                </a:cxn>
                <a:cxn ang="0">
                  <a:pos x="143" y="114"/>
                </a:cxn>
                <a:cxn ang="0">
                  <a:pos x="155" y="138"/>
                </a:cxn>
                <a:cxn ang="0">
                  <a:pos x="161" y="156"/>
                </a:cxn>
                <a:cxn ang="0">
                  <a:pos x="161" y="162"/>
                </a:cxn>
                <a:cxn ang="0">
                  <a:pos x="96" y="102"/>
                </a:cxn>
                <a:cxn ang="0">
                  <a:pos x="30" y="54"/>
                </a:cxn>
                <a:cxn ang="0">
                  <a:pos x="0" y="0"/>
                </a:cxn>
                <a:cxn ang="0">
                  <a:pos x="30" y="0"/>
                </a:cxn>
                <a:cxn ang="0">
                  <a:pos x="30" y="0"/>
                </a:cxn>
              </a:cxnLst>
              <a:rect l="0" t="0" r="r" b="b"/>
              <a:pathLst>
                <a:path w="161" h="162">
                  <a:moveTo>
                    <a:pt x="30" y="0"/>
                  </a:moveTo>
                  <a:lnTo>
                    <a:pt x="48" y="6"/>
                  </a:lnTo>
                  <a:lnTo>
                    <a:pt x="72" y="6"/>
                  </a:lnTo>
                  <a:lnTo>
                    <a:pt x="114" y="12"/>
                  </a:lnTo>
                  <a:lnTo>
                    <a:pt x="96" y="54"/>
                  </a:lnTo>
                  <a:lnTo>
                    <a:pt x="96" y="60"/>
                  </a:lnTo>
                  <a:lnTo>
                    <a:pt x="102" y="72"/>
                  </a:lnTo>
                  <a:lnTo>
                    <a:pt x="108" y="84"/>
                  </a:lnTo>
                  <a:lnTo>
                    <a:pt x="120" y="96"/>
                  </a:lnTo>
                  <a:lnTo>
                    <a:pt x="143" y="114"/>
                  </a:lnTo>
                  <a:lnTo>
                    <a:pt x="155" y="138"/>
                  </a:lnTo>
                  <a:lnTo>
                    <a:pt x="161" y="156"/>
                  </a:lnTo>
                  <a:lnTo>
                    <a:pt x="161" y="162"/>
                  </a:lnTo>
                  <a:lnTo>
                    <a:pt x="96" y="102"/>
                  </a:lnTo>
                  <a:lnTo>
                    <a:pt x="30" y="54"/>
                  </a:lnTo>
                  <a:lnTo>
                    <a:pt x="0" y="0"/>
                  </a:lnTo>
                  <a:lnTo>
                    <a:pt x="30" y="0"/>
                  </a:lnTo>
                  <a:lnTo>
                    <a:pt x="30" y="0"/>
                  </a:lnTo>
                  <a:close/>
                </a:path>
              </a:pathLst>
            </a:custGeom>
            <a:solidFill>
              <a:schemeClr val="bg2"/>
            </a:solidFill>
            <a:ln w="9525">
              <a:noFill/>
              <a:round/>
              <a:headEnd/>
              <a:tailEnd/>
            </a:ln>
          </p:spPr>
          <p:txBody>
            <a:bodyPr/>
            <a:lstStyle/>
            <a:p>
              <a:pPr>
                <a:defRPr/>
              </a:pPr>
              <a:endParaRPr lang="id-ID">
                <a:solidFill>
                  <a:srgbClr val="FFFFFF"/>
                </a:solidFill>
              </a:endParaRPr>
            </a:p>
          </p:txBody>
        </p:sp>
        <p:sp>
          <p:nvSpPr>
            <p:cNvPr id="34836" name="Freeform 20"/>
            <p:cNvSpPr>
              <a:spLocks/>
            </p:cNvSpPr>
            <p:nvPr/>
          </p:nvSpPr>
          <p:spPr bwMode="auto">
            <a:xfrm>
              <a:off x="706" y="3854"/>
              <a:ext cx="59" cy="61"/>
            </a:xfrm>
            <a:custGeom>
              <a:avLst/>
              <a:gdLst/>
              <a:ahLst/>
              <a:cxnLst>
                <a:cxn ang="0">
                  <a:pos x="59" y="6"/>
                </a:cxn>
                <a:cxn ang="0">
                  <a:pos x="41" y="30"/>
                </a:cxn>
                <a:cxn ang="0">
                  <a:pos x="41" y="36"/>
                </a:cxn>
                <a:cxn ang="0">
                  <a:pos x="47" y="42"/>
                </a:cxn>
                <a:cxn ang="0">
                  <a:pos x="53" y="54"/>
                </a:cxn>
                <a:cxn ang="0">
                  <a:pos x="53" y="60"/>
                </a:cxn>
                <a:cxn ang="0">
                  <a:pos x="47" y="54"/>
                </a:cxn>
                <a:cxn ang="0">
                  <a:pos x="35" y="48"/>
                </a:cxn>
                <a:cxn ang="0">
                  <a:pos x="23" y="36"/>
                </a:cxn>
                <a:cxn ang="0">
                  <a:pos x="17" y="30"/>
                </a:cxn>
                <a:cxn ang="0">
                  <a:pos x="0" y="0"/>
                </a:cxn>
                <a:cxn ang="0">
                  <a:pos x="59" y="6"/>
                </a:cxn>
                <a:cxn ang="0">
                  <a:pos x="59" y="6"/>
                </a:cxn>
              </a:cxnLst>
              <a:rect l="0" t="0" r="r" b="b"/>
              <a:pathLst>
                <a:path w="59" h="60">
                  <a:moveTo>
                    <a:pt x="59" y="6"/>
                  </a:moveTo>
                  <a:lnTo>
                    <a:pt x="41" y="30"/>
                  </a:lnTo>
                  <a:lnTo>
                    <a:pt x="41" y="36"/>
                  </a:lnTo>
                  <a:lnTo>
                    <a:pt x="47" y="42"/>
                  </a:lnTo>
                  <a:lnTo>
                    <a:pt x="53" y="54"/>
                  </a:lnTo>
                  <a:lnTo>
                    <a:pt x="53" y="60"/>
                  </a:lnTo>
                  <a:lnTo>
                    <a:pt x="47" y="54"/>
                  </a:lnTo>
                  <a:lnTo>
                    <a:pt x="35" y="48"/>
                  </a:lnTo>
                  <a:lnTo>
                    <a:pt x="23" y="36"/>
                  </a:lnTo>
                  <a:lnTo>
                    <a:pt x="17" y="30"/>
                  </a:lnTo>
                  <a:lnTo>
                    <a:pt x="0" y="0"/>
                  </a:lnTo>
                  <a:lnTo>
                    <a:pt x="59" y="6"/>
                  </a:lnTo>
                  <a:lnTo>
                    <a:pt x="59" y="6"/>
                  </a:lnTo>
                  <a:close/>
                </a:path>
              </a:pathLst>
            </a:custGeom>
            <a:solidFill>
              <a:schemeClr val="bg2"/>
            </a:solidFill>
            <a:ln w="9525">
              <a:noFill/>
              <a:round/>
              <a:headEnd/>
              <a:tailEnd/>
            </a:ln>
          </p:spPr>
          <p:txBody>
            <a:bodyPr/>
            <a:lstStyle/>
            <a:p>
              <a:pPr>
                <a:defRPr/>
              </a:pPr>
              <a:endParaRPr lang="id-ID">
                <a:solidFill>
                  <a:srgbClr val="FFFFFF"/>
                </a:solidFill>
              </a:endParaRPr>
            </a:p>
          </p:txBody>
        </p:sp>
        <p:sp>
          <p:nvSpPr>
            <p:cNvPr id="34837" name="Freeform 21"/>
            <p:cNvSpPr>
              <a:spLocks/>
            </p:cNvSpPr>
            <p:nvPr/>
          </p:nvSpPr>
          <p:spPr bwMode="auto">
            <a:xfrm>
              <a:off x="395" y="3811"/>
              <a:ext cx="245" cy="207"/>
            </a:xfrm>
            <a:custGeom>
              <a:avLst/>
              <a:gdLst/>
              <a:ahLst/>
              <a:cxnLst>
                <a:cxn ang="0">
                  <a:pos x="233" y="36"/>
                </a:cxn>
                <a:cxn ang="0">
                  <a:pos x="245" y="42"/>
                </a:cxn>
                <a:cxn ang="0">
                  <a:pos x="209" y="84"/>
                </a:cxn>
                <a:cxn ang="0">
                  <a:pos x="143" y="132"/>
                </a:cxn>
                <a:cxn ang="0">
                  <a:pos x="167" y="156"/>
                </a:cxn>
                <a:cxn ang="0">
                  <a:pos x="179" y="204"/>
                </a:cxn>
                <a:cxn ang="0">
                  <a:pos x="77" y="132"/>
                </a:cxn>
                <a:cxn ang="0">
                  <a:pos x="47" y="84"/>
                </a:cxn>
                <a:cxn ang="0">
                  <a:pos x="89" y="66"/>
                </a:cxn>
                <a:cxn ang="0">
                  <a:pos x="59" y="36"/>
                </a:cxn>
                <a:cxn ang="0">
                  <a:pos x="0" y="12"/>
                </a:cxn>
                <a:cxn ang="0">
                  <a:pos x="0" y="0"/>
                </a:cxn>
                <a:cxn ang="0">
                  <a:pos x="6" y="0"/>
                </a:cxn>
                <a:cxn ang="0">
                  <a:pos x="12" y="0"/>
                </a:cxn>
                <a:cxn ang="0">
                  <a:pos x="47" y="6"/>
                </a:cxn>
                <a:cxn ang="0">
                  <a:pos x="77" y="6"/>
                </a:cxn>
                <a:cxn ang="0">
                  <a:pos x="83" y="6"/>
                </a:cxn>
                <a:cxn ang="0">
                  <a:pos x="89" y="6"/>
                </a:cxn>
                <a:cxn ang="0">
                  <a:pos x="101" y="12"/>
                </a:cxn>
                <a:cxn ang="0">
                  <a:pos x="125" y="12"/>
                </a:cxn>
                <a:cxn ang="0">
                  <a:pos x="143" y="18"/>
                </a:cxn>
                <a:cxn ang="0">
                  <a:pos x="149" y="18"/>
                </a:cxn>
                <a:cxn ang="0">
                  <a:pos x="149" y="18"/>
                </a:cxn>
                <a:cxn ang="0">
                  <a:pos x="203" y="24"/>
                </a:cxn>
                <a:cxn ang="0">
                  <a:pos x="233" y="36"/>
                </a:cxn>
                <a:cxn ang="0">
                  <a:pos x="233" y="36"/>
                </a:cxn>
              </a:cxnLst>
              <a:rect l="0" t="0" r="r" b="b"/>
              <a:pathLst>
                <a:path w="245" h="204">
                  <a:moveTo>
                    <a:pt x="233" y="36"/>
                  </a:moveTo>
                  <a:lnTo>
                    <a:pt x="245" y="42"/>
                  </a:lnTo>
                  <a:lnTo>
                    <a:pt x="209" y="84"/>
                  </a:lnTo>
                  <a:lnTo>
                    <a:pt x="143" y="132"/>
                  </a:lnTo>
                  <a:lnTo>
                    <a:pt x="167" y="156"/>
                  </a:lnTo>
                  <a:lnTo>
                    <a:pt x="179" y="204"/>
                  </a:lnTo>
                  <a:lnTo>
                    <a:pt x="77" y="132"/>
                  </a:lnTo>
                  <a:lnTo>
                    <a:pt x="47" y="84"/>
                  </a:lnTo>
                  <a:lnTo>
                    <a:pt x="89" y="66"/>
                  </a:lnTo>
                  <a:lnTo>
                    <a:pt x="59" y="36"/>
                  </a:lnTo>
                  <a:lnTo>
                    <a:pt x="0" y="12"/>
                  </a:lnTo>
                  <a:lnTo>
                    <a:pt x="0" y="0"/>
                  </a:lnTo>
                  <a:lnTo>
                    <a:pt x="6" y="0"/>
                  </a:lnTo>
                  <a:lnTo>
                    <a:pt x="12" y="0"/>
                  </a:lnTo>
                  <a:lnTo>
                    <a:pt x="47" y="6"/>
                  </a:lnTo>
                  <a:lnTo>
                    <a:pt x="77" y="6"/>
                  </a:lnTo>
                  <a:lnTo>
                    <a:pt x="83" y="6"/>
                  </a:lnTo>
                  <a:lnTo>
                    <a:pt x="89" y="6"/>
                  </a:lnTo>
                  <a:lnTo>
                    <a:pt x="101" y="12"/>
                  </a:lnTo>
                  <a:lnTo>
                    <a:pt x="125" y="12"/>
                  </a:lnTo>
                  <a:lnTo>
                    <a:pt x="143" y="18"/>
                  </a:lnTo>
                  <a:lnTo>
                    <a:pt x="149" y="18"/>
                  </a:lnTo>
                  <a:lnTo>
                    <a:pt x="149" y="18"/>
                  </a:lnTo>
                  <a:lnTo>
                    <a:pt x="203" y="24"/>
                  </a:lnTo>
                  <a:lnTo>
                    <a:pt x="233" y="36"/>
                  </a:lnTo>
                  <a:lnTo>
                    <a:pt x="233" y="36"/>
                  </a:lnTo>
                  <a:close/>
                </a:path>
              </a:pathLst>
            </a:custGeom>
            <a:solidFill>
              <a:schemeClr val="bg2"/>
            </a:solidFill>
            <a:ln w="9525">
              <a:noFill/>
              <a:round/>
              <a:headEnd/>
              <a:tailEnd/>
            </a:ln>
          </p:spPr>
          <p:txBody>
            <a:bodyPr/>
            <a:lstStyle/>
            <a:p>
              <a:pPr>
                <a:defRPr/>
              </a:pPr>
              <a:endParaRPr lang="id-ID">
                <a:solidFill>
                  <a:srgbClr val="FFFFFF"/>
                </a:solidFill>
              </a:endParaRPr>
            </a:p>
          </p:txBody>
        </p:sp>
      </p:grpSp>
      <p:sp>
        <p:nvSpPr>
          <p:cNvPr id="34838" name="Rectangle 22"/>
          <p:cNvSpPr>
            <a:spLocks noGrp="1" noChangeArrowheads="1"/>
          </p:cNvSpPr>
          <p:nvPr>
            <p:ph type="title"/>
          </p:nvPr>
        </p:nvSpPr>
        <p:spPr bwMode="auto">
          <a:xfrm>
            <a:off x="457200" y="228600"/>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9" name="Rectangle 23"/>
          <p:cNvSpPr>
            <a:spLocks noGrp="1" noChangeArrowheads="1"/>
          </p:cNvSpPr>
          <p:nvPr>
            <p:ph type="body" idx="1"/>
          </p:nvPr>
        </p:nvSpPr>
        <p:spPr bwMode="auto">
          <a:xfrm>
            <a:off x="457200" y="1600200"/>
            <a:ext cx="8229600" cy="4495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4840" name="Rectangle 24"/>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fontAlgn="auto">
              <a:spcBef>
                <a:spcPts val="0"/>
              </a:spcBef>
              <a:spcAft>
                <a:spcPts val="0"/>
              </a:spcAft>
              <a:defRPr sz="1200">
                <a:effectLst>
                  <a:outerShdw blurRad="38100" dist="38100" dir="2700000" algn="tl">
                    <a:srgbClr val="000000"/>
                  </a:outerShdw>
                </a:effectLst>
                <a:latin typeface="+mn-lt"/>
                <a:cs typeface="+mn-cs"/>
              </a:defRPr>
            </a:lvl1pPr>
          </a:lstStyle>
          <a:p>
            <a:pPr>
              <a:defRPr/>
            </a:pPr>
            <a:endParaRPr lang="en-US">
              <a:solidFill>
                <a:srgbClr val="FFFFFF"/>
              </a:solidFill>
            </a:endParaRPr>
          </a:p>
        </p:txBody>
      </p:sp>
      <p:sp>
        <p:nvSpPr>
          <p:cNvPr id="34841" name="Rectangle 2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fontAlgn="auto">
              <a:spcBef>
                <a:spcPts val="0"/>
              </a:spcBef>
              <a:spcAft>
                <a:spcPts val="0"/>
              </a:spcAft>
              <a:defRPr sz="1200">
                <a:effectLst>
                  <a:outerShdw blurRad="38100" dist="38100" dir="2700000" algn="tl">
                    <a:srgbClr val="000000"/>
                  </a:outerShdw>
                </a:effectLst>
                <a:latin typeface="+mn-lt"/>
                <a:cs typeface="+mn-cs"/>
              </a:defRPr>
            </a:lvl1pPr>
          </a:lstStyle>
          <a:p>
            <a:pPr>
              <a:defRPr/>
            </a:pPr>
            <a:endParaRPr lang="en-US">
              <a:solidFill>
                <a:srgbClr val="FFFFFF"/>
              </a:solidFill>
            </a:endParaRPr>
          </a:p>
        </p:txBody>
      </p:sp>
      <p:sp>
        <p:nvSpPr>
          <p:cNvPr id="34842" name="Rectangle 26"/>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fontAlgn="auto">
              <a:spcBef>
                <a:spcPts val="0"/>
              </a:spcBef>
              <a:spcAft>
                <a:spcPts val="0"/>
              </a:spcAft>
              <a:defRPr sz="1200">
                <a:effectLst>
                  <a:outerShdw blurRad="38100" dist="38100" dir="2700000" algn="tl">
                    <a:srgbClr val="000000"/>
                  </a:outerShdw>
                </a:effectLst>
                <a:latin typeface="+mn-lt"/>
                <a:cs typeface="+mn-cs"/>
              </a:defRPr>
            </a:lvl1pPr>
          </a:lstStyle>
          <a:p>
            <a:pPr>
              <a:defRPr/>
            </a:pPr>
            <a:fld id="{A949C7D8-A03F-4AB6-8149-1C975776E3E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80061170"/>
      </p:ext>
    </p:extLst>
  </p:cSld>
  <p:clrMap bg1="dk2" tx1="lt1" bg2="dk1" tx2="lt2" accent1="accent1" accent2="accent2" accent3="accent3" accent4="accent4" accent5="accent5" accent6="accent6" hlink="hlink" folHlink="folHlink"/>
  <p:sldLayoutIdLst>
    <p:sldLayoutId id="2147484579" r:id="rId1"/>
    <p:sldLayoutId id="2147484640" r:id="rId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defRPr>
      </a:lvl5pPr>
      <a:lvl6pPr marL="2514600" indent="-228600" algn="l" rtl="0" fontAlgn="base">
        <a:spcBef>
          <a:spcPct val="20000"/>
        </a:spcBef>
        <a:spcAft>
          <a:spcPct val="0"/>
        </a:spcAft>
        <a:buClr>
          <a:schemeClr val="tx2"/>
        </a:buClr>
        <a:buChar char="•"/>
        <a:defRPr sz="2000">
          <a:solidFill>
            <a:schemeClr val="tx1"/>
          </a:solidFill>
          <a:latin typeface="+mn-lt"/>
        </a:defRPr>
      </a:lvl6pPr>
      <a:lvl7pPr marL="2971800" indent="-228600" algn="l" rtl="0" fontAlgn="base">
        <a:spcBef>
          <a:spcPct val="20000"/>
        </a:spcBef>
        <a:spcAft>
          <a:spcPct val="0"/>
        </a:spcAft>
        <a:buClr>
          <a:schemeClr val="tx2"/>
        </a:buClr>
        <a:buChar char="•"/>
        <a:defRPr sz="2000">
          <a:solidFill>
            <a:schemeClr val="tx1"/>
          </a:solidFill>
          <a:latin typeface="+mn-lt"/>
        </a:defRPr>
      </a:lvl7pPr>
      <a:lvl8pPr marL="3429000" indent="-228600" algn="l" rtl="0" fontAlgn="base">
        <a:spcBef>
          <a:spcPct val="20000"/>
        </a:spcBef>
        <a:spcAft>
          <a:spcPct val="0"/>
        </a:spcAft>
        <a:buClr>
          <a:schemeClr val="tx2"/>
        </a:buClr>
        <a:buChar char="•"/>
        <a:defRPr sz="2000">
          <a:solidFill>
            <a:schemeClr val="tx1"/>
          </a:solidFill>
          <a:latin typeface="+mn-lt"/>
        </a:defRPr>
      </a:lvl8pPr>
      <a:lvl9pPr marL="3886200" indent="-228600" algn="l" rtl="0" fontAlgn="base">
        <a:spcBef>
          <a:spcPct val="20000"/>
        </a:spcBef>
        <a:spcAft>
          <a:spcPct val="0"/>
        </a:spcAft>
        <a:buClr>
          <a:schemeClr val="tx2"/>
        </a:buClr>
        <a:buChar char="•"/>
        <a:defRPr sz="2000">
          <a:solidFill>
            <a:schemeClr val="tx1"/>
          </a:solidFill>
          <a:latin typeface="+mn-lt"/>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a:defRPr/>
            </a:pPr>
            <a:fld id="{21793A82-B60D-4BAB-A18A-3A617B756F04}" type="datetimeFigureOut">
              <a:rPr lang="id-ID" smtClean="0"/>
              <a:pPr>
                <a:defRPr/>
              </a:pPr>
              <a:t>18/03/2021</a:t>
            </a:fld>
            <a:endParaRPr lang="id-ID"/>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defRPr/>
            </a:pPr>
            <a:endParaRPr lang="id-ID"/>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a:defRPr/>
            </a:pPr>
            <a:fld id="{C3592F40-611B-455E-BCE1-BAA9B3678679}" type="slidenum">
              <a:rPr lang="id-ID" smtClean="0"/>
              <a:pPr>
                <a:defRPr/>
              </a:pPr>
              <a:t>‹#›</a:t>
            </a:fld>
            <a:endParaRPr lang="id-ID"/>
          </a:p>
        </p:txBody>
      </p:sp>
    </p:spTree>
    <p:extLst>
      <p:ext uri="{BB962C8B-B14F-4D97-AF65-F5344CB8AC3E}">
        <p14:creationId xmlns:p14="http://schemas.microsoft.com/office/powerpoint/2010/main" val="3464984953"/>
      </p:ext>
    </p:extLst>
  </p:cSld>
  <p:clrMap bg1="lt1" tx1="dk1" bg2="lt2" tx2="dk2" accent1="accent1" accent2="accent2" accent3="accent3" accent4="accent4" accent5="accent5" accent6="accent6" hlink="hlink" folHlink="folHlink"/>
  <p:sldLayoutIdLst>
    <p:sldLayoutId id="2147484581" r:id="rId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170" name="Rectangle 2"/>
          <p:cNvSpPr>
            <a:spLocks noGrp="1" noChangeArrowheads="1"/>
          </p:cNvSpPr>
          <p:nvPr>
            <p:ph type="title"/>
          </p:nvPr>
        </p:nvSpPr>
        <p:spPr bwMode="auto">
          <a:xfrm>
            <a:off x="457200" y="292100"/>
            <a:ext cx="8229600" cy="13843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171" name="Rectangle 3"/>
          <p:cNvSpPr>
            <a:spLocks noGrp="1" noChangeArrowheads="1"/>
          </p:cNvSpPr>
          <p:nvPr>
            <p:ph type="body" idx="1"/>
          </p:nvPr>
        </p:nvSpPr>
        <p:spPr bwMode="auto">
          <a:xfrm>
            <a:off x="457200" y="1905000"/>
            <a:ext cx="82296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2"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fontAlgn="auto">
              <a:spcBef>
                <a:spcPts val="0"/>
              </a:spcBef>
              <a:spcAft>
                <a:spcPts val="0"/>
              </a:spcAft>
              <a:defRPr sz="1400">
                <a:effectLst>
                  <a:outerShdw blurRad="38100" dist="38100" dir="2700000" algn="tl">
                    <a:srgbClr val="000000"/>
                  </a:outerShdw>
                </a:effectLst>
                <a:latin typeface="+mn-lt"/>
                <a:cs typeface="+mn-cs"/>
              </a:defRPr>
            </a:lvl1pPr>
          </a:lstStyle>
          <a:p>
            <a:pPr>
              <a:defRPr/>
            </a:pPr>
            <a:endParaRPr lang="en-US">
              <a:solidFill>
                <a:prstClr val="white"/>
              </a:solidFill>
            </a:endParaRPr>
          </a:p>
        </p:txBody>
      </p:sp>
      <p:sp>
        <p:nvSpPr>
          <p:cNvPr id="7173"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fontAlgn="auto">
              <a:spcBef>
                <a:spcPts val="0"/>
              </a:spcBef>
              <a:spcAft>
                <a:spcPts val="0"/>
              </a:spcAft>
              <a:defRPr sz="1400">
                <a:effectLst>
                  <a:outerShdw blurRad="38100" dist="38100" dir="2700000" algn="tl">
                    <a:srgbClr val="000000"/>
                  </a:outerShdw>
                </a:effectLst>
                <a:latin typeface="+mn-lt"/>
                <a:cs typeface="+mn-cs"/>
              </a:defRPr>
            </a:lvl1pPr>
          </a:lstStyle>
          <a:p>
            <a:pPr>
              <a:defRPr/>
            </a:pPr>
            <a:endParaRPr lang="en-US">
              <a:solidFill>
                <a:prstClr val="white"/>
              </a:solidFill>
            </a:endParaRPr>
          </a:p>
        </p:txBody>
      </p:sp>
      <p:sp>
        <p:nvSpPr>
          <p:cNvPr id="7174"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fontAlgn="auto">
              <a:spcBef>
                <a:spcPts val="0"/>
              </a:spcBef>
              <a:spcAft>
                <a:spcPts val="0"/>
              </a:spcAft>
              <a:defRPr sz="1400">
                <a:effectLst>
                  <a:outerShdw blurRad="38100" dist="38100" dir="2700000" algn="tl">
                    <a:srgbClr val="000000"/>
                  </a:outerShdw>
                </a:effectLst>
                <a:latin typeface="+mn-lt"/>
                <a:cs typeface="+mn-cs"/>
              </a:defRPr>
            </a:lvl1pPr>
          </a:lstStyle>
          <a:p>
            <a:pPr>
              <a:defRPr/>
            </a:pPr>
            <a:fld id="{ACC078D6-81D3-4CAA-A906-43DBB5346C23}"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373092720"/>
      </p:ext>
    </p:extLst>
  </p:cSld>
  <p:clrMap bg1="dk1" tx1="lt1" bg2="dk2" tx2="lt2" accent1="accent1" accent2="accent2" accent3="accent3" accent4="accent4" accent5="accent5" accent6="accent6" hlink="hlink" folHlink="folHlink"/>
  <p:sldLayoutIdLst>
    <p:sldLayoutId id="2147484583" r:id="rId1"/>
    <p:sldLayoutId id="2147484616" r:id="rId2"/>
  </p:sldLayoutIdLst>
  <p:hf sldNum="0" hdr="0" ftr="0" dt="0"/>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34"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34"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34"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34"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pitchFamily="34"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pitchFamily="34"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pitchFamily="34"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pitchFamily="34" charset="0"/>
        </a:defRPr>
      </a:lvl9pPr>
    </p:titleStyle>
    <p:bodyStyle>
      <a:lvl1pPr marL="342900" indent="-342900" algn="l" rtl="0" eaLnBrk="0" fontAlgn="base" hangingPunct="0">
        <a:spcBef>
          <a:spcPct val="20000"/>
        </a:spcBef>
        <a:spcAft>
          <a:spcPct val="0"/>
        </a:spcAft>
        <a:buClr>
          <a:schemeClr val="hlink"/>
        </a:buClr>
        <a:buSzPct val="120000"/>
        <a:buChar char="•"/>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Font typeface="Tahoma" charset="0"/>
        <a:buChar char="–"/>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hlink"/>
        </a:buClr>
        <a:buSzPct val="120000"/>
        <a:buChar char="•"/>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Font typeface="Tahoma" charset="0"/>
        <a:buChar char="–"/>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hlink"/>
        </a:buClr>
        <a:buSzPct val="80000"/>
        <a:buFont typeface="Wingdings" pitchFamily="2" charset="2"/>
        <a:buChar char="v"/>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hlink"/>
        </a:buClr>
        <a:buSzPct val="80000"/>
        <a:buFont typeface="Wingdings" pitchFamily="2" charset="2"/>
        <a:buChar char="v"/>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hlink"/>
        </a:buClr>
        <a:buSzPct val="80000"/>
        <a:buFont typeface="Wingdings" pitchFamily="2" charset="2"/>
        <a:buChar char="v"/>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hlink"/>
        </a:buClr>
        <a:buSzPct val="80000"/>
        <a:buFont typeface="Wingdings" pitchFamily="2" charset="2"/>
        <a:buChar char="v"/>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hlink"/>
        </a:buClr>
        <a:buSzPct val="80000"/>
        <a:buFont typeface="Wingdings" pitchFamily="2" charset="2"/>
        <a:buChar char="v"/>
        <a:defRPr sz="2000">
          <a:solidFill>
            <a:schemeClr val="tx1"/>
          </a:solidFill>
          <a:effectLst>
            <a:outerShdw blurRad="38100" dist="38100" dir="2700000" algn="tl">
              <a:srgbClr val="000000"/>
            </a:outerShdw>
          </a:effectLst>
          <a:latin typeface="+mn-lt"/>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6386" name="Group 2"/>
          <p:cNvGrpSpPr>
            <a:grpSpLocks/>
          </p:cNvGrpSpPr>
          <p:nvPr/>
        </p:nvGrpSpPr>
        <p:grpSpPr bwMode="auto">
          <a:xfrm>
            <a:off x="0" y="3902075"/>
            <a:ext cx="3400425" cy="2949575"/>
            <a:chOff x="0" y="2458"/>
            <a:chExt cx="2142" cy="1858"/>
          </a:xfrm>
        </p:grpSpPr>
        <p:sp>
          <p:nvSpPr>
            <p:cNvPr id="216067"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id-ID">
                <a:solidFill>
                  <a:srgbClr val="FFFFFF"/>
                </a:solidFill>
                <a:cs typeface="Arial" pitchFamily="34" charset="0"/>
              </a:endParaRPr>
            </a:p>
          </p:txBody>
        </p:sp>
        <p:sp>
          <p:nvSpPr>
            <p:cNvPr id="216068"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id-ID">
                <a:solidFill>
                  <a:srgbClr val="FFFFFF"/>
                </a:solidFill>
                <a:cs typeface="Arial" pitchFamily="34" charset="0"/>
              </a:endParaRPr>
            </a:p>
          </p:txBody>
        </p:sp>
        <p:sp>
          <p:nvSpPr>
            <p:cNvPr id="216069"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id-ID">
                <a:solidFill>
                  <a:srgbClr val="FFFFFF"/>
                </a:solidFill>
                <a:cs typeface="Arial" pitchFamily="34" charset="0"/>
              </a:endParaRPr>
            </a:p>
          </p:txBody>
        </p:sp>
        <p:sp>
          <p:nvSpPr>
            <p:cNvPr id="216070"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id-ID">
                <a:solidFill>
                  <a:srgbClr val="FFFFFF"/>
                </a:solidFill>
                <a:cs typeface="Arial" pitchFamily="34" charset="0"/>
              </a:endParaRPr>
            </a:p>
          </p:txBody>
        </p:sp>
        <p:sp>
          <p:nvSpPr>
            <p:cNvPr id="16396"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id-ID">
                <a:solidFill>
                  <a:srgbClr val="FFFFFF"/>
                </a:solidFill>
                <a:cs typeface="Arial" pitchFamily="34" charset="0"/>
              </a:endParaRPr>
            </a:p>
          </p:txBody>
        </p:sp>
        <p:sp>
          <p:nvSpPr>
            <p:cNvPr id="16397"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id-ID">
                <a:solidFill>
                  <a:srgbClr val="FFFFFF"/>
                </a:solidFill>
                <a:cs typeface="Arial" pitchFamily="34" charset="0"/>
              </a:endParaRPr>
            </a:p>
          </p:txBody>
        </p:sp>
        <p:sp>
          <p:nvSpPr>
            <p:cNvPr id="16398"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id-ID">
                <a:solidFill>
                  <a:srgbClr val="FFFFFF"/>
                </a:solidFill>
                <a:cs typeface="Arial" pitchFamily="34" charset="0"/>
              </a:endParaRPr>
            </a:p>
          </p:txBody>
        </p:sp>
      </p:grpSp>
      <p:sp>
        <p:nvSpPr>
          <p:cNvPr id="216074"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216075"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6076"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fontAlgn="auto">
              <a:spcBef>
                <a:spcPts val="0"/>
              </a:spcBef>
              <a:spcAft>
                <a:spcPts val="0"/>
              </a:spcAft>
              <a:defRPr sz="1000">
                <a:effectLst>
                  <a:outerShdw blurRad="38100" dist="38100" dir="2700000" algn="tl">
                    <a:srgbClr val="010199"/>
                  </a:outerShdw>
                </a:effectLst>
                <a:latin typeface="+mn-lt"/>
                <a:cs typeface="+mn-cs"/>
              </a:defRPr>
            </a:lvl1pPr>
          </a:lstStyle>
          <a:p>
            <a:pPr>
              <a:defRPr/>
            </a:pPr>
            <a:endParaRPr lang="en-US">
              <a:solidFill>
                <a:srgbClr val="FFFFFF"/>
              </a:solidFill>
            </a:endParaRPr>
          </a:p>
        </p:txBody>
      </p:sp>
      <p:sp>
        <p:nvSpPr>
          <p:cNvPr id="216077"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fontAlgn="auto">
              <a:spcBef>
                <a:spcPts val="0"/>
              </a:spcBef>
              <a:spcAft>
                <a:spcPts val="0"/>
              </a:spcAft>
              <a:defRPr sz="1000">
                <a:effectLst>
                  <a:outerShdw blurRad="38100" dist="38100" dir="2700000" algn="tl">
                    <a:srgbClr val="010199"/>
                  </a:outerShdw>
                </a:effectLst>
                <a:latin typeface="+mn-lt"/>
                <a:cs typeface="+mn-cs"/>
              </a:defRPr>
            </a:lvl1pPr>
          </a:lstStyle>
          <a:p>
            <a:pPr>
              <a:defRPr/>
            </a:pPr>
            <a:r>
              <a:rPr lang="en-US">
                <a:solidFill>
                  <a:srgbClr val="FFFFFF"/>
                </a:solidFill>
              </a:rPr>
              <a:t>Sugiyono</a:t>
            </a:r>
          </a:p>
        </p:txBody>
      </p:sp>
      <p:sp>
        <p:nvSpPr>
          <p:cNvPr id="216078"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fontAlgn="auto">
              <a:spcBef>
                <a:spcPts val="0"/>
              </a:spcBef>
              <a:spcAft>
                <a:spcPts val="0"/>
              </a:spcAft>
              <a:defRPr sz="1000">
                <a:effectLst>
                  <a:outerShdw blurRad="38100" dist="38100" dir="2700000" algn="tl">
                    <a:srgbClr val="010199"/>
                  </a:outerShdw>
                </a:effectLst>
                <a:latin typeface="+mn-lt"/>
                <a:cs typeface="+mn-cs"/>
              </a:defRPr>
            </a:lvl1pPr>
          </a:lstStyle>
          <a:p>
            <a:pPr>
              <a:defRPr/>
            </a:pPr>
            <a:fld id="{0CB9A48D-6D0F-4328-ACBA-6B8928F5386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7287392"/>
      </p:ext>
    </p:extLst>
  </p:cSld>
  <p:clrMap bg1="dk2" tx1="lt1" bg2="dk1" tx2="lt2" accent1="accent1" accent2="accent2" accent3="accent3" accent4="accent4" accent5="accent5" accent6="accent6" hlink="hlink" folHlink="folHlink"/>
  <p:sldLayoutIdLst>
    <p:sldLayoutId id="2147484586" r:id="rId1"/>
  </p:sldLayoutIdLst>
  <p:transition spd="slow"/>
  <p:hf hdr="0" dt="0"/>
  <p:txStyles>
    <p:titleStyle>
      <a:lvl1pPr algn="ctr" rtl="0" eaLnBrk="0" fontAlgn="base" hangingPunct="0">
        <a:spcBef>
          <a:spcPct val="0"/>
        </a:spcBef>
        <a:spcAft>
          <a:spcPct val="0"/>
        </a:spcAft>
        <a:defRPr sz="4400">
          <a:solidFill>
            <a:schemeClr val="tx2"/>
          </a:solidFill>
          <a:effectLst>
            <a:outerShdw blurRad="38100" dist="38100" dir="2700000" algn="tl">
              <a:srgbClr val="FFFFFF"/>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FFFFFF"/>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FFFFFF"/>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FFFFFF"/>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FFFFFF"/>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FFFFFF"/>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FFFFFF"/>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FFFFFF"/>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FFFFFF"/>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75000"/>
        <a:buFont typeface="Wingdings" pitchFamily="2" charset="2"/>
        <a:buChar char="l"/>
        <a:defRPr sz="3200">
          <a:solidFill>
            <a:schemeClr val="tx1"/>
          </a:solidFill>
          <a:effectLst>
            <a:outerShdw blurRad="38100" dist="38100" dir="2700000" algn="tl">
              <a:srgbClr val="010199"/>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75000"/>
        <a:buFont typeface="Wingdings" pitchFamily="2" charset="2"/>
        <a:buChar char="l"/>
        <a:defRPr sz="2800">
          <a:solidFill>
            <a:schemeClr val="tx1"/>
          </a:solidFill>
          <a:effectLst>
            <a:outerShdw blurRad="38100" dist="38100" dir="2700000" algn="tl">
              <a:srgbClr val="010199"/>
            </a:outerShdw>
          </a:effectLst>
          <a:latin typeface="+mn-lt"/>
        </a:defRPr>
      </a:lvl2pPr>
      <a:lvl3pPr marL="1143000" indent="-228600" algn="l" rtl="0" eaLnBrk="0" fontAlgn="base" hangingPunct="0">
        <a:spcBef>
          <a:spcPct val="20000"/>
        </a:spcBef>
        <a:spcAft>
          <a:spcPct val="0"/>
        </a:spcAft>
        <a:buClr>
          <a:schemeClr val="accent2"/>
        </a:buClr>
        <a:buSzPct val="75000"/>
        <a:buFont typeface="Wingdings" pitchFamily="2" charset="2"/>
        <a:buChar char="l"/>
        <a:defRPr sz="2400">
          <a:solidFill>
            <a:schemeClr val="tx1"/>
          </a:solidFill>
          <a:effectLst>
            <a:outerShdw blurRad="38100" dist="38100" dir="2700000" algn="tl">
              <a:srgbClr val="010199"/>
            </a:outerShdw>
          </a:effectLst>
          <a:latin typeface="+mn-lt"/>
        </a:defRPr>
      </a:lvl3pPr>
      <a:lvl4pPr marL="1600200" indent="-228600" algn="l" rtl="0" eaLnBrk="0" fontAlgn="base" hangingPunct="0">
        <a:spcBef>
          <a:spcPct val="20000"/>
        </a:spcBef>
        <a:spcAft>
          <a:spcPct val="0"/>
        </a:spcAft>
        <a:buClr>
          <a:schemeClr val="folHlink"/>
        </a:buClr>
        <a:buSzPct val="75000"/>
        <a:buFont typeface="Wingdings" pitchFamily="2" charset="2"/>
        <a:buChar char="l"/>
        <a:defRPr sz="2000">
          <a:solidFill>
            <a:schemeClr val="tx1"/>
          </a:solidFill>
          <a:effectLst>
            <a:outerShdw blurRad="38100" dist="38100" dir="2700000" algn="tl">
              <a:srgbClr val="010199"/>
            </a:outerShdw>
          </a:effectLst>
          <a:latin typeface="+mn-lt"/>
        </a:defRPr>
      </a:lvl4pPr>
      <a:lvl5pPr marL="2057400" indent="-228600" algn="l" rtl="0" eaLnBrk="0" fontAlgn="base" hangingPunct="0">
        <a:spcBef>
          <a:spcPct val="20000"/>
        </a:spcBef>
        <a:spcAft>
          <a:spcPct val="0"/>
        </a:spcAft>
        <a:buClr>
          <a:schemeClr val="tx1"/>
        </a:buClr>
        <a:buSzPct val="75000"/>
        <a:buFont typeface="Wingdings" pitchFamily="2" charset="2"/>
        <a:buChar char="l"/>
        <a:defRPr sz="2000">
          <a:solidFill>
            <a:schemeClr val="tx1"/>
          </a:solidFill>
          <a:effectLst>
            <a:outerShdw blurRad="38100" dist="38100" dir="2700000" algn="tl">
              <a:srgbClr val="010199"/>
            </a:outerShdw>
          </a:effectLst>
          <a:latin typeface="+mn-lt"/>
        </a:defRPr>
      </a:lvl5pPr>
      <a:lvl6pPr marL="2514600" indent="-228600" algn="l" rtl="0" fontAlgn="base">
        <a:spcBef>
          <a:spcPct val="20000"/>
        </a:spcBef>
        <a:spcAft>
          <a:spcPct val="0"/>
        </a:spcAft>
        <a:buClr>
          <a:schemeClr val="tx1"/>
        </a:buClr>
        <a:buSzPct val="75000"/>
        <a:buFont typeface="Wingdings" pitchFamily="2" charset="2"/>
        <a:buChar char="l"/>
        <a:defRPr sz="2000">
          <a:solidFill>
            <a:schemeClr val="tx1"/>
          </a:solidFill>
          <a:effectLst>
            <a:outerShdw blurRad="38100" dist="38100" dir="2700000" algn="tl">
              <a:srgbClr val="010199"/>
            </a:outerShdw>
          </a:effectLst>
          <a:latin typeface="+mn-lt"/>
        </a:defRPr>
      </a:lvl6pPr>
      <a:lvl7pPr marL="2971800" indent="-228600" algn="l" rtl="0" fontAlgn="base">
        <a:spcBef>
          <a:spcPct val="20000"/>
        </a:spcBef>
        <a:spcAft>
          <a:spcPct val="0"/>
        </a:spcAft>
        <a:buClr>
          <a:schemeClr val="tx1"/>
        </a:buClr>
        <a:buSzPct val="75000"/>
        <a:buFont typeface="Wingdings" pitchFamily="2" charset="2"/>
        <a:buChar char="l"/>
        <a:defRPr sz="2000">
          <a:solidFill>
            <a:schemeClr val="tx1"/>
          </a:solidFill>
          <a:effectLst>
            <a:outerShdw blurRad="38100" dist="38100" dir="2700000" algn="tl">
              <a:srgbClr val="010199"/>
            </a:outerShdw>
          </a:effectLst>
          <a:latin typeface="+mn-lt"/>
        </a:defRPr>
      </a:lvl7pPr>
      <a:lvl8pPr marL="3429000" indent="-228600" algn="l" rtl="0" fontAlgn="base">
        <a:spcBef>
          <a:spcPct val="20000"/>
        </a:spcBef>
        <a:spcAft>
          <a:spcPct val="0"/>
        </a:spcAft>
        <a:buClr>
          <a:schemeClr val="tx1"/>
        </a:buClr>
        <a:buSzPct val="75000"/>
        <a:buFont typeface="Wingdings" pitchFamily="2" charset="2"/>
        <a:buChar char="l"/>
        <a:defRPr sz="2000">
          <a:solidFill>
            <a:schemeClr val="tx1"/>
          </a:solidFill>
          <a:effectLst>
            <a:outerShdw blurRad="38100" dist="38100" dir="2700000" algn="tl">
              <a:srgbClr val="010199"/>
            </a:outerShdw>
          </a:effectLst>
          <a:latin typeface="+mn-lt"/>
        </a:defRPr>
      </a:lvl8pPr>
      <a:lvl9pPr marL="3886200" indent="-228600" algn="l" rtl="0" fontAlgn="base">
        <a:spcBef>
          <a:spcPct val="20000"/>
        </a:spcBef>
        <a:spcAft>
          <a:spcPct val="0"/>
        </a:spcAft>
        <a:buClr>
          <a:schemeClr val="tx1"/>
        </a:buClr>
        <a:buSzPct val="75000"/>
        <a:buFont typeface="Wingdings" pitchFamily="2" charset="2"/>
        <a:buChar char="l"/>
        <a:defRPr sz="2000">
          <a:solidFill>
            <a:schemeClr val="tx1"/>
          </a:solidFill>
          <a:effectLst>
            <a:outerShdw blurRad="38100" dist="38100" dir="2700000" algn="tl">
              <a:srgbClr val="010199"/>
            </a:outerShdw>
          </a:effectLst>
          <a:latin typeface="+mn-lt"/>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Ref idx="1002">
        <a:schemeClr val="bg2"/>
      </p:bgRef>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59875" cy="6858000"/>
            <a:chOff x="0" y="0"/>
            <a:chExt cx="5770" cy="4320"/>
          </a:xfrm>
        </p:grpSpPr>
        <p:sp>
          <p:nvSpPr>
            <p:cNvPr id="13315"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w="9525">
              <a:noFill/>
              <a:miter lim="800000"/>
              <a:headEnd/>
              <a:tailEnd/>
            </a:ln>
            <a:effectLst/>
          </p:spPr>
          <p:txBody>
            <a:bodyPr wrap="none" anchor="ctr"/>
            <a:lstStyle/>
            <a:p>
              <a:pPr>
                <a:defRPr/>
              </a:pPr>
              <a:endParaRPr lang="id-ID">
                <a:solidFill>
                  <a:srgbClr val="602000"/>
                </a:solidFill>
              </a:endParaRPr>
            </a:p>
          </p:txBody>
        </p:sp>
        <p:sp>
          <p:nvSpPr>
            <p:cNvPr id="13316"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w="9525">
              <a:noFill/>
              <a:miter lim="800000"/>
              <a:headEnd/>
              <a:tailEnd/>
            </a:ln>
            <a:effectLst/>
          </p:spPr>
          <p:txBody>
            <a:bodyPr wrap="none" anchor="ctr"/>
            <a:lstStyle/>
            <a:p>
              <a:pPr>
                <a:defRPr/>
              </a:pPr>
              <a:endParaRPr lang="id-ID">
                <a:solidFill>
                  <a:srgbClr val="602000"/>
                </a:solidFill>
              </a:endParaRPr>
            </a:p>
          </p:txBody>
        </p:sp>
        <p:sp>
          <p:nvSpPr>
            <p:cNvPr id="13317"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w="9525">
              <a:noFill/>
              <a:miter lim="800000"/>
              <a:headEnd/>
              <a:tailEnd/>
            </a:ln>
            <a:effectLst/>
          </p:spPr>
          <p:txBody>
            <a:bodyPr wrap="none" anchor="ctr"/>
            <a:lstStyle/>
            <a:p>
              <a:pPr>
                <a:defRPr/>
              </a:pPr>
              <a:endParaRPr lang="id-ID">
                <a:solidFill>
                  <a:srgbClr val="602000"/>
                </a:solidFill>
              </a:endParaRPr>
            </a:p>
          </p:txBody>
        </p:sp>
        <p:sp>
          <p:nvSpPr>
            <p:cNvPr id="13318" name="Rectangle 6"/>
            <p:cNvSpPr>
              <a:spLocks noChangeArrowheads="1"/>
            </p:cNvSpPr>
            <p:nvPr userDrawn="1"/>
          </p:nvSpPr>
          <p:spPr bwMode="hidden">
            <a:xfrm>
              <a:off x="2256" y="0"/>
              <a:ext cx="240" cy="4320"/>
            </a:xfrm>
            <a:prstGeom prst="rect">
              <a:avLst/>
            </a:prstGeom>
            <a:solidFill>
              <a:schemeClr val="bg1"/>
            </a:solidFill>
            <a:ln w="9525">
              <a:noFill/>
              <a:miter lim="800000"/>
              <a:headEnd/>
              <a:tailEnd/>
            </a:ln>
            <a:effectLst/>
          </p:spPr>
          <p:txBody>
            <a:bodyPr wrap="none" anchor="ctr"/>
            <a:lstStyle/>
            <a:p>
              <a:pPr>
                <a:defRPr/>
              </a:pPr>
              <a:endParaRPr lang="id-ID">
                <a:solidFill>
                  <a:srgbClr val="602000"/>
                </a:solidFill>
              </a:endParaRPr>
            </a:p>
          </p:txBody>
        </p:sp>
        <p:sp>
          <p:nvSpPr>
            <p:cNvPr id="13319"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w="9525">
              <a:noFill/>
              <a:miter lim="800000"/>
              <a:headEnd/>
              <a:tailEnd/>
            </a:ln>
            <a:effectLst/>
          </p:spPr>
          <p:txBody>
            <a:bodyPr wrap="none" anchor="ctr"/>
            <a:lstStyle/>
            <a:p>
              <a:pPr>
                <a:defRPr/>
              </a:pPr>
              <a:endParaRPr lang="id-ID">
                <a:solidFill>
                  <a:srgbClr val="602000"/>
                </a:solidFill>
              </a:endParaRPr>
            </a:p>
          </p:txBody>
        </p:sp>
        <p:sp>
          <p:nvSpPr>
            <p:cNvPr id="13320"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w="9525">
              <a:noFill/>
              <a:miter lim="800000"/>
              <a:headEnd/>
              <a:tailEnd/>
            </a:ln>
            <a:effectLst/>
          </p:spPr>
          <p:txBody>
            <a:bodyPr wrap="none" anchor="ctr"/>
            <a:lstStyle/>
            <a:p>
              <a:pPr>
                <a:defRPr/>
              </a:pPr>
              <a:endParaRPr lang="id-ID">
                <a:solidFill>
                  <a:srgbClr val="602000"/>
                </a:solidFill>
              </a:endParaRPr>
            </a:p>
          </p:txBody>
        </p:sp>
        <p:sp>
          <p:nvSpPr>
            <p:cNvPr id="13321"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w="9525">
              <a:noFill/>
              <a:miter lim="800000"/>
              <a:headEnd/>
              <a:tailEnd/>
            </a:ln>
            <a:effectLst/>
          </p:spPr>
          <p:txBody>
            <a:bodyPr wrap="none" anchor="ctr"/>
            <a:lstStyle/>
            <a:p>
              <a:pPr>
                <a:defRPr/>
              </a:pPr>
              <a:endParaRPr lang="id-ID">
                <a:solidFill>
                  <a:srgbClr val="602000"/>
                </a:solidFill>
              </a:endParaRPr>
            </a:p>
          </p:txBody>
        </p:sp>
        <p:sp>
          <p:nvSpPr>
            <p:cNvPr id="13322"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w="9525">
              <a:noFill/>
              <a:miter lim="800000"/>
              <a:headEnd/>
              <a:tailEnd/>
            </a:ln>
            <a:effectLst/>
          </p:spPr>
          <p:txBody>
            <a:bodyPr wrap="none" anchor="ctr"/>
            <a:lstStyle/>
            <a:p>
              <a:pPr>
                <a:defRPr/>
              </a:pPr>
              <a:endParaRPr lang="id-ID">
                <a:solidFill>
                  <a:srgbClr val="602000"/>
                </a:solidFill>
              </a:endParaRPr>
            </a:p>
          </p:txBody>
        </p:sp>
        <p:sp>
          <p:nvSpPr>
            <p:cNvPr id="13323"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w="9525">
              <a:noFill/>
              <a:miter lim="800000"/>
              <a:headEnd/>
              <a:tailEnd/>
            </a:ln>
            <a:effectLst/>
          </p:spPr>
          <p:txBody>
            <a:bodyPr wrap="none" anchor="ctr"/>
            <a:lstStyle/>
            <a:p>
              <a:pPr>
                <a:defRPr/>
              </a:pPr>
              <a:endParaRPr lang="id-ID">
                <a:solidFill>
                  <a:srgbClr val="602000"/>
                </a:solidFill>
              </a:endParaRPr>
            </a:p>
          </p:txBody>
        </p:sp>
        <p:sp>
          <p:nvSpPr>
            <p:cNvPr id="13324"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w="9525">
              <a:noFill/>
              <a:miter lim="800000"/>
              <a:headEnd/>
              <a:tailEnd/>
            </a:ln>
            <a:effectLst/>
          </p:spPr>
          <p:txBody>
            <a:bodyPr wrap="none" anchor="ctr"/>
            <a:lstStyle/>
            <a:p>
              <a:pPr>
                <a:defRPr/>
              </a:pPr>
              <a:endParaRPr lang="id-ID">
                <a:solidFill>
                  <a:srgbClr val="602000"/>
                </a:solidFill>
              </a:endParaRPr>
            </a:p>
          </p:txBody>
        </p:sp>
        <p:sp>
          <p:nvSpPr>
            <p:cNvPr id="13325" name="Rectangle 13"/>
            <p:cNvSpPr>
              <a:spLocks noChangeArrowheads="1"/>
            </p:cNvSpPr>
            <p:nvPr userDrawn="1"/>
          </p:nvSpPr>
          <p:spPr bwMode="hidden">
            <a:xfrm>
              <a:off x="1248" y="0"/>
              <a:ext cx="144" cy="4320"/>
            </a:xfrm>
            <a:prstGeom prst="rect">
              <a:avLst/>
            </a:prstGeom>
            <a:solidFill>
              <a:schemeClr val="bg2"/>
            </a:solidFill>
            <a:ln w="9525">
              <a:noFill/>
              <a:miter lim="800000"/>
              <a:headEnd/>
              <a:tailEnd/>
            </a:ln>
            <a:effectLst/>
          </p:spPr>
          <p:txBody>
            <a:bodyPr wrap="none" anchor="ctr"/>
            <a:lstStyle/>
            <a:p>
              <a:pPr>
                <a:defRPr/>
              </a:pPr>
              <a:endParaRPr lang="id-ID">
                <a:solidFill>
                  <a:srgbClr val="602000"/>
                </a:solidFill>
              </a:endParaRPr>
            </a:p>
          </p:txBody>
        </p:sp>
        <p:sp>
          <p:nvSpPr>
            <p:cNvPr id="13326" name="Rectangle 14"/>
            <p:cNvSpPr>
              <a:spLocks noChangeArrowheads="1"/>
            </p:cNvSpPr>
            <p:nvPr userDrawn="1"/>
          </p:nvSpPr>
          <p:spPr bwMode="hidden">
            <a:xfrm>
              <a:off x="3300" y="0"/>
              <a:ext cx="252" cy="4320"/>
            </a:xfrm>
            <a:prstGeom prst="rect">
              <a:avLst/>
            </a:prstGeom>
            <a:solidFill>
              <a:schemeClr val="bg2"/>
            </a:solidFill>
            <a:ln w="9525">
              <a:noFill/>
              <a:miter lim="800000"/>
              <a:headEnd/>
              <a:tailEnd/>
            </a:ln>
            <a:effectLst/>
          </p:spPr>
          <p:txBody>
            <a:bodyPr wrap="none" anchor="ctr"/>
            <a:lstStyle/>
            <a:p>
              <a:pPr>
                <a:defRPr/>
              </a:pPr>
              <a:endParaRPr lang="id-ID">
                <a:solidFill>
                  <a:srgbClr val="602000"/>
                </a:solidFill>
              </a:endParaRPr>
            </a:p>
          </p:txBody>
        </p:sp>
        <p:sp>
          <p:nvSpPr>
            <p:cNvPr id="13327"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id-ID">
                <a:solidFill>
                  <a:srgbClr val="602000"/>
                </a:solidFill>
              </a:endParaRPr>
            </a:p>
          </p:txBody>
        </p:sp>
        <p:sp>
          <p:nvSpPr>
            <p:cNvPr id="13328"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w="9525">
              <a:noFill/>
              <a:miter lim="800000"/>
              <a:headEnd/>
              <a:tailEnd/>
            </a:ln>
            <a:effectLst/>
          </p:spPr>
          <p:txBody>
            <a:bodyPr wrap="none" anchor="ctr"/>
            <a:lstStyle/>
            <a:p>
              <a:pPr>
                <a:defRPr/>
              </a:pPr>
              <a:endParaRPr lang="id-ID">
                <a:solidFill>
                  <a:srgbClr val="602000"/>
                </a:solidFill>
              </a:endParaRPr>
            </a:p>
          </p:txBody>
        </p:sp>
        <p:sp>
          <p:nvSpPr>
            <p:cNvPr id="13329"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w="9525">
              <a:noFill/>
              <a:miter lim="800000"/>
              <a:headEnd/>
              <a:tailEnd/>
            </a:ln>
            <a:effectLst/>
          </p:spPr>
          <p:txBody>
            <a:bodyPr wrap="none" anchor="ctr"/>
            <a:lstStyle/>
            <a:p>
              <a:pPr>
                <a:defRPr/>
              </a:pPr>
              <a:endParaRPr lang="id-ID">
                <a:solidFill>
                  <a:srgbClr val="602000"/>
                </a:solidFill>
              </a:endParaRPr>
            </a:p>
          </p:txBody>
        </p:sp>
        <p:sp>
          <p:nvSpPr>
            <p:cNvPr id="13330"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w="9525">
              <a:noFill/>
              <a:miter lim="800000"/>
              <a:headEnd/>
              <a:tailEnd/>
            </a:ln>
            <a:effectLst/>
          </p:spPr>
          <p:txBody>
            <a:bodyPr wrap="none" anchor="ctr"/>
            <a:lstStyle/>
            <a:p>
              <a:pPr>
                <a:defRPr/>
              </a:pPr>
              <a:endParaRPr lang="id-ID">
                <a:solidFill>
                  <a:srgbClr val="602000"/>
                </a:solidFill>
              </a:endParaRPr>
            </a:p>
          </p:txBody>
        </p:sp>
        <p:sp>
          <p:nvSpPr>
            <p:cNvPr id="13331"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id-ID">
                <a:solidFill>
                  <a:srgbClr val="602000"/>
                </a:solidFill>
              </a:endParaRPr>
            </a:p>
          </p:txBody>
        </p:sp>
        <p:sp>
          <p:nvSpPr>
            <p:cNvPr id="13332"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w="9525">
              <a:noFill/>
              <a:miter lim="800000"/>
              <a:headEnd/>
              <a:tailEnd/>
            </a:ln>
            <a:effectLst/>
          </p:spPr>
          <p:txBody>
            <a:bodyPr wrap="none" anchor="ctr"/>
            <a:lstStyle/>
            <a:p>
              <a:pPr>
                <a:defRPr/>
              </a:pPr>
              <a:endParaRPr lang="id-ID">
                <a:solidFill>
                  <a:srgbClr val="602000"/>
                </a:solidFill>
              </a:endParaRPr>
            </a:p>
          </p:txBody>
        </p:sp>
        <p:sp>
          <p:nvSpPr>
            <p:cNvPr id="13333"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w="9525">
              <a:noFill/>
              <a:miter lim="800000"/>
              <a:headEnd/>
              <a:tailEnd/>
            </a:ln>
            <a:effectLst/>
          </p:spPr>
          <p:txBody>
            <a:bodyPr wrap="none" anchor="ctr"/>
            <a:lstStyle/>
            <a:p>
              <a:pPr>
                <a:defRPr/>
              </a:pPr>
              <a:endParaRPr lang="id-ID">
                <a:solidFill>
                  <a:srgbClr val="602000"/>
                </a:solidFill>
              </a:endParaRPr>
            </a:p>
          </p:txBody>
        </p:sp>
        <p:sp>
          <p:nvSpPr>
            <p:cNvPr id="13334" name="Freeform 22"/>
            <p:cNvSpPr>
              <a:spLocks/>
            </p:cNvSpPr>
            <p:nvPr userDrawn="1"/>
          </p:nvSpPr>
          <p:spPr bwMode="hidden">
            <a:xfrm>
              <a:off x="1" y="3875"/>
              <a:ext cx="5760" cy="445"/>
            </a:xfrm>
            <a:custGeom>
              <a:avLst/>
              <a:gdLst/>
              <a:ahLst/>
              <a:cxnLst>
                <a:cxn ang="0">
                  <a:pos x="5700" y="86"/>
                </a:cxn>
                <a:cxn ang="0">
                  <a:pos x="5508" y="86"/>
                </a:cxn>
                <a:cxn ang="0">
                  <a:pos x="5454" y="76"/>
                </a:cxn>
                <a:cxn ang="0">
                  <a:pos x="5448" y="65"/>
                </a:cxn>
                <a:cxn ang="0">
                  <a:pos x="5442" y="44"/>
                </a:cxn>
                <a:cxn ang="0">
                  <a:pos x="5414" y="18"/>
                </a:cxn>
                <a:cxn ang="0">
                  <a:pos x="5332" y="7"/>
                </a:cxn>
                <a:cxn ang="0">
                  <a:pos x="5051" y="22"/>
                </a:cxn>
                <a:cxn ang="0">
                  <a:pos x="4986" y="55"/>
                </a:cxn>
                <a:cxn ang="0">
                  <a:pos x="4854" y="102"/>
                </a:cxn>
                <a:cxn ang="0">
                  <a:pos x="4740" y="112"/>
                </a:cxn>
                <a:cxn ang="0">
                  <a:pos x="4662" y="91"/>
                </a:cxn>
                <a:cxn ang="0">
                  <a:pos x="4598" y="25"/>
                </a:cxn>
                <a:cxn ang="0">
                  <a:pos x="4514" y="9"/>
                </a:cxn>
                <a:cxn ang="0">
                  <a:pos x="4410" y="39"/>
                </a:cxn>
                <a:cxn ang="0">
                  <a:pos x="4236" y="81"/>
                </a:cxn>
                <a:cxn ang="0">
                  <a:pos x="4020" y="102"/>
                </a:cxn>
                <a:cxn ang="0">
                  <a:pos x="3810" y="102"/>
                </a:cxn>
                <a:cxn ang="0">
                  <a:pos x="3654" y="76"/>
                </a:cxn>
                <a:cxn ang="0">
                  <a:pos x="3594" y="50"/>
                </a:cxn>
                <a:cxn ang="0">
                  <a:pos x="3528" y="44"/>
                </a:cxn>
                <a:cxn ang="0">
                  <a:pos x="3480" y="55"/>
                </a:cxn>
                <a:cxn ang="0">
                  <a:pos x="3420" y="76"/>
                </a:cxn>
                <a:cxn ang="0">
                  <a:pos x="3048" y="112"/>
                </a:cxn>
                <a:cxn ang="0">
                  <a:pos x="2844" y="128"/>
                </a:cxn>
                <a:cxn ang="0">
                  <a:pos x="2742" y="117"/>
                </a:cxn>
                <a:cxn ang="0">
                  <a:pos x="2710" y="56"/>
                </a:cxn>
                <a:cxn ang="0">
                  <a:pos x="2658" y="50"/>
                </a:cxn>
                <a:cxn ang="0">
                  <a:pos x="2558" y="95"/>
                </a:cxn>
                <a:cxn ang="0">
                  <a:pos x="2444" y="109"/>
                </a:cxn>
                <a:cxn ang="0">
                  <a:pos x="2322" y="91"/>
                </a:cxn>
                <a:cxn ang="0">
                  <a:pos x="2274" y="70"/>
                </a:cxn>
                <a:cxn ang="0">
                  <a:pos x="2185" y="3"/>
                </a:cxn>
                <a:cxn ang="0">
                  <a:pos x="2048" y="64"/>
                </a:cxn>
                <a:cxn ang="0">
                  <a:pos x="1794" y="102"/>
                </a:cxn>
                <a:cxn ang="0">
                  <a:pos x="1560" y="91"/>
                </a:cxn>
                <a:cxn ang="0">
                  <a:pos x="1482" y="76"/>
                </a:cxn>
                <a:cxn ang="0">
                  <a:pos x="1428" y="50"/>
                </a:cxn>
                <a:cxn ang="0">
                  <a:pos x="1374" y="44"/>
                </a:cxn>
                <a:cxn ang="0">
                  <a:pos x="1308" y="55"/>
                </a:cxn>
                <a:cxn ang="0">
                  <a:pos x="1140" y="107"/>
                </a:cxn>
                <a:cxn ang="0">
                  <a:pos x="948" y="143"/>
                </a:cxn>
                <a:cxn ang="0">
                  <a:pos x="708" y="138"/>
                </a:cxn>
                <a:cxn ang="0">
                  <a:pos x="534" y="96"/>
                </a:cxn>
                <a:cxn ang="0">
                  <a:pos x="444" y="55"/>
                </a:cxn>
                <a:cxn ang="0">
                  <a:pos x="396" y="34"/>
                </a:cxn>
                <a:cxn ang="0">
                  <a:pos x="378" y="39"/>
                </a:cxn>
                <a:cxn ang="0">
                  <a:pos x="342" y="70"/>
                </a:cxn>
                <a:cxn ang="0">
                  <a:pos x="288" y="96"/>
                </a:cxn>
                <a:cxn ang="0">
                  <a:pos x="192" y="112"/>
                </a:cxn>
                <a:cxn ang="0">
                  <a:pos x="90" y="112"/>
                </a:cxn>
                <a:cxn ang="0">
                  <a:pos x="0" y="96"/>
                </a:cxn>
                <a:cxn ang="0">
                  <a:pos x="5760" y="44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lnTo>
                    <a:pt x="5760" y="445"/>
                  </a:lnTo>
                  <a:lnTo>
                    <a:pt x="5760" y="445"/>
                  </a:lnTo>
                </a:path>
              </a:pathLst>
            </a:custGeom>
            <a:solidFill>
              <a:schemeClr val="accent2">
                <a:alpha val="50000"/>
              </a:schemeClr>
            </a:solidFill>
            <a:ln w="9525">
              <a:noFill/>
              <a:prstDash val="solid"/>
              <a:round/>
              <a:headEnd/>
              <a:tailEnd/>
            </a:ln>
          </p:spPr>
          <p:txBody>
            <a:bodyPr/>
            <a:lstStyle/>
            <a:p>
              <a:pPr>
                <a:defRPr/>
              </a:pPr>
              <a:endParaRPr lang="id-ID">
                <a:solidFill>
                  <a:srgbClr val="602000"/>
                </a:solidFill>
              </a:endParaRPr>
            </a:p>
          </p:txBody>
        </p:sp>
        <p:sp>
          <p:nvSpPr>
            <p:cNvPr id="13335" name="Freeform 23"/>
            <p:cNvSpPr>
              <a:spLocks/>
            </p:cNvSpPr>
            <p:nvPr userDrawn="1"/>
          </p:nvSpPr>
          <p:spPr bwMode="hidden">
            <a:xfrm>
              <a:off x="0" y="3867"/>
              <a:ext cx="5770" cy="174"/>
            </a:xfrm>
            <a:custGeom>
              <a:avLst/>
              <a:gdLst/>
              <a:ahLst/>
              <a:cxnLst>
                <a:cxn ang="0">
                  <a:pos x="4993" y="66"/>
                </a:cxn>
                <a:cxn ang="0">
                  <a:pos x="4771" y="132"/>
                </a:cxn>
                <a:cxn ang="0">
                  <a:pos x="4640" y="96"/>
                </a:cxn>
                <a:cxn ang="0">
                  <a:pos x="4598" y="36"/>
                </a:cxn>
                <a:cxn ang="0">
                  <a:pos x="4478" y="30"/>
                </a:cxn>
                <a:cxn ang="0">
                  <a:pos x="4186" y="108"/>
                </a:cxn>
                <a:cxn ang="0">
                  <a:pos x="3815" y="120"/>
                </a:cxn>
                <a:cxn ang="0">
                  <a:pos x="3617" y="72"/>
                </a:cxn>
                <a:cxn ang="0">
                  <a:pos x="3510" y="60"/>
                </a:cxn>
                <a:cxn ang="0">
                  <a:pos x="3336" y="96"/>
                </a:cxn>
                <a:cxn ang="0">
                  <a:pos x="2846" y="150"/>
                </a:cxn>
                <a:cxn ang="0">
                  <a:pos x="2703" y="96"/>
                </a:cxn>
                <a:cxn ang="0">
                  <a:pos x="2619" y="90"/>
                </a:cxn>
                <a:cxn ang="0">
                  <a:pos x="2416" y="132"/>
                </a:cxn>
                <a:cxn ang="0">
                  <a:pos x="2278" y="84"/>
                </a:cxn>
                <a:cxn ang="0">
                  <a:pos x="2151" y="36"/>
                </a:cxn>
                <a:cxn ang="0">
                  <a:pos x="1947" y="120"/>
                </a:cxn>
                <a:cxn ang="0">
                  <a:pos x="1525" y="102"/>
                </a:cxn>
                <a:cxn ang="0">
                  <a:pos x="1429" y="60"/>
                </a:cxn>
                <a:cxn ang="0">
                  <a:pos x="1333" y="60"/>
                </a:cxn>
                <a:cxn ang="0">
                  <a:pos x="1058" y="150"/>
                </a:cxn>
                <a:cxn ang="0">
                  <a:pos x="652" y="150"/>
                </a:cxn>
                <a:cxn ang="0">
                  <a:pos x="442" y="66"/>
                </a:cxn>
                <a:cxn ang="0">
                  <a:pos x="377" y="48"/>
                </a:cxn>
                <a:cxn ang="0">
                  <a:pos x="305" y="108"/>
                </a:cxn>
                <a:cxn ang="0">
                  <a:pos x="144" y="138"/>
                </a:cxn>
                <a:cxn ang="0">
                  <a:pos x="0" y="96"/>
                </a:cxn>
                <a:cxn ang="0">
                  <a:pos x="167" y="120"/>
                </a:cxn>
                <a:cxn ang="0">
                  <a:pos x="323" y="84"/>
                </a:cxn>
                <a:cxn ang="0">
                  <a:pos x="383" y="24"/>
                </a:cxn>
                <a:cxn ang="0">
                  <a:pos x="460" y="60"/>
                </a:cxn>
                <a:cxn ang="0">
                  <a:pos x="706" y="144"/>
                </a:cxn>
                <a:cxn ang="0">
                  <a:pos x="1100" y="120"/>
                </a:cxn>
                <a:cxn ang="0">
                  <a:pos x="1345" y="36"/>
                </a:cxn>
                <a:cxn ang="0">
                  <a:pos x="1441" y="48"/>
                </a:cxn>
                <a:cxn ang="0">
                  <a:pos x="1561" y="90"/>
                </a:cxn>
                <a:cxn ang="0">
                  <a:pos x="1971" y="96"/>
                </a:cxn>
                <a:cxn ang="0">
                  <a:pos x="2235" y="3"/>
                </a:cxn>
                <a:cxn ang="0">
                  <a:pos x="2350" y="102"/>
                </a:cxn>
                <a:cxn ang="0">
                  <a:pos x="2559" y="96"/>
                </a:cxn>
                <a:cxn ang="0">
                  <a:pos x="2715" y="24"/>
                </a:cxn>
                <a:cxn ang="0">
                  <a:pos x="2792" y="132"/>
                </a:cxn>
                <a:cxn ang="0">
                  <a:pos x="3127" y="102"/>
                </a:cxn>
                <a:cxn ang="0">
                  <a:pos x="3486" y="48"/>
                </a:cxn>
                <a:cxn ang="0">
                  <a:pos x="3582" y="42"/>
                </a:cxn>
                <a:cxn ang="0">
                  <a:pos x="3731" y="90"/>
                </a:cxn>
                <a:cxn ang="0">
                  <a:pos x="4078" y="102"/>
                </a:cxn>
                <a:cxn ang="0">
                  <a:pos x="4419" y="30"/>
                </a:cxn>
                <a:cxn ang="0">
                  <a:pos x="4574" y="6"/>
                </a:cxn>
                <a:cxn ang="0">
                  <a:pos x="4628" y="60"/>
                </a:cxn>
                <a:cxn ang="0">
                  <a:pos x="4724" y="108"/>
                </a:cxn>
                <a:cxn ang="0">
                  <a:pos x="4927" y="84"/>
                </a:cxn>
                <a:cxn ang="0">
                  <a:pos x="5118" y="14"/>
                </a:cxn>
                <a:cxn ang="0">
                  <a:pos x="5280" y="9"/>
                </a:cxn>
                <a:cxn ang="0">
                  <a:pos x="5453" y="36"/>
                </a:cxn>
                <a:cxn ang="0">
                  <a:pos x="5465" y="72"/>
                </a:cxn>
                <a:cxn ang="0">
                  <a:pos x="5656" y="90"/>
                </a:cxn>
                <a:cxn ang="0">
                  <a:pos x="5710" y="102"/>
                </a:cxn>
                <a:cxn ang="0">
                  <a:pos x="5477" y="90"/>
                </a:cxn>
                <a:cxn ang="0">
                  <a:pos x="5453" y="60"/>
                </a:cxn>
                <a:cxn ang="0">
                  <a:pos x="5393" y="30"/>
                </a:cxn>
                <a:cxn ang="0">
                  <a:pos x="5219" y="24"/>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w="9525">
              <a:noFill/>
              <a:round/>
              <a:headEnd/>
              <a:tailEnd/>
            </a:ln>
          </p:spPr>
          <p:txBody>
            <a:bodyPr/>
            <a:lstStyle/>
            <a:p>
              <a:pPr>
                <a:defRPr/>
              </a:pPr>
              <a:endParaRPr lang="id-ID">
                <a:solidFill>
                  <a:srgbClr val="602000"/>
                </a:solidFill>
              </a:endParaRPr>
            </a:p>
          </p:txBody>
        </p:sp>
      </p:grpSp>
      <p:sp>
        <p:nvSpPr>
          <p:cNvPr id="13336" name="Rectangle 24"/>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3337" name="Rectangle 25"/>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338" name="Rectangle 26"/>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fontAlgn="auto">
              <a:spcBef>
                <a:spcPts val="0"/>
              </a:spcBef>
              <a:spcAft>
                <a:spcPts val="0"/>
              </a:spcAft>
              <a:defRPr sz="1000">
                <a:effectLst>
                  <a:outerShdw blurRad="38100" dist="38100" dir="2700000" algn="tl">
                    <a:srgbClr val="000000"/>
                  </a:outerShdw>
                </a:effectLst>
                <a:latin typeface="+mn-lt"/>
                <a:cs typeface="+mn-cs"/>
              </a:defRPr>
            </a:lvl1pPr>
          </a:lstStyle>
          <a:p>
            <a:pPr>
              <a:defRPr/>
            </a:pPr>
            <a:endParaRPr lang="en-US">
              <a:solidFill>
                <a:srgbClr val="602000"/>
              </a:solidFill>
            </a:endParaRPr>
          </a:p>
        </p:txBody>
      </p:sp>
      <p:sp>
        <p:nvSpPr>
          <p:cNvPr id="13339" name="Rectangle 27"/>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fontAlgn="auto">
              <a:spcBef>
                <a:spcPts val="0"/>
              </a:spcBef>
              <a:spcAft>
                <a:spcPts val="0"/>
              </a:spcAft>
              <a:defRPr sz="1000">
                <a:effectLst>
                  <a:outerShdw blurRad="38100" dist="38100" dir="2700000" algn="tl">
                    <a:srgbClr val="000000"/>
                  </a:outerShdw>
                </a:effectLst>
                <a:latin typeface="+mn-lt"/>
                <a:cs typeface="+mn-cs"/>
              </a:defRPr>
            </a:lvl1pPr>
          </a:lstStyle>
          <a:p>
            <a:pPr>
              <a:defRPr/>
            </a:pPr>
            <a:fld id="{589F816F-18D1-4504-B4EF-A2CFBD2D9787}" type="slidenum">
              <a:rPr lang="en-US">
                <a:solidFill>
                  <a:srgbClr val="602000"/>
                </a:solidFill>
              </a:rPr>
              <a:pPr>
                <a:defRPr/>
              </a:pPr>
              <a:t>‹#›</a:t>
            </a:fld>
            <a:endParaRPr lang="en-US">
              <a:solidFill>
                <a:srgbClr val="602000"/>
              </a:solidFill>
            </a:endParaRPr>
          </a:p>
        </p:txBody>
      </p:sp>
      <p:sp>
        <p:nvSpPr>
          <p:cNvPr id="13340" name="Rectangle 28"/>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fontAlgn="auto">
              <a:spcBef>
                <a:spcPts val="0"/>
              </a:spcBef>
              <a:spcAft>
                <a:spcPts val="0"/>
              </a:spcAft>
              <a:defRPr sz="1000">
                <a:effectLst>
                  <a:outerShdw blurRad="38100" dist="38100" dir="2700000" algn="tl">
                    <a:srgbClr val="000000"/>
                  </a:outerShdw>
                </a:effectLst>
                <a:latin typeface="+mn-lt"/>
                <a:cs typeface="+mn-cs"/>
              </a:defRPr>
            </a:lvl1pPr>
          </a:lstStyle>
          <a:p>
            <a:pPr>
              <a:defRPr/>
            </a:pPr>
            <a:endParaRPr lang="en-US">
              <a:solidFill>
                <a:srgbClr val="602000"/>
              </a:solidFill>
            </a:endParaRPr>
          </a:p>
        </p:txBody>
      </p:sp>
    </p:spTree>
    <p:extLst>
      <p:ext uri="{BB962C8B-B14F-4D97-AF65-F5344CB8AC3E}">
        <p14:creationId xmlns:p14="http://schemas.microsoft.com/office/powerpoint/2010/main" val="2256803648"/>
      </p:ext>
    </p:extLst>
  </p:cSld>
  <p:clrMap bg1="lt1" tx1="dk1" bg2="lt2" tx2="dk2" accent1="accent1" accent2="accent2" accent3="accent3" accent4="accent4" accent5="accent5" accent6="accent6" hlink="hlink" folHlink="folHlink"/>
  <p:sldLayoutIdLst>
    <p:sldLayoutId id="2147484588" r:id="rId1"/>
  </p:sldLayoutIdLst>
  <p:txStyles>
    <p:titleStyle>
      <a:lvl1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34" charset="0"/>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34" charset="0"/>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34" charset="0"/>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34" charset="0"/>
        </a:defRPr>
      </a:lvl5pPr>
      <a:lvl6pPr marL="457200" algn="ctr" rtl="0" fontAlgn="base">
        <a:spcBef>
          <a:spcPct val="0"/>
        </a:spcBef>
        <a:spcAft>
          <a:spcPct val="0"/>
        </a:spcAft>
        <a:defRPr sz="4200">
          <a:solidFill>
            <a:schemeClr val="tx2"/>
          </a:solidFill>
          <a:effectLst>
            <a:outerShdw blurRad="38100" dist="38100" dir="2700000" algn="tl">
              <a:srgbClr val="000000"/>
            </a:outerShdw>
          </a:effectLst>
          <a:latin typeface="Tahoma" pitchFamily="34" charset="0"/>
        </a:defRPr>
      </a:lvl6pPr>
      <a:lvl7pPr marL="914400" algn="ctr" rtl="0" fontAlgn="base">
        <a:spcBef>
          <a:spcPct val="0"/>
        </a:spcBef>
        <a:spcAft>
          <a:spcPct val="0"/>
        </a:spcAft>
        <a:defRPr sz="4200">
          <a:solidFill>
            <a:schemeClr val="tx2"/>
          </a:solidFill>
          <a:effectLst>
            <a:outerShdw blurRad="38100" dist="38100" dir="2700000" algn="tl">
              <a:srgbClr val="000000"/>
            </a:outerShdw>
          </a:effectLst>
          <a:latin typeface="Tahoma" pitchFamily="34" charset="0"/>
        </a:defRPr>
      </a:lvl7pPr>
      <a:lvl8pPr marL="1371600" algn="ctr" rtl="0" fontAlgn="base">
        <a:spcBef>
          <a:spcPct val="0"/>
        </a:spcBef>
        <a:spcAft>
          <a:spcPct val="0"/>
        </a:spcAft>
        <a:defRPr sz="4200">
          <a:solidFill>
            <a:schemeClr val="tx2"/>
          </a:solidFill>
          <a:effectLst>
            <a:outerShdw blurRad="38100" dist="38100" dir="2700000" algn="tl">
              <a:srgbClr val="000000"/>
            </a:outerShdw>
          </a:effectLst>
          <a:latin typeface="Tahoma" pitchFamily="34" charset="0"/>
        </a:defRPr>
      </a:lvl8pPr>
      <a:lvl9pPr marL="1828800" algn="ctr" rtl="0" fontAlgn="base">
        <a:spcBef>
          <a:spcPct val="0"/>
        </a:spcBef>
        <a:spcAft>
          <a:spcPct val="0"/>
        </a:spcAft>
        <a:defRPr sz="4200">
          <a:solidFill>
            <a:schemeClr val="tx2"/>
          </a:solidFill>
          <a:effectLst>
            <a:outerShdw blurRad="38100" dist="38100" dir="2700000" algn="tl">
              <a:srgbClr val="000000"/>
            </a:outerShdw>
          </a:effectLst>
          <a:latin typeface="Tahoma" pitchFamily="34" charset="0"/>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l"/>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folHlink"/>
        </a:buClr>
        <a:buSzPct val="80000"/>
        <a:buFont typeface="Wingdings" pitchFamily="2" charset="2"/>
        <a:buChar char="l"/>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tx2"/>
        </a:buClr>
        <a:buSzPct val="80000"/>
        <a:buFont typeface="Wingdings" pitchFamily="2" charset="2"/>
        <a:buChar char="l"/>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lr>
          <a:schemeClr val="hlink"/>
        </a:buClr>
        <a:buSzPct val="80000"/>
        <a:buFont typeface="Wingdings" pitchFamily="2" charset="2"/>
        <a:buChar char="l"/>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tx1"/>
        </a:buClr>
        <a:buSzPct val="80000"/>
        <a:buFont typeface="Wingdings" pitchFamily="2" charset="2"/>
        <a:buChar char="l"/>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tx1"/>
        </a:buClr>
        <a:buSzPct val="80000"/>
        <a:buFont typeface="Wingdings" pitchFamily="2" charset="2"/>
        <a:buChar char="l"/>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tx1"/>
        </a:buClr>
        <a:buSzPct val="80000"/>
        <a:buFont typeface="Wingdings" pitchFamily="2" charset="2"/>
        <a:buChar char="l"/>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tx1"/>
        </a:buClr>
        <a:buSzPct val="80000"/>
        <a:buFont typeface="Wingdings" pitchFamily="2" charset="2"/>
        <a:buChar char="l"/>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tx1"/>
        </a:buClr>
        <a:buSzPct val="80000"/>
        <a:buFont typeface="Wingdings" pitchFamily="2" charset="2"/>
        <a:buChar char="l"/>
        <a:defRPr sz="2000">
          <a:solidFill>
            <a:schemeClr val="tx1"/>
          </a:solidFill>
          <a:effectLst>
            <a:outerShdw blurRad="38100" dist="38100" dir="2700000" algn="tl">
              <a:srgbClr val="000000"/>
            </a:outerShdw>
          </a:effectLst>
          <a:latin typeface="+mn-lt"/>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46275"/>
                <a:invGamma/>
              </a:schemeClr>
            </a:gs>
          </a:gsLst>
          <a:lin ang="2700000" scaled="1"/>
        </a:gra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496888" y="1308100"/>
            <a:ext cx="10429876" cy="5908675"/>
            <a:chOff x="-313" y="824"/>
            <a:chExt cx="6570" cy="3722"/>
          </a:xfrm>
        </p:grpSpPr>
        <p:sp>
          <p:nvSpPr>
            <p:cNvPr id="10243" name="Rectangle 3"/>
            <p:cNvSpPr>
              <a:spLocks noChangeArrowheads="1"/>
            </p:cNvSpPr>
            <p:nvPr userDrawn="1"/>
          </p:nvSpPr>
          <p:spPr bwMode="hidden">
            <a:xfrm rot="20798144" flipV="1">
              <a:off x="-14" y="1033"/>
              <a:ext cx="1744"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a:defRPr/>
              </a:pPr>
              <a:endParaRPr lang="id-ID">
                <a:solidFill>
                  <a:srgbClr val="FFFFFF"/>
                </a:solidFill>
                <a:effectLst>
                  <a:outerShdw blurRad="38100" dist="38100" dir="2700000" algn="tl">
                    <a:srgbClr val="000000"/>
                  </a:outerShdw>
                </a:effectLst>
              </a:endParaRPr>
            </a:p>
          </p:txBody>
        </p:sp>
        <p:sp>
          <p:nvSpPr>
            <p:cNvPr id="10244" name="Rectangle 4"/>
            <p:cNvSpPr>
              <a:spLocks noChangeArrowheads="1"/>
            </p:cNvSpPr>
            <p:nvPr userDrawn="1"/>
          </p:nvSpPr>
          <p:spPr bwMode="hidden">
            <a:xfrm rot="20774366" flipV="1">
              <a:off x="-24" y="1127"/>
              <a:ext cx="2033"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a:defRPr/>
              </a:pPr>
              <a:endParaRPr lang="id-ID">
                <a:solidFill>
                  <a:srgbClr val="FFFFFF"/>
                </a:solidFill>
                <a:effectLst>
                  <a:outerShdw blurRad="38100" dist="38100" dir="2700000" algn="tl">
                    <a:srgbClr val="000000"/>
                  </a:outerShdw>
                </a:effectLst>
              </a:endParaRPr>
            </a:p>
          </p:txBody>
        </p:sp>
        <p:sp>
          <p:nvSpPr>
            <p:cNvPr id="10245" name="Rectangle 5"/>
            <p:cNvSpPr>
              <a:spLocks noChangeArrowheads="1"/>
            </p:cNvSpPr>
            <p:nvPr userDrawn="1"/>
          </p:nvSpPr>
          <p:spPr bwMode="hidden">
            <a:xfrm rot="20757421" flipV="1">
              <a:off x="-27" y="1198"/>
              <a:ext cx="2246"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a:defRPr/>
              </a:pPr>
              <a:endParaRPr lang="id-ID">
                <a:solidFill>
                  <a:srgbClr val="FFFFFF"/>
                </a:solidFill>
                <a:effectLst>
                  <a:outerShdw blurRad="38100" dist="38100" dir="2700000" algn="tl">
                    <a:srgbClr val="000000"/>
                  </a:outerShdw>
                </a:effectLst>
              </a:endParaRPr>
            </a:p>
          </p:txBody>
        </p:sp>
        <p:sp>
          <p:nvSpPr>
            <p:cNvPr id="10246" name="Rectangle 6"/>
            <p:cNvSpPr>
              <a:spLocks noChangeArrowheads="1"/>
            </p:cNvSpPr>
            <p:nvPr userDrawn="1"/>
          </p:nvSpPr>
          <p:spPr bwMode="hidden">
            <a:xfrm rot="20684206" flipV="1">
              <a:off x="-43" y="1283"/>
              <a:ext cx="2476"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a:defRPr/>
              </a:pPr>
              <a:endParaRPr lang="id-ID">
                <a:solidFill>
                  <a:srgbClr val="FFFFFF"/>
                </a:solidFill>
                <a:effectLst>
                  <a:outerShdw blurRad="38100" dist="38100" dir="2700000" algn="tl">
                    <a:srgbClr val="000000"/>
                  </a:outerShdw>
                </a:effectLst>
              </a:endParaRPr>
            </a:p>
          </p:txBody>
        </p:sp>
        <p:sp>
          <p:nvSpPr>
            <p:cNvPr id="10247" name="Rectangle 7"/>
            <p:cNvSpPr>
              <a:spLocks noChangeArrowheads="1"/>
            </p:cNvSpPr>
            <p:nvPr userDrawn="1"/>
          </p:nvSpPr>
          <p:spPr bwMode="hidden">
            <a:xfrm rot="20631226" flipV="1">
              <a:off x="-51" y="1397"/>
              <a:ext cx="2770"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a:defRPr/>
              </a:pPr>
              <a:endParaRPr lang="id-ID">
                <a:solidFill>
                  <a:srgbClr val="FFFFFF"/>
                </a:solidFill>
                <a:effectLst>
                  <a:outerShdw blurRad="38100" dist="38100" dir="2700000" algn="tl">
                    <a:srgbClr val="000000"/>
                  </a:outerShdw>
                </a:effectLst>
              </a:endParaRPr>
            </a:p>
          </p:txBody>
        </p:sp>
        <p:sp>
          <p:nvSpPr>
            <p:cNvPr id="10248" name="Rectangle 8"/>
            <p:cNvSpPr>
              <a:spLocks noChangeArrowheads="1"/>
            </p:cNvSpPr>
            <p:nvPr userDrawn="1"/>
          </p:nvSpPr>
          <p:spPr bwMode="hidden">
            <a:xfrm rot="20554235" flipV="1">
              <a:off x="-65" y="1523"/>
              <a:ext cx="3058"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a:defRPr/>
              </a:pPr>
              <a:endParaRPr lang="id-ID">
                <a:solidFill>
                  <a:srgbClr val="FFFFFF"/>
                </a:solidFill>
                <a:effectLst>
                  <a:outerShdw blurRad="38100" dist="38100" dir="2700000" algn="tl">
                    <a:srgbClr val="000000"/>
                  </a:outerShdw>
                </a:effectLst>
              </a:endParaRPr>
            </a:p>
          </p:txBody>
        </p:sp>
        <p:sp>
          <p:nvSpPr>
            <p:cNvPr id="10249" name="Rectangle 9"/>
            <p:cNvSpPr>
              <a:spLocks noChangeArrowheads="1"/>
            </p:cNvSpPr>
            <p:nvPr userDrawn="1"/>
          </p:nvSpPr>
          <p:spPr bwMode="hidden">
            <a:xfrm rot="20466593" flipV="1">
              <a:off x="-93" y="1694"/>
              <a:ext cx="3403"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a:defRPr/>
              </a:pPr>
              <a:endParaRPr lang="id-ID">
                <a:solidFill>
                  <a:srgbClr val="FFFFFF"/>
                </a:solidFill>
                <a:effectLst>
                  <a:outerShdw blurRad="38100" dist="38100" dir="2700000" algn="tl">
                    <a:srgbClr val="000000"/>
                  </a:outerShdw>
                </a:effectLst>
              </a:endParaRPr>
            </a:p>
          </p:txBody>
        </p:sp>
        <p:sp>
          <p:nvSpPr>
            <p:cNvPr id="10250" name="Rectangle 10"/>
            <p:cNvSpPr>
              <a:spLocks noChangeArrowheads="1"/>
            </p:cNvSpPr>
            <p:nvPr userDrawn="1"/>
          </p:nvSpPr>
          <p:spPr bwMode="hidden">
            <a:xfrm rot="20343219" flipV="1">
              <a:off x="-99" y="1863"/>
              <a:ext cx="3749" cy="6"/>
            </a:xfrm>
            <a:prstGeom prst="rect">
              <a:avLst/>
            </a:prstGeom>
            <a:gradFill rotWithShape="0">
              <a:gsLst>
                <a:gs pos="0">
                  <a:schemeClr val="bg1"/>
                </a:gs>
                <a:gs pos="100000">
                  <a:schemeClr val="bg1">
                    <a:gamma/>
                    <a:shade val="84706"/>
                    <a:invGamma/>
                  </a:schemeClr>
                </a:gs>
              </a:gsLst>
              <a:lin ang="2700000" scaled="1"/>
            </a:gradFill>
            <a:ln w="9525">
              <a:noFill/>
              <a:miter lim="800000"/>
              <a:headEnd/>
              <a:tailEnd/>
            </a:ln>
            <a:effectLst/>
          </p:spPr>
          <p:txBody>
            <a:bodyPr rot="10800000"/>
            <a:lstStyle/>
            <a:p>
              <a:pPr algn="ctr">
                <a:defRPr/>
              </a:pPr>
              <a:endParaRPr lang="id-ID">
                <a:solidFill>
                  <a:srgbClr val="FFFFFF"/>
                </a:solidFill>
                <a:effectLst>
                  <a:outerShdw blurRad="38100" dist="38100" dir="2700000" algn="tl">
                    <a:srgbClr val="000000"/>
                  </a:outerShdw>
                </a:effectLst>
              </a:endParaRPr>
            </a:p>
          </p:txBody>
        </p:sp>
        <p:sp>
          <p:nvSpPr>
            <p:cNvPr id="10251" name="Rectangle 11"/>
            <p:cNvSpPr>
              <a:spLocks noChangeArrowheads="1"/>
            </p:cNvSpPr>
            <p:nvPr userDrawn="1"/>
          </p:nvSpPr>
          <p:spPr bwMode="hidden">
            <a:xfrm rot="20211065" flipV="1">
              <a:off x="-165" y="2053"/>
              <a:ext cx="4209" cy="6"/>
            </a:xfrm>
            <a:prstGeom prst="rect">
              <a:avLst/>
            </a:prstGeom>
            <a:gradFill rotWithShape="0">
              <a:gsLst>
                <a:gs pos="0">
                  <a:schemeClr val="bg1"/>
                </a:gs>
                <a:gs pos="100000">
                  <a:schemeClr val="bg1">
                    <a:gamma/>
                    <a:shade val="75686"/>
                    <a:invGamma/>
                  </a:schemeClr>
                </a:gs>
              </a:gsLst>
              <a:lin ang="2700000" scaled="1"/>
            </a:gradFill>
            <a:ln w="9525">
              <a:noFill/>
              <a:miter lim="800000"/>
              <a:headEnd/>
              <a:tailEnd/>
            </a:ln>
            <a:effectLst/>
          </p:spPr>
          <p:txBody>
            <a:bodyPr rot="10800000"/>
            <a:lstStyle/>
            <a:p>
              <a:pPr algn="ctr">
                <a:defRPr/>
              </a:pPr>
              <a:endParaRPr lang="id-ID">
                <a:solidFill>
                  <a:srgbClr val="FFFFFF"/>
                </a:solidFill>
                <a:effectLst>
                  <a:outerShdw blurRad="38100" dist="38100" dir="2700000" algn="tl">
                    <a:srgbClr val="000000"/>
                  </a:outerShdw>
                </a:effectLst>
              </a:endParaRPr>
            </a:p>
          </p:txBody>
        </p:sp>
        <p:sp>
          <p:nvSpPr>
            <p:cNvPr id="10252" name="Rectangle 12"/>
            <p:cNvSpPr>
              <a:spLocks noChangeArrowheads="1"/>
            </p:cNvSpPr>
            <p:nvPr userDrawn="1"/>
          </p:nvSpPr>
          <p:spPr bwMode="hidden">
            <a:xfrm rot="20102912" flipV="1">
              <a:off x="-214" y="2289"/>
              <a:ext cx="4612" cy="6"/>
            </a:xfrm>
            <a:prstGeom prst="rect">
              <a:avLst/>
            </a:prstGeom>
            <a:gradFill rotWithShape="0">
              <a:gsLst>
                <a:gs pos="0">
                  <a:schemeClr val="bg1"/>
                </a:gs>
                <a:gs pos="100000">
                  <a:schemeClr val="bg1">
                    <a:gamma/>
                    <a:shade val="69804"/>
                    <a:invGamma/>
                  </a:schemeClr>
                </a:gs>
              </a:gsLst>
              <a:lin ang="2700000" scaled="1"/>
            </a:gradFill>
            <a:ln w="9525">
              <a:noFill/>
              <a:miter lim="800000"/>
              <a:headEnd/>
              <a:tailEnd/>
            </a:ln>
            <a:effectLst/>
          </p:spPr>
          <p:txBody>
            <a:bodyPr rot="10800000"/>
            <a:lstStyle/>
            <a:p>
              <a:pPr algn="ctr">
                <a:defRPr/>
              </a:pPr>
              <a:endParaRPr lang="id-ID">
                <a:solidFill>
                  <a:srgbClr val="FFFFFF"/>
                </a:solidFill>
                <a:effectLst>
                  <a:outerShdw blurRad="38100" dist="38100" dir="2700000" algn="tl">
                    <a:srgbClr val="000000"/>
                  </a:outerShdw>
                </a:effectLst>
              </a:endParaRPr>
            </a:p>
          </p:txBody>
        </p:sp>
        <p:sp>
          <p:nvSpPr>
            <p:cNvPr id="10253" name="Rectangle 13"/>
            <p:cNvSpPr>
              <a:spLocks noChangeArrowheads="1"/>
            </p:cNvSpPr>
            <p:nvPr userDrawn="1"/>
          </p:nvSpPr>
          <p:spPr bwMode="hidden">
            <a:xfrm rot="19923405" flipV="1">
              <a:off x="-313" y="2617"/>
              <a:ext cx="5200"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a:defRPr/>
              </a:pPr>
              <a:endParaRPr lang="id-ID">
                <a:solidFill>
                  <a:srgbClr val="FFFFFF"/>
                </a:solidFill>
                <a:effectLst>
                  <a:outerShdw blurRad="38100" dist="38100" dir="2700000" algn="tl">
                    <a:srgbClr val="000000"/>
                  </a:outerShdw>
                </a:effectLst>
              </a:endParaRPr>
            </a:p>
          </p:txBody>
        </p:sp>
        <p:sp>
          <p:nvSpPr>
            <p:cNvPr id="10254" name="Rectangle 14"/>
            <p:cNvSpPr>
              <a:spLocks noChangeArrowheads="1"/>
            </p:cNvSpPr>
            <p:nvPr userDrawn="1"/>
          </p:nvSpPr>
          <p:spPr bwMode="hidden">
            <a:xfrm rot="19686284" flipV="1">
              <a:off x="9" y="2881"/>
              <a:ext cx="5401" cy="6"/>
            </a:xfrm>
            <a:prstGeom prst="rect">
              <a:avLst/>
            </a:prstGeom>
            <a:gradFill rotWithShape="0">
              <a:gsLst>
                <a:gs pos="0">
                  <a:schemeClr val="bg1"/>
                </a:gs>
                <a:gs pos="100000">
                  <a:schemeClr val="bg1">
                    <a:gamma/>
                    <a:shade val="46275"/>
                    <a:invGamma/>
                  </a:schemeClr>
                </a:gs>
              </a:gsLst>
              <a:lin ang="2700000" scaled="1"/>
            </a:gradFill>
            <a:ln w="9525">
              <a:noFill/>
              <a:miter lim="800000"/>
              <a:headEnd/>
              <a:tailEnd/>
            </a:ln>
            <a:effectLst/>
          </p:spPr>
          <p:txBody>
            <a:bodyPr rot="10800000"/>
            <a:lstStyle/>
            <a:p>
              <a:pPr algn="ctr">
                <a:defRPr/>
              </a:pPr>
              <a:endParaRPr lang="id-ID">
                <a:solidFill>
                  <a:srgbClr val="FFFFFF"/>
                </a:solidFill>
                <a:effectLst>
                  <a:outerShdw blurRad="38100" dist="38100" dir="2700000" algn="tl">
                    <a:srgbClr val="000000"/>
                  </a:outerShdw>
                </a:effectLst>
              </a:endParaRPr>
            </a:p>
          </p:txBody>
        </p:sp>
        <p:sp>
          <p:nvSpPr>
            <p:cNvPr id="10255" name="Rectangle 15"/>
            <p:cNvSpPr>
              <a:spLocks noChangeArrowheads="1"/>
            </p:cNvSpPr>
            <p:nvPr userDrawn="1"/>
          </p:nvSpPr>
          <p:spPr bwMode="hidden">
            <a:xfrm rot="19383534" flipV="1">
              <a:off x="1319" y="2928"/>
              <a:ext cx="4612" cy="6"/>
            </a:xfrm>
            <a:prstGeom prst="rect">
              <a:avLst/>
            </a:prstGeom>
            <a:gradFill rotWithShape="0">
              <a:gsLst>
                <a:gs pos="0">
                  <a:schemeClr val="bg1"/>
                </a:gs>
                <a:gs pos="100000">
                  <a:schemeClr val="bg1">
                    <a:gamma/>
                    <a:shade val="30196"/>
                    <a:invGamma/>
                  </a:schemeClr>
                </a:gs>
              </a:gsLst>
              <a:lin ang="2700000" scaled="1"/>
            </a:gradFill>
            <a:ln w="9525">
              <a:noFill/>
              <a:miter lim="800000"/>
              <a:headEnd/>
              <a:tailEnd/>
            </a:ln>
            <a:effectLst/>
          </p:spPr>
          <p:txBody>
            <a:bodyPr rot="10800000"/>
            <a:lstStyle/>
            <a:p>
              <a:pPr algn="ctr">
                <a:defRPr/>
              </a:pPr>
              <a:endParaRPr lang="id-ID">
                <a:solidFill>
                  <a:srgbClr val="FFFFFF"/>
                </a:solidFill>
                <a:effectLst>
                  <a:outerShdw blurRad="38100" dist="38100" dir="2700000" algn="tl">
                    <a:srgbClr val="000000"/>
                  </a:outerShdw>
                </a:effectLst>
              </a:endParaRPr>
            </a:p>
          </p:txBody>
        </p:sp>
        <p:sp>
          <p:nvSpPr>
            <p:cNvPr id="10256" name="Rectangle 16"/>
            <p:cNvSpPr>
              <a:spLocks noChangeArrowheads="1"/>
            </p:cNvSpPr>
            <p:nvPr userDrawn="1"/>
          </p:nvSpPr>
          <p:spPr bwMode="hidden">
            <a:xfrm rot="18994182" flipV="1">
              <a:off x="2681" y="3071"/>
              <a:ext cx="3576" cy="6"/>
            </a:xfrm>
            <a:prstGeom prst="rect">
              <a:avLst/>
            </a:prstGeom>
            <a:gradFill rotWithShape="0">
              <a:gsLst>
                <a:gs pos="0">
                  <a:schemeClr val="bg1"/>
                </a:gs>
                <a:gs pos="100000">
                  <a:schemeClr val="bg1">
                    <a:gamma/>
                    <a:shade val="3137"/>
                    <a:invGamma/>
                  </a:schemeClr>
                </a:gs>
              </a:gsLst>
              <a:lin ang="2700000" scaled="1"/>
            </a:gradFill>
            <a:ln w="9525">
              <a:noFill/>
              <a:miter lim="800000"/>
              <a:headEnd/>
              <a:tailEnd/>
            </a:ln>
            <a:effectLst/>
          </p:spPr>
          <p:txBody>
            <a:bodyPr rot="10800000"/>
            <a:lstStyle/>
            <a:p>
              <a:pPr algn="ctr">
                <a:defRPr/>
              </a:pPr>
              <a:endParaRPr lang="id-ID">
                <a:solidFill>
                  <a:srgbClr val="FFFFFF"/>
                </a:solidFill>
                <a:effectLst>
                  <a:outerShdw blurRad="38100" dist="38100" dir="2700000" algn="tl">
                    <a:srgbClr val="000000"/>
                  </a:outerShdw>
                </a:effectLst>
              </a:endParaRPr>
            </a:p>
          </p:txBody>
        </p:sp>
        <p:sp>
          <p:nvSpPr>
            <p:cNvPr id="10257" name="Rectangle 17"/>
            <p:cNvSpPr>
              <a:spLocks noChangeArrowheads="1"/>
            </p:cNvSpPr>
            <p:nvPr userDrawn="1"/>
          </p:nvSpPr>
          <p:spPr bwMode="hidden">
            <a:xfrm rot="18603245" flipV="1">
              <a:off x="4053" y="3503"/>
              <a:ext cx="2079" cy="6"/>
            </a:xfrm>
            <a:prstGeom prst="rect">
              <a:avLst/>
            </a:prstGeom>
            <a:gradFill rotWithShape="0">
              <a:gsLst>
                <a:gs pos="0">
                  <a:schemeClr val="bg1"/>
                </a:gs>
                <a:gs pos="100000">
                  <a:schemeClr val="bg1">
                    <a:gamma/>
                    <a:shade val="0"/>
                    <a:invGamma/>
                  </a:schemeClr>
                </a:gs>
              </a:gsLst>
              <a:lin ang="2700000" scaled="1"/>
            </a:gradFill>
            <a:ln w="9525">
              <a:noFill/>
              <a:miter lim="800000"/>
              <a:headEnd/>
              <a:tailEnd/>
            </a:ln>
            <a:effectLst/>
          </p:spPr>
          <p:txBody>
            <a:bodyPr rot="10800000" vert="eaVert"/>
            <a:lstStyle/>
            <a:p>
              <a:pPr algn="ctr">
                <a:defRPr/>
              </a:pPr>
              <a:endParaRPr lang="id-ID">
                <a:solidFill>
                  <a:srgbClr val="FFFFFF"/>
                </a:solidFill>
                <a:effectLst>
                  <a:outerShdw blurRad="38100" dist="38100" dir="2700000" algn="tl">
                    <a:srgbClr val="000000"/>
                  </a:outerShdw>
                </a:effectLst>
              </a:endParaRPr>
            </a:p>
          </p:txBody>
        </p:sp>
        <p:sp>
          <p:nvSpPr>
            <p:cNvPr id="10258" name="Rectangle 18"/>
            <p:cNvSpPr>
              <a:spLocks noChangeArrowheads="1"/>
            </p:cNvSpPr>
            <p:nvPr userDrawn="1"/>
          </p:nvSpPr>
          <p:spPr bwMode="hidden">
            <a:xfrm rot="39991575" flipH="1" flipV="1">
              <a:off x="5368" y="4167"/>
              <a:ext cx="501" cy="6"/>
            </a:xfrm>
            <a:prstGeom prst="rect">
              <a:avLst/>
            </a:prstGeom>
            <a:gradFill rotWithShape="0">
              <a:gsLst>
                <a:gs pos="0">
                  <a:schemeClr val="bg1"/>
                </a:gs>
                <a:gs pos="100000">
                  <a:schemeClr val="bg1">
                    <a:gamma/>
                    <a:shade val="0"/>
                    <a:invGamma/>
                  </a:schemeClr>
                </a:gs>
              </a:gsLst>
              <a:lin ang="2700000" scaled="1"/>
            </a:gradFill>
            <a:ln w="9525">
              <a:noFill/>
              <a:miter lim="800000"/>
              <a:headEnd/>
              <a:tailEnd/>
            </a:ln>
            <a:effectLst/>
          </p:spPr>
          <p:txBody>
            <a:bodyPr rot="10800000" vert="eaVert"/>
            <a:lstStyle/>
            <a:p>
              <a:pPr algn="ctr">
                <a:defRPr/>
              </a:pPr>
              <a:endParaRPr lang="id-ID">
                <a:solidFill>
                  <a:srgbClr val="FFFFFF"/>
                </a:solidFill>
                <a:effectLst>
                  <a:outerShdw blurRad="38100" dist="38100" dir="2700000" algn="tl">
                    <a:srgbClr val="000000"/>
                  </a:outerShdw>
                </a:effectLst>
              </a:endParaRPr>
            </a:p>
          </p:txBody>
        </p:sp>
        <p:sp>
          <p:nvSpPr>
            <p:cNvPr id="10259" name="Rectangle 19"/>
            <p:cNvSpPr>
              <a:spLocks noChangeArrowheads="1"/>
            </p:cNvSpPr>
            <p:nvPr userDrawn="1"/>
          </p:nvSpPr>
          <p:spPr bwMode="hidden">
            <a:xfrm rot="-20541361">
              <a:off x="-146" y="2360"/>
              <a:ext cx="6046" cy="6"/>
            </a:xfrm>
            <a:prstGeom prst="rect">
              <a:avLst/>
            </a:prstGeom>
            <a:gradFill rotWithShape="0">
              <a:gsLst>
                <a:gs pos="0">
                  <a:schemeClr val="bg1"/>
                </a:gs>
                <a:gs pos="100000">
                  <a:schemeClr val="bg1">
                    <a:gamma/>
                    <a:shade val="54510"/>
                    <a:invGamma/>
                  </a:schemeClr>
                </a:gs>
              </a:gsLst>
              <a:lin ang="2700000" scaled="1"/>
            </a:gradFill>
            <a:ln w="9525">
              <a:noFill/>
              <a:miter lim="800000"/>
              <a:headEnd/>
              <a:tailEnd/>
            </a:ln>
            <a:effectLst/>
          </p:spPr>
          <p:txBody>
            <a:bodyPr/>
            <a:lstStyle/>
            <a:p>
              <a:pPr algn="ctr">
                <a:defRPr/>
              </a:pPr>
              <a:endParaRPr lang="id-ID">
                <a:solidFill>
                  <a:srgbClr val="FFFFFF"/>
                </a:solidFill>
                <a:effectLst>
                  <a:outerShdw blurRad="38100" dist="38100" dir="2700000" algn="tl">
                    <a:srgbClr val="000000"/>
                  </a:outerShdw>
                </a:effectLst>
              </a:endParaRPr>
            </a:p>
          </p:txBody>
        </p:sp>
        <p:sp>
          <p:nvSpPr>
            <p:cNvPr id="10260" name="Rectangle 20"/>
            <p:cNvSpPr>
              <a:spLocks noChangeArrowheads="1"/>
            </p:cNvSpPr>
            <p:nvPr userDrawn="1"/>
          </p:nvSpPr>
          <p:spPr bwMode="hidden">
            <a:xfrm rot="-20036206">
              <a:off x="-198" y="3396"/>
              <a:ext cx="4142" cy="6"/>
            </a:xfrm>
            <a:prstGeom prst="rect">
              <a:avLst/>
            </a:prstGeom>
            <a:gradFill rotWithShape="0">
              <a:gsLst>
                <a:gs pos="0">
                  <a:schemeClr val="bg1"/>
                </a:gs>
                <a:gs pos="100000">
                  <a:schemeClr val="bg1">
                    <a:gamma/>
                    <a:shade val="63529"/>
                    <a:invGamma/>
                  </a:schemeClr>
                </a:gs>
              </a:gsLst>
              <a:lin ang="2700000" scaled="1"/>
            </a:gradFill>
            <a:ln w="9525">
              <a:noFill/>
              <a:miter lim="800000"/>
              <a:headEnd/>
              <a:tailEnd/>
            </a:ln>
            <a:effectLst/>
          </p:spPr>
          <p:txBody>
            <a:bodyPr/>
            <a:lstStyle/>
            <a:p>
              <a:pPr algn="ctr">
                <a:defRPr/>
              </a:pPr>
              <a:endParaRPr lang="id-ID">
                <a:solidFill>
                  <a:srgbClr val="FFFFFF"/>
                </a:solidFill>
                <a:effectLst>
                  <a:outerShdw blurRad="38100" dist="38100" dir="2700000" algn="tl">
                    <a:srgbClr val="000000"/>
                  </a:outerShdw>
                </a:effectLst>
              </a:endParaRPr>
            </a:p>
          </p:txBody>
        </p:sp>
        <p:sp>
          <p:nvSpPr>
            <p:cNvPr id="10261" name="Rectangle 21"/>
            <p:cNvSpPr>
              <a:spLocks noChangeArrowheads="1"/>
            </p:cNvSpPr>
            <p:nvPr userDrawn="1"/>
          </p:nvSpPr>
          <p:spPr bwMode="hidden">
            <a:xfrm rot="1732981">
              <a:off x="-165" y="3624"/>
              <a:ext cx="2804" cy="6"/>
            </a:xfrm>
            <a:prstGeom prst="rect">
              <a:avLst/>
            </a:prstGeom>
            <a:gradFill rotWithShape="0">
              <a:gsLst>
                <a:gs pos="0">
                  <a:schemeClr val="bg1"/>
                </a:gs>
                <a:gs pos="100000">
                  <a:schemeClr val="bg1">
                    <a:gamma/>
                    <a:shade val="63529"/>
                    <a:invGamma/>
                  </a:schemeClr>
                </a:gs>
              </a:gsLst>
              <a:lin ang="2700000" scaled="1"/>
            </a:gradFill>
            <a:ln w="9525">
              <a:noFill/>
              <a:miter lim="800000"/>
              <a:headEnd/>
              <a:tailEnd/>
            </a:ln>
            <a:effectLst/>
          </p:spPr>
          <p:txBody>
            <a:bodyPr/>
            <a:lstStyle/>
            <a:p>
              <a:pPr algn="ctr">
                <a:defRPr/>
              </a:pPr>
              <a:endParaRPr lang="id-ID">
                <a:solidFill>
                  <a:srgbClr val="FFFFFF"/>
                </a:solidFill>
                <a:effectLst>
                  <a:outerShdw blurRad="38100" dist="38100" dir="2700000" algn="tl">
                    <a:srgbClr val="000000"/>
                  </a:outerShdw>
                </a:effectLst>
              </a:endParaRPr>
            </a:p>
          </p:txBody>
        </p:sp>
        <p:sp>
          <p:nvSpPr>
            <p:cNvPr id="10262" name="Rectangle 22"/>
            <p:cNvSpPr>
              <a:spLocks noChangeArrowheads="1"/>
            </p:cNvSpPr>
            <p:nvPr userDrawn="1"/>
          </p:nvSpPr>
          <p:spPr bwMode="hidden">
            <a:xfrm rot="1969083">
              <a:off x="-110" y="3922"/>
              <a:ext cx="1400" cy="6"/>
            </a:xfrm>
            <a:prstGeom prst="rect">
              <a:avLst/>
            </a:prstGeom>
            <a:gradFill rotWithShape="0">
              <a:gsLst>
                <a:gs pos="0">
                  <a:schemeClr val="bg1"/>
                </a:gs>
                <a:gs pos="100000">
                  <a:schemeClr val="bg1">
                    <a:gamma/>
                    <a:shade val="69804"/>
                    <a:invGamma/>
                  </a:schemeClr>
                </a:gs>
              </a:gsLst>
              <a:lin ang="2700000" scaled="1"/>
            </a:gradFill>
            <a:ln w="9525">
              <a:noFill/>
              <a:miter lim="800000"/>
              <a:headEnd/>
              <a:tailEnd/>
            </a:ln>
            <a:effectLst/>
          </p:spPr>
          <p:txBody>
            <a:bodyPr/>
            <a:lstStyle/>
            <a:p>
              <a:pPr algn="ctr">
                <a:defRPr/>
              </a:pPr>
              <a:endParaRPr lang="id-ID">
                <a:solidFill>
                  <a:srgbClr val="FFFFFF"/>
                </a:solidFill>
                <a:effectLst>
                  <a:outerShdw blurRad="38100" dist="38100" dir="2700000" algn="tl">
                    <a:srgbClr val="000000"/>
                  </a:outerShdw>
                </a:effectLst>
              </a:endParaRPr>
            </a:p>
          </p:txBody>
        </p:sp>
        <p:sp>
          <p:nvSpPr>
            <p:cNvPr id="10263" name="Rectangle 23"/>
            <p:cNvSpPr>
              <a:spLocks noChangeArrowheads="1"/>
            </p:cNvSpPr>
            <p:nvPr userDrawn="1"/>
          </p:nvSpPr>
          <p:spPr bwMode="hidden">
            <a:xfrm rot="-20213826">
              <a:off x="-216" y="3221"/>
              <a:ext cx="5477" cy="6"/>
            </a:xfrm>
            <a:prstGeom prst="rect">
              <a:avLst/>
            </a:prstGeom>
            <a:gradFill rotWithShape="0">
              <a:gsLst>
                <a:gs pos="0">
                  <a:schemeClr val="bg1"/>
                </a:gs>
                <a:gs pos="100000">
                  <a:schemeClr val="bg1">
                    <a:gamma/>
                    <a:shade val="48627"/>
                    <a:invGamma/>
                  </a:schemeClr>
                </a:gs>
              </a:gsLst>
              <a:lin ang="2700000" scaled="1"/>
            </a:gradFill>
            <a:ln w="9525">
              <a:noFill/>
              <a:miter lim="800000"/>
              <a:headEnd/>
              <a:tailEnd/>
            </a:ln>
            <a:effectLst/>
          </p:spPr>
          <p:txBody>
            <a:bodyPr/>
            <a:lstStyle/>
            <a:p>
              <a:pPr algn="ctr">
                <a:defRPr/>
              </a:pPr>
              <a:endParaRPr lang="id-ID">
                <a:solidFill>
                  <a:srgbClr val="FFFFFF"/>
                </a:solidFill>
                <a:effectLst>
                  <a:outerShdw blurRad="38100" dist="38100" dir="2700000" algn="tl">
                    <a:srgbClr val="000000"/>
                  </a:outerShdw>
                </a:effectLst>
              </a:endParaRPr>
            </a:p>
          </p:txBody>
        </p:sp>
        <p:sp>
          <p:nvSpPr>
            <p:cNvPr id="10264" name="Rectangle 24"/>
            <p:cNvSpPr>
              <a:spLocks noChangeArrowheads="1"/>
            </p:cNvSpPr>
            <p:nvPr userDrawn="1"/>
          </p:nvSpPr>
          <p:spPr bwMode="hidden">
            <a:xfrm rot="22583969">
              <a:off x="-115" y="2129"/>
              <a:ext cx="6016" cy="6"/>
            </a:xfrm>
            <a:prstGeom prst="rect">
              <a:avLst/>
            </a:prstGeom>
            <a:gradFill rotWithShape="0">
              <a:gsLst>
                <a:gs pos="0">
                  <a:schemeClr val="bg1"/>
                </a:gs>
                <a:gs pos="100000">
                  <a:schemeClr val="bg1">
                    <a:gamma/>
                    <a:shade val="57647"/>
                    <a:invGamma/>
                  </a:schemeClr>
                </a:gs>
              </a:gsLst>
              <a:lin ang="0" scaled="1"/>
            </a:gradFill>
            <a:ln w="9525">
              <a:noFill/>
              <a:miter lim="800000"/>
              <a:headEnd/>
              <a:tailEnd/>
            </a:ln>
            <a:effectLst/>
          </p:spPr>
          <p:txBody>
            <a:bodyPr/>
            <a:lstStyle/>
            <a:p>
              <a:pPr algn="ctr">
                <a:defRPr/>
              </a:pPr>
              <a:endParaRPr lang="id-ID">
                <a:solidFill>
                  <a:srgbClr val="FFFFFF"/>
                </a:solidFill>
                <a:effectLst>
                  <a:outerShdw blurRad="38100" dist="38100" dir="2700000" algn="tl">
                    <a:srgbClr val="000000"/>
                  </a:outerShdw>
                </a:effectLst>
              </a:endParaRPr>
            </a:p>
          </p:txBody>
        </p:sp>
        <p:sp>
          <p:nvSpPr>
            <p:cNvPr id="10265" name="Rectangle 25"/>
            <p:cNvSpPr>
              <a:spLocks noChangeArrowheads="1"/>
            </p:cNvSpPr>
            <p:nvPr userDrawn="1"/>
          </p:nvSpPr>
          <p:spPr bwMode="hidden">
            <a:xfrm rot="930109" flipV="1">
              <a:off x="80" y="1946"/>
              <a:ext cx="5756"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a:defRPr/>
              </a:pPr>
              <a:endParaRPr lang="id-ID">
                <a:solidFill>
                  <a:srgbClr val="FFFFFF"/>
                </a:solidFill>
                <a:effectLst>
                  <a:outerShdw blurRad="38100" dist="38100" dir="2700000" algn="tl">
                    <a:srgbClr val="000000"/>
                  </a:outerShdw>
                </a:effectLst>
              </a:endParaRPr>
            </a:p>
          </p:txBody>
        </p:sp>
        <p:sp>
          <p:nvSpPr>
            <p:cNvPr id="10266" name="Rectangle 26"/>
            <p:cNvSpPr>
              <a:spLocks noChangeArrowheads="1"/>
            </p:cNvSpPr>
            <p:nvPr userDrawn="1"/>
          </p:nvSpPr>
          <p:spPr bwMode="hidden">
            <a:xfrm rot="-20731987">
              <a:off x="374" y="1802"/>
              <a:ext cx="5475"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a:defRPr/>
              </a:pPr>
              <a:endParaRPr lang="id-ID">
                <a:solidFill>
                  <a:srgbClr val="FFFFFF"/>
                </a:solidFill>
                <a:effectLst>
                  <a:outerShdw blurRad="38100" dist="38100" dir="2700000" algn="tl">
                    <a:srgbClr val="000000"/>
                  </a:outerShdw>
                </a:effectLst>
              </a:endParaRPr>
            </a:p>
          </p:txBody>
        </p:sp>
        <p:sp>
          <p:nvSpPr>
            <p:cNvPr id="10267" name="Rectangle 27"/>
            <p:cNvSpPr>
              <a:spLocks noChangeArrowheads="1"/>
            </p:cNvSpPr>
            <p:nvPr userDrawn="1"/>
          </p:nvSpPr>
          <p:spPr bwMode="hidden">
            <a:xfrm rot="-64024402">
              <a:off x="848" y="1582"/>
              <a:ext cx="4976"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a:defRPr/>
              </a:pPr>
              <a:endParaRPr lang="id-ID">
                <a:solidFill>
                  <a:srgbClr val="FFFFFF"/>
                </a:solidFill>
                <a:effectLst>
                  <a:outerShdw blurRad="38100" dist="38100" dir="2700000" algn="tl">
                    <a:srgbClr val="000000"/>
                  </a:outerShdw>
                </a:effectLst>
              </a:endParaRPr>
            </a:p>
          </p:txBody>
        </p:sp>
        <p:sp>
          <p:nvSpPr>
            <p:cNvPr id="10268" name="Rectangle 28"/>
            <p:cNvSpPr>
              <a:spLocks noChangeArrowheads="1"/>
            </p:cNvSpPr>
            <p:nvPr userDrawn="1"/>
          </p:nvSpPr>
          <p:spPr bwMode="hidden">
            <a:xfrm rot="-42464612">
              <a:off x="1053" y="1476"/>
              <a:ext cx="4759"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a:defRPr/>
              </a:pPr>
              <a:endParaRPr lang="id-ID">
                <a:solidFill>
                  <a:srgbClr val="FFFFFF"/>
                </a:solidFill>
                <a:effectLst>
                  <a:outerShdw blurRad="38100" dist="38100" dir="2700000" algn="tl">
                    <a:srgbClr val="000000"/>
                  </a:outerShdw>
                </a:effectLst>
              </a:endParaRPr>
            </a:p>
          </p:txBody>
        </p:sp>
        <p:sp>
          <p:nvSpPr>
            <p:cNvPr id="10269" name="Rectangle 29"/>
            <p:cNvSpPr>
              <a:spLocks noChangeArrowheads="1"/>
            </p:cNvSpPr>
            <p:nvPr userDrawn="1"/>
          </p:nvSpPr>
          <p:spPr bwMode="hidden">
            <a:xfrm rot="-20907336">
              <a:off x="1244" y="1377"/>
              <a:ext cx="4557"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a:lstStyle/>
            <a:p>
              <a:pPr algn="ctr">
                <a:defRPr/>
              </a:pPr>
              <a:endParaRPr lang="id-ID">
                <a:solidFill>
                  <a:srgbClr val="FFFFFF"/>
                </a:solidFill>
                <a:effectLst>
                  <a:outerShdw blurRad="38100" dist="38100" dir="2700000" algn="tl">
                    <a:srgbClr val="000000"/>
                  </a:outerShdw>
                </a:effectLst>
              </a:endParaRPr>
            </a:p>
          </p:txBody>
        </p:sp>
        <p:sp>
          <p:nvSpPr>
            <p:cNvPr id="10270" name="Rectangle 30"/>
            <p:cNvSpPr>
              <a:spLocks noChangeArrowheads="1"/>
            </p:cNvSpPr>
            <p:nvPr userDrawn="1"/>
          </p:nvSpPr>
          <p:spPr bwMode="hidden">
            <a:xfrm rot="655690" flipV="1">
              <a:off x="1487" y="1305"/>
              <a:ext cx="4314"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rot="10800000"/>
            <a:lstStyle/>
            <a:p>
              <a:pPr algn="ctr">
                <a:defRPr/>
              </a:pPr>
              <a:endParaRPr lang="id-ID">
                <a:solidFill>
                  <a:srgbClr val="FFFFFF"/>
                </a:solidFill>
                <a:effectLst>
                  <a:outerShdw blurRad="38100" dist="38100" dir="2700000" algn="tl">
                    <a:srgbClr val="000000"/>
                  </a:outerShdw>
                </a:effectLst>
              </a:endParaRPr>
            </a:p>
          </p:txBody>
        </p:sp>
        <p:sp>
          <p:nvSpPr>
            <p:cNvPr id="10271" name="Rectangle 31"/>
            <p:cNvSpPr>
              <a:spLocks noChangeArrowheads="1"/>
            </p:cNvSpPr>
            <p:nvPr userDrawn="1"/>
          </p:nvSpPr>
          <p:spPr bwMode="hidden">
            <a:xfrm rot="636921" flipV="1">
              <a:off x="1650" y="1218"/>
              <a:ext cx="4154"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rot="10800000"/>
            <a:lstStyle/>
            <a:p>
              <a:pPr algn="ctr">
                <a:defRPr/>
              </a:pPr>
              <a:endParaRPr lang="id-ID">
                <a:solidFill>
                  <a:srgbClr val="FFFFFF"/>
                </a:solidFill>
                <a:effectLst>
                  <a:outerShdw blurRad="38100" dist="38100" dir="2700000" algn="tl">
                    <a:srgbClr val="000000"/>
                  </a:outerShdw>
                </a:effectLst>
              </a:endParaRPr>
            </a:p>
          </p:txBody>
        </p:sp>
        <p:sp>
          <p:nvSpPr>
            <p:cNvPr id="10272" name="Rectangle 32"/>
            <p:cNvSpPr>
              <a:spLocks noChangeArrowheads="1"/>
            </p:cNvSpPr>
            <p:nvPr userDrawn="1"/>
          </p:nvSpPr>
          <p:spPr bwMode="hidden">
            <a:xfrm rot="803987" flipV="1">
              <a:off x="611" y="1684"/>
              <a:ext cx="5204"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a:defRPr/>
              </a:pPr>
              <a:endParaRPr lang="id-ID">
                <a:solidFill>
                  <a:srgbClr val="FFFFFF"/>
                </a:solidFill>
                <a:effectLst>
                  <a:outerShdw blurRad="38100" dist="38100" dir="2700000" algn="tl">
                    <a:srgbClr val="000000"/>
                  </a:outerShdw>
                </a:effectLst>
              </a:endParaRPr>
            </a:p>
          </p:txBody>
        </p:sp>
        <p:sp>
          <p:nvSpPr>
            <p:cNvPr id="10273" name="Rectangle 33"/>
            <p:cNvSpPr>
              <a:spLocks noChangeArrowheads="1"/>
            </p:cNvSpPr>
            <p:nvPr userDrawn="1"/>
          </p:nvSpPr>
          <p:spPr bwMode="hidden">
            <a:xfrm rot="1273217" flipV="1">
              <a:off x="-204" y="2976"/>
              <a:ext cx="6150" cy="6"/>
            </a:xfrm>
            <a:prstGeom prst="rect">
              <a:avLst/>
            </a:prstGeom>
            <a:gradFill rotWithShape="0">
              <a:gsLst>
                <a:gs pos="0">
                  <a:schemeClr val="bg1"/>
                </a:gs>
                <a:gs pos="100000">
                  <a:schemeClr val="bg1">
                    <a:gamma/>
                    <a:shade val="54510"/>
                    <a:invGamma/>
                  </a:schemeClr>
                </a:gs>
              </a:gsLst>
              <a:lin ang="2700000" scaled="1"/>
            </a:gradFill>
            <a:ln w="9525">
              <a:noFill/>
              <a:miter lim="800000"/>
              <a:headEnd/>
              <a:tailEnd/>
            </a:ln>
            <a:effectLst/>
          </p:spPr>
          <p:txBody>
            <a:bodyPr rot="10800000"/>
            <a:lstStyle/>
            <a:p>
              <a:pPr algn="ctr">
                <a:defRPr/>
              </a:pPr>
              <a:endParaRPr lang="id-ID">
                <a:solidFill>
                  <a:srgbClr val="FFFFFF"/>
                </a:solidFill>
                <a:effectLst>
                  <a:outerShdw blurRad="38100" dist="38100" dir="2700000" algn="tl">
                    <a:srgbClr val="000000"/>
                  </a:outerShdw>
                </a:effectLst>
              </a:endParaRPr>
            </a:p>
          </p:txBody>
        </p:sp>
        <p:sp>
          <p:nvSpPr>
            <p:cNvPr id="10274" name="Rectangle 34"/>
            <p:cNvSpPr>
              <a:spLocks noChangeArrowheads="1"/>
            </p:cNvSpPr>
            <p:nvPr userDrawn="1"/>
          </p:nvSpPr>
          <p:spPr bwMode="hidden">
            <a:xfrm rot="1169729" flipV="1">
              <a:off x="-174" y="2663"/>
              <a:ext cx="6104" cy="6"/>
            </a:xfrm>
            <a:prstGeom prst="rect">
              <a:avLst/>
            </a:prstGeom>
            <a:gradFill rotWithShape="0">
              <a:gsLst>
                <a:gs pos="0">
                  <a:schemeClr val="bg1"/>
                </a:gs>
                <a:gs pos="100000">
                  <a:schemeClr val="bg1">
                    <a:gamma/>
                    <a:shade val="51373"/>
                    <a:invGamma/>
                  </a:schemeClr>
                </a:gs>
              </a:gsLst>
              <a:lin ang="2700000" scaled="1"/>
            </a:gradFill>
            <a:ln w="9525">
              <a:noFill/>
              <a:miter lim="800000"/>
              <a:headEnd/>
              <a:tailEnd/>
            </a:ln>
            <a:effectLst/>
          </p:spPr>
          <p:txBody>
            <a:bodyPr rot="10800000"/>
            <a:lstStyle/>
            <a:p>
              <a:pPr algn="ctr">
                <a:defRPr/>
              </a:pPr>
              <a:endParaRPr lang="id-ID">
                <a:solidFill>
                  <a:srgbClr val="FFFFFF"/>
                </a:solidFill>
                <a:effectLst>
                  <a:outerShdw blurRad="38100" dist="38100" dir="2700000" algn="tl">
                    <a:srgbClr val="000000"/>
                  </a:outerShdw>
                </a:effectLst>
              </a:endParaRPr>
            </a:p>
          </p:txBody>
        </p:sp>
        <p:sp>
          <p:nvSpPr>
            <p:cNvPr id="10275" name="Oval 35"/>
            <p:cNvSpPr>
              <a:spLocks noChangeArrowheads="1"/>
            </p:cNvSpPr>
            <p:nvPr/>
          </p:nvSpPr>
          <p:spPr bwMode="hidden">
            <a:xfrm>
              <a:off x="740" y="3359"/>
              <a:ext cx="168" cy="96"/>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276" name="Oval 36"/>
            <p:cNvSpPr>
              <a:spLocks noChangeArrowheads="1"/>
            </p:cNvSpPr>
            <p:nvPr/>
          </p:nvSpPr>
          <p:spPr bwMode="hidden">
            <a:xfrm>
              <a:off x="236" y="3074"/>
              <a:ext cx="168" cy="95"/>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277" name="Oval 37"/>
            <p:cNvSpPr>
              <a:spLocks noChangeArrowheads="1"/>
            </p:cNvSpPr>
            <p:nvPr/>
          </p:nvSpPr>
          <p:spPr bwMode="hidden">
            <a:xfrm>
              <a:off x="159" y="3652"/>
              <a:ext cx="196" cy="106"/>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278" name="Oval 38"/>
            <p:cNvSpPr>
              <a:spLocks noChangeArrowheads="1"/>
            </p:cNvSpPr>
            <p:nvPr/>
          </p:nvSpPr>
          <p:spPr bwMode="hidden">
            <a:xfrm>
              <a:off x="2077" y="2661"/>
              <a:ext cx="156" cy="84"/>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279" name="Oval 39"/>
            <p:cNvSpPr>
              <a:spLocks noChangeArrowheads="1"/>
            </p:cNvSpPr>
            <p:nvPr/>
          </p:nvSpPr>
          <p:spPr bwMode="hidden">
            <a:xfrm>
              <a:off x="1223" y="3076"/>
              <a:ext cx="168" cy="9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280" name="Oval 40"/>
            <p:cNvSpPr>
              <a:spLocks noChangeArrowheads="1"/>
            </p:cNvSpPr>
            <p:nvPr/>
          </p:nvSpPr>
          <p:spPr bwMode="hidden">
            <a:xfrm>
              <a:off x="1686" y="2857"/>
              <a:ext cx="156" cy="9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281" name="Oval 41"/>
            <p:cNvSpPr>
              <a:spLocks noChangeArrowheads="1"/>
            </p:cNvSpPr>
            <p:nvPr/>
          </p:nvSpPr>
          <p:spPr bwMode="hidden">
            <a:xfrm>
              <a:off x="750" y="2839"/>
              <a:ext cx="151" cy="89"/>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282" name="Oval 42"/>
            <p:cNvSpPr>
              <a:spLocks noChangeArrowheads="1"/>
            </p:cNvSpPr>
            <p:nvPr/>
          </p:nvSpPr>
          <p:spPr bwMode="hidden">
            <a:xfrm>
              <a:off x="367" y="2656"/>
              <a:ext cx="150" cy="84"/>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283" name="Oval 43"/>
            <p:cNvSpPr>
              <a:spLocks noChangeArrowheads="1"/>
            </p:cNvSpPr>
            <p:nvPr/>
          </p:nvSpPr>
          <p:spPr bwMode="hidden">
            <a:xfrm>
              <a:off x="1172" y="2642"/>
              <a:ext cx="156" cy="83"/>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284" name="Oval 44"/>
            <p:cNvSpPr>
              <a:spLocks noChangeArrowheads="1"/>
            </p:cNvSpPr>
            <p:nvPr/>
          </p:nvSpPr>
          <p:spPr bwMode="hidden">
            <a:xfrm>
              <a:off x="2401" y="2485"/>
              <a:ext cx="156" cy="83"/>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285" name="Oval 45"/>
            <p:cNvSpPr>
              <a:spLocks noChangeArrowheads="1"/>
            </p:cNvSpPr>
            <p:nvPr/>
          </p:nvSpPr>
          <p:spPr bwMode="hidden">
            <a:xfrm>
              <a:off x="1910" y="2314"/>
              <a:ext cx="134" cy="73"/>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286" name="Oval 46"/>
            <p:cNvSpPr>
              <a:spLocks noChangeArrowheads="1"/>
            </p:cNvSpPr>
            <p:nvPr/>
          </p:nvSpPr>
          <p:spPr bwMode="hidden">
            <a:xfrm>
              <a:off x="2254" y="2154"/>
              <a:ext cx="134"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287" name="Oval 47"/>
            <p:cNvSpPr>
              <a:spLocks noChangeArrowheads="1"/>
            </p:cNvSpPr>
            <p:nvPr/>
          </p:nvSpPr>
          <p:spPr bwMode="hidden">
            <a:xfrm>
              <a:off x="2742" y="2305"/>
              <a:ext cx="140" cy="72"/>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288" name="Oval 48"/>
            <p:cNvSpPr>
              <a:spLocks noChangeArrowheads="1"/>
            </p:cNvSpPr>
            <p:nvPr/>
          </p:nvSpPr>
          <p:spPr bwMode="hidden">
            <a:xfrm>
              <a:off x="2812" y="1898"/>
              <a:ext cx="129"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289" name="Oval 49"/>
            <p:cNvSpPr>
              <a:spLocks noChangeArrowheads="1"/>
            </p:cNvSpPr>
            <p:nvPr/>
          </p:nvSpPr>
          <p:spPr bwMode="hidden">
            <a:xfrm>
              <a:off x="3721" y="1792"/>
              <a:ext cx="128"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290" name="Oval 50"/>
            <p:cNvSpPr>
              <a:spLocks noChangeArrowheads="1"/>
            </p:cNvSpPr>
            <p:nvPr/>
          </p:nvSpPr>
          <p:spPr bwMode="hidden">
            <a:xfrm>
              <a:off x="3528" y="1896"/>
              <a:ext cx="128"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291" name="Oval 51"/>
            <p:cNvSpPr>
              <a:spLocks noChangeArrowheads="1"/>
            </p:cNvSpPr>
            <p:nvPr/>
          </p:nvSpPr>
          <p:spPr bwMode="hidden">
            <a:xfrm>
              <a:off x="3064" y="1778"/>
              <a:ext cx="128" cy="62"/>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292" name="Oval 52"/>
            <p:cNvSpPr>
              <a:spLocks noChangeArrowheads="1"/>
            </p:cNvSpPr>
            <p:nvPr/>
          </p:nvSpPr>
          <p:spPr bwMode="hidden">
            <a:xfrm>
              <a:off x="3277" y="2024"/>
              <a:ext cx="134" cy="73"/>
            </a:xfrm>
            <a:prstGeom prst="ellipse">
              <a:avLst/>
            </a:prstGeom>
            <a:gradFill rotWithShape="0">
              <a:gsLst>
                <a:gs pos="0">
                  <a:schemeClr val="bg1"/>
                </a:gs>
                <a:gs pos="100000">
                  <a:schemeClr val="bg1">
                    <a:gamma/>
                    <a:shade val="60784"/>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293" name="Oval 53"/>
            <p:cNvSpPr>
              <a:spLocks noChangeArrowheads="1"/>
            </p:cNvSpPr>
            <p:nvPr/>
          </p:nvSpPr>
          <p:spPr bwMode="hidden">
            <a:xfrm>
              <a:off x="3027" y="2160"/>
              <a:ext cx="133" cy="61"/>
            </a:xfrm>
            <a:prstGeom prst="ellipse">
              <a:avLst/>
            </a:prstGeom>
            <a:gradFill rotWithShape="0">
              <a:gsLst>
                <a:gs pos="0">
                  <a:schemeClr val="bg1"/>
                </a:gs>
                <a:gs pos="100000">
                  <a:schemeClr val="bg1">
                    <a:gamma/>
                    <a:shade val="60784"/>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294" name="Oval 54"/>
            <p:cNvSpPr>
              <a:spLocks noChangeArrowheads="1"/>
            </p:cNvSpPr>
            <p:nvPr/>
          </p:nvSpPr>
          <p:spPr bwMode="hidden">
            <a:xfrm>
              <a:off x="1569" y="2453"/>
              <a:ext cx="150" cy="90"/>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295" name="Oval 55"/>
            <p:cNvSpPr>
              <a:spLocks noChangeArrowheads="1"/>
            </p:cNvSpPr>
            <p:nvPr/>
          </p:nvSpPr>
          <p:spPr bwMode="hidden">
            <a:xfrm>
              <a:off x="1863" y="2028"/>
              <a:ext cx="139" cy="6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296" name="Oval 56"/>
            <p:cNvSpPr>
              <a:spLocks noChangeArrowheads="1"/>
            </p:cNvSpPr>
            <p:nvPr/>
          </p:nvSpPr>
          <p:spPr bwMode="hidden">
            <a:xfrm>
              <a:off x="1513" y="2175"/>
              <a:ext cx="139" cy="6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297" name="Oval 57"/>
            <p:cNvSpPr>
              <a:spLocks noChangeArrowheads="1"/>
            </p:cNvSpPr>
            <p:nvPr/>
          </p:nvSpPr>
          <p:spPr bwMode="hidden">
            <a:xfrm>
              <a:off x="1191" y="2311"/>
              <a:ext cx="134" cy="72"/>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298" name="Oval 58"/>
            <p:cNvSpPr>
              <a:spLocks noChangeArrowheads="1"/>
            </p:cNvSpPr>
            <p:nvPr/>
          </p:nvSpPr>
          <p:spPr bwMode="hidden">
            <a:xfrm>
              <a:off x="1154" y="2047"/>
              <a:ext cx="134"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299" name="Oval 59"/>
            <p:cNvSpPr>
              <a:spLocks noChangeArrowheads="1"/>
            </p:cNvSpPr>
            <p:nvPr/>
          </p:nvSpPr>
          <p:spPr bwMode="hidden">
            <a:xfrm>
              <a:off x="1142" y="1803"/>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00" name="Oval 60"/>
            <p:cNvSpPr>
              <a:spLocks noChangeArrowheads="1"/>
            </p:cNvSpPr>
            <p:nvPr/>
          </p:nvSpPr>
          <p:spPr bwMode="hidden">
            <a:xfrm>
              <a:off x="1500" y="1912"/>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01" name="Oval 61"/>
            <p:cNvSpPr>
              <a:spLocks noChangeArrowheads="1"/>
            </p:cNvSpPr>
            <p:nvPr/>
          </p:nvSpPr>
          <p:spPr bwMode="hidden">
            <a:xfrm>
              <a:off x="1804" y="1801"/>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02" name="Oval 62"/>
            <p:cNvSpPr>
              <a:spLocks noChangeArrowheads="1"/>
            </p:cNvSpPr>
            <p:nvPr/>
          </p:nvSpPr>
          <p:spPr bwMode="hidden">
            <a:xfrm>
              <a:off x="2159" y="1905"/>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03" name="Oval 63"/>
            <p:cNvSpPr>
              <a:spLocks noChangeArrowheads="1"/>
            </p:cNvSpPr>
            <p:nvPr/>
          </p:nvSpPr>
          <p:spPr bwMode="hidden">
            <a:xfrm>
              <a:off x="2432" y="1787"/>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04" name="Oval 64"/>
            <p:cNvSpPr>
              <a:spLocks noChangeArrowheads="1"/>
            </p:cNvSpPr>
            <p:nvPr/>
          </p:nvSpPr>
          <p:spPr bwMode="hidden">
            <a:xfrm>
              <a:off x="470" y="2032"/>
              <a:ext cx="134" cy="73"/>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05" name="Oval 65"/>
            <p:cNvSpPr>
              <a:spLocks noChangeArrowheads="1"/>
            </p:cNvSpPr>
            <p:nvPr/>
          </p:nvSpPr>
          <p:spPr bwMode="hidden">
            <a:xfrm>
              <a:off x="68" y="2166"/>
              <a:ext cx="134" cy="73"/>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06" name="Oval 66"/>
            <p:cNvSpPr>
              <a:spLocks noChangeArrowheads="1"/>
            </p:cNvSpPr>
            <p:nvPr/>
          </p:nvSpPr>
          <p:spPr bwMode="hidden">
            <a:xfrm>
              <a:off x="798" y="1916"/>
              <a:ext cx="128" cy="6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07" name="Oval 67"/>
            <p:cNvSpPr>
              <a:spLocks noChangeArrowheads="1"/>
            </p:cNvSpPr>
            <p:nvPr/>
          </p:nvSpPr>
          <p:spPr bwMode="hidden">
            <a:xfrm>
              <a:off x="455" y="1797"/>
              <a:ext cx="128" cy="6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08" name="Oval 68"/>
            <p:cNvSpPr>
              <a:spLocks noChangeArrowheads="1"/>
            </p:cNvSpPr>
            <p:nvPr/>
          </p:nvSpPr>
          <p:spPr bwMode="hidden">
            <a:xfrm>
              <a:off x="113" y="1901"/>
              <a:ext cx="128" cy="6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09" name="Oval 69"/>
            <p:cNvSpPr>
              <a:spLocks noChangeArrowheads="1"/>
            </p:cNvSpPr>
            <p:nvPr/>
          </p:nvSpPr>
          <p:spPr bwMode="hidden">
            <a:xfrm>
              <a:off x="432" y="2323"/>
              <a:ext cx="139"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10" name="Oval 70"/>
            <p:cNvSpPr>
              <a:spLocks noChangeArrowheads="1"/>
            </p:cNvSpPr>
            <p:nvPr/>
          </p:nvSpPr>
          <p:spPr bwMode="hidden">
            <a:xfrm>
              <a:off x="814" y="2178"/>
              <a:ext cx="134"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11" name="Oval 71"/>
            <p:cNvSpPr>
              <a:spLocks noChangeArrowheads="1"/>
            </p:cNvSpPr>
            <p:nvPr/>
          </p:nvSpPr>
          <p:spPr bwMode="hidden">
            <a:xfrm>
              <a:off x="789" y="2472"/>
              <a:ext cx="156" cy="89"/>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12" name="Oval 72"/>
            <p:cNvSpPr>
              <a:spLocks noChangeArrowheads="1"/>
            </p:cNvSpPr>
            <p:nvPr/>
          </p:nvSpPr>
          <p:spPr bwMode="hidden">
            <a:xfrm>
              <a:off x="2544" y="2015"/>
              <a:ext cx="140" cy="72"/>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13" name="Oval 73"/>
            <p:cNvSpPr>
              <a:spLocks noChangeArrowheads="1"/>
            </p:cNvSpPr>
            <p:nvPr/>
          </p:nvSpPr>
          <p:spPr bwMode="hidden">
            <a:xfrm>
              <a:off x="1457" y="1700"/>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14" name="Oval 74"/>
            <p:cNvSpPr>
              <a:spLocks noChangeArrowheads="1"/>
            </p:cNvSpPr>
            <p:nvPr/>
          </p:nvSpPr>
          <p:spPr bwMode="hidden">
            <a:xfrm>
              <a:off x="1747" y="1599"/>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15" name="Oval 75"/>
            <p:cNvSpPr>
              <a:spLocks noChangeArrowheads="1"/>
            </p:cNvSpPr>
            <p:nvPr/>
          </p:nvSpPr>
          <p:spPr bwMode="hidden">
            <a:xfrm>
              <a:off x="1385" y="150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16" name="Oval 76"/>
            <p:cNvSpPr>
              <a:spLocks noChangeArrowheads="1"/>
            </p:cNvSpPr>
            <p:nvPr/>
          </p:nvSpPr>
          <p:spPr bwMode="hidden">
            <a:xfrm>
              <a:off x="1093" y="1595"/>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17" name="Oval 77"/>
            <p:cNvSpPr>
              <a:spLocks noChangeArrowheads="1"/>
            </p:cNvSpPr>
            <p:nvPr/>
          </p:nvSpPr>
          <p:spPr bwMode="hidden">
            <a:xfrm>
              <a:off x="792" y="1690"/>
              <a:ext cx="124"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18" name="Oval 78"/>
            <p:cNvSpPr>
              <a:spLocks noChangeArrowheads="1"/>
            </p:cNvSpPr>
            <p:nvPr/>
          </p:nvSpPr>
          <p:spPr bwMode="hidden">
            <a:xfrm>
              <a:off x="2011" y="1512"/>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19" name="Oval 79"/>
            <p:cNvSpPr>
              <a:spLocks noChangeArrowheads="1"/>
            </p:cNvSpPr>
            <p:nvPr/>
          </p:nvSpPr>
          <p:spPr bwMode="hidden">
            <a:xfrm>
              <a:off x="2087" y="169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20" name="Oval 80"/>
            <p:cNvSpPr>
              <a:spLocks noChangeArrowheads="1"/>
            </p:cNvSpPr>
            <p:nvPr/>
          </p:nvSpPr>
          <p:spPr bwMode="hidden">
            <a:xfrm>
              <a:off x="2345" y="1601"/>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21" name="Oval 81"/>
            <p:cNvSpPr>
              <a:spLocks noChangeArrowheads="1"/>
            </p:cNvSpPr>
            <p:nvPr/>
          </p:nvSpPr>
          <p:spPr bwMode="hidden">
            <a:xfrm>
              <a:off x="2684" y="1686"/>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22" name="Oval 82"/>
            <p:cNvSpPr>
              <a:spLocks noChangeArrowheads="1"/>
            </p:cNvSpPr>
            <p:nvPr/>
          </p:nvSpPr>
          <p:spPr bwMode="hidden">
            <a:xfrm>
              <a:off x="806" y="1512"/>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23" name="Oval 83"/>
            <p:cNvSpPr>
              <a:spLocks noChangeArrowheads="1"/>
            </p:cNvSpPr>
            <p:nvPr/>
          </p:nvSpPr>
          <p:spPr bwMode="hidden">
            <a:xfrm>
              <a:off x="495" y="1597"/>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24" name="Oval 84"/>
            <p:cNvSpPr>
              <a:spLocks noChangeArrowheads="1"/>
            </p:cNvSpPr>
            <p:nvPr/>
          </p:nvSpPr>
          <p:spPr bwMode="hidden">
            <a:xfrm>
              <a:off x="228" y="1508"/>
              <a:ext cx="123" cy="50"/>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25" name="Oval 85"/>
            <p:cNvSpPr>
              <a:spLocks noChangeArrowheads="1"/>
            </p:cNvSpPr>
            <p:nvPr/>
          </p:nvSpPr>
          <p:spPr bwMode="hidden">
            <a:xfrm>
              <a:off x="157" y="1698"/>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26" name="Oval 86"/>
            <p:cNvSpPr>
              <a:spLocks noChangeArrowheads="1"/>
            </p:cNvSpPr>
            <p:nvPr/>
          </p:nvSpPr>
          <p:spPr bwMode="hidden">
            <a:xfrm>
              <a:off x="2887" y="1595"/>
              <a:ext cx="124" cy="50"/>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27" name="Oval 87"/>
            <p:cNvSpPr>
              <a:spLocks noChangeArrowheads="1"/>
            </p:cNvSpPr>
            <p:nvPr/>
          </p:nvSpPr>
          <p:spPr bwMode="hidden">
            <a:xfrm>
              <a:off x="3079" y="1511"/>
              <a:ext cx="124"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28" name="Oval 88"/>
            <p:cNvSpPr>
              <a:spLocks noChangeArrowheads="1"/>
            </p:cNvSpPr>
            <p:nvPr/>
          </p:nvSpPr>
          <p:spPr bwMode="hidden">
            <a:xfrm>
              <a:off x="3270" y="1688"/>
              <a:ext cx="124"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29" name="Oval 89"/>
            <p:cNvSpPr>
              <a:spLocks noChangeArrowheads="1"/>
            </p:cNvSpPr>
            <p:nvPr/>
          </p:nvSpPr>
          <p:spPr bwMode="hidden">
            <a:xfrm>
              <a:off x="3453" y="1599"/>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30" name="Oval 90"/>
            <p:cNvSpPr>
              <a:spLocks noChangeArrowheads="1"/>
            </p:cNvSpPr>
            <p:nvPr/>
          </p:nvSpPr>
          <p:spPr bwMode="hidden">
            <a:xfrm>
              <a:off x="3651" y="150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31" name="Oval 91"/>
            <p:cNvSpPr>
              <a:spLocks noChangeArrowheads="1"/>
            </p:cNvSpPr>
            <p:nvPr/>
          </p:nvSpPr>
          <p:spPr bwMode="hidden">
            <a:xfrm>
              <a:off x="4251" y="1513"/>
              <a:ext cx="124"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32" name="Oval 92"/>
            <p:cNvSpPr>
              <a:spLocks noChangeArrowheads="1"/>
            </p:cNvSpPr>
            <p:nvPr/>
          </p:nvSpPr>
          <p:spPr bwMode="hidden">
            <a:xfrm>
              <a:off x="3901" y="1701"/>
              <a:ext cx="128" cy="5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33" name="Oval 93"/>
            <p:cNvSpPr>
              <a:spLocks noChangeArrowheads="1"/>
            </p:cNvSpPr>
            <p:nvPr/>
          </p:nvSpPr>
          <p:spPr bwMode="hidden">
            <a:xfrm>
              <a:off x="4086" y="1608"/>
              <a:ext cx="128" cy="5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34" name="Oval 94"/>
            <p:cNvSpPr>
              <a:spLocks noChangeArrowheads="1"/>
            </p:cNvSpPr>
            <p:nvPr/>
          </p:nvSpPr>
          <p:spPr bwMode="hidden">
            <a:xfrm>
              <a:off x="1282" y="3653"/>
              <a:ext cx="196" cy="11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35" name="Oval 95"/>
            <p:cNvSpPr>
              <a:spLocks noChangeArrowheads="1"/>
            </p:cNvSpPr>
            <p:nvPr/>
          </p:nvSpPr>
          <p:spPr bwMode="hidden">
            <a:xfrm>
              <a:off x="707" y="4014"/>
              <a:ext cx="191" cy="112"/>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36" name="Oval 96"/>
            <p:cNvSpPr>
              <a:spLocks noChangeArrowheads="1"/>
            </p:cNvSpPr>
            <p:nvPr/>
          </p:nvSpPr>
          <p:spPr bwMode="hidden">
            <a:xfrm>
              <a:off x="2229" y="3090"/>
              <a:ext cx="168" cy="95"/>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37" name="Oval 97"/>
            <p:cNvSpPr>
              <a:spLocks noChangeArrowheads="1"/>
            </p:cNvSpPr>
            <p:nvPr/>
          </p:nvSpPr>
          <p:spPr bwMode="hidden">
            <a:xfrm>
              <a:off x="2604" y="2867"/>
              <a:ext cx="156" cy="89"/>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38" name="Oval 98"/>
            <p:cNvSpPr>
              <a:spLocks noChangeArrowheads="1"/>
            </p:cNvSpPr>
            <p:nvPr/>
          </p:nvSpPr>
          <p:spPr bwMode="hidden">
            <a:xfrm>
              <a:off x="2907" y="2668"/>
              <a:ext cx="156" cy="84"/>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39" name="Oval 99"/>
            <p:cNvSpPr>
              <a:spLocks noChangeArrowheads="1"/>
            </p:cNvSpPr>
            <p:nvPr/>
          </p:nvSpPr>
          <p:spPr bwMode="hidden">
            <a:xfrm>
              <a:off x="3248" y="2454"/>
              <a:ext cx="150" cy="90"/>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40" name="Oval 100"/>
            <p:cNvSpPr>
              <a:spLocks noChangeArrowheads="1"/>
            </p:cNvSpPr>
            <p:nvPr/>
          </p:nvSpPr>
          <p:spPr bwMode="hidden">
            <a:xfrm>
              <a:off x="1801" y="3360"/>
              <a:ext cx="168" cy="95"/>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41" name="Oval 101"/>
            <p:cNvSpPr>
              <a:spLocks noChangeArrowheads="1"/>
            </p:cNvSpPr>
            <p:nvPr/>
          </p:nvSpPr>
          <p:spPr bwMode="hidden">
            <a:xfrm>
              <a:off x="3512" y="2302"/>
              <a:ext cx="134" cy="73"/>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42" name="Oval 102"/>
            <p:cNvSpPr>
              <a:spLocks noChangeArrowheads="1"/>
            </p:cNvSpPr>
            <p:nvPr/>
          </p:nvSpPr>
          <p:spPr bwMode="hidden">
            <a:xfrm>
              <a:off x="3980" y="2014"/>
              <a:ext cx="134" cy="72"/>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43" name="Oval 103"/>
            <p:cNvSpPr>
              <a:spLocks noChangeArrowheads="1"/>
            </p:cNvSpPr>
            <p:nvPr/>
          </p:nvSpPr>
          <p:spPr bwMode="hidden">
            <a:xfrm>
              <a:off x="3753" y="2158"/>
              <a:ext cx="134" cy="6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44" name="Oval 104"/>
            <p:cNvSpPr>
              <a:spLocks noChangeArrowheads="1"/>
            </p:cNvSpPr>
            <p:nvPr/>
          </p:nvSpPr>
          <p:spPr bwMode="hidden">
            <a:xfrm>
              <a:off x="4176" y="1898"/>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45" name="Oval 105"/>
            <p:cNvSpPr>
              <a:spLocks noChangeArrowheads="1"/>
            </p:cNvSpPr>
            <p:nvPr/>
          </p:nvSpPr>
          <p:spPr bwMode="hidden">
            <a:xfrm>
              <a:off x="4338" y="1797"/>
              <a:ext cx="129"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46" name="Oval 106"/>
            <p:cNvSpPr>
              <a:spLocks noChangeArrowheads="1"/>
            </p:cNvSpPr>
            <p:nvPr/>
          </p:nvSpPr>
          <p:spPr bwMode="hidden">
            <a:xfrm>
              <a:off x="4505" y="1700"/>
              <a:ext cx="124"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47" name="Oval 107"/>
            <p:cNvSpPr>
              <a:spLocks noChangeArrowheads="1"/>
            </p:cNvSpPr>
            <p:nvPr/>
          </p:nvSpPr>
          <p:spPr bwMode="hidden">
            <a:xfrm>
              <a:off x="4661" y="1603"/>
              <a:ext cx="123" cy="50"/>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48" name="Oval 108"/>
            <p:cNvSpPr>
              <a:spLocks noChangeArrowheads="1"/>
            </p:cNvSpPr>
            <p:nvPr/>
          </p:nvSpPr>
          <p:spPr bwMode="hidden">
            <a:xfrm>
              <a:off x="4803" y="1512"/>
              <a:ext cx="128" cy="5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49" name="Oval 109"/>
            <p:cNvSpPr>
              <a:spLocks noChangeArrowheads="1"/>
            </p:cNvSpPr>
            <p:nvPr/>
          </p:nvSpPr>
          <p:spPr bwMode="hidden">
            <a:xfrm>
              <a:off x="4930" y="1431"/>
              <a:ext cx="111" cy="50"/>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50" name="Oval 110"/>
            <p:cNvSpPr>
              <a:spLocks noChangeArrowheads="1"/>
            </p:cNvSpPr>
            <p:nvPr/>
          </p:nvSpPr>
          <p:spPr bwMode="hidden">
            <a:xfrm>
              <a:off x="3835" y="1430"/>
              <a:ext cx="112" cy="50"/>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51" name="Oval 111"/>
            <p:cNvSpPr>
              <a:spLocks noChangeArrowheads="1"/>
            </p:cNvSpPr>
            <p:nvPr/>
          </p:nvSpPr>
          <p:spPr bwMode="hidden">
            <a:xfrm>
              <a:off x="3286" y="1430"/>
              <a:ext cx="112" cy="50"/>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52" name="Oval 112"/>
            <p:cNvSpPr>
              <a:spLocks noChangeArrowheads="1"/>
            </p:cNvSpPr>
            <p:nvPr/>
          </p:nvSpPr>
          <p:spPr bwMode="hidden">
            <a:xfrm>
              <a:off x="2972" y="1366"/>
              <a:ext cx="111" cy="5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53" name="Oval 113"/>
            <p:cNvSpPr>
              <a:spLocks noChangeArrowheads="1"/>
            </p:cNvSpPr>
            <p:nvPr/>
          </p:nvSpPr>
          <p:spPr bwMode="hidden">
            <a:xfrm>
              <a:off x="3152" y="1292"/>
              <a:ext cx="112" cy="50"/>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54" name="Oval 114"/>
            <p:cNvSpPr>
              <a:spLocks noChangeArrowheads="1"/>
            </p:cNvSpPr>
            <p:nvPr/>
          </p:nvSpPr>
          <p:spPr bwMode="hidden">
            <a:xfrm>
              <a:off x="3020" y="1170"/>
              <a:ext cx="112"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55" name="Oval 115"/>
            <p:cNvSpPr>
              <a:spLocks noChangeArrowheads="1"/>
            </p:cNvSpPr>
            <p:nvPr/>
          </p:nvSpPr>
          <p:spPr bwMode="hidden">
            <a:xfrm>
              <a:off x="2443" y="1368"/>
              <a:ext cx="112"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56" name="Oval 116"/>
            <p:cNvSpPr>
              <a:spLocks noChangeArrowheads="1"/>
            </p:cNvSpPr>
            <p:nvPr/>
          </p:nvSpPr>
          <p:spPr bwMode="hidden">
            <a:xfrm>
              <a:off x="2301" y="1220"/>
              <a:ext cx="112"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57" name="Oval 117"/>
            <p:cNvSpPr>
              <a:spLocks noChangeArrowheads="1"/>
            </p:cNvSpPr>
            <p:nvPr/>
          </p:nvSpPr>
          <p:spPr bwMode="hidden">
            <a:xfrm>
              <a:off x="2095" y="1284"/>
              <a:ext cx="112"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58" name="Oval 118"/>
            <p:cNvSpPr>
              <a:spLocks noChangeArrowheads="1"/>
            </p:cNvSpPr>
            <p:nvPr/>
          </p:nvSpPr>
          <p:spPr bwMode="hidden">
            <a:xfrm>
              <a:off x="2228" y="1442"/>
              <a:ext cx="111"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59" name="Oval 119"/>
            <p:cNvSpPr>
              <a:spLocks noChangeArrowheads="1"/>
            </p:cNvSpPr>
            <p:nvPr/>
          </p:nvSpPr>
          <p:spPr bwMode="hidden">
            <a:xfrm>
              <a:off x="1109" y="1424"/>
              <a:ext cx="112"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60" name="Oval 120"/>
            <p:cNvSpPr>
              <a:spLocks noChangeArrowheads="1"/>
            </p:cNvSpPr>
            <p:nvPr/>
          </p:nvSpPr>
          <p:spPr bwMode="hidden">
            <a:xfrm>
              <a:off x="611" y="1284"/>
              <a:ext cx="111" cy="51"/>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61" name="Oval 121"/>
            <p:cNvSpPr>
              <a:spLocks noChangeArrowheads="1"/>
            </p:cNvSpPr>
            <p:nvPr/>
          </p:nvSpPr>
          <p:spPr bwMode="hidden">
            <a:xfrm>
              <a:off x="305" y="1358"/>
              <a:ext cx="111" cy="51"/>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62" name="Oval 122"/>
            <p:cNvSpPr>
              <a:spLocks noChangeArrowheads="1"/>
            </p:cNvSpPr>
            <p:nvPr/>
          </p:nvSpPr>
          <p:spPr bwMode="hidden">
            <a:xfrm>
              <a:off x="156" y="1154"/>
              <a:ext cx="112" cy="50"/>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63" name="Oval 123"/>
            <p:cNvSpPr>
              <a:spLocks noChangeArrowheads="1"/>
            </p:cNvSpPr>
            <p:nvPr/>
          </p:nvSpPr>
          <p:spPr bwMode="hidden">
            <a:xfrm>
              <a:off x="4538" y="1365"/>
              <a:ext cx="106" cy="4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64" name="Oval 124"/>
            <p:cNvSpPr>
              <a:spLocks noChangeArrowheads="1"/>
            </p:cNvSpPr>
            <p:nvPr/>
          </p:nvSpPr>
          <p:spPr bwMode="hidden">
            <a:xfrm>
              <a:off x="4407" y="1440"/>
              <a:ext cx="105" cy="44"/>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65" name="Oval 125"/>
            <p:cNvSpPr>
              <a:spLocks noChangeArrowheads="1"/>
            </p:cNvSpPr>
            <p:nvPr/>
          </p:nvSpPr>
          <p:spPr bwMode="hidden">
            <a:xfrm>
              <a:off x="3992" y="1356"/>
              <a:ext cx="106" cy="4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66" name="Oval 126"/>
            <p:cNvSpPr>
              <a:spLocks noChangeArrowheads="1"/>
            </p:cNvSpPr>
            <p:nvPr/>
          </p:nvSpPr>
          <p:spPr bwMode="hidden">
            <a:xfrm>
              <a:off x="3466" y="1356"/>
              <a:ext cx="106" cy="45"/>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67" name="Oval 127"/>
            <p:cNvSpPr>
              <a:spLocks noChangeArrowheads="1"/>
            </p:cNvSpPr>
            <p:nvPr/>
          </p:nvSpPr>
          <p:spPr bwMode="hidden">
            <a:xfrm>
              <a:off x="2852" y="1228"/>
              <a:ext cx="106" cy="44"/>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68" name="Oval 128"/>
            <p:cNvSpPr>
              <a:spLocks noChangeArrowheads="1"/>
            </p:cNvSpPr>
            <p:nvPr/>
          </p:nvSpPr>
          <p:spPr bwMode="hidden">
            <a:xfrm>
              <a:off x="2678" y="1109"/>
              <a:ext cx="106" cy="44"/>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69" name="Oval 129"/>
            <p:cNvSpPr>
              <a:spLocks noChangeArrowheads="1"/>
            </p:cNvSpPr>
            <p:nvPr/>
          </p:nvSpPr>
          <p:spPr bwMode="hidden">
            <a:xfrm>
              <a:off x="2859" y="1045"/>
              <a:ext cx="106"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70" name="Oval 130"/>
            <p:cNvSpPr>
              <a:spLocks noChangeArrowheads="1"/>
            </p:cNvSpPr>
            <p:nvPr/>
          </p:nvSpPr>
          <p:spPr bwMode="hidden">
            <a:xfrm>
              <a:off x="1942" y="104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71" name="Oval 131"/>
            <p:cNvSpPr>
              <a:spLocks noChangeArrowheads="1"/>
            </p:cNvSpPr>
            <p:nvPr/>
          </p:nvSpPr>
          <p:spPr bwMode="hidden">
            <a:xfrm>
              <a:off x="1088" y="1277"/>
              <a:ext cx="106"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72" name="Oval 132"/>
            <p:cNvSpPr>
              <a:spLocks noChangeArrowheads="1"/>
            </p:cNvSpPr>
            <p:nvPr/>
          </p:nvSpPr>
          <p:spPr bwMode="hidden">
            <a:xfrm>
              <a:off x="827" y="135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73" name="Oval 133"/>
            <p:cNvSpPr>
              <a:spLocks noChangeArrowheads="1"/>
            </p:cNvSpPr>
            <p:nvPr/>
          </p:nvSpPr>
          <p:spPr bwMode="hidden">
            <a:xfrm>
              <a:off x="537" y="1428"/>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74" name="Oval 134"/>
            <p:cNvSpPr>
              <a:spLocks noChangeArrowheads="1"/>
            </p:cNvSpPr>
            <p:nvPr/>
          </p:nvSpPr>
          <p:spPr bwMode="hidden">
            <a:xfrm>
              <a:off x="635" y="106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75" name="Oval 135"/>
            <p:cNvSpPr>
              <a:spLocks noChangeArrowheads="1"/>
            </p:cNvSpPr>
            <p:nvPr/>
          </p:nvSpPr>
          <p:spPr bwMode="hidden">
            <a:xfrm>
              <a:off x="1540" y="105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76" name="Oval 136"/>
            <p:cNvSpPr>
              <a:spLocks noChangeArrowheads="1"/>
            </p:cNvSpPr>
            <p:nvPr/>
          </p:nvSpPr>
          <p:spPr bwMode="hidden">
            <a:xfrm>
              <a:off x="1120" y="1063"/>
              <a:ext cx="105"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77" name="Oval 137"/>
            <p:cNvSpPr>
              <a:spLocks noChangeArrowheads="1"/>
            </p:cNvSpPr>
            <p:nvPr/>
          </p:nvSpPr>
          <p:spPr bwMode="hidden">
            <a:xfrm>
              <a:off x="4131" y="1284"/>
              <a:ext cx="111" cy="45"/>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78" name="Oval 138"/>
            <p:cNvSpPr>
              <a:spLocks noChangeArrowheads="1"/>
            </p:cNvSpPr>
            <p:nvPr/>
          </p:nvSpPr>
          <p:spPr bwMode="hidden">
            <a:xfrm>
              <a:off x="3477" y="1163"/>
              <a:ext cx="112" cy="45"/>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79" name="Oval 139"/>
            <p:cNvSpPr>
              <a:spLocks noChangeArrowheads="1"/>
            </p:cNvSpPr>
            <p:nvPr/>
          </p:nvSpPr>
          <p:spPr bwMode="hidden">
            <a:xfrm>
              <a:off x="3315" y="1229"/>
              <a:ext cx="112" cy="45"/>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80" name="Oval 140"/>
            <p:cNvSpPr>
              <a:spLocks noChangeArrowheads="1"/>
            </p:cNvSpPr>
            <p:nvPr/>
          </p:nvSpPr>
          <p:spPr bwMode="hidden">
            <a:xfrm>
              <a:off x="3174" y="1112"/>
              <a:ext cx="112" cy="44"/>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81" name="Oval 141"/>
            <p:cNvSpPr>
              <a:spLocks noChangeArrowheads="1"/>
            </p:cNvSpPr>
            <p:nvPr/>
          </p:nvSpPr>
          <p:spPr bwMode="hidden">
            <a:xfrm>
              <a:off x="2396" y="1051"/>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82" name="Oval 142"/>
            <p:cNvSpPr>
              <a:spLocks noChangeArrowheads="1"/>
            </p:cNvSpPr>
            <p:nvPr/>
          </p:nvSpPr>
          <p:spPr bwMode="hidden">
            <a:xfrm>
              <a:off x="2769" y="1446"/>
              <a:ext cx="111" cy="44"/>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83" name="Oval 143"/>
            <p:cNvSpPr>
              <a:spLocks noChangeArrowheads="1"/>
            </p:cNvSpPr>
            <p:nvPr/>
          </p:nvSpPr>
          <p:spPr bwMode="hidden">
            <a:xfrm>
              <a:off x="2656" y="1294"/>
              <a:ext cx="112" cy="45"/>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84" name="Oval 144"/>
            <p:cNvSpPr>
              <a:spLocks noChangeArrowheads="1"/>
            </p:cNvSpPr>
            <p:nvPr/>
          </p:nvSpPr>
          <p:spPr bwMode="hidden">
            <a:xfrm>
              <a:off x="2501" y="1159"/>
              <a:ext cx="111"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85" name="Oval 145"/>
            <p:cNvSpPr>
              <a:spLocks noChangeArrowheads="1"/>
            </p:cNvSpPr>
            <p:nvPr/>
          </p:nvSpPr>
          <p:spPr bwMode="hidden">
            <a:xfrm>
              <a:off x="2222" y="1101"/>
              <a:ext cx="112" cy="44"/>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86" name="Oval 146"/>
            <p:cNvSpPr>
              <a:spLocks noChangeArrowheads="1"/>
            </p:cNvSpPr>
            <p:nvPr/>
          </p:nvSpPr>
          <p:spPr bwMode="hidden">
            <a:xfrm>
              <a:off x="2029" y="1162"/>
              <a:ext cx="111"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87" name="Oval 147"/>
            <p:cNvSpPr>
              <a:spLocks noChangeArrowheads="1"/>
            </p:cNvSpPr>
            <p:nvPr/>
          </p:nvSpPr>
          <p:spPr bwMode="hidden">
            <a:xfrm>
              <a:off x="1875" y="1356"/>
              <a:ext cx="112"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88" name="Oval 148"/>
            <p:cNvSpPr>
              <a:spLocks noChangeArrowheads="1"/>
            </p:cNvSpPr>
            <p:nvPr/>
          </p:nvSpPr>
          <p:spPr bwMode="hidden">
            <a:xfrm>
              <a:off x="1809" y="1223"/>
              <a:ext cx="111"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89" name="Oval 149"/>
            <p:cNvSpPr>
              <a:spLocks noChangeArrowheads="1"/>
            </p:cNvSpPr>
            <p:nvPr/>
          </p:nvSpPr>
          <p:spPr bwMode="hidden">
            <a:xfrm>
              <a:off x="1738" y="1098"/>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90" name="Oval 150"/>
            <p:cNvSpPr>
              <a:spLocks noChangeArrowheads="1"/>
            </p:cNvSpPr>
            <p:nvPr/>
          </p:nvSpPr>
          <p:spPr bwMode="hidden">
            <a:xfrm>
              <a:off x="1583" y="1289"/>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91" name="Oval 151"/>
            <p:cNvSpPr>
              <a:spLocks noChangeArrowheads="1"/>
            </p:cNvSpPr>
            <p:nvPr/>
          </p:nvSpPr>
          <p:spPr bwMode="hidden">
            <a:xfrm>
              <a:off x="1379" y="1343"/>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92" name="Oval 152"/>
            <p:cNvSpPr>
              <a:spLocks noChangeArrowheads="1"/>
            </p:cNvSpPr>
            <p:nvPr/>
          </p:nvSpPr>
          <p:spPr bwMode="hidden">
            <a:xfrm>
              <a:off x="1529" y="1156"/>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93" name="Oval 153"/>
            <p:cNvSpPr>
              <a:spLocks noChangeArrowheads="1"/>
            </p:cNvSpPr>
            <p:nvPr/>
          </p:nvSpPr>
          <p:spPr bwMode="hidden">
            <a:xfrm>
              <a:off x="1294" y="1222"/>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94" name="Oval 154"/>
            <p:cNvSpPr>
              <a:spLocks noChangeArrowheads="1"/>
            </p:cNvSpPr>
            <p:nvPr/>
          </p:nvSpPr>
          <p:spPr bwMode="hidden">
            <a:xfrm>
              <a:off x="1314" y="1112"/>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95" name="Oval 155"/>
            <p:cNvSpPr>
              <a:spLocks noChangeArrowheads="1"/>
            </p:cNvSpPr>
            <p:nvPr/>
          </p:nvSpPr>
          <p:spPr bwMode="hidden">
            <a:xfrm>
              <a:off x="1082" y="1166"/>
              <a:ext cx="11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96" name="Oval 156"/>
            <p:cNvSpPr>
              <a:spLocks noChangeArrowheads="1"/>
            </p:cNvSpPr>
            <p:nvPr/>
          </p:nvSpPr>
          <p:spPr bwMode="hidden">
            <a:xfrm>
              <a:off x="877" y="1121"/>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97" name="Oval 157"/>
            <p:cNvSpPr>
              <a:spLocks noChangeArrowheads="1"/>
            </p:cNvSpPr>
            <p:nvPr/>
          </p:nvSpPr>
          <p:spPr bwMode="hidden">
            <a:xfrm>
              <a:off x="875" y="1216"/>
              <a:ext cx="11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98" name="Oval 158"/>
            <p:cNvSpPr>
              <a:spLocks noChangeArrowheads="1"/>
            </p:cNvSpPr>
            <p:nvPr/>
          </p:nvSpPr>
          <p:spPr bwMode="hidden">
            <a:xfrm>
              <a:off x="680" y="1170"/>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399" name="Oval 159"/>
            <p:cNvSpPr>
              <a:spLocks noChangeArrowheads="1"/>
            </p:cNvSpPr>
            <p:nvPr/>
          </p:nvSpPr>
          <p:spPr bwMode="hidden">
            <a:xfrm>
              <a:off x="411" y="1232"/>
              <a:ext cx="111"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400" name="Oval 160"/>
            <p:cNvSpPr>
              <a:spLocks noChangeArrowheads="1"/>
            </p:cNvSpPr>
            <p:nvPr/>
          </p:nvSpPr>
          <p:spPr bwMode="hidden">
            <a:xfrm>
              <a:off x="434" y="1100"/>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401" name="Oval 161"/>
            <p:cNvSpPr>
              <a:spLocks noChangeArrowheads="1"/>
            </p:cNvSpPr>
            <p:nvPr/>
          </p:nvSpPr>
          <p:spPr bwMode="hidden">
            <a:xfrm>
              <a:off x="119" y="1312"/>
              <a:ext cx="111"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402" name="Oval 162"/>
            <p:cNvSpPr>
              <a:spLocks noChangeArrowheads="1"/>
            </p:cNvSpPr>
            <p:nvPr/>
          </p:nvSpPr>
          <p:spPr bwMode="hidden">
            <a:xfrm>
              <a:off x="858" y="1001"/>
              <a:ext cx="101" cy="38"/>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403" name="Oval 163"/>
            <p:cNvSpPr>
              <a:spLocks noChangeArrowheads="1"/>
            </p:cNvSpPr>
            <p:nvPr/>
          </p:nvSpPr>
          <p:spPr bwMode="hidden">
            <a:xfrm>
              <a:off x="1341" y="1013"/>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404" name="Oval 164"/>
            <p:cNvSpPr>
              <a:spLocks noChangeArrowheads="1"/>
            </p:cNvSpPr>
            <p:nvPr/>
          </p:nvSpPr>
          <p:spPr bwMode="hidden">
            <a:xfrm>
              <a:off x="1739" y="1008"/>
              <a:ext cx="101" cy="38"/>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405" name="Oval 165"/>
            <p:cNvSpPr>
              <a:spLocks noChangeArrowheads="1"/>
            </p:cNvSpPr>
            <p:nvPr/>
          </p:nvSpPr>
          <p:spPr bwMode="hidden">
            <a:xfrm>
              <a:off x="2116" y="1001"/>
              <a:ext cx="100"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406" name="Oval 166"/>
            <p:cNvSpPr>
              <a:spLocks noChangeArrowheads="1"/>
            </p:cNvSpPr>
            <p:nvPr/>
          </p:nvSpPr>
          <p:spPr bwMode="hidden">
            <a:xfrm>
              <a:off x="2320" y="941"/>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407" name="Oval 167"/>
            <p:cNvSpPr>
              <a:spLocks noChangeArrowheads="1"/>
            </p:cNvSpPr>
            <p:nvPr/>
          </p:nvSpPr>
          <p:spPr bwMode="hidden">
            <a:xfrm>
              <a:off x="2601" y="995"/>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408" name="Oval 168"/>
            <p:cNvSpPr>
              <a:spLocks noChangeArrowheads="1"/>
            </p:cNvSpPr>
            <p:nvPr/>
          </p:nvSpPr>
          <p:spPr bwMode="hidden">
            <a:xfrm>
              <a:off x="1667" y="1420"/>
              <a:ext cx="106"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409" name="Oval 169"/>
            <p:cNvSpPr>
              <a:spLocks noChangeArrowheads="1"/>
            </p:cNvSpPr>
            <p:nvPr/>
          </p:nvSpPr>
          <p:spPr bwMode="hidden">
            <a:xfrm>
              <a:off x="2557" y="1516"/>
              <a:ext cx="123" cy="5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410" name="Oval 170"/>
            <p:cNvSpPr>
              <a:spLocks noChangeArrowheads="1"/>
            </p:cNvSpPr>
            <p:nvPr/>
          </p:nvSpPr>
          <p:spPr bwMode="hidden">
            <a:xfrm>
              <a:off x="3619" y="1287"/>
              <a:ext cx="112"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411" name="Oval 171"/>
            <p:cNvSpPr>
              <a:spLocks noChangeArrowheads="1"/>
            </p:cNvSpPr>
            <p:nvPr/>
          </p:nvSpPr>
          <p:spPr bwMode="hidden">
            <a:xfrm>
              <a:off x="3791" y="1212"/>
              <a:ext cx="111"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412" name="Oval 172"/>
            <p:cNvSpPr>
              <a:spLocks noChangeArrowheads="1"/>
            </p:cNvSpPr>
            <p:nvPr/>
          </p:nvSpPr>
          <p:spPr bwMode="hidden">
            <a:xfrm>
              <a:off x="2134" y="908"/>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413" name="Oval 173"/>
            <p:cNvSpPr>
              <a:spLocks noChangeArrowheads="1"/>
            </p:cNvSpPr>
            <p:nvPr/>
          </p:nvSpPr>
          <p:spPr bwMode="hidden">
            <a:xfrm>
              <a:off x="1264" y="908"/>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414" name="Oval 174"/>
            <p:cNvSpPr>
              <a:spLocks noChangeArrowheads="1"/>
            </p:cNvSpPr>
            <p:nvPr/>
          </p:nvSpPr>
          <p:spPr bwMode="hidden">
            <a:xfrm>
              <a:off x="1471" y="869"/>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415" name="Oval 175"/>
            <p:cNvSpPr>
              <a:spLocks noChangeArrowheads="1"/>
            </p:cNvSpPr>
            <p:nvPr/>
          </p:nvSpPr>
          <p:spPr bwMode="hidden">
            <a:xfrm>
              <a:off x="1650" y="824"/>
              <a:ext cx="83"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416" name="Oval 176"/>
            <p:cNvSpPr>
              <a:spLocks noChangeArrowheads="1"/>
            </p:cNvSpPr>
            <p:nvPr/>
          </p:nvSpPr>
          <p:spPr bwMode="hidden">
            <a:xfrm>
              <a:off x="1918" y="869"/>
              <a:ext cx="84"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417" name="Oval 177"/>
            <p:cNvSpPr>
              <a:spLocks noChangeArrowheads="1"/>
            </p:cNvSpPr>
            <p:nvPr/>
          </p:nvSpPr>
          <p:spPr bwMode="hidden">
            <a:xfrm>
              <a:off x="1720" y="923"/>
              <a:ext cx="83"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418" name="Oval 178"/>
            <p:cNvSpPr>
              <a:spLocks noChangeArrowheads="1"/>
            </p:cNvSpPr>
            <p:nvPr/>
          </p:nvSpPr>
          <p:spPr bwMode="hidden">
            <a:xfrm>
              <a:off x="1913" y="957"/>
              <a:ext cx="95"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419" name="Oval 179"/>
            <p:cNvSpPr>
              <a:spLocks noChangeArrowheads="1"/>
            </p:cNvSpPr>
            <p:nvPr/>
          </p:nvSpPr>
          <p:spPr bwMode="hidden">
            <a:xfrm>
              <a:off x="1541" y="962"/>
              <a:ext cx="89"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420" name="Oval 180"/>
            <p:cNvSpPr>
              <a:spLocks noChangeArrowheads="1"/>
            </p:cNvSpPr>
            <p:nvPr/>
          </p:nvSpPr>
          <p:spPr bwMode="hidden">
            <a:xfrm>
              <a:off x="1076" y="953"/>
              <a:ext cx="10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421" name="Oval 181"/>
            <p:cNvSpPr>
              <a:spLocks noChangeArrowheads="1"/>
            </p:cNvSpPr>
            <p:nvPr/>
          </p:nvSpPr>
          <p:spPr bwMode="hidden">
            <a:xfrm>
              <a:off x="1983" y="4027"/>
              <a:ext cx="195" cy="10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422" name="Oval 182"/>
            <p:cNvSpPr>
              <a:spLocks noChangeArrowheads="1"/>
            </p:cNvSpPr>
            <p:nvPr/>
          </p:nvSpPr>
          <p:spPr bwMode="hidden">
            <a:xfrm>
              <a:off x="2460" y="3671"/>
              <a:ext cx="196" cy="112"/>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423" name="Oval 183"/>
            <p:cNvSpPr>
              <a:spLocks noChangeArrowheads="1"/>
            </p:cNvSpPr>
            <p:nvPr/>
          </p:nvSpPr>
          <p:spPr bwMode="hidden">
            <a:xfrm>
              <a:off x="3238" y="3121"/>
              <a:ext cx="168" cy="9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424" name="Oval 184"/>
            <p:cNvSpPr>
              <a:spLocks noChangeArrowheads="1"/>
            </p:cNvSpPr>
            <p:nvPr/>
          </p:nvSpPr>
          <p:spPr bwMode="hidden">
            <a:xfrm>
              <a:off x="3550" y="2880"/>
              <a:ext cx="157" cy="89"/>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425" name="Oval 185"/>
            <p:cNvSpPr>
              <a:spLocks noChangeArrowheads="1"/>
            </p:cNvSpPr>
            <p:nvPr/>
          </p:nvSpPr>
          <p:spPr bwMode="hidden">
            <a:xfrm>
              <a:off x="2892" y="3377"/>
              <a:ext cx="168" cy="9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426" name="Oval 186"/>
            <p:cNvSpPr>
              <a:spLocks noChangeArrowheads="1"/>
            </p:cNvSpPr>
            <p:nvPr/>
          </p:nvSpPr>
          <p:spPr bwMode="hidden">
            <a:xfrm>
              <a:off x="3869" y="2657"/>
              <a:ext cx="151" cy="84"/>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427" name="Oval 187"/>
            <p:cNvSpPr>
              <a:spLocks noChangeArrowheads="1"/>
            </p:cNvSpPr>
            <p:nvPr/>
          </p:nvSpPr>
          <p:spPr bwMode="hidden">
            <a:xfrm>
              <a:off x="4090" y="2475"/>
              <a:ext cx="156" cy="89"/>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428" name="Oval 188"/>
            <p:cNvSpPr>
              <a:spLocks noChangeArrowheads="1"/>
            </p:cNvSpPr>
            <p:nvPr/>
          </p:nvSpPr>
          <p:spPr bwMode="hidden">
            <a:xfrm>
              <a:off x="4327" y="2314"/>
              <a:ext cx="134" cy="72"/>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429" name="Oval 189"/>
            <p:cNvSpPr>
              <a:spLocks noChangeArrowheads="1"/>
            </p:cNvSpPr>
            <p:nvPr/>
          </p:nvSpPr>
          <p:spPr bwMode="hidden">
            <a:xfrm>
              <a:off x="4712" y="2022"/>
              <a:ext cx="134" cy="73"/>
            </a:xfrm>
            <a:prstGeom prst="ellipse">
              <a:avLst/>
            </a:prstGeom>
            <a:gradFill rotWithShape="0">
              <a:gsLst>
                <a:gs pos="0">
                  <a:schemeClr val="bg2"/>
                </a:gs>
                <a:gs pos="100000">
                  <a:schemeClr val="bg2">
                    <a:gamma/>
                    <a:shade val="54510"/>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430" name="Oval 190"/>
            <p:cNvSpPr>
              <a:spLocks noChangeArrowheads="1"/>
            </p:cNvSpPr>
            <p:nvPr/>
          </p:nvSpPr>
          <p:spPr bwMode="hidden">
            <a:xfrm>
              <a:off x="4533" y="2162"/>
              <a:ext cx="139"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431" name="Oval 191"/>
            <p:cNvSpPr>
              <a:spLocks noChangeArrowheads="1"/>
            </p:cNvSpPr>
            <p:nvPr/>
          </p:nvSpPr>
          <p:spPr bwMode="hidden">
            <a:xfrm>
              <a:off x="4863" y="1920"/>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432" name="Oval 192"/>
            <p:cNvSpPr>
              <a:spLocks noChangeArrowheads="1"/>
            </p:cNvSpPr>
            <p:nvPr/>
          </p:nvSpPr>
          <p:spPr bwMode="hidden">
            <a:xfrm>
              <a:off x="5009" y="1807"/>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433" name="Oval 193"/>
            <p:cNvSpPr>
              <a:spLocks noChangeArrowheads="1"/>
            </p:cNvSpPr>
            <p:nvPr/>
          </p:nvSpPr>
          <p:spPr bwMode="hidden">
            <a:xfrm>
              <a:off x="5161" y="1702"/>
              <a:ext cx="123" cy="50"/>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434" name="Oval 194"/>
            <p:cNvSpPr>
              <a:spLocks noChangeArrowheads="1"/>
            </p:cNvSpPr>
            <p:nvPr/>
          </p:nvSpPr>
          <p:spPr bwMode="hidden">
            <a:xfrm>
              <a:off x="5277" y="1614"/>
              <a:ext cx="124"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435" name="Oval 195"/>
            <p:cNvSpPr>
              <a:spLocks noChangeArrowheads="1"/>
            </p:cNvSpPr>
            <p:nvPr/>
          </p:nvSpPr>
          <p:spPr bwMode="hidden">
            <a:xfrm>
              <a:off x="5398" y="1521"/>
              <a:ext cx="123"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436" name="Oval 196"/>
            <p:cNvSpPr>
              <a:spLocks noChangeArrowheads="1"/>
            </p:cNvSpPr>
            <p:nvPr/>
          </p:nvSpPr>
          <p:spPr bwMode="hidden">
            <a:xfrm>
              <a:off x="3255" y="4071"/>
              <a:ext cx="196" cy="106"/>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437" name="Oval 197"/>
            <p:cNvSpPr>
              <a:spLocks noChangeArrowheads="1"/>
            </p:cNvSpPr>
            <p:nvPr/>
          </p:nvSpPr>
          <p:spPr bwMode="hidden">
            <a:xfrm>
              <a:off x="3651" y="3693"/>
              <a:ext cx="196" cy="111"/>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438" name="Oval 198"/>
            <p:cNvSpPr>
              <a:spLocks noChangeArrowheads="1"/>
            </p:cNvSpPr>
            <p:nvPr/>
          </p:nvSpPr>
          <p:spPr bwMode="hidden">
            <a:xfrm>
              <a:off x="4773" y="3705"/>
              <a:ext cx="201" cy="106"/>
            </a:xfrm>
            <a:prstGeom prst="ellipse">
              <a:avLst/>
            </a:prstGeom>
            <a:gradFill rotWithShape="0">
              <a:gsLst>
                <a:gs pos="0">
                  <a:schemeClr val="accent2"/>
                </a:gs>
                <a:gs pos="100000">
                  <a:schemeClr val="accent2">
                    <a:gamma/>
                    <a:shade val="39216"/>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439" name="Oval 199"/>
            <p:cNvSpPr>
              <a:spLocks noChangeArrowheads="1"/>
            </p:cNvSpPr>
            <p:nvPr/>
          </p:nvSpPr>
          <p:spPr bwMode="hidden">
            <a:xfrm>
              <a:off x="4491" y="4049"/>
              <a:ext cx="196" cy="105"/>
            </a:xfrm>
            <a:prstGeom prst="ellipse">
              <a:avLst/>
            </a:prstGeom>
            <a:gradFill rotWithShape="0">
              <a:gsLst>
                <a:gs pos="0">
                  <a:schemeClr val="accent2"/>
                </a:gs>
                <a:gs pos="100000">
                  <a:schemeClr val="accent2">
                    <a:gamma/>
                    <a:shade val="39216"/>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440" name="Oval 200"/>
            <p:cNvSpPr>
              <a:spLocks noChangeArrowheads="1"/>
            </p:cNvSpPr>
            <p:nvPr/>
          </p:nvSpPr>
          <p:spPr bwMode="hidden">
            <a:xfrm>
              <a:off x="3989" y="3396"/>
              <a:ext cx="168" cy="96"/>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441" name="Oval 201"/>
            <p:cNvSpPr>
              <a:spLocks noChangeArrowheads="1"/>
            </p:cNvSpPr>
            <p:nvPr/>
          </p:nvSpPr>
          <p:spPr bwMode="hidden">
            <a:xfrm>
              <a:off x="4263" y="3141"/>
              <a:ext cx="167" cy="95"/>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442" name="Oval 202"/>
            <p:cNvSpPr>
              <a:spLocks noChangeArrowheads="1"/>
            </p:cNvSpPr>
            <p:nvPr/>
          </p:nvSpPr>
          <p:spPr bwMode="hidden">
            <a:xfrm>
              <a:off x="5044" y="3418"/>
              <a:ext cx="167" cy="95"/>
            </a:xfrm>
            <a:prstGeom prst="ellipse">
              <a:avLst/>
            </a:prstGeom>
            <a:gradFill rotWithShape="0">
              <a:gsLst>
                <a:gs pos="0">
                  <a:schemeClr val="accent2"/>
                </a:gs>
                <a:gs pos="100000">
                  <a:schemeClr val="accent2">
                    <a:gamma/>
                    <a:shade val="39216"/>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443" name="Oval 203"/>
            <p:cNvSpPr>
              <a:spLocks noChangeArrowheads="1"/>
            </p:cNvSpPr>
            <p:nvPr/>
          </p:nvSpPr>
          <p:spPr bwMode="hidden">
            <a:xfrm>
              <a:off x="4553" y="2873"/>
              <a:ext cx="156" cy="83"/>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444" name="Oval 204"/>
            <p:cNvSpPr>
              <a:spLocks noChangeArrowheads="1"/>
            </p:cNvSpPr>
            <p:nvPr/>
          </p:nvSpPr>
          <p:spPr bwMode="hidden">
            <a:xfrm>
              <a:off x="5293" y="3116"/>
              <a:ext cx="168" cy="95"/>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445" name="Oval 205"/>
            <p:cNvSpPr>
              <a:spLocks noChangeArrowheads="1"/>
            </p:cNvSpPr>
            <p:nvPr/>
          </p:nvSpPr>
          <p:spPr bwMode="hidden">
            <a:xfrm>
              <a:off x="5497" y="2879"/>
              <a:ext cx="156" cy="89"/>
            </a:xfrm>
            <a:prstGeom prst="ellipse">
              <a:avLst/>
            </a:prstGeom>
            <a:gradFill rotWithShape="0">
              <a:gsLst>
                <a:gs pos="0">
                  <a:schemeClr val="accent2"/>
                </a:gs>
                <a:gs pos="100000">
                  <a:schemeClr val="accent2">
                    <a:gamma/>
                    <a:shade val="39216"/>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446" name="Oval 206"/>
            <p:cNvSpPr>
              <a:spLocks noChangeArrowheads="1"/>
            </p:cNvSpPr>
            <p:nvPr/>
          </p:nvSpPr>
          <p:spPr bwMode="hidden">
            <a:xfrm>
              <a:off x="4772" y="2673"/>
              <a:ext cx="156" cy="83"/>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447" name="Oval 207"/>
            <p:cNvSpPr>
              <a:spLocks noChangeArrowheads="1"/>
            </p:cNvSpPr>
            <p:nvPr/>
          </p:nvSpPr>
          <p:spPr bwMode="hidden">
            <a:xfrm>
              <a:off x="4966" y="2488"/>
              <a:ext cx="156" cy="84"/>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448" name="Oval 208"/>
            <p:cNvSpPr>
              <a:spLocks noChangeArrowheads="1"/>
            </p:cNvSpPr>
            <p:nvPr/>
          </p:nvSpPr>
          <p:spPr bwMode="hidden">
            <a:xfrm>
              <a:off x="5444" y="2052"/>
              <a:ext cx="134" cy="73"/>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449" name="Oval 209"/>
            <p:cNvSpPr>
              <a:spLocks noChangeArrowheads="1"/>
            </p:cNvSpPr>
            <p:nvPr/>
          </p:nvSpPr>
          <p:spPr bwMode="hidden">
            <a:xfrm>
              <a:off x="5161" y="2314"/>
              <a:ext cx="140" cy="73"/>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450" name="Oval 210"/>
            <p:cNvSpPr>
              <a:spLocks noChangeArrowheads="1"/>
            </p:cNvSpPr>
            <p:nvPr/>
          </p:nvSpPr>
          <p:spPr bwMode="hidden">
            <a:xfrm>
              <a:off x="5318" y="2176"/>
              <a:ext cx="134" cy="61"/>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451" name="Oval 211"/>
            <p:cNvSpPr>
              <a:spLocks noChangeArrowheads="1"/>
            </p:cNvSpPr>
            <p:nvPr/>
          </p:nvSpPr>
          <p:spPr bwMode="hidden">
            <a:xfrm>
              <a:off x="5581" y="1933"/>
              <a:ext cx="128" cy="61"/>
            </a:xfrm>
            <a:prstGeom prst="ellipse">
              <a:avLst/>
            </a:prstGeom>
            <a:gradFill rotWithShape="0">
              <a:gsLst>
                <a:gs pos="0">
                  <a:schemeClr val="accent2"/>
                </a:gs>
                <a:gs pos="100000">
                  <a:schemeClr val="accent2">
                    <a:gamma/>
                    <a:shade val="57647"/>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452" name="Oval 212"/>
            <p:cNvSpPr>
              <a:spLocks noChangeArrowheads="1"/>
            </p:cNvSpPr>
            <p:nvPr/>
          </p:nvSpPr>
          <p:spPr bwMode="hidden">
            <a:xfrm>
              <a:off x="5689" y="1811"/>
              <a:ext cx="128" cy="61"/>
            </a:xfrm>
            <a:prstGeom prst="ellipse">
              <a:avLst/>
            </a:prstGeom>
            <a:gradFill rotWithShape="0">
              <a:gsLst>
                <a:gs pos="0">
                  <a:schemeClr val="accent2"/>
                </a:gs>
                <a:gs pos="100000">
                  <a:schemeClr val="accent2">
                    <a:gamma/>
                    <a:shade val="57647"/>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453" name="Oval 213"/>
            <p:cNvSpPr>
              <a:spLocks noChangeArrowheads="1"/>
            </p:cNvSpPr>
            <p:nvPr/>
          </p:nvSpPr>
          <p:spPr bwMode="hidden">
            <a:xfrm>
              <a:off x="5663" y="2680"/>
              <a:ext cx="156" cy="83"/>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454" name="Oval 214"/>
            <p:cNvSpPr>
              <a:spLocks noChangeArrowheads="1"/>
            </p:cNvSpPr>
            <p:nvPr/>
          </p:nvSpPr>
          <p:spPr bwMode="hidden">
            <a:xfrm>
              <a:off x="-65" y="2865"/>
              <a:ext cx="150" cy="89"/>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455" name="Oval 215"/>
            <p:cNvSpPr>
              <a:spLocks noChangeArrowheads="1"/>
            </p:cNvSpPr>
            <p:nvPr/>
          </p:nvSpPr>
          <p:spPr bwMode="hidden">
            <a:xfrm>
              <a:off x="2" y="2477"/>
              <a:ext cx="156" cy="89"/>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456" name="Oval 216"/>
            <p:cNvSpPr>
              <a:spLocks noChangeArrowheads="1"/>
            </p:cNvSpPr>
            <p:nvPr/>
          </p:nvSpPr>
          <p:spPr bwMode="hidden">
            <a:xfrm>
              <a:off x="-9" y="1436"/>
              <a:ext cx="106"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defRPr/>
              </a:pPr>
              <a:endParaRPr lang="id-ID">
                <a:solidFill>
                  <a:srgbClr val="FFFFFF"/>
                </a:solidFill>
              </a:endParaRPr>
            </a:p>
          </p:txBody>
        </p:sp>
        <p:sp>
          <p:nvSpPr>
            <p:cNvPr id="10457" name="Oval 217"/>
            <p:cNvSpPr>
              <a:spLocks noChangeArrowheads="1"/>
            </p:cNvSpPr>
            <p:nvPr/>
          </p:nvSpPr>
          <p:spPr bwMode="hidden">
            <a:xfrm>
              <a:off x="5624" y="4010"/>
              <a:ext cx="201" cy="106"/>
            </a:xfrm>
            <a:prstGeom prst="ellipse">
              <a:avLst/>
            </a:prstGeom>
            <a:gradFill rotWithShape="0">
              <a:gsLst>
                <a:gs pos="0">
                  <a:schemeClr val="accent2"/>
                </a:gs>
                <a:gs pos="100000">
                  <a:schemeClr val="accent2">
                    <a:gamma/>
                    <a:shade val="39216"/>
                    <a:invGamma/>
                  </a:schemeClr>
                </a:gs>
              </a:gsLst>
              <a:lin ang="2700000" scaled="1"/>
            </a:gradFill>
            <a:ln w="9525">
              <a:noFill/>
              <a:round/>
              <a:headEnd/>
              <a:tailEnd/>
            </a:ln>
            <a:effectLst/>
          </p:spPr>
          <p:txBody>
            <a:bodyPr/>
            <a:lstStyle/>
            <a:p>
              <a:pPr>
                <a:defRPr/>
              </a:pPr>
              <a:endParaRPr lang="id-ID">
                <a:solidFill>
                  <a:srgbClr val="FFFFFF"/>
                </a:solidFill>
              </a:endParaRPr>
            </a:p>
          </p:txBody>
        </p:sp>
      </p:grpSp>
      <p:sp>
        <p:nvSpPr>
          <p:cNvPr id="10458" name="Rectangle 218"/>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fontAlgn="auto">
              <a:spcBef>
                <a:spcPts val="0"/>
              </a:spcBef>
              <a:spcAft>
                <a:spcPts val="0"/>
              </a:spcAft>
              <a:defRPr sz="1200">
                <a:effectLst>
                  <a:outerShdw blurRad="38100" dist="38100" dir="2700000" algn="tl">
                    <a:srgbClr val="000000"/>
                  </a:outerShdw>
                </a:effectLst>
                <a:latin typeface="+mn-lt"/>
                <a:cs typeface="+mn-cs"/>
              </a:defRPr>
            </a:lvl1pPr>
          </a:lstStyle>
          <a:p>
            <a:pPr>
              <a:defRPr/>
            </a:pPr>
            <a:fld id="{6BF1B3BD-BE24-43C7-A541-1C9A52013787}" type="slidenum">
              <a:rPr lang="en-US">
                <a:solidFill>
                  <a:srgbClr val="FFFFFF"/>
                </a:solidFill>
              </a:rPr>
              <a:pPr>
                <a:defRPr/>
              </a:pPr>
              <a:t>‹#›</a:t>
            </a:fld>
            <a:endParaRPr lang="en-US">
              <a:solidFill>
                <a:srgbClr val="FFFFFF"/>
              </a:solidFill>
            </a:endParaRPr>
          </a:p>
        </p:txBody>
      </p:sp>
      <p:sp>
        <p:nvSpPr>
          <p:cNvPr id="10459" name="Rectangle 219"/>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fontAlgn="auto">
              <a:spcBef>
                <a:spcPts val="0"/>
              </a:spcBef>
              <a:spcAft>
                <a:spcPts val="0"/>
              </a:spcAft>
              <a:defRPr sz="1200">
                <a:effectLst>
                  <a:outerShdw blurRad="38100" dist="38100" dir="2700000" algn="tl">
                    <a:srgbClr val="000000"/>
                  </a:outerShdw>
                </a:effectLst>
                <a:latin typeface="+mn-lt"/>
                <a:cs typeface="+mn-cs"/>
              </a:defRPr>
            </a:lvl1pPr>
          </a:lstStyle>
          <a:p>
            <a:pPr>
              <a:defRPr/>
            </a:pPr>
            <a:endParaRPr lang="en-US">
              <a:solidFill>
                <a:srgbClr val="FFFFFF"/>
              </a:solidFill>
            </a:endParaRPr>
          </a:p>
        </p:txBody>
      </p:sp>
      <p:sp>
        <p:nvSpPr>
          <p:cNvPr id="10460" name="Rectangle 220"/>
          <p:cNvSpPr>
            <a:spLocks noGrp="1" noChangeArrowheads="1"/>
          </p:cNvSpPr>
          <p:nvPr>
            <p:ph type="ftr" sz="quarter" idx="3"/>
          </p:nvPr>
        </p:nvSpPr>
        <p:spPr bwMode="auto">
          <a:xfrm>
            <a:off x="3124200" y="6243638"/>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fontAlgn="auto">
              <a:spcBef>
                <a:spcPts val="0"/>
              </a:spcBef>
              <a:spcAft>
                <a:spcPts val="0"/>
              </a:spcAft>
              <a:defRPr sz="1200">
                <a:effectLst>
                  <a:outerShdw blurRad="38100" dist="38100" dir="2700000" algn="tl">
                    <a:srgbClr val="000000"/>
                  </a:outerShdw>
                </a:effectLst>
                <a:latin typeface="+mn-lt"/>
                <a:cs typeface="+mn-cs"/>
              </a:defRPr>
            </a:lvl1pPr>
          </a:lstStyle>
          <a:p>
            <a:pPr>
              <a:defRPr/>
            </a:pPr>
            <a:endParaRPr lang="en-US">
              <a:solidFill>
                <a:srgbClr val="FFFFFF"/>
              </a:solidFill>
            </a:endParaRPr>
          </a:p>
        </p:txBody>
      </p:sp>
      <p:sp>
        <p:nvSpPr>
          <p:cNvPr id="10461" name="Rectangle 221"/>
          <p:cNvSpPr>
            <a:spLocks noGrp="1" noChangeArrowheads="1"/>
          </p:cNvSpPr>
          <p:nvPr>
            <p:ph type="body" idx="1"/>
          </p:nvPr>
        </p:nvSpPr>
        <p:spPr bwMode="auto">
          <a:xfrm>
            <a:off x="457200" y="1600200"/>
            <a:ext cx="8229600" cy="45339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462" name="Rectangle 22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extLst>
      <p:ext uri="{BB962C8B-B14F-4D97-AF65-F5344CB8AC3E}">
        <p14:creationId xmlns:p14="http://schemas.microsoft.com/office/powerpoint/2010/main" val="84087405"/>
      </p:ext>
    </p:extLst>
  </p:cSld>
  <p:clrMap bg1="dk2" tx1="lt1" bg2="dk1" tx2="lt2" accent1="accent1" accent2="accent2" accent3="accent3" accent4="accent4" accent5="accent5" accent6="accent6" hlink="hlink" folHlink="folHlink"/>
  <p:sldLayoutIdLst>
    <p:sldLayoutId id="2147484590"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Font typeface="Wingdings" pitchFamily="2" charset="2"/>
        <a:buBlip>
          <a:blip r:embed="rId3"/>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folHlink"/>
        </a:buClr>
        <a:buSzPct val="50000"/>
        <a:buFont typeface="Wingdings" pitchFamily="2" charset="2"/>
        <a:buChar char="n"/>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hlink"/>
        </a:buClr>
        <a:buFont typeface="Wingdings" pitchFamily="2" charset="2"/>
        <a:buBlip>
          <a:blip r:embed="rId3"/>
        </a:buBlip>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lr>
          <a:schemeClr val="folHlink"/>
        </a:buClr>
        <a:buSzPct val="50000"/>
        <a:buFont typeface="Wingdings" pitchFamily="2" charset="2"/>
        <a:buChar char="n"/>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hlink"/>
        </a:buClr>
        <a:buFont typeface="Wingdings" pitchFamily="2" charset="2"/>
        <a:buBlip>
          <a:blip r:embed="rId3"/>
        </a:buBlip>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hlink"/>
        </a:buClr>
        <a:buFont typeface="Wingdings" pitchFamily="2" charset="2"/>
        <a:buBlip>
          <a:blip r:embed="rId3"/>
        </a:buBlip>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hlink"/>
        </a:buClr>
        <a:buFont typeface="Wingdings" pitchFamily="2" charset="2"/>
        <a:buBlip>
          <a:blip r:embed="rId3"/>
        </a:buBlip>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hlink"/>
        </a:buClr>
        <a:buFont typeface="Wingdings" pitchFamily="2" charset="2"/>
        <a:buBlip>
          <a:blip r:embed="rId3"/>
        </a:buBlip>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hlink"/>
        </a:buClr>
        <a:buFont typeface="Wingdings" pitchFamily="2" charset="2"/>
        <a:buBlip>
          <a:blip r:embed="rId3"/>
        </a:buBlip>
        <a:defRPr sz="2000">
          <a:solidFill>
            <a:schemeClr val="tx1"/>
          </a:solidFill>
          <a:effectLst>
            <a:outerShdw blurRad="38100" dist="38100" dir="2700000" algn="tl">
              <a:srgbClr val="000000"/>
            </a:outerShdw>
          </a:effectLst>
          <a:latin typeface="+mn-lt"/>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Arc 2"/>
          <p:cNvSpPr>
            <a:spLocks/>
          </p:cNvSpPr>
          <p:nvPr/>
        </p:nvSpPr>
        <p:spPr bwMode="auto">
          <a:xfrm>
            <a:off x="0" y="842963"/>
            <a:ext cx="2897188" cy="6015037"/>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gradFill rotWithShape="0">
            <a:gsLst>
              <a:gs pos="0">
                <a:schemeClr val="bg1"/>
              </a:gs>
              <a:gs pos="100000">
                <a:schemeClr val="accent2"/>
              </a:gs>
            </a:gsLst>
            <a:lin ang="5400000" scaled="1"/>
          </a:gradFill>
          <a:ln w="9525">
            <a:noFill/>
            <a:round/>
            <a:headEnd type="none" w="sm" len="sm"/>
            <a:tailEnd type="none" w="sm" len="sm"/>
          </a:ln>
        </p:spPr>
        <p:txBody>
          <a:bodyPr/>
          <a:lstStyle/>
          <a:p>
            <a:pPr>
              <a:defRPr/>
            </a:pPr>
            <a:endParaRPr kumimoji="1" lang="id-ID" sz="2400">
              <a:solidFill>
                <a:srgbClr val="FFFFFF"/>
              </a:solidFill>
              <a:latin typeface="Times New Roman" pitchFamily="18" charset="0"/>
            </a:endParaRPr>
          </a:p>
        </p:txBody>
      </p:sp>
      <p:sp>
        <p:nvSpPr>
          <p:cNvPr id="10243" name="Rectangle 3"/>
          <p:cNvSpPr>
            <a:spLocks noGrp="1" noChangeArrowheads="1"/>
          </p:cNvSpPr>
          <p:nvPr>
            <p:ph type="title"/>
          </p:nvPr>
        </p:nvSpPr>
        <p:spPr bwMode="auto">
          <a:xfrm>
            <a:off x="2819400" y="609600"/>
            <a:ext cx="6096000" cy="1143000"/>
          </a:xfrm>
          <a:prstGeom prst="rect">
            <a:avLst/>
          </a:prstGeom>
          <a:noFill/>
          <a:ln w="9525">
            <a:noFill/>
            <a:miter lim="800000"/>
            <a:headEnd/>
            <a:tailEnd/>
          </a:ln>
        </p:spPr>
        <p:txBody>
          <a:bodyPr vert="horz" wrap="square" lIns="92075" tIns="46037" rIns="92075" bIns="46037" numCol="1" anchor="ctr" anchorCtr="0" compatLnSpc="1">
            <a:prstTxWarp prst="textNoShape">
              <a:avLst/>
            </a:prstTxWarp>
          </a:bodyPr>
          <a:lstStyle/>
          <a:p>
            <a:pPr lvl="0"/>
            <a:r>
              <a:rPr lang="en-US"/>
              <a:t>Click to edit Master title style</a:t>
            </a:r>
          </a:p>
        </p:txBody>
      </p:sp>
      <p:sp>
        <p:nvSpPr>
          <p:cNvPr id="10244" name="Rectangle 4"/>
          <p:cNvSpPr>
            <a:spLocks noGrp="1" noChangeArrowheads="1"/>
          </p:cNvSpPr>
          <p:nvPr>
            <p:ph type="body" idx="1"/>
          </p:nvPr>
        </p:nvSpPr>
        <p:spPr bwMode="auto">
          <a:xfrm>
            <a:off x="2819400" y="1981200"/>
            <a:ext cx="6096000" cy="4114800"/>
          </a:xfrm>
          <a:prstGeom prst="rect">
            <a:avLst/>
          </a:prstGeom>
          <a:noFill/>
          <a:ln w="9525">
            <a:noFill/>
            <a:miter lim="800000"/>
            <a:headEnd/>
            <a:tailEnd/>
          </a:ln>
        </p:spPr>
        <p:txBody>
          <a:bodyPr vert="horz" wrap="square" lIns="92075" tIns="46037" rIns="92075" bIns="4603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7" name="Rectangle 5"/>
          <p:cNvSpPr>
            <a:spLocks noGrp="1" noChangeArrowheads="1"/>
          </p:cNvSpPr>
          <p:nvPr>
            <p:ph type="dt" sz="half" idx="2"/>
          </p:nvPr>
        </p:nvSpPr>
        <p:spPr bwMode="auto">
          <a:xfrm>
            <a:off x="304800" y="6248400"/>
            <a:ext cx="1905000" cy="457200"/>
          </a:xfrm>
          <a:prstGeom prst="rect">
            <a:avLst/>
          </a:prstGeom>
          <a:noFill/>
          <a:ln w="9525">
            <a:noFill/>
            <a:miter lim="800000"/>
            <a:headEnd/>
            <a:tailEnd/>
          </a:ln>
        </p:spPr>
        <p:txBody>
          <a:bodyPr vert="horz" wrap="square" lIns="92075" tIns="46037" rIns="92075" bIns="46037" numCol="1" anchor="ctr" anchorCtr="0" compatLnSpc="1">
            <a:prstTxWarp prst="textNoShape">
              <a:avLst/>
            </a:prstTxWarp>
          </a:bodyPr>
          <a:lstStyle>
            <a:lvl1pPr fontAlgn="auto">
              <a:spcBef>
                <a:spcPts val="0"/>
              </a:spcBef>
              <a:spcAft>
                <a:spcPts val="0"/>
              </a:spcAft>
              <a:defRPr sz="1400">
                <a:latin typeface="+mn-lt"/>
                <a:cs typeface="+mn-cs"/>
              </a:defRPr>
            </a:lvl1pPr>
          </a:lstStyle>
          <a:p>
            <a:pPr>
              <a:defRPr/>
            </a:pPr>
            <a:endParaRPr lang="en-US">
              <a:solidFill>
                <a:srgbClr val="FFFFFF"/>
              </a:solidFill>
            </a:endParaRPr>
          </a:p>
        </p:txBody>
      </p:sp>
      <p:sp>
        <p:nvSpPr>
          <p:cNvPr id="3078" name="Rectangle 6"/>
          <p:cNvSpPr>
            <a:spLocks noGrp="1" noChangeArrowheads="1"/>
          </p:cNvSpPr>
          <p:nvPr>
            <p:ph type="ftr" sz="quarter" idx="3"/>
          </p:nvPr>
        </p:nvSpPr>
        <p:spPr bwMode="auto">
          <a:xfrm>
            <a:off x="3581400" y="6248400"/>
            <a:ext cx="2895600" cy="457200"/>
          </a:xfrm>
          <a:prstGeom prst="rect">
            <a:avLst/>
          </a:prstGeom>
          <a:noFill/>
          <a:ln w="9525">
            <a:noFill/>
            <a:miter lim="800000"/>
            <a:headEnd/>
            <a:tailEnd/>
          </a:ln>
        </p:spPr>
        <p:txBody>
          <a:bodyPr vert="horz" wrap="square" lIns="92075" tIns="46037" rIns="92075" bIns="46037" numCol="1" anchor="ctr" anchorCtr="0" compatLnSpc="1">
            <a:prstTxWarp prst="textNoShape">
              <a:avLst/>
            </a:prstTxWarp>
          </a:bodyPr>
          <a:lstStyle>
            <a:lvl1pPr algn="ctr" fontAlgn="auto">
              <a:spcBef>
                <a:spcPts val="0"/>
              </a:spcBef>
              <a:spcAft>
                <a:spcPts val="0"/>
              </a:spcAft>
              <a:defRPr sz="1400">
                <a:latin typeface="+mn-lt"/>
                <a:cs typeface="+mn-cs"/>
              </a:defRPr>
            </a:lvl1pPr>
          </a:lstStyle>
          <a:p>
            <a:pPr>
              <a:defRPr/>
            </a:pPr>
            <a:endParaRPr lang="en-US">
              <a:solidFill>
                <a:srgbClr val="FFFFFF"/>
              </a:solidFill>
            </a:endParaRPr>
          </a:p>
        </p:txBody>
      </p:sp>
      <p:sp>
        <p:nvSpPr>
          <p:cNvPr id="3079" name="Rectangle 7"/>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p:spPr>
        <p:txBody>
          <a:bodyPr vert="horz" wrap="none" lIns="92075" tIns="46037" rIns="92075" bIns="46037" numCol="1" anchor="ctr" anchorCtr="0" compatLnSpc="1">
            <a:prstTxWarp prst="textNoShape">
              <a:avLst/>
            </a:prstTxWarp>
          </a:bodyPr>
          <a:lstStyle>
            <a:lvl1pPr algn="r" fontAlgn="auto">
              <a:spcBef>
                <a:spcPts val="0"/>
              </a:spcBef>
              <a:spcAft>
                <a:spcPts val="0"/>
              </a:spcAft>
              <a:defRPr sz="1400">
                <a:latin typeface="+mn-lt"/>
                <a:cs typeface="+mn-cs"/>
              </a:defRPr>
            </a:lvl1pPr>
          </a:lstStyle>
          <a:p>
            <a:pPr>
              <a:defRPr/>
            </a:pPr>
            <a:fld id="{46F11824-0352-41CA-BD41-0619EEB6C1E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78761339"/>
      </p:ext>
    </p:extLst>
  </p:cSld>
  <p:clrMap bg1="dk2" tx1="lt1" bg2="dk1" tx2="lt2" accent1="accent1" accent2="accent2" accent3="accent3" accent4="accent4" accent5="accent5" accent6="accent6" hlink="hlink" folHlink="folHlink"/>
  <p:sldLayoutIdLst>
    <p:sldLayoutId id="2147484593" r:id="rId1"/>
  </p:sldLayoutIdLst>
  <p:txStyles>
    <p:titleStyle>
      <a:lvl1pPr algn="l" rtl="0" eaLnBrk="0" fontAlgn="base" hangingPunct="0">
        <a:lnSpc>
          <a:spcPct val="70000"/>
        </a:lnSpc>
        <a:spcBef>
          <a:spcPct val="0"/>
        </a:spcBef>
        <a:spcAft>
          <a:spcPct val="0"/>
        </a:spcAft>
        <a:defRPr sz="4800" b="1">
          <a:solidFill>
            <a:schemeClr val="tx2"/>
          </a:solidFill>
          <a:latin typeface="+mj-lt"/>
          <a:ea typeface="+mj-ea"/>
          <a:cs typeface="+mj-cs"/>
        </a:defRPr>
      </a:lvl1pPr>
      <a:lvl2pPr algn="l" rtl="0" eaLnBrk="0" fontAlgn="base" hangingPunct="0">
        <a:lnSpc>
          <a:spcPct val="70000"/>
        </a:lnSpc>
        <a:spcBef>
          <a:spcPct val="0"/>
        </a:spcBef>
        <a:spcAft>
          <a:spcPct val="0"/>
        </a:spcAft>
        <a:defRPr sz="4800" b="1">
          <a:solidFill>
            <a:schemeClr val="tx2"/>
          </a:solidFill>
          <a:latin typeface="Arial Narrow" pitchFamily="34" charset="0"/>
        </a:defRPr>
      </a:lvl2pPr>
      <a:lvl3pPr algn="l" rtl="0" eaLnBrk="0" fontAlgn="base" hangingPunct="0">
        <a:lnSpc>
          <a:spcPct val="70000"/>
        </a:lnSpc>
        <a:spcBef>
          <a:spcPct val="0"/>
        </a:spcBef>
        <a:spcAft>
          <a:spcPct val="0"/>
        </a:spcAft>
        <a:defRPr sz="4800" b="1">
          <a:solidFill>
            <a:schemeClr val="tx2"/>
          </a:solidFill>
          <a:latin typeface="Arial Narrow" pitchFamily="34" charset="0"/>
        </a:defRPr>
      </a:lvl3pPr>
      <a:lvl4pPr algn="l" rtl="0" eaLnBrk="0" fontAlgn="base" hangingPunct="0">
        <a:lnSpc>
          <a:spcPct val="70000"/>
        </a:lnSpc>
        <a:spcBef>
          <a:spcPct val="0"/>
        </a:spcBef>
        <a:spcAft>
          <a:spcPct val="0"/>
        </a:spcAft>
        <a:defRPr sz="4800" b="1">
          <a:solidFill>
            <a:schemeClr val="tx2"/>
          </a:solidFill>
          <a:latin typeface="Arial Narrow" pitchFamily="34" charset="0"/>
        </a:defRPr>
      </a:lvl4pPr>
      <a:lvl5pPr algn="l" rtl="0" eaLnBrk="0" fontAlgn="base" hangingPunct="0">
        <a:lnSpc>
          <a:spcPct val="70000"/>
        </a:lnSpc>
        <a:spcBef>
          <a:spcPct val="0"/>
        </a:spcBef>
        <a:spcAft>
          <a:spcPct val="0"/>
        </a:spcAft>
        <a:defRPr sz="4800" b="1">
          <a:solidFill>
            <a:schemeClr val="tx2"/>
          </a:solidFill>
          <a:latin typeface="Arial Narrow" pitchFamily="34" charset="0"/>
        </a:defRPr>
      </a:lvl5pPr>
      <a:lvl6pPr marL="457200" algn="l" rtl="0" fontAlgn="base">
        <a:lnSpc>
          <a:spcPct val="70000"/>
        </a:lnSpc>
        <a:spcBef>
          <a:spcPct val="0"/>
        </a:spcBef>
        <a:spcAft>
          <a:spcPct val="0"/>
        </a:spcAft>
        <a:defRPr sz="4800" b="1">
          <a:solidFill>
            <a:schemeClr val="tx2"/>
          </a:solidFill>
          <a:latin typeface="Arial Narrow" pitchFamily="34" charset="0"/>
        </a:defRPr>
      </a:lvl6pPr>
      <a:lvl7pPr marL="914400" algn="l" rtl="0" fontAlgn="base">
        <a:lnSpc>
          <a:spcPct val="70000"/>
        </a:lnSpc>
        <a:spcBef>
          <a:spcPct val="0"/>
        </a:spcBef>
        <a:spcAft>
          <a:spcPct val="0"/>
        </a:spcAft>
        <a:defRPr sz="4800" b="1">
          <a:solidFill>
            <a:schemeClr val="tx2"/>
          </a:solidFill>
          <a:latin typeface="Arial Narrow" pitchFamily="34" charset="0"/>
        </a:defRPr>
      </a:lvl7pPr>
      <a:lvl8pPr marL="1371600" algn="l" rtl="0" fontAlgn="base">
        <a:lnSpc>
          <a:spcPct val="70000"/>
        </a:lnSpc>
        <a:spcBef>
          <a:spcPct val="0"/>
        </a:spcBef>
        <a:spcAft>
          <a:spcPct val="0"/>
        </a:spcAft>
        <a:defRPr sz="4800" b="1">
          <a:solidFill>
            <a:schemeClr val="tx2"/>
          </a:solidFill>
          <a:latin typeface="Arial Narrow" pitchFamily="34" charset="0"/>
        </a:defRPr>
      </a:lvl8pPr>
      <a:lvl9pPr marL="1828800" algn="l" rtl="0" fontAlgn="base">
        <a:lnSpc>
          <a:spcPct val="70000"/>
        </a:lnSpc>
        <a:spcBef>
          <a:spcPct val="0"/>
        </a:spcBef>
        <a:spcAft>
          <a:spcPct val="0"/>
        </a:spcAft>
        <a:defRPr sz="4800" b="1">
          <a:solidFill>
            <a:schemeClr val="tx2"/>
          </a:solidFill>
          <a:latin typeface="Arial Narrow" pitchFamily="34" charset="0"/>
        </a:defRPr>
      </a:lvl9pPr>
    </p:titleStyle>
    <p:bodyStyle>
      <a:lvl1pPr marL="342900" indent="-342900" algn="l" rtl="0" eaLnBrk="0" fontAlgn="base" hangingPunct="0">
        <a:spcBef>
          <a:spcPct val="20000"/>
        </a:spcBef>
        <a:spcAft>
          <a:spcPct val="0"/>
        </a:spcAft>
        <a:buClr>
          <a:schemeClr val="hlink"/>
        </a:buClr>
        <a:buSzPct val="60000"/>
        <a:buFont typeface="Wingdings" pitchFamily="2" charset="2"/>
        <a:buChar char="n"/>
        <a:defRPr sz="2800">
          <a:solidFill>
            <a:schemeClr val="tx1"/>
          </a:solidFill>
          <a:latin typeface="+mn-lt"/>
          <a:ea typeface="+mn-ea"/>
          <a:cs typeface="+mn-cs"/>
        </a:defRPr>
      </a:lvl1pPr>
      <a:lvl2pPr marL="742950" indent="-285750" algn="l" rtl="0" eaLnBrk="0" fontAlgn="base" hangingPunct="0">
        <a:spcBef>
          <a:spcPct val="20000"/>
        </a:spcBef>
        <a:spcAft>
          <a:spcPct val="0"/>
        </a:spcAft>
        <a:buClr>
          <a:schemeClr val="tx2"/>
        </a:buClr>
        <a:buSzPct val="65000"/>
        <a:buFont typeface="Wingdings" pitchFamily="2" charset="2"/>
        <a:buChar char="u"/>
        <a:defRPr sz="2600">
          <a:solidFill>
            <a:schemeClr val="tx1"/>
          </a:solidFill>
          <a:latin typeface="+mn-lt"/>
        </a:defRPr>
      </a:lvl2pPr>
      <a:lvl3pPr marL="1143000" indent="-228600" algn="l" rtl="0" eaLnBrk="0" fontAlgn="base" hangingPunct="0">
        <a:spcBef>
          <a:spcPct val="20000"/>
        </a:spcBef>
        <a:spcAft>
          <a:spcPct val="0"/>
        </a:spcAft>
        <a:buClr>
          <a:schemeClr val="hlink"/>
        </a:buClr>
        <a:buSzPct val="65000"/>
        <a:buFont typeface="Wingdings" pitchFamily="2" charset="2"/>
        <a:buChar char="«"/>
        <a:defRPr sz="2400">
          <a:solidFill>
            <a:schemeClr val="tx1"/>
          </a:solidFill>
          <a:latin typeface="+mn-lt"/>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defRPr>
      </a:lvl4pPr>
      <a:lvl5pPr marL="2057400" indent="-228600" algn="l" rtl="0" eaLnBrk="0" fontAlgn="base" hangingPunct="0">
        <a:spcBef>
          <a:spcPct val="20000"/>
        </a:spcBef>
        <a:spcAft>
          <a:spcPct val="0"/>
        </a:spcAft>
        <a:buClr>
          <a:schemeClr val="hlink"/>
        </a:buClr>
        <a:buSzPct val="100000"/>
        <a:buChar char="–"/>
        <a:defRPr sz="2000">
          <a:solidFill>
            <a:schemeClr val="tx1"/>
          </a:solidFill>
          <a:latin typeface="+mn-lt"/>
        </a:defRPr>
      </a:lvl5pPr>
      <a:lvl6pPr marL="2514600" indent="-228600" algn="l" rtl="0" fontAlgn="base">
        <a:spcBef>
          <a:spcPct val="20000"/>
        </a:spcBef>
        <a:spcAft>
          <a:spcPct val="0"/>
        </a:spcAft>
        <a:buClr>
          <a:schemeClr val="hlink"/>
        </a:buClr>
        <a:buSzPct val="100000"/>
        <a:buChar char="–"/>
        <a:defRPr sz="2000">
          <a:solidFill>
            <a:schemeClr val="tx1"/>
          </a:solidFill>
          <a:latin typeface="+mn-lt"/>
        </a:defRPr>
      </a:lvl6pPr>
      <a:lvl7pPr marL="2971800" indent="-228600" algn="l" rtl="0" fontAlgn="base">
        <a:spcBef>
          <a:spcPct val="20000"/>
        </a:spcBef>
        <a:spcAft>
          <a:spcPct val="0"/>
        </a:spcAft>
        <a:buClr>
          <a:schemeClr val="hlink"/>
        </a:buClr>
        <a:buSzPct val="100000"/>
        <a:buChar char="–"/>
        <a:defRPr sz="2000">
          <a:solidFill>
            <a:schemeClr val="tx1"/>
          </a:solidFill>
          <a:latin typeface="+mn-lt"/>
        </a:defRPr>
      </a:lvl7pPr>
      <a:lvl8pPr marL="3429000" indent="-228600" algn="l" rtl="0" fontAlgn="base">
        <a:spcBef>
          <a:spcPct val="20000"/>
        </a:spcBef>
        <a:spcAft>
          <a:spcPct val="0"/>
        </a:spcAft>
        <a:buClr>
          <a:schemeClr val="hlink"/>
        </a:buClr>
        <a:buSzPct val="100000"/>
        <a:buChar char="–"/>
        <a:defRPr sz="2000">
          <a:solidFill>
            <a:schemeClr val="tx1"/>
          </a:solidFill>
          <a:latin typeface="+mn-lt"/>
        </a:defRPr>
      </a:lvl8pPr>
      <a:lvl9pPr marL="3886200" indent="-228600" algn="l" rtl="0" fontAlgn="base">
        <a:spcBef>
          <a:spcPct val="20000"/>
        </a:spcBef>
        <a:spcAft>
          <a:spcPct val="0"/>
        </a:spcAft>
        <a:buClr>
          <a:schemeClr val="hlink"/>
        </a:buClr>
        <a:buSzPct val="100000"/>
        <a:buChar char="–"/>
        <a:defRPr sz="2000">
          <a:solidFill>
            <a:schemeClr val="tx1"/>
          </a:solidFill>
          <a:latin typeface="+mn-lt"/>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3" name="Freeform 12"/>
          <p:cNvSpPr>
            <a:spLocks/>
          </p:cNvSpPr>
          <p:nvPr/>
        </p:nvSpPr>
        <p:spPr bwMode="auto">
          <a:xfrm>
            <a:off x="716436" y="5001993"/>
            <a:ext cx="3802003" cy="1443111"/>
          </a:xfrm>
          <a:custGeom>
            <a:avLst>
              <a:gd name="A1" fmla="val 0"/>
              <a:gd name="A2" fmla="val 0"/>
              <a:gd name="A3" fmla="val 0"/>
              <a:gd name="A4" fmla="val 0"/>
              <a:gd name="A5" fmla="val 0"/>
              <a:gd name="A6" fmla="val 0"/>
              <a:gd name="A7" fmla="val 0"/>
              <a:gd name="A8" fmla="val 0"/>
            </a:avLst>
            <a:gdLst/>
            <a:ahLst/>
            <a:cxnLst>
              <a:cxn ang="0">
                <a:pos x="0" y="0"/>
              </a:cxn>
              <a:cxn ang="0">
                <a:pos x="5760" y="0"/>
              </a:cxn>
              <a:cxn ang="0">
                <a:pos x="5760" y="528"/>
              </a:cxn>
              <a:cxn ang="0">
                <a:pos x="48" y="0"/>
              </a:cxn>
            </a:cxnLst>
            <a:rect l="0" t="0" r="0" b="0"/>
            <a:pathLst>
              <a:path w="5760" h="528">
                <a:moveTo>
                  <a:pt x="-329" y="347"/>
                </a:moveTo>
                <a:lnTo>
                  <a:pt x="7156" y="682"/>
                </a:lnTo>
                <a:lnTo>
                  <a:pt x="5229" y="682"/>
                </a:lnTo>
                <a:lnTo>
                  <a:pt x="-328" y="345"/>
                </a:lnTo>
              </a:path>
            </a:pathLst>
          </a:custGeom>
          <a:solidFill>
            <a:schemeClr val="accent1">
              <a:tint val="65000"/>
              <a:satMod val="115000"/>
              <a:alpha val="40000"/>
            </a:schemeClr>
          </a:solidFill>
          <a:ln w="9525" cap="flat" cmpd="sng" algn="ctr">
            <a:noFill/>
            <a:prstDash val="solid"/>
            <a:round/>
            <a:headEnd type="none" w="med" len="med"/>
            <a:tailEnd type="none" w="med" len="med"/>
          </a:ln>
          <a:effectLst/>
        </p:spPr>
        <p:txBody>
          <a:bodyPr vert="horz" wrap="square" lIns="91440" tIns="45720" rIns="91440" bIns="45720" anchor="t" compatLnSpc="1"/>
          <a:lstStyle/>
          <a:p>
            <a:endParaRPr lang="en-US">
              <a:solidFill>
                <a:prstClr val="black"/>
              </a:solidFill>
            </a:endParaRPr>
          </a:p>
        </p:txBody>
      </p:sp>
      <p:sp>
        <p:nvSpPr>
          <p:cNvPr id="12" name="Freeform 11"/>
          <p:cNvSpPr>
            <a:spLocks/>
          </p:cNvSpPr>
          <p:nvPr/>
        </p:nvSpPr>
        <p:spPr bwMode="auto">
          <a:xfrm>
            <a:off x="-53561" y="5785023"/>
            <a:ext cx="3802003" cy="838200"/>
          </a:xfrm>
          <a:custGeom>
            <a:avLst>
              <a:gd name="A1" fmla="val 0"/>
              <a:gd name="A2" fmla="val 0"/>
              <a:gd name="A3" fmla="val 0"/>
              <a:gd name="A4" fmla="val 0"/>
              <a:gd name="A5" fmla="val 0"/>
              <a:gd name="A6" fmla="val 0"/>
              <a:gd name="A7" fmla="val 0"/>
              <a:gd name="A8" fmla="val 0"/>
            </a:avLst>
            <a:gdLst/>
            <a:ahLst/>
            <a:cxnLst>
              <a:cxn ang="0">
                <a:pos x="0" y="0"/>
              </a:cxn>
              <a:cxn ang="0">
                <a:pos x="5760" y="0"/>
              </a:cxn>
              <a:cxn ang="0">
                <a:pos x="5760" y="528"/>
              </a:cxn>
              <a:cxn ang="0">
                <a:pos x="48" y="0"/>
              </a:cxn>
            </a:cxnLst>
            <a:rect l="0" t="0" r="0" b="0"/>
            <a:pathLst>
              <a:path w="5760" h="528">
                <a:moveTo>
                  <a:pt x="817" y="97"/>
                </a:moveTo>
                <a:lnTo>
                  <a:pt x="6408" y="682"/>
                </a:lnTo>
                <a:lnTo>
                  <a:pt x="5232" y="685"/>
                </a:lnTo>
                <a:lnTo>
                  <a:pt x="829" y="101"/>
                </a:lnTo>
              </a:path>
            </a:pathLst>
          </a:custGeom>
          <a:solidFill>
            <a:srgbClr val="000000">
              <a:alpha val="100000"/>
            </a:srgbClr>
          </a:solidFill>
          <a:ln w="9525" cap="flat" cmpd="sng" algn="ctr">
            <a:noFill/>
            <a:prstDash val="solid"/>
            <a:round/>
            <a:headEnd type="none" w="med" len="med"/>
            <a:tailEnd type="none" w="med" len="med"/>
          </a:ln>
          <a:effectLst/>
        </p:spPr>
        <p:txBody>
          <a:bodyPr vert="horz" wrap="square" lIns="91440" tIns="45720" rIns="91440" bIns="45720" anchor="t" compatLnSpc="1"/>
          <a:lstStyle/>
          <a:p>
            <a:endParaRPr lang="en-US">
              <a:solidFill>
                <a:prstClr val="black"/>
              </a:solidFill>
            </a:endParaRPr>
          </a:p>
        </p:txBody>
      </p:sp>
      <p:sp>
        <p:nvSpPr>
          <p:cNvPr id="14" name="Right Triangle 13"/>
          <p:cNvSpPr>
            <a:spLocks/>
          </p:cNvSpPr>
          <p:nvPr/>
        </p:nvSpPr>
        <p:spPr bwMode="auto">
          <a:xfrm>
            <a:off x="-6042" y="5791253"/>
            <a:ext cx="3402314" cy="1080868"/>
          </a:xfrm>
          <a:prstGeom prst="rtTriangle">
            <a:avLst/>
          </a:prstGeom>
          <a:blipFill>
            <a:blip r:embed="rId3">
              <a:alphaModFix amt="50000"/>
            </a:blip>
            <a:tile tx="0" ty="0" sx="50000" sy="50000" flip="none" algn="t"/>
          </a:blipFill>
          <a:ln w="12700" cap="rnd" cmpd="thickThin" algn="ctr">
            <a:noFill/>
            <a:prstDash val="solid"/>
          </a:ln>
          <a:effectLst>
            <a:fillOverlay blend="mult">
              <a:gradFill flip="none" rotWithShape="1">
                <a:gsLst>
                  <a:gs pos="0">
                    <a:schemeClr val="accent1">
                      <a:shade val="20000"/>
                      <a:satMod val="176000"/>
                      <a:alpha val="100000"/>
                    </a:schemeClr>
                  </a:gs>
                  <a:gs pos="18000">
                    <a:schemeClr val="accent1">
                      <a:shade val="48000"/>
                      <a:satMod val="153000"/>
                      <a:alpha val="100000"/>
                    </a:schemeClr>
                  </a:gs>
                  <a:gs pos="43000">
                    <a:schemeClr val="accent1">
                      <a:tint val="86000"/>
                      <a:satMod val="149000"/>
                      <a:alpha val="100000"/>
                    </a:schemeClr>
                  </a:gs>
                  <a:gs pos="45000">
                    <a:schemeClr val="accent1">
                      <a:tint val="85000"/>
                      <a:satMod val="150000"/>
                      <a:alpha val="100000"/>
                    </a:schemeClr>
                  </a:gs>
                  <a:gs pos="50000">
                    <a:schemeClr val="accent1">
                      <a:tint val="86000"/>
                      <a:satMod val="149000"/>
                      <a:alpha val="100000"/>
                    </a:schemeClr>
                  </a:gs>
                  <a:gs pos="79000">
                    <a:schemeClr val="accent1">
                      <a:shade val="53000"/>
                      <a:satMod val="150000"/>
                      <a:alpha val="100000"/>
                    </a:schemeClr>
                  </a:gs>
                  <a:gs pos="100000">
                    <a:schemeClr val="accent1">
                      <a:shade val="25000"/>
                      <a:satMod val="170000"/>
                      <a:alpha val="100000"/>
                    </a:schemeClr>
                  </a:gs>
                </a:gsLst>
                <a:lin ang="450000" scaled="1"/>
                <a:tileRect/>
              </a:gradFill>
            </a:fillOverlay>
          </a:effectLst>
        </p:spPr>
        <p:style>
          <a:lnRef idx="3">
            <a:schemeClr val="lt1"/>
          </a:lnRef>
          <a:fillRef idx="1">
            <a:schemeClr val="accent1"/>
          </a:fillRef>
          <a:effectRef idx="1">
            <a:schemeClr val="accent1"/>
          </a:effectRef>
          <a:fontRef idx="minor">
            <a:schemeClr val="lt1"/>
          </a:fontRef>
        </p:style>
        <p:txBody>
          <a:bodyPr vert="horz" wrap="square" lIns="91440" tIns="45720" rIns="91440" bIns="45720" anchor="ctr" compatLnSpc="1"/>
          <a:lstStyle/>
          <a:p>
            <a:pPr algn="ctr"/>
            <a:endParaRPr lang="en-US">
              <a:solidFill>
                <a:prstClr val="white"/>
              </a:solidFill>
            </a:endParaRPr>
          </a:p>
        </p:txBody>
      </p:sp>
      <p:cxnSp>
        <p:nvCxnSpPr>
          <p:cNvPr id="15" name="Straight Connector 14"/>
          <p:cNvCxnSpPr/>
          <p:nvPr/>
        </p:nvCxnSpPr>
        <p:spPr>
          <a:xfrm>
            <a:off x="-9237" y="5787738"/>
            <a:ext cx="3405509" cy="1084383"/>
          </a:xfrm>
          <a:prstGeom prst="line">
            <a:avLst/>
          </a:prstGeom>
          <a:noFill/>
          <a:ln w="12065" cap="flat" cmpd="sng" algn="ctr">
            <a:gradFill>
              <a:gsLst>
                <a:gs pos="45000">
                  <a:schemeClr val="accent1">
                    <a:tint val="70000"/>
                    <a:satMod val="110000"/>
                  </a:schemeClr>
                </a:gs>
                <a:gs pos="15000">
                  <a:schemeClr val="accent1">
                    <a:shade val="40000"/>
                    <a:satMod val="110000"/>
                  </a:schemeClr>
                </a:gs>
              </a:gsLst>
              <a:lin ang="5400000" scaled="1"/>
            </a:gradFill>
            <a:prstDash val="solid"/>
            <a:miter lim="800000"/>
          </a:ln>
          <a:effectLst/>
        </p:spPr>
        <p:style>
          <a:lnRef idx="2">
            <a:schemeClr val="accent1"/>
          </a:lnRef>
          <a:fillRef idx="0">
            <a:schemeClr val="accent1"/>
          </a:fillRef>
          <a:effectRef idx="1">
            <a:schemeClr val="accent1"/>
          </a:effectRef>
          <a:fontRef idx="minor">
            <a:schemeClr val="tx1"/>
          </a:fontRef>
        </p:style>
      </p:cxnSp>
      <p:sp>
        <p:nvSpPr>
          <p:cNvPr id="9" name="Title Placeholder 8"/>
          <p:cNvSpPr>
            <a:spLocks noGrp="1"/>
          </p:cNvSpPr>
          <p:nvPr>
            <p:ph type="title"/>
          </p:nvPr>
        </p:nvSpPr>
        <p:spPr>
          <a:xfrm>
            <a:off x="457200" y="274638"/>
            <a:ext cx="8229600" cy="1143000"/>
          </a:xfrm>
          <a:prstGeom prst="rect">
            <a:avLst/>
          </a:prstGeom>
        </p:spPr>
        <p:txBody>
          <a:bodyPr vert="horz" anchor="ctr">
            <a:normAutofit/>
            <a:scene3d>
              <a:camera prst="orthographicFront"/>
              <a:lightRig rig="soft" dir="t"/>
            </a:scene3d>
            <a:sp3d prstMaterial="softEdge">
              <a:bevelT w="25400" h="25400"/>
            </a:sp3d>
          </a:bodyPr>
          <a:lstStyle/>
          <a:p>
            <a:r>
              <a:rPr kumimoji="0" lang="en-US"/>
              <a:t>Click to edit Master title style</a:t>
            </a:r>
          </a:p>
        </p:txBody>
      </p:sp>
      <p:sp>
        <p:nvSpPr>
          <p:cNvPr id="30" name="Text Placeholder 29"/>
          <p:cNvSpPr>
            <a:spLocks noGrp="1"/>
          </p:cNvSpPr>
          <p:nvPr>
            <p:ph type="body" idx="1"/>
          </p:nvPr>
        </p:nvSpPr>
        <p:spPr>
          <a:xfrm>
            <a:off x="457200" y="1481328"/>
            <a:ext cx="8229600" cy="4525963"/>
          </a:xfrm>
          <a:prstGeom prst="rect">
            <a:avLst/>
          </a:prstGeom>
        </p:spPr>
        <p:txBody>
          <a:bodyPr vert="horz">
            <a:normAutofit/>
          </a:bodyPr>
          <a:lstStyle/>
          <a:p>
            <a:pPr lvl="0" eaLnBrk="1" latinLnBrk="0" hangingPunct="1"/>
            <a:r>
              <a:rPr kumimoji="0" lang="en-US"/>
              <a:t>Click to edit Master text styles</a:t>
            </a:r>
          </a:p>
          <a:p>
            <a:pPr lvl="1" eaLnBrk="1" latinLnBrk="0" hangingPunct="1"/>
            <a:r>
              <a:rPr kumimoji="0" lang="en-US"/>
              <a:t>Second level</a:t>
            </a:r>
          </a:p>
          <a:p>
            <a:pPr lvl="2" eaLnBrk="1" latinLnBrk="0" hangingPunct="1"/>
            <a:r>
              <a:rPr kumimoji="0" lang="en-US"/>
              <a:t>Third level</a:t>
            </a:r>
          </a:p>
          <a:p>
            <a:pPr lvl="3" eaLnBrk="1" latinLnBrk="0" hangingPunct="1"/>
            <a:r>
              <a:rPr kumimoji="0" lang="en-US"/>
              <a:t>Fourth level</a:t>
            </a:r>
          </a:p>
          <a:p>
            <a:pPr lvl="4" eaLnBrk="1" latinLnBrk="0" hangingPunct="1"/>
            <a:r>
              <a:rPr kumimoji="0" lang="en-US"/>
              <a:t>Fifth level</a:t>
            </a:r>
          </a:p>
        </p:txBody>
      </p:sp>
      <p:sp>
        <p:nvSpPr>
          <p:cNvPr id="10" name="Date Placeholder 9"/>
          <p:cNvSpPr>
            <a:spLocks noGrp="1"/>
          </p:cNvSpPr>
          <p:nvPr>
            <p:ph type="dt" sz="half" idx="2"/>
          </p:nvPr>
        </p:nvSpPr>
        <p:spPr>
          <a:xfrm>
            <a:off x="6727032" y="6407944"/>
            <a:ext cx="1920240" cy="365760"/>
          </a:xfrm>
          <a:prstGeom prst="rect">
            <a:avLst/>
          </a:prstGeom>
        </p:spPr>
        <p:txBody>
          <a:bodyPr vert="horz" anchor="b"/>
          <a:lstStyle>
            <a:lvl1pPr algn="l" eaLnBrk="1" latinLnBrk="0" hangingPunct="1">
              <a:defRPr kumimoji="0" sz="1000">
                <a:solidFill>
                  <a:schemeClr val="tx1"/>
                </a:solidFill>
              </a:defRPr>
            </a:lvl1pPr>
            <a:extLst/>
          </a:lstStyle>
          <a:p>
            <a:pPr>
              <a:defRPr/>
            </a:pPr>
            <a:endParaRPr lang="en-US">
              <a:solidFill>
                <a:prstClr val="black"/>
              </a:solidFill>
            </a:endParaRPr>
          </a:p>
        </p:txBody>
      </p:sp>
      <p:sp>
        <p:nvSpPr>
          <p:cNvPr id="22" name="Footer Placeholder 21"/>
          <p:cNvSpPr>
            <a:spLocks noGrp="1"/>
          </p:cNvSpPr>
          <p:nvPr>
            <p:ph type="ftr" sz="quarter" idx="3"/>
          </p:nvPr>
        </p:nvSpPr>
        <p:spPr>
          <a:xfrm>
            <a:off x="4380072" y="6407944"/>
            <a:ext cx="2350681" cy="365125"/>
          </a:xfrm>
          <a:prstGeom prst="rect">
            <a:avLst/>
          </a:prstGeom>
        </p:spPr>
        <p:txBody>
          <a:bodyPr vert="horz" anchor="b"/>
          <a:lstStyle>
            <a:lvl1pPr algn="r" eaLnBrk="1" latinLnBrk="0" hangingPunct="1">
              <a:defRPr kumimoji="0" sz="1000">
                <a:solidFill>
                  <a:schemeClr val="tx1"/>
                </a:solidFill>
              </a:defRPr>
            </a:lvl1pPr>
            <a:extLst/>
          </a:lstStyle>
          <a:p>
            <a:pPr>
              <a:defRPr/>
            </a:pPr>
            <a:endParaRPr lang="en-US">
              <a:solidFill>
                <a:prstClr val="black"/>
              </a:solidFill>
            </a:endParaRPr>
          </a:p>
        </p:txBody>
      </p:sp>
      <p:sp>
        <p:nvSpPr>
          <p:cNvPr id="18" name="Slide Number Placeholder 17"/>
          <p:cNvSpPr>
            <a:spLocks noGrp="1"/>
          </p:cNvSpPr>
          <p:nvPr>
            <p:ph type="sldNum" sz="quarter" idx="4"/>
          </p:nvPr>
        </p:nvSpPr>
        <p:spPr>
          <a:xfrm>
            <a:off x="8647272" y="6407944"/>
            <a:ext cx="365760" cy="365125"/>
          </a:xfrm>
          <a:prstGeom prst="rect">
            <a:avLst/>
          </a:prstGeom>
        </p:spPr>
        <p:txBody>
          <a:bodyPr vert="horz" anchor="b"/>
          <a:lstStyle>
            <a:lvl1pPr algn="r" eaLnBrk="1" latinLnBrk="0" hangingPunct="1">
              <a:defRPr kumimoji="0" sz="1000" b="0">
                <a:solidFill>
                  <a:schemeClr val="tx1"/>
                </a:solidFill>
              </a:defRPr>
            </a:lvl1pPr>
            <a:extLst/>
          </a:lstStyle>
          <a:p>
            <a:pPr>
              <a:defRPr/>
            </a:pPr>
            <a:fld id="{E6AAA17F-F6A9-4225-A18B-FA02322311A2}" type="slidenum">
              <a:rPr lang="en-US" smtClean="0">
                <a:solidFill>
                  <a:prstClr val="black"/>
                </a:solidFill>
              </a:rPr>
              <a:pPr>
                <a:defRPr/>
              </a:pPr>
              <a:t>‹#›</a:t>
            </a:fld>
            <a:endParaRPr lang="en-US">
              <a:solidFill>
                <a:prstClr val="black"/>
              </a:solidFill>
            </a:endParaRPr>
          </a:p>
        </p:txBody>
      </p:sp>
    </p:spTree>
    <p:extLst>
      <p:ext uri="{BB962C8B-B14F-4D97-AF65-F5344CB8AC3E}">
        <p14:creationId xmlns:p14="http://schemas.microsoft.com/office/powerpoint/2010/main" val="365281081"/>
      </p:ext>
    </p:extLst>
  </p:cSld>
  <p:clrMap bg1="lt1" tx1="dk1" bg2="lt2" tx2="dk2" accent1="accent1" accent2="accent2" accent3="accent3" accent4="accent4" accent5="accent5" accent6="accent6" hlink="hlink" folHlink="folHlink"/>
  <p:sldLayoutIdLst>
    <p:sldLayoutId id="2147484595" r:id="rId1"/>
  </p:sldLayoutIdLst>
  <p:txStyles>
    <p:titleStyle>
      <a:lvl1pPr algn="l" rtl="0" eaLnBrk="1" latinLnBrk="0" hangingPunct="1">
        <a:spcBef>
          <a:spcPct val="0"/>
        </a:spcBef>
        <a:buNone/>
        <a:defRPr kumimoji="0" sz="4100" b="1" kern="1200">
          <a:solidFill>
            <a:schemeClr val="tx2"/>
          </a:solidFill>
          <a:effectLst>
            <a:outerShdw blurRad="31750" dist="25400" dir="5400000" algn="tl" rotWithShape="0">
              <a:srgbClr val="000000">
                <a:alpha val="25000"/>
              </a:srgbClr>
            </a:outerShdw>
          </a:effectLst>
          <a:latin typeface="+mj-lt"/>
          <a:ea typeface="+mj-ea"/>
          <a:cs typeface="+mj-cs"/>
        </a:defRPr>
      </a:lvl1pPr>
      <a:extLst/>
    </p:titleStyle>
    <p:bodyStyle>
      <a:lvl1pPr marL="365760" indent="-256032" algn="l" rtl="0" eaLnBrk="1" latinLnBrk="0" hangingPunct="1">
        <a:spcBef>
          <a:spcPts val="400"/>
        </a:spcBef>
        <a:spcAft>
          <a:spcPts val="0"/>
        </a:spcAft>
        <a:buClr>
          <a:schemeClr val="accent1"/>
        </a:buClr>
        <a:buSzPct val="68000"/>
        <a:buFont typeface="Wingdings 3"/>
        <a:buChar char=""/>
        <a:defRPr kumimoji="0" sz="2700" kern="1200">
          <a:solidFill>
            <a:schemeClr val="tx1"/>
          </a:solidFill>
          <a:latin typeface="+mn-lt"/>
          <a:ea typeface="+mn-ea"/>
          <a:cs typeface="+mn-cs"/>
        </a:defRPr>
      </a:lvl1pPr>
      <a:lvl2pPr marL="621792" indent="-228600" algn="l" rtl="0" eaLnBrk="1" latinLnBrk="0" hangingPunct="1">
        <a:spcBef>
          <a:spcPts val="324"/>
        </a:spcBef>
        <a:buClr>
          <a:schemeClr val="accent1"/>
        </a:buClr>
        <a:buFont typeface="Verdana"/>
        <a:buChar char="◦"/>
        <a:defRPr kumimoji="0" sz="2300" kern="1200">
          <a:solidFill>
            <a:schemeClr val="tx1"/>
          </a:solidFill>
          <a:latin typeface="+mn-lt"/>
          <a:ea typeface="+mn-ea"/>
          <a:cs typeface="+mn-cs"/>
        </a:defRPr>
      </a:lvl2pPr>
      <a:lvl3pPr marL="859536" indent="-228600" algn="l" rtl="0" eaLnBrk="1" latinLnBrk="0" hangingPunct="1">
        <a:spcBef>
          <a:spcPts val="350"/>
        </a:spcBef>
        <a:buClr>
          <a:schemeClr val="accent2"/>
        </a:buClr>
        <a:buSzPct val="100000"/>
        <a:buFont typeface="Wingdings 2"/>
        <a:buChar char=""/>
        <a:defRPr kumimoji="0" sz="2100" kern="1200">
          <a:solidFill>
            <a:schemeClr val="tx1"/>
          </a:solidFill>
          <a:latin typeface="+mn-lt"/>
          <a:ea typeface="+mn-ea"/>
          <a:cs typeface="+mn-cs"/>
        </a:defRPr>
      </a:lvl3pPr>
      <a:lvl4pPr marL="1143000" indent="-228600" algn="l" rtl="0" eaLnBrk="1" latinLnBrk="0" hangingPunct="1">
        <a:spcBef>
          <a:spcPts val="350"/>
        </a:spcBef>
        <a:buClr>
          <a:schemeClr val="accent2"/>
        </a:buClr>
        <a:buFont typeface="Wingdings 2"/>
        <a:buChar char=""/>
        <a:defRPr kumimoji="0" sz="1900" kern="1200">
          <a:solidFill>
            <a:schemeClr val="tx1"/>
          </a:solidFill>
          <a:latin typeface="+mn-lt"/>
          <a:ea typeface="+mn-ea"/>
          <a:cs typeface="+mn-cs"/>
        </a:defRPr>
      </a:lvl4pPr>
      <a:lvl5pPr marL="1371600" indent="-228600" algn="l" rtl="0" eaLnBrk="1" latinLnBrk="0" hangingPunct="1">
        <a:spcBef>
          <a:spcPts val="350"/>
        </a:spcBef>
        <a:buClr>
          <a:schemeClr val="accent2"/>
        </a:buClr>
        <a:buFont typeface="Wingdings 2"/>
        <a:buChar char=""/>
        <a:defRPr kumimoji="0" sz="1800" kern="1200">
          <a:solidFill>
            <a:schemeClr val="tx1"/>
          </a:solidFill>
          <a:latin typeface="+mn-lt"/>
          <a:ea typeface="+mn-ea"/>
          <a:cs typeface="+mn-cs"/>
        </a:defRPr>
      </a:lvl5pPr>
      <a:lvl6pPr marL="1600200" indent="-228600" algn="l" rtl="0" eaLnBrk="1" latinLnBrk="0" hangingPunct="1">
        <a:spcBef>
          <a:spcPts val="350"/>
        </a:spcBef>
        <a:buClr>
          <a:schemeClr val="accent3"/>
        </a:buClr>
        <a:buFont typeface="Wingdings 2"/>
        <a:buChar char=""/>
        <a:defRPr kumimoji="0" sz="1800" kern="1200">
          <a:solidFill>
            <a:schemeClr val="tx1"/>
          </a:solidFill>
          <a:latin typeface="+mn-lt"/>
          <a:ea typeface="+mn-ea"/>
          <a:cs typeface="+mn-cs"/>
        </a:defRPr>
      </a:lvl6pPr>
      <a:lvl7pPr marL="1828800" indent="-228600" algn="l" rtl="0" eaLnBrk="1" latinLnBrk="0" hangingPunct="1">
        <a:spcBef>
          <a:spcPts val="350"/>
        </a:spcBef>
        <a:buClr>
          <a:schemeClr val="accent3"/>
        </a:buClr>
        <a:buFont typeface="Wingdings 2"/>
        <a:buChar char=""/>
        <a:defRPr kumimoji="0" sz="1600" kern="1200">
          <a:solidFill>
            <a:schemeClr val="tx1"/>
          </a:solidFill>
          <a:latin typeface="+mn-lt"/>
          <a:ea typeface="+mn-ea"/>
          <a:cs typeface="+mn-cs"/>
        </a:defRPr>
      </a:lvl7pPr>
      <a:lvl8pPr marL="2057400" indent="-228600" algn="l" rtl="0" eaLnBrk="1" latinLnBrk="0" hangingPunct="1">
        <a:spcBef>
          <a:spcPts val="350"/>
        </a:spcBef>
        <a:buClr>
          <a:schemeClr val="accent3"/>
        </a:buClr>
        <a:buFont typeface="Wingdings 2"/>
        <a:buChar char=""/>
        <a:defRPr kumimoji="0" sz="1600" kern="1200">
          <a:solidFill>
            <a:schemeClr val="tx1"/>
          </a:solidFill>
          <a:latin typeface="+mn-lt"/>
          <a:ea typeface="+mn-ea"/>
          <a:cs typeface="+mn-cs"/>
        </a:defRPr>
      </a:lvl8pPr>
      <a:lvl9pPr marL="2286000" indent="-228600" algn="l" rtl="0" eaLnBrk="1" latinLnBrk="0" hangingPunct="1">
        <a:spcBef>
          <a:spcPts val="350"/>
        </a:spcBef>
        <a:buClr>
          <a:schemeClr val="accent3"/>
        </a:buClr>
        <a:buFont typeface="Wingdings 2"/>
        <a:buChar char=""/>
        <a:defRPr kumimoji="0" sz="1600" kern="1200" baseline="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pattFill prst="dkHorz">
          <a:fgClr>
            <a:schemeClr val="bg2"/>
          </a:fgClr>
          <a:bgClr>
            <a:schemeClr val="bg1"/>
          </a:bgClr>
        </a:patt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2438400"/>
            <a:ext cx="9144000" cy="4046538"/>
            <a:chOff x="0" y="1536"/>
            <a:chExt cx="5760" cy="2549"/>
          </a:xfrm>
        </p:grpSpPr>
        <p:sp>
          <p:nvSpPr>
            <p:cNvPr id="33795" name="Rectangle 3"/>
            <p:cNvSpPr>
              <a:spLocks noChangeArrowheads="1"/>
            </p:cNvSpPr>
            <p:nvPr userDrawn="1"/>
          </p:nvSpPr>
          <p:spPr bwMode="hidden">
            <a:xfrm rot="-1424751">
              <a:off x="2121" y="2592"/>
              <a:ext cx="3072" cy="384"/>
            </a:xfrm>
            <a:prstGeom prst="rect">
              <a:avLst/>
            </a:prstGeom>
            <a:gradFill rotWithShape="0">
              <a:gsLst>
                <a:gs pos="0">
                  <a:schemeClr val="bg1">
                    <a:gamma/>
                    <a:shade val="94118"/>
                    <a:invGamma/>
                  </a:schemeClr>
                </a:gs>
                <a:gs pos="50000">
                  <a:schemeClr val="bg1"/>
                </a:gs>
                <a:gs pos="100000">
                  <a:schemeClr val="bg1">
                    <a:gamma/>
                    <a:shade val="94118"/>
                    <a:invGamma/>
                  </a:schemeClr>
                </a:gs>
              </a:gsLst>
              <a:lin ang="18900000" scaled="1"/>
            </a:gradFill>
            <a:ln w="9525">
              <a:noFill/>
              <a:miter lim="800000"/>
              <a:headEnd/>
              <a:tailEnd/>
            </a:ln>
            <a:effectLst/>
          </p:spPr>
          <p:txBody>
            <a:bodyPr wrap="none" anchor="ctr"/>
            <a:lstStyle/>
            <a:p>
              <a:endParaRPr lang="en-US"/>
            </a:p>
          </p:txBody>
        </p:sp>
        <p:sp>
          <p:nvSpPr>
            <p:cNvPr id="33796" name="Freeform 4"/>
            <p:cNvSpPr>
              <a:spLocks/>
            </p:cNvSpPr>
            <p:nvPr userDrawn="1"/>
          </p:nvSpPr>
          <p:spPr bwMode="hidden">
            <a:xfrm>
              <a:off x="0" y="2664"/>
              <a:ext cx="2688" cy="1224"/>
            </a:xfrm>
            <a:custGeom>
              <a:avLst/>
              <a:gdLst/>
              <a:ahLst/>
              <a:cxnLst>
                <a:cxn ang="0">
                  <a:pos x="0" y="0"/>
                </a:cxn>
                <a:cxn ang="0">
                  <a:pos x="960" y="552"/>
                </a:cxn>
                <a:cxn ang="0">
                  <a:pos x="1968" y="264"/>
                </a:cxn>
                <a:cxn ang="0">
                  <a:pos x="2028" y="270"/>
                </a:cxn>
                <a:cxn ang="0">
                  <a:pos x="2661" y="528"/>
                </a:cxn>
                <a:cxn ang="0">
                  <a:pos x="2688" y="648"/>
                </a:cxn>
                <a:cxn ang="0">
                  <a:pos x="2304" y="1080"/>
                </a:cxn>
                <a:cxn ang="0">
                  <a:pos x="1584" y="1224"/>
                </a:cxn>
                <a:cxn ang="0">
                  <a:pos x="1296" y="936"/>
                </a:cxn>
                <a:cxn ang="0">
                  <a:pos x="864" y="1032"/>
                </a:cxn>
                <a:cxn ang="0">
                  <a:pos x="0" y="552"/>
                </a:cxn>
                <a:cxn ang="0">
                  <a:pos x="0" y="0"/>
                </a:cxn>
              </a:cxnLst>
              <a:rect l="0" t="0" r="r" b="b"/>
              <a:pathLst>
                <a:path w="2688" h="1224">
                  <a:moveTo>
                    <a:pt x="0" y="0"/>
                  </a:moveTo>
                  <a:lnTo>
                    <a:pt x="960" y="552"/>
                  </a:lnTo>
                  <a:lnTo>
                    <a:pt x="1968" y="264"/>
                  </a:lnTo>
                  <a:lnTo>
                    <a:pt x="2028" y="270"/>
                  </a:lnTo>
                  <a:lnTo>
                    <a:pt x="2661" y="528"/>
                  </a:lnTo>
                  <a:lnTo>
                    <a:pt x="2688" y="648"/>
                  </a:lnTo>
                  <a:lnTo>
                    <a:pt x="2304" y="1080"/>
                  </a:lnTo>
                  <a:lnTo>
                    <a:pt x="1584" y="1224"/>
                  </a:lnTo>
                  <a:lnTo>
                    <a:pt x="1296" y="936"/>
                  </a:lnTo>
                  <a:lnTo>
                    <a:pt x="864" y="1032"/>
                  </a:lnTo>
                  <a:lnTo>
                    <a:pt x="0" y="552"/>
                  </a:lnTo>
                  <a:lnTo>
                    <a:pt x="0" y="0"/>
                  </a:lnTo>
                  <a:close/>
                </a:path>
              </a:pathLst>
            </a:custGeom>
            <a:solidFill>
              <a:schemeClr val="bg2"/>
            </a:solidFill>
            <a:ln w="9525">
              <a:noFill/>
              <a:round/>
              <a:headEnd/>
              <a:tailEnd/>
            </a:ln>
            <a:effectLst/>
          </p:spPr>
          <p:txBody>
            <a:bodyPr/>
            <a:lstStyle/>
            <a:p>
              <a:endParaRPr lang="en-US"/>
            </a:p>
          </p:txBody>
        </p:sp>
        <p:sp>
          <p:nvSpPr>
            <p:cNvPr id="33797" name="Freeform 5"/>
            <p:cNvSpPr>
              <a:spLocks/>
            </p:cNvSpPr>
            <p:nvPr userDrawn="1"/>
          </p:nvSpPr>
          <p:spPr bwMode="hidden">
            <a:xfrm>
              <a:off x="3359" y="1536"/>
              <a:ext cx="2401" cy="1232"/>
            </a:xfrm>
            <a:custGeom>
              <a:avLst/>
              <a:gdLst/>
              <a:ahLst/>
              <a:cxnLst>
                <a:cxn ang="0">
                  <a:pos x="2208" y="15"/>
                </a:cxn>
                <a:cxn ang="0">
                  <a:pos x="2088" y="57"/>
                </a:cxn>
                <a:cxn ang="0">
                  <a:pos x="1951" y="99"/>
                </a:cxn>
                <a:cxn ang="0">
                  <a:pos x="1704" y="135"/>
                </a:cxn>
                <a:cxn ang="0">
                  <a:pos x="1314" y="177"/>
                </a:cxn>
                <a:cxn ang="0">
                  <a:pos x="1176" y="189"/>
                </a:cxn>
                <a:cxn ang="0">
                  <a:pos x="1122" y="195"/>
                </a:cxn>
                <a:cxn ang="0">
                  <a:pos x="1075" y="231"/>
                </a:cxn>
                <a:cxn ang="0">
                  <a:pos x="924" y="321"/>
                </a:cxn>
                <a:cxn ang="0">
                  <a:pos x="840" y="369"/>
                </a:cxn>
                <a:cxn ang="0">
                  <a:pos x="630" y="458"/>
                </a:cxn>
                <a:cxn ang="0">
                  <a:pos x="529" y="500"/>
                </a:cxn>
                <a:cxn ang="0">
                  <a:pos x="487" y="542"/>
                </a:cxn>
                <a:cxn ang="0">
                  <a:pos x="457" y="590"/>
                </a:cxn>
                <a:cxn ang="0">
                  <a:pos x="402" y="638"/>
                </a:cxn>
                <a:cxn ang="0">
                  <a:pos x="330" y="758"/>
                </a:cxn>
                <a:cxn ang="0">
                  <a:pos x="312" y="788"/>
                </a:cxn>
                <a:cxn ang="0">
                  <a:pos x="252" y="824"/>
                </a:cxn>
                <a:cxn ang="0">
                  <a:pos x="84" y="926"/>
                </a:cxn>
                <a:cxn ang="0">
                  <a:pos x="0" y="992"/>
                </a:cxn>
                <a:cxn ang="0">
                  <a:pos x="12" y="1040"/>
                </a:cxn>
                <a:cxn ang="0">
                  <a:pos x="132" y="1034"/>
                </a:cxn>
                <a:cxn ang="0">
                  <a:pos x="336" y="980"/>
                </a:cxn>
                <a:cxn ang="0">
                  <a:pos x="529" y="896"/>
                </a:cxn>
                <a:cxn ang="0">
                  <a:pos x="576" y="872"/>
                </a:cxn>
                <a:cxn ang="0">
                  <a:pos x="714" y="848"/>
                </a:cxn>
                <a:cxn ang="0">
                  <a:pos x="966" y="794"/>
                </a:cxn>
                <a:cxn ang="0">
                  <a:pos x="1212" y="782"/>
                </a:cxn>
                <a:cxn ang="0">
                  <a:pos x="1416" y="872"/>
                </a:cxn>
                <a:cxn ang="0">
                  <a:pos x="1464" y="932"/>
                </a:cxn>
                <a:cxn ang="0">
                  <a:pos x="1440" y="992"/>
                </a:cxn>
                <a:cxn ang="0">
                  <a:pos x="1302" y="1040"/>
                </a:cxn>
                <a:cxn ang="0">
                  <a:pos x="1158" y="1100"/>
                </a:cxn>
                <a:cxn ang="0">
                  <a:pos x="1093" y="1148"/>
                </a:cxn>
                <a:cxn ang="0">
                  <a:pos x="1075" y="1208"/>
                </a:cxn>
                <a:cxn ang="0">
                  <a:pos x="1093" y="1232"/>
                </a:cxn>
                <a:cxn ang="0">
                  <a:pos x="1152" y="1226"/>
                </a:cxn>
                <a:cxn ang="0">
                  <a:pos x="1332" y="1208"/>
                </a:cxn>
                <a:cxn ang="0">
                  <a:pos x="1434" y="1184"/>
                </a:cxn>
                <a:cxn ang="0">
                  <a:pos x="1464" y="1172"/>
                </a:cxn>
                <a:cxn ang="0">
                  <a:pos x="1578" y="1130"/>
                </a:cxn>
                <a:cxn ang="0">
                  <a:pos x="1758" y="1064"/>
                </a:cxn>
                <a:cxn ang="0">
                  <a:pos x="1872" y="962"/>
                </a:cxn>
                <a:cxn ang="0">
                  <a:pos x="1986" y="800"/>
                </a:cxn>
                <a:cxn ang="0">
                  <a:pos x="2166" y="650"/>
                </a:cxn>
                <a:cxn ang="0">
                  <a:pos x="2257" y="590"/>
                </a:cxn>
                <a:cxn ang="0">
                  <a:pos x="2400" y="57"/>
                </a:cxn>
              </a:cxnLst>
              <a:rect l="0" t="0" r="r" b="b"/>
              <a:pathLst>
                <a:path w="2401" h="1232">
                  <a:moveTo>
                    <a:pt x="2310" y="3"/>
                  </a:moveTo>
                  <a:lnTo>
                    <a:pt x="2280" y="3"/>
                  </a:lnTo>
                  <a:lnTo>
                    <a:pt x="2208" y="15"/>
                  </a:lnTo>
                  <a:lnTo>
                    <a:pt x="2136" y="27"/>
                  </a:lnTo>
                  <a:lnTo>
                    <a:pt x="2112" y="39"/>
                  </a:lnTo>
                  <a:lnTo>
                    <a:pt x="2088" y="57"/>
                  </a:lnTo>
                  <a:lnTo>
                    <a:pt x="2082" y="63"/>
                  </a:lnTo>
                  <a:lnTo>
                    <a:pt x="2076" y="69"/>
                  </a:lnTo>
                  <a:lnTo>
                    <a:pt x="1951" y="99"/>
                  </a:lnTo>
                  <a:lnTo>
                    <a:pt x="1896" y="111"/>
                  </a:lnTo>
                  <a:lnTo>
                    <a:pt x="1836" y="117"/>
                  </a:lnTo>
                  <a:lnTo>
                    <a:pt x="1704" y="135"/>
                  </a:lnTo>
                  <a:lnTo>
                    <a:pt x="1572" y="153"/>
                  </a:lnTo>
                  <a:lnTo>
                    <a:pt x="1434" y="165"/>
                  </a:lnTo>
                  <a:lnTo>
                    <a:pt x="1314" y="177"/>
                  </a:lnTo>
                  <a:lnTo>
                    <a:pt x="1260" y="183"/>
                  </a:lnTo>
                  <a:lnTo>
                    <a:pt x="1212" y="189"/>
                  </a:lnTo>
                  <a:lnTo>
                    <a:pt x="1176" y="189"/>
                  </a:lnTo>
                  <a:lnTo>
                    <a:pt x="1146" y="195"/>
                  </a:lnTo>
                  <a:lnTo>
                    <a:pt x="1128" y="195"/>
                  </a:lnTo>
                  <a:lnTo>
                    <a:pt x="1122" y="195"/>
                  </a:lnTo>
                  <a:lnTo>
                    <a:pt x="1116" y="201"/>
                  </a:lnTo>
                  <a:lnTo>
                    <a:pt x="1105" y="207"/>
                  </a:lnTo>
                  <a:lnTo>
                    <a:pt x="1075" y="231"/>
                  </a:lnTo>
                  <a:lnTo>
                    <a:pt x="1026" y="261"/>
                  </a:lnTo>
                  <a:lnTo>
                    <a:pt x="972" y="291"/>
                  </a:lnTo>
                  <a:lnTo>
                    <a:pt x="924" y="321"/>
                  </a:lnTo>
                  <a:lnTo>
                    <a:pt x="876" y="345"/>
                  </a:lnTo>
                  <a:lnTo>
                    <a:pt x="846" y="363"/>
                  </a:lnTo>
                  <a:lnTo>
                    <a:pt x="840" y="369"/>
                  </a:lnTo>
                  <a:lnTo>
                    <a:pt x="834" y="369"/>
                  </a:lnTo>
                  <a:lnTo>
                    <a:pt x="732" y="417"/>
                  </a:lnTo>
                  <a:lnTo>
                    <a:pt x="630" y="458"/>
                  </a:lnTo>
                  <a:lnTo>
                    <a:pt x="588" y="476"/>
                  </a:lnTo>
                  <a:lnTo>
                    <a:pt x="552" y="488"/>
                  </a:lnTo>
                  <a:lnTo>
                    <a:pt x="529" y="500"/>
                  </a:lnTo>
                  <a:lnTo>
                    <a:pt x="517" y="506"/>
                  </a:lnTo>
                  <a:lnTo>
                    <a:pt x="499" y="524"/>
                  </a:lnTo>
                  <a:lnTo>
                    <a:pt x="487" y="542"/>
                  </a:lnTo>
                  <a:lnTo>
                    <a:pt x="481" y="560"/>
                  </a:lnTo>
                  <a:lnTo>
                    <a:pt x="481" y="578"/>
                  </a:lnTo>
                  <a:lnTo>
                    <a:pt x="457" y="590"/>
                  </a:lnTo>
                  <a:lnTo>
                    <a:pt x="438" y="596"/>
                  </a:lnTo>
                  <a:lnTo>
                    <a:pt x="420" y="614"/>
                  </a:lnTo>
                  <a:lnTo>
                    <a:pt x="402" y="638"/>
                  </a:lnTo>
                  <a:lnTo>
                    <a:pt x="366" y="698"/>
                  </a:lnTo>
                  <a:lnTo>
                    <a:pt x="348" y="728"/>
                  </a:lnTo>
                  <a:lnTo>
                    <a:pt x="330" y="758"/>
                  </a:lnTo>
                  <a:lnTo>
                    <a:pt x="324" y="776"/>
                  </a:lnTo>
                  <a:lnTo>
                    <a:pt x="318" y="782"/>
                  </a:lnTo>
                  <a:lnTo>
                    <a:pt x="312" y="788"/>
                  </a:lnTo>
                  <a:lnTo>
                    <a:pt x="300" y="794"/>
                  </a:lnTo>
                  <a:lnTo>
                    <a:pt x="282" y="806"/>
                  </a:lnTo>
                  <a:lnTo>
                    <a:pt x="252" y="824"/>
                  </a:lnTo>
                  <a:lnTo>
                    <a:pt x="199" y="854"/>
                  </a:lnTo>
                  <a:lnTo>
                    <a:pt x="151" y="884"/>
                  </a:lnTo>
                  <a:lnTo>
                    <a:pt x="84" y="926"/>
                  </a:lnTo>
                  <a:lnTo>
                    <a:pt x="30" y="962"/>
                  </a:lnTo>
                  <a:lnTo>
                    <a:pt x="12" y="974"/>
                  </a:lnTo>
                  <a:lnTo>
                    <a:pt x="0" y="992"/>
                  </a:lnTo>
                  <a:lnTo>
                    <a:pt x="0" y="1004"/>
                  </a:lnTo>
                  <a:lnTo>
                    <a:pt x="0" y="1022"/>
                  </a:lnTo>
                  <a:lnTo>
                    <a:pt x="12" y="1040"/>
                  </a:lnTo>
                  <a:lnTo>
                    <a:pt x="42" y="1046"/>
                  </a:lnTo>
                  <a:lnTo>
                    <a:pt x="84" y="1046"/>
                  </a:lnTo>
                  <a:lnTo>
                    <a:pt x="132" y="1034"/>
                  </a:lnTo>
                  <a:lnTo>
                    <a:pt x="193" y="1022"/>
                  </a:lnTo>
                  <a:lnTo>
                    <a:pt x="264" y="1004"/>
                  </a:lnTo>
                  <a:lnTo>
                    <a:pt x="336" y="980"/>
                  </a:lnTo>
                  <a:lnTo>
                    <a:pt x="408" y="950"/>
                  </a:lnTo>
                  <a:lnTo>
                    <a:pt x="475" y="920"/>
                  </a:lnTo>
                  <a:lnTo>
                    <a:pt x="529" y="896"/>
                  </a:lnTo>
                  <a:lnTo>
                    <a:pt x="564" y="878"/>
                  </a:lnTo>
                  <a:lnTo>
                    <a:pt x="570" y="872"/>
                  </a:lnTo>
                  <a:lnTo>
                    <a:pt x="576" y="872"/>
                  </a:lnTo>
                  <a:lnTo>
                    <a:pt x="606" y="872"/>
                  </a:lnTo>
                  <a:lnTo>
                    <a:pt x="648" y="866"/>
                  </a:lnTo>
                  <a:lnTo>
                    <a:pt x="714" y="848"/>
                  </a:lnTo>
                  <a:lnTo>
                    <a:pt x="793" y="830"/>
                  </a:lnTo>
                  <a:lnTo>
                    <a:pt x="876" y="812"/>
                  </a:lnTo>
                  <a:lnTo>
                    <a:pt x="966" y="794"/>
                  </a:lnTo>
                  <a:lnTo>
                    <a:pt x="1063" y="782"/>
                  </a:lnTo>
                  <a:lnTo>
                    <a:pt x="1152" y="776"/>
                  </a:lnTo>
                  <a:lnTo>
                    <a:pt x="1212" y="782"/>
                  </a:lnTo>
                  <a:lnTo>
                    <a:pt x="1284" y="806"/>
                  </a:lnTo>
                  <a:lnTo>
                    <a:pt x="1357" y="836"/>
                  </a:lnTo>
                  <a:lnTo>
                    <a:pt x="1416" y="872"/>
                  </a:lnTo>
                  <a:lnTo>
                    <a:pt x="1434" y="890"/>
                  </a:lnTo>
                  <a:lnTo>
                    <a:pt x="1452" y="908"/>
                  </a:lnTo>
                  <a:lnTo>
                    <a:pt x="1464" y="932"/>
                  </a:lnTo>
                  <a:lnTo>
                    <a:pt x="1464" y="950"/>
                  </a:lnTo>
                  <a:lnTo>
                    <a:pt x="1458" y="968"/>
                  </a:lnTo>
                  <a:lnTo>
                    <a:pt x="1440" y="992"/>
                  </a:lnTo>
                  <a:lnTo>
                    <a:pt x="1410" y="1004"/>
                  </a:lnTo>
                  <a:lnTo>
                    <a:pt x="1369" y="1022"/>
                  </a:lnTo>
                  <a:lnTo>
                    <a:pt x="1302" y="1040"/>
                  </a:lnTo>
                  <a:lnTo>
                    <a:pt x="1248" y="1064"/>
                  </a:lnTo>
                  <a:lnTo>
                    <a:pt x="1200" y="1082"/>
                  </a:lnTo>
                  <a:lnTo>
                    <a:pt x="1158" y="1100"/>
                  </a:lnTo>
                  <a:lnTo>
                    <a:pt x="1128" y="1118"/>
                  </a:lnTo>
                  <a:lnTo>
                    <a:pt x="1110" y="1130"/>
                  </a:lnTo>
                  <a:lnTo>
                    <a:pt x="1093" y="1148"/>
                  </a:lnTo>
                  <a:lnTo>
                    <a:pt x="1081" y="1160"/>
                  </a:lnTo>
                  <a:lnTo>
                    <a:pt x="1069" y="1190"/>
                  </a:lnTo>
                  <a:lnTo>
                    <a:pt x="1075" y="1208"/>
                  </a:lnTo>
                  <a:lnTo>
                    <a:pt x="1081" y="1220"/>
                  </a:lnTo>
                  <a:lnTo>
                    <a:pt x="1087" y="1226"/>
                  </a:lnTo>
                  <a:lnTo>
                    <a:pt x="1093" y="1232"/>
                  </a:lnTo>
                  <a:lnTo>
                    <a:pt x="1110" y="1232"/>
                  </a:lnTo>
                  <a:lnTo>
                    <a:pt x="1128" y="1226"/>
                  </a:lnTo>
                  <a:lnTo>
                    <a:pt x="1152" y="1226"/>
                  </a:lnTo>
                  <a:lnTo>
                    <a:pt x="1212" y="1220"/>
                  </a:lnTo>
                  <a:lnTo>
                    <a:pt x="1272" y="1214"/>
                  </a:lnTo>
                  <a:lnTo>
                    <a:pt x="1332" y="1208"/>
                  </a:lnTo>
                  <a:lnTo>
                    <a:pt x="1393" y="1196"/>
                  </a:lnTo>
                  <a:lnTo>
                    <a:pt x="1416" y="1190"/>
                  </a:lnTo>
                  <a:lnTo>
                    <a:pt x="1434" y="1184"/>
                  </a:lnTo>
                  <a:lnTo>
                    <a:pt x="1446" y="1178"/>
                  </a:lnTo>
                  <a:lnTo>
                    <a:pt x="1452" y="1178"/>
                  </a:lnTo>
                  <a:lnTo>
                    <a:pt x="1464" y="1172"/>
                  </a:lnTo>
                  <a:lnTo>
                    <a:pt x="1488" y="1166"/>
                  </a:lnTo>
                  <a:lnTo>
                    <a:pt x="1530" y="1148"/>
                  </a:lnTo>
                  <a:lnTo>
                    <a:pt x="1578" y="1130"/>
                  </a:lnTo>
                  <a:lnTo>
                    <a:pt x="1681" y="1094"/>
                  </a:lnTo>
                  <a:lnTo>
                    <a:pt x="1722" y="1076"/>
                  </a:lnTo>
                  <a:lnTo>
                    <a:pt x="1758" y="1064"/>
                  </a:lnTo>
                  <a:lnTo>
                    <a:pt x="1812" y="1040"/>
                  </a:lnTo>
                  <a:lnTo>
                    <a:pt x="1848" y="1004"/>
                  </a:lnTo>
                  <a:lnTo>
                    <a:pt x="1872" y="962"/>
                  </a:lnTo>
                  <a:lnTo>
                    <a:pt x="1890" y="932"/>
                  </a:lnTo>
                  <a:lnTo>
                    <a:pt x="1932" y="866"/>
                  </a:lnTo>
                  <a:lnTo>
                    <a:pt x="1986" y="800"/>
                  </a:lnTo>
                  <a:lnTo>
                    <a:pt x="2046" y="740"/>
                  </a:lnTo>
                  <a:lnTo>
                    <a:pt x="2112" y="692"/>
                  </a:lnTo>
                  <a:lnTo>
                    <a:pt x="2166" y="650"/>
                  </a:lnTo>
                  <a:lnTo>
                    <a:pt x="2214" y="620"/>
                  </a:lnTo>
                  <a:lnTo>
                    <a:pt x="2244" y="596"/>
                  </a:lnTo>
                  <a:lnTo>
                    <a:pt x="2257" y="590"/>
                  </a:lnTo>
                  <a:lnTo>
                    <a:pt x="2257" y="590"/>
                  </a:lnTo>
                  <a:lnTo>
                    <a:pt x="2400" y="518"/>
                  </a:lnTo>
                  <a:lnTo>
                    <a:pt x="2400" y="57"/>
                  </a:lnTo>
                  <a:lnTo>
                    <a:pt x="2401" y="0"/>
                  </a:lnTo>
                  <a:lnTo>
                    <a:pt x="2310" y="3"/>
                  </a:lnTo>
                  <a:close/>
                </a:path>
              </a:pathLst>
            </a:custGeom>
            <a:solidFill>
              <a:schemeClr val="bg2"/>
            </a:solidFill>
            <a:ln w="9525">
              <a:noFill/>
              <a:round/>
              <a:headEnd/>
              <a:tailEnd/>
            </a:ln>
          </p:spPr>
          <p:txBody>
            <a:bodyPr/>
            <a:lstStyle/>
            <a:p>
              <a:endParaRPr lang="en-US"/>
            </a:p>
          </p:txBody>
        </p:sp>
        <p:sp>
          <p:nvSpPr>
            <p:cNvPr id="33798" name="Freeform 6"/>
            <p:cNvSpPr>
              <a:spLocks/>
            </p:cNvSpPr>
            <p:nvPr userDrawn="1"/>
          </p:nvSpPr>
          <p:spPr bwMode="hidden">
            <a:xfrm>
              <a:off x="3792" y="1536"/>
              <a:ext cx="1968" cy="762"/>
            </a:xfrm>
            <a:custGeom>
              <a:avLst/>
              <a:gdLst/>
              <a:ahLst/>
              <a:cxnLst>
                <a:cxn ang="0">
                  <a:pos x="965" y="165"/>
                </a:cxn>
                <a:cxn ang="0">
                  <a:pos x="696" y="200"/>
                </a:cxn>
                <a:cxn ang="0">
                  <a:pos x="693" y="237"/>
                </a:cxn>
                <a:cxn ang="0">
                  <a:pos x="924" y="258"/>
                </a:cxn>
                <a:cxn ang="0">
                  <a:pos x="993" y="267"/>
                </a:cxn>
                <a:cxn ang="0">
                  <a:pos x="681" y="291"/>
                </a:cxn>
                <a:cxn ang="0">
                  <a:pos x="633" y="309"/>
                </a:cxn>
                <a:cxn ang="0">
                  <a:pos x="645" y="336"/>
                </a:cxn>
                <a:cxn ang="0">
                  <a:pos x="672" y="351"/>
                </a:cxn>
                <a:cxn ang="0">
                  <a:pos x="984" y="333"/>
                </a:cxn>
                <a:cxn ang="0">
                  <a:pos x="1080" y="357"/>
                </a:cxn>
                <a:cxn ang="0">
                  <a:pos x="624" y="492"/>
                </a:cxn>
                <a:cxn ang="0">
                  <a:pos x="616" y="536"/>
                </a:cxn>
                <a:cxn ang="0">
                  <a:pos x="8" y="724"/>
                </a:cxn>
                <a:cxn ang="0">
                  <a:pos x="0" y="756"/>
                </a:cxn>
                <a:cxn ang="0">
                  <a:pos x="27" y="762"/>
                </a:cxn>
                <a:cxn ang="0">
                  <a:pos x="664" y="564"/>
                </a:cxn>
                <a:cxn ang="0">
                  <a:pos x="856" y="600"/>
                </a:cxn>
                <a:cxn ang="0">
                  <a:pos x="1158" y="507"/>
                </a:cxn>
                <a:cxn ang="0">
                  <a:pos x="1434" y="465"/>
                </a:cxn>
                <a:cxn ang="0">
                  <a:pos x="1572" y="368"/>
                </a:cxn>
                <a:cxn ang="0">
                  <a:pos x="1712" y="340"/>
                </a:cxn>
                <a:cxn ang="0">
                  <a:pos x="1856" y="328"/>
                </a:cxn>
                <a:cxn ang="0">
                  <a:pos x="1968" y="330"/>
                </a:cxn>
                <a:cxn ang="0">
                  <a:pos x="1968" y="0"/>
                </a:cxn>
                <a:cxn ang="0">
                  <a:pos x="1934" y="3"/>
                </a:cxn>
                <a:cxn ang="0">
                  <a:pos x="1832" y="5"/>
                </a:cxn>
                <a:cxn ang="0">
                  <a:pos x="1682" y="35"/>
                </a:cxn>
                <a:cxn ang="0">
                  <a:pos x="1643" y="72"/>
                </a:cxn>
                <a:cxn ang="0">
                  <a:pos x="1392" y="119"/>
                </a:cxn>
              </a:cxnLst>
              <a:rect l="0" t="0" r="r" b="b"/>
              <a:pathLst>
                <a:path w="1968" h="762">
                  <a:moveTo>
                    <a:pt x="965" y="165"/>
                  </a:moveTo>
                  <a:lnTo>
                    <a:pt x="696" y="200"/>
                  </a:lnTo>
                  <a:lnTo>
                    <a:pt x="693" y="237"/>
                  </a:lnTo>
                  <a:lnTo>
                    <a:pt x="924" y="258"/>
                  </a:lnTo>
                  <a:lnTo>
                    <a:pt x="993" y="267"/>
                  </a:lnTo>
                  <a:lnTo>
                    <a:pt x="681" y="291"/>
                  </a:lnTo>
                  <a:lnTo>
                    <a:pt x="633" y="309"/>
                  </a:lnTo>
                  <a:lnTo>
                    <a:pt x="645" y="336"/>
                  </a:lnTo>
                  <a:lnTo>
                    <a:pt x="672" y="351"/>
                  </a:lnTo>
                  <a:lnTo>
                    <a:pt x="984" y="333"/>
                  </a:lnTo>
                  <a:lnTo>
                    <a:pt x="1080" y="357"/>
                  </a:lnTo>
                  <a:lnTo>
                    <a:pt x="624" y="492"/>
                  </a:lnTo>
                  <a:lnTo>
                    <a:pt x="616" y="536"/>
                  </a:lnTo>
                  <a:lnTo>
                    <a:pt x="8" y="724"/>
                  </a:lnTo>
                  <a:lnTo>
                    <a:pt x="0" y="756"/>
                  </a:lnTo>
                  <a:lnTo>
                    <a:pt x="27" y="762"/>
                  </a:lnTo>
                  <a:lnTo>
                    <a:pt x="664" y="564"/>
                  </a:lnTo>
                  <a:lnTo>
                    <a:pt x="856" y="600"/>
                  </a:lnTo>
                  <a:lnTo>
                    <a:pt x="1158" y="507"/>
                  </a:lnTo>
                  <a:lnTo>
                    <a:pt x="1434" y="465"/>
                  </a:lnTo>
                  <a:lnTo>
                    <a:pt x="1572" y="368"/>
                  </a:lnTo>
                  <a:lnTo>
                    <a:pt x="1712" y="340"/>
                  </a:lnTo>
                  <a:lnTo>
                    <a:pt x="1856" y="328"/>
                  </a:lnTo>
                  <a:lnTo>
                    <a:pt x="1968" y="330"/>
                  </a:lnTo>
                  <a:lnTo>
                    <a:pt x="1968" y="0"/>
                  </a:lnTo>
                  <a:lnTo>
                    <a:pt x="1934" y="3"/>
                  </a:lnTo>
                  <a:lnTo>
                    <a:pt x="1832" y="5"/>
                  </a:lnTo>
                  <a:lnTo>
                    <a:pt x="1682" y="35"/>
                  </a:lnTo>
                  <a:lnTo>
                    <a:pt x="1643" y="72"/>
                  </a:lnTo>
                  <a:lnTo>
                    <a:pt x="1392" y="119"/>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endParaRPr lang="en-US"/>
            </a:p>
          </p:txBody>
        </p:sp>
        <p:sp>
          <p:nvSpPr>
            <p:cNvPr id="33799" name="Freeform 7"/>
            <p:cNvSpPr>
              <a:spLocks/>
            </p:cNvSpPr>
            <p:nvPr userDrawn="1"/>
          </p:nvSpPr>
          <p:spPr bwMode="hidden">
            <a:xfrm>
              <a:off x="3599" y="2477"/>
              <a:ext cx="186" cy="120"/>
            </a:xfrm>
            <a:custGeom>
              <a:avLst/>
              <a:gdLst/>
              <a:ahLst/>
              <a:cxnLst>
                <a:cxn ang="0">
                  <a:pos x="185" y="0"/>
                </a:cxn>
                <a:cxn ang="0">
                  <a:pos x="185" y="6"/>
                </a:cxn>
                <a:cxn ang="0">
                  <a:pos x="185" y="18"/>
                </a:cxn>
                <a:cxn ang="0">
                  <a:pos x="185" y="36"/>
                </a:cxn>
                <a:cxn ang="0">
                  <a:pos x="179" y="54"/>
                </a:cxn>
                <a:cxn ang="0">
                  <a:pos x="161" y="72"/>
                </a:cxn>
                <a:cxn ang="0">
                  <a:pos x="137" y="96"/>
                </a:cxn>
                <a:cxn ang="0">
                  <a:pos x="101" y="108"/>
                </a:cxn>
                <a:cxn ang="0">
                  <a:pos x="47" y="120"/>
                </a:cxn>
                <a:cxn ang="0">
                  <a:pos x="29" y="120"/>
                </a:cxn>
                <a:cxn ang="0">
                  <a:pos x="17" y="114"/>
                </a:cxn>
                <a:cxn ang="0">
                  <a:pos x="0" y="96"/>
                </a:cxn>
                <a:cxn ang="0">
                  <a:pos x="0" y="78"/>
                </a:cxn>
                <a:cxn ang="0">
                  <a:pos x="0" y="72"/>
                </a:cxn>
                <a:cxn ang="0">
                  <a:pos x="185" y="0"/>
                </a:cxn>
                <a:cxn ang="0">
                  <a:pos x="185" y="0"/>
                </a:cxn>
              </a:cxnLst>
              <a:rect l="0" t="0" r="r" b="b"/>
              <a:pathLst>
                <a:path w="185" h="120">
                  <a:moveTo>
                    <a:pt x="185" y="0"/>
                  </a:moveTo>
                  <a:lnTo>
                    <a:pt x="185" y="6"/>
                  </a:lnTo>
                  <a:lnTo>
                    <a:pt x="185" y="18"/>
                  </a:lnTo>
                  <a:lnTo>
                    <a:pt x="185" y="36"/>
                  </a:lnTo>
                  <a:lnTo>
                    <a:pt x="179" y="54"/>
                  </a:lnTo>
                  <a:lnTo>
                    <a:pt x="161" y="72"/>
                  </a:lnTo>
                  <a:lnTo>
                    <a:pt x="137" y="96"/>
                  </a:lnTo>
                  <a:lnTo>
                    <a:pt x="101" y="108"/>
                  </a:lnTo>
                  <a:lnTo>
                    <a:pt x="47" y="120"/>
                  </a:lnTo>
                  <a:lnTo>
                    <a:pt x="29" y="120"/>
                  </a:lnTo>
                  <a:lnTo>
                    <a:pt x="17" y="114"/>
                  </a:lnTo>
                  <a:lnTo>
                    <a:pt x="0" y="96"/>
                  </a:lnTo>
                  <a:lnTo>
                    <a:pt x="0" y="78"/>
                  </a:lnTo>
                  <a:lnTo>
                    <a:pt x="0" y="72"/>
                  </a:lnTo>
                  <a:lnTo>
                    <a:pt x="185" y="0"/>
                  </a:lnTo>
                  <a:lnTo>
                    <a:pt x="185" y="0"/>
                  </a:lnTo>
                  <a:close/>
                </a:path>
              </a:pathLst>
            </a:custGeom>
            <a:solidFill>
              <a:schemeClr val="bg1"/>
            </a:solidFill>
            <a:ln w="9525">
              <a:noFill/>
              <a:round/>
              <a:headEnd/>
              <a:tailEnd/>
            </a:ln>
          </p:spPr>
          <p:txBody>
            <a:bodyPr/>
            <a:lstStyle/>
            <a:p>
              <a:endParaRPr lang="en-US"/>
            </a:p>
          </p:txBody>
        </p:sp>
        <p:sp>
          <p:nvSpPr>
            <p:cNvPr id="33800" name="Freeform 8"/>
            <p:cNvSpPr>
              <a:spLocks/>
            </p:cNvSpPr>
            <p:nvPr userDrawn="1"/>
          </p:nvSpPr>
          <p:spPr bwMode="hidden">
            <a:xfrm>
              <a:off x="3779" y="2393"/>
              <a:ext cx="185" cy="120"/>
            </a:xfrm>
            <a:custGeom>
              <a:avLst/>
              <a:gdLst/>
              <a:ahLst/>
              <a:cxnLst>
                <a:cxn ang="0">
                  <a:pos x="185" y="0"/>
                </a:cxn>
                <a:cxn ang="0">
                  <a:pos x="185" y="6"/>
                </a:cxn>
                <a:cxn ang="0">
                  <a:pos x="179" y="24"/>
                </a:cxn>
                <a:cxn ang="0">
                  <a:pos x="167" y="42"/>
                </a:cxn>
                <a:cxn ang="0">
                  <a:pos x="149" y="66"/>
                </a:cxn>
                <a:cxn ang="0">
                  <a:pos x="131" y="90"/>
                </a:cxn>
                <a:cxn ang="0">
                  <a:pos x="102" y="108"/>
                </a:cxn>
                <a:cxn ang="0">
                  <a:pos x="66" y="120"/>
                </a:cxn>
                <a:cxn ang="0">
                  <a:pos x="18" y="120"/>
                </a:cxn>
                <a:cxn ang="0">
                  <a:pos x="0" y="60"/>
                </a:cxn>
                <a:cxn ang="0">
                  <a:pos x="185" y="0"/>
                </a:cxn>
                <a:cxn ang="0">
                  <a:pos x="185" y="0"/>
                </a:cxn>
              </a:cxnLst>
              <a:rect l="0" t="0" r="r" b="b"/>
              <a:pathLst>
                <a:path w="185" h="120">
                  <a:moveTo>
                    <a:pt x="185" y="0"/>
                  </a:moveTo>
                  <a:lnTo>
                    <a:pt x="185" y="6"/>
                  </a:lnTo>
                  <a:lnTo>
                    <a:pt x="179" y="24"/>
                  </a:lnTo>
                  <a:lnTo>
                    <a:pt x="167" y="42"/>
                  </a:lnTo>
                  <a:lnTo>
                    <a:pt x="149" y="66"/>
                  </a:lnTo>
                  <a:lnTo>
                    <a:pt x="131" y="90"/>
                  </a:lnTo>
                  <a:lnTo>
                    <a:pt x="102" y="108"/>
                  </a:lnTo>
                  <a:lnTo>
                    <a:pt x="66" y="120"/>
                  </a:lnTo>
                  <a:lnTo>
                    <a:pt x="18" y="120"/>
                  </a:lnTo>
                  <a:lnTo>
                    <a:pt x="0" y="60"/>
                  </a:lnTo>
                  <a:lnTo>
                    <a:pt x="185" y="0"/>
                  </a:lnTo>
                  <a:lnTo>
                    <a:pt x="185" y="0"/>
                  </a:lnTo>
                  <a:close/>
                </a:path>
              </a:pathLst>
            </a:custGeom>
            <a:solidFill>
              <a:schemeClr val="bg1"/>
            </a:solidFill>
            <a:ln w="9525">
              <a:noFill/>
              <a:round/>
              <a:headEnd/>
              <a:tailEnd/>
            </a:ln>
          </p:spPr>
          <p:txBody>
            <a:bodyPr/>
            <a:lstStyle/>
            <a:p>
              <a:endParaRPr lang="en-US"/>
            </a:p>
          </p:txBody>
        </p:sp>
        <p:sp>
          <p:nvSpPr>
            <p:cNvPr id="33801" name="Freeform 9"/>
            <p:cNvSpPr>
              <a:spLocks/>
            </p:cNvSpPr>
            <p:nvPr userDrawn="1"/>
          </p:nvSpPr>
          <p:spPr bwMode="hidden">
            <a:xfrm>
              <a:off x="3839" y="1836"/>
              <a:ext cx="528" cy="275"/>
            </a:xfrm>
            <a:custGeom>
              <a:avLst/>
              <a:gdLst/>
              <a:ahLst/>
              <a:cxnLst>
                <a:cxn ang="0">
                  <a:pos x="0" y="275"/>
                </a:cxn>
                <a:cxn ang="0">
                  <a:pos x="0" y="269"/>
                </a:cxn>
                <a:cxn ang="0">
                  <a:pos x="6" y="251"/>
                </a:cxn>
                <a:cxn ang="0">
                  <a:pos x="6" y="239"/>
                </a:cxn>
                <a:cxn ang="0">
                  <a:pos x="12" y="227"/>
                </a:cxn>
                <a:cxn ang="0">
                  <a:pos x="18" y="221"/>
                </a:cxn>
                <a:cxn ang="0">
                  <a:pos x="36" y="215"/>
                </a:cxn>
                <a:cxn ang="0">
                  <a:pos x="77" y="203"/>
                </a:cxn>
                <a:cxn ang="0">
                  <a:pos x="137" y="179"/>
                </a:cxn>
                <a:cxn ang="0">
                  <a:pos x="209" y="143"/>
                </a:cxn>
                <a:cxn ang="0">
                  <a:pos x="251" y="120"/>
                </a:cxn>
                <a:cxn ang="0">
                  <a:pos x="299" y="96"/>
                </a:cxn>
                <a:cxn ang="0">
                  <a:pos x="394" y="48"/>
                </a:cxn>
                <a:cxn ang="0">
                  <a:pos x="442" y="30"/>
                </a:cxn>
                <a:cxn ang="0">
                  <a:pos x="478" y="12"/>
                </a:cxn>
                <a:cxn ang="0">
                  <a:pos x="502" y="6"/>
                </a:cxn>
                <a:cxn ang="0">
                  <a:pos x="520" y="0"/>
                </a:cxn>
                <a:cxn ang="0">
                  <a:pos x="526" y="0"/>
                </a:cxn>
                <a:cxn ang="0">
                  <a:pos x="520" y="6"/>
                </a:cxn>
                <a:cxn ang="0">
                  <a:pos x="508" y="12"/>
                </a:cxn>
                <a:cxn ang="0">
                  <a:pos x="484" y="24"/>
                </a:cxn>
                <a:cxn ang="0">
                  <a:pos x="460" y="42"/>
                </a:cxn>
                <a:cxn ang="0">
                  <a:pos x="436" y="54"/>
                </a:cxn>
                <a:cxn ang="0">
                  <a:pos x="394" y="78"/>
                </a:cxn>
                <a:cxn ang="0">
                  <a:pos x="340" y="108"/>
                </a:cxn>
                <a:cxn ang="0">
                  <a:pos x="275" y="143"/>
                </a:cxn>
                <a:cxn ang="0">
                  <a:pos x="131" y="221"/>
                </a:cxn>
                <a:cxn ang="0">
                  <a:pos x="65" y="251"/>
                </a:cxn>
                <a:cxn ang="0">
                  <a:pos x="0" y="275"/>
                </a:cxn>
                <a:cxn ang="0">
                  <a:pos x="0" y="275"/>
                </a:cxn>
              </a:cxnLst>
              <a:rect l="0" t="0" r="r" b="b"/>
              <a:pathLst>
                <a:path w="526" h="275">
                  <a:moveTo>
                    <a:pt x="0" y="275"/>
                  </a:moveTo>
                  <a:lnTo>
                    <a:pt x="0" y="269"/>
                  </a:lnTo>
                  <a:lnTo>
                    <a:pt x="6" y="251"/>
                  </a:lnTo>
                  <a:lnTo>
                    <a:pt x="6" y="239"/>
                  </a:lnTo>
                  <a:lnTo>
                    <a:pt x="12" y="227"/>
                  </a:lnTo>
                  <a:lnTo>
                    <a:pt x="18" y="221"/>
                  </a:lnTo>
                  <a:lnTo>
                    <a:pt x="36" y="215"/>
                  </a:lnTo>
                  <a:lnTo>
                    <a:pt x="77" y="203"/>
                  </a:lnTo>
                  <a:lnTo>
                    <a:pt x="137" y="179"/>
                  </a:lnTo>
                  <a:lnTo>
                    <a:pt x="209" y="143"/>
                  </a:lnTo>
                  <a:lnTo>
                    <a:pt x="251" y="120"/>
                  </a:lnTo>
                  <a:lnTo>
                    <a:pt x="299" y="96"/>
                  </a:lnTo>
                  <a:lnTo>
                    <a:pt x="394" y="48"/>
                  </a:lnTo>
                  <a:lnTo>
                    <a:pt x="442" y="30"/>
                  </a:lnTo>
                  <a:lnTo>
                    <a:pt x="478" y="12"/>
                  </a:lnTo>
                  <a:lnTo>
                    <a:pt x="502" y="6"/>
                  </a:lnTo>
                  <a:lnTo>
                    <a:pt x="520" y="0"/>
                  </a:lnTo>
                  <a:lnTo>
                    <a:pt x="526" y="0"/>
                  </a:lnTo>
                  <a:lnTo>
                    <a:pt x="520" y="6"/>
                  </a:lnTo>
                  <a:lnTo>
                    <a:pt x="508" y="12"/>
                  </a:lnTo>
                  <a:lnTo>
                    <a:pt x="484" y="24"/>
                  </a:lnTo>
                  <a:lnTo>
                    <a:pt x="460" y="42"/>
                  </a:lnTo>
                  <a:lnTo>
                    <a:pt x="436" y="54"/>
                  </a:lnTo>
                  <a:lnTo>
                    <a:pt x="394" y="78"/>
                  </a:lnTo>
                  <a:lnTo>
                    <a:pt x="340" y="108"/>
                  </a:lnTo>
                  <a:lnTo>
                    <a:pt x="275" y="143"/>
                  </a:lnTo>
                  <a:lnTo>
                    <a:pt x="131" y="221"/>
                  </a:lnTo>
                  <a:lnTo>
                    <a:pt x="65" y="251"/>
                  </a:lnTo>
                  <a:lnTo>
                    <a:pt x="0" y="275"/>
                  </a:lnTo>
                  <a:lnTo>
                    <a:pt x="0" y="275"/>
                  </a:lnTo>
                  <a:close/>
                </a:path>
              </a:pathLst>
            </a:custGeom>
            <a:solidFill>
              <a:schemeClr val="bg1"/>
            </a:solidFill>
            <a:ln w="9525">
              <a:noFill/>
              <a:round/>
              <a:headEnd/>
              <a:tailEnd/>
            </a:ln>
          </p:spPr>
          <p:txBody>
            <a:bodyPr/>
            <a:lstStyle/>
            <a:p>
              <a:endParaRPr lang="en-US"/>
            </a:p>
          </p:txBody>
        </p:sp>
        <p:sp>
          <p:nvSpPr>
            <p:cNvPr id="33802" name="Freeform 10"/>
            <p:cNvSpPr>
              <a:spLocks/>
            </p:cNvSpPr>
            <p:nvPr userDrawn="1"/>
          </p:nvSpPr>
          <p:spPr bwMode="hidden">
            <a:xfrm>
              <a:off x="3676" y="2015"/>
              <a:ext cx="721" cy="306"/>
            </a:xfrm>
            <a:custGeom>
              <a:avLst/>
              <a:gdLst/>
              <a:ahLst/>
              <a:cxnLst>
                <a:cxn ang="0">
                  <a:pos x="48" y="216"/>
                </a:cxn>
                <a:cxn ang="0">
                  <a:pos x="30" y="252"/>
                </a:cxn>
                <a:cxn ang="0">
                  <a:pos x="12" y="282"/>
                </a:cxn>
                <a:cxn ang="0">
                  <a:pos x="6" y="300"/>
                </a:cxn>
                <a:cxn ang="0">
                  <a:pos x="0" y="306"/>
                </a:cxn>
                <a:cxn ang="0">
                  <a:pos x="48" y="276"/>
                </a:cxn>
                <a:cxn ang="0">
                  <a:pos x="84" y="252"/>
                </a:cxn>
                <a:cxn ang="0">
                  <a:pos x="108" y="234"/>
                </a:cxn>
                <a:cxn ang="0">
                  <a:pos x="120" y="228"/>
                </a:cxn>
                <a:cxn ang="0">
                  <a:pos x="126" y="228"/>
                </a:cxn>
                <a:cxn ang="0">
                  <a:pos x="144" y="222"/>
                </a:cxn>
                <a:cxn ang="0">
                  <a:pos x="168" y="216"/>
                </a:cxn>
                <a:cxn ang="0">
                  <a:pos x="198" y="204"/>
                </a:cxn>
                <a:cxn ang="0">
                  <a:pos x="275" y="180"/>
                </a:cxn>
                <a:cxn ang="0">
                  <a:pos x="371" y="156"/>
                </a:cxn>
                <a:cxn ang="0">
                  <a:pos x="461" y="126"/>
                </a:cxn>
                <a:cxn ang="0">
                  <a:pos x="544" y="102"/>
                </a:cxn>
                <a:cxn ang="0">
                  <a:pos x="574" y="90"/>
                </a:cxn>
                <a:cxn ang="0">
                  <a:pos x="604" y="84"/>
                </a:cxn>
                <a:cxn ang="0">
                  <a:pos x="622" y="78"/>
                </a:cxn>
                <a:cxn ang="0">
                  <a:pos x="628" y="72"/>
                </a:cxn>
                <a:cxn ang="0">
                  <a:pos x="634" y="66"/>
                </a:cxn>
                <a:cxn ang="0">
                  <a:pos x="652" y="60"/>
                </a:cxn>
                <a:cxn ang="0">
                  <a:pos x="694" y="30"/>
                </a:cxn>
                <a:cxn ang="0">
                  <a:pos x="712" y="18"/>
                </a:cxn>
                <a:cxn ang="0">
                  <a:pos x="718" y="6"/>
                </a:cxn>
                <a:cxn ang="0">
                  <a:pos x="712" y="0"/>
                </a:cxn>
                <a:cxn ang="0">
                  <a:pos x="688" y="0"/>
                </a:cxn>
                <a:cxn ang="0">
                  <a:pos x="628" y="0"/>
                </a:cxn>
                <a:cxn ang="0">
                  <a:pos x="580" y="0"/>
                </a:cxn>
                <a:cxn ang="0">
                  <a:pos x="544" y="0"/>
                </a:cxn>
                <a:cxn ang="0">
                  <a:pos x="514" y="18"/>
                </a:cxn>
                <a:cxn ang="0">
                  <a:pos x="485" y="42"/>
                </a:cxn>
                <a:cxn ang="0">
                  <a:pos x="467" y="54"/>
                </a:cxn>
                <a:cxn ang="0">
                  <a:pos x="449" y="60"/>
                </a:cxn>
                <a:cxn ang="0">
                  <a:pos x="425" y="60"/>
                </a:cxn>
                <a:cxn ang="0">
                  <a:pos x="389" y="66"/>
                </a:cxn>
                <a:cxn ang="0">
                  <a:pos x="347" y="84"/>
                </a:cxn>
                <a:cxn ang="0">
                  <a:pos x="311" y="108"/>
                </a:cxn>
                <a:cxn ang="0">
                  <a:pos x="287" y="126"/>
                </a:cxn>
                <a:cxn ang="0">
                  <a:pos x="275" y="132"/>
                </a:cxn>
                <a:cxn ang="0">
                  <a:pos x="257" y="138"/>
                </a:cxn>
                <a:cxn ang="0">
                  <a:pos x="221" y="138"/>
                </a:cxn>
                <a:cxn ang="0">
                  <a:pos x="186" y="138"/>
                </a:cxn>
                <a:cxn ang="0">
                  <a:pos x="180" y="138"/>
                </a:cxn>
                <a:cxn ang="0">
                  <a:pos x="174" y="138"/>
                </a:cxn>
                <a:cxn ang="0">
                  <a:pos x="114" y="162"/>
                </a:cxn>
                <a:cxn ang="0">
                  <a:pos x="48" y="216"/>
                </a:cxn>
                <a:cxn ang="0">
                  <a:pos x="48" y="216"/>
                </a:cxn>
              </a:cxnLst>
              <a:rect l="0" t="0" r="r" b="b"/>
              <a:pathLst>
                <a:path w="718" h="306">
                  <a:moveTo>
                    <a:pt x="48" y="216"/>
                  </a:moveTo>
                  <a:lnTo>
                    <a:pt x="30" y="252"/>
                  </a:lnTo>
                  <a:lnTo>
                    <a:pt x="12" y="282"/>
                  </a:lnTo>
                  <a:lnTo>
                    <a:pt x="6" y="300"/>
                  </a:lnTo>
                  <a:lnTo>
                    <a:pt x="0" y="306"/>
                  </a:lnTo>
                  <a:lnTo>
                    <a:pt x="48" y="276"/>
                  </a:lnTo>
                  <a:lnTo>
                    <a:pt x="84" y="252"/>
                  </a:lnTo>
                  <a:lnTo>
                    <a:pt x="108" y="234"/>
                  </a:lnTo>
                  <a:lnTo>
                    <a:pt x="120" y="228"/>
                  </a:lnTo>
                  <a:lnTo>
                    <a:pt x="126" y="228"/>
                  </a:lnTo>
                  <a:lnTo>
                    <a:pt x="144" y="222"/>
                  </a:lnTo>
                  <a:lnTo>
                    <a:pt x="168" y="216"/>
                  </a:lnTo>
                  <a:lnTo>
                    <a:pt x="198" y="204"/>
                  </a:lnTo>
                  <a:lnTo>
                    <a:pt x="275" y="180"/>
                  </a:lnTo>
                  <a:lnTo>
                    <a:pt x="371" y="156"/>
                  </a:lnTo>
                  <a:lnTo>
                    <a:pt x="461" y="126"/>
                  </a:lnTo>
                  <a:lnTo>
                    <a:pt x="544" y="102"/>
                  </a:lnTo>
                  <a:lnTo>
                    <a:pt x="574" y="90"/>
                  </a:lnTo>
                  <a:lnTo>
                    <a:pt x="604" y="84"/>
                  </a:lnTo>
                  <a:lnTo>
                    <a:pt x="622" y="78"/>
                  </a:lnTo>
                  <a:lnTo>
                    <a:pt x="628" y="72"/>
                  </a:lnTo>
                  <a:lnTo>
                    <a:pt x="634" y="66"/>
                  </a:lnTo>
                  <a:lnTo>
                    <a:pt x="652" y="60"/>
                  </a:lnTo>
                  <a:lnTo>
                    <a:pt x="694" y="30"/>
                  </a:lnTo>
                  <a:lnTo>
                    <a:pt x="712" y="18"/>
                  </a:lnTo>
                  <a:lnTo>
                    <a:pt x="718" y="6"/>
                  </a:lnTo>
                  <a:lnTo>
                    <a:pt x="712" y="0"/>
                  </a:lnTo>
                  <a:lnTo>
                    <a:pt x="688" y="0"/>
                  </a:lnTo>
                  <a:lnTo>
                    <a:pt x="628" y="0"/>
                  </a:lnTo>
                  <a:lnTo>
                    <a:pt x="580" y="0"/>
                  </a:lnTo>
                  <a:lnTo>
                    <a:pt x="544" y="0"/>
                  </a:lnTo>
                  <a:lnTo>
                    <a:pt x="514" y="18"/>
                  </a:lnTo>
                  <a:lnTo>
                    <a:pt x="485" y="42"/>
                  </a:lnTo>
                  <a:lnTo>
                    <a:pt x="467" y="54"/>
                  </a:lnTo>
                  <a:lnTo>
                    <a:pt x="449" y="60"/>
                  </a:lnTo>
                  <a:lnTo>
                    <a:pt x="425" y="60"/>
                  </a:lnTo>
                  <a:lnTo>
                    <a:pt x="389" y="66"/>
                  </a:lnTo>
                  <a:lnTo>
                    <a:pt x="347" y="84"/>
                  </a:lnTo>
                  <a:lnTo>
                    <a:pt x="311" y="108"/>
                  </a:lnTo>
                  <a:lnTo>
                    <a:pt x="287" y="126"/>
                  </a:lnTo>
                  <a:lnTo>
                    <a:pt x="275" y="132"/>
                  </a:lnTo>
                  <a:lnTo>
                    <a:pt x="257" y="138"/>
                  </a:lnTo>
                  <a:lnTo>
                    <a:pt x="221" y="138"/>
                  </a:lnTo>
                  <a:lnTo>
                    <a:pt x="186" y="138"/>
                  </a:lnTo>
                  <a:lnTo>
                    <a:pt x="180" y="138"/>
                  </a:lnTo>
                  <a:lnTo>
                    <a:pt x="174" y="138"/>
                  </a:lnTo>
                  <a:lnTo>
                    <a:pt x="114" y="162"/>
                  </a:lnTo>
                  <a:lnTo>
                    <a:pt x="48" y="216"/>
                  </a:lnTo>
                  <a:lnTo>
                    <a:pt x="48" y="216"/>
                  </a:lnTo>
                  <a:close/>
                </a:path>
              </a:pathLst>
            </a:custGeom>
            <a:solidFill>
              <a:schemeClr val="bg1"/>
            </a:solidFill>
            <a:ln w="9525">
              <a:noFill/>
              <a:round/>
              <a:headEnd/>
              <a:tailEnd/>
            </a:ln>
          </p:spPr>
          <p:txBody>
            <a:bodyPr/>
            <a:lstStyle/>
            <a:p>
              <a:endParaRPr lang="en-US"/>
            </a:p>
          </p:txBody>
        </p:sp>
        <p:sp>
          <p:nvSpPr>
            <p:cNvPr id="33803" name="Freeform 11"/>
            <p:cNvSpPr>
              <a:spLocks/>
            </p:cNvSpPr>
            <p:nvPr userDrawn="1"/>
          </p:nvSpPr>
          <p:spPr bwMode="hidden">
            <a:xfrm>
              <a:off x="3358" y="1890"/>
              <a:ext cx="2400" cy="881"/>
            </a:xfrm>
            <a:custGeom>
              <a:avLst/>
              <a:gdLst/>
              <a:ahLst/>
              <a:cxnLst>
                <a:cxn ang="0">
                  <a:pos x="2231" y="54"/>
                </a:cxn>
                <a:cxn ang="0">
                  <a:pos x="2189" y="54"/>
                </a:cxn>
                <a:cxn ang="0">
                  <a:pos x="2147" y="66"/>
                </a:cxn>
                <a:cxn ang="0">
                  <a:pos x="2021" y="101"/>
                </a:cxn>
                <a:cxn ang="0">
                  <a:pos x="1956" y="119"/>
                </a:cxn>
                <a:cxn ang="0">
                  <a:pos x="1860" y="167"/>
                </a:cxn>
                <a:cxn ang="0">
                  <a:pos x="1836" y="245"/>
                </a:cxn>
                <a:cxn ang="0">
                  <a:pos x="1842" y="305"/>
                </a:cxn>
                <a:cxn ang="0">
                  <a:pos x="1758" y="317"/>
                </a:cxn>
                <a:cxn ang="0">
                  <a:pos x="1597" y="263"/>
                </a:cxn>
                <a:cxn ang="0">
                  <a:pos x="1507" y="257"/>
                </a:cxn>
                <a:cxn ang="0">
                  <a:pos x="1399" y="311"/>
                </a:cxn>
                <a:cxn ang="0">
                  <a:pos x="1334" y="353"/>
                </a:cxn>
                <a:cxn ang="0">
                  <a:pos x="1310" y="359"/>
                </a:cxn>
                <a:cxn ang="0">
                  <a:pos x="1214" y="371"/>
                </a:cxn>
                <a:cxn ang="0">
                  <a:pos x="1160" y="365"/>
                </a:cxn>
                <a:cxn ang="0">
                  <a:pos x="1053" y="371"/>
                </a:cxn>
                <a:cxn ang="0">
                  <a:pos x="957" y="383"/>
                </a:cxn>
                <a:cxn ang="0">
                  <a:pos x="921" y="401"/>
                </a:cxn>
                <a:cxn ang="0">
                  <a:pos x="819" y="419"/>
                </a:cxn>
                <a:cxn ang="0">
                  <a:pos x="778" y="419"/>
                </a:cxn>
                <a:cxn ang="0">
                  <a:pos x="664" y="437"/>
                </a:cxn>
                <a:cxn ang="0">
                  <a:pos x="598" y="473"/>
                </a:cxn>
                <a:cxn ang="0">
                  <a:pos x="503" y="467"/>
                </a:cxn>
                <a:cxn ang="0">
                  <a:pos x="431" y="491"/>
                </a:cxn>
                <a:cxn ang="0">
                  <a:pos x="413" y="539"/>
                </a:cxn>
                <a:cxn ang="0">
                  <a:pos x="347" y="569"/>
                </a:cxn>
                <a:cxn ang="0">
                  <a:pos x="222" y="599"/>
                </a:cxn>
                <a:cxn ang="0">
                  <a:pos x="138" y="647"/>
                </a:cxn>
                <a:cxn ang="0">
                  <a:pos x="108" y="659"/>
                </a:cxn>
                <a:cxn ang="0">
                  <a:pos x="0" y="671"/>
                </a:cxn>
                <a:cxn ang="0">
                  <a:pos x="84" y="695"/>
                </a:cxn>
                <a:cxn ang="0">
                  <a:pos x="263" y="653"/>
                </a:cxn>
                <a:cxn ang="0">
                  <a:pos x="473" y="569"/>
                </a:cxn>
                <a:cxn ang="0">
                  <a:pos x="568" y="521"/>
                </a:cxn>
                <a:cxn ang="0">
                  <a:pos x="646" y="515"/>
                </a:cxn>
                <a:cxn ang="0">
                  <a:pos x="873" y="461"/>
                </a:cxn>
                <a:cxn ang="0">
                  <a:pos x="1148" y="425"/>
                </a:cxn>
                <a:cxn ang="0">
                  <a:pos x="1292" y="461"/>
                </a:cxn>
                <a:cxn ang="0">
                  <a:pos x="1417" y="533"/>
                </a:cxn>
                <a:cxn ang="0">
                  <a:pos x="1435" y="617"/>
                </a:cxn>
                <a:cxn ang="0">
                  <a:pos x="1376" y="653"/>
                </a:cxn>
                <a:cxn ang="0">
                  <a:pos x="1226" y="701"/>
                </a:cxn>
                <a:cxn ang="0">
                  <a:pos x="1112" y="755"/>
                </a:cxn>
                <a:cxn ang="0">
                  <a:pos x="1065" y="809"/>
                </a:cxn>
                <a:cxn ang="0">
                  <a:pos x="1077" y="869"/>
                </a:cxn>
                <a:cxn ang="0">
                  <a:pos x="1106" y="881"/>
                </a:cxn>
                <a:cxn ang="0">
                  <a:pos x="1208" y="869"/>
                </a:cxn>
                <a:cxn ang="0">
                  <a:pos x="1388" y="857"/>
                </a:cxn>
                <a:cxn ang="0">
                  <a:pos x="1441" y="851"/>
                </a:cxn>
                <a:cxn ang="0">
                  <a:pos x="1483" y="833"/>
                </a:cxn>
                <a:cxn ang="0">
                  <a:pos x="1675" y="743"/>
                </a:cxn>
                <a:cxn ang="0">
                  <a:pos x="1806" y="689"/>
                </a:cxn>
                <a:cxn ang="0">
                  <a:pos x="1884" y="581"/>
                </a:cxn>
                <a:cxn ang="0">
                  <a:pos x="2039" y="389"/>
                </a:cxn>
                <a:cxn ang="0">
                  <a:pos x="2207" y="269"/>
                </a:cxn>
                <a:cxn ang="0">
                  <a:pos x="2249" y="239"/>
                </a:cxn>
                <a:cxn ang="0">
                  <a:pos x="2392" y="0"/>
                </a:cxn>
                <a:cxn ang="0">
                  <a:pos x="2302" y="36"/>
                </a:cxn>
              </a:cxnLst>
              <a:rect l="0" t="0" r="r" b="b"/>
              <a:pathLst>
                <a:path w="2392" h="881">
                  <a:moveTo>
                    <a:pt x="2302" y="36"/>
                  </a:moveTo>
                  <a:lnTo>
                    <a:pt x="2266" y="48"/>
                  </a:lnTo>
                  <a:lnTo>
                    <a:pt x="2231" y="54"/>
                  </a:lnTo>
                  <a:lnTo>
                    <a:pt x="2201" y="54"/>
                  </a:lnTo>
                  <a:lnTo>
                    <a:pt x="2195" y="54"/>
                  </a:lnTo>
                  <a:lnTo>
                    <a:pt x="2189" y="54"/>
                  </a:lnTo>
                  <a:lnTo>
                    <a:pt x="2189" y="54"/>
                  </a:lnTo>
                  <a:lnTo>
                    <a:pt x="2177" y="60"/>
                  </a:lnTo>
                  <a:lnTo>
                    <a:pt x="2147" y="66"/>
                  </a:lnTo>
                  <a:lnTo>
                    <a:pt x="2105" y="78"/>
                  </a:lnTo>
                  <a:lnTo>
                    <a:pt x="2057" y="89"/>
                  </a:lnTo>
                  <a:lnTo>
                    <a:pt x="2021" y="101"/>
                  </a:lnTo>
                  <a:lnTo>
                    <a:pt x="1997" y="107"/>
                  </a:lnTo>
                  <a:lnTo>
                    <a:pt x="1973" y="113"/>
                  </a:lnTo>
                  <a:lnTo>
                    <a:pt x="1956" y="119"/>
                  </a:lnTo>
                  <a:lnTo>
                    <a:pt x="1926" y="131"/>
                  </a:lnTo>
                  <a:lnTo>
                    <a:pt x="1896" y="137"/>
                  </a:lnTo>
                  <a:lnTo>
                    <a:pt x="1860" y="167"/>
                  </a:lnTo>
                  <a:lnTo>
                    <a:pt x="1842" y="191"/>
                  </a:lnTo>
                  <a:lnTo>
                    <a:pt x="1836" y="221"/>
                  </a:lnTo>
                  <a:lnTo>
                    <a:pt x="1836" y="245"/>
                  </a:lnTo>
                  <a:lnTo>
                    <a:pt x="1842" y="269"/>
                  </a:lnTo>
                  <a:lnTo>
                    <a:pt x="1842" y="293"/>
                  </a:lnTo>
                  <a:lnTo>
                    <a:pt x="1842" y="305"/>
                  </a:lnTo>
                  <a:lnTo>
                    <a:pt x="1824" y="323"/>
                  </a:lnTo>
                  <a:lnTo>
                    <a:pt x="1794" y="329"/>
                  </a:lnTo>
                  <a:lnTo>
                    <a:pt x="1758" y="317"/>
                  </a:lnTo>
                  <a:lnTo>
                    <a:pt x="1716" y="299"/>
                  </a:lnTo>
                  <a:lnTo>
                    <a:pt x="1657" y="275"/>
                  </a:lnTo>
                  <a:lnTo>
                    <a:pt x="1597" y="263"/>
                  </a:lnTo>
                  <a:lnTo>
                    <a:pt x="1543" y="257"/>
                  </a:lnTo>
                  <a:lnTo>
                    <a:pt x="1519" y="257"/>
                  </a:lnTo>
                  <a:lnTo>
                    <a:pt x="1507" y="257"/>
                  </a:lnTo>
                  <a:lnTo>
                    <a:pt x="1489" y="263"/>
                  </a:lnTo>
                  <a:lnTo>
                    <a:pt x="1459" y="275"/>
                  </a:lnTo>
                  <a:lnTo>
                    <a:pt x="1399" y="311"/>
                  </a:lnTo>
                  <a:lnTo>
                    <a:pt x="1376" y="329"/>
                  </a:lnTo>
                  <a:lnTo>
                    <a:pt x="1352" y="341"/>
                  </a:lnTo>
                  <a:lnTo>
                    <a:pt x="1334" y="353"/>
                  </a:lnTo>
                  <a:lnTo>
                    <a:pt x="1328" y="359"/>
                  </a:lnTo>
                  <a:lnTo>
                    <a:pt x="1322" y="359"/>
                  </a:lnTo>
                  <a:lnTo>
                    <a:pt x="1310" y="359"/>
                  </a:lnTo>
                  <a:lnTo>
                    <a:pt x="1286" y="365"/>
                  </a:lnTo>
                  <a:lnTo>
                    <a:pt x="1262" y="365"/>
                  </a:lnTo>
                  <a:lnTo>
                    <a:pt x="1214" y="371"/>
                  </a:lnTo>
                  <a:lnTo>
                    <a:pt x="1196" y="371"/>
                  </a:lnTo>
                  <a:lnTo>
                    <a:pt x="1178" y="365"/>
                  </a:lnTo>
                  <a:lnTo>
                    <a:pt x="1160" y="365"/>
                  </a:lnTo>
                  <a:lnTo>
                    <a:pt x="1130" y="365"/>
                  </a:lnTo>
                  <a:lnTo>
                    <a:pt x="1095" y="365"/>
                  </a:lnTo>
                  <a:lnTo>
                    <a:pt x="1053" y="371"/>
                  </a:lnTo>
                  <a:lnTo>
                    <a:pt x="1017" y="377"/>
                  </a:lnTo>
                  <a:lnTo>
                    <a:pt x="981" y="377"/>
                  </a:lnTo>
                  <a:lnTo>
                    <a:pt x="957" y="383"/>
                  </a:lnTo>
                  <a:lnTo>
                    <a:pt x="945" y="389"/>
                  </a:lnTo>
                  <a:lnTo>
                    <a:pt x="939" y="395"/>
                  </a:lnTo>
                  <a:lnTo>
                    <a:pt x="921" y="401"/>
                  </a:lnTo>
                  <a:lnTo>
                    <a:pt x="879" y="407"/>
                  </a:lnTo>
                  <a:lnTo>
                    <a:pt x="837" y="419"/>
                  </a:lnTo>
                  <a:lnTo>
                    <a:pt x="819" y="419"/>
                  </a:lnTo>
                  <a:lnTo>
                    <a:pt x="808" y="419"/>
                  </a:lnTo>
                  <a:lnTo>
                    <a:pt x="796" y="419"/>
                  </a:lnTo>
                  <a:lnTo>
                    <a:pt x="778" y="419"/>
                  </a:lnTo>
                  <a:lnTo>
                    <a:pt x="754" y="419"/>
                  </a:lnTo>
                  <a:lnTo>
                    <a:pt x="724" y="425"/>
                  </a:lnTo>
                  <a:lnTo>
                    <a:pt x="664" y="437"/>
                  </a:lnTo>
                  <a:lnTo>
                    <a:pt x="640" y="449"/>
                  </a:lnTo>
                  <a:lnTo>
                    <a:pt x="616" y="461"/>
                  </a:lnTo>
                  <a:lnTo>
                    <a:pt x="598" y="473"/>
                  </a:lnTo>
                  <a:lnTo>
                    <a:pt x="580" y="473"/>
                  </a:lnTo>
                  <a:lnTo>
                    <a:pt x="538" y="473"/>
                  </a:lnTo>
                  <a:lnTo>
                    <a:pt x="503" y="467"/>
                  </a:lnTo>
                  <a:lnTo>
                    <a:pt x="461" y="473"/>
                  </a:lnTo>
                  <a:lnTo>
                    <a:pt x="443" y="479"/>
                  </a:lnTo>
                  <a:lnTo>
                    <a:pt x="431" y="491"/>
                  </a:lnTo>
                  <a:lnTo>
                    <a:pt x="425" y="509"/>
                  </a:lnTo>
                  <a:lnTo>
                    <a:pt x="419" y="533"/>
                  </a:lnTo>
                  <a:lnTo>
                    <a:pt x="413" y="539"/>
                  </a:lnTo>
                  <a:lnTo>
                    <a:pt x="407" y="545"/>
                  </a:lnTo>
                  <a:lnTo>
                    <a:pt x="389" y="551"/>
                  </a:lnTo>
                  <a:lnTo>
                    <a:pt x="347" y="569"/>
                  </a:lnTo>
                  <a:lnTo>
                    <a:pt x="299" y="587"/>
                  </a:lnTo>
                  <a:lnTo>
                    <a:pt x="257" y="593"/>
                  </a:lnTo>
                  <a:lnTo>
                    <a:pt x="222" y="599"/>
                  </a:lnTo>
                  <a:lnTo>
                    <a:pt x="180" y="617"/>
                  </a:lnTo>
                  <a:lnTo>
                    <a:pt x="150" y="641"/>
                  </a:lnTo>
                  <a:lnTo>
                    <a:pt x="138" y="647"/>
                  </a:lnTo>
                  <a:lnTo>
                    <a:pt x="132" y="653"/>
                  </a:lnTo>
                  <a:lnTo>
                    <a:pt x="126" y="659"/>
                  </a:lnTo>
                  <a:lnTo>
                    <a:pt x="108" y="659"/>
                  </a:lnTo>
                  <a:lnTo>
                    <a:pt x="96" y="653"/>
                  </a:lnTo>
                  <a:lnTo>
                    <a:pt x="90" y="653"/>
                  </a:lnTo>
                  <a:lnTo>
                    <a:pt x="0" y="671"/>
                  </a:lnTo>
                  <a:lnTo>
                    <a:pt x="12" y="689"/>
                  </a:lnTo>
                  <a:lnTo>
                    <a:pt x="42" y="695"/>
                  </a:lnTo>
                  <a:lnTo>
                    <a:pt x="84" y="695"/>
                  </a:lnTo>
                  <a:lnTo>
                    <a:pt x="132" y="683"/>
                  </a:lnTo>
                  <a:lnTo>
                    <a:pt x="192" y="671"/>
                  </a:lnTo>
                  <a:lnTo>
                    <a:pt x="263" y="653"/>
                  </a:lnTo>
                  <a:lnTo>
                    <a:pt x="335" y="629"/>
                  </a:lnTo>
                  <a:lnTo>
                    <a:pt x="407" y="599"/>
                  </a:lnTo>
                  <a:lnTo>
                    <a:pt x="473" y="569"/>
                  </a:lnTo>
                  <a:lnTo>
                    <a:pt x="527" y="545"/>
                  </a:lnTo>
                  <a:lnTo>
                    <a:pt x="562" y="527"/>
                  </a:lnTo>
                  <a:lnTo>
                    <a:pt x="568" y="521"/>
                  </a:lnTo>
                  <a:lnTo>
                    <a:pt x="574" y="521"/>
                  </a:lnTo>
                  <a:lnTo>
                    <a:pt x="604" y="521"/>
                  </a:lnTo>
                  <a:lnTo>
                    <a:pt x="646" y="515"/>
                  </a:lnTo>
                  <a:lnTo>
                    <a:pt x="712" y="497"/>
                  </a:lnTo>
                  <a:lnTo>
                    <a:pt x="790" y="479"/>
                  </a:lnTo>
                  <a:lnTo>
                    <a:pt x="873" y="461"/>
                  </a:lnTo>
                  <a:lnTo>
                    <a:pt x="963" y="443"/>
                  </a:lnTo>
                  <a:lnTo>
                    <a:pt x="1059" y="431"/>
                  </a:lnTo>
                  <a:lnTo>
                    <a:pt x="1148" y="425"/>
                  </a:lnTo>
                  <a:lnTo>
                    <a:pt x="1178" y="425"/>
                  </a:lnTo>
                  <a:lnTo>
                    <a:pt x="1214" y="437"/>
                  </a:lnTo>
                  <a:lnTo>
                    <a:pt x="1292" y="461"/>
                  </a:lnTo>
                  <a:lnTo>
                    <a:pt x="1340" y="479"/>
                  </a:lnTo>
                  <a:lnTo>
                    <a:pt x="1382" y="503"/>
                  </a:lnTo>
                  <a:lnTo>
                    <a:pt x="1417" y="533"/>
                  </a:lnTo>
                  <a:lnTo>
                    <a:pt x="1441" y="563"/>
                  </a:lnTo>
                  <a:lnTo>
                    <a:pt x="1447" y="587"/>
                  </a:lnTo>
                  <a:lnTo>
                    <a:pt x="1435" y="617"/>
                  </a:lnTo>
                  <a:lnTo>
                    <a:pt x="1423" y="629"/>
                  </a:lnTo>
                  <a:lnTo>
                    <a:pt x="1405" y="641"/>
                  </a:lnTo>
                  <a:lnTo>
                    <a:pt x="1376" y="653"/>
                  </a:lnTo>
                  <a:lnTo>
                    <a:pt x="1346" y="665"/>
                  </a:lnTo>
                  <a:lnTo>
                    <a:pt x="1280" y="683"/>
                  </a:lnTo>
                  <a:lnTo>
                    <a:pt x="1226" y="701"/>
                  </a:lnTo>
                  <a:lnTo>
                    <a:pt x="1178" y="719"/>
                  </a:lnTo>
                  <a:lnTo>
                    <a:pt x="1142" y="743"/>
                  </a:lnTo>
                  <a:lnTo>
                    <a:pt x="1112" y="755"/>
                  </a:lnTo>
                  <a:lnTo>
                    <a:pt x="1089" y="773"/>
                  </a:lnTo>
                  <a:lnTo>
                    <a:pt x="1077" y="791"/>
                  </a:lnTo>
                  <a:lnTo>
                    <a:pt x="1065" y="809"/>
                  </a:lnTo>
                  <a:lnTo>
                    <a:pt x="1059" y="833"/>
                  </a:lnTo>
                  <a:lnTo>
                    <a:pt x="1065" y="857"/>
                  </a:lnTo>
                  <a:lnTo>
                    <a:pt x="1077" y="869"/>
                  </a:lnTo>
                  <a:lnTo>
                    <a:pt x="1083" y="875"/>
                  </a:lnTo>
                  <a:lnTo>
                    <a:pt x="1089" y="881"/>
                  </a:lnTo>
                  <a:lnTo>
                    <a:pt x="1106" y="881"/>
                  </a:lnTo>
                  <a:lnTo>
                    <a:pt x="1124" y="875"/>
                  </a:lnTo>
                  <a:lnTo>
                    <a:pt x="1148" y="875"/>
                  </a:lnTo>
                  <a:lnTo>
                    <a:pt x="1208" y="869"/>
                  </a:lnTo>
                  <a:lnTo>
                    <a:pt x="1268" y="863"/>
                  </a:lnTo>
                  <a:lnTo>
                    <a:pt x="1328" y="863"/>
                  </a:lnTo>
                  <a:lnTo>
                    <a:pt x="1388" y="857"/>
                  </a:lnTo>
                  <a:lnTo>
                    <a:pt x="1411" y="857"/>
                  </a:lnTo>
                  <a:lnTo>
                    <a:pt x="1429" y="851"/>
                  </a:lnTo>
                  <a:lnTo>
                    <a:pt x="1441" y="851"/>
                  </a:lnTo>
                  <a:lnTo>
                    <a:pt x="1447" y="851"/>
                  </a:lnTo>
                  <a:lnTo>
                    <a:pt x="1459" y="845"/>
                  </a:lnTo>
                  <a:lnTo>
                    <a:pt x="1483" y="833"/>
                  </a:lnTo>
                  <a:lnTo>
                    <a:pt x="1525" y="815"/>
                  </a:lnTo>
                  <a:lnTo>
                    <a:pt x="1573" y="791"/>
                  </a:lnTo>
                  <a:lnTo>
                    <a:pt x="1675" y="743"/>
                  </a:lnTo>
                  <a:lnTo>
                    <a:pt x="1716" y="725"/>
                  </a:lnTo>
                  <a:lnTo>
                    <a:pt x="1752" y="713"/>
                  </a:lnTo>
                  <a:lnTo>
                    <a:pt x="1806" y="689"/>
                  </a:lnTo>
                  <a:lnTo>
                    <a:pt x="1842" y="653"/>
                  </a:lnTo>
                  <a:lnTo>
                    <a:pt x="1866" y="611"/>
                  </a:lnTo>
                  <a:lnTo>
                    <a:pt x="1884" y="581"/>
                  </a:lnTo>
                  <a:lnTo>
                    <a:pt x="1926" y="515"/>
                  </a:lnTo>
                  <a:lnTo>
                    <a:pt x="1979" y="449"/>
                  </a:lnTo>
                  <a:lnTo>
                    <a:pt x="2039" y="389"/>
                  </a:lnTo>
                  <a:lnTo>
                    <a:pt x="2105" y="341"/>
                  </a:lnTo>
                  <a:lnTo>
                    <a:pt x="2159" y="299"/>
                  </a:lnTo>
                  <a:lnTo>
                    <a:pt x="2207" y="269"/>
                  </a:lnTo>
                  <a:lnTo>
                    <a:pt x="2237" y="245"/>
                  </a:lnTo>
                  <a:lnTo>
                    <a:pt x="2249" y="239"/>
                  </a:lnTo>
                  <a:lnTo>
                    <a:pt x="2249" y="239"/>
                  </a:lnTo>
                  <a:lnTo>
                    <a:pt x="2392" y="167"/>
                  </a:lnTo>
                  <a:lnTo>
                    <a:pt x="2392" y="60"/>
                  </a:lnTo>
                  <a:lnTo>
                    <a:pt x="2392" y="0"/>
                  </a:lnTo>
                  <a:lnTo>
                    <a:pt x="2344" y="18"/>
                  </a:lnTo>
                  <a:lnTo>
                    <a:pt x="2302" y="36"/>
                  </a:lnTo>
                  <a:lnTo>
                    <a:pt x="2302" y="36"/>
                  </a:lnTo>
                  <a:close/>
                </a:path>
              </a:pathLst>
            </a:custGeom>
            <a:solidFill>
              <a:schemeClr val="bg1"/>
            </a:solidFill>
            <a:ln w="9525">
              <a:noFill/>
              <a:round/>
              <a:headEnd/>
              <a:tailEnd/>
            </a:ln>
          </p:spPr>
          <p:txBody>
            <a:bodyPr/>
            <a:lstStyle/>
            <a:p>
              <a:endParaRPr lang="en-US"/>
            </a:p>
          </p:txBody>
        </p:sp>
        <p:sp>
          <p:nvSpPr>
            <p:cNvPr id="33804" name="Freeform 12"/>
            <p:cNvSpPr>
              <a:spLocks/>
            </p:cNvSpPr>
            <p:nvPr userDrawn="1"/>
          </p:nvSpPr>
          <p:spPr bwMode="hidden">
            <a:xfrm>
              <a:off x="3839" y="1854"/>
              <a:ext cx="577" cy="258"/>
            </a:xfrm>
            <a:custGeom>
              <a:avLst/>
              <a:gdLst/>
              <a:ahLst/>
              <a:cxnLst>
                <a:cxn ang="0">
                  <a:pos x="30" y="245"/>
                </a:cxn>
                <a:cxn ang="0">
                  <a:pos x="18" y="251"/>
                </a:cxn>
                <a:cxn ang="0">
                  <a:pos x="6" y="257"/>
                </a:cxn>
                <a:cxn ang="0">
                  <a:pos x="0" y="257"/>
                </a:cxn>
                <a:cxn ang="0">
                  <a:pos x="305" y="113"/>
                </a:cxn>
                <a:cxn ang="0">
                  <a:pos x="520" y="0"/>
                </a:cxn>
                <a:cxn ang="0">
                  <a:pos x="526" y="6"/>
                </a:cxn>
                <a:cxn ang="0">
                  <a:pos x="544" y="18"/>
                </a:cxn>
                <a:cxn ang="0">
                  <a:pos x="550" y="24"/>
                </a:cxn>
                <a:cxn ang="0">
                  <a:pos x="550" y="36"/>
                </a:cxn>
                <a:cxn ang="0">
                  <a:pos x="544" y="42"/>
                </a:cxn>
                <a:cxn ang="0">
                  <a:pos x="526" y="54"/>
                </a:cxn>
                <a:cxn ang="0">
                  <a:pos x="514" y="60"/>
                </a:cxn>
                <a:cxn ang="0">
                  <a:pos x="502" y="66"/>
                </a:cxn>
                <a:cxn ang="0">
                  <a:pos x="448" y="84"/>
                </a:cxn>
                <a:cxn ang="0">
                  <a:pos x="382" y="113"/>
                </a:cxn>
                <a:cxn ang="0">
                  <a:pos x="305" y="143"/>
                </a:cxn>
                <a:cxn ang="0">
                  <a:pos x="227" y="173"/>
                </a:cxn>
                <a:cxn ang="0">
                  <a:pos x="149" y="203"/>
                </a:cxn>
                <a:cxn ang="0">
                  <a:pos x="83" y="227"/>
                </a:cxn>
                <a:cxn ang="0">
                  <a:pos x="30" y="245"/>
                </a:cxn>
                <a:cxn ang="0">
                  <a:pos x="30" y="245"/>
                </a:cxn>
              </a:cxnLst>
              <a:rect l="0" t="0" r="r" b="b"/>
              <a:pathLst>
                <a:path w="550" h="257">
                  <a:moveTo>
                    <a:pt x="30" y="245"/>
                  </a:moveTo>
                  <a:lnTo>
                    <a:pt x="18" y="251"/>
                  </a:lnTo>
                  <a:lnTo>
                    <a:pt x="6" y="257"/>
                  </a:lnTo>
                  <a:lnTo>
                    <a:pt x="0" y="257"/>
                  </a:lnTo>
                  <a:lnTo>
                    <a:pt x="305" y="113"/>
                  </a:lnTo>
                  <a:lnTo>
                    <a:pt x="520" y="0"/>
                  </a:lnTo>
                  <a:lnTo>
                    <a:pt x="526" y="6"/>
                  </a:lnTo>
                  <a:lnTo>
                    <a:pt x="544" y="18"/>
                  </a:lnTo>
                  <a:lnTo>
                    <a:pt x="550" y="24"/>
                  </a:lnTo>
                  <a:lnTo>
                    <a:pt x="550" y="36"/>
                  </a:lnTo>
                  <a:lnTo>
                    <a:pt x="544" y="42"/>
                  </a:lnTo>
                  <a:lnTo>
                    <a:pt x="526" y="54"/>
                  </a:lnTo>
                  <a:lnTo>
                    <a:pt x="514" y="60"/>
                  </a:lnTo>
                  <a:lnTo>
                    <a:pt x="502" y="66"/>
                  </a:lnTo>
                  <a:lnTo>
                    <a:pt x="448" y="84"/>
                  </a:lnTo>
                  <a:lnTo>
                    <a:pt x="382" y="113"/>
                  </a:lnTo>
                  <a:lnTo>
                    <a:pt x="305" y="143"/>
                  </a:lnTo>
                  <a:lnTo>
                    <a:pt x="227" y="173"/>
                  </a:lnTo>
                  <a:lnTo>
                    <a:pt x="149" y="203"/>
                  </a:lnTo>
                  <a:lnTo>
                    <a:pt x="83" y="227"/>
                  </a:lnTo>
                  <a:lnTo>
                    <a:pt x="30" y="245"/>
                  </a:lnTo>
                  <a:lnTo>
                    <a:pt x="30" y="245"/>
                  </a:lnTo>
                  <a:close/>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endParaRPr lang="en-US"/>
            </a:p>
          </p:txBody>
        </p:sp>
        <p:sp>
          <p:nvSpPr>
            <p:cNvPr id="33805" name="Freeform 13"/>
            <p:cNvSpPr>
              <a:spLocks/>
            </p:cNvSpPr>
            <p:nvPr userDrawn="1"/>
          </p:nvSpPr>
          <p:spPr bwMode="hidden">
            <a:xfrm>
              <a:off x="5327" y="1642"/>
              <a:ext cx="5" cy="1"/>
            </a:xfrm>
            <a:custGeom>
              <a:avLst/>
              <a:gdLst/>
              <a:ahLst/>
              <a:cxnLst>
                <a:cxn ang="0">
                  <a:pos x="0" y="0"/>
                </a:cxn>
                <a:cxn ang="0">
                  <a:pos x="5" y="0"/>
                </a:cxn>
                <a:cxn ang="0">
                  <a:pos x="0" y="0"/>
                </a:cxn>
                <a:cxn ang="0">
                  <a:pos x="0" y="0"/>
                </a:cxn>
              </a:cxnLst>
              <a:rect l="0" t="0" r="r" b="b"/>
              <a:pathLst>
                <a:path w="5">
                  <a:moveTo>
                    <a:pt x="0" y="0"/>
                  </a:moveTo>
                  <a:lnTo>
                    <a:pt x="5" y="0"/>
                  </a:lnTo>
                  <a:lnTo>
                    <a:pt x="0" y="0"/>
                  </a:lnTo>
                  <a:lnTo>
                    <a:pt x="0" y="0"/>
                  </a:lnTo>
                  <a:close/>
                </a:path>
              </a:pathLst>
            </a:custGeom>
            <a:solidFill>
              <a:srgbClr val="FED1AD"/>
            </a:solidFill>
            <a:ln w="9525">
              <a:noFill/>
              <a:round/>
              <a:headEnd/>
              <a:tailEnd/>
            </a:ln>
          </p:spPr>
          <p:txBody>
            <a:bodyPr/>
            <a:lstStyle/>
            <a:p>
              <a:endParaRPr lang="en-US"/>
            </a:p>
          </p:txBody>
        </p:sp>
        <p:sp>
          <p:nvSpPr>
            <p:cNvPr id="33806" name="Freeform 14"/>
            <p:cNvSpPr>
              <a:spLocks/>
            </p:cNvSpPr>
            <p:nvPr userDrawn="1"/>
          </p:nvSpPr>
          <p:spPr bwMode="hidden">
            <a:xfrm>
              <a:off x="3839" y="1728"/>
              <a:ext cx="716" cy="383"/>
            </a:xfrm>
            <a:custGeom>
              <a:avLst/>
              <a:gdLst/>
              <a:ahLst/>
              <a:cxnLst>
                <a:cxn ang="0">
                  <a:pos x="659" y="6"/>
                </a:cxn>
                <a:cxn ang="0">
                  <a:pos x="588" y="42"/>
                </a:cxn>
                <a:cxn ang="0">
                  <a:pos x="515" y="84"/>
                </a:cxn>
                <a:cxn ang="0">
                  <a:pos x="509" y="90"/>
                </a:cxn>
                <a:cxn ang="0">
                  <a:pos x="485" y="102"/>
                </a:cxn>
                <a:cxn ang="0">
                  <a:pos x="455" y="120"/>
                </a:cxn>
                <a:cxn ang="0">
                  <a:pos x="425" y="138"/>
                </a:cxn>
                <a:cxn ang="0">
                  <a:pos x="371" y="168"/>
                </a:cxn>
                <a:cxn ang="0">
                  <a:pos x="306" y="198"/>
                </a:cxn>
                <a:cxn ang="0">
                  <a:pos x="186" y="251"/>
                </a:cxn>
                <a:cxn ang="0">
                  <a:pos x="131" y="269"/>
                </a:cxn>
                <a:cxn ang="0">
                  <a:pos x="89" y="287"/>
                </a:cxn>
                <a:cxn ang="0">
                  <a:pos x="53" y="305"/>
                </a:cxn>
                <a:cxn ang="0">
                  <a:pos x="36" y="311"/>
                </a:cxn>
                <a:cxn ang="0">
                  <a:pos x="12" y="329"/>
                </a:cxn>
                <a:cxn ang="0">
                  <a:pos x="0" y="353"/>
                </a:cxn>
                <a:cxn ang="0">
                  <a:pos x="0" y="371"/>
                </a:cxn>
                <a:cxn ang="0">
                  <a:pos x="0" y="383"/>
                </a:cxn>
                <a:cxn ang="0">
                  <a:pos x="0" y="383"/>
                </a:cxn>
                <a:cxn ang="0">
                  <a:pos x="12" y="371"/>
                </a:cxn>
                <a:cxn ang="0">
                  <a:pos x="30" y="353"/>
                </a:cxn>
                <a:cxn ang="0">
                  <a:pos x="53" y="335"/>
                </a:cxn>
                <a:cxn ang="0">
                  <a:pos x="77" y="317"/>
                </a:cxn>
                <a:cxn ang="0">
                  <a:pos x="101" y="311"/>
                </a:cxn>
                <a:cxn ang="0">
                  <a:pos x="131" y="299"/>
                </a:cxn>
                <a:cxn ang="0">
                  <a:pos x="204" y="269"/>
                </a:cxn>
                <a:cxn ang="0">
                  <a:pos x="240" y="251"/>
                </a:cxn>
                <a:cxn ang="0">
                  <a:pos x="270" y="239"/>
                </a:cxn>
                <a:cxn ang="0">
                  <a:pos x="294" y="228"/>
                </a:cxn>
                <a:cxn ang="0">
                  <a:pos x="312" y="222"/>
                </a:cxn>
                <a:cxn ang="0">
                  <a:pos x="330" y="210"/>
                </a:cxn>
                <a:cxn ang="0">
                  <a:pos x="365" y="186"/>
                </a:cxn>
                <a:cxn ang="0">
                  <a:pos x="419" y="156"/>
                </a:cxn>
                <a:cxn ang="0">
                  <a:pos x="473" y="120"/>
                </a:cxn>
                <a:cxn ang="0">
                  <a:pos x="527" y="90"/>
                </a:cxn>
                <a:cxn ang="0">
                  <a:pos x="576" y="60"/>
                </a:cxn>
                <a:cxn ang="0">
                  <a:pos x="612" y="42"/>
                </a:cxn>
                <a:cxn ang="0">
                  <a:pos x="629" y="36"/>
                </a:cxn>
                <a:cxn ang="0">
                  <a:pos x="647" y="30"/>
                </a:cxn>
                <a:cxn ang="0">
                  <a:pos x="677" y="18"/>
                </a:cxn>
                <a:cxn ang="0">
                  <a:pos x="701" y="6"/>
                </a:cxn>
                <a:cxn ang="0">
                  <a:pos x="713" y="0"/>
                </a:cxn>
                <a:cxn ang="0">
                  <a:pos x="713" y="0"/>
                </a:cxn>
                <a:cxn ang="0">
                  <a:pos x="659" y="6"/>
                </a:cxn>
                <a:cxn ang="0">
                  <a:pos x="716" y="63"/>
                </a:cxn>
              </a:cxnLst>
              <a:rect l="0" t="0" r="r" b="b"/>
              <a:pathLst>
                <a:path w="716" h="383">
                  <a:moveTo>
                    <a:pt x="659" y="6"/>
                  </a:moveTo>
                  <a:lnTo>
                    <a:pt x="588" y="42"/>
                  </a:lnTo>
                  <a:lnTo>
                    <a:pt x="515" y="84"/>
                  </a:lnTo>
                  <a:lnTo>
                    <a:pt x="509" y="90"/>
                  </a:lnTo>
                  <a:lnTo>
                    <a:pt x="485" y="102"/>
                  </a:lnTo>
                  <a:lnTo>
                    <a:pt x="455" y="120"/>
                  </a:lnTo>
                  <a:lnTo>
                    <a:pt x="425" y="138"/>
                  </a:lnTo>
                  <a:lnTo>
                    <a:pt x="371" y="168"/>
                  </a:lnTo>
                  <a:lnTo>
                    <a:pt x="306" y="198"/>
                  </a:lnTo>
                  <a:lnTo>
                    <a:pt x="186" y="251"/>
                  </a:lnTo>
                  <a:lnTo>
                    <a:pt x="131" y="269"/>
                  </a:lnTo>
                  <a:lnTo>
                    <a:pt x="89" y="287"/>
                  </a:lnTo>
                  <a:lnTo>
                    <a:pt x="53" y="305"/>
                  </a:lnTo>
                  <a:lnTo>
                    <a:pt x="36" y="311"/>
                  </a:lnTo>
                  <a:lnTo>
                    <a:pt x="12" y="329"/>
                  </a:lnTo>
                  <a:lnTo>
                    <a:pt x="0" y="353"/>
                  </a:lnTo>
                  <a:lnTo>
                    <a:pt x="0" y="371"/>
                  </a:lnTo>
                  <a:lnTo>
                    <a:pt x="0" y="383"/>
                  </a:lnTo>
                  <a:lnTo>
                    <a:pt x="0" y="383"/>
                  </a:lnTo>
                  <a:lnTo>
                    <a:pt x="12" y="371"/>
                  </a:lnTo>
                  <a:lnTo>
                    <a:pt x="30" y="353"/>
                  </a:lnTo>
                  <a:lnTo>
                    <a:pt x="53" y="335"/>
                  </a:lnTo>
                  <a:lnTo>
                    <a:pt x="77" y="317"/>
                  </a:lnTo>
                  <a:lnTo>
                    <a:pt x="101" y="311"/>
                  </a:lnTo>
                  <a:lnTo>
                    <a:pt x="131" y="299"/>
                  </a:lnTo>
                  <a:lnTo>
                    <a:pt x="204" y="269"/>
                  </a:lnTo>
                  <a:lnTo>
                    <a:pt x="240" y="251"/>
                  </a:lnTo>
                  <a:lnTo>
                    <a:pt x="270" y="239"/>
                  </a:lnTo>
                  <a:lnTo>
                    <a:pt x="294" y="228"/>
                  </a:lnTo>
                  <a:lnTo>
                    <a:pt x="312" y="222"/>
                  </a:lnTo>
                  <a:lnTo>
                    <a:pt x="330" y="210"/>
                  </a:lnTo>
                  <a:lnTo>
                    <a:pt x="365" y="186"/>
                  </a:lnTo>
                  <a:lnTo>
                    <a:pt x="419" y="156"/>
                  </a:lnTo>
                  <a:lnTo>
                    <a:pt x="473" y="120"/>
                  </a:lnTo>
                  <a:lnTo>
                    <a:pt x="527" y="90"/>
                  </a:lnTo>
                  <a:lnTo>
                    <a:pt x="576" y="60"/>
                  </a:lnTo>
                  <a:lnTo>
                    <a:pt x="612" y="42"/>
                  </a:lnTo>
                  <a:lnTo>
                    <a:pt x="629" y="36"/>
                  </a:lnTo>
                  <a:lnTo>
                    <a:pt x="647" y="30"/>
                  </a:lnTo>
                  <a:lnTo>
                    <a:pt x="677" y="18"/>
                  </a:lnTo>
                  <a:lnTo>
                    <a:pt x="701" y="6"/>
                  </a:lnTo>
                  <a:lnTo>
                    <a:pt x="713" y="0"/>
                  </a:lnTo>
                  <a:lnTo>
                    <a:pt x="713" y="0"/>
                  </a:lnTo>
                  <a:lnTo>
                    <a:pt x="659" y="6"/>
                  </a:lnTo>
                  <a:lnTo>
                    <a:pt x="716" y="63"/>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endParaRPr lang="en-US"/>
            </a:p>
          </p:txBody>
        </p:sp>
        <p:sp>
          <p:nvSpPr>
            <p:cNvPr id="33807" name="Freeform 15"/>
            <p:cNvSpPr>
              <a:spLocks/>
            </p:cNvSpPr>
            <p:nvPr userDrawn="1"/>
          </p:nvSpPr>
          <p:spPr bwMode="hidden">
            <a:xfrm>
              <a:off x="3453" y="2271"/>
              <a:ext cx="318" cy="225"/>
            </a:xfrm>
            <a:custGeom>
              <a:avLst/>
              <a:gdLst/>
              <a:ahLst/>
              <a:cxnLst>
                <a:cxn ang="0">
                  <a:pos x="6" y="225"/>
                </a:cxn>
                <a:cxn ang="0">
                  <a:pos x="0" y="195"/>
                </a:cxn>
                <a:cxn ang="0">
                  <a:pos x="315" y="0"/>
                </a:cxn>
                <a:cxn ang="0">
                  <a:pos x="303" y="27"/>
                </a:cxn>
                <a:cxn ang="0">
                  <a:pos x="318" y="42"/>
                </a:cxn>
              </a:cxnLst>
              <a:rect l="0" t="0" r="r" b="b"/>
              <a:pathLst>
                <a:path w="318" h="225">
                  <a:moveTo>
                    <a:pt x="6" y="225"/>
                  </a:moveTo>
                  <a:lnTo>
                    <a:pt x="0" y="195"/>
                  </a:lnTo>
                  <a:lnTo>
                    <a:pt x="315" y="0"/>
                  </a:lnTo>
                  <a:lnTo>
                    <a:pt x="303" y="27"/>
                  </a:lnTo>
                  <a:lnTo>
                    <a:pt x="318" y="42"/>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endParaRPr lang="en-US"/>
            </a:p>
          </p:txBody>
        </p:sp>
        <p:sp>
          <p:nvSpPr>
            <p:cNvPr id="33808" name="Freeform 16"/>
            <p:cNvSpPr>
              <a:spLocks/>
            </p:cNvSpPr>
            <p:nvPr userDrawn="1"/>
          </p:nvSpPr>
          <p:spPr bwMode="hidden">
            <a:xfrm>
              <a:off x="0" y="2658"/>
              <a:ext cx="2595" cy="933"/>
            </a:xfrm>
            <a:custGeom>
              <a:avLst/>
              <a:gdLst/>
              <a:ahLst/>
              <a:cxnLst>
                <a:cxn ang="0">
                  <a:pos x="1050" y="657"/>
                </a:cxn>
                <a:cxn ang="0">
                  <a:pos x="1581" y="690"/>
                </a:cxn>
                <a:cxn ang="0">
                  <a:pos x="1671" y="723"/>
                </a:cxn>
                <a:cxn ang="0">
                  <a:pos x="1176" y="621"/>
                </a:cxn>
                <a:cxn ang="0">
                  <a:pos x="1854" y="567"/>
                </a:cxn>
                <a:cxn ang="0">
                  <a:pos x="1869" y="612"/>
                </a:cxn>
                <a:cxn ang="0">
                  <a:pos x="2103" y="861"/>
                </a:cxn>
                <a:cxn ang="0">
                  <a:pos x="1883" y="520"/>
                </a:cxn>
                <a:cxn ang="0">
                  <a:pos x="1842" y="490"/>
                </a:cxn>
                <a:cxn ang="0">
                  <a:pos x="1770" y="466"/>
                </a:cxn>
                <a:cxn ang="0">
                  <a:pos x="1740" y="448"/>
                </a:cxn>
                <a:cxn ang="0">
                  <a:pos x="1758" y="436"/>
                </a:cxn>
                <a:cxn ang="0">
                  <a:pos x="1830" y="430"/>
                </a:cxn>
                <a:cxn ang="0">
                  <a:pos x="1877" y="424"/>
                </a:cxn>
                <a:cxn ang="0">
                  <a:pos x="1955" y="394"/>
                </a:cxn>
                <a:cxn ang="0">
                  <a:pos x="2052" y="396"/>
                </a:cxn>
                <a:cxn ang="0">
                  <a:pos x="2253" y="732"/>
                </a:cxn>
                <a:cxn ang="0">
                  <a:pos x="2415" y="933"/>
                </a:cxn>
                <a:cxn ang="0">
                  <a:pos x="2397" y="828"/>
                </a:cxn>
                <a:cxn ang="0">
                  <a:pos x="2088" y="400"/>
                </a:cxn>
                <a:cxn ang="0">
                  <a:pos x="2046" y="346"/>
                </a:cxn>
                <a:cxn ang="0">
                  <a:pos x="1997" y="304"/>
                </a:cxn>
                <a:cxn ang="0">
                  <a:pos x="1967" y="286"/>
                </a:cxn>
                <a:cxn ang="0">
                  <a:pos x="1973" y="286"/>
                </a:cxn>
                <a:cxn ang="0">
                  <a:pos x="2009" y="286"/>
                </a:cxn>
                <a:cxn ang="0">
                  <a:pos x="2082" y="322"/>
                </a:cxn>
                <a:cxn ang="0">
                  <a:pos x="2199" y="384"/>
                </a:cxn>
                <a:cxn ang="0">
                  <a:pos x="2394" y="448"/>
                </a:cxn>
                <a:cxn ang="0">
                  <a:pos x="2595" y="516"/>
                </a:cxn>
                <a:cxn ang="0">
                  <a:pos x="2388" y="424"/>
                </a:cxn>
                <a:cxn ang="0">
                  <a:pos x="2219" y="340"/>
                </a:cxn>
                <a:cxn ang="0">
                  <a:pos x="2052" y="280"/>
                </a:cxn>
                <a:cxn ang="0">
                  <a:pos x="1955" y="262"/>
                </a:cxn>
                <a:cxn ang="0">
                  <a:pos x="1877" y="274"/>
                </a:cxn>
                <a:cxn ang="0">
                  <a:pos x="1752" y="274"/>
                </a:cxn>
                <a:cxn ang="0">
                  <a:pos x="1661" y="292"/>
                </a:cxn>
                <a:cxn ang="0">
                  <a:pos x="1607" y="316"/>
                </a:cxn>
                <a:cxn ang="0">
                  <a:pos x="1589" y="322"/>
                </a:cxn>
                <a:cxn ang="0">
                  <a:pos x="1409" y="358"/>
                </a:cxn>
                <a:cxn ang="0">
                  <a:pos x="1152" y="442"/>
                </a:cxn>
                <a:cxn ang="0">
                  <a:pos x="966" y="460"/>
                </a:cxn>
                <a:cxn ang="0">
                  <a:pos x="870" y="442"/>
                </a:cxn>
                <a:cxn ang="0">
                  <a:pos x="828" y="430"/>
                </a:cxn>
                <a:cxn ang="0">
                  <a:pos x="743" y="388"/>
                </a:cxn>
                <a:cxn ang="0">
                  <a:pos x="636" y="334"/>
                </a:cxn>
                <a:cxn ang="0">
                  <a:pos x="467" y="256"/>
                </a:cxn>
                <a:cxn ang="0">
                  <a:pos x="0" y="0"/>
                </a:cxn>
                <a:cxn ang="0">
                  <a:pos x="585" y="390"/>
                </a:cxn>
                <a:cxn ang="0">
                  <a:pos x="849" y="543"/>
                </a:cxn>
                <a:cxn ang="0">
                  <a:pos x="897" y="621"/>
                </a:cxn>
              </a:cxnLst>
              <a:rect l="0" t="0" r="r" b="b"/>
              <a:pathLst>
                <a:path w="2595" h="933">
                  <a:moveTo>
                    <a:pt x="981" y="675"/>
                  </a:moveTo>
                  <a:lnTo>
                    <a:pt x="1050" y="657"/>
                  </a:lnTo>
                  <a:lnTo>
                    <a:pt x="1143" y="651"/>
                  </a:lnTo>
                  <a:lnTo>
                    <a:pt x="1581" y="690"/>
                  </a:lnTo>
                  <a:lnTo>
                    <a:pt x="1623" y="738"/>
                  </a:lnTo>
                  <a:lnTo>
                    <a:pt x="1671" y="723"/>
                  </a:lnTo>
                  <a:lnTo>
                    <a:pt x="1656" y="675"/>
                  </a:lnTo>
                  <a:lnTo>
                    <a:pt x="1176" y="621"/>
                  </a:lnTo>
                  <a:lnTo>
                    <a:pt x="1797" y="534"/>
                  </a:lnTo>
                  <a:lnTo>
                    <a:pt x="1854" y="567"/>
                  </a:lnTo>
                  <a:lnTo>
                    <a:pt x="1881" y="585"/>
                  </a:lnTo>
                  <a:lnTo>
                    <a:pt x="1869" y="612"/>
                  </a:lnTo>
                  <a:lnTo>
                    <a:pt x="1995" y="852"/>
                  </a:lnTo>
                  <a:lnTo>
                    <a:pt x="2103" y="861"/>
                  </a:lnTo>
                  <a:lnTo>
                    <a:pt x="1889" y="538"/>
                  </a:lnTo>
                  <a:lnTo>
                    <a:pt x="1883" y="520"/>
                  </a:lnTo>
                  <a:lnTo>
                    <a:pt x="1872" y="508"/>
                  </a:lnTo>
                  <a:lnTo>
                    <a:pt x="1842" y="490"/>
                  </a:lnTo>
                  <a:lnTo>
                    <a:pt x="1806" y="478"/>
                  </a:lnTo>
                  <a:lnTo>
                    <a:pt x="1770" y="466"/>
                  </a:lnTo>
                  <a:lnTo>
                    <a:pt x="1752" y="454"/>
                  </a:lnTo>
                  <a:lnTo>
                    <a:pt x="1740" y="448"/>
                  </a:lnTo>
                  <a:lnTo>
                    <a:pt x="1746" y="436"/>
                  </a:lnTo>
                  <a:lnTo>
                    <a:pt x="1758" y="436"/>
                  </a:lnTo>
                  <a:lnTo>
                    <a:pt x="1782" y="430"/>
                  </a:lnTo>
                  <a:lnTo>
                    <a:pt x="1830" y="430"/>
                  </a:lnTo>
                  <a:lnTo>
                    <a:pt x="1854" y="430"/>
                  </a:lnTo>
                  <a:lnTo>
                    <a:pt x="1877" y="424"/>
                  </a:lnTo>
                  <a:lnTo>
                    <a:pt x="1925" y="400"/>
                  </a:lnTo>
                  <a:lnTo>
                    <a:pt x="1955" y="394"/>
                  </a:lnTo>
                  <a:lnTo>
                    <a:pt x="1979" y="394"/>
                  </a:lnTo>
                  <a:lnTo>
                    <a:pt x="2052" y="396"/>
                  </a:lnTo>
                  <a:lnTo>
                    <a:pt x="2046" y="456"/>
                  </a:lnTo>
                  <a:lnTo>
                    <a:pt x="2253" y="732"/>
                  </a:lnTo>
                  <a:lnTo>
                    <a:pt x="2334" y="816"/>
                  </a:lnTo>
                  <a:lnTo>
                    <a:pt x="2415" y="933"/>
                  </a:lnTo>
                  <a:lnTo>
                    <a:pt x="2430" y="909"/>
                  </a:lnTo>
                  <a:lnTo>
                    <a:pt x="2397" y="828"/>
                  </a:lnTo>
                  <a:lnTo>
                    <a:pt x="2094" y="412"/>
                  </a:lnTo>
                  <a:lnTo>
                    <a:pt x="2088" y="400"/>
                  </a:lnTo>
                  <a:lnTo>
                    <a:pt x="2076" y="376"/>
                  </a:lnTo>
                  <a:lnTo>
                    <a:pt x="2046" y="346"/>
                  </a:lnTo>
                  <a:lnTo>
                    <a:pt x="2015" y="322"/>
                  </a:lnTo>
                  <a:lnTo>
                    <a:pt x="1997" y="304"/>
                  </a:lnTo>
                  <a:lnTo>
                    <a:pt x="1979" y="292"/>
                  </a:lnTo>
                  <a:lnTo>
                    <a:pt x="1967" y="286"/>
                  </a:lnTo>
                  <a:lnTo>
                    <a:pt x="1967" y="286"/>
                  </a:lnTo>
                  <a:lnTo>
                    <a:pt x="1973" y="286"/>
                  </a:lnTo>
                  <a:lnTo>
                    <a:pt x="1985" y="286"/>
                  </a:lnTo>
                  <a:lnTo>
                    <a:pt x="2009" y="286"/>
                  </a:lnTo>
                  <a:lnTo>
                    <a:pt x="2040" y="298"/>
                  </a:lnTo>
                  <a:lnTo>
                    <a:pt x="2082" y="322"/>
                  </a:lnTo>
                  <a:lnTo>
                    <a:pt x="2124" y="348"/>
                  </a:lnTo>
                  <a:lnTo>
                    <a:pt x="2199" y="384"/>
                  </a:lnTo>
                  <a:lnTo>
                    <a:pt x="2325" y="426"/>
                  </a:lnTo>
                  <a:lnTo>
                    <a:pt x="2394" y="448"/>
                  </a:lnTo>
                  <a:lnTo>
                    <a:pt x="2523" y="522"/>
                  </a:lnTo>
                  <a:lnTo>
                    <a:pt x="2595" y="516"/>
                  </a:lnTo>
                  <a:lnTo>
                    <a:pt x="2442" y="454"/>
                  </a:lnTo>
                  <a:lnTo>
                    <a:pt x="2388" y="424"/>
                  </a:lnTo>
                  <a:lnTo>
                    <a:pt x="2327" y="388"/>
                  </a:lnTo>
                  <a:lnTo>
                    <a:pt x="2219" y="340"/>
                  </a:lnTo>
                  <a:lnTo>
                    <a:pt x="2106" y="292"/>
                  </a:lnTo>
                  <a:lnTo>
                    <a:pt x="2052" y="280"/>
                  </a:lnTo>
                  <a:lnTo>
                    <a:pt x="2003" y="268"/>
                  </a:lnTo>
                  <a:lnTo>
                    <a:pt x="1955" y="262"/>
                  </a:lnTo>
                  <a:lnTo>
                    <a:pt x="1919" y="268"/>
                  </a:lnTo>
                  <a:lnTo>
                    <a:pt x="1877" y="274"/>
                  </a:lnTo>
                  <a:lnTo>
                    <a:pt x="1812" y="274"/>
                  </a:lnTo>
                  <a:lnTo>
                    <a:pt x="1752" y="274"/>
                  </a:lnTo>
                  <a:lnTo>
                    <a:pt x="1703" y="286"/>
                  </a:lnTo>
                  <a:lnTo>
                    <a:pt x="1661" y="292"/>
                  </a:lnTo>
                  <a:lnTo>
                    <a:pt x="1631" y="304"/>
                  </a:lnTo>
                  <a:lnTo>
                    <a:pt x="1607" y="316"/>
                  </a:lnTo>
                  <a:lnTo>
                    <a:pt x="1595" y="322"/>
                  </a:lnTo>
                  <a:lnTo>
                    <a:pt x="1589" y="322"/>
                  </a:lnTo>
                  <a:lnTo>
                    <a:pt x="1500" y="334"/>
                  </a:lnTo>
                  <a:lnTo>
                    <a:pt x="1409" y="358"/>
                  </a:lnTo>
                  <a:lnTo>
                    <a:pt x="1236" y="418"/>
                  </a:lnTo>
                  <a:lnTo>
                    <a:pt x="1152" y="442"/>
                  </a:lnTo>
                  <a:lnTo>
                    <a:pt x="1061" y="460"/>
                  </a:lnTo>
                  <a:lnTo>
                    <a:pt x="966" y="460"/>
                  </a:lnTo>
                  <a:lnTo>
                    <a:pt x="918" y="454"/>
                  </a:lnTo>
                  <a:lnTo>
                    <a:pt x="870" y="442"/>
                  </a:lnTo>
                  <a:lnTo>
                    <a:pt x="858" y="436"/>
                  </a:lnTo>
                  <a:lnTo>
                    <a:pt x="828" y="430"/>
                  </a:lnTo>
                  <a:lnTo>
                    <a:pt x="791" y="412"/>
                  </a:lnTo>
                  <a:lnTo>
                    <a:pt x="743" y="388"/>
                  </a:lnTo>
                  <a:lnTo>
                    <a:pt x="690" y="364"/>
                  </a:lnTo>
                  <a:lnTo>
                    <a:pt x="636" y="334"/>
                  </a:lnTo>
                  <a:lnTo>
                    <a:pt x="515" y="280"/>
                  </a:lnTo>
                  <a:lnTo>
                    <a:pt x="467" y="256"/>
                  </a:lnTo>
                  <a:lnTo>
                    <a:pt x="443" y="244"/>
                  </a:lnTo>
                  <a:lnTo>
                    <a:pt x="0" y="0"/>
                  </a:lnTo>
                  <a:lnTo>
                    <a:pt x="123" y="120"/>
                  </a:lnTo>
                  <a:lnTo>
                    <a:pt x="585" y="390"/>
                  </a:lnTo>
                  <a:lnTo>
                    <a:pt x="708" y="462"/>
                  </a:lnTo>
                  <a:lnTo>
                    <a:pt x="849" y="543"/>
                  </a:lnTo>
                  <a:lnTo>
                    <a:pt x="882" y="564"/>
                  </a:lnTo>
                  <a:lnTo>
                    <a:pt x="897" y="621"/>
                  </a:lnTo>
                  <a:lnTo>
                    <a:pt x="981" y="675"/>
                  </a:lnTo>
                  <a:close/>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endParaRPr lang="en-US"/>
            </a:p>
          </p:txBody>
        </p:sp>
        <p:sp>
          <p:nvSpPr>
            <p:cNvPr id="33809" name="Freeform 17"/>
            <p:cNvSpPr>
              <a:spLocks/>
            </p:cNvSpPr>
            <p:nvPr userDrawn="1"/>
          </p:nvSpPr>
          <p:spPr bwMode="hidden">
            <a:xfrm>
              <a:off x="0" y="2994"/>
              <a:ext cx="2723" cy="1091"/>
            </a:xfrm>
            <a:custGeom>
              <a:avLst/>
              <a:gdLst/>
              <a:ahLst/>
              <a:cxnLst>
                <a:cxn ang="0">
                  <a:pos x="2370" y="72"/>
                </a:cxn>
                <a:cxn ang="0">
                  <a:pos x="2597" y="198"/>
                </a:cxn>
                <a:cxn ang="0">
                  <a:pos x="2639" y="276"/>
                </a:cxn>
                <a:cxn ang="0">
                  <a:pos x="2453" y="264"/>
                </a:cxn>
                <a:cxn ang="0">
                  <a:pos x="2297" y="204"/>
                </a:cxn>
                <a:cxn ang="0">
                  <a:pos x="2112" y="66"/>
                </a:cxn>
                <a:cxn ang="0">
                  <a:pos x="2088" y="72"/>
                </a:cxn>
                <a:cxn ang="0">
                  <a:pos x="2106" y="114"/>
                </a:cxn>
                <a:cxn ang="0">
                  <a:pos x="2412" y="552"/>
                </a:cxn>
                <a:cxn ang="0">
                  <a:pos x="2279" y="564"/>
                </a:cxn>
                <a:cxn ang="0">
                  <a:pos x="2189" y="492"/>
                </a:cxn>
                <a:cxn ang="0">
                  <a:pos x="2058" y="330"/>
                </a:cxn>
                <a:cxn ang="0">
                  <a:pos x="1991" y="234"/>
                </a:cxn>
                <a:cxn ang="0">
                  <a:pos x="1949" y="174"/>
                </a:cxn>
                <a:cxn ang="0">
                  <a:pos x="1824" y="132"/>
                </a:cxn>
                <a:cxn ang="0">
                  <a:pos x="1794" y="144"/>
                </a:cxn>
                <a:cxn ang="0">
                  <a:pos x="1895" y="222"/>
                </a:cxn>
                <a:cxn ang="0">
                  <a:pos x="1943" y="366"/>
                </a:cxn>
                <a:cxn ang="0">
                  <a:pos x="2064" y="630"/>
                </a:cxn>
                <a:cxn ang="0">
                  <a:pos x="2052" y="695"/>
                </a:cxn>
                <a:cxn ang="0">
                  <a:pos x="1955" y="683"/>
                </a:cxn>
                <a:cxn ang="0">
                  <a:pos x="1913" y="636"/>
                </a:cxn>
                <a:cxn ang="0">
                  <a:pos x="1703" y="312"/>
                </a:cxn>
                <a:cxn ang="0">
                  <a:pos x="1637" y="276"/>
                </a:cxn>
                <a:cxn ang="0">
                  <a:pos x="1643" y="318"/>
                </a:cxn>
                <a:cxn ang="0">
                  <a:pos x="1673" y="408"/>
                </a:cxn>
                <a:cxn ang="0">
                  <a:pos x="1716" y="779"/>
                </a:cxn>
                <a:cxn ang="0">
                  <a:pos x="1691" y="737"/>
                </a:cxn>
                <a:cxn ang="0">
                  <a:pos x="1613" y="582"/>
                </a:cxn>
                <a:cxn ang="0">
                  <a:pos x="1494" y="480"/>
                </a:cxn>
                <a:cxn ang="0">
                  <a:pos x="1248" y="528"/>
                </a:cxn>
                <a:cxn ang="0">
                  <a:pos x="996" y="630"/>
                </a:cxn>
                <a:cxn ang="0">
                  <a:pos x="714" y="534"/>
                </a:cxn>
                <a:cxn ang="0">
                  <a:pos x="198" y="288"/>
                </a:cxn>
                <a:cxn ang="0">
                  <a:pos x="0" y="460"/>
                </a:cxn>
                <a:cxn ang="0">
                  <a:pos x="288" y="570"/>
                </a:cxn>
                <a:cxn ang="0">
                  <a:pos x="461" y="654"/>
                </a:cxn>
                <a:cxn ang="0">
                  <a:pos x="725" y="755"/>
                </a:cxn>
                <a:cxn ang="0">
                  <a:pos x="966" y="791"/>
                </a:cxn>
                <a:cxn ang="0">
                  <a:pos x="1176" y="779"/>
                </a:cxn>
                <a:cxn ang="0">
                  <a:pos x="1278" y="791"/>
                </a:cxn>
                <a:cxn ang="0">
                  <a:pos x="1404" y="845"/>
                </a:cxn>
                <a:cxn ang="0">
                  <a:pos x="1416" y="887"/>
                </a:cxn>
                <a:cxn ang="0">
                  <a:pos x="1361" y="923"/>
                </a:cxn>
                <a:cxn ang="0">
                  <a:pos x="1385" y="1007"/>
                </a:cxn>
                <a:cxn ang="0">
                  <a:pos x="1494" y="1085"/>
                </a:cxn>
                <a:cxn ang="0">
                  <a:pos x="1697" y="1043"/>
                </a:cxn>
                <a:cxn ang="0">
                  <a:pos x="1812" y="989"/>
                </a:cxn>
                <a:cxn ang="0">
                  <a:pos x="1973" y="917"/>
                </a:cxn>
                <a:cxn ang="0">
                  <a:pos x="2201" y="899"/>
                </a:cxn>
                <a:cxn ang="0">
                  <a:pos x="2364" y="863"/>
                </a:cxn>
                <a:cxn ang="0">
                  <a:pos x="2400" y="743"/>
                </a:cxn>
                <a:cxn ang="0">
                  <a:pos x="2471" y="701"/>
                </a:cxn>
                <a:cxn ang="0">
                  <a:pos x="2621" y="504"/>
                </a:cxn>
                <a:cxn ang="0">
                  <a:pos x="2693" y="374"/>
                </a:cxn>
              </a:cxnLst>
              <a:rect l="0" t="0" r="r" b="b"/>
              <a:pathLst>
                <a:path w="2723" h="1091">
                  <a:moveTo>
                    <a:pt x="2723" y="299"/>
                  </a:moveTo>
                  <a:lnTo>
                    <a:pt x="2715" y="240"/>
                  </a:lnTo>
                  <a:lnTo>
                    <a:pt x="2656" y="195"/>
                  </a:lnTo>
                  <a:lnTo>
                    <a:pt x="2370" y="72"/>
                  </a:lnTo>
                  <a:lnTo>
                    <a:pt x="2303" y="54"/>
                  </a:lnTo>
                  <a:lnTo>
                    <a:pt x="2585" y="186"/>
                  </a:lnTo>
                  <a:lnTo>
                    <a:pt x="2591" y="192"/>
                  </a:lnTo>
                  <a:lnTo>
                    <a:pt x="2597" y="198"/>
                  </a:lnTo>
                  <a:lnTo>
                    <a:pt x="2621" y="228"/>
                  </a:lnTo>
                  <a:lnTo>
                    <a:pt x="2639" y="258"/>
                  </a:lnTo>
                  <a:lnTo>
                    <a:pt x="2646" y="270"/>
                  </a:lnTo>
                  <a:lnTo>
                    <a:pt x="2639" y="276"/>
                  </a:lnTo>
                  <a:lnTo>
                    <a:pt x="2603" y="282"/>
                  </a:lnTo>
                  <a:lnTo>
                    <a:pt x="2555" y="282"/>
                  </a:lnTo>
                  <a:lnTo>
                    <a:pt x="2507" y="276"/>
                  </a:lnTo>
                  <a:lnTo>
                    <a:pt x="2453" y="264"/>
                  </a:lnTo>
                  <a:lnTo>
                    <a:pt x="2394" y="246"/>
                  </a:lnTo>
                  <a:lnTo>
                    <a:pt x="2340" y="222"/>
                  </a:lnTo>
                  <a:lnTo>
                    <a:pt x="2321" y="216"/>
                  </a:lnTo>
                  <a:lnTo>
                    <a:pt x="2297" y="204"/>
                  </a:lnTo>
                  <a:lnTo>
                    <a:pt x="2171" y="126"/>
                  </a:lnTo>
                  <a:lnTo>
                    <a:pt x="2165" y="120"/>
                  </a:lnTo>
                  <a:lnTo>
                    <a:pt x="2154" y="102"/>
                  </a:lnTo>
                  <a:lnTo>
                    <a:pt x="2112" y="66"/>
                  </a:lnTo>
                  <a:lnTo>
                    <a:pt x="2064" y="24"/>
                  </a:lnTo>
                  <a:lnTo>
                    <a:pt x="2046" y="6"/>
                  </a:lnTo>
                  <a:lnTo>
                    <a:pt x="2034" y="0"/>
                  </a:lnTo>
                  <a:lnTo>
                    <a:pt x="2088" y="72"/>
                  </a:lnTo>
                  <a:lnTo>
                    <a:pt x="2106" y="108"/>
                  </a:lnTo>
                  <a:lnTo>
                    <a:pt x="2106" y="108"/>
                  </a:lnTo>
                  <a:lnTo>
                    <a:pt x="2106" y="108"/>
                  </a:lnTo>
                  <a:lnTo>
                    <a:pt x="2106" y="114"/>
                  </a:lnTo>
                  <a:lnTo>
                    <a:pt x="2112" y="114"/>
                  </a:lnTo>
                  <a:lnTo>
                    <a:pt x="2406" y="516"/>
                  </a:lnTo>
                  <a:lnTo>
                    <a:pt x="2412" y="534"/>
                  </a:lnTo>
                  <a:lnTo>
                    <a:pt x="2412" y="552"/>
                  </a:lnTo>
                  <a:lnTo>
                    <a:pt x="2394" y="576"/>
                  </a:lnTo>
                  <a:lnTo>
                    <a:pt x="2364" y="588"/>
                  </a:lnTo>
                  <a:lnTo>
                    <a:pt x="2321" y="588"/>
                  </a:lnTo>
                  <a:lnTo>
                    <a:pt x="2279" y="564"/>
                  </a:lnTo>
                  <a:lnTo>
                    <a:pt x="2237" y="534"/>
                  </a:lnTo>
                  <a:lnTo>
                    <a:pt x="2201" y="504"/>
                  </a:lnTo>
                  <a:lnTo>
                    <a:pt x="2195" y="498"/>
                  </a:lnTo>
                  <a:lnTo>
                    <a:pt x="2189" y="492"/>
                  </a:lnTo>
                  <a:lnTo>
                    <a:pt x="2171" y="462"/>
                  </a:lnTo>
                  <a:lnTo>
                    <a:pt x="2142" y="420"/>
                  </a:lnTo>
                  <a:lnTo>
                    <a:pt x="2100" y="378"/>
                  </a:lnTo>
                  <a:lnTo>
                    <a:pt x="2058" y="330"/>
                  </a:lnTo>
                  <a:lnTo>
                    <a:pt x="2040" y="318"/>
                  </a:lnTo>
                  <a:lnTo>
                    <a:pt x="2028" y="300"/>
                  </a:lnTo>
                  <a:lnTo>
                    <a:pt x="2009" y="264"/>
                  </a:lnTo>
                  <a:lnTo>
                    <a:pt x="1991" y="234"/>
                  </a:lnTo>
                  <a:lnTo>
                    <a:pt x="1985" y="210"/>
                  </a:lnTo>
                  <a:lnTo>
                    <a:pt x="1973" y="192"/>
                  </a:lnTo>
                  <a:lnTo>
                    <a:pt x="1967" y="180"/>
                  </a:lnTo>
                  <a:lnTo>
                    <a:pt x="1949" y="174"/>
                  </a:lnTo>
                  <a:lnTo>
                    <a:pt x="1907" y="156"/>
                  </a:lnTo>
                  <a:lnTo>
                    <a:pt x="1860" y="138"/>
                  </a:lnTo>
                  <a:lnTo>
                    <a:pt x="1836" y="132"/>
                  </a:lnTo>
                  <a:lnTo>
                    <a:pt x="1824" y="132"/>
                  </a:lnTo>
                  <a:lnTo>
                    <a:pt x="1806" y="132"/>
                  </a:lnTo>
                  <a:lnTo>
                    <a:pt x="1800" y="138"/>
                  </a:lnTo>
                  <a:lnTo>
                    <a:pt x="1794" y="144"/>
                  </a:lnTo>
                  <a:lnTo>
                    <a:pt x="1794" y="144"/>
                  </a:lnTo>
                  <a:lnTo>
                    <a:pt x="1842" y="156"/>
                  </a:lnTo>
                  <a:lnTo>
                    <a:pt x="1872" y="180"/>
                  </a:lnTo>
                  <a:lnTo>
                    <a:pt x="1889" y="204"/>
                  </a:lnTo>
                  <a:lnTo>
                    <a:pt x="1895" y="222"/>
                  </a:lnTo>
                  <a:lnTo>
                    <a:pt x="1889" y="240"/>
                  </a:lnTo>
                  <a:lnTo>
                    <a:pt x="1901" y="270"/>
                  </a:lnTo>
                  <a:lnTo>
                    <a:pt x="1919" y="318"/>
                  </a:lnTo>
                  <a:lnTo>
                    <a:pt x="1943" y="366"/>
                  </a:lnTo>
                  <a:lnTo>
                    <a:pt x="1991" y="480"/>
                  </a:lnTo>
                  <a:lnTo>
                    <a:pt x="2021" y="534"/>
                  </a:lnTo>
                  <a:lnTo>
                    <a:pt x="2040" y="582"/>
                  </a:lnTo>
                  <a:lnTo>
                    <a:pt x="2064" y="630"/>
                  </a:lnTo>
                  <a:lnTo>
                    <a:pt x="2076" y="666"/>
                  </a:lnTo>
                  <a:lnTo>
                    <a:pt x="2082" y="683"/>
                  </a:lnTo>
                  <a:lnTo>
                    <a:pt x="2070" y="695"/>
                  </a:lnTo>
                  <a:lnTo>
                    <a:pt x="2052" y="695"/>
                  </a:lnTo>
                  <a:lnTo>
                    <a:pt x="2021" y="695"/>
                  </a:lnTo>
                  <a:lnTo>
                    <a:pt x="1997" y="695"/>
                  </a:lnTo>
                  <a:lnTo>
                    <a:pt x="1973" y="689"/>
                  </a:lnTo>
                  <a:lnTo>
                    <a:pt x="1955" y="683"/>
                  </a:lnTo>
                  <a:lnTo>
                    <a:pt x="1949" y="683"/>
                  </a:lnTo>
                  <a:lnTo>
                    <a:pt x="1949" y="677"/>
                  </a:lnTo>
                  <a:lnTo>
                    <a:pt x="1943" y="672"/>
                  </a:lnTo>
                  <a:lnTo>
                    <a:pt x="1913" y="636"/>
                  </a:lnTo>
                  <a:lnTo>
                    <a:pt x="1806" y="324"/>
                  </a:lnTo>
                  <a:lnTo>
                    <a:pt x="1776" y="330"/>
                  </a:lnTo>
                  <a:lnTo>
                    <a:pt x="1746" y="330"/>
                  </a:lnTo>
                  <a:lnTo>
                    <a:pt x="1703" y="312"/>
                  </a:lnTo>
                  <a:lnTo>
                    <a:pt x="1673" y="288"/>
                  </a:lnTo>
                  <a:lnTo>
                    <a:pt x="1667" y="276"/>
                  </a:lnTo>
                  <a:lnTo>
                    <a:pt x="1655" y="270"/>
                  </a:lnTo>
                  <a:lnTo>
                    <a:pt x="1637" y="276"/>
                  </a:lnTo>
                  <a:lnTo>
                    <a:pt x="1631" y="288"/>
                  </a:lnTo>
                  <a:lnTo>
                    <a:pt x="1625" y="306"/>
                  </a:lnTo>
                  <a:lnTo>
                    <a:pt x="1625" y="312"/>
                  </a:lnTo>
                  <a:lnTo>
                    <a:pt x="1643" y="318"/>
                  </a:lnTo>
                  <a:lnTo>
                    <a:pt x="1655" y="336"/>
                  </a:lnTo>
                  <a:lnTo>
                    <a:pt x="1667" y="366"/>
                  </a:lnTo>
                  <a:lnTo>
                    <a:pt x="1673" y="402"/>
                  </a:lnTo>
                  <a:lnTo>
                    <a:pt x="1673" y="408"/>
                  </a:lnTo>
                  <a:lnTo>
                    <a:pt x="1673" y="414"/>
                  </a:lnTo>
                  <a:lnTo>
                    <a:pt x="1716" y="761"/>
                  </a:lnTo>
                  <a:lnTo>
                    <a:pt x="1716" y="773"/>
                  </a:lnTo>
                  <a:lnTo>
                    <a:pt x="1716" y="779"/>
                  </a:lnTo>
                  <a:lnTo>
                    <a:pt x="1709" y="773"/>
                  </a:lnTo>
                  <a:lnTo>
                    <a:pt x="1703" y="755"/>
                  </a:lnTo>
                  <a:lnTo>
                    <a:pt x="1697" y="749"/>
                  </a:lnTo>
                  <a:lnTo>
                    <a:pt x="1691" y="737"/>
                  </a:lnTo>
                  <a:lnTo>
                    <a:pt x="1679" y="713"/>
                  </a:lnTo>
                  <a:lnTo>
                    <a:pt x="1661" y="672"/>
                  </a:lnTo>
                  <a:lnTo>
                    <a:pt x="1643" y="630"/>
                  </a:lnTo>
                  <a:lnTo>
                    <a:pt x="1613" y="582"/>
                  </a:lnTo>
                  <a:lnTo>
                    <a:pt x="1589" y="540"/>
                  </a:lnTo>
                  <a:lnTo>
                    <a:pt x="1560" y="510"/>
                  </a:lnTo>
                  <a:lnTo>
                    <a:pt x="1536" y="492"/>
                  </a:lnTo>
                  <a:lnTo>
                    <a:pt x="1494" y="480"/>
                  </a:lnTo>
                  <a:lnTo>
                    <a:pt x="1446" y="480"/>
                  </a:lnTo>
                  <a:lnTo>
                    <a:pt x="1397" y="486"/>
                  </a:lnTo>
                  <a:lnTo>
                    <a:pt x="1349" y="498"/>
                  </a:lnTo>
                  <a:lnTo>
                    <a:pt x="1248" y="528"/>
                  </a:lnTo>
                  <a:lnTo>
                    <a:pt x="1158" y="570"/>
                  </a:lnTo>
                  <a:lnTo>
                    <a:pt x="1104" y="600"/>
                  </a:lnTo>
                  <a:lnTo>
                    <a:pt x="1037" y="624"/>
                  </a:lnTo>
                  <a:lnTo>
                    <a:pt x="996" y="630"/>
                  </a:lnTo>
                  <a:lnTo>
                    <a:pt x="948" y="630"/>
                  </a:lnTo>
                  <a:lnTo>
                    <a:pt x="900" y="618"/>
                  </a:lnTo>
                  <a:lnTo>
                    <a:pt x="840" y="588"/>
                  </a:lnTo>
                  <a:lnTo>
                    <a:pt x="714" y="534"/>
                  </a:lnTo>
                  <a:lnTo>
                    <a:pt x="582" y="474"/>
                  </a:lnTo>
                  <a:lnTo>
                    <a:pt x="443" y="408"/>
                  </a:lnTo>
                  <a:lnTo>
                    <a:pt x="318" y="348"/>
                  </a:lnTo>
                  <a:lnTo>
                    <a:pt x="198" y="288"/>
                  </a:lnTo>
                  <a:lnTo>
                    <a:pt x="149" y="264"/>
                  </a:lnTo>
                  <a:lnTo>
                    <a:pt x="102" y="240"/>
                  </a:lnTo>
                  <a:lnTo>
                    <a:pt x="0" y="187"/>
                  </a:lnTo>
                  <a:lnTo>
                    <a:pt x="0" y="460"/>
                  </a:lnTo>
                  <a:lnTo>
                    <a:pt x="36" y="474"/>
                  </a:lnTo>
                  <a:lnTo>
                    <a:pt x="149" y="516"/>
                  </a:lnTo>
                  <a:lnTo>
                    <a:pt x="216" y="540"/>
                  </a:lnTo>
                  <a:lnTo>
                    <a:pt x="288" y="570"/>
                  </a:lnTo>
                  <a:lnTo>
                    <a:pt x="348" y="594"/>
                  </a:lnTo>
                  <a:lnTo>
                    <a:pt x="396" y="618"/>
                  </a:lnTo>
                  <a:lnTo>
                    <a:pt x="432" y="636"/>
                  </a:lnTo>
                  <a:lnTo>
                    <a:pt x="461" y="654"/>
                  </a:lnTo>
                  <a:lnTo>
                    <a:pt x="504" y="672"/>
                  </a:lnTo>
                  <a:lnTo>
                    <a:pt x="588" y="707"/>
                  </a:lnTo>
                  <a:lnTo>
                    <a:pt x="684" y="743"/>
                  </a:lnTo>
                  <a:lnTo>
                    <a:pt x="725" y="755"/>
                  </a:lnTo>
                  <a:lnTo>
                    <a:pt x="761" y="767"/>
                  </a:lnTo>
                  <a:lnTo>
                    <a:pt x="828" y="779"/>
                  </a:lnTo>
                  <a:lnTo>
                    <a:pt x="894" y="785"/>
                  </a:lnTo>
                  <a:lnTo>
                    <a:pt x="966" y="791"/>
                  </a:lnTo>
                  <a:lnTo>
                    <a:pt x="1031" y="791"/>
                  </a:lnTo>
                  <a:lnTo>
                    <a:pt x="1092" y="785"/>
                  </a:lnTo>
                  <a:lnTo>
                    <a:pt x="1146" y="785"/>
                  </a:lnTo>
                  <a:lnTo>
                    <a:pt x="1176" y="779"/>
                  </a:lnTo>
                  <a:lnTo>
                    <a:pt x="1188" y="779"/>
                  </a:lnTo>
                  <a:lnTo>
                    <a:pt x="1188" y="779"/>
                  </a:lnTo>
                  <a:lnTo>
                    <a:pt x="1236" y="785"/>
                  </a:lnTo>
                  <a:lnTo>
                    <a:pt x="1278" y="791"/>
                  </a:lnTo>
                  <a:lnTo>
                    <a:pt x="1307" y="803"/>
                  </a:lnTo>
                  <a:lnTo>
                    <a:pt x="1337" y="809"/>
                  </a:lnTo>
                  <a:lnTo>
                    <a:pt x="1379" y="827"/>
                  </a:lnTo>
                  <a:lnTo>
                    <a:pt x="1404" y="845"/>
                  </a:lnTo>
                  <a:lnTo>
                    <a:pt x="1416" y="863"/>
                  </a:lnTo>
                  <a:lnTo>
                    <a:pt x="1416" y="875"/>
                  </a:lnTo>
                  <a:lnTo>
                    <a:pt x="1416" y="881"/>
                  </a:lnTo>
                  <a:lnTo>
                    <a:pt x="1416" y="887"/>
                  </a:lnTo>
                  <a:lnTo>
                    <a:pt x="1410" y="887"/>
                  </a:lnTo>
                  <a:lnTo>
                    <a:pt x="1397" y="893"/>
                  </a:lnTo>
                  <a:lnTo>
                    <a:pt x="1379" y="905"/>
                  </a:lnTo>
                  <a:lnTo>
                    <a:pt x="1361" y="923"/>
                  </a:lnTo>
                  <a:lnTo>
                    <a:pt x="1355" y="941"/>
                  </a:lnTo>
                  <a:lnTo>
                    <a:pt x="1361" y="971"/>
                  </a:lnTo>
                  <a:lnTo>
                    <a:pt x="1367" y="989"/>
                  </a:lnTo>
                  <a:lnTo>
                    <a:pt x="1385" y="1007"/>
                  </a:lnTo>
                  <a:lnTo>
                    <a:pt x="1404" y="1025"/>
                  </a:lnTo>
                  <a:lnTo>
                    <a:pt x="1434" y="1049"/>
                  </a:lnTo>
                  <a:lnTo>
                    <a:pt x="1464" y="1067"/>
                  </a:lnTo>
                  <a:lnTo>
                    <a:pt x="1494" y="1085"/>
                  </a:lnTo>
                  <a:lnTo>
                    <a:pt x="1554" y="1091"/>
                  </a:lnTo>
                  <a:lnTo>
                    <a:pt x="1607" y="1085"/>
                  </a:lnTo>
                  <a:lnTo>
                    <a:pt x="1661" y="1067"/>
                  </a:lnTo>
                  <a:lnTo>
                    <a:pt x="1697" y="1043"/>
                  </a:lnTo>
                  <a:lnTo>
                    <a:pt x="1734" y="1019"/>
                  </a:lnTo>
                  <a:lnTo>
                    <a:pt x="1752" y="995"/>
                  </a:lnTo>
                  <a:lnTo>
                    <a:pt x="1758" y="989"/>
                  </a:lnTo>
                  <a:lnTo>
                    <a:pt x="1812" y="989"/>
                  </a:lnTo>
                  <a:lnTo>
                    <a:pt x="1860" y="983"/>
                  </a:lnTo>
                  <a:lnTo>
                    <a:pt x="1907" y="965"/>
                  </a:lnTo>
                  <a:lnTo>
                    <a:pt x="1943" y="941"/>
                  </a:lnTo>
                  <a:lnTo>
                    <a:pt x="1973" y="917"/>
                  </a:lnTo>
                  <a:lnTo>
                    <a:pt x="2003" y="899"/>
                  </a:lnTo>
                  <a:lnTo>
                    <a:pt x="2015" y="881"/>
                  </a:lnTo>
                  <a:lnTo>
                    <a:pt x="2021" y="875"/>
                  </a:lnTo>
                  <a:lnTo>
                    <a:pt x="2201" y="899"/>
                  </a:lnTo>
                  <a:lnTo>
                    <a:pt x="2243" y="905"/>
                  </a:lnTo>
                  <a:lnTo>
                    <a:pt x="2273" y="899"/>
                  </a:lnTo>
                  <a:lnTo>
                    <a:pt x="2327" y="887"/>
                  </a:lnTo>
                  <a:lnTo>
                    <a:pt x="2364" y="863"/>
                  </a:lnTo>
                  <a:lnTo>
                    <a:pt x="2388" y="827"/>
                  </a:lnTo>
                  <a:lnTo>
                    <a:pt x="2400" y="797"/>
                  </a:lnTo>
                  <a:lnTo>
                    <a:pt x="2400" y="767"/>
                  </a:lnTo>
                  <a:lnTo>
                    <a:pt x="2400" y="743"/>
                  </a:lnTo>
                  <a:lnTo>
                    <a:pt x="2400" y="737"/>
                  </a:lnTo>
                  <a:lnTo>
                    <a:pt x="2418" y="737"/>
                  </a:lnTo>
                  <a:lnTo>
                    <a:pt x="2436" y="731"/>
                  </a:lnTo>
                  <a:lnTo>
                    <a:pt x="2471" y="701"/>
                  </a:lnTo>
                  <a:lnTo>
                    <a:pt x="2513" y="660"/>
                  </a:lnTo>
                  <a:lnTo>
                    <a:pt x="2555" y="606"/>
                  </a:lnTo>
                  <a:lnTo>
                    <a:pt x="2591" y="552"/>
                  </a:lnTo>
                  <a:lnTo>
                    <a:pt x="2621" y="504"/>
                  </a:lnTo>
                  <a:lnTo>
                    <a:pt x="2639" y="468"/>
                  </a:lnTo>
                  <a:lnTo>
                    <a:pt x="2646" y="462"/>
                  </a:lnTo>
                  <a:lnTo>
                    <a:pt x="2646" y="456"/>
                  </a:lnTo>
                  <a:lnTo>
                    <a:pt x="2693" y="374"/>
                  </a:lnTo>
                  <a:lnTo>
                    <a:pt x="2723" y="299"/>
                  </a:lnTo>
                  <a:close/>
                </a:path>
              </a:pathLst>
            </a:custGeom>
            <a:solidFill>
              <a:schemeClr val="bg1"/>
            </a:solidFill>
            <a:ln w="9525">
              <a:noFill/>
              <a:round/>
              <a:headEnd/>
              <a:tailEnd/>
            </a:ln>
          </p:spPr>
          <p:txBody>
            <a:bodyPr/>
            <a:lstStyle/>
            <a:p>
              <a:endParaRPr lang="en-US"/>
            </a:p>
          </p:txBody>
        </p:sp>
      </p:grpSp>
      <p:sp>
        <p:nvSpPr>
          <p:cNvPr id="33810" name="Rectangle 18"/>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3811" name="Rectangle 19"/>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n-lt"/>
              </a:defRPr>
            </a:lvl1pPr>
          </a:lstStyle>
          <a:p>
            <a:endParaRPr lang="en-US"/>
          </a:p>
        </p:txBody>
      </p:sp>
      <p:sp>
        <p:nvSpPr>
          <p:cNvPr id="33812"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n-lt"/>
              </a:defRPr>
            </a:lvl1pPr>
          </a:lstStyle>
          <a:p>
            <a:endParaRPr lang="en-US"/>
          </a:p>
        </p:txBody>
      </p:sp>
      <p:sp>
        <p:nvSpPr>
          <p:cNvPr id="33813" name="Rectangle 21"/>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n-lt"/>
              </a:defRPr>
            </a:lvl1pPr>
          </a:lstStyle>
          <a:p>
            <a:fld id="{0F457D78-217A-4495-9D88-5C6B67D56EBF}" type="slidenum">
              <a:rPr lang="en-US"/>
              <a:pPr/>
              <a:t>‹#›</a:t>
            </a:fld>
            <a:endParaRPr lang="en-US"/>
          </a:p>
        </p:txBody>
      </p:sp>
      <p:sp>
        <p:nvSpPr>
          <p:cNvPr id="33814" name="Rectangle 22"/>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70334975"/>
      </p:ext>
    </p:extLst>
  </p:cSld>
  <p:clrMap bg1="dk2" tx1="lt1" bg2="dk1" tx2="lt2" accent1="accent1" accent2="accent2" accent3="accent3" accent4="accent4" accent5="accent5" accent6="accent6" hlink="hlink" folHlink="folHlink"/>
  <p:sldLayoutIdLst>
    <p:sldLayoutId id="2147484597" r:id="rId1"/>
  </p:sldLayoutIdLst>
  <p:hf sldNum="0" hdr="0" ftr="0" dt="0"/>
  <p:txStyles>
    <p:titleStyle>
      <a:lvl1pPr algn="ctr" rtl="0" fontAlgn="base">
        <a:spcBef>
          <a:spcPct val="0"/>
        </a:spcBef>
        <a:spcAft>
          <a:spcPct val="0"/>
        </a:spcAft>
        <a:defRPr sz="4400" b="1">
          <a:solidFill>
            <a:schemeClr val="tx2"/>
          </a:solidFill>
          <a:effectLst>
            <a:outerShdw blurRad="38100" dist="38100" dir="2700000" algn="tl">
              <a:srgbClr val="000000"/>
            </a:outerShdw>
          </a:effectLst>
          <a:latin typeface="+mj-lt"/>
          <a:ea typeface="+mj-ea"/>
          <a:cs typeface="+mj-cs"/>
        </a:defRPr>
      </a:lvl1pPr>
      <a:lvl2pPr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8" charset="0"/>
        </a:defRPr>
      </a:lvl2pPr>
      <a:lvl3pPr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8" charset="0"/>
        </a:defRPr>
      </a:lvl3pPr>
      <a:lvl4pPr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8" charset="0"/>
        </a:defRPr>
      </a:lvl4pPr>
      <a:lvl5pPr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8"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8"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8"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8"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8" charset="0"/>
        </a:defRPr>
      </a:lvl9pPr>
    </p:titleStyle>
    <p:bodyStyle>
      <a:lvl1pPr marL="342900" indent="-342900" algn="l" rtl="0" fontAlgn="base">
        <a:spcBef>
          <a:spcPct val="20000"/>
        </a:spcBef>
        <a:spcAft>
          <a:spcPct val="0"/>
        </a:spcAft>
        <a:buClr>
          <a:schemeClr val="hlink"/>
        </a:buClr>
        <a:buChar char="•"/>
        <a:defRPr sz="3200">
          <a:solidFill>
            <a:schemeClr val="tx1"/>
          </a:solidFill>
          <a:effectLst>
            <a:outerShdw blurRad="38100" dist="38100" dir="2700000" algn="tl">
              <a:srgbClr val="000000"/>
            </a:outerShdw>
          </a:effectLst>
          <a:latin typeface="+mn-lt"/>
          <a:ea typeface="+mn-ea"/>
          <a:cs typeface="+mn-cs"/>
        </a:defRPr>
      </a:lvl1pPr>
      <a:lvl2pPr marL="742950" indent="-285750" algn="l" rtl="0" fontAlgn="base">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fontAlgn="base">
        <a:spcBef>
          <a:spcPct val="20000"/>
        </a:spcBef>
        <a:spcAft>
          <a:spcPct val="0"/>
        </a:spcAft>
        <a:buClr>
          <a:schemeClr val="tx2"/>
        </a:buClr>
        <a:buChar char="•"/>
        <a:defRPr sz="2400">
          <a:solidFill>
            <a:schemeClr val="tx1"/>
          </a:solidFill>
          <a:effectLst>
            <a:outerShdw blurRad="38100" dist="38100" dir="2700000" algn="tl">
              <a:srgbClr val="000000"/>
            </a:outerShdw>
          </a:effectLst>
          <a:latin typeface="+mn-lt"/>
        </a:defRPr>
      </a:lvl3pPr>
      <a:lvl4pPr marL="1600200" indent="-228600" algn="l" rtl="0" fontAlgn="base">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3">
        <a:schemeClr val="bg2"/>
      </p:bgRef>
    </p:bg>
    <p:spTree>
      <p:nvGrpSpPr>
        <p:cNvPr id="1" name=""/>
        <p:cNvGrpSpPr/>
        <p:nvPr/>
      </p:nvGrpSpPr>
      <p:grpSpPr>
        <a:xfrm>
          <a:off x="0" y="0"/>
          <a:ext cx="0" cy="0"/>
          <a:chOff x="0" y="0"/>
          <a:chExt cx="0" cy="0"/>
        </a:xfrm>
      </p:grpSpPr>
      <p:sp>
        <p:nvSpPr>
          <p:cNvPr id="22" name="Title Placeholder 21"/>
          <p:cNvSpPr>
            <a:spLocks noGrp="1"/>
          </p:cNvSpPr>
          <p:nvPr>
            <p:ph type="title"/>
          </p:nvPr>
        </p:nvSpPr>
        <p:spPr>
          <a:xfrm>
            <a:off x="457200" y="274638"/>
            <a:ext cx="8229600" cy="1143000"/>
          </a:xfrm>
          <a:prstGeom prst="rect">
            <a:avLst/>
          </a:prstGeom>
        </p:spPr>
        <p:txBody>
          <a:bodyPr vert="horz" anchor="ctr">
            <a:normAutofit/>
            <a:scene3d>
              <a:camera prst="orthographicFront"/>
              <a:lightRig rig="soft" dir="t">
                <a:rot lat="0" lon="0" rev="16800000"/>
              </a:lightRig>
            </a:scene3d>
            <a:sp3d prstMaterial="softEdge">
              <a:bevelT w="38100" h="38100"/>
            </a:sp3d>
          </a:bodyPr>
          <a:lstStyle/>
          <a:p>
            <a:r>
              <a:rPr lang="en-US"/>
              <a:t>Click to edit Master title style</a:t>
            </a:r>
          </a:p>
        </p:txBody>
      </p:sp>
      <p:sp>
        <p:nvSpPr>
          <p:cNvPr id="21507" name="Text Placeholder 12"/>
          <p:cNvSpPr>
            <a:spLocks noGrp="1"/>
          </p:cNvSpPr>
          <p:nvPr>
            <p:ph type="body" idx="1"/>
          </p:nvPr>
        </p:nvSpPr>
        <p:spPr bwMode="auto">
          <a:xfrm>
            <a:off x="457200" y="1600205"/>
            <a:ext cx="8229600" cy="470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457200" y="6416747"/>
            <a:ext cx="2133600" cy="365125"/>
          </a:xfrm>
          <a:prstGeom prst="rect">
            <a:avLst/>
          </a:prstGeom>
        </p:spPr>
        <p:txBody>
          <a:bodyPr vert="horz" anchor="b"/>
          <a:lstStyle>
            <a:lvl1pPr algn="l" eaLnBrk="1" fontAlgn="auto" latinLnBrk="0" hangingPunct="1">
              <a:spcBef>
                <a:spcPts val="0"/>
              </a:spcBef>
              <a:spcAft>
                <a:spcPts val="0"/>
              </a:spcAft>
              <a:defRPr kumimoji="0" sz="1200">
                <a:solidFill>
                  <a:prstClr val="white">
                    <a:shade val="50000"/>
                  </a:prstClr>
                </a:solidFill>
                <a:latin typeface="+mn-lt"/>
                <a:cs typeface="+mn-cs"/>
              </a:defRPr>
            </a:lvl1pPr>
          </a:lstStyle>
          <a:p>
            <a:pPr>
              <a:defRPr/>
            </a:pPr>
            <a:fld id="{299A5A95-7263-4D48-9388-CD6831D540F9}" type="datetimeFigureOut">
              <a:rPr lang="id-ID"/>
              <a:pPr>
                <a:defRPr/>
              </a:pPr>
              <a:t>18/03/2021</a:t>
            </a:fld>
            <a:endParaRPr lang="id-ID"/>
          </a:p>
        </p:txBody>
      </p:sp>
      <p:sp>
        <p:nvSpPr>
          <p:cNvPr id="3" name="Footer Placeholder 2"/>
          <p:cNvSpPr>
            <a:spLocks noGrp="1"/>
          </p:cNvSpPr>
          <p:nvPr>
            <p:ph type="ftr" sz="quarter" idx="3"/>
          </p:nvPr>
        </p:nvSpPr>
        <p:spPr>
          <a:xfrm>
            <a:off x="3124200" y="6416747"/>
            <a:ext cx="2895600" cy="365125"/>
          </a:xfrm>
          <a:prstGeom prst="rect">
            <a:avLst/>
          </a:prstGeom>
        </p:spPr>
        <p:txBody>
          <a:bodyPr vert="horz" anchor="b"/>
          <a:lstStyle>
            <a:lvl1pPr algn="ctr" eaLnBrk="1" fontAlgn="auto" latinLnBrk="0" hangingPunct="1">
              <a:spcBef>
                <a:spcPts val="0"/>
              </a:spcBef>
              <a:spcAft>
                <a:spcPts val="0"/>
              </a:spcAft>
              <a:defRPr kumimoji="0" sz="1200">
                <a:solidFill>
                  <a:prstClr val="white">
                    <a:shade val="50000"/>
                  </a:prstClr>
                </a:solidFill>
                <a:latin typeface="+mn-lt"/>
                <a:cs typeface="+mn-cs"/>
              </a:defRPr>
            </a:lvl1pPr>
          </a:lstStyle>
          <a:p>
            <a:pPr>
              <a:defRPr/>
            </a:pPr>
            <a:endParaRPr lang="id-ID"/>
          </a:p>
        </p:txBody>
      </p:sp>
      <p:sp>
        <p:nvSpPr>
          <p:cNvPr id="23" name="Slide Number Placeholder 22"/>
          <p:cNvSpPr>
            <a:spLocks noGrp="1"/>
          </p:cNvSpPr>
          <p:nvPr>
            <p:ph type="sldNum" sz="quarter" idx="4"/>
          </p:nvPr>
        </p:nvSpPr>
        <p:spPr>
          <a:xfrm>
            <a:off x="7924800" y="6416747"/>
            <a:ext cx="762000" cy="365125"/>
          </a:xfrm>
          <a:prstGeom prst="rect">
            <a:avLst/>
          </a:prstGeom>
        </p:spPr>
        <p:txBody>
          <a:bodyPr vert="horz" lIns="0" rIns="0" anchor="b"/>
          <a:lstStyle>
            <a:lvl1pPr algn="r" eaLnBrk="1" fontAlgn="auto" latinLnBrk="0" hangingPunct="1">
              <a:spcBef>
                <a:spcPts val="0"/>
              </a:spcBef>
              <a:spcAft>
                <a:spcPts val="0"/>
              </a:spcAft>
              <a:defRPr kumimoji="0" sz="1200">
                <a:solidFill>
                  <a:prstClr val="white">
                    <a:shade val="50000"/>
                  </a:prstClr>
                </a:solidFill>
                <a:latin typeface="+mn-lt"/>
                <a:cs typeface="+mn-cs"/>
              </a:defRPr>
            </a:lvl1pPr>
          </a:lstStyle>
          <a:p>
            <a:pPr>
              <a:defRPr/>
            </a:pPr>
            <a:fld id="{68C701BA-19C1-4C20-9EEE-E5522BD9CAAE}" type="slidenum">
              <a:rPr lang="id-ID"/>
              <a:pPr>
                <a:defRPr/>
              </a:pPr>
              <a:t>‹#›</a:t>
            </a:fld>
            <a:endParaRPr lang="id-ID"/>
          </a:p>
        </p:txBody>
      </p:sp>
    </p:spTree>
  </p:cSld>
  <p:clrMap bg1="dk1" tx1="lt1" bg2="dk2" tx2="lt2" accent1="accent1" accent2="accent2" accent3="accent3" accent4="accent4" accent5="accent5" accent6="accent6" hlink="hlink" folHlink="folHlink"/>
  <p:sldLayoutIdLst>
    <p:sldLayoutId id="2147484378" r:id="rId1"/>
  </p:sldLayoutIdLst>
  <p:txStyles>
    <p:titleStyle>
      <a:lvl1pPr algn="ctr" rtl="0" eaLnBrk="0" fontAlgn="base" hangingPunct="0">
        <a:spcBef>
          <a:spcPct val="0"/>
        </a:spcBef>
        <a:spcAft>
          <a:spcPct val="0"/>
        </a:spcAft>
        <a:defRPr sz="4100" b="1" kern="1200">
          <a:ln w="6350">
            <a:noFill/>
          </a:ln>
          <a:gradFill>
            <a:gsLst>
              <a:gs pos="0">
                <a:schemeClr val="accent1">
                  <a:tint val="73000"/>
                  <a:satMod val="145000"/>
                </a:schemeClr>
              </a:gs>
              <a:gs pos="73000">
                <a:schemeClr val="accent1">
                  <a:tint val="73000"/>
                  <a:satMod val="145000"/>
                </a:schemeClr>
              </a:gs>
              <a:gs pos="100000">
                <a:schemeClr val="accent1">
                  <a:tint val="83000"/>
                  <a:satMod val="143000"/>
                </a:schemeClr>
              </a:gs>
            </a:gsLst>
            <a:lin ang="4800000" scaled="1"/>
          </a:gradFill>
          <a:effectLst>
            <a:outerShdw blurRad="114300" dist="101600" dir="2700000" algn="tl" rotWithShape="0">
              <a:srgbClr val="000000">
                <a:alpha val="40000"/>
              </a:srgbClr>
            </a:outerShdw>
          </a:effectLst>
          <a:latin typeface="+mj-lt"/>
          <a:ea typeface="+mj-ea"/>
          <a:cs typeface="+mj-cs"/>
        </a:defRPr>
      </a:lvl1pPr>
      <a:lvl2pPr algn="ctr" rtl="0" eaLnBrk="0" fontAlgn="base" hangingPunct="0">
        <a:spcBef>
          <a:spcPct val="0"/>
        </a:spcBef>
        <a:spcAft>
          <a:spcPct val="0"/>
        </a:spcAft>
        <a:defRPr sz="4100" b="1">
          <a:solidFill>
            <a:schemeClr val="tx1"/>
          </a:solidFill>
          <a:latin typeface="Lucida Sans" pitchFamily="34" charset="0"/>
        </a:defRPr>
      </a:lvl2pPr>
      <a:lvl3pPr algn="ctr" rtl="0" eaLnBrk="0" fontAlgn="base" hangingPunct="0">
        <a:spcBef>
          <a:spcPct val="0"/>
        </a:spcBef>
        <a:spcAft>
          <a:spcPct val="0"/>
        </a:spcAft>
        <a:defRPr sz="4100" b="1">
          <a:solidFill>
            <a:schemeClr val="tx1"/>
          </a:solidFill>
          <a:latin typeface="Lucida Sans" pitchFamily="34" charset="0"/>
        </a:defRPr>
      </a:lvl3pPr>
      <a:lvl4pPr algn="ctr" rtl="0" eaLnBrk="0" fontAlgn="base" hangingPunct="0">
        <a:spcBef>
          <a:spcPct val="0"/>
        </a:spcBef>
        <a:spcAft>
          <a:spcPct val="0"/>
        </a:spcAft>
        <a:defRPr sz="4100" b="1">
          <a:solidFill>
            <a:schemeClr val="tx1"/>
          </a:solidFill>
          <a:latin typeface="Lucida Sans" pitchFamily="34" charset="0"/>
        </a:defRPr>
      </a:lvl4pPr>
      <a:lvl5pPr algn="ctr" rtl="0" eaLnBrk="0" fontAlgn="base" hangingPunct="0">
        <a:spcBef>
          <a:spcPct val="0"/>
        </a:spcBef>
        <a:spcAft>
          <a:spcPct val="0"/>
        </a:spcAft>
        <a:defRPr sz="4100" b="1">
          <a:solidFill>
            <a:schemeClr val="tx1"/>
          </a:solidFill>
          <a:latin typeface="Lucida Sans" pitchFamily="34" charset="0"/>
        </a:defRPr>
      </a:lvl5pPr>
      <a:lvl6pPr marL="457200" algn="ctr" rtl="0" fontAlgn="base">
        <a:spcBef>
          <a:spcPct val="0"/>
        </a:spcBef>
        <a:spcAft>
          <a:spcPct val="0"/>
        </a:spcAft>
        <a:defRPr sz="4100" b="1">
          <a:solidFill>
            <a:schemeClr val="tx1"/>
          </a:solidFill>
          <a:latin typeface="Lucida Sans" pitchFamily="34" charset="0"/>
        </a:defRPr>
      </a:lvl6pPr>
      <a:lvl7pPr marL="914400" algn="ctr" rtl="0" fontAlgn="base">
        <a:spcBef>
          <a:spcPct val="0"/>
        </a:spcBef>
        <a:spcAft>
          <a:spcPct val="0"/>
        </a:spcAft>
        <a:defRPr sz="4100" b="1">
          <a:solidFill>
            <a:schemeClr val="tx1"/>
          </a:solidFill>
          <a:latin typeface="Lucida Sans" pitchFamily="34" charset="0"/>
        </a:defRPr>
      </a:lvl7pPr>
      <a:lvl8pPr marL="1371600" algn="ctr" rtl="0" fontAlgn="base">
        <a:spcBef>
          <a:spcPct val="0"/>
        </a:spcBef>
        <a:spcAft>
          <a:spcPct val="0"/>
        </a:spcAft>
        <a:defRPr sz="4100" b="1">
          <a:solidFill>
            <a:schemeClr val="tx1"/>
          </a:solidFill>
          <a:latin typeface="Lucida Sans" pitchFamily="34" charset="0"/>
        </a:defRPr>
      </a:lvl8pPr>
      <a:lvl9pPr marL="1828800" algn="ctr" rtl="0" fontAlgn="base">
        <a:spcBef>
          <a:spcPct val="0"/>
        </a:spcBef>
        <a:spcAft>
          <a:spcPct val="0"/>
        </a:spcAft>
        <a:defRPr sz="4100" b="1">
          <a:solidFill>
            <a:schemeClr val="tx1"/>
          </a:solidFill>
          <a:latin typeface="Lucida Sans" pitchFamily="34" charset="0"/>
        </a:defRPr>
      </a:lvl9pPr>
    </p:titleStyle>
    <p:bodyStyle>
      <a:lvl1pPr marL="547688" indent="-411163" algn="l" rtl="0" eaLnBrk="0" fontAlgn="base" hangingPunct="0">
        <a:spcBef>
          <a:spcPct val="20000"/>
        </a:spcBef>
        <a:spcAft>
          <a:spcPct val="0"/>
        </a:spcAft>
        <a:buClr>
          <a:srgbClr val="F9F9F9"/>
        </a:buClr>
        <a:buSzPct val="65000"/>
        <a:buFont typeface="Wingdings 2" pitchFamily="18" charset="2"/>
        <a:buChar char=""/>
        <a:defRPr sz="2800" kern="1200">
          <a:solidFill>
            <a:schemeClr val="tx1"/>
          </a:solidFill>
          <a:latin typeface="+mn-lt"/>
          <a:ea typeface="+mn-ea"/>
          <a:cs typeface="+mn-cs"/>
        </a:defRPr>
      </a:lvl1pPr>
      <a:lvl2pPr marL="868363" indent="-282575" algn="l" rtl="0" eaLnBrk="0" fontAlgn="base" hangingPunct="0">
        <a:spcBef>
          <a:spcPct val="20000"/>
        </a:spcBef>
        <a:spcAft>
          <a:spcPct val="0"/>
        </a:spcAft>
        <a:buClr>
          <a:schemeClr val="tx1"/>
        </a:buClr>
        <a:buSzPct val="80000"/>
        <a:buFont typeface="Wingdings 2" pitchFamily="18" charset="2"/>
        <a:buChar char=""/>
        <a:defRPr sz="2400" kern="1200">
          <a:solidFill>
            <a:schemeClr val="tx1"/>
          </a:solidFill>
          <a:latin typeface="+mn-lt"/>
          <a:ea typeface="+mn-ea"/>
          <a:cs typeface="+mn-cs"/>
        </a:defRPr>
      </a:lvl2pPr>
      <a:lvl3pPr marL="1133475" indent="-228600" algn="l" rtl="0" eaLnBrk="0" fontAlgn="base" hangingPunct="0">
        <a:spcBef>
          <a:spcPct val="20000"/>
        </a:spcBef>
        <a:spcAft>
          <a:spcPct val="0"/>
        </a:spcAft>
        <a:buClr>
          <a:schemeClr val="tx1"/>
        </a:buClr>
        <a:buSzPct val="95000"/>
        <a:buFont typeface="Wingdings" pitchFamily="2" charset="2"/>
        <a:buChar char=""/>
        <a:defRPr sz="2200" kern="1200">
          <a:solidFill>
            <a:schemeClr val="tx1"/>
          </a:solidFill>
          <a:latin typeface="+mn-lt"/>
          <a:ea typeface="+mn-ea"/>
          <a:cs typeface="+mn-cs"/>
        </a:defRPr>
      </a:lvl3pPr>
      <a:lvl4pPr marL="1352550" indent="-182563" algn="l" rtl="0" eaLnBrk="0" fontAlgn="base" hangingPunct="0">
        <a:spcBef>
          <a:spcPct val="20000"/>
        </a:spcBef>
        <a:spcAft>
          <a:spcPct val="0"/>
        </a:spcAft>
        <a:buClr>
          <a:schemeClr val="tx1"/>
        </a:buClr>
        <a:buSzPct val="100000"/>
        <a:buFont typeface="Wingdings 3" pitchFamily="18" charset="2"/>
        <a:buChar char=""/>
        <a:defRPr sz="2000" kern="1200">
          <a:solidFill>
            <a:schemeClr val="tx1"/>
          </a:solidFill>
          <a:latin typeface="+mn-lt"/>
          <a:ea typeface="+mn-ea"/>
          <a:cs typeface="+mn-cs"/>
        </a:defRPr>
      </a:lvl4pPr>
      <a:lvl5pPr marL="1544638" indent="-182563" algn="l" rtl="0" eaLnBrk="0" fontAlgn="base" hangingPunct="0">
        <a:spcBef>
          <a:spcPct val="20000"/>
        </a:spcBef>
        <a:spcAft>
          <a:spcPct val="0"/>
        </a:spcAft>
        <a:buClr>
          <a:schemeClr val="tx1"/>
        </a:buClr>
        <a:buFont typeface="Wingdings 2" pitchFamily="18" charset="2"/>
        <a:buChar char=""/>
        <a:defRPr sz="2000" kern="1200">
          <a:solidFill>
            <a:schemeClr val="tx1"/>
          </a:solidFill>
          <a:latin typeface="+mn-lt"/>
          <a:ea typeface="+mn-ea"/>
          <a:cs typeface="+mn-cs"/>
        </a:defRPr>
      </a:lvl5pPr>
      <a:lvl6pPr marL="1764792" indent="-182880" algn="l" rtl="0" eaLnBrk="1" latinLnBrk="0" hangingPunct="1">
        <a:spcBef>
          <a:spcPct val="20000"/>
        </a:spcBef>
        <a:buClr>
          <a:schemeClr val="tx1"/>
        </a:buClr>
        <a:buFont typeface="Wingdings 3"/>
        <a:buChar char=""/>
        <a:defRPr kumimoji="0" sz="1800" kern="1200">
          <a:solidFill>
            <a:schemeClr val="tx1"/>
          </a:solidFill>
          <a:latin typeface="+mn-lt"/>
          <a:ea typeface="+mn-ea"/>
          <a:cs typeface="+mn-cs"/>
        </a:defRPr>
      </a:lvl6pPr>
      <a:lvl7pPr marL="1965960" indent="-182880" algn="l" rtl="0" eaLnBrk="1" latinLnBrk="0" hangingPunct="1">
        <a:spcBef>
          <a:spcPct val="20000"/>
        </a:spcBef>
        <a:buClr>
          <a:schemeClr val="tx1"/>
        </a:buClr>
        <a:buFont typeface="Wingdings 2"/>
        <a:buChar char=""/>
        <a:defRPr kumimoji="0" sz="1600" kern="1200">
          <a:solidFill>
            <a:schemeClr val="tx1"/>
          </a:solidFill>
          <a:latin typeface="+mn-lt"/>
          <a:ea typeface="+mn-ea"/>
          <a:cs typeface="+mn-cs"/>
        </a:defRPr>
      </a:lvl7pPr>
      <a:lvl8pPr marL="2167128" indent="-182880" algn="l" rtl="0" eaLnBrk="1" latinLnBrk="0" hangingPunct="1">
        <a:spcBef>
          <a:spcPct val="20000"/>
        </a:spcBef>
        <a:buClr>
          <a:schemeClr val="tx1"/>
        </a:buClr>
        <a:buFont typeface="Wingdings 2"/>
        <a:buChar char=""/>
        <a:defRPr kumimoji="0" sz="1400" kern="1200">
          <a:solidFill>
            <a:schemeClr val="tx1"/>
          </a:solidFill>
          <a:latin typeface="+mn-lt"/>
          <a:ea typeface="+mn-ea"/>
          <a:cs typeface="+mn-cs"/>
        </a:defRPr>
      </a:lvl8pPr>
      <a:lvl9pPr marL="2368296" indent="-182880" algn="l" rtl="0" eaLnBrk="1" latinLnBrk="0" hangingPunct="1">
        <a:spcBef>
          <a:spcPct val="20000"/>
        </a:spcBef>
        <a:buClr>
          <a:schemeClr val="tx1"/>
        </a:buClr>
        <a:buFont typeface="Wingdings 2"/>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12" name="Freeform 11"/>
          <p:cNvSpPr>
            <a:spLocks/>
          </p:cNvSpPr>
          <p:nvPr/>
        </p:nvSpPr>
        <p:spPr bwMode="auto">
          <a:xfrm>
            <a:off x="0" y="4751388"/>
            <a:ext cx="9144000" cy="2112962"/>
          </a:xfrm>
          <a:custGeom>
            <a:avLst>
              <a:gd name="A1" fmla="val 0"/>
              <a:gd name="A2" fmla="val 0"/>
              <a:gd name="A3" fmla="val 0"/>
              <a:gd name="A4" fmla="val 0"/>
              <a:gd name="A5" fmla="val 0"/>
              <a:gd name="A6" fmla="val 0"/>
              <a:gd name="A7" fmla="val 0"/>
              <a:gd name="A8" fmla="val 0"/>
            </a:avLst>
            <a:gdLst/>
            <a:ahLst/>
            <a:cxnLst>
              <a:cxn ang="0">
                <a:pos x="0" y="1066"/>
              </a:cxn>
              <a:cxn ang="0">
                <a:pos x="0" y="1331"/>
              </a:cxn>
              <a:cxn ang="0">
                <a:pos x="5760" y="1331"/>
              </a:cxn>
              <a:cxn ang="0">
                <a:pos x="5760" y="0"/>
              </a:cxn>
              <a:cxn ang="0">
                <a:pos x="0" y="1066"/>
              </a:cxn>
            </a:cxnLst>
            <a:rect l="0" t="0" r="0" b="0"/>
            <a:pathLst>
              <a:path w="5760" h="1331">
                <a:moveTo>
                  <a:pt x="0" y="1066"/>
                </a:moveTo>
                <a:lnTo>
                  <a:pt x="0" y="1331"/>
                </a:lnTo>
                <a:lnTo>
                  <a:pt x="5760" y="1331"/>
                </a:lnTo>
                <a:lnTo>
                  <a:pt x="5760" y="0"/>
                </a:lnTo>
                <a:cubicBezTo>
                  <a:pt x="3220" y="1206"/>
                  <a:pt x="2250" y="1146"/>
                  <a:pt x="0" y="1066"/>
                </a:cubicBezTo>
                <a:close/>
              </a:path>
            </a:pathLst>
          </a:custGeom>
          <a:solidFill>
            <a:schemeClr val="bg1">
              <a:tint val="80000"/>
              <a:satMod val="200000"/>
              <a:alpha val="45000"/>
            </a:schemeClr>
          </a:solidFill>
          <a:ln w="9525" cap="flat" cmpd="sng" algn="ctr">
            <a:noFill/>
            <a:prstDash val="solid"/>
            <a:round/>
            <a:headEnd type="none" w="med" len="med"/>
            <a:tailEnd type="none" w="med" len="med"/>
          </a:ln>
          <a:effectLst>
            <a:outerShdw blurRad="50800" dist="44450" dir="16200000" algn="ctr" rotWithShape="0">
              <a:prstClr val="black">
                <a:alpha val="35000"/>
              </a:prstClr>
            </a:outerShdw>
          </a:effectLst>
        </p:spPr>
        <p:txBody>
          <a:bodyPr/>
          <a:lstStyle/>
          <a:p>
            <a:pPr fontAlgn="auto">
              <a:spcBef>
                <a:spcPts val="0"/>
              </a:spcBef>
              <a:spcAft>
                <a:spcPts val="0"/>
              </a:spcAft>
              <a:defRPr/>
            </a:pPr>
            <a:endParaRPr lang="en-US">
              <a:latin typeface="+mn-lt"/>
              <a:cs typeface="+mn-cs"/>
            </a:endParaRPr>
          </a:p>
        </p:txBody>
      </p:sp>
      <p:sp>
        <p:nvSpPr>
          <p:cNvPr id="16" name="Freeform 15"/>
          <p:cNvSpPr>
            <a:spLocks/>
          </p:cNvSpPr>
          <p:nvPr/>
        </p:nvSpPr>
        <p:spPr bwMode="auto">
          <a:xfrm>
            <a:off x="7315200" y="0"/>
            <a:ext cx="1828800" cy="6858000"/>
          </a:xfrm>
          <a:custGeom>
            <a:avLst/>
            <a:gdLst>
              <a:gd name="connsiteX0" fmla="*/ 1914 w 1914"/>
              <a:gd name="connsiteY0" fmla="*/ 9 h 4329"/>
              <a:gd name="connsiteX1" fmla="*/ 1914 w 1914"/>
              <a:gd name="connsiteY1" fmla="*/ 4329 h 4329"/>
              <a:gd name="connsiteX2" fmla="*/ 204 w 1914"/>
              <a:gd name="connsiteY2" fmla="*/ 4327 h 4329"/>
              <a:gd name="connsiteX3" fmla="*/ 0 w 1914"/>
              <a:gd name="connsiteY3" fmla="*/ 0 h 4329"/>
              <a:gd name="connsiteX4" fmla="*/ 1914 w 1914"/>
              <a:gd name="connsiteY4" fmla="*/ 9 h 4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 h="4329">
                <a:moveTo>
                  <a:pt x="1914" y="9"/>
                </a:moveTo>
                <a:lnTo>
                  <a:pt x="1914" y="4329"/>
                </a:lnTo>
                <a:lnTo>
                  <a:pt x="204" y="4327"/>
                </a:lnTo>
                <a:cubicBezTo>
                  <a:pt x="1288" y="3574"/>
                  <a:pt x="2082" y="1734"/>
                  <a:pt x="0" y="0"/>
                </a:cubicBezTo>
                <a:lnTo>
                  <a:pt x="1914" y="9"/>
                </a:lnTo>
                <a:close/>
              </a:path>
            </a:pathLst>
          </a:custGeom>
          <a:solidFill>
            <a:schemeClr val="bg1">
              <a:tint val="90000"/>
              <a:satMod val="350000"/>
              <a:alpha val="40000"/>
            </a:schemeClr>
          </a:solidFill>
          <a:ln w="9525" cap="flat" cmpd="sng" algn="ctr">
            <a:noFill/>
            <a:prstDash val="solid"/>
            <a:round/>
            <a:headEnd type="none" w="med" len="med"/>
            <a:tailEnd type="none" w="med" len="med"/>
          </a:ln>
          <a:effectLst>
            <a:outerShdw blurRad="50800" dist="50800" dir="10800000" algn="ctr" rotWithShape="0">
              <a:prstClr val="black">
                <a:alpha val="45000"/>
              </a:prstClr>
            </a:outerShdw>
          </a:effectLst>
        </p:spPr>
        <p:txBody>
          <a:bodyPr/>
          <a:lstStyle/>
          <a:p>
            <a:pPr fontAlgn="auto">
              <a:spcBef>
                <a:spcPts val="0"/>
              </a:spcBef>
              <a:spcAft>
                <a:spcPts val="0"/>
              </a:spcAft>
              <a:defRPr/>
            </a:pPr>
            <a:endParaRPr lang="en-US">
              <a:latin typeface="+mn-lt"/>
              <a:cs typeface="+mn-cs"/>
            </a:endParaRPr>
          </a:p>
        </p:txBody>
      </p:sp>
      <p:sp>
        <p:nvSpPr>
          <p:cNvPr id="21508" name="Title Placeholder 8"/>
          <p:cNvSpPr>
            <a:spLocks noGrp="1"/>
          </p:cNvSpPr>
          <p:nvPr>
            <p:ph type="title"/>
          </p:nvPr>
        </p:nvSpPr>
        <p:spPr bwMode="auto">
          <a:xfrm>
            <a:off x="457200" y="274638"/>
            <a:ext cx="7467600" cy="1143000"/>
          </a:xfrm>
          <a:prstGeom prst="rect">
            <a:avLst/>
          </a:prstGeom>
          <a:noFill/>
          <a:ln w="9525">
            <a:noFill/>
            <a:miter lim="800000"/>
            <a:headEnd/>
            <a:tailEnd/>
          </a:ln>
        </p:spPr>
        <p:txBody>
          <a:bodyPr vert="horz" wrap="square" lIns="45720" tIns="45720" rIns="45720" bIns="45720" numCol="1" anchor="ctr" anchorCtr="0" compatLnSpc="1">
            <a:prstTxWarp prst="textNoShape">
              <a:avLst/>
            </a:prstTxWarp>
          </a:bodyPr>
          <a:lstStyle/>
          <a:p>
            <a:pPr lvl="0"/>
            <a:r>
              <a:rPr lang="en-US"/>
              <a:t>Click to edit Master title style</a:t>
            </a:r>
          </a:p>
        </p:txBody>
      </p:sp>
      <p:sp>
        <p:nvSpPr>
          <p:cNvPr id="21509" name="Text Placeholder 29"/>
          <p:cNvSpPr>
            <a:spLocks noGrp="1"/>
          </p:cNvSpPr>
          <p:nvPr>
            <p:ph type="body" idx="1"/>
          </p:nvPr>
        </p:nvSpPr>
        <p:spPr bwMode="auto">
          <a:xfrm>
            <a:off x="457200" y="1600200"/>
            <a:ext cx="7467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9"/>
          <p:cNvSpPr>
            <a:spLocks noGrp="1"/>
          </p:cNvSpPr>
          <p:nvPr>
            <p:ph type="dt" sz="half" idx="2"/>
          </p:nvPr>
        </p:nvSpPr>
        <p:spPr>
          <a:xfrm>
            <a:off x="457200" y="6421438"/>
            <a:ext cx="2133600" cy="365125"/>
          </a:xfrm>
          <a:prstGeom prst="rect">
            <a:avLst/>
          </a:prstGeom>
        </p:spPr>
        <p:txBody>
          <a:bodyPr vert="horz" bIns="0" anchor="b"/>
          <a:lstStyle>
            <a:lvl1pPr algn="l" eaLnBrk="1" fontAlgn="auto" latinLnBrk="0" hangingPunct="1">
              <a:spcBef>
                <a:spcPts val="0"/>
              </a:spcBef>
              <a:spcAft>
                <a:spcPts val="0"/>
              </a:spcAft>
              <a:defRPr kumimoji="0" sz="1000">
                <a:solidFill>
                  <a:schemeClr val="tx2">
                    <a:shade val="50000"/>
                  </a:schemeClr>
                </a:solidFill>
                <a:latin typeface="+mn-lt"/>
                <a:cs typeface="+mn-cs"/>
              </a:defRPr>
            </a:lvl1pPr>
          </a:lstStyle>
          <a:p>
            <a:pPr>
              <a:defRPr/>
            </a:pPr>
            <a:fld id="{035E16DC-9640-443E-B94B-652D7917E57B}" type="datetimeFigureOut">
              <a:rPr lang="en-US"/>
              <a:pPr>
                <a:defRPr/>
              </a:pPr>
              <a:t>3/18/2021</a:t>
            </a:fld>
            <a:endParaRPr lang="en-US" sz="1100" dirty="0">
              <a:solidFill>
                <a:schemeClr val="tx2"/>
              </a:solidFill>
            </a:endParaRPr>
          </a:p>
        </p:txBody>
      </p:sp>
      <p:sp>
        <p:nvSpPr>
          <p:cNvPr id="22" name="Footer Placeholder 21"/>
          <p:cNvSpPr>
            <a:spLocks noGrp="1"/>
          </p:cNvSpPr>
          <p:nvPr>
            <p:ph type="ftr" sz="quarter" idx="3"/>
          </p:nvPr>
        </p:nvSpPr>
        <p:spPr>
          <a:xfrm>
            <a:off x="3124200" y="6421438"/>
            <a:ext cx="2895600" cy="365125"/>
          </a:xfrm>
          <a:prstGeom prst="rect">
            <a:avLst/>
          </a:prstGeom>
        </p:spPr>
        <p:txBody>
          <a:bodyPr vert="horz" lIns="0" rIns="0" bIns="0" anchor="b"/>
          <a:lstStyle>
            <a:lvl1pPr algn="r" eaLnBrk="1" fontAlgn="auto" latinLnBrk="0" hangingPunct="1">
              <a:spcBef>
                <a:spcPts val="0"/>
              </a:spcBef>
              <a:spcAft>
                <a:spcPts val="0"/>
              </a:spcAft>
              <a:defRPr kumimoji="0" sz="1100">
                <a:solidFill>
                  <a:schemeClr val="tx2"/>
                </a:solidFill>
                <a:latin typeface="+mn-lt"/>
                <a:cs typeface="+mn-cs"/>
              </a:defRPr>
            </a:lvl1pPr>
          </a:lstStyle>
          <a:p>
            <a:pPr>
              <a:defRPr/>
            </a:pPr>
            <a:endParaRPr lang="en-US"/>
          </a:p>
        </p:txBody>
      </p:sp>
      <p:sp>
        <p:nvSpPr>
          <p:cNvPr id="18" name="Slide Number Placeholder 17"/>
          <p:cNvSpPr>
            <a:spLocks noGrp="1"/>
          </p:cNvSpPr>
          <p:nvPr>
            <p:ph type="sldNum" sz="quarter" idx="4"/>
          </p:nvPr>
        </p:nvSpPr>
        <p:spPr>
          <a:xfrm>
            <a:off x="8153400" y="6421438"/>
            <a:ext cx="762000" cy="365125"/>
          </a:xfrm>
          <a:prstGeom prst="rect">
            <a:avLst/>
          </a:prstGeom>
        </p:spPr>
        <p:txBody>
          <a:bodyPr vert="horz" lIns="0" tIns="0" rIns="0" bIns="0" anchor="b"/>
          <a:lstStyle>
            <a:lvl1pPr algn="l" eaLnBrk="1" fontAlgn="auto" latinLnBrk="0" hangingPunct="1">
              <a:spcBef>
                <a:spcPts val="0"/>
              </a:spcBef>
              <a:spcAft>
                <a:spcPts val="0"/>
              </a:spcAft>
              <a:defRPr kumimoji="0" sz="1000">
                <a:solidFill>
                  <a:schemeClr val="tx2">
                    <a:shade val="50000"/>
                  </a:schemeClr>
                </a:solidFill>
                <a:latin typeface="+mn-lt"/>
                <a:cs typeface="+mn-cs"/>
              </a:defRPr>
            </a:lvl1pPr>
          </a:lstStyle>
          <a:p>
            <a:pPr>
              <a:defRPr/>
            </a:pPr>
            <a:fld id="{0208F595-BB43-418E-8B7E-929BB68A2EDF}" type="slidenum">
              <a:rPr lang="en-US"/>
              <a:pPr>
                <a:defRPr/>
              </a:pPr>
              <a:t>‹#›</a:t>
            </a:fld>
            <a:endParaRPr lang="en-US" sz="1200">
              <a:solidFill>
                <a:schemeClr val="tx2"/>
              </a:solidFill>
            </a:endParaRPr>
          </a:p>
        </p:txBody>
      </p:sp>
    </p:spTree>
    <p:extLst>
      <p:ext uri="{BB962C8B-B14F-4D97-AF65-F5344CB8AC3E}">
        <p14:creationId xmlns:p14="http://schemas.microsoft.com/office/powerpoint/2010/main" val="3752102539"/>
      </p:ext>
    </p:extLst>
  </p:cSld>
  <p:clrMap bg1="dk1" tx1="lt1" bg2="dk2" tx2="lt2" accent1="accent1" accent2="accent2" accent3="accent3" accent4="accent4" accent5="accent5" accent6="accent6" hlink="hlink" folHlink="folHlink"/>
  <p:sldLayoutIdLst>
    <p:sldLayoutId id="2147484604" r:id="rId1"/>
  </p:sldLayoutIdLst>
  <p:txStyles>
    <p:titleStyle>
      <a:lvl1pPr algn="l" rtl="0" eaLnBrk="0" fontAlgn="base" hangingPunct="0">
        <a:spcBef>
          <a:spcPct val="0"/>
        </a:spcBef>
        <a:spcAft>
          <a:spcPct val="0"/>
        </a:spcAft>
        <a:defRPr sz="4600" kern="1200">
          <a:solidFill>
            <a:schemeClr val="tx1"/>
          </a:solidFill>
          <a:latin typeface="+mj-lt"/>
          <a:ea typeface="+mj-ea"/>
          <a:cs typeface="+mj-cs"/>
        </a:defRPr>
      </a:lvl1pPr>
      <a:lvl2pPr algn="l" rtl="0" eaLnBrk="0" fontAlgn="base" hangingPunct="0">
        <a:spcBef>
          <a:spcPct val="0"/>
        </a:spcBef>
        <a:spcAft>
          <a:spcPct val="0"/>
        </a:spcAft>
        <a:defRPr sz="4600">
          <a:solidFill>
            <a:schemeClr val="tx1"/>
          </a:solidFill>
          <a:latin typeface="Franklin Gothic Book" pitchFamily="34" charset="0"/>
        </a:defRPr>
      </a:lvl2pPr>
      <a:lvl3pPr algn="l" rtl="0" eaLnBrk="0" fontAlgn="base" hangingPunct="0">
        <a:spcBef>
          <a:spcPct val="0"/>
        </a:spcBef>
        <a:spcAft>
          <a:spcPct val="0"/>
        </a:spcAft>
        <a:defRPr sz="4600">
          <a:solidFill>
            <a:schemeClr val="tx1"/>
          </a:solidFill>
          <a:latin typeface="Franklin Gothic Book" pitchFamily="34" charset="0"/>
        </a:defRPr>
      </a:lvl3pPr>
      <a:lvl4pPr algn="l" rtl="0" eaLnBrk="0" fontAlgn="base" hangingPunct="0">
        <a:spcBef>
          <a:spcPct val="0"/>
        </a:spcBef>
        <a:spcAft>
          <a:spcPct val="0"/>
        </a:spcAft>
        <a:defRPr sz="4600">
          <a:solidFill>
            <a:schemeClr val="tx1"/>
          </a:solidFill>
          <a:latin typeface="Franklin Gothic Book" pitchFamily="34" charset="0"/>
        </a:defRPr>
      </a:lvl4pPr>
      <a:lvl5pPr algn="l" rtl="0" eaLnBrk="0" fontAlgn="base" hangingPunct="0">
        <a:spcBef>
          <a:spcPct val="0"/>
        </a:spcBef>
        <a:spcAft>
          <a:spcPct val="0"/>
        </a:spcAft>
        <a:defRPr sz="4600">
          <a:solidFill>
            <a:schemeClr val="tx1"/>
          </a:solidFill>
          <a:latin typeface="Franklin Gothic Book" pitchFamily="34" charset="0"/>
        </a:defRPr>
      </a:lvl5pPr>
      <a:lvl6pPr marL="457200" algn="l" rtl="0" fontAlgn="base">
        <a:spcBef>
          <a:spcPct val="0"/>
        </a:spcBef>
        <a:spcAft>
          <a:spcPct val="0"/>
        </a:spcAft>
        <a:defRPr sz="4600">
          <a:solidFill>
            <a:schemeClr val="tx1"/>
          </a:solidFill>
          <a:latin typeface="Franklin Gothic Book" pitchFamily="34" charset="0"/>
        </a:defRPr>
      </a:lvl6pPr>
      <a:lvl7pPr marL="914400" algn="l" rtl="0" fontAlgn="base">
        <a:spcBef>
          <a:spcPct val="0"/>
        </a:spcBef>
        <a:spcAft>
          <a:spcPct val="0"/>
        </a:spcAft>
        <a:defRPr sz="4600">
          <a:solidFill>
            <a:schemeClr val="tx1"/>
          </a:solidFill>
          <a:latin typeface="Franklin Gothic Book" pitchFamily="34" charset="0"/>
        </a:defRPr>
      </a:lvl7pPr>
      <a:lvl8pPr marL="1371600" algn="l" rtl="0" fontAlgn="base">
        <a:spcBef>
          <a:spcPct val="0"/>
        </a:spcBef>
        <a:spcAft>
          <a:spcPct val="0"/>
        </a:spcAft>
        <a:defRPr sz="4600">
          <a:solidFill>
            <a:schemeClr val="tx1"/>
          </a:solidFill>
          <a:latin typeface="Franklin Gothic Book" pitchFamily="34" charset="0"/>
        </a:defRPr>
      </a:lvl8pPr>
      <a:lvl9pPr marL="1828800" algn="l" rtl="0" fontAlgn="base">
        <a:spcBef>
          <a:spcPct val="0"/>
        </a:spcBef>
        <a:spcAft>
          <a:spcPct val="0"/>
        </a:spcAft>
        <a:defRPr sz="4600">
          <a:solidFill>
            <a:schemeClr val="tx1"/>
          </a:solidFill>
          <a:latin typeface="Franklin Gothic Book" pitchFamily="34" charset="0"/>
        </a:defRPr>
      </a:lvl9pPr>
    </p:titleStyle>
    <p:bodyStyle>
      <a:lvl1pPr marL="419100" indent="-382588" algn="l" rtl="0" eaLnBrk="0" fontAlgn="base" hangingPunct="0">
        <a:spcBef>
          <a:spcPct val="20000"/>
        </a:spcBef>
        <a:spcAft>
          <a:spcPct val="0"/>
        </a:spcAft>
        <a:buClr>
          <a:schemeClr val="accent1"/>
        </a:buClr>
        <a:buSzPct val="80000"/>
        <a:buFont typeface="Wingdings 2" pitchFamily="18" charset="2"/>
        <a:buChar char=""/>
        <a:defRPr sz="3000" kern="1200">
          <a:solidFill>
            <a:schemeClr val="tx1"/>
          </a:solidFill>
          <a:latin typeface="+mn-lt"/>
          <a:ea typeface="+mn-ea"/>
          <a:cs typeface="+mn-cs"/>
        </a:defRPr>
      </a:lvl1pPr>
      <a:lvl2pPr marL="722313" indent="-273050" algn="l" rtl="0" eaLnBrk="0" fontAlgn="base" hangingPunct="0">
        <a:spcBef>
          <a:spcPct val="20000"/>
        </a:spcBef>
        <a:spcAft>
          <a:spcPct val="0"/>
        </a:spcAft>
        <a:buClr>
          <a:schemeClr val="accent1"/>
        </a:buClr>
        <a:buSzPct val="90000"/>
        <a:buFont typeface="Wingdings 2" pitchFamily="18" charset="2"/>
        <a:buChar char=""/>
        <a:defRPr sz="2600" kern="1200">
          <a:solidFill>
            <a:schemeClr val="tx1"/>
          </a:solidFill>
          <a:latin typeface="+mn-lt"/>
          <a:ea typeface="+mn-ea"/>
          <a:cs typeface="+mn-cs"/>
        </a:defRPr>
      </a:lvl2pPr>
      <a:lvl3pPr marL="1004888" indent="-255588" algn="l" rtl="0" eaLnBrk="0" fontAlgn="base" hangingPunct="0">
        <a:spcBef>
          <a:spcPct val="20000"/>
        </a:spcBef>
        <a:spcAft>
          <a:spcPct val="0"/>
        </a:spcAft>
        <a:buClr>
          <a:schemeClr val="accent2"/>
        </a:buClr>
        <a:buSzPct val="85000"/>
        <a:buFont typeface="Arial" charset="0"/>
        <a:buChar char="○"/>
        <a:defRPr sz="2400" kern="1200">
          <a:solidFill>
            <a:schemeClr val="tx1"/>
          </a:solidFill>
          <a:latin typeface="+mn-lt"/>
          <a:ea typeface="+mn-ea"/>
          <a:cs typeface="+mn-cs"/>
        </a:defRPr>
      </a:lvl3pPr>
      <a:lvl4pPr marL="1279525" indent="-236538" algn="l" rtl="0" eaLnBrk="0" fontAlgn="base" hangingPunct="0">
        <a:spcBef>
          <a:spcPct val="20000"/>
        </a:spcBef>
        <a:spcAft>
          <a:spcPct val="0"/>
        </a:spcAft>
        <a:buClr>
          <a:srgbClr val="8D89A4"/>
        </a:buClr>
        <a:buSzPct val="90000"/>
        <a:buFont typeface="Wingdings 2" pitchFamily="18" charset="2"/>
        <a:buChar char=""/>
        <a:defRPr sz="2000" kern="1200">
          <a:solidFill>
            <a:schemeClr val="tx1"/>
          </a:solidFill>
          <a:latin typeface="+mn-lt"/>
          <a:ea typeface="+mn-ea"/>
          <a:cs typeface="+mn-cs"/>
        </a:defRPr>
      </a:lvl4pPr>
      <a:lvl5pPr marL="1489075" indent="-182563" algn="l" rtl="0" eaLnBrk="0" fontAlgn="base" hangingPunct="0">
        <a:spcBef>
          <a:spcPct val="20000"/>
        </a:spcBef>
        <a:spcAft>
          <a:spcPct val="0"/>
        </a:spcAft>
        <a:buClr>
          <a:srgbClr val="748560"/>
        </a:buClr>
        <a:buSzPct val="100000"/>
        <a:buFont typeface="Arial" charset="0"/>
        <a:buChar char="-"/>
        <a:defRPr sz="2000" kern="1200">
          <a:solidFill>
            <a:schemeClr val="tx1"/>
          </a:solidFill>
          <a:latin typeface="+mn-lt"/>
          <a:ea typeface="+mn-ea"/>
          <a:cs typeface="+mn-cs"/>
        </a:defRPr>
      </a:lvl5pPr>
      <a:lvl6pPr marL="1700784" indent="-182880" algn="l" rtl="0" eaLnBrk="1" latinLnBrk="0" hangingPunct="1">
        <a:spcBef>
          <a:spcPct val="20000"/>
        </a:spcBef>
        <a:buClr>
          <a:schemeClr val="accent5"/>
        </a:buClr>
        <a:buFont typeface="Arial"/>
        <a:buChar char="-"/>
        <a:defRPr kumimoji="0" sz="2000" kern="1200" baseline="0">
          <a:solidFill>
            <a:schemeClr val="tx1"/>
          </a:solidFill>
          <a:latin typeface="+mn-lt"/>
          <a:ea typeface="+mn-ea"/>
          <a:cs typeface="+mn-cs"/>
        </a:defRPr>
      </a:lvl6pPr>
      <a:lvl7pPr marL="1920240" indent="-182880" algn="l" rtl="0" eaLnBrk="1" latinLnBrk="0" hangingPunct="1">
        <a:spcBef>
          <a:spcPct val="20000"/>
        </a:spcBef>
        <a:buClr>
          <a:schemeClr val="accent6"/>
        </a:buClr>
        <a:buSzPct val="100000"/>
        <a:buFont typeface="Arial"/>
        <a:buChar char="•"/>
        <a:defRPr kumimoji="0" sz="1800" kern="1200" baseline="0">
          <a:solidFill>
            <a:schemeClr val="tx1"/>
          </a:solidFill>
          <a:latin typeface="+mn-lt"/>
          <a:ea typeface="+mn-ea"/>
          <a:cs typeface="+mn-cs"/>
        </a:defRPr>
      </a:lvl7pPr>
      <a:lvl8pPr marL="2139696" indent="-182880" algn="l" rtl="0" eaLnBrk="1" latinLnBrk="0" hangingPunct="1">
        <a:spcBef>
          <a:spcPct val="20000"/>
        </a:spcBef>
        <a:buClr>
          <a:schemeClr val="accent6"/>
        </a:buClr>
        <a:buFont typeface="Arial"/>
        <a:buChar char="▪"/>
        <a:defRPr kumimoji="0" sz="1600" kern="1200">
          <a:solidFill>
            <a:schemeClr val="tx1"/>
          </a:solidFill>
          <a:latin typeface="+mn-lt"/>
          <a:ea typeface="+mn-ea"/>
          <a:cs typeface="+mn-cs"/>
        </a:defRPr>
      </a:lvl8pPr>
      <a:lvl9pPr marL="2331720" indent="-182880" algn="l" rtl="0" eaLnBrk="1" latinLnBrk="0" hangingPunct="1">
        <a:spcBef>
          <a:spcPct val="20000"/>
        </a:spcBef>
        <a:buClr>
          <a:schemeClr val="accent6"/>
        </a:buClr>
        <a:buFont typeface="Arial"/>
        <a:buChar char="•"/>
        <a:defRPr kumimoji="0" sz="1600" kern="120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6275"/>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44000" cy="6858000"/>
            <a:chOff x="0" y="0"/>
            <a:chExt cx="5760" cy="4320"/>
          </a:xfrm>
        </p:grpSpPr>
        <p:sp>
          <p:nvSpPr>
            <p:cNvPr id="34819" name="Freeform 3"/>
            <p:cNvSpPr>
              <a:spLocks/>
            </p:cNvSpPr>
            <p:nvPr/>
          </p:nvSpPr>
          <p:spPr bwMode="hidden">
            <a:xfrm>
              <a:off x="0" y="3072"/>
              <a:ext cx="5760" cy="1248"/>
            </a:xfrm>
            <a:custGeom>
              <a:avLst/>
              <a:gdLst/>
              <a:ahLst/>
              <a:cxnLst>
                <a:cxn ang="0">
                  <a:pos x="6027" y="2296"/>
                </a:cxn>
                <a:cxn ang="0">
                  <a:pos x="0" y="2296"/>
                </a:cxn>
                <a:cxn ang="0">
                  <a:pos x="0" y="0"/>
                </a:cxn>
                <a:cxn ang="0">
                  <a:pos x="6027" y="0"/>
                </a:cxn>
                <a:cxn ang="0">
                  <a:pos x="6027" y="2296"/>
                </a:cxn>
                <a:cxn ang="0">
                  <a:pos x="6027" y="2296"/>
                </a:cxn>
              </a:cxnLst>
              <a:rect l="0" t="0" r="r" b="b"/>
              <a:pathLst>
                <a:path w="6027" h="2296">
                  <a:moveTo>
                    <a:pt x="6027" y="2296"/>
                  </a:moveTo>
                  <a:lnTo>
                    <a:pt x="0" y="2296"/>
                  </a:lnTo>
                  <a:lnTo>
                    <a:pt x="0" y="0"/>
                  </a:lnTo>
                  <a:lnTo>
                    <a:pt x="6027" y="0"/>
                  </a:lnTo>
                  <a:lnTo>
                    <a:pt x="6027" y="2296"/>
                  </a:lnTo>
                  <a:lnTo>
                    <a:pt x="6027" y="2296"/>
                  </a:lnTo>
                  <a:close/>
                </a:path>
              </a:pathLst>
            </a:custGeom>
            <a:gradFill rotWithShape="0">
              <a:gsLst>
                <a:gs pos="0">
                  <a:schemeClr val="bg1"/>
                </a:gs>
                <a:gs pos="100000">
                  <a:schemeClr val="accent2"/>
                </a:gs>
              </a:gsLst>
              <a:lin ang="5400000" scaled="1"/>
            </a:gradFill>
            <a:ln w="9525">
              <a:noFill/>
              <a:round/>
              <a:headEnd/>
              <a:tailEnd/>
            </a:ln>
          </p:spPr>
          <p:txBody>
            <a:bodyPr/>
            <a:lstStyle/>
            <a:p>
              <a:pPr fontAlgn="auto">
                <a:spcBef>
                  <a:spcPts val="0"/>
                </a:spcBef>
                <a:spcAft>
                  <a:spcPts val="0"/>
                </a:spcAft>
                <a:defRPr/>
              </a:pPr>
              <a:endParaRPr lang="id-ID">
                <a:latin typeface="+mn-lt"/>
                <a:cs typeface="+mn-cs"/>
              </a:endParaRPr>
            </a:p>
          </p:txBody>
        </p:sp>
        <p:sp>
          <p:nvSpPr>
            <p:cNvPr id="34820" name="Freeform 4"/>
            <p:cNvSpPr>
              <a:spLocks/>
            </p:cNvSpPr>
            <p:nvPr/>
          </p:nvSpPr>
          <p:spPr bwMode="hidden">
            <a:xfrm>
              <a:off x="0" y="0"/>
              <a:ext cx="5760" cy="3072"/>
            </a:xfrm>
            <a:custGeom>
              <a:avLst/>
              <a:gdLst/>
              <a:ahLst/>
              <a:cxnLst>
                <a:cxn ang="0">
                  <a:pos x="6027" y="2296"/>
                </a:cxn>
                <a:cxn ang="0">
                  <a:pos x="0" y="2296"/>
                </a:cxn>
                <a:cxn ang="0">
                  <a:pos x="0" y="0"/>
                </a:cxn>
                <a:cxn ang="0">
                  <a:pos x="6027" y="0"/>
                </a:cxn>
                <a:cxn ang="0">
                  <a:pos x="6027" y="2296"/>
                </a:cxn>
                <a:cxn ang="0">
                  <a:pos x="6027" y="2296"/>
                </a:cxn>
              </a:cxnLst>
              <a:rect l="0" t="0" r="r" b="b"/>
              <a:pathLst>
                <a:path w="6027" h="2296">
                  <a:moveTo>
                    <a:pt x="6027" y="2296"/>
                  </a:moveTo>
                  <a:lnTo>
                    <a:pt x="0" y="2296"/>
                  </a:lnTo>
                  <a:lnTo>
                    <a:pt x="0" y="0"/>
                  </a:lnTo>
                  <a:lnTo>
                    <a:pt x="6027" y="0"/>
                  </a:lnTo>
                  <a:lnTo>
                    <a:pt x="6027" y="2296"/>
                  </a:lnTo>
                  <a:lnTo>
                    <a:pt x="6027" y="2296"/>
                  </a:lnTo>
                  <a:close/>
                </a:path>
              </a:pathLst>
            </a:custGeom>
            <a:gradFill rotWithShape="0">
              <a:gsLst>
                <a:gs pos="0">
                  <a:schemeClr val="bg1">
                    <a:gamma/>
                    <a:shade val="46275"/>
                    <a:invGamma/>
                  </a:schemeClr>
                </a:gs>
                <a:gs pos="100000">
                  <a:schemeClr val="bg1"/>
                </a:gs>
              </a:gsLst>
              <a:lin ang="5400000" scaled="1"/>
            </a:gradFill>
            <a:ln w="9525">
              <a:noFill/>
              <a:round/>
              <a:headEnd/>
              <a:tailEnd/>
            </a:ln>
          </p:spPr>
          <p:txBody>
            <a:bodyPr/>
            <a:lstStyle/>
            <a:p>
              <a:pPr fontAlgn="auto">
                <a:spcBef>
                  <a:spcPts val="0"/>
                </a:spcBef>
                <a:spcAft>
                  <a:spcPts val="0"/>
                </a:spcAft>
                <a:defRPr/>
              </a:pPr>
              <a:endParaRPr lang="id-ID">
                <a:latin typeface="+mn-lt"/>
                <a:cs typeface="+mn-cs"/>
              </a:endParaRPr>
            </a:p>
          </p:txBody>
        </p:sp>
      </p:grpSp>
      <p:sp>
        <p:nvSpPr>
          <p:cNvPr id="34821" name="Freeform 5"/>
          <p:cNvSpPr>
            <a:spLocks/>
          </p:cNvSpPr>
          <p:nvPr/>
        </p:nvSpPr>
        <p:spPr bwMode="hidden">
          <a:xfrm>
            <a:off x="6248400" y="6262688"/>
            <a:ext cx="2895600" cy="609600"/>
          </a:xfrm>
          <a:custGeom>
            <a:avLst/>
            <a:gdLst/>
            <a:ahLst/>
            <a:cxnLst>
              <a:cxn ang="0">
                <a:pos x="5748" y="246"/>
              </a:cxn>
              <a:cxn ang="0">
                <a:pos x="0" y="246"/>
              </a:cxn>
              <a:cxn ang="0">
                <a:pos x="0" y="0"/>
              </a:cxn>
              <a:cxn ang="0">
                <a:pos x="5748" y="0"/>
              </a:cxn>
              <a:cxn ang="0">
                <a:pos x="5748" y="246"/>
              </a:cxn>
              <a:cxn ang="0">
                <a:pos x="5748" y="246"/>
              </a:cxn>
            </a:cxnLst>
            <a:rect l="0" t="0" r="r" b="b"/>
            <a:pathLst>
              <a:path w="5748" h="246">
                <a:moveTo>
                  <a:pt x="5748" y="246"/>
                </a:moveTo>
                <a:lnTo>
                  <a:pt x="0" y="246"/>
                </a:lnTo>
                <a:lnTo>
                  <a:pt x="0" y="0"/>
                </a:lnTo>
                <a:lnTo>
                  <a:pt x="5748" y="0"/>
                </a:lnTo>
                <a:lnTo>
                  <a:pt x="5748" y="246"/>
                </a:lnTo>
                <a:lnTo>
                  <a:pt x="5748" y="246"/>
                </a:lnTo>
                <a:close/>
              </a:path>
            </a:pathLst>
          </a:custGeom>
          <a:gradFill rotWithShape="0">
            <a:gsLst>
              <a:gs pos="0">
                <a:schemeClr val="bg1"/>
              </a:gs>
              <a:gs pos="100000">
                <a:schemeClr val="hlink"/>
              </a:gs>
            </a:gsLst>
            <a:lin ang="18900000" scaled="1"/>
          </a:gradFill>
          <a:ln w="9525">
            <a:noFill/>
            <a:round/>
            <a:headEnd/>
            <a:tailEnd/>
          </a:ln>
        </p:spPr>
        <p:txBody>
          <a:bodyPr/>
          <a:lstStyle/>
          <a:p>
            <a:pPr fontAlgn="auto">
              <a:spcBef>
                <a:spcPts val="0"/>
              </a:spcBef>
              <a:spcAft>
                <a:spcPts val="0"/>
              </a:spcAft>
              <a:defRPr/>
            </a:pPr>
            <a:endParaRPr lang="id-ID">
              <a:latin typeface="+mn-lt"/>
              <a:cs typeface="+mn-cs"/>
            </a:endParaRPr>
          </a:p>
        </p:txBody>
      </p:sp>
      <p:grpSp>
        <p:nvGrpSpPr>
          <p:cNvPr id="3" name="Group 6"/>
          <p:cNvGrpSpPr>
            <a:grpSpLocks/>
          </p:cNvGrpSpPr>
          <p:nvPr/>
        </p:nvGrpSpPr>
        <p:grpSpPr bwMode="auto">
          <a:xfrm>
            <a:off x="0" y="6019800"/>
            <a:ext cx="7848600" cy="857250"/>
            <a:chOff x="0" y="3792"/>
            <a:chExt cx="4944" cy="540"/>
          </a:xfrm>
        </p:grpSpPr>
        <p:sp>
          <p:nvSpPr>
            <p:cNvPr id="34823" name="Freeform 7"/>
            <p:cNvSpPr>
              <a:spLocks/>
            </p:cNvSpPr>
            <p:nvPr userDrawn="1"/>
          </p:nvSpPr>
          <p:spPr bwMode="ltGray">
            <a:xfrm>
              <a:off x="1488" y="3792"/>
              <a:ext cx="3240" cy="536"/>
            </a:xfrm>
            <a:custGeom>
              <a:avLst/>
              <a:gdLst/>
              <a:ahLst/>
              <a:cxnLst>
                <a:cxn ang="0">
                  <a:pos x="3132" y="469"/>
                </a:cxn>
                <a:cxn ang="0">
                  <a:pos x="2995" y="395"/>
                </a:cxn>
                <a:cxn ang="0">
                  <a:pos x="2911" y="375"/>
                </a:cxn>
                <a:cxn ang="0">
                  <a:pos x="2678" y="228"/>
                </a:cxn>
                <a:cxn ang="0">
                  <a:pos x="2553" y="74"/>
                </a:cxn>
                <a:cxn ang="0">
                  <a:pos x="2457" y="7"/>
                </a:cxn>
                <a:cxn ang="0">
                  <a:pos x="2403" y="47"/>
                </a:cxn>
                <a:cxn ang="0">
                  <a:pos x="2289" y="74"/>
                </a:cxn>
                <a:cxn ang="0">
                  <a:pos x="2134" y="74"/>
                </a:cxn>
                <a:cxn ang="0">
                  <a:pos x="2044" y="128"/>
                </a:cxn>
                <a:cxn ang="0">
                  <a:pos x="1775" y="222"/>
                </a:cxn>
                <a:cxn ang="0">
                  <a:pos x="1602" y="181"/>
                </a:cxn>
                <a:cxn ang="0">
                  <a:pos x="1560" y="101"/>
                </a:cxn>
                <a:cxn ang="0">
                  <a:pos x="1542" y="87"/>
                </a:cxn>
                <a:cxn ang="0">
                  <a:pos x="1446" y="60"/>
                </a:cxn>
                <a:cxn ang="0">
                  <a:pos x="1375" y="74"/>
                </a:cxn>
                <a:cxn ang="0">
                  <a:pos x="1309" y="87"/>
                </a:cxn>
                <a:cxn ang="0">
                  <a:pos x="1243" y="13"/>
                </a:cxn>
                <a:cxn ang="0">
                  <a:pos x="1225" y="0"/>
                </a:cxn>
                <a:cxn ang="0">
                  <a:pos x="1189" y="0"/>
                </a:cxn>
                <a:cxn ang="0">
                  <a:pos x="1106" y="34"/>
                </a:cxn>
                <a:cxn ang="0">
                  <a:pos x="1106" y="34"/>
                </a:cxn>
                <a:cxn ang="0">
                  <a:pos x="1094" y="40"/>
                </a:cxn>
                <a:cxn ang="0">
                  <a:pos x="1070" y="54"/>
                </a:cxn>
                <a:cxn ang="0">
                  <a:pos x="1034" y="74"/>
                </a:cxn>
                <a:cxn ang="0">
                  <a:pos x="1004" y="74"/>
                </a:cxn>
                <a:cxn ang="0">
                  <a:pos x="986" y="74"/>
                </a:cxn>
                <a:cxn ang="0">
                  <a:pos x="956" y="81"/>
                </a:cxn>
                <a:cxn ang="0">
                  <a:pos x="920" y="94"/>
                </a:cxn>
                <a:cxn ang="0">
                  <a:pos x="884" y="107"/>
                </a:cxn>
                <a:cxn ang="0">
                  <a:pos x="843" y="128"/>
                </a:cxn>
                <a:cxn ang="0">
                  <a:pos x="813" y="141"/>
                </a:cxn>
                <a:cxn ang="0">
                  <a:pos x="789" y="148"/>
                </a:cxn>
                <a:cxn ang="0">
                  <a:pos x="783" y="154"/>
                </a:cxn>
                <a:cxn ang="0">
                  <a:pos x="556" y="228"/>
                </a:cxn>
                <a:cxn ang="0">
                  <a:pos x="394" y="294"/>
                </a:cxn>
                <a:cxn ang="0">
                  <a:pos x="107" y="462"/>
                </a:cxn>
                <a:cxn ang="0">
                  <a:pos x="0" y="536"/>
                </a:cxn>
                <a:cxn ang="0">
                  <a:pos x="3240" y="536"/>
                </a:cxn>
                <a:cxn ang="0">
                  <a:pos x="3132" y="469"/>
                </a:cxn>
                <a:cxn ang="0">
                  <a:pos x="3132" y="469"/>
                </a:cxn>
              </a:cxnLst>
              <a:rect l="0" t="0" r="r" b="b"/>
              <a:pathLst>
                <a:path w="3240" h="536">
                  <a:moveTo>
                    <a:pt x="3132" y="469"/>
                  </a:moveTo>
                  <a:lnTo>
                    <a:pt x="2995" y="395"/>
                  </a:lnTo>
                  <a:lnTo>
                    <a:pt x="2911" y="375"/>
                  </a:lnTo>
                  <a:lnTo>
                    <a:pt x="2678" y="228"/>
                  </a:lnTo>
                  <a:lnTo>
                    <a:pt x="2553" y="74"/>
                  </a:lnTo>
                  <a:lnTo>
                    <a:pt x="2457" y="7"/>
                  </a:lnTo>
                  <a:lnTo>
                    <a:pt x="2403" y="47"/>
                  </a:lnTo>
                  <a:lnTo>
                    <a:pt x="2289" y="74"/>
                  </a:lnTo>
                  <a:lnTo>
                    <a:pt x="2134" y="74"/>
                  </a:lnTo>
                  <a:lnTo>
                    <a:pt x="2044" y="128"/>
                  </a:lnTo>
                  <a:lnTo>
                    <a:pt x="1775" y="222"/>
                  </a:lnTo>
                  <a:lnTo>
                    <a:pt x="1602" y="181"/>
                  </a:lnTo>
                  <a:lnTo>
                    <a:pt x="1560" y="101"/>
                  </a:lnTo>
                  <a:lnTo>
                    <a:pt x="1542" y="87"/>
                  </a:lnTo>
                  <a:lnTo>
                    <a:pt x="1446" y="60"/>
                  </a:lnTo>
                  <a:lnTo>
                    <a:pt x="1375" y="74"/>
                  </a:lnTo>
                  <a:lnTo>
                    <a:pt x="1309" y="87"/>
                  </a:lnTo>
                  <a:lnTo>
                    <a:pt x="1243" y="13"/>
                  </a:lnTo>
                  <a:lnTo>
                    <a:pt x="1225" y="0"/>
                  </a:lnTo>
                  <a:lnTo>
                    <a:pt x="1189" y="0"/>
                  </a:lnTo>
                  <a:lnTo>
                    <a:pt x="1106" y="34"/>
                  </a:lnTo>
                  <a:lnTo>
                    <a:pt x="1106" y="34"/>
                  </a:lnTo>
                  <a:lnTo>
                    <a:pt x="1094" y="40"/>
                  </a:lnTo>
                  <a:lnTo>
                    <a:pt x="1070" y="54"/>
                  </a:lnTo>
                  <a:lnTo>
                    <a:pt x="1034" y="74"/>
                  </a:lnTo>
                  <a:lnTo>
                    <a:pt x="1004" y="74"/>
                  </a:lnTo>
                  <a:lnTo>
                    <a:pt x="986" y="74"/>
                  </a:lnTo>
                  <a:lnTo>
                    <a:pt x="956" y="81"/>
                  </a:lnTo>
                  <a:lnTo>
                    <a:pt x="920" y="94"/>
                  </a:lnTo>
                  <a:lnTo>
                    <a:pt x="884" y="107"/>
                  </a:lnTo>
                  <a:lnTo>
                    <a:pt x="843" y="128"/>
                  </a:lnTo>
                  <a:lnTo>
                    <a:pt x="813" y="141"/>
                  </a:lnTo>
                  <a:lnTo>
                    <a:pt x="789" y="148"/>
                  </a:lnTo>
                  <a:lnTo>
                    <a:pt x="783" y="154"/>
                  </a:lnTo>
                  <a:lnTo>
                    <a:pt x="556" y="228"/>
                  </a:lnTo>
                  <a:lnTo>
                    <a:pt x="394" y="294"/>
                  </a:lnTo>
                  <a:lnTo>
                    <a:pt x="107" y="462"/>
                  </a:lnTo>
                  <a:lnTo>
                    <a:pt x="0" y="536"/>
                  </a:lnTo>
                  <a:lnTo>
                    <a:pt x="3240" y="536"/>
                  </a:lnTo>
                  <a:lnTo>
                    <a:pt x="3132" y="469"/>
                  </a:lnTo>
                  <a:lnTo>
                    <a:pt x="3132" y="469"/>
                  </a:lnTo>
                  <a:close/>
                </a:path>
              </a:pathLst>
            </a:custGeom>
            <a:gradFill rotWithShape="0">
              <a:gsLst>
                <a:gs pos="0">
                  <a:schemeClr val="bg2">
                    <a:gamma/>
                    <a:tint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id-ID">
                <a:latin typeface="+mn-lt"/>
                <a:cs typeface="+mn-cs"/>
              </a:endParaRPr>
            </a:p>
          </p:txBody>
        </p:sp>
        <p:grpSp>
          <p:nvGrpSpPr>
            <p:cNvPr id="4" name="Group 8"/>
            <p:cNvGrpSpPr>
              <a:grpSpLocks/>
            </p:cNvGrpSpPr>
            <p:nvPr userDrawn="1"/>
          </p:nvGrpSpPr>
          <p:grpSpPr bwMode="auto">
            <a:xfrm>
              <a:off x="2486" y="3792"/>
              <a:ext cx="2458" cy="540"/>
              <a:chOff x="2486" y="3792"/>
              <a:chExt cx="2458" cy="540"/>
            </a:xfrm>
          </p:grpSpPr>
          <p:sp>
            <p:nvSpPr>
              <p:cNvPr id="34825" name="Freeform 9"/>
              <p:cNvSpPr>
                <a:spLocks/>
              </p:cNvSpPr>
              <p:nvPr userDrawn="1"/>
            </p:nvSpPr>
            <p:spPr bwMode="ltGray">
              <a:xfrm>
                <a:off x="3948" y="3799"/>
                <a:ext cx="996" cy="533"/>
              </a:xfrm>
              <a:custGeom>
                <a:avLst/>
                <a:gdLst/>
                <a:ahLst/>
                <a:cxnLst>
                  <a:cxn ang="0">
                    <a:pos x="636" y="373"/>
                  </a:cxn>
                  <a:cxn ang="0">
                    <a:pos x="495" y="370"/>
                  </a:cxn>
                  <a:cxn ang="0">
                    <a:pos x="280" y="249"/>
                  </a:cxn>
                  <a:cxn ang="0">
                    <a:pos x="127" y="66"/>
                  </a:cxn>
                  <a:cxn ang="0">
                    <a:pos x="0" y="0"/>
                  </a:cxn>
                  <a:cxn ang="0">
                    <a:pos x="22" y="26"/>
                  </a:cxn>
                  <a:cxn ang="0">
                    <a:pos x="0" y="65"/>
                  </a:cxn>
                  <a:cxn ang="0">
                    <a:pos x="30" y="119"/>
                  </a:cxn>
                  <a:cxn ang="0">
                    <a:pos x="75" y="243"/>
                  </a:cxn>
                  <a:cxn ang="0">
                    <a:pos x="45" y="422"/>
                  </a:cxn>
                  <a:cxn ang="0">
                    <a:pos x="200" y="329"/>
                  </a:cxn>
                  <a:cxn ang="0">
                    <a:pos x="612" y="533"/>
                  </a:cxn>
                  <a:cxn ang="0">
                    <a:pos x="996" y="529"/>
                  </a:cxn>
                  <a:cxn ang="0">
                    <a:pos x="828" y="473"/>
                  </a:cxn>
                  <a:cxn ang="0">
                    <a:pos x="636" y="373"/>
                  </a:cxn>
                </a:cxnLst>
                <a:rect l="0" t="0" r="r" b="b"/>
                <a:pathLst>
                  <a:path w="996" h="533">
                    <a:moveTo>
                      <a:pt x="636" y="373"/>
                    </a:moveTo>
                    <a:lnTo>
                      <a:pt x="495" y="370"/>
                    </a:lnTo>
                    <a:lnTo>
                      <a:pt x="280" y="249"/>
                    </a:lnTo>
                    <a:lnTo>
                      <a:pt x="127" y="66"/>
                    </a:lnTo>
                    <a:lnTo>
                      <a:pt x="0" y="0"/>
                    </a:lnTo>
                    <a:lnTo>
                      <a:pt x="22" y="26"/>
                    </a:lnTo>
                    <a:lnTo>
                      <a:pt x="0" y="65"/>
                    </a:lnTo>
                    <a:lnTo>
                      <a:pt x="30" y="119"/>
                    </a:lnTo>
                    <a:lnTo>
                      <a:pt x="75" y="243"/>
                    </a:lnTo>
                    <a:lnTo>
                      <a:pt x="45" y="422"/>
                    </a:lnTo>
                    <a:lnTo>
                      <a:pt x="200" y="329"/>
                    </a:lnTo>
                    <a:lnTo>
                      <a:pt x="612" y="533"/>
                    </a:lnTo>
                    <a:lnTo>
                      <a:pt x="996" y="529"/>
                    </a:lnTo>
                    <a:lnTo>
                      <a:pt x="828" y="473"/>
                    </a:lnTo>
                    <a:lnTo>
                      <a:pt x="636" y="373"/>
                    </a:lnTo>
                    <a:close/>
                  </a:path>
                </a:pathLst>
              </a:custGeom>
              <a:solidFill>
                <a:schemeClr val="bg2"/>
              </a:solidFill>
              <a:ln w="9525">
                <a:noFill/>
                <a:round/>
                <a:headEnd/>
                <a:tailEnd/>
              </a:ln>
            </p:spPr>
            <p:txBody>
              <a:bodyPr/>
              <a:lstStyle/>
              <a:p>
                <a:pPr fontAlgn="auto">
                  <a:spcBef>
                    <a:spcPts val="0"/>
                  </a:spcBef>
                  <a:spcAft>
                    <a:spcPts val="0"/>
                  </a:spcAft>
                  <a:defRPr/>
                </a:pPr>
                <a:endParaRPr lang="id-ID">
                  <a:latin typeface="+mn-lt"/>
                  <a:cs typeface="+mn-cs"/>
                </a:endParaRPr>
              </a:p>
            </p:txBody>
          </p:sp>
          <p:sp>
            <p:nvSpPr>
              <p:cNvPr id="34826" name="Freeform 10"/>
              <p:cNvSpPr>
                <a:spLocks/>
              </p:cNvSpPr>
              <p:nvPr userDrawn="1"/>
            </p:nvSpPr>
            <p:spPr bwMode="ltGray">
              <a:xfrm>
                <a:off x="2677" y="3792"/>
                <a:ext cx="186" cy="395"/>
              </a:xfrm>
              <a:custGeom>
                <a:avLst/>
                <a:gdLst/>
                <a:ahLst/>
                <a:cxnLst>
                  <a:cxn ang="0">
                    <a:pos x="36" y="0"/>
                  </a:cxn>
                  <a:cxn ang="0">
                    <a:pos x="54" y="18"/>
                  </a:cxn>
                  <a:cxn ang="0">
                    <a:pos x="24" y="30"/>
                  </a:cxn>
                  <a:cxn ang="0">
                    <a:pos x="18" y="66"/>
                  </a:cxn>
                  <a:cxn ang="0">
                    <a:pos x="42" y="114"/>
                  </a:cxn>
                  <a:cxn ang="0">
                    <a:pos x="48" y="162"/>
                  </a:cxn>
                  <a:cxn ang="0">
                    <a:pos x="0" y="353"/>
                  </a:cxn>
                  <a:cxn ang="0">
                    <a:pos x="54" y="233"/>
                  </a:cxn>
                  <a:cxn ang="0">
                    <a:pos x="84" y="216"/>
                  </a:cxn>
                  <a:cxn ang="0">
                    <a:pos x="126" y="126"/>
                  </a:cxn>
                  <a:cxn ang="0">
                    <a:pos x="144" y="120"/>
                  </a:cxn>
                  <a:cxn ang="0">
                    <a:pos x="144" y="90"/>
                  </a:cxn>
                  <a:cxn ang="0">
                    <a:pos x="186" y="66"/>
                  </a:cxn>
                  <a:cxn ang="0">
                    <a:pos x="162" y="60"/>
                  </a:cxn>
                  <a:cxn ang="0">
                    <a:pos x="36" y="0"/>
                  </a:cxn>
                  <a:cxn ang="0">
                    <a:pos x="36" y="0"/>
                  </a:cxn>
                </a:cxnLst>
                <a:rect l="0" t="0" r="r" b="b"/>
                <a:pathLst>
                  <a:path w="186" h="353">
                    <a:moveTo>
                      <a:pt x="36" y="0"/>
                    </a:moveTo>
                    <a:lnTo>
                      <a:pt x="54" y="18"/>
                    </a:lnTo>
                    <a:lnTo>
                      <a:pt x="24" y="30"/>
                    </a:lnTo>
                    <a:lnTo>
                      <a:pt x="18" y="66"/>
                    </a:lnTo>
                    <a:lnTo>
                      <a:pt x="42" y="114"/>
                    </a:lnTo>
                    <a:lnTo>
                      <a:pt x="48" y="162"/>
                    </a:lnTo>
                    <a:lnTo>
                      <a:pt x="0" y="353"/>
                    </a:lnTo>
                    <a:lnTo>
                      <a:pt x="54" y="233"/>
                    </a:lnTo>
                    <a:lnTo>
                      <a:pt x="84" y="216"/>
                    </a:lnTo>
                    <a:lnTo>
                      <a:pt x="126" y="126"/>
                    </a:lnTo>
                    <a:lnTo>
                      <a:pt x="144" y="120"/>
                    </a:lnTo>
                    <a:lnTo>
                      <a:pt x="144" y="90"/>
                    </a:lnTo>
                    <a:lnTo>
                      <a:pt x="186" y="66"/>
                    </a:lnTo>
                    <a:lnTo>
                      <a:pt x="162" y="60"/>
                    </a:lnTo>
                    <a:lnTo>
                      <a:pt x="36" y="0"/>
                    </a:lnTo>
                    <a:lnTo>
                      <a:pt x="36" y="0"/>
                    </a:lnTo>
                    <a:close/>
                  </a:path>
                </a:pathLst>
              </a:custGeom>
              <a:solidFill>
                <a:schemeClr val="bg2"/>
              </a:solidFill>
              <a:ln w="9525">
                <a:noFill/>
                <a:round/>
                <a:headEnd/>
                <a:tailEnd/>
              </a:ln>
            </p:spPr>
            <p:txBody>
              <a:bodyPr/>
              <a:lstStyle/>
              <a:p>
                <a:pPr fontAlgn="auto">
                  <a:spcBef>
                    <a:spcPts val="0"/>
                  </a:spcBef>
                  <a:spcAft>
                    <a:spcPts val="0"/>
                  </a:spcAft>
                  <a:defRPr/>
                </a:pPr>
                <a:endParaRPr lang="id-ID">
                  <a:latin typeface="+mn-lt"/>
                  <a:cs typeface="+mn-cs"/>
                </a:endParaRPr>
              </a:p>
            </p:txBody>
          </p:sp>
          <p:sp>
            <p:nvSpPr>
              <p:cNvPr id="34827" name="Freeform 11"/>
              <p:cNvSpPr>
                <a:spLocks/>
              </p:cNvSpPr>
              <p:nvPr userDrawn="1"/>
            </p:nvSpPr>
            <p:spPr bwMode="ltGray">
              <a:xfrm>
                <a:off x="3030" y="3893"/>
                <a:ext cx="378" cy="271"/>
              </a:xfrm>
              <a:custGeom>
                <a:avLst/>
                <a:gdLst/>
                <a:ahLst/>
                <a:cxnLst>
                  <a:cxn ang="0">
                    <a:pos x="18" y="0"/>
                  </a:cxn>
                  <a:cxn ang="0">
                    <a:pos x="12" y="13"/>
                  </a:cxn>
                  <a:cxn ang="0">
                    <a:pos x="0" y="40"/>
                  </a:cxn>
                  <a:cxn ang="0">
                    <a:pos x="60" y="121"/>
                  </a:cxn>
                  <a:cxn ang="0">
                    <a:pos x="310" y="271"/>
                  </a:cxn>
                  <a:cxn ang="0">
                    <a:pos x="290" y="139"/>
                  </a:cxn>
                  <a:cxn ang="0">
                    <a:pos x="378" y="76"/>
                  </a:cxn>
                  <a:cxn ang="0">
                    <a:pos x="251" y="94"/>
                  </a:cxn>
                  <a:cxn ang="0">
                    <a:pos x="90" y="54"/>
                  </a:cxn>
                  <a:cxn ang="0">
                    <a:pos x="18" y="0"/>
                  </a:cxn>
                  <a:cxn ang="0">
                    <a:pos x="18" y="0"/>
                  </a:cxn>
                </a:cxnLst>
                <a:rect l="0" t="0" r="r" b="b"/>
                <a:pathLst>
                  <a:path w="378" h="271">
                    <a:moveTo>
                      <a:pt x="18" y="0"/>
                    </a:moveTo>
                    <a:lnTo>
                      <a:pt x="12" y="13"/>
                    </a:lnTo>
                    <a:lnTo>
                      <a:pt x="0" y="40"/>
                    </a:lnTo>
                    <a:lnTo>
                      <a:pt x="60" y="121"/>
                    </a:lnTo>
                    <a:lnTo>
                      <a:pt x="310" y="271"/>
                    </a:lnTo>
                    <a:lnTo>
                      <a:pt x="290" y="139"/>
                    </a:lnTo>
                    <a:lnTo>
                      <a:pt x="378" y="76"/>
                    </a:lnTo>
                    <a:lnTo>
                      <a:pt x="251" y="94"/>
                    </a:lnTo>
                    <a:lnTo>
                      <a:pt x="90" y="54"/>
                    </a:lnTo>
                    <a:lnTo>
                      <a:pt x="18" y="0"/>
                    </a:lnTo>
                    <a:lnTo>
                      <a:pt x="18" y="0"/>
                    </a:lnTo>
                    <a:close/>
                  </a:path>
                </a:pathLst>
              </a:custGeom>
              <a:solidFill>
                <a:schemeClr val="bg2"/>
              </a:solidFill>
              <a:ln w="9525">
                <a:noFill/>
                <a:round/>
                <a:headEnd/>
                <a:tailEnd/>
              </a:ln>
            </p:spPr>
            <p:txBody>
              <a:bodyPr/>
              <a:lstStyle/>
              <a:p>
                <a:pPr fontAlgn="auto">
                  <a:spcBef>
                    <a:spcPts val="0"/>
                  </a:spcBef>
                  <a:spcAft>
                    <a:spcPts val="0"/>
                  </a:spcAft>
                  <a:defRPr/>
                </a:pPr>
                <a:endParaRPr lang="id-ID">
                  <a:latin typeface="+mn-lt"/>
                  <a:cs typeface="+mn-cs"/>
                </a:endParaRPr>
              </a:p>
            </p:txBody>
          </p:sp>
          <p:sp>
            <p:nvSpPr>
              <p:cNvPr id="34828" name="Freeform 12"/>
              <p:cNvSpPr>
                <a:spLocks/>
              </p:cNvSpPr>
              <p:nvPr userDrawn="1"/>
            </p:nvSpPr>
            <p:spPr bwMode="ltGray">
              <a:xfrm>
                <a:off x="3628" y="3866"/>
                <a:ext cx="155" cy="74"/>
              </a:xfrm>
              <a:custGeom>
                <a:avLst/>
                <a:gdLst/>
                <a:ahLst/>
                <a:cxnLst>
                  <a:cxn ang="0">
                    <a:pos x="114" y="0"/>
                  </a:cxn>
                  <a:cxn ang="0">
                    <a:pos x="0" y="0"/>
                  </a:cxn>
                  <a:cxn ang="0">
                    <a:pos x="0" y="0"/>
                  </a:cxn>
                  <a:cxn ang="0">
                    <a:pos x="6" y="6"/>
                  </a:cxn>
                  <a:cxn ang="0">
                    <a:pos x="6" y="18"/>
                  </a:cxn>
                  <a:cxn ang="0">
                    <a:pos x="0" y="24"/>
                  </a:cxn>
                  <a:cxn ang="0">
                    <a:pos x="78" y="60"/>
                  </a:cxn>
                  <a:cxn ang="0">
                    <a:pos x="96" y="42"/>
                  </a:cxn>
                  <a:cxn ang="0">
                    <a:pos x="155" y="66"/>
                  </a:cxn>
                  <a:cxn ang="0">
                    <a:pos x="126" y="24"/>
                  </a:cxn>
                  <a:cxn ang="0">
                    <a:pos x="149" y="0"/>
                  </a:cxn>
                  <a:cxn ang="0">
                    <a:pos x="114" y="0"/>
                  </a:cxn>
                  <a:cxn ang="0">
                    <a:pos x="114" y="0"/>
                  </a:cxn>
                </a:cxnLst>
                <a:rect l="0" t="0" r="r" b="b"/>
                <a:pathLst>
                  <a:path w="155" h="66">
                    <a:moveTo>
                      <a:pt x="114" y="0"/>
                    </a:moveTo>
                    <a:lnTo>
                      <a:pt x="0" y="0"/>
                    </a:lnTo>
                    <a:lnTo>
                      <a:pt x="0" y="0"/>
                    </a:lnTo>
                    <a:lnTo>
                      <a:pt x="6" y="6"/>
                    </a:lnTo>
                    <a:lnTo>
                      <a:pt x="6" y="18"/>
                    </a:lnTo>
                    <a:lnTo>
                      <a:pt x="0" y="24"/>
                    </a:lnTo>
                    <a:lnTo>
                      <a:pt x="78" y="60"/>
                    </a:lnTo>
                    <a:lnTo>
                      <a:pt x="96" y="42"/>
                    </a:lnTo>
                    <a:lnTo>
                      <a:pt x="155" y="66"/>
                    </a:lnTo>
                    <a:lnTo>
                      <a:pt x="126" y="24"/>
                    </a:lnTo>
                    <a:lnTo>
                      <a:pt x="149" y="0"/>
                    </a:lnTo>
                    <a:lnTo>
                      <a:pt x="114" y="0"/>
                    </a:lnTo>
                    <a:lnTo>
                      <a:pt x="114" y="0"/>
                    </a:lnTo>
                    <a:close/>
                  </a:path>
                </a:pathLst>
              </a:custGeom>
              <a:solidFill>
                <a:schemeClr val="bg2"/>
              </a:solidFill>
              <a:ln w="9525">
                <a:noFill/>
                <a:round/>
                <a:headEnd/>
                <a:tailEnd/>
              </a:ln>
            </p:spPr>
            <p:txBody>
              <a:bodyPr/>
              <a:lstStyle/>
              <a:p>
                <a:pPr fontAlgn="auto">
                  <a:spcBef>
                    <a:spcPts val="0"/>
                  </a:spcBef>
                  <a:spcAft>
                    <a:spcPts val="0"/>
                  </a:spcAft>
                  <a:defRPr/>
                </a:pPr>
                <a:endParaRPr lang="id-ID">
                  <a:latin typeface="+mn-lt"/>
                  <a:cs typeface="+mn-cs"/>
                </a:endParaRPr>
              </a:p>
            </p:txBody>
          </p:sp>
          <p:sp>
            <p:nvSpPr>
              <p:cNvPr id="34829" name="Freeform 13"/>
              <p:cNvSpPr>
                <a:spLocks/>
              </p:cNvSpPr>
              <p:nvPr userDrawn="1"/>
            </p:nvSpPr>
            <p:spPr bwMode="ltGray">
              <a:xfrm>
                <a:off x="2486" y="3859"/>
                <a:ext cx="42" cy="81"/>
              </a:xfrm>
              <a:custGeom>
                <a:avLst/>
                <a:gdLst/>
                <a:ahLst/>
                <a:cxnLst>
                  <a:cxn ang="0">
                    <a:pos x="6" y="36"/>
                  </a:cxn>
                  <a:cxn ang="0">
                    <a:pos x="0" y="18"/>
                  </a:cxn>
                  <a:cxn ang="0">
                    <a:pos x="12" y="6"/>
                  </a:cxn>
                  <a:cxn ang="0">
                    <a:pos x="0" y="6"/>
                  </a:cxn>
                  <a:cxn ang="0">
                    <a:pos x="12" y="6"/>
                  </a:cxn>
                  <a:cxn ang="0">
                    <a:pos x="24" y="6"/>
                  </a:cxn>
                  <a:cxn ang="0">
                    <a:pos x="36" y="6"/>
                  </a:cxn>
                  <a:cxn ang="0">
                    <a:pos x="42" y="0"/>
                  </a:cxn>
                  <a:cxn ang="0">
                    <a:pos x="30" y="18"/>
                  </a:cxn>
                  <a:cxn ang="0">
                    <a:pos x="42" y="48"/>
                  </a:cxn>
                  <a:cxn ang="0">
                    <a:pos x="12" y="72"/>
                  </a:cxn>
                  <a:cxn ang="0">
                    <a:pos x="6" y="36"/>
                  </a:cxn>
                  <a:cxn ang="0">
                    <a:pos x="6" y="36"/>
                  </a:cxn>
                </a:cxnLst>
                <a:rect l="0" t="0" r="r" b="b"/>
                <a:pathLst>
                  <a:path w="42" h="72">
                    <a:moveTo>
                      <a:pt x="6" y="36"/>
                    </a:moveTo>
                    <a:lnTo>
                      <a:pt x="0" y="18"/>
                    </a:lnTo>
                    <a:lnTo>
                      <a:pt x="12" y="6"/>
                    </a:lnTo>
                    <a:lnTo>
                      <a:pt x="0" y="6"/>
                    </a:lnTo>
                    <a:lnTo>
                      <a:pt x="12" y="6"/>
                    </a:lnTo>
                    <a:lnTo>
                      <a:pt x="24" y="6"/>
                    </a:lnTo>
                    <a:lnTo>
                      <a:pt x="36" y="6"/>
                    </a:lnTo>
                    <a:lnTo>
                      <a:pt x="42" y="0"/>
                    </a:lnTo>
                    <a:lnTo>
                      <a:pt x="30" y="18"/>
                    </a:lnTo>
                    <a:lnTo>
                      <a:pt x="42" y="48"/>
                    </a:lnTo>
                    <a:lnTo>
                      <a:pt x="12" y="72"/>
                    </a:lnTo>
                    <a:lnTo>
                      <a:pt x="6" y="36"/>
                    </a:lnTo>
                    <a:lnTo>
                      <a:pt x="6" y="36"/>
                    </a:lnTo>
                    <a:close/>
                  </a:path>
                </a:pathLst>
              </a:custGeom>
              <a:solidFill>
                <a:schemeClr val="bg2"/>
              </a:solidFill>
              <a:ln w="9525">
                <a:noFill/>
                <a:round/>
                <a:headEnd/>
                <a:tailEnd/>
              </a:ln>
            </p:spPr>
            <p:txBody>
              <a:bodyPr/>
              <a:lstStyle/>
              <a:p>
                <a:pPr fontAlgn="auto">
                  <a:spcBef>
                    <a:spcPts val="0"/>
                  </a:spcBef>
                  <a:spcAft>
                    <a:spcPts val="0"/>
                  </a:spcAft>
                  <a:defRPr/>
                </a:pPr>
                <a:endParaRPr lang="id-ID">
                  <a:latin typeface="+mn-lt"/>
                  <a:cs typeface="+mn-cs"/>
                </a:endParaRPr>
              </a:p>
            </p:txBody>
          </p:sp>
        </p:grpSp>
        <p:sp>
          <p:nvSpPr>
            <p:cNvPr id="34830" name="Freeform 14"/>
            <p:cNvSpPr>
              <a:spLocks/>
            </p:cNvSpPr>
            <p:nvPr userDrawn="1"/>
          </p:nvSpPr>
          <p:spPr bwMode="ltGray">
            <a:xfrm>
              <a:off x="0" y="3792"/>
              <a:ext cx="3976" cy="535"/>
            </a:xfrm>
            <a:custGeom>
              <a:avLst/>
              <a:gdLst/>
              <a:ahLst/>
              <a:cxnLst>
                <a:cxn ang="0">
                  <a:pos x="3976" y="527"/>
                </a:cxn>
                <a:cxn ang="0">
                  <a:pos x="3970" y="527"/>
                </a:cxn>
                <a:cxn ang="0">
                  <a:pos x="3844" y="509"/>
                </a:cxn>
                <a:cxn ang="0">
                  <a:pos x="2487" y="305"/>
                </a:cxn>
                <a:cxn ang="0">
                  <a:pos x="2039" y="36"/>
                </a:cxn>
                <a:cxn ang="0">
                  <a:pos x="1907" y="24"/>
                </a:cxn>
                <a:cxn ang="0">
                  <a:pos x="1883" y="54"/>
                </a:cxn>
                <a:cxn ang="0">
                  <a:pos x="1859" y="54"/>
                </a:cxn>
                <a:cxn ang="0">
                  <a:pos x="1830" y="30"/>
                </a:cxn>
                <a:cxn ang="0">
                  <a:pos x="1704" y="102"/>
                </a:cxn>
                <a:cxn ang="0">
                  <a:pos x="1608" y="126"/>
                </a:cxn>
                <a:cxn ang="0">
                  <a:pos x="1561" y="132"/>
                </a:cxn>
                <a:cxn ang="0">
                  <a:pos x="1495" y="102"/>
                </a:cxn>
                <a:cxn ang="0">
                  <a:pos x="1357" y="126"/>
                </a:cxn>
                <a:cxn ang="0">
                  <a:pos x="1285" y="24"/>
                </a:cxn>
                <a:cxn ang="0">
                  <a:pos x="1280" y="18"/>
                </a:cxn>
                <a:cxn ang="0">
                  <a:pos x="1262" y="12"/>
                </a:cxn>
                <a:cxn ang="0">
                  <a:pos x="1238" y="6"/>
                </a:cxn>
                <a:cxn ang="0">
                  <a:pos x="1220" y="0"/>
                </a:cxn>
                <a:cxn ang="0">
                  <a:pos x="1196" y="0"/>
                </a:cxn>
                <a:cxn ang="0">
                  <a:pos x="1166" y="0"/>
                </a:cxn>
                <a:cxn ang="0">
                  <a:pos x="1142" y="0"/>
                </a:cxn>
                <a:cxn ang="0">
                  <a:pos x="1136" y="0"/>
                </a:cxn>
                <a:cxn ang="0">
                  <a:pos x="1130" y="0"/>
                </a:cxn>
                <a:cxn ang="0">
                  <a:pos x="1124" y="6"/>
                </a:cxn>
                <a:cxn ang="0">
                  <a:pos x="1118" y="12"/>
                </a:cxn>
                <a:cxn ang="0">
                  <a:pos x="1100" y="18"/>
                </a:cxn>
                <a:cxn ang="0">
                  <a:pos x="1088" y="18"/>
                </a:cxn>
                <a:cxn ang="0">
                  <a:pos x="1070" y="24"/>
                </a:cxn>
                <a:cxn ang="0">
                  <a:pos x="1052" y="30"/>
                </a:cxn>
                <a:cxn ang="0">
                  <a:pos x="1034" y="36"/>
                </a:cxn>
                <a:cxn ang="0">
                  <a:pos x="1028" y="42"/>
                </a:cxn>
                <a:cxn ang="0">
                  <a:pos x="969" y="60"/>
                </a:cxn>
                <a:cxn ang="0">
                  <a:pos x="921" y="72"/>
                </a:cxn>
                <a:cxn ang="0">
                  <a:pos x="855" y="48"/>
                </a:cxn>
                <a:cxn ang="0">
                  <a:pos x="825" y="48"/>
                </a:cxn>
                <a:cxn ang="0">
                  <a:pos x="759" y="72"/>
                </a:cxn>
                <a:cxn ang="0">
                  <a:pos x="735" y="72"/>
                </a:cxn>
                <a:cxn ang="0">
                  <a:pos x="706" y="60"/>
                </a:cxn>
                <a:cxn ang="0">
                  <a:pos x="640" y="60"/>
                </a:cxn>
                <a:cxn ang="0">
                  <a:pos x="544" y="72"/>
                </a:cxn>
                <a:cxn ang="0">
                  <a:pos x="389" y="18"/>
                </a:cxn>
                <a:cxn ang="0">
                  <a:pos x="323" y="60"/>
                </a:cxn>
                <a:cxn ang="0">
                  <a:pos x="317" y="60"/>
                </a:cxn>
                <a:cxn ang="0">
                  <a:pos x="305" y="72"/>
                </a:cxn>
                <a:cxn ang="0">
                  <a:pos x="287" y="78"/>
                </a:cxn>
                <a:cxn ang="0">
                  <a:pos x="263" y="90"/>
                </a:cxn>
                <a:cxn ang="0">
                  <a:pos x="203" y="120"/>
                </a:cxn>
                <a:cxn ang="0">
                  <a:pos x="149" y="150"/>
                </a:cxn>
                <a:cxn ang="0">
                  <a:pos x="78" y="168"/>
                </a:cxn>
                <a:cxn ang="0">
                  <a:pos x="0" y="180"/>
                </a:cxn>
                <a:cxn ang="0">
                  <a:pos x="0" y="527"/>
                </a:cxn>
                <a:cxn ang="0">
                  <a:pos x="1010" y="527"/>
                </a:cxn>
                <a:cxn ang="0">
                  <a:pos x="3725" y="527"/>
                </a:cxn>
                <a:cxn ang="0">
                  <a:pos x="3976" y="527"/>
                </a:cxn>
                <a:cxn ang="0">
                  <a:pos x="3976" y="527"/>
                </a:cxn>
              </a:cxnLst>
              <a:rect l="0" t="0" r="r" b="b"/>
              <a:pathLst>
                <a:path w="3976" h="527">
                  <a:moveTo>
                    <a:pt x="3976" y="527"/>
                  </a:moveTo>
                  <a:lnTo>
                    <a:pt x="3970" y="527"/>
                  </a:lnTo>
                  <a:lnTo>
                    <a:pt x="3844" y="509"/>
                  </a:lnTo>
                  <a:lnTo>
                    <a:pt x="2487" y="305"/>
                  </a:lnTo>
                  <a:lnTo>
                    <a:pt x="2039" y="36"/>
                  </a:lnTo>
                  <a:lnTo>
                    <a:pt x="1907" y="24"/>
                  </a:lnTo>
                  <a:lnTo>
                    <a:pt x="1883" y="54"/>
                  </a:lnTo>
                  <a:lnTo>
                    <a:pt x="1859" y="54"/>
                  </a:lnTo>
                  <a:lnTo>
                    <a:pt x="1830" y="30"/>
                  </a:lnTo>
                  <a:lnTo>
                    <a:pt x="1704" y="102"/>
                  </a:lnTo>
                  <a:lnTo>
                    <a:pt x="1608" y="126"/>
                  </a:lnTo>
                  <a:lnTo>
                    <a:pt x="1561" y="132"/>
                  </a:lnTo>
                  <a:lnTo>
                    <a:pt x="1495" y="102"/>
                  </a:lnTo>
                  <a:lnTo>
                    <a:pt x="1357" y="126"/>
                  </a:lnTo>
                  <a:lnTo>
                    <a:pt x="1285" y="24"/>
                  </a:lnTo>
                  <a:lnTo>
                    <a:pt x="1280" y="18"/>
                  </a:lnTo>
                  <a:lnTo>
                    <a:pt x="1262" y="12"/>
                  </a:lnTo>
                  <a:lnTo>
                    <a:pt x="1238" y="6"/>
                  </a:lnTo>
                  <a:lnTo>
                    <a:pt x="1220" y="0"/>
                  </a:lnTo>
                  <a:lnTo>
                    <a:pt x="1196" y="0"/>
                  </a:lnTo>
                  <a:lnTo>
                    <a:pt x="1166" y="0"/>
                  </a:lnTo>
                  <a:lnTo>
                    <a:pt x="1142" y="0"/>
                  </a:lnTo>
                  <a:lnTo>
                    <a:pt x="1136" y="0"/>
                  </a:lnTo>
                  <a:lnTo>
                    <a:pt x="1130" y="0"/>
                  </a:lnTo>
                  <a:lnTo>
                    <a:pt x="1124" y="6"/>
                  </a:lnTo>
                  <a:lnTo>
                    <a:pt x="1118" y="12"/>
                  </a:lnTo>
                  <a:lnTo>
                    <a:pt x="1100" y="18"/>
                  </a:lnTo>
                  <a:lnTo>
                    <a:pt x="1088" y="18"/>
                  </a:lnTo>
                  <a:lnTo>
                    <a:pt x="1070" y="24"/>
                  </a:lnTo>
                  <a:lnTo>
                    <a:pt x="1052" y="30"/>
                  </a:lnTo>
                  <a:lnTo>
                    <a:pt x="1034" y="36"/>
                  </a:lnTo>
                  <a:lnTo>
                    <a:pt x="1028" y="42"/>
                  </a:lnTo>
                  <a:lnTo>
                    <a:pt x="969" y="60"/>
                  </a:lnTo>
                  <a:lnTo>
                    <a:pt x="921" y="72"/>
                  </a:lnTo>
                  <a:lnTo>
                    <a:pt x="855" y="48"/>
                  </a:lnTo>
                  <a:lnTo>
                    <a:pt x="825" y="48"/>
                  </a:lnTo>
                  <a:lnTo>
                    <a:pt x="759" y="72"/>
                  </a:lnTo>
                  <a:lnTo>
                    <a:pt x="735" y="72"/>
                  </a:lnTo>
                  <a:lnTo>
                    <a:pt x="706" y="60"/>
                  </a:lnTo>
                  <a:lnTo>
                    <a:pt x="640" y="60"/>
                  </a:lnTo>
                  <a:lnTo>
                    <a:pt x="544" y="72"/>
                  </a:lnTo>
                  <a:lnTo>
                    <a:pt x="389" y="18"/>
                  </a:lnTo>
                  <a:lnTo>
                    <a:pt x="323" y="60"/>
                  </a:lnTo>
                  <a:lnTo>
                    <a:pt x="317" y="60"/>
                  </a:lnTo>
                  <a:lnTo>
                    <a:pt x="305" y="72"/>
                  </a:lnTo>
                  <a:lnTo>
                    <a:pt x="287" y="78"/>
                  </a:lnTo>
                  <a:lnTo>
                    <a:pt x="263" y="90"/>
                  </a:lnTo>
                  <a:lnTo>
                    <a:pt x="203" y="120"/>
                  </a:lnTo>
                  <a:lnTo>
                    <a:pt x="149" y="150"/>
                  </a:lnTo>
                  <a:lnTo>
                    <a:pt x="78" y="168"/>
                  </a:lnTo>
                  <a:lnTo>
                    <a:pt x="0" y="180"/>
                  </a:lnTo>
                  <a:lnTo>
                    <a:pt x="0" y="527"/>
                  </a:lnTo>
                  <a:lnTo>
                    <a:pt x="1010" y="527"/>
                  </a:lnTo>
                  <a:lnTo>
                    <a:pt x="3725" y="527"/>
                  </a:lnTo>
                  <a:lnTo>
                    <a:pt x="3976" y="527"/>
                  </a:lnTo>
                  <a:lnTo>
                    <a:pt x="3976" y="527"/>
                  </a:lnTo>
                  <a:close/>
                </a:path>
              </a:pathLst>
            </a:custGeom>
            <a:gradFill rotWithShape="0">
              <a:gsLst>
                <a:gs pos="0">
                  <a:schemeClr val="bg2">
                    <a:gamma/>
                    <a:tint val="75686"/>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id-ID">
                <a:latin typeface="+mn-lt"/>
                <a:cs typeface="+mn-cs"/>
              </a:endParaRPr>
            </a:p>
          </p:txBody>
        </p:sp>
      </p:grpSp>
      <p:grpSp>
        <p:nvGrpSpPr>
          <p:cNvPr id="5" name="Group 15"/>
          <p:cNvGrpSpPr>
            <a:grpSpLocks/>
          </p:cNvGrpSpPr>
          <p:nvPr/>
        </p:nvGrpSpPr>
        <p:grpSpPr bwMode="auto">
          <a:xfrm>
            <a:off x="627063" y="6021388"/>
            <a:ext cx="5684837" cy="849312"/>
            <a:chOff x="395" y="3793"/>
            <a:chExt cx="3581" cy="535"/>
          </a:xfrm>
        </p:grpSpPr>
        <p:sp>
          <p:nvSpPr>
            <p:cNvPr id="34832" name="Freeform 16"/>
            <p:cNvSpPr>
              <a:spLocks/>
            </p:cNvSpPr>
            <p:nvPr/>
          </p:nvSpPr>
          <p:spPr bwMode="auto">
            <a:xfrm>
              <a:off x="1196" y="3793"/>
              <a:ext cx="365" cy="291"/>
            </a:xfrm>
            <a:custGeom>
              <a:avLst/>
              <a:gdLst/>
              <a:ahLst/>
              <a:cxnLst>
                <a:cxn ang="0">
                  <a:pos x="24" y="24"/>
                </a:cxn>
                <a:cxn ang="0">
                  <a:pos x="0" y="60"/>
                </a:cxn>
                <a:cxn ang="0">
                  <a:pos x="66" y="108"/>
                </a:cxn>
                <a:cxn ang="0">
                  <a:pos x="143" y="180"/>
                </a:cxn>
                <a:cxn ang="0">
                  <a:pos x="191" y="168"/>
                </a:cxn>
                <a:cxn ang="0">
                  <a:pos x="341" y="287"/>
                </a:cxn>
                <a:cxn ang="0">
                  <a:pos x="305" y="174"/>
                </a:cxn>
                <a:cxn ang="0">
                  <a:pos x="365" y="132"/>
                </a:cxn>
                <a:cxn ang="0">
                  <a:pos x="359" y="126"/>
                </a:cxn>
                <a:cxn ang="0">
                  <a:pos x="335" y="114"/>
                </a:cxn>
                <a:cxn ang="0">
                  <a:pos x="299" y="90"/>
                </a:cxn>
                <a:cxn ang="0">
                  <a:pos x="257" y="72"/>
                </a:cxn>
                <a:cxn ang="0">
                  <a:pos x="215" y="54"/>
                </a:cxn>
                <a:cxn ang="0">
                  <a:pos x="173" y="36"/>
                </a:cxn>
                <a:cxn ang="0">
                  <a:pos x="143" y="24"/>
                </a:cxn>
                <a:cxn ang="0">
                  <a:pos x="131" y="18"/>
                </a:cxn>
                <a:cxn ang="0">
                  <a:pos x="107" y="18"/>
                </a:cxn>
                <a:cxn ang="0">
                  <a:pos x="95" y="18"/>
                </a:cxn>
                <a:cxn ang="0">
                  <a:pos x="72" y="12"/>
                </a:cxn>
                <a:cxn ang="0">
                  <a:pos x="66" y="12"/>
                </a:cxn>
                <a:cxn ang="0">
                  <a:pos x="54" y="6"/>
                </a:cxn>
                <a:cxn ang="0">
                  <a:pos x="42" y="0"/>
                </a:cxn>
                <a:cxn ang="0">
                  <a:pos x="30" y="0"/>
                </a:cxn>
                <a:cxn ang="0">
                  <a:pos x="24" y="24"/>
                </a:cxn>
                <a:cxn ang="0">
                  <a:pos x="24" y="24"/>
                </a:cxn>
              </a:cxnLst>
              <a:rect l="0" t="0" r="r" b="b"/>
              <a:pathLst>
                <a:path w="365" h="287">
                  <a:moveTo>
                    <a:pt x="24" y="24"/>
                  </a:moveTo>
                  <a:lnTo>
                    <a:pt x="0" y="60"/>
                  </a:lnTo>
                  <a:lnTo>
                    <a:pt x="66" y="108"/>
                  </a:lnTo>
                  <a:lnTo>
                    <a:pt x="143" y="180"/>
                  </a:lnTo>
                  <a:lnTo>
                    <a:pt x="191" y="168"/>
                  </a:lnTo>
                  <a:lnTo>
                    <a:pt x="341" y="287"/>
                  </a:lnTo>
                  <a:lnTo>
                    <a:pt x="305" y="174"/>
                  </a:lnTo>
                  <a:lnTo>
                    <a:pt x="365" y="132"/>
                  </a:lnTo>
                  <a:lnTo>
                    <a:pt x="359" y="126"/>
                  </a:lnTo>
                  <a:lnTo>
                    <a:pt x="335" y="114"/>
                  </a:lnTo>
                  <a:lnTo>
                    <a:pt x="299" y="90"/>
                  </a:lnTo>
                  <a:lnTo>
                    <a:pt x="257" y="72"/>
                  </a:lnTo>
                  <a:lnTo>
                    <a:pt x="215" y="54"/>
                  </a:lnTo>
                  <a:lnTo>
                    <a:pt x="173" y="36"/>
                  </a:lnTo>
                  <a:lnTo>
                    <a:pt x="143" y="24"/>
                  </a:lnTo>
                  <a:lnTo>
                    <a:pt x="131" y="18"/>
                  </a:lnTo>
                  <a:lnTo>
                    <a:pt x="107" y="18"/>
                  </a:lnTo>
                  <a:lnTo>
                    <a:pt x="95" y="18"/>
                  </a:lnTo>
                  <a:lnTo>
                    <a:pt x="72" y="12"/>
                  </a:lnTo>
                  <a:lnTo>
                    <a:pt x="66" y="12"/>
                  </a:lnTo>
                  <a:lnTo>
                    <a:pt x="54" y="6"/>
                  </a:lnTo>
                  <a:lnTo>
                    <a:pt x="42" y="0"/>
                  </a:lnTo>
                  <a:lnTo>
                    <a:pt x="30" y="0"/>
                  </a:lnTo>
                  <a:lnTo>
                    <a:pt x="24" y="24"/>
                  </a:lnTo>
                  <a:lnTo>
                    <a:pt x="24" y="24"/>
                  </a:lnTo>
                  <a:close/>
                </a:path>
              </a:pathLst>
            </a:custGeom>
            <a:solidFill>
              <a:schemeClr val="bg2"/>
            </a:solidFill>
            <a:ln w="9525">
              <a:noFill/>
              <a:round/>
              <a:headEnd/>
              <a:tailEnd/>
            </a:ln>
          </p:spPr>
          <p:txBody>
            <a:bodyPr/>
            <a:lstStyle/>
            <a:p>
              <a:pPr fontAlgn="auto">
                <a:spcBef>
                  <a:spcPts val="0"/>
                </a:spcBef>
                <a:spcAft>
                  <a:spcPts val="0"/>
                </a:spcAft>
                <a:defRPr/>
              </a:pPr>
              <a:endParaRPr lang="id-ID">
                <a:latin typeface="+mn-lt"/>
                <a:cs typeface="+mn-cs"/>
              </a:endParaRPr>
            </a:p>
          </p:txBody>
        </p:sp>
        <p:sp>
          <p:nvSpPr>
            <p:cNvPr id="34833" name="Freeform 17"/>
            <p:cNvSpPr>
              <a:spLocks/>
            </p:cNvSpPr>
            <p:nvPr/>
          </p:nvSpPr>
          <p:spPr bwMode="auto">
            <a:xfrm>
              <a:off x="1943" y="3829"/>
              <a:ext cx="2033" cy="499"/>
            </a:xfrm>
            <a:custGeom>
              <a:avLst/>
              <a:gdLst/>
              <a:ahLst/>
              <a:cxnLst>
                <a:cxn ang="0">
                  <a:pos x="186" y="18"/>
                </a:cxn>
                <a:cxn ang="0">
                  <a:pos x="138" y="6"/>
                </a:cxn>
                <a:cxn ang="0">
                  <a:pos x="96" y="0"/>
                </a:cxn>
                <a:cxn ang="0">
                  <a:pos x="36" y="0"/>
                </a:cxn>
                <a:cxn ang="0">
                  <a:pos x="12" y="25"/>
                </a:cxn>
                <a:cxn ang="0">
                  <a:pos x="0" y="128"/>
                </a:cxn>
                <a:cxn ang="0">
                  <a:pos x="60" y="104"/>
                </a:cxn>
                <a:cxn ang="0">
                  <a:pos x="90" y="134"/>
                </a:cxn>
                <a:cxn ang="0">
                  <a:pos x="150" y="153"/>
                </a:cxn>
                <a:cxn ang="0">
                  <a:pos x="209" y="273"/>
                </a:cxn>
                <a:cxn ang="0">
                  <a:pos x="401" y="359"/>
                </a:cxn>
                <a:cxn ang="0">
                  <a:pos x="777" y="359"/>
                </a:cxn>
                <a:cxn ang="0">
                  <a:pos x="2033" y="499"/>
                </a:cxn>
                <a:cxn ang="0">
                  <a:pos x="2033" y="499"/>
                </a:cxn>
                <a:cxn ang="0">
                  <a:pos x="1991" y="493"/>
                </a:cxn>
                <a:cxn ang="0">
                  <a:pos x="676" y="243"/>
                </a:cxn>
                <a:cxn ang="0">
                  <a:pos x="514" y="159"/>
                </a:cxn>
                <a:cxn ang="0">
                  <a:pos x="425" y="110"/>
                </a:cxn>
                <a:cxn ang="0">
                  <a:pos x="365" y="92"/>
                </a:cxn>
                <a:cxn ang="0">
                  <a:pos x="281" y="61"/>
                </a:cxn>
                <a:cxn ang="0">
                  <a:pos x="186" y="18"/>
                </a:cxn>
                <a:cxn ang="0">
                  <a:pos x="186" y="18"/>
                </a:cxn>
              </a:cxnLst>
              <a:rect l="0" t="0" r="r" b="b"/>
              <a:pathLst>
                <a:path w="2033" h="499">
                  <a:moveTo>
                    <a:pt x="186" y="18"/>
                  </a:moveTo>
                  <a:lnTo>
                    <a:pt x="138" y="6"/>
                  </a:lnTo>
                  <a:lnTo>
                    <a:pt x="96" y="0"/>
                  </a:lnTo>
                  <a:lnTo>
                    <a:pt x="36" y="0"/>
                  </a:lnTo>
                  <a:lnTo>
                    <a:pt x="12" y="25"/>
                  </a:lnTo>
                  <a:lnTo>
                    <a:pt x="0" y="128"/>
                  </a:lnTo>
                  <a:lnTo>
                    <a:pt x="60" y="104"/>
                  </a:lnTo>
                  <a:lnTo>
                    <a:pt x="90" y="134"/>
                  </a:lnTo>
                  <a:lnTo>
                    <a:pt x="150" y="153"/>
                  </a:lnTo>
                  <a:lnTo>
                    <a:pt x="209" y="273"/>
                  </a:lnTo>
                  <a:lnTo>
                    <a:pt x="401" y="359"/>
                  </a:lnTo>
                  <a:lnTo>
                    <a:pt x="777" y="359"/>
                  </a:lnTo>
                  <a:lnTo>
                    <a:pt x="2033" y="499"/>
                  </a:lnTo>
                  <a:lnTo>
                    <a:pt x="2033" y="499"/>
                  </a:lnTo>
                  <a:lnTo>
                    <a:pt x="1991" y="493"/>
                  </a:lnTo>
                  <a:lnTo>
                    <a:pt x="676" y="243"/>
                  </a:lnTo>
                  <a:lnTo>
                    <a:pt x="514" y="159"/>
                  </a:lnTo>
                  <a:lnTo>
                    <a:pt x="425" y="110"/>
                  </a:lnTo>
                  <a:lnTo>
                    <a:pt x="365" y="92"/>
                  </a:lnTo>
                  <a:lnTo>
                    <a:pt x="281" y="61"/>
                  </a:lnTo>
                  <a:lnTo>
                    <a:pt x="186" y="18"/>
                  </a:lnTo>
                  <a:lnTo>
                    <a:pt x="186" y="18"/>
                  </a:lnTo>
                  <a:close/>
                </a:path>
              </a:pathLst>
            </a:custGeom>
            <a:solidFill>
              <a:schemeClr val="bg2"/>
            </a:solidFill>
            <a:ln w="9525">
              <a:noFill/>
              <a:round/>
              <a:headEnd/>
              <a:tailEnd/>
            </a:ln>
          </p:spPr>
          <p:txBody>
            <a:bodyPr/>
            <a:lstStyle/>
            <a:p>
              <a:pPr fontAlgn="auto">
                <a:spcBef>
                  <a:spcPts val="0"/>
                </a:spcBef>
                <a:spcAft>
                  <a:spcPts val="0"/>
                </a:spcAft>
                <a:defRPr/>
              </a:pPr>
              <a:endParaRPr lang="id-ID">
                <a:latin typeface="+mn-lt"/>
                <a:cs typeface="+mn-cs"/>
              </a:endParaRPr>
            </a:p>
          </p:txBody>
        </p:sp>
        <p:sp>
          <p:nvSpPr>
            <p:cNvPr id="34834" name="Freeform 18"/>
            <p:cNvSpPr>
              <a:spLocks/>
            </p:cNvSpPr>
            <p:nvPr/>
          </p:nvSpPr>
          <p:spPr bwMode="auto">
            <a:xfrm>
              <a:off x="1830" y="3823"/>
              <a:ext cx="71" cy="61"/>
            </a:xfrm>
            <a:custGeom>
              <a:avLst/>
              <a:gdLst/>
              <a:ahLst/>
              <a:cxnLst>
                <a:cxn ang="0">
                  <a:pos x="0" y="18"/>
                </a:cxn>
                <a:cxn ang="0">
                  <a:pos x="6" y="18"/>
                </a:cxn>
                <a:cxn ang="0">
                  <a:pos x="12" y="12"/>
                </a:cxn>
                <a:cxn ang="0">
                  <a:pos x="6" y="6"/>
                </a:cxn>
                <a:cxn ang="0">
                  <a:pos x="0" y="0"/>
                </a:cxn>
                <a:cxn ang="0">
                  <a:pos x="29" y="18"/>
                </a:cxn>
                <a:cxn ang="0">
                  <a:pos x="53" y="18"/>
                </a:cxn>
                <a:cxn ang="0">
                  <a:pos x="59" y="30"/>
                </a:cxn>
                <a:cxn ang="0">
                  <a:pos x="65" y="42"/>
                </a:cxn>
                <a:cxn ang="0">
                  <a:pos x="71" y="54"/>
                </a:cxn>
                <a:cxn ang="0">
                  <a:pos x="71" y="60"/>
                </a:cxn>
                <a:cxn ang="0">
                  <a:pos x="59" y="54"/>
                </a:cxn>
                <a:cxn ang="0">
                  <a:pos x="47" y="42"/>
                </a:cxn>
                <a:cxn ang="0">
                  <a:pos x="23" y="30"/>
                </a:cxn>
                <a:cxn ang="0">
                  <a:pos x="23" y="36"/>
                </a:cxn>
                <a:cxn ang="0">
                  <a:pos x="18" y="42"/>
                </a:cxn>
                <a:cxn ang="0">
                  <a:pos x="12" y="48"/>
                </a:cxn>
                <a:cxn ang="0">
                  <a:pos x="6" y="48"/>
                </a:cxn>
                <a:cxn ang="0">
                  <a:pos x="6" y="48"/>
                </a:cxn>
                <a:cxn ang="0">
                  <a:pos x="6" y="36"/>
                </a:cxn>
                <a:cxn ang="0">
                  <a:pos x="0" y="18"/>
                </a:cxn>
                <a:cxn ang="0">
                  <a:pos x="0" y="18"/>
                </a:cxn>
              </a:cxnLst>
              <a:rect l="0" t="0" r="r" b="b"/>
              <a:pathLst>
                <a:path w="71" h="60">
                  <a:moveTo>
                    <a:pt x="0" y="18"/>
                  </a:moveTo>
                  <a:lnTo>
                    <a:pt x="6" y="18"/>
                  </a:lnTo>
                  <a:lnTo>
                    <a:pt x="12" y="12"/>
                  </a:lnTo>
                  <a:lnTo>
                    <a:pt x="6" y="6"/>
                  </a:lnTo>
                  <a:lnTo>
                    <a:pt x="0" y="0"/>
                  </a:lnTo>
                  <a:lnTo>
                    <a:pt x="29" y="18"/>
                  </a:lnTo>
                  <a:lnTo>
                    <a:pt x="53" y="18"/>
                  </a:lnTo>
                  <a:lnTo>
                    <a:pt x="59" y="30"/>
                  </a:lnTo>
                  <a:lnTo>
                    <a:pt x="65" y="42"/>
                  </a:lnTo>
                  <a:lnTo>
                    <a:pt x="71" y="54"/>
                  </a:lnTo>
                  <a:lnTo>
                    <a:pt x="71" y="60"/>
                  </a:lnTo>
                  <a:lnTo>
                    <a:pt x="59" y="54"/>
                  </a:lnTo>
                  <a:lnTo>
                    <a:pt x="47" y="42"/>
                  </a:lnTo>
                  <a:lnTo>
                    <a:pt x="23" y="30"/>
                  </a:lnTo>
                  <a:lnTo>
                    <a:pt x="23" y="36"/>
                  </a:lnTo>
                  <a:lnTo>
                    <a:pt x="18" y="42"/>
                  </a:lnTo>
                  <a:lnTo>
                    <a:pt x="12" y="48"/>
                  </a:lnTo>
                  <a:lnTo>
                    <a:pt x="6" y="48"/>
                  </a:lnTo>
                  <a:lnTo>
                    <a:pt x="6" y="48"/>
                  </a:lnTo>
                  <a:lnTo>
                    <a:pt x="6" y="36"/>
                  </a:lnTo>
                  <a:lnTo>
                    <a:pt x="0" y="18"/>
                  </a:lnTo>
                  <a:lnTo>
                    <a:pt x="0" y="18"/>
                  </a:lnTo>
                  <a:close/>
                </a:path>
              </a:pathLst>
            </a:custGeom>
            <a:solidFill>
              <a:schemeClr val="bg2"/>
            </a:solidFill>
            <a:ln w="9525">
              <a:noFill/>
              <a:round/>
              <a:headEnd/>
              <a:tailEnd/>
            </a:ln>
          </p:spPr>
          <p:txBody>
            <a:bodyPr/>
            <a:lstStyle/>
            <a:p>
              <a:pPr fontAlgn="auto">
                <a:spcBef>
                  <a:spcPts val="0"/>
                </a:spcBef>
                <a:spcAft>
                  <a:spcPts val="0"/>
                </a:spcAft>
                <a:defRPr/>
              </a:pPr>
              <a:endParaRPr lang="id-ID">
                <a:latin typeface="+mn-lt"/>
                <a:cs typeface="+mn-cs"/>
              </a:endParaRPr>
            </a:p>
          </p:txBody>
        </p:sp>
        <p:sp>
          <p:nvSpPr>
            <p:cNvPr id="34835" name="Freeform 19"/>
            <p:cNvSpPr>
              <a:spLocks/>
            </p:cNvSpPr>
            <p:nvPr/>
          </p:nvSpPr>
          <p:spPr bwMode="auto">
            <a:xfrm>
              <a:off x="855" y="3842"/>
              <a:ext cx="161" cy="164"/>
            </a:xfrm>
            <a:custGeom>
              <a:avLst/>
              <a:gdLst/>
              <a:ahLst/>
              <a:cxnLst>
                <a:cxn ang="0">
                  <a:pos x="30" y="0"/>
                </a:cxn>
                <a:cxn ang="0">
                  <a:pos x="48" y="6"/>
                </a:cxn>
                <a:cxn ang="0">
                  <a:pos x="72" y="6"/>
                </a:cxn>
                <a:cxn ang="0">
                  <a:pos x="114" y="12"/>
                </a:cxn>
                <a:cxn ang="0">
                  <a:pos x="96" y="54"/>
                </a:cxn>
                <a:cxn ang="0">
                  <a:pos x="96" y="60"/>
                </a:cxn>
                <a:cxn ang="0">
                  <a:pos x="102" y="72"/>
                </a:cxn>
                <a:cxn ang="0">
                  <a:pos x="108" y="84"/>
                </a:cxn>
                <a:cxn ang="0">
                  <a:pos x="120" y="96"/>
                </a:cxn>
                <a:cxn ang="0">
                  <a:pos x="143" y="114"/>
                </a:cxn>
                <a:cxn ang="0">
                  <a:pos x="155" y="138"/>
                </a:cxn>
                <a:cxn ang="0">
                  <a:pos x="161" y="156"/>
                </a:cxn>
                <a:cxn ang="0">
                  <a:pos x="161" y="162"/>
                </a:cxn>
                <a:cxn ang="0">
                  <a:pos x="96" y="102"/>
                </a:cxn>
                <a:cxn ang="0">
                  <a:pos x="30" y="54"/>
                </a:cxn>
                <a:cxn ang="0">
                  <a:pos x="0" y="0"/>
                </a:cxn>
                <a:cxn ang="0">
                  <a:pos x="30" y="0"/>
                </a:cxn>
                <a:cxn ang="0">
                  <a:pos x="30" y="0"/>
                </a:cxn>
              </a:cxnLst>
              <a:rect l="0" t="0" r="r" b="b"/>
              <a:pathLst>
                <a:path w="161" h="162">
                  <a:moveTo>
                    <a:pt x="30" y="0"/>
                  </a:moveTo>
                  <a:lnTo>
                    <a:pt x="48" y="6"/>
                  </a:lnTo>
                  <a:lnTo>
                    <a:pt x="72" y="6"/>
                  </a:lnTo>
                  <a:lnTo>
                    <a:pt x="114" y="12"/>
                  </a:lnTo>
                  <a:lnTo>
                    <a:pt x="96" y="54"/>
                  </a:lnTo>
                  <a:lnTo>
                    <a:pt x="96" y="60"/>
                  </a:lnTo>
                  <a:lnTo>
                    <a:pt x="102" y="72"/>
                  </a:lnTo>
                  <a:lnTo>
                    <a:pt x="108" y="84"/>
                  </a:lnTo>
                  <a:lnTo>
                    <a:pt x="120" y="96"/>
                  </a:lnTo>
                  <a:lnTo>
                    <a:pt x="143" y="114"/>
                  </a:lnTo>
                  <a:lnTo>
                    <a:pt x="155" y="138"/>
                  </a:lnTo>
                  <a:lnTo>
                    <a:pt x="161" y="156"/>
                  </a:lnTo>
                  <a:lnTo>
                    <a:pt x="161" y="162"/>
                  </a:lnTo>
                  <a:lnTo>
                    <a:pt x="96" y="102"/>
                  </a:lnTo>
                  <a:lnTo>
                    <a:pt x="30" y="54"/>
                  </a:lnTo>
                  <a:lnTo>
                    <a:pt x="0" y="0"/>
                  </a:lnTo>
                  <a:lnTo>
                    <a:pt x="30" y="0"/>
                  </a:lnTo>
                  <a:lnTo>
                    <a:pt x="30" y="0"/>
                  </a:lnTo>
                  <a:close/>
                </a:path>
              </a:pathLst>
            </a:custGeom>
            <a:solidFill>
              <a:schemeClr val="bg2"/>
            </a:solidFill>
            <a:ln w="9525">
              <a:noFill/>
              <a:round/>
              <a:headEnd/>
              <a:tailEnd/>
            </a:ln>
          </p:spPr>
          <p:txBody>
            <a:bodyPr/>
            <a:lstStyle/>
            <a:p>
              <a:pPr fontAlgn="auto">
                <a:spcBef>
                  <a:spcPts val="0"/>
                </a:spcBef>
                <a:spcAft>
                  <a:spcPts val="0"/>
                </a:spcAft>
                <a:defRPr/>
              </a:pPr>
              <a:endParaRPr lang="id-ID">
                <a:latin typeface="+mn-lt"/>
                <a:cs typeface="+mn-cs"/>
              </a:endParaRPr>
            </a:p>
          </p:txBody>
        </p:sp>
        <p:sp>
          <p:nvSpPr>
            <p:cNvPr id="34836" name="Freeform 20"/>
            <p:cNvSpPr>
              <a:spLocks/>
            </p:cNvSpPr>
            <p:nvPr/>
          </p:nvSpPr>
          <p:spPr bwMode="auto">
            <a:xfrm>
              <a:off x="706" y="3854"/>
              <a:ext cx="59" cy="61"/>
            </a:xfrm>
            <a:custGeom>
              <a:avLst/>
              <a:gdLst/>
              <a:ahLst/>
              <a:cxnLst>
                <a:cxn ang="0">
                  <a:pos x="59" y="6"/>
                </a:cxn>
                <a:cxn ang="0">
                  <a:pos x="41" y="30"/>
                </a:cxn>
                <a:cxn ang="0">
                  <a:pos x="41" y="36"/>
                </a:cxn>
                <a:cxn ang="0">
                  <a:pos x="47" y="42"/>
                </a:cxn>
                <a:cxn ang="0">
                  <a:pos x="53" y="54"/>
                </a:cxn>
                <a:cxn ang="0">
                  <a:pos x="53" y="60"/>
                </a:cxn>
                <a:cxn ang="0">
                  <a:pos x="47" y="54"/>
                </a:cxn>
                <a:cxn ang="0">
                  <a:pos x="35" y="48"/>
                </a:cxn>
                <a:cxn ang="0">
                  <a:pos x="23" y="36"/>
                </a:cxn>
                <a:cxn ang="0">
                  <a:pos x="17" y="30"/>
                </a:cxn>
                <a:cxn ang="0">
                  <a:pos x="0" y="0"/>
                </a:cxn>
                <a:cxn ang="0">
                  <a:pos x="59" y="6"/>
                </a:cxn>
                <a:cxn ang="0">
                  <a:pos x="59" y="6"/>
                </a:cxn>
              </a:cxnLst>
              <a:rect l="0" t="0" r="r" b="b"/>
              <a:pathLst>
                <a:path w="59" h="60">
                  <a:moveTo>
                    <a:pt x="59" y="6"/>
                  </a:moveTo>
                  <a:lnTo>
                    <a:pt x="41" y="30"/>
                  </a:lnTo>
                  <a:lnTo>
                    <a:pt x="41" y="36"/>
                  </a:lnTo>
                  <a:lnTo>
                    <a:pt x="47" y="42"/>
                  </a:lnTo>
                  <a:lnTo>
                    <a:pt x="53" y="54"/>
                  </a:lnTo>
                  <a:lnTo>
                    <a:pt x="53" y="60"/>
                  </a:lnTo>
                  <a:lnTo>
                    <a:pt x="47" y="54"/>
                  </a:lnTo>
                  <a:lnTo>
                    <a:pt x="35" y="48"/>
                  </a:lnTo>
                  <a:lnTo>
                    <a:pt x="23" y="36"/>
                  </a:lnTo>
                  <a:lnTo>
                    <a:pt x="17" y="30"/>
                  </a:lnTo>
                  <a:lnTo>
                    <a:pt x="0" y="0"/>
                  </a:lnTo>
                  <a:lnTo>
                    <a:pt x="59" y="6"/>
                  </a:lnTo>
                  <a:lnTo>
                    <a:pt x="59" y="6"/>
                  </a:lnTo>
                  <a:close/>
                </a:path>
              </a:pathLst>
            </a:custGeom>
            <a:solidFill>
              <a:schemeClr val="bg2"/>
            </a:solidFill>
            <a:ln w="9525">
              <a:noFill/>
              <a:round/>
              <a:headEnd/>
              <a:tailEnd/>
            </a:ln>
          </p:spPr>
          <p:txBody>
            <a:bodyPr/>
            <a:lstStyle/>
            <a:p>
              <a:pPr fontAlgn="auto">
                <a:spcBef>
                  <a:spcPts val="0"/>
                </a:spcBef>
                <a:spcAft>
                  <a:spcPts val="0"/>
                </a:spcAft>
                <a:defRPr/>
              </a:pPr>
              <a:endParaRPr lang="id-ID">
                <a:latin typeface="+mn-lt"/>
                <a:cs typeface="+mn-cs"/>
              </a:endParaRPr>
            </a:p>
          </p:txBody>
        </p:sp>
        <p:sp>
          <p:nvSpPr>
            <p:cNvPr id="34837" name="Freeform 21"/>
            <p:cNvSpPr>
              <a:spLocks/>
            </p:cNvSpPr>
            <p:nvPr/>
          </p:nvSpPr>
          <p:spPr bwMode="auto">
            <a:xfrm>
              <a:off x="395" y="3811"/>
              <a:ext cx="245" cy="207"/>
            </a:xfrm>
            <a:custGeom>
              <a:avLst/>
              <a:gdLst/>
              <a:ahLst/>
              <a:cxnLst>
                <a:cxn ang="0">
                  <a:pos x="233" y="36"/>
                </a:cxn>
                <a:cxn ang="0">
                  <a:pos x="245" y="42"/>
                </a:cxn>
                <a:cxn ang="0">
                  <a:pos x="209" y="84"/>
                </a:cxn>
                <a:cxn ang="0">
                  <a:pos x="143" y="132"/>
                </a:cxn>
                <a:cxn ang="0">
                  <a:pos x="167" y="156"/>
                </a:cxn>
                <a:cxn ang="0">
                  <a:pos x="179" y="204"/>
                </a:cxn>
                <a:cxn ang="0">
                  <a:pos x="77" y="132"/>
                </a:cxn>
                <a:cxn ang="0">
                  <a:pos x="47" y="84"/>
                </a:cxn>
                <a:cxn ang="0">
                  <a:pos x="89" y="66"/>
                </a:cxn>
                <a:cxn ang="0">
                  <a:pos x="59" y="36"/>
                </a:cxn>
                <a:cxn ang="0">
                  <a:pos x="0" y="12"/>
                </a:cxn>
                <a:cxn ang="0">
                  <a:pos x="0" y="0"/>
                </a:cxn>
                <a:cxn ang="0">
                  <a:pos x="6" y="0"/>
                </a:cxn>
                <a:cxn ang="0">
                  <a:pos x="12" y="0"/>
                </a:cxn>
                <a:cxn ang="0">
                  <a:pos x="47" y="6"/>
                </a:cxn>
                <a:cxn ang="0">
                  <a:pos x="77" y="6"/>
                </a:cxn>
                <a:cxn ang="0">
                  <a:pos x="83" y="6"/>
                </a:cxn>
                <a:cxn ang="0">
                  <a:pos x="89" y="6"/>
                </a:cxn>
                <a:cxn ang="0">
                  <a:pos x="101" y="12"/>
                </a:cxn>
                <a:cxn ang="0">
                  <a:pos x="125" y="12"/>
                </a:cxn>
                <a:cxn ang="0">
                  <a:pos x="143" y="18"/>
                </a:cxn>
                <a:cxn ang="0">
                  <a:pos x="149" y="18"/>
                </a:cxn>
                <a:cxn ang="0">
                  <a:pos x="149" y="18"/>
                </a:cxn>
                <a:cxn ang="0">
                  <a:pos x="203" y="24"/>
                </a:cxn>
                <a:cxn ang="0">
                  <a:pos x="233" y="36"/>
                </a:cxn>
                <a:cxn ang="0">
                  <a:pos x="233" y="36"/>
                </a:cxn>
              </a:cxnLst>
              <a:rect l="0" t="0" r="r" b="b"/>
              <a:pathLst>
                <a:path w="245" h="204">
                  <a:moveTo>
                    <a:pt x="233" y="36"/>
                  </a:moveTo>
                  <a:lnTo>
                    <a:pt x="245" y="42"/>
                  </a:lnTo>
                  <a:lnTo>
                    <a:pt x="209" y="84"/>
                  </a:lnTo>
                  <a:lnTo>
                    <a:pt x="143" y="132"/>
                  </a:lnTo>
                  <a:lnTo>
                    <a:pt x="167" y="156"/>
                  </a:lnTo>
                  <a:lnTo>
                    <a:pt x="179" y="204"/>
                  </a:lnTo>
                  <a:lnTo>
                    <a:pt x="77" y="132"/>
                  </a:lnTo>
                  <a:lnTo>
                    <a:pt x="47" y="84"/>
                  </a:lnTo>
                  <a:lnTo>
                    <a:pt x="89" y="66"/>
                  </a:lnTo>
                  <a:lnTo>
                    <a:pt x="59" y="36"/>
                  </a:lnTo>
                  <a:lnTo>
                    <a:pt x="0" y="12"/>
                  </a:lnTo>
                  <a:lnTo>
                    <a:pt x="0" y="0"/>
                  </a:lnTo>
                  <a:lnTo>
                    <a:pt x="6" y="0"/>
                  </a:lnTo>
                  <a:lnTo>
                    <a:pt x="12" y="0"/>
                  </a:lnTo>
                  <a:lnTo>
                    <a:pt x="47" y="6"/>
                  </a:lnTo>
                  <a:lnTo>
                    <a:pt x="77" y="6"/>
                  </a:lnTo>
                  <a:lnTo>
                    <a:pt x="83" y="6"/>
                  </a:lnTo>
                  <a:lnTo>
                    <a:pt x="89" y="6"/>
                  </a:lnTo>
                  <a:lnTo>
                    <a:pt x="101" y="12"/>
                  </a:lnTo>
                  <a:lnTo>
                    <a:pt x="125" y="12"/>
                  </a:lnTo>
                  <a:lnTo>
                    <a:pt x="143" y="18"/>
                  </a:lnTo>
                  <a:lnTo>
                    <a:pt x="149" y="18"/>
                  </a:lnTo>
                  <a:lnTo>
                    <a:pt x="149" y="18"/>
                  </a:lnTo>
                  <a:lnTo>
                    <a:pt x="203" y="24"/>
                  </a:lnTo>
                  <a:lnTo>
                    <a:pt x="233" y="36"/>
                  </a:lnTo>
                  <a:lnTo>
                    <a:pt x="233" y="36"/>
                  </a:lnTo>
                  <a:close/>
                </a:path>
              </a:pathLst>
            </a:custGeom>
            <a:solidFill>
              <a:schemeClr val="bg2"/>
            </a:solidFill>
            <a:ln w="9525">
              <a:noFill/>
              <a:round/>
              <a:headEnd/>
              <a:tailEnd/>
            </a:ln>
          </p:spPr>
          <p:txBody>
            <a:bodyPr/>
            <a:lstStyle/>
            <a:p>
              <a:pPr fontAlgn="auto">
                <a:spcBef>
                  <a:spcPts val="0"/>
                </a:spcBef>
                <a:spcAft>
                  <a:spcPts val="0"/>
                </a:spcAft>
                <a:defRPr/>
              </a:pPr>
              <a:endParaRPr lang="id-ID">
                <a:latin typeface="+mn-lt"/>
                <a:cs typeface="+mn-cs"/>
              </a:endParaRPr>
            </a:p>
          </p:txBody>
        </p:sp>
      </p:grpSp>
      <p:sp>
        <p:nvSpPr>
          <p:cNvPr id="34838" name="Rectangle 22"/>
          <p:cNvSpPr>
            <a:spLocks noGrp="1" noChangeArrowheads="1"/>
          </p:cNvSpPr>
          <p:nvPr>
            <p:ph type="title"/>
          </p:nvPr>
        </p:nvSpPr>
        <p:spPr bwMode="auto">
          <a:xfrm>
            <a:off x="457200" y="228600"/>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151" name="Rectangle 23"/>
          <p:cNvSpPr>
            <a:spLocks noGrp="1" noChangeArrowheads="1"/>
          </p:cNvSpPr>
          <p:nvPr>
            <p:ph type="body" idx="1"/>
          </p:nvPr>
        </p:nvSpPr>
        <p:spPr bwMode="auto">
          <a:xfrm>
            <a:off x="457200" y="1600200"/>
            <a:ext cx="8229600" cy="4495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4840" name="Rectangle 24"/>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fontAlgn="auto">
              <a:spcBef>
                <a:spcPts val="0"/>
              </a:spcBef>
              <a:spcAft>
                <a:spcPts val="0"/>
              </a:spcAft>
              <a:defRPr sz="1200">
                <a:effectLst>
                  <a:outerShdw blurRad="38100" dist="38100" dir="2700000" algn="tl">
                    <a:srgbClr val="000000"/>
                  </a:outerShdw>
                </a:effectLst>
                <a:latin typeface="+mn-lt"/>
                <a:cs typeface="+mn-cs"/>
              </a:defRPr>
            </a:lvl1pPr>
          </a:lstStyle>
          <a:p>
            <a:pPr>
              <a:defRPr/>
            </a:pPr>
            <a:endParaRPr lang="en-US"/>
          </a:p>
        </p:txBody>
      </p:sp>
      <p:sp>
        <p:nvSpPr>
          <p:cNvPr id="34841" name="Rectangle 2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fontAlgn="auto">
              <a:spcBef>
                <a:spcPts val="0"/>
              </a:spcBef>
              <a:spcAft>
                <a:spcPts val="0"/>
              </a:spcAft>
              <a:defRPr sz="1200">
                <a:effectLst>
                  <a:outerShdw blurRad="38100" dist="38100" dir="2700000" algn="tl">
                    <a:srgbClr val="000000"/>
                  </a:outerShdw>
                </a:effectLst>
                <a:latin typeface="+mn-lt"/>
                <a:cs typeface="+mn-cs"/>
              </a:defRPr>
            </a:lvl1pPr>
          </a:lstStyle>
          <a:p>
            <a:pPr>
              <a:defRPr/>
            </a:pPr>
            <a:endParaRPr lang="en-US"/>
          </a:p>
        </p:txBody>
      </p:sp>
      <p:sp>
        <p:nvSpPr>
          <p:cNvPr id="34842" name="Rectangle 26"/>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fontAlgn="auto">
              <a:spcBef>
                <a:spcPts val="0"/>
              </a:spcBef>
              <a:spcAft>
                <a:spcPts val="0"/>
              </a:spcAft>
              <a:defRPr sz="1200">
                <a:effectLst>
                  <a:outerShdw blurRad="38100" dist="38100" dir="2700000" algn="tl">
                    <a:srgbClr val="000000"/>
                  </a:outerShdw>
                </a:effectLst>
                <a:latin typeface="+mn-lt"/>
                <a:cs typeface="+mn-cs"/>
              </a:defRPr>
            </a:lvl1pPr>
          </a:lstStyle>
          <a:p>
            <a:pPr>
              <a:defRPr/>
            </a:pPr>
            <a:fld id="{88BFE08F-D52D-4E16-A38C-3986FFE58C7A}" type="slidenum">
              <a:rPr lang="en-US"/>
              <a:pPr>
                <a:defRPr/>
              </a:pPr>
              <a:t>‹#›</a:t>
            </a:fld>
            <a:endParaRPr lang="en-US"/>
          </a:p>
        </p:txBody>
      </p:sp>
    </p:spTree>
    <p:extLst>
      <p:ext uri="{BB962C8B-B14F-4D97-AF65-F5344CB8AC3E}">
        <p14:creationId xmlns:p14="http://schemas.microsoft.com/office/powerpoint/2010/main" val="121215711"/>
      </p:ext>
    </p:extLst>
  </p:cSld>
  <p:clrMap bg1="dk2" tx1="lt1" bg2="dk1" tx2="lt2" accent1="accent1" accent2="accent2" accent3="accent3" accent4="accent4" accent5="accent5" accent6="accent6" hlink="hlink" folHlink="folHlink"/>
  <p:sldLayoutIdLst>
    <p:sldLayoutId id="2147484606"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defRPr>
      </a:lvl5pPr>
      <a:lvl6pPr marL="2514600" indent="-228600" algn="l" rtl="0" fontAlgn="base">
        <a:spcBef>
          <a:spcPct val="20000"/>
        </a:spcBef>
        <a:spcAft>
          <a:spcPct val="0"/>
        </a:spcAft>
        <a:buClr>
          <a:schemeClr val="tx2"/>
        </a:buClr>
        <a:buChar char="•"/>
        <a:defRPr sz="2000">
          <a:solidFill>
            <a:schemeClr val="tx1"/>
          </a:solidFill>
          <a:latin typeface="+mn-lt"/>
        </a:defRPr>
      </a:lvl6pPr>
      <a:lvl7pPr marL="2971800" indent="-228600" algn="l" rtl="0" fontAlgn="base">
        <a:spcBef>
          <a:spcPct val="20000"/>
        </a:spcBef>
        <a:spcAft>
          <a:spcPct val="0"/>
        </a:spcAft>
        <a:buClr>
          <a:schemeClr val="tx2"/>
        </a:buClr>
        <a:buChar char="•"/>
        <a:defRPr sz="2000">
          <a:solidFill>
            <a:schemeClr val="tx1"/>
          </a:solidFill>
          <a:latin typeface="+mn-lt"/>
        </a:defRPr>
      </a:lvl7pPr>
      <a:lvl8pPr marL="3429000" indent="-228600" algn="l" rtl="0" fontAlgn="base">
        <a:spcBef>
          <a:spcPct val="20000"/>
        </a:spcBef>
        <a:spcAft>
          <a:spcPct val="0"/>
        </a:spcAft>
        <a:buClr>
          <a:schemeClr val="tx2"/>
        </a:buClr>
        <a:buChar char="•"/>
        <a:defRPr sz="2000">
          <a:solidFill>
            <a:schemeClr val="tx1"/>
          </a:solidFill>
          <a:latin typeface="+mn-lt"/>
        </a:defRPr>
      </a:lvl8pPr>
      <a:lvl9pPr marL="3886200" indent="-228600" algn="l" rtl="0" fontAlgn="base">
        <a:spcBef>
          <a:spcPct val="20000"/>
        </a:spcBef>
        <a:spcAft>
          <a:spcPct val="0"/>
        </a:spcAft>
        <a:buClr>
          <a:schemeClr val="tx2"/>
        </a:buClr>
        <a:buChar char="•"/>
        <a:defRPr sz="2000">
          <a:solidFill>
            <a:schemeClr val="tx1"/>
          </a:solidFill>
          <a:latin typeface="+mn-lt"/>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a:defRPr/>
            </a:pPr>
            <a:endParaRPr lang="en-US">
              <a:solidFill>
                <a:srgbClr val="FFFFFF"/>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defRPr/>
            </a:pPr>
            <a:endParaRPr lang="en-US">
              <a:solidFill>
                <a:srgbClr val="FFFFFF"/>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a:defRPr/>
            </a:pPr>
            <a:fld id="{A949C7D8-A03F-4AB6-8149-1C975776E3EC}" type="slidenum">
              <a:rPr lang="en-US" smtClean="0">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27124132"/>
      </p:ext>
    </p:extLst>
  </p:cSld>
  <p:clrMap bg1="dk1" tx1="lt1" bg2="dk2" tx2="lt2" accent1="accent1" accent2="accent2" accent3="accent3" accent4="accent4" accent5="accent5" accent6="accent6" hlink="hlink" folHlink="folHlink"/>
  <p:sldLayoutIdLst>
    <p:sldLayoutId id="2147484611" r:id="rId1"/>
    <p:sldLayoutId id="2147484612" r:id="rId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246120D4-FF42-49E7-811F-DD546D9F5B6C}"/>
              </a:ext>
            </a:extLst>
          </p:cNvPr>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ID"/>
          </a:p>
        </p:txBody>
      </p:sp>
      <p:sp>
        <p:nvSpPr>
          <p:cNvPr id="3" name="Text Placeholder 2">
            <a:extLst>
              <a:ext uri="{FF2B5EF4-FFF2-40B4-BE49-F238E27FC236}">
                <a16:creationId xmlns:a16="http://schemas.microsoft.com/office/drawing/2014/main" id="{18046975-8311-4A5A-9F7F-B3CBEB7D09A4}"/>
              </a:ext>
            </a:extLst>
          </p:cNvPr>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D"/>
          </a:p>
        </p:txBody>
      </p:sp>
      <p:sp>
        <p:nvSpPr>
          <p:cNvPr id="4" name="Date Placeholder 3">
            <a:extLst>
              <a:ext uri="{FF2B5EF4-FFF2-40B4-BE49-F238E27FC236}">
                <a16:creationId xmlns:a16="http://schemas.microsoft.com/office/drawing/2014/main" id="{B272DD9A-8FE9-4176-BB08-126370EF495E}"/>
              </a:ext>
            </a:extLst>
          </p:cNvPr>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900">
                <a:solidFill>
                  <a:schemeClr val="tx1">
                    <a:tint val="75000"/>
                  </a:schemeClr>
                </a:solidFill>
              </a:defRPr>
            </a:lvl1pPr>
          </a:lstStyle>
          <a:p>
            <a:pPr>
              <a:defRPr/>
            </a:pPr>
            <a:endParaRPr lang="en-US">
              <a:solidFill>
                <a:srgbClr val="FFFFFF"/>
              </a:solidFill>
            </a:endParaRPr>
          </a:p>
        </p:txBody>
      </p:sp>
      <p:sp>
        <p:nvSpPr>
          <p:cNvPr id="5" name="Footer Placeholder 4">
            <a:extLst>
              <a:ext uri="{FF2B5EF4-FFF2-40B4-BE49-F238E27FC236}">
                <a16:creationId xmlns:a16="http://schemas.microsoft.com/office/drawing/2014/main" id="{65054A39-B254-416F-B136-B5DEED00C7E3}"/>
              </a:ext>
            </a:extLst>
          </p:cNvPr>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pPr>
              <a:defRPr/>
            </a:pPr>
            <a:endParaRPr lang="en-US">
              <a:solidFill>
                <a:srgbClr val="FFFFFF"/>
              </a:solidFill>
            </a:endParaRPr>
          </a:p>
        </p:txBody>
      </p:sp>
      <p:sp>
        <p:nvSpPr>
          <p:cNvPr id="6" name="Slide Number Placeholder 5">
            <a:extLst>
              <a:ext uri="{FF2B5EF4-FFF2-40B4-BE49-F238E27FC236}">
                <a16:creationId xmlns:a16="http://schemas.microsoft.com/office/drawing/2014/main" id="{3721BA86-AE35-4C46-BB29-3E9EEE31F50F}"/>
              </a:ext>
            </a:extLst>
          </p:cNvPr>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900">
                <a:solidFill>
                  <a:schemeClr val="tx1">
                    <a:tint val="75000"/>
                  </a:schemeClr>
                </a:solidFill>
              </a:defRPr>
            </a:lvl1pPr>
          </a:lstStyle>
          <a:p>
            <a:pPr>
              <a:defRPr/>
            </a:pPr>
            <a:fld id="{A949C7D8-A03F-4AB6-8149-1C975776E3EC}" type="slidenum">
              <a:rPr lang="en-US" smtClean="0">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46922032"/>
      </p:ext>
    </p:extLst>
  </p:cSld>
  <p:clrMap bg1="lt1" tx1="dk1" bg2="lt2" tx2="dk2" accent1="accent1" accent2="accent2" accent3="accent3" accent4="accent4" accent5="accent5" accent6="accent6" hlink="hlink" folHlink="folHlink"/>
  <p:sldLayoutIdLst>
    <p:sldLayoutId id="2147484615" r:id="rId1"/>
    <p:sldLayoutId id="2147484627" r:id="rId2"/>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170" name="Rectangle 2"/>
          <p:cNvSpPr>
            <a:spLocks noGrp="1" noChangeArrowheads="1"/>
          </p:cNvSpPr>
          <p:nvPr>
            <p:ph type="title"/>
          </p:nvPr>
        </p:nvSpPr>
        <p:spPr bwMode="auto">
          <a:xfrm>
            <a:off x="457200" y="292100"/>
            <a:ext cx="8229600" cy="13843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171" name="Rectangle 3"/>
          <p:cNvSpPr>
            <a:spLocks noGrp="1" noChangeArrowheads="1"/>
          </p:cNvSpPr>
          <p:nvPr>
            <p:ph type="body" idx="1"/>
          </p:nvPr>
        </p:nvSpPr>
        <p:spPr bwMode="auto">
          <a:xfrm>
            <a:off x="457200" y="1905000"/>
            <a:ext cx="82296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2"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fontAlgn="auto">
              <a:spcBef>
                <a:spcPts val="0"/>
              </a:spcBef>
              <a:spcAft>
                <a:spcPts val="0"/>
              </a:spcAft>
              <a:defRPr sz="1400">
                <a:effectLst>
                  <a:outerShdw blurRad="38100" dist="38100" dir="2700000" algn="tl">
                    <a:srgbClr val="000000"/>
                  </a:outerShdw>
                </a:effectLst>
                <a:latin typeface="+mn-lt"/>
                <a:cs typeface="+mn-cs"/>
              </a:defRPr>
            </a:lvl1pPr>
          </a:lstStyle>
          <a:p>
            <a:pPr>
              <a:defRPr/>
            </a:pPr>
            <a:endParaRPr lang="en-US"/>
          </a:p>
        </p:txBody>
      </p:sp>
      <p:sp>
        <p:nvSpPr>
          <p:cNvPr id="7173"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fontAlgn="auto">
              <a:spcBef>
                <a:spcPts val="0"/>
              </a:spcBef>
              <a:spcAft>
                <a:spcPts val="0"/>
              </a:spcAft>
              <a:defRPr sz="1400">
                <a:effectLst>
                  <a:outerShdw blurRad="38100" dist="38100" dir="2700000" algn="tl">
                    <a:srgbClr val="000000"/>
                  </a:outerShdw>
                </a:effectLst>
                <a:latin typeface="+mn-lt"/>
                <a:cs typeface="+mn-cs"/>
              </a:defRPr>
            </a:lvl1pPr>
          </a:lstStyle>
          <a:p>
            <a:pPr>
              <a:defRPr/>
            </a:pPr>
            <a:endParaRPr lang="en-US"/>
          </a:p>
        </p:txBody>
      </p:sp>
      <p:sp>
        <p:nvSpPr>
          <p:cNvPr id="7174"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fontAlgn="auto">
              <a:spcBef>
                <a:spcPts val="0"/>
              </a:spcBef>
              <a:spcAft>
                <a:spcPts val="0"/>
              </a:spcAft>
              <a:defRPr sz="1400">
                <a:effectLst>
                  <a:outerShdw blurRad="38100" dist="38100" dir="2700000" algn="tl">
                    <a:srgbClr val="000000"/>
                  </a:outerShdw>
                </a:effectLst>
                <a:latin typeface="+mn-lt"/>
                <a:cs typeface="+mn-cs"/>
              </a:defRPr>
            </a:lvl1pPr>
          </a:lstStyle>
          <a:p>
            <a:pPr>
              <a:defRPr/>
            </a:pPr>
            <a:fld id="{ACC078D6-81D3-4CAA-A906-43DBB5346C23}" type="slidenum">
              <a:rPr lang="en-US"/>
              <a:pPr>
                <a:defRPr/>
              </a:pPr>
              <a:t>‹#›</a:t>
            </a:fld>
            <a:endParaRPr lang="en-US"/>
          </a:p>
        </p:txBody>
      </p:sp>
    </p:spTree>
    <p:extLst>
      <p:ext uri="{BB962C8B-B14F-4D97-AF65-F5344CB8AC3E}">
        <p14:creationId xmlns:p14="http://schemas.microsoft.com/office/powerpoint/2010/main" val="3845717760"/>
      </p:ext>
    </p:extLst>
  </p:cSld>
  <p:clrMap bg1="dk1" tx1="lt1" bg2="dk2" tx2="lt2" accent1="accent1" accent2="accent2" accent3="accent3" accent4="accent4" accent5="accent5" accent6="accent6" hlink="hlink" folHlink="folHlink"/>
  <p:sldLayoutIdLst>
    <p:sldLayoutId id="2147484618" r:id="rId1"/>
  </p:sldLayoutIdLst>
  <p:hf sldNum="0" hdr="0" ftr="0" dt="0"/>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34"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34"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34"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34"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pitchFamily="34"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pitchFamily="34"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pitchFamily="34"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pitchFamily="34" charset="0"/>
        </a:defRPr>
      </a:lvl9pPr>
    </p:titleStyle>
    <p:bodyStyle>
      <a:lvl1pPr marL="342900" indent="-342900" algn="l" rtl="0" eaLnBrk="0" fontAlgn="base" hangingPunct="0">
        <a:spcBef>
          <a:spcPct val="20000"/>
        </a:spcBef>
        <a:spcAft>
          <a:spcPct val="0"/>
        </a:spcAft>
        <a:buClr>
          <a:schemeClr val="hlink"/>
        </a:buClr>
        <a:buSzPct val="120000"/>
        <a:buChar char="•"/>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Font typeface="Tahoma" charset="0"/>
        <a:buChar char="–"/>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hlink"/>
        </a:buClr>
        <a:buSzPct val="120000"/>
        <a:buChar char="•"/>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Font typeface="Tahoma" charset="0"/>
        <a:buChar char="–"/>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hlink"/>
        </a:buClr>
        <a:buSzPct val="80000"/>
        <a:buFont typeface="Wingdings" pitchFamily="2" charset="2"/>
        <a:buChar char="v"/>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hlink"/>
        </a:buClr>
        <a:buSzPct val="80000"/>
        <a:buFont typeface="Wingdings" pitchFamily="2" charset="2"/>
        <a:buChar char="v"/>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hlink"/>
        </a:buClr>
        <a:buSzPct val="80000"/>
        <a:buFont typeface="Wingdings" pitchFamily="2" charset="2"/>
        <a:buChar char="v"/>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hlink"/>
        </a:buClr>
        <a:buSzPct val="80000"/>
        <a:buFont typeface="Wingdings" pitchFamily="2" charset="2"/>
        <a:buChar char="v"/>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hlink"/>
        </a:buClr>
        <a:buSzPct val="80000"/>
        <a:buFont typeface="Wingdings" pitchFamily="2" charset="2"/>
        <a:buChar char="v"/>
        <a:defRPr sz="2000">
          <a:solidFill>
            <a:schemeClr val="tx1"/>
          </a:solidFill>
          <a:effectLst>
            <a:outerShdw blurRad="38100" dist="38100" dir="2700000" algn="tl">
              <a:srgbClr val="000000"/>
            </a:outerShdw>
          </a:effectLst>
          <a:latin typeface="+mn-lt"/>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2"/>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2"/>
            <a:ext cx="2133600" cy="365125"/>
          </a:xfrm>
          <a:prstGeom prst="rect">
            <a:avLst/>
          </a:prstGeom>
        </p:spPr>
        <p:txBody>
          <a:bodyPr vert="horz" lIns="91440" tIns="45720" rIns="91440" bIns="45720" rtlCol="0" anchor="ctr"/>
          <a:lstStyle>
            <a:lvl1pPr algn="l">
              <a:defRPr sz="900">
                <a:solidFill>
                  <a:schemeClr val="tx1">
                    <a:tint val="75000"/>
                  </a:schemeClr>
                </a:solidFill>
              </a:defRPr>
            </a:lvl1pPr>
          </a:lstStyle>
          <a:p>
            <a:pPr>
              <a:defRPr/>
            </a:pPr>
            <a:endParaRPr lang="en-US">
              <a:solidFill>
                <a:prstClr val="black">
                  <a:tint val="75000"/>
                </a:prstClr>
              </a:solidFill>
            </a:endParaRPr>
          </a:p>
        </p:txBody>
      </p:sp>
      <p:sp>
        <p:nvSpPr>
          <p:cNvPr id="5" name="Footer Placeholder 4"/>
          <p:cNvSpPr>
            <a:spLocks noGrp="1"/>
          </p:cNvSpPr>
          <p:nvPr>
            <p:ph type="ftr" sz="quarter" idx="3"/>
          </p:nvPr>
        </p:nvSpPr>
        <p:spPr>
          <a:xfrm>
            <a:off x="3124200" y="6356352"/>
            <a:ext cx="28956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2"/>
            <a:ext cx="2133600" cy="365125"/>
          </a:xfrm>
          <a:prstGeom prst="rect">
            <a:avLst/>
          </a:prstGeom>
        </p:spPr>
        <p:txBody>
          <a:bodyPr vert="horz" lIns="91440" tIns="45720" rIns="91440" bIns="45720" rtlCol="0" anchor="ctr"/>
          <a:lstStyle>
            <a:lvl1pPr algn="r">
              <a:defRPr sz="900">
                <a:solidFill>
                  <a:schemeClr val="tx1">
                    <a:tint val="75000"/>
                  </a:schemeClr>
                </a:solidFill>
              </a:defRPr>
            </a:lvl1pPr>
          </a:lstStyle>
          <a:p>
            <a:pPr>
              <a:defRPr/>
            </a:pPr>
            <a:fld id="{BD55426D-97D4-4B3D-96BA-54EB869E9C0C}" type="slidenum">
              <a:rPr lang="en-US" smtClean="0">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209273976"/>
      </p:ext>
    </p:extLst>
  </p:cSld>
  <p:clrMap bg1="lt1" tx1="dk1" bg2="lt2" tx2="dk2" accent1="accent1" accent2="accent2" accent3="accent3" accent4="accent4" accent5="accent5" accent6="accent6" hlink="hlink" folHlink="folHlink"/>
  <p:sldLayoutIdLst>
    <p:sldLayoutId id="2147484629" r:id="rId1"/>
    <p:sldLayoutId id="2147484657" r:id="rId2"/>
  </p:sldLayoutIdLst>
  <p:txStyles>
    <p:titleStyle>
      <a:lvl1pPr algn="ctr" defTabSz="685800" rtl="0" eaLnBrk="1" latinLnBrk="0" hangingPunct="1">
        <a:spcBef>
          <a:spcPct val="0"/>
        </a:spcBef>
        <a:buNone/>
        <a:defRPr sz="3300" kern="1200">
          <a:solidFill>
            <a:schemeClr val="tx1"/>
          </a:solidFill>
          <a:latin typeface="+mj-lt"/>
          <a:ea typeface="+mj-ea"/>
          <a:cs typeface="+mj-cs"/>
        </a:defRPr>
      </a:lvl1pPr>
    </p:titleStyle>
    <p:bodyStyle>
      <a:lvl1pPr marL="257175" indent="-257175" algn="l" defTabSz="685800" rtl="0" eaLnBrk="1" latinLnBrk="0" hangingPunct="1">
        <a:spcBef>
          <a:spcPct val="20000"/>
        </a:spcBef>
        <a:buFont typeface="Arial" pitchFamily="34" charset="0"/>
        <a:buChar char="•"/>
        <a:defRPr sz="2400" kern="1200">
          <a:solidFill>
            <a:schemeClr val="tx1"/>
          </a:solidFill>
          <a:latin typeface="+mn-lt"/>
          <a:ea typeface="+mn-ea"/>
          <a:cs typeface="+mn-cs"/>
        </a:defRPr>
      </a:lvl1pPr>
      <a:lvl2pPr marL="557213" indent="-214313" algn="l" defTabSz="685800" rtl="0" eaLnBrk="1" latinLnBrk="0" hangingPunct="1">
        <a:spcBef>
          <a:spcPct val="20000"/>
        </a:spcBef>
        <a:buFont typeface="Arial" pitchFamily="34" charset="0"/>
        <a:buChar char="–"/>
        <a:defRPr sz="2100" kern="1200">
          <a:solidFill>
            <a:schemeClr val="tx1"/>
          </a:solidFill>
          <a:latin typeface="+mn-lt"/>
          <a:ea typeface="+mn-ea"/>
          <a:cs typeface="+mn-cs"/>
        </a:defRPr>
      </a:lvl2pPr>
      <a:lvl3pPr marL="857250" indent="-171450" algn="l" defTabSz="685800" rtl="0" eaLnBrk="1" latinLnBrk="0" hangingPunct="1">
        <a:spcBef>
          <a:spcPct val="20000"/>
        </a:spcBef>
        <a:buFont typeface="Arial" pitchFamily="34" charset="0"/>
        <a:buChar char="•"/>
        <a:defRPr sz="1800" kern="1200">
          <a:solidFill>
            <a:schemeClr val="tx1"/>
          </a:solidFill>
          <a:latin typeface="+mn-lt"/>
          <a:ea typeface="+mn-ea"/>
          <a:cs typeface="+mn-cs"/>
        </a:defRPr>
      </a:lvl3pPr>
      <a:lvl4pPr marL="12001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4pPr>
      <a:lvl5pPr marL="15430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5602" name="Group 2">
            <a:extLst>
              <a:ext uri="{FF2B5EF4-FFF2-40B4-BE49-F238E27FC236}">
                <a16:creationId xmlns:a16="http://schemas.microsoft.com/office/drawing/2014/main" id="{20F8E2F8-C1A5-403B-B5A0-D82484E6E0C3}"/>
              </a:ext>
            </a:extLst>
          </p:cNvPr>
          <p:cNvGrpSpPr>
            <a:grpSpLocks/>
          </p:cNvGrpSpPr>
          <p:nvPr/>
        </p:nvGrpSpPr>
        <p:grpSpPr bwMode="auto">
          <a:xfrm>
            <a:off x="0" y="3902075"/>
            <a:ext cx="3400425" cy="2949575"/>
            <a:chOff x="0" y="2458"/>
            <a:chExt cx="2142" cy="1858"/>
          </a:xfrm>
        </p:grpSpPr>
        <p:sp>
          <p:nvSpPr>
            <p:cNvPr id="197635" name="Freeform 3">
              <a:extLst>
                <a:ext uri="{FF2B5EF4-FFF2-40B4-BE49-F238E27FC236}">
                  <a16:creationId xmlns:a16="http://schemas.microsoft.com/office/drawing/2014/main" id="{58F1E288-2154-4898-BCF1-C0BEB2213576}"/>
                </a:ext>
              </a:extLst>
            </p:cNvPr>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fontAlgn="auto">
                <a:spcBef>
                  <a:spcPts val="0"/>
                </a:spcBef>
                <a:spcAft>
                  <a:spcPts val="0"/>
                </a:spcAft>
                <a:defRPr/>
              </a:pPr>
              <a:endParaRPr lang="id-ID">
                <a:solidFill>
                  <a:srgbClr val="FFFFFF"/>
                </a:solidFill>
                <a:latin typeface="Tahoma" charset="0"/>
                <a:cs typeface="+mn-cs"/>
              </a:endParaRPr>
            </a:p>
          </p:txBody>
        </p:sp>
        <p:sp>
          <p:nvSpPr>
            <p:cNvPr id="197636" name="Freeform 4">
              <a:extLst>
                <a:ext uri="{FF2B5EF4-FFF2-40B4-BE49-F238E27FC236}">
                  <a16:creationId xmlns:a16="http://schemas.microsoft.com/office/drawing/2014/main" id="{DF7D5329-1C03-4C16-B174-34A69A0DEB81}"/>
                </a:ext>
              </a:extLst>
            </p:cNvPr>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fontAlgn="auto">
                <a:spcBef>
                  <a:spcPts val="0"/>
                </a:spcBef>
                <a:spcAft>
                  <a:spcPts val="0"/>
                </a:spcAft>
                <a:defRPr/>
              </a:pPr>
              <a:endParaRPr lang="id-ID">
                <a:solidFill>
                  <a:srgbClr val="FFFFFF"/>
                </a:solidFill>
                <a:latin typeface="Tahoma" charset="0"/>
                <a:cs typeface="+mn-cs"/>
              </a:endParaRPr>
            </a:p>
          </p:txBody>
        </p:sp>
        <p:sp>
          <p:nvSpPr>
            <p:cNvPr id="197637" name="Freeform 5">
              <a:extLst>
                <a:ext uri="{FF2B5EF4-FFF2-40B4-BE49-F238E27FC236}">
                  <a16:creationId xmlns:a16="http://schemas.microsoft.com/office/drawing/2014/main" id="{C0EB2A6C-6E87-485B-B55A-5B3F4A7655BC}"/>
                </a:ext>
              </a:extLst>
            </p:cNvPr>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fontAlgn="auto">
                <a:spcBef>
                  <a:spcPts val="0"/>
                </a:spcBef>
                <a:spcAft>
                  <a:spcPts val="0"/>
                </a:spcAft>
                <a:defRPr/>
              </a:pPr>
              <a:endParaRPr lang="id-ID">
                <a:solidFill>
                  <a:srgbClr val="FFFFFF"/>
                </a:solidFill>
                <a:latin typeface="Tahoma" charset="0"/>
                <a:cs typeface="+mn-cs"/>
              </a:endParaRPr>
            </a:p>
          </p:txBody>
        </p:sp>
        <p:sp>
          <p:nvSpPr>
            <p:cNvPr id="197638" name="Freeform 6">
              <a:extLst>
                <a:ext uri="{FF2B5EF4-FFF2-40B4-BE49-F238E27FC236}">
                  <a16:creationId xmlns:a16="http://schemas.microsoft.com/office/drawing/2014/main" id="{C68D1978-08BA-4FB0-A234-694BEBAA8DAE}"/>
                </a:ext>
              </a:extLst>
            </p:cNvPr>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fontAlgn="auto">
                <a:spcBef>
                  <a:spcPts val="0"/>
                </a:spcBef>
                <a:spcAft>
                  <a:spcPts val="0"/>
                </a:spcAft>
                <a:defRPr/>
              </a:pPr>
              <a:endParaRPr lang="id-ID">
                <a:solidFill>
                  <a:srgbClr val="FFFFFF"/>
                </a:solidFill>
                <a:latin typeface="Tahoma" charset="0"/>
                <a:cs typeface="+mn-cs"/>
              </a:endParaRPr>
            </a:p>
          </p:txBody>
        </p:sp>
        <p:sp>
          <p:nvSpPr>
            <p:cNvPr id="25612" name="Oval 7">
              <a:extLst>
                <a:ext uri="{FF2B5EF4-FFF2-40B4-BE49-F238E27FC236}">
                  <a16:creationId xmlns:a16="http://schemas.microsoft.com/office/drawing/2014/main" id="{678B403F-3490-4015-9880-B11047CDF391}"/>
                </a:ext>
              </a:extLst>
            </p:cNvPr>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id-ID" altLang="en-US">
                <a:solidFill>
                  <a:srgbClr val="FFFFFF"/>
                </a:solidFill>
                <a:latin typeface="Tahoma" panose="020B0604030504040204" pitchFamily="34" charset="0"/>
              </a:endParaRPr>
            </a:p>
          </p:txBody>
        </p:sp>
        <p:sp>
          <p:nvSpPr>
            <p:cNvPr id="25613" name="Oval 8">
              <a:extLst>
                <a:ext uri="{FF2B5EF4-FFF2-40B4-BE49-F238E27FC236}">
                  <a16:creationId xmlns:a16="http://schemas.microsoft.com/office/drawing/2014/main" id="{8B14B2A7-7F08-4DE7-B792-6CAFEE47AEDB}"/>
                </a:ext>
              </a:extLst>
            </p:cNvPr>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id-ID" altLang="en-US">
                <a:solidFill>
                  <a:srgbClr val="FFFFFF"/>
                </a:solidFill>
                <a:latin typeface="Tahoma" panose="020B0604030504040204" pitchFamily="34" charset="0"/>
              </a:endParaRPr>
            </a:p>
          </p:txBody>
        </p:sp>
        <p:sp>
          <p:nvSpPr>
            <p:cNvPr id="25614" name="Oval 9">
              <a:extLst>
                <a:ext uri="{FF2B5EF4-FFF2-40B4-BE49-F238E27FC236}">
                  <a16:creationId xmlns:a16="http://schemas.microsoft.com/office/drawing/2014/main" id="{FB08EB85-C4C7-4880-81C5-3170B3C43440}"/>
                </a:ext>
              </a:extLst>
            </p:cNvPr>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id-ID" altLang="en-US">
                <a:solidFill>
                  <a:srgbClr val="FFFFFF"/>
                </a:solidFill>
                <a:latin typeface="Tahoma" panose="020B0604030504040204" pitchFamily="34" charset="0"/>
              </a:endParaRPr>
            </a:p>
          </p:txBody>
        </p:sp>
      </p:grpSp>
      <p:sp>
        <p:nvSpPr>
          <p:cNvPr id="197642" name="Rectangle 10">
            <a:extLst>
              <a:ext uri="{FF2B5EF4-FFF2-40B4-BE49-F238E27FC236}">
                <a16:creationId xmlns:a16="http://schemas.microsoft.com/office/drawing/2014/main" id="{4818522B-0EEA-4316-B769-5D76CDAF5618}"/>
              </a:ext>
            </a:extLst>
          </p:cNvPr>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97643" name="Rectangle 11">
            <a:extLst>
              <a:ext uri="{FF2B5EF4-FFF2-40B4-BE49-F238E27FC236}">
                <a16:creationId xmlns:a16="http://schemas.microsoft.com/office/drawing/2014/main" id="{457361FB-1A6D-4692-9ED4-0792420CA851}"/>
              </a:ext>
            </a:extLst>
          </p:cNvPr>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7644" name="Rectangle 12">
            <a:extLst>
              <a:ext uri="{FF2B5EF4-FFF2-40B4-BE49-F238E27FC236}">
                <a16:creationId xmlns:a16="http://schemas.microsoft.com/office/drawing/2014/main" id="{26717DAE-32A5-4D3B-A50C-8A3345E4A0BD}"/>
              </a:ext>
            </a:extLst>
          </p:cNvPr>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fontAlgn="auto" hangingPunct="1">
              <a:spcBef>
                <a:spcPts val="0"/>
              </a:spcBef>
              <a:spcAft>
                <a:spcPts val="0"/>
              </a:spcAft>
              <a:defRPr sz="1000">
                <a:solidFill>
                  <a:srgbClr val="FFFFFF"/>
                </a:solidFill>
                <a:effectLst>
                  <a:outerShdw blurRad="38100" dist="38100" dir="2700000" algn="tl">
                    <a:srgbClr val="010199"/>
                  </a:outerShdw>
                </a:effectLst>
                <a:latin typeface="+mn-lt"/>
                <a:cs typeface="+mn-cs"/>
              </a:defRPr>
            </a:lvl1pPr>
          </a:lstStyle>
          <a:p>
            <a:pPr>
              <a:defRPr/>
            </a:pPr>
            <a:r>
              <a:rPr lang="en-US"/>
              <a:t>Sugiyono, FT UNY</a:t>
            </a:r>
          </a:p>
        </p:txBody>
      </p:sp>
      <p:sp>
        <p:nvSpPr>
          <p:cNvPr id="197645" name="Rectangle 13">
            <a:extLst>
              <a:ext uri="{FF2B5EF4-FFF2-40B4-BE49-F238E27FC236}">
                <a16:creationId xmlns:a16="http://schemas.microsoft.com/office/drawing/2014/main" id="{4C390828-9EA9-40D0-B4C8-4DBA93B3C3F1}"/>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fontAlgn="auto" hangingPunct="1">
              <a:spcBef>
                <a:spcPts val="0"/>
              </a:spcBef>
              <a:spcAft>
                <a:spcPts val="0"/>
              </a:spcAft>
              <a:defRPr sz="1000">
                <a:solidFill>
                  <a:srgbClr val="FFFFFF"/>
                </a:solidFill>
                <a:effectLst>
                  <a:outerShdw blurRad="38100" dist="38100" dir="2700000" algn="tl">
                    <a:srgbClr val="010199"/>
                  </a:outerShdw>
                </a:effectLst>
                <a:latin typeface="+mn-lt"/>
                <a:cs typeface="+mn-cs"/>
              </a:defRPr>
            </a:lvl1pPr>
          </a:lstStyle>
          <a:p>
            <a:pPr>
              <a:defRPr/>
            </a:pPr>
            <a:endParaRPr lang="en-US"/>
          </a:p>
        </p:txBody>
      </p:sp>
      <p:sp>
        <p:nvSpPr>
          <p:cNvPr id="197646" name="Rectangle 14">
            <a:extLst>
              <a:ext uri="{FF2B5EF4-FFF2-40B4-BE49-F238E27FC236}">
                <a16:creationId xmlns:a16="http://schemas.microsoft.com/office/drawing/2014/main" id="{1245198B-F463-48FC-864C-7DE08884CD30}"/>
              </a:ext>
            </a:extLst>
          </p:cNvPr>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10199"/>
                  </a:outerShdw>
                </a:effectLst>
              </a:defRPr>
            </a:lvl1pPr>
          </a:lstStyle>
          <a:p>
            <a:fld id="{69162A62-7ED8-4DF6-BF9C-B17C21ECE21B}" type="slidenum">
              <a:rPr lang="en-US" altLang="en-US"/>
              <a:pPr/>
              <a:t>‹#›</a:t>
            </a:fld>
            <a:endParaRPr lang="en-US" altLang="en-US"/>
          </a:p>
        </p:txBody>
      </p:sp>
    </p:spTree>
    <p:extLst>
      <p:ext uri="{BB962C8B-B14F-4D97-AF65-F5344CB8AC3E}">
        <p14:creationId xmlns:p14="http://schemas.microsoft.com/office/powerpoint/2010/main" val="3194413757"/>
      </p:ext>
    </p:extLst>
  </p:cSld>
  <p:clrMap bg1="dk2" tx1="lt1" bg2="dk1" tx2="lt2" accent1="accent1" accent2="accent2" accent3="accent3" accent4="accent4" accent5="accent5" accent6="accent6" hlink="hlink" folHlink="folHlink"/>
  <p:sldLayoutIdLst>
    <p:sldLayoutId id="2147484649" r:id="rId1"/>
    <p:sldLayoutId id="2147484655" r:id="rId2"/>
    <p:sldLayoutId id="2147484658" r:id="rId3"/>
  </p:sldLayoutIdLst>
  <p:hf sldNum="0" hdr="0" ftr="0"/>
  <p:txStyles>
    <p:titleStyle>
      <a:lvl1pPr algn="ctr" rtl="0" eaLnBrk="0" fontAlgn="base" hangingPunct="0">
        <a:spcBef>
          <a:spcPct val="0"/>
        </a:spcBef>
        <a:spcAft>
          <a:spcPct val="0"/>
        </a:spcAft>
        <a:defRPr sz="4400">
          <a:solidFill>
            <a:schemeClr val="tx2"/>
          </a:solidFill>
          <a:effectLst>
            <a:outerShdw blurRad="38100" dist="38100" dir="2700000" algn="tl">
              <a:srgbClr val="FFFFFF"/>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FFFFFF"/>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FFFFFF"/>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FFFFFF"/>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FFFFFF"/>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FFFFFF"/>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FFFFFF"/>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FFFFFF"/>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FFFFFF"/>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75000"/>
        <a:buFont typeface="Wingdings" panose="05000000000000000000" pitchFamily="2" charset="2"/>
        <a:buChar char="l"/>
        <a:defRPr sz="3200">
          <a:solidFill>
            <a:schemeClr val="tx1"/>
          </a:solidFill>
          <a:effectLst>
            <a:outerShdw blurRad="38100" dist="38100" dir="2700000" algn="tl">
              <a:srgbClr val="010199"/>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75000"/>
        <a:buFont typeface="Wingdings" panose="05000000000000000000" pitchFamily="2" charset="2"/>
        <a:buChar char="l"/>
        <a:defRPr sz="2800">
          <a:solidFill>
            <a:schemeClr val="tx1"/>
          </a:solidFill>
          <a:effectLst>
            <a:outerShdw blurRad="38100" dist="38100" dir="2700000" algn="tl">
              <a:srgbClr val="010199"/>
            </a:outerShdw>
          </a:effectLst>
          <a:latin typeface="+mn-lt"/>
        </a:defRPr>
      </a:lvl2pPr>
      <a:lvl3pPr marL="1143000" indent="-228600" algn="l" rtl="0" eaLnBrk="0" fontAlgn="base" hangingPunct="0">
        <a:spcBef>
          <a:spcPct val="20000"/>
        </a:spcBef>
        <a:spcAft>
          <a:spcPct val="0"/>
        </a:spcAft>
        <a:buClr>
          <a:schemeClr val="accent2"/>
        </a:buClr>
        <a:buSzPct val="75000"/>
        <a:buFont typeface="Wingdings" panose="05000000000000000000" pitchFamily="2" charset="2"/>
        <a:buChar char="l"/>
        <a:defRPr sz="2400">
          <a:solidFill>
            <a:schemeClr val="tx1"/>
          </a:solidFill>
          <a:effectLst>
            <a:outerShdw blurRad="38100" dist="38100" dir="2700000" algn="tl">
              <a:srgbClr val="010199"/>
            </a:outerShdw>
          </a:effectLst>
          <a:latin typeface="+mn-lt"/>
        </a:defRPr>
      </a:lvl3pPr>
      <a:lvl4pPr marL="1600200" indent="-228600" algn="l" rtl="0" eaLnBrk="0" fontAlgn="base" hangingPunct="0">
        <a:spcBef>
          <a:spcPct val="20000"/>
        </a:spcBef>
        <a:spcAft>
          <a:spcPct val="0"/>
        </a:spcAft>
        <a:buClr>
          <a:schemeClr val="folHlink"/>
        </a:buClr>
        <a:buSzPct val="75000"/>
        <a:buFont typeface="Wingdings" panose="05000000000000000000" pitchFamily="2" charset="2"/>
        <a:buChar char="l"/>
        <a:defRPr sz="2000">
          <a:solidFill>
            <a:schemeClr val="tx1"/>
          </a:solidFill>
          <a:effectLst>
            <a:outerShdw blurRad="38100" dist="38100" dir="2700000" algn="tl">
              <a:srgbClr val="010199"/>
            </a:outerShdw>
          </a:effectLst>
          <a:latin typeface="+mn-lt"/>
        </a:defRPr>
      </a:lvl4pPr>
      <a:lvl5pPr marL="2057400" indent="-228600" algn="l" rtl="0" eaLnBrk="0" fontAlgn="base" hangingPunct="0">
        <a:spcBef>
          <a:spcPct val="20000"/>
        </a:spcBef>
        <a:spcAft>
          <a:spcPct val="0"/>
        </a:spcAft>
        <a:buClr>
          <a:schemeClr val="tx1"/>
        </a:buClr>
        <a:buSzPct val="75000"/>
        <a:buFont typeface="Wingdings" panose="05000000000000000000" pitchFamily="2" charset="2"/>
        <a:buChar char="l"/>
        <a:defRPr sz="2000">
          <a:solidFill>
            <a:schemeClr val="tx1"/>
          </a:solidFill>
          <a:effectLst>
            <a:outerShdw blurRad="38100" dist="38100" dir="2700000" algn="tl">
              <a:srgbClr val="010199"/>
            </a:outerShdw>
          </a:effectLst>
          <a:latin typeface="+mn-lt"/>
        </a:defRPr>
      </a:lvl5pPr>
      <a:lvl6pPr marL="2514600" indent="-228600" algn="l" rtl="0" fontAlgn="base">
        <a:spcBef>
          <a:spcPct val="20000"/>
        </a:spcBef>
        <a:spcAft>
          <a:spcPct val="0"/>
        </a:spcAft>
        <a:buClr>
          <a:schemeClr val="tx1"/>
        </a:buClr>
        <a:buSzPct val="75000"/>
        <a:buFont typeface="Wingdings" pitchFamily="2" charset="2"/>
        <a:buChar char="l"/>
        <a:defRPr sz="2000">
          <a:solidFill>
            <a:schemeClr val="tx1"/>
          </a:solidFill>
          <a:effectLst>
            <a:outerShdw blurRad="38100" dist="38100" dir="2700000" algn="tl">
              <a:srgbClr val="010199"/>
            </a:outerShdw>
          </a:effectLst>
          <a:latin typeface="+mn-lt"/>
        </a:defRPr>
      </a:lvl6pPr>
      <a:lvl7pPr marL="2971800" indent="-228600" algn="l" rtl="0" fontAlgn="base">
        <a:spcBef>
          <a:spcPct val="20000"/>
        </a:spcBef>
        <a:spcAft>
          <a:spcPct val="0"/>
        </a:spcAft>
        <a:buClr>
          <a:schemeClr val="tx1"/>
        </a:buClr>
        <a:buSzPct val="75000"/>
        <a:buFont typeface="Wingdings" pitchFamily="2" charset="2"/>
        <a:buChar char="l"/>
        <a:defRPr sz="2000">
          <a:solidFill>
            <a:schemeClr val="tx1"/>
          </a:solidFill>
          <a:effectLst>
            <a:outerShdw blurRad="38100" dist="38100" dir="2700000" algn="tl">
              <a:srgbClr val="010199"/>
            </a:outerShdw>
          </a:effectLst>
          <a:latin typeface="+mn-lt"/>
        </a:defRPr>
      </a:lvl7pPr>
      <a:lvl8pPr marL="3429000" indent="-228600" algn="l" rtl="0" fontAlgn="base">
        <a:spcBef>
          <a:spcPct val="20000"/>
        </a:spcBef>
        <a:spcAft>
          <a:spcPct val="0"/>
        </a:spcAft>
        <a:buClr>
          <a:schemeClr val="tx1"/>
        </a:buClr>
        <a:buSzPct val="75000"/>
        <a:buFont typeface="Wingdings" pitchFamily="2" charset="2"/>
        <a:buChar char="l"/>
        <a:defRPr sz="2000">
          <a:solidFill>
            <a:schemeClr val="tx1"/>
          </a:solidFill>
          <a:effectLst>
            <a:outerShdw blurRad="38100" dist="38100" dir="2700000" algn="tl">
              <a:srgbClr val="010199"/>
            </a:outerShdw>
          </a:effectLst>
          <a:latin typeface="+mn-lt"/>
        </a:defRPr>
      </a:lvl8pPr>
      <a:lvl9pPr marL="3886200" indent="-228600" algn="l" rtl="0" fontAlgn="base">
        <a:spcBef>
          <a:spcPct val="20000"/>
        </a:spcBef>
        <a:spcAft>
          <a:spcPct val="0"/>
        </a:spcAft>
        <a:buClr>
          <a:schemeClr val="tx1"/>
        </a:buClr>
        <a:buSzPct val="75000"/>
        <a:buFont typeface="Wingdings" pitchFamily="2" charset="2"/>
        <a:buChar char="l"/>
        <a:defRPr sz="2000">
          <a:solidFill>
            <a:schemeClr val="tx1"/>
          </a:solidFill>
          <a:effectLst>
            <a:outerShdw blurRad="38100" dist="38100" dir="2700000" algn="tl">
              <a:srgbClr val="010199"/>
            </a:outerShdw>
          </a:effectLst>
          <a:latin typeface="+mn-lt"/>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a:solidFill>
                  <a:schemeClr val="tx1">
                    <a:tint val="75000"/>
                  </a:schemeClr>
                </a:solidFill>
                <a:latin typeface="+mn-lt"/>
                <a:cs typeface="+mn-cs"/>
              </a:defRPr>
            </a:lvl1pPr>
          </a:lstStyle>
          <a:p>
            <a:pPr>
              <a:defRPr/>
            </a:pPr>
            <a:fld id="{9721BC52-A5FB-4AA3-AA2E-D2A16A060471}" type="datetimeFigureOut">
              <a:rPr lang="en-US">
                <a:solidFill>
                  <a:prstClr val="black">
                    <a:tint val="75000"/>
                  </a:prstClr>
                </a:solidFill>
              </a:rPr>
              <a:pPr>
                <a:defRPr/>
              </a:pPr>
              <a:t>3/18/2021</a:t>
            </a:fld>
            <a:endParaRPr lang="en-US">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fontAlgn="auto">
              <a:spcBef>
                <a:spcPts val="0"/>
              </a:spcBef>
              <a:spcAft>
                <a:spcPts val="0"/>
              </a:spcAft>
              <a:defRPr sz="1200">
                <a:solidFill>
                  <a:schemeClr val="tx1">
                    <a:tint val="75000"/>
                  </a:schemeClr>
                </a:solidFill>
                <a:latin typeface="+mn-lt"/>
                <a:cs typeface="+mn-cs"/>
              </a:defRPr>
            </a:lvl1pPr>
          </a:lstStyle>
          <a:p>
            <a:pPr>
              <a:defRPr/>
            </a:pPr>
            <a:fld id="{091B3E49-AA53-456F-8D2D-D0F4A5B22BEC}"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281982503"/>
      </p:ext>
    </p:extLst>
  </p:cSld>
  <p:clrMap bg1="lt1" tx1="dk1" bg2="lt2" tx2="dk2" accent1="accent1" accent2="accent2" accent3="accent3" accent4="accent4" accent5="accent5" accent6="accent6" hlink="hlink" folHlink="folHlink"/>
  <p:sldLayoutIdLst>
    <p:sldLayoutId id="2147484635" r:id="rId1"/>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Ref idx="1003">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609601"/>
            <a:ext cx="7772400" cy="1456267"/>
          </a:xfrm>
          <a:prstGeom prst="rect">
            <a:avLst/>
          </a:prstGeom>
          <a:effectLst/>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457200" y="2142068"/>
            <a:ext cx="7772400" cy="3649133"/>
          </a:xfrm>
          <a:prstGeom prst="rect">
            <a:avLst/>
          </a:prstGeom>
        </p:spPr>
        <p:txBody>
          <a:bodyPr vert="horz" lIns="91440" tIns="45720" rIns="91440" bIns="45720" rtlCol="0" anchor="ct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523712" y="5870576"/>
            <a:ext cx="1212173" cy="377825"/>
          </a:xfrm>
          <a:prstGeom prst="rect">
            <a:avLst/>
          </a:prstGeom>
        </p:spPr>
        <p:txBody>
          <a:bodyPr vert="horz" lIns="91440" tIns="45720" rIns="91440" bIns="45720" rtlCol="0" anchor="ctr"/>
          <a:lstStyle>
            <a:lvl1pPr algn="r">
              <a:defRPr sz="1000" b="0" i="0">
                <a:solidFill>
                  <a:schemeClr val="tx1"/>
                </a:solidFill>
                <a:effectLst/>
                <a:latin typeface="+mn-lt"/>
              </a:defRPr>
            </a:lvl1pPr>
          </a:lstStyle>
          <a:p>
            <a:pPr>
              <a:defRPr/>
            </a:pPr>
            <a:fld id="{A8169E89-82DA-4BC2-B842-BA844D7EE6F6}" type="datetimeFigureOut">
              <a:rPr lang="en-US" smtClean="0"/>
              <a:pPr>
                <a:defRPr/>
              </a:pPr>
              <a:t>3/18/2021</a:t>
            </a:fld>
            <a:endParaRPr lang="en-US"/>
          </a:p>
        </p:txBody>
      </p:sp>
      <p:sp>
        <p:nvSpPr>
          <p:cNvPr id="5" name="Footer Placeholder 4"/>
          <p:cNvSpPr>
            <a:spLocks noGrp="1"/>
          </p:cNvSpPr>
          <p:nvPr>
            <p:ph type="ftr" sz="quarter" idx="3"/>
          </p:nvPr>
        </p:nvSpPr>
        <p:spPr>
          <a:xfrm>
            <a:off x="457200" y="5870576"/>
            <a:ext cx="5990311" cy="377825"/>
          </a:xfrm>
          <a:prstGeom prst="rect">
            <a:avLst/>
          </a:prstGeom>
        </p:spPr>
        <p:txBody>
          <a:bodyPr vert="horz" lIns="91440" tIns="45720" rIns="91440" bIns="45720" rtlCol="0" anchor="ctr"/>
          <a:lstStyle>
            <a:lvl1pPr algn="l">
              <a:defRPr sz="1000" b="0" i="0">
                <a:solidFill>
                  <a:schemeClr val="tx1"/>
                </a:solidFill>
                <a:effectLst/>
                <a:latin typeface="+mn-lt"/>
              </a:defRPr>
            </a:lvl1pPr>
          </a:lstStyle>
          <a:p>
            <a:pPr>
              <a:defRPr/>
            </a:pPr>
            <a:endParaRPr lang="en-US"/>
          </a:p>
        </p:txBody>
      </p:sp>
      <p:sp>
        <p:nvSpPr>
          <p:cNvPr id="6" name="Slide Number Placeholder 5"/>
          <p:cNvSpPr>
            <a:spLocks noGrp="1"/>
          </p:cNvSpPr>
          <p:nvPr>
            <p:ph type="sldNum" sz="quarter" idx="4"/>
          </p:nvPr>
        </p:nvSpPr>
        <p:spPr>
          <a:xfrm>
            <a:off x="7812085" y="5870576"/>
            <a:ext cx="417516" cy="377825"/>
          </a:xfrm>
          <a:prstGeom prst="rect">
            <a:avLst/>
          </a:prstGeom>
        </p:spPr>
        <p:txBody>
          <a:bodyPr vert="horz" lIns="91440" tIns="45720" rIns="91440" bIns="45720" rtlCol="0" anchor="ctr"/>
          <a:lstStyle>
            <a:lvl1pPr algn="r">
              <a:defRPr sz="1000" b="0" i="0">
                <a:solidFill>
                  <a:schemeClr val="tx1"/>
                </a:solidFill>
                <a:effectLst/>
                <a:latin typeface="+mn-lt"/>
              </a:defRPr>
            </a:lvl1pPr>
          </a:lstStyle>
          <a:p>
            <a:fld id="{FE58AF44-BD8B-441F-9EB6-B02207062A22}" type="slidenum">
              <a:rPr lang="en-US" altLang="en-US" smtClean="0"/>
              <a:pPr/>
              <a:t>‹#›</a:t>
            </a:fld>
            <a:endParaRPr lang="en-US" altLang="en-US"/>
          </a:p>
        </p:txBody>
      </p:sp>
    </p:spTree>
    <p:extLst>
      <p:ext uri="{BB962C8B-B14F-4D97-AF65-F5344CB8AC3E}">
        <p14:creationId xmlns:p14="http://schemas.microsoft.com/office/powerpoint/2010/main" val="3364171096"/>
      </p:ext>
    </p:extLst>
  </p:cSld>
  <p:clrMap bg1="dk1" tx1="lt1" bg2="dk2" tx2="lt2" accent1="accent1" accent2="accent2" accent3="accent3" accent4="accent4" accent5="accent5" accent6="accent6" hlink="hlink" folHlink="folHlink"/>
  <p:sldLayoutIdLst>
    <p:sldLayoutId id="2147484637" r:id="rId1"/>
  </p:sldLayoutIdLst>
  <p:txStyles>
    <p:titleStyle>
      <a:lvl1pPr algn="l" defTabSz="457200" rtl="0" eaLnBrk="1" latinLnBrk="0" hangingPunct="1">
        <a:spcBef>
          <a:spcPct val="0"/>
        </a:spcBef>
        <a:buNone/>
        <a:defRPr sz="3200" kern="1200" cap="all">
          <a:ln w="3175" cmpd="sng">
            <a:noFill/>
          </a:ln>
          <a:solidFill>
            <a:schemeClr val="tx1"/>
          </a:solidFill>
          <a:effectLst/>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85750" indent="-285750" algn="l" defTabSz="457200" rtl="0" eaLnBrk="1" latinLnBrk="0" hangingPunct="1">
        <a:spcBef>
          <a:spcPts val="0"/>
        </a:spcBef>
        <a:spcAft>
          <a:spcPts val="1000"/>
        </a:spcAft>
        <a:buClr>
          <a:schemeClr val="tx1"/>
        </a:buClr>
        <a:buSzPct val="100000"/>
        <a:buFont typeface="Arial"/>
        <a:buChar char="•"/>
        <a:defRPr sz="1800" kern="1200" cap="none">
          <a:solidFill>
            <a:schemeClr val="tx1"/>
          </a:solidFill>
          <a:effectLst/>
          <a:latin typeface="+mn-lt"/>
          <a:ea typeface="+mn-ea"/>
          <a:cs typeface="+mn-cs"/>
        </a:defRPr>
      </a:lvl1pPr>
      <a:lvl2pPr marL="742950" indent="-285750" algn="l" defTabSz="457200" rtl="0" eaLnBrk="1" latinLnBrk="0" hangingPunct="1">
        <a:spcBef>
          <a:spcPts val="0"/>
        </a:spcBef>
        <a:spcAft>
          <a:spcPts val="1000"/>
        </a:spcAft>
        <a:buClr>
          <a:schemeClr val="tx1"/>
        </a:buClr>
        <a:buSzPct val="100000"/>
        <a:buFont typeface="Arial"/>
        <a:buChar char="•"/>
        <a:defRPr sz="1600" kern="1200" cap="none">
          <a:solidFill>
            <a:schemeClr val="tx1"/>
          </a:solidFill>
          <a:effectLst/>
          <a:latin typeface="+mn-lt"/>
          <a:ea typeface="+mn-ea"/>
          <a:cs typeface="+mn-cs"/>
        </a:defRPr>
      </a:lvl2pPr>
      <a:lvl3pPr marL="1200150" indent="-285750" algn="l" defTabSz="457200" rtl="0" eaLnBrk="1" latinLnBrk="0" hangingPunct="1">
        <a:spcBef>
          <a:spcPts val="0"/>
        </a:spcBef>
        <a:spcAft>
          <a:spcPts val="1000"/>
        </a:spcAft>
        <a:buClr>
          <a:schemeClr val="tx1"/>
        </a:buClr>
        <a:buSzPct val="100000"/>
        <a:buFont typeface="Arial"/>
        <a:buChar char="•"/>
        <a:defRPr sz="1400" kern="1200" cap="none">
          <a:solidFill>
            <a:schemeClr val="tx1"/>
          </a:solidFill>
          <a:effectLst/>
          <a:latin typeface="+mn-lt"/>
          <a:ea typeface="+mn-ea"/>
          <a:cs typeface="+mn-cs"/>
        </a:defRPr>
      </a:lvl3pPr>
      <a:lvl4pPr marL="1543050" indent="-171450" algn="l" defTabSz="457200" rtl="0" eaLnBrk="1" latinLnBrk="0" hangingPunct="1">
        <a:spcBef>
          <a:spcPts val="0"/>
        </a:spcBef>
        <a:spcAft>
          <a:spcPts val="1000"/>
        </a:spcAft>
        <a:buClr>
          <a:schemeClr val="tx1"/>
        </a:buClr>
        <a:buSzPct val="100000"/>
        <a:buFont typeface="Arial"/>
        <a:buChar char="•"/>
        <a:defRPr sz="1200" kern="1200" cap="none">
          <a:solidFill>
            <a:schemeClr val="tx1"/>
          </a:solidFill>
          <a:effectLst/>
          <a:latin typeface="+mn-lt"/>
          <a:ea typeface="+mn-ea"/>
          <a:cs typeface="+mn-cs"/>
        </a:defRPr>
      </a:lvl4pPr>
      <a:lvl5pPr marL="2000250" indent="-171450" algn="l" defTabSz="457200" rtl="0" eaLnBrk="1" latinLnBrk="0" hangingPunct="1">
        <a:spcBef>
          <a:spcPts val="0"/>
        </a:spcBef>
        <a:spcAft>
          <a:spcPts val="1000"/>
        </a:spcAft>
        <a:buClr>
          <a:schemeClr val="tx1"/>
        </a:buClr>
        <a:buSzPct val="100000"/>
        <a:buFont typeface="Arial"/>
        <a:buChar char="•"/>
        <a:defRPr sz="1200" kern="1200" cap="none">
          <a:solidFill>
            <a:schemeClr val="tx1"/>
          </a:solidFill>
          <a:effectLst/>
          <a:latin typeface="+mn-lt"/>
          <a:ea typeface="+mn-ea"/>
          <a:cs typeface="+mn-cs"/>
        </a:defRPr>
      </a:lvl5pPr>
      <a:lvl6pPr marL="2514600" indent="-228600" algn="l" defTabSz="457200" rtl="0" eaLnBrk="1" latinLnBrk="0" hangingPunct="1">
        <a:spcBef>
          <a:spcPts val="0"/>
        </a:spcBef>
        <a:spcAft>
          <a:spcPts val="1000"/>
        </a:spcAft>
        <a:buClr>
          <a:schemeClr val="tx1"/>
        </a:buClr>
        <a:buSzPct val="100000"/>
        <a:buFont typeface="Arial"/>
        <a:buChar char="•"/>
        <a:defRPr sz="1200" kern="1200" cap="none">
          <a:solidFill>
            <a:schemeClr val="tx1"/>
          </a:solidFill>
          <a:effectLst/>
          <a:latin typeface="+mn-lt"/>
          <a:ea typeface="+mn-ea"/>
          <a:cs typeface="+mn-cs"/>
        </a:defRPr>
      </a:lvl6pPr>
      <a:lvl7pPr marL="2971800" indent="-228600" algn="l" defTabSz="457200" rtl="0" eaLnBrk="1" latinLnBrk="0" hangingPunct="1">
        <a:spcBef>
          <a:spcPts val="0"/>
        </a:spcBef>
        <a:spcAft>
          <a:spcPts val="1000"/>
        </a:spcAft>
        <a:buClr>
          <a:schemeClr val="tx1"/>
        </a:buClr>
        <a:buSzPct val="100000"/>
        <a:buFont typeface="Arial"/>
        <a:buChar char="•"/>
        <a:defRPr sz="1200" kern="1200" cap="none">
          <a:solidFill>
            <a:schemeClr val="tx1"/>
          </a:solidFill>
          <a:effectLst/>
          <a:latin typeface="+mn-lt"/>
          <a:ea typeface="+mn-ea"/>
          <a:cs typeface="+mn-cs"/>
        </a:defRPr>
      </a:lvl7pPr>
      <a:lvl8pPr marL="3429000" indent="-228600" algn="l" defTabSz="457200" rtl="0" eaLnBrk="1" latinLnBrk="0" hangingPunct="1">
        <a:spcBef>
          <a:spcPts val="0"/>
        </a:spcBef>
        <a:spcAft>
          <a:spcPts val="1000"/>
        </a:spcAft>
        <a:buClr>
          <a:schemeClr val="tx1"/>
        </a:buClr>
        <a:buSzPct val="100000"/>
        <a:buFont typeface="Arial"/>
        <a:buChar char="•"/>
        <a:defRPr sz="1200" kern="1200" cap="none">
          <a:solidFill>
            <a:schemeClr val="tx1"/>
          </a:solidFill>
          <a:effectLst/>
          <a:latin typeface="+mn-lt"/>
          <a:ea typeface="+mn-ea"/>
          <a:cs typeface="+mn-cs"/>
        </a:defRPr>
      </a:lvl8pPr>
      <a:lvl9pPr marL="3886200" indent="-228600" algn="l" defTabSz="457200" rtl="0" eaLnBrk="1" latinLnBrk="0" hangingPunct="1">
        <a:spcBef>
          <a:spcPts val="0"/>
        </a:spcBef>
        <a:spcAft>
          <a:spcPts val="1000"/>
        </a:spcAft>
        <a:buClr>
          <a:schemeClr val="tx1"/>
        </a:buClr>
        <a:buSzPct val="100000"/>
        <a:buFont typeface="Arial"/>
        <a:buChar char="•"/>
        <a:defRPr sz="1200" kern="1200" cap="none">
          <a:solidFill>
            <a:schemeClr val="tx1"/>
          </a:solidFill>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3" name="Freeform 12"/>
          <p:cNvSpPr>
            <a:spLocks/>
          </p:cNvSpPr>
          <p:nvPr/>
        </p:nvSpPr>
        <p:spPr bwMode="auto">
          <a:xfrm>
            <a:off x="715963" y="5002213"/>
            <a:ext cx="3802062" cy="1443037"/>
          </a:xfrm>
          <a:custGeom>
            <a:avLst>
              <a:gd name="A1" fmla="val 0"/>
              <a:gd name="A2" fmla="val 0"/>
              <a:gd name="A3" fmla="val 0"/>
              <a:gd name="A4" fmla="val 0"/>
              <a:gd name="A5" fmla="val 0"/>
              <a:gd name="A6" fmla="val 0"/>
              <a:gd name="A7" fmla="val 0"/>
              <a:gd name="A8" fmla="val 0"/>
            </a:avLst>
            <a:gdLst/>
            <a:ahLst/>
            <a:cxnLst>
              <a:cxn ang="0">
                <a:pos x="0" y="0"/>
              </a:cxn>
              <a:cxn ang="0">
                <a:pos x="5760" y="0"/>
              </a:cxn>
              <a:cxn ang="0">
                <a:pos x="5760" y="528"/>
              </a:cxn>
              <a:cxn ang="0">
                <a:pos x="48" y="0"/>
              </a:cxn>
            </a:cxnLst>
            <a:rect l="0" t="0" r="0" b="0"/>
            <a:pathLst>
              <a:path w="5760" h="528">
                <a:moveTo>
                  <a:pt x="-329" y="347"/>
                </a:moveTo>
                <a:lnTo>
                  <a:pt x="7156" y="682"/>
                </a:lnTo>
                <a:lnTo>
                  <a:pt x="5229" y="682"/>
                </a:lnTo>
                <a:lnTo>
                  <a:pt x="-328" y="345"/>
                </a:lnTo>
              </a:path>
            </a:pathLst>
          </a:custGeom>
          <a:solidFill>
            <a:schemeClr val="accent1">
              <a:tint val="65000"/>
              <a:satMod val="115000"/>
              <a:alpha val="40000"/>
            </a:schemeClr>
          </a:solidFill>
          <a:ln w="9525" cap="flat" cmpd="sng" algn="ctr">
            <a:noFill/>
            <a:prstDash val="solid"/>
            <a:round/>
            <a:headEnd type="none" w="med" len="med"/>
            <a:tailEnd type="none" w="med" len="med"/>
          </a:ln>
          <a:effectLst/>
        </p:spPr>
        <p:txBody>
          <a:bodyPr/>
          <a:lstStyle/>
          <a:p>
            <a:pPr>
              <a:defRPr/>
            </a:pPr>
            <a:endParaRPr lang="en-US">
              <a:solidFill>
                <a:prstClr val="black"/>
              </a:solidFill>
            </a:endParaRPr>
          </a:p>
        </p:txBody>
      </p:sp>
      <p:sp>
        <p:nvSpPr>
          <p:cNvPr id="12" name="Freeform 11"/>
          <p:cNvSpPr>
            <a:spLocks/>
          </p:cNvSpPr>
          <p:nvPr/>
        </p:nvSpPr>
        <p:spPr bwMode="auto">
          <a:xfrm>
            <a:off x="-53975" y="5784850"/>
            <a:ext cx="3802063" cy="838200"/>
          </a:xfrm>
          <a:custGeom>
            <a:avLst>
              <a:gd name="A1" fmla="val 0"/>
              <a:gd name="A2" fmla="val 0"/>
              <a:gd name="A3" fmla="val 0"/>
              <a:gd name="A4" fmla="val 0"/>
              <a:gd name="A5" fmla="val 0"/>
              <a:gd name="A6" fmla="val 0"/>
              <a:gd name="A7" fmla="val 0"/>
              <a:gd name="A8" fmla="val 0"/>
            </a:avLst>
            <a:gdLst/>
            <a:ahLst/>
            <a:cxnLst>
              <a:cxn ang="0">
                <a:pos x="0" y="0"/>
              </a:cxn>
              <a:cxn ang="0">
                <a:pos x="5760" y="0"/>
              </a:cxn>
              <a:cxn ang="0">
                <a:pos x="5760" y="528"/>
              </a:cxn>
              <a:cxn ang="0">
                <a:pos x="48" y="0"/>
              </a:cxn>
            </a:cxnLst>
            <a:rect l="0" t="0" r="0" b="0"/>
            <a:pathLst>
              <a:path w="5760" h="528">
                <a:moveTo>
                  <a:pt x="817" y="97"/>
                </a:moveTo>
                <a:lnTo>
                  <a:pt x="6408" y="682"/>
                </a:lnTo>
                <a:lnTo>
                  <a:pt x="5232" y="685"/>
                </a:lnTo>
                <a:lnTo>
                  <a:pt x="829" y="101"/>
                </a:lnTo>
              </a:path>
            </a:pathLst>
          </a:custGeom>
          <a:solidFill>
            <a:srgbClr val="000000">
              <a:alpha val="100000"/>
            </a:srgbClr>
          </a:solidFill>
          <a:ln w="9525" cap="flat" cmpd="sng" algn="ctr">
            <a:noFill/>
            <a:prstDash val="solid"/>
            <a:round/>
            <a:headEnd type="none" w="med" len="med"/>
            <a:tailEnd type="none" w="med" len="med"/>
          </a:ln>
          <a:effectLst/>
        </p:spPr>
        <p:txBody>
          <a:bodyPr/>
          <a:lstStyle/>
          <a:p>
            <a:pPr>
              <a:defRPr/>
            </a:pPr>
            <a:endParaRPr lang="en-US">
              <a:solidFill>
                <a:prstClr val="black"/>
              </a:solidFill>
            </a:endParaRPr>
          </a:p>
        </p:txBody>
      </p:sp>
      <p:sp>
        <p:nvSpPr>
          <p:cNvPr id="14" name="Right Triangle 13"/>
          <p:cNvSpPr>
            <a:spLocks/>
          </p:cNvSpPr>
          <p:nvPr/>
        </p:nvSpPr>
        <p:spPr bwMode="auto">
          <a:xfrm>
            <a:off x="-6042" y="5791253"/>
            <a:ext cx="3402314" cy="1080868"/>
          </a:xfrm>
          <a:prstGeom prst="rtTriangle">
            <a:avLst/>
          </a:prstGeom>
          <a:blipFill>
            <a:blip r:embed="rId3">
              <a:alphaModFix amt="50000"/>
            </a:blip>
            <a:tile tx="0" ty="0" sx="50000" sy="50000" flip="none" algn="t"/>
          </a:blipFill>
          <a:ln w="12700" cap="rnd" cmpd="thickThin" algn="ctr">
            <a:noFill/>
            <a:prstDash val="solid"/>
          </a:ln>
          <a:effectLst>
            <a:fillOverlay blend="mult">
              <a:gradFill flip="none" rotWithShape="1">
                <a:gsLst>
                  <a:gs pos="0">
                    <a:schemeClr val="accent1">
                      <a:shade val="20000"/>
                      <a:satMod val="176000"/>
                      <a:alpha val="100000"/>
                    </a:schemeClr>
                  </a:gs>
                  <a:gs pos="18000">
                    <a:schemeClr val="accent1">
                      <a:shade val="48000"/>
                      <a:satMod val="153000"/>
                      <a:alpha val="100000"/>
                    </a:schemeClr>
                  </a:gs>
                  <a:gs pos="43000">
                    <a:schemeClr val="accent1">
                      <a:tint val="86000"/>
                      <a:satMod val="149000"/>
                      <a:alpha val="100000"/>
                    </a:schemeClr>
                  </a:gs>
                  <a:gs pos="45000">
                    <a:schemeClr val="accent1">
                      <a:tint val="85000"/>
                      <a:satMod val="150000"/>
                      <a:alpha val="100000"/>
                    </a:schemeClr>
                  </a:gs>
                  <a:gs pos="50000">
                    <a:schemeClr val="accent1">
                      <a:tint val="86000"/>
                      <a:satMod val="149000"/>
                      <a:alpha val="100000"/>
                    </a:schemeClr>
                  </a:gs>
                  <a:gs pos="79000">
                    <a:schemeClr val="accent1">
                      <a:shade val="53000"/>
                      <a:satMod val="150000"/>
                      <a:alpha val="100000"/>
                    </a:schemeClr>
                  </a:gs>
                  <a:gs pos="100000">
                    <a:schemeClr val="accent1">
                      <a:shade val="25000"/>
                      <a:satMod val="170000"/>
                      <a:alpha val="100000"/>
                    </a:schemeClr>
                  </a:gs>
                </a:gsLst>
                <a:lin ang="450000" scaled="1"/>
                <a:tileRect/>
              </a:gradFill>
            </a:fillOverlay>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endParaRPr>
          </a:p>
        </p:txBody>
      </p:sp>
      <p:cxnSp>
        <p:nvCxnSpPr>
          <p:cNvPr id="15" name="Straight Connector 14"/>
          <p:cNvCxnSpPr/>
          <p:nvPr/>
        </p:nvCxnSpPr>
        <p:spPr>
          <a:xfrm>
            <a:off x="-9237" y="5787738"/>
            <a:ext cx="3405509" cy="1084383"/>
          </a:xfrm>
          <a:prstGeom prst="line">
            <a:avLst/>
          </a:prstGeom>
          <a:noFill/>
          <a:ln w="12065" cap="flat" cmpd="sng" algn="ctr">
            <a:gradFill>
              <a:gsLst>
                <a:gs pos="45000">
                  <a:schemeClr val="accent1">
                    <a:tint val="70000"/>
                    <a:satMod val="110000"/>
                  </a:schemeClr>
                </a:gs>
                <a:gs pos="15000">
                  <a:schemeClr val="accent1">
                    <a:shade val="40000"/>
                    <a:satMod val="110000"/>
                  </a:schemeClr>
                </a:gs>
              </a:gsLst>
              <a:lin ang="5400000" scaled="1"/>
            </a:gradFill>
            <a:prstDash val="solid"/>
            <a:miter lim="800000"/>
          </a:ln>
          <a:effectLst/>
        </p:spPr>
        <p:style>
          <a:lnRef idx="2">
            <a:schemeClr val="accent1"/>
          </a:lnRef>
          <a:fillRef idx="0">
            <a:schemeClr val="accent1"/>
          </a:fillRef>
          <a:effectRef idx="1">
            <a:schemeClr val="accent1"/>
          </a:effectRef>
          <a:fontRef idx="minor">
            <a:schemeClr val="tx1"/>
          </a:fontRef>
        </p:style>
      </p:cxnSp>
      <p:sp>
        <p:nvSpPr>
          <p:cNvPr id="9" name="Title Placeholder 8"/>
          <p:cNvSpPr>
            <a:spLocks noGrp="1"/>
          </p:cNvSpPr>
          <p:nvPr>
            <p:ph type="title"/>
          </p:nvPr>
        </p:nvSpPr>
        <p:spPr>
          <a:xfrm>
            <a:off x="457200" y="274638"/>
            <a:ext cx="8229600" cy="1143000"/>
          </a:xfrm>
          <a:prstGeom prst="rect">
            <a:avLst/>
          </a:prstGeom>
        </p:spPr>
        <p:txBody>
          <a:bodyPr vert="horz" anchor="ctr">
            <a:normAutofit/>
            <a:scene3d>
              <a:camera prst="orthographicFront"/>
              <a:lightRig rig="soft" dir="t"/>
            </a:scene3d>
            <a:sp3d prstMaterial="softEdge">
              <a:bevelT w="25400" h="25400"/>
            </a:sp3d>
          </a:bodyPr>
          <a:lstStyle/>
          <a:p>
            <a:r>
              <a:rPr lang="en-US"/>
              <a:t>Click to edit Master title style</a:t>
            </a:r>
          </a:p>
        </p:txBody>
      </p:sp>
      <p:sp>
        <p:nvSpPr>
          <p:cNvPr id="8201" name="Text Placeholder 29"/>
          <p:cNvSpPr>
            <a:spLocks noGrp="1"/>
          </p:cNvSpPr>
          <p:nvPr>
            <p:ph type="body" idx="1"/>
          </p:nvPr>
        </p:nvSpPr>
        <p:spPr bwMode="auto">
          <a:xfrm>
            <a:off x="457200" y="1481138"/>
            <a:ext cx="8229600" cy="4525962"/>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9"/>
          <p:cNvSpPr>
            <a:spLocks noGrp="1"/>
          </p:cNvSpPr>
          <p:nvPr>
            <p:ph type="dt" sz="half" idx="2"/>
          </p:nvPr>
        </p:nvSpPr>
        <p:spPr>
          <a:xfrm>
            <a:off x="6727825" y="6408738"/>
            <a:ext cx="1919288" cy="365125"/>
          </a:xfrm>
          <a:prstGeom prst="rect">
            <a:avLst/>
          </a:prstGeom>
        </p:spPr>
        <p:txBody>
          <a:bodyPr vert="horz" anchor="b"/>
          <a:lstStyle>
            <a:lvl1pPr algn="l" eaLnBrk="1" fontAlgn="auto" latinLnBrk="0" hangingPunct="1">
              <a:spcBef>
                <a:spcPts val="0"/>
              </a:spcBef>
              <a:spcAft>
                <a:spcPts val="0"/>
              </a:spcAft>
              <a:defRPr kumimoji="0" sz="1000">
                <a:solidFill>
                  <a:schemeClr val="tx1"/>
                </a:solidFill>
                <a:latin typeface="+mn-lt"/>
                <a:cs typeface="+mn-cs"/>
              </a:defRPr>
            </a:lvl1pPr>
            <a:extLst/>
          </a:lstStyle>
          <a:p>
            <a:pPr>
              <a:defRPr/>
            </a:pPr>
            <a:endParaRPr lang="en-US">
              <a:solidFill>
                <a:prstClr val="black"/>
              </a:solidFill>
            </a:endParaRPr>
          </a:p>
        </p:txBody>
      </p:sp>
      <p:sp>
        <p:nvSpPr>
          <p:cNvPr id="22" name="Footer Placeholder 21"/>
          <p:cNvSpPr>
            <a:spLocks noGrp="1"/>
          </p:cNvSpPr>
          <p:nvPr>
            <p:ph type="ftr" sz="quarter" idx="3"/>
          </p:nvPr>
        </p:nvSpPr>
        <p:spPr>
          <a:xfrm>
            <a:off x="4379913" y="6408738"/>
            <a:ext cx="2351087" cy="365125"/>
          </a:xfrm>
          <a:prstGeom prst="rect">
            <a:avLst/>
          </a:prstGeom>
        </p:spPr>
        <p:txBody>
          <a:bodyPr vert="horz" anchor="b"/>
          <a:lstStyle>
            <a:lvl1pPr algn="r" eaLnBrk="1" fontAlgn="auto" latinLnBrk="0" hangingPunct="1">
              <a:spcBef>
                <a:spcPts val="0"/>
              </a:spcBef>
              <a:spcAft>
                <a:spcPts val="0"/>
              </a:spcAft>
              <a:defRPr kumimoji="0" sz="1000">
                <a:solidFill>
                  <a:schemeClr val="tx1"/>
                </a:solidFill>
                <a:latin typeface="+mn-lt"/>
                <a:cs typeface="+mn-cs"/>
              </a:defRPr>
            </a:lvl1pPr>
            <a:extLst/>
          </a:lstStyle>
          <a:p>
            <a:pPr>
              <a:defRPr/>
            </a:pPr>
            <a:endParaRPr lang="en-US">
              <a:solidFill>
                <a:prstClr val="black"/>
              </a:solidFill>
            </a:endParaRPr>
          </a:p>
        </p:txBody>
      </p:sp>
      <p:sp>
        <p:nvSpPr>
          <p:cNvPr id="18" name="Slide Number Placeholder 17"/>
          <p:cNvSpPr>
            <a:spLocks noGrp="1"/>
          </p:cNvSpPr>
          <p:nvPr>
            <p:ph type="sldNum" sz="quarter" idx="4"/>
          </p:nvPr>
        </p:nvSpPr>
        <p:spPr>
          <a:xfrm>
            <a:off x="8647113" y="6408738"/>
            <a:ext cx="366712" cy="365125"/>
          </a:xfrm>
          <a:prstGeom prst="rect">
            <a:avLst/>
          </a:prstGeom>
        </p:spPr>
        <p:txBody>
          <a:bodyPr vert="horz" anchor="b"/>
          <a:lstStyle>
            <a:lvl1pPr algn="r" eaLnBrk="1" fontAlgn="auto" latinLnBrk="0" hangingPunct="1">
              <a:spcBef>
                <a:spcPts val="0"/>
              </a:spcBef>
              <a:spcAft>
                <a:spcPts val="0"/>
              </a:spcAft>
              <a:defRPr kumimoji="0" sz="1000" b="0">
                <a:solidFill>
                  <a:schemeClr val="tx1"/>
                </a:solidFill>
                <a:latin typeface="+mn-lt"/>
                <a:cs typeface="+mn-cs"/>
              </a:defRPr>
            </a:lvl1pPr>
            <a:extLst/>
          </a:lstStyle>
          <a:p>
            <a:pPr>
              <a:defRPr/>
            </a:pPr>
            <a:fld id="{F20346FE-D79F-484D-A409-33400AD500F8}" type="slidenum">
              <a:rPr lang="en-US">
                <a:solidFill>
                  <a:prstClr val="black"/>
                </a:solidFill>
              </a:rPr>
              <a:pPr>
                <a:defRPr/>
              </a:pPr>
              <a:t>‹#›</a:t>
            </a:fld>
            <a:endParaRPr lang="en-US">
              <a:solidFill>
                <a:prstClr val="black"/>
              </a:solidFill>
            </a:endParaRPr>
          </a:p>
        </p:txBody>
      </p:sp>
    </p:spTree>
    <p:extLst>
      <p:ext uri="{BB962C8B-B14F-4D97-AF65-F5344CB8AC3E}">
        <p14:creationId xmlns:p14="http://schemas.microsoft.com/office/powerpoint/2010/main" val="3507332989"/>
      </p:ext>
    </p:extLst>
  </p:cSld>
  <p:clrMap bg1="lt1" tx1="dk1" bg2="lt2" tx2="dk2" accent1="accent1" accent2="accent2" accent3="accent3" accent4="accent4" accent5="accent5" accent6="accent6" hlink="hlink" folHlink="folHlink"/>
  <p:sldLayoutIdLst>
    <p:sldLayoutId id="2147484639" r:id="rId1"/>
  </p:sldLayoutIdLst>
  <p:txStyles>
    <p:titleStyle>
      <a:lvl1pPr algn="l" rtl="0" eaLnBrk="0" fontAlgn="base" hangingPunct="0">
        <a:spcBef>
          <a:spcPct val="0"/>
        </a:spcBef>
        <a:spcAft>
          <a:spcPct val="0"/>
        </a:spcAft>
        <a:defRPr sz="4100" b="1" kern="1200">
          <a:solidFill>
            <a:schemeClr val="tx2"/>
          </a:solidFill>
          <a:effectLst>
            <a:outerShdw blurRad="31750" dist="25400" dir="5400000" algn="tl" rotWithShape="0">
              <a:srgbClr val="000000">
                <a:alpha val="25000"/>
              </a:srgbClr>
            </a:outerShdw>
          </a:effectLst>
          <a:latin typeface="+mj-lt"/>
          <a:ea typeface="+mj-ea"/>
          <a:cs typeface="+mj-cs"/>
        </a:defRPr>
      </a:lvl1pPr>
      <a:lvl2pPr algn="l" rtl="0" eaLnBrk="0" fontAlgn="base" hangingPunct="0">
        <a:spcBef>
          <a:spcPct val="0"/>
        </a:spcBef>
        <a:spcAft>
          <a:spcPct val="0"/>
        </a:spcAft>
        <a:defRPr sz="4100" b="1">
          <a:solidFill>
            <a:schemeClr val="tx2"/>
          </a:solidFill>
          <a:latin typeface="Lucida Sans Unicode" pitchFamily="34" charset="0"/>
        </a:defRPr>
      </a:lvl2pPr>
      <a:lvl3pPr algn="l" rtl="0" eaLnBrk="0" fontAlgn="base" hangingPunct="0">
        <a:spcBef>
          <a:spcPct val="0"/>
        </a:spcBef>
        <a:spcAft>
          <a:spcPct val="0"/>
        </a:spcAft>
        <a:defRPr sz="4100" b="1">
          <a:solidFill>
            <a:schemeClr val="tx2"/>
          </a:solidFill>
          <a:latin typeface="Lucida Sans Unicode" pitchFamily="34" charset="0"/>
        </a:defRPr>
      </a:lvl3pPr>
      <a:lvl4pPr algn="l" rtl="0" eaLnBrk="0" fontAlgn="base" hangingPunct="0">
        <a:spcBef>
          <a:spcPct val="0"/>
        </a:spcBef>
        <a:spcAft>
          <a:spcPct val="0"/>
        </a:spcAft>
        <a:defRPr sz="4100" b="1">
          <a:solidFill>
            <a:schemeClr val="tx2"/>
          </a:solidFill>
          <a:latin typeface="Lucida Sans Unicode" pitchFamily="34" charset="0"/>
        </a:defRPr>
      </a:lvl4pPr>
      <a:lvl5pPr algn="l" rtl="0" eaLnBrk="0" fontAlgn="base" hangingPunct="0">
        <a:spcBef>
          <a:spcPct val="0"/>
        </a:spcBef>
        <a:spcAft>
          <a:spcPct val="0"/>
        </a:spcAft>
        <a:defRPr sz="4100" b="1">
          <a:solidFill>
            <a:schemeClr val="tx2"/>
          </a:solidFill>
          <a:latin typeface="Lucida Sans Unicode" pitchFamily="34" charset="0"/>
        </a:defRPr>
      </a:lvl5pPr>
      <a:lvl6pPr marL="457200" algn="l" rtl="0" fontAlgn="base">
        <a:spcBef>
          <a:spcPct val="0"/>
        </a:spcBef>
        <a:spcAft>
          <a:spcPct val="0"/>
        </a:spcAft>
        <a:defRPr sz="4100" b="1">
          <a:solidFill>
            <a:schemeClr val="tx2"/>
          </a:solidFill>
          <a:latin typeface="Lucida Sans Unicode" pitchFamily="34" charset="0"/>
        </a:defRPr>
      </a:lvl6pPr>
      <a:lvl7pPr marL="914400" algn="l" rtl="0" fontAlgn="base">
        <a:spcBef>
          <a:spcPct val="0"/>
        </a:spcBef>
        <a:spcAft>
          <a:spcPct val="0"/>
        </a:spcAft>
        <a:defRPr sz="4100" b="1">
          <a:solidFill>
            <a:schemeClr val="tx2"/>
          </a:solidFill>
          <a:latin typeface="Lucida Sans Unicode" pitchFamily="34" charset="0"/>
        </a:defRPr>
      </a:lvl7pPr>
      <a:lvl8pPr marL="1371600" algn="l" rtl="0" fontAlgn="base">
        <a:spcBef>
          <a:spcPct val="0"/>
        </a:spcBef>
        <a:spcAft>
          <a:spcPct val="0"/>
        </a:spcAft>
        <a:defRPr sz="4100" b="1">
          <a:solidFill>
            <a:schemeClr val="tx2"/>
          </a:solidFill>
          <a:latin typeface="Lucida Sans Unicode" pitchFamily="34" charset="0"/>
        </a:defRPr>
      </a:lvl8pPr>
      <a:lvl9pPr marL="1828800" algn="l" rtl="0" fontAlgn="base">
        <a:spcBef>
          <a:spcPct val="0"/>
        </a:spcBef>
        <a:spcAft>
          <a:spcPct val="0"/>
        </a:spcAft>
        <a:defRPr sz="4100" b="1">
          <a:solidFill>
            <a:schemeClr val="tx2"/>
          </a:solidFill>
          <a:latin typeface="Lucida Sans Unicode" pitchFamily="34" charset="0"/>
        </a:defRPr>
      </a:lvl9pPr>
      <a:extLst/>
    </p:titleStyle>
    <p:bodyStyle>
      <a:lvl1pPr marL="365125" indent="-255588" algn="l" rtl="0" eaLnBrk="0" fontAlgn="base" hangingPunct="0">
        <a:spcBef>
          <a:spcPts val="400"/>
        </a:spcBef>
        <a:spcAft>
          <a:spcPct val="0"/>
        </a:spcAft>
        <a:buClr>
          <a:schemeClr val="accent1"/>
        </a:buClr>
        <a:buSzPct val="68000"/>
        <a:buFont typeface="Wingdings 3" pitchFamily="18" charset="2"/>
        <a:buChar char=""/>
        <a:defRPr sz="2700" kern="1200">
          <a:solidFill>
            <a:schemeClr val="tx1"/>
          </a:solidFill>
          <a:latin typeface="+mn-lt"/>
          <a:ea typeface="+mn-ea"/>
          <a:cs typeface="+mn-cs"/>
        </a:defRPr>
      </a:lvl1pPr>
      <a:lvl2pPr marL="620713" indent="-228600" algn="l" rtl="0" eaLnBrk="0" fontAlgn="base" hangingPunct="0">
        <a:spcBef>
          <a:spcPts val="325"/>
        </a:spcBef>
        <a:spcAft>
          <a:spcPct val="0"/>
        </a:spcAft>
        <a:buClr>
          <a:schemeClr val="accent1"/>
        </a:buClr>
        <a:buFont typeface="Verdana" pitchFamily="34" charset="0"/>
        <a:buChar char="◦"/>
        <a:defRPr sz="2300" kern="1200">
          <a:solidFill>
            <a:schemeClr val="tx1"/>
          </a:solidFill>
          <a:latin typeface="+mn-lt"/>
          <a:ea typeface="+mn-ea"/>
          <a:cs typeface="+mn-cs"/>
        </a:defRPr>
      </a:lvl2pPr>
      <a:lvl3pPr marL="858838" indent="-228600" algn="l" rtl="0" eaLnBrk="0" fontAlgn="base" hangingPunct="0">
        <a:spcBef>
          <a:spcPts val="350"/>
        </a:spcBef>
        <a:spcAft>
          <a:spcPct val="0"/>
        </a:spcAft>
        <a:buClr>
          <a:schemeClr val="accent2"/>
        </a:buClr>
        <a:buSzPct val="100000"/>
        <a:buFont typeface="Wingdings 2" pitchFamily="18" charset="2"/>
        <a:buChar char=""/>
        <a:defRPr sz="2100" kern="1200">
          <a:solidFill>
            <a:schemeClr val="tx1"/>
          </a:solidFill>
          <a:latin typeface="+mn-lt"/>
          <a:ea typeface="+mn-ea"/>
          <a:cs typeface="+mn-cs"/>
        </a:defRPr>
      </a:lvl3pPr>
      <a:lvl4pPr marL="1143000" indent="-228600" algn="l" rtl="0" eaLnBrk="0" fontAlgn="base" hangingPunct="0">
        <a:spcBef>
          <a:spcPts val="350"/>
        </a:spcBef>
        <a:spcAft>
          <a:spcPct val="0"/>
        </a:spcAft>
        <a:buClr>
          <a:schemeClr val="accent2"/>
        </a:buClr>
        <a:buFont typeface="Wingdings 2" pitchFamily="18" charset="2"/>
        <a:buChar char=""/>
        <a:defRPr sz="1900" kern="1200">
          <a:solidFill>
            <a:schemeClr val="tx1"/>
          </a:solidFill>
          <a:latin typeface="+mn-lt"/>
          <a:ea typeface="+mn-ea"/>
          <a:cs typeface="+mn-cs"/>
        </a:defRPr>
      </a:lvl4pPr>
      <a:lvl5pPr marL="1371600" indent="-228600" algn="l" rtl="0" eaLnBrk="0" fontAlgn="base" hangingPunct="0">
        <a:spcBef>
          <a:spcPts val="350"/>
        </a:spcBef>
        <a:spcAft>
          <a:spcPct val="0"/>
        </a:spcAft>
        <a:buClr>
          <a:schemeClr val="accent2"/>
        </a:buClr>
        <a:buFont typeface="Wingdings 2" pitchFamily="18" charset="2"/>
        <a:buChar char=""/>
        <a:defRPr sz="2000" kern="1200">
          <a:solidFill>
            <a:schemeClr val="tx1"/>
          </a:solidFill>
          <a:latin typeface="+mn-lt"/>
          <a:ea typeface="+mn-ea"/>
          <a:cs typeface="+mn-cs"/>
        </a:defRPr>
      </a:lvl5pPr>
      <a:lvl6pPr marL="1600200" indent="-228600" algn="l" rtl="0" eaLnBrk="1" latinLnBrk="0" hangingPunct="1">
        <a:spcBef>
          <a:spcPts val="350"/>
        </a:spcBef>
        <a:buClr>
          <a:schemeClr val="accent3"/>
        </a:buClr>
        <a:buFont typeface="Wingdings 2"/>
        <a:buChar char=""/>
        <a:defRPr kumimoji="0" sz="1800" kern="1200">
          <a:solidFill>
            <a:schemeClr val="tx1"/>
          </a:solidFill>
          <a:latin typeface="+mn-lt"/>
          <a:ea typeface="+mn-ea"/>
          <a:cs typeface="+mn-cs"/>
        </a:defRPr>
      </a:lvl6pPr>
      <a:lvl7pPr marL="1828800" indent="-228600" algn="l" rtl="0" eaLnBrk="1" latinLnBrk="0" hangingPunct="1">
        <a:spcBef>
          <a:spcPts val="350"/>
        </a:spcBef>
        <a:buClr>
          <a:schemeClr val="accent3"/>
        </a:buClr>
        <a:buFont typeface="Wingdings 2"/>
        <a:buChar char=""/>
        <a:defRPr kumimoji="0" sz="1600" kern="1200">
          <a:solidFill>
            <a:schemeClr val="tx1"/>
          </a:solidFill>
          <a:latin typeface="+mn-lt"/>
          <a:ea typeface="+mn-ea"/>
          <a:cs typeface="+mn-cs"/>
        </a:defRPr>
      </a:lvl7pPr>
      <a:lvl8pPr marL="2057400" indent="-228600" algn="l" rtl="0" eaLnBrk="1" latinLnBrk="0" hangingPunct="1">
        <a:spcBef>
          <a:spcPts val="350"/>
        </a:spcBef>
        <a:buClr>
          <a:schemeClr val="accent3"/>
        </a:buClr>
        <a:buFont typeface="Wingdings 2"/>
        <a:buChar char=""/>
        <a:defRPr kumimoji="0" sz="1600" kern="1200">
          <a:solidFill>
            <a:schemeClr val="tx1"/>
          </a:solidFill>
          <a:latin typeface="+mn-lt"/>
          <a:ea typeface="+mn-ea"/>
          <a:cs typeface="+mn-cs"/>
        </a:defRPr>
      </a:lvl8pPr>
      <a:lvl9pPr marL="2286000" indent="-228600" algn="l" rtl="0" eaLnBrk="1" latinLnBrk="0" hangingPunct="1">
        <a:spcBef>
          <a:spcPts val="350"/>
        </a:spcBef>
        <a:buClr>
          <a:schemeClr val="accent3"/>
        </a:buClr>
        <a:buFont typeface="Wingdings 2"/>
        <a:buChar char=""/>
        <a:defRPr kumimoji="0" sz="1600" kern="1200" baseline="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614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147" name="Text Placeholder 2"/>
          <p:cNvSpPr>
            <a:spLocks noGrp="1"/>
          </p:cNvSpPr>
          <p:nvPr>
            <p:ph type="body" idx="1"/>
          </p:nvPr>
        </p:nvSpPr>
        <p:spPr bwMode="auto">
          <a:xfrm>
            <a:off x="457200" y="1600206"/>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424"/>
            <a:ext cx="2133600" cy="365125"/>
          </a:xfrm>
          <a:prstGeom prst="rect">
            <a:avLst/>
          </a:prstGeom>
        </p:spPr>
        <p:txBody>
          <a:bodyPr vert="horz" lIns="91440" tIns="45720" rIns="91440" bIns="45720" rtlCol="0" anchor="ctr"/>
          <a:lstStyle>
            <a:lvl1pPr algn="l" fontAlgn="auto">
              <a:spcBef>
                <a:spcPts val="0"/>
              </a:spcBef>
              <a:spcAft>
                <a:spcPts val="0"/>
              </a:spcAft>
              <a:defRPr sz="900">
                <a:solidFill>
                  <a:prstClr val="black">
                    <a:tint val="75000"/>
                  </a:prstClr>
                </a:solidFill>
                <a:latin typeface="+mn-lt"/>
                <a:cs typeface="+mn-cs"/>
              </a:defRPr>
            </a:lvl1pPr>
          </a:lstStyle>
          <a:p>
            <a:pPr>
              <a:defRPr/>
            </a:pPr>
            <a:endParaRPr lang="en-US"/>
          </a:p>
        </p:txBody>
      </p:sp>
      <p:sp>
        <p:nvSpPr>
          <p:cNvPr id="5" name="Footer Placeholder 4"/>
          <p:cNvSpPr>
            <a:spLocks noGrp="1"/>
          </p:cNvSpPr>
          <p:nvPr>
            <p:ph type="ftr" sz="quarter" idx="3"/>
          </p:nvPr>
        </p:nvSpPr>
        <p:spPr>
          <a:xfrm>
            <a:off x="3124200" y="6356424"/>
            <a:ext cx="2895600" cy="365125"/>
          </a:xfrm>
          <a:prstGeom prst="rect">
            <a:avLst/>
          </a:prstGeom>
        </p:spPr>
        <p:txBody>
          <a:bodyPr vert="horz" lIns="91440" tIns="45720" rIns="91440" bIns="45720" rtlCol="0" anchor="ctr"/>
          <a:lstStyle>
            <a:lvl1pPr algn="ctr" fontAlgn="auto">
              <a:spcBef>
                <a:spcPts val="0"/>
              </a:spcBef>
              <a:spcAft>
                <a:spcPts val="0"/>
              </a:spcAft>
              <a:defRPr sz="900">
                <a:solidFill>
                  <a:prstClr val="black">
                    <a:tint val="75000"/>
                  </a:prstClr>
                </a:solidFill>
                <a:latin typeface="+mn-lt"/>
                <a:cs typeface="+mn-cs"/>
              </a:defRPr>
            </a:lvl1pPr>
          </a:lstStyle>
          <a:p>
            <a:pPr>
              <a:defRPr/>
            </a:pPr>
            <a:endParaRPr lang="en-US"/>
          </a:p>
        </p:txBody>
      </p:sp>
      <p:sp>
        <p:nvSpPr>
          <p:cNvPr id="6" name="Slide Number Placeholder 5"/>
          <p:cNvSpPr>
            <a:spLocks noGrp="1"/>
          </p:cNvSpPr>
          <p:nvPr>
            <p:ph type="sldNum" sz="quarter" idx="4"/>
          </p:nvPr>
        </p:nvSpPr>
        <p:spPr>
          <a:xfrm>
            <a:off x="6553200" y="6356424"/>
            <a:ext cx="2133600" cy="365125"/>
          </a:xfrm>
          <a:prstGeom prst="rect">
            <a:avLst/>
          </a:prstGeom>
        </p:spPr>
        <p:txBody>
          <a:bodyPr vert="horz" lIns="91440" tIns="45720" rIns="91440" bIns="45720" rtlCol="0" anchor="ctr"/>
          <a:lstStyle>
            <a:lvl1pPr algn="r" fontAlgn="auto">
              <a:spcBef>
                <a:spcPts val="0"/>
              </a:spcBef>
              <a:spcAft>
                <a:spcPts val="0"/>
              </a:spcAft>
              <a:defRPr sz="900">
                <a:solidFill>
                  <a:prstClr val="black">
                    <a:tint val="75000"/>
                  </a:prstClr>
                </a:solidFill>
                <a:latin typeface="+mn-lt"/>
                <a:cs typeface="+mn-cs"/>
              </a:defRPr>
            </a:lvl1pPr>
          </a:lstStyle>
          <a:p>
            <a:pPr>
              <a:defRPr/>
            </a:pPr>
            <a:fld id="{4334BD80-3AC1-4B1B-B1DD-E8D81D1EF9DF}" type="slidenum">
              <a:rPr lang="en-US"/>
              <a:pPr>
                <a:defRPr/>
              </a:pPr>
              <a:t>‹#›</a:t>
            </a:fld>
            <a:endParaRPr lang="en-US"/>
          </a:p>
        </p:txBody>
      </p:sp>
    </p:spTree>
    <p:extLst>
      <p:ext uri="{BB962C8B-B14F-4D97-AF65-F5344CB8AC3E}">
        <p14:creationId xmlns:p14="http://schemas.microsoft.com/office/powerpoint/2010/main" val="969068423"/>
      </p:ext>
    </p:extLst>
  </p:cSld>
  <p:clrMap bg1="lt1" tx1="dk1" bg2="lt2" tx2="dk2" accent1="accent1" accent2="accent2" accent3="accent3" accent4="accent4" accent5="accent5" accent6="accent6" hlink="hlink" folHlink="folHlink"/>
  <p:sldLayoutIdLst>
    <p:sldLayoutId id="2147484445" r:id="rId1"/>
    <p:sldLayoutId id="2147484609" r:id="rId2"/>
  </p:sldLayoutIdLst>
  <p:transition spd="slow"/>
  <p:hf sldNum="0" hdr="0" ftr="0" dt="0"/>
  <p:txStyles>
    <p:titleStyle>
      <a:lvl1pPr algn="ctr" rtl="0" eaLnBrk="0" fontAlgn="base" hangingPunct="0">
        <a:spcBef>
          <a:spcPct val="0"/>
        </a:spcBef>
        <a:spcAft>
          <a:spcPct val="0"/>
        </a:spcAft>
        <a:defRPr sz="3300" kern="1200">
          <a:solidFill>
            <a:schemeClr val="tx1"/>
          </a:solidFill>
          <a:latin typeface="+mj-lt"/>
          <a:ea typeface="+mj-ea"/>
          <a:cs typeface="+mj-cs"/>
        </a:defRPr>
      </a:lvl1pPr>
      <a:lvl2pPr algn="ctr" rtl="0" eaLnBrk="0" fontAlgn="base" hangingPunct="0">
        <a:spcBef>
          <a:spcPct val="0"/>
        </a:spcBef>
        <a:spcAft>
          <a:spcPct val="0"/>
        </a:spcAft>
        <a:defRPr sz="3300">
          <a:solidFill>
            <a:schemeClr val="tx1"/>
          </a:solidFill>
          <a:latin typeface="Calibri" pitchFamily="34" charset="0"/>
        </a:defRPr>
      </a:lvl2pPr>
      <a:lvl3pPr algn="ctr" rtl="0" eaLnBrk="0" fontAlgn="base" hangingPunct="0">
        <a:spcBef>
          <a:spcPct val="0"/>
        </a:spcBef>
        <a:spcAft>
          <a:spcPct val="0"/>
        </a:spcAft>
        <a:defRPr sz="3300">
          <a:solidFill>
            <a:schemeClr val="tx1"/>
          </a:solidFill>
          <a:latin typeface="Calibri" pitchFamily="34" charset="0"/>
        </a:defRPr>
      </a:lvl3pPr>
      <a:lvl4pPr algn="ctr" rtl="0" eaLnBrk="0" fontAlgn="base" hangingPunct="0">
        <a:spcBef>
          <a:spcPct val="0"/>
        </a:spcBef>
        <a:spcAft>
          <a:spcPct val="0"/>
        </a:spcAft>
        <a:defRPr sz="3300">
          <a:solidFill>
            <a:schemeClr val="tx1"/>
          </a:solidFill>
          <a:latin typeface="Calibri" pitchFamily="34" charset="0"/>
        </a:defRPr>
      </a:lvl4pPr>
      <a:lvl5pPr algn="ctr" rtl="0" eaLnBrk="0" fontAlgn="base" hangingPunct="0">
        <a:spcBef>
          <a:spcPct val="0"/>
        </a:spcBef>
        <a:spcAft>
          <a:spcPct val="0"/>
        </a:spcAft>
        <a:defRPr sz="3300">
          <a:solidFill>
            <a:schemeClr val="tx1"/>
          </a:solidFill>
          <a:latin typeface="Calibri" pitchFamily="34" charset="0"/>
        </a:defRPr>
      </a:lvl5pPr>
      <a:lvl6pPr marL="342900" algn="ctr" rtl="0" fontAlgn="base">
        <a:spcBef>
          <a:spcPct val="0"/>
        </a:spcBef>
        <a:spcAft>
          <a:spcPct val="0"/>
        </a:spcAft>
        <a:defRPr sz="3300">
          <a:solidFill>
            <a:schemeClr val="tx1"/>
          </a:solidFill>
          <a:latin typeface="Calibri" pitchFamily="34" charset="0"/>
        </a:defRPr>
      </a:lvl6pPr>
      <a:lvl7pPr marL="685800" algn="ctr" rtl="0" fontAlgn="base">
        <a:spcBef>
          <a:spcPct val="0"/>
        </a:spcBef>
        <a:spcAft>
          <a:spcPct val="0"/>
        </a:spcAft>
        <a:defRPr sz="3300">
          <a:solidFill>
            <a:schemeClr val="tx1"/>
          </a:solidFill>
          <a:latin typeface="Calibri" pitchFamily="34" charset="0"/>
        </a:defRPr>
      </a:lvl7pPr>
      <a:lvl8pPr marL="1028700" algn="ctr" rtl="0" fontAlgn="base">
        <a:spcBef>
          <a:spcPct val="0"/>
        </a:spcBef>
        <a:spcAft>
          <a:spcPct val="0"/>
        </a:spcAft>
        <a:defRPr sz="3300">
          <a:solidFill>
            <a:schemeClr val="tx1"/>
          </a:solidFill>
          <a:latin typeface="Calibri" pitchFamily="34" charset="0"/>
        </a:defRPr>
      </a:lvl8pPr>
      <a:lvl9pPr marL="1371600" algn="ctr" rtl="0" fontAlgn="base">
        <a:spcBef>
          <a:spcPct val="0"/>
        </a:spcBef>
        <a:spcAft>
          <a:spcPct val="0"/>
        </a:spcAft>
        <a:defRPr sz="3300">
          <a:solidFill>
            <a:schemeClr val="tx1"/>
          </a:solidFill>
          <a:latin typeface="Calibri" pitchFamily="34" charset="0"/>
        </a:defRPr>
      </a:lvl9pPr>
    </p:titleStyle>
    <p:bodyStyle>
      <a:lvl1pPr marL="257175" indent="-257175" algn="l" rtl="0" eaLnBrk="0" fontAlgn="base" hangingPunct="0">
        <a:spcBef>
          <a:spcPct val="20000"/>
        </a:spcBef>
        <a:spcAft>
          <a:spcPct val="0"/>
        </a:spcAft>
        <a:buFont typeface="Arial" pitchFamily="34" charset="0"/>
        <a:buChar char="•"/>
        <a:defRPr sz="2400" kern="1200">
          <a:solidFill>
            <a:schemeClr val="tx1"/>
          </a:solidFill>
          <a:latin typeface="+mn-lt"/>
          <a:ea typeface="+mn-ea"/>
          <a:cs typeface="+mn-cs"/>
        </a:defRPr>
      </a:lvl1pPr>
      <a:lvl2pPr marL="557213" indent="-214313" algn="l" rtl="0" eaLnBrk="0" fontAlgn="base" hangingPunct="0">
        <a:spcBef>
          <a:spcPct val="20000"/>
        </a:spcBef>
        <a:spcAft>
          <a:spcPct val="0"/>
        </a:spcAft>
        <a:buFont typeface="Arial" pitchFamily="34" charset="0"/>
        <a:buChar char="–"/>
        <a:defRPr sz="2100" kern="1200">
          <a:solidFill>
            <a:schemeClr val="tx1"/>
          </a:solidFill>
          <a:latin typeface="+mn-lt"/>
          <a:ea typeface="+mn-ea"/>
          <a:cs typeface="+mn-cs"/>
        </a:defRPr>
      </a:lvl2pPr>
      <a:lvl3pPr marL="857250" indent="-171450" algn="l" rtl="0" eaLnBrk="0" fontAlgn="base" hangingPunct="0">
        <a:spcBef>
          <a:spcPct val="20000"/>
        </a:spcBef>
        <a:spcAft>
          <a:spcPct val="0"/>
        </a:spcAft>
        <a:buFont typeface="Arial" pitchFamily="34" charset="0"/>
        <a:buChar char="•"/>
        <a:defRPr sz="1800" kern="1200">
          <a:solidFill>
            <a:schemeClr val="tx1"/>
          </a:solidFill>
          <a:latin typeface="+mn-lt"/>
          <a:ea typeface="+mn-ea"/>
          <a:cs typeface="+mn-cs"/>
        </a:defRPr>
      </a:lvl3pPr>
      <a:lvl4pPr marL="1200150" indent="-171450" algn="l" rtl="0" eaLnBrk="0" fontAlgn="base" hangingPunct="0">
        <a:spcBef>
          <a:spcPct val="20000"/>
        </a:spcBef>
        <a:spcAft>
          <a:spcPct val="0"/>
        </a:spcAft>
        <a:buFont typeface="Arial" pitchFamily="34" charset="0"/>
        <a:buChar char="–"/>
        <a:defRPr sz="1500" kern="1200">
          <a:solidFill>
            <a:schemeClr val="tx1"/>
          </a:solidFill>
          <a:latin typeface="+mn-lt"/>
          <a:ea typeface="+mn-ea"/>
          <a:cs typeface="+mn-cs"/>
        </a:defRPr>
      </a:lvl4pPr>
      <a:lvl5pPr marL="1543050" indent="-171450" algn="l" rtl="0" eaLnBrk="0" fontAlgn="base" hangingPunct="0">
        <a:spcBef>
          <a:spcPct val="20000"/>
        </a:spcBef>
        <a:spcAft>
          <a:spcPct val="0"/>
        </a:spcAft>
        <a:buFont typeface="Arial" pitchFamily="34" charset="0"/>
        <a:buChar char="»"/>
        <a:defRPr sz="1500" kern="1200">
          <a:solidFill>
            <a:schemeClr val="tx1"/>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4098" name="Title Placeholder 1"/>
          <p:cNvSpPr>
            <a:spLocks noGrp="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099" name="Text Placeholder 2"/>
          <p:cNvSpPr>
            <a:spLocks noGrp="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prstClr val="black">
                    <a:tint val="75000"/>
                  </a:prstClr>
                </a:solidFill>
              </a:defRPr>
            </a:lvl1pPr>
          </a:lstStyle>
          <a:p>
            <a:pPr>
              <a:defRPr/>
            </a:pPr>
            <a:fld id="{BF22E81D-AB76-4C3C-A296-3A279CA57785}" type="datetimeFigureOut">
              <a:rPr lang="en-US"/>
              <a:pPr>
                <a:defRPr/>
              </a:pPr>
              <a:t>3/18/2021</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prstClr val="black">
                    <a:tint val="75000"/>
                  </a:prstClr>
                </a:solidFill>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prstClr val="black">
                    <a:tint val="75000"/>
                  </a:prstClr>
                </a:solidFill>
              </a:defRPr>
            </a:lvl1pPr>
          </a:lstStyle>
          <a:p>
            <a:pPr>
              <a:defRPr/>
            </a:pPr>
            <a:fld id="{4458E3B4-DDDC-4CBB-A0EB-C985525ABBCB}" type="slidenum">
              <a:rPr lang="en-US"/>
              <a:pPr>
                <a:defRPr/>
              </a:pPr>
              <a:t>‹#›</a:t>
            </a:fld>
            <a:endParaRPr lang="en-US"/>
          </a:p>
        </p:txBody>
      </p:sp>
    </p:spTree>
    <p:extLst>
      <p:ext uri="{BB962C8B-B14F-4D97-AF65-F5344CB8AC3E}">
        <p14:creationId xmlns:p14="http://schemas.microsoft.com/office/powerpoint/2010/main" val="2599832636"/>
      </p:ext>
    </p:extLst>
  </p:cSld>
  <p:clrMap bg1="dk1" tx1="lt1" bg2="dk2" tx2="lt2" accent1="accent1" accent2="accent2" accent3="accent3" accent4="accent4" accent5="accent5" accent6="accent6" hlink="hlink" folHlink="folHlink"/>
  <p:sldLayoutIdLst>
    <p:sldLayoutId id="2147484642" r:id="rId1"/>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9458" name="Title Placeholder 1">
            <a:extLst>
              <a:ext uri="{FF2B5EF4-FFF2-40B4-BE49-F238E27FC236}">
                <a16:creationId xmlns:a16="http://schemas.microsoft.com/office/drawing/2014/main" id="{FDB42EC5-A95B-4382-A9C3-46128986E90B}"/>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9459" name="Text Placeholder 2">
            <a:extLst>
              <a:ext uri="{FF2B5EF4-FFF2-40B4-BE49-F238E27FC236}">
                <a16:creationId xmlns:a16="http://schemas.microsoft.com/office/drawing/2014/main" id="{B90A6CDC-D1E0-4EB6-A395-4D941D143ACC}"/>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85EC191C-63D6-402F-8C13-4D2D1AB4496E}"/>
              </a:ext>
            </a:extLst>
          </p:cNvPr>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a:solidFill>
                  <a:prstClr val="black">
                    <a:tint val="75000"/>
                  </a:prstClr>
                </a:solidFill>
                <a:latin typeface="Calibri"/>
                <a:cs typeface="+mn-cs"/>
              </a:defRPr>
            </a:lvl1pPr>
          </a:lstStyle>
          <a:p>
            <a:pPr>
              <a:defRPr/>
            </a:pPr>
            <a:fld id="{A8169E89-82DA-4BC2-B842-BA844D7EE6F6}" type="datetimeFigureOut">
              <a:rPr lang="en-US"/>
              <a:pPr>
                <a:defRPr/>
              </a:pPr>
              <a:t>3/18/2021</a:t>
            </a:fld>
            <a:endParaRPr lang="en-US"/>
          </a:p>
        </p:txBody>
      </p:sp>
      <p:sp>
        <p:nvSpPr>
          <p:cNvPr id="5" name="Footer Placeholder 4">
            <a:extLst>
              <a:ext uri="{FF2B5EF4-FFF2-40B4-BE49-F238E27FC236}">
                <a16:creationId xmlns:a16="http://schemas.microsoft.com/office/drawing/2014/main" id="{30AA2DB5-467B-4728-9B81-57C079517642}"/>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prstClr val="black">
                    <a:tint val="75000"/>
                  </a:prstClr>
                </a:solidFill>
                <a:latin typeface="Calibri"/>
                <a:cs typeface="+mn-cs"/>
              </a:defRPr>
            </a:lvl1pPr>
          </a:lstStyle>
          <a:p>
            <a:pPr>
              <a:defRPr/>
            </a:pPr>
            <a:endParaRPr lang="en-US"/>
          </a:p>
        </p:txBody>
      </p:sp>
      <p:sp>
        <p:nvSpPr>
          <p:cNvPr id="6" name="Slide Number Placeholder 5">
            <a:extLst>
              <a:ext uri="{FF2B5EF4-FFF2-40B4-BE49-F238E27FC236}">
                <a16:creationId xmlns:a16="http://schemas.microsoft.com/office/drawing/2014/main" id="{2CDB22BE-568E-4B9E-8C1D-C5DFA27B865D}"/>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latin typeface="Calibri" panose="020F0502020204030204" pitchFamily="34" charset="0"/>
              </a:defRPr>
            </a:lvl1pPr>
          </a:lstStyle>
          <a:p>
            <a:fld id="{FE58AF44-BD8B-441F-9EB6-B02207062A22}" type="slidenum">
              <a:rPr lang="en-US" altLang="en-US"/>
              <a:pPr/>
              <a:t>‹#›</a:t>
            </a:fld>
            <a:endParaRPr lang="en-US" altLang="en-US"/>
          </a:p>
        </p:txBody>
      </p:sp>
    </p:spTree>
    <p:extLst>
      <p:ext uri="{BB962C8B-B14F-4D97-AF65-F5344CB8AC3E}">
        <p14:creationId xmlns:p14="http://schemas.microsoft.com/office/powerpoint/2010/main" val="2419707943"/>
      </p:ext>
    </p:extLst>
  </p:cSld>
  <p:clrMap bg1="lt1" tx1="dk1" bg2="lt2" tx2="dk2" accent1="accent1" accent2="accent2" accent3="accent3" accent4="accent4" accent5="accent5" accent6="accent6" hlink="hlink" folHlink="folHlink"/>
  <p:sldLayoutIdLst>
    <p:sldLayoutId id="2147484648" r:id="rId1"/>
    <p:sldLayoutId id="2147484662" r:id="rId2"/>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170"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171" name="Text Placeholder 2"/>
          <p:cNvSpPr>
            <a:spLocks noGrp="1"/>
          </p:cNvSpPr>
          <p:nvPr>
            <p:ph type="body" idx="1"/>
          </p:nvPr>
        </p:nvSpPr>
        <p:spPr bwMode="auto">
          <a:xfrm>
            <a:off x="457200" y="1600202"/>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2"/>
            <a:ext cx="2133600" cy="365125"/>
          </a:xfrm>
          <a:prstGeom prst="rect">
            <a:avLst/>
          </a:prstGeom>
        </p:spPr>
        <p:txBody>
          <a:bodyPr vert="horz" lIns="91440" tIns="45720" rIns="91440" bIns="45720" rtlCol="0" anchor="ctr"/>
          <a:lstStyle>
            <a:lvl1pPr algn="l" fontAlgn="auto">
              <a:spcBef>
                <a:spcPts val="0"/>
              </a:spcBef>
              <a:spcAft>
                <a:spcPts val="0"/>
              </a:spcAft>
              <a:defRPr sz="1200">
                <a:solidFill>
                  <a:schemeClr val="tx1">
                    <a:tint val="75000"/>
                  </a:schemeClr>
                </a:solidFill>
                <a:latin typeface="+mn-lt"/>
                <a:cs typeface="+mn-cs"/>
              </a:defRPr>
            </a:lvl1pPr>
          </a:lstStyle>
          <a:p>
            <a:pPr>
              <a:defRPr/>
            </a:pPr>
            <a:endParaRPr lang="en-US">
              <a:solidFill>
                <a:prstClr val="black">
                  <a:tint val="75000"/>
                </a:prstClr>
              </a:solidFill>
            </a:endParaRPr>
          </a:p>
        </p:txBody>
      </p:sp>
      <p:sp>
        <p:nvSpPr>
          <p:cNvPr id="5" name="Footer Placeholder 4"/>
          <p:cNvSpPr>
            <a:spLocks noGrp="1"/>
          </p:cNvSpPr>
          <p:nvPr>
            <p:ph type="ftr" sz="quarter" idx="3"/>
          </p:nvPr>
        </p:nvSpPr>
        <p:spPr>
          <a:xfrm>
            <a:off x="3124200" y="6356352"/>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2"/>
            <a:ext cx="2133600" cy="365125"/>
          </a:xfrm>
          <a:prstGeom prst="rect">
            <a:avLst/>
          </a:prstGeom>
        </p:spPr>
        <p:txBody>
          <a:bodyPr vert="horz" lIns="91440" tIns="45720" rIns="91440" bIns="45720" rtlCol="0" anchor="ctr"/>
          <a:lstStyle>
            <a:lvl1pPr algn="r" fontAlgn="auto">
              <a:spcBef>
                <a:spcPts val="0"/>
              </a:spcBef>
              <a:spcAft>
                <a:spcPts val="0"/>
              </a:spcAft>
              <a:defRPr sz="1200">
                <a:solidFill>
                  <a:schemeClr val="tx1">
                    <a:tint val="75000"/>
                  </a:schemeClr>
                </a:solidFill>
                <a:latin typeface="+mn-lt"/>
                <a:cs typeface="+mn-cs"/>
              </a:defRPr>
            </a:lvl1pPr>
          </a:lstStyle>
          <a:p>
            <a:pPr>
              <a:defRPr/>
            </a:pPr>
            <a:fld id="{C84CB690-58D3-4BE1-BEB1-C95B94872E47}"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697315330"/>
      </p:ext>
    </p:extLst>
  </p:cSld>
  <p:clrMap bg1="lt1" tx1="dk1" bg2="lt2" tx2="dk2" accent1="accent1" accent2="accent2" accent3="accent3" accent4="accent4" accent5="accent5" accent6="accent6" hlink="hlink" folHlink="folHlink"/>
  <p:sldLayoutIdLst>
    <p:sldLayoutId id="2147484651" r:id="rId1"/>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7410"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7411" name="Text Placeholder 2"/>
          <p:cNvSpPr>
            <a:spLocks noGrp="1"/>
          </p:cNvSpPr>
          <p:nvPr>
            <p:ph type="body" idx="1"/>
          </p:nvPr>
        </p:nvSpPr>
        <p:spPr bwMode="auto">
          <a:xfrm>
            <a:off x="457200" y="1600206"/>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424"/>
            <a:ext cx="2133600" cy="365125"/>
          </a:xfrm>
          <a:prstGeom prst="rect">
            <a:avLst/>
          </a:prstGeom>
        </p:spPr>
        <p:txBody>
          <a:bodyPr vert="horz" lIns="91440" tIns="45720" rIns="91440" bIns="45720" rtlCol="0" anchor="ctr"/>
          <a:lstStyle>
            <a:lvl1pPr algn="l">
              <a:defRPr sz="900">
                <a:solidFill>
                  <a:prstClr val="black">
                    <a:tint val="75000"/>
                  </a:prstClr>
                </a:solidFill>
                <a:latin typeface="Arial" charset="0"/>
                <a:cs typeface="+mn-cs"/>
              </a:defRPr>
            </a:lvl1pPr>
          </a:lstStyle>
          <a:p>
            <a:pPr>
              <a:defRPr/>
            </a:pPr>
            <a:fld id="{7329253F-5329-46A5-99FC-A07CB3BEFB06}" type="datetimeFigureOut">
              <a:rPr lang="en-US"/>
              <a:pPr>
                <a:defRPr/>
              </a:pPr>
              <a:t>3/18/2021</a:t>
            </a:fld>
            <a:endParaRPr lang="en-US"/>
          </a:p>
        </p:txBody>
      </p:sp>
      <p:sp>
        <p:nvSpPr>
          <p:cNvPr id="5" name="Footer Placeholder 4"/>
          <p:cNvSpPr>
            <a:spLocks noGrp="1"/>
          </p:cNvSpPr>
          <p:nvPr>
            <p:ph type="ftr" sz="quarter" idx="3"/>
          </p:nvPr>
        </p:nvSpPr>
        <p:spPr>
          <a:xfrm>
            <a:off x="3124200" y="6356424"/>
            <a:ext cx="2895600" cy="365125"/>
          </a:xfrm>
          <a:prstGeom prst="rect">
            <a:avLst/>
          </a:prstGeom>
        </p:spPr>
        <p:txBody>
          <a:bodyPr vert="horz" lIns="91440" tIns="45720" rIns="91440" bIns="45720" rtlCol="0" anchor="ctr"/>
          <a:lstStyle>
            <a:lvl1pPr algn="ctr">
              <a:defRPr sz="900">
                <a:solidFill>
                  <a:prstClr val="black">
                    <a:tint val="75000"/>
                  </a:prstClr>
                </a:solidFill>
                <a:latin typeface="Arial" charset="0"/>
                <a:cs typeface="+mn-cs"/>
              </a:defRPr>
            </a:lvl1pPr>
          </a:lstStyle>
          <a:p>
            <a:pPr>
              <a:defRPr/>
            </a:pPr>
            <a:endParaRPr lang="en-US"/>
          </a:p>
        </p:txBody>
      </p:sp>
      <p:sp>
        <p:nvSpPr>
          <p:cNvPr id="6" name="Slide Number Placeholder 5"/>
          <p:cNvSpPr>
            <a:spLocks noGrp="1"/>
          </p:cNvSpPr>
          <p:nvPr>
            <p:ph type="sldNum" sz="quarter" idx="4"/>
          </p:nvPr>
        </p:nvSpPr>
        <p:spPr>
          <a:xfrm>
            <a:off x="6553200" y="6356424"/>
            <a:ext cx="2133600" cy="365125"/>
          </a:xfrm>
          <a:prstGeom prst="rect">
            <a:avLst/>
          </a:prstGeom>
        </p:spPr>
        <p:txBody>
          <a:bodyPr vert="horz" lIns="91440" tIns="45720" rIns="91440" bIns="45720" rtlCol="0" anchor="ctr"/>
          <a:lstStyle>
            <a:lvl1pPr algn="r">
              <a:defRPr sz="900">
                <a:solidFill>
                  <a:prstClr val="black">
                    <a:tint val="75000"/>
                  </a:prstClr>
                </a:solidFill>
                <a:latin typeface="Arial" charset="0"/>
                <a:cs typeface="+mn-cs"/>
              </a:defRPr>
            </a:lvl1pPr>
          </a:lstStyle>
          <a:p>
            <a:pPr>
              <a:defRPr/>
            </a:pPr>
            <a:fld id="{C433E2C0-AB9C-4A52-B586-0A72D8984FAE}" type="slidenum">
              <a:rPr lang="en-US"/>
              <a:pPr>
                <a:defRPr/>
              </a:pPr>
              <a:t>‹#›</a:t>
            </a:fld>
            <a:endParaRPr lang="en-US"/>
          </a:p>
        </p:txBody>
      </p:sp>
    </p:spTree>
    <p:extLst>
      <p:ext uri="{BB962C8B-B14F-4D97-AF65-F5344CB8AC3E}">
        <p14:creationId xmlns:p14="http://schemas.microsoft.com/office/powerpoint/2010/main" val="1358589802"/>
      </p:ext>
    </p:extLst>
  </p:cSld>
  <p:clrMap bg1="lt1" tx1="dk1" bg2="lt2" tx2="dk2" accent1="accent1" accent2="accent2" accent3="accent3" accent4="accent4" accent5="accent5" accent6="accent6" hlink="hlink" folHlink="folHlink"/>
  <p:sldLayoutIdLst>
    <p:sldLayoutId id="2147484447" r:id="rId1"/>
  </p:sldLayoutIdLst>
  <p:txStyles>
    <p:titleStyle>
      <a:lvl1pPr algn="ctr" rtl="0" eaLnBrk="0" fontAlgn="base" hangingPunct="0">
        <a:spcBef>
          <a:spcPct val="0"/>
        </a:spcBef>
        <a:spcAft>
          <a:spcPct val="0"/>
        </a:spcAft>
        <a:defRPr sz="3300" kern="1200">
          <a:solidFill>
            <a:schemeClr val="tx1"/>
          </a:solidFill>
          <a:latin typeface="+mj-lt"/>
          <a:ea typeface="+mj-ea"/>
          <a:cs typeface="+mj-cs"/>
        </a:defRPr>
      </a:lvl1pPr>
      <a:lvl2pPr algn="ctr" rtl="0" eaLnBrk="0" fontAlgn="base" hangingPunct="0">
        <a:spcBef>
          <a:spcPct val="0"/>
        </a:spcBef>
        <a:spcAft>
          <a:spcPct val="0"/>
        </a:spcAft>
        <a:defRPr sz="3300">
          <a:solidFill>
            <a:schemeClr val="tx1"/>
          </a:solidFill>
          <a:latin typeface="Calibri" pitchFamily="34" charset="0"/>
        </a:defRPr>
      </a:lvl2pPr>
      <a:lvl3pPr algn="ctr" rtl="0" eaLnBrk="0" fontAlgn="base" hangingPunct="0">
        <a:spcBef>
          <a:spcPct val="0"/>
        </a:spcBef>
        <a:spcAft>
          <a:spcPct val="0"/>
        </a:spcAft>
        <a:defRPr sz="3300">
          <a:solidFill>
            <a:schemeClr val="tx1"/>
          </a:solidFill>
          <a:latin typeface="Calibri" pitchFamily="34" charset="0"/>
        </a:defRPr>
      </a:lvl3pPr>
      <a:lvl4pPr algn="ctr" rtl="0" eaLnBrk="0" fontAlgn="base" hangingPunct="0">
        <a:spcBef>
          <a:spcPct val="0"/>
        </a:spcBef>
        <a:spcAft>
          <a:spcPct val="0"/>
        </a:spcAft>
        <a:defRPr sz="3300">
          <a:solidFill>
            <a:schemeClr val="tx1"/>
          </a:solidFill>
          <a:latin typeface="Calibri" pitchFamily="34" charset="0"/>
        </a:defRPr>
      </a:lvl4pPr>
      <a:lvl5pPr algn="ctr" rtl="0" eaLnBrk="0" fontAlgn="base" hangingPunct="0">
        <a:spcBef>
          <a:spcPct val="0"/>
        </a:spcBef>
        <a:spcAft>
          <a:spcPct val="0"/>
        </a:spcAft>
        <a:defRPr sz="3300">
          <a:solidFill>
            <a:schemeClr val="tx1"/>
          </a:solidFill>
          <a:latin typeface="Calibri" pitchFamily="34" charset="0"/>
        </a:defRPr>
      </a:lvl5pPr>
      <a:lvl6pPr marL="342900" algn="ctr" rtl="0" fontAlgn="base">
        <a:spcBef>
          <a:spcPct val="0"/>
        </a:spcBef>
        <a:spcAft>
          <a:spcPct val="0"/>
        </a:spcAft>
        <a:defRPr sz="3300">
          <a:solidFill>
            <a:schemeClr val="tx1"/>
          </a:solidFill>
          <a:latin typeface="Calibri" pitchFamily="34" charset="0"/>
        </a:defRPr>
      </a:lvl6pPr>
      <a:lvl7pPr marL="685800" algn="ctr" rtl="0" fontAlgn="base">
        <a:spcBef>
          <a:spcPct val="0"/>
        </a:spcBef>
        <a:spcAft>
          <a:spcPct val="0"/>
        </a:spcAft>
        <a:defRPr sz="3300">
          <a:solidFill>
            <a:schemeClr val="tx1"/>
          </a:solidFill>
          <a:latin typeface="Calibri" pitchFamily="34" charset="0"/>
        </a:defRPr>
      </a:lvl7pPr>
      <a:lvl8pPr marL="1028700" algn="ctr" rtl="0" fontAlgn="base">
        <a:spcBef>
          <a:spcPct val="0"/>
        </a:spcBef>
        <a:spcAft>
          <a:spcPct val="0"/>
        </a:spcAft>
        <a:defRPr sz="3300">
          <a:solidFill>
            <a:schemeClr val="tx1"/>
          </a:solidFill>
          <a:latin typeface="Calibri" pitchFamily="34" charset="0"/>
        </a:defRPr>
      </a:lvl8pPr>
      <a:lvl9pPr marL="1371600" algn="ctr" rtl="0" fontAlgn="base">
        <a:spcBef>
          <a:spcPct val="0"/>
        </a:spcBef>
        <a:spcAft>
          <a:spcPct val="0"/>
        </a:spcAft>
        <a:defRPr sz="3300">
          <a:solidFill>
            <a:schemeClr val="tx1"/>
          </a:solidFill>
          <a:latin typeface="Calibri" pitchFamily="34" charset="0"/>
        </a:defRPr>
      </a:lvl9pPr>
    </p:titleStyle>
    <p:bodyStyle>
      <a:lvl1pPr marL="257175" indent="-257175" algn="l" rtl="0" eaLnBrk="0" fontAlgn="base" hangingPunct="0">
        <a:spcBef>
          <a:spcPct val="20000"/>
        </a:spcBef>
        <a:spcAft>
          <a:spcPct val="0"/>
        </a:spcAft>
        <a:buFont typeface="Arial" pitchFamily="34" charset="0"/>
        <a:buChar char="•"/>
        <a:defRPr sz="2400" kern="1200">
          <a:solidFill>
            <a:schemeClr val="tx1"/>
          </a:solidFill>
          <a:latin typeface="+mn-lt"/>
          <a:ea typeface="+mn-ea"/>
          <a:cs typeface="+mn-cs"/>
        </a:defRPr>
      </a:lvl1pPr>
      <a:lvl2pPr marL="557213" indent="-214313" algn="l" rtl="0" eaLnBrk="0" fontAlgn="base" hangingPunct="0">
        <a:spcBef>
          <a:spcPct val="20000"/>
        </a:spcBef>
        <a:spcAft>
          <a:spcPct val="0"/>
        </a:spcAft>
        <a:buFont typeface="Arial" pitchFamily="34" charset="0"/>
        <a:buChar char="–"/>
        <a:defRPr sz="2100" kern="1200">
          <a:solidFill>
            <a:schemeClr val="tx1"/>
          </a:solidFill>
          <a:latin typeface="+mn-lt"/>
          <a:ea typeface="+mn-ea"/>
          <a:cs typeface="+mn-cs"/>
        </a:defRPr>
      </a:lvl2pPr>
      <a:lvl3pPr marL="857250" indent="-171450" algn="l" rtl="0" eaLnBrk="0" fontAlgn="base" hangingPunct="0">
        <a:spcBef>
          <a:spcPct val="20000"/>
        </a:spcBef>
        <a:spcAft>
          <a:spcPct val="0"/>
        </a:spcAft>
        <a:buFont typeface="Arial" pitchFamily="34" charset="0"/>
        <a:buChar char="•"/>
        <a:defRPr sz="1800" kern="1200">
          <a:solidFill>
            <a:schemeClr val="tx1"/>
          </a:solidFill>
          <a:latin typeface="+mn-lt"/>
          <a:ea typeface="+mn-ea"/>
          <a:cs typeface="+mn-cs"/>
        </a:defRPr>
      </a:lvl3pPr>
      <a:lvl4pPr marL="1200150" indent="-171450" algn="l" rtl="0" eaLnBrk="0" fontAlgn="base" hangingPunct="0">
        <a:spcBef>
          <a:spcPct val="20000"/>
        </a:spcBef>
        <a:spcAft>
          <a:spcPct val="0"/>
        </a:spcAft>
        <a:buFont typeface="Arial" pitchFamily="34" charset="0"/>
        <a:buChar char="–"/>
        <a:defRPr sz="1500" kern="1200">
          <a:solidFill>
            <a:schemeClr val="tx1"/>
          </a:solidFill>
          <a:latin typeface="+mn-lt"/>
          <a:ea typeface="+mn-ea"/>
          <a:cs typeface="+mn-cs"/>
        </a:defRPr>
      </a:lvl4pPr>
      <a:lvl5pPr marL="1543050" indent="-171450" algn="l" rtl="0" eaLnBrk="0" fontAlgn="base" hangingPunct="0">
        <a:spcBef>
          <a:spcPct val="20000"/>
        </a:spcBef>
        <a:spcAft>
          <a:spcPct val="0"/>
        </a:spcAft>
        <a:buFont typeface="Arial" pitchFamily="34" charset="0"/>
        <a:buChar char="»"/>
        <a:defRPr sz="1500" kern="1200">
          <a:solidFill>
            <a:schemeClr val="tx1"/>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8434"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endParaRPr lang="id-ID"/>
          </a:p>
        </p:txBody>
      </p:sp>
      <p:sp>
        <p:nvSpPr>
          <p:cNvPr id="18435" name="Text Placeholder 2"/>
          <p:cNvSpPr>
            <a:spLocks noGrp="1"/>
          </p:cNvSpPr>
          <p:nvPr>
            <p:ph type="body" idx="1"/>
          </p:nvPr>
        </p:nvSpPr>
        <p:spPr bwMode="auto">
          <a:xfrm>
            <a:off x="457200" y="1600206"/>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Date Placeholder 3"/>
          <p:cNvSpPr>
            <a:spLocks noGrp="1"/>
          </p:cNvSpPr>
          <p:nvPr>
            <p:ph type="dt" sz="half" idx="2"/>
          </p:nvPr>
        </p:nvSpPr>
        <p:spPr>
          <a:xfrm>
            <a:off x="457200" y="6356422"/>
            <a:ext cx="2133600" cy="365125"/>
          </a:xfrm>
          <a:prstGeom prst="rect">
            <a:avLst/>
          </a:prstGeom>
        </p:spPr>
        <p:txBody>
          <a:bodyPr vert="horz" lIns="91440" tIns="45720" rIns="91440" bIns="45720" rtlCol="0" anchor="ctr"/>
          <a:lstStyle>
            <a:lvl1pPr algn="l" fontAlgn="auto">
              <a:spcBef>
                <a:spcPts val="0"/>
              </a:spcBef>
              <a:spcAft>
                <a:spcPts val="0"/>
              </a:spcAft>
              <a:defRPr sz="1200">
                <a:solidFill>
                  <a:prstClr val="black">
                    <a:tint val="75000"/>
                  </a:prstClr>
                </a:solidFill>
                <a:latin typeface="+mn-lt"/>
                <a:cs typeface="+mn-cs"/>
              </a:defRPr>
            </a:lvl1pPr>
          </a:lstStyle>
          <a:p>
            <a:pPr>
              <a:defRPr/>
            </a:pPr>
            <a:fld id="{56BFA9B8-CB4E-438E-9FC6-E06FF132D3B1}" type="datetimeFigureOut">
              <a:rPr lang="id-ID"/>
              <a:pPr>
                <a:defRPr/>
              </a:pPr>
              <a:t>18/03/2021</a:t>
            </a:fld>
            <a:endParaRPr lang="id-ID"/>
          </a:p>
        </p:txBody>
      </p:sp>
      <p:sp>
        <p:nvSpPr>
          <p:cNvPr id="5" name="Footer Placeholder 4"/>
          <p:cNvSpPr>
            <a:spLocks noGrp="1"/>
          </p:cNvSpPr>
          <p:nvPr>
            <p:ph type="ftr" sz="quarter" idx="3"/>
          </p:nvPr>
        </p:nvSpPr>
        <p:spPr>
          <a:xfrm>
            <a:off x="3124200" y="6356422"/>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prstClr val="black">
                    <a:tint val="75000"/>
                  </a:prstClr>
                </a:solidFill>
                <a:latin typeface="+mn-lt"/>
                <a:cs typeface="+mn-cs"/>
              </a:defRPr>
            </a:lvl1pPr>
          </a:lstStyle>
          <a:p>
            <a:pPr>
              <a:defRPr/>
            </a:pPr>
            <a:endParaRPr lang="id-ID"/>
          </a:p>
        </p:txBody>
      </p:sp>
      <p:sp>
        <p:nvSpPr>
          <p:cNvPr id="6" name="Slide Number Placeholder 5"/>
          <p:cNvSpPr>
            <a:spLocks noGrp="1"/>
          </p:cNvSpPr>
          <p:nvPr>
            <p:ph type="sldNum" sz="quarter" idx="4"/>
          </p:nvPr>
        </p:nvSpPr>
        <p:spPr>
          <a:xfrm>
            <a:off x="6553200" y="6356422"/>
            <a:ext cx="2133600" cy="365125"/>
          </a:xfrm>
          <a:prstGeom prst="rect">
            <a:avLst/>
          </a:prstGeom>
        </p:spPr>
        <p:txBody>
          <a:bodyPr vert="horz" lIns="91440" tIns="45720" rIns="91440" bIns="45720" rtlCol="0" anchor="ctr"/>
          <a:lstStyle>
            <a:lvl1pPr algn="r" fontAlgn="auto">
              <a:spcBef>
                <a:spcPts val="0"/>
              </a:spcBef>
              <a:spcAft>
                <a:spcPts val="0"/>
              </a:spcAft>
              <a:defRPr sz="1200">
                <a:solidFill>
                  <a:prstClr val="black">
                    <a:tint val="75000"/>
                  </a:prstClr>
                </a:solidFill>
                <a:latin typeface="+mn-lt"/>
                <a:cs typeface="+mn-cs"/>
              </a:defRPr>
            </a:lvl1pPr>
          </a:lstStyle>
          <a:p>
            <a:pPr>
              <a:defRPr/>
            </a:pPr>
            <a:fld id="{F6164B53-477F-4F5C-B809-9F39E2008197}" type="slidenum">
              <a:rPr lang="id-ID"/>
              <a:pPr>
                <a:defRPr/>
              </a:pPr>
              <a:t>‹#›</a:t>
            </a:fld>
            <a:endParaRPr lang="id-ID"/>
          </a:p>
        </p:txBody>
      </p:sp>
    </p:spTree>
    <p:extLst>
      <p:ext uri="{BB962C8B-B14F-4D97-AF65-F5344CB8AC3E}">
        <p14:creationId xmlns:p14="http://schemas.microsoft.com/office/powerpoint/2010/main" val="438679938"/>
      </p:ext>
    </p:extLst>
  </p:cSld>
  <p:clrMap bg1="lt1" tx1="dk1" bg2="lt2" tx2="dk2" accent1="accent1" accent2="accent2" accent3="accent3" accent4="accent4" accent5="accent5" accent6="accent6" hlink="hlink" folHlink="folHlink"/>
  <p:sldLayoutIdLst>
    <p:sldLayoutId id="2147484509" r:id="rId1"/>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6275"/>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22530" name="Group 2"/>
          <p:cNvGrpSpPr>
            <a:grpSpLocks/>
          </p:cNvGrpSpPr>
          <p:nvPr/>
        </p:nvGrpSpPr>
        <p:grpSpPr bwMode="auto">
          <a:xfrm>
            <a:off x="0" y="0"/>
            <a:ext cx="9144000" cy="6858000"/>
            <a:chOff x="0" y="0"/>
            <a:chExt cx="5760" cy="4320"/>
          </a:xfrm>
        </p:grpSpPr>
        <p:sp>
          <p:nvSpPr>
            <p:cNvPr id="22553" name="Freeform 3"/>
            <p:cNvSpPr>
              <a:spLocks/>
            </p:cNvSpPr>
            <p:nvPr/>
          </p:nvSpPr>
          <p:spPr bwMode="hidden">
            <a:xfrm>
              <a:off x="0" y="3072"/>
              <a:ext cx="5760" cy="1248"/>
            </a:xfrm>
            <a:custGeom>
              <a:avLst/>
              <a:gdLst>
                <a:gd name="T0" fmla="*/ 2666 w 6027"/>
                <a:gd name="T1" fmla="*/ 1 h 2296"/>
                <a:gd name="T2" fmla="*/ 0 w 6027"/>
                <a:gd name="T3" fmla="*/ 1 h 2296"/>
                <a:gd name="T4" fmla="*/ 0 w 6027"/>
                <a:gd name="T5" fmla="*/ 0 h 2296"/>
                <a:gd name="T6" fmla="*/ 2666 w 6027"/>
                <a:gd name="T7" fmla="*/ 0 h 2296"/>
                <a:gd name="T8" fmla="*/ 2666 w 6027"/>
                <a:gd name="T9" fmla="*/ 1 h 2296"/>
                <a:gd name="T10" fmla="*/ 2666 w 6027"/>
                <a:gd name="T11" fmla="*/ 1 h 22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27" h="2296">
                  <a:moveTo>
                    <a:pt x="6027" y="2296"/>
                  </a:moveTo>
                  <a:lnTo>
                    <a:pt x="0" y="2296"/>
                  </a:lnTo>
                  <a:lnTo>
                    <a:pt x="0" y="0"/>
                  </a:lnTo>
                  <a:lnTo>
                    <a:pt x="6027" y="0"/>
                  </a:lnTo>
                  <a:lnTo>
                    <a:pt x="6027" y="229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8132" name="Freeform 4"/>
            <p:cNvSpPr>
              <a:spLocks/>
            </p:cNvSpPr>
            <p:nvPr/>
          </p:nvSpPr>
          <p:spPr bwMode="hidden">
            <a:xfrm>
              <a:off x="0" y="0"/>
              <a:ext cx="5760" cy="3072"/>
            </a:xfrm>
            <a:custGeom>
              <a:avLst/>
              <a:gdLst/>
              <a:ahLst/>
              <a:cxnLst>
                <a:cxn ang="0">
                  <a:pos x="6027" y="2296"/>
                </a:cxn>
                <a:cxn ang="0">
                  <a:pos x="0" y="2296"/>
                </a:cxn>
                <a:cxn ang="0">
                  <a:pos x="0" y="0"/>
                </a:cxn>
                <a:cxn ang="0">
                  <a:pos x="6027" y="0"/>
                </a:cxn>
                <a:cxn ang="0">
                  <a:pos x="6027" y="2296"/>
                </a:cxn>
                <a:cxn ang="0">
                  <a:pos x="6027" y="2296"/>
                </a:cxn>
              </a:cxnLst>
              <a:rect l="0" t="0" r="r" b="b"/>
              <a:pathLst>
                <a:path w="6027" h="2296">
                  <a:moveTo>
                    <a:pt x="6027" y="2296"/>
                  </a:moveTo>
                  <a:lnTo>
                    <a:pt x="0" y="2296"/>
                  </a:lnTo>
                  <a:lnTo>
                    <a:pt x="0" y="0"/>
                  </a:lnTo>
                  <a:lnTo>
                    <a:pt x="6027" y="0"/>
                  </a:lnTo>
                  <a:lnTo>
                    <a:pt x="6027" y="2296"/>
                  </a:lnTo>
                  <a:lnTo>
                    <a:pt x="6027" y="2296"/>
                  </a:lnTo>
                  <a:close/>
                </a:path>
              </a:pathLst>
            </a:custGeom>
            <a:gradFill rotWithShape="0">
              <a:gsLst>
                <a:gs pos="0">
                  <a:schemeClr val="bg1">
                    <a:gamma/>
                    <a:shade val="46275"/>
                    <a:invGamma/>
                  </a:schemeClr>
                </a:gs>
                <a:gs pos="100000">
                  <a:schemeClr val="bg1"/>
                </a:gs>
              </a:gsLst>
              <a:lin ang="5400000" scaled="1"/>
            </a:gradFill>
            <a:ln w="9525">
              <a:noFill/>
              <a:round/>
              <a:headEnd/>
              <a:tailEnd/>
            </a:ln>
          </p:spPr>
          <p:txBody>
            <a:bodyPr/>
            <a:lstStyle/>
            <a:p>
              <a:pPr fontAlgn="auto">
                <a:spcBef>
                  <a:spcPts val="0"/>
                </a:spcBef>
                <a:spcAft>
                  <a:spcPts val="0"/>
                </a:spcAft>
                <a:defRPr/>
              </a:pPr>
              <a:endParaRPr lang="id-ID">
                <a:solidFill>
                  <a:srgbClr val="FFFFFF"/>
                </a:solidFill>
                <a:latin typeface="Arial"/>
              </a:endParaRPr>
            </a:p>
          </p:txBody>
        </p:sp>
      </p:grpSp>
      <p:sp>
        <p:nvSpPr>
          <p:cNvPr id="22531" name="Freeform 5"/>
          <p:cNvSpPr>
            <a:spLocks/>
          </p:cNvSpPr>
          <p:nvPr/>
        </p:nvSpPr>
        <p:spPr bwMode="hidden">
          <a:xfrm>
            <a:off x="6248400" y="6262688"/>
            <a:ext cx="2895600" cy="609600"/>
          </a:xfrm>
          <a:custGeom>
            <a:avLst/>
            <a:gdLst>
              <a:gd name="T0" fmla="*/ 2147483647 w 5748"/>
              <a:gd name="T1" fmla="*/ 2147483647 h 246"/>
              <a:gd name="T2" fmla="*/ 0 w 5748"/>
              <a:gd name="T3" fmla="*/ 2147483647 h 246"/>
              <a:gd name="T4" fmla="*/ 0 w 5748"/>
              <a:gd name="T5" fmla="*/ 0 h 246"/>
              <a:gd name="T6" fmla="*/ 2147483647 w 5748"/>
              <a:gd name="T7" fmla="*/ 0 h 246"/>
              <a:gd name="T8" fmla="*/ 2147483647 w 5748"/>
              <a:gd name="T9" fmla="*/ 2147483647 h 246"/>
              <a:gd name="T10" fmla="*/ 2147483647 w 5748"/>
              <a:gd name="T11" fmla="*/ 2147483647 h 24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8" h="246">
                <a:moveTo>
                  <a:pt x="5748" y="246"/>
                </a:moveTo>
                <a:lnTo>
                  <a:pt x="0" y="246"/>
                </a:lnTo>
                <a:lnTo>
                  <a:pt x="0" y="0"/>
                </a:lnTo>
                <a:lnTo>
                  <a:pt x="5748" y="0"/>
                </a:lnTo>
                <a:lnTo>
                  <a:pt x="5748" y="246"/>
                </a:lnTo>
                <a:close/>
              </a:path>
            </a:pathLst>
          </a:custGeom>
          <a:gradFill rotWithShape="0">
            <a:gsLst>
              <a:gs pos="0">
                <a:schemeClr val="bg1"/>
              </a:gs>
              <a:gs pos="100000">
                <a:schemeClr val="hlink"/>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2532" name="Group 6"/>
          <p:cNvGrpSpPr>
            <a:grpSpLocks/>
          </p:cNvGrpSpPr>
          <p:nvPr/>
        </p:nvGrpSpPr>
        <p:grpSpPr bwMode="auto">
          <a:xfrm>
            <a:off x="0" y="6019800"/>
            <a:ext cx="7848600" cy="857250"/>
            <a:chOff x="0" y="3792"/>
            <a:chExt cx="4944" cy="540"/>
          </a:xfrm>
        </p:grpSpPr>
        <p:sp>
          <p:nvSpPr>
            <p:cNvPr id="48135" name="Freeform 7"/>
            <p:cNvSpPr>
              <a:spLocks/>
            </p:cNvSpPr>
            <p:nvPr/>
          </p:nvSpPr>
          <p:spPr bwMode="ltGray">
            <a:xfrm>
              <a:off x="1488" y="3792"/>
              <a:ext cx="3240" cy="536"/>
            </a:xfrm>
            <a:custGeom>
              <a:avLst/>
              <a:gdLst/>
              <a:ahLst/>
              <a:cxnLst>
                <a:cxn ang="0">
                  <a:pos x="3132" y="469"/>
                </a:cxn>
                <a:cxn ang="0">
                  <a:pos x="2995" y="395"/>
                </a:cxn>
                <a:cxn ang="0">
                  <a:pos x="2911" y="375"/>
                </a:cxn>
                <a:cxn ang="0">
                  <a:pos x="2678" y="228"/>
                </a:cxn>
                <a:cxn ang="0">
                  <a:pos x="2553" y="74"/>
                </a:cxn>
                <a:cxn ang="0">
                  <a:pos x="2457" y="7"/>
                </a:cxn>
                <a:cxn ang="0">
                  <a:pos x="2403" y="47"/>
                </a:cxn>
                <a:cxn ang="0">
                  <a:pos x="2289" y="74"/>
                </a:cxn>
                <a:cxn ang="0">
                  <a:pos x="2134" y="74"/>
                </a:cxn>
                <a:cxn ang="0">
                  <a:pos x="2044" y="128"/>
                </a:cxn>
                <a:cxn ang="0">
                  <a:pos x="1775" y="222"/>
                </a:cxn>
                <a:cxn ang="0">
                  <a:pos x="1602" y="181"/>
                </a:cxn>
                <a:cxn ang="0">
                  <a:pos x="1560" y="101"/>
                </a:cxn>
                <a:cxn ang="0">
                  <a:pos x="1542" y="87"/>
                </a:cxn>
                <a:cxn ang="0">
                  <a:pos x="1446" y="60"/>
                </a:cxn>
                <a:cxn ang="0">
                  <a:pos x="1375" y="74"/>
                </a:cxn>
                <a:cxn ang="0">
                  <a:pos x="1309" y="87"/>
                </a:cxn>
                <a:cxn ang="0">
                  <a:pos x="1243" y="13"/>
                </a:cxn>
                <a:cxn ang="0">
                  <a:pos x="1225" y="0"/>
                </a:cxn>
                <a:cxn ang="0">
                  <a:pos x="1189" y="0"/>
                </a:cxn>
                <a:cxn ang="0">
                  <a:pos x="1106" y="34"/>
                </a:cxn>
                <a:cxn ang="0">
                  <a:pos x="1106" y="34"/>
                </a:cxn>
                <a:cxn ang="0">
                  <a:pos x="1094" y="40"/>
                </a:cxn>
                <a:cxn ang="0">
                  <a:pos x="1070" y="54"/>
                </a:cxn>
                <a:cxn ang="0">
                  <a:pos x="1034" y="74"/>
                </a:cxn>
                <a:cxn ang="0">
                  <a:pos x="1004" y="74"/>
                </a:cxn>
                <a:cxn ang="0">
                  <a:pos x="986" y="74"/>
                </a:cxn>
                <a:cxn ang="0">
                  <a:pos x="956" y="81"/>
                </a:cxn>
                <a:cxn ang="0">
                  <a:pos x="920" y="94"/>
                </a:cxn>
                <a:cxn ang="0">
                  <a:pos x="884" y="107"/>
                </a:cxn>
                <a:cxn ang="0">
                  <a:pos x="843" y="128"/>
                </a:cxn>
                <a:cxn ang="0">
                  <a:pos x="813" y="141"/>
                </a:cxn>
                <a:cxn ang="0">
                  <a:pos x="789" y="148"/>
                </a:cxn>
                <a:cxn ang="0">
                  <a:pos x="783" y="154"/>
                </a:cxn>
                <a:cxn ang="0">
                  <a:pos x="556" y="228"/>
                </a:cxn>
                <a:cxn ang="0">
                  <a:pos x="394" y="294"/>
                </a:cxn>
                <a:cxn ang="0">
                  <a:pos x="107" y="462"/>
                </a:cxn>
                <a:cxn ang="0">
                  <a:pos x="0" y="536"/>
                </a:cxn>
                <a:cxn ang="0">
                  <a:pos x="3240" y="536"/>
                </a:cxn>
                <a:cxn ang="0">
                  <a:pos x="3132" y="469"/>
                </a:cxn>
                <a:cxn ang="0">
                  <a:pos x="3132" y="469"/>
                </a:cxn>
              </a:cxnLst>
              <a:rect l="0" t="0" r="r" b="b"/>
              <a:pathLst>
                <a:path w="3240" h="536">
                  <a:moveTo>
                    <a:pt x="3132" y="469"/>
                  </a:moveTo>
                  <a:lnTo>
                    <a:pt x="2995" y="395"/>
                  </a:lnTo>
                  <a:lnTo>
                    <a:pt x="2911" y="375"/>
                  </a:lnTo>
                  <a:lnTo>
                    <a:pt x="2678" y="228"/>
                  </a:lnTo>
                  <a:lnTo>
                    <a:pt x="2553" y="74"/>
                  </a:lnTo>
                  <a:lnTo>
                    <a:pt x="2457" y="7"/>
                  </a:lnTo>
                  <a:lnTo>
                    <a:pt x="2403" y="47"/>
                  </a:lnTo>
                  <a:lnTo>
                    <a:pt x="2289" y="74"/>
                  </a:lnTo>
                  <a:lnTo>
                    <a:pt x="2134" y="74"/>
                  </a:lnTo>
                  <a:lnTo>
                    <a:pt x="2044" y="128"/>
                  </a:lnTo>
                  <a:lnTo>
                    <a:pt x="1775" y="222"/>
                  </a:lnTo>
                  <a:lnTo>
                    <a:pt x="1602" y="181"/>
                  </a:lnTo>
                  <a:lnTo>
                    <a:pt x="1560" y="101"/>
                  </a:lnTo>
                  <a:lnTo>
                    <a:pt x="1542" y="87"/>
                  </a:lnTo>
                  <a:lnTo>
                    <a:pt x="1446" y="60"/>
                  </a:lnTo>
                  <a:lnTo>
                    <a:pt x="1375" y="74"/>
                  </a:lnTo>
                  <a:lnTo>
                    <a:pt x="1309" y="87"/>
                  </a:lnTo>
                  <a:lnTo>
                    <a:pt x="1243" y="13"/>
                  </a:lnTo>
                  <a:lnTo>
                    <a:pt x="1225" y="0"/>
                  </a:lnTo>
                  <a:lnTo>
                    <a:pt x="1189" y="0"/>
                  </a:lnTo>
                  <a:lnTo>
                    <a:pt x="1106" y="34"/>
                  </a:lnTo>
                  <a:lnTo>
                    <a:pt x="1106" y="34"/>
                  </a:lnTo>
                  <a:lnTo>
                    <a:pt x="1094" y="40"/>
                  </a:lnTo>
                  <a:lnTo>
                    <a:pt x="1070" y="54"/>
                  </a:lnTo>
                  <a:lnTo>
                    <a:pt x="1034" y="74"/>
                  </a:lnTo>
                  <a:lnTo>
                    <a:pt x="1004" y="74"/>
                  </a:lnTo>
                  <a:lnTo>
                    <a:pt x="986" y="74"/>
                  </a:lnTo>
                  <a:lnTo>
                    <a:pt x="956" y="81"/>
                  </a:lnTo>
                  <a:lnTo>
                    <a:pt x="920" y="94"/>
                  </a:lnTo>
                  <a:lnTo>
                    <a:pt x="884" y="107"/>
                  </a:lnTo>
                  <a:lnTo>
                    <a:pt x="843" y="128"/>
                  </a:lnTo>
                  <a:lnTo>
                    <a:pt x="813" y="141"/>
                  </a:lnTo>
                  <a:lnTo>
                    <a:pt x="789" y="148"/>
                  </a:lnTo>
                  <a:lnTo>
                    <a:pt x="783" y="154"/>
                  </a:lnTo>
                  <a:lnTo>
                    <a:pt x="556" y="228"/>
                  </a:lnTo>
                  <a:lnTo>
                    <a:pt x="394" y="294"/>
                  </a:lnTo>
                  <a:lnTo>
                    <a:pt x="107" y="462"/>
                  </a:lnTo>
                  <a:lnTo>
                    <a:pt x="0" y="536"/>
                  </a:lnTo>
                  <a:lnTo>
                    <a:pt x="3240" y="536"/>
                  </a:lnTo>
                  <a:lnTo>
                    <a:pt x="3132" y="469"/>
                  </a:lnTo>
                  <a:lnTo>
                    <a:pt x="3132" y="469"/>
                  </a:lnTo>
                  <a:close/>
                </a:path>
              </a:pathLst>
            </a:custGeom>
            <a:gradFill rotWithShape="0">
              <a:gsLst>
                <a:gs pos="0">
                  <a:schemeClr val="bg2">
                    <a:gamma/>
                    <a:tint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id-ID">
                <a:solidFill>
                  <a:srgbClr val="FFFFFF"/>
                </a:solidFill>
                <a:latin typeface="Arial"/>
              </a:endParaRPr>
            </a:p>
          </p:txBody>
        </p:sp>
        <p:grpSp>
          <p:nvGrpSpPr>
            <p:cNvPr id="22546" name="Group 8"/>
            <p:cNvGrpSpPr>
              <a:grpSpLocks/>
            </p:cNvGrpSpPr>
            <p:nvPr/>
          </p:nvGrpSpPr>
          <p:grpSpPr bwMode="auto">
            <a:xfrm>
              <a:off x="2486" y="3792"/>
              <a:ext cx="2458" cy="540"/>
              <a:chOff x="2486" y="3792"/>
              <a:chExt cx="2458" cy="540"/>
            </a:xfrm>
          </p:grpSpPr>
          <p:sp>
            <p:nvSpPr>
              <p:cNvPr id="22548" name="Freeform 9"/>
              <p:cNvSpPr>
                <a:spLocks/>
              </p:cNvSpPr>
              <p:nvPr/>
            </p:nvSpPr>
            <p:spPr bwMode="ltGray">
              <a:xfrm>
                <a:off x="3948" y="3799"/>
                <a:ext cx="996" cy="533"/>
              </a:xfrm>
              <a:custGeom>
                <a:avLst/>
                <a:gdLst>
                  <a:gd name="T0" fmla="*/ 636 w 996"/>
                  <a:gd name="T1" fmla="*/ 373 h 533"/>
                  <a:gd name="T2" fmla="*/ 495 w 996"/>
                  <a:gd name="T3" fmla="*/ 370 h 533"/>
                  <a:gd name="T4" fmla="*/ 280 w 996"/>
                  <a:gd name="T5" fmla="*/ 249 h 533"/>
                  <a:gd name="T6" fmla="*/ 127 w 996"/>
                  <a:gd name="T7" fmla="*/ 66 h 533"/>
                  <a:gd name="T8" fmla="*/ 0 w 996"/>
                  <a:gd name="T9" fmla="*/ 0 h 533"/>
                  <a:gd name="T10" fmla="*/ 22 w 996"/>
                  <a:gd name="T11" fmla="*/ 26 h 533"/>
                  <a:gd name="T12" fmla="*/ 0 w 996"/>
                  <a:gd name="T13" fmla="*/ 65 h 533"/>
                  <a:gd name="T14" fmla="*/ 30 w 996"/>
                  <a:gd name="T15" fmla="*/ 119 h 533"/>
                  <a:gd name="T16" fmla="*/ 75 w 996"/>
                  <a:gd name="T17" fmla="*/ 243 h 533"/>
                  <a:gd name="T18" fmla="*/ 45 w 996"/>
                  <a:gd name="T19" fmla="*/ 422 h 533"/>
                  <a:gd name="T20" fmla="*/ 200 w 996"/>
                  <a:gd name="T21" fmla="*/ 329 h 533"/>
                  <a:gd name="T22" fmla="*/ 612 w 996"/>
                  <a:gd name="T23" fmla="*/ 533 h 533"/>
                  <a:gd name="T24" fmla="*/ 996 w 996"/>
                  <a:gd name="T25" fmla="*/ 529 h 533"/>
                  <a:gd name="T26" fmla="*/ 828 w 996"/>
                  <a:gd name="T27" fmla="*/ 473 h 533"/>
                  <a:gd name="T28" fmla="*/ 636 w 996"/>
                  <a:gd name="T29" fmla="*/ 373 h 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996" h="533">
                    <a:moveTo>
                      <a:pt x="636" y="373"/>
                    </a:moveTo>
                    <a:lnTo>
                      <a:pt x="495" y="370"/>
                    </a:lnTo>
                    <a:lnTo>
                      <a:pt x="280" y="249"/>
                    </a:lnTo>
                    <a:lnTo>
                      <a:pt x="127" y="66"/>
                    </a:lnTo>
                    <a:lnTo>
                      <a:pt x="0" y="0"/>
                    </a:lnTo>
                    <a:lnTo>
                      <a:pt x="22" y="26"/>
                    </a:lnTo>
                    <a:lnTo>
                      <a:pt x="0" y="65"/>
                    </a:lnTo>
                    <a:lnTo>
                      <a:pt x="30" y="119"/>
                    </a:lnTo>
                    <a:lnTo>
                      <a:pt x="75" y="243"/>
                    </a:lnTo>
                    <a:lnTo>
                      <a:pt x="45" y="422"/>
                    </a:lnTo>
                    <a:lnTo>
                      <a:pt x="200" y="329"/>
                    </a:lnTo>
                    <a:lnTo>
                      <a:pt x="612" y="533"/>
                    </a:lnTo>
                    <a:lnTo>
                      <a:pt x="996" y="529"/>
                    </a:lnTo>
                    <a:lnTo>
                      <a:pt x="828" y="473"/>
                    </a:lnTo>
                    <a:lnTo>
                      <a:pt x="636" y="373"/>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49" name="Freeform 10"/>
              <p:cNvSpPr>
                <a:spLocks/>
              </p:cNvSpPr>
              <p:nvPr/>
            </p:nvSpPr>
            <p:spPr bwMode="ltGray">
              <a:xfrm>
                <a:off x="2677" y="3792"/>
                <a:ext cx="186" cy="395"/>
              </a:xfrm>
              <a:custGeom>
                <a:avLst/>
                <a:gdLst>
                  <a:gd name="T0" fmla="*/ 36 w 186"/>
                  <a:gd name="T1" fmla="*/ 0 h 353"/>
                  <a:gd name="T2" fmla="*/ 54 w 186"/>
                  <a:gd name="T3" fmla="*/ 134 h 353"/>
                  <a:gd name="T4" fmla="*/ 24 w 186"/>
                  <a:gd name="T5" fmla="*/ 231 h 353"/>
                  <a:gd name="T6" fmla="*/ 18 w 186"/>
                  <a:gd name="T7" fmla="*/ 498 h 353"/>
                  <a:gd name="T8" fmla="*/ 42 w 186"/>
                  <a:gd name="T9" fmla="*/ 864 h 353"/>
                  <a:gd name="T10" fmla="*/ 48 w 186"/>
                  <a:gd name="T11" fmla="*/ 1223 h 353"/>
                  <a:gd name="T12" fmla="*/ 0 w 186"/>
                  <a:gd name="T13" fmla="*/ 2673 h 353"/>
                  <a:gd name="T14" fmla="*/ 54 w 186"/>
                  <a:gd name="T15" fmla="*/ 1769 h 353"/>
                  <a:gd name="T16" fmla="*/ 84 w 186"/>
                  <a:gd name="T17" fmla="*/ 1633 h 353"/>
                  <a:gd name="T18" fmla="*/ 126 w 186"/>
                  <a:gd name="T19" fmla="*/ 957 h 353"/>
                  <a:gd name="T20" fmla="*/ 144 w 186"/>
                  <a:gd name="T21" fmla="*/ 905 h 353"/>
                  <a:gd name="T22" fmla="*/ 144 w 186"/>
                  <a:gd name="T23" fmla="*/ 683 h 353"/>
                  <a:gd name="T24" fmla="*/ 186 w 186"/>
                  <a:gd name="T25" fmla="*/ 498 h 353"/>
                  <a:gd name="T26" fmla="*/ 162 w 186"/>
                  <a:gd name="T27" fmla="*/ 452 h 353"/>
                  <a:gd name="T28" fmla="*/ 36 w 186"/>
                  <a:gd name="T29" fmla="*/ 0 h 353"/>
                  <a:gd name="T30" fmla="*/ 36 w 186"/>
                  <a:gd name="T31" fmla="*/ 0 h 35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6" h="353">
                    <a:moveTo>
                      <a:pt x="36" y="0"/>
                    </a:moveTo>
                    <a:lnTo>
                      <a:pt x="54" y="18"/>
                    </a:lnTo>
                    <a:lnTo>
                      <a:pt x="24" y="30"/>
                    </a:lnTo>
                    <a:lnTo>
                      <a:pt x="18" y="66"/>
                    </a:lnTo>
                    <a:lnTo>
                      <a:pt x="42" y="114"/>
                    </a:lnTo>
                    <a:lnTo>
                      <a:pt x="48" y="162"/>
                    </a:lnTo>
                    <a:lnTo>
                      <a:pt x="0" y="353"/>
                    </a:lnTo>
                    <a:lnTo>
                      <a:pt x="54" y="233"/>
                    </a:lnTo>
                    <a:lnTo>
                      <a:pt x="84" y="216"/>
                    </a:lnTo>
                    <a:lnTo>
                      <a:pt x="126" y="126"/>
                    </a:lnTo>
                    <a:lnTo>
                      <a:pt x="144" y="120"/>
                    </a:lnTo>
                    <a:lnTo>
                      <a:pt x="144" y="90"/>
                    </a:lnTo>
                    <a:lnTo>
                      <a:pt x="186" y="66"/>
                    </a:lnTo>
                    <a:lnTo>
                      <a:pt x="162" y="60"/>
                    </a:lnTo>
                    <a:lnTo>
                      <a:pt x="36"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50" name="Freeform 11"/>
              <p:cNvSpPr>
                <a:spLocks/>
              </p:cNvSpPr>
              <p:nvPr/>
            </p:nvSpPr>
            <p:spPr bwMode="ltGray">
              <a:xfrm>
                <a:off x="3030" y="3893"/>
                <a:ext cx="378" cy="271"/>
              </a:xfrm>
              <a:custGeom>
                <a:avLst/>
                <a:gdLst>
                  <a:gd name="T0" fmla="*/ 18 w 378"/>
                  <a:gd name="T1" fmla="*/ 0 h 271"/>
                  <a:gd name="T2" fmla="*/ 12 w 378"/>
                  <a:gd name="T3" fmla="*/ 13 h 271"/>
                  <a:gd name="T4" fmla="*/ 0 w 378"/>
                  <a:gd name="T5" fmla="*/ 40 h 271"/>
                  <a:gd name="T6" fmla="*/ 60 w 378"/>
                  <a:gd name="T7" fmla="*/ 121 h 271"/>
                  <a:gd name="T8" fmla="*/ 310 w 378"/>
                  <a:gd name="T9" fmla="*/ 271 h 271"/>
                  <a:gd name="T10" fmla="*/ 290 w 378"/>
                  <a:gd name="T11" fmla="*/ 139 h 271"/>
                  <a:gd name="T12" fmla="*/ 378 w 378"/>
                  <a:gd name="T13" fmla="*/ 76 h 271"/>
                  <a:gd name="T14" fmla="*/ 251 w 378"/>
                  <a:gd name="T15" fmla="*/ 94 h 271"/>
                  <a:gd name="T16" fmla="*/ 90 w 378"/>
                  <a:gd name="T17" fmla="*/ 54 h 271"/>
                  <a:gd name="T18" fmla="*/ 18 w 378"/>
                  <a:gd name="T19" fmla="*/ 0 h 271"/>
                  <a:gd name="T20" fmla="*/ 18 w 378"/>
                  <a:gd name="T21" fmla="*/ 0 h 2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8" h="271">
                    <a:moveTo>
                      <a:pt x="18" y="0"/>
                    </a:moveTo>
                    <a:lnTo>
                      <a:pt x="12" y="13"/>
                    </a:lnTo>
                    <a:lnTo>
                      <a:pt x="0" y="40"/>
                    </a:lnTo>
                    <a:lnTo>
                      <a:pt x="60" y="121"/>
                    </a:lnTo>
                    <a:lnTo>
                      <a:pt x="310" y="271"/>
                    </a:lnTo>
                    <a:lnTo>
                      <a:pt x="290" y="139"/>
                    </a:lnTo>
                    <a:lnTo>
                      <a:pt x="378" y="76"/>
                    </a:lnTo>
                    <a:lnTo>
                      <a:pt x="251" y="94"/>
                    </a:lnTo>
                    <a:lnTo>
                      <a:pt x="90" y="54"/>
                    </a:lnTo>
                    <a:lnTo>
                      <a:pt x="18"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51" name="Freeform 12"/>
              <p:cNvSpPr>
                <a:spLocks/>
              </p:cNvSpPr>
              <p:nvPr/>
            </p:nvSpPr>
            <p:spPr bwMode="ltGray">
              <a:xfrm>
                <a:off x="3628" y="3866"/>
                <a:ext cx="155" cy="74"/>
              </a:xfrm>
              <a:custGeom>
                <a:avLst/>
                <a:gdLst>
                  <a:gd name="T0" fmla="*/ 114 w 155"/>
                  <a:gd name="T1" fmla="*/ 0 h 66"/>
                  <a:gd name="T2" fmla="*/ 0 w 155"/>
                  <a:gd name="T3" fmla="*/ 0 h 66"/>
                  <a:gd name="T4" fmla="*/ 0 w 155"/>
                  <a:gd name="T5" fmla="*/ 0 h 66"/>
                  <a:gd name="T6" fmla="*/ 6 w 155"/>
                  <a:gd name="T7" fmla="*/ 48 h 66"/>
                  <a:gd name="T8" fmla="*/ 6 w 155"/>
                  <a:gd name="T9" fmla="*/ 138 h 66"/>
                  <a:gd name="T10" fmla="*/ 0 w 155"/>
                  <a:gd name="T11" fmla="*/ 189 h 66"/>
                  <a:gd name="T12" fmla="*/ 78 w 155"/>
                  <a:gd name="T13" fmla="*/ 465 h 66"/>
                  <a:gd name="T14" fmla="*/ 96 w 155"/>
                  <a:gd name="T15" fmla="*/ 327 h 66"/>
                  <a:gd name="T16" fmla="*/ 155 w 155"/>
                  <a:gd name="T17" fmla="*/ 517 h 66"/>
                  <a:gd name="T18" fmla="*/ 126 w 155"/>
                  <a:gd name="T19" fmla="*/ 189 h 66"/>
                  <a:gd name="T20" fmla="*/ 149 w 155"/>
                  <a:gd name="T21" fmla="*/ 0 h 66"/>
                  <a:gd name="T22" fmla="*/ 114 w 155"/>
                  <a:gd name="T23" fmla="*/ 0 h 66"/>
                  <a:gd name="T24" fmla="*/ 114 w 155"/>
                  <a:gd name="T25" fmla="*/ 0 h 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5" h="66">
                    <a:moveTo>
                      <a:pt x="114" y="0"/>
                    </a:moveTo>
                    <a:lnTo>
                      <a:pt x="0" y="0"/>
                    </a:lnTo>
                    <a:lnTo>
                      <a:pt x="6" y="6"/>
                    </a:lnTo>
                    <a:lnTo>
                      <a:pt x="6" y="18"/>
                    </a:lnTo>
                    <a:lnTo>
                      <a:pt x="0" y="24"/>
                    </a:lnTo>
                    <a:lnTo>
                      <a:pt x="78" y="60"/>
                    </a:lnTo>
                    <a:lnTo>
                      <a:pt x="96" y="42"/>
                    </a:lnTo>
                    <a:lnTo>
                      <a:pt x="155" y="66"/>
                    </a:lnTo>
                    <a:lnTo>
                      <a:pt x="126" y="24"/>
                    </a:lnTo>
                    <a:lnTo>
                      <a:pt x="149" y="0"/>
                    </a:lnTo>
                    <a:lnTo>
                      <a:pt x="11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52" name="Freeform 13"/>
              <p:cNvSpPr>
                <a:spLocks/>
              </p:cNvSpPr>
              <p:nvPr/>
            </p:nvSpPr>
            <p:spPr bwMode="ltGray">
              <a:xfrm>
                <a:off x="2486" y="3859"/>
                <a:ext cx="42" cy="81"/>
              </a:xfrm>
              <a:custGeom>
                <a:avLst/>
                <a:gdLst>
                  <a:gd name="T0" fmla="*/ 6 w 42"/>
                  <a:gd name="T1" fmla="*/ 305 h 72"/>
                  <a:gd name="T2" fmla="*/ 0 w 42"/>
                  <a:gd name="T3" fmla="*/ 158 h 72"/>
                  <a:gd name="T4" fmla="*/ 12 w 42"/>
                  <a:gd name="T5" fmla="*/ 53 h 72"/>
                  <a:gd name="T6" fmla="*/ 0 w 42"/>
                  <a:gd name="T7" fmla="*/ 53 h 72"/>
                  <a:gd name="T8" fmla="*/ 12 w 42"/>
                  <a:gd name="T9" fmla="*/ 53 h 72"/>
                  <a:gd name="T10" fmla="*/ 24 w 42"/>
                  <a:gd name="T11" fmla="*/ 53 h 72"/>
                  <a:gd name="T12" fmla="*/ 36 w 42"/>
                  <a:gd name="T13" fmla="*/ 53 h 72"/>
                  <a:gd name="T14" fmla="*/ 42 w 42"/>
                  <a:gd name="T15" fmla="*/ 0 h 72"/>
                  <a:gd name="T16" fmla="*/ 30 w 42"/>
                  <a:gd name="T17" fmla="*/ 158 h 72"/>
                  <a:gd name="T18" fmla="*/ 42 w 42"/>
                  <a:gd name="T19" fmla="*/ 407 h 72"/>
                  <a:gd name="T20" fmla="*/ 12 w 42"/>
                  <a:gd name="T21" fmla="*/ 596 h 72"/>
                  <a:gd name="T22" fmla="*/ 6 w 42"/>
                  <a:gd name="T23" fmla="*/ 305 h 72"/>
                  <a:gd name="T24" fmla="*/ 6 w 42"/>
                  <a:gd name="T25" fmla="*/ 305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2" h="72">
                    <a:moveTo>
                      <a:pt x="6" y="36"/>
                    </a:moveTo>
                    <a:lnTo>
                      <a:pt x="0" y="18"/>
                    </a:lnTo>
                    <a:lnTo>
                      <a:pt x="12" y="6"/>
                    </a:lnTo>
                    <a:lnTo>
                      <a:pt x="0" y="6"/>
                    </a:lnTo>
                    <a:lnTo>
                      <a:pt x="12" y="6"/>
                    </a:lnTo>
                    <a:lnTo>
                      <a:pt x="24" y="6"/>
                    </a:lnTo>
                    <a:lnTo>
                      <a:pt x="36" y="6"/>
                    </a:lnTo>
                    <a:lnTo>
                      <a:pt x="42" y="0"/>
                    </a:lnTo>
                    <a:lnTo>
                      <a:pt x="30" y="18"/>
                    </a:lnTo>
                    <a:lnTo>
                      <a:pt x="42" y="48"/>
                    </a:lnTo>
                    <a:lnTo>
                      <a:pt x="12" y="72"/>
                    </a:lnTo>
                    <a:lnTo>
                      <a:pt x="6" y="3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8142" name="Freeform 14"/>
            <p:cNvSpPr>
              <a:spLocks/>
            </p:cNvSpPr>
            <p:nvPr/>
          </p:nvSpPr>
          <p:spPr bwMode="ltGray">
            <a:xfrm>
              <a:off x="0" y="3792"/>
              <a:ext cx="3976" cy="535"/>
            </a:xfrm>
            <a:custGeom>
              <a:avLst/>
              <a:gdLst/>
              <a:ahLst/>
              <a:cxnLst>
                <a:cxn ang="0">
                  <a:pos x="3976" y="527"/>
                </a:cxn>
                <a:cxn ang="0">
                  <a:pos x="3970" y="527"/>
                </a:cxn>
                <a:cxn ang="0">
                  <a:pos x="3844" y="509"/>
                </a:cxn>
                <a:cxn ang="0">
                  <a:pos x="2487" y="305"/>
                </a:cxn>
                <a:cxn ang="0">
                  <a:pos x="2039" y="36"/>
                </a:cxn>
                <a:cxn ang="0">
                  <a:pos x="1907" y="24"/>
                </a:cxn>
                <a:cxn ang="0">
                  <a:pos x="1883" y="54"/>
                </a:cxn>
                <a:cxn ang="0">
                  <a:pos x="1859" y="54"/>
                </a:cxn>
                <a:cxn ang="0">
                  <a:pos x="1830" y="30"/>
                </a:cxn>
                <a:cxn ang="0">
                  <a:pos x="1704" y="102"/>
                </a:cxn>
                <a:cxn ang="0">
                  <a:pos x="1608" y="126"/>
                </a:cxn>
                <a:cxn ang="0">
                  <a:pos x="1561" y="132"/>
                </a:cxn>
                <a:cxn ang="0">
                  <a:pos x="1495" y="102"/>
                </a:cxn>
                <a:cxn ang="0">
                  <a:pos x="1357" y="126"/>
                </a:cxn>
                <a:cxn ang="0">
                  <a:pos x="1285" y="24"/>
                </a:cxn>
                <a:cxn ang="0">
                  <a:pos x="1280" y="18"/>
                </a:cxn>
                <a:cxn ang="0">
                  <a:pos x="1262" y="12"/>
                </a:cxn>
                <a:cxn ang="0">
                  <a:pos x="1238" y="6"/>
                </a:cxn>
                <a:cxn ang="0">
                  <a:pos x="1220" y="0"/>
                </a:cxn>
                <a:cxn ang="0">
                  <a:pos x="1196" y="0"/>
                </a:cxn>
                <a:cxn ang="0">
                  <a:pos x="1166" y="0"/>
                </a:cxn>
                <a:cxn ang="0">
                  <a:pos x="1142" y="0"/>
                </a:cxn>
                <a:cxn ang="0">
                  <a:pos x="1136" y="0"/>
                </a:cxn>
                <a:cxn ang="0">
                  <a:pos x="1130" y="0"/>
                </a:cxn>
                <a:cxn ang="0">
                  <a:pos x="1124" y="6"/>
                </a:cxn>
                <a:cxn ang="0">
                  <a:pos x="1118" y="12"/>
                </a:cxn>
                <a:cxn ang="0">
                  <a:pos x="1100" y="18"/>
                </a:cxn>
                <a:cxn ang="0">
                  <a:pos x="1088" y="18"/>
                </a:cxn>
                <a:cxn ang="0">
                  <a:pos x="1070" y="24"/>
                </a:cxn>
                <a:cxn ang="0">
                  <a:pos x="1052" y="30"/>
                </a:cxn>
                <a:cxn ang="0">
                  <a:pos x="1034" y="36"/>
                </a:cxn>
                <a:cxn ang="0">
                  <a:pos x="1028" y="42"/>
                </a:cxn>
                <a:cxn ang="0">
                  <a:pos x="969" y="60"/>
                </a:cxn>
                <a:cxn ang="0">
                  <a:pos x="921" y="72"/>
                </a:cxn>
                <a:cxn ang="0">
                  <a:pos x="855" y="48"/>
                </a:cxn>
                <a:cxn ang="0">
                  <a:pos x="825" y="48"/>
                </a:cxn>
                <a:cxn ang="0">
                  <a:pos x="759" y="72"/>
                </a:cxn>
                <a:cxn ang="0">
                  <a:pos x="735" y="72"/>
                </a:cxn>
                <a:cxn ang="0">
                  <a:pos x="706" y="60"/>
                </a:cxn>
                <a:cxn ang="0">
                  <a:pos x="640" y="60"/>
                </a:cxn>
                <a:cxn ang="0">
                  <a:pos x="544" y="72"/>
                </a:cxn>
                <a:cxn ang="0">
                  <a:pos x="389" y="18"/>
                </a:cxn>
                <a:cxn ang="0">
                  <a:pos x="323" y="60"/>
                </a:cxn>
                <a:cxn ang="0">
                  <a:pos x="317" y="60"/>
                </a:cxn>
                <a:cxn ang="0">
                  <a:pos x="305" y="72"/>
                </a:cxn>
                <a:cxn ang="0">
                  <a:pos x="287" y="78"/>
                </a:cxn>
                <a:cxn ang="0">
                  <a:pos x="263" y="90"/>
                </a:cxn>
                <a:cxn ang="0">
                  <a:pos x="203" y="120"/>
                </a:cxn>
                <a:cxn ang="0">
                  <a:pos x="149" y="150"/>
                </a:cxn>
                <a:cxn ang="0">
                  <a:pos x="78" y="168"/>
                </a:cxn>
                <a:cxn ang="0">
                  <a:pos x="0" y="180"/>
                </a:cxn>
                <a:cxn ang="0">
                  <a:pos x="0" y="527"/>
                </a:cxn>
                <a:cxn ang="0">
                  <a:pos x="1010" y="527"/>
                </a:cxn>
                <a:cxn ang="0">
                  <a:pos x="3725" y="527"/>
                </a:cxn>
                <a:cxn ang="0">
                  <a:pos x="3976" y="527"/>
                </a:cxn>
                <a:cxn ang="0">
                  <a:pos x="3976" y="527"/>
                </a:cxn>
              </a:cxnLst>
              <a:rect l="0" t="0" r="r" b="b"/>
              <a:pathLst>
                <a:path w="3976" h="527">
                  <a:moveTo>
                    <a:pt x="3976" y="527"/>
                  </a:moveTo>
                  <a:lnTo>
                    <a:pt x="3970" y="527"/>
                  </a:lnTo>
                  <a:lnTo>
                    <a:pt x="3844" y="509"/>
                  </a:lnTo>
                  <a:lnTo>
                    <a:pt x="2487" y="305"/>
                  </a:lnTo>
                  <a:lnTo>
                    <a:pt x="2039" y="36"/>
                  </a:lnTo>
                  <a:lnTo>
                    <a:pt x="1907" y="24"/>
                  </a:lnTo>
                  <a:lnTo>
                    <a:pt x="1883" y="54"/>
                  </a:lnTo>
                  <a:lnTo>
                    <a:pt x="1859" y="54"/>
                  </a:lnTo>
                  <a:lnTo>
                    <a:pt x="1830" y="30"/>
                  </a:lnTo>
                  <a:lnTo>
                    <a:pt x="1704" y="102"/>
                  </a:lnTo>
                  <a:lnTo>
                    <a:pt x="1608" y="126"/>
                  </a:lnTo>
                  <a:lnTo>
                    <a:pt x="1561" y="132"/>
                  </a:lnTo>
                  <a:lnTo>
                    <a:pt x="1495" y="102"/>
                  </a:lnTo>
                  <a:lnTo>
                    <a:pt x="1357" y="126"/>
                  </a:lnTo>
                  <a:lnTo>
                    <a:pt x="1285" y="24"/>
                  </a:lnTo>
                  <a:lnTo>
                    <a:pt x="1280" y="18"/>
                  </a:lnTo>
                  <a:lnTo>
                    <a:pt x="1262" y="12"/>
                  </a:lnTo>
                  <a:lnTo>
                    <a:pt x="1238" y="6"/>
                  </a:lnTo>
                  <a:lnTo>
                    <a:pt x="1220" y="0"/>
                  </a:lnTo>
                  <a:lnTo>
                    <a:pt x="1196" y="0"/>
                  </a:lnTo>
                  <a:lnTo>
                    <a:pt x="1166" y="0"/>
                  </a:lnTo>
                  <a:lnTo>
                    <a:pt x="1142" y="0"/>
                  </a:lnTo>
                  <a:lnTo>
                    <a:pt x="1136" y="0"/>
                  </a:lnTo>
                  <a:lnTo>
                    <a:pt x="1130" y="0"/>
                  </a:lnTo>
                  <a:lnTo>
                    <a:pt x="1124" y="6"/>
                  </a:lnTo>
                  <a:lnTo>
                    <a:pt x="1118" y="12"/>
                  </a:lnTo>
                  <a:lnTo>
                    <a:pt x="1100" y="18"/>
                  </a:lnTo>
                  <a:lnTo>
                    <a:pt x="1088" y="18"/>
                  </a:lnTo>
                  <a:lnTo>
                    <a:pt x="1070" y="24"/>
                  </a:lnTo>
                  <a:lnTo>
                    <a:pt x="1052" y="30"/>
                  </a:lnTo>
                  <a:lnTo>
                    <a:pt x="1034" y="36"/>
                  </a:lnTo>
                  <a:lnTo>
                    <a:pt x="1028" y="42"/>
                  </a:lnTo>
                  <a:lnTo>
                    <a:pt x="969" y="60"/>
                  </a:lnTo>
                  <a:lnTo>
                    <a:pt x="921" y="72"/>
                  </a:lnTo>
                  <a:lnTo>
                    <a:pt x="855" y="48"/>
                  </a:lnTo>
                  <a:lnTo>
                    <a:pt x="825" y="48"/>
                  </a:lnTo>
                  <a:lnTo>
                    <a:pt x="759" y="72"/>
                  </a:lnTo>
                  <a:lnTo>
                    <a:pt x="735" y="72"/>
                  </a:lnTo>
                  <a:lnTo>
                    <a:pt x="706" y="60"/>
                  </a:lnTo>
                  <a:lnTo>
                    <a:pt x="640" y="60"/>
                  </a:lnTo>
                  <a:lnTo>
                    <a:pt x="544" y="72"/>
                  </a:lnTo>
                  <a:lnTo>
                    <a:pt x="389" y="18"/>
                  </a:lnTo>
                  <a:lnTo>
                    <a:pt x="323" y="60"/>
                  </a:lnTo>
                  <a:lnTo>
                    <a:pt x="317" y="60"/>
                  </a:lnTo>
                  <a:lnTo>
                    <a:pt x="305" y="72"/>
                  </a:lnTo>
                  <a:lnTo>
                    <a:pt x="287" y="78"/>
                  </a:lnTo>
                  <a:lnTo>
                    <a:pt x="263" y="90"/>
                  </a:lnTo>
                  <a:lnTo>
                    <a:pt x="203" y="120"/>
                  </a:lnTo>
                  <a:lnTo>
                    <a:pt x="149" y="150"/>
                  </a:lnTo>
                  <a:lnTo>
                    <a:pt x="78" y="168"/>
                  </a:lnTo>
                  <a:lnTo>
                    <a:pt x="0" y="180"/>
                  </a:lnTo>
                  <a:lnTo>
                    <a:pt x="0" y="527"/>
                  </a:lnTo>
                  <a:lnTo>
                    <a:pt x="1010" y="527"/>
                  </a:lnTo>
                  <a:lnTo>
                    <a:pt x="3725" y="527"/>
                  </a:lnTo>
                  <a:lnTo>
                    <a:pt x="3976" y="527"/>
                  </a:lnTo>
                  <a:lnTo>
                    <a:pt x="3976" y="527"/>
                  </a:lnTo>
                  <a:close/>
                </a:path>
              </a:pathLst>
            </a:custGeom>
            <a:gradFill rotWithShape="0">
              <a:gsLst>
                <a:gs pos="0">
                  <a:schemeClr val="bg2">
                    <a:gamma/>
                    <a:tint val="75686"/>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id-ID">
                <a:solidFill>
                  <a:srgbClr val="FFFFFF"/>
                </a:solidFill>
                <a:latin typeface="Arial"/>
              </a:endParaRPr>
            </a:p>
          </p:txBody>
        </p:sp>
      </p:grpSp>
      <p:grpSp>
        <p:nvGrpSpPr>
          <p:cNvPr id="22533" name="Group 15"/>
          <p:cNvGrpSpPr>
            <a:grpSpLocks/>
          </p:cNvGrpSpPr>
          <p:nvPr/>
        </p:nvGrpSpPr>
        <p:grpSpPr bwMode="auto">
          <a:xfrm>
            <a:off x="627099" y="6021388"/>
            <a:ext cx="5684837" cy="849312"/>
            <a:chOff x="395" y="3793"/>
            <a:chExt cx="3581" cy="535"/>
          </a:xfrm>
        </p:grpSpPr>
        <p:sp>
          <p:nvSpPr>
            <p:cNvPr id="22539" name="Freeform 16"/>
            <p:cNvSpPr>
              <a:spLocks/>
            </p:cNvSpPr>
            <p:nvPr/>
          </p:nvSpPr>
          <p:spPr bwMode="auto">
            <a:xfrm>
              <a:off x="1196" y="3793"/>
              <a:ext cx="365" cy="291"/>
            </a:xfrm>
            <a:custGeom>
              <a:avLst/>
              <a:gdLst>
                <a:gd name="T0" fmla="*/ 24 w 365"/>
                <a:gd name="T1" fmla="*/ 24 h 287"/>
                <a:gd name="T2" fmla="*/ 0 w 365"/>
                <a:gd name="T3" fmla="*/ 78 h 287"/>
                <a:gd name="T4" fmla="*/ 66 w 365"/>
                <a:gd name="T5" fmla="*/ 144 h 287"/>
                <a:gd name="T6" fmla="*/ 143 w 365"/>
                <a:gd name="T7" fmla="*/ 234 h 287"/>
                <a:gd name="T8" fmla="*/ 191 w 365"/>
                <a:gd name="T9" fmla="*/ 216 h 287"/>
                <a:gd name="T10" fmla="*/ 341 w 365"/>
                <a:gd name="T11" fmla="*/ 368 h 287"/>
                <a:gd name="T12" fmla="*/ 305 w 365"/>
                <a:gd name="T13" fmla="*/ 225 h 287"/>
                <a:gd name="T14" fmla="*/ 365 w 365"/>
                <a:gd name="T15" fmla="*/ 168 h 287"/>
                <a:gd name="T16" fmla="*/ 359 w 365"/>
                <a:gd name="T17" fmla="*/ 162 h 287"/>
                <a:gd name="T18" fmla="*/ 335 w 365"/>
                <a:gd name="T19" fmla="*/ 150 h 287"/>
                <a:gd name="T20" fmla="*/ 299 w 365"/>
                <a:gd name="T21" fmla="*/ 108 h 287"/>
                <a:gd name="T22" fmla="*/ 257 w 365"/>
                <a:gd name="T23" fmla="*/ 90 h 287"/>
                <a:gd name="T24" fmla="*/ 215 w 365"/>
                <a:gd name="T25" fmla="*/ 72 h 287"/>
                <a:gd name="T26" fmla="*/ 173 w 365"/>
                <a:gd name="T27" fmla="*/ 54 h 287"/>
                <a:gd name="T28" fmla="*/ 143 w 365"/>
                <a:gd name="T29" fmla="*/ 24 h 287"/>
                <a:gd name="T30" fmla="*/ 131 w 365"/>
                <a:gd name="T31" fmla="*/ 18 h 287"/>
                <a:gd name="T32" fmla="*/ 107 w 365"/>
                <a:gd name="T33" fmla="*/ 18 h 287"/>
                <a:gd name="T34" fmla="*/ 95 w 365"/>
                <a:gd name="T35" fmla="*/ 18 h 287"/>
                <a:gd name="T36" fmla="*/ 72 w 365"/>
                <a:gd name="T37" fmla="*/ 12 h 287"/>
                <a:gd name="T38" fmla="*/ 66 w 365"/>
                <a:gd name="T39" fmla="*/ 12 h 287"/>
                <a:gd name="T40" fmla="*/ 54 w 365"/>
                <a:gd name="T41" fmla="*/ 6 h 287"/>
                <a:gd name="T42" fmla="*/ 42 w 365"/>
                <a:gd name="T43" fmla="*/ 0 h 287"/>
                <a:gd name="T44" fmla="*/ 30 w 365"/>
                <a:gd name="T45" fmla="*/ 0 h 287"/>
                <a:gd name="T46" fmla="*/ 24 w 365"/>
                <a:gd name="T47" fmla="*/ 24 h 287"/>
                <a:gd name="T48" fmla="*/ 24 w 365"/>
                <a:gd name="T49" fmla="*/ 24 h 2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65" h="287">
                  <a:moveTo>
                    <a:pt x="24" y="24"/>
                  </a:moveTo>
                  <a:lnTo>
                    <a:pt x="0" y="60"/>
                  </a:lnTo>
                  <a:lnTo>
                    <a:pt x="66" y="108"/>
                  </a:lnTo>
                  <a:lnTo>
                    <a:pt x="143" y="180"/>
                  </a:lnTo>
                  <a:lnTo>
                    <a:pt x="191" y="168"/>
                  </a:lnTo>
                  <a:lnTo>
                    <a:pt x="341" y="287"/>
                  </a:lnTo>
                  <a:lnTo>
                    <a:pt x="305" y="174"/>
                  </a:lnTo>
                  <a:lnTo>
                    <a:pt x="365" y="132"/>
                  </a:lnTo>
                  <a:lnTo>
                    <a:pt x="359" y="126"/>
                  </a:lnTo>
                  <a:lnTo>
                    <a:pt x="335" y="114"/>
                  </a:lnTo>
                  <a:lnTo>
                    <a:pt x="299" y="90"/>
                  </a:lnTo>
                  <a:lnTo>
                    <a:pt x="257" y="72"/>
                  </a:lnTo>
                  <a:lnTo>
                    <a:pt x="215" y="54"/>
                  </a:lnTo>
                  <a:lnTo>
                    <a:pt x="173" y="36"/>
                  </a:lnTo>
                  <a:lnTo>
                    <a:pt x="143" y="24"/>
                  </a:lnTo>
                  <a:lnTo>
                    <a:pt x="131" y="18"/>
                  </a:lnTo>
                  <a:lnTo>
                    <a:pt x="107" y="18"/>
                  </a:lnTo>
                  <a:lnTo>
                    <a:pt x="95" y="18"/>
                  </a:lnTo>
                  <a:lnTo>
                    <a:pt x="72" y="12"/>
                  </a:lnTo>
                  <a:lnTo>
                    <a:pt x="66" y="12"/>
                  </a:lnTo>
                  <a:lnTo>
                    <a:pt x="54" y="6"/>
                  </a:lnTo>
                  <a:lnTo>
                    <a:pt x="42" y="0"/>
                  </a:lnTo>
                  <a:lnTo>
                    <a:pt x="30" y="0"/>
                  </a:lnTo>
                  <a:lnTo>
                    <a:pt x="24" y="2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40" name="Freeform 17"/>
            <p:cNvSpPr>
              <a:spLocks/>
            </p:cNvSpPr>
            <p:nvPr/>
          </p:nvSpPr>
          <p:spPr bwMode="auto">
            <a:xfrm>
              <a:off x="1943" y="3829"/>
              <a:ext cx="2033" cy="499"/>
            </a:xfrm>
            <a:custGeom>
              <a:avLst/>
              <a:gdLst>
                <a:gd name="T0" fmla="*/ 186 w 2033"/>
                <a:gd name="T1" fmla="*/ 18 h 499"/>
                <a:gd name="T2" fmla="*/ 138 w 2033"/>
                <a:gd name="T3" fmla="*/ 6 h 499"/>
                <a:gd name="T4" fmla="*/ 96 w 2033"/>
                <a:gd name="T5" fmla="*/ 0 h 499"/>
                <a:gd name="T6" fmla="*/ 36 w 2033"/>
                <a:gd name="T7" fmla="*/ 0 h 499"/>
                <a:gd name="T8" fmla="*/ 12 w 2033"/>
                <a:gd name="T9" fmla="*/ 25 h 499"/>
                <a:gd name="T10" fmla="*/ 0 w 2033"/>
                <a:gd name="T11" fmla="*/ 128 h 499"/>
                <a:gd name="T12" fmla="*/ 60 w 2033"/>
                <a:gd name="T13" fmla="*/ 104 h 499"/>
                <a:gd name="T14" fmla="*/ 90 w 2033"/>
                <a:gd name="T15" fmla="*/ 134 h 499"/>
                <a:gd name="T16" fmla="*/ 150 w 2033"/>
                <a:gd name="T17" fmla="*/ 153 h 499"/>
                <a:gd name="T18" fmla="*/ 209 w 2033"/>
                <a:gd name="T19" fmla="*/ 273 h 499"/>
                <a:gd name="T20" fmla="*/ 401 w 2033"/>
                <a:gd name="T21" fmla="*/ 359 h 499"/>
                <a:gd name="T22" fmla="*/ 777 w 2033"/>
                <a:gd name="T23" fmla="*/ 359 h 499"/>
                <a:gd name="T24" fmla="*/ 2033 w 2033"/>
                <a:gd name="T25" fmla="*/ 499 h 499"/>
                <a:gd name="T26" fmla="*/ 2033 w 2033"/>
                <a:gd name="T27" fmla="*/ 499 h 499"/>
                <a:gd name="T28" fmla="*/ 1991 w 2033"/>
                <a:gd name="T29" fmla="*/ 493 h 499"/>
                <a:gd name="T30" fmla="*/ 676 w 2033"/>
                <a:gd name="T31" fmla="*/ 243 h 499"/>
                <a:gd name="T32" fmla="*/ 514 w 2033"/>
                <a:gd name="T33" fmla="*/ 159 h 499"/>
                <a:gd name="T34" fmla="*/ 425 w 2033"/>
                <a:gd name="T35" fmla="*/ 110 h 499"/>
                <a:gd name="T36" fmla="*/ 365 w 2033"/>
                <a:gd name="T37" fmla="*/ 92 h 499"/>
                <a:gd name="T38" fmla="*/ 281 w 2033"/>
                <a:gd name="T39" fmla="*/ 61 h 499"/>
                <a:gd name="T40" fmla="*/ 186 w 2033"/>
                <a:gd name="T41" fmla="*/ 18 h 499"/>
                <a:gd name="T42" fmla="*/ 186 w 2033"/>
                <a:gd name="T43" fmla="*/ 18 h 4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33" h="499">
                  <a:moveTo>
                    <a:pt x="186" y="18"/>
                  </a:moveTo>
                  <a:lnTo>
                    <a:pt x="138" y="6"/>
                  </a:lnTo>
                  <a:lnTo>
                    <a:pt x="96" y="0"/>
                  </a:lnTo>
                  <a:lnTo>
                    <a:pt x="36" y="0"/>
                  </a:lnTo>
                  <a:lnTo>
                    <a:pt x="12" y="25"/>
                  </a:lnTo>
                  <a:lnTo>
                    <a:pt x="0" y="128"/>
                  </a:lnTo>
                  <a:lnTo>
                    <a:pt x="60" y="104"/>
                  </a:lnTo>
                  <a:lnTo>
                    <a:pt x="90" y="134"/>
                  </a:lnTo>
                  <a:lnTo>
                    <a:pt x="150" y="153"/>
                  </a:lnTo>
                  <a:lnTo>
                    <a:pt x="209" y="273"/>
                  </a:lnTo>
                  <a:lnTo>
                    <a:pt x="401" y="359"/>
                  </a:lnTo>
                  <a:lnTo>
                    <a:pt x="777" y="359"/>
                  </a:lnTo>
                  <a:lnTo>
                    <a:pt x="2033" y="499"/>
                  </a:lnTo>
                  <a:lnTo>
                    <a:pt x="1991" y="493"/>
                  </a:lnTo>
                  <a:lnTo>
                    <a:pt x="676" y="243"/>
                  </a:lnTo>
                  <a:lnTo>
                    <a:pt x="514" y="159"/>
                  </a:lnTo>
                  <a:lnTo>
                    <a:pt x="425" y="110"/>
                  </a:lnTo>
                  <a:lnTo>
                    <a:pt x="365" y="92"/>
                  </a:lnTo>
                  <a:lnTo>
                    <a:pt x="281" y="61"/>
                  </a:lnTo>
                  <a:lnTo>
                    <a:pt x="186" y="1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41" name="Freeform 18"/>
            <p:cNvSpPr>
              <a:spLocks/>
            </p:cNvSpPr>
            <p:nvPr/>
          </p:nvSpPr>
          <p:spPr bwMode="auto">
            <a:xfrm>
              <a:off x="1830" y="3823"/>
              <a:ext cx="71" cy="61"/>
            </a:xfrm>
            <a:custGeom>
              <a:avLst/>
              <a:gdLst>
                <a:gd name="T0" fmla="*/ 0 w 71"/>
                <a:gd name="T1" fmla="*/ 18 h 60"/>
                <a:gd name="T2" fmla="*/ 6 w 71"/>
                <a:gd name="T3" fmla="*/ 18 h 60"/>
                <a:gd name="T4" fmla="*/ 12 w 71"/>
                <a:gd name="T5" fmla="*/ 12 h 60"/>
                <a:gd name="T6" fmla="*/ 6 w 71"/>
                <a:gd name="T7" fmla="*/ 6 h 60"/>
                <a:gd name="T8" fmla="*/ 0 w 71"/>
                <a:gd name="T9" fmla="*/ 0 h 60"/>
                <a:gd name="T10" fmla="*/ 29 w 71"/>
                <a:gd name="T11" fmla="*/ 18 h 60"/>
                <a:gd name="T12" fmla="*/ 53 w 71"/>
                <a:gd name="T13" fmla="*/ 18 h 60"/>
                <a:gd name="T14" fmla="*/ 59 w 71"/>
                <a:gd name="T15" fmla="*/ 48 h 60"/>
                <a:gd name="T16" fmla="*/ 65 w 71"/>
                <a:gd name="T17" fmla="*/ 60 h 60"/>
                <a:gd name="T18" fmla="*/ 71 w 71"/>
                <a:gd name="T19" fmla="*/ 72 h 60"/>
                <a:gd name="T20" fmla="*/ 71 w 71"/>
                <a:gd name="T21" fmla="*/ 78 h 60"/>
                <a:gd name="T22" fmla="*/ 59 w 71"/>
                <a:gd name="T23" fmla="*/ 72 h 60"/>
                <a:gd name="T24" fmla="*/ 47 w 71"/>
                <a:gd name="T25" fmla="*/ 60 h 60"/>
                <a:gd name="T26" fmla="*/ 23 w 71"/>
                <a:gd name="T27" fmla="*/ 48 h 60"/>
                <a:gd name="T28" fmla="*/ 23 w 71"/>
                <a:gd name="T29" fmla="*/ 54 h 60"/>
                <a:gd name="T30" fmla="*/ 18 w 71"/>
                <a:gd name="T31" fmla="*/ 60 h 60"/>
                <a:gd name="T32" fmla="*/ 12 w 71"/>
                <a:gd name="T33" fmla="*/ 66 h 60"/>
                <a:gd name="T34" fmla="*/ 6 w 71"/>
                <a:gd name="T35" fmla="*/ 66 h 60"/>
                <a:gd name="T36" fmla="*/ 6 w 71"/>
                <a:gd name="T37" fmla="*/ 66 h 60"/>
                <a:gd name="T38" fmla="*/ 6 w 71"/>
                <a:gd name="T39" fmla="*/ 54 h 60"/>
                <a:gd name="T40" fmla="*/ 0 w 71"/>
                <a:gd name="T41" fmla="*/ 18 h 60"/>
                <a:gd name="T42" fmla="*/ 0 w 71"/>
                <a:gd name="T43" fmla="*/ 18 h 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1" h="60">
                  <a:moveTo>
                    <a:pt x="0" y="18"/>
                  </a:moveTo>
                  <a:lnTo>
                    <a:pt x="6" y="18"/>
                  </a:lnTo>
                  <a:lnTo>
                    <a:pt x="12" y="12"/>
                  </a:lnTo>
                  <a:lnTo>
                    <a:pt x="6" y="6"/>
                  </a:lnTo>
                  <a:lnTo>
                    <a:pt x="0" y="0"/>
                  </a:lnTo>
                  <a:lnTo>
                    <a:pt x="29" y="18"/>
                  </a:lnTo>
                  <a:lnTo>
                    <a:pt x="53" y="18"/>
                  </a:lnTo>
                  <a:lnTo>
                    <a:pt x="59" y="30"/>
                  </a:lnTo>
                  <a:lnTo>
                    <a:pt x="65" y="42"/>
                  </a:lnTo>
                  <a:lnTo>
                    <a:pt x="71" y="54"/>
                  </a:lnTo>
                  <a:lnTo>
                    <a:pt x="71" y="60"/>
                  </a:lnTo>
                  <a:lnTo>
                    <a:pt x="59" y="54"/>
                  </a:lnTo>
                  <a:lnTo>
                    <a:pt x="47" y="42"/>
                  </a:lnTo>
                  <a:lnTo>
                    <a:pt x="23" y="30"/>
                  </a:lnTo>
                  <a:lnTo>
                    <a:pt x="23" y="36"/>
                  </a:lnTo>
                  <a:lnTo>
                    <a:pt x="18" y="42"/>
                  </a:lnTo>
                  <a:lnTo>
                    <a:pt x="12" y="48"/>
                  </a:lnTo>
                  <a:lnTo>
                    <a:pt x="6" y="48"/>
                  </a:lnTo>
                  <a:lnTo>
                    <a:pt x="6" y="36"/>
                  </a:lnTo>
                  <a:lnTo>
                    <a:pt x="0" y="1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42" name="Freeform 19"/>
            <p:cNvSpPr>
              <a:spLocks/>
            </p:cNvSpPr>
            <p:nvPr/>
          </p:nvSpPr>
          <p:spPr bwMode="auto">
            <a:xfrm>
              <a:off x="855" y="3842"/>
              <a:ext cx="161" cy="164"/>
            </a:xfrm>
            <a:custGeom>
              <a:avLst/>
              <a:gdLst>
                <a:gd name="T0" fmla="*/ 30 w 161"/>
                <a:gd name="T1" fmla="*/ 0 h 162"/>
                <a:gd name="T2" fmla="*/ 48 w 161"/>
                <a:gd name="T3" fmla="*/ 6 h 162"/>
                <a:gd name="T4" fmla="*/ 72 w 161"/>
                <a:gd name="T5" fmla="*/ 6 h 162"/>
                <a:gd name="T6" fmla="*/ 114 w 161"/>
                <a:gd name="T7" fmla="*/ 12 h 162"/>
                <a:gd name="T8" fmla="*/ 96 w 161"/>
                <a:gd name="T9" fmla="*/ 72 h 162"/>
                <a:gd name="T10" fmla="*/ 96 w 161"/>
                <a:gd name="T11" fmla="*/ 78 h 162"/>
                <a:gd name="T12" fmla="*/ 102 w 161"/>
                <a:gd name="T13" fmla="*/ 90 h 162"/>
                <a:gd name="T14" fmla="*/ 108 w 161"/>
                <a:gd name="T15" fmla="*/ 102 h 162"/>
                <a:gd name="T16" fmla="*/ 120 w 161"/>
                <a:gd name="T17" fmla="*/ 114 h 162"/>
                <a:gd name="T18" fmla="*/ 143 w 161"/>
                <a:gd name="T19" fmla="*/ 142 h 162"/>
                <a:gd name="T20" fmla="*/ 155 w 161"/>
                <a:gd name="T21" fmla="*/ 174 h 162"/>
                <a:gd name="T22" fmla="*/ 161 w 161"/>
                <a:gd name="T23" fmla="*/ 192 h 162"/>
                <a:gd name="T24" fmla="*/ 161 w 161"/>
                <a:gd name="T25" fmla="*/ 198 h 162"/>
                <a:gd name="T26" fmla="*/ 96 w 161"/>
                <a:gd name="T27" fmla="*/ 120 h 162"/>
                <a:gd name="T28" fmla="*/ 30 w 161"/>
                <a:gd name="T29" fmla="*/ 72 h 162"/>
                <a:gd name="T30" fmla="*/ 0 w 161"/>
                <a:gd name="T31" fmla="*/ 0 h 162"/>
                <a:gd name="T32" fmla="*/ 30 w 161"/>
                <a:gd name="T33" fmla="*/ 0 h 162"/>
                <a:gd name="T34" fmla="*/ 30 w 161"/>
                <a:gd name="T35" fmla="*/ 0 h 1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1" h="162">
                  <a:moveTo>
                    <a:pt x="30" y="0"/>
                  </a:moveTo>
                  <a:lnTo>
                    <a:pt x="48" y="6"/>
                  </a:lnTo>
                  <a:lnTo>
                    <a:pt x="72" y="6"/>
                  </a:lnTo>
                  <a:lnTo>
                    <a:pt x="114" y="12"/>
                  </a:lnTo>
                  <a:lnTo>
                    <a:pt x="96" y="54"/>
                  </a:lnTo>
                  <a:lnTo>
                    <a:pt x="96" y="60"/>
                  </a:lnTo>
                  <a:lnTo>
                    <a:pt x="102" y="72"/>
                  </a:lnTo>
                  <a:lnTo>
                    <a:pt x="108" y="84"/>
                  </a:lnTo>
                  <a:lnTo>
                    <a:pt x="120" y="96"/>
                  </a:lnTo>
                  <a:lnTo>
                    <a:pt x="143" y="114"/>
                  </a:lnTo>
                  <a:lnTo>
                    <a:pt x="155" y="138"/>
                  </a:lnTo>
                  <a:lnTo>
                    <a:pt x="161" y="156"/>
                  </a:lnTo>
                  <a:lnTo>
                    <a:pt x="161" y="162"/>
                  </a:lnTo>
                  <a:lnTo>
                    <a:pt x="96" y="102"/>
                  </a:lnTo>
                  <a:lnTo>
                    <a:pt x="30" y="54"/>
                  </a:lnTo>
                  <a:lnTo>
                    <a:pt x="0" y="0"/>
                  </a:lnTo>
                  <a:lnTo>
                    <a:pt x="30"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43" name="Freeform 20"/>
            <p:cNvSpPr>
              <a:spLocks/>
            </p:cNvSpPr>
            <p:nvPr/>
          </p:nvSpPr>
          <p:spPr bwMode="auto">
            <a:xfrm>
              <a:off x="706" y="3854"/>
              <a:ext cx="59" cy="61"/>
            </a:xfrm>
            <a:custGeom>
              <a:avLst/>
              <a:gdLst>
                <a:gd name="T0" fmla="*/ 59 w 59"/>
                <a:gd name="T1" fmla="*/ 6 h 60"/>
                <a:gd name="T2" fmla="*/ 41 w 59"/>
                <a:gd name="T3" fmla="*/ 48 h 60"/>
                <a:gd name="T4" fmla="*/ 41 w 59"/>
                <a:gd name="T5" fmla="*/ 54 h 60"/>
                <a:gd name="T6" fmla="*/ 47 w 59"/>
                <a:gd name="T7" fmla="*/ 60 h 60"/>
                <a:gd name="T8" fmla="*/ 53 w 59"/>
                <a:gd name="T9" fmla="*/ 72 h 60"/>
                <a:gd name="T10" fmla="*/ 53 w 59"/>
                <a:gd name="T11" fmla="*/ 78 h 60"/>
                <a:gd name="T12" fmla="*/ 47 w 59"/>
                <a:gd name="T13" fmla="*/ 72 h 60"/>
                <a:gd name="T14" fmla="*/ 35 w 59"/>
                <a:gd name="T15" fmla="*/ 66 h 60"/>
                <a:gd name="T16" fmla="*/ 23 w 59"/>
                <a:gd name="T17" fmla="*/ 54 h 60"/>
                <a:gd name="T18" fmla="*/ 17 w 59"/>
                <a:gd name="T19" fmla="*/ 48 h 60"/>
                <a:gd name="T20" fmla="*/ 0 w 59"/>
                <a:gd name="T21" fmla="*/ 0 h 60"/>
                <a:gd name="T22" fmla="*/ 59 w 59"/>
                <a:gd name="T23" fmla="*/ 6 h 60"/>
                <a:gd name="T24" fmla="*/ 59 w 59"/>
                <a:gd name="T25" fmla="*/ 6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9" h="60">
                  <a:moveTo>
                    <a:pt x="59" y="6"/>
                  </a:moveTo>
                  <a:lnTo>
                    <a:pt x="41" y="30"/>
                  </a:lnTo>
                  <a:lnTo>
                    <a:pt x="41" y="36"/>
                  </a:lnTo>
                  <a:lnTo>
                    <a:pt x="47" y="42"/>
                  </a:lnTo>
                  <a:lnTo>
                    <a:pt x="53" y="54"/>
                  </a:lnTo>
                  <a:lnTo>
                    <a:pt x="53" y="60"/>
                  </a:lnTo>
                  <a:lnTo>
                    <a:pt x="47" y="54"/>
                  </a:lnTo>
                  <a:lnTo>
                    <a:pt x="35" y="48"/>
                  </a:lnTo>
                  <a:lnTo>
                    <a:pt x="23" y="36"/>
                  </a:lnTo>
                  <a:lnTo>
                    <a:pt x="17" y="30"/>
                  </a:lnTo>
                  <a:lnTo>
                    <a:pt x="0" y="0"/>
                  </a:lnTo>
                  <a:lnTo>
                    <a:pt x="59" y="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44" name="Freeform 21"/>
            <p:cNvSpPr>
              <a:spLocks/>
            </p:cNvSpPr>
            <p:nvPr/>
          </p:nvSpPr>
          <p:spPr bwMode="auto">
            <a:xfrm>
              <a:off x="395" y="3811"/>
              <a:ext cx="245" cy="207"/>
            </a:xfrm>
            <a:custGeom>
              <a:avLst/>
              <a:gdLst>
                <a:gd name="T0" fmla="*/ 233 w 245"/>
                <a:gd name="T1" fmla="*/ 54 h 204"/>
                <a:gd name="T2" fmla="*/ 245 w 245"/>
                <a:gd name="T3" fmla="*/ 60 h 204"/>
                <a:gd name="T4" fmla="*/ 209 w 245"/>
                <a:gd name="T5" fmla="*/ 102 h 204"/>
                <a:gd name="T6" fmla="*/ 143 w 245"/>
                <a:gd name="T7" fmla="*/ 168 h 204"/>
                <a:gd name="T8" fmla="*/ 167 w 245"/>
                <a:gd name="T9" fmla="*/ 203 h 204"/>
                <a:gd name="T10" fmla="*/ 179 w 245"/>
                <a:gd name="T11" fmla="*/ 264 h 204"/>
                <a:gd name="T12" fmla="*/ 77 w 245"/>
                <a:gd name="T13" fmla="*/ 168 h 204"/>
                <a:gd name="T14" fmla="*/ 47 w 245"/>
                <a:gd name="T15" fmla="*/ 102 h 204"/>
                <a:gd name="T16" fmla="*/ 89 w 245"/>
                <a:gd name="T17" fmla="*/ 84 h 204"/>
                <a:gd name="T18" fmla="*/ 59 w 245"/>
                <a:gd name="T19" fmla="*/ 54 h 204"/>
                <a:gd name="T20" fmla="*/ 0 w 245"/>
                <a:gd name="T21" fmla="*/ 12 h 204"/>
                <a:gd name="T22" fmla="*/ 0 w 245"/>
                <a:gd name="T23" fmla="*/ 0 h 204"/>
                <a:gd name="T24" fmla="*/ 6 w 245"/>
                <a:gd name="T25" fmla="*/ 0 h 204"/>
                <a:gd name="T26" fmla="*/ 12 w 245"/>
                <a:gd name="T27" fmla="*/ 0 h 204"/>
                <a:gd name="T28" fmla="*/ 47 w 245"/>
                <a:gd name="T29" fmla="*/ 6 h 204"/>
                <a:gd name="T30" fmla="*/ 77 w 245"/>
                <a:gd name="T31" fmla="*/ 6 h 204"/>
                <a:gd name="T32" fmla="*/ 83 w 245"/>
                <a:gd name="T33" fmla="*/ 6 h 204"/>
                <a:gd name="T34" fmla="*/ 89 w 245"/>
                <a:gd name="T35" fmla="*/ 6 h 204"/>
                <a:gd name="T36" fmla="*/ 101 w 245"/>
                <a:gd name="T37" fmla="*/ 12 h 204"/>
                <a:gd name="T38" fmla="*/ 125 w 245"/>
                <a:gd name="T39" fmla="*/ 12 h 204"/>
                <a:gd name="T40" fmla="*/ 143 w 245"/>
                <a:gd name="T41" fmla="*/ 18 h 204"/>
                <a:gd name="T42" fmla="*/ 149 w 245"/>
                <a:gd name="T43" fmla="*/ 18 h 204"/>
                <a:gd name="T44" fmla="*/ 149 w 245"/>
                <a:gd name="T45" fmla="*/ 18 h 204"/>
                <a:gd name="T46" fmla="*/ 203 w 245"/>
                <a:gd name="T47" fmla="*/ 24 h 204"/>
                <a:gd name="T48" fmla="*/ 233 w 245"/>
                <a:gd name="T49" fmla="*/ 54 h 204"/>
                <a:gd name="T50" fmla="*/ 233 w 245"/>
                <a:gd name="T51" fmla="*/ 54 h 20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5" h="204">
                  <a:moveTo>
                    <a:pt x="233" y="36"/>
                  </a:moveTo>
                  <a:lnTo>
                    <a:pt x="245" y="42"/>
                  </a:lnTo>
                  <a:lnTo>
                    <a:pt x="209" y="84"/>
                  </a:lnTo>
                  <a:lnTo>
                    <a:pt x="143" y="132"/>
                  </a:lnTo>
                  <a:lnTo>
                    <a:pt x="167" y="156"/>
                  </a:lnTo>
                  <a:lnTo>
                    <a:pt x="179" y="204"/>
                  </a:lnTo>
                  <a:lnTo>
                    <a:pt x="77" y="132"/>
                  </a:lnTo>
                  <a:lnTo>
                    <a:pt x="47" y="84"/>
                  </a:lnTo>
                  <a:lnTo>
                    <a:pt x="89" y="66"/>
                  </a:lnTo>
                  <a:lnTo>
                    <a:pt x="59" y="36"/>
                  </a:lnTo>
                  <a:lnTo>
                    <a:pt x="0" y="12"/>
                  </a:lnTo>
                  <a:lnTo>
                    <a:pt x="0" y="0"/>
                  </a:lnTo>
                  <a:lnTo>
                    <a:pt x="6" y="0"/>
                  </a:lnTo>
                  <a:lnTo>
                    <a:pt x="12" y="0"/>
                  </a:lnTo>
                  <a:lnTo>
                    <a:pt x="47" y="6"/>
                  </a:lnTo>
                  <a:lnTo>
                    <a:pt x="77" y="6"/>
                  </a:lnTo>
                  <a:lnTo>
                    <a:pt x="83" y="6"/>
                  </a:lnTo>
                  <a:lnTo>
                    <a:pt x="89" y="6"/>
                  </a:lnTo>
                  <a:lnTo>
                    <a:pt x="101" y="12"/>
                  </a:lnTo>
                  <a:lnTo>
                    <a:pt x="125" y="12"/>
                  </a:lnTo>
                  <a:lnTo>
                    <a:pt x="143" y="18"/>
                  </a:lnTo>
                  <a:lnTo>
                    <a:pt x="149" y="18"/>
                  </a:lnTo>
                  <a:lnTo>
                    <a:pt x="203" y="24"/>
                  </a:lnTo>
                  <a:lnTo>
                    <a:pt x="233" y="3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8150" name="Rectangle 22"/>
          <p:cNvSpPr>
            <a:spLocks noGrp="1" noChangeArrowheads="1"/>
          </p:cNvSpPr>
          <p:nvPr>
            <p:ph type="title"/>
          </p:nvPr>
        </p:nvSpPr>
        <p:spPr bwMode="auto">
          <a:xfrm>
            <a:off x="457200" y="228600"/>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2535" name="Rectangle 23"/>
          <p:cNvSpPr>
            <a:spLocks noGrp="1" noChangeArrowheads="1"/>
          </p:cNvSpPr>
          <p:nvPr>
            <p:ph type="body" idx="1"/>
          </p:nvPr>
        </p:nvSpPr>
        <p:spPr bwMode="auto">
          <a:xfrm>
            <a:off x="457200" y="1600200"/>
            <a:ext cx="8229600" cy="449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8152" name="Rectangle 24"/>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fontAlgn="auto">
              <a:spcBef>
                <a:spcPts val="0"/>
              </a:spcBef>
              <a:spcAft>
                <a:spcPts val="0"/>
              </a:spcAft>
              <a:defRPr sz="1200">
                <a:solidFill>
                  <a:srgbClr val="FFFFFF"/>
                </a:solidFill>
                <a:effectLst>
                  <a:outerShdw blurRad="38100" dist="38100" dir="2700000" algn="tl">
                    <a:srgbClr val="000000"/>
                  </a:outerShdw>
                </a:effectLst>
                <a:latin typeface="+mn-lt"/>
                <a:cs typeface="+mn-cs"/>
              </a:defRPr>
            </a:lvl1pPr>
          </a:lstStyle>
          <a:p>
            <a:pPr>
              <a:defRPr/>
            </a:pPr>
            <a:endParaRPr lang="en-US"/>
          </a:p>
        </p:txBody>
      </p:sp>
      <p:sp>
        <p:nvSpPr>
          <p:cNvPr id="48153" name="Rectangle 2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fontAlgn="auto">
              <a:spcBef>
                <a:spcPts val="0"/>
              </a:spcBef>
              <a:spcAft>
                <a:spcPts val="0"/>
              </a:spcAft>
              <a:defRPr sz="1200">
                <a:solidFill>
                  <a:srgbClr val="FFFFFF"/>
                </a:solidFill>
                <a:effectLst>
                  <a:outerShdw blurRad="38100" dist="38100" dir="2700000" algn="tl">
                    <a:srgbClr val="000000"/>
                  </a:outerShdw>
                </a:effectLst>
                <a:latin typeface="+mn-lt"/>
                <a:cs typeface="+mn-cs"/>
              </a:defRPr>
            </a:lvl1pPr>
          </a:lstStyle>
          <a:p>
            <a:pPr>
              <a:defRPr/>
            </a:pPr>
            <a:endParaRPr lang="en-US"/>
          </a:p>
        </p:txBody>
      </p:sp>
      <p:sp>
        <p:nvSpPr>
          <p:cNvPr id="48154" name="Rectangle 26"/>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fontAlgn="auto">
              <a:spcBef>
                <a:spcPts val="0"/>
              </a:spcBef>
              <a:spcAft>
                <a:spcPts val="0"/>
              </a:spcAft>
              <a:defRPr sz="1200">
                <a:solidFill>
                  <a:srgbClr val="FFFFFF"/>
                </a:solidFill>
                <a:effectLst>
                  <a:outerShdw blurRad="38100" dist="38100" dir="2700000" algn="tl">
                    <a:srgbClr val="000000"/>
                  </a:outerShdw>
                </a:effectLst>
                <a:latin typeface="+mn-lt"/>
                <a:cs typeface="+mn-cs"/>
              </a:defRPr>
            </a:lvl1pPr>
          </a:lstStyle>
          <a:p>
            <a:pPr>
              <a:defRPr/>
            </a:pPr>
            <a:fld id="{E2442B7E-39BA-474A-B9F2-513AF76C743A}" type="slidenum">
              <a:rPr lang="en-US"/>
              <a:pPr>
                <a:defRPr/>
              </a:pPr>
              <a:t>‹#›</a:t>
            </a:fld>
            <a:endParaRPr lang="en-US"/>
          </a:p>
        </p:txBody>
      </p:sp>
    </p:spTree>
    <p:extLst>
      <p:ext uri="{BB962C8B-B14F-4D97-AF65-F5344CB8AC3E}">
        <p14:creationId xmlns:p14="http://schemas.microsoft.com/office/powerpoint/2010/main" val="3450071259"/>
      </p:ext>
    </p:extLst>
  </p:cSld>
  <p:clrMap bg1="dk2" tx1="lt1" bg2="dk1" tx2="lt2" accent1="accent1" accent2="accent2" accent3="accent3" accent4="accent4" accent5="accent5" accent6="accent6" hlink="hlink" folHlink="folHlink"/>
  <p:sldLayoutIdLst>
    <p:sldLayoutId id="2147484515"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defRPr>
      </a:lvl5pPr>
      <a:lvl6pPr marL="2514600" indent="-228600" algn="l" rtl="0" fontAlgn="base">
        <a:spcBef>
          <a:spcPct val="20000"/>
        </a:spcBef>
        <a:spcAft>
          <a:spcPct val="0"/>
        </a:spcAft>
        <a:buClr>
          <a:schemeClr val="tx2"/>
        </a:buClr>
        <a:buChar char="•"/>
        <a:defRPr sz="2000">
          <a:solidFill>
            <a:schemeClr val="tx1"/>
          </a:solidFill>
          <a:latin typeface="+mn-lt"/>
        </a:defRPr>
      </a:lvl6pPr>
      <a:lvl7pPr marL="2971800" indent="-228600" algn="l" rtl="0" fontAlgn="base">
        <a:spcBef>
          <a:spcPct val="20000"/>
        </a:spcBef>
        <a:spcAft>
          <a:spcPct val="0"/>
        </a:spcAft>
        <a:buClr>
          <a:schemeClr val="tx2"/>
        </a:buClr>
        <a:buChar char="•"/>
        <a:defRPr sz="2000">
          <a:solidFill>
            <a:schemeClr val="tx1"/>
          </a:solidFill>
          <a:latin typeface="+mn-lt"/>
        </a:defRPr>
      </a:lvl7pPr>
      <a:lvl8pPr marL="3429000" indent="-228600" algn="l" rtl="0" fontAlgn="base">
        <a:spcBef>
          <a:spcPct val="20000"/>
        </a:spcBef>
        <a:spcAft>
          <a:spcPct val="0"/>
        </a:spcAft>
        <a:buClr>
          <a:schemeClr val="tx2"/>
        </a:buClr>
        <a:buChar char="•"/>
        <a:defRPr sz="2000">
          <a:solidFill>
            <a:schemeClr val="tx1"/>
          </a:solidFill>
          <a:latin typeface="+mn-lt"/>
        </a:defRPr>
      </a:lvl8pPr>
      <a:lvl9pPr marL="3886200" indent="-228600" algn="l" rtl="0" fontAlgn="base">
        <a:spcBef>
          <a:spcPct val="20000"/>
        </a:spcBef>
        <a:spcAft>
          <a:spcPct val="0"/>
        </a:spcAft>
        <a:buClr>
          <a:schemeClr val="tx2"/>
        </a:buClr>
        <a:buChar char="•"/>
        <a:defRPr sz="2000">
          <a:solidFill>
            <a:schemeClr val="tx1"/>
          </a:solidFill>
          <a:latin typeface="+mn-lt"/>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3554" name="Arc 2"/>
          <p:cNvSpPr>
            <a:spLocks/>
          </p:cNvSpPr>
          <p:nvPr/>
        </p:nvSpPr>
        <p:spPr bwMode="auto">
          <a:xfrm>
            <a:off x="0" y="842966"/>
            <a:ext cx="2897188" cy="6015037"/>
          </a:xfrm>
          <a:custGeom>
            <a:avLst/>
            <a:gdLst>
              <a:gd name="T0" fmla="*/ 0 w 21600"/>
              <a:gd name="T1" fmla="*/ 0 h 21600"/>
              <a:gd name="T2" fmla="*/ 2147483647 w 21600"/>
              <a:gd name="T3" fmla="*/ 2147483647 h 21600"/>
              <a:gd name="T4" fmla="*/ 0 w 21600"/>
              <a:gd name="T5" fmla="*/ 2147483647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23555" name="Rectangle 3"/>
          <p:cNvSpPr>
            <a:spLocks noGrp="1" noChangeArrowheads="1"/>
          </p:cNvSpPr>
          <p:nvPr>
            <p:ph type="title"/>
          </p:nvPr>
        </p:nvSpPr>
        <p:spPr bwMode="auto">
          <a:xfrm>
            <a:off x="2819400" y="609600"/>
            <a:ext cx="6096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7" rIns="92075" bIns="46037" numCol="1" anchor="ctr" anchorCtr="0" compatLnSpc="1">
            <a:prstTxWarp prst="textNoShape">
              <a:avLst/>
            </a:prstTxWarp>
          </a:bodyPr>
          <a:lstStyle/>
          <a:p>
            <a:pPr lvl="0"/>
            <a:r>
              <a:rPr lang="en-US"/>
              <a:t>Click to edit Master title style</a:t>
            </a:r>
          </a:p>
        </p:txBody>
      </p:sp>
      <p:sp>
        <p:nvSpPr>
          <p:cNvPr id="23556" name="Rectangle 4"/>
          <p:cNvSpPr>
            <a:spLocks noGrp="1" noChangeArrowheads="1"/>
          </p:cNvSpPr>
          <p:nvPr>
            <p:ph type="body" idx="1"/>
          </p:nvPr>
        </p:nvSpPr>
        <p:spPr bwMode="auto">
          <a:xfrm>
            <a:off x="2819400" y="1981200"/>
            <a:ext cx="60960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7" rIns="92075" bIns="4603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5061" name="Rectangle 5"/>
          <p:cNvSpPr>
            <a:spLocks noGrp="1" noChangeArrowheads="1"/>
          </p:cNvSpPr>
          <p:nvPr>
            <p:ph type="dt" sz="half" idx="2"/>
          </p:nvPr>
        </p:nvSpPr>
        <p:spPr bwMode="auto">
          <a:xfrm>
            <a:off x="304800" y="6248400"/>
            <a:ext cx="1905000" cy="457200"/>
          </a:xfrm>
          <a:prstGeom prst="rect">
            <a:avLst/>
          </a:prstGeom>
          <a:noFill/>
          <a:ln w="9525">
            <a:noFill/>
            <a:miter lim="800000"/>
            <a:headEnd/>
            <a:tailEnd/>
          </a:ln>
        </p:spPr>
        <p:txBody>
          <a:bodyPr vert="horz" wrap="square" lIns="92075" tIns="46037" rIns="92075" bIns="46037" numCol="1" anchor="ctr" anchorCtr="0" compatLnSpc="1">
            <a:prstTxWarp prst="textNoShape">
              <a:avLst/>
            </a:prstTxWarp>
          </a:bodyPr>
          <a:lstStyle>
            <a:lvl1pPr fontAlgn="auto">
              <a:spcBef>
                <a:spcPts val="0"/>
              </a:spcBef>
              <a:spcAft>
                <a:spcPts val="0"/>
              </a:spcAft>
              <a:defRPr sz="1400">
                <a:solidFill>
                  <a:srgbClr val="FFFFFF"/>
                </a:solidFill>
                <a:latin typeface="+mn-lt"/>
                <a:cs typeface="+mn-cs"/>
              </a:defRPr>
            </a:lvl1pPr>
          </a:lstStyle>
          <a:p>
            <a:pPr>
              <a:defRPr/>
            </a:pPr>
            <a:endParaRPr lang="en-US"/>
          </a:p>
        </p:txBody>
      </p:sp>
      <p:sp>
        <p:nvSpPr>
          <p:cNvPr id="45062" name="Rectangle 6"/>
          <p:cNvSpPr>
            <a:spLocks noGrp="1" noChangeArrowheads="1"/>
          </p:cNvSpPr>
          <p:nvPr>
            <p:ph type="ftr" sz="quarter" idx="3"/>
          </p:nvPr>
        </p:nvSpPr>
        <p:spPr bwMode="auto">
          <a:xfrm>
            <a:off x="3581400" y="6248400"/>
            <a:ext cx="2895600" cy="457200"/>
          </a:xfrm>
          <a:prstGeom prst="rect">
            <a:avLst/>
          </a:prstGeom>
          <a:noFill/>
          <a:ln w="9525">
            <a:noFill/>
            <a:miter lim="800000"/>
            <a:headEnd/>
            <a:tailEnd/>
          </a:ln>
        </p:spPr>
        <p:txBody>
          <a:bodyPr vert="horz" wrap="square" lIns="92075" tIns="46037" rIns="92075" bIns="46037" numCol="1" anchor="ctr" anchorCtr="0" compatLnSpc="1">
            <a:prstTxWarp prst="textNoShape">
              <a:avLst/>
            </a:prstTxWarp>
          </a:bodyPr>
          <a:lstStyle>
            <a:lvl1pPr algn="ctr" fontAlgn="auto">
              <a:spcBef>
                <a:spcPts val="0"/>
              </a:spcBef>
              <a:spcAft>
                <a:spcPts val="0"/>
              </a:spcAft>
              <a:defRPr sz="1400">
                <a:solidFill>
                  <a:srgbClr val="FFFFFF"/>
                </a:solidFill>
                <a:latin typeface="+mn-lt"/>
                <a:cs typeface="+mn-cs"/>
              </a:defRPr>
            </a:lvl1pPr>
          </a:lstStyle>
          <a:p>
            <a:pPr>
              <a:defRPr/>
            </a:pPr>
            <a:endParaRPr lang="en-US"/>
          </a:p>
        </p:txBody>
      </p:sp>
      <p:sp>
        <p:nvSpPr>
          <p:cNvPr id="45063" name="Rectangle 7"/>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p:spPr>
        <p:txBody>
          <a:bodyPr vert="horz" wrap="none" lIns="92075" tIns="46037" rIns="92075" bIns="46037" numCol="1" anchor="ctr" anchorCtr="0" compatLnSpc="1">
            <a:prstTxWarp prst="textNoShape">
              <a:avLst/>
            </a:prstTxWarp>
          </a:bodyPr>
          <a:lstStyle>
            <a:lvl1pPr algn="r" fontAlgn="auto">
              <a:spcBef>
                <a:spcPts val="0"/>
              </a:spcBef>
              <a:spcAft>
                <a:spcPts val="0"/>
              </a:spcAft>
              <a:defRPr sz="1400">
                <a:solidFill>
                  <a:srgbClr val="FFFFFF"/>
                </a:solidFill>
                <a:latin typeface="+mn-lt"/>
                <a:cs typeface="+mn-cs"/>
              </a:defRPr>
            </a:lvl1pPr>
          </a:lstStyle>
          <a:p>
            <a:pPr>
              <a:defRPr/>
            </a:pPr>
            <a:fld id="{3D134169-6A17-492F-9826-803617386917}" type="slidenum">
              <a:rPr lang="en-US"/>
              <a:pPr>
                <a:defRPr/>
              </a:pPr>
              <a:t>‹#›</a:t>
            </a:fld>
            <a:endParaRPr lang="en-US"/>
          </a:p>
        </p:txBody>
      </p:sp>
    </p:spTree>
    <p:extLst>
      <p:ext uri="{BB962C8B-B14F-4D97-AF65-F5344CB8AC3E}">
        <p14:creationId xmlns:p14="http://schemas.microsoft.com/office/powerpoint/2010/main" val="799708405"/>
      </p:ext>
    </p:extLst>
  </p:cSld>
  <p:clrMap bg1="dk2" tx1="lt1" bg2="dk1" tx2="lt2" accent1="accent1" accent2="accent2" accent3="accent3" accent4="accent4" accent5="accent5" accent6="accent6" hlink="hlink" folHlink="folHlink"/>
  <p:sldLayoutIdLst>
    <p:sldLayoutId id="2147484517" r:id="rId1"/>
  </p:sldLayoutIdLst>
  <p:txStyles>
    <p:titleStyle>
      <a:lvl1pPr algn="l" rtl="0" eaLnBrk="0" fontAlgn="base" hangingPunct="0">
        <a:lnSpc>
          <a:spcPct val="70000"/>
        </a:lnSpc>
        <a:spcBef>
          <a:spcPct val="0"/>
        </a:spcBef>
        <a:spcAft>
          <a:spcPct val="0"/>
        </a:spcAft>
        <a:defRPr sz="4800" b="1">
          <a:solidFill>
            <a:schemeClr val="tx2"/>
          </a:solidFill>
          <a:latin typeface="+mj-lt"/>
          <a:ea typeface="+mj-ea"/>
          <a:cs typeface="+mj-cs"/>
        </a:defRPr>
      </a:lvl1pPr>
      <a:lvl2pPr algn="l" rtl="0" eaLnBrk="0" fontAlgn="base" hangingPunct="0">
        <a:lnSpc>
          <a:spcPct val="70000"/>
        </a:lnSpc>
        <a:spcBef>
          <a:spcPct val="0"/>
        </a:spcBef>
        <a:spcAft>
          <a:spcPct val="0"/>
        </a:spcAft>
        <a:defRPr sz="4800" b="1">
          <a:solidFill>
            <a:schemeClr val="tx2"/>
          </a:solidFill>
          <a:latin typeface="Arial Narrow" pitchFamily="34" charset="0"/>
        </a:defRPr>
      </a:lvl2pPr>
      <a:lvl3pPr algn="l" rtl="0" eaLnBrk="0" fontAlgn="base" hangingPunct="0">
        <a:lnSpc>
          <a:spcPct val="70000"/>
        </a:lnSpc>
        <a:spcBef>
          <a:spcPct val="0"/>
        </a:spcBef>
        <a:spcAft>
          <a:spcPct val="0"/>
        </a:spcAft>
        <a:defRPr sz="4800" b="1">
          <a:solidFill>
            <a:schemeClr val="tx2"/>
          </a:solidFill>
          <a:latin typeface="Arial Narrow" pitchFamily="34" charset="0"/>
        </a:defRPr>
      </a:lvl3pPr>
      <a:lvl4pPr algn="l" rtl="0" eaLnBrk="0" fontAlgn="base" hangingPunct="0">
        <a:lnSpc>
          <a:spcPct val="70000"/>
        </a:lnSpc>
        <a:spcBef>
          <a:spcPct val="0"/>
        </a:spcBef>
        <a:spcAft>
          <a:spcPct val="0"/>
        </a:spcAft>
        <a:defRPr sz="4800" b="1">
          <a:solidFill>
            <a:schemeClr val="tx2"/>
          </a:solidFill>
          <a:latin typeface="Arial Narrow" pitchFamily="34" charset="0"/>
        </a:defRPr>
      </a:lvl4pPr>
      <a:lvl5pPr algn="l" rtl="0" eaLnBrk="0" fontAlgn="base" hangingPunct="0">
        <a:lnSpc>
          <a:spcPct val="70000"/>
        </a:lnSpc>
        <a:spcBef>
          <a:spcPct val="0"/>
        </a:spcBef>
        <a:spcAft>
          <a:spcPct val="0"/>
        </a:spcAft>
        <a:defRPr sz="4800" b="1">
          <a:solidFill>
            <a:schemeClr val="tx2"/>
          </a:solidFill>
          <a:latin typeface="Arial Narrow" pitchFamily="34" charset="0"/>
        </a:defRPr>
      </a:lvl5pPr>
      <a:lvl6pPr marL="457200" algn="l" rtl="0" fontAlgn="base">
        <a:lnSpc>
          <a:spcPct val="70000"/>
        </a:lnSpc>
        <a:spcBef>
          <a:spcPct val="0"/>
        </a:spcBef>
        <a:spcAft>
          <a:spcPct val="0"/>
        </a:spcAft>
        <a:defRPr sz="4800" b="1">
          <a:solidFill>
            <a:schemeClr val="tx2"/>
          </a:solidFill>
          <a:latin typeface="Arial Narrow" pitchFamily="34" charset="0"/>
        </a:defRPr>
      </a:lvl6pPr>
      <a:lvl7pPr marL="914400" algn="l" rtl="0" fontAlgn="base">
        <a:lnSpc>
          <a:spcPct val="70000"/>
        </a:lnSpc>
        <a:spcBef>
          <a:spcPct val="0"/>
        </a:spcBef>
        <a:spcAft>
          <a:spcPct val="0"/>
        </a:spcAft>
        <a:defRPr sz="4800" b="1">
          <a:solidFill>
            <a:schemeClr val="tx2"/>
          </a:solidFill>
          <a:latin typeface="Arial Narrow" pitchFamily="34" charset="0"/>
        </a:defRPr>
      </a:lvl7pPr>
      <a:lvl8pPr marL="1371600" algn="l" rtl="0" fontAlgn="base">
        <a:lnSpc>
          <a:spcPct val="70000"/>
        </a:lnSpc>
        <a:spcBef>
          <a:spcPct val="0"/>
        </a:spcBef>
        <a:spcAft>
          <a:spcPct val="0"/>
        </a:spcAft>
        <a:defRPr sz="4800" b="1">
          <a:solidFill>
            <a:schemeClr val="tx2"/>
          </a:solidFill>
          <a:latin typeface="Arial Narrow" pitchFamily="34" charset="0"/>
        </a:defRPr>
      </a:lvl8pPr>
      <a:lvl9pPr marL="1828800" algn="l" rtl="0" fontAlgn="base">
        <a:lnSpc>
          <a:spcPct val="70000"/>
        </a:lnSpc>
        <a:spcBef>
          <a:spcPct val="0"/>
        </a:spcBef>
        <a:spcAft>
          <a:spcPct val="0"/>
        </a:spcAft>
        <a:defRPr sz="4800" b="1">
          <a:solidFill>
            <a:schemeClr val="tx2"/>
          </a:solidFill>
          <a:latin typeface="Arial Narrow" pitchFamily="34" charset="0"/>
        </a:defRPr>
      </a:lvl9pPr>
    </p:titleStyle>
    <p:bodyStyle>
      <a:lvl1pPr marL="342900" indent="-342900" algn="l" rtl="0" eaLnBrk="0" fontAlgn="base" hangingPunct="0">
        <a:spcBef>
          <a:spcPct val="20000"/>
        </a:spcBef>
        <a:spcAft>
          <a:spcPct val="0"/>
        </a:spcAft>
        <a:buClr>
          <a:schemeClr val="hlink"/>
        </a:buClr>
        <a:buSzPct val="60000"/>
        <a:buFont typeface="Wingdings" pitchFamily="2" charset="2"/>
        <a:buChar char="n"/>
        <a:defRPr sz="2800">
          <a:solidFill>
            <a:schemeClr val="tx1"/>
          </a:solidFill>
          <a:latin typeface="+mn-lt"/>
          <a:ea typeface="+mn-ea"/>
          <a:cs typeface="+mn-cs"/>
        </a:defRPr>
      </a:lvl1pPr>
      <a:lvl2pPr marL="742950" indent="-285750" algn="l" rtl="0" eaLnBrk="0" fontAlgn="base" hangingPunct="0">
        <a:spcBef>
          <a:spcPct val="20000"/>
        </a:spcBef>
        <a:spcAft>
          <a:spcPct val="0"/>
        </a:spcAft>
        <a:buClr>
          <a:schemeClr val="tx2"/>
        </a:buClr>
        <a:buSzPct val="65000"/>
        <a:buFont typeface="Wingdings" pitchFamily="2" charset="2"/>
        <a:buChar char="u"/>
        <a:defRPr sz="2600">
          <a:solidFill>
            <a:schemeClr val="tx1"/>
          </a:solidFill>
          <a:latin typeface="+mn-lt"/>
        </a:defRPr>
      </a:lvl2pPr>
      <a:lvl3pPr marL="1143000" indent="-228600" algn="l" rtl="0" eaLnBrk="0" fontAlgn="base" hangingPunct="0">
        <a:spcBef>
          <a:spcPct val="20000"/>
        </a:spcBef>
        <a:spcAft>
          <a:spcPct val="0"/>
        </a:spcAft>
        <a:buClr>
          <a:schemeClr val="hlink"/>
        </a:buClr>
        <a:buSzPct val="65000"/>
        <a:buFont typeface="Wingdings" pitchFamily="2" charset="2"/>
        <a:buChar char="«"/>
        <a:defRPr sz="2400">
          <a:solidFill>
            <a:schemeClr val="tx1"/>
          </a:solidFill>
          <a:latin typeface="+mn-lt"/>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defRPr>
      </a:lvl4pPr>
      <a:lvl5pPr marL="2057400" indent="-228600" algn="l" rtl="0" eaLnBrk="0" fontAlgn="base" hangingPunct="0">
        <a:spcBef>
          <a:spcPct val="20000"/>
        </a:spcBef>
        <a:spcAft>
          <a:spcPct val="0"/>
        </a:spcAft>
        <a:buClr>
          <a:schemeClr val="hlink"/>
        </a:buClr>
        <a:buSzPct val="100000"/>
        <a:buChar char="–"/>
        <a:defRPr sz="2000">
          <a:solidFill>
            <a:schemeClr val="tx1"/>
          </a:solidFill>
          <a:latin typeface="+mn-lt"/>
        </a:defRPr>
      </a:lvl5pPr>
      <a:lvl6pPr marL="2514600" indent="-228600" algn="l" rtl="0" fontAlgn="base">
        <a:spcBef>
          <a:spcPct val="20000"/>
        </a:spcBef>
        <a:spcAft>
          <a:spcPct val="0"/>
        </a:spcAft>
        <a:buClr>
          <a:schemeClr val="hlink"/>
        </a:buClr>
        <a:buSzPct val="100000"/>
        <a:buChar char="–"/>
        <a:defRPr sz="2000">
          <a:solidFill>
            <a:schemeClr val="tx1"/>
          </a:solidFill>
          <a:latin typeface="+mn-lt"/>
        </a:defRPr>
      </a:lvl6pPr>
      <a:lvl7pPr marL="2971800" indent="-228600" algn="l" rtl="0" fontAlgn="base">
        <a:spcBef>
          <a:spcPct val="20000"/>
        </a:spcBef>
        <a:spcAft>
          <a:spcPct val="0"/>
        </a:spcAft>
        <a:buClr>
          <a:schemeClr val="hlink"/>
        </a:buClr>
        <a:buSzPct val="100000"/>
        <a:buChar char="–"/>
        <a:defRPr sz="2000">
          <a:solidFill>
            <a:schemeClr val="tx1"/>
          </a:solidFill>
          <a:latin typeface="+mn-lt"/>
        </a:defRPr>
      </a:lvl7pPr>
      <a:lvl8pPr marL="3429000" indent="-228600" algn="l" rtl="0" fontAlgn="base">
        <a:spcBef>
          <a:spcPct val="20000"/>
        </a:spcBef>
        <a:spcAft>
          <a:spcPct val="0"/>
        </a:spcAft>
        <a:buClr>
          <a:schemeClr val="hlink"/>
        </a:buClr>
        <a:buSzPct val="100000"/>
        <a:buChar char="–"/>
        <a:defRPr sz="2000">
          <a:solidFill>
            <a:schemeClr val="tx1"/>
          </a:solidFill>
          <a:latin typeface="+mn-lt"/>
        </a:defRPr>
      </a:lvl8pPr>
      <a:lvl9pPr marL="3886200" indent="-228600" algn="l" rtl="0" fontAlgn="base">
        <a:spcBef>
          <a:spcPct val="20000"/>
        </a:spcBef>
        <a:spcAft>
          <a:spcPct val="0"/>
        </a:spcAft>
        <a:buClr>
          <a:schemeClr val="hlink"/>
        </a:buClr>
        <a:buSzPct val="100000"/>
        <a:buChar char="–"/>
        <a:defRPr sz="2000">
          <a:solidFill>
            <a:schemeClr val="tx1"/>
          </a:solidFill>
          <a:latin typeface="+mn-lt"/>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6FB6D1FB-CB99-4294-8B99-A7442CA34B43}"/>
              </a:ext>
            </a:extLst>
          </p:cNvPr>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ID"/>
          </a:p>
        </p:txBody>
      </p:sp>
      <p:sp>
        <p:nvSpPr>
          <p:cNvPr id="3" name="Text Placeholder 2">
            <a:extLst>
              <a:ext uri="{FF2B5EF4-FFF2-40B4-BE49-F238E27FC236}">
                <a16:creationId xmlns:a16="http://schemas.microsoft.com/office/drawing/2014/main" id="{2BB9C2AD-56BC-4C94-B45F-A41BD40E502E}"/>
              </a:ext>
            </a:extLst>
          </p:cNvPr>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ID"/>
          </a:p>
        </p:txBody>
      </p:sp>
      <p:sp>
        <p:nvSpPr>
          <p:cNvPr id="4" name="Date Placeholder 3">
            <a:extLst>
              <a:ext uri="{FF2B5EF4-FFF2-40B4-BE49-F238E27FC236}">
                <a16:creationId xmlns:a16="http://schemas.microsoft.com/office/drawing/2014/main" id="{FF70C5D3-F8BB-422C-8268-C21F17F1D419}"/>
              </a:ext>
            </a:extLst>
          </p:cNvPr>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900">
                <a:solidFill>
                  <a:schemeClr val="tx1">
                    <a:tint val="75000"/>
                  </a:schemeClr>
                </a:solidFill>
              </a:defRPr>
            </a:lvl1pPr>
          </a:lstStyle>
          <a:p>
            <a:pPr>
              <a:defRPr/>
            </a:pPr>
            <a:endParaRPr lang="en-US"/>
          </a:p>
        </p:txBody>
      </p:sp>
      <p:sp>
        <p:nvSpPr>
          <p:cNvPr id="5" name="Footer Placeholder 4">
            <a:extLst>
              <a:ext uri="{FF2B5EF4-FFF2-40B4-BE49-F238E27FC236}">
                <a16:creationId xmlns:a16="http://schemas.microsoft.com/office/drawing/2014/main" id="{5D4080A8-D914-4617-BC96-4809B3464F3E}"/>
              </a:ext>
            </a:extLst>
          </p:cNvPr>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pPr>
              <a:defRPr/>
            </a:pPr>
            <a:r>
              <a:rPr lang="en-US"/>
              <a:t>Sugiyono</a:t>
            </a:r>
          </a:p>
        </p:txBody>
      </p:sp>
      <p:sp>
        <p:nvSpPr>
          <p:cNvPr id="6" name="Slide Number Placeholder 5">
            <a:extLst>
              <a:ext uri="{FF2B5EF4-FFF2-40B4-BE49-F238E27FC236}">
                <a16:creationId xmlns:a16="http://schemas.microsoft.com/office/drawing/2014/main" id="{A9439EE8-5F7D-4EA2-97AC-6E330060D147}"/>
              </a:ext>
            </a:extLst>
          </p:cNvPr>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900">
                <a:solidFill>
                  <a:schemeClr val="tx1">
                    <a:tint val="75000"/>
                  </a:schemeClr>
                </a:solidFill>
              </a:defRPr>
            </a:lvl1pPr>
          </a:lstStyle>
          <a:p>
            <a:pPr>
              <a:defRPr/>
            </a:pPr>
            <a:fld id="{0D28FDF5-A870-46F8-92C1-3DCA270147BC}" type="slidenum">
              <a:rPr lang="en-US" smtClean="0"/>
              <a:pPr>
                <a:defRPr/>
              </a:pPr>
              <a:t>‹#›</a:t>
            </a:fld>
            <a:endParaRPr lang="en-US"/>
          </a:p>
        </p:txBody>
      </p:sp>
    </p:spTree>
    <p:extLst>
      <p:ext uri="{BB962C8B-B14F-4D97-AF65-F5344CB8AC3E}">
        <p14:creationId xmlns:p14="http://schemas.microsoft.com/office/powerpoint/2010/main" val="2620735831"/>
      </p:ext>
    </p:extLst>
  </p:cSld>
  <p:clrMap bg1="lt1" tx1="dk1" bg2="lt2" tx2="dk2" accent1="accent1" accent2="accent2" accent3="accent3" accent4="accent4" accent5="accent5" accent6="accent6" hlink="hlink" folHlink="folHlink"/>
  <p:sldLayoutIdLst>
    <p:sldLayoutId id="2147484519" r:id="rId1"/>
    <p:sldLayoutId id="2147484520" r:id="rId2"/>
    <p:sldLayoutId id="2147484521" r:id="rId3"/>
    <p:sldLayoutId id="2147484522" r:id="rId4"/>
    <p:sldLayoutId id="2147484523" r:id="rId5"/>
    <p:sldLayoutId id="2147484524" r:id="rId6"/>
    <p:sldLayoutId id="2147484525" r:id="rId7"/>
    <p:sldLayoutId id="2147484526" r:id="rId8"/>
    <p:sldLayoutId id="2147484527" r:id="rId9"/>
    <p:sldLayoutId id="2147484528" r:id="rId10"/>
    <p:sldLayoutId id="2147484529" r:id="rId11"/>
  </p:sldLayoutIdLst>
  <p:hf hdr="0" dt="0"/>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png"/><Relationship Id="rId1" Type="http://schemas.openxmlformats.org/officeDocument/2006/relationships/slideLayout" Target="../slideLayouts/slideLayout5.xml"/><Relationship Id="rId4" Type="http://schemas.openxmlformats.org/officeDocument/2006/relationships/image" Target="../media/image8.jpe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0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64.xml"/></Relationships>
</file>

<file path=ppt/slides/_rels/slide10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9.png"/><Relationship Id="rId1" Type="http://schemas.openxmlformats.org/officeDocument/2006/relationships/slideLayout" Target="../slideLayouts/slideLayout55.xml"/></Relationships>
</file>

<file path=ppt/slides/_rels/slide102.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16.png"/><Relationship Id="rId1" Type="http://schemas.openxmlformats.org/officeDocument/2006/relationships/slideLayout" Target="../slideLayouts/slideLayout64.xml"/><Relationship Id="rId4" Type="http://schemas.openxmlformats.org/officeDocument/2006/relationships/image" Target="../media/image8.jpeg"/></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06.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Layout" Target="../slideLayouts/slideLayout54.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108.xml.rels><?xml version="1.0" encoding="UTF-8" standalone="yes"?>
<Relationships xmlns="http://schemas.openxmlformats.org/package/2006/relationships"><Relationship Id="rId2" Type="http://schemas.openxmlformats.org/officeDocument/2006/relationships/image" Target="../media/image20.gif"/><Relationship Id="rId1" Type="http://schemas.openxmlformats.org/officeDocument/2006/relationships/slideLayout" Target="../slideLayouts/slideLayout42.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74.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10.xml.rels><?xml version="1.0" encoding="UTF-8" standalone="yes"?>
<Relationships xmlns="http://schemas.openxmlformats.org/package/2006/relationships"><Relationship Id="rId2" Type="http://schemas.openxmlformats.org/officeDocument/2006/relationships/slideLayout" Target="../slideLayouts/slideLayout50.xml"/><Relationship Id="rId1" Type="http://schemas.openxmlformats.org/officeDocument/2006/relationships/themeOverride" Target="../theme/themeOverride5.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11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56.xml"/></Relationships>
</file>

<file path=ppt/slides/_rels/slide114.xml.rels><?xml version="1.0" encoding="UTF-8" standalone="yes"?>
<Relationships xmlns="http://schemas.openxmlformats.org/package/2006/relationships"><Relationship Id="rId2" Type="http://schemas.openxmlformats.org/officeDocument/2006/relationships/image" Target="../media/image21.gif"/><Relationship Id="rId1" Type="http://schemas.openxmlformats.org/officeDocument/2006/relationships/slideLayout" Target="../slideLayouts/slideLayout57.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62.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64.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64.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119.xml.rels><?xml version="1.0" encoding="UTF-8" standalone="yes"?>
<Relationships xmlns="http://schemas.openxmlformats.org/package/2006/relationships"><Relationship Id="rId3" Type="http://schemas.openxmlformats.org/officeDocument/2006/relationships/image" Target="../media/image23.emf"/><Relationship Id="rId2" Type="http://schemas.openxmlformats.org/officeDocument/2006/relationships/image" Target="../media/image22.emf"/><Relationship Id="rId1" Type="http://schemas.openxmlformats.org/officeDocument/2006/relationships/slideLayout" Target="../slideLayouts/slideLayout65.xml"/></Relationships>
</file>

<file path=ppt/slides/_rels/slide12.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image" Target="../media/image7.jpeg"/><Relationship Id="rId1" Type="http://schemas.openxmlformats.org/officeDocument/2006/relationships/slideLayout" Target="../slideLayouts/slideLayout6.xml"/></Relationships>
</file>

<file path=ppt/slides/_rels/slide120.xml.rels><?xml version="1.0" encoding="UTF-8" standalone="yes"?>
<Relationships xmlns="http://schemas.openxmlformats.org/package/2006/relationships"><Relationship Id="rId2" Type="http://schemas.openxmlformats.org/officeDocument/2006/relationships/image" Target="../media/image24.emf"/><Relationship Id="rId1" Type="http://schemas.openxmlformats.org/officeDocument/2006/relationships/slideLayout" Target="../slideLayouts/slideLayout65.xml"/></Relationships>
</file>

<file path=ppt/slides/_rels/slide121.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9.png"/><Relationship Id="rId1" Type="http://schemas.openxmlformats.org/officeDocument/2006/relationships/slideLayout" Target="../slideLayouts/slideLayout64.xml"/><Relationship Id="rId4" Type="http://schemas.openxmlformats.org/officeDocument/2006/relationships/image" Target="../media/image8.jpeg"/></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62.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58.xml"/></Relationships>
</file>

<file path=ppt/slides/_rels/slide124.xml.rels><?xml version="1.0" encoding="UTF-8" standalone="yes"?>
<Relationships xmlns="http://schemas.openxmlformats.org/package/2006/relationships"><Relationship Id="rId2" Type="http://schemas.openxmlformats.org/officeDocument/2006/relationships/slideLayout" Target="../slideLayouts/slideLayout59.xml"/><Relationship Id="rId1" Type="http://schemas.openxmlformats.org/officeDocument/2006/relationships/themeOverride" Target="../theme/themeOverride6.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29.xml.rels><?xml version="1.0" encoding="UTF-8" standalone="yes"?>
<Relationships xmlns="http://schemas.openxmlformats.org/package/2006/relationships"><Relationship Id="rId2" Type="http://schemas.openxmlformats.org/officeDocument/2006/relationships/slideLayout" Target="../slideLayouts/slideLayout61.xml"/><Relationship Id="rId1" Type="http://schemas.openxmlformats.org/officeDocument/2006/relationships/themeOverride" Target="../theme/themeOverride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48.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3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75.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5.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9.png"/><Relationship Id="rId1" Type="http://schemas.openxmlformats.org/officeDocument/2006/relationships/slideLayout" Target="../slideLayouts/slideLayout6.xml"/><Relationship Id="rId4" Type="http://schemas.openxmlformats.org/officeDocument/2006/relationships/image" Target="../media/image8.jpe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1.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40.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4.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10.png"/><Relationship Id="rId1" Type="http://schemas.openxmlformats.org/officeDocument/2006/relationships/slideLayout" Target="../slideLayouts/slideLayout72.xml"/><Relationship Id="rId4" Type="http://schemas.openxmlformats.org/officeDocument/2006/relationships/image" Target="../media/image11.jpe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2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73.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6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78.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6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69.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67.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76.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67.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71.xml"/></Relationships>
</file>

<file path=ppt/slides/_rels/slide42.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10.png"/><Relationship Id="rId1" Type="http://schemas.openxmlformats.org/officeDocument/2006/relationships/slideLayout" Target="../slideLayouts/slideLayout72.xml"/><Relationship Id="rId4" Type="http://schemas.openxmlformats.org/officeDocument/2006/relationships/image" Target="../media/image11.jpeg"/></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77.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7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76.xml"/></Relationships>
</file>

<file path=ppt/slides/_rels/slide4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64.xml"/></Relationships>
</file>

<file path=ppt/slides/_rels/slide49.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Layout" Target="../slideLayouts/slideLayout4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6.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54.xml.rels><?xml version="1.0" encoding="UTF-8" standalone="yes"?>
<Relationships xmlns="http://schemas.openxmlformats.org/package/2006/relationships"><Relationship Id="rId2" Type="http://schemas.openxmlformats.org/officeDocument/2006/relationships/slideLayout" Target="../slideLayouts/slideLayout42.xml"/><Relationship Id="rId1" Type="http://schemas.openxmlformats.org/officeDocument/2006/relationships/themeOverride" Target="../theme/themeOverride3.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4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6.xml.rels><?xml version="1.0" encoding="UTF-8" standalone="yes"?>
<Relationships xmlns="http://schemas.openxmlformats.org/package/2006/relationships"><Relationship Id="rId2" Type="http://schemas.openxmlformats.org/officeDocument/2006/relationships/slideLayout" Target="../slideLayouts/slideLayout8.xml"/><Relationship Id="rId1" Type="http://schemas.openxmlformats.org/officeDocument/2006/relationships/themeOverride" Target="../theme/themeOverride1.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7.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6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6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6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7.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63.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6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5.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47.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48.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48.xml"/></Relationships>
</file>

<file path=ppt/slides/_rels/slide8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39.xml"/></Relationships>
</file>

<file path=ppt/slides/_rels/slide88.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16.png"/><Relationship Id="rId1" Type="http://schemas.openxmlformats.org/officeDocument/2006/relationships/slideLayout" Target="../slideLayouts/slideLayout64.xml"/><Relationship Id="rId4" Type="http://schemas.openxmlformats.org/officeDocument/2006/relationships/image" Target="../media/image8.jpeg"/></Relationships>
</file>

<file path=ppt/slides/_rels/slide89.xml.rels><?xml version="1.0" encoding="UTF-8" standalone="yes"?>
<Relationships xmlns="http://schemas.openxmlformats.org/package/2006/relationships"><Relationship Id="rId2" Type="http://schemas.openxmlformats.org/officeDocument/2006/relationships/slideLayout" Target="../slideLayouts/slideLayout49.xml"/><Relationship Id="rId1" Type="http://schemas.openxmlformats.org/officeDocument/2006/relationships/themeOverride" Target="../theme/themeOverride4.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90.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Layout" Target="../slideLayouts/slideLayout42.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64.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51.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2.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51.xml"/></Relationships>
</file>

<file path=ppt/slides/_rels/slide97.xml.rels><?xml version="1.0" encoding="UTF-8" standalone="yes"?>
<Relationships xmlns="http://schemas.openxmlformats.org/package/2006/relationships"><Relationship Id="rId2" Type="http://schemas.openxmlformats.org/officeDocument/2006/relationships/image" Target="../media/image120.png"/><Relationship Id="rId1" Type="http://schemas.openxmlformats.org/officeDocument/2006/relationships/slideLayout" Target="../slideLayouts/slideLayout51.xml"/></Relationships>
</file>

<file path=ppt/slides/_rels/slide98.xml.rels><?xml version="1.0" encoding="UTF-8" standalone="yes"?>
<Relationships xmlns="http://schemas.openxmlformats.org/package/2006/relationships"><Relationship Id="rId2" Type="http://schemas.openxmlformats.org/officeDocument/2006/relationships/image" Target="../media/image91.png"/><Relationship Id="rId1" Type="http://schemas.openxmlformats.org/officeDocument/2006/relationships/slideLayout" Target="../slideLayouts/slideLayout45.xml"/></Relationships>
</file>

<file path=ppt/slides/_rels/slide99.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image" Target="../media/image140.png"/><Relationship Id="rId1" Type="http://schemas.openxmlformats.org/officeDocument/2006/relationships/slideLayout" Target="../slideLayouts/slideLayout5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22BDE0AA-1D16-4680-A64A-D1D21EABEE4D}"/>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tint val="75000"/>
                  </a:prstClr>
                </a:solidFill>
                <a:effectLst/>
                <a:uLnTx/>
                <a:uFillTx/>
                <a:latin typeface="Calibri"/>
                <a:ea typeface="+mn-ea"/>
                <a:cs typeface="+mn-cs"/>
              </a:rPr>
              <a:t>Sugiyono</a:t>
            </a:r>
          </a:p>
        </p:txBody>
      </p:sp>
      <p:sp>
        <p:nvSpPr>
          <p:cNvPr id="5" name="Slide Number Placeholder 4">
            <a:extLst>
              <a:ext uri="{FF2B5EF4-FFF2-40B4-BE49-F238E27FC236}">
                <a16:creationId xmlns:a16="http://schemas.microsoft.com/office/drawing/2014/main" id="{E8F88AE3-2F69-43BA-A4FE-E0179FF6048F}"/>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7586338-A934-435D-BF52-2B9666A36C54}" type="slidenum">
              <a:rPr kumimoji="0" lang="en-US" sz="9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a:t>
            </a:fld>
            <a:endParaRPr kumimoji="0" lang="en-US" sz="900" b="0" i="0" u="none" strike="noStrike" kern="1200" cap="none" spc="0" normalizeH="0" baseline="0" noProof="0">
              <a:ln>
                <a:noFill/>
              </a:ln>
              <a:solidFill>
                <a:prstClr val="black">
                  <a:tint val="75000"/>
                </a:prstClr>
              </a:solidFill>
              <a:effectLst/>
              <a:uLnTx/>
              <a:uFillTx/>
              <a:latin typeface="Calibri"/>
              <a:ea typeface="+mn-ea"/>
              <a:cs typeface="+mn-cs"/>
            </a:endParaRPr>
          </a:p>
        </p:txBody>
      </p:sp>
      <p:pic>
        <p:nvPicPr>
          <p:cNvPr id="6" name="Picture 5">
            <a:extLst>
              <a:ext uri="{FF2B5EF4-FFF2-40B4-BE49-F238E27FC236}">
                <a16:creationId xmlns:a16="http://schemas.microsoft.com/office/drawing/2014/main" id="{C8A7DF92-2E88-42F9-845A-5DC9A12B7C61}"/>
              </a:ext>
            </a:extLst>
          </p:cNvPr>
          <p:cNvPicPr>
            <a:picLocks noChangeAspect="1"/>
          </p:cNvPicPr>
          <p:nvPr/>
        </p:nvPicPr>
        <p:blipFill>
          <a:blip r:embed="rId2"/>
          <a:stretch>
            <a:fillRect/>
          </a:stretch>
        </p:blipFill>
        <p:spPr>
          <a:xfrm>
            <a:off x="-23906" y="0"/>
            <a:ext cx="9244784" cy="6858000"/>
          </a:xfrm>
          <a:prstGeom prst="rect">
            <a:avLst/>
          </a:prstGeom>
        </p:spPr>
      </p:pic>
      <p:sp>
        <p:nvSpPr>
          <p:cNvPr id="7" name="Rectangle 6">
            <a:extLst>
              <a:ext uri="{FF2B5EF4-FFF2-40B4-BE49-F238E27FC236}">
                <a16:creationId xmlns:a16="http://schemas.microsoft.com/office/drawing/2014/main" id="{1F14D63A-AE29-4AD8-BBF8-AA9CFBFFBBC7}"/>
              </a:ext>
            </a:extLst>
          </p:cNvPr>
          <p:cNvSpPr/>
          <p:nvPr/>
        </p:nvSpPr>
        <p:spPr>
          <a:xfrm>
            <a:off x="1187626" y="620688"/>
            <a:ext cx="6768752" cy="3744416"/>
          </a:xfrm>
          <a:prstGeom prst="rect">
            <a:avLst/>
          </a:prstGeom>
          <a:blipFill>
            <a:blip r:embed="rId3"/>
            <a:tile tx="0" ty="0" sx="100000" sy="100000" flip="none" algn="tl"/>
          </a:blip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8" name="Rectangle 7">
            <a:extLst>
              <a:ext uri="{FF2B5EF4-FFF2-40B4-BE49-F238E27FC236}">
                <a16:creationId xmlns:a16="http://schemas.microsoft.com/office/drawing/2014/main" id="{64C5887D-A1DA-4856-A7BD-F5252735A66D}"/>
              </a:ext>
            </a:extLst>
          </p:cNvPr>
          <p:cNvSpPr/>
          <p:nvPr/>
        </p:nvSpPr>
        <p:spPr>
          <a:xfrm>
            <a:off x="4179894" y="1066872"/>
            <a:ext cx="457200" cy="4343401"/>
          </a:xfrm>
          <a:prstGeom prst="rect">
            <a:avLst/>
          </a:prstGeom>
          <a:solidFill>
            <a:srgbClr val="00206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Franklin Gothic Book"/>
              <a:ea typeface="+mn-ea"/>
              <a:cs typeface="+mn-cs"/>
            </a:endParaRPr>
          </a:p>
        </p:txBody>
      </p:sp>
      <p:grpSp>
        <p:nvGrpSpPr>
          <p:cNvPr id="9" name="Group 51">
            <a:extLst>
              <a:ext uri="{FF2B5EF4-FFF2-40B4-BE49-F238E27FC236}">
                <a16:creationId xmlns:a16="http://schemas.microsoft.com/office/drawing/2014/main" id="{20F20568-E6D5-447B-8408-FC640A73FCBB}"/>
              </a:ext>
            </a:extLst>
          </p:cNvPr>
          <p:cNvGrpSpPr/>
          <p:nvPr/>
        </p:nvGrpSpPr>
        <p:grpSpPr>
          <a:xfrm>
            <a:off x="1752639" y="486724"/>
            <a:ext cx="936875" cy="6066476"/>
            <a:chOff x="1752600" y="486724"/>
            <a:chExt cx="936875" cy="6066476"/>
          </a:xfrm>
        </p:grpSpPr>
        <p:sp>
          <p:nvSpPr>
            <p:cNvPr id="10" name="Rectangle 9">
              <a:extLst>
                <a:ext uri="{FF2B5EF4-FFF2-40B4-BE49-F238E27FC236}">
                  <a16:creationId xmlns:a16="http://schemas.microsoft.com/office/drawing/2014/main" id="{D3557F00-5269-44F8-9A0F-83599A93EADA}"/>
                </a:ext>
              </a:extLst>
            </p:cNvPr>
            <p:cNvSpPr/>
            <p:nvPr/>
          </p:nvSpPr>
          <p:spPr>
            <a:xfrm rot="378431">
              <a:off x="2232275" y="486724"/>
              <a:ext cx="457200" cy="5983269"/>
            </a:xfrm>
            <a:prstGeom prst="rect">
              <a:avLst/>
            </a:prstGeom>
            <a:solidFill>
              <a:srgbClr val="002060"/>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Franklin Gothic Book"/>
                <a:ea typeface="+mn-ea"/>
                <a:cs typeface="+mn-cs"/>
              </a:endParaRPr>
            </a:p>
          </p:txBody>
        </p:sp>
        <p:sp>
          <p:nvSpPr>
            <p:cNvPr id="11" name="Rectangle 10">
              <a:extLst>
                <a:ext uri="{FF2B5EF4-FFF2-40B4-BE49-F238E27FC236}">
                  <a16:creationId xmlns:a16="http://schemas.microsoft.com/office/drawing/2014/main" id="{378B42DB-5130-49CC-897B-F35561474FBC}"/>
                </a:ext>
              </a:extLst>
            </p:cNvPr>
            <p:cNvSpPr/>
            <p:nvPr/>
          </p:nvSpPr>
          <p:spPr>
            <a:xfrm>
              <a:off x="1752600" y="6324600"/>
              <a:ext cx="762000" cy="228600"/>
            </a:xfrm>
            <a:prstGeom prst="rect">
              <a:avLst/>
            </a:prstGeo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Franklin Gothic Book"/>
                <a:ea typeface="+mn-ea"/>
                <a:cs typeface="+mn-cs"/>
              </a:endParaRPr>
            </a:p>
          </p:txBody>
        </p:sp>
      </p:grpSp>
      <p:grpSp>
        <p:nvGrpSpPr>
          <p:cNvPr id="12" name="Group 52">
            <a:extLst>
              <a:ext uri="{FF2B5EF4-FFF2-40B4-BE49-F238E27FC236}">
                <a16:creationId xmlns:a16="http://schemas.microsoft.com/office/drawing/2014/main" id="{797127EA-46EF-4F92-A60F-36445148043E}"/>
              </a:ext>
            </a:extLst>
          </p:cNvPr>
          <p:cNvGrpSpPr/>
          <p:nvPr/>
        </p:nvGrpSpPr>
        <p:grpSpPr>
          <a:xfrm>
            <a:off x="6342786" y="508415"/>
            <a:ext cx="896214" cy="6044793"/>
            <a:chOff x="6342786" y="508407"/>
            <a:chExt cx="896214" cy="6044793"/>
          </a:xfrm>
        </p:grpSpPr>
        <p:sp>
          <p:nvSpPr>
            <p:cNvPr id="13" name="Rectangle 12">
              <a:extLst>
                <a:ext uri="{FF2B5EF4-FFF2-40B4-BE49-F238E27FC236}">
                  <a16:creationId xmlns:a16="http://schemas.microsoft.com/office/drawing/2014/main" id="{F0D42B1C-7943-4966-9046-A661BB38B1D1}"/>
                </a:ext>
              </a:extLst>
            </p:cNvPr>
            <p:cNvSpPr/>
            <p:nvPr/>
          </p:nvSpPr>
          <p:spPr>
            <a:xfrm rot="21259376">
              <a:off x="6342786" y="508407"/>
              <a:ext cx="457200" cy="5960597"/>
            </a:xfrm>
            <a:prstGeom prst="rect">
              <a:avLst/>
            </a:prstGeom>
            <a:solidFill>
              <a:srgbClr val="00206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Franklin Gothic Book"/>
                <a:ea typeface="+mn-ea"/>
                <a:cs typeface="+mn-cs"/>
              </a:endParaRPr>
            </a:p>
          </p:txBody>
        </p:sp>
        <p:sp>
          <p:nvSpPr>
            <p:cNvPr id="14" name="Rectangle 13">
              <a:extLst>
                <a:ext uri="{FF2B5EF4-FFF2-40B4-BE49-F238E27FC236}">
                  <a16:creationId xmlns:a16="http://schemas.microsoft.com/office/drawing/2014/main" id="{5AA990E5-D22E-4696-9229-44FD04019628}"/>
                </a:ext>
              </a:extLst>
            </p:cNvPr>
            <p:cNvSpPr/>
            <p:nvPr/>
          </p:nvSpPr>
          <p:spPr>
            <a:xfrm>
              <a:off x="6477000" y="6324600"/>
              <a:ext cx="762000" cy="228600"/>
            </a:xfrm>
            <a:prstGeom prst="rect">
              <a:avLst/>
            </a:prstGeo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Franklin Gothic Book"/>
                <a:ea typeface="+mn-ea"/>
                <a:cs typeface="+mn-cs"/>
              </a:endParaRPr>
            </a:p>
          </p:txBody>
        </p:sp>
      </p:grpSp>
      <p:sp>
        <p:nvSpPr>
          <p:cNvPr id="15" name="Rectangle 14">
            <a:extLst>
              <a:ext uri="{FF2B5EF4-FFF2-40B4-BE49-F238E27FC236}">
                <a16:creationId xmlns:a16="http://schemas.microsoft.com/office/drawing/2014/main" id="{614EDEF3-00FE-4A50-BF7B-8323046B8436}"/>
              </a:ext>
            </a:extLst>
          </p:cNvPr>
          <p:cNvSpPr/>
          <p:nvPr/>
        </p:nvSpPr>
        <p:spPr>
          <a:xfrm>
            <a:off x="1295400" y="764704"/>
            <a:ext cx="6553200" cy="3456384"/>
          </a:xfrm>
          <a:prstGeom prst="rect">
            <a:avLst/>
          </a:prstGeom>
          <a:blipFill>
            <a:blip r:embed="rId4"/>
            <a:tile tx="0" ty="0" sx="100000" sy="100000" flip="none" algn="tl"/>
          </a:blip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prstClr val="white"/>
              </a:solidFill>
              <a:effectLst/>
              <a:uLnTx/>
              <a:uFillTx/>
              <a:latin typeface="Arial Rounded MT Bold"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600" b="1" i="0" u="none" strike="noStrike" kern="1200" cap="none" spc="0" normalizeH="0" baseline="0" noProof="0" dirty="0">
              <a:ln>
                <a:noFill/>
              </a:ln>
              <a:solidFill>
                <a:prstClr val="white"/>
              </a:solidFill>
              <a:effectLst/>
              <a:uLnTx/>
              <a:uFillTx/>
              <a:latin typeface="Arial Rounded MT Bold"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600" b="1" i="0" u="none" strike="noStrike" kern="1200" cap="none" spc="0" normalizeH="0" baseline="0" noProof="0" dirty="0">
              <a:ln>
                <a:noFill/>
              </a:ln>
              <a:solidFill>
                <a:prstClr val="white"/>
              </a:solidFill>
              <a:effectLst/>
              <a:uLnTx/>
              <a:uFillTx/>
              <a:latin typeface="Arial Rounded MT Bold"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prstClr val="white"/>
                </a:solidFill>
                <a:effectLst/>
                <a:uLnTx/>
                <a:uFillTx/>
                <a:latin typeface="Arial Rounded MT Bold" pitchFamily="34" charset="0"/>
                <a:ea typeface="+mn-ea"/>
                <a:cs typeface="+mn-cs"/>
              </a:rPr>
              <a:t>PENGERTIAN METODE PENELITIAN</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3200" b="0" i="0" u="none" strike="noStrike" kern="1200" cap="none" spc="0" normalizeH="0" baseline="0" noProof="0" dirty="0">
              <a:ln>
                <a:noFill/>
              </a:ln>
              <a:solidFill>
                <a:prstClr val="white"/>
              </a:solidFill>
              <a:effectLst/>
              <a:uLnTx/>
              <a:uFillTx/>
              <a:latin typeface="Arial Rounded MT Bold" pitchFamily="34" charset="0"/>
              <a:ea typeface="+mn-ea"/>
              <a:cs typeface="+mn-cs"/>
            </a:endParaRPr>
          </a:p>
        </p:txBody>
      </p:sp>
      <p:grpSp>
        <p:nvGrpSpPr>
          <p:cNvPr id="16" name="Group 14">
            <a:extLst>
              <a:ext uri="{FF2B5EF4-FFF2-40B4-BE49-F238E27FC236}">
                <a16:creationId xmlns:a16="http://schemas.microsoft.com/office/drawing/2014/main" id="{3716E130-C8D6-4147-BBE6-73510CFDBE4F}"/>
              </a:ext>
            </a:extLst>
          </p:cNvPr>
          <p:cNvGrpSpPr>
            <a:grpSpLocks/>
          </p:cNvGrpSpPr>
          <p:nvPr/>
        </p:nvGrpSpPr>
        <p:grpSpPr bwMode="auto">
          <a:xfrm>
            <a:off x="6876256" y="5301280"/>
            <a:ext cx="585788" cy="1095375"/>
            <a:chOff x="4659" y="345"/>
            <a:chExt cx="369" cy="690"/>
          </a:xfrm>
        </p:grpSpPr>
        <p:sp>
          <p:nvSpPr>
            <p:cNvPr id="17" name="Freeform 15">
              <a:extLst>
                <a:ext uri="{FF2B5EF4-FFF2-40B4-BE49-F238E27FC236}">
                  <a16:creationId xmlns:a16="http://schemas.microsoft.com/office/drawing/2014/main" id="{7D95A1DF-E20F-4014-B293-C2B71C163DE7}"/>
                </a:ext>
              </a:extLst>
            </p:cNvPr>
            <p:cNvSpPr>
              <a:spLocks/>
            </p:cNvSpPr>
            <p:nvPr/>
          </p:nvSpPr>
          <p:spPr bwMode="auto">
            <a:xfrm>
              <a:off x="4708" y="602"/>
              <a:ext cx="310" cy="414"/>
            </a:xfrm>
            <a:custGeom>
              <a:avLst/>
              <a:gdLst/>
              <a:ahLst/>
              <a:cxnLst>
                <a:cxn ang="0">
                  <a:pos x="265" y="528"/>
                </a:cxn>
                <a:cxn ang="0">
                  <a:pos x="110" y="521"/>
                </a:cxn>
                <a:cxn ang="0">
                  <a:pos x="36" y="436"/>
                </a:cxn>
                <a:cxn ang="0">
                  <a:pos x="147" y="460"/>
                </a:cxn>
                <a:cxn ang="0">
                  <a:pos x="65" y="352"/>
                </a:cxn>
                <a:cxn ang="0">
                  <a:pos x="46" y="159"/>
                </a:cxn>
                <a:cxn ang="0">
                  <a:pos x="93" y="190"/>
                </a:cxn>
                <a:cxn ang="0">
                  <a:pos x="147" y="228"/>
                </a:cxn>
                <a:cxn ang="0">
                  <a:pos x="147" y="183"/>
                </a:cxn>
                <a:cxn ang="0">
                  <a:pos x="147" y="90"/>
                </a:cxn>
                <a:cxn ang="0">
                  <a:pos x="211" y="136"/>
                </a:cxn>
                <a:cxn ang="0">
                  <a:pos x="311" y="152"/>
                </a:cxn>
                <a:cxn ang="0">
                  <a:pos x="357" y="98"/>
                </a:cxn>
                <a:cxn ang="0">
                  <a:pos x="385" y="144"/>
                </a:cxn>
                <a:cxn ang="0">
                  <a:pos x="393" y="228"/>
                </a:cxn>
                <a:cxn ang="0">
                  <a:pos x="484" y="259"/>
                </a:cxn>
                <a:cxn ang="0">
                  <a:pos x="521" y="174"/>
                </a:cxn>
                <a:cxn ang="0">
                  <a:pos x="603" y="0"/>
                </a:cxn>
                <a:cxn ang="0">
                  <a:pos x="649" y="82"/>
                </a:cxn>
                <a:cxn ang="0">
                  <a:pos x="649" y="159"/>
                </a:cxn>
                <a:cxn ang="0">
                  <a:pos x="786" y="183"/>
                </a:cxn>
                <a:cxn ang="0">
                  <a:pos x="850" y="90"/>
                </a:cxn>
                <a:cxn ang="0">
                  <a:pos x="932" y="144"/>
                </a:cxn>
                <a:cxn ang="0">
                  <a:pos x="923" y="221"/>
                </a:cxn>
                <a:cxn ang="0">
                  <a:pos x="832" y="305"/>
                </a:cxn>
                <a:cxn ang="0">
                  <a:pos x="923" y="313"/>
                </a:cxn>
                <a:cxn ang="0">
                  <a:pos x="923" y="390"/>
                </a:cxn>
                <a:cxn ang="0">
                  <a:pos x="814" y="436"/>
                </a:cxn>
                <a:cxn ang="0">
                  <a:pos x="860" y="474"/>
                </a:cxn>
                <a:cxn ang="0">
                  <a:pos x="904" y="521"/>
                </a:cxn>
                <a:cxn ang="0">
                  <a:pos x="822" y="551"/>
                </a:cxn>
                <a:cxn ang="0">
                  <a:pos x="658" y="551"/>
                </a:cxn>
                <a:cxn ang="0">
                  <a:pos x="768" y="643"/>
                </a:cxn>
                <a:cxn ang="0">
                  <a:pos x="795" y="744"/>
                </a:cxn>
                <a:cxn ang="0">
                  <a:pos x="667" y="667"/>
                </a:cxn>
                <a:cxn ang="0">
                  <a:pos x="667" y="767"/>
                </a:cxn>
                <a:cxn ang="0">
                  <a:pos x="667" y="828"/>
                </a:cxn>
                <a:cxn ang="0">
                  <a:pos x="582" y="828"/>
                </a:cxn>
                <a:cxn ang="0">
                  <a:pos x="511" y="713"/>
                </a:cxn>
                <a:cxn ang="0">
                  <a:pos x="475" y="782"/>
                </a:cxn>
                <a:cxn ang="0">
                  <a:pos x="457" y="728"/>
                </a:cxn>
                <a:cxn ang="0">
                  <a:pos x="357" y="782"/>
                </a:cxn>
                <a:cxn ang="0">
                  <a:pos x="357" y="674"/>
                </a:cxn>
                <a:cxn ang="0">
                  <a:pos x="257" y="706"/>
                </a:cxn>
                <a:cxn ang="0">
                  <a:pos x="0" y="736"/>
                </a:cxn>
                <a:cxn ang="0">
                  <a:pos x="74" y="659"/>
                </a:cxn>
                <a:cxn ang="0">
                  <a:pos x="265" y="528"/>
                </a:cxn>
              </a:cxnLst>
              <a:rect l="0" t="0" r="r" b="b"/>
              <a:pathLst>
                <a:path w="932" h="828">
                  <a:moveTo>
                    <a:pt x="265" y="528"/>
                  </a:moveTo>
                  <a:lnTo>
                    <a:pt x="110" y="521"/>
                  </a:lnTo>
                  <a:lnTo>
                    <a:pt x="36" y="436"/>
                  </a:lnTo>
                  <a:lnTo>
                    <a:pt x="147" y="460"/>
                  </a:lnTo>
                  <a:lnTo>
                    <a:pt x="65" y="352"/>
                  </a:lnTo>
                  <a:lnTo>
                    <a:pt x="46" y="159"/>
                  </a:lnTo>
                  <a:lnTo>
                    <a:pt x="93" y="190"/>
                  </a:lnTo>
                  <a:lnTo>
                    <a:pt x="147" y="228"/>
                  </a:lnTo>
                  <a:lnTo>
                    <a:pt x="147" y="183"/>
                  </a:lnTo>
                  <a:lnTo>
                    <a:pt x="147" y="90"/>
                  </a:lnTo>
                  <a:lnTo>
                    <a:pt x="211" y="136"/>
                  </a:lnTo>
                  <a:lnTo>
                    <a:pt x="311" y="152"/>
                  </a:lnTo>
                  <a:lnTo>
                    <a:pt x="357" y="98"/>
                  </a:lnTo>
                  <a:lnTo>
                    <a:pt x="385" y="144"/>
                  </a:lnTo>
                  <a:lnTo>
                    <a:pt x="393" y="228"/>
                  </a:lnTo>
                  <a:lnTo>
                    <a:pt x="484" y="259"/>
                  </a:lnTo>
                  <a:lnTo>
                    <a:pt x="521" y="174"/>
                  </a:lnTo>
                  <a:lnTo>
                    <a:pt x="603" y="0"/>
                  </a:lnTo>
                  <a:lnTo>
                    <a:pt x="649" y="82"/>
                  </a:lnTo>
                  <a:lnTo>
                    <a:pt x="649" y="159"/>
                  </a:lnTo>
                  <a:lnTo>
                    <a:pt x="786" y="183"/>
                  </a:lnTo>
                  <a:lnTo>
                    <a:pt x="850" y="90"/>
                  </a:lnTo>
                  <a:lnTo>
                    <a:pt x="932" y="144"/>
                  </a:lnTo>
                  <a:lnTo>
                    <a:pt x="923" y="221"/>
                  </a:lnTo>
                  <a:lnTo>
                    <a:pt x="832" y="305"/>
                  </a:lnTo>
                  <a:lnTo>
                    <a:pt x="923" y="313"/>
                  </a:lnTo>
                  <a:lnTo>
                    <a:pt x="923" y="390"/>
                  </a:lnTo>
                  <a:lnTo>
                    <a:pt x="814" y="436"/>
                  </a:lnTo>
                  <a:lnTo>
                    <a:pt x="860" y="474"/>
                  </a:lnTo>
                  <a:lnTo>
                    <a:pt x="904" y="521"/>
                  </a:lnTo>
                  <a:lnTo>
                    <a:pt x="822" y="551"/>
                  </a:lnTo>
                  <a:lnTo>
                    <a:pt x="658" y="551"/>
                  </a:lnTo>
                  <a:lnTo>
                    <a:pt x="768" y="643"/>
                  </a:lnTo>
                  <a:lnTo>
                    <a:pt x="795" y="744"/>
                  </a:lnTo>
                  <a:lnTo>
                    <a:pt x="667" y="667"/>
                  </a:lnTo>
                  <a:lnTo>
                    <a:pt x="667" y="767"/>
                  </a:lnTo>
                  <a:lnTo>
                    <a:pt x="667" y="828"/>
                  </a:lnTo>
                  <a:lnTo>
                    <a:pt x="582" y="828"/>
                  </a:lnTo>
                  <a:lnTo>
                    <a:pt x="511" y="713"/>
                  </a:lnTo>
                  <a:lnTo>
                    <a:pt x="475" y="782"/>
                  </a:lnTo>
                  <a:lnTo>
                    <a:pt x="457" y="728"/>
                  </a:lnTo>
                  <a:lnTo>
                    <a:pt x="357" y="782"/>
                  </a:lnTo>
                  <a:lnTo>
                    <a:pt x="357" y="674"/>
                  </a:lnTo>
                  <a:lnTo>
                    <a:pt x="257" y="706"/>
                  </a:lnTo>
                  <a:lnTo>
                    <a:pt x="0" y="736"/>
                  </a:lnTo>
                  <a:lnTo>
                    <a:pt x="74" y="659"/>
                  </a:lnTo>
                  <a:lnTo>
                    <a:pt x="265" y="528"/>
                  </a:lnTo>
                  <a:close/>
                </a:path>
              </a:pathLst>
            </a:custGeom>
            <a:solidFill>
              <a:srgbClr val="289EE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8" name="Freeform 16">
              <a:extLst>
                <a:ext uri="{FF2B5EF4-FFF2-40B4-BE49-F238E27FC236}">
                  <a16:creationId xmlns:a16="http://schemas.microsoft.com/office/drawing/2014/main" id="{E3152A6F-E686-48C7-9E93-A8528361B46B}"/>
                </a:ext>
              </a:extLst>
            </p:cNvPr>
            <p:cNvSpPr>
              <a:spLocks/>
            </p:cNvSpPr>
            <p:nvPr/>
          </p:nvSpPr>
          <p:spPr bwMode="auto">
            <a:xfrm>
              <a:off x="4760" y="724"/>
              <a:ext cx="204" cy="196"/>
            </a:xfrm>
            <a:custGeom>
              <a:avLst/>
              <a:gdLst/>
              <a:ahLst/>
              <a:cxnLst>
                <a:cxn ang="0">
                  <a:pos x="365" y="57"/>
                </a:cxn>
                <a:cxn ang="0">
                  <a:pos x="483" y="0"/>
                </a:cxn>
                <a:cxn ang="0">
                  <a:pos x="483" y="77"/>
                </a:cxn>
                <a:cxn ang="0">
                  <a:pos x="567" y="31"/>
                </a:cxn>
                <a:cxn ang="0">
                  <a:pos x="567" y="85"/>
                </a:cxn>
                <a:cxn ang="0">
                  <a:pos x="493" y="169"/>
                </a:cxn>
                <a:cxn ang="0">
                  <a:pos x="603" y="123"/>
                </a:cxn>
                <a:cxn ang="0">
                  <a:pos x="557" y="200"/>
                </a:cxn>
                <a:cxn ang="0">
                  <a:pos x="612" y="230"/>
                </a:cxn>
                <a:cxn ang="0">
                  <a:pos x="557" y="246"/>
                </a:cxn>
                <a:cxn ang="0">
                  <a:pos x="495" y="288"/>
                </a:cxn>
                <a:cxn ang="0">
                  <a:pos x="439" y="307"/>
                </a:cxn>
                <a:cxn ang="0">
                  <a:pos x="475" y="385"/>
                </a:cxn>
                <a:cxn ang="0">
                  <a:pos x="393" y="361"/>
                </a:cxn>
                <a:cxn ang="0">
                  <a:pos x="328" y="277"/>
                </a:cxn>
                <a:cxn ang="0">
                  <a:pos x="328" y="354"/>
                </a:cxn>
                <a:cxn ang="0">
                  <a:pos x="273" y="392"/>
                </a:cxn>
                <a:cxn ang="0">
                  <a:pos x="273" y="307"/>
                </a:cxn>
                <a:cxn ang="0">
                  <a:pos x="183" y="377"/>
                </a:cxn>
                <a:cxn ang="0">
                  <a:pos x="109" y="385"/>
                </a:cxn>
                <a:cxn ang="0">
                  <a:pos x="201" y="293"/>
                </a:cxn>
                <a:cxn ang="0">
                  <a:pos x="0" y="216"/>
                </a:cxn>
                <a:cxn ang="0">
                  <a:pos x="137" y="185"/>
                </a:cxn>
                <a:cxn ang="0">
                  <a:pos x="36" y="85"/>
                </a:cxn>
                <a:cxn ang="0">
                  <a:pos x="118" y="99"/>
                </a:cxn>
                <a:cxn ang="0">
                  <a:pos x="118" y="7"/>
                </a:cxn>
                <a:cxn ang="0">
                  <a:pos x="229" y="123"/>
                </a:cxn>
                <a:cxn ang="0">
                  <a:pos x="237" y="54"/>
                </a:cxn>
                <a:cxn ang="0">
                  <a:pos x="308" y="50"/>
                </a:cxn>
                <a:cxn ang="0">
                  <a:pos x="365" y="57"/>
                </a:cxn>
              </a:cxnLst>
              <a:rect l="0" t="0" r="r" b="b"/>
              <a:pathLst>
                <a:path w="612" h="392">
                  <a:moveTo>
                    <a:pt x="365" y="57"/>
                  </a:moveTo>
                  <a:lnTo>
                    <a:pt x="483" y="0"/>
                  </a:lnTo>
                  <a:lnTo>
                    <a:pt x="483" y="77"/>
                  </a:lnTo>
                  <a:lnTo>
                    <a:pt x="567" y="31"/>
                  </a:lnTo>
                  <a:lnTo>
                    <a:pt x="567" y="85"/>
                  </a:lnTo>
                  <a:lnTo>
                    <a:pt x="493" y="169"/>
                  </a:lnTo>
                  <a:lnTo>
                    <a:pt x="603" y="123"/>
                  </a:lnTo>
                  <a:lnTo>
                    <a:pt x="557" y="200"/>
                  </a:lnTo>
                  <a:lnTo>
                    <a:pt x="612" y="230"/>
                  </a:lnTo>
                  <a:lnTo>
                    <a:pt x="557" y="246"/>
                  </a:lnTo>
                  <a:lnTo>
                    <a:pt x="495" y="288"/>
                  </a:lnTo>
                  <a:lnTo>
                    <a:pt x="439" y="307"/>
                  </a:lnTo>
                  <a:lnTo>
                    <a:pt x="475" y="385"/>
                  </a:lnTo>
                  <a:lnTo>
                    <a:pt x="393" y="361"/>
                  </a:lnTo>
                  <a:lnTo>
                    <a:pt x="328" y="277"/>
                  </a:lnTo>
                  <a:lnTo>
                    <a:pt x="328" y="354"/>
                  </a:lnTo>
                  <a:lnTo>
                    <a:pt x="273" y="392"/>
                  </a:lnTo>
                  <a:lnTo>
                    <a:pt x="273" y="307"/>
                  </a:lnTo>
                  <a:lnTo>
                    <a:pt x="183" y="377"/>
                  </a:lnTo>
                  <a:lnTo>
                    <a:pt x="109" y="385"/>
                  </a:lnTo>
                  <a:lnTo>
                    <a:pt x="201" y="293"/>
                  </a:lnTo>
                  <a:lnTo>
                    <a:pt x="0" y="216"/>
                  </a:lnTo>
                  <a:lnTo>
                    <a:pt x="137" y="185"/>
                  </a:lnTo>
                  <a:lnTo>
                    <a:pt x="36" y="85"/>
                  </a:lnTo>
                  <a:lnTo>
                    <a:pt x="118" y="99"/>
                  </a:lnTo>
                  <a:lnTo>
                    <a:pt x="118" y="7"/>
                  </a:lnTo>
                  <a:lnTo>
                    <a:pt x="229" y="123"/>
                  </a:lnTo>
                  <a:lnTo>
                    <a:pt x="237" y="54"/>
                  </a:lnTo>
                  <a:lnTo>
                    <a:pt x="308" y="50"/>
                  </a:lnTo>
                  <a:lnTo>
                    <a:pt x="365" y="57"/>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9" name="Freeform 17">
              <a:extLst>
                <a:ext uri="{FF2B5EF4-FFF2-40B4-BE49-F238E27FC236}">
                  <a16:creationId xmlns:a16="http://schemas.microsoft.com/office/drawing/2014/main" id="{935FB2DC-7ADF-440E-BF46-8FB7D7D61CD4}"/>
                </a:ext>
              </a:extLst>
            </p:cNvPr>
            <p:cNvSpPr>
              <a:spLocks/>
            </p:cNvSpPr>
            <p:nvPr/>
          </p:nvSpPr>
          <p:spPr bwMode="auto">
            <a:xfrm>
              <a:off x="4819" y="758"/>
              <a:ext cx="114" cy="142"/>
            </a:xfrm>
            <a:custGeom>
              <a:avLst/>
              <a:gdLst/>
              <a:ahLst/>
              <a:cxnLst>
                <a:cxn ang="0">
                  <a:pos x="64" y="175"/>
                </a:cxn>
                <a:cxn ang="0">
                  <a:pos x="0" y="115"/>
                </a:cxn>
                <a:cxn ang="0">
                  <a:pos x="71" y="127"/>
                </a:cxn>
                <a:cxn ang="0">
                  <a:pos x="71" y="55"/>
                </a:cxn>
                <a:cxn ang="0">
                  <a:pos x="85" y="0"/>
                </a:cxn>
                <a:cxn ang="0">
                  <a:pos x="121" y="67"/>
                </a:cxn>
                <a:cxn ang="0">
                  <a:pos x="164" y="12"/>
                </a:cxn>
                <a:cxn ang="0">
                  <a:pos x="164" y="79"/>
                </a:cxn>
                <a:cxn ang="0">
                  <a:pos x="242" y="31"/>
                </a:cxn>
                <a:cxn ang="0">
                  <a:pos x="321" y="25"/>
                </a:cxn>
                <a:cxn ang="0">
                  <a:pos x="229" y="73"/>
                </a:cxn>
                <a:cxn ang="0">
                  <a:pos x="229" y="139"/>
                </a:cxn>
                <a:cxn ang="0">
                  <a:pos x="314" y="109"/>
                </a:cxn>
                <a:cxn ang="0">
                  <a:pos x="292" y="157"/>
                </a:cxn>
                <a:cxn ang="0">
                  <a:pos x="343" y="163"/>
                </a:cxn>
                <a:cxn ang="0">
                  <a:pos x="256" y="187"/>
                </a:cxn>
                <a:cxn ang="0">
                  <a:pos x="321" y="283"/>
                </a:cxn>
                <a:cxn ang="0">
                  <a:pos x="229" y="235"/>
                </a:cxn>
                <a:cxn ang="0">
                  <a:pos x="229" y="265"/>
                </a:cxn>
                <a:cxn ang="0">
                  <a:pos x="164" y="229"/>
                </a:cxn>
                <a:cxn ang="0">
                  <a:pos x="164" y="175"/>
                </a:cxn>
                <a:cxn ang="0">
                  <a:pos x="107" y="235"/>
                </a:cxn>
                <a:cxn ang="0">
                  <a:pos x="36" y="253"/>
                </a:cxn>
                <a:cxn ang="0">
                  <a:pos x="64" y="175"/>
                </a:cxn>
              </a:cxnLst>
              <a:rect l="0" t="0" r="r" b="b"/>
              <a:pathLst>
                <a:path w="343" h="283">
                  <a:moveTo>
                    <a:pt x="64" y="175"/>
                  </a:moveTo>
                  <a:lnTo>
                    <a:pt x="0" y="115"/>
                  </a:lnTo>
                  <a:lnTo>
                    <a:pt x="71" y="127"/>
                  </a:lnTo>
                  <a:lnTo>
                    <a:pt x="71" y="55"/>
                  </a:lnTo>
                  <a:lnTo>
                    <a:pt x="85" y="0"/>
                  </a:lnTo>
                  <a:lnTo>
                    <a:pt x="121" y="67"/>
                  </a:lnTo>
                  <a:lnTo>
                    <a:pt x="164" y="12"/>
                  </a:lnTo>
                  <a:lnTo>
                    <a:pt x="164" y="79"/>
                  </a:lnTo>
                  <a:lnTo>
                    <a:pt x="242" y="31"/>
                  </a:lnTo>
                  <a:lnTo>
                    <a:pt x="321" y="25"/>
                  </a:lnTo>
                  <a:lnTo>
                    <a:pt x="229" y="73"/>
                  </a:lnTo>
                  <a:lnTo>
                    <a:pt x="229" y="139"/>
                  </a:lnTo>
                  <a:lnTo>
                    <a:pt x="314" y="109"/>
                  </a:lnTo>
                  <a:lnTo>
                    <a:pt x="292" y="157"/>
                  </a:lnTo>
                  <a:lnTo>
                    <a:pt x="343" y="163"/>
                  </a:lnTo>
                  <a:lnTo>
                    <a:pt x="256" y="187"/>
                  </a:lnTo>
                  <a:lnTo>
                    <a:pt x="321" y="283"/>
                  </a:lnTo>
                  <a:lnTo>
                    <a:pt x="229" y="235"/>
                  </a:lnTo>
                  <a:lnTo>
                    <a:pt x="229" y="265"/>
                  </a:lnTo>
                  <a:lnTo>
                    <a:pt x="164" y="229"/>
                  </a:lnTo>
                  <a:lnTo>
                    <a:pt x="164" y="175"/>
                  </a:lnTo>
                  <a:lnTo>
                    <a:pt x="107" y="235"/>
                  </a:lnTo>
                  <a:lnTo>
                    <a:pt x="36" y="253"/>
                  </a:lnTo>
                  <a:lnTo>
                    <a:pt x="64" y="175"/>
                  </a:lnTo>
                  <a:close/>
                </a:path>
              </a:pathLst>
            </a:custGeom>
            <a:solidFill>
              <a:srgbClr val="99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0" name="Rectangle 18">
              <a:extLst>
                <a:ext uri="{FF2B5EF4-FFF2-40B4-BE49-F238E27FC236}">
                  <a16:creationId xmlns:a16="http://schemas.microsoft.com/office/drawing/2014/main" id="{15AAB51C-84AA-41F0-AE1C-1AE06A42A7AE}"/>
                </a:ext>
              </a:extLst>
            </p:cNvPr>
            <p:cNvSpPr>
              <a:spLocks noChangeArrowheads="1"/>
            </p:cNvSpPr>
            <p:nvPr/>
          </p:nvSpPr>
          <p:spPr bwMode="auto">
            <a:xfrm>
              <a:off x="4659" y="872"/>
              <a:ext cx="76" cy="32"/>
            </a:xfrm>
            <a:prstGeom prst="rect">
              <a:avLst/>
            </a:prstGeom>
            <a:solidFill>
              <a:srgbClr val="077ABA"/>
            </a:solid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1" name="Freeform 19">
              <a:extLst>
                <a:ext uri="{FF2B5EF4-FFF2-40B4-BE49-F238E27FC236}">
                  <a16:creationId xmlns:a16="http://schemas.microsoft.com/office/drawing/2014/main" id="{9CFD78BE-44E3-4359-9D94-4320B9CAA6A1}"/>
                </a:ext>
              </a:extLst>
            </p:cNvPr>
            <p:cNvSpPr>
              <a:spLocks/>
            </p:cNvSpPr>
            <p:nvPr/>
          </p:nvSpPr>
          <p:spPr bwMode="auto">
            <a:xfrm>
              <a:off x="4857" y="533"/>
              <a:ext cx="6" cy="186"/>
            </a:xfrm>
            <a:custGeom>
              <a:avLst/>
              <a:gdLst/>
              <a:ahLst/>
              <a:cxnLst>
                <a:cxn ang="0">
                  <a:pos x="9" y="372"/>
                </a:cxn>
                <a:cxn ang="0">
                  <a:pos x="0" y="0"/>
                </a:cxn>
                <a:cxn ang="0">
                  <a:pos x="19" y="78"/>
                </a:cxn>
                <a:cxn ang="0">
                  <a:pos x="19" y="287"/>
                </a:cxn>
                <a:cxn ang="0">
                  <a:pos x="9" y="372"/>
                </a:cxn>
              </a:cxnLst>
              <a:rect l="0" t="0" r="r" b="b"/>
              <a:pathLst>
                <a:path w="19" h="372">
                  <a:moveTo>
                    <a:pt x="9" y="372"/>
                  </a:moveTo>
                  <a:lnTo>
                    <a:pt x="0" y="0"/>
                  </a:lnTo>
                  <a:lnTo>
                    <a:pt x="19" y="78"/>
                  </a:lnTo>
                  <a:lnTo>
                    <a:pt x="19" y="287"/>
                  </a:lnTo>
                  <a:lnTo>
                    <a:pt x="9" y="372"/>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2" name="Freeform 20">
              <a:extLst>
                <a:ext uri="{FF2B5EF4-FFF2-40B4-BE49-F238E27FC236}">
                  <a16:creationId xmlns:a16="http://schemas.microsoft.com/office/drawing/2014/main" id="{149D4B49-E2E2-44B1-9D5F-867EFCD617BE}"/>
                </a:ext>
              </a:extLst>
            </p:cNvPr>
            <p:cNvSpPr>
              <a:spLocks/>
            </p:cNvSpPr>
            <p:nvPr/>
          </p:nvSpPr>
          <p:spPr bwMode="auto">
            <a:xfrm>
              <a:off x="4925" y="490"/>
              <a:ext cx="64" cy="217"/>
            </a:xfrm>
            <a:custGeom>
              <a:avLst/>
              <a:gdLst/>
              <a:ahLst/>
              <a:cxnLst>
                <a:cxn ang="0">
                  <a:pos x="0" y="434"/>
                </a:cxn>
                <a:cxn ang="0">
                  <a:pos x="194" y="0"/>
                </a:cxn>
                <a:cxn ang="0">
                  <a:pos x="157" y="125"/>
                </a:cxn>
                <a:cxn ang="0">
                  <a:pos x="56" y="372"/>
                </a:cxn>
                <a:cxn ang="0">
                  <a:pos x="0" y="434"/>
                </a:cxn>
              </a:cxnLst>
              <a:rect l="0" t="0" r="r" b="b"/>
              <a:pathLst>
                <a:path w="194" h="434">
                  <a:moveTo>
                    <a:pt x="0" y="434"/>
                  </a:moveTo>
                  <a:lnTo>
                    <a:pt x="194" y="0"/>
                  </a:lnTo>
                  <a:lnTo>
                    <a:pt x="157" y="125"/>
                  </a:lnTo>
                  <a:lnTo>
                    <a:pt x="56" y="372"/>
                  </a:lnTo>
                  <a:lnTo>
                    <a:pt x="0" y="434"/>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3" name="Freeform 21">
              <a:extLst>
                <a:ext uri="{FF2B5EF4-FFF2-40B4-BE49-F238E27FC236}">
                  <a16:creationId xmlns:a16="http://schemas.microsoft.com/office/drawing/2014/main" id="{7A1FA22A-8A4E-440E-B8C4-0739160E3F58}"/>
                </a:ext>
              </a:extLst>
            </p:cNvPr>
            <p:cNvSpPr>
              <a:spLocks/>
            </p:cNvSpPr>
            <p:nvPr/>
          </p:nvSpPr>
          <p:spPr bwMode="auto">
            <a:xfrm>
              <a:off x="4706" y="623"/>
              <a:ext cx="83" cy="92"/>
            </a:xfrm>
            <a:custGeom>
              <a:avLst/>
              <a:gdLst/>
              <a:ahLst/>
              <a:cxnLst>
                <a:cxn ang="0">
                  <a:pos x="250" y="185"/>
                </a:cxn>
                <a:cxn ang="0">
                  <a:pos x="0" y="0"/>
                </a:cxn>
                <a:cxn ang="0">
                  <a:pos x="37" y="36"/>
                </a:cxn>
                <a:cxn ang="0">
                  <a:pos x="175" y="154"/>
                </a:cxn>
                <a:cxn ang="0">
                  <a:pos x="250" y="185"/>
                </a:cxn>
              </a:cxnLst>
              <a:rect l="0" t="0" r="r" b="b"/>
              <a:pathLst>
                <a:path w="250" h="185">
                  <a:moveTo>
                    <a:pt x="250" y="185"/>
                  </a:moveTo>
                  <a:lnTo>
                    <a:pt x="0" y="0"/>
                  </a:lnTo>
                  <a:lnTo>
                    <a:pt x="37" y="36"/>
                  </a:lnTo>
                  <a:lnTo>
                    <a:pt x="175" y="154"/>
                  </a:lnTo>
                  <a:lnTo>
                    <a:pt x="250" y="185"/>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4" name="Freeform 22">
              <a:extLst>
                <a:ext uri="{FF2B5EF4-FFF2-40B4-BE49-F238E27FC236}">
                  <a16:creationId xmlns:a16="http://schemas.microsoft.com/office/drawing/2014/main" id="{C451D689-F14A-45E4-8E1B-0C3C0C18215F}"/>
                </a:ext>
              </a:extLst>
            </p:cNvPr>
            <p:cNvSpPr>
              <a:spLocks/>
            </p:cNvSpPr>
            <p:nvPr/>
          </p:nvSpPr>
          <p:spPr bwMode="auto">
            <a:xfrm>
              <a:off x="4731" y="443"/>
              <a:ext cx="61" cy="180"/>
            </a:xfrm>
            <a:custGeom>
              <a:avLst/>
              <a:gdLst/>
              <a:ahLst/>
              <a:cxnLst>
                <a:cxn ang="0">
                  <a:pos x="100" y="218"/>
                </a:cxn>
                <a:cxn ang="0">
                  <a:pos x="0" y="0"/>
                </a:cxn>
                <a:cxn ang="0">
                  <a:pos x="35" y="77"/>
                </a:cxn>
                <a:cxn ang="0">
                  <a:pos x="92" y="133"/>
                </a:cxn>
                <a:cxn ang="0">
                  <a:pos x="184" y="358"/>
                </a:cxn>
                <a:cxn ang="0">
                  <a:pos x="100" y="218"/>
                </a:cxn>
              </a:cxnLst>
              <a:rect l="0" t="0" r="r" b="b"/>
              <a:pathLst>
                <a:path w="184" h="358">
                  <a:moveTo>
                    <a:pt x="100" y="218"/>
                  </a:moveTo>
                  <a:lnTo>
                    <a:pt x="0" y="0"/>
                  </a:lnTo>
                  <a:lnTo>
                    <a:pt x="35" y="77"/>
                  </a:lnTo>
                  <a:lnTo>
                    <a:pt x="92" y="133"/>
                  </a:lnTo>
                  <a:lnTo>
                    <a:pt x="184" y="358"/>
                  </a:lnTo>
                  <a:lnTo>
                    <a:pt x="100" y="218"/>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5" name="Freeform 23">
              <a:extLst>
                <a:ext uri="{FF2B5EF4-FFF2-40B4-BE49-F238E27FC236}">
                  <a16:creationId xmlns:a16="http://schemas.microsoft.com/office/drawing/2014/main" id="{5F169E4A-2D49-4161-8504-9A75E8494264}"/>
                </a:ext>
              </a:extLst>
            </p:cNvPr>
            <p:cNvSpPr>
              <a:spLocks/>
            </p:cNvSpPr>
            <p:nvPr/>
          </p:nvSpPr>
          <p:spPr bwMode="auto">
            <a:xfrm>
              <a:off x="4958" y="471"/>
              <a:ext cx="16" cy="20"/>
            </a:xfrm>
            <a:custGeom>
              <a:avLst/>
              <a:gdLst/>
              <a:ahLst/>
              <a:cxnLst>
                <a:cxn ang="0">
                  <a:pos x="16" y="0"/>
                </a:cxn>
                <a:cxn ang="0">
                  <a:pos x="0" y="40"/>
                </a:cxn>
                <a:cxn ang="0">
                  <a:pos x="47" y="40"/>
                </a:cxn>
                <a:cxn ang="0">
                  <a:pos x="16" y="0"/>
                </a:cxn>
              </a:cxnLst>
              <a:rect l="0" t="0" r="r" b="b"/>
              <a:pathLst>
                <a:path w="47" h="40">
                  <a:moveTo>
                    <a:pt x="16" y="0"/>
                  </a:moveTo>
                  <a:lnTo>
                    <a:pt x="0" y="40"/>
                  </a:lnTo>
                  <a:lnTo>
                    <a:pt x="47" y="40"/>
                  </a:lnTo>
                  <a:lnTo>
                    <a:pt x="16"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6" name="Freeform 24">
              <a:extLst>
                <a:ext uri="{FF2B5EF4-FFF2-40B4-BE49-F238E27FC236}">
                  <a16:creationId xmlns:a16="http://schemas.microsoft.com/office/drawing/2014/main" id="{98C3FF2C-FC12-410F-9687-312209DDE85B}"/>
                </a:ext>
              </a:extLst>
            </p:cNvPr>
            <p:cNvSpPr>
              <a:spLocks/>
            </p:cNvSpPr>
            <p:nvPr/>
          </p:nvSpPr>
          <p:spPr bwMode="auto">
            <a:xfrm>
              <a:off x="5011" y="617"/>
              <a:ext cx="17" cy="19"/>
            </a:xfrm>
            <a:custGeom>
              <a:avLst/>
              <a:gdLst/>
              <a:ahLst/>
              <a:cxnLst>
                <a:cxn ang="0">
                  <a:pos x="0" y="0"/>
                </a:cxn>
                <a:cxn ang="0">
                  <a:pos x="0" y="39"/>
                </a:cxn>
                <a:cxn ang="0">
                  <a:pos x="51" y="39"/>
                </a:cxn>
                <a:cxn ang="0">
                  <a:pos x="0" y="0"/>
                </a:cxn>
              </a:cxnLst>
              <a:rect l="0" t="0" r="r" b="b"/>
              <a:pathLst>
                <a:path w="51" h="39">
                  <a:moveTo>
                    <a:pt x="0" y="0"/>
                  </a:moveTo>
                  <a:lnTo>
                    <a:pt x="0" y="39"/>
                  </a:lnTo>
                  <a:lnTo>
                    <a:pt x="51" y="39"/>
                  </a:lnTo>
                  <a:lnTo>
                    <a:pt x="0"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7" name="Freeform 25">
              <a:extLst>
                <a:ext uri="{FF2B5EF4-FFF2-40B4-BE49-F238E27FC236}">
                  <a16:creationId xmlns:a16="http://schemas.microsoft.com/office/drawing/2014/main" id="{1D288E0B-2BA2-42BC-BBB1-01C15D6669C0}"/>
                </a:ext>
              </a:extLst>
            </p:cNvPr>
            <p:cNvSpPr>
              <a:spLocks/>
            </p:cNvSpPr>
            <p:nvPr/>
          </p:nvSpPr>
          <p:spPr bwMode="auto">
            <a:xfrm>
              <a:off x="4748" y="345"/>
              <a:ext cx="17" cy="42"/>
            </a:xfrm>
            <a:custGeom>
              <a:avLst/>
              <a:gdLst/>
              <a:ahLst/>
              <a:cxnLst>
                <a:cxn ang="0">
                  <a:pos x="23" y="0"/>
                </a:cxn>
                <a:cxn ang="0">
                  <a:pos x="0" y="84"/>
                </a:cxn>
                <a:cxn ang="0">
                  <a:pos x="53" y="54"/>
                </a:cxn>
                <a:cxn ang="0">
                  <a:pos x="23" y="0"/>
                </a:cxn>
              </a:cxnLst>
              <a:rect l="0" t="0" r="r" b="b"/>
              <a:pathLst>
                <a:path w="53" h="84">
                  <a:moveTo>
                    <a:pt x="23" y="0"/>
                  </a:moveTo>
                  <a:lnTo>
                    <a:pt x="0" y="84"/>
                  </a:lnTo>
                  <a:lnTo>
                    <a:pt x="53" y="54"/>
                  </a:lnTo>
                  <a:lnTo>
                    <a:pt x="23"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8" name="Freeform 26">
              <a:extLst>
                <a:ext uri="{FF2B5EF4-FFF2-40B4-BE49-F238E27FC236}">
                  <a16:creationId xmlns:a16="http://schemas.microsoft.com/office/drawing/2014/main" id="{F2E3BF0F-A361-45FD-8ED9-63ED045805FA}"/>
                </a:ext>
              </a:extLst>
            </p:cNvPr>
            <p:cNvSpPr>
              <a:spLocks/>
            </p:cNvSpPr>
            <p:nvPr/>
          </p:nvSpPr>
          <p:spPr bwMode="auto">
            <a:xfrm>
              <a:off x="4814" y="518"/>
              <a:ext cx="12" cy="24"/>
            </a:xfrm>
            <a:custGeom>
              <a:avLst/>
              <a:gdLst/>
              <a:ahLst/>
              <a:cxnLst>
                <a:cxn ang="0">
                  <a:pos x="8" y="0"/>
                </a:cxn>
                <a:cxn ang="0">
                  <a:pos x="0" y="45"/>
                </a:cxn>
                <a:cxn ang="0">
                  <a:pos x="36" y="49"/>
                </a:cxn>
                <a:cxn ang="0">
                  <a:pos x="8" y="0"/>
                </a:cxn>
              </a:cxnLst>
              <a:rect l="0" t="0" r="r" b="b"/>
              <a:pathLst>
                <a:path w="36" h="49">
                  <a:moveTo>
                    <a:pt x="8" y="0"/>
                  </a:moveTo>
                  <a:lnTo>
                    <a:pt x="0" y="45"/>
                  </a:lnTo>
                  <a:lnTo>
                    <a:pt x="36" y="49"/>
                  </a:lnTo>
                  <a:lnTo>
                    <a:pt x="8"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9" name="Freeform 27">
              <a:extLst>
                <a:ext uri="{FF2B5EF4-FFF2-40B4-BE49-F238E27FC236}">
                  <a16:creationId xmlns:a16="http://schemas.microsoft.com/office/drawing/2014/main" id="{8844BEA3-9DCD-48C3-B4EC-24E868293F36}"/>
                </a:ext>
              </a:extLst>
            </p:cNvPr>
            <p:cNvSpPr>
              <a:spLocks/>
            </p:cNvSpPr>
            <p:nvPr/>
          </p:nvSpPr>
          <p:spPr bwMode="auto">
            <a:xfrm>
              <a:off x="4677" y="564"/>
              <a:ext cx="20" cy="30"/>
            </a:xfrm>
            <a:custGeom>
              <a:avLst/>
              <a:gdLst/>
              <a:ahLst/>
              <a:cxnLst>
                <a:cxn ang="0">
                  <a:pos x="0" y="0"/>
                </a:cxn>
                <a:cxn ang="0">
                  <a:pos x="6" y="60"/>
                </a:cxn>
                <a:cxn ang="0">
                  <a:pos x="59" y="0"/>
                </a:cxn>
                <a:cxn ang="0">
                  <a:pos x="0" y="0"/>
                </a:cxn>
              </a:cxnLst>
              <a:rect l="0" t="0" r="r" b="b"/>
              <a:pathLst>
                <a:path w="59" h="60">
                  <a:moveTo>
                    <a:pt x="0" y="0"/>
                  </a:moveTo>
                  <a:lnTo>
                    <a:pt x="6" y="60"/>
                  </a:lnTo>
                  <a:lnTo>
                    <a:pt x="59" y="0"/>
                  </a:lnTo>
                  <a:lnTo>
                    <a:pt x="0"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30" name="Freeform 28">
              <a:extLst>
                <a:ext uri="{FF2B5EF4-FFF2-40B4-BE49-F238E27FC236}">
                  <a16:creationId xmlns:a16="http://schemas.microsoft.com/office/drawing/2014/main" id="{AB12A01B-72E2-499E-85CC-FBEFA503DFCA}"/>
                </a:ext>
              </a:extLst>
            </p:cNvPr>
            <p:cNvSpPr>
              <a:spLocks/>
            </p:cNvSpPr>
            <p:nvPr/>
          </p:nvSpPr>
          <p:spPr bwMode="auto">
            <a:xfrm>
              <a:off x="4958" y="1005"/>
              <a:ext cx="20" cy="30"/>
            </a:xfrm>
            <a:custGeom>
              <a:avLst/>
              <a:gdLst/>
              <a:ahLst/>
              <a:cxnLst>
                <a:cxn ang="0">
                  <a:pos x="0" y="0"/>
                </a:cxn>
                <a:cxn ang="0">
                  <a:pos x="0" y="61"/>
                </a:cxn>
                <a:cxn ang="0">
                  <a:pos x="60" y="61"/>
                </a:cxn>
                <a:cxn ang="0">
                  <a:pos x="0" y="0"/>
                </a:cxn>
              </a:cxnLst>
              <a:rect l="0" t="0" r="r" b="b"/>
              <a:pathLst>
                <a:path w="60" h="61">
                  <a:moveTo>
                    <a:pt x="0" y="0"/>
                  </a:moveTo>
                  <a:lnTo>
                    <a:pt x="0" y="61"/>
                  </a:lnTo>
                  <a:lnTo>
                    <a:pt x="60" y="61"/>
                  </a:lnTo>
                  <a:lnTo>
                    <a:pt x="0" y="0"/>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grpSp>
        <p:nvGrpSpPr>
          <p:cNvPr id="31" name="Group 29">
            <a:extLst>
              <a:ext uri="{FF2B5EF4-FFF2-40B4-BE49-F238E27FC236}">
                <a16:creationId xmlns:a16="http://schemas.microsoft.com/office/drawing/2014/main" id="{08F466DA-87CF-44E3-A0D3-AF3EA06D157D}"/>
              </a:ext>
            </a:extLst>
          </p:cNvPr>
          <p:cNvGrpSpPr>
            <a:grpSpLocks/>
          </p:cNvGrpSpPr>
          <p:nvPr/>
        </p:nvGrpSpPr>
        <p:grpSpPr bwMode="auto">
          <a:xfrm>
            <a:off x="7380348" y="4725144"/>
            <a:ext cx="1109663" cy="1219200"/>
            <a:chOff x="4896" y="0"/>
            <a:chExt cx="699" cy="768"/>
          </a:xfrm>
        </p:grpSpPr>
        <p:sp>
          <p:nvSpPr>
            <p:cNvPr id="32" name="Freeform 30">
              <a:extLst>
                <a:ext uri="{FF2B5EF4-FFF2-40B4-BE49-F238E27FC236}">
                  <a16:creationId xmlns:a16="http://schemas.microsoft.com/office/drawing/2014/main" id="{81775768-B51D-4C43-8D97-734A57C88486}"/>
                </a:ext>
              </a:extLst>
            </p:cNvPr>
            <p:cNvSpPr>
              <a:spLocks/>
            </p:cNvSpPr>
            <p:nvPr/>
          </p:nvSpPr>
          <p:spPr bwMode="auto">
            <a:xfrm>
              <a:off x="4896" y="624"/>
              <a:ext cx="181" cy="144"/>
            </a:xfrm>
            <a:custGeom>
              <a:avLst/>
              <a:gdLst/>
              <a:ahLst/>
              <a:cxnLst>
                <a:cxn ang="0">
                  <a:pos x="542" y="48"/>
                </a:cxn>
                <a:cxn ang="0">
                  <a:pos x="477" y="0"/>
                </a:cxn>
                <a:cxn ang="0">
                  <a:pos x="0" y="282"/>
                </a:cxn>
                <a:cxn ang="0">
                  <a:pos x="28" y="288"/>
                </a:cxn>
                <a:cxn ang="0">
                  <a:pos x="449" y="66"/>
                </a:cxn>
                <a:cxn ang="0">
                  <a:pos x="506" y="108"/>
                </a:cxn>
                <a:cxn ang="0">
                  <a:pos x="542" y="48"/>
                </a:cxn>
              </a:cxnLst>
              <a:rect l="0" t="0" r="r" b="b"/>
              <a:pathLst>
                <a:path w="542" h="288">
                  <a:moveTo>
                    <a:pt x="542" y="48"/>
                  </a:moveTo>
                  <a:lnTo>
                    <a:pt x="477" y="0"/>
                  </a:lnTo>
                  <a:lnTo>
                    <a:pt x="0" y="282"/>
                  </a:lnTo>
                  <a:lnTo>
                    <a:pt x="28" y="288"/>
                  </a:lnTo>
                  <a:lnTo>
                    <a:pt x="449" y="66"/>
                  </a:lnTo>
                  <a:lnTo>
                    <a:pt x="506" y="108"/>
                  </a:lnTo>
                  <a:lnTo>
                    <a:pt x="542" y="48"/>
                  </a:lnTo>
                  <a:close/>
                </a:path>
              </a:pathLst>
            </a:custGeom>
            <a:solidFill>
              <a:srgbClr val="000016"/>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nvGrpSpPr>
            <p:cNvPr id="33" name="Group 31">
              <a:extLst>
                <a:ext uri="{FF2B5EF4-FFF2-40B4-BE49-F238E27FC236}">
                  <a16:creationId xmlns:a16="http://schemas.microsoft.com/office/drawing/2014/main" id="{7DE9D75D-18BF-4734-BA15-72A02FE0B5DC}"/>
                </a:ext>
              </a:extLst>
            </p:cNvPr>
            <p:cNvGrpSpPr>
              <a:grpSpLocks/>
            </p:cNvGrpSpPr>
            <p:nvPr/>
          </p:nvGrpSpPr>
          <p:grpSpPr bwMode="auto">
            <a:xfrm>
              <a:off x="4992" y="0"/>
              <a:ext cx="603" cy="718"/>
              <a:chOff x="5011" y="188"/>
              <a:chExt cx="603" cy="718"/>
            </a:xfrm>
          </p:grpSpPr>
          <p:sp>
            <p:nvSpPr>
              <p:cNvPr id="34" name="Freeform 32">
                <a:extLst>
                  <a:ext uri="{FF2B5EF4-FFF2-40B4-BE49-F238E27FC236}">
                    <a16:creationId xmlns:a16="http://schemas.microsoft.com/office/drawing/2014/main" id="{05ACA1CE-E2E3-4EB6-A19D-927EB56D5743}"/>
                  </a:ext>
                </a:extLst>
              </p:cNvPr>
              <p:cNvSpPr>
                <a:spLocks/>
              </p:cNvSpPr>
              <p:nvPr/>
            </p:nvSpPr>
            <p:spPr bwMode="auto">
              <a:xfrm>
                <a:off x="5011" y="188"/>
                <a:ext cx="522" cy="713"/>
              </a:xfrm>
              <a:custGeom>
                <a:avLst/>
                <a:gdLst/>
                <a:ahLst/>
                <a:cxnLst>
                  <a:cxn ang="0">
                    <a:pos x="250" y="37"/>
                  </a:cxn>
                  <a:cxn ang="0">
                    <a:pos x="293" y="16"/>
                  </a:cxn>
                  <a:cxn ang="0">
                    <a:pos x="338" y="8"/>
                  </a:cxn>
                  <a:cxn ang="0">
                    <a:pos x="391" y="3"/>
                  </a:cxn>
                  <a:cxn ang="0">
                    <a:pos x="474" y="19"/>
                  </a:cxn>
                  <a:cxn ang="0">
                    <a:pos x="497" y="101"/>
                  </a:cxn>
                  <a:cxn ang="0">
                    <a:pos x="544" y="160"/>
                  </a:cxn>
                  <a:cxn ang="0">
                    <a:pos x="647" y="155"/>
                  </a:cxn>
                  <a:cxn ang="0">
                    <a:pos x="1076" y="213"/>
                  </a:cxn>
                  <a:cxn ang="0">
                    <a:pos x="1267" y="329"/>
                  </a:cxn>
                  <a:cxn ang="0">
                    <a:pos x="1380" y="418"/>
                  </a:cxn>
                  <a:cxn ang="0">
                    <a:pos x="1416" y="434"/>
                  </a:cxn>
                  <a:cxn ang="0">
                    <a:pos x="1427" y="451"/>
                  </a:cxn>
                  <a:cxn ang="0">
                    <a:pos x="1426" y="473"/>
                  </a:cxn>
                  <a:cxn ang="0">
                    <a:pos x="1423" y="509"/>
                  </a:cxn>
                  <a:cxn ang="0">
                    <a:pos x="1475" y="562"/>
                  </a:cxn>
                  <a:cxn ang="0">
                    <a:pos x="1492" y="630"/>
                  </a:cxn>
                  <a:cxn ang="0">
                    <a:pos x="1567" y="708"/>
                  </a:cxn>
                  <a:cxn ang="0">
                    <a:pos x="1555" y="810"/>
                  </a:cxn>
                  <a:cxn ang="0">
                    <a:pos x="1567" y="911"/>
                  </a:cxn>
                  <a:cxn ang="0">
                    <a:pos x="1558" y="971"/>
                  </a:cxn>
                  <a:cxn ang="0">
                    <a:pos x="1537" y="1020"/>
                  </a:cxn>
                  <a:cxn ang="0">
                    <a:pos x="1495" y="1072"/>
                  </a:cxn>
                  <a:cxn ang="0">
                    <a:pos x="1406" y="1183"/>
                  </a:cxn>
                  <a:cxn ang="0">
                    <a:pos x="1375" y="1419"/>
                  </a:cxn>
                  <a:cxn ang="0">
                    <a:pos x="500" y="1264"/>
                  </a:cxn>
                  <a:cxn ang="0">
                    <a:pos x="483" y="1175"/>
                  </a:cxn>
                  <a:cxn ang="0">
                    <a:pos x="438" y="1219"/>
                  </a:cxn>
                  <a:cxn ang="0">
                    <a:pos x="377" y="1285"/>
                  </a:cxn>
                  <a:cxn ang="0">
                    <a:pos x="175" y="1271"/>
                  </a:cxn>
                  <a:cxn ang="0">
                    <a:pos x="87" y="1211"/>
                  </a:cxn>
                  <a:cxn ang="0">
                    <a:pos x="228" y="1093"/>
                  </a:cxn>
                  <a:cxn ang="0">
                    <a:pos x="387" y="1005"/>
                  </a:cxn>
                  <a:cxn ang="0">
                    <a:pos x="359" y="946"/>
                  </a:cxn>
                  <a:cxn ang="0">
                    <a:pos x="359" y="822"/>
                  </a:cxn>
                  <a:cxn ang="0">
                    <a:pos x="333" y="666"/>
                  </a:cxn>
                  <a:cxn ang="0">
                    <a:pos x="192" y="608"/>
                  </a:cxn>
                  <a:cxn ang="0">
                    <a:pos x="96" y="505"/>
                  </a:cxn>
                  <a:cxn ang="0">
                    <a:pos x="0" y="349"/>
                  </a:cxn>
                  <a:cxn ang="0">
                    <a:pos x="70" y="179"/>
                  </a:cxn>
                  <a:cxn ang="0">
                    <a:pos x="184" y="68"/>
                  </a:cxn>
                </a:cxnLst>
                <a:rect l="0" t="0" r="r" b="b"/>
                <a:pathLst>
                  <a:path w="1567" h="1426">
                    <a:moveTo>
                      <a:pt x="227" y="54"/>
                    </a:moveTo>
                    <a:lnTo>
                      <a:pt x="250" y="37"/>
                    </a:lnTo>
                    <a:lnTo>
                      <a:pt x="272" y="25"/>
                    </a:lnTo>
                    <a:lnTo>
                      <a:pt x="293" y="16"/>
                    </a:lnTo>
                    <a:lnTo>
                      <a:pt x="315" y="12"/>
                    </a:lnTo>
                    <a:lnTo>
                      <a:pt x="338" y="8"/>
                    </a:lnTo>
                    <a:lnTo>
                      <a:pt x="364" y="6"/>
                    </a:lnTo>
                    <a:lnTo>
                      <a:pt x="391" y="3"/>
                    </a:lnTo>
                    <a:lnTo>
                      <a:pt x="423" y="0"/>
                    </a:lnTo>
                    <a:lnTo>
                      <a:pt x="474" y="19"/>
                    </a:lnTo>
                    <a:lnTo>
                      <a:pt x="497" y="54"/>
                    </a:lnTo>
                    <a:lnTo>
                      <a:pt x="497" y="101"/>
                    </a:lnTo>
                    <a:lnTo>
                      <a:pt x="544" y="116"/>
                    </a:lnTo>
                    <a:lnTo>
                      <a:pt x="544" y="160"/>
                    </a:lnTo>
                    <a:lnTo>
                      <a:pt x="572" y="175"/>
                    </a:lnTo>
                    <a:lnTo>
                      <a:pt x="647" y="155"/>
                    </a:lnTo>
                    <a:lnTo>
                      <a:pt x="886" y="155"/>
                    </a:lnTo>
                    <a:lnTo>
                      <a:pt x="1076" y="213"/>
                    </a:lnTo>
                    <a:lnTo>
                      <a:pt x="1134" y="253"/>
                    </a:lnTo>
                    <a:lnTo>
                      <a:pt x="1267" y="329"/>
                    </a:lnTo>
                    <a:lnTo>
                      <a:pt x="1319" y="374"/>
                    </a:lnTo>
                    <a:lnTo>
                      <a:pt x="1380" y="418"/>
                    </a:lnTo>
                    <a:lnTo>
                      <a:pt x="1401" y="425"/>
                    </a:lnTo>
                    <a:lnTo>
                      <a:pt x="1416" y="434"/>
                    </a:lnTo>
                    <a:lnTo>
                      <a:pt x="1423" y="441"/>
                    </a:lnTo>
                    <a:lnTo>
                      <a:pt x="1427" y="451"/>
                    </a:lnTo>
                    <a:lnTo>
                      <a:pt x="1427" y="461"/>
                    </a:lnTo>
                    <a:lnTo>
                      <a:pt x="1426" y="473"/>
                    </a:lnTo>
                    <a:lnTo>
                      <a:pt x="1424" y="490"/>
                    </a:lnTo>
                    <a:lnTo>
                      <a:pt x="1423" y="509"/>
                    </a:lnTo>
                    <a:lnTo>
                      <a:pt x="1475" y="529"/>
                    </a:lnTo>
                    <a:lnTo>
                      <a:pt x="1475" y="562"/>
                    </a:lnTo>
                    <a:lnTo>
                      <a:pt x="1492" y="597"/>
                    </a:lnTo>
                    <a:lnTo>
                      <a:pt x="1492" y="630"/>
                    </a:lnTo>
                    <a:lnTo>
                      <a:pt x="1509" y="664"/>
                    </a:lnTo>
                    <a:lnTo>
                      <a:pt x="1567" y="708"/>
                    </a:lnTo>
                    <a:lnTo>
                      <a:pt x="1567" y="752"/>
                    </a:lnTo>
                    <a:lnTo>
                      <a:pt x="1555" y="810"/>
                    </a:lnTo>
                    <a:lnTo>
                      <a:pt x="1567" y="873"/>
                    </a:lnTo>
                    <a:lnTo>
                      <a:pt x="1567" y="911"/>
                    </a:lnTo>
                    <a:lnTo>
                      <a:pt x="1564" y="944"/>
                    </a:lnTo>
                    <a:lnTo>
                      <a:pt x="1558" y="971"/>
                    </a:lnTo>
                    <a:lnTo>
                      <a:pt x="1550" y="996"/>
                    </a:lnTo>
                    <a:lnTo>
                      <a:pt x="1537" y="1020"/>
                    </a:lnTo>
                    <a:lnTo>
                      <a:pt x="1519" y="1045"/>
                    </a:lnTo>
                    <a:lnTo>
                      <a:pt x="1495" y="1072"/>
                    </a:lnTo>
                    <a:lnTo>
                      <a:pt x="1463" y="1103"/>
                    </a:lnTo>
                    <a:lnTo>
                      <a:pt x="1406" y="1183"/>
                    </a:lnTo>
                    <a:lnTo>
                      <a:pt x="1358" y="1296"/>
                    </a:lnTo>
                    <a:lnTo>
                      <a:pt x="1375" y="1419"/>
                    </a:lnTo>
                    <a:lnTo>
                      <a:pt x="492" y="1426"/>
                    </a:lnTo>
                    <a:lnTo>
                      <a:pt x="500" y="1264"/>
                    </a:lnTo>
                    <a:lnTo>
                      <a:pt x="552" y="1167"/>
                    </a:lnTo>
                    <a:lnTo>
                      <a:pt x="483" y="1175"/>
                    </a:lnTo>
                    <a:lnTo>
                      <a:pt x="438" y="1167"/>
                    </a:lnTo>
                    <a:lnTo>
                      <a:pt x="438" y="1219"/>
                    </a:lnTo>
                    <a:lnTo>
                      <a:pt x="395" y="1227"/>
                    </a:lnTo>
                    <a:lnTo>
                      <a:pt x="377" y="1285"/>
                    </a:lnTo>
                    <a:lnTo>
                      <a:pt x="237" y="1315"/>
                    </a:lnTo>
                    <a:lnTo>
                      <a:pt x="175" y="1271"/>
                    </a:lnTo>
                    <a:lnTo>
                      <a:pt x="96" y="1271"/>
                    </a:lnTo>
                    <a:lnTo>
                      <a:pt x="87" y="1211"/>
                    </a:lnTo>
                    <a:lnTo>
                      <a:pt x="132" y="1159"/>
                    </a:lnTo>
                    <a:lnTo>
                      <a:pt x="228" y="1093"/>
                    </a:lnTo>
                    <a:lnTo>
                      <a:pt x="308" y="1078"/>
                    </a:lnTo>
                    <a:lnTo>
                      <a:pt x="387" y="1005"/>
                    </a:lnTo>
                    <a:lnTo>
                      <a:pt x="387" y="982"/>
                    </a:lnTo>
                    <a:lnTo>
                      <a:pt x="359" y="946"/>
                    </a:lnTo>
                    <a:lnTo>
                      <a:pt x="359" y="888"/>
                    </a:lnTo>
                    <a:lnTo>
                      <a:pt x="359" y="822"/>
                    </a:lnTo>
                    <a:lnTo>
                      <a:pt x="333" y="755"/>
                    </a:lnTo>
                    <a:lnTo>
                      <a:pt x="333" y="666"/>
                    </a:lnTo>
                    <a:lnTo>
                      <a:pt x="237" y="603"/>
                    </a:lnTo>
                    <a:lnTo>
                      <a:pt x="192" y="608"/>
                    </a:lnTo>
                    <a:lnTo>
                      <a:pt x="84" y="560"/>
                    </a:lnTo>
                    <a:lnTo>
                      <a:pt x="96" y="505"/>
                    </a:lnTo>
                    <a:lnTo>
                      <a:pt x="36" y="437"/>
                    </a:lnTo>
                    <a:lnTo>
                      <a:pt x="0" y="349"/>
                    </a:lnTo>
                    <a:lnTo>
                      <a:pt x="17" y="245"/>
                    </a:lnTo>
                    <a:lnTo>
                      <a:pt x="70" y="179"/>
                    </a:lnTo>
                    <a:lnTo>
                      <a:pt x="141" y="98"/>
                    </a:lnTo>
                    <a:lnTo>
                      <a:pt x="184" y="68"/>
                    </a:lnTo>
                    <a:lnTo>
                      <a:pt x="227" y="54"/>
                    </a:lnTo>
                    <a:close/>
                  </a:path>
                </a:pathLst>
              </a:custGeom>
              <a:solidFill>
                <a:srgbClr val="00000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35" name="Freeform 33">
                <a:extLst>
                  <a:ext uri="{FF2B5EF4-FFF2-40B4-BE49-F238E27FC236}">
                    <a16:creationId xmlns:a16="http://schemas.microsoft.com/office/drawing/2014/main" id="{18DE812E-092B-4C5B-821D-904D9DC94EF8}"/>
                  </a:ext>
                </a:extLst>
              </p:cNvPr>
              <p:cNvSpPr>
                <a:spLocks/>
              </p:cNvSpPr>
              <p:nvPr/>
            </p:nvSpPr>
            <p:spPr bwMode="auto">
              <a:xfrm>
                <a:off x="5011" y="344"/>
                <a:ext cx="192" cy="183"/>
              </a:xfrm>
              <a:custGeom>
                <a:avLst/>
                <a:gdLst/>
                <a:ahLst/>
                <a:cxnLst>
                  <a:cxn ang="0">
                    <a:pos x="0" y="24"/>
                  </a:cxn>
                  <a:cxn ang="0">
                    <a:pos x="0" y="90"/>
                  </a:cxn>
                  <a:cxn ang="0">
                    <a:pos x="41" y="147"/>
                  </a:cxn>
                  <a:cxn ang="0">
                    <a:pos x="120" y="195"/>
                  </a:cxn>
                  <a:cxn ang="0">
                    <a:pos x="200" y="186"/>
                  </a:cxn>
                  <a:cxn ang="0">
                    <a:pos x="311" y="152"/>
                  </a:cxn>
                  <a:cxn ang="0">
                    <a:pos x="425" y="200"/>
                  </a:cxn>
                  <a:cxn ang="0">
                    <a:pos x="385" y="263"/>
                  </a:cxn>
                  <a:cxn ang="0">
                    <a:pos x="341" y="266"/>
                  </a:cxn>
                  <a:cxn ang="0">
                    <a:pos x="232" y="290"/>
                  </a:cxn>
                  <a:cxn ang="0">
                    <a:pos x="317" y="347"/>
                  </a:cxn>
                  <a:cxn ang="0">
                    <a:pos x="419" y="365"/>
                  </a:cxn>
                  <a:cxn ang="0">
                    <a:pos x="487" y="365"/>
                  </a:cxn>
                  <a:cxn ang="0">
                    <a:pos x="576" y="323"/>
                  </a:cxn>
                  <a:cxn ang="0">
                    <a:pos x="537" y="247"/>
                  </a:cxn>
                  <a:cxn ang="0">
                    <a:pos x="475" y="147"/>
                  </a:cxn>
                  <a:cxn ang="0">
                    <a:pos x="317" y="33"/>
                  </a:cxn>
                  <a:cxn ang="0">
                    <a:pos x="203" y="0"/>
                  </a:cxn>
                  <a:cxn ang="0">
                    <a:pos x="74" y="14"/>
                  </a:cxn>
                  <a:cxn ang="0">
                    <a:pos x="71" y="14"/>
                  </a:cxn>
                  <a:cxn ang="0">
                    <a:pos x="61" y="15"/>
                  </a:cxn>
                  <a:cxn ang="0">
                    <a:pos x="48" y="18"/>
                  </a:cxn>
                  <a:cxn ang="0">
                    <a:pos x="34" y="19"/>
                  </a:cxn>
                  <a:cxn ang="0">
                    <a:pos x="19" y="20"/>
                  </a:cxn>
                  <a:cxn ang="0">
                    <a:pos x="8" y="22"/>
                  </a:cxn>
                  <a:cxn ang="0">
                    <a:pos x="0" y="24"/>
                  </a:cxn>
                  <a:cxn ang="0">
                    <a:pos x="0" y="24"/>
                  </a:cxn>
                </a:cxnLst>
                <a:rect l="0" t="0" r="r" b="b"/>
                <a:pathLst>
                  <a:path w="576" h="365">
                    <a:moveTo>
                      <a:pt x="0" y="24"/>
                    </a:moveTo>
                    <a:lnTo>
                      <a:pt x="0" y="90"/>
                    </a:lnTo>
                    <a:lnTo>
                      <a:pt x="41" y="147"/>
                    </a:lnTo>
                    <a:lnTo>
                      <a:pt x="120" y="195"/>
                    </a:lnTo>
                    <a:lnTo>
                      <a:pt x="200" y="186"/>
                    </a:lnTo>
                    <a:lnTo>
                      <a:pt x="311" y="152"/>
                    </a:lnTo>
                    <a:lnTo>
                      <a:pt x="425" y="200"/>
                    </a:lnTo>
                    <a:lnTo>
                      <a:pt x="385" y="263"/>
                    </a:lnTo>
                    <a:lnTo>
                      <a:pt x="341" y="266"/>
                    </a:lnTo>
                    <a:lnTo>
                      <a:pt x="232" y="290"/>
                    </a:lnTo>
                    <a:lnTo>
                      <a:pt x="317" y="347"/>
                    </a:lnTo>
                    <a:lnTo>
                      <a:pt x="419" y="365"/>
                    </a:lnTo>
                    <a:lnTo>
                      <a:pt x="487" y="365"/>
                    </a:lnTo>
                    <a:lnTo>
                      <a:pt x="576" y="323"/>
                    </a:lnTo>
                    <a:lnTo>
                      <a:pt x="537" y="247"/>
                    </a:lnTo>
                    <a:lnTo>
                      <a:pt x="475" y="147"/>
                    </a:lnTo>
                    <a:lnTo>
                      <a:pt x="317" y="33"/>
                    </a:lnTo>
                    <a:lnTo>
                      <a:pt x="203" y="0"/>
                    </a:lnTo>
                    <a:lnTo>
                      <a:pt x="74" y="14"/>
                    </a:lnTo>
                    <a:lnTo>
                      <a:pt x="71" y="14"/>
                    </a:lnTo>
                    <a:lnTo>
                      <a:pt x="61" y="15"/>
                    </a:lnTo>
                    <a:lnTo>
                      <a:pt x="48" y="18"/>
                    </a:lnTo>
                    <a:lnTo>
                      <a:pt x="34" y="19"/>
                    </a:lnTo>
                    <a:lnTo>
                      <a:pt x="19" y="20"/>
                    </a:lnTo>
                    <a:lnTo>
                      <a:pt x="8" y="22"/>
                    </a:lnTo>
                    <a:lnTo>
                      <a:pt x="0" y="24"/>
                    </a:lnTo>
                    <a:lnTo>
                      <a:pt x="0" y="24"/>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36" name="Freeform 34">
                <a:extLst>
                  <a:ext uri="{FF2B5EF4-FFF2-40B4-BE49-F238E27FC236}">
                    <a16:creationId xmlns:a16="http://schemas.microsoft.com/office/drawing/2014/main" id="{80A1470F-F014-41C8-A1B8-E1CAAA38FE7A}"/>
                  </a:ext>
                </a:extLst>
              </p:cNvPr>
              <p:cNvSpPr>
                <a:spLocks/>
              </p:cNvSpPr>
              <p:nvPr/>
            </p:nvSpPr>
            <p:spPr bwMode="auto">
              <a:xfrm>
                <a:off x="5046" y="454"/>
                <a:ext cx="83" cy="33"/>
              </a:xfrm>
              <a:custGeom>
                <a:avLst/>
                <a:gdLst/>
                <a:ahLst/>
                <a:cxnLst>
                  <a:cxn ang="0">
                    <a:pos x="0" y="23"/>
                  </a:cxn>
                  <a:cxn ang="0">
                    <a:pos x="174" y="0"/>
                  </a:cxn>
                  <a:cxn ang="0">
                    <a:pos x="249" y="42"/>
                  </a:cxn>
                  <a:cxn ang="0">
                    <a:pos x="100" y="66"/>
                  </a:cxn>
                  <a:cxn ang="0">
                    <a:pos x="0" y="23"/>
                  </a:cxn>
                </a:cxnLst>
                <a:rect l="0" t="0" r="r" b="b"/>
                <a:pathLst>
                  <a:path w="249" h="66">
                    <a:moveTo>
                      <a:pt x="0" y="23"/>
                    </a:moveTo>
                    <a:lnTo>
                      <a:pt x="174" y="0"/>
                    </a:lnTo>
                    <a:lnTo>
                      <a:pt x="249" y="42"/>
                    </a:lnTo>
                    <a:lnTo>
                      <a:pt x="100" y="66"/>
                    </a:lnTo>
                    <a:lnTo>
                      <a:pt x="0" y="23"/>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37" name="Freeform 35">
                <a:extLst>
                  <a:ext uri="{FF2B5EF4-FFF2-40B4-BE49-F238E27FC236}">
                    <a16:creationId xmlns:a16="http://schemas.microsoft.com/office/drawing/2014/main" id="{603482A5-6D79-454C-8E05-B60BC561D4D3}"/>
                  </a:ext>
                </a:extLst>
              </p:cNvPr>
              <p:cNvSpPr>
                <a:spLocks/>
              </p:cNvSpPr>
              <p:nvPr/>
            </p:nvSpPr>
            <p:spPr bwMode="auto">
              <a:xfrm>
                <a:off x="5158" y="501"/>
                <a:ext cx="174" cy="142"/>
              </a:xfrm>
              <a:custGeom>
                <a:avLst/>
                <a:gdLst/>
                <a:ahLst/>
                <a:cxnLst>
                  <a:cxn ang="0">
                    <a:pos x="152" y="109"/>
                  </a:cxn>
                  <a:cxn ang="0">
                    <a:pos x="108" y="90"/>
                  </a:cxn>
                  <a:cxn ang="0">
                    <a:pos x="52" y="0"/>
                  </a:cxn>
                  <a:cxn ang="0">
                    <a:pos x="0" y="9"/>
                  </a:cxn>
                  <a:cxn ang="0">
                    <a:pos x="0" y="51"/>
                  </a:cxn>
                  <a:cxn ang="0">
                    <a:pos x="52" y="85"/>
                  </a:cxn>
                  <a:cxn ang="0">
                    <a:pos x="52" y="143"/>
                  </a:cxn>
                  <a:cxn ang="0">
                    <a:pos x="96" y="189"/>
                  </a:cxn>
                  <a:cxn ang="0">
                    <a:pos x="135" y="228"/>
                  </a:cxn>
                  <a:cxn ang="0">
                    <a:pos x="175" y="247"/>
                  </a:cxn>
                  <a:cxn ang="0">
                    <a:pos x="232" y="242"/>
                  </a:cxn>
                  <a:cxn ang="0">
                    <a:pos x="314" y="242"/>
                  </a:cxn>
                  <a:cxn ang="0">
                    <a:pos x="381" y="283"/>
                  </a:cxn>
                  <a:cxn ang="0">
                    <a:pos x="522" y="283"/>
                  </a:cxn>
                  <a:cxn ang="0">
                    <a:pos x="501" y="209"/>
                  </a:cxn>
                  <a:cxn ang="0">
                    <a:pos x="393" y="204"/>
                  </a:cxn>
                  <a:cxn ang="0">
                    <a:pos x="275" y="199"/>
                  </a:cxn>
                  <a:cxn ang="0">
                    <a:pos x="246" y="167"/>
                  </a:cxn>
                  <a:cxn ang="0">
                    <a:pos x="187" y="157"/>
                  </a:cxn>
                  <a:cxn ang="0">
                    <a:pos x="152" y="109"/>
                  </a:cxn>
                </a:cxnLst>
                <a:rect l="0" t="0" r="r" b="b"/>
                <a:pathLst>
                  <a:path w="522" h="283">
                    <a:moveTo>
                      <a:pt x="152" y="109"/>
                    </a:moveTo>
                    <a:lnTo>
                      <a:pt x="108" y="90"/>
                    </a:lnTo>
                    <a:lnTo>
                      <a:pt x="52" y="0"/>
                    </a:lnTo>
                    <a:lnTo>
                      <a:pt x="0" y="9"/>
                    </a:lnTo>
                    <a:lnTo>
                      <a:pt x="0" y="51"/>
                    </a:lnTo>
                    <a:lnTo>
                      <a:pt x="52" y="85"/>
                    </a:lnTo>
                    <a:lnTo>
                      <a:pt x="52" y="143"/>
                    </a:lnTo>
                    <a:lnTo>
                      <a:pt x="96" y="189"/>
                    </a:lnTo>
                    <a:lnTo>
                      <a:pt x="135" y="228"/>
                    </a:lnTo>
                    <a:lnTo>
                      <a:pt x="175" y="247"/>
                    </a:lnTo>
                    <a:lnTo>
                      <a:pt x="232" y="242"/>
                    </a:lnTo>
                    <a:lnTo>
                      <a:pt x="314" y="242"/>
                    </a:lnTo>
                    <a:lnTo>
                      <a:pt x="381" y="283"/>
                    </a:lnTo>
                    <a:lnTo>
                      <a:pt x="522" y="283"/>
                    </a:lnTo>
                    <a:lnTo>
                      <a:pt x="501" y="209"/>
                    </a:lnTo>
                    <a:lnTo>
                      <a:pt x="393" y="204"/>
                    </a:lnTo>
                    <a:lnTo>
                      <a:pt x="275" y="199"/>
                    </a:lnTo>
                    <a:lnTo>
                      <a:pt x="246" y="167"/>
                    </a:lnTo>
                    <a:lnTo>
                      <a:pt x="187" y="157"/>
                    </a:lnTo>
                    <a:lnTo>
                      <a:pt x="152" y="109"/>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38" name="Freeform 36">
                <a:extLst>
                  <a:ext uri="{FF2B5EF4-FFF2-40B4-BE49-F238E27FC236}">
                    <a16:creationId xmlns:a16="http://schemas.microsoft.com/office/drawing/2014/main" id="{67246003-477F-4D07-877F-41F69DC3733A}"/>
                  </a:ext>
                </a:extLst>
              </p:cNvPr>
              <p:cNvSpPr>
                <a:spLocks/>
              </p:cNvSpPr>
              <p:nvPr/>
            </p:nvSpPr>
            <p:spPr bwMode="auto">
              <a:xfrm>
                <a:off x="5202" y="485"/>
                <a:ext cx="48" cy="83"/>
              </a:xfrm>
              <a:custGeom>
                <a:avLst/>
                <a:gdLst/>
                <a:ahLst/>
                <a:cxnLst>
                  <a:cxn ang="0">
                    <a:pos x="44" y="0"/>
                  </a:cxn>
                  <a:cxn ang="0">
                    <a:pos x="0" y="0"/>
                  </a:cxn>
                  <a:cxn ang="0">
                    <a:pos x="0" y="43"/>
                  </a:cxn>
                  <a:cxn ang="0">
                    <a:pos x="44" y="72"/>
                  </a:cxn>
                  <a:cxn ang="0">
                    <a:pos x="73" y="119"/>
                  </a:cxn>
                  <a:cxn ang="0">
                    <a:pos x="73" y="157"/>
                  </a:cxn>
                  <a:cxn ang="0">
                    <a:pos x="121" y="167"/>
                  </a:cxn>
                  <a:cxn ang="0">
                    <a:pos x="144" y="143"/>
                  </a:cxn>
                  <a:cxn ang="0">
                    <a:pos x="144" y="82"/>
                  </a:cxn>
                  <a:cxn ang="0">
                    <a:pos x="105" y="63"/>
                  </a:cxn>
                  <a:cxn ang="0">
                    <a:pos x="73" y="34"/>
                  </a:cxn>
                  <a:cxn ang="0">
                    <a:pos x="44" y="0"/>
                  </a:cxn>
                </a:cxnLst>
                <a:rect l="0" t="0" r="r" b="b"/>
                <a:pathLst>
                  <a:path w="144" h="167">
                    <a:moveTo>
                      <a:pt x="44" y="0"/>
                    </a:moveTo>
                    <a:lnTo>
                      <a:pt x="0" y="0"/>
                    </a:lnTo>
                    <a:lnTo>
                      <a:pt x="0" y="43"/>
                    </a:lnTo>
                    <a:lnTo>
                      <a:pt x="44" y="72"/>
                    </a:lnTo>
                    <a:lnTo>
                      <a:pt x="73" y="119"/>
                    </a:lnTo>
                    <a:lnTo>
                      <a:pt x="73" y="157"/>
                    </a:lnTo>
                    <a:lnTo>
                      <a:pt x="121" y="167"/>
                    </a:lnTo>
                    <a:lnTo>
                      <a:pt x="144" y="143"/>
                    </a:lnTo>
                    <a:lnTo>
                      <a:pt x="144" y="82"/>
                    </a:lnTo>
                    <a:lnTo>
                      <a:pt x="105" y="63"/>
                    </a:lnTo>
                    <a:lnTo>
                      <a:pt x="73" y="34"/>
                    </a:lnTo>
                    <a:lnTo>
                      <a:pt x="44"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39" name="Freeform 37">
                <a:extLst>
                  <a:ext uri="{FF2B5EF4-FFF2-40B4-BE49-F238E27FC236}">
                    <a16:creationId xmlns:a16="http://schemas.microsoft.com/office/drawing/2014/main" id="{DFBD6BF9-3E32-4BBF-9DF0-82A1990C681C}"/>
                  </a:ext>
                </a:extLst>
              </p:cNvPr>
              <p:cNvSpPr>
                <a:spLocks/>
              </p:cNvSpPr>
              <p:nvPr/>
            </p:nvSpPr>
            <p:spPr bwMode="auto">
              <a:xfrm>
                <a:off x="5263" y="534"/>
                <a:ext cx="47" cy="41"/>
              </a:xfrm>
              <a:custGeom>
                <a:avLst/>
                <a:gdLst/>
                <a:ahLst/>
                <a:cxnLst>
                  <a:cxn ang="0">
                    <a:pos x="0" y="43"/>
                  </a:cxn>
                  <a:cxn ang="0">
                    <a:pos x="56" y="0"/>
                  </a:cxn>
                  <a:cxn ang="0">
                    <a:pos x="119" y="33"/>
                  </a:cxn>
                  <a:cxn ang="0">
                    <a:pos x="141" y="72"/>
                  </a:cxn>
                  <a:cxn ang="0">
                    <a:pos x="102" y="81"/>
                  </a:cxn>
                  <a:cxn ang="0">
                    <a:pos x="56" y="81"/>
                  </a:cxn>
                  <a:cxn ang="0">
                    <a:pos x="0" y="43"/>
                  </a:cxn>
                </a:cxnLst>
                <a:rect l="0" t="0" r="r" b="b"/>
                <a:pathLst>
                  <a:path w="141" h="81">
                    <a:moveTo>
                      <a:pt x="0" y="43"/>
                    </a:moveTo>
                    <a:lnTo>
                      <a:pt x="56" y="0"/>
                    </a:lnTo>
                    <a:lnTo>
                      <a:pt x="119" y="33"/>
                    </a:lnTo>
                    <a:lnTo>
                      <a:pt x="141" y="72"/>
                    </a:lnTo>
                    <a:lnTo>
                      <a:pt x="102" y="81"/>
                    </a:lnTo>
                    <a:lnTo>
                      <a:pt x="56" y="81"/>
                    </a:lnTo>
                    <a:lnTo>
                      <a:pt x="0" y="43"/>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0" name="Freeform 38">
                <a:extLst>
                  <a:ext uri="{FF2B5EF4-FFF2-40B4-BE49-F238E27FC236}">
                    <a16:creationId xmlns:a16="http://schemas.microsoft.com/office/drawing/2014/main" id="{5DB830E0-C49F-4CC5-ADE8-DFDDFA8D4A69}"/>
                  </a:ext>
                </a:extLst>
              </p:cNvPr>
              <p:cNvSpPr>
                <a:spLocks/>
              </p:cNvSpPr>
              <p:nvPr/>
            </p:nvSpPr>
            <p:spPr bwMode="auto">
              <a:xfrm>
                <a:off x="5299" y="527"/>
                <a:ext cx="29" cy="41"/>
              </a:xfrm>
              <a:custGeom>
                <a:avLst/>
                <a:gdLst/>
                <a:ahLst/>
                <a:cxnLst>
                  <a:cxn ang="0">
                    <a:pos x="0" y="29"/>
                  </a:cxn>
                  <a:cxn ang="0">
                    <a:pos x="6" y="0"/>
                  </a:cxn>
                  <a:cxn ang="0">
                    <a:pos x="45" y="15"/>
                  </a:cxn>
                  <a:cxn ang="0">
                    <a:pos x="87" y="82"/>
                  </a:cxn>
                  <a:cxn ang="0">
                    <a:pos x="45" y="48"/>
                  </a:cxn>
                  <a:cxn ang="0">
                    <a:pos x="0" y="29"/>
                  </a:cxn>
                </a:cxnLst>
                <a:rect l="0" t="0" r="r" b="b"/>
                <a:pathLst>
                  <a:path w="87" h="82">
                    <a:moveTo>
                      <a:pt x="0" y="29"/>
                    </a:moveTo>
                    <a:lnTo>
                      <a:pt x="6" y="0"/>
                    </a:lnTo>
                    <a:lnTo>
                      <a:pt x="45" y="15"/>
                    </a:lnTo>
                    <a:lnTo>
                      <a:pt x="87" y="82"/>
                    </a:lnTo>
                    <a:lnTo>
                      <a:pt x="45" y="48"/>
                    </a:lnTo>
                    <a:lnTo>
                      <a:pt x="0" y="29"/>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1" name="Freeform 39">
                <a:extLst>
                  <a:ext uri="{FF2B5EF4-FFF2-40B4-BE49-F238E27FC236}">
                    <a16:creationId xmlns:a16="http://schemas.microsoft.com/office/drawing/2014/main" id="{38F719EB-AF75-4277-BB64-2C898F23724E}"/>
                  </a:ext>
                </a:extLst>
              </p:cNvPr>
              <p:cNvSpPr>
                <a:spLocks/>
              </p:cNvSpPr>
              <p:nvPr/>
            </p:nvSpPr>
            <p:spPr bwMode="auto">
              <a:xfrm>
                <a:off x="5253" y="331"/>
                <a:ext cx="86" cy="175"/>
              </a:xfrm>
              <a:custGeom>
                <a:avLst/>
                <a:gdLst/>
                <a:ahLst/>
                <a:cxnLst>
                  <a:cxn ang="0">
                    <a:pos x="0" y="5"/>
                  </a:cxn>
                  <a:cxn ang="0">
                    <a:pos x="0" y="60"/>
                  </a:cxn>
                  <a:cxn ang="0">
                    <a:pos x="6" y="119"/>
                  </a:cxn>
                  <a:cxn ang="0">
                    <a:pos x="20" y="173"/>
                  </a:cxn>
                  <a:cxn ang="0">
                    <a:pos x="41" y="203"/>
                  </a:cxn>
                  <a:cxn ang="0">
                    <a:pos x="121" y="271"/>
                  </a:cxn>
                  <a:cxn ang="0">
                    <a:pos x="126" y="313"/>
                  </a:cxn>
                  <a:cxn ang="0">
                    <a:pos x="167" y="351"/>
                  </a:cxn>
                  <a:cxn ang="0">
                    <a:pos x="193" y="326"/>
                  </a:cxn>
                  <a:cxn ang="0">
                    <a:pos x="193" y="266"/>
                  </a:cxn>
                  <a:cxn ang="0">
                    <a:pos x="242" y="224"/>
                  </a:cxn>
                  <a:cxn ang="0">
                    <a:pos x="256" y="186"/>
                  </a:cxn>
                  <a:cxn ang="0">
                    <a:pos x="256" y="119"/>
                  </a:cxn>
                  <a:cxn ang="0">
                    <a:pos x="223" y="144"/>
                  </a:cxn>
                  <a:cxn ang="0">
                    <a:pos x="185" y="169"/>
                  </a:cxn>
                  <a:cxn ang="0">
                    <a:pos x="141" y="208"/>
                  </a:cxn>
                  <a:cxn ang="0">
                    <a:pos x="136" y="178"/>
                  </a:cxn>
                  <a:cxn ang="0">
                    <a:pos x="157" y="136"/>
                  </a:cxn>
                  <a:cxn ang="0">
                    <a:pos x="162" y="85"/>
                  </a:cxn>
                  <a:cxn ang="0">
                    <a:pos x="151" y="47"/>
                  </a:cxn>
                  <a:cxn ang="0">
                    <a:pos x="121" y="68"/>
                  </a:cxn>
                  <a:cxn ang="0">
                    <a:pos x="86" y="85"/>
                  </a:cxn>
                  <a:cxn ang="0">
                    <a:pos x="60" y="88"/>
                  </a:cxn>
                  <a:cxn ang="0">
                    <a:pos x="43" y="38"/>
                  </a:cxn>
                  <a:cxn ang="0">
                    <a:pos x="30" y="0"/>
                  </a:cxn>
                  <a:cxn ang="0">
                    <a:pos x="0" y="5"/>
                  </a:cxn>
                </a:cxnLst>
                <a:rect l="0" t="0" r="r" b="b"/>
                <a:pathLst>
                  <a:path w="256" h="351">
                    <a:moveTo>
                      <a:pt x="0" y="5"/>
                    </a:moveTo>
                    <a:lnTo>
                      <a:pt x="0" y="60"/>
                    </a:lnTo>
                    <a:lnTo>
                      <a:pt x="6" y="119"/>
                    </a:lnTo>
                    <a:lnTo>
                      <a:pt x="20" y="173"/>
                    </a:lnTo>
                    <a:lnTo>
                      <a:pt x="41" y="203"/>
                    </a:lnTo>
                    <a:lnTo>
                      <a:pt x="121" y="271"/>
                    </a:lnTo>
                    <a:lnTo>
                      <a:pt x="126" y="313"/>
                    </a:lnTo>
                    <a:lnTo>
                      <a:pt x="167" y="351"/>
                    </a:lnTo>
                    <a:lnTo>
                      <a:pt x="193" y="326"/>
                    </a:lnTo>
                    <a:lnTo>
                      <a:pt x="193" y="266"/>
                    </a:lnTo>
                    <a:lnTo>
                      <a:pt x="242" y="224"/>
                    </a:lnTo>
                    <a:lnTo>
                      <a:pt x="256" y="186"/>
                    </a:lnTo>
                    <a:lnTo>
                      <a:pt x="256" y="119"/>
                    </a:lnTo>
                    <a:lnTo>
                      <a:pt x="223" y="144"/>
                    </a:lnTo>
                    <a:lnTo>
                      <a:pt x="185" y="169"/>
                    </a:lnTo>
                    <a:lnTo>
                      <a:pt x="141" y="208"/>
                    </a:lnTo>
                    <a:lnTo>
                      <a:pt x="136" y="178"/>
                    </a:lnTo>
                    <a:lnTo>
                      <a:pt x="157" y="136"/>
                    </a:lnTo>
                    <a:lnTo>
                      <a:pt x="162" y="85"/>
                    </a:lnTo>
                    <a:lnTo>
                      <a:pt x="151" y="47"/>
                    </a:lnTo>
                    <a:lnTo>
                      <a:pt x="121" y="68"/>
                    </a:lnTo>
                    <a:lnTo>
                      <a:pt x="86" y="85"/>
                    </a:lnTo>
                    <a:lnTo>
                      <a:pt x="60" y="88"/>
                    </a:lnTo>
                    <a:lnTo>
                      <a:pt x="43" y="38"/>
                    </a:lnTo>
                    <a:lnTo>
                      <a:pt x="30" y="0"/>
                    </a:lnTo>
                    <a:lnTo>
                      <a:pt x="0" y="5"/>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2" name="Freeform 40">
                <a:extLst>
                  <a:ext uri="{FF2B5EF4-FFF2-40B4-BE49-F238E27FC236}">
                    <a16:creationId xmlns:a16="http://schemas.microsoft.com/office/drawing/2014/main" id="{2F23D912-21FA-4DE5-82DA-CEE8E3A118C6}"/>
                  </a:ext>
                </a:extLst>
              </p:cNvPr>
              <p:cNvSpPr>
                <a:spLocks/>
              </p:cNvSpPr>
              <p:nvPr/>
            </p:nvSpPr>
            <p:spPr bwMode="auto">
              <a:xfrm>
                <a:off x="5224" y="360"/>
                <a:ext cx="29" cy="135"/>
              </a:xfrm>
              <a:custGeom>
                <a:avLst/>
                <a:gdLst/>
                <a:ahLst/>
                <a:cxnLst>
                  <a:cxn ang="0">
                    <a:pos x="57" y="173"/>
                  </a:cxn>
                  <a:cxn ang="0">
                    <a:pos x="57" y="206"/>
                  </a:cxn>
                  <a:cxn ang="0">
                    <a:pos x="87" y="270"/>
                  </a:cxn>
                  <a:cxn ang="0">
                    <a:pos x="35" y="253"/>
                  </a:cxn>
                  <a:cxn ang="0">
                    <a:pos x="21" y="190"/>
                  </a:cxn>
                  <a:cxn ang="0">
                    <a:pos x="21" y="126"/>
                  </a:cxn>
                  <a:cxn ang="0">
                    <a:pos x="0" y="92"/>
                  </a:cxn>
                  <a:cxn ang="0">
                    <a:pos x="0" y="59"/>
                  </a:cxn>
                  <a:cxn ang="0">
                    <a:pos x="0" y="0"/>
                  </a:cxn>
                  <a:cxn ang="0">
                    <a:pos x="15" y="67"/>
                  </a:cxn>
                  <a:cxn ang="0">
                    <a:pos x="31" y="134"/>
                  </a:cxn>
                  <a:cxn ang="0">
                    <a:pos x="57" y="173"/>
                  </a:cxn>
                </a:cxnLst>
                <a:rect l="0" t="0" r="r" b="b"/>
                <a:pathLst>
                  <a:path w="87" h="270">
                    <a:moveTo>
                      <a:pt x="57" y="173"/>
                    </a:moveTo>
                    <a:lnTo>
                      <a:pt x="57" y="206"/>
                    </a:lnTo>
                    <a:lnTo>
                      <a:pt x="87" y="270"/>
                    </a:lnTo>
                    <a:lnTo>
                      <a:pt x="35" y="253"/>
                    </a:lnTo>
                    <a:lnTo>
                      <a:pt x="21" y="190"/>
                    </a:lnTo>
                    <a:lnTo>
                      <a:pt x="21" y="126"/>
                    </a:lnTo>
                    <a:lnTo>
                      <a:pt x="0" y="92"/>
                    </a:lnTo>
                    <a:lnTo>
                      <a:pt x="0" y="59"/>
                    </a:lnTo>
                    <a:lnTo>
                      <a:pt x="0" y="0"/>
                    </a:lnTo>
                    <a:lnTo>
                      <a:pt x="15" y="67"/>
                    </a:lnTo>
                    <a:lnTo>
                      <a:pt x="31" y="134"/>
                    </a:lnTo>
                    <a:lnTo>
                      <a:pt x="57" y="173"/>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3" name="Freeform 41">
                <a:extLst>
                  <a:ext uri="{FF2B5EF4-FFF2-40B4-BE49-F238E27FC236}">
                    <a16:creationId xmlns:a16="http://schemas.microsoft.com/office/drawing/2014/main" id="{034B61FE-13A3-44DE-B5F0-8623F01A7D18}"/>
                  </a:ext>
                </a:extLst>
              </p:cNvPr>
              <p:cNvSpPr>
                <a:spLocks/>
              </p:cNvSpPr>
              <p:nvPr/>
            </p:nvSpPr>
            <p:spPr bwMode="auto">
              <a:xfrm>
                <a:off x="5303" y="657"/>
                <a:ext cx="96" cy="249"/>
              </a:xfrm>
              <a:custGeom>
                <a:avLst/>
                <a:gdLst/>
                <a:ahLst/>
                <a:cxnLst>
                  <a:cxn ang="0">
                    <a:pos x="165" y="15"/>
                  </a:cxn>
                  <a:cxn ang="0">
                    <a:pos x="140" y="60"/>
                  </a:cxn>
                  <a:cxn ang="0">
                    <a:pos x="140" y="125"/>
                  </a:cxn>
                  <a:cxn ang="0">
                    <a:pos x="86" y="177"/>
                  </a:cxn>
                  <a:cxn ang="0">
                    <a:pos x="60" y="244"/>
                  </a:cxn>
                  <a:cxn ang="0">
                    <a:pos x="30" y="274"/>
                  </a:cxn>
                  <a:cxn ang="0">
                    <a:pos x="11" y="302"/>
                  </a:cxn>
                  <a:cxn ang="0">
                    <a:pos x="1" y="329"/>
                  </a:cxn>
                  <a:cxn ang="0">
                    <a:pos x="0" y="356"/>
                  </a:cxn>
                  <a:cxn ang="0">
                    <a:pos x="1" y="385"/>
                  </a:cxn>
                  <a:cxn ang="0">
                    <a:pos x="4" y="417"/>
                  </a:cxn>
                  <a:cxn ang="0">
                    <a:pos x="4" y="454"/>
                  </a:cxn>
                  <a:cxn ang="0">
                    <a:pos x="1" y="497"/>
                  </a:cxn>
                  <a:cxn ang="0">
                    <a:pos x="148" y="473"/>
                  </a:cxn>
                  <a:cxn ang="0">
                    <a:pos x="165" y="370"/>
                  </a:cxn>
                  <a:cxn ang="0">
                    <a:pos x="210" y="289"/>
                  </a:cxn>
                  <a:cxn ang="0">
                    <a:pos x="165" y="259"/>
                  </a:cxn>
                  <a:cxn ang="0">
                    <a:pos x="165" y="207"/>
                  </a:cxn>
                  <a:cxn ang="0">
                    <a:pos x="174" y="155"/>
                  </a:cxn>
                  <a:cxn ang="0">
                    <a:pos x="262" y="184"/>
                  </a:cxn>
                  <a:cxn ang="0">
                    <a:pos x="236" y="133"/>
                  </a:cxn>
                  <a:cxn ang="0">
                    <a:pos x="191" y="104"/>
                  </a:cxn>
                  <a:cxn ang="0">
                    <a:pos x="200" y="60"/>
                  </a:cxn>
                  <a:cxn ang="0">
                    <a:pos x="288" y="88"/>
                  </a:cxn>
                  <a:cxn ang="0">
                    <a:pos x="279" y="22"/>
                  </a:cxn>
                  <a:cxn ang="0">
                    <a:pos x="227" y="0"/>
                  </a:cxn>
                  <a:cxn ang="0">
                    <a:pos x="165" y="15"/>
                  </a:cxn>
                </a:cxnLst>
                <a:rect l="0" t="0" r="r" b="b"/>
                <a:pathLst>
                  <a:path w="288" h="497">
                    <a:moveTo>
                      <a:pt x="165" y="15"/>
                    </a:moveTo>
                    <a:lnTo>
                      <a:pt x="140" y="60"/>
                    </a:lnTo>
                    <a:lnTo>
                      <a:pt x="140" y="125"/>
                    </a:lnTo>
                    <a:lnTo>
                      <a:pt x="86" y="177"/>
                    </a:lnTo>
                    <a:lnTo>
                      <a:pt x="60" y="244"/>
                    </a:lnTo>
                    <a:lnTo>
                      <a:pt x="30" y="274"/>
                    </a:lnTo>
                    <a:lnTo>
                      <a:pt x="11" y="302"/>
                    </a:lnTo>
                    <a:lnTo>
                      <a:pt x="1" y="329"/>
                    </a:lnTo>
                    <a:lnTo>
                      <a:pt x="0" y="356"/>
                    </a:lnTo>
                    <a:lnTo>
                      <a:pt x="1" y="385"/>
                    </a:lnTo>
                    <a:lnTo>
                      <a:pt x="4" y="417"/>
                    </a:lnTo>
                    <a:lnTo>
                      <a:pt x="4" y="454"/>
                    </a:lnTo>
                    <a:lnTo>
                      <a:pt x="1" y="497"/>
                    </a:lnTo>
                    <a:lnTo>
                      <a:pt x="148" y="473"/>
                    </a:lnTo>
                    <a:lnTo>
                      <a:pt x="165" y="370"/>
                    </a:lnTo>
                    <a:lnTo>
                      <a:pt x="210" y="289"/>
                    </a:lnTo>
                    <a:lnTo>
                      <a:pt x="165" y="259"/>
                    </a:lnTo>
                    <a:lnTo>
                      <a:pt x="165" y="207"/>
                    </a:lnTo>
                    <a:lnTo>
                      <a:pt x="174" y="155"/>
                    </a:lnTo>
                    <a:lnTo>
                      <a:pt x="262" y="184"/>
                    </a:lnTo>
                    <a:lnTo>
                      <a:pt x="236" y="133"/>
                    </a:lnTo>
                    <a:lnTo>
                      <a:pt x="191" y="104"/>
                    </a:lnTo>
                    <a:lnTo>
                      <a:pt x="200" y="60"/>
                    </a:lnTo>
                    <a:lnTo>
                      <a:pt x="288" y="88"/>
                    </a:lnTo>
                    <a:lnTo>
                      <a:pt x="279" y="22"/>
                    </a:lnTo>
                    <a:lnTo>
                      <a:pt x="227" y="0"/>
                    </a:lnTo>
                    <a:lnTo>
                      <a:pt x="165" y="15"/>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4" name="Freeform 42">
                <a:extLst>
                  <a:ext uri="{FF2B5EF4-FFF2-40B4-BE49-F238E27FC236}">
                    <a16:creationId xmlns:a16="http://schemas.microsoft.com/office/drawing/2014/main" id="{061C722D-3A29-47A0-B122-CBEEDC9320EB}"/>
                  </a:ext>
                </a:extLst>
              </p:cNvPr>
              <p:cNvSpPr>
                <a:spLocks/>
              </p:cNvSpPr>
              <p:nvPr/>
            </p:nvSpPr>
            <p:spPr bwMode="auto">
              <a:xfrm>
                <a:off x="5210" y="259"/>
                <a:ext cx="268" cy="322"/>
              </a:xfrm>
              <a:custGeom>
                <a:avLst/>
                <a:gdLst/>
                <a:ahLst/>
                <a:cxnLst>
                  <a:cxn ang="0">
                    <a:pos x="0" y="31"/>
                  </a:cxn>
                  <a:cxn ang="0">
                    <a:pos x="62" y="17"/>
                  </a:cxn>
                  <a:cxn ang="0">
                    <a:pos x="155" y="0"/>
                  </a:cxn>
                  <a:cxn ang="0">
                    <a:pos x="295" y="0"/>
                  </a:cxn>
                  <a:cxn ang="0">
                    <a:pos x="436" y="45"/>
                  </a:cxn>
                  <a:cxn ang="0">
                    <a:pos x="515" y="103"/>
                  </a:cxn>
                  <a:cxn ang="0">
                    <a:pos x="665" y="192"/>
                  </a:cxn>
                  <a:cxn ang="0">
                    <a:pos x="740" y="244"/>
                  </a:cxn>
                  <a:cxn ang="0">
                    <a:pos x="804" y="288"/>
                  </a:cxn>
                  <a:cxn ang="0">
                    <a:pos x="804" y="363"/>
                  </a:cxn>
                  <a:cxn ang="0">
                    <a:pos x="734" y="363"/>
                  </a:cxn>
                  <a:cxn ang="0">
                    <a:pos x="611" y="355"/>
                  </a:cxn>
                  <a:cxn ang="0">
                    <a:pos x="655" y="318"/>
                  </a:cxn>
                  <a:cxn ang="0">
                    <a:pos x="716" y="311"/>
                  </a:cxn>
                  <a:cxn ang="0">
                    <a:pos x="673" y="258"/>
                  </a:cxn>
                  <a:cxn ang="0">
                    <a:pos x="629" y="207"/>
                  </a:cxn>
                  <a:cxn ang="0">
                    <a:pos x="577" y="229"/>
                  </a:cxn>
                  <a:cxn ang="0">
                    <a:pos x="532" y="258"/>
                  </a:cxn>
                  <a:cxn ang="0">
                    <a:pos x="532" y="222"/>
                  </a:cxn>
                  <a:cxn ang="0">
                    <a:pos x="532" y="162"/>
                  </a:cxn>
                  <a:cxn ang="0">
                    <a:pos x="470" y="111"/>
                  </a:cxn>
                  <a:cxn ang="0">
                    <a:pos x="401" y="82"/>
                  </a:cxn>
                  <a:cxn ang="0">
                    <a:pos x="436" y="155"/>
                  </a:cxn>
                  <a:cxn ang="0">
                    <a:pos x="506" y="251"/>
                  </a:cxn>
                  <a:cxn ang="0">
                    <a:pos x="506" y="333"/>
                  </a:cxn>
                  <a:cxn ang="0">
                    <a:pos x="541" y="407"/>
                  </a:cxn>
                  <a:cxn ang="0">
                    <a:pos x="567" y="503"/>
                  </a:cxn>
                  <a:cxn ang="0">
                    <a:pos x="567" y="576"/>
                  </a:cxn>
                  <a:cxn ang="0">
                    <a:pos x="532" y="643"/>
                  </a:cxn>
                  <a:cxn ang="0">
                    <a:pos x="532" y="562"/>
                  </a:cxn>
                  <a:cxn ang="0">
                    <a:pos x="532" y="458"/>
                  </a:cxn>
                  <a:cxn ang="0">
                    <a:pos x="462" y="295"/>
                  </a:cxn>
                  <a:cxn ang="0">
                    <a:pos x="444" y="215"/>
                  </a:cxn>
                  <a:cxn ang="0">
                    <a:pos x="401" y="148"/>
                  </a:cxn>
                  <a:cxn ang="0">
                    <a:pos x="348" y="178"/>
                  </a:cxn>
                  <a:cxn ang="0">
                    <a:pos x="348" y="118"/>
                  </a:cxn>
                  <a:cxn ang="0">
                    <a:pos x="339" y="66"/>
                  </a:cxn>
                  <a:cxn ang="0">
                    <a:pos x="295" y="73"/>
                  </a:cxn>
                  <a:cxn ang="0">
                    <a:pos x="278" y="133"/>
                  </a:cxn>
                  <a:cxn ang="0">
                    <a:pos x="226" y="52"/>
                  </a:cxn>
                  <a:cxn ang="0">
                    <a:pos x="147" y="52"/>
                  </a:cxn>
                  <a:cxn ang="0">
                    <a:pos x="102" y="73"/>
                  </a:cxn>
                  <a:cxn ang="0">
                    <a:pos x="26" y="118"/>
                  </a:cxn>
                  <a:cxn ang="0">
                    <a:pos x="0" y="31"/>
                  </a:cxn>
                </a:cxnLst>
                <a:rect l="0" t="0" r="r" b="b"/>
                <a:pathLst>
                  <a:path w="804" h="643">
                    <a:moveTo>
                      <a:pt x="0" y="31"/>
                    </a:moveTo>
                    <a:lnTo>
                      <a:pt x="62" y="17"/>
                    </a:lnTo>
                    <a:lnTo>
                      <a:pt x="155" y="0"/>
                    </a:lnTo>
                    <a:lnTo>
                      <a:pt x="295" y="0"/>
                    </a:lnTo>
                    <a:lnTo>
                      <a:pt x="436" y="45"/>
                    </a:lnTo>
                    <a:lnTo>
                      <a:pt x="515" y="103"/>
                    </a:lnTo>
                    <a:lnTo>
                      <a:pt x="665" y="192"/>
                    </a:lnTo>
                    <a:lnTo>
                      <a:pt x="740" y="244"/>
                    </a:lnTo>
                    <a:lnTo>
                      <a:pt x="804" y="288"/>
                    </a:lnTo>
                    <a:lnTo>
                      <a:pt x="804" y="363"/>
                    </a:lnTo>
                    <a:lnTo>
                      <a:pt x="734" y="363"/>
                    </a:lnTo>
                    <a:lnTo>
                      <a:pt x="611" y="355"/>
                    </a:lnTo>
                    <a:lnTo>
                      <a:pt x="655" y="318"/>
                    </a:lnTo>
                    <a:lnTo>
                      <a:pt x="716" y="311"/>
                    </a:lnTo>
                    <a:lnTo>
                      <a:pt x="673" y="258"/>
                    </a:lnTo>
                    <a:lnTo>
                      <a:pt x="629" y="207"/>
                    </a:lnTo>
                    <a:lnTo>
                      <a:pt x="577" y="229"/>
                    </a:lnTo>
                    <a:lnTo>
                      <a:pt x="532" y="258"/>
                    </a:lnTo>
                    <a:lnTo>
                      <a:pt x="532" y="222"/>
                    </a:lnTo>
                    <a:lnTo>
                      <a:pt x="532" y="162"/>
                    </a:lnTo>
                    <a:lnTo>
                      <a:pt x="470" y="111"/>
                    </a:lnTo>
                    <a:lnTo>
                      <a:pt x="401" y="82"/>
                    </a:lnTo>
                    <a:lnTo>
                      <a:pt x="436" y="155"/>
                    </a:lnTo>
                    <a:lnTo>
                      <a:pt x="506" y="251"/>
                    </a:lnTo>
                    <a:lnTo>
                      <a:pt x="506" y="333"/>
                    </a:lnTo>
                    <a:lnTo>
                      <a:pt x="541" y="407"/>
                    </a:lnTo>
                    <a:lnTo>
                      <a:pt x="567" y="503"/>
                    </a:lnTo>
                    <a:lnTo>
                      <a:pt x="567" y="576"/>
                    </a:lnTo>
                    <a:lnTo>
                      <a:pt x="532" y="643"/>
                    </a:lnTo>
                    <a:lnTo>
                      <a:pt x="532" y="562"/>
                    </a:lnTo>
                    <a:lnTo>
                      <a:pt x="532" y="458"/>
                    </a:lnTo>
                    <a:lnTo>
                      <a:pt x="462" y="295"/>
                    </a:lnTo>
                    <a:lnTo>
                      <a:pt x="444" y="215"/>
                    </a:lnTo>
                    <a:lnTo>
                      <a:pt x="401" y="148"/>
                    </a:lnTo>
                    <a:lnTo>
                      <a:pt x="348" y="178"/>
                    </a:lnTo>
                    <a:lnTo>
                      <a:pt x="348" y="118"/>
                    </a:lnTo>
                    <a:lnTo>
                      <a:pt x="339" y="66"/>
                    </a:lnTo>
                    <a:lnTo>
                      <a:pt x="295" y="73"/>
                    </a:lnTo>
                    <a:lnTo>
                      <a:pt x="278" y="133"/>
                    </a:lnTo>
                    <a:lnTo>
                      <a:pt x="226" y="52"/>
                    </a:lnTo>
                    <a:lnTo>
                      <a:pt x="147" y="52"/>
                    </a:lnTo>
                    <a:lnTo>
                      <a:pt x="102" y="73"/>
                    </a:lnTo>
                    <a:lnTo>
                      <a:pt x="26" y="118"/>
                    </a:lnTo>
                    <a:lnTo>
                      <a:pt x="0" y="31"/>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5" name="Freeform 43">
                <a:extLst>
                  <a:ext uri="{FF2B5EF4-FFF2-40B4-BE49-F238E27FC236}">
                    <a16:creationId xmlns:a16="http://schemas.microsoft.com/office/drawing/2014/main" id="{A9464900-ADAB-48AF-BF8F-E6BAB30A9174}"/>
                  </a:ext>
                </a:extLst>
              </p:cNvPr>
              <p:cNvSpPr>
                <a:spLocks/>
              </p:cNvSpPr>
              <p:nvPr/>
            </p:nvSpPr>
            <p:spPr bwMode="auto">
              <a:xfrm>
                <a:off x="5431" y="455"/>
                <a:ext cx="91" cy="92"/>
              </a:xfrm>
              <a:custGeom>
                <a:avLst/>
                <a:gdLst/>
                <a:ahLst/>
                <a:cxnLst>
                  <a:cxn ang="0">
                    <a:pos x="210" y="0"/>
                  </a:cxn>
                  <a:cxn ang="0">
                    <a:pos x="244" y="37"/>
                  </a:cxn>
                  <a:cxn ang="0">
                    <a:pos x="244" y="97"/>
                  </a:cxn>
                  <a:cxn ang="0">
                    <a:pos x="227" y="133"/>
                  </a:cxn>
                  <a:cxn ang="0">
                    <a:pos x="272" y="185"/>
                  </a:cxn>
                  <a:cxn ang="0">
                    <a:pos x="193" y="185"/>
                  </a:cxn>
                  <a:cxn ang="0">
                    <a:pos x="193" y="133"/>
                  </a:cxn>
                  <a:cxn ang="0">
                    <a:pos x="193" y="60"/>
                  </a:cxn>
                  <a:cxn ang="0">
                    <a:pos x="165" y="112"/>
                  </a:cxn>
                  <a:cxn ang="0">
                    <a:pos x="105" y="119"/>
                  </a:cxn>
                  <a:cxn ang="0">
                    <a:pos x="0" y="97"/>
                  </a:cxn>
                  <a:cxn ang="0">
                    <a:pos x="87" y="75"/>
                  </a:cxn>
                  <a:cxn ang="0">
                    <a:pos x="165" y="37"/>
                  </a:cxn>
                  <a:cxn ang="0">
                    <a:pos x="210" y="0"/>
                  </a:cxn>
                </a:cxnLst>
                <a:rect l="0" t="0" r="r" b="b"/>
                <a:pathLst>
                  <a:path w="272" h="185">
                    <a:moveTo>
                      <a:pt x="210" y="0"/>
                    </a:moveTo>
                    <a:lnTo>
                      <a:pt x="244" y="37"/>
                    </a:lnTo>
                    <a:lnTo>
                      <a:pt x="244" y="97"/>
                    </a:lnTo>
                    <a:lnTo>
                      <a:pt x="227" y="133"/>
                    </a:lnTo>
                    <a:lnTo>
                      <a:pt x="272" y="185"/>
                    </a:lnTo>
                    <a:lnTo>
                      <a:pt x="193" y="185"/>
                    </a:lnTo>
                    <a:lnTo>
                      <a:pt x="193" y="133"/>
                    </a:lnTo>
                    <a:lnTo>
                      <a:pt x="193" y="60"/>
                    </a:lnTo>
                    <a:lnTo>
                      <a:pt x="165" y="112"/>
                    </a:lnTo>
                    <a:lnTo>
                      <a:pt x="105" y="119"/>
                    </a:lnTo>
                    <a:lnTo>
                      <a:pt x="0" y="97"/>
                    </a:lnTo>
                    <a:lnTo>
                      <a:pt x="87" y="75"/>
                    </a:lnTo>
                    <a:lnTo>
                      <a:pt x="165" y="37"/>
                    </a:lnTo>
                    <a:lnTo>
                      <a:pt x="210"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6" name="Freeform 44">
                <a:extLst>
                  <a:ext uri="{FF2B5EF4-FFF2-40B4-BE49-F238E27FC236}">
                    <a16:creationId xmlns:a16="http://schemas.microsoft.com/office/drawing/2014/main" id="{DDA06121-8101-4CBE-A638-81277521F326}"/>
                  </a:ext>
                </a:extLst>
              </p:cNvPr>
              <p:cNvSpPr>
                <a:spLocks/>
              </p:cNvSpPr>
              <p:nvPr/>
            </p:nvSpPr>
            <p:spPr bwMode="auto">
              <a:xfrm>
                <a:off x="5034" y="218"/>
                <a:ext cx="158" cy="181"/>
              </a:xfrm>
              <a:custGeom>
                <a:avLst/>
                <a:gdLst/>
                <a:ahLst/>
                <a:cxnLst>
                  <a:cxn ang="0">
                    <a:pos x="122" y="0"/>
                  </a:cxn>
                  <a:cxn ang="0">
                    <a:pos x="263" y="0"/>
                  </a:cxn>
                  <a:cxn ang="0">
                    <a:pos x="334" y="30"/>
                  </a:cxn>
                  <a:cxn ang="0">
                    <a:pos x="394" y="126"/>
                  </a:cxn>
                  <a:cxn ang="0">
                    <a:pos x="439" y="243"/>
                  </a:cxn>
                  <a:cxn ang="0">
                    <a:pos x="474" y="362"/>
                  </a:cxn>
                  <a:cxn ang="0">
                    <a:pos x="394" y="288"/>
                  </a:cxn>
                  <a:cxn ang="0">
                    <a:pos x="334" y="140"/>
                  </a:cxn>
                  <a:cxn ang="0">
                    <a:pos x="246" y="96"/>
                  </a:cxn>
                  <a:cxn ang="0">
                    <a:pos x="141" y="96"/>
                  </a:cxn>
                  <a:cxn ang="0">
                    <a:pos x="0" y="126"/>
                  </a:cxn>
                  <a:cxn ang="0">
                    <a:pos x="35" y="74"/>
                  </a:cxn>
                  <a:cxn ang="0">
                    <a:pos x="122" y="0"/>
                  </a:cxn>
                </a:cxnLst>
                <a:rect l="0" t="0" r="r" b="b"/>
                <a:pathLst>
                  <a:path w="474" h="362">
                    <a:moveTo>
                      <a:pt x="122" y="0"/>
                    </a:moveTo>
                    <a:lnTo>
                      <a:pt x="263" y="0"/>
                    </a:lnTo>
                    <a:lnTo>
                      <a:pt x="334" y="30"/>
                    </a:lnTo>
                    <a:lnTo>
                      <a:pt x="394" y="126"/>
                    </a:lnTo>
                    <a:lnTo>
                      <a:pt x="439" y="243"/>
                    </a:lnTo>
                    <a:lnTo>
                      <a:pt x="474" y="362"/>
                    </a:lnTo>
                    <a:lnTo>
                      <a:pt x="394" y="288"/>
                    </a:lnTo>
                    <a:lnTo>
                      <a:pt x="334" y="140"/>
                    </a:lnTo>
                    <a:lnTo>
                      <a:pt x="246" y="96"/>
                    </a:lnTo>
                    <a:lnTo>
                      <a:pt x="141" y="96"/>
                    </a:lnTo>
                    <a:lnTo>
                      <a:pt x="0" y="126"/>
                    </a:lnTo>
                    <a:lnTo>
                      <a:pt x="35" y="74"/>
                    </a:lnTo>
                    <a:lnTo>
                      <a:pt x="122"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7" name="Freeform 45">
                <a:extLst>
                  <a:ext uri="{FF2B5EF4-FFF2-40B4-BE49-F238E27FC236}">
                    <a16:creationId xmlns:a16="http://schemas.microsoft.com/office/drawing/2014/main" id="{120D562E-AC54-4F1D-B201-0E672BFC7A0B}"/>
                  </a:ext>
                </a:extLst>
              </p:cNvPr>
              <p:cNvSpPr>
                <a:spLocks/>
              </p:cNvSpPr>
              <p:nvPr/>
            </p:nvSpPr>
            <p:spPr bwMode="auto">
              <a:xfrm>
                <a:off x="5177" y="709"/>
                <a:ext cx="75" cy="188"/>
              </a:xfrm>
              <a:custGeom>
                <a:avLst/>
                <a:gdLst/>
                <a:ahLst/>
                <a:cxnLst>
                  <a:cxn ang="0">
                    <a:pos x="88" y="89"/>
                  </a:cxn>
                  <a:cxn ang="0">
                    <a:pos x="64" y="128"/>
                  </a:cxn>
                  <a:cxn ang="0">
                    <a:pos x="44" y="163"/>
                  </a:cxn>
                  <a:cxn ang="0">
                    <a:pos x="29" y="194"/>
                  </a:cxn>
                  <a:cxn ang="0">
                    <a:pos x="18" y="224"/>
                  </a:cxn>
                  <a:cxn ang="0">
                    <a:pos x="9" y="254"/>
                  </a:cxn>
                  <a:cxn ang="0">
                    <a:pos x="5" y="288"/>
                  </a:cxn>
                  <a:cxn ang="0">
                    <a:pos x="2" y="325"/>
                  </a:cxn>
                  <a:cxn ang="0">
                    <a:pos x="0" y="369"/>
                  </a:cxn>
                  <a:cxn ang="0">
                    <a:pos x="159" y="377"/>
                  </a:cxn>
                  <a:cxn ang="0">
                    <a:pos x="159" y="281"/>
                  </a:cxn>
                  <a:cxn ang="0">
                    <a:pos x="159" y="236"/>
                  </a:cxn>
                  <a:cxn ang="0">
                    <a:pos x="225" y="133"/>
                  </a:cxn>
                  <a:cxn ang="0">
                    <a:pos x="140" y="162"/>
                  </a:cxn>
                  <a:cxn ang="0">
                    <a:pos x="150" y="89"/>
                  </a:cxn>
                  <a:cxn ang="0">
                    <a:pos x="167" y="0"/>
                  </a:cxn>
                  <a:cxn ang="0">
                    <a:pos x="123" y="36"/>
                  </a:cxn>
                  <a:cxn ang="0">
                    <a:pos x="88" y="89"/>
                  </a:cxn>
                </a:cxnLst>
                <a:rect l="0" t="0" r="r" b="b"/>
                <a:pathLst>
                  <a:path w="225" h="377">
                    <a:moveTo>
                      <a:pt x="88" y="89"/>
                    </a:moveTo>
                    <a:lnTo>
                      <a:pt x="64" y="128"/>
                    </a:lnTo>
                    <a:lnTo>
                      <a:pt x="44" y="163"/>
                    </a:lnTo>
                    <a:lnTo>
                      <a:pt x="29" y="194"/>
                    </a:lnTo>
                    <a:lnTo>
                      <a:pt x="18" y="224"/>
                    </a:lnTo>
                    <a:lnTo>
                      <a:pt x="9" y="254"/>
                    </a:lnTo>
                    <a:lnTo>
                      <a:pt x="5" y="288"/>
                    </a:lnTo>
                    <a:lnTo>
                      <a:pt x="2" y="325"/>
                    </a:lnTo>
                    <a:lnTo>
                      <a:pt x="0" y="369"/>
                    </a:lnTo>
                    <a:lnTo>
                      <a:pt x="159" y="377"/>
                    </a:lnTo>
                    <a:lnTo>
                      <a:pt x="159" y="281"/>
                    </a:lnTo>
                    <a:lnTo>
                      <a:pt x="159" y="236"/>
                    </a:lnTo>
                    <a:lnTo>
                      <a:pt x="225" y="133"/>
                    </a:lnTo>
                    <a:lnTo>
                      <a:pt x="140" y="162"/>
                    </a:lnTo>
                    <a:lnTo>
                      <a:pt x="150" y="89"/>
                    </a:lnTo>
                    <a:lnTo>
                      <a:pt x="167" y="0"/>
                    </a:lnTo>
                    <a:lnTo>
                      <a:pt x="123" y="36"/>
                    </a:lnTo>
                    <a:lnTo>
                      <a:pt x="88" y="89"/>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8" name="Freeform 46">
                <a:extLst>
                  <a:ext uri="{FF2B5EF4-FFF2-40B4-BE49-F238E27FC236}">
                    <a16:creationId xmlns:a16="http://schemas.microsoft.com/office/drawing/2014/main" id="{D3E95ED0-35BB-409C-8540-6CEA01EB4169}"/>
                  </a:ext>
                </a:extLst>
              </p:cNvPr>
              <p:cNvSpPr>
                <a:spLocks/>
              </p:cNvSpPr>
              <p:nvPr/>
            </p:nvSpPr>
            <p:spPr bwMode="auto">
              <a:xfrm>
                <a:off x="5039" y="531"/>
                <a:ext cx="136" cy="270"/>
              </a:xfrm>
              <a:custGeom>
                <a:avLst/>
                <a:gdLst/>
                <a:ahLst/>
                <a:cxnLst>
                  <a:cxn ang="0">
                    <a:pos x="243" y="0"/>
                  </a:cxn>
                  <a:cxn ang="0">
                    <a:pos x="243" y="60"/>
                  </a:cxn>
                  <a:cxn ang="0">
                    <a:pos x="259" y="98"/>
                  </a:cxn>
                  <a:cxn ang="0">
                    <a:pos x="269" y="129"/>
                  </a:cxn>
                  <a:cxn ang="0">
                    <a:pos x="269" y="189"/>
                  </a:cxn>
                  <a:cxn ang="0">
                    <a:pos x="269" y="229"/>
                  </a:cxn>
                  <a:cxn ang="0">
                    <a:pos x="269" y="259"/>
                  </a:cxn>
                  <a:cxn ang="0">
                    <a:pos x="305" y="302"/>
                  </a:cxn>
                  <a:cxn ang="0">
                    <a:pos x="285" y="324"/>
                  </a:cxn>
                  <a:cxn ang="0">
                    <a:pos x="219" y="384"/>
                  </a:cxn>
                  <a:cxn ang="0">
                    <a:pos x="142" y="388"/>
                  </a:cxn>
                  <a:cxn ang="0">
                    <a:pos x="76" y="440"/>
                  </a:cxn>
                  <a:cxn ang="0">
                    <a:pos x="20" y="478"/>
                  </a:cxn>
                  <a:cxn ang="0">
                    <a:pos x="0" y="522"/>
                  </a:cxn>
                  <a:cxn ang="0">
                    <a:pos x="45" y="517"/>
                  </a:cxn>
                  <a:cxn ang="0">
                    <a:pos x="76" y="478"/>
                  </a:cxn>
                  <a:cxn ang="0">
                    <a:pos x="91" y="448"/>
                  </a:cxn>
                  <a:cxn ang="0">
                    <a:pos x="137" y="444"/>
                  </a:cxn>
                  <a:cxn ang="0">
                    <a:pos x="127" y="478"/>
                  </a:cxn>
                  <a:cxn ang="0">
                    <a:pos x="127" y="508"/>
                  </a:cxn>
                  <a:cxn ang="0">
                    <a:pos x="173" y="538"/>
                  </a:cxn>
                  <a:cxn ang="0">
                    <a:pos x="183" y="517"/>
                  </a:cxn>
                  <a:cxn ang="0">
                    <a:pos x="157" y="504"/>
                  </a:cxn>
                  <a:cxn ang="0">
                    <a:pos x="157" y="465"/>
                  </a:cxn>
                  <a:cxn ang="0">
                    <a:pos x="203" y="435"/>
                  </a:cxn>
                  <a:cxn ang="0">
                    <a:pos x="243" y="435"/>
                  </a:cxn>
                  <a:cxn ang="0">
                    <a:pos x="275" y="435"/>
                  </a:cxn>
                  <a:cxn ang="0">
                    <a:pos x="275" y="400"/>
                  </a:cxn>
                  <a:cxn ang="0">
                    <a:pos x="296" y="367"/>
                  </a:cxn>
                  <a:cxn ang="0">
                    <a:pos x="335" y="345"/>
                  </a:cxn>
                  <a:cxn ang="0">
                    <a:pos x="381" y="367"/>
                  </a:cxn>
                  <a:cxn ang="0">
                    <a:pos x="387" y="319"/>
                  </a:cxn>
                  <a:cxn ang="0">
                    <a:pos x="361" y="269"/>
                  </a:cxn>
                  <a:cxn ang="0">
                    <a:pos x="335" y="255"/>
                  </a:cxn>
                  <a:cxn ang="0">
                    <a:pos x="361" y="225"/>
                  </a:cxn>
                  <a:cxn ang="0">
                    <a:pos x="407" y="225"/>
                  </a:cxn>
                  <a:cxn ang="0">
                    <a:pos x="407" y="189"/>
                  </a:cxn>
                  <a:cxn ang="0">
                    <a:pos x="351" y="189"/>
                  </a:cxn>
                  <a:cxn ang="0">
                    <a:pos x="327" y="189"/>
                  </a:cxn>
                  <a:cxn ang="0">
                    <a:pos x="327" y="163"/>
                  </a:cxn>
                  <a:cxn ang="0">
                    <a:pos x="345" y="116"/>
                  </a:cxn>
                  <a:cxn ang="0">
                    <a:pos x="309" y="141"/>
                  </a:cxn>
                  <a:cxn ang="0">
                    <a:pos x="299" y="116"/>
                  </a:cxn>
                  <a:cxn ang="0">
                    <a:pos x="299" y="86"/>
                  </a:cxn>
                  <a:cxn ang="0">
                    <a:pos x="289" y="13"/>
                  </a:cxn>
                  <a:cxn ang="0">
                    <a:pos x="243" y="0"/>
                  </a:cxn>
                </a:cxnLst>
                <a:rect l="0" t="0" r="r" b="b"/>
                <a:pathLst>
                  <a:path w="407" h="538">
                    <a:moveTo>
                      <a:pt x="243" y="0"/>
                    </a:moveTo>
                    <a:lnTo>
                      <a:pt x="243" y="60"/>
                    </a:lnTo>
                    <a:lnTo>
                      <a:pt x="259" y="98"/>
                    </a:lnTo>
                    <a:lnTo>
                      <a:pt x="269" y="129"/>
                    </a:lnTo>
                    <a:lnTo>
                      <a:pt x="269" y="189"/>
                    </a:lnTo>
                    <a:lnTo>
                      <a:pt x="269" y="229"/>
                    </a:lnTo>
                    <a:lnTo>
                      <a:pt x="269" y="259"/>
                    </a:lnTo>
                    <a:lnTo>
                      <a:pt x="305" y="302"/>
                    </a:lnTo>
                    <a:lnTo>
                      <a:pt x="285" y="324"/>
                    </a:lnTo>
                    <a:lnTo>
                      <a:pt x="219" y="384"/>
                    </a:lnTo>
                    <a:lnTo>
                      <a:pt x="142" y="388"/>
                    </a:lnTo>
                    <a:lnTo>
                      <a:pt x="76" y="440"/>
                    </a:lnTo>
                    <a:lnTo>
                      <a:pt x="20" y="478"/>
                    </a:lnTo>
                    <a:lnTo>
                      <a:pt x="0" y="522"/>
                    </a:lnTo>
                    <a:lnTo>
                      <a:pt x="45" y="517"/>
                    </a:lnTo>
                    <a:lnTo>
                      <a:pt x="76" y="478"/>
                    </a:lnTo>
                    <a:lnTo>
                      <a:pt x="91" y="448"/>
                    </a:lnTo>
                    <a:lnTo>
                      <a:pt x="137" y="444"/>
                    </a:lnTo>
                    <a:lnTo>
                      <a:pt x="127" y="478"/>
                    </a:lnTo>
                    <a:lnTo>
                      <a:pt x="127" y="508"/>
                    </a:lnTo>
                    <a:lnTo>
                      <a:pt x="173" y="538"/>
                    </a:lnTo>
                    <a:lnTo>
                      <a:pt x="183" y="517"/>
                    </a:lnTo>
                    <a:lnTo>
                      <a:pt x="157" y="504"/>
                    </a:lnTo>
                    <a:lnTo>
                      <a:pt x="157" y="465"/>
                    </a:lnTo>
                    <a:lnTo>
                      <a:pt x="203" y="435"/>
                    </a:lnTo>
                    <a:lnTo>
                      <a:pt x="243" y="435"/>
                    </a:lnTo>
                    <a:lnTo>
                      <a:pt x="275" y="435"/>
                    </a:lnTo>
                    <a:lnTo>
                      <a:pt x="275" y="400"/>
                    </a:lnTo>
                    <a:lnTo>
                      <a:pt x="296" y="367"/>
                    </a:lnTo>
                    <a:lnTo>
                      <a:pt x="335" y="345"/>
                    </a:lnTo>
                    <a:lnTo>
                      <a:pt x="381" y="367"/>
                    </a:lnTo>
                    <a:lnTo>
                      <a:pt x="387" y="319"/>
                    </a:lnTo>
                    <a:lnTo>
                      <a:pt x="361" y="269"/>
                    </a:lnTo>
                    <a:lnTo>
                      <a:pt x="335" y="255"/>
                    </a:lnTo>
                    <a:lnTo>
                      <a:pt x="361" y="225"/>
                    </a:lnTo>
                    <a:lnTo>
                      <a:pt x="407" y="225"/>
                    </a:lnTo>
                    <a:lnTo>
                      <a:pt x="407" y="189"/>
                    </a:lnTo>
                    <a:lnTo>
                      <a:pt x="351" y="189"/>
                    </a:lnTo>
                    <a:lnTo>
                      <a:pt x="327" y="189"/>
                    </a:lnTo>
                    <a:lnTo>
                      <a:pt x="327" y="163"/>
                    </a:lnTo>
                    <a:lnTo>
                      <a:pt x="345" y="116"/>
                    </a:lnTo>
                    <a:lnTo>
                      <a:pt x="309" y="141"/>
                    </a:lnTo>
                    <a:lnTo>
                      <a:pt x="299" y="116"/>
                    </a:lnTo>
                    <a:lnTo>
                      <a:pt x="299" y="86"/>
                    </a:lnTo>
                    <a:lnTo>
                      <a:pt x="289" y="13"/>
                    </a:lnTo>
                    <a:lnTo>
                      <a:pt x="243" y="0"/>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9" name="Rectangle 47">
                <a:extLst>
                  <a:ext uri="{FF2B5EF4-FFF2-40B4-BE49-F238E27FC236}">
                    <a16:creationId xmlns:a16="http://schemas.microsoft.com/office/drawing/2014/main" id="{2ECE457C-4366-4515-A303-445FFEAA09B3}"/>
                  </a:ext>
                </a:extLst>
              </p:cNvPr>
              <p:cNvSpPr>
                <a:spLocks noChangeArrowheads="1"/>
              </p:cNvSpPr>
              <p:nvPr/>
            </p:nvSpPr>
            <p:spPr bwMode="auto">
              <a:xfrm>
                <a:off x="5360" y="873"/>
                <a:ext cx="254" cy="30"/>
              </a:xfrm>
              <a:prstGeom prst="rect">
                <a:avLst/>
              </a:prstGeom>
              <a:solidFill>
                <a:srgbClr val="077ABA"/>
              </a:solid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50" name="Freeform 48">
                <a:extLst>
                  <a:ext uri="{FF2B5EF4-FFF2-40B4-BE49-F238E27FC236}">
                    <a16:creationId xmlns:a16="http://schemas.microsoft.com/office/drawing/2014/main" id="{E0EFA331-45DA-4497-A28A-CEA8285CCA83}"/>
                  </a:ext>
                </a:extLst>
              </p:cNvPr>
              <p:cNvSpPr>
                <a:spLocks/>
              </p:cNvSpPr>
              <p:nvPr/>
            </p:nvSpPr>
            <p:spPr bwMode="auto">
              <a:xfrm>
                <a:off x="5240" y="386"/>
                <a:ext cx="44" cy="131"/>
              </a:xfrm>
              <a:custGeom>
                <a:avLst/>
                <a:gdLst/>
                <a:ahLst/>
                <a:cxnLst>
                  <a:cxn ang="0">
                    <a:pos x="0" y="0"/>
                  </a:cxn>
                  <a:cxn ang="0">
                    <a:pos x="12" y="72"/>
                  </a:cxn>
                  <a:cxn ang="0">
                    <a:pos x="45" y="120"/>
                  </a:cxn>
                  <a:cxn ang="0">
                    <a:pos x="45" y="162"/>
                  </a:cxn>
                  <a:cxn ang="0">
                    <a:pos x="72" y="226"/>
                  </a:cxn>
                  <a:cxn ang="0">
                    <a:pos x="91" y="238"/>
                  </a:cxn>
                  <a:cxn ang="0">
                    <a:pos x="91" y="263"/>
                  </a:cxn>
                  <a:cxn ang="0">
                    <a:pos x="133" y="263"/>
                  </a:cxn>
                  <a:cxn ang="0">
                    <a:pos x="114" y="216"/>
                  </a:cxn>
                  <a:cxn ang="0">
                    <a:pos x="80" y="168"/>
                  </a:cxn>
                  <a:cxn ang="0">
                    <a:pos x="84" y="124"/>
                  </a:cxn>
                  <a:cxn ang="0">
                    <a:pos x="35" y="80"/>
                  </a:cxn>
                  <a:cxn ang="0">
                    <a:pos x="19" y="41"/>
                  </a:cxn>
                  <a:cxn ang="0">
                    <a:pos x="0" y="0"/>
                  </a:cxn>
                </a:cxnLst>
                <a:rect l="0" t="0" r="r" b="b"/>
                <a:pathLst>
                  <a:path w="133" h="263">
                    <a:moveTo>
                      <a:pt x="0" y="0"/>
                    </a:moveTo>
                    <a:lnTo>
                      <a:pt x="12" y="72"/>
                    </a:lnTo>
                    <a:lnTo>
                      <a:pt x="45" y="120"/>
                    </a:lnTo>
                    <a:lnTo>
                      <a:pt x="45" y="162"/>
                    </a:lnTo>
                    <a:lnTo>
                      <a:pt x="72" y="226"/>
                    </a:lnTo>
                    <a:lnTo>
                      <a:pt x="91" y="238"/>
                    </a:lnTo>
                    <a:lnTo>
                      <a:pt x="91" y="263"/>
                    </a:lnTo>
                    <a:lnTo>
                      <a:pt x="133" y="263"/>
                    </a:lnTo>
                    <a:lnTo>
                      <a:pt x="114" y="216"/>
                    </a:lnTo>
                    <a:lnTo>
                      <a:pt x="80" y="168"/>
                    </a:lnTo>
                    <a:lnTo>
                      <a:pt x="84" y="124"/>
                    </a:lnTo>
                    <a:lnTo>
                      <a:pt x="35" y="80"/>
                    </a:lnTo>
                    <a:lnTo>
                      <a:pt x="19" y="41"/>
                    </a:lnTo>
                    <a:lnTo>
                      <a:pt x="0" y="0"/>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grpSp>
      <p:sp>
        <p:nvSpPr>
          <p:cNvPr id="51" name="Rectangle 50">
            <a:extLst>
              <a:ext uri="{FF2B5EF4-FFF2-40B4-BE49-F238E27FC236}">
                <a16:creationId xmlns:a16="http://schemas.microsoft.com/office/drawing/2014/main" id="{A90D37E9-0753-458B-B027-A800BE1F6A32}"/>
              </a:ext>
            </a:extLst>
          </p:cNvPr>
          <p:cNvSpPr/>
          <p:nvPr/>
        </p:nvSpPr>
        <p:spPr>
          <a:xfrm>
            <a:off x="4038600" y="5334000"/>
            <a:ext cx="762000" cy="228600"/>
          </a:xfrm>
          <a:prstGeom prst="rect">
            <a:avLst/>
          </a:prstGeo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Franklin Gothic Book"/>
              <a:ea typeface="+mn-ea"/>
              <a:cs typeface="+mn-cs"/>
            </a:endParaRPr>
          </a:p>
        </p:txBody>
      </p:sp>
      <p:grpSp>
        <p:nvGrpSpPr>
          <p:cNvPr id="52" name="Group 14">
            <a:extLst>
              <a:ext uri="{FF2B5EF4-FFF2-40B4-BE49-F238E27FC236}">
                <a16:creationId xmlns:a16="http://schemas.microsoft.com/office/drawing/2014/main" id="{E5BDE247-AFD1-4528-8D72-3EEB5008B797}"/>
              </a:ext>
            </a:extLst>
          </p:cNvPr>
          <p:cNvGrpSpPr>
            <a:grpSpLocks/>
          </p:cNvGrpSpPr>
          <p:nvPr/>
        </p:nvGrpSpPr>
        <p:grpSpPr bwMode="auto">
          <a:xfrm>
            <a:off x="4572001" y="4509192"/>
            <a:ext cx="585788" cy="1095375"/>
            <a:chOff x="4659" y="345"/>
            <a:chExt cx="369" cy="690"/>
          </a:xfrm>
        </p:grpSpPr>
        <p:sp>
          <p:nvSpPr>
            <p:cNvPr id="53" name="Freeform 15">
              <a:extLst>
                <a:ext uri="{FF2B5EF4-FFF2-40B4-BE49-F238E27FC236}">
                  <a16:creationId xmlns:a16="http://schemas.microsoft.com/office/drawing/2014/main" id="{90F94C4B-E20C-44D9-B99A-7CAB240613FE}"/>
                </a:ext>
              </a:extLst>
            </p:cNvPr>
            <p:cNvSpPr>
              <a:spLocks/>
            </p:cNvSpPr>
            <p:nvPr/>
          </p:nvSpPr>
          <p:spPr bwMode="auto">
            <a:xfrm>
              <a:off x="4708" y="602"/>
              <a:ext cx="310" cy="414"/>
            </a:xfrm>
            <a:custGeom>
              <a:avLst/>
              <a:gdLst/>
              <a:ahLst/>
              <a:cxnLst>
                <a:cxn ang="0">
                  <a:pos x="265" y="528"/>
                </a:cxn>
                <a:cxn ang="0">
                  <a:pos x="110" y="521"/>
                </a:cxn>
                <a:cxn ang="0">
                  <a:pos x="36" y="436"/>
                </a:cxn>
                <a:cxn ang="0">
                  <a:pos x="147" y="460"/>
                </a:cxn>
                <a:cxn ang="0">
                  <a:pos x="65" y="352"/>
                </a:cxn>
                <a:cxn ang="0">
                  <a:pos x="46" y="159"/>
                </a:cxn>
                <a:cxn ang="0">
                  <a:pos x="93" y="190"/>
                </a:cxn>
                <a:cxn ang="0">
                  <a:pos x="147" y="228"/>
                </a:cxn>
                <a:cxn ang="0">
                  <a:pos x="147" y="183"/>
                </a:cxn>
                <a:cxn ang="0">
                  <a:pos x="147" y="90"/>
                </a:cxn>
                <a:cxn ang="0">
                  <a:pos x="211" y="136"/>
                </a:cxn>
                <a:cxn ang="0">
                  <a:pos x="311" y="152"/>
                </a:cxn>
                <a:cxn ang="0">
                  <a:pos x="357" y="98"/>
                </a:cxn>
                <a:cxn ang="0">
                  <a:pos x="385" y="144"/>
                </a:cxn>
                <a:cxn ang="0">
                  <a:pos x="393" y="228"/>
                </a:cxn>
                <a:cxn ang="0">
                  <a:pos x="484" y="259"/>
                </a:cxn>
                <a:cxn ang="0">
                  <a:pos x="521" y="174"/>
                </a:cxn>
                <a:cxn ang="0">
                  <a:pos x="603" y="0"/>
                </a:cxn>
                <a:cxn ang="0">
                  <a:pos x="649" y="82"/>
                </a:cxn>
                <a:cxn ang="0">
                  <a:pos x="649" y="159"/>
                </a:cxn>
                <a:cxn ang="0">
                  <a:pos x="786" y="183"/>
                </a:cxn>
                <a:cxn ang="0">
                  <a:pos x="850" y="90"/>
                </a:cxn>
                <a:cxn ang="0">
                  <a:pos x="932" y="144"/>
                </a:cxn>
                <a:cxn ang="0">
                  <a:pos x="923" y="221"/>
                </a:cxn>
                <a:cxn ang="0">
                  <a:pos x="832" y="305"/>
                </a:cxn>
                <a:cxn ang="0">
                  <a:pos x="923" y="313"/>
                </a:cxn>
                <a:cxn ang="0">
                  <a:pos x="923" y="390"/>
                </a:cxn>
                <a:cxn ang="0">
                  <a:pos x="814" y="436"/>
                </a:cxn>
                <a:cxn ang="0">
                  <a:pos x="860" y="474"/>
                </a:cxn>
                <a:cxn ang="0">
                  <a:pos x="904" y="521"/>
                </a:cxn>
                <a:cxn ang="0">
                  <a:pos x="822" y="551"/>
                </a:cxn>
                <a:cxn ang="0">
                  <a:pos x="658" y="551"/>
                </a:cxn>
                <a:cxn ang="0">
                  <a:pos x="768" y="643"/>
                </a:cxn>
                <a:cxn ang="0">
                  <a:pos x="795" y="744"/>
                </a:cxn>
                <a:cxn ang="0">
                  <a:pos x="667" y="667"/>
                </a:cxn>
                <a:cxn ang="0">
                  <a:pos x="667" y="767"/>
                </a:cxn>
                <a:cxn ang="0">
                  <a:pos x="667" y="828"/>
                </a:cxn>
                <a:cxn ang="0">
                  <a:pos x="582" y="828"/>
                </a:cxn>
                <a:cxn ang="0">
                  <a:pos x="511" y="713"/>
                </a:cxn>
                <a:cxn ang="0">
                  <a:pos x="475" y="782"/>
                </a:cxn>
                <a:cxn ang="0">
                  <a:pos x="457" y="728"/>
                </a:cxn>
                <a:cxn ang="0">
                  <a:pos x="357" y="782"/>
                </a:cxn>
                <a:cxn ang="0">
                  <a:pos x="357" y="674"/>
                </a:cxn>
                <a:cxn ang="0">
                  <a:pos x="257" y="706"/>
                </a:cxn>
                <a:cxn ang="0">
                  <a:pos x="0" y="736"/>
                </a:cxn>
                <a:cxn ang="0">
                  <a:pos x="74" y="659"/>
                </a:cxn>
                <a:cxn ang="0">
                  <a:pos x="265" y="528"/>
                </a:cxn>
              </a:cxnLst>
              <a:rect l="0" t="0" r="r" b="b"/>
              <a:pathLst>
                <a:path w="932" h="828">
                  <a:moveTo>
                    <a:pt x="265" y="528"/>
                  </a:moveTo>
                  <a:lnTo>
                    <a:pt x="110" y="521"/>
                  </a:lnTo>
                  <a:lnTo>
                    <a:pt x="36" y="436"/>
                  </a:lnTo>
                  <a:lnTo>
                    <a:pt x="147" y="460"/>
                  </a:lnTo>
                  <a:lnTo>
                    <a:pt x="65" y="352"/>
                  </a:lnTo>
                  <a:lnTo>
                    <a:pt x="46" y="159"/>
                  </a:lnTo>
                  <a:lnTo>
                    <a:pt x="93" y="190"/>
                  </a:lnTo>
                  <a:lnTo>
                    <a:pt x="147" y="228"/>
                  </a:lnTo>
                  <a:lnTo>
                    <a:pt x="147" y="183"/>
                  </a:lnTo>
                  <a:lnTo>
                    <a:pt x="147" y="90"/>
                  </a:lnTo>
                  <a:lnTo>
                    <a:pt x="211" y="136"/>
                  </a:lnTo>
                  <a:lnTo>
                    <a:pt x="311" y="152"/>
                  </a:lnTo>
                  <a:lnTo>
                    <a:pt x="357" y="98"/>
                  </a:lnTo>
                  <a:lnTo>
                    <a:pt x="385" y="144"/>
                  </a:lnTo>
                  <a:lnTo>
                    <a:pt x="393" y="228"/>
                  </a:lnTo>
                  <a:lnTo>
                    <a:pt x="484" y="259"/>
                  </a:lnTo>
                  <a:lnTo>
                    <a:pt x="521" y="174"/>
                  </a:lnTo>
                  <a:lnTo>
                    <a:pt x="603" y="0"/>
                  </a:lnTo>
                  <a:lnTo>
                    <a:pt x="649" y="82"/>
                  </a:lnTo>
                  <a:lnTo>
                    <a:pt x="649" y="159"/>
                  </a:lnTo>
                  <a:lnTo>
                    <a:pt x="786" y="183"/>
                  </a:lnTo>
                  <a:lnTo>
                    <a:pt x="850" y="90"/>
                  </a:lnTo>
                  <a:lnTo>
                    <a:pt x="932" y="144"/>
                  </a:lnTo>
                  <a:lnTo>
                    <a:pt x="923" y="221"/>
                  </a:lnTo>
                  <a:lnTo>
                    <a:pt x="832" y="305"/>
                  </a:lnTo>
                  <a:lnTo>
                    <a:pt x="923" y="313"/>
                  </a:lnTo>
                  <a:lnTo>
                    <a:pt x="923" y="390"/>
                  </a:lnTo>
                  <a:lnTo>
                    <a:pt x="814" y="436"/>
                  </a:lnTo>
                  <a:lnTo>
                    <a:pt x="860" y="474"/>
                  </a:lnTo>
                  <a:lnTo>
                    <a:pt x="904" y="521"/>
                  </a:lnTo>
                  <a:lnTo>
                    <a:pt x="822" y="551"/>
                  </a:lnTo>
                  <a:lnTo>
                    <a:pt x="658" y="551"/>
                  </a:lnTo>
                  <a:lnTo>
                    <a:pt x="768" y="643"/>
                  </a:lnTo>
                  <a:lnTo>
                    <a:pt x="795" y="744"/>
                  </a:lnTo>
                  <a:lnTo>
                    <a:pt x="667" y="667"/>
                  </a:lnTo>
                  <a:lnTo>
                    <a:pt x="667" y="767"/>
                  </a:lnTo>
                  <a:lnTo>
                    <a:pt x="667" y="828"/>
                  </a:lnTo>
                  <a:lnTo>
                    <a:pt x="582" y="828"/>
                  </a:lnTo>
                  <a:lnTo>
                    <a:pt x="511" y="713"/>
                  </a:lnTo>
                  <a:lnTo>
                    <a:pt x="475" y="782"/>
                  </a:lnTo>
                  <a:lnTo>
                    <a:pt x="457" y="728"/>
                  </a:lnTo>
                  <a:lnTo>
                    <a:pt x="357" y="782"/>
                  </a:lnTo>
                  <a:lnTo>
                    <a:pt x="357" y="674"/>
                  </a:lnTo>
                  <a:lnTo>
                    <a:pt x="257" y="706"/>
                  </a:lnTo>
                  <a:lnTo>
                    <a:pt x="0" y="736"/>
                  </a:lnTo>
                  <a:lnTo>
                    <a:pt x="74" y="659"/>
                  </a:lnTo>
                  <a:lnTo>
                    <a:pt x="265" y="528"/>
                  </a:lnTo>
                  <a:close/>
                </a:path>
              </a:pathLst>
            </a:custGeom>
            <a:solidFill>
              <a:srgbClr val="289EE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54" name="Freeform 16">
              <a:extLst>
                <a:ext uri="{FF2B5EF4-FFF2-40B4-BE49-F238E27FC236}">
                  <a16:creationId xmlns:a16="http://schemas.microsoft.com/office/drawing/2014/main" id="{03A2E9D6-DBAE-428B-AEA5-10B8B5C5AA80}"/>
                </a:ext>
              </a:extLst>
            </p:cNvPr>
            <p:cNvSpPr>
              <a:spLocks/>
            </p:cNvSpPr>
            <p:nvPr/>
          </p:nvSpPr>
          <p:spPr bwMode="auto">
            <a:xfrm>
              <a:off x="4760" y="724"/>
              <a:ext cx="204" cy="196"/>
            </a:xfrm>
            <a:custGeom>
              <a:avLst/>
              <a:gdLst/>
              <a:ahLst/>
              <a:cxnLst>
                <a:cxn ang="0">
                  <a:pos x="365" y="57"/>
                </a:cxn>
                <a:cxn ang="0">
                  <a:pos x="483" y="0"/>
                </a:cxn>
                <a:cxn ang="0">
                  <a:pos x="483" y="77"/>
                </a:cxn>
                <a:cxn ang="0">
                  <a:pos x="567" y="31"/>
                </a:cxn>
                <a:cxn ang="0">
                  <a:pos x="567" y="85"/>
                </a:cxn>
                <a:cxn ang="0">
                  <a:pos x="493" y="169"/>
                </a:cxn>
                <a:cxn ang="0">
                  <a:pos x="603" y="123"/>
                </a:cxn>
                <a:cxn ang="0">
                  <a:pos x="557" y="200"/>
                </a:cxn>
                <a:cxn ang="0">
                  <a:pos x="612" y="230"/>
                </a:cxn>
                <a:cxn ang="0">
                  <a:pos x="557" y="246"/>
                </a:cxn>
                <a:cxn ang="0">
                  <a:pos x="495" y="288"/>
                </a:cxn>
                <a:cxn ang="0">
                  <a:pos x="439" y="307"/>
                </a:cxn>
                <a:cxn ang="0">
                  <a:pos x="475" y="385"/>
                </a:cxn>
                <a:cxn ang="0">
                  <a:pos x="393" y="361"/>
                </a:cxn>
                <a:cxn ang="0">
                  <a:pos x="328" y="277"/>
                </a:cxn>
                <a:cxn ang="0">
                  <a:pos x="328" y="354"/>
                </a:cxn>
                <a:cxn ang="0">
                  <a:pos x="273" y="392"/>
                </a:cxn>
                <a:cxn ang="0">
                  <a:pos x="273" y="307"/>
                </a:cxn>
                <a:cxn ang="0">
                  <a:pos x="183" y="377"/>
                </a:cxn>
                <a:cxn ang="0">
                  <a:pos x="109" y="385"/>
                </a:cxn>
                <a:cxn ang="0">
                  <a:pos x="201" y="293"/>
                </a:cxn>
                <a:cxn ang="0">
                  <a:pos x="0" y="216"/>
                </a:cxn>
                <a:cxn ang="0">
                  <a:pos x="137" y="185"/>
                </a:cxn>
                <a:cxn ang="0">
                  <a:pos x="36" y="85"/>
                </a:cxn>
                <a:cxn ang="0">
                  <a:pos x="118" y="99"/>
                </a:cxn>
                <a:cxn ang="0">
                  <a:pos x="118" y="7"/>
                </a:cxn>
                <a:cxn ang="0">
                  <a:pos x="229" y="123"/>
                </a:cxn>
                <a:cxn ang="0">
                  <a:pos x="237" y="54"/>
                </a:cxn>
                <a:cxn ang="0">
                  <a:pos x="308" y="50"/>
                </a:cxn>
                <a:cxn ang="0">
                  <a:pos x="365" y="57"/>
                </a:cxn>
              </a:cxnLst>
              <a:rect l="0" t="0" r="r" b="b"/>
              <a:pathLst>
                <a:path w="612" h="392">
                  <a:moveTo>
                    <a:pt x="365" y="57"/>
                  </a:moveTo>
                  <a:lnTo>
                    <a:pt x="483" y="0"/>
                  </a:lnTo>
                  <a:lnTo>
                    <a:pt x="483" y="77"/>
                  </a:lnTo>
                  <a:lnTo>
                    <a:pt x="567" y="31"/>
                  </a:lnTo>
                  <a:lnTo>
                    <a:pt x="567" y="85"/>
                  </a:lnTo>
                  <a:lnTo>
                    <a:pt x="493" y="169"/>
                  </a:lnTo>
                  <a:lnTo>
                    <a:pt x="603" y="123"/>
                  </a:lnTo>
                  <a:lnTo>
                    <a:pt x="557" y="200"/>
                  </a:lnTo>
                  <a:lnTo>
                    <a:pt x="612" y="230"/>
                  </a:lnTo>
                  <a:lnTo>
                    <a:pt x="557" y="246"/>
                  </a:lnTo>
                  <a:lnTo>
                    <a:pt x="495" y="288"/>
                  </a:lnTo>
                  <a:lnTo>
                    <a:pt x="439" y="307"/>
                  </a:lnTo>
                  <a:lnTo>
                    <a:pt x="475" y="385"/>
                  </a:lnTo>
                  <a:lnTo>
                    <a:pt x="393" y="361"/>
                  </a:lnTo>
                  <a:lnTo>
                    <a:pt x="328" y="277"/>
                  </a:lnTo>
                  <a:lnTo>
                    <a:pt x="328" y="354"/>
                  </a:lnTo>
                  <a:lnTo>
                    <a:pt x="273" y="392"/>
                  </a:lnTo>
                  <a:lnTo>
                    <a:pt x="273" y="307"/>
                  </a:lnTo>
                  <a:lnTo>
                    <a:pt x="183" y="377"/>
                  </a:lnTo>
                  <a:lnTo>
                    <a:pt x="109" y="385"/>
                  </a:lnTo>
                  <a:lnTo>
                    <a:pt x="201" y="293"/>
                  </a:lnTo>
                  <a:lnTo>
                    <a:pt x="0" y="216"/>
                  </a:lnTo>
                  <a:lnTo>
                    <a:pt x="137" y="185"/>
                  </a:lnTo>
                  <a:lnTo>
                    <a:pt x="36" y="85"/>
                  </a:lnTo>
                  <a:lnTo>
                    <a:pt x="118" y="99"/>
                  </a:lnTo>
                  <a:lnTo>
                    <a:pt x="118" y="7"/>
                  </a:lnTo>
                  <a:lnTo>
                    <a:pt x="229" y="123"/>
                  </a:lnTo>
                  <a:lnTo>
                    <a:pt x="237" y="54"/>
                  </a:lnTo>
                  <a:lnTo>
                    <a:pt x="308" y="50"/>
                  </a:lnTo>
                  <a:lnTo>
                    <a:pt x="365" y="57"/>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55" name="Freeform 17">
              <a:extLst>
                <a:ext uri="{FF2B5EF4-FFF2-40B4-BE49-F238E27FC236}">
                  <a16:creationId xmlns:a16="http://schemas.microsoft.com/office/drawing/2014/main" id="{29CE8E29-BDDC-463D-B68D-6C62D810F72C}"/>
                </a:ext>
              </a:extLst>
            </p:cNvPr>
            <p:cNvSpPr>
              <a:spLocks/>
            </p:cNvSpPr>
            <p:nvPr/>
          </p:nvSpPr>
          <p:spPr bwMode="auto">
            <a:xfrm>
              <a:off x="4819" y="758"/>
              <a:ext cx="114" cy="142"/>
            </a:xfrm>
            <a:custGeom>
              <a:avLst/>
              <a:gdLst/>
              <a:ahLst/>
              <a:cxnLst>
                <a:cxn ang="0">
                  <a:pos x="64" y="175"/>
                </a:cxn>
                <a:cxn ang="0">
                  <a:pos x="0" y="115"/>
                </a:cxn>
                <a:cxn ang="0">
                  <a:pos x="71" y="127"/>
                </a:cxn>
                <a:cxn ang="0">
                  <a:pos x="71" y="55"/>
                </a:cxn>
                <a:cxn ang="0">
                  <a:pos x="85" y="0"/>
                </a:cxn>
                <a:cxn ang="0">
                  <a:pos x="121" y="67"/>
                </a:cxn>
                <a:cxn ang="0">
                  <a:pos x="164" y="12"/>
                </a:cxn>
                <a:cxn ang="0">
                  <a:pos x="164" y="79"/>
                </a:cxn>
                <a:cxn ang="0">
                  <a:pos x="242" y="31"/>
                </a:cxn>
                <a:cxn ang="0">
                  <a:pos x="321" y="25"/>
                </a:cxn>
                <a:cxn ang="0">
                  <a:pos x="229" y="73"/>
                </a:cxn>
                <a:cxn ang="0">
                  <a:pos x="229" y="139"/>
                </a:cxn>
                <a:cxn ang="0">
                  <a:pos x="314" y="109"/>
                </a:cxn>
                <a:cxn ang="0">
                  <a:pos x="292" y="157"/>
                </a:cxn>
                <a:cxn ang="0">
                  <a:pos x="343" y="163"/>
                </a:cxn>
                <a:cxn ang="0">
                  <a:pos x="256" y="187"/>
                </a:cxn>
                <a:cxn ang="0">
                  <a:pos x="321" y="283"/>
                </a:cxn>
                <a:cxn ang="0">
                  <a:pos x="229" y="235"/>
                </a:cxn>
                <a:cxn ang="0">
                  <a:pos x="229" y="265"/>
                </a:cxn>
                <a:cxn ang="0">
                  <a:pos x="164" y="229"/>
                </a:cxn>
                <a:cxn ang="0">
                  <a:pos x="164" y="175"/>
                </a:cxn>
                <a:cxn ang="0">
                  <a:pos x="107" y="235"/>
                </a:cxn>
                <a:cxn ang="0">
                  <a:pos x="36" y="253"/>
                </a:cxn>
                <a:cxn ang="0">
                  <a:pos x="64" y="175"/>
                </a:cxn>
              </a:cxnLst>
              <a:rect l="0" t="0" r="r" b="b"/>
              <a:pathLst>
                <a:path w="343" h="283">
                  <a:moveTo>
                    <a:pt x="64" y="175"/>
                  </a:moveTo>
                  <a:lnTo>
                    <a:pt x="0" y="115"/>
                  </a:lnTo>
                  <a:lnTo>
                    <a:pt x="71" y="127"/>
                  </a:lnTo>
                  <a:lnTo>
                    <a:pt x="71" y="55"/>
                  </a:lnTo>
                  <a:lnTo>
                    <a:pt x="85" y="0"/>
                  </a:lnTo>
                  <a:lnTo>
                    <a:pt x="121" y="67"/>
                  </a:lnTo>
                  <a:lnTo>
                    <a:pt x="164" y="12"/>
                  </a:lnTo>
                  <a:lnTo>
                    <a:pt x="164" y="79"/>
                  </a:lnTo>
                  <a:lnTo>
                    <a:pt x="242" y="31"/>
                  </a:lnTo>
                  <a:lnTo>
                    <a:pt x="321" y="25"/>
                  </a:lnTo>
                  <a:lnTo>
                    <a:pt x="229" y="73"/>
                  </a:lnTo>
                  <a:lnTo>
                    <a:pt x="229" y="139"/>
                  </a:lnTo>
                  <a:lnTo>
                    <a:pt x="314" y="109"/>
                  </a:lnTo>
                  <a:lnTo>
                    <a:pt x="292" y="157"/>
                  </a:lnTo>
                  <a:lnTo>
                    <a:pt x="343" y="163"/>
                  </a:lnTo>
                  <a:lnTo>
                    <a:pt x="256" y="187"/>
                  </a:lnTo>
                  <a:lnTo>
                    <a:pt x="321" y="283"/>
                  </a:lnTo>
                  <a:lnTo>
                    <a:pt x="229" y="235"/>
                  </a:lnTo>
                  <a:lnTo>
                    <a:pt x="229" y="265"/>
                  </a:lnTo>
                  <a:lnTo>
                    <a:pt x="164" y="229"/>
                  </a:lnTo>
                  <a:lnTo>
                    <a:pt x="164" y="175"/>
                  </a:lnTo>
                  <a:lnTo>
                    <a:pt x="107" y="235"/>
                  </a:lnTo>
                  <a:lnTo>
                    <a:pt x="36" y="253"/>
                  </a:lnTo>
                  <a:lnTo>
                    <a:pt x="64" y="175"/>
                  </a:lnTo>
                  <a:close/>
                </a:path>
              </a:pathLst>
            </a:custGeom>
            <a:solidFill>
              <a:srgbClr val="99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56" name="Rectangle 18">
              <a:extLst>
                <a:ext uri="{FF2B5EF4-FFF2-40B4-BE49-F238E27FC236}">
                  <a16:creationId xmlns:a16="http://schemas.microsoft.com/office/drawing/2014/main" id="{B49A3004-1C8C-498B-9EBC-6496D67CE0F2}"/>
                </a:ext>
              </a:extLst>
            </p:cNvPr>
            <p:cNvSpPr>
              <a:spLocks noChangeArrowheads="1"/>
            </p:cNvSpPr>
            <p:nvPr/>
          </p:nvSpPr>
          <p:spPr bwMode="auto">
            <a:xfrm>
              <a:off x="4659" y="872"/>
              <a:ext cx="76" cy="32"/>
            </a:xfrm>
            <a:prstGeom prst="rect">
              <a:avLst/>
            </a:prstGeom>
            <a:solidFill>
              <a:srgbClr val="077ABA"/>
            </a:solid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57" name="Freeform 19">
              <a:extLst>
                <a:ext uri="{FF2B5EF4-FFF2-40B4-BE49-F238E27FC236}">
                  <a16:creationId xmlns:a16="http://schemas.microsoft.com/office/drawing/2014/main" id="{DF8336EB-5E65-451C-B840-C474E99D0713}"/>
                </a:ext>
              </a:extLst>
            </p:cNvPr>
            <p:cNvSpPr>
              <a:spLocks/>
            </p:cNvSpPr>
            <p:nvPr/>
          </p:nvSpPr>
          <p:spPr bwMode="auto">
            <a:xfrm>
              <a:off x="4857" y="533"/>
              <a:ext cx="6" cy="186"/>
            </a:xfrm>
            <a:custGeom>
              <a:avLst/>
              <a:gdLst/>
              <a:ahLst/>
              <a:cxnLst>
                <a:cxn ang="0">
                  <a:pos x="9" y="372"/>
                </a:cxn>
                <a:cxn ang="0">
                  <a:pos x="0" y="0"/>
                </a:cxn>
                <a:cxn ang="0">
                  <a:pos x="19" y="78"/>
                </a:cxn>
                <a:cxn ang="0">
                  <a:pos x="19" y="287"/>
                </a:cxn>
                <a:cxn ang="0">
                  <a:pos x="9" y="372"/>
                </a:cxn>
              </a:cxnLst>
              <a:rect l="0" t="0" r="r" b="b"/>
              <a:pathLst>
                <a:path w="19" h="372">
                  <a:moveTo>
                    <a:pt x="9" y="372"/>
                  </a:moveTo>
                  <a:lnTo>
                    <a:pt x="0" y="0"/>
                  </a:lnTo>
                  <a:lnTo>
                    <a:pt x="19" y="78"/>
                  </a:lnTo>
                  <a:lnTo>
                    <a:pt x="19" y="287"/>
                  </a:lnTo>
                  <a:lnTo>
                    <a:pt x="9" y="372"/>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58" name="Freeform 20">
              <a:extLst>
                <a:ext uri="{FF2B5EF4-FFF2-40B4-BE49-F238E27FC236}">
                  <a16:creationId xmlns:a16="http://schemas.microsoft.com/office/drawing/2014/main" id="{38A9FED9-8719-4DF3-93BF-FD140BF53A56}"/>
                </a:ext>
              </a:extLst>
            </p:cNvPr>
            <p:cNvSpPr>
              <a:spLocks/>
            </p:cNvSpPr>
            <p:nvPr/>
          </p:nvSpPr>
          <p:spPr bwMode="auto">
            <a:xfrm>
              <a:off x="4925" y="490"/>
              <a:ext cx="64" cy="217"/>
            </a:xfrm>
            <a:custGeom>
              <a:avLst/>
              <a:gdLst/>
              <a:ahLst/>
              <a:cxnLst>
                <a:cxn ang="0">
                  <a:pos x="0" y="434"/>
                </a:cxn>
                <a:cxn ang="0">
                  <a:pos x="194" y="0"/>
                </a:cxn>
                <a:cxn ang="0">
                  <a:pos x="157" y="125"/>
                </a:cxn>
                <a:cxn ang="0">
                  <a:pos x="56" y="372"/>
                </a:cxn>
                <a:cxn ang="0">
                  <a:pos x="0" y="434"/>
                </a:cxn>
              </a:cxnLst>
              <a:rect l="0" t="0" r="r" b="b"/>
              <a:pathLst>
                <a:path w="194" h="434">
                  <a:moveTo>
                    <a:pt x="0" y="434"/>
                  </a:moveTo>
                  <a:lnTo>
                    <a:pt x="194" y="0"/>
                  </a:lnTo>
                  <a:lnTo>
                    <a:pt x="157" y="125"/>
                  </a:lnTo>
                  <a:lnTo>
                    <a:pt x="56" y="372"/>
                  </a:lnTo>
                  <a:lnTo>
                    <a:pt x="0" y="434"/>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59" name="Freeform 21">
              <a:extLst>
                <a:ext uri="{FF2B5EF4-FFF2-40B4-BE49-F238E27FC236}">
                  <a16:creationId xmlns:a16="http://schemas.microsoft.com/office/drawing/2014/main" id="{D15F69CE-EAF2-4C06-8815-99932861BE02}"/>
                </a:ext>
              </a:extLst>
            </p:cNvPr>
            <p:cNvSpPr>
              <a:spLocks/>
            </p:cNvSpPr>
            <p:nvPr/>
          </p:nvSpPr>
          <p:spPr bwMode="auto">
            <a:xfrm>
              <a:off x="4706" y="623"/>
              <a:ext cx="83" cy="92"/>
            </a:xfrm>
            <a:custGeom>
              <a:avLst/>
              <a:gdLst/>
              <a:ahLst/>
              <a:cxnLst>
                <a:cxn ang="0">
                  <a:pos x="250" y="185"/>
                </a:cxn>
                <a:cxn ang="0">
                  <a:pos x="0" y="0"/>
                </a:cxn>
                <a:cxn ang="0">
                  <a:pos x="37" y="36"/>
                </a:cxn>
                <a:cxn ang="0">
                  <a:pos x="175" y="154"/>
                </a:cxn>
                <a:cxn ang="0">
                  <a:pos x="250" y="185"/>
                </a:cxn>
              </a:cxnLst>
              <a:rect l="0" t="0" r="r" b="b"/>
              <a:pathLst>
                <a:path w="250" h="185">
                  <a:moveTo>
                    <a:pt x="250" y="185"/>
                  </a:moveTo>
                  <a:lnTo>
                    <a:pt x="0" y="0"/>
                  </a:lnTo>
                  <a:lnTo>
                    <a:pt x="37" y="36"/>
                  </a:lnTo>
                  <a:lnTo>
                    <a:pt x="175" y="154"/>
                  </a:lnTo>
                  <a:lnTo>
                    <a:pt x="250" y="185"/>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60" name="Freeform 22">
              <a:extLst>
                <a:ext uri="{FF2B5EF4-FFF2-40B4-BE49-F238E27FC236}">
                  <a16:creationId xmlns:a16="http://schemas.microsoft.com/office/drawing/2014/main" id="{037C4905-31DB-4A98-AC56-9343626C4574}"/>
                </a:ext>
              </a:extLst>
            </p:cNvPr>
            <p:cNvSpPr>
              <a:spLocks/>
            </p:cNvSpPr>
            <p:nvPr/>
          </p:nvSpPr>
          <p:spPr bwMode="auto">
            <a:xfrm>
              <a:off x="4731" y="443"/>
              <a:ext cx="61" cy="180"/>
            </a:xfrm>
            <a:custGeom>
              <a:avLst/>
              <a:gdLst/>
              <a:ahLst/>
              <a:cxnLst>
                <a:cxn ang="0">
                  <a:pos x="100" y="218"/>
                </a:cxn>
                <a:cxn ang="0">
                  <a:pos x="0" y="0"/>
                </a:cxn>
                <a:cxn ang="0">
                  <a:pos x="35" y="77"/>
                </a:cxn>
                <a:cxn ang="0">
                  <a:pos x="92" y="133"/>
                </a:cxn>
                <a:cxn ang="0">
                  <a:pos x="184" y="358"/>
                </a:cxn>
                <a:cxn ang="0">
                  <a:pos x="100" y="218"/>
                </a:cxn>
              </a:cxnLst>
              <a:rect l="0" t="0" r="r" b="b"/>
              <a:pathLst>
                <a:path w="184" h="358">
                  <a:moveTo>
                    <a:pt x="100" y="218"/>
                  </a:moveTo>
                  <a:lnTo>
                    <a:pt x="0" y="0"/>
                  </a:lnTo>
                  <a:lnTo>
                    <a:pt x="35" y="77"/>
                  </a:lnTo>
                  <a:lnTo>
                    <a:pt x="92" y="133"/>
                  </a:lnTo>
                  <a:lnTo>
                    <a:pt x="184" y="358"/>
                  </a:lnTo>
                  <a:lnTo>
                    <a:pt x="100" y="218"/>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61" name="Freeform 23">
              <a:extLst>
                <a:ext uri="{FF2B5EF4-FFF2-40B4-BE49-F238E27FC236}">
                  <a16:creationId xmlns:a16="http://schemas.microsoft.com/office/drawing/2014/main" id="{FF6AB59A-366F-4935-AA6D-84E2C452B8F0}"/>
                </a:ext>
              </a:extLst>
            </p:cNvPr>
            <p:cNvSpPr>
              <a:spLocks/>
            </p:cNvSpPr>
            <p:nvPr/>
          </p:nvSpPr>
          <p:spPr bwMode="auto">
            <a:xfrm>
              <a:off x="4958" y="471"/>
              <a:ext cx="16" cy="20"/>
            </a:xfrm>
            <a:custGeom>
              <a:avLst/>
              <a:gdLst/>
              <a:ahLst/>
              <a:cxnLst>
                <a:cxn ang="0">
                  <a:pos x="16" y="0"/>
                </a:cxn>
                <a:cxn ang="0">
                  <a:pos x="0" y="40"/>
                </a:cxn>
                <a:cxn ang="0">
                  <a:pos x="47" y="40"/>
                </a:cxn>
                <a:cxn ang="0">
                  <a:pos x="16" y="0"/>
                </a:cxn>
              </a:cxnLst>
              <a:rect l="0" t="0" r="r" b="b"/>
              <a:pathLst>
                <a:path w="47" h="40">
                  <a:moveTo>
                    <a:pt x="16" y="0"/>
                  </a:moveTo>
                  <a:lnTo>
                    <a:pt x="0" y="40"/>
                  </a:lnTo>
                  <a:lnTo>
                    <a:pt x="47" y="40"/>
                  </a:lnTo>
                  <a:lnTo>
                    <a:pt x="16"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62" name="Freeform 24">
              <a:extLst>
                <a:ext uri="{FF2B5EF4-FFF2-40B4-BE49-F238E27FC236}">
                  <a16:creationId xmlns:a16="http://schemas.microsoft.com/office/drawing/2014/main" id="{9957C30D-9074-4BE4-81F5-F92CB511F1DD}"/>
                </a:ext>
              </a:extLst>
            </p:cNvPr>
            <p:cNvSpPr>
              <a:spLocks/>
            </p:cNvSpPr>
            <p:nvPr/>
          </p:nvSpPr>
          <p:spPr bwMode="auto">
            <a:xfrm>
              <a:off x="5011" y="617"/>
              <a:ext cx="17" cy="19"/>
            </a:xfrm>
            <a:custGeom>
              <a:avLst/>
              <a:gdLst/>
              <a:ahLst/>
              <a:cxnLst>
                <a:cxn ang="0">
                  <a:pos x="0" y="0"/>
                </a:cxn>
                <a:cxn ang="0">
                  <a:pos x="0" y="39"/>
                </a:cxn>
                <a:cxn ang="0">
                  <a:pos x="51" y="39"/>
                </a:cxn>
                <a:cxn ang="0">
                  <a:pos x="0" y="0"/>
                </a:cxn>
              </a:cxnLst>
              <a:rect l="0" t="0" r="r" b="b"/>
              <a:pathLst>
                <a:path w="51" h="39">
                  <a:moveTo>
                    <a:pt x="0" y="0"/>
                  </a:moveTo>
                  <a:lnTo>
                    <a:pt x="0" y="39"/>
                  </a:lnTo>
                  <a:lnTo>
                    <a:pt x="51" y="39"/>
                  </a:lnTo>
                  <a:lnTo>
                    <a:pt x="0"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63" name="Freeform 25">
              <a:extLst>
                <a:ext uri="{FF2B5EF4-FFF2-40B4-BE49-F238E27FC236}">
                  <a16:creationId xmlns:a16="http://schemas.microsoft.com/office/drawing/2014/main" id="{D6462C4F-F693-481C-8054-F131C1D26D90}"/>
                </a:ext>
              </a:extLst>
            </p:cNvPr>
            <p:cNvSpPr>
              <a:spLocks/>
            </p:cNvSpPr>
            <p:nvPr/>
          </p:nvSpPr>
          <p:spPr bwMode="auto">
            <a:xfrm>
              <a:off x="4748" y="345"/>
              <a:ext cx="17" cy="42"/>
            </a:xfrm>
            <a:custGeom>
              <a:avLst/>
              <a:gdLst/>
              <a:ahLst/>
              <a:cxnLst>
                <a:cxn ang="0">
                  <a:pos x="23" y="0"/>
                </a:cxn>
                <a:cxn ang="0">
                  <a:pos x="0" y="84"/>
                </a:cxn>
                <a:cxn ang="0">
                  <a:pos x="53" y="54"/>
                </a:cxn>
                <a:cxn ang="0">
                  <a:pos x="23" y="0"/>
                </a:cxn>
              </a:cxnLst>
              <a:rect l="0" t="0" r="r" b="b"/>
              <a:pathLst>
                <a:path w="53" h="84">
                  <a:moveTo>
                    <a:pt x="23" y="0"/>
                  </a:moveTo>
                  <a:lnTo>
                    <a:pt x="0" y="84"/>
                  </a:lnTo>
                  <a:lnTo>
                    <a:pt x="53" y="54"/>
                  </a:lnTo>
                  <a:lnTo>
                    <a:pt x="23"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64" name="Freeform 26">
              <a:extLst>
                <a:ext uri="{FF2B5EF4-FFF2-40B4-BE49-F238E27FC236}">
                  <a16:creationId xmlns:a16="http://schemas.microsoft.com/office/drawing/2014/main" id="{797F04C3-0878-4C92-AA62-48F97ABDEF1A}"/>
                </a:ext>
              </a:extLst>
            </p:cNvPr>
            <p:cNvSpPr>
              <a:spLocks/>
            </p:cNvSpPr>
            <p:nvPr/>
          </p:nvSpPr>
          <p:spPr bwMode="auto">
            <a:xfrm>
              <a:off x="4814" y="518"/>
              <a:ext cx="12" cy="24"/>
            </a:xfrm>
            <a:custGeom>
              <a:avLst/>
              <a:gdLst/>
              <a:ahLst/>
              <a:cxnLst>
                <a:cxn ang="0">
                  <a:pos x="8" y="0"/>
                </a:cxn>
                <a:cxn ang="0">
                  <a:pos x="0" y="45"/>
                </a:cxn>
                <a:cxn ang="0">
                  <a:pos x="36" y="49"/>
                </a:cxn>
                <a:cxn ang="0">
                  <a:pos x="8" y="0"/>
                </a:cxn>
              </a:cxnLst>
              <a:rect l="0" t="0" r="r" b="b"/>
              <a:pathLst>
                <a:path w="36" h="49">
                  <a:moveTo>
                    <a:pt x="8" y="0"/>
                  </a:moveTo>
                  <a:lnTo>
                    <a:pt x="0" y="45"/>
                  </a:lnTo>
                  <a:lnTo>
                    <a:pt x="36" y="49"/>
                  </a:lnTo>
                  <a:lnTo>
                    <a:pt x="8"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65" name="Freeform 27">
              <a:extLst>
                <a:ext uri="{FF2B5EF4-FFF2-40B4-BE49-F238E27FC236}">
                  <a16:creationId xmlns:a16="http://schemas.microsoft.com/office/drawing/2014/main" id="{8431A9CF-7064-4847-99D4-B6B513B891D8}"/>
                </a:ext>
              </a:extLst>
            </p:cNvPr>
            <p:cNvSpPr>
              <a:spLocks/>
            </p:cNvSpPr>
            <p:nvPr/>
          </p:nvSpPr>
          <p:spPr bwMode="auto">
            <a:xfrm>
              <a:off x="4677" y="564"/>
              <a:ext cx="20" cy="30"/>
            </a:xfrm>
            <a:custGeom>
              <a:avLst/>
              <a:gdLst/>
              <a:ahLst/>
              <a:cxnLst>
                <a:cxn ang="0">
                  <a:pos x="0" y="0"/>
                </a:cxn>
                <a:cxn ang="0">
                  <a:pos x="6" y="60"/>
                </a:cxn>
                <a:cxn ang="0">
                  <a:pos x="59" y="0"/>
                </a:cxn>
                <a:cxn ang="0">
                  <a:pos x="0" y="0"/>
                </a:cxn>
              </a:cxnLst>
              <a:rect l="0" t="0" r="r" b="b"/>
              <a:pathLst>
                <a:path w="59" h="60">
                  <a:moveTo>
                    <a:pt x="0" y="0"/>
                  </a:moveTo>
                  <a:lnTo>
                    <a:pt x="6" y="60"/>
                  </a:lnTo>
                  <a:lnTo>
                    <a:pt x="59" y="0"/>
                  </a:lnTo>
                  <a:lnTo>
                    <a:pt x="0"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66" name="Freeform 28">
              <a:extLst>
                <a:ext uri="{FF2B5EF4-FFF2-40B4-BE49-F238E27FC236}">
                  <a16:creationId xmlns:a16="http://schemas.microsoft.com/office/drawing/2014/main" id="{19D76781-7214-4429-85B0-D674FADB237D}"/>
                </a:ext>
              </a:extLst>
            </p:cNvPr>
            <p:cNvSpPr>
              <a:spLocks/>
            </p:cNvSpPr>
            <p:nvPr/>
          </p:nvSpPr>
          <p:spPr bwMode="auto">
            <a:xfrm>
              <a:off x="4958" y="1005"/>
              <a:ext cx="20" cy="30"/>
            </a:xfrm>
            <a:custGeom>
              <a:avLst/>
              <a:gdLst/>
              <a:ahLst/>
              <a:cxnLst>
                <a:cxn ang="0">
                  <a:pos x="0" y="0"/>
                </a:cxn>
                <a:cxn ang="0">
                  <a:pos x="0" y="61"/>
                </a:cxn>
                <a:cxn ang="0">
                  <a:pos x="60" y="61"/>
                </a:cxn>
                <a:cxn ang="0">
                  <a:pos x="0" y="0"/>
                </a:cxn>
              </a:cxnLst>
              <a:rect l="0" t="0" r="r" b="b"/>
              <a:pathLst>
                <a:path w="60" h="61">
                  <a:moveTo>
                    <a:pt x="0" y="0"/>
                  </a:moveTo>
                  <a:lnTo>
                    <a:pt x="0" y="61"/>
                  </a:lnTo>
                  <a:lnTo>
                    <a:pt x="60" y="61"/>
                  </a:lnTo>
                  <a:lnTo>
                    <a:pt x="0" y="0"/>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grpSp>
        <p:nvGrpSpPr>
          <p:cNvPr id="67" name="Group 29">
            <a:extLst>
              <a:ext uri="{FF2B5EF4-FFF2-40B4-BE49-F238E27FC236}">
                <a16:creationId xmlns:a16="http://schemas.microsoft.com/office/drawing/2014/main" id="{111D2A90-61C2-4908-A776-E1A70DBBF839}"/>
              </a:ext>
            </a:extLst>
          </p:cNvPr>
          <p:cNvGrpSpPr>
            <a:grpSpLocks/>
          </p:cNvGrpSpPr>
          <p:nvPr/>
        </p:nvGrpSpPr>
        <p:grpSpPr bwMode="auto">
          <a:xfrm>
            <a:off x="4932076" y="4221088"/>
            <a:ext cx="1109663" cy="1219200"/>
            <a:chOff x="4896" y="0"/>
            <a:chExt cx="699" cy="768"/>
          </a:xfrm>
        </p:grpSpPr>
        <p:sp>
          <p:nvSpPr>
            <p:cNvPr id="68" name="Freeform 30">
              <a:extLst>
                <a:ext uri="{FF2B5EF4-FFF2-40B4-BE49-F238E27FC236}">
                  <a16:creationId xmlns:a16="http://schemas.microsoft.com/office/drawing/2014/main" id="{6F5E6B72-B6AD-47C2-82B8-21D6141D39BF}"/>
                </a:ext>
              </a:extLst>
            </p:cNvPr>
            <p:cNvSpPr>
              <a:spLocks/>
            </p:cNvSpPr>
            <p:nvPr/>
          </p:nvSpPr>
          <p:spPr bwMode="auto">
            <a:xfrm>
              <a:off x="4896" y="624"/>
              <a:ext cx="181" cy="144"/>
            </a:xfrm>
            <a:custGeom>
              <a:avLst/>
              <a:gdLst/>
              <a:ahLst/>
              <a:cxnLst>
                <a:cxn ang="0">
                  <a:pos x="542" y="48"/>
                </a:cxn>
                <a:cxn ang="0">
                  <a:pos x="477" y="0"/>
                </a:cxn>
                <a:cxn ang="0">
                  <a:pos x="0" y="282"/>
                </a:cxn>
                <a:cxn ang="0">
                  <a:pos x="28" y="288"/>
                </a:cxn>
                <a:cxn ang="0">
                  <a:pos x="449" y="66"/>
                </a:cxn>
                <a:cxn ang="0">
                  <a:pos x="506" y="108"/>
                </a:cxn>
                <a:cxn ang="0">
                  <a:pos x="542" y="48"/>
                </a:cxn>
              </a:cxnLst>
              <a:rect l="0" t="0" r="r" b="b"/>
              <a:pathLst>
                <a:path w="542" h="288">
                  <a:moveTo>
                    <a:pt x="542" y="48"/>
                  </a:moveTo>
                  <a:lnTo>
                    <a:pt x="477" y="0"/>
                  </a:lnTo>
                  <a:lnTo>
                    <a:pt x="0" y="282"/>
                  </a:lnTo>
                  <a:lnTo>
                    <a:pt x="28" y="288"/>
                  </a:lnTo>
                  <a:lnTo>
                    <a:pt x="449" y="66"/>
                  </a:lnTo>
                  <a:lnTo>
                    <a:pt x="506" y="108"/>
                  </a:lnTo>
                  <a:lnTo>
                    <a:pt x="542" y="48"/>
                  </a:lnTo>
                  <a:close/>
                </a:path>
              </a:pathLst>
            </a:custGeom>
            <a:solidFill>
              <a:srgbClr val="000016"/>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nvGrpSpPr>
            <p:cNvPr id="69" name="Group 31">
              <a:extLst>
                <a:ext uri="{FF2B5EF4-FFF2-40B4-BE49-F238E27FC236}">
                  <a16:creationId xmlns:a16="http://schemas.microsoft.com/office/drawing/2014/main" id="{73C3A5E7-DD4D-4539-A680-5B036A4A49AB}"/>
                </a:ext>
              </a:extLst>
            </p:cNvPr>
            <p:cNvGrpSpPr>
              <a:grpSpLocks/>
            </p:cNvGrpSpPr>
            <p:nvPr/>
          </p:nvGrpSpPr>
          <p:grpSpPr bwMode="auto">
            <a:xfrm>
              <a:off x="4992" y="0"/>
              <a:ext cx="603" cy="718"/>
              <a:chOff x="5011" y="188"/>
              <a:chExt cx="603" cy="718"/>
            </a:xfrm>
          </p:grpSpPr>
          <p:sp>
            <p:nvSpPr>
              <p:cNvPr id="70" name="Freeform 32">
                <a:extLst>
                  <a:ext uri="{FF2B5EF4-FFF2-40B4-BE49-F238E27FC236}">
                    <a16:creationId xmlns:a16="http://schemas.microsoft.com/office/drawing/2014/main" id="{D7330A32-B9C3-4B1A-A1EB-1817E2C15660}"/>
                  </a:ext>
                </a:extLst>
              </p:cNvPr>
              <p:cNvSpPr>
                <a:spLocks/>
              </p:cNvSpPr>
              <p:nvPr/>
            </p:nvSpPr>
            <p:spPr bwMode="auto">
              <a:xfrm>
                <a:off x="5011" y="188"/>
                <a:ext cx="522" cy="713"/>
              </a:xfrm>
              <a:custGeom>
                <a:avLst/>
                <a:gdLst/>
                <a:ahLst/>
                <a:cxnLst>
                  <a:cxn ang="0">
                    <a:pos x="250" y="37"/>
                  </a:cxn>
                  <a:cxn ang="0">
                    <a:pos x="293" y="16"/>
                  </a:cxn>
                  <a:cxn ang="0">
                    <a:pos x="338" y="8"/>
                  </a:cxn>
                  <a:cxn ang="0">
                    <a:pos x="391" y="3"/>
                  </a:cxn>
                  <a:cxn ang="0">
                    <a:pos x="474" y="19"/>
                  </a:cxn>
                  <a:cxn ang="0">
                    <a:pos x="497" y="101"/>
                  </a:cxn>
                  <a:cxn ang="0">
                    <a:pos x="544" y="160"/>
                  </a:cxn>
                  <a:cxn ang="0">
                    <a:pos x="647" y="155"/>
                  </a:cxn>
                  <a:cxn ang="0">
                    <a:pos x="1076" y="213"/>
                  </a:cxn>
                  <a:cxn ang="0">
                    <a:pos x="1267" y="329"/>
                  </a:cxn>
                  <a:cxn ang="0">
                    <a:pos x="1380" y="418"/>
                  </a:cxn>
                  <a:cxn ang="0">
                    <a:pos x="1416" y="434"/>
                  </a:cxn>
                  <a:cxn ang="0">
                    <a:pos x="1427" y="451"/>
                  </a:cxn>
                  <a:cxn ang="0">
                    <a:pos x="1426" y="473"/>
                  </a:cxn>
                  <a:cxn ang="0">
                    <a:pos x="1423" y="509"/>
                  </a:cxn>
                  <a:cxn ang="0">
                    <a:pos x="1475" y="562"/>
                  </a:cxn>
                  <a:cxn ang="0">
                    <a:pos x="1492" y="630"/>
                  </a:cxn>
                  <a:cxn ang="0">
                    <a:pos x="1567" y="708"/>
                  </a:cxn>
                  <a:cxn ang="0">
                    <a:pos x="1555" y="810"/>
                  </a:cxn>
                  <a:cxn ang="0">
                    <a:pos x="1567" y="911"/>
                  </a:cxn>
                  <a:cxn ang="0">
                    <a:pos x="1558" y="971"/>
                  </a:cxn>
                  <a:cxn ang="0">
                    <a:pos x="1537" y="1020"/>
                  </a:cxn>
                  <a:cxn ang="0">
                    <a:pos x="1495" y="1072"/>
                  </a:cxn>
                  <a:cxn ang="0">
                    <a:pos x="1406" y="1183"/>
                  </a:cxn>
                  <a:cxn ang="0">
                    <a:pos x="1375" y="1419"/>
                  </a:cxn>
                  <a:cxn ang="0">
                    <a:pos x="500" y="1264"/>
                  </a:cxn>
                  <a:cxn ang="0">
                    <a:pos x="483" y="1175"/>
                  </a:cxn>
                  <a:cxn ang="0">
                    <a:pos x="438" y="1219"/>
                  </a:cxn>
                  <a:cxn ang="0">
                    <a:pos x="377" y="1285"/>
                  </a:cxn>
                  <a:cxn ang="0">
                    <a:pos x="175" y="1271"/>
                  </a:cxn>
                  <a:cxn ang="0">
                    <a:pos x="87" y="1211"/>
                  </a:cxn>
                  <a:cxn ang="0">
                    <a:pos x="228" y="1093"/>
                  </a:cxn>
                  <a:cxn ang="0">
                    <a:pos x="387" y="1005"/>
                  </a:cxn>
                  <a:cxn ang="0">
                    <a:pos x="359" y="946"/>
                  </a:cxn>
                  <a:cxn ang="0">
                    <a:pos x="359" y="822"/>
                  </a:cxn>
                  <a:cxn ang="0">
                    <a:pos x="333" y="666"/>
                  </a:cxn>
                  <a:cxn ang="0">
                    <a:pos x="192" y="608"/>
                  </a:cxn>
                  <a:cxn ang="0">
                    <a:pos x="96" y="505"/>
                  </a:cxn>
                  <a:cxn ang="0">
                    <a:pos x="0" y="349"/>
                  </a:cxn>
                  <a:cxn ang="0">
                    <a:pos x="70" y="179"/>
                  </a:cxn>
                  <a:cxn ang="0">
                    <a:pos x="184" y="68"/>
                  </a:cxn>
                </a:cxnLst>
                <a:rect l="0" t="0" r="r" b="b"/>
                <a:pathLst>
                  <a:path w="1567" h="1426">
                    <a:moveTo>
                      <a:pt x="227" y="54"/>
                    </a:moveTo>
                    <a:lnTo>
                      <a:pt x="250" y="37"/>
                    </a:lnTo>
                    <a:lnTo>
                      <a:pt x="272" y="25"/>
                    </a:lnTo>
                    <a:lnTo>
                      <a:pt x="293" y="16"/>
                    </a:lnTo>
                    <a:lnTo>
                      <a:pt x="315" y="12"/>
                    </a:lnTo>
                    <a:lnTo>
                      <a:pt x="338" y="8"/>
                    </a:lnTo>
                    <a:lnTo>
                      <a:pt x="364" y="6"/>
                    </a:lnTo>
                    <a:lnTo>
                      <a:pt x="391" y="3"/>
                    </a:lnTo>
                    <a:lnTo>
                      <a:pt x="423" y="0"/>
                    </a:lnTo>
                    <a:lnTo>
                      <a:pt x="474" y="19"/>
                    </a:lnTo>
                    <a:lnTo>
                      <a:pt x="497" y="54"/>
                    </a:lnTo>
                    <a:lnTo>
                      <a:pt x="497" y="101"/>
                    </a:lnTo>
                    <a:lnTo>
                      <a:pt x="544" y="116"/>
                    </a:lnTo>
                    <a:lnTo>
                      <a:pt x="544" y="160"/>
                    </a:lnTo>
                    <a:lnTo>
                      <a:pt x="572" y="175"/>
                    </a:lnTo>
                    <a:lnTo>
                      <a:pt x="647" y="155"/>
                    </a:lnTo>
                    <a:lnTo>
                      <a:pt x="886" y="155"/>
                    </a:lnTo>
                    <a:lnTo>
                      <a:pt x="1076" y="213"/>
                    </a:lnTo>
                    <a:lnTo>
                      <a:pt x="1134" y="253"/>
                    </a:lnTo>
                    <a:lnTo>
                      <a:pt x="1267" y="329"/>
                    </a:lnTo>
                    <a:lnTo>
                      <a:pt x="1319" y="374"/>
                    </a:lnTo>
                    <a:lnTo>
                      <a:pt x="1380" y="418"/>
                    </a:lnTo>
                    <a:lnTo>
                      <a:pt x="1401" y="425"/>
                    </a:lnTo>
                    <a:lnTo>
                      <a:pt x="1416" y="434"/>
                    </a:lnTo>
                    <a:lnTo>
                      <a:pt x="1423" y="441"/>
                    </a:lnTo>
                    <a:lnTo>
                      <a:pt x="1427" y="451"/>
                    </a:lnTo>
                    <a:lnTo>
                      <a:pt x="1427" y="461"/>
                    </a:lnTo>
                    <a:lnTo>
                      <a:pt x="1426" y="473"/>
                    </a:lnTo>
                    <a:lnTo>
                      <a:pt x="1424" y="490"/>
                    </a:lnTo>
                    <a:lnTo>
                      <a:pt x="1423" y="509"/>
                    </a:lnTo>
                    <a:lnTo>
                      <a:pt x="1475" y="529"/>
                    </a:lnTo>
                    <a:lnTo>
                      <a:pt x="1475" y="562"/>
                    </a:lnTo>
                    <a:lnTo>
                      <a:pt x="1492" y="597"/>
                    </a:lnTo>
                    <a:lnTo>
                      <a:pt x="1492" y="630"/>
                    </a:lnTo>
                    <a:lnTo>
                      <a:pt x="1509" y="664"/>
                    </a:lnTo>
                    <a:lnTo>
                      <a:pt x="1567" y="708"/>
                    </a:lnTo>
                    <a:lnTo>
                      <a:pt x="1567" y="752"/>
                    </a:lnTo>
                    <a:lnTo>
                      <a:pt x="1555" y="810"/>
                    </a:lnTo>
                    <a:lnTo>
                      <a:pt x="1567" y="873"/>
                    </a:lnTo>
                    <a:lnTo>
                      <a:pt x="1567" y="911"/>
                    </a:lnTo>
                    <a:lnTo>
                      <a:pt x="1564" y="944"/>
                    </a:lnTo>
                    <a:lnTo>
                      <a:pt x="1558" y="971"/>
                    </a:lnTo>
                    <a:lnTo>
                      <a:pt x="1550" y="996"/>
                    </a:lnTo>
                    <a:lnTo>
                      <a:pt x="1537" y="1020"/>
                    </a:lnTo>
                    <a:lnTo>
                      <a:pt x="1519" y="1045"/>
                    </a:lnTo>
                    <a:lnTo>
                      <a:pt x="1495" y="1072"/>
                    </a:lnTo>
                    <a:lnTo>
                      <a:pt x="1463" y="1103"/>
                    </a:lnTo>
                    <a:lnTo>
                      <a:pt x="1406" y="1183"/>
                    </a:lnTo>
                    <a:lnTo>
                      <a:pt x="1358" y="1296"/>
                    </a:lnTo>
                    <a:lnTo>
                      <a:pt x="1375" y="1419"/>
                    </a:lnTo>
                    <a:lnTo>
                      <a:pt x="492" y="1426"/>
                    </a:lnTo>
                    <a:lnTo>
                      <a:pt x="500" y="1264"/>
                    </a:lnTo>
                    <a:lnTo>
                      <a:pt x="552" y="1167"/>
                    </a:lnTo>
                    <a:lnTo>
                      <a:pt x="483" y="1175"/>
                    </a:lnTo>
                    <a:lnTo>
                      <a:pt x="438" y="1167"/>
                    </a:lnTo>
                    <a:lnTo>
                      <a:pt x="438" y="1219"/>
                    </a:lnTo>
                    <a:lnTo>
                      <a:pt x="395" y="1227"/>
                    </a:lnTo>
                    <a:lnTo>
                      <a:pt x="377" y="1285"/>
                    </a:lnTo>
                    <a:lnTo>
                      <a:pt x="237" y="1315"/>
                    </a:lnTo>
                    <a:lnTo>
                      <a:pt x="175" y="1271"/>
                    </a:lnTo>
                    <a:lnTo>
                      <a:pt x="96" y="1271"/>
                    </a:lnTo>
                    <a:lnTo>
                      <a:pt x="87" y="1211"/>
                    </a:lnTo>
                    <a:lnTo>
                      <a:pt x="132" y="1159"/>
                    </a:lnTo>
                    <a:lnTo>
                      <a:pt x="228" y="1093"/>
                    </a:lnTo>
                    <a:lnTo>
                      <a:pt x="308" y="1078"/>
                    </a:lnTo>
                    <a:lnTo>
                      <a:pt x="387" y="1005"/>
                    </a:lnTo>
                    <a:lnTo>
                      <a:pt x="387" y="982"/>
                    </a:lnTo>
                    <a:lnTo>
                      <a:pt x="359" y="946"/>
                    </a:lnTo>
                    <a:lnTo>
                      <a:pt x="359" y="888"/>
                    </a:lnTo>
                    <a:lnTo>
                      <a:pt x="359" y="822"/>
                    </a:lnTo>
                    <a:lnTo>
                      <a:pt x="333" y="755"/>
                    </a:lnTo>
                    <a:lnTo>
                      <a:pt x="333" y="666"/>
                    </a:lnTo>
                    <a:lnTo>
                      <a:pt x="237" y="603"/>
                    </a:lnTo>
                    <a:lnTo>
                      <a:pt x="192" y="608"/>
                    </a:lnTo>
                    <a:lnTo>
                      <a:pt x="84" y="560"/>
                    </a:lnTo>
                    <a:lnTo>
                      <a:pt x="96" y="505"/>
                    </a:lnTo>
                    <a:lnTo>
                      <a:pt x="36" y="437"/>
                    </a:lnTo>
                    <a:lnTo>
                      <a:pt x="0" y="349"/>
                    </a:lnTo>
                    <a:lnTo>
                      <a:pt x="17" y="245"/>
                    </a:lnTo>
                    <a:lnTo>
                      <a:pt x="70" y="179"/>
                    </a:lnTo>
                    <a:lnTo>
                      <a:pt x="141" y="98"/>
                    </a:lnTo>
                    <a:lnTo>
                      <a:pt x="184" y="68"/>
                    </a:lnTo>
                    <a:lnTo>
                      <a:pt x="227" y="54"/>
                    </a:lnTo>
                    <a:close/>
                  </a:path>
                </a:pathLst>
              </a:custGeom>
              <a:solidFill>
                <a:srgbClr val="00000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1" name="Freeform 33">
                <a:extLst>
                  <a:ext uri="{FF2B5EF4-FFF2-40B4-BE49-F238E27FC236}">
                    <a16:creationId xmlns:a16="http://schemas.microsoft.com/office/drawing/2014/main" id="{3B75F417-A2EA-4177-A287-9034C8A617D3}"/>
                  </a:ext>
                </a:extLst>
              </p:cNvPr>
              <p:cNvSpPr>
                <a:spLocks/>
              </p:cNvSpPr>
              <p:nvPr/>
            </p:nvSpPr>
            <p:spPr bwMode="auto">
              <a:xfrm>
                <a:off x="5011" y="344"/>
                <a:ext cx="192" cy="183"/>
              </a:xfrm>
              <a:custGeom>
                <a:avLst/>
                <a:gdLst/>
                <a:ahLst/>
                <a:cxnLst>
                  <a:cxn ang="0">
                    <a:pos x="0" y="24"/>
                  </a:cxn>
                  <a:cxn ang="0">
                    <a:pos x="0" y="90"/>
                  </a:cxn>
                  <a:cxn ang="0">
                    <a:pos x="41" y="147"/>
                  </a:cxn>
                  <a:cxn ang="0">
                    <a:pos x="120" y="195"/>
                  </a:cxn>
                  <a:cxn ang="0">
                    <a:pos x="200" y="186"/>
                  </a:cxn>
                  <a:cxn ang="0">
                    <a:pos x="311" y="152"/>
                  </a:cxn>
                  <a:cxn ang="0">
                    <a:pos x="425" y="200"/>
                  </a:cxn>
                  <a:cxn ang="0">
                    <a:pos x="385" y="263"/>
                  </a:cxn>
                  <a:cxn ang="0">
                    <a:pos x="341" y="266"/>
                  </a:cxn>
                  <a:cxn ang="0">
                    <a:pos x="232" y="290"/>
                  </a:cxn>
                  <a:cxn ang="0">
                    <a:pos x="317" y="347"/>
                  </a:cxn>
                  <a:cxn ang="0">
                    <a:pos x="419" y="365"/>
                  </a:cxn>
                  <a:cxn ang="0">
                    <a:pos x="487" y="365"/>
                  </a:cxn>
                  <a:cxn ang="0">
                    <a:pos x="576" y="323"/>
                  </a:cxn>
                  <a:cxn ang="0">
                    <a:pos x="537" y="247"/>
                  </a:cxn>
                  <a:cxn ang="0">
                    <a:pos x="475" y="147"/>
                  </a:cxn>
                  <a:cxn ang="0">
                    <a:pos x="317" y="33"/>
                  </a:cxn>
                  <a:cxn ang="0">
                    <a:pos x="203" y="0"/>
                  </a:cxn>
                  <a:cxn ang="0">
                    <a:pos x="74" y="14"/>
                  </a:cxn>
                  <a:cxn ang="0">
                    <a:pos x="71" y="14"/>
                  </a:cxn>
                  <a:cxn ang="0">
                    <a:pos x="61" y="15"/>
                  </a:cxn>
                  <a:cxn ang="0">
                    <a:pos x="48" y="18"/>
                  </a:cxn>
                  <a:cxn ang="0">
                    <a:pos x="34" y="19"/>
                  </a:cxn>
                  <a:cxn ang="0">
                    <a:pos x="19" y="20"/>
                  </a:cxn>
                  <a:cxn ang="0">
                    <a:pos x="8" y="22"/>
                  </a:cxn>
                  <a:cxn ang="0">
                    <a:pos x="0" y="24"/>
                  </a:cxn>
                  <a:cxn ang="0">
                    <a:pos x="0" y="24"/>
                  </a:cxn>
                </a:cxnLst>
                <a:rect l="0" t="0" r="r" b="b"/>
                <a:pathLst>
                  <a:path w="576" h="365">
                    <a:moveTo>
                      <a:pt x="0" y="24"/>
                    </a:moveTo>
                    <a:lnTo>
                      <a:pt x="0" y="90"/>
                    </a:lnTo>
                    <a:lnTo>
                      <a:pt x="41" y="147"/>
                    </a:lnTo>
                    <a:lnTo>
                      <a:pt x="120" y="195"/>
                    </a:lnTo>
                    <a:lnTo>
                      <a:pt x="200" y="186"/>
                    </a:lnTo>
                    <a:lnTo>
                      <a:pt x="311" y="152"/>
                    </a:lnTo>
                    <a:lnTo>
                      <a:pt x="425" y="200"/>
                    </a:lnTo>
                    <a:lnTo>
                      <a:pt x="385" y="263"/>
                    </a:lnTo>
                    <a:lnTo>
                      <a:pt x="341" y="266"/>
                    </a:lnTo>
                    <a:lnTo>
                      <a:pt x="232" y="290"/>
                    </a:lnTo>
                    <a:lnTo>
                      <a:pt x="317" y="347"/>
                    </a:lnTo>
                    <a:lnTo>
                      <a:pt x="419" y="365"/>
                    </a:lnTo>
                    <a:lnTo>
                      <a:pt x="487" y="365"/>
                    </a:lnTo>
                    <a:lnTo>
                      <a:pt x="576" y="323"/>
                    </a:lnTo>
                    <a:lnTo>
                      <a:pt x="537" y="247"/>
                    </a:lnTo>
                    <a:lnTo>
                      <a:pt x="475" y="147"/>
                    </a:lnTo>
                    <a:lnTo>
                      <a:pt x="317" y="33"/>
                    </a:lnTo>
                    <a:lnTo>
                      <a:pt x="203" y="0"/>
                    </a:lnTo>
                    <a:lnTo>
                      <a:pt x="74" y="14"/>
                    </a:lnTo>
                    <a:lnTo>
                      <a:pt x="71" y="14"/>
                    </a:lnTo>
                    <a:lnTo>
                      <a:pt x="61" y="15"/>
                    </a:lnTo>
                    <a:lnTo>
                      <a:pt x="48" y="18"/>
                    </a:lnTo>
                    <a:lnTo>
                      <a:pt x="34" y="19"/>
                    </a:lnTo>
                    <a:lnTo>
                      <a:pt x="19" y="20"/>
                    </a:lnTo>
                    <a:lnTo>
                      <a:pt x="8" y="22"/>
                    </a:lnTo>
                    <a:lnTo>
                      <a:pt x="0" y="24"/>
                    </a:lnTo>
                    <a:lnTo>
                      <a:pt x="0" y="24"/>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2" name="Freeform 34">
                <a:extLst>
                  <a:ext uri="{FF2B5EF4-FFF2-40B4-BE49-F238E27FC236}">
                    <a16:creationId xmlns:a16="http://schemas.microsoft.com/office/drawing/2014/main" id="{97AE7240-39FD-49E8-843E-02FE2808BB55}"/>
                  </a:ext>
                </a:extLst>
              </p:cNvPr>
              <p:cNvSpPr>
                <a:spLocks/>
              </p:cNvSpPr>
              <p:nvPr/>
            </p:nvSpPr>
            <p:spPr bwMode="auto">
              <a:xfrm>
                <a:off x="5046" y="454"/>
                <a:ext cx="83" cy="33"/>
              </a:xfrm>
              <a:custGeom>
                <a:avLst/>
                <a:gdLst/>
                <a:ahLst/>
                <a:cxnLst>
                  <a:cxn ang="0">
                    <a:pos x="0" y="23"/>
                  </a:cxn>
                  <a:cxn ang="0">
                    <a:pos x="174" y="0"/>
                  </a:cxn>
                  <a:cxn ang="0">
                    <a:pos x="249" y="42"/>
                  </a:cxn>
                  <a:cxn ang="0">
                    <a:pos x="100" y="66"/>
                  </a:cxn>
                  <a:cxn ang="0">
                    <a:pos x="0" y="23"/>
                  </a:cxn>
                </a:cxnLst>
                <a:rect l="0" t="0" r="r" b="b"/>
                <a:pathLst>
                  <a:path w="249" h="66">
                    <a:moveTo>
                      <a:pt x="0" y="23"/>
                    </a:moveTo>
                    <a:lnTo>
                      <a:pt x="174" y="0"/>
                    </a:lnTo>
                    <a:lnTo>
                      <a:pt x="249" y="42"/>
                    </a:lnTo>
                    <a:lnTo>
                      <a:pt x="100" y="66"/>
                    </a:lnTo>
                    <a:lnTo>
                      <a:pt x="0" y="23"/>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3" name="Freeform 35">
                <a:extLst>
                  <a:ext uri="{FF2B5EF4-FFF2-40B4-BE49-F238E27FC236}">
                    <a16:creationId xmlns:a16="http://schemas.microsoft.com/office/drawing/2014/main" id="{D0CA3921-FD1F-4B67-9477-0DF1747B23D0}"/>
                  </a:ext>
                </a:extLst>
              </p:cNvPr>
              <p:cNvSpPr>
                <a:spLocks/>
              </p:cNvSpPr>
              <p:nvPr/>
            </p:nvSpPr>
            <p:spPr bwMode="auto">
              <a:xfrm>
                <a:off x="5158" y="501"/>
                <a:ext cx="174" cy="142"/>
              </a:xfrm>
              <a:custGeom>
                <a:avLst/>
                <a:gdLst/>
                <a:ahLst/>
                <a:cxnLst>
                  <a:cxn ang="0">
                    <a:pos x="152" y="109"/>
                  </a:cxn>
                  <a:cxn ang="0">
                    <a:pos x="108" y="90"/>
                  </a:cxn>
                  <a:cxn ang="0">
                    <a:pos x="52" y="0"/>
                  </a:cxn>
                  <a:cxn ang="0">
                    <a:pos x="0" y="9"/>
                  </a:cxn>
                  <a:cxn ang="0">
                    <a:pos x="0" y="51"/>
                  </a:cxn>
                  <a:cxn ang="0">
                    <a:pos x="52" y="85"/>
                  </a:cxn>
                  <a:cxn ang="0">
                    <a:pos x="52" y="143"/>
                  </a:cxn>
                  <a:cxn ang="0">
                    <a:pos x="96" y="189"/>
                  </a:cxn>
                  <a:cxn ang="0">
                    <a:pos x="135" y="228"/>
                  </a:cxn>
                  <a:cxn ang="0">
                    <a:pos x="175" y="247"/>
                  </a:cxn>
                  <a:cxn ang="0">
                    <a:pos x="232" y="242"/>
                  </a:cxn>
                  <a:cxn ang="0">
                    <a:pos x="314" y="242"/>
                  </a:cxn>
                  <a:cxn ang="0">
                    <a:pos x="381" y="283"/>
                  </a:cxn>
                  <a:cxn ang="0">
                    <a:pos x="522" y="283"/>
                  </a:cxn>
                  <a:cxn ang="0">
                    <a:pos x="501" y="209"/>
                  </a:cxn>
                  <a:cxn ang="0">
                    <a:pos x="393" y="204"/>
                  </a:cxn>
                  <a:cxn ang="0">
                    <a:pos x="275" y="199"/>
                  </a:cxn>
                  <a:cxn ang="0">
                    <a:pos x="246" y="167"/>
                  </a:cxn>
                  <a:cxn ang="0">
                    <a:pos x="187" y="157"/>
                  </a:cxn>
                  <a:cxn ang="0">
                    <a:pos x="152" y="109"/>
                  </a:cxn>
                </a:cxnLst>
                <a:rect l="0" t="0" r="r" b="b"/>
                <a:pathLst>
                  <a:path w="522" h="283">
                    <a:moveTo>
                      <a:pt x="152" y="109"/>
                    </a:moveTo>
                    <a:lnTo>
                      <a:pt x="108" y="90"/>
                    </a:lnTo>
                    <a:lnTo>
                      <a:pt x="52" y="0"/>
                    </a:lnTo>
                    <a:lnTo>
                      <a:pt x="0" y="9"/>
                    </a:lnTo>
                    <a:lnTo>
                      <a:pt x="0" y="51"/>
                    </a:lnTo>
                    <a:lnTo>
                      <a:pt x="52" y="85"/>
                    </a:lnTo>
                    <a:lnTo>
                      <a:pt x="52" y="143"/>
                    </a:lnTo>
                    <a:lnTo>
                      <a:pt x="96" y="189"/>
                    </a:lnTo>
                    <a:lnTo>
                      <a:pt x="135" y="228"/>
                    </a:lnTo>
                    <a:lnTo>
                      <a:pt x="175" y="247"/>
                    </a:lnTo>
                    <a:lnTo>
                      <a:pt x="232" y="242"/>
                    </a:lnTo>
                    <a:lnTo>
                      <a:pt x="314" y="242"/>
                    </a:lnTo>
                    <a:lnTo>
                      <a:pt x="381" y="283"/>
                    </a:lnTo>
                    <a:lnTo>
                      <a:pt x="522" y="283"/>
                    </a:lnTo>
                    <a:lnTo>
                      <a:pt x="501" y="209"/>
                    </a:lnTo>
                    <a:lnTo>
                      <a:pt x="393" y="204"/>
                    </a:lnTo>
                    <a:lnTo>
                      <a:pt x="275" y="199"/>
                    </a:lnTo>
                    <a:lnTo>
                      <a:pt x="246" y="167"/>
                    </a:lnTo>
                    <a:lnTo>
                      <a:pt x="187" y="157"/>
                    </a:lnTo>
                    <a:lnTo>
                      <a:pt x="152" y="109"/>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4" name="Freeform 36">
                <a:extLst>
                  <a:ext uri="{FF2B5EF4-FFF2-40B4-BE49-F238E27FC236}">
                    <a16:creationId xmlns:a16="http://schemas.microsoft.com/office/drawing/2014/main" id="{E876D9CB-0FAC-4AEA-B89D-CE3616F73E73}"/>
                  </a:ext>
                </a:extLst>
              </p:cNvPr>
              <p:cNvSpPr>
                <a:spLocks/>
              </p:cNvSpPr>
              <p:nvPr/>
            </p:nvSpPr>
            <p:spPr bwMode="auto">
              <a:xfrm>
                <a:off x="5202" y="485"/>
                <a:ext cx="48" cy="83"/>
              </a:xfrm>
              <a:custGeom>
                <a:avLst/>
                <a:gdLst/>
                <a:ahLst/>
                <a:cxnLst>
                  <a:cxn ang="0">
                    <a:pos x="44" y="0"/>
                  </a:cxn>
                  <a:cxn ang="0">
                    <a:pos x="0" y="0"/>
                  </a:cxn>
                  <a:cxn ang="0">
                    <a:pos x="0" y="43"/>
                  </a:cxn>
                  <a:cxn ang="0">
                    <a:pos x="44" y="72"/>
                  </a:cxn>
                  <a:cxn ang="0">
                    <a:pos x="73" y="119"/>
                  </a:cxn>
                  <a:cxn ang="0">
                    <a:pos x="73" y="157"/>
                  </a:cxn>
                  <a:cxn ang="0">
                    <a:pos x="121" y="167"/>
                  </a:cxn>
                  <a:cxn ang="0">
                    <a:pos x="144" y="143"/>
                  </a:cxn>
                  <a:cxn ang="0">
                    <a:pos x="144" y="82"/>
                  </a:cxn>
                  <a:cxn ang="0">
                    <a:pos x="105" y="63"/>
                  </a:cxn>
                  <a:cxn ang="0">
                    <a:pos x="73" y="34"/>
                  </a:cxn>
                  <a:cxn ang="0">
                    <a:pos x="44" y="0"/>
                  </a:cxn>
                </a:cxnLst>
                <a:rect l="0" t="0" r="r" b="b"/>
                <a:pathLst>
                  <a:path w="144" h="167">
                    <a:moveTo>
                      <a:pt x="44" y="0"/>
                    </a:moveTo>
                    <a:lnTo>
                      <a:pt x="0" y="0"/>
                    </a:lnTo>
                    <a:lnTo>
                      <a:pt x="0" y="43"/>
                    </a:lnTo>
                    <a:lnTo>
                      <a:pt x="44" y="72"/>
                    </a:lnTo>
                    <a:lnTo>
                      <a:pt x="73" y="119"/>
                    </a:lnTo>
                    <a:lnTo>
                      <a:pt x="73" y="157"/>
                    </a:lnTo>
                    <a:lnTo>
                      <a:pt x="121" y="167"/>
                    </a:lnTo>
                    <a:lnTo>
                      <a:pt x="144" y="143"/>
                    </a:lnTo>
                    <a:lnTo>
                      <a:pt x="144" y="82"/>
                    </a:lnTo>
                    <a:lnTo>
                      <a:pt x="105" y="63"/>
                    </a:lnTo>
                    <a:lnTo>
                      <a:pt x="73" y="34"/>
                    </a:lnTo>
                    <a:lnTo>
                      <a:pt x="44"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5" name="Freeform 37">
                <a:extLst>
                  <a:ext uri="{FF2B5EF4-FFF2-40B4-BE49-F238E27FC236}">
                    <a16:creationId xmlns:a16="http://schemas.microsoft.com/office/drawing/2014/main" id="{F6222AE6-BA59-4543-9388-F93C1783790A}"/>
                  </a:ext>
                </a:extLst>
              </p:cNvPr>
              <p:cNvSpPr>
                <a:spLocks/>
              </p:cNvSpPr>
              <p:nvPr/>
            </p:nvSpPr>
            <p:spPr bwMode="auto">
              <a:xfrm>
                <a:off x="5263" y="534"/>
                <a:ext cx="47" cy="41"/>
              </a:xfrm>
              <a:custGeom>
                <a:avLst/>
                <a:gdLst/>
                <a:ahLst/>
                <a:cxnLst>
                  <a:cxn ang="0">
                    <a:pos x="0" y="43"/>
                  </a:cxn>
                  <a:cxn ang="0">
                    <a:pos x="56" y="0"/>
                  </a:cxn>
                  <a:cxn ang="0">
                    <a:pos x="119" y="33"/>
                  </a:cxn>
                  <a:cxn ang="0">
                    <a:pos x="141" y="72"/>
                  </a:cxn>
                  <a:cxn ang="0">
                    <a:pos x="102" y="81"/>
                  </a:cxn>
                  <a:cxn ang="0">
                    <a:pos x="56" y="81"/>
                  </a:cxn>
                  <a:cxn ang="0">
                    <a:pos x="0" y="43"/>
                  </a:cxn>
                </a:cxnLst>
                <a:rect l="0" t="0" r="r" b="b"/>
                <a:pathLst>
                  <a:path w="141" h="81">
                    <a:moveTo>
                      <a:pt x="0" y="43"/>
                    </a:moveTo>
                    <a:lnTo>
                      <a:pt x="56" y="0"/>
                    </a:lnTo>
                    <a:lnTo>
                      <a:pt x="119" y="33"/>
                    </a:lnTo>
                    <a:lnTo>
                      <a:pt x="141" y="72"/>
                    </a:lnTo>
                    <a:lnTo>
                      <a:pt x="102" y="81"/>
                    </a:lnTo>
                    <a:lnTo>
                      <a:pt x="56" y="81"/>
                    </a:lnTo>
                    <a:lnTo>
                      <a:pt x="0" y="43"/>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6" name="Freeform 38">
                <a:extLst>
                  <a:ext uri="{FF2B5EF4-FFF2-40B4-BE49-F238E27FC236}">
                    <a16:creationId xmlns:a16="http://schemas.microsoft.com/office/drawing/2014/main" id="{E8FB792E-5E53-4CAE-98D3-1DB172C5ACB8}"/>
                  </a:ext>
                </a:extLst>
              </p:cNvPr>
              <p:cNvSpPr>
                <a:spLocks/>
              </p:cNvSpPr>
              <p:nvPr/>
            </p:nvSpPr>
            <p:spPr bwMode="auto">
              <a:xfrm>
                <a:off x="5299" y="527"/>
                <a:ext cx="29" cy="41"/>
              </a:xfrm>
              <a:custGeom>
                <a:avLst/>
                <a:gdLst/>
                <a:ahLst/>
                <a:cxnLst>
                  <a:cxn ang="0">
                    <a:pos x="0" y="29"/>
                  </a:cxn>
                  <a:cxn ang="0">
                    <a:pos x="6" y="0"/>
                  </a:cxn>
                  <a:cxn ang="0">
                    <a:pos x="45" y="15"/>
                  </a:cxn>
                  <a:cxn ang="0">
                    <a:pos x="87" y="82"/>
                  </a:cxn>
                  <a:cxn ang="0">
                    <a:pos x="45" y="48"/>
                  </a:cxn>
                  <a:cxn ang="0">
                    <a:pos x="0" y="29"/>
                  </a:cxn>
                </a:cxnLst>
                <a:rect l="0" t="0" r="r" b="b"/>
                <a:pathLst>
                  <a:path w="87" h="82">
                    <a:moveTo>
                      <a:pt x="0" y="29"/>
                    </a:moveTo>
                    <a:lnTo>
                      <a:pt x="6" y="0"/>
                    </a:lnTo>
                    <a:lnTo>
                      <a:pt x="45" y="15"/>
                    </a:lnTo>
                    <a:lnTo>
                      <a:pt x="87" y="82"/>
                    </a:lnTo>
                    <a:lnTo>
                      <a:pt x="45" y="48"/>
                    </a:lnTo>
                    <a:lnTo>
                      <a:pt x="0" y="29"/>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7" name="Freeform 39">
                <a:extLst>
                  <a:ext uri="{FF2B5EF4-FFF2-40B4-BE49-F238E27FC236}">
                    <a16:creationId xmlns:a16="http://schemas.microsoft.com/office/drawing/2014/main" id="{BD89CC50-C7E6-4482-B22E-37722FC86755}"/>
                  </a:ext>
                </a:extLst>
              </p:cNvPr>
              <p:cNvSpPr>
                <a:spLocks/>
              </p:cNvSpPr>
              <p:nvPr/>
            </p:nvSpPr>
            <p:spPr bwMode="auto">
              <a:xfrm>
                <a:off x="5253" y="331"/>
                <a:ext cx="86" cy="175"/>
              </a:xfrm>
              <a:custGeom>
                <a:avLst/>
                <a:gdLst/>
                <a:ahLst/>
                <a:cxnLst>
                  <a:cxn ang="0">
                    <a:pos x="0" y="5"/>
                  </a:cxn>
                  <a:cxn ang="0">
                    <a:pos x="0" y="60"/>
                  </a:cxn>
                  <a:cxn ang="0">
                    <a:pos x="6" y="119"/>
                  </a:cxn>
                  <a:cxn ang="0">
                    <a:pos x="20" y="173"/>
                  </a:cxn>
                  <a:cxn ang="0">
                    <a:pos x="41" y="203"/>
                  </a:cxn>
                  <a:cxn ang="0">
                    <a:pos x="121" y="271"/>
                  </a:cxn>
                  <a:cxn ang="0">
                    <a:pos x="126" y="313"/>
                  </a:cxn>
                  <a:cxn ang="0">
                    <a:pos x="167" y="351"/>
                  </a:cxn>
                  <a:cxn ang="0">
                    <a:pos x="193" y="326"/>
                  </a:cxn>
                  <a:cxn ang="0">
                    <a:pos x="193" y="266"/>
                  </a:cxn>
                  <a:cxn ang="0">
                    <a:pos x="242" y="224"/>
                  </a:cxn>
                  <a:cxn ang="0">
                    <a:pos x="256" y="186"/>
                  </a:cxn>
                  <a:cxn ang="0">
                    <a:pos x="256" y="119"/>
                  </a:cxn>
                  <a:cxn ang="0">
                    <a:pos x="223" y="144"/>
                  </a:cxn>
                  <a:cxn ang="0">
                    <a:pos x="185" y="169"/>
                  </a:cxn>
                  <a:cxn ang="0">
                    <a:pos x="141" y="208"/>
                  </a:cxn>
                  <a:cxn ang="0">
                    <a:pos x="136" y="178"/>
                  </a:cxn>
                  <a:cxn ang="0">
                    <a:pos x="157" y="136"/>
                  </a:cxn>
                  <a:cxn ang="0">
                    <a:pos x="162" y="85"/>
                  </a:cxn>
                  <a:cxn ang="0">
                    <a:pos x="151" y="47"/>
                  </a:cxn>
                  <a:cxn ang="0">
                    <a:pos x="121" y="68"/>
                  </a:cxn>
                  <a:cxn ang="0">
                    <a:pos x="86" y="85"/>
                  </a:cxn>
                  <a:cxn ang="0">
                    <a:pos x="60" y="88"/>
                  </a:cxn>
                  <a:cxn ang="0">
                    <a:pos x="43" y="38"/>
                  </a:cxn>
                  <a:cxn ang="0">
                    <a:pos x="30" y="0"/>
                  </a:cxn>
                  <a:cxn ang="0">
                    <a:pos x="0" y="5"/>
                  </a:cxn>
                </a:cxnLst>
                <a:rect l="0" t="0" r="r" b="b"/>
                <a:pathLst>
                  <a:path w="256" h="351">
                    <a:moveTo>
                      <a:pt x="0" y="5"/>
                    </a:moveTo>
                    <a:lnTo>
                      <a:pt x="0" y="60"/>
                    </a:lnTo>
                    <a:lnTo>
                      <a:pt x="6" y="119"/>
                    </a:lnTo>
                    <a:lnTo>
                      <a:pt x="20" y="173"/>
                    </a:lnTo>
                    <a:lnTo>
                      <a:pt x="41" y="203"/>
                    </a:lnTo>
                    <a:lnTo>
                      <a:pt x="121" y="271"/>
                    </a:lnTo>
                    <a:lnTo>
                      <a:pt x="126" y="313"/>
                    </a:lnTo>
                    <a:lnTo>
                      <a:pt x="167" y="351"/>
                    </a:lnTo>
                    <a:lnTo>
                      <a:pt x="193" y="326"/>
                    </a:lnTo>
                    <a:lnTo>
                      <a:pt x="193" y="266"/>
                    </a:lnTo>
                    <a:lnTo>
                      <a:pt x="242" y="224"/>
                    </a:lnTo>
                    <a:lnTo>
                      <a:pt x="256" y="186"/>
                    </a:lnTo>
                    <a:lnTo>
                      <a:pt x="256" y="119"/>
                    </a:lnTo>
                    <a:lnTo>
                      <a:pt x="223" y="144"/>
                    </a:lnTo>
                    <a:lnTo>
                      <a:pt x="185" y="169"/>
                    </a:lnTo>
                    <a:lnTo>
                      <a:pt x="141" y="208"/>
                    </a:lnTo>
                    <a:lnTo>
                      <a:pt x="136" y="178"/>
                    </a:lnTo>
                    <a:lnTo>
                      <a:pt x="157" y="136"/>
                    </a:lnTo>
                    <a:lnTo>
                      <a:pt x="162" y="85"/>
                    </a:lnTo>
                    <a:lnTo>
                      <a:pt x="151" y="47"/>
                    </a:lnTo>
                    <a:lnTo>
                      <a:pt x="121" y="68"/>
                    </a:lnTo>
                    <a:lnTo>
                      <a:pt x="86" y="85"/>
                    </a:lnTo>
                    <a:lnTo>
                      <a:pt x="60" y="88"/>
                    </a:lnTo>
                    <a:lnTo>
                      <a:pt x="43" y="38"/>
                    </a:lnTo>
                    <a:lnTo>
                      <a:pt x="30" y="0"/>
                    </a:lnTo>
                    <a:lnTo>
                      <a:pt x="0" y="5"/>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8" name="Freeform 40">
                <a:extLst>
                  <a:ext uri="{FF2B5EF4-FFF2-40B4-BE49-F238E27FC236}">
                    <a16:creationId xmlns:a16="http://schemas.microsoft.com/office/drawing/2014/main" id="{44F73AB2-FBA3-48D4-B86B-6D03CF4A37C7}"/>
                  </a:ext>
                </a:extLst>
              </p:cNvPr>
              <p:cNvSpPr>
                <a:spLocks/>
              </p:cNvSpPr>
              <p:nvPr/>
            </p:nvSpPr>
            <p:spPr bwMode="auto">
              <a:xfrm>
                <a:off x="5224" y="360"/>
                <a:ext cx="29" cy="135"/>
              </a:xfrm>
              <a:custGeom>
                <a:avLst/>
                <a:gdLst/>
                <a:ahLst/>
                <a:cxnLst>
                  <a:cxn ang="0">
                    <a:pos x="57" y="173"/>
                  </a:cxn>
                  <a:cxn ang="0">
                    <a:pos x="57" y="206"/>
                  </a:cxn>
                  <a:cxn ang="0">
                    <a:pos x="87" y="270"/>
                  </a:cxn>
                  <a:cxn ang="0">
                    <a:pos x="35" y="253"/>
                  </a:cxn>
                  <a:cxn ang="0">
                    <a:pos x="21" y="190"/>
                  </a:cxn>
                  <a:cxn ang="0">
                    <a:pos x="21" y="126"/>
                  </a:cxn>
                  <a:cxn ang="0">
                    <a:pos x="0" y="92"/>
                  </a:cxn>
                  <a:cxn ang="0">
                    <a:pos x="0" y="59"/>
                  </a:cxn>
                  <a:cxn ang="0">
                    <a:pos x="0" y="0"/>
                  </a:cxn>
                  <a:cxn ang="0">
                    <a:pos x="15" y="67"/>
                  </a:cxn>
                  <a:cxn ang="0">
                    <a:pos x="31" y="134"/>
                  </a:cxn>
                  <a:cxn ang="0">
                    <a:pos x="57" y="173"/>
                  </a:cxn>
                </a:cxnLst>
                <a:rect l="0" t="0" r="r" b="b"/>
                <a:pathLst>
                  <a:path w="87" h="270">
                    <a:moveTo>
                      <a:pt x="57" y="173"/>
                    </a:moveTo>
                    <a:lnTo>
                      <a:pt x="57" y="206"/>
                    </a:lnTo>
                    <a:lnTo>
                      <a:pt x="87" y="270"/>
                    </a:lnTo>
                    <a:lnTo>
                      <a:pt x="35" y="253"/>
                    </a:lnTo>
                    <a:lnTo>
                      <a:pt x="21" y="190"/>
                    </a:lnTo>
                    <a:lnTo>
                      <a:pt x="21" y="126"/>
                    </a:lnTo>
                    <a:lnTo>
                      <a:pt x="0" y="92"/>
                    </a:lnTo>
                    <a:lnTo>
                      <a:pt x="0" y="59"/>
                    </a:lnTo>
                    <a:lnTo>
                      <a:pt x="0" y="0"/>
                    </a:lnTo>
                    <a:lnTo>
                      <a:pt x="15" y="67"/>
                    </a:lnTo>
                    <a:lnTo>
                      <a:pt x="31" y="134"/>
                    </a:lnTo>
                    <a:lnTo>
                      <a:pt x="57" y="173"/>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9" name="Freeform 41">
                <a:extLst>
                  <a:ext uri="{FF2B5EF4-FFF2-40B4-BE49-F238E27FC236}">
                    <a16:creationId xmlns:a16="http://schemas.microsoft.com/office/drawing/2014/main" id="{3BDF2EBA-2802-48AB-9194-CE08E9B21D6E}"/>
                  </a:ext>
                </a:extLst>
              </p:cNvPr>
              <p:cNvSpPr>
                <a:spLocks/>
              </p:cNvSpPr>
              <p:nvPr/>
            </p:nvSpPr>
            <p:spPr bwMode="auto">
              <a:xfrm>
                <a:off x="5303" y="657"/>
                <a:ext cx="96" cy="249"/>
              </a:xfrm>
              <a:custGeom>
                <a:avLst/>
                <a:gdLst/>
                <a:ahLst/>
                <a:cxnLst>
                  <a:cxn ang="0">
                    <a:pos x="165" y="15"/>
                  </a:cxn>
                  <a:cxn ang="0">
                    <a:pos x="140" y="60"/>
                  </a:cxn>
                  <a:cxn ang="0">
                    <a:pos x="140" y="125"/>
                  </a:cxn>
                  <a:cxn ang="0">
                    <a:pos x="86" y="177"/>
                  </a:cxn>
                  <a:cxn ang="0">
                    <a:pos x="60" y="244"/>
                  </a:cxn>
                  <a:cxn ang="0">
                    <a:pos x="30" y="274"/>
                  </a:cxn>
                  <a:cxn ang="0">
                    <a:pos x="11" y="302"/>
                  </a:cxn>
                  <a:cxn ang="0">
                    <a:pos x="1" y="329"/>
                  </a:cxn>
                  <a:cxn ang="0">
                    <a:pos x="0" y="356"/>
                  </a:cxn>
                  <a:cxn ang="0">
                    <a:pos x="1" y="385"/>
                  </a:cxn>
                  <a:cxn ang="0">
                    <a:pos x="4" y="417"/>
                  </a:cxn>
                  <a:cxn ang="0">
                    <a:pos x="4" y="454"/>
                  </a:cxn>
                  <a:cxn ang="0">
                    <a:pos x="1" y="497"/>
                  </a:cxn>
                  <a:cxn ang="0">
                    <a:pos x="148" y="473"/>
                  </a:cxn>
                  <a:cxn ang="0">
                    <a:pos x="165" y="370"/>
                  </a:cxn>
                  <a:cxn ang="0">
                    <a:pos x="210" y="289"/>
                  </a:cxn>
                  <a:cxn ang="0">
                    <a:pos x="165" y="259"/>
                  </a:cxn>
                  <a:cxn ang="0">
                    <a:pos x="165" y="207"/>
                  </a:cxn>
                  <a:cxn ang="0">
                    <a:pos x="174" y="155"/>
                  </a:cxn>
                  <a:cxn ang="0">
                    <a:pos x="262" y="184"/>
                  </a:cxn>
                  <a:cxn ang="0">
                    <a:pos x="236" y="133"/>
                  </a:cxn>
                  <a:cxn ang="0">
                    <a:pos x="191" y="104"/>
                  </a:cxn>
                  <a:cxn ang="0">
                    <a:pos x="200" y="60"/>
                  </a:cxn>
                  <a:cxn ang="0">
                    <a:pos x="288" y="88"/>
                  </a:cxn>
                  <a:cxn ang="0">
                    <a:pos x="279" y="22"/>
                  </a:cxn>
                  <a:cxn ang="0">
                    <a:pos x="227" y="0"/>
                  </a:cxn>
                  <a:cxn ang="0">
                    <a:pos x="165" y="15"/>
                  </a:cxn>
                </a:cxnLst>
                <a:rect l="0" t="0" r="r" b="b"/>
                <a:pathLst>
                  <a:path w="288" h="497">
                    <a:moveTo>
                      <a:pt x="165" y="15"/>
                    </a:moveTo>
                    <a:lnTo>
                      <a:pt x="140" y="60"/>
                    </a:lnTo>
                    <a:lnTo>
                      <a:pt x="140" y="125"/>
                    </a:lnTo>
                    <a:lnTo>
                      <a:pt x="86" y="177"/>
                    </a:lnTo>
                    <a:lnTo>
                      <a:pt x="60" y="244"/>
                    </a:lnTo>
                    <a:lnTo>
                      <a:pt x="30" y="274"/>
                    </a:lnTo>
                    <a:lnTo>
                      <a:pt x="11" y="302"/>
                    </a:lnTo>
                    <a:lnTo>
                      <a:pt x="1" y="329"/>
                    </a:lnTo>
                    <a:lnTo>
                      <a:pt x="0" y="356"/>
                    </a:lnTo>
                    <a:lnTo>
                      <a:pt x="1" y="385"/>
                    </a:lnTo>
                    <a:lnTo>
                      <a:pt x="4" y="417"/>
                    </a:lnTo>
                    <a:lnTo>
                      <a:pt x="4" y="454"/>
                    </a:lnTo>
                    <a:lnTo>
                      <a:pt x="1" y="497"/>
                    </a:lnTo>
                    <a:lnTo>
                      <a:pt x="148" y="473"/>
                    </a:lnTo>
                    <a:lnTo>
                      <a:pt x="165" y="370"/>
                    </a:lnTo>
                    <a:lnTo>
                      <a:pt x="210" y="289"/>
                    </a:lnTo>
                    <a:lnTo>
                      <a:pt x="165" y="259"/>
                    </a:lnTo>
                    <a:lnTo>
                      <a:pt x="165" y="207"/>
                    </a:lnTo>
                    <a:lnTo>
                      <a:pt x="174" y="155"/>
                    </a:lnTo>
                    <a:lnTo>
                      <a:pt x="262" y="184"/>
                    </a:lnTo>
                    <a:lnTo>
                      <a:pt x="236" y="133"/>
                    </a:lnTo>
                    <a:lnTo>
                      <a:pt x="191" y="104"/>
                    </a:lnTo>
                    <a:lnTo>
                      <a:pt x="200" y="60"/>
                    </a:lnTo>
                    <a:lnTo>
                      <a:pt x="288" y="88"/>
                    </a:lnTo>
                    <a:lnTo>
                      <a:pt x="279" y="22"/>
                    </a:lnTo>
                    <a:lnTo>
                      <a:pt x="227" y="0"/>
                    </a:lnTo>
                    <a:lnTo>
                      <a:pt x="165" y="15"/>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80" name="Freeform 42">
                <a:extLst>
                  <a:ext uri="{FF2B5EF4-FFF2-40B4-BE49-F238E27FC236}">
                    <a16:creationId xmlns:a16="http://schemas.microsoft.com/office/drawing/2014/main" id="{E5C3458A-A466-4ACC-B4C2-33877EFB8D82}"/>
                  </a:ext>
                </a:extLst>
              </p:cNvPr>
              <p:cNvSpPr>
                <a:spLocks/>
              </p:cNvSpPr>
              <p:nvPr/>
            </p:nvSpPr>
            <p:spPr bwMode="auto">
              <a:xfrm>
                <a:off x="5210" y="259"/>
                <a:ext cx="268" cy="322"/>
              </a:xfrm>
              <a:custGeom>
                <a:avLst/>
                <a:gdLst/>
                <a:ahLst/>
                <a:cxnLst>
                  <a:cxn ang="0">
                    <a:pos x="0" y="31"/>
                  </a:cxn>
                  <a:cxn ang="0">
                    <a:pos x="62" y="17"/>
                  </a:cxn>
                  <a:cxn ang="0">
                    <a:pos x="155" y="0"/>
                  </a:cxn>
                  <a:cxn ang="0">
                    <a:pos x="295" y="0"/>
                  </a:cxn>
                  <a:cxn ang="0">
                    <a:pos x="436" y="45"/>
                  </a:cxn>
                  <a:cxn ang="0">
                    <a:pos x="515" y="103"/>
                  </a:cxn>
                  <a:cxn ang="0">
                    <a:pos x="665" y="192"/>
                  </a:cxn>
                  <a:cxn ang="0">
                    <a:pos x="740" y="244"/>
                  </a:cxn>
                  <a:cxn ang="0">
                    <a:pos x="804" y="288"/>
                  </a:cxn>
                  <a:cxn ang="0">
                    <a:pos x="804" y="363"/>
                  </a:cxn>
                  <a:cxn ang="0">
                    <a:pos x="734" y="363"/>
                  </a:cxn>
                  <a:cxn ang="0">
                    <a:pos x="611" y="355"/>
                  </a:cxn>
                  <a:cxn ang="0">
                    <a:pos x="655" y="318"/>
                  </a:cxn>
                  <a:cxn ang="0">
                    <a:pos x="716" y="311"/>
                  </a:cxn>
                  <a:cxn ang="0">
                    <a:pos x="673" y="258"/>
                  </a:cxn>
                  <a:cxn ang="0">
                    <a:pos x="629" y="207"/>
                  </a:cxn>
                  <a:cxn ang="0">
                    <a:pos x="577" y="229"/>
                  </a:cxn>
                  <a:cxn ang="0">
                    <a:pos x="532" y="258"/>
                  </a:cxn>
                  <a:cxn ang="0">
                    <a:pos x="532" y="222"/>
                  </a:cxn>
                  <a:cxn ang="0">
                    <a:pos x="532" y="162"/>
                  </a:cxn>
                  <a:cxn ang="0">
                    <a:pos x="470" y="111"/>
                  </a:cxn>
                  <a:cxn ang="0">
                    <a:pos x="401" y="82"/>
                  </a:cxn>
                  <a:cxn ang="0">
                    <a:pos x="436" y="155"/>
                  </a:cxn>
                  <a:cxn ang="0">
                    <a:pos x="506" y="251"/>
                  </a:cxn>
                  <a:cxn ang="0">
                    <a:pos x="506" y="333"/>
                  </a:cxn>
                  <a:cxn ang="0">
                    <a:pos x="541" y="407"/>
                  </a:cxn>
                  <a:cxn ang="0">
                    <a:pos x="567" y="503"/>
                  </a:cxn>
                  <a:cxn ang="0">
                    <a:pos x="567" y="576"/>
                  </a:cxn>
                  <a:cxn ang="0">
                    <a:pos x="532" y="643"/>
                  </a:cxn>
                  <a:cxn ang="0">
                    <a:pos x="532" y="562"/>
                  </a:cxn>
                  <a:cxn ang="0">
                    <a:pos x="532" y="458"/>
                  </a:cxn>
                  <a:cxn ang="0">
                    <a:pos x="462" y="295"/>
                  </a:cxn>
                  <a:cxn ang="0">
                    <a:pos x="444" y="215"/>
                  </a:cxn>
                  <a:cxn ang="0">
                    <a:pos x="401" y="148"/>
                  </a:cxn>
                  <a:cxn ang="0">
                    <a:pos x="348" y="178"/>
                  </a:cxn>
                  <a:cxn ang="0">
                    <a:pos x="348" y="118"/>
                  </a:cxn>
                  <a:cxn ang="0">
                    <a:pos x="339" y="66"/>
                  </a:cxn>
                  <a:cxn ang="0">
                    <a:pos x="295" y="73"/>
                  </a:cxn>
                  <a:cxn ang="0">
                    <a:pos x="278" y="133"/>
                  </a:cxn>
                  <a:cxn ang="0">
                    <a:pos x="226" y="52"/>
                  </a:cxn>
                  <a:cxn ang="0">
                    <a:pos x="147" y="52"/>
                  </a:cxn>
                  <a:cxn ang="0">
                    <a:pos x="102" y="73"/>
                  </a:cxn>
                  <a:cxn ang="0">
                    <a:pos x="26" y="118"/>
                  </a:cxn>
                  <a:cxn ang="0">
                    <a:pos x="0" y="31"/>
                  </a:cxn>
                </a:cxnLst>
                <a:rect l="0" t="0" r="r" b="b"/>
                <a:pathLst>
                  <a:path w="804" h="643">
                    <a:moveTo>
                      <a:pt x="0" y="31"/>
                    </a:moveTo>
                    <a:lnTo>
                      <a:pt x="62" y="17"/>
                    </a:lnTo>
                    <a:lnTo>
                      <a:pt x="155" y="0"/>
                    </a:lnTo>
                    <a:lnTo>
                      <a:pt x="295" y="0"/>
                    </a:lnTo>
                    <a:lnTo>
                      <a:pt x="436" y="45"/>
                    </a:lnTo>
                    <a:lnTo>
                      <a:pt x="515" y="103"/>
                    </a:lnTo>
                    <a:lnTo>
                      <a:pt x="665" y="192"/>
                    </a:lnTo>
                    <a:lnTo>
                      <a:pt x="740" y="244"/>
                    </a:lnTo>
                    <a:lnTo>
                      <a:pt x="804" y="288"/>
                    </a:lnTo>
                    <a:lnTo>
                      <a:pt x="804" y="363"/>
                    </a:lnTo>
                    <a:lnTo>
                      <a:pt x="734" y="363"/>
                    </a:lnTo>
                    <a:lnTo>
                      <a:pt x="611" y="355"/>
                    </a:lnTo>
                    <a:lnTo>
                      <a:pt x="655" y="318"/>
                    </a:lnTo>
                    <a:lnTo>
                      <a:pt x="716" y="311"/>
                    </a:lnTo>
                    <a:lnTo>
                      <a:pt x="673" y="258"/>
                    </a:lnTo>
                    <a:lnTo>
                      <a:pt x="629" y="207"/>
                    </a:lnTo>
                    <a:lnTo>
                      <a:pt x="577" y="229"/>
                    </a:lnTo>
                    <a:lnTo>
                      <a:pt x="532" y="258"/>
                    </a:lnTo>
                    <a:lnTo>
                      <a:pt x="532" y="222"/>
                    </a:lnTo>
                    <a:lnTo>
                      <a:pt x="532" y="162"/>
                    </a:lnTo>
                    <a:lnTo>
                      <a:pt x="470" y="111"/>
                    </a:lnTo>
                    <a:lnTo>
                      <a:pt x="401" y="82"/>
                    </a:lnTo>
                    <a:lnTo>
                      <a:pt x="436" y="155"/>
                    </a:lnTo>
                    <a:lnTo>
                      <a:pt x="506" y="251"/>
                    </a:lnTo>
                    <a:lnTo>
                      <a:pt x="506" y="333"/>
                    </a:lnTo>
                    <a:lnTo>
                      <a:pt x="541" y="407"/>
                    </a:lnTo>
                    <a:lnTo>
                      <a:pt x="567" y="503"/>
                    </a:lnTo>
                    <a:lnTo>
                      <a:pt x="567" y="576"/>
                    </a:lnTo>
                    <a:lnTo>
                      <a:pt x="532" y="643"/>
                    </a:lnTo>
                    <a:lnTo>
                      <a:pt x="532" y="562"/>
                    </a:lnTo>
                    <a:lnTo>
                      <a:pt x="532" y="458"/>
                    </a:lnTo>
                    <a:lnTo>
                      <a:pt x="462" y="295"/>
                    </a:lnTo>
                    <a:lnTo>
                      <a:pt x="444" y="215"/>
                    </a:lnTo>
                    <a:lnTo>
                      <a:pt x="401" y="148"/>
                    </a:lnTo>
                    <a:lnTo>
                      <a:pt x="348" y="178"/>
                    </a:lnTo>
                    <a:lnTo>
                      <a:pt x="348" y="118"/>
                    </a:lnTo>
                    <a:lnTo>
                      <a:pt x="339" y="66"/>
                    </a:lnTo>
                    <a:lnTo>
                      <a:pt x="295" y="73"/>
                    </a:lnTo>
                    <a:lnTo>
                      <a:pt x="278" y="133"/>
                    </a:lnTo>
                    <a:lnTo>
                      <a:pt x="226" y="52"/>
                    </a:lnTo>
                    <a:lnTo>
                      <a:pt x="147" y="52"/>
                    </a:lnTo>
                    <a:lnTo>
                      <a:pt x="102" y="73"/>
                    </a:lnTo>
                    <a:lnTo>
                      <a:pt x="26" y="118"/>
                    </a:lnTo>
                    <a:lnTo>
                      <a:pt x="0" y="31"/>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81" name="Freeform 43">
                <a:extLst>
                  <a:ext uri="{FF2B5EF4-FFF2-40B4-BE49-F238E27FC236}">
                    <a16:creationId xmlns:a16="http://schemas.microsoft.com/office/drawing/2014/main" id="{47E35D9E-2F77-4316-897A-7B0A718A7DF2}"/>
                  </a:ext>
                </a:extLst>
              </p:cNvPr>
              <p:cNvSpPr>
                <a:spLocks/>
              </p:cNvSpPr>
              <p:nvPr/>
            </p:nvSpPr>
            <p:spPr bwMode="auto">
              <a:xfrm>
                <a:off x="5431" y="455"/>
                <a:ext cx="91" cy="92"/>
              </a:xfrm>
              <a:custGeom>
                <a:avLst/>
                <a:gdLst/>
                <a:ahLst/>
                <a:cxnLst>
                  <a:cxn ang="0">
                    <a:pos x="210" y="0"/>
                  </a:cxn>
                  <a:cxn ang="0">
                    <a:pos x="244" y="37"/>
                  </a:cxn>
                  <a:cxn ang="0">
                    <a:pos x="244" y="97"/>
                  </a:cxn>
                  <a:cxn ang="0">
                    <a:pos x="227" y="133"/>
                  </a:cxn>
                  <a:cxn ang="0">
                    <a:pos x="272" y="185"/>
                  </a:cxn>
                  <a:cxn ang="0">
                    <a:pos x="193" y="185"/>
                  </a:cxn>
                  <a:cxn ang="0">
                    <a:pos x="193" y="133"/>
                  </a:cxn>
                  <a:cxn ang="0">
                    <a:pos x="193" y="60"/>
                  </a:cxn>
                  <a:cxn ang="0">
                    <a:pos x="165" y="112"/>
                  </a:cxn>
                  <a:cxn ang="0">
                    <a:pos x="105" y="119"/>
                  </a:cxn>
                  <a:cxn ang="0">
                    <a:pos x="0" y="97"/>
                  </a:cxn>
                  <a:cxn ang="0">
                    <a:pos x="87" y="75"/>
                  </a:cxn>
                  <a:cxn ang="0">
                    <a:pos x="165" y="37"/>
                  </a:cxn>
                  <a:cxn ang="0">
                    <a:pos x="210" y="0"/>
                  </a:cxn>
                </a:cxnLst>
                <a:rect l="0" t="0" r="r" b="b"/>
                <a:pathLst>
                  <a:path w="272" h="185">
                    <a:moveTo>
                      <a:pt x="210" y="0"/>
                    </a:moveTo>
                    <a:lnTo>
                      <a:pt x="244" y="37"/>
                    </a:lnTo>
                    <a:lnTo>
                      <a:pt x="244" y="97"/>
                    </a:lnTo>
                    <a:lnTo>
                      <a:pt x="227" y="133"/>
                    </a:lnTo>
                    <a:lnTo>
                      <a:pt x="272" y="185"/>
                    </a:lnTo>
                    <a:lnTo>
                      <a:pt x="193" y="185"/>
                    </a:lnTo>
                    <a:lnTo>
                      <a:pt x="193" y="133"/>
                    </a:lnTo>
                    <a:lnTo>
                      <a:pt x="193" y="60"/>
                    </a:lnTo>
                    <a:lnTo>
                      <a:pt x="165" y="112"/>
                    </a:lnTo>
                    <a:lnTo>
                      <a:pt x="105" y="119"/>
                    </a:lnTo>
                    <a:lnTo>
                      <a:pt x="0" y="97"/>
                    </a:lnTo>
                    <a:lnTo>
                      <a:pt x="87" y="75"/>
                    </a:lnTo>
                    <a:lnTo>
                      <a:pt x="165" y="37"/>
                    </a:lnTo>
                    <a:lnTo>
                      <a:pt x="210"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82" name="Freeform 44">
                <a:extLst>
                  <a:ext uri="{FF2B5EF4-FFF2-40B4-BE49-F238E27FC236}">
                    <a16:creationId xmlns:a16="http://schemas.microsoft.com/office/drawing/2014/main" id="{5A1C2457-C7E9-44B4-A645-2D4262E5BBD4}"/>
                  </a:ext>
                </a:extLst>
              </p:cNvPr>
              <p:cNvSpPr>
                <a:spLocks/>
              </p:cNvSpPr>
              <p:nvPr/>
            </p:nvSpPr>
            <p:spPr bwMode="auto">
              <a:xfrm>
                <a:off x="5034" y="218"/>
                <a:ext cx="158" cy="181"/>
              </a:xfrm>
              <a:custGeom>
                <a:avLst/>
                <a:gdLst/>
                <a:ahLst/>
                <a:cxnLst>
                  <a:cxn ang="0">
                    <a:pos x="122" y="0"/>
                  </a:cxn>
                  <a:cxn ang="0">
                    <a:pos x="263" y="0"/>
                  </a:cxn>
                  <a:cxn ang="0">
                    <a:pos x="334" y="30"/>
                  </a:cxn>
                  <a:cxn ang="0">
                    <a:pos x="394" y="126"/>
                  </a:cxn>
                  <a:cxn ang="0">
                    <a:pos x="439" y="243"/>
                  </a:cxn>
                  <a:cxn ang="0">
                    <a:pos x="474" y="362"/>
                  </a:cxn>
                  <a:cxn ang="0">
                    <a:pos x="394" y="288"/>
                  </a:cxn>
                  <a:cxn ang="0">
                    <a:pos x="334" y="140"/>
                  </a:cxn>
                  <a:cxn ang="0">
                    <a:pos x="246" y="96"/>
                  </a:cxn>
                  <a:cxn ang="0">
                    <a:pos x="141" y="96"/>
                  </a:cxn>
                  <a:cxn ang="0">
                    <a:pos x="0" y="126"/>
                  </a:cxn>
                  <a:cxn ang="0">
                    <a:pos x="35" y="74"/>
                  </a:cxn>
                  <a:cxn ang="0">
                    <a:pos x="122" y="0"/>
                  </a:cxn>
                </a:cxnLst>
                <a:rect l="0" t="0" r="r" b="b"/>
                <a:pathLst>
                  <a:path w="474" h="362">
                    <a:moveTo>
                      <a:pt x="122" y="0"/>
                    </a:moveTo>
                    <a:lnTo>
                      <a:pt x="263" y="0"/>
                    </a:lnTo>
                    <a:lnTo>
                      <a:pt x="334" y="30"/>
                    </a:lnTo>
                    <a:lnTo>
                      <a:pt x="394" y="126"/>
                    </a:lnTo>
                    <a:lnTo>
                      <a:pt x="439" y="243"/>
                    </a:lnTo>
                    <a:lnTo>
                      <a:pt x="474" y="362"/>
                    </a:lnTo>
                    <a:lnTo>
                      <a:pt x="394" y="288"/>
                    </a:lnTo>
                    <a:lnTo>
                      <a:pt x="334" y="140"/>
                    </a:lnTo>
                    <a:lnTo>
                      <a:pt x="246" y="96"/>
                    </a:lnTo>
                    <a:lnTo>
                      <a:pt x="141" y="96"/>
                    </a:lnTo>
                    <a:lnTo>
                      <a:pt x="0" y="126"/>
                    </a:lnTo>
                    <a:lnTo>
                      <a:pt x="35" y="74"/>
                    </a:lnTo>
                    <a:lnTo>
                      <a:pt x="122"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83" name="Freeform 45">
                <a:extLst>
                  <a:ext uri="{FF2B5EF4-FFF2-40B4-BE49-F238E27FC236}">
                    <a16:creationId xmlns:a16="http://schemas.microsoft.com/office/drawing/2014/main" id="{6D19881B-03EE-4952-89C6-CAF409AFA7EC}"/>
                  </a:ext>
                </a:extLst>
              </p:cNvPr>
              <p:cNvSpPr>
                <a:spLocks/>
              </p:cNvSpPr>
              <p:nvPr/>
            </p:nvSpPr>
            <p:spPr bwMode="auto">
              <a:xfrm>
                <a:off x="5177" y="709"/>
                <a:ext cx="75" cy="188"/>
              </a:xfrm>
              <a:custGeom>
                <a:avLst/>
                <a:gdLst/>
                <a:ahLst/>
                <a:cxnLst>
                  <a:cxn ang="0">
                    <a:pos x="88" y="89"/>
                  </a:cxn>
                  <a:cxn ang="0">
                    <a:pos x="64" y="128"/>
                  </a:cxn>
                  <a:cxn ang="0">
                    <a:pos x="44" y="163"/>
                  </a:cxn>
                  <a:cxn ang="0">
                    <a:pos x="29" y="194"/>
                  </a:cxn>
                  <a:cxn ang="0">
                    <a:pos x="18" y="224"/>
                  </a:cxn>
                  <a:cxn ang="0">
                    <a:pos x="9" y="254"/>
                  </a:cxn>
                  <a:cxn ang="0">
                    <a:pos x="5" y="288"/>
                  </a:cxn>
                  <a:cxn ang="0">
                    <a:pos x="2" y="325"/>
                  </a:cxn>
                  <a:cxn ang="0">
                    <a:pos x="0" y="369"/>
                  </a:cxn>
                  <a:cxn ang="0">
                    <a:pos x="159" y="377"/>
                  </a:cxn>
                  <a:cxn ang="0">
                    <a:pos x="159" y="281"/>
                  </a:cxn>
                  <a:cxn ang="0">
                    <a:pos x="159" y="236"/>
                  </a:cxn>
                  <a:cxn ang="0">
                    <a:pos x="225" y="133"/>
                  </a:cxn>
                  <a:cxn ang="0">
                    <a:pos x="140" y="162"/>
                  </a:cxn>
                  <a:cxn ang="0">
                    <a:pos x="150" y="89"/>
                  </a:cxn>
                  <a:cxn ang="0">
                    <a:pos x="167" y="0"/>
                  </a:cxn>
                  <a:cxn ang="0">
                    <a:pos x="123" y="36"/>
                  </a:cxn>
                  <a:cxn ang="0">
                    <a:pos x="88" y="89"/>
                  </a:cxn>
                </a:cxnLst>
                <a:rect l="0" t="0" r="r" b="b"/>
                <a:pathLst>
                  <a:path w="225" h="377">
                    <a:moveTo>
                      <a:pt x="88" y="89"/>
                    </a:moveTo>
                    <a:lnTo>
                      <a:pt x="64" y="128"/>
                    </a:lnTo>
                    <a:lnTo>
                      <a:pt x="44" y="163"/>
                    </a:lnTo>
                    <a:lnTo>
                      <a:pt x="29" y="194"/>
                    </a:lnTo>
                    <a:lnTo>
                      <a:pt x="18" y="224"/>
                    </a:lnTo>
                    <a:lnTo>
                      <a:pt x="9" y="254"/>
                    </a:lnTo>
                    <a:lnTo>
                      <a:pt x="5" y="288"/>
                    </a:lnTo>
                    <a:lnTo>
                      <a:pt x="2" y="325"/>
                    </a:lnTo>
                    <a:lnTo>
                      <a:pt x="0" y="369"/>
                    </a:lnTo>
                    <a:lnTo>
                      <a:pt x="159" y="377"/>
                    </a:lnTo>
                    <a:lnTo>
                      <a:pt x="159" y="281"/>
                    </a:lnTo>
                    <a:lnTo>
                      <a:pt x="159" y="236"/>
                    </a:lnTo>
                    <a:lnTo>
                      <a:pt x="225" y="133"/>
                    </a:lnTo>
                    <a:lnTo>
                      <a:pt x="140" y="162"/>
                    </a:lnTo>
                    <a:lnTo>
                      <a:pt x="150" y="89"/>
                    </a:lnTo>
                    <a:lnTo>
                      <a:pt x="167" y="0"/>
                    </a:lnTo>
                    <a:lnTo>
                      <a:pt x="123" y="36"/>
                    </a:lnTo>
                    <a:lnTo>
                      <a:pt x="88" y="89"/>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84" name="Freeform 46">
                <a:extLst>
                  <a:ext uri="{FF2B5EF4-FFF2-40B4-BE49-F238E27FC236}">
                    <a16:creationId xmlns:a16="http://schemas.microsoft.com/office/drawing/2014/main" id="{E2397EB4-2D0B-4AB8-83FF-43B6640D88A3}"/>
                  </a:ext>
                </a:extLst>
              </p:cNvPr>
              <p:cNvSpPr>
                <a:spLocks/>
              </p:cNvSpPr>
              <p:nvPr/>
            </p:nvSpPr>
            <p:spPr bwMode="auto">
              <a:xfrm>
                <a:off x="5039" y="531"/>
                <a:ext cx="136" cy="270"/>
              </a:xfrm>
              <a:custGeom>
                <a:avLst/>
                <a:gdLst/>
                <a:ahLst/>
                <a:cxnLst>
                  <a:cxn ang="0">
                    <a:pos x="243" y="0"/>
                  </a:cxn>
                  <a:cxn ang="0">
                    <a:pos x="243" y="60"/>
                  </a:cxn>
                  <a:cxn ang="0">
                    <a:pos x="259" y="98"/>
                  </a:cxn>
                  <a:cxn ang="0">
                    <a:pos x="269" y="129"/>
                  </a:cxn>
                  <a:cxn ang="0">
                    <a:pos x="269" y="189"/>
                  </a:cxn>
                  <a:cxn ang="0">
                    <a:pos x="269" y="229"/>
                  </a:cxn>
                  <a:cxn ang="0">
                    <a:pos x="269" y="259"/>
                  </a:cxn>
                  <a:cxn ang="0">
                    <a:pos x="305" y="302"/>
                  </a:cxn>
                  <a:cxn ang="0">
                    <a:pos x="285" y="324"/>
                  </a:cxn>
                  <a:cxn ang="0">
                    <a:pos x="219" y="384"/>
                  </a:cxn>
                  <a:cxn ang="0">
                    <a:pos x="142" y="388"/>
                  </a:cxn>
                  <a:cxn ang="0">
                    <a:pos x="76" y="440"/>
                  </a:cxn>
                  <a:cxn ang="0">
                    <a:pos x="20" y="478"/>
                  </a:cxn>
                  <a:cxn ang="0">
                    <a:pos x="0" y="522"/>
                  </a:cxn>
                  <a:cxn ang="0">
                    <a:pos x="45" y="517"/>
                  </a:cxn>
                  <a:cxn ang="0">
                    <a:pos x="76" y="478"/>
                  </a:cxn>
                  <a:cxn ang="0">
                    <a:pos x="91" y="448"/>
                  </a:cxn>
                  <a:cxn ang="0">
                    <a:pos x="137" y="444"/>
                  </a:cxn>
                  <a:cxn ang="0">
                    <a:pos x="127" y="478"/>
                  </a:cxn>
                  <a:cxn ang="0">
                    <a:pos x="127" y="508"/>
                  </a:cxn>
                  <a:cxn ang="0">
                    <a:pos x="173" y="538"/>
                  </a:cxn>
                  <a:cxn ang="0">
                    <a:pos x="183" y="517"/>
                  </a:cxn>
                  <a:cxn ang="0">
                    <a:pos x="157" y="504"/>
                  </a:cxn>
                  <a:cxn ang="0">
                    <a:pos x="157" y="465"/>
                  </a:cxn>
                  <a:cxn ang="0">
                    <a:pos x="203" y="435"/>
                  </a:cxn>
                  <a:cxn ang="0">
                    <a:pos x="243" y="435"/>
                  </a:cxn>
                  <a:cxn ang="0">
                    <a:pos x="275" y="435"/>
                  </a:cxn>
                  <a:cxn ang="0">
                    <a:pos x="275" y="400"/>
                  </a:cxn>
                  <a:cxn ang="0">
                    <a:pos x="296" y="367"/>
                  </a:cxn>
                  <a:cxn ang="0">
                    <a:pos x="335" y="345"/>
                  </a:cxn>
                  <a:cxn ang="0">
                    <a:pos x="381" y="367"/>
                  </a:cxn>
                  <a:cxn ang="0">
                    <a:pos x="387" y="319"/>
                  </a:cxn>
                  <a:cxn ang="0">
                    <a:pos x="361" y="269"/>
                  </a:cxn>
                  <a:cxn ang="0">
                    <a:pos x="335" y="255"/>
                  </a:cxn>
                  <a:cxn ang="0">
                    <a:pos x="361" y="225"/>
                  </a:cxn>
                  <a:cxn ang="0">
                    <a:pos x="407" y="225"/>
                  </a:cxn>
                  <a:cxn ang="0">
                    <a:pos x="407" y="189"/>
                  </a:cxn>
                  <a:cxn ang="0">
                    <a:pos x="351" y="189"/>
                  </a:cxn>
                  <a:cxn ang="0">
                    <a:pos x="327" y="189"/>
                  </a:cxn>
                  <a:cxn ang="0">
                    <a:pos x="327" y="163"/>
                  </a:cxn>
                  <a:cxn ang="0">
                    <a:pos x="345" y="116"/>
                  </a:cxn>
                  <a:cxn ang="0">
                    <a:pos x="309" y="141"/>
                  </a:cxn>
                  <a:cxn ang="0">
                    <a:pos x="299" y="116"/>
                  </a:cxn>
                  <a:cxn ang="0">
                    <a:pos x="299" y="86"/>
                  </a:cxn>
                  <a:cxn ang="0">
                    <a:pos x="289" y="13"/>
                  </a:cxn>
                  <a:cxn ang="0">
                    <a:pos x="243" y="0"/>
                  </a:cxn>
                </a:cxnLst>
                <a:rect l="0" t="0" r="r" b="b"/>
                <a:pathLst>
                  <a:path w="407" h="538">
                    <a:moveTo>
                      <a:pt x="243" y="0"/>
                    </a:moveTo>
                    <a:lnTo>
                      <a:pt x="243" y="60"/>
                    </a:lnTo>
                    <a:lnTo>
                      <a:pt x="259" y="98"/>
                    </a:lnTo>
                    <a:lnTo>
                      <a:pt x="269" y="129"/>
                    </a:lnTo>
                    <a:lnTo>
                      <a:pt x="269" y="189"/>
                    </a:lnTo>
                    <a:lnTo>
                      <a:pt x="269" y="229"/>
                    </a:lnTo>
                    <a:lnTo>
                      <a:pt x="269" y="259"/>
                    </a:lnTo>
                    <a:lnTo>
                      <a:pt x="305" y="302"/>
                    </a:lnTo>
                    <a:lnTo>
                      <a:pt x="285" y="324"/>
                    </a:lnTo>
                    <a:lnTo>
                      <a:pt x="219" y="384"/>
                    </a:lnTo>
                    <a:lnTo>
                      <a:pt x="142" y="388"/>
                    </a:lnTo>
                    <a:lnTo>
                      <a:pt x="76" y="440"/>
                    </a:lnTo>
                    <a:lnTo>
                      <a:pt x="20" y="478"/>
                    </a:lnTo>
                    <a:lnTo>
                      <a:pt x="0" y="522"/>
                    </a:lnTo>
                    <a:lnTo>
                      <a:pt x="45" y="517"/>
                    </a:lnTo>
                    <a:lnTo>
                      <a:pt x="76" y="478"/>
                    </a:lnTo>
                    <a:lnTo>
                      <a:pt x="91" y="448"/>
                    </a:lnTo>
                    <a:lnTo>
                      <a:pt x="137" y="444"/>
                    </a:lnTo>
                    <a:lnTo>
                      <a:pt x="127" y="478"/>
                    </a:lnTo>
                    <a:lnTo>
                      <a:pt x="127" y="508"/>
                    </a:lnTo>
                    <a:lnTo>
                      <a:pt x="173" y="538"/>
                    </a:lnTo>
                    <a:lnTo>
                      <a:pt x="183" y="517"/>
                    </a:lnTo>
                    <a:lnTo>
                      <a:pt x="157" y="504"/>
                    </a:lnTo>
                    <a:lnTo>
                      <a:pt x="157" y="465"/>
                    </a:lnTo>
                    <a:lnTo>
                      <a:pt x="203" y="435"/>
                    </a:lnTo>
                    <a:lnTo>
                      <a:pt x="243" y="435"/>
                    </a:lnTo>
                    <a:lnTo>
                      <a:pt x="275" y="435"/>
                    </a:lnTo>
                    <a:lnTo>
                      <a:pt x="275" y="400"/>
                    </a:lnTo>
                    <a:lnTo>
                      <a:pt x="296" y="367"/>
                    </a:lnTo>
                    <a:lnTo>
                      <a:pt x="335" y="345"/>
                    </a:lnTo>
                    <a:lnTo>
                      <a:pt x="381" y="367"/>
                    </a:lnTo>
                    <a:lnTo>
                      <a:pt x="387" y="319"/>
                    </a:lnTo>
                    <a:lnTo>
                      <a:pt x="361" y="269"/>
                    </a:lnTo>
                    <a:lnTo>
                      <a:pt x="335" y="255"/>
                    </a:lnTo>
                    <a:lnTo>
                      <a:pt x="361" y="225"/>
                    </a:lnTo>
                    <a:lnTo>
                      <a:pt x="407" y="225"/>
                    </a:lnTo>
                    <a:lnTo>
                      <a:pt x="407" y="189"/>
                    </a:lnTo>
                    <a:lnTo>
                      <a:pt x="351" y="189"/>
                    </a:lnTo>
                    <a:lnTo>
                      <a:pt x="327" y="189"/>
                    </a:lnTo>
                    <a:lnTo>
                      <a:pt x="327" y="163"/>
                    </a:lnTo>
                    <a:lnTo>
                      <a:pt x="345" y="116"/>
                    </a:lnTo>
                    <a:lnTo>
                      <a:pt x="309" y="141"/>
                    </a:lnTo>
                    <a:lnTo>
                      <a:pt x="299" y="116"/>
                    </a:lnTo>
                    <a:lnTo>
                      <a:pt x="299" y="86"/>
                    </a:lnTo>
                    <a:lnTo>
                      <a:pt x="289" y="13"/>
                    </a:lnTo>
                    <a:lnTo>
                      <a:pt x="243" y="0"/>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85" name="Rectangle 47">
                <a:extLst>
                  <a:ext uri="{FF2B5EF4-FFF2-40B4-BE49-F238E27FC236}">
                    <a16:creationId xmlns:a16="http://schemas.microsoft.com/office/drawing/2014/main" id="{6045AC2A-986B-452A-A70B-4D14A0146E61}"/>
                  </a:ext>
                </a:extLst>
              </p:cNvPr>
              <p:cNvSpPr>
                <a:spLocks noChangeArrowheads="1"/>
              </p:cNvSpPr>
              <p:nvPr/>
            </p:nvSpPr>
            <p:spPr bwMode="auto">
              <a:xfrm>
                <a:off x="5360" y="873"/>
                <a:ext cx="254" cy="30"/>
              </a:xfrm>
              <a:prstGeom prst="rect">
                <a:avLst/>
              </a:prstGeom>
              <a:solidFill>
                <a:srgbClr val="077ABA"/>
              </a:solid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86" name="Freeform 48">
                <a:extLst>
                  <a:ext uri="{FF2B5EF4-FFF2-40B4-BE49-F238E27FC236}">
                    <a16:creationId xmlns:a16="http://schemas.microsoft.com/office/drawing/2014/main" id="{D55E6874-E450-4CC9-A256-9349575B457B}"/>
                  </a:ext>
                </a:extLst>
              </p:cNvPr>
              <p:cNvSpPr>
                <a:spLocks/>
              </p:cNvSpPr>
              <p:nvPr/>
            </p:nvSpPr>
            <p:spPr bwMode="auto">
              <a:xfrm>
                <a:off x="5240" y="386"/>
                <a:ext cx="44" cy="131"/>
              </a:xfrm>
              <a:custGeom>
                <a:avLst/>
                <a:gdLst/>
                <a:ahLst/>
                <a:cxnLst>
                  <a:cxn ang="0">
                    <a:pos x="0" y="0"/>
                  </a:cxn>
                  <a:cxn ang="0">
                    <a:pos x="12" y="72"/>
                  </a:cxn>
                  <a:cxn ang="0">
                    <a:pos x="45" y="120"/>
                  </a:cxn>
                  <a:cxn ang="0">
                    <a:pos x="45" y="162"/>
                  </a:cxn>
                  <a:cxn ang="0">
                    <a:pos x="72" y="226"/>
                  </a:cxn>
                  <a:cxn ang="0">
                    <a:pos x="91" y="238"/>
                  </a:cxn>
                  <a:cxn ang="0">
                    <a:pos x="91" y="263"/>
                  </a:cxn>
                  <a:cxn ang="0">
                    <a:pos x="133" y="263"/>
                  </a:cxn>
                  <a:cxn ang="0">
                    <a:pos x="114" y="216"/>
                  </a:cxn>
                  <a:cxn ang="0">
                    <a:pos x="80" y="168"/>
                  </a:cxn>
                  <a:cxn ang="0">
                    <a:pos x="84" y="124"/>
                  </a:cxn>
                  <a:cxn ang="0">
                    <a:pos x="35" y="80"/>
                  </a:cxn>
                  <a:cxn ang="0">
                    <a:pos x="19" y="41"/>
                  </a:cxn>
                  <a:cxn ang="0">
                    <a:pos x="0" y="0"/>
                  </a:cxn>
                </a:cxnLst>
                <a:rect l="0" t="0" r="r" b="b"/>
                <a:pathLst>
                  <a:path w="133" h="263">
                    <a:moveTo>
                      <a:pt x="0" y="0"/>
                    </a:moveTo>
                    <a:lnTo>
                      <a:pt x="12" y="72"/>
                    </a:lnTo>
                    <a:lnTo>
                      <a:pt x="45" y="120"/>
                    </a:lnTo>
                    <a:lnTo>
                      <a:pt x="45" y="162"/>
                    </a:lnTo>
                    <a:lnTo>
                      <a:pt x="72" y="226"/>
                    </a:lnTo>
                    <a:lnTo>
                      <a:pt x="91" y="238"/>
                    </a:lnTo>
                    <a:lnTo>
                      <a:pt x="91" y="263"/>
                    </a:lnTo>
                    <a:lnTo>
                      <a:pt x="133" y="263"/>
                    </a:lnTo>
                    <a:lnTo>
                      <a:pt x="114" y="216"/>
                    </a:lnTo>
                    <a:lnTo>
                      <a:pt x="80" y="168"/>
                    </a:lnTo>
                    <a:lnTo>
                      <a:pt x="84" y="124"/>
                    </a:lnTo>
                    <a:lnTo>
                      <a:pt x="35" y="80"/>
                    </a:lnTo>
                    <a:lnTo>
                      <a:pt x="19" y="41"/>
                    </a:lnTo>
                    <a:lnTo>
                      <a:pt x="0" y="0"/>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grpSp>
      <p:grpSp>
        <p:nvGrpSpPr>
          <p:cNvPr id="87" name="Group 14">
            <a:extLst>
              <a:ext uri="{FF2B5EF4-FFF2-40B4-BE49-F238E27FC236}">
                <a16:creationId xmlns:a16="http://schemas.microsoft.com/office/drawing/2014/main" id="{6A99CA02-3072-4B21-B426-4BDF59F11D65}"/>
              </a:ext>
            </a:extLst>
          </p:cNvPr>
          <p:cNvGrpSpPr>
            <a:grpSpLocks/>
          </p:cNvGrpSpPr>
          <p:nvPr/>
        </p:nvGrpSpPr>
        <p:grpSpPr bwMode="auto">
          <a:xfrm>
            <a:off x="2411761" y="5373288"/>
            <a:ext cx="585788" cy="1095375"/>
            <a:chOff x="4659" y="345"/>
            <a:chExt cx="369" cy="690"/>
          </a:xfrm>
        </p:grpSpPr>
        <p:sp>
          <p:nvSpPr>
            <p:cNvPr id="88" name="Freeform 15">
              <a:extLst>
                <a:ext uri="{FF2B5EF4-FFF2-40B4-BE49-F238E27FC236}">
                  <a16:creationId xmlns:a16="http://schemas.microsoft.com/office/drawing/2014/main" id="{6E9BCEE5-C6EE-42B4-A235-4AAEB3E95A81}"/>
                </a:ext>
              </a:extLst>
            </p:cNvPr>
            <p:cNvSpPr>
              <a:spLocks/>
            </p:cNvSpPr>
            <p:nvPr/>
          </p:nvSpPr>
          <p:spPr bwMode="auto">
            <a:xfrm>
              <a:off x="4708" y="602"/>
              <a:ext cx="310" cy="414"/>
            </a:xfrm>
            <a:custGeom>
              <a:avLst/>
              <a:gdLst/>
              <a:ahLst/>
              <a:cxnLst>
                <a:cxn ang="0">
                  <a:pos x="265" y="528"/>
                </a:cxn>
                <a:cxn ang="0">
                  <a:pos x="110" y="521"/>
                </a:cxn>
                <a:cxn ang="0">
                  <a:pos x="36" y="436"/>
                </a:cxn>
                <a:cxn ang="0">
                  <a:pos x="147" y="460"/>
                </a:cxn>
                <a:cxn ang="0">
                  <a:pos x="65" y="352"/>
                </a:cxn>
                <a:cxn ang="0">
                  <a:pos x="46" y="159"/>
                </a:cxn>
                <a:cxn ang="0">
                  <a:pos x="93" y="190"/>
                </a:cxn>
                <a:cxn ang="0">
                  <a:pos x="147" y="228"/>
                </a:cxn>
                <a:cxn ang="0">
                  <a:pos x="147" y="183"/>
                </a:cxn>
                <a:cxn ang="0">
                  <a:pos x="147" y="90"/>
                </a:cxn>
                <a:cxn ang="0">
                  <a:pos x="211" y="136"/>
                </a:cxn>
                <a:cxn ang="0">
                  <a:pos x="311" y="152"/>
                </a:cxn>
                <a:cxn ang="0">
                  <a:pos x="357" y="98"/>
                </a:cxn>
                <a:cxn ang="0">
                  <a:pos x="385" y="144"/>
                </a:cxn>
                <a:cxn ang="0">
                  <a:pos x="393" y="228"/>
                </a:cxn>
                <a:cxn ang="0">
                  <a:pos x="484" y="259"/>
                </a:cxn>
                <a:cxn ang="0">
                  <a:pos x="521" y="174"/>
                </a:cxn>
                <a:cxn ang="0">
                  <a:pos x="603" y="0"/>
                </a:cxn>
                <a:cxn ang="0">
                  <a:pos x="649" y="82"/>
                </a:cxn>
                <a:cxn ang="0">
                  <a:pos x="649" y="159"/>
                </a:cxn>
                <a:cxn ang="0">
                  <a:pos x="786" y="183"/>
                </a:cxn>
                <a:cxn ang="0">
                  <a:pos x="850" y="90"/>
                </a:cxn>
                <a:cxn ang="0">
                  <a:pos x="932" y="144"/>
                </a:cxn>
                <a:cxn ang="0">
                  <a:pos x="923" y="221"/>
                </a:cxn>
                <a:cxn ang="0">
                  <a:pos x="832" y="305"/>
                </a:cxn>
                <a:cxn ang="0">
                  <a:pos x="923" y="313"/>
                </a:cxn>
                <a:cxn ang="0">
                  <a:pos x="923" y="390"/>
                </a:cxn>
                <a:cxn ang="0">
                  <a:pos x="814" y="436"/>
                </a:cxn>
                <a:cxn ang="0">
                  <a:pos x="860" y="474"/>
                </a:cxn>
                <a:cxn ang="0">
                  <a:pos x="904" y="521"/>
                </a:cxn>
                <a:cxn ang="0">
                  <a:pos x="822" y="551"/>
                </a:cxn>
                <a:cxn ang="0">
                  <a:pos x="658" y="551"/>
                </a:cxn>
                <a:cxn ang="0">
                  <a:pos x="768" y="643"/>
                </a:cxn>
                <a:cxn ang="0">
                  <a:pos x="795" y="744"/>
                </a:cxn>
                <a:cxn ang="0">
                  <a:pos x="667" y="667"/>
                </a:cxn>
                <a:cxn ang="0">
                  <a:pos x="667" y="767"/>
                </a:cxn>
                <a:cxn ang="0">
                  <a:pos x="667" y="828"/>
                </a:cxn>
                <a:cxn ang="0">
                  <a:pos x="582" y="828"/>
                </a:cxn>
                <a:cxn ang="0">
                  <a:pos x="511" y="713"/>
                </a:cxn>
                <a:cxn ang="0">
                  <a:pos x="475" y="782"/>
                </a:cxn>
                <a:cxn ang="0">
                  <a:pos x="457" y="728"/>
                </a:cxn>
                <a:cxn ang="0">
                  <a:pos x="357" y="782"/>
                </a:cxn>
                <a:cxn ang="0">
                  <a:pos x="357" y="674"/>
                </a:cxn>
                <a:cxn ang="0">
                  <a:pos x="257" y="706"/>
                </a:cxn>
                <a:cxn ang="0">
                  <a:pos x="0" y="736"/>
                </a:cxn>
                <a:cxn ang="0">
                  <a:pos x="74" y="659"/>
                </a:cxn>
                <a:cxn ang="0">
                  <a:pos x="265" y="528"/>
                </a:cxn>
              </a:cxnLst>
              <a:rect l="0" t="0" r="r" b="b"/>
              <a:pathLst>
                <a:path w="932" h="828">
                  <a:moveTo>
                    <a:pt x="265" y="528"/>
                  </a:moveTo>
                  <a:lnTo>
                    <a:pt x="110" y="521"/>
                  </a:lnTo>
                  <a:lnTo>
                    <a:pt x="36" y="436"/>
                  </a:lnTo>
                  <a:lnTo>
                    <a:pt x="147" y="460"/>
                  </a:lnTo>
                  <a:lnTo>
                    <a:pt x="65" y="352"/>
                  </a:lnTo>
                  <a:lnTo>
                    <a:pt x="46" y="159"/>
                  </a:lnTo>
                  <a:lnTo>
                    <a:pt x="93" y="190"/>
                  </a:lnTo>
                  <a:lnTo>
                    <a:pt x="147" y="228"/>
                  </a:lnTo>
                  <a:lnTo>
                    <a:pt x="147" y="183"/>
                  </a:lnTo>
                  <a:lnTo>
                    <a:pt x="147" y="90"/>
                  </a:lnTo>
                  <a:lnTo>
                    <a:pt x="211" y="136"/>
                  </a:lnTo>
                  <a:lnTo>
                    <a:pt x="311" y="152"/>
                  </a:lnTo>
                  <a:lnTo>
                    <a:pt x="357" y="98"/>
                  </a:lnTo>
                  <a:lnTo>
                    <a:pt x="385" y="144"/>
                  </a:lnTo>
                  <a:lnTo>
                    <a:pt x="393" y="228"/>
                  </a:lnTo>
                  <a:lnTo>
                    <a:pt x="484" y="259"/>
                  </a:lnTo>
                  <a:lnTo>
                    <a:pt x="521" y="174"/>
                  </a:lnTo>
                  <a:lnTo>
                    <a:pt x="603" y="0"/>
                  </a:lnTo>
                  <a:lnTo>
                    <a:pt x="649" y="82"/>
                  </a:lnTo>
                  <a:lnTo>
                    <a:pt x="649" y="159"/>
                  </a:lnTo>
                  <a:lnTo>
                    <a:pt x="786" y="183"/>
                  </a:lnTo>
                  <a:lnTo>
                    <a:pt x="850" y="90"/>
                  </a:lnTo>
                  <a:lnTo>
                    <a:pt x="932" y="144"/>
                  </a:lnTo>
                  <a:lnTo>
                    <a:pt x="923" y="221"/>
                  </a:lnTo>
                  <a:lnTo>
                    <a:pt x="832" y="305"/>
                  </a:lnTo>
                  <a:lnTo>
                    <a:pt x="923" y="313"/>
                  </a:lnTo>
                  <a:lnTo>
                    <a:pt x="923" y="390"/>
                  </a:lnTo>
                  <a:lnTo>
                    <a:pt x="814" y="436"/>
                  </a:lnTo>
                  <a:lnTo>
                    <a:pt x="860" y="474"/>
                  </a:lnTo>
                  <a:lnTo>
                    <a:pt x="904" y="521"/>
                  </a:lnTo>
                  <a:lnTo>
                    <a:pt x="822" y="551"/>
                  </a:lnTo>
                  <a:lnTo>
                    <a:pt x="658" y="551"/>
                  </a:lnTo>
                  <a:lnTo>
                    <a:pt x="768" y="643"/>
                  </a:lnTo>
                  <a:lnTo>
                    <a:pt x="795" y="744"/>
                  </a:lnTo>
                  <a:lnTo>
                    <a:pt x="667" y="667"/>
                  </a:lnTo>
                  <a:lnTo>
                    <a:pt x="667" y="767"/>
                  </a:lnTo>
                  <a:lnTo>
                    <a:pt x="667" y="828"/>
                  </a:lnTo>
                  <a:lnTo>
                    <a:pt x="582" y="828"/>
                  </a:lnTo>
                  <a:lnTo>
                    <a:pt x="511" y="713"/>
                  </a:lnTo>
                  <a:lnTo>
                    <a:pt x="475" y="782"/>
                  </a:lnTo>
                  <a:lnTo>
                    <a:pt x="457" y="728"/>
                  </a:lnTo>
                  <a:lnTo>
                    <a:pt x="357" y="782"/>
                  </a:lnTo>
                  <a:lnTo>
                    <a:pt x="357" y="674"/>
                  </a:lnTo>
                  <a:lnTo>
                    <a:pt x="257" y="706"/>
                  </a:lnTo>
                  <a:lnTo>
                    <a:pt x="0" y="736"/>
                  </a:lnTo>
                  <a:lnTo>
                    <a:pt x="74" y="659"/>
                  </a:lnTo>
                  <a:lnTo>
                    <a:pt x="265" y="528"/>
                  </a:lnTo>
                  <a:close/>
                </a:path>
              </a:pathLst>
            </a:custGeom>
            <a:solidFill>
              <a:srgbClr val="289EE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89" name="Freeform 16">
              <a:extLst>
                <a:ext uri="{FF2B5EF4-FFF2-40B4-BE49-F238E27FC236}">
                  <a16:creationId xmlns:a16="http://schemas.microsoft.com/office/drawing/2014/main" id="{DF9A501A-95C7-4F2D-B043-39CB46C7EAE4}"/>
                </a:ext>
              </a:extLst>
            </p:cNvPr>
            <p:cNvSpPr>
              <a:spLocks/>
            </p:cNvSpPr>
            <p:nvPr/>
          </p:nvSpPr>
          <p:spPr bwMode="auto">
            <a:xfrm>
              <a:off x="4760" y="724"/>
              <a:ext cx="204" cy="196"/>
            </a:xfrm>
            <a:custGeom>
              <a:avLst/>
              <a:gdLst/>
              <a:ahLst/>
              <a:cxnLst>
                <a:cxn ang="0">
                  <a:pos x="365" y="57"/>
                </a:cxn>
                <a:cxn ang="0">
                  <a:pos x="483" y="0"/>
                </a:cxn>
                <a:cxn ang="0">
                  <a:pos x="483" y="77"/>
                </a:cxn>
                <a:cxn ang="0">
                  <a:pos x="567" y="31"/>
                </a:cxn>
                <a:cxn ang="0">
                  <a:pos x="567" y="85"/>
                </a:cxn>
                <a:cxn ang="0">
                  <a:pos x="493" y="169"/>
                </a:cxn>
                <a:cxn ang="0">
                  <a:pos x="603" y="123"/>
                </a:cxn>
                <a:cxn ang="0">
                  <a:pos x="557" y="200"/>
                </a:cxn>
                <a:cxn ang="0">
                  <a:pos x="612" y="230"/>
                </a:cxn>
                <a:cxn ang="0">
                  <a:pos x="557" y="246"/>
                </a:cxn>
                <a:cxn ang="0">
                  <a:pos x="495" y="288"/>
                </a:cxn>
                <a:cxn ang="0">
                  <a:pos x="439" y="307"/>
                </a:cxn>
                <a:cxn ang="0">
                  <a:pos x="475" y="385"/>
                </a:cxn>
                <a:cxn ang="0">
                  <a:pos x="393" y="361"/>
                </a:cxn>
                <a:cxn ang="0">
                  <a:pos x="328" y="277"/>
                </a:cxn>
                <a:cxn ang="0">
                  <a:pos x="328" y="354"/>
                </a:cxn>
                <a:cxn ang="0">
                  <a:pos x="273" y="392"/>
                </a:cxn>
                <a:cxn ang="0">
                  <a:pos x="273" y="307"/>
                </a:cxn>
                <a:cxn ang="0">
                  <a:pos x="183" y="377"/>
                </a:cxn>
                <a:cxn ang="0">
                  <a:pos x="109" y="385"/>
                </a:cxn>
                <a:cxn ang="0">
                  <a:pos x="201" y="293"/>
                </a:cxn>
                <a:cxn ang="0">
                  <a:pos x="0" y="216"/>
                </a:cxn>
                <a:cxn ang="0">
                  <a:pos x="137" y="185"/>
                </a:cxn>
                <a:cxn ang="0">
                  <a:pos x="36" y="85"/>
                </a:cxn>
                <a:cxn ang="0">
                  <a:pos x="118" y="99"/>
                </a:cxn>
                <a:cxn ang="0">
                  <a:pos x="118" y="7"/>
                </a:cxn>
                <a:cxn ang="0">
                  <a:pos x="229" y="123"/>
                </a:cxn>
                <a:cxn ang="0">
                  <a:pos x="237" y="54"/>
                </a:cxn>
                <a:cxn ang="0">
                  <a:pos x="308" y="50"/>
                </a:cxn>
                <a:cxn ang="0">
                  <a:pos x="365" y="57"/>
                </a:cxn>
              </a:cxnLst>
              <a:rect l="0" t="0" r="r" b="b"/>
              <a:pathLst>
                <a:path w="612" h="392">
                  <a:moveTo>
                    <a:pt x="365" y="57"/>
                  </a:moveTo>
                  <a:lnTo>
                    <a:pt x="483" y="0"/>
                  </a:lnTo>
                  <a:lnTo>
                    <a:pt x="483" y="77"/>
                  </a:lnTo>
                  <a:lnTo>
                    <a:pt x="567" y="31"/>
                  </a:lnTo>
                  <a:lnTo>
                    <a:pt x="567" y="85"/>
                  </a:lnTo>
                  <a:lnTo>
                    <a:pt x="493" y="169"/>
                  </a:lnTo>
                  <a:lnTo>
                    <a:pt x="603" y="123"/>
                  </a:lnTo>
                  <a:lnTo>
                    <a:pt x="557" y="200"/>
                  </a:lnTo>
                  <a:lnTo>
                    <a:pt x="612" y="230"/>
                  </a:lnTo>
                  <a:lnTo>
                    <a:pt x="557" y="246"/>
                  </a:lnTo>
                  <a:lnTo>
                    <a:pt x="495" y="288"/>
                  </a:lnTo>
                  <a:lnTo>
                    <a:pt x="439" y="307"/>
                  </a:lnTo>
                  <a:lnTo>
                    <a:pt x="475" y="385"/>
                  </a:lnTo>
                  <a:lnTo>
                    <a:pt x="393" y="361"/>
                  </a:lnTo>
                  <a:lnTo>
                    <a:pt x="328" y="277"/>
                  </a:lnTo>
                  <a:lnTo>
                    <a:pt x="328" y="354"/>
                  </a:lnTo>
                  <a:lnTo>
                    <a:pt x="273" y="392"/>
                  </a:lnTo>
                  <a:lnTo>
                    <a:pt x="273" y="307"/>
                  </a:lnTo>
                  <a:lnTo>
                    <a:pt x="183" y="377"/>
                  </a:lnTo>
                  <a:lnTo>
                    <a:pt x="109" y="385"/>
                  </a:lnTo>
                  <a:lnTo>
                    <a:pt x="201" y="293"/>
                  </a:lnTo>
                  <a:lnTo>
                    <a:pt x="0" y="216"/>
                  </a:lnTo>
                  <a:lnTo>
                    <a:pt x="137" y="185"/>
                  </a:lnTo>
                  <a:lnTo>
                    <a:pt x="36" y="85"/>
                  </a:lnTo>
                  <a:lnTo>
                    <a:pt x="118" y="99"/>
                  </a:lnTo>
                  <a:lnTo>
                    <a:pt x="118" y="7"/>
                  </a:lnTo>
                  <a:lnTo>
                    <a:pt x="229" y="123"/>
                  </a:lnTo>
                  <a:lnTo>
                    <a:pt x="237" y="54"/>
                  </a:lnTo>
                  <a:lnTo>
                    <a:pt x="308" y="50"/>
                  </a:lnTo>
                  <a:lnTo>
                    <a:pt x="365" y="57"/>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0" name="Freeform 17">
              <a:extLst>
                <a:ext uri="{FF2B5EF4-FFF2-40B4-BE49-F238E27FC236}">
                  <a16:creationId xmlns:a16="http://schemas.microsoft.com/office/drawing/2014/main" id="{508ED111-4B33-4A3F-A8AC-BF1B0B75473B}"/>
                </a:ext>
              </a:extLst>
            </p:cNvPr>
            <p:cNvSpPr>
              <a:spLocks/>
            </p:cNvSpPr>
            <p:nvPr/>
          </p:nvSpPr>
          <p:spPr bwMode="auto">
            <a:xfrm>
              <a:off x="4819" y="758"/>
              <a:ext cx="114" cy="142"/>
            </a:xfrm>
            <a:custGeom>
              <a:avLst/>
              <a:gdLst/>
              <a:ahLst/>
              <a:cxnLst>
                <a:cxn ang="0">
                  <a:pos x="64" y="175"/>
                </a:cxn>
                <a:cxn ang="0">
                  <a:pos x="0" y="115"/>
                </a:cxn>
                <a:cxn ang="0">
                  <a:pos x="71" y="127"/>
                </a:cxn>
                <a:cxn ang="0">
                  <a:pos x="71" y="55"/>
                </a:cxn>
                <a:cxn ang="0">
                  <a:pos x="85" y="0"/>
                </a:cxn>
                <a:cxn ang="0">
                  <a:pos x="121" y="67"/>
                </a:cxn>
                <a:cxn ang="0">
                  <a:pos x="164" y="12"/>
                </a:cxn>
                <a:cxn ang="0">
                  <a:pos x="164" y="79"/>
                </a:cxn>
                <a:cxn ang="0">
                  <a:pos x="242" y="31"/>
                </a:cxn>
                <a:cxn ang="0">
                  <a:pos x="321" y="25"/>
                </a:cxn>
                <a:cxn ang="0">
                  <a:pos x="229" y="73"/>
                </a:cxn>
                <a:cxn ang="0">
                  <a:pos x="229" y="139"/>
                </a:cxn>
                <a:cxn ang="0">
                  <a:pos x="314" y="109"/>
                </a:cxn>
                <a:cxn ang="0">
                  <a:pos x="292" y="157"/>
                </a:cxn>
                <a:cxn ang="0">
                  <a:pos x="343" y="163"/>
                </a:cxn>
                <a:cxn ang="0">
                  <a:pos x="256" y="187"/>
                </a:cxn>
                <a:cxn ang="0">
                  <a:pos x="321" y="283"/>
                </a:cxn>
                <a:cxn ang="0">
                  <a:pos x="229" y="235"/>
                </a:cxn>
                <a:cxn ang="0">
                  <a:pos x="229" y="265"/>
                </a:cxn>
                <a:cxn ang="0">
                  <a:pos x="164" y="229"/>
                </a:cxn>
                <a:cxn ang="0">
                  <a:pos x="164" y="175"/>
                </a:cxn>
                <a:cxn ang="0">
                  <a:pos x="107" y="235"/>
                </a:cxn>
                <a:cxn ang="0">
                  <a:pos x="36" y="253"/>
                </a:cxn>
                <a:cxn ang="0">
                  <a:pos x="64" y="175"/>
                </a:cxn>
              </a:cxnLst>
              <a:rect l="0" t="0" r="r" b="b"/>
              <a:pathLst>
                <a:path w="343" h="283">
                  <a:moveTo>
                    <a:pt x="64" y="175"/>
                  </a:moveTo>
                  <a:lnTo>
                    <a:pt x="0" y="115"/>
                  </a:lnTo>
                  <a:lnTo>
                    <a:pt x="71" y="127"/>
                  </a:lnTo>
                  <a:lnTo>
                    <a:pt x="71" y="55"/>
                  </a:lnTo>
                  <a:lnTo>
                    <a:pt x="85" y="0"/>
                  </a:lnTo>
                  <a:lnTo>
                    <a:pt x="121" y="67"/>
                  </a:lnTo>
                  <a:lnTo>
                    <a:pt x="164" y="12"/>
                  </a:lnTo>
                  <a:lnTo>
                    <a:pt x="164" y="79"/>
                  </a:lnTo>
                  <a:lnTo>
                    <a:pt x="242" y="31"/>
                  </a:lnTo>
                  <a:lnTo>
                    <a:pt x="321" y="25"/>
                  </a:lnTo>
                  <a:lnTo>
                    <a:pt x="229" y="73"/>
                  </a:lnTo>
                  <a:lnTo>
                    <a:pt x="229" y="139"/>
                  </a:lnTo>
                  <a:lnTo>
                    <a:pt x="314" y="109"/>
                  </a:lnTo>
                  <a:lnTo>
                    <a:pt x="292" y="157"/>
                  </a:lnTo>
                  <a:lnTo>
                    <a:pt x="343" y="163"/>
                  </a:lnTo>
                  <a:lnTo>
                    <a:pt x="256" y="187"/>
                  </a:lnTo>
                  <a:lnTo>
                    <a:pt x="321" y="283"/>
                  </a:lnTo>
                  <a:lnTo>
                    <a:pt x="229" y="235"/>
                  </a:lnTo>
                  <a:lnTo>
                    <a:pt x="229" y="265"/>
                  </a:lnTo>
                  <a:lnTo>
                    <a:pt x="164" y="229"/>
                  </a:lnTo>
                  <a:lnTo>
                    <a:pt x="164" y="175"/>
                  </a:lnTo>
                  <a:lnTo>
                    <a:pt x="107" y="235"/>
                  </a:lnTo>
                  <a:lnTo>
                    <a:pt x="36" y="253"/>
                  </a:lnTo>
                  <a:lnTo>
                    <a:pt x="64" y="175"/>
                  </a:lnTo>
                  <a:close/>
                </a:path>
              </a:pathLst>
            </a:custGeom>
            <a:solidFill>
              <a:srgbClr val="99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1" name="Rectangle 18">
              <a:extLst>
                <a:ext uri="{FF2B5EF4-FFF2-40B4-BE49-F238E27FC236}">
                  <a16:creationId xmlns:a16="http://schemas.microsoft.com/office/drawing/2014/main" id="{25FB587F-F0E2-407F-BF71-4E4930A8E349}"/>
                </a:ext>
              </a:extLst>
            </p:cNvPr>
            <p:cNvSpPr>
              <a:spLocks noChangeArrowheads="1"/>
            </p:cNvSpPr>
            <p:nvPr/>
          </p:nvSpPr>
          <p:spPr bwMode="auto">
            <a:xfrm>
              <a:off x="4659" y="872"/>
              <a:ext cx="76" cy="32"/>
            </a:xfrm>
            <a:prstGeom prst="rect">
              <a:avLst/>
            </a:prstGeom>
            <a:solidFill>
              <a:srgbClr val="077ABA"/>
            </a:solid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2" name="Freeform 19">
              <a:extLst>
                <a:ext uri="{FF2B5EF4-FFF2-40B4-BE49-F238E27FC236}">
                  <a16:creationId xmlns:a16="http://schemas.microsoft.com/office/drawing/2014/main" id="{E21D0FCE-51BF-4841-B0A9-5C107F50C35C}"/>
                </a:ext>
              </a:extLst>
            </p:cNvPr>
            <p:cNvSpPr>
              <a:spLocks/>
            </p:cNvSpPr>
            <p:nvPr/>
          </p:nvSpPr>
          <p:spPr bwMode="auto">
            <a:xfrm>
              <a:off x="4857" y="533"/>
              <a:ext cx="6" cy="186"/>
            </a:xfrm>
            <a:custGeom>
              <a:avLst/>
              <a:gdLst/>
              <a:ahLst/>
              <a:cxnLst>
                <a:cxn ang="0">
                  <a:pos x="9" y="372"/>
                </a:cxn>
                <a:cxn ang="0">
                  <a:pos x="0" y="0"/>
                </a:cxn>
                <a:cxn ang="0">
                  <a:pos x="19" y="78"/>
                </a:cxn>
                <a:cxn ang="0">
                  <a:pos x="19" y="287"/>
                </a:cxn>
                <a:cxn ang="0">
                  <a:pos x="9" y="372"/>
                </a:cxn>
              </a:cxnLst>
              <a:rect l="0" t="0" r="r" b="b"/>
              <a:pathLst>
                <a:path w="19" h="372">
                  <a:moveTo>
                    <a:pt x="9" y="372"/>
                  </a:moveTo>
                  <a:lnTo>
                    <a:pt x="0" y="0"/>
                  </a:lnTo>
                  <a:lnTo>
                    <a:pt x="19" y="78"/>
                  </a:lnTo>
                  <a:lnTo>
                    <a:pt x="19" y="287"/>
                  </a:lnTo>
                  <a:lnTo>
                    <a:pt x="9" y="372"/>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3" name="Freeform 20">
              <a:extLst>
                <a:ext uri="{FF2B5EF4-FFF2-40B4-BE49-F238E27FC236}">
                  <a16:creationId xmlns:a16="http://schemas.microsoft.com/office/drawing/2014/main" id="{2B69F796-12A1-461E-9477-EF71C65CE7BE}"/>
                </a:ext>
              </a:extLst>
            </p:cNvPr>
            <p:cNvSpPr>
              <a:spLocks/>
            </p:cNvSpPr>
            <p:nvPr/>
          </p:nvSpPr>
          <p:spPr bwMode="auto">
            <a:xfrm>
              <a:off x="4925" y="490"/>
              <a:ext cx="64" cy="217"/>
            </a:xfrm>
            <a:custGeom>
              <a:avLst/>
              <a:gdLst/>
              <a:ahLst/>
              <a:cxnLst>
                <a:cxn ang="0">
                  <a:pos x="0" y="434"/>
                </a:cxn>
                <a:cxn ang="0">
                  <a:pos x="194" y="0"/>
                </a:cxn>
                <a:cxn ang="0">
                  <a:pos x="157" y="125"/>
                </a:cxn>
                <a:cxn ang="0">
                  <a:pos x="56" y="372"/>
                </a:cxn>
                <a:cxn ang="0">
                  <a:pos x="0" y="434"/>
                </a:cxn>
              </a:cxnLst>
              <a:rect l="0" t="0" r="r" b="b"/>
              <a:pathLst>
                <a:path w="194" h="434">
                  <a:moveTo>
                    <a:pt x="0" y="434"/>
                  </a:moveTo>
                  <a:lnTo>
                    <a:pt x="194" y="0"/>
                  </a:lnTo>
                  <a:lnTo>
                    <a:pt x="157" y="125"/>
                  </a:lnTo>
                  <a:lnTo>
                    <a:pt x="56" y="372"/>
                  </a:lnTo>
                  <a:lnTo>
                    <a:pt x="0" y="434"/>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4" name="Freeform 21">
              <a:extLst>
                <a:ext uri="{FF2B5EF4-FFF2-40B4-BE49-F238E27FC236}">
                  <a16:creationId xmlns:a16="http://schemas.microsoft.com/office/drawing/2014/main" id="{D9FE93A9-9B37-4FBB-95FC-34D5DE22FCC9}"/>
                </a:ext>
              </a:extLst>
            </p:cNvPr>
            <p:cNvSpPr>
              <a:spLocks/>
            </p:cNvSpPr>
            <p:nvPr/>
          </p:nvSpPr>
          <p:spPr bwMode="auto">
            <a:xfrm>
              <a:off x="4706" y="623"/>
              <a:ext cx="83" cy="92"/>
            </a:xfrm>
            <a:custGeom>
              <a:avLst/>
              <a:gdLst/>
              <a:ahLst/>
              <a:cxnLst>
                <a:cxn ang="0">
                  <a:pos x="250" y="185"/>
                </a:cxn>
                <a:cxn ang="0">
                  <a:pos x="0" y="0"/>
                </a:cxn>
                <a:cxn ang="0">
                  <a:pos x="37" y="36"/>
                </a:cxn>
                <a:cxn ang="0">
                  <a:pos x="175" y="154"/>
                </a:cxn>
                <a:cxn ang="0">
                  <a:pos x="250" y="185"/>
                </a:cxn>
              </a:cxnLst>
              <a:rect l="0" t="0" r="r" b="b"/>
              <a:pathLst>
                <a:path w="250" h="185">
                  <a:moveTo>
                    <a:pt x="250" y="185"/>
                  </a:moveTo>
                  <a:lnTo>
                    <a:pt x="0" y="0"/>
                  </a:lnTo>
                  <a:lnTo>
                    <a:pt x="37" y="36"/>
                  </a:lnTo>
                  <a:lnTo>
                    <a:pt x="175" y="154"/>
                  </a:lnTo>
                  <a:lnTo>
                    <a:pt x="250" y="185"/>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5" name="Freeform 22">
              <a:extLst>
                <a:ext uri="{FF2B5EF4-FFF2-40B4-BE49-F238E27FC236}">
                  <a16:creationId xmlns:a16="http://schemas.microsoft.com/office/drawing/2014/main" id="{7ED2B810-A271-4106-89FC-BF504E2DC5CF}"/>
                </a:ext>
              </a:extLst>
            </p:cNvPr>
            <p:cNvSpPr>
              <a:spLocks/>
            </p:cNvSpPr>
            <p:nvPr/>
          </p:nvSpPr>
          <p:spPr bwMode="auto">
            <a:xfrm>
              <a:off x="4731" y="443"/>
              <a:ext cx="61" cy="180"/>
            </a:xfrm>
            <a:custGeom>
              <a:avLst/>
              <a:gdLst/>
              <a:ahLst/>
              <a:cxnLst>
                <a:cxn ang="0">
                  <a:pos x="100" y="218"/>
                </a:cxn>
                <a:cxn ang="0">
                  <a:pos x="0" y="0"/>
                </a:cxn>
                <a:cxn ang="0">
                  <a:pos x="35" y="77"/>
                </a:cxn>
                <a:cxn ang="0">
                  <a:pos x="92" y="133"/>
                </a:cxn>
                <a:cxn ang="0">
                  <a:pos x="184" y="358"/>
                </a:cxn>
                <a:cxn ang="0">
                  <a:pos x="100" y="218"/>
                </a:cxn>
              </a:cxnLst>
              <a:rect l="0" t="0" r="r" b="b"/>
              <a:pathLst>
                <a:path w="184" h="358">
                  <a:moveTo>
                    <a:pt x="100" y="218"/>
                  </a:moveTo>
                  <a:lnTo>
                    <a:pt x="0" y="0"/>
                  </a:lnTo>
                  <a:lnTo>
                    <a:pt x="35" y="77"/>
                  </a:lnTo>
                  <a:lnTo>
                    <a:pt x="92" y="133"/>
                  </a:lnTo>
                  <a:lnTo>
                    <a:pt x="184" y="358"/>
                  </a:lnTo>
                  <a:lnTo>
                    <a:pt x="100" y="218"/>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6" name="Freeform 23">
              <a:extLst>
                <a:ext uri="{FF2B5EF4-FFF2-40B4-BE49-F238E27FC236}">
                  <a16:creationId xmlns:a16="http://schemas.microsoft.com/office/drawing/2014/main" id="{106D12AD-0555-4797-B009-78F141ABA82E}"/>
                </a:ext>
              </a:extLst>
            </p:cNvPr>
            <p:cNvSpPr>
              <a:spLocks/>
            </p:cNvSpPr>
            <p:nvPr/>
          </p:nvSpPr>
          <p:spPr bwMode="auto">
            <a:xfrm>
              <a:off x="4958" y="471"/>
              <a:ext cx="16" cy="20"/>
            </a:xfrm>
            <a:custGeom>
              <a:avLst/>
              <a:gdLst/>
              <a:ahLst/>
              <a:cxnLst>
                <a:cxn ang="0">
                  <a:pos x="16" y="0"/>
                </a:cxn>
                <a:cxn ang="0">
                  <a:pos x="0" y="40"/>
                </a:cxn>
                <a:cxn ang="0">
                  <a:pos x="47" y="40"/>
                </a:cxn>
                <a:cxn ang="0">
                  <a:pos x="16" y="0"/>
                </a:cxn>
              </a:cxnLst>
              <a:rect l="0" t="0" r="r" b="b"/>
              <a:pathLst>
                <a:path w="47" h="40">
                  <a:moveTo>
                    <a:pt x="16" y="0"/>
                  </a:moveTo>
                  <a:lnTo>
                    <a:pt x="0" y="40"/>
                  </a:lnTo>
                  <a:lnTo>
                    <a:pt x="47" y="40"/>
                  </a:lnTo>
                  <a:lnTo>
                    <a:pt x="16"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7" name="Freeform 24">
              <a:extLst>
                <a:ext uri="{FF2B5EF4-FFF2-40B4-BE49-F238E27FC236}">
                  <a16:creationId xmlns:a16="http://schemas.microsoft.com/office/drawing/2014/main" id="{7E2BA40F-39EB-4B9B-9F9F-F285E2F892B0}"/>
                </a:ext>
              </a:extLst>
            </p:cNvPr>
            <p:cNvSpPr>
              <a:spLocks/>
            </p:cNvSpPr>
            <p:nvPr/>
          </p:nvSpPr>
          <p:spPr bwMode="auto">
            <a:xfrm>
              <a:off x="5011" y="617"/>
              <a:ext cx="17" cy="19"/>
            </a:xfrm>
            <a:custGeom>
              <a:avLst/>
              <a:gdLst/>
              <a:ahLst/>
              <a:cxnLst>
                <a:cxn ang="0">
                  <a:pos x="0" y="0"/>
                </a:cxn>
                <a:cxn ang="0">
                  <a:pos x="0" y="39"/>
                </a:cxn>
                <a:cxn ang="0">
                  <a:pos x="51" y="39"/>
                </a:cxn>
                <a:cxn ang="0">
                  <a:pos x="0" y="0"/>
                </a:cxn>
              </a:cxnLst>
              <a:rect l="0" t="0" r="r" b="b"/>
              <a:pathLst>
                <a:path w="51" h="39">
                  <a:moveTo>
                    <a:pt x="0" y="0"/>
                  </a:moveTo>
                  <a:lnTo>
                    <a:pt x="0" y="39"/>
                  </a:lnTo>
                  <a:lnTo>
                    <a:pt x="51" y="39"/>
                  </a:lnTo>
                  <a:lnTo>
                    <a:pt x="0"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8" name="Freeform 25">
              <a:extLst>
                <a:ext uri="{FF2B5EF4-FFF2-40B4-BE49-F238E27FC236}">
                  <a16:creationId xmlns:a16="http://schemas.microsoft.com/office/drawing/2014/main" id="{2EF17027-085D-4ECF-A2B4-C7AD10600CBB}"/>
                </a:ext>
              </a:extLst>
            </p:cNvPr>
            <p:cNvSpPr>
              <a:spLocks/>
            </p:cNvSpPr>
            <p:nvPr/>
          </p:nvSpPr>
          <p:spPr bwMode="auto">
            <a:xfrm>
              <a:off x="4748" y="345"/>
              <a:ext cx="17" cy="42"/>
            </a:xfrm>
            <a:custGeom>
              <a:avLst/>
              <a:gdLst/>
              <a:ahLst/>
              <a:cxnLst>
                <a:cxn ang="0">
                  <a:pos x="23" y="0"/>
                </a:cxn>
                <a:cxn ang="0">
                  <a:pos x="0" y="84"/>
                </a:cxn>
                <a:cxn ang="0">
                  <a:pos x="53" y="54"/>
                </a:cxn>
                <a:cxn ang="0">
                  <a:pos x="23" y="0"/>
                </a:cxn>
              </a:cxnLst>
              <a:rect l="0" t="0" r="r" b="b"/>
              <a:pathLst>
                <a:path w="53" h="84">
                  <a:moveTo>
                    <a:pt x="23" y="0"/>
                  </a:moveTo>
                  <a:lnTo>
                    <a:pt x="0" y="84"/>
                  </a:lnTo>
                  <a:lnTo>
                    <a:pt x="53" y="54"/>
                  </a:lnTo>
                  <a:lnTo>
                    <a:pt x="23"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9" name="Freeform 26">
              <a:extLst>
                <a:ext uri="{FF2B5EF4-FFF2-40B4-BE49-F238E27FC236}">
                  <a16:creationId xmlns:a16="http://schemas.microsoft.com/office/drawing/2014/main" id="{BB60F184-21BC-4161-B73A-C2F145E7A8DB}"/>
                </a:ext>
              </a:extLst>
            </p:cNvPr>
            <p:cNvSpPr>
              <a:spLocks/>
            </p:cNvSpPr>
            <p:nvPr/>
          </p:nvSpPr>
          <p:spPr bwMode="auto">
            <a:xfrm>
              <a:off x="4814" y="518"/>
              <a:ext cx="12" cy="24"/>
            </a:xfrm>
            <a:custGeom>
              <a:avLst/>
              <a:gdLst/>
              <a:ahLst/>
              <a:cxnLst>
                <a:cxn ang="0">
                  <a:pos x="8" y="0"/>
                </a:cxn>
                <a:cxn ang="0">
                  <a:pos x="0" y="45"/>
                </a:cxn>
                <a:cxn ang="0">
                  <a:pos x="36" y="49"/>
                </a:cxn>
                <a:cxn ang="0">
                  <a:pos x="8" y="0"/>
                </a:cxn>
              </a:cxnLst>
              <a:rect l="0" t="0" r="r" b="b"/>
              <a:pathLst>
                <a:path w="36" h="49">
                  <a:moveTo>
                    <a:pt x="8" y="0"/>
                  </a:moveTo>
                  <a:lnTo>
                    <a:pt x="0" y="45"/>
                  </a:lnTo>
                  <a:lnTo>
                    <a:pt x="36" y="49"/>
                  </a:lnTo>
                  <a:lnTo>
                    <a:pt x="8"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00" name="Freeform 27">
              <a:extLst>
                <a:ext uri="{FF2B5EF4-FFF2-40B4-BE49-F238E27FC236}">
                  <a16:creationId xmlns:a16="http://schemas.microsoft.com/office/drawing/2014/main" id="{20A20E0F-E36D-4C73-8FA0-F8C2E0425A3D}"/>
                </a:ext>
              </a:extLst>
            </p:cNvPr>
            <p:cNvSpPr>
              <a:spLocks/>
            </p:cNvSpPr>
            <p:nvPr/>
          </p:nvSpPr>
          <p:spPr bwMode="auto">
            <a:xfrm>
              <a:off x="4677" y="564"/>
              <a:ext cx="20" cy="30"/>
            </a:xfrm>
            <a:custGeom>
              <a:avLst/>
              <a:gdLst/>
              <a:ahLst/>
              <a:cxnLst>
                <a:cxn ang="0">
                  <a:pos x="0" y="0"/>
                </a:cxn>
                <a:cxn ang="0">
                  <a:pos x="6" y="60"/>
                </a:cxn>
                <a:cxn ang="0">
                  <a:pos x="59" y="0"/>
                </a:cxn>
                <a:cxn ang="0">
                  <a:pos x="0" y="0"/>
                </a:cxn>
              </a:cxnLst>
              <a:rect l="0" t="0" r="r" b="b"/>
              <a:pathLst>
                <a:path w="59" h="60">
                  <a:moveTo>
                    <a:pt x="0" y="0"/>
                  </a:moveTo>
                  <a:lnTo>
                    <a:pt x="6" y="60"/>
                  </a:lnTo>
                  <a:lnTo>
                    <a:pt x="59" y="0"/>
                  </a:lnTo>
                  <a:lnTo>
                    <a:pt x="0"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01" name="Freeform 28">
              <a:extLst>
                <a:ext uri="{FF2B5EF4-FFF2-40B4-BE49-F238E27FC236}">
                  <a16:creationId xmlns:a16="http://schemas.microsoft.com/office/drawing/2014/main" id="{8C0ACD2D-79ED-4A82-89E3-0D3D3B7EBE0C}"/>
                </a:ext>
              </a:extLst>
            </p:cNvPr>
            <p:cNvSpPr>
              <a:spLocks/>
            </p:cNvSpPr>
            <p:nvPr/>
          </p:nvSpPr>
          <p:spPr bwMode="auto">
            <a:xfrm>
              <a:off x="4958" y="1005"/>
              <a:ext cx="20" cy="30"/>
            </a:xfrm>
            <a:custGeom>
              <a:avLst/>
              <a:gdLst/>
              <a:ahLst/>
              <a:cxnLst>
                <a:cxn ang="0">
                  <a:pos x="0" y="0"/>
                </a:cxn>
                <a:cxn ang="0">
                  <a:pos x="0" y="61"/>
                </a:cxn>
                <a:cxn ang="0">
                  <a:pos x="60" y="61"/>
                </a:cxn>
                <a:cxn ang="0">
                  <a:pos x="0" y="0"/>
                </a:cxn>
              </a:cxnLst>
              <a:rect l="0" t="0" r="r" b="b"/>
              <a:pathLst>
                <a:path w="60" h="61">
                  <a:moveTo>
                    <a:pt x="0" y="0"/>
                  </a:moveTo>
                  <a:lnTo>
                    <a:pt x="0" y="61"/>
                  </a:lnTo>
                  <a:lnTo>
                    <a:pt x="60" y="61"/>
                  </a:lnTo>
                  <a:lnTo>
                    <a:pt x="0" y="0"/>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grpSp>
        <p:nvGrpSpPr>
          <p:cNvPr id="102" name="Group 29">
            <a:extLst>
              <a:ext uri="{FF2B5EF4-FFF2-40B4-BE49-F238E27FC236}">
                <a16:creationId xmlns:a16="http://schemas.microsoft.com/office/drawing/2014/main" id="{E8EB6258-8C43-4DA8-B931-A81D11D37235}"/>
              </a:ext>
            </a:extLst>
          </p:cNvPr>
          <p:cNvGrpSpPr>
            <a:grpSpLocks/>
          </p:cNvGrpSpPr>
          <p:nvPr/>
        </p:nvGrpSpPr>
        <p:grpSpPr bwMode="auto">
          <a:xfrm>
            <a:off x="2792799" y="5068410"/>
            <a:ext cx="1109663" cy="1219200"/>
            <a:chOff x="4896" y="0"/>
            <a:chExt cx="699" cy="768"/>
          </a:xfrm>
        </p:grpSpPr>
        <p:sp>
          <p:nvSpPr>
            <p:cNvPr id="103" name="Freeform 30">
              <a:extLst>
                <a:ext uri="{FF2B5EF4-FFF2-40B4-BE49-F238E27FC236}">
                  <a16:creationId xmlns:a16="http://schemas.microsoft.com/office/drawing/2014/main" id="{B2442902-87EA-41E4-B666-D89689ECA1B8}"/>
                </a:ext>
              </a:extLst>
            </p:cNvPr>
            <p:cNvSpPr>
              <a:spLocks/>
            </p:cNvSpPr>
            <p:nvPr/>
          </p:nvSpPr>
          <p:spPr bwMode="auto">
            <a:xfrm>
              <a:off x="4896" y="624"/>
              <a:ext cx="181" cy="144"/>
            </a:xfrm>
            <a:custGeom>
              <a:avLst/>
              <a:gdLst/>
              <a:ahLst/>
              <a:cxnLst>
                <a:cxn ang="0">
                  <a:pos x="542" y="48"/>
                </a:cxn>
                <a:cxn ang="0">
                  <a:pos x="477" y="0"/>
                </a:cxn>
                <a:cxn ang="0">
                  <a:pos x="0" y="282"/>
                </a:cxn>
                <a:cxn ang="0">
                  <a:pos x="28" y="288"/>
                </a:cxn>
                <a:cxn ang="0">
                  <a:pos x="449" y="66"/>
                </a:cxn>
                <a:cxn ang="0">
                  <a:pos x="506" y="108"/>
                </a:cxn>
                <a:cxn ang="0">
                  <a:pos x="542" y="48"/>
                </a:cxn>
              </a:cxnLst>
              <a:rect l="0" t="0" r="r" b="b"/>
              <a:pathLst>
                <a:path w="542" h="288">
                  <a:moveTo>
                    <a:pt x="542" y="48"/>
                  </a:moveTo>
                  <a:lnTo>
                    <a:pt x="477" y="0"/>
                  </a:lnTo>
                  <a:lnTo>
                    <a:pt x="0" y="282"/>
                  </a:lnTo>
                  <a:lnTo>
                    <a:pt x="28" y="288"/>
                  </a:lnTo>
                  <a:lnTo>
                    <a:pt x="449" y="66"/>
                  </a:lnTo>
                  <a:lnTo>
                    <a:pt x="506" y="108"/>
                  </a:lnTo>
                  <a:lnTo>
                    <a:pt x="542" y="48"/>
                  </a:lnTo>
                  <a:close/>
                </a:path>
              </a:pathLst>
            </a:custGeom>
            <a:solidFill>
              <a:srgbClr val="000016"/>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nvGrpSpPr>
            <p:cNvPr id="104" name="Group 31">
              <a:extLst>
                <a:ext uri="{FF2B5EF4-FFF2-40B4-BE49-F238E27FC236}">
                  <a16:creationId xmlns:a16="http://schemas.microsoft.com/office/drawing/2014/main" id="{93AF0092-73DC-46BD-9067-BDD96BAEE397}"/>
                </a:ext>
              </a:extLst>
            </p:cNvPr>
            <p:cNvGrpSpPr>
              <a:grpSpLocks/>
            </p:cNvGrpSpPr>
            <p:nvPr/>
          </p:nvGrpSpPr>
          <p:grpSpPr bwMode="auto">
            <a:xfrm>
              <a:off x="4992" y="0"/>
              <a:ext cx="603" cy="718"/>
              <a:chOff x="5011" y="188"/>
              <a:chExt cx="603" cy="718"/>
            </a:xfrm>
          </p:grpSpPr>
          <p:sp>
            <p:nvSpPr>
              <p:cNvPr id="105" name="Freeform 32">
                <a:extLst>
                  <a:ext uri="{FF2B5EF4-FFF2-40B4-BE49-F238E27FC236}">
                    <a16:creationId xmlns:a16="http://schemas.microsoft.com/office/drawing/2014/main" id="{CCED1E3D-6EA4-45E9-A42C-22B44C78CAF9}"/>
                  </a:ext>
                </a:extLst>
              </p:cNvPr>
              <p:cNvSpPr>
                <a:spLocks/>
              </p:cNvSpPr>
              <p:nvPr/>
            </p:nvSpPr>
            <p:spPr bwMode="auto">
              <a:xfrm>
                <a:off x="5011" y="188"/>
                <a:ext cx="522" cy="713"/>
              </a:xfrm>
              <a:custGeom>
                <a:avLst/>
                <a:gdLst/>
                <a:ahLst/>
                <a:cxnLst>
                  <a:cxn ang="0">
                    <a:pos x="250" y="37"/>
                  </a:cxn>
                  <a:cxn ang="0">
                    <a:pos x="293" y="16"/>
                  </a:cxn>
                  <a:cxn ang="0">
                    <a:pos x="338" y="8"/>
                  </a:cxn>
                  <a:cxn ang="0">
                    <a:pos x="391" y="3"/>
                  </a:cxn>
                  <a:cxn ang="0">
                    <a:pos x="474" y="19"/>
                  </a:cxn>
                  <a:cxn ang="0">
                    <a:pos x="497" y="101"/>
                  </a:cxn>
                  <a:cxn ang="0">
                    <a:pos x="544" y="160"/>
                  </a:cxn>
                  <a:cxn ang="0">
                    <a:pos x="647" y="155"/>
                  </a:cxn>
                  <a:cxn ang="0">
                    <a:pos x="1076" y="213"/>
                  </a:cxn>
                  <a:cxn ang="0">
                    <a:pos x="1267" y="329"/>
                  </a:cxn>
                  <a:cxn ang="0">
                    <a:pos x="1380" y="418"/>
                  </a:cxn>
                  <a:cxn ang="0">
                    <a:pos x="1416" y="434"/>
                  </a:cxn>
                  <a:cxn ang="0">
                    <a:pos x="1427" y="451"/>
                  </a:cxn>
                  <a:cxn ang="0">
                    <a:pos x="1426" y="473"/>
                  </a:cxn>
                  <a:cxn ang="0">
                    <a:pos x="1423" y="509"/>
                  </a:cxn>
                  <a:cxn ang="0">
                    <a:pos x="1475" y="562"/>
                  </a:cxn>
                  <a:cxn ang="0">
                    <a:pos x="1492" y="630"/>
                  </a:cxn>
                  <a:cxn ang="0">
                    <a:pos x="1567" y="708"/>
                  </a:cxn>
                  <a:cxn ang="0">
                    <a:pos x="1555" y="810"/>
                  </a:cxn>
                  <a:cxn ang="0">
                    <a:pos x="1567" y="911"/>
                  </a:cxn>
                  <a:cxn ang="0">
                    <a:pos x="1558" y="971"/>
                  </a:cxn>
                  <a:cxn ang="0">
                    <a:pos x="1537" y="1020"/>
                  </a:cxn>
                  <a:cxn ang="0">
                    <a:pos x="1495" y="1072"/>
                  </a:cxn>
                  <a:cxn ang="0">
                    <a:pos x="1406" y="1183"/>
                  </a:cxn>
                  <a:cxn ang="0">
                    <a:pos x="1375" y="1419"/>
                  </a:cxn>
                  <a:cxn ang="0">
                    <a:pos x="500" y="1264"/>
                  </a:cxn>
                  <a:cxn ang="0">
                    <a:pos x="483" y="1175"/>
                  </a:cxn>
                  <a:cxn ang="0">
                    <a:pos x="438" y="1219"/>
                  </a:cxn>
                  <a:cxn ang="0">
                    <a:pos x="377" y="1285"/>
                  </a:cxn>
                  <a:cxn ang="0">
                    <a:pos x="175" y="1271"/>
                  </a:cxn>
                  <a:cxn ang="0">
                    <a:pos x="87" y="1211"/>
                  </a:cxn>
                  <a:cxn ang="0">
                    <a:pos x="228" y="1093"/>
                  </a:cxn>
                  <a:cxn ang="0">
                    <a:pos x="387" y="1005"/>
                  </a:cxn>
                  <a:cxn ang="0">
                    <a:pos x="359" y="946"/>
                  </a:cxn>
                  <a:cxn ang="0">
                    <a:pos x="359" y="822"/>
                  </a:cxn>
                  <a:cxn ang="0">
                    <a:pos x="333" y="666"/>
                  </a:cxn>
                  <a:cxn ang="0">
                    <a:pos x="192" y="608"/>
                  </a:cxn>
                  <a:cxn ang="0">
                    <a:pos x="96" y="505"/>
                  </a:cxn>
                  <a:cxn ang="0">
                    <a:pos x="0" y="349"/>
                  </a:cxn>
                  <a:cxn ang="0">
                    <a:pos x="70" y="179"/>
                  </a:cxn>
                  <a:cxn ang="0">
                    <a:pos x="184" y="68"/>
                  </a:cxn>
                </a:cxnLst>
                <a:rect l="0" t="0" r="r" b="b"/>
                <a:pathLst>
                  <a:path w="1567" h="1426">
                    <a:moveTo>
                      <a:pt x="227" y="54"/>
                    </a:moveTo>
                    <a:lnTo>
                      <a:pt x="250" y="37"/>
                    </a:lnTo>
                    <a:lnTo>
                      <a:pt x="272" y="25"/>
                    </a:lnTo>
                    <a:lnTo>
                      <a:pt x="293" y="16"/>
                    </a:lnTo>
                    <a:lnTo>
                      <a:pt x="315" y="12"/>
                    </a:lnTo>
                    <a:lnTo>
                      <a:pt x="338" y="8"/>
                    </a:lnTo>
                    <a:lnTo>
                      <a:pt x="364" y="6"/>
                    </a:lnTo>
                    <a:lnTo>
                      <a:pt x="391" y="3"/>
                    </a:lnTo>
                    <a:lnTo>
                      <a:pt x="423" y="0"/>
                    </a:lnTo>
                    <a:lnTo>
                      <a:pt x="474" y="19"/>
                    </a:lnTo>
                    <a:lnTo>
                      <a:pt x="497" y="54"/>
                    </a:lnTo>
                    <a:lnTo>
                      <a:pt x="497" y="101"/>
                    </a:lnTo>
                    <a:lnTo>
                      <a:pt x="544" y="116"/>
                    </a:lnTo>
                    <a:lnTo>
                      <a:pt x="544" y="160"/>
                    </a:lnTo>
                    <a:lnTo>
                      <a:pt x="572" y="175"/>
                    </a:lnTo>
                    <a:lnTo>
                      <a:pt x="647" y="155"/>
                    </a:lnTo>
                    <a:lnTo>
                      <a:pt x="886" y="155"/>
                    </a:lnTo>
                    <a:lnTo>
                      <a:pt x="1076" y="213"/>
                    </a:lnTo>
                    <a:lnTo>
                      <a:pt x="1134" y="253"/>
                    </a:lnTo>
                    <a:lnTo>
                      <a:pt x="1267" y="329"/>
                    </a:lnTo>
                    <a:lnTo>
                      <a:pt x="1319" y="374"/>
                    </a:lnTo>
                    <a:lnTo>
                      <a:pt x="1380" y="418"/>
                    </a:lnTo>
                    <a:lnTo>
                      <a:pt x="1401" y="425"/>
                    </a:lnTo>
                    <a:lnTo>
                      <a:pt x="1416" y="434"/>
                    </a:lnTo>
                    <a:lnTo>
                      <a:pt x="1423" y="441"/>
                    </a:lnTo>
                    <a:lnTo>
                      <a:pt x="1427" y="451"/>
                    </a:lnTo>
                    <a:lnTo>
                      <a:pt x="1427" y="461"/>
                    </a:lnTo>
                    <a:lnTo>
                      <a:pt x="1426" y="473"/>
                    </a:lnTo>
                    <a:lnTo>
                      <a:pt x="1424" y="490"/>
                    </a:lnTo>
                    <a:lnTo>
                      <a:pt x="1423" y="509"/>
                    </a:lnTo>
                    <a:lnTo>
                      <a:pt x="1475" y="529"/>
                    </a:lnTo>
                    <a:lnTo>
                      <a:pt x="1475" y="562"/>
                    </a:lnTo>
                    <a:lnTo>
                      <a:pt x="1492" y="597"/>
                    </a:lnTo>
                    <a:lnTo>
                      <a:pt x="1492" y="630"/>
                    </a:lnTo>
                    <a:lnTo>
                      <a:pt x="1509" y="664"/>
                    </a:lnTo>
                    <a:lnTo>
                      <a:pt x="1567" y="708"/>
                    </a:lnTo>
                    <a:lnTo>
                      <a:pt x="1567" y="752"/>
                    </a:lnTo>
                    <a:lnTo>
                      <a:pt x="1555" y="810"/>
                    </a:lnTo>
                    <a:lnTo>
                      <a:pt x="1567" y="873"/>
                    </a:lnTo>
                    <a:lnTo>
                      <a:pt x="1567" y="911"/>
                    </a:lnTo>
                    <a:lnTo>
                      <a:pt x="1564" y="944"/>
                    </a:lnTo>
                    <a:lnTo>
                      <a:pt x="1558" y="971"/>
                    </a:lnTo>
                    <a:lnTo>
                      <a:pt x="1550" y="996"/>
                    </a:lnTo>
                    <a:lnTo>
                      <a:pt x="1537" y="1020"/>
                    </a:lnTo>
                    <a:lnTo>
                      <a:pt x="1519" y="1045"/>
                    </a:lnTo>
                    <a:lnTo>
                      <a:pt x="1495" y="1072"/>
                    </a:lnTo>
                    <a:lnTo>
                      <a:pt x="1463" y="1103"/>
                    </a:lnTo>
                    <a:lnTo>
                      <a:pt x="1406" y="1183"/>
                    </a:lnTo>
                    <a:lnTo>
                      <a:pt x="1358" y="1296"/>
                    </a:lnTo>
                    <a:lnTo>
                      <a:pt x="1375" y="1419"/>
                    </a:lnTo>
                    <a:lnTo>
                      <a:pt x="492" y="1426"/>
                    </a:lnTo>
                    <a:lnTo>
                      <a:pt x="500" y="1264"/>
                    </a:lnTo>
                    <a:lnTo>
                      <a:pt x="552" y="1167"/>
                    </a:lnTo>
                    <a:lnTo>
                      <a:pt x="483" y="1175"/>
                    </a:lnTo>
                    <a:lnTo>
                      <a:pt x="438" y="1167"/>
                    </a:lnTo>
                    <a:lnTo>
                      <a:pt x="438" y="1219"/>
                    </a:lnTo>
                    <a:lnTo>
                      <a:pt x="395" y="1227"/>
                    </a:lnTo>
                    <a:lnTo>
                      <a:pt x="377" y="1285"/>
                    </a:lnTo>
                    <a:lnTo>
                      <a:pt x="237" y="1315"/>
                    </a:lnTo>
                    <a:lnTo>
                      <a:pt x="175" y="1271"/>
                    </a:lnTo>
                    <a:lnTo>
                      <a:pt x="96" y="1271"/>
                    </a:lnTo>
                    <a:lnTo>
                      <a:pt x="87" y="1211"/>
                    </a:lnTo>
                    <a:lnTo>
                      <a:pt x="132" y="1159"/>
                    </a:lnTo>
                    <a:lnTo>
                      <a:pt x="228" y="1093"/>
                    </a:lnTo>
                    <a:lnTo>
                      <a:pt x="308" y="1078"/>
                    </a:lnTo>
                    <a:lnTo>
                      <a:pt x="387" y="1005"/>
                    </a:lnTo>
                    <a:lnTo>
                      <a:pt x="387" y="982"/>
                    </a:lnTo>
                    <a:lnTo>
                      <a:pt x="359" y="946"/>
                    </a:lnTo>
                    <a:lnTo>
                      <a:pt x="359" y="888"/>
                    </a:lnTo>
                    <a:lnTo>
                      <a:pt x="359" y="822"/>
                    </a:lnTo>
                    <a:lnTo>
                      <a:pt x="333" y="755"/>
                    </a:lnTo>
                    <a:lnTo>
                      <a:pt x="333" y="666"/>
                    </a:lnTo>
                    <a:lnTo>
                      <a:pt x="237" y="603"/>
                    </a:lnTo>
                    <a:lnTo>
                      <a:pt x="192" y="608"/>
                    </a:lnTo>
                    <a:lnTo>
                      <a:pt x="84" y="560"/>
                    </a:lnTo>
                    <a:lnTo>
                      <a:pt x="96" y="505"/>
                    </a:lnTo>
                    <a:lnTo>
                      <a:pt x="36" y="437"/>
                    </a:lnTo>
                    <a:lnTo>
                      <a:pt x="0" y="349"/>
                    </a:lnTo>
                    <a:lnTo>
                      <a:pt x="17" y="245"/>
                    </a:lnTo>
                    <a:lnTo>
                      <a:pt x="70" y="179"/>
                    </a:lnTo>
                    <a:lnTo>
                      <a:pt x="141" y="98"/>
                    </a:lnTo>
                    <a:lnTo>
                      <a:pt x="184" y="68"/>
                    </a:lnTo>
                    <a:lnTo>
                      <a:pt x="227" y="54"/>
                    </a:lnTo>
                    <a:close/>
                  </a:path>
                </a:pathLst>
              </a:custGeom>
              <a:solidFill>
                <a:srgbClr val="00000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06" name="Freeform 33">
                <a:extLst>
                  <a:ext uri="{FF2B5EF4-FFF2-40B4-BE49-F238E27FC236}">
                    <a16:creationId xmlns:a16="http://schemas.microsoft.com/office/drawing/2014/main" id="{DB48DE86-3989-45F5-B3C1-775DAC551A3A}"/>
                  </a:ext>
                </a:extLst>
              </p:cNvPr>
              <p:cNvSpPr>
                <a:spLocks/>
              </p:cNvSpPr>
              <p:nvPr/>
            </p:nvSpPr>
            <p:spPr bwMode="auto">
              <a:xfrm>
                <a:off x="5011" y="344"/>
                <a:ext cx="192" cy="183"/>
              </a:xfrm>
              <a:custGeom>
                <a:avLst/>
                <a:gdLst/>
                <a:ahLst/>
                <a:cxnLst>
                  <a:cxn ang="0">
                    <a:pos x="0" y="24"/>
                  </a:cxn>
                  <a:cxn ang="0">
                    <a:pos x="0" y="90"/>
                  </a:cxn>
                  <a:cxn ang="0">
                    <a:pos x="41" y="147"/>
                  </a:cxn>
                  <a:cxn ang="0">
                    <a:pos x="120" y="195"/>
                  </a:cxn>
                  <a:cxn ang="0">
                    <a:pos x="200" y="186"/>
                  </a:cxn>
                  <a:cxn ang="0">
                    <a:pos x="311" y="152"/>
                  </a:cxn>
                  <a:cxn ang="0">
                    <a:pos x="425" y="200"/>
                  </a:cxn>
                  <a:cxn ang="0">
                    <a:pos x="385" y="263"/>
                  </a:cxn>
                  <a:cxn ang="0">
                    <a:pos x="341" y="266"/>
                  </a:cxn>
                  <a:cxn ang="0">
                    <a:pos x="232" y="290"/>
                  </a:cxn>
                  <a:cxn ang="0">
                    <a:pos x="317" y="347"/>
                  </a:cxn>
                  <a:cxn ang="0">
                    <a:pos x="419" y="365"/>
                  </a:cxn>
                  <a:cxn ang="0">
                    <a:pos x="487" y="365"/>
                  </a:cxn>
                  <a:cxn ang="0">
                    <a:pos x="576" y="323"/>
                  </a:cxn>
                  <a:cxn ang="0">
                    <a:pos x="537" y="247"/>
                  </a:cxn>
                  <a:cxn ang="0">
                    <a:pos x="475" y="147"/>
                  </a:cxn>
                  <a:cxn ang="0">
                    <a:pos x="317" y="33"/>
                  </a:cxn>
                  <a:cxn ang="0">
                    <a:pos x="203" y="0"/>
                  </a:cxn>
                  <a:cxn ang="0">
                    <a:pos x="74" y="14"/>
                  </a:cxn>
                  <a:cxn ang="0">
                    <a:pos x="71" y="14"/>
                  </a:cxn>
                  <a:cxn ang="0">
                    <a:pos x="61" y="15"/>
                  </a:cxn>
                  <a:cxn ang="0">
                    <a:pos x="48" y="18"/>
                  </a:cxn>
                  <a:cxn ang="0">
                    <a:pos x="34" y="19"/>
                  </a:cxn>
                  <a:cxn ang="0">
                    <a:pos x="19" y="20"/>
                  </a:cxn>
                  <a:cxn ang="0">
                    <a:pos x="8" y="22"/>
                  </a:cxn>
                  <a:cxn ang="0">
                    <a:pos x="0" y="24"/>
                  </a:cxn>
                  <a:cxn ang="0">
                    <a:pos x="0" y="24"/>
                  </a:cxn>
                </a:cxnLst>
                <a:rect l="0" t="0" r="r" b="b"/>
                <a:pathLst>
                  <a:path w="576" h="365">
                    <a:moveTo>
                      <a:pt x="0" y="24"/>
                    </a:moveTo>
                    <a:lnTo>
                      <a:pt x="0" y="90"/>
                    </a:lnTo>
                    <a:lnTo>
                      <a:pt x="41" y="147"/>
                    </a:lnTo>
                    <a:lnTo>
                      <a:pt x="120" y="195"/>
                    </a:lnTo>
                    <a:lnTo>
                      <a:pt x="200" y="186"/>
                    </a:lnTo>
                    <a:lnTo>
                      <a:pt x="311" y="152"/>
                    </a:lnTo>
                    <a:lnTo>
                      <a:pt x="425" y="200"/>
                    </a:lnTo>
                    <a:lnTo>
                      <a:pt x="385" y="263"/>
                    </a:lnTo>
                    <a:lnTo>
                      <a:pt x="341" y="266"/>
                    </a:lnTo>
                    <a:lnTo>
                      <a:pt x="232" y="290"/>
                    </a:lnTo>
                    <a:lnTo>
                      <a:pt x="317" y="347"/>
                    </a:lnTo>
                    <a:lnTo>
                      <a:pt x="419" y="365"/>
                    </a:lnTo>
                    <a:lnTo>
                      <a:pt x="487" y="365"/>
                    </a:lnTo>
                    <a:lnTo>
                      <a:pt x="576" y="323"/>
                    </a:lnTo>
                    <a:lnTo>
                      <a:pt x="537" y="247"/>
                    </a:lnTo>
                    <a:lnTo>
                      <a:pt x="475" y="147"/>
                    </a:lnTo>
                    <a:lnTo>
                      <a:pt x="317" y="33"/>
                    </a:lnTo>
                    <a:lnTo>
                      <a:pt x="203" y="0"/>
                    </a:lnTo>
                    <a:lnTo>
                      <a:pt x="74" y="14"/>
                    </a:lnTo>
                    <a:lnTo>
                      <a:pt x="71" y="14"/>
                    </a:lnTo>
                    <a:lnTo>
                      <a:pt x="61" y="15"/>
                    </a:lnTo>
                    <a:lnTo>
                      <a:pt x="48" y="18"/>
                    </a:lnTo>
                    <a:lnTo>
                      <a:pt x="34" y="19"/>
                    </a:lnTo>
                    <a:lnTo>
                      <a:pt x="19" y="20"/>
                    </a:lnTo>
                    <a:lnTo>
                      <a:pt x="8" y="22"/>
                    </a:lnTo>
                    <a:lnTo>
                      <a:pt x="0" y="24"/>
                    </a:lnTo>
                    <a:lnTo>
                      <a:pt x="0" y="24"/>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07" name="Freeform 34">
                <a:extLst>
                  <a:ext uri="{FF2B5EF4-FFF2-40B4-BE49-F238E27FC236}">
                    <a16:creationId xmlns:a16="http://schemas.microsoft.com/office/drawing/2014/main" id="{50FDFB23-93F6-48AF-ABA9-B2E82DEF52C7}"/>
                  </a:ext>
                </a:extLst>
              </p:cNvPr>
              <p:cNvSpPr>
                <a:spLocks/>
              </p:cNvSpPr>
              <p:nvPr/>
            </p:nvSpPr>
            <p:spPr bwMode="auto">
              <a:xfrm>
                <a:off x="5046" y="454"/>
                <a:ext cx="83" cy="33"/>
              </a:xfrm>
              <a:custGeom>
                <a:avLst/>
                <a:gdLst/>
                <a:ahLst/>
                <a:cxnLst>
                  <a:cxn ang="0">
                    <a:pos x="0" y="23"/>
                  </a:cxn>
                  <a:cxn ang="0">
                    <a:pos x="174" y="0"/>
                  </a:cxn>
                  <a:cxn ang="0">
                    <a:pos x="249" y="42"/>
                  </a:cxn>
                  <a:cxn ang="0">
                    <a:pos x="100" y="66"/>
                  </a:cxn>
                  <a:cxn ang="0">
                    <a:pos x="0" y="23"/>
                  </a:cxn>
                </a:cxnLst>
                <a:rect l="0" t="0" r="r" b="b"/>
                <a:pathLst>
                  <a:path w="249" h="66">
                    <a:moveTo>
                      <a:pt x="0" y="23"/>
                    </a:moveTo>
                    <a:lnTo>
                      <a:pt x="174" y="0"/>
                    </a:lnTo>
                    <a:lnTo>
                      <a:pt x="249" y="42"/>
                    </a:lnTo>
                    <a:lnTo>
                      <a:pt x="100" y="66"/>
                    </a:lnTo>
                    <a:lnTo>
                      <a:pt x="0" y="23"/>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08" name="Freeform 35">
                <a:extLst>
                  <a:ext uri="{FF2B5EF4-FFF2-40B4-BE49-F238E27FC236}">
                    <a16:creationId xmlns:a16="http://schemas.microsoft.com/office/drawing/2014/main" id="{F4C956B4-067D-47B6-BD01-2070D12311C4}"/>
                  </a:ext>
                </a:extLst>
              </p:cNvPr>
              <p:cNvSpPr>
                <a:spLocks/>
              </p:cNvSpPr>
              <p:nvPr/>
            </p:nvSpPr>
            <p:spPr bwMode="auto">
              <a:xfrm>
                <a:off x="5158" y="501"/>
                <a:ext cx="174" cy="142"/>
              </a:xfrm>
              <a:custGeom>
                <a:avLst/>
                <a:gdLst/>
                <a:ahLst/>
                <a:cxnLst>
                  <a:cxn ang="0">
                    <a:pos x="152" y="109"/>
                  </a:cxn>
                  <a:cxn ang="0">
                    <a:pos x="108" y="90"/>
                  </a:cxn>
                  <a:cxn ang="0">
                    <a:pos x="52" y="0"/>
                  </a:cxn>
                  <a:cxn ang="0">
                    <a:pos x="0" y="9"/>
                  </a:cxn>
                  <a:cxn ang="0">
                    <a:pos x="0" y="51"/>
                  </a:cxn>
                  <a:cxn ang="0">
                    <a:pos x="52" y="85"/>
                  </a:cxn>
                  <a:cxn ang="0">
                    <a:pos x="52" y="143"/>
                  </a:cxn>
                  <a:cxn ang="0">
                    <a:pos x="96" y="189"/>
                  </a:cxn>
                  <a:cxn ang="0">
                    <a:pos x="135" y="228"/>
                  </a:cxn>
                  <a:cxn ang="0">
                    <a:pos x="175" y="247"/>
                  </a:cxn>
                  <a:cxn ang="0">
                    <a:pos x="232" y="242"/>
                  </a:cxn>
                  <a:cxn ang="0">
                    <a:pos x="314" y="242"/>
                  </a:cxn>
                  <a:cxn ang="0">
                    <a:pos x="381" y="283"/>
                  </a:cxn>
                  <a:cxn ang="0">
                    <a:pos x="522" y="283"/>
                  </a:cxn>
                  <a:cxn ang="0">
                    <a:pos x="501" y="209"/>
                  </a:cxn>
                  <a:cxn ang="0">
                    <a:pos x="393" y="204"/>
                  </a:cxn>
                  <a:cxn ang="0">
                    <a:pos x="275" y="199"/>
                  </a:cxn>
                  <a:cxn ang="0">
                    <a:pos x="246" y="167"/>
                  </a:cxn>
                  <a:cxn ang="0">
                    <a:pos x="187" y="157"/>
                  </a:cxn>
                  <a:cxn ang="0">
                    <a:pos x="152" y="109"/>
                  </a:cxn>
                </a:cxnLst>
                <a:rect l="0" t="0" r="r" b="b"/>
                <a:pathLst>
                  <a:path w="522" h="283">
                    <a:moveTo>
                      <a:pt x="152" y="109"/>
                    </a:moveTo>
                    <a:lnTo>
                      <a:pt x="108" y="90"/>
                    </a:lnTo>
                    <a:lnTo>
                      <a:pt x="52" y="0"/>
                    </a:lnTo>
                    <a:lnTo>
                      <a:pt x="0" y="9"/>
                    </a:lnTo>
                    <a:lnTo>
                      <a:pt x="0" y="51"/>
                    </a:lnTo>
                    <a:lnTo>
                      <a:pt x="52" y="85"/>
                    </a:lnTo>
                    <a:lnTo>
                      <a:pt x="52" y="143"/>
                    </a:lnTo>
                    <a:lnTo>
                      <a:pt x="96" y="189"/>
                    </a:lnTo>
                    <a:lnTo>
                      <a:pt x="135" y="228"/>
                    </a:lnTo>
                    <a:lnTo>
                      <a:pt x="175" y="247"/>
                    </a:lnTo>
                    <a:lnTo>
                      <a:pt x="232" y="242"/>
                    </a:lnTo>
                    <a:lnTo>
                      <a:pt x="314" y="242"/>
                    </a:lnTo>
                    <a:lnTo>
                      <a:pt x="381" y="283"/>
                    </a:lnTo>
                    <a:lnTo>
                      <a:pt x="522" y="283"/>
                    </a:lnTo>
                    <a:lnTo>
                      <a:pt x="501" y="209"/>
                    </a:lnTo>
                    <a:lnTo>
                      <a:pt x="393" y="204"/>
                    </a:lnTo>
                    <a:lnTo>
                      <a:pt x="275" y="199"/>
                    </a:lnTo>
                    <a:lnTo>
                      <a:pt x="246" y="167"/>
                    </a:lnTo>
                    <a:lnTo>
                      <a:pt x="187" y="157"/>
                    </a:lnTo>
                    <a:lnTo>
                      <a:pt x="152" y="109"/>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09" name="Freeform 36">
                <a:extLst>
                  <a:ext uri="{FF2B5EF4-FFF2-40B4-BE49-F238E27FC236}">
                    <a16:creationId xmlns:a16="http://schemas.microsoft.com/office/drawing/2014/main" id="{7D79AC3C-41AB-4474-A555-834E72C32094}"/>
                  </a:ext>
                </a:extLst>
              </p:cNvPr>
              <p:cNvSpPr>
                <a:spLocks/>
              </p:cNvSpPr>
              <p:nvPr/>
            </p:nvSpPr>
            <p:spPr bwMode="auto">
              <a:xfrm>
                <a:off x="5202" y="485"/>
                <a:ext cx="48" cy="83"/>
              </a:xfrm>
              <a:custGeom>
                <a:avLst/>
                <a:gdLst/>
                <a:ahLst/>
                <a:cxnLst>
                  <a:cxn ang="0">
                    <a:pos x="44" y="0"/>
                  </a:cxn>
                  <a:cxn ang="0">
                    <a:pos x="0" y="0"/>
                  </a:cxn>
                  <a:cxn ang="0">
                    <a:pos x="0" y="43"/>
                  </a:cxn>
                  <a:cxn ang="0">
                    <a:pos x="44" y="72"/>
                  </a:cxn>
                  <a:cxn ang="0">
                    <a:pos x="73" y="119"/>
                  </a:cxn>
                  <a:cxn ang="0">
                    <a:pos x="73" y="157"/>
                  </a:cxn>
                  <a:cxn ang="0">
                    <a:pos x="121" y="167"/>
                  </a:cxn>
                  <a:cxn ang="0">
                    <a:pos x="144" y="143"/>
                  </a:cxn>
                  <a:cxn ang="0">
                    <a:pos x="144" y="82"/>
                  </a:cxn>
                  <a:cxn ang="0">
                    <a:pos x="105" y="63"/>
                  </a:cxn>
                  <a:cxn ang="0">
                    <a:pos x="73" y="34"/>
                  </a:cxn>
                  <a:cxn ang="0">
                    <a:pos x="44" y="0"/>
                  </a:cxn>
                </a:cxnLst>
                <a:rect l="0" t="0" r="r" b="b"/>
                <a:pathLst>
                  <a:path w="144" h="167">
                    <a:moveTo>
                      <a:pt x="44" y="0"/>
                    </a:moveTo>
                    <a:lnTo>
                      <a:pt x="0" y="0"/>
                    </a:lnTo>
                    <a:lnTo>
                      <a:pt x="0" y="43"/>
                    </a:lnTo>
                    <a:lnTo>
                      <a:pt x="44" y="72"/>
                    </a:lnTo>
                    <a:lnTo>
                      <a:pt x="73" y="119"/>
                    </a:lnTo>
                    <a:lnTo>
                      <a:pt x="73" y="157"/>
                    </a:lnTo>
                    <a:lnTo>
                      <a:pt x="121" y="167"/>
                    </a:lnTo>
                    <a:lnTo>
                      <a:pt x="144" y="143"/>
                    </a:lnTo>
                    <a:lnTo>
                      <a:pt x="144" y="82"/>
                    </a:lnTo>
                    <a:lnTo>
                      <a:pt x="105" y="63"/>
                    </a:lnTo>
                    <a:lnTo>
                      <a:pt x="73" y="34"/>
                    </a:lnTo>
                    <a:lnTo>
                      <a:pt x="44"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0" name="Freeform 37">
                <a:extLst>
                  <a:ext uri="{FF2B5EF4-FFF2-40B4-BE49-F238E27FC236}">
                    <a16:creationId xmlns:a16="http://schemas.microsoft.com/office/drawing/2014/main" id="{1F074ED5-54C5-4690-913A-A941FA9EDC25}"/>
                  </a:ext>
                </a:extLst>
              </p:cNvPr>
              <p:cNvSpPr>
                <a:spLocks/>
              </p:cNvSpPr>
              <p:nvPr/>
            </p:nvSpPr>
            <p:spPr bwMode="auto">
              <a:xfrm>
                <a:off x="5263" y="534"/>
                <a:ext cx="47" cy="41"/>
              </a:xfrm>
              <a:custGeom>
                <a:avLst/>
                <a:gdLst/>
                <a:ahLst/>
                <a:cxnLst>
                  <a:cxn ang="0">
                    <a:pos x="0" y="43"/>
                  </a:cxn>
                  <a:cxn ang="0">
                    <a:pos x="56" y="0"/>
                  </a:cxn>
                  <a:cxn ang="0">
                    <a:pos x="119" y="33"/>
                  </a:cxn>
                  <a:cxn ang="0">
                    <a:pos x="141" y="72"/>
                  </a:cxn>
                  <a:cxn ang="0">
                    <a:pos x="102" y="81"/>
                  </a:cxn>
                  <a:cxn ang="0">
                    <a:pos x="56" y="81"/>
                  </a:cxn>
                  <a:cxn ang="0">
                    <a:pos x="0" y="43"/>
                  </a:cxn>
                </a:cxnLst>
                <a:rect l="0" t="0" r="r" b="b"/>
                <a:pathLst>
                  <a:path w="141" h="81">
                    <a:moveTo>
                      <a:pt x="0" y="43"/>
                    </a:moveTo>
                    <a:lnTo>
                      <a:pt x="56" y="0"/>
                    </a:lnTo>
                    <a:lnTo>
                      <a:pt x="119" y="33"/>
                    </a:lnTo>
                    <a:lnTo>
                      <a:pt x="141" y="72"/>
                    </a:lnTo>
                    <a:lnTo>
                      <a:pt x="102" y="81"/>
                    </a:lnTo>
                    <a:lnTo>
                      <a:pt x="56" y="81"/>
                    </a:lnTo>
                    <a:lnTo>
                      <a:pt x="0" y="43"/>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1" name="Freeform 38">
                <a:extLst>
                  <a:ext uri="{FF2B5EF4-FFF2-40B4-BE49-F238E27FC236}">
                    <a16:creationId xmlns:a16="http://schemas.microsoft.com/office/drawing/2014/main" id="{25AE5ECA-60CE-47DF-A991-E8774B113D7A}"/>
                  </a:ext>
                </a:extLst>
              </p:cNvPr>
              <p:cNvSpPr>
                <a:spLocks/>
              </p:cNvSpPr>
              <p:nvPr/>
            </p:nvSpPr>
            <p:spPr bwMode="auto">
              <a:xfrm>
                <a:off x="5299" y="527"/>
                <a:ext cx="29" cy="41"/>
              </a:xfrm>
              <a:custGeom>
                <a:avLst/>
                <a:gdLst/>
                <a:ahLst/>
                <a:cxnLst>
                  <a:cxn ang="0">
                    <a:pos x="0" y="29"/>
                  </a:cxn>
                  <a:cxn ang="0">
                    <a:pos x="6" y="0"/>
                  </a:cxn>
                  <a:cxn ang="0">
                    <a:pos x="45" y="15"/>
                  </a:cxn>
                  <a:cxn ang="0">
                    <a:pos x="87" y="82"/>
                  </a:cxn>
                  <a:cxn ang="0">
                    <a:pos x="45" y="48"/>
                  </a:cxn>
                  <a:cxn ang="0">
                    <a:pos x="0" y="29"/>
                  </a:cxn>
                </a:cxnLst>
                <a:rect l="0" t="0" r="r" b="b"/>
                <a:pathLst>
                  <a:path w="87" h="82">
                    <a:moveTo>
                      <a:pt x="0" y="29"/>
                    </a:moveTo>
                    <a:lnTo>
                      <a:pt x="6" y="0"/>
                    </a:lnTo>
                    <a:lnTo>
                      <a:pt x="45" y="15"/>
                    </a:lnTo>
                    <a:lnTo>
                      <a:pt x="87" y="82"/>
                    </a:lnTo>
                    <a:lnTo>
                      <a:pt x="45" y="48"/>
                    </a:lnTo>
                    <a:lnTo>
                      <a:pt x="0" y="29"/>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2" name="Freeform 39">
                <a:extLst>
                  <a:ext uri="{FF2B5EF4-FFF2-40B4-BE49-F238E27FC236}">
                    <a16:creationId xmlns:a16="http://schemas.microsoft.com/office/drawing/2014/main" id="{45DA6CFB-0659-4FA2-8B18-E0B66A6C5CE7}"/>
                  </a:ext>
                </a:extLst>
              </p:cNvPr>
              <p:cNvSpPr>
                <a:spLocks/>
              </p:cNvSpPr>
              <p:nvPr/>
            </p:nvSpPr>
            <p:spPr bwMode="auto">
              <a:xfrm>
                <a:off x="5253" y="331"/>
                <a:ext cx="86" cy="175"/>
              </a:xfrm>
              <a:custGeom>
                <a:avLst/>
                <a:gdLst/>
                <a:ahLst/>
                <a:cxnLst>
                  <a:cxn ang="0">
                    <a:pos x="0" y="5"/>
                  </a:cxn>
                  <a:cxn ang="0">
                    <a:pos x="0" y="60"/>
                  </a:cxn>
                  <a:cxn ang="0">
                    <a:pos x="6" y="119"/>
                  </a:cxn>
                  <a:cxn ang="0">
                    <a:pos x="20" y="173"/>
                  </a:cxn>
                  <a:cxn ang="0">
                    <a:pos x="41" y="203"/>
                  </a:cxn>
                  <a:cxn ang="0">
                    <a:pos x="121" y="271"/>
                  </a:cxn>
                  <a:cxn ang="0">
                    <a:pos x="126" y="313"/>
                  </a:cxn>
                  <a:cxn ang="0">
                    <a:pos x="167" y="351"/>
                  </a:cxn>
                  <a:cxn ang="0">
                    <a:pos x="193" y="326"/>
                  </a:cxn>
                  <a:cxn ang="0">
                    <a:pos x="193" y="266"/>
                  </a:cxn>
                  <a:cxn ang="0">
                    <a:pos x="242" y="224"/>
                  </a:cxn>
                  <a:cxn ang="0">
                    <a:pos x="256" y="186"/>
                  </a:cxn>
                  <a:cxn ang="0">
                    <a:pos x="256" y="119"/>
                  </a:cxn>
                  <a:cxn ang="0">
                    <a:pos x="223" y="144"/>
                  </a:cxn>
                  <a:cxn ang="0">
                    <a:pos x="185" y="169"/>
                  </a:cxn>
                  <a:cxn ang="0">
                    <a:pos x="141" y="208"/>
                  </a:cxn>
                  <a:cxn ang="0">
                    <a:pos x="136" y="178"/>
                  </a:cxn>
                  <a:cxn ang="0">
                    <a:pos x="157" y="136"/>
                  </a:cxn>
                  <a:cxn ang="0">
                    <a:pos x="162" y="85"/>
                  </a:cxn>
                  <a:cxn ang="0">
                    <a:pos x="151" y="47"/>
                  </a:cxn>
                  <a:cxn ang="0">
                    <a:pos x="121" y="68"/>
                  </a:cxn>
                  <a:cxn ang="0">
                    <a:pos x="86" y="85"/>
                  </a:cxn>
                  <a:cxn ang="0">
                    <a:pos x="60" y="88"/>
                  </a:cxn>
                  <a:cxn ang="0">
                    <a:pos x="43" y="38"/>
                  </a:cxn>
                  <a:cxn ang="0">
                    <a:pos x="30" y="0"/>
                  </a:cxn>
                  <a:cxn ang="0">
                    <a:pos x="0" y="5"/>
                  </a:cxn>
                </a:cxnLst>
                <a:rect l="0" t="0" r="r" b="b"/>
                <a:pathLst>
                  <a:path w="256" h="351">
                    <a:moveTo>
                      <a:pt x="0" y="5"/>
                    </a:moveTo>
                    <a:lnTo>
                      <a:pt x="0" y="60"/>
                    </a:lnTo>
                    <a:lnTo>
                      <a:pt x="6" y="119"/>
                    </a:lnTo>
                    <a:lnTo>
                      <a:pt x="20" y="173"/>
                    </a:lnTo>
                    <a:lnTo>
                      <a:pt x="41" y="203"/>
                    </a:lnTo>
                    <a:lnTo>
                      <a:pt x="121" y="271"/>
                    </a:lnTo>
                    <a:lnTo>
                      <a:pt x="126" y="313"/>
                    </a:lnTo>
                    <a:lnTo>
                      <a:pt x="167" y="351"/>
                    </a:lnTo>
                    <a:lnTo>
                      <a:pt x="193" y="326"/>
                    </a:lnTo>
                    <a:lnTo>
                      <a:pt x="193" y="266"/>
                    </a:lnTo>
                    <a:lnTo>
                      <a:pt x="242" y="224"/>
                    </a:lnTo>
                    <a:lnTo>
                      <a:pt x="256" y="186"/>
                    </a:lnTo>
                    <a:lnTo>
                      <a:pt x="256" y="119"/>
                    </a:lnTo>
                    <a:lnTo>
                      <a:pt x="223" y="144"/>
                    </a:lnTo>
                    <a:lnTo>
                      <a:pt x="185" y="169"/>
                    </a:lnTo>
                    <a:lnTo>
                      <a:pt x="141" y="208"/>
                    </a:lnTo>
                    <a:lnTo>
                      <a:pt x="136" y="178"/>
                    </a:lnTo>
                    <a:lnTo>
                      <a:pt x="157" y="136"/>
                    </a:lnTo>
                    <a:lnTo>
                      <a:pt x="162" y="85"/>
                    </a:lnTo>
                    <a:lnTo>
                      <a:pt x="151" y="47"/>
                    </a:lnTo>
                    <a:lnTo>
                      <a:pt x="121" y="68"/>
                    </a:lnTo>
                    <a:lnTo>
                      <a:pt x="86" y="85"/>
                    </a:lnTo>
                    <a:lnTo>
                      <a:pt x="60" y="88"/>
                    </a:lnTo>
                    <a:lnTo>
                      <a:pt x="43" y="38"/>
                    </a:lnTo>
                    <a:lnTo>
                      <a:pt x="30" y="0"/>
                    </a:lnTo>
                    <a:lnTo>
                      <a:pt x="0" y="5"/>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3" name="Freeform 40">
                <a:extLst>
                  <a:ext uri="{FF2B5EF4-FFF2-40B4-BE49-F238E27FC236}">
                    <a16:creationId xmlns:a16="http://schemas.microsoft.com/office/drawing/2014/main" id="{B873D65A-FC35-4BB7-B227-E23389EE0854}"/>
                  </a:ext>
                </a:extLst>
              </p:cNvPr>
              <p:cNvSpPr>
                <a:spLocks/>
              </p:cNvSpPr>
              <p:nvPr/>
            </p:nvSpPr>
            <p:spPr bwMode="auto">
              <a:xfrm>
                <a:off x="5224" y="360"/>
                <a:ext cx="29" cy="135"/>
              </a:xfrm>
              <a:custGeom>
                <a:avLst/>
                <a:gdLst/>
                <a:ahLst/>
                <a:cxnLst>
                  <a:cxn ang="0">
                    <a:pos x="57" y="173"/>
                  </a:cxn>
                  <a:cxn ang="0">
                    <a:pos x="57" y="206"/>
                  </a:cxn>
                  <a:cxn ang="0">
                    <a:pos x="87" y="270"/>
                  </a:cxn>
                  <a:cxn ang="0">
                    <a:pos x="35" y="253"/>
                  </a:cxn>
                  <a:cxn ang="0">
                    <a:pos x="21" y="190"/>
                  </a:cxn>
                  <a:cxn ang="0">
                    <a:pos x="21" y="126"/>
                  </a:cxn>
                  <a:cxn ang="0">
                    <a:pos x="0" y="92"/>
                  </a:cxn>
                  <a:cxn ang="0">
                    <a:pos x="0" y="59"/>
                  </a:cxn>
                  <a:cxn ang="0">
                    <a:pos x="0" y="0"/>
                  </a:cxn>
                  <a:cxn ang="0">
                    <a:pos x="15" y="67"/>
                  </a:cxn>
                  <a:cxn ang="0">
                    <a:pos x="31" y="134"/>
                  </a:cxn>
                  <a:cxn ang="0">
                    <a:pos x="57" y="173"/>
                  </a:cxn>
                </a:cxnLst>
                <a:rect l="0" t="0" r="r" b="b"/>
                <a:pathLst>
                  <a:path w="87" h="270">
                    <a:moveTo>
                      <a:pt x="57" y="173"/>
                    </a:moveTo>
                    <a:lnTo>
                      <a:pt x="57" y="206"/>
                    </a:lnTo>
                    <a:lnTo>
                      <a:pt x="87" y="270"/>
                    </a:lnTo>
                    <a:lnTo>
                      <a:pt x="35" y="253"/>
                    </a:lnTo>
                    <a:lnTo>
                      <a:pt x="21" y="190"/>
                    </a:lnTo>
                    <a:lnTo>
                      <a:pt x="21" y="126"/>
                    </a:lnTo>
                    <a:lnTo>
                      <a:pt x="0" y="92"/>
                    </a:lnTo>
                    <a:lnTo>
                      <a:pt x="0" y="59"/>
                    </a:lnTo>
                    <a:lnTo>
                      <a:pt x="0" y="0"/>
                    </a:lnTo>
                    <a:lnTo>
                      <a:pt x="15" y="67"/>
                    </a:lnTo>
                    <a:lnTo>
                      <a:pt x="31" y="134"/>
                    </a:lnTo>
                    <a:lnTo>
                      <a:pt x="57" y="173"/>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4" name="Freeform 41">
                <a:extLst>
                  <a:ext uri="{FF2B5EF4-FFF2-40B4-BE49-F238E27FC236}">
                    <a16:creationId xmlns:a16="http://schemas.microsoft.com/office/drawing/2014/main" id="{EC0C5B68-FEAD-464C-910B-FA921A88092E}"/>
                  </a:ext>
                </a:extLst>
              </p:cNvPr>
              <p:cNvSpPr>
                <a:spLocks/>
              </p:cNvSpPr>
              <p:nvPr/>
            </p:nvSpPr>
            <p:spPr bwMode="auto">
              <a:xfrm>
                <a:off x="5303" y="657"/>
                <a:ext cx="96" cy="249"/>
              </a:xfrm>
              <a:custGeom>
                <a:avLst/>
                <a:gdLst/>
                <a:ahLst/>
                <a:cxnLst>
                  <a:cxn ang="0">
                    <a:pos x="165" y="15"/>
                  </a:cxn>
                  <a:cxn ang="0">
                    <a:pos x="140" y="60"/>
                  </a:cxn>
                  <a:cxn ang="0">
                    <a:pos x="140" y="125"/>
                  </a:cxn>
                  <a:cxn ang="0">
                    <a:pos x="86" y="177"/>
                  </a:cxn>
                  <a:cxn ang="0">
                    <a:pos x="60" y="244"/>
                  </a:cxn>
                  <a:cxn ang="0">
                    <a:pos x="30" y="274"/>
                  </a:cxn>
                  <a:cxn ang="0">
                    <a:pos x="11" y="302"/>
                  </a:cxn>
                  <a:cxn ang="0">
                    <a:pos x="1" y="329"/>
                  </a:cxn>
                  <a:cxn ang="0">
                    <a:pos x="0" y="356"/>
                  </a:cxn>
                  <a:cxn ang="0">
                    <a:pos x="1" y="385"/>
                  </a:cxn>
                  <a:cxn ang="0">
                    <a:pos x="4" y="417"/>
                  </a:cxn>
                  <a:cxn ang="0">
                    <a:pos x="4" y="454"/>
                  </a:cxn>
                  <a:cxn ang="0">
                    <a:pos x="1" y="497"/>
                  </a:cxn>
                  <a:cxn ang="0">
                    <a:pos x="148" y="473"/>
                  </a:cxn>
                  <a:cxn ang="0">
                    <a:pos x="165" y="370"/>
                  </a:cxn>
                  <a:cxn ang="0">
                    <a:pos x="210" y="289"/>
                  </a:cxn>
                  <a:cxn ang="0">
                    <a:pos x="165" y="259"/>
                  </a:cxn>
                  <a:cxn ang="0">
                    <a:pos x="165" y="207"/>
                  </a:cxn>
                  <a:cxn ang="0">
                    <a:pos x="174" y="155"/>
                  </a:cxn>
                  <a:cxn ang="0">
                    <a:pos x="262" y="184"/>
                  </a:cxn>
                  <a:cxn ang="0">
                    <a:pos x="236" y="133"/>
                  </a:cxn>
                  <a:cxn ang="0">
                    <a:pos x="191" y="104"/>
                  </a:cxn>
                  <a:cxn ang="0">
                    <a:pos x="200" y="60"/>
                  </a:cxn>
                  <a:cxn ang="0">
                    <a:pos x="288" y="88"/>
                  </a:cxn>
                  <a:cxn ang="0">
                    <a:pos x="279" y="22"/>
                  </a:cxn>
                  <a:cxn ang="0">
                    <a:pos x="227" y="0"/>
                  </a:cxn>
                  <a:cxn ang="0">
                    <a:pos x="165" y="15"/>
                  </a:cxn>
                </a:cxnLst>
                <a:rect l="0" t="0" r="r" b="b"/>
                <a:pathLst>
                  <a:path w="288" h="497">
                    <a:moveTo>
                      <a:pt x="165" y="15"/>
                    </a:moveTo>
                    <a:lnTo>
                      <a:pt x="140" y="60"/>
                    </a:lnTo>
                    <a:lnTo>
                      <a:pt x="140" y="125"/>
                    </a:lnTo>
                    <a:lnTo>
                      <a:pt x="86" y="177"/>
                    </a:lnTo>
                    <a:lnTo>
                      <a:pt x="60" y="244"/>
                    </a:lnTo>
                    <a:lnTo>
                      <a:pt x="30" y="274"/>
                    </a:lnTo>
                    <a:lnTo>
                      <a:pt x="11" y="302"/>
                    </a:lnTo>
                    <a:lnTo>
                      <a:pt x="1" y="329"/>
                    </a:lnTo>
                    <a:lnTo>
                      <a:pt x="0" y="356"/>
                    </a:lnTo>
                    <a:lnTo>
                      <a:pt x="1" y="385"/>
                    </a:lnTo>
                    <a:lnTo>
                      <a:pt x="4" y="417"/>
                    </a:lnTo>
                    <a:lnTo>
                      <a:pt x="4" y="454"/>
                    </a:lnTo>
                    <a:lnTo>
                      <a:pt x="1" y="497"/>
                    </a:lnTo>
                    <a:lnTo>
                      <a:pt x="148" y="473"/>
                    </a:lnTo>
                    <a:lnTo>
                      <a:pt x="165" y="370"/>
                    </a:lnTo>
                    <a:lnTo>
                      <a:pt x="210" y="289"/>
                    </a:lnTo>
                    <a:lnTo>
                      <a:pt x="165" y="259"/>
                    </a:lnTo>
                    <a:lnTo>
                      <a:pt x="165" y="207"/>
                    </a:lnTo>
                    <a:lnTo>
                      <a:pt x="174" y="155"/>
                    </a:lnTo>
                    <a:lnTo>
                      <a:pt x="262" y="184"/>
                    </a:lnTo>
                    <a:lnTo>
                      <a:pt x="236" y="133"/>
                    </a:lnTo>
                    <a:lnTo>
                      <a:pt x="191" y="104"/>
                    </a:lnTo>
                    <a:lnTo>
                      <a:pt x="200" y="60"/>
                    </a:lnTo>
                    <a:lnTo>
                      <a:pt x="288" y="88"/>
                    </a:lnTo>
                    <a:lnTo>
                      <a:pt x="279" y="22"/>
                    </a:lnTo>
                    <a:lnTo>
                      <a:pt x="227" y="0"/>
                    </a:lnTo>
                    <a:lnTo>
                      <a:pt x="165" y="15"/>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5" name="Freeform 42">
                <a:extLst>
                  <a:ext uri="{FF2B5EF4-FFF2-40B4-BE49-F238E27FC236}">
                    <a16:creationId xmlns:a16="http://schemas.microsoft.com/office/drawing/2014/main" id="{B077099E-1907-4A08-BC4F-9C98CB7B6143}"/>
                  </a:ext>
                </a:extLst>
              </p:cNvPr>
              <p:cNvSpPr>
                <a:spLocks/>
              </p:cNvSpPr>
              <p:nvPr/>
            </p:nvSpPr>
            <p:spPr bwMode="auto">
              <a:xfrm>
                <a:off x="5210" y="259"/>
                <a:ext cx="268" cy="322"/>
              </a:xfrm>
              <a:custGeom>
                <a:avLst/>
                <a:gdLst/>
                <a:ahLst/>
                <a:cxnLst>
                  <a:cxn ang="0">
                    <a:pos x="0" y="31"/>
                  </a:cxn>
                  <a:cxn ang="0">
                    <a:pos x="62" y="17"/>
                  </a:cxn>
                  <a:cxn ang="0">
                    <a:pos x="155" y="0"/>
                  </a:cxn>
                  <a:cxn ang="0">
                    <a:pos x="295" y="0"/>
                  </a:cxn>
                  <a:cxn ang="0">
                    <a:pos x="436" y="45"/>
                  </a:cxn>
                  <a:cxn ang="0">
                    <a:pos x="515" y="103"/>
                  </a:cxn>
                  <a:cxn ang="0">
                    <a:pos x="665" y="192"/>
                  </a:cxn>
                  <a:cxn ang="0">
                    <a:pos x="740" y="244"/>
                  </a:cxn>
                  <a:cxn ang="0">
                    <a:pos x="804" y="288"/>
                  </a:cxn>
                  <a:cxn ang="0">
                    <a:pos x="804" y="363"/>
                  </a:cxn>
                  <a:cxn ang="0">
                    <a:pos x="734" y="363"/>
                  </a:cxn>
                  <a:cxn ang="0">
                    <a:pos x="611" y="355"/>
                  </a:cxn>
                  <a:cxn ang="0">
                    <a:pos x="655" y="318"/>
                  </a:cxn>
                  <a:cxn ang="0">
                    <a:pos x="716" y="311"/>
                  </a:cxn>
                  <a:cxn ang="0">
                    <a:pos x="673" y="258"/>
                  </a:cxn>
                  <a:cxn ang="0">
                    <a:pos x="629" y="207"/>
                  </a:cxn>
                  <a:cxn ang="0">
                    <a:pos x="577" y="229"/>
                  </a:cxn>
                  <a:cxn ang="0">
                    <a:pos x="532" y="258"/>
                  </a:cxn>
                  <a:cxn ang="0">
                    <a:pos x="532" y="222"/>
                  </a:cxn>
                  <a:cxn ang="0">
                    <a:pos x="532" y="162"/>
                  </a:cxn>
                  <a:cxn ang="0">
                    <a:pos x="470" y="111"/>
                  </a:cxn>
                  <a:cxn ang="0">
                    <a:pos x="401" y="82"/>
                  </a:cxn>
                  <a:cxn ang="0">
                    <a:pos x="436" y="155"/>
                  </a:cxn>
                  <a:cxn ang="0">
                    <a:pos x="506" y="251"/>
                  </a:cxn>
                  <a:cxn ang="0">
                    <a:pos x="506" y="333"/>
                  </a:cxn>
                  <a:cxn ang="0">
                    <a:pos x="541" y="407"/>
                  </a:cxn>
                  <a:cxn ang="0">
                    <a:pos x="567" y="503"/>
                  </a:cxn>
                  <a:cxn ang="0">
                    <a:pos x="567" y="576"/>
                  </a:cxn>
                  <a:cxn ang="0">
                    <a:pos x="532" y="643"/>
                  </a:cxn>
                  <a:cxn ang="0">
                    <a:pos x="532" y="562"/>
                  </a:cxn>
                  <a:cxn ang="0">
                    <a:pos x="532" y="458"/>
                  </a:cxn>
                  <a:cxn ang="0">
                    <a:pos x="462" y="295"/>
                  </a:cxn>
                  <a:cxn ang="0">
                    <a:pos x="444" y="215"/>
                  </a:cxn>
                  <a:cxn ang="0">
                    <a:pos x="401" y="148"/>
                  </a:cxn>
                  <a:cxn ang="0">
                    <a:pos x="348" y="178"/>
                  </a:cxn>
                  <a:cxn ang="0">
                    <a:pos x="348" y="118"/>
                  </a:cxn>
                  <a:cxn ang="0">
                    <a:pos x="339" y="66"/>
                  </a:cxn>
                  <a:cxn ang="0">
                    <a:pos x="295" y="73"/>
                  </a:cxn>
                  <a:cxn ang="0">
                    <a:pos x="278" y="133"/>
                  </a:cxn>
                  <a:cxn ang="0">
                    <a:pos x="226" y="52"/>
                  </a:cxn>
                  <a:cxn ang="0">
                    <a:pos x="147" y="52"/>
                  </a:cxn>
                  <a:cxn ang="0">
                    <a:pos x="102" y="73"/>
                  </a:cxn>
                  <a:cxn ang="0">
                    <a:pos x="26" y="118"/>
                  </a:cxn>
                  <a:cxn ang="0">
                    <a:pos x="0" y="31"/>
                  </a:cxn>
                </a:cxnLst>
                <a:rect l="0" t="0" r="r" b="b"/>
                <a:pathLst>
                  <a:path w="804" h="643">
                    <a:moveTo>
                      <a:pt x="0" y="31"/>
                    </a:moveTo>
                    <a:lnTo>
                      <a:pt x="62" y="17"/>
                    </a:lnTo>
                    <a:lnTo>
                      <a:pt x="155" y="0"/>
                    </a:lnTo>
                    <a:lnTo>
                      <a:pt x="295" y="0"/>
                    </a:lnTo>
                    <a:lnTo>
                      <a:pt x="436" y="45"/>
                    </a:lnTo>
                    <a:lnTo>
                      <a:pt x="515" y="103"/>
                    </a:lnTo>
                    <a:lnTo>
                      <a:pt x="665" y="192"/>
                    </a:lnTo>
                    <a:lnTo>
                      <a:pt x="740" y="244"/>
                    </a:lnTo>
                    <a:lnTo>
                      <a:pt x="804" y="288"/>
                    </a:lnTo>
                    <a:lnTo>
                      <a:pt x="804" y="363"/>
                    </a:lnTo>
                    <a:lnTo>
                      <a:pt x="734" y="363"/>
                    </a:lnTo>
                    <a:lnTo>
                      <a:pt x="611" y="355"/>
                    </a:lnTo>
                    <a:lnTo>
                      <a:pt x="655" y="318"/>
                    </a:lnTo>
                    <a:lnTo>
                      <a:pt x="716" y="311"/>
                    </a:lnTo>
                    <a:lnTo>
                      <a:pt x="673" y="258"/>
                    </a:lnTo>
                    <a:lnTo>
                      <a:pt x="629" y="207"/>
                    </a:lnTo>
                    <a:lnTo>
                      <a:pt x="577" y="229"/>
                    </a:lnTo>
                    <a:lnTo>
                      <a:pt x="532" y="258"/>
                    </a:lnTo>
                    <a:lnTo>
                      <a:pt x="532" y="222"/>
                    </a:lnTo>
                    <a:lnTo>
                      <a:pt x="532" y="162"/>
                    </a:lnTo>
                    <a:lnTo>
                      <a:pt x="470" y="111"/>
                    </a:lnTo>
                    <a:lnTo>
                      <a:pt x="401" y="82"/>
                    </a:lnTo>
                    <a:lnTo>
                      <a:pt x="436" y="155"/>
                    </a:lnTo>
                    <a:lnTo>
                      <a:pt x="506" y="251"/>
                    </a:lnTo>
                    <a:lnTo>
                      <a:pt x="506" y="333"/>
                    </a:lnTo>
                    <a:lnTo>
                      <a:pt x="541" y="407"/>
                    </a:lnTo>
                    <a:lnTo>
                      <a:pt x="567" y="503"/>
                    </a:lnTo>
                    <a:lnTo>
                      <a:pt x="567" y="576"/>
                    </a:lnTo>
                    <a:lnTo>
                      <a:pt x="532" y="643"/>
                    </a:lnTo>
                    <a:lnTo>
                      <a:pt x="532" y="562"/>
                    </a:lnTo>
                    <a:lnTo>
                      <a:pt x="532" y="458"/>
                    </a:lnTo>
                    <a:lnTo>
                      <a:pt x="462" y="295"/>
                    </a:lnTo>
                    <a:lnTo>
                      <a:pt x="444" y="215"/>
                    </a:lnTo>
                    <a:lnTo>
                      <a:pt x="401" y="148"/>
                    </a:lnTo>
                    <a:lnTo>
                      <a:pt x="348" y="178"/>
                    </a:lnTo>
                    <a:lnTo>
                      <a:pt x="348" y="118"/>
                    </a:lnTo>
                    <a:lnTo>
                      <a:pt x="339" y="66"/>
                    </a:lnTo>
                    <a:lnTo>
                      <a:pt x="295" y="73"/>
                    </a:lnTo>
                    <a:lnTo>
                      <a:pt x="278" y="133"/>
                    </a:lnTo>
                    <a:lnTo>
                      <a:pt x="226" y="52"/>
                    </a:lnTo>
                    <a:lnTo>
                      <a:pt x="147" y="52"/>
                    </a:lnTo>
                    <a:lnTo>
                      <a:pt x="102" y="73"/>
                    </a:lnTo>
                    <a:lnTo>
                      <a:pt x="26" y="118"/>
                    </a:lnTo>
                    <a:lnTo>
                      <a:pt x="0" y="31"/>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6" name="Freeform 43">
                <a:extLst>
                  <a:ext uri="{FF2B5EF4-FFF2-40B4-BE49-F238E27FC236}">
                    <a16:creationId xmlns:a16="http://schemas.microsoft.com/office/drawing/2014/main" id="{949F195B-CAC0-4562-A442-D2879C6AC28E}"/>
                  </a:ext>
                </a:extLst>
              </p:cNvPr>
              <p:cNvSpPr>
                <a:spLocks/>
              </p:cNvSpPr>
              <p:nvPr/>
            </p:nvSpPr>
            <p:spPr bwMode="auto">
              <a:xfrm>
                <a:off x="5431" y="455"/>
                <a:ext cx="91" cy="92"/>
              </a:xfrm>
              <a:custGeom>
                <a:avLst/>
                <a:gdLst/>
                <a:ahLst/>
                <a:cxnLst>
                  <a:cxn ang="0">
                    <a:pos x="210" y="0"/>
                  </a:cxn>
                  <a:cxn ang="0">
                    <a:pos x="244" y="37"/>
                  </a:cxn>
                  <a:cxn ang="0">
                    <a:pos x="244" y="97"/>
                  </a:cxn>
                  <a:cxn ang="0">
                    <a:pos x="227" y="133"/>
                  </a:cxn>
                  <a:cxn ang="0">
                    <a:pos x="272" y="185"/>
                  </a:cxn>
                  <a:cxn ang="0">
                    <a:pos x="193" y="185"/>
                  </a:cxn>
                  <a:cxn ang="0">
                    <a:pos x="193" y="133"/>
                  </a:cxn>
                  <a:cxn ang="0">
                    <a:pos x="193" y="60"/>
                  </a:cxn>
                  <a:cxn ang="0">
                    <a:pos x="165" y="112"/>
                  </a:cxn>
                  <a:cxn ang="0">
                    <a:pos x="105" y="119"/>
                  </a:cxn>
                  <a:cxn ang="0">
                    <a:pos x="0" y="97"/>
                  </a:cxn>
                  <a:cxn ang="0">
                    <a:pos x="87" y="75"/>
                  </a:cxn>
                  <a:cxn ang="0">
                    <a:pos x="165" y="37"/>
                  </a:cxn>
                  <a:cxn ang="0">
                    <a:pos x="210" y="0"/>
                  </a:cxn>
                </a:cxnLst>
                <a:rect l="0" t="0" r="r" b="b"/>
                <a:pathLst>
                  <a:path w="272" h="185">
                    <a:moveTo>
                      <a:pt x="210" y="0"/>
                    </a:moveTo>
                    <a:lnTo>
                      <a:pt x="244" y="37"/>
                    </a:lnTo>
                    <a:lnTo>
                      <a:pt x="244" y="97"/>
                    </a:lnTo>
                    <a:lnTo>
                      <a:pt x="227" y="133"/>
                    </a:lnTo>
                    <a:lnTo>
                      <a:pt x="272" y="185"/>
                    </a:lnTo>
                    <a:lnTo>
                      <a:pt x="193" y="185"/>
                    </a:lnTo>
                    <a:lnTo>
                      <a:pt x="193" y="133"/>
                    </a:lnTo>
                    <a:lnTo>
                      <a:pt x="193" y="60"/>
                    </a:lnTo>
                    <a:lnTo>
                      <a:pt x="165" y="112"/>
                    </a:lnTo>
                    <a:lnTo>
                      <a:pt x="105" y="119"/>
                    </a:lnTo>
                    <a:lnTo>
                      <a:pt x="0" y="97"/>
                    </a:lnTo>
                    <a:lnTo>
                      <a:pt x="87" y="75"/>
                    </a:lnTo>
                    <a:lnTo>
                      <a:pt x="165" y="37"/>
                    </a:lnTo>
                    <a:lnTo>
                      <a:pt x="210"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7" name="Freeform 44">
                <a:extLst>
                  <a:ext uri="{FF2B5EF4-FFF2-40B4-BE49-F238E27FC236}">
                    <a16:creationId xmlns:a16="http://schemas.microsoft.com/office/drawing/2014/main" id="{2A28F9A1-E254-48A9-B650-3DB338A1B63D}"/>
                  </a:ext>
                </a:extLst>
              </p:cNvPr>
              <p:cNvSpPr>
                <a:spLocks/>
              </p:cNvSpPr>
              <p:nvPr/>
            </p:nvSpPr>
            <p:spPr bwMode="auto">
              <a:xfrm>
                <a:off x="5034" y="218"/>
                <a:ext cx="158" cy="181"/>
              </a:xfrm>
              <a:custGeom>
                <a:avLst/>
                <a:gdLst/>
                <a:ahLst/>
                <a:cxnLst>
                  <a:cxn ang="0">
                    <a:pos x="122" y="0"/>
                  </a:cxn>
                  <a:cxn ang="0">
                    <a:pos x="263" y="0"/>
                  </a:cxn>
                  <a:cxn ang="0">
                    <a:pos x="334" y="30"/>
                  </a:cxn>
                  <a:cxn ang="0">
                    <a:pos x="394" y="126"/>
                  </a:cxn>
                  <a:cxn ang="0">
                    <a:pos x="439" y="243"/>
                  </a:cxn>
                  <a:cxn ang="0">
                    <a:pos x="474" y="362"/>
                  </a:cxn>
                  <a:cxn ang="0">
                    <a:pos x="394" y="288"/>
                  </a:cxn>
                  <a:cxn ang="0">
                    <a:pos x="334" y="140"/>
                  </a:cxn>
                  <a:cxn ang="0">
                    <a:pos x="246" y="96"/>
                  </a:cxn>
                  <a:cxn ang="0">
                    <a:pos x="141" y="96"/>
                  </a:cxn>
                  <a:cxn ang="0">
                    <a:pos x="0" y="126"/>
                  </a:cxn>
                  <a:cxn ang="0">
                    <a:pos x="35" y="74"/>
                  </a:cxn>
                  <a:cxn ang="0">
                    <a:pos x="122" y="0"/>
                  </a:cxn>
                </a:cxnLst>
                <a:rect l="0" t="0" r="r" b="b"/>
                <a:pathLst>
                  <a:path w="474" h="362">
                    <a:moveTo>
                      <a:pt x="122" y="0"/>
                    </a:moveTo>
                    <a:lnTo>
                      <a:pt x="263" y="0"/>
                    </a:lnTo>
                    <a:lnTo>
                      <a:pt x="334" y="30"/>
                    </a:lnTo>
                    <a:lnTo>
                      <a:pt x="394" y="126"/>
                    </a:lnTo>
                    <a:lnTo>
                      <a:pt x="439" y="243"/>
                    </a:lnTo>
                    <a:lnTo>
                      <a:pt x="474" y="362"/>
                    </a:lnTo>
                    <a:lnTo>
                      <a:pt x="394" y="288"/>
                    </a:lnTo>
                    <a:lnTo>
                      <a:pt x="334" y="140"/>
                    </a:lnTo>
                    <a:lnTo>
                      <a:pt x="246" y="96"/>
                    </a:lnTo>
                    <a:lnTo>
                      <a:pt x="141" y="96"/>
                    </a:lnTo>
                    <a:lnTo>
                      <a:pt x="0" y="126"/>
                    </a:lnTo>
                    <a:lnTo>
                      <a:pt x="35" y="74"/>
                    </a:lnTo>
                    <a:lnTo>
                      <a:pt x="122"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8" name="Freeform 45">
                <a:extLst>
                  <a:ext uri="{FF2B5EF4-FFF2-40B4-BE49-F238E27FC236}">
                    <a16:creationId xmlns:a16="http://schemas.microsoft.com/office/drawing/2014/main" id="{8548A217-2A5C-4DCF-9242-3D1347E34BC3}"/>
                  </a:ext>
                </a:extLst>
              </p:cNvPr>
              <p:cNvSpPr>
                <a:spLocks/>
              </p:cNvSpPr>
              <p:nvPr/>
            </p:nvSpPr>
            <p:spPr bwMode="auto">
              <a:xfrm>
                <a:off x="5177" y="709"/>
                <a:ext cx="75" cy="188"/>
              </a:xfrm>
              <a:custGeom>
                <a:avLst/>
                <a:gdLst/>
                <a:ahLst/>
                <a:cxnLst>
                  <a:cxn ang="0">
                    <a:pos x="88" y="89"/>
                  </a:cxn>
                  <a:cxn ang="0">
                    <a:pos x="64" y="128"/>
                  </a:cxn>
                  <a:cxn ang="0">
                    <a:pos x="44" y="163"/>
                  </a:cxn>
                  <a:cxn ang="0">
                    <a:pos x="29" y="194"/>
                  </a:cxn>
                  <a:cxn ang="0">
                    <a:pos x="18" y="224"/>
                  </a:cxn>
                  <a:cxn ang="0">
                    <a:pos x="9" y="254"/>
                  </a:cxn>
                  <a:cxn ang="0">
                    <a:pos x="5" y="288"/>
                  </a:cxn>
                  <a:cxn ang="0">
                    <a:pos x="2" y="325"/>
                  </a:cxn>
                  <a:cxn ang="0">
                    <a:pos x="0" y="369"/>
                  </a:cxn>
                  <a:cxn ang="0">
                    <a:pos x="159" y="377"/>
                  </a:cxn>
                  <a:cxn ang="0">
                    <a:pos x="159" y="281"/>
                  </a:cxn>
                  <a:cxn ang="0">
                    <a:pos x="159" y="236"/>
                  </a:cxn>
                  <a:cxn ang="0">
                    <a:pos x="225" y="133"/>
                  </a:cxn>
                  <a:cxn ang="0">
                    <a:pos x="140" y="162"/>
                  </a:cxn>
                  <a:cxn ang="0">
                    <a:pos x="150" y="89"/>
                  </a:cxn>
                  <a:cxn ang="0">
                    <a:pos x="167" y="0"/>
                  </a:cxn>
                  <a:cxn ang="0">
                    <a:pos x="123" y="36"/>
                  </a:cxn>
                  <a:cxn ang="0">
                    <a:pos x="88" y="89"/>
                  </a:cxn>
                </a:cxnLst>
                <a:rect l="0" t="0" r="r" b="b"/>
                <a:pathLst>
                  <a:path w="225" h="377">
                    <a:moveTo>
                      <a:pt x="88" y="89"/>
                    </a:moveTo>
                    <a:lnTo>
                      <a:pt x="64" y="128"/>
                    </a:lnTo>
                    <a:lnTo>
                      <a:pt x="44" y="163"/>
                    </a:lnTo>
                    <a:lnTo>
                      <a:pt x="29" y="194"/>
                    </a:lnTo>
                    <a:lnTo>
                      <a:pt x="18" y="224"/>
                    </a:lnTo>
                    <a:lnTo>
                      <a:pt x="9" y="254"/>
                    </a:lnTo>
                    <a:lnTo>
                      <a:pt x="5" y="288"/>
                    </a:lnTo>
                    <a:lnTo>
                      <a:pt x="2" y="325"/>
                    </a:lnTo>
                    <a:lnTo>
                      <a:pt x="0" y="369"/>
                    </a:lnTo>
                    <a:lnTo>
                      <a:pt x="159" y="377"/>
                    </a:lnTo>
                    <a:lnTo>
                      <a:pt x="159" y="281"/>
                    </a:lnTo>
                    <a:lnTo>
                      <a:pt x="159" y="236"/>
                    </a:lnTo>
                    <a:lnTo>
                      <a:pt x="225" y="133"/>
                    </a:lnTo>
                    <a:lnTo>
                      <a:pt x="140" y="162"/>
                    </a:lnTo>
                    <a:lnTo>
                      <a:pt x="150" y="89"/>
                    </a:lnTo>
                    <a:lnTo>
                      <a:pt x="167" y="0"/>
                    </a:lnTo>
                    <a:lnTo>
                      <a:pt x="123" y="36"/>
                    </a:lnTo>
                    <a:lnTo>
                      <a:pt x="88" y="89"/>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9" name="Freeform 46">
                <a:extLst>
                  <a:ext uri="{FF2B5EF4-FFF2-40B4-BE49-F238E27FC236}">
                    <a16:creationId xmlns:a16="http://schemas.microsoft.com/office/drawing/2014/main" id="{56741349-B893-4CE0-8119-A616DC934538}"/>
                  </a:ext>
                </a:extLst>
              </p:cNvPr>
              <p:cNvSpPr>
                <a:spLocks/>
              </p:cNvSpPr>
              <p:nvPr/>
            </p:nvSpPr>
            <p:spPr bwMode="auto">
              <a:xfrm>
                <a:off x="5039" y="531"/>
                <a:ext cx="136" cy="270"/>
              </a:xfrm>
              <a:custGeom>
                <a:avLst/>
                <a:gdLst/>
                <a:ahLst/>
                <a:cxnLst>
                  <a:cxn ang="0">
                    <a:pos x="243" y="0"/>
                  </a:cxn>
                  <a:cxn ang="0">
                    <a:pos x="243" y="60"/>
                  </a:cxn>
                  <a:cxn ang="0">
                    <a:pos x="259" y="98"/>
                  </a:cxn>
                  <a:cxn ang="0">
                    <a:pos x="269" y="129"/>
                  </a:cxn>
                  <a:cxn ang="0">
                    <a:pos x="269" y="189"/>
                  </a:cxn>
                  <a:cxn ang="0">
                    <a:pos x="269" y="229"/>
                  </a:cxn>
                  <a:cxn ang="0">
                    <a:pos x="269" y="259"/>
                  </a:cxn>
                  <a:cxn ang="0">
                    <a:pos x="305" y="302"/>
                  </a:cxn>
                  <a:cxn ang="0">
                    <a:pos x="285" y="324"/>
                  </a:cxn>
                  <a:cxn ang="0">
                    <a:pos x="219" y="384"/>
                  </a:cxn>
                  <a:cxn ang="0">
                    <a:pos x="142" y="388"/>
                  </a:cxn>
                  <a:cxn ang="0">
                    <a:pos x="76" y="440"/>
                  </a:cxn>
                  <a:cxn ang="0">
                    <a:pos x="20" y="478"/>
                  </a:cxn>
                  <a:cxn ang="0">
                    <a:pos x="0" y="522"/>
                  </a:cxn>
                  <a:cxn ang="0">
                    <a:pos x="45" y="517"/>
                  </a:cxn>
                  <a:cxn ang="0">
                    <a:pos x="76" y="478"/>
                  </a:cxn>
                  <a:cxn ang="0">
                    <a:pos x="91" y="448"/>
                  </a:cxn>
                  <a:cxn ang="0">
                    <a:pos x="137" y="444"/>
                  </a:cxn>
                  <a:cxn ang="0">
                    <a:pos x="127" y="478"/>
                  </a:cxn>
                  <a:cxn ang="0">
                    <a:pos x="127" y="508"/>
                  </a:cxn>
                  <a:cxn ang="0">
                    <a:pos x="173" y="538"/>
                  </a:cxn>
                  <a:cxn ang="0">
                    <a:pos x="183" y="517"/>
                  </a:cxn>
                  <a:cxn ang="0">
                    <a:pos x="157" y="504"/>
                  </a:cxn>
                  <a:cxn ang="0">
                    <a:pos x="157" y="465"/>
                  </a:cxn>
                  <a:cxn ang="0">
                    <a:pos x="203" y="435"/>
                  </a:cxn>
                  <a:cxn ang="0">
                    <a:pos x="243" y="435"/>
                  </a:cxn>
                  <a:cxn ang="0">
                    <a:pos x="275" y="435"/>
                  </a:cxn>
                  <a:cxn ang="0">
                    <a:pos x="275" y="400"/>
                  </a:cxn>
                  <a:cxn ang="0">
                    <a:pos x="296" y="367"/>
                  </a:cxn>
                  <a:cxn ang="0">
                    <a:pos x="335" y="345"/>
                  </a:cxn>
                  <a:cxn ang="0">
                    <a:pos x="381" y="367"/>
                  </a:cxn>
                  <a:cxn ang="0">
                    <a:pos x="387" y="319"/>
                  </a:cxn>
                  <a:cxn ang="0">
                    <a:pos x="361" y="269"/>
                  </a:cxn>
                  <a:cxn ang="0">
                    <a:pos x="335" y="255"/>
                  </a:cxn>
                  <a:cxn ang="0">
                    <a:pos x="361" y="225"/>
                  </a:cxn>
                  <a:cxn ang="0">
                    <a:pos x="407" y="225"/>
                  </a:cxn>
                  <a:cxn ang="0">
                    <a:pos x="407" y="189"/>
                  </a:cxn>
                  <a:cxn ang="0">
                    <a:pos x="351" y="189"/>
                  </a:cxn>
                  <a:cxn ang="0">
                    <a:pos x="327" y="189"/>
                  </a:cxn>
                  <a:cxn ang="0">
                    <a:pos x="327" y="163"/>
                  </a:cxn>
                  <a:cxn ang="0">
                    <a:pos x="345" y="116"/>
                  </a:cxn>
                  <a:cxn ang="0">
                    <a:pos x="309" y="141"/>
                  </a:cxn>
                  <a:cxn ang="0">
                    <a:pos x="299" y="116"/>
                  </a:cxn>
                  <a:cxn ang="0">
                    <a:pos x="299" y="86"/>
                  </a:cxn>
                  <a:cxn ang="0">
                    <a:pos x="289" y="13"/>
                  </a:cxn>
                  <a:cxn ang="0">
                    <a:pos x="243" y="0"/>
                  </a:cxn>
                </a:cxnLst>
                <a:rect l="0" t="0" r="r" b="b"/>
                <a:pathLst>
                  <a:path w="407" h="538">
                    <a:moveTo>
                      <a:pt x="243" y="0"/>
                    </a:moveTo>
                    <a:lnTo>
                      <a:pt x="243" y="60"/>
                    </a:lnTo>
                    <a:lnTo>
                      <a:pt x="259" y="98"/>
                    </a:lnTo>
                    <a:lnTo>
                      <a:pt x="269" y="129"/>
                    </a:lnTo>
                    <a:lnTo>
                      <a:pt x="269" y="189"/>
                    </a:lnTo>
                    <a:lnTo>
                      <a:pt x="269" y="229"/>
                    </a:lnTo>
                    <a:lnTo>
                      <a:pt x="269" y="259"/>
                    </a:lnTo>
                    <a:lnTo>
                      <a:pt x="305" y="302"/>
                    </a:lnTo>
                    <a:lnTo>
                      <a:pt x="285" y="324"/>
                    </a:lnTo>
                    <a:lnTo>
                      <a:pt x="219" y="384"/>
                    </a:lnTo>
                    <a:lnTo>
                      <a:pt x="142" y="388"/>
                    </a:lnTo>
                    <a:lnTo>
                      <a:pt x="76" y="440"/>
                    </a:lnTo>
                    <a:lnTo>
                      <a:pt x="20" y="478"/>
                    </a:lnTo>
                    <a:lnTo>
                      <a:pt x="0" y="522"/>
                    </a:lnTo>
                    <a:lnTo>
                      <a:pt x="45" y="517"/>
                    </a:lnTo>
                    <a:lnTo>
                      <a:pt x="76" y="478"/>
                    </a:lnTo>
                    <a:lnTo>
                      <a:pt x="91" y="448"/>
                    </a:lnTo>
                    <a:lnTo>
                      <a:pt x="137" y="444"/>
                    </a:lnTo>
                    <a:lnTo>
                      <a:pt x="127" y="478"/>
                    </a:lnTo>
                    <a:lnTo>
                      <a:pt x="127" y="508"/>
                    </a:lnTo>
                    <a:lnTo>
                      <a:pt x="173" y="538"/>
                    </a:lnTo>
                    <a:lnTo>
                      <a:pt x="183" y="517"/>
                    </a:lnTo>
                    <a:lnTo>
                      <a:pt x="157" y="504"/>
                    </a:lnTo>
                    <a:lnTo>
                      <a:pt x="157" y="465"/>
                    </a:lnTo>
                    <a:lnTo>
                      <a:pt x="203" y="435"/>
                    </a:lnTo>
                    <a:lnTo>
                      <a:pt x="243" y="435"/>
                    </a:lnTo>
                    <a:lnTo>
                      <a:pt x="275" y="435"/>
                    </a:lnTo>
                    <a:lnTo>
                      <a:pt x="275" y="400"/>
                    </a:lnTo>
                    <a:lnTo>
                      <a:pt x="296" y="367"/>
                    </a:lnTo>
                    <a:lnTo>
                      <a:pt x="335" y="345"/>
                    </a:lnTo>
                    <a:lnTo>
                      <a:pt x="381" y="367"/>
                    </a:lnTo>
                    <a:lnTo>
                      <a:pt x="387" y="319"/>
                    </a:lnTo>
                    <a:lnTo>
                      <a:pt x="361" y="269"/>
                    </a:lnTo>
                    <a:lnTo>
                      <a:pt x="335" y="255"/>
                    </a:lnTo>
                    <a:lnTo>
                      <a:pt x="361" y="225"/>
                    </a:lnTo>
                    <a:lnTo>
                      <a:pt x="407" y="225"/>
                    </a:lnTo>
                    <a:lnTo>
                      <a:pt x="407" y="189"/>
                    </a:lnTo>
                    <a:lnTo>
                      <a:pt x="351" y="189"/>
                    </a:lnTo>
                    <a:lnTo>
                      <a:pt x="327" y="189"/>
                    </a:lnTo>
                    <a:lnTo>
                      <a:pt x="327" y="163"/>
                    </a:lnTo>
                    <a:lnTo>
                      <a:pt x="345" y="116"/>
                    </a:lnTo>
                    <a:lnTo>
                      <a:pt x="309" y="141"/>
                    </a:lnTo>
                    <a:lnTo>
                      <a:pt x="299" y="116"/>
                    </a:lnTo>
                    <a:lnTo>
                      <a:pt x="299" y="86"/>
                    </a:lnTo>
                    <a:lnTo>
                      <a:pt x="289" y="13"/>
                    </a:lnTo>
                    <a:lnTo>
                      <a:pt x="243" y="0"/>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20" name="Rectangle 47">
                <a:extLst>
                  <a:ext uri="{FF2B5EF4-FFF2-40B4-BE49-F238E27FC236}">
                    <a16:creationId xmlns:a16="http://schemas.microsoft.com/office/drawing/2014/main" id="{8115CA02-FE4E-4419-8C82-AB2384D313B0}"/>
                  </a:ext>
                </a:extLst>
              </p:cNvPr>
              <p:cNvSpPr>
                <a:spLocks noChangeArrowheads="1"/>
              </p:cNvSpPr>
              <p:nvPr/>
            </p:nvSpPr>
            <p:spPr bwMode="auto">
              <a:xfrm>
                <a:off x="5360" y="873"/>
                <a:ext cx="254" cy="30"/>
              </a:xfrm>
              <a:prstGeom prst="rect">
                <a:avLst/>
              </a:prstGeom>
              <a:solidFill>
                <a:srgbClr val="077ABA"/>
              </a:solid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21" name="Freeform 48">
                <a:extLst>
                  <a:ext uri="{FF2B5EF4-FFF2-40B4-BE49-F238E27FC236}">
                    <a16:creationId xmlns:a16="http://schemas.microsoft.com/office/drawing/2014/main" id="{618A8ACC-407D-4C52-AFE4-4A0CA23289CE}"/>
                  </a:ext>
                </a:extLst>
              </p:cNvPr>
              <p:cNvSpPr>
                <a:spLocks/>
              </p:cNvSpPr>
              <p:nvPr/>
            </p:nvSpPr>
            <p:spPr bwMode="auto">
              <a:xfrm>
                <a:off x="5240" y="386"/>
                <a:ext cx="44" cy="131"/>
              </a:xfrm>
              <a:custGeom>
                <a:avLst/>
                <a:gdLst/>
                <a:ahLst/>
                <a:cxnLst>
                  <a:cxn ang="0">
                    <a:pos x="0" y="0"/>
                  </a:cxn>
                  <a:cxn ang="0">
                    <a:pos x="12" y="72"/>
                  </a:cxn>
                  <a:cxn ang="0">
                    <a:pos x="45" y="120"/>
                  </a:cxn>
                  <a:cxn ang="0">
                    <a:pos x="45" y="162"/>
                  </a:cxn>
                  <a:cxn ang="0">
                    <a:pos x="72" y="226"/>
                  </a:cxn>
                  <a:cxn ang="0">
                    <a:pos x="91" y="238"/>
                  </a:cxn>
                  <a:cxn ang="0">
                    <a:pos x="91" y="263"/>
                  </a:cxn>
                  <a:cxn ang="0">
                    <a:pos x="133" y="263"/>
                  </a:cxn>
                  <a:cxn ang="0">
                    <a:pos x="114" y="216"/>
                  </a:cxn>
                  <a:cxn ang="0">
                    <a:pos x="80" y="168"/>
                  </a:cxn>
                  <a:cxn ang="0">
                    <a:pos x="84" y="124"/>
                  </a:cxn>
                  <a:cxn ang="0">
                    <a:pos x="35" y="80"/>
                  </a:cxn>
                  <a:cxn ang="0">
                    <a:pos x="19" y="41"/>
                  </a:cxn>
                  <a:cxn ang="0">
                    <a:pos x="0" y="0"/>
                  </a:cxn>
                </a:cxnLst>
                <a:rect l="0" t="0" r="r" b="b"/>
                <a:pathLst>
                  <a:path w="133" h="263">
                    <a:moveTo>
                      <a:pt x="0" y="0"/>
                    </a:moveTo>
                    <a:lnTo>
                      <a:pt x="12" y="72"/>
                    </a:lnTo>
                    <a:lnTo>
                      <a:pt x="45" y="120"/>
                    </a:lnTo>
                    <a:lnTo>
                      <a:pt x="45" y="162"/>
                    </a:lnTo>
                    <a:lnTo>
                      <a:pt x="72" y="226"/>
                    </a:lnTo>
                    <a:lnTo>
                      <a:pt x="91" y="238"/>
                    </a:lnTo>
                    <a:lnTo>
                      <a:pt x="91" y="263"/>
                    </a:lnTo>
                    <a:lnTo>
                      <a:pt x="133" y="263"/>
                    </a:lnTo>
                    <a:lnTo>
                      <a:pt x="114" y="216"/>
                    </a:lnTo>
                    <a:lnTo>
                      <a:pt x="80" y="168"/>
                    </a:lnTo>
                    <a:lnTo>
                      <a:pt x="84" y="124"/>
                    </a:lnTo>
                    <a:lnTo>
                      <a:pt x="35" y="80"/>
                    </a:lnTo>
                    <a:lnTo>
                      <a:pt x="19" y="41"/>
                    </a:lnTo>
                    <a:lnTo>
                      <a:pt x="0" y="0"/>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grpSp>
      <p:sp>
        <p:nvSpPr>
          <p:cNvPr id="122" name="Rectangle 121">
            <a:extLst>
              <a:ext uri="{FF2B5EF4-FFF2-40B4-BE49-F238E27FC236}">
                <a16:creationId xmlns:a16="http://schemas.microsoft.com/office/drawing/2014/main" id="{22A580B5-F7E0-4AA9-98C9-03FE372E5E15}"/>
              </a:ext>
            </a:extLst>
          </p:cNvPr>
          <p:cNvSpPr/>
          <p:nvPr/>
        </p:nvSpPr>
        <p:spPr>
          <a:xfrm>
            <a:off x="4038600" y="980728"/>
            <a:ext cx="1111750" cy="864096"/>
          </a:xfrm>
          <a:prstGeom prst="rect">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ID" sz="3600" dirty="0">
                <a:solidFill>
                  <a:prstClr val="white"/>
                </a:solidFill>
                <a:latin typeface="Arial Rounded MT Bold" panose="020F0704030504030204" pitchFamily="34" charset="0"/>
              </a:rPr>
              <a:t>1</a:t>
            </a:r>
            <a:endParaRPr kumimoji="0" lang="en-ID" sz="36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endParaRPr>
          </a:p>
        </p:txBody>
      </p:sp>
    </p:spTree>
    <p:extLst>
      <p:ext uri="{BB962C8B-B14F-4D97-AF65-F5344CB8AC3E}">
        <p14:creationId xmlns:p14="http://schemas.microsoft.com/office/powerpoint/2010/main" val="22022922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repeatCount="indefinite" fill="hold" nodeType="afterEffect">
                                  <p:stCondLst>
                                    <p:cond delay="0"/>
                                  </p:stCondLst>
                                  <p:childTnLst>
                                    <p:animEffect transition="out" filter="fade">
                                      <p:cBhvr>
                                        <p:cTn id="6" dur="500" tmFilter="0, 0; .2, .5; .8, .5; 1, 0"/>
                                        <p:tgtEl>
                                          <p:spTgt spid="16"/>
                                        </p:tgtEl>
                                      </p:cBhvr>
                                    </p:animEffect>
                                    <p:animScale>
                                      <p:cBhvr>
                                        <p:cTn id="7" dur="250" autoRev="1" fill="hold"/>
                                        <p:tgtEl>
                                          <p:spTgt spid="16"/>
                                        </p:tgtEl>
                                      </p:cBhvr>
                                      <p:by x="105000" y="105000"/>
                                    </p:animScale>
                                  </p:childTnLst>
                                </p:cTn>
                              </p:par>
                            </p:childTnLst>
                          </p:cTn>
                        </p:par>
                      </p:childTnLst>
                    </p:cTn>
                  </p:par>
                  <p:par>
                    <p:cTn id="8" fill="hold">
                      <p:stCondLst>
                        <p:cond delay="indefinite"/>
                      </p:stCondLst>
                      <p:childTnLst>
                        <p:par>
                          <p:cTn id="9" fill="hold">
                            <p:stCondLst>
                              <p:cond delay="0"/>
                            </p:stCondLst>
                            <p:childTnLst>
                              <p:par>
                                <p:cTn id="10" presetID="30" presetClass="entr" presetSubtype="0"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800" decel="100000"/>
                                        <p:tgtEl>
                                          <p:spTgt spid="9"/>
                                        </p:tgtEl>
                                      </p:cBhvr>
                                    </p:animEffect>
                                    <p:anim calcmode="lin" valueType="num">
                                      <p:cBhvr>
                                        <p:cTn id="13" dur="800" decel="100000" fill="hold"/>
                                        <p:tgtEl>
                                          <p:spTgt spid="9"/>
                                        </p:tgtEl>
                                        <p:attrNameLst>
                                          <p:attrName>style.rotation</p:attrName>
                                        </p:attrNameLst>
                                      </p:cBhvr>
                                      <p:tavLst>
                                        <p:tav tm="0">
                                          <p:val>
                                            <p:fltVal val="-90"/>
                                          </p:val>
                                        </p:tav>
                                        <p:tav tm="100000">
                                          <p:val>
                                            <p:fltVal val="0"/>
                                          </p:val>
                                        </p:tav>
                                      </p:tavLst>
                                    </p:anim>
                                    <p:anim calcmode="lin" valueType="num">
                                      <p:cBhvr>
                                        <p:cTn id="14" dur="800" decel="100000" fill="hold"/>
                                        <p:tgtEl>
                                          <p:spTgt spid="9"/>
                                        </p:tgtEl>
                                        <p:attrNameLst>
                                          <p:attrName>ppt_x</p:attrName>
                                        </p:attrNameLst>
                                      </p:cBhvr>
                                      <p:tavLst>
                                        <p:tav tm="0">
                                          <p:val>
                                            <p:strVal val="#ppt_x+0.4"/>
                                          </p:val>
                                        </p:tav>
                                        <p:tav tm="100000">
                                          <p:val>
                                            <p:strVal val="#ppt_x-0.05"/>
                                          </p:val>
                                        </p:tav>
                                      </p:tavLst>
                                    </p:anim>
                                    <p:anim calcmode="lin" valueType="num">
                                      <p:cBhvr>
                                        <p:cTn id="15" dur="800" decel="100000" fill="hold"/>
                                        <p:tgtEl>
                                          <p:spTgt spid="9"/>
                                        </p:tgtEl>
                                        <p:attrNameLst>
                                          <p:attrName>ppt_y</p:attrName>
                                        </p:attrNameLst>
                                      </p:cBhvr>
                                      <p:tavLst>
                                        <p:tav tm="0">
                                          <p:val>
                                            <p:strVal val="#ppt_y-0.4"/>
                                          </p:val>
                                        </p:tav>
                                        <p:tav tm="100000">
                                          <p:val>
                                            <p:strVal val="#ppt_y+0.1"/>
                                          </p:val>
                                        </p:tav>
                                      </p:tavLst>
                                    </p:anim>
                                    <p:anim calcmode="lin" valueType="num">
                                      <p:cBhvr>
                                        <p:cTn id="16" dur="200" accel="100000" fill="hold">
                                          <p:stCondLst>
                                            <p:cond delay="800"/>
                                          </p:stCondLst>
                                        </p:cTn>
                                        <p:tgtEl>
                                          <p:spTgt spid="9"/>
                                        </p:tgtEl>
                                        <p:attrNameLst>
                                          <p:attrName>ppt_x</p:attrName>
                                        </p:attrNameLst>
                                      </p:cBhvr>
                                      <p:tavLst>
                                        <p:tav tm="0">
                                          <p:val>
                                            <p:strVal val="#ppt_x-0.05"/>
                                          </p:val>
                                        </p:tav>
                                        <p:tav tm="100000">
                                          <p:val>
                                            <p:strVal val="#ppt_x"/>
                                          </p:val>
                                        </p:tav>
                                      </p:tavLst>
                                    </p:anim>
                                    <p:anim calcmode="lin" valueType="num">
                                      <p:cBhvr>
                                        <p:cTn id="17" dur="200" accel="100000" fill="hold">
                                          <p:stCondLst>
                                            <p:cond delay="800"/>
                                          </p:stCondLst>
                                        </p:cTn>
                                        <p:tgtEl>
                                          <p:spTgt spid="9"/>
                                        </p:tgtEl>
                                        <p:attrNameLst>
                                          <p:attrName>ppt_y</p:attrName>
                                        </p:attrNameLst>
                                      </p:cBhvr>
                                      <p:tavLst>
                                        <p:tav tm="0">
                                          <p:val>
                                            <p:strVal val="#ppt_y+0.1"/>
                                          </p:val>
                                        </p:tav>
                                        <p:tav tm="100000">
                                          <p:val>
                                            <p:strVal val="#ppt_y"/>
                                          </p:val>
                                        </p:tav>
                                      </p:tavLst>
                                    </p:anim>
                                  </p:childTnLst>
                                </p:cTn>
                              </p:par>
                              <p:par>
                                <p:cTn id="18" presetID="30" presetClass="entr" presetSubtype="0" fill="hold" nodeType="with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800" decel="100000"/>
                                        <p:tgtEl>
                                          <p:spTgt spid="12"/>
                                        </p:tgtEl>
                                      </p:cBhvr>
                                    </p:animEffect>
                                    <p:anim calcmode="lin" valueType="num">
                                      <p:cBhvr>
                                        <p:cTn id="21" dur="800" decel="100000" fill="hold"/>
                                        <p:tgtEl>
                                          <p:spTgt spid="12"/>
                                        </p:tgtEl>
                                        <p:attrNameLst>
                                          <p:attrName>style.rotation</p:attrName>
                                        </p:attrNameLst>
                                      </p:cBhvr>
                                      <p:tavLst>
                                        <p:tav tm="0">
                                          <p:val>
                                            <p:fltVal val="-90"/>
                                          </p:val>
                                        </p:tav>
                                        <p:tav tm="100000">
                                          <p:val>
                                            <p:fltVal val="0"/>
                                          </p:val>
                                        </p:tav>
                                      </p:tavLst>
                                    </p:anim>
                                    <p:anim calcmode="lin" valueType="num">
                                      <p:cBhvr>
                                        <p:cTn id="22" dur="800" decel="100000" fill="hold"/>
                                        <p:tgtEl>
                                          <p:spTgt spid="12"/>
                                        </p:tgtEl>
                                        <p:attrNameLst>
                                          <p:attrName>ppt_x</p:attrName>
                                        </p:attrNameLst>
                                      </p:cBhvr>
                                      <p:tavLst>
                                        <p:tav tm="0">
                                          <p:val>
                                            <p:strVal val="#ppt_x+0.4"/>
                                          </p:val>
                                        </p:tav>
                                        <p:tav tm="100000">
                                          <p:val>
                                            <p:strVal val="#ppt_x-0.05"/>
                                          </p:val>
                                        </p:tav>
                                      </p:tavLst>
                                    </p:anim>
                                    <p:anim calcmode="lin" valueType="num">
                                      <p:cBhvr>
                                        <p:cTn id="23" dur="800" decel="100000" fill="hold"/>
                                        <p:tgtEl>
                                          <p:spTgt spid="12"/>
                                        </p:tgtEl>
                                        <p:attrNameLst>
                                          <p:attrName>ppt_y</p:attrName>
                                        </p:attrNameLst>
                                      </p:cBhvr>
                                      <p:tavLst>
                                        <p:tav tm="0">
                                          <p:val>
                                            <p:strVal val="#ppt_y-0.4"/>
                                          </p:val>
                                        </p:tav>
                                        <p:tav tm="100000">
                                          <p:val>
                                            <p:strVal val="#ppt_y+0.1"/>
                                          </p:val>
                                        </p:tav>
                                      </p:tavLst>
                                    </p:anim>
                                    <p:anim calcmode="lin" valueType="num">
                                      <p:cBhvr>
                                        <p:cTn id="24" dur="200" accel="100000" fill="hold">
                                          <p:stCondLst>
                                            <p:cond delay="800"/>
                                          </p:stCondLst>
                                        </p:cTn>
                                        <p:tgtEl>
                                          <p:spTgt spid="12"/>
                                        </p:tgtEl>
                                        <p:attrNameLst>
                                          <p:attrName>ppt_x</p:attrName>
                                        </p:attrNameLst>
                                      </p:cBhvr>
                                      <p:tavLst>
                                        <p:tav tm="0">
                                          <p:val>
                                            <p:strVal val="#ppt_x-0.05"/>
                                          </p:val>
                                        </p:tav>
                                        <p:tav tm="100000">
                                          <p:val>
                                            <p:strVal val="#ppt_x"/>
                                          </p:val>
                                        </p:tav>
                                      </p:tavLst>
                                    </p:anim>
                                    <p:anim calcmode="lin" valueType="num">
                                      <p:cBhvr>
                                        <p:cTn id="25" dur="200" accel="100000" fill="hold">
                                          <p:stCondLst>
                                            <p:cond delay="800"/>
                                          </p:stCondLst>
                                        </p:cTn>
                                        <p:tgtEl>
                                          <p:spTgt spid="12"/>
                                        </p:tgtEl>
                                        <p:attrNameLst>
                                          <p:attrName>ppt_y</p:attrName>
                                        </p:attrNameLst>
                                      </p:cBhvr>
                                      <p:tavLst>
                                        <p:tav tm="0">
                                          <p:val>
                                            <p:strVal val="#ppt_y+0.1"/>
                                          </p:val>
                                        </p:tav>
                                        <p:tav tm="100000">
                                          <p:val>
                                            <p:strVal val="#ppt_y"/>
                                          </p:val>
                                        </p:tav>
                                      </p:tavLst>
                                    </p:anim>
                                  </p:childTnLst>
                                </p:cTn>
                              </p:par>
                              <p:par>
                                <p:cTn id="26" presetID="30" presetClass="entr" presetSubtype="0" fill="hold" grpId="0" nodeType="withEffect">
                                  <p:stCondLst>
                                    <p:cond delay="0"/>
                                  </p:stCondLst>
                                  <p:childTnLst>
                                    <p:set>
                                      <p:cBhvr>
                                        <p:cTn id="27" dur="1" fill="hold">
                                          <p:stCondLst>
                                            <p:cond delay="0"/>
                                          </p:stCondLst>
                                        </p:cTn>
                                        <p:tgtEl>
                                          <p:spTgt spid="51"/>
                                        </p:tgtEl>
                                        <p:attrNameLst>
                                          <p:attrName>style.visibility</p:attrName>
                                        </p:attrNameLst>
                                      </p:cBhvr>
                                      <p:to>
                                        <p:strVal val="visible"/>
                                      </p:to>
                                    </p:set>
                                    <p:animEffect transition="in" filter="fade">
                                      <p:cBhvr>
                                        <p:cTn id="28" dur="800" decel="100000"/>
                                        <p:tgtEl>
                                          <p:spTgt spid="51"/>
                                        </p:tgtEl>
                                      </p:cBhvr>
                                    </p:animEffect>
                                    <p:anim calcmode="lin" valueType="num">
                                      <p:cBhvr>
                                        <p:cTn id="29" dur="800" decel="100000" fill="hold"/>
                                        <p:tgtEl>
                                          <p:spTgt spid="51"/>
                                        </p:tgtEl>
                                        <p:attrNameLst>
                                          <p:attrName>style.rotation</p:attrName>
                                        </p:attrNameLst>
                                      </p:cBhvr>
                                      <p:tavLst>
                                        <p:tav tm="0">
                                          <p:val>
                                            <p:fltVal val="-90"/>
                                          </p:val>
                                        </p:tav>
                                        <p:tav tm="100000">
                                          <p:val>
                                            <p:fltVal val="0"/>
                                          </p:val>
                                        </p:tav>
                                      </p:tavLst>
                                    </p:anim>
                                    <p:anim calcmode="lin" valueType="num">
                                      <p:cBhvr>
                                        <p:cTn id="30" dur="800" decel="100000" fill="hold"/>
                                        <p:tgtEl>
                                          <p:spTgt spid="51"/>
                                        </p:tgtEl>
                                        <p:attrNameLst>
                                          <p:attrName>ppt_x</p:attrName>
                                        </p:attrNameLst>
                                      </p:cBhvr>
                                      <p:tavLst>
                                        <p:tav tm="0">
                                          <p:val>
                                            <p:strVal val="#ppt_x+0.4"/>
                                          </p:val>
                                        </p:tav>
                                        <p:tav tm="100000">
                                          <p:val>
                                            <p:strVal val="#ppt_x-0.05"/>
                                          </p:val>
                                        </p:tav>
                                      </p:tavLst>
                                    </p:anim>
                                    <p:anim calcmode="lin" valueType="num">
                                      <p:cBhvr>
                                        <p:cTn id="31" dur="800" decel="100000" fill="hold"/>
                                        <p:tgtEl>
                                          <p:spTgt spid="51"/>
                                        </p:tgtEl>
                                        <p:attrNameLst>
                                          <p:attrName>ppt_y</p:attrName>
                                        </p:attrNameLst>
                                      </p:cBhvr>
                                      <p:tavLst>
                                        <p:tav tm="0">
                                          <p:val>
                                            <p:strVal val="#ppt_y-0.4"/>
                                          </p:val>
                                        </p:tav>
                                        <p:tav tm="100000">
                                          <p:val>
                                            <p:strVal val="#ppt_y+0.1"/>
                                          </p:val>
                                        </p:tav>
                                      </p:tavLst>
                                    </p:anim>
                                    <p:anim calcmode="lin" valueType="num">
                                      <p:cBhvr>
                                        <p:cTn id="32" dur="200" accel="100000" fill="hold">
                                          <p:stCondLst>
                                            <p:cond delay="800"/>
                                          </p:stCondLst>
                                        </p:cTn>
                                        <p:tgtEl>
                                          <p:spTgt spid="51"/>
                                        </p:tgtEl>
                                        <p:attrNameLst>
                                          <p:attrName>ppt_x</p:attrName>
                                        </p:attrNameLst>
                                      </p:cBhvr>
                                      <p:tavLst>
                                        <p:tav tm="0">
                                          <p:val>
                                            <p:strVal val="#ppt_x-0.05"/>
                                          </p:val>
                                        </p:tav>
                                        <p:tav tm="100000">
                                          <p:val>
                                            <p:strVal val="#ppt_x"/>
                                          </p:val>
                                        </p:tav>
                                      </p:tavLst>
                                    </p:anim>
                                    <p:anim calcmode="lin" valueType="num">
                                      <p:cBhvr>
                                        <p:cTn id="33" dur="200" accel="100000" fill="hold">
                                          <p:stCondLst>
                                            <p:cond delay="800"/>
                                          </p:stCondLst>
                                        </p:cTn>
                                        <p:tgtEl>
                                          <p:spTgt spid="51"/>
                                        </p:tgtEl>
                                        <p:attrNameLst>
                                          <p:attrName>ppt_y</p:attrName>
                                        </p:attrNameLst>
                                      </p:cBhvr>
                                      <p:tavLst>
                                        <p:tav tm="0">
                                          <p:val>
                                            <p:strVal val="#ppt_y+0.1"/>
                                          </p:val>
                                        </p:tav>
                                        <p:tav tm="100000">
                                          <p:val>
                                            <p:strVal val="#ppt_y"/>
                                          </p:val>
                                        </p:tav>
                                      </p:tavLst>
                                    </p:anim>
                                  </p:childTnLst>
                                </p:cTn>
                              </p:par>
                              <p:par>
                                <p:cTn id="34" presetID="30" presetClass="entr" presetSubtype="0" fill="hold" grpId="0" nodeType="with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fade">
                                      <p:cBhvr>
                                        <p:cTn id="36" dur="800" decel="100000"/>
                                        <p:tgtEl>
                                          <p:spTgt spid="8"/>
                                        </p:tgtEl>
                                      </p:cBhvr>
                                    </p:animEffect>
                                    <p:anim calcmode="lin" valueType="num">
                                      <p:cBhvr>
                                        <p:cTn id="37" dur="800" decel="100000" fill="hold"/>
                                        <p:tgtEl>
                                          <p:spTgt spid="8"/>
                                        </p:tgtEl>
                                        <p:attrNameLst>
                                          <p:attrName>style.rotation</p:attrName>
                                        </p:attrNameLst>
                                      </p:cBhvr>
                                      <p:tavLst>
                                        <p:tav tm="0">
                                          <p:val>
                                            <p:fltVal val="-90"/>
                                          </p:val>
                                        </p:tav>
                                        <p:tav tm="100000">
                                          <p:val>
                                            <p:fltVal val="0"/>
                                          </p:val>
                                        </p:tav>
                                      </p:tavLst>
                                    </p:anim>
                                    <p:anim calcmode="lin" valueType="num">
                                      <p:cBhvr>
                                        <p:cTn id="38" dur="800" decel="100000" fill="hold"/>
                                        <p:tgtEl>
                                          <p:spTgt spid="8"/>
                                        </p:tgtEl>
                                        <p:attrNameLst>
                                          <p:attrName>ppt_x</p:attrName>
                                        </p:attrNameLst>
                                      </p:cBhvr>
                                      <p:tavLst>
                                        <p:tav tm="0">
                                          <p:val>
                                            <p:strVal val="#ppt_x+0.4"/>
                                          </p:val>
                                        </p:tav>
                                        <p:tav tm="100000">
                                          <p:val>
                                            <p:strVal val="#ppt_x-0.05"/>
                                          </p:val>
                                        </p:tav>
                                      </p:tavLst>
                                    </p:anim>
                                    <p:anim calcmode="lin" valueType="num">
                                      <p:cBhvr>
                                        <p:cTn id="39" dur="800" decel="100000" fill="hold"/>
                                        <p:tgtEl>
                                          <p:spTgt spid="8"/>
                                        </p:tgtEl>
                                        <p:attrNameLst>
                                          <p:attrName>ppt_y</p:attrName>
                                        </p:attrNameLst>
                                      </p:cBhvr>
                                      <p:tavLst>
                                        <p:tav tm="0">
                                          <p:val>
                                            <p:strVal val="#ppt_y-0.4"/>
                                          </p:val>
                                        </p:tav>
                                        <p:tav tm="100000">
                                          <p:val>
                                            <p:strVal val="#ppt_y+0.1"/>
                                          </p:val>
                                        </p:tav>
                                      </p:tavLst>
                                    </p:anim>
                                    <p:anim calcmode="lin" valueType="num">
                                      <p:cBhvr>
                                        <p:cTn id="40" dur="200" accel="100000" fill="hold">
                                          <p:stCondLst>
                                            <p:cond delay="800"/>
                                          </p:stCondLst>
                                        </p:cTn>
                                        <p:tgtEl>
                                          <p:spTgt spid="8"/>
                                        </p:tgtEl>
                                        <p:attrNameLst>
                                          <p:attrName>ppt_x</p:attrName>
                                        </p:attrNameLst>
                                      </p:cBhvr>
                                      <p:tavLst>
                                        <p:tav tm="0">
                                          <p:val>
                                            <p:strVal val="#ppt_x-0.05"/>
                                          </p:val>
                                        </p:tav>
                                        <p:tav tm="100000">
                                          <p:val>
                                            <p:strVal val="#ppt_x"/>
                                          </p:val>
                                        </p:tav>
                                      </p:tavLst>
                                    </p:anim>
                                    <p:anim calcmode="lin" valueType="num">
                                      <p:cBhvr>
                                        <p:cTn id="41" dur="200" accel="100000" fill="hold">
                                          <p:stCondLst>
                                            <p:cond delay="800"/>
                                          </p:stCondLst>
                                        </p:cTn>
                                        <p:tgtEl>
                                          <p:spTgt spid="8"/>
                                        </p:tgtEl>
                                        <p:attrNameLst>
                                          <p:attrName>ppt_y</p:attrName>
                                        </p:attrNameLst>
                                      </p:cBhvr>
                                      <p:tavLst>
                                        <p:tav tm="0">
                                          <p:val>
                                            <p:strVal val="#ppt_y+0.1"/>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26" presetClass="entr" presetSubtype="0" fill="hold" grpId="0" nodeType="clickEffect">
                                  <p:stCondLst>
                                    <p:cond delay="0"/>
                                  </p:stCondLst>
                                  <p:childTnLst>
                                    <p:set>
                                      <p:cBhvr>
                                        <p:cTn id="45" dur="1" fill="hold">
                                          <p:stCondLst>
                                            <p:cond delay="0"/>
                                          </p:stCondLst>
                                        </p:cTn>
                                        <p:tgtEl>
                                          <p:spTgt spid="15"/>
                                        </p:tgtEl>
                                        <p:attrNameLst>
                                          <p:attrName>style.visibility</p:attrName>
                                        </p:attrNameLst>
                                      </p:cBhvr>
                                      <p:to>
                                        <p:strVal val="visible"/>
                                      </p:to>
                                    </p:set>
                                    <p:animEffect transition="in" filter="wipe(down)">
                                      <p:cBhvr>
                                        <p:cTn id="46" dur="580">
                                          <p:stCondLst>
                                            <p:cond delay="0"/>
                                          </p:stCondLst>
                                        </p:cTn>
                                        <p:tgtEl>
                                          <p:spTgt spid="15"/>
                                        </p:tgtEl>
                                      </p:cBhvr>
                                    </p:animEffect>
                                    <p:anim calcmode="lin" valueType="num">
                                      <p:cBhvr>
                                        <p:cTn id="47" dur="1822" tmFilter="0,0; 0.14,0.36; 0.43,0.73; 0.71,0.91; 1.0,1.0">
                                          <p:stCondLst>
                                            <p:cond delay="0"/>
                                          </p:stCondLst>
                                        </p:cTn>
                                        <p:tgtEl>
                                          <p:spTgt spid="15"/>
                                        </p:tgtEl>
                                        <p:attrNameLst>
                                          <p:attrName>ppt_x</p:attrName>
                                        </p:attrNameLst>
                                      </p:cBhvr>
                                      <p:tavLst>
                                        <p:tav tm="0">
                                          <p:val>
                                            <p:strVal val="#ppt_x-0.25"/>
                                          </p:val>
                                        </p:tav>
                                        <p:tav tm="100000">
                                          <p:val>
                                            <p:strVal val="#ppt_x"/>
                                          </p:val>
                                        </p:tav>
                                      </p:tavLst>
                                    </p:anim>
                                    <p:anim calcmode="lin" valueType="num">
                                      <p:cBhvr>
                                        <p:cTn id="48" dur="664" tmFilter="0.0,0.0; 0.25,0.07; 0.50,0.2; 0.75,0.467; 1.0,1.0">
                                          <p:stCondLst>
                                            <p:cond delay="0"/>
                                          </p:stCondLst>
                                        </p:cTn>
                                        <p:tgtEl>
                                          <p:spTgt spid="15"/>
                                        </p:tgtEl>
                                        <p:attrNameLst>
                                          <p:attrName>ppt_y</p:attrName>
                                        </p:attrNameLst>
                                      </p:cBhvr>
                                      <p:tavLst>
                                        <p:tav tm="0" fmla="#ppt_y-sin(pi*$)/3">
                                          <p:val>
                                            <p:fltVal val="0.5"/>
                                          </p:val>
                                        </p:tav>
                                        <p:tav tm="100000">
                                          <p:val>
                                            <p:fltVal val="1"/>
                                          </p:val>
                                        </p:tav>
                                      </p:tavLst>
                                    </p:anim>
                                    <p:anim calcmode="lin" valueType="num">
                                      <p:cBhvr>
                                        <p:cTn id="49" dur="664" tmFilter="0, 0; 0.125,0.2665; 0.25,0.4; 0.375,0.465; 0.5,0.5;  0.625,0.535; 0.75,0.6; 0.875,0.7335; 1,1">
                                          <p:stCondLst>
                                            <p:cond delay="664"/>
                                          </p:stCondLst>
                                        </p:cTn>
                                        <p:tgtEl>
                                          <p:spTgt spid="15"/>
                                        </p:tgtEl>
                                        <p:attrNameLst>
                                          <p:attrName>ppt_y</p:attrName>
                                        </p:attrNameLst>
                                      </p:cBhvr>
                                      <p:tavLst>
                                        <p:tav tm="0" fmla="#ppt_y-sin(pi*$)/9">
                                          <p:val>
                                            <p:fltVal val="0"/>
                                          </p:val>
                                        </p:tav>
                                        <p:tav tm="100000">
                                          <p:val>
                                            <p:fltVal val="1"/>
                                          </p:val>
                                        </p:tav>
                                      </p:tavLst>
                                    </p:anim>
                                    <p:anim calcmode="lin" valueType="num">
                                      <p:cBhvr>
                                        <p:cTn id="50" dur="332" tmFilter="0, 0; 0.125,0.2665; 0.25,0.4; 0.375,0.465; 0.5,0.5;  0.625,0.535; 0.75,0.6; 0.875,0.7335; 1,1">
                                          <p:stCondLst>
                                            <p:cond delay="1324"/>
                                          </p:stCondLst>
                                        </p:cTn>
                                        <p:tgtEl>
                                          <p:spTgt spid="15"/>
                                        </p:tgtEl>
                                        <p:attrNameLst>
                                          <p:attrName>ppt_y</p:attrName>
                                        </p:attrNameLst>
                                      </p:cBhvr>
                                      <p:tavLst>
                                        <p:tav tm="0" fmla="#ppt_y-sin(pi*$)/27">
                                          <p:val>
                                            <p:fltVal val="0"/>
                                          </p:val>
                                        </p:tav>
                                        <p:tav tm="100000">
                                          <p:val>
                                            <p:fltVal val="1"/>
                                          </p:val>
                                        </p:tav>
                                      </p:tavLst>
                                    </p:anim>
                                    <p:anim calcmode="lin" valueType="num">
                                      <p:cBhvr>
                                        <p:cTn id="51" dur="164" tmFilter="0, 0; 0.125,0.2665; 0.25,0.4; 0.375,0.465; 0.5,0.5;  0.625,0.535; 0.75,0.6; 0.875,0.7335; 1,1">
                                          <p:stCondLst>
                                            <p:cond delay="1656"/>
                                          </p:stCondLst>
                                        </p:cTn>
                                        <p:tgtEl>
                                          <p:spTgt spid="15"/>
                                        </p:tgtEl>
                                        <p:attrNameLst>
                                          <p:attrName>ppt_y</p:attrName>
                                        </p:attrNameLst>
                                      </p:cBhvr>
                                      <p:tavLst>
                                        <p:tav tm="0" fmla="#ppt_y-sin(pi*$)/81">
                                          <p:val>
                                            <p:fltVal val="0"/>
                                          </p:val>
                                        </p:tav>
                                        <p:tav tm="100000">
                                          <p:val>
                                            <p:fltVal val="1"/>
                                          </p:val>
                                        </p:tav>
                                      </p:tavLst>
                                    </p:anim>
                                    <p:animScale>
                                      <p:cBhvr>
                                        <p:cTn id="52" dur="26">
                                          <p:stCondLst>
                                            <p:cond delay="650"/>
                                          </p:stCondLst>
                                        </p:cTn>
                                        <p:tgtEl>
                                          <p:spTgt spid="15"/>
                                        </p:tgtEl>
                                      </p:cBhvr>
                                      <p:to x="100000" y="60000"/>
                                    </p:animScale>
                                    <p:animScale>
                                      <p:cBhvr>
                                        <p:cTn id="53" dur="166" decel="50000">
                                          <p:stCondLst>
                                            <p:cond delay="676"/>
                                          </p:stCondLst>
                                        </p:cTn>
                                        <p:tgtEl>
                                          <p:spTgt spid="15"/>
                                        </p:tgtEl>
                                      </p:cBhvr>
                                      <p:to x="100000" y="100000"/>
                                    </p:animScale>
                                    <p:animScale>
                                      <p:cBhvr>
                                        <p:cTn id="54" dur="26">
                                          <p:stCondLst>
                                            <p:cond delay="1312"/>
                                          </p:stCondLst>
                                        </p:cTn>
                                        <p:tgtEl>
                                          <p:spTgt spid="15"/>
                                        </p:tgtEl>
                                      </p:cBhvr>
                                      <p:to x="100000" y="80000"/>
                                    </p:animScale>
                                    <p:animScale>
                                      <p:cBhvr>
                                        <p:cTn id="55" dur="166" decel="50000">
                                          <p:stCondLst>
                                            <p:cond delay="1338"/>
                                          </p:stCondLst>
                                        </p:cTn>
                                        <p:tgtEl>
                                          <p:spTgt spid="15"/>
                                        </p:tgtEl>
                                      </p:cBhvr>
                                      <p:to x="100000" y="100000"/>
                                    </p:animScale>
                                    <p:animScale>
                                      <p:cBhvr>
                                        <p:cTn id="56" dur="26">
                                          <p:stCondLst>
                                            <p:cond delay="1642"/>
                                          </p:stCondLst>
                                        </p:cTn>
                                        <p:tgtEl>
                                          <p:spTgt spid="15"/>
                                        </p:tgtEl>
                                      </p:cBhvr>
                                      <p:to x="100000" y="90000"/>
                                    </p:animScale>
                                    <p:animScale>
                                      <p:cBhvr>
                                        <p:cTn id="57" dur="166" decel="50000">
                                          <p:stCondLst>
                                            <p:cond delay="1668"/>
                                          </p:stCondLst>
                                        </p:cTn>
                                        <p:tgtEl>
                                          <p:spTgt spid="15"/>
                                        </p:tgtEl>
                                      </p:cBhvr>
                                      <p:to x="100000" y="100000"/>
                                    </p:animScale>
                                    <p:animScale>
                                      <p:cBhvr>
                                        <p:cTn id="58" dur="26">
                                          <p:stCondLst>
                                            <p:cond delay="1808"/>
                                          </p:stCondLst>
                                        </p:cTn>
                                        <p:tgtEl>
                                          <p:spTgt spid="15"/>
                                        </p:tgtEl>
                                      </p:cBhvr>
                                      <p:to x="100000" y="95000"/>
                                    </p:animScale>
                                    <p:animScale>
                                      <p:cBhvr>
                                        <p:cTn id="59" dur="166" decel="50000">
                                          <p:stCondLst>
                                            <p:cond delay="1834"/>
                                          </p:stCondLst>
                                        </p:cTn>
                                        <p:tgtEl>
                                          <p:spTgt spid="15"/>
                                        </p:tgtEl>
                                      </p:cBhvr>
                                      <p:to x="100000" y="100000"/>
                                    </p:animScale>
                                  </p:childTnLst>
                                </p:cTn>
                              </p:par>
                            </p:childTnLst>
                          </p:cTn>
                        </p:par>
                        <p:par>
                          <p:cTn id="60" fill="hold">
                            <p:stCondLst>
                              <p:cond delay="2000"/>
                            </p:stCondLst>
                            <p:childTnLst>
                              <p:par>
                                <p:cTn id="61" presetID="26" presetClass="emph" presetSubtype="0" repeatCount="indefinite" fill="hold" nodeType="afterEffect">
                                  <p:stCondLst>
                                    <p:cond delay="0"/>
                                  </p:stCondLst>
                                  <p:childTnLst>
                                    <p:animEffect transition="out" filter="fade">
                                      <p:cBhvr>
                                        <p:cTn id="62" dur="500" tmFilter="0, 0; .2, .5; .8, .5; 1, 0"/>
                                        <p:tgtEl>
                                          <p:spTgt spid="52"/>
                                        </p:tgtEl>
                                      </p:cBhvr>
                                    </p:animEffect>
                                    <p:animScale>
                                      <p:cBhvr>
                                        <p:cTn id="63" dur="250" autoRev="1" fill="hold"/>
                                        <p:tgtEl>
                                          <p:spTgt spid="52"/>
                                        </p:tgtEl>
                                      </p:cBhvr>
                                      <p:by x="105000" y="105000"/>
                                    </p:animScale>
                                  </p:childTnLst>
                                </p:cTn>
                              </p:par>
                            </p:childTnLst>
                          </p:cTn>
                        </p:par>
                        <p:par>
                          <p:cTn id="64" fill="hold">
                            <p:stCondLst>
                              <p:cond delay="2500"/>
                            </p:stCondLst>
                            <p:childTnLst>
                              <p:par>
                                <p:cTn id="65" presetID="26" presetClass="emph" presetSubtype="0" repeatCount="indefinite" fill="hold" nodeType="afterEffect">
                                  <p:stCondLst>
                                    <p:cond delay="0"/>
                                  </p:stCondLst>
                                  <p:childTnLst>
                                    <p:animEffect transition="out" filter="fade">
                                      <p:cBhvr>
                                        <p:cTn id="66" dur="500" tmFilter="0, 0; .2, .5; .8, .5; 1, 0"/>
                                        <p:tgtEl>
                                          <p:spTgt spid="87"/>
                                        </p:tgtEl>
                                      </p:cBhvr>
                                    </p:animEffect>
                                    <p:animScale>
                                      <p:cBhvr>
                                        <p:cTn id="67" dur="250" autoRev="1" fill="hold"/>
                                        <p:tgtEl>
                                          <p:spTgt spid="87"/>
                                        </p:tgtEl>
                                      </p:cBhvr>
                                      <p:by x="105000" y="105000"/>
                                    </p:animScale>
                                  </p:childTnLst>
                                </p:cTn>
                              </p:par>
                            </p:childTnLst>
                          </p:cTn>
                        </p:par>
                      </p:childTnLst>
                    </p:cTn>
                  </p:par>
                  <p:par>
                    <p:cTn id="68" fill="hold">
                      <p:stCondLst>
                        <p:cond delay="indefinite"/>
                      </p:stCondLst>
                      <p:childTnLst>
                        <p:par>
                          <p:cTn id="69" fill="hold">
                            <p:stCondLst>
                              <p:cond delay="0"/>
                            </p:stCondLst>
                            <p:childTnLst>
                              <p:par>
                                <p:cTn id="70" presetID="30" presetClass="entr" presetSubtype="0" fill="hold" nodeType="clickEffect">
                                  <p:stCondLst>
                                    <p:cond delay="0"/>
                                  </p:stCondLst>
                                  <p:childTnLst>
                                    <p:set>
                                      <p:cBhvr>
                                        <p:cTn id="71" dur="1" fill="hold">
                                          <p:stCondLst>
                                            <p:cond delay="0"/>
                                          </p:stCondLst>
                                        </p:cTn>
                                        <p:tgtEl>
                                          <p:spTgt spid="87"/>
                                        </p:tgtEl>
                                        <p:attrNameLst>
                                          <p:attrName>style.visibility</p:attrName>
                                        </p:attrNameLst>
                                      </p:cBhvr>
                                      <p:to>
                                        <p:strVal val="visible"/>
                                      </p:to>
                                    </p:set>
                                    <p:animEffect transition="in" filter="fade">
                                      <p:cBhvr>
                                        <p:cTn id="72" dur="800" decel="100000"/>
                                        <p:tgtEl>
                                          <p:spTgt spid="87"/>
                                        </p:tgtEl>
                                      </p:cBhvr>
                                    </p:animEffect>
                                    <p:anim calcmode="lin" valueType="num">
                                      <p:cBhvr>
                                        <p:cTn id="73" dur="800" decel="100000" fill="hold"/>
                                        <p:tgtEl>
                                          <p:spTgt spid="87"/>
                                        </p:tgtEl>
                                        <p:attrNameLst>
                                          <p:attrName>style.rotation</p:attrName>
                                        </p:attrNameLst>
                                      </p:cBhvr>
                                      <p:tavLst>
                                        <p:tav tm="0">
                                          <p:val>
                                            <p:fltVal val="-90"/>
                                          </p:val>
                                        </p:tav>
                                        <p:tav tm="100000">
                                          <p:val>
                                            <p:fltVal val="0"/>
                                          </p:val>
                                        </p:tav>
                                      </p:tavLst>
                                    </p:anim>
                                    <p:anim calcmode="lin" valueType="num">
                                      <p:cBhvr>
                                        <p:cTn id="74" dur="800" decel="100000" fill="hold"/>
                                        <p:tgtEl>
                                          <p:spTgt spid="87"/>
                                        </p:tgtEl>
                                        <p:attrNameLst>
                                          <p:attrName>ppt_x</p:attrName>
                                        </p:attrNameLst>
                                      </p:cBhvr>
                                      <p:tavLst>
                                        <p:tav tm="0">
                                          <p:val>
                                            <p:strVal val="#ppt_x+0.4"/>
                                          </p:val>
                                        </p:tav>
                                        <p:tav tm="100000">
                                          <p:val>
                                            <p:strVal val="#ppt_x-0.05"/>
                                          </p:val>
                                        </p:tav>
                                      </p:tavLst>
                                    </p:anim>
                                    <p:anim calcmode="lin" valueType="num">
                                      <p:cBhvr>
                                        <p:cTn id="75" dur="800" decel="100000" fill="hold"/>
                                        <p:tgtEl>
                                          <p:spTgt spid="87"/>
                                        </p:tgtEl>
                                        <p:attrNameLst>
                                          <p:attrName>ppt_y</p:attrName>
                                        </p:attrNameLst>
                                      </p:cBhvr>
                                      <p:tavLst>
                                        <p:tav tm="0">
                                          <p:val>
                                            <p:strVal val="#ppt_y-0.4"/>
                                          </p:val>
                                        </p:tav>
                                        <p:tav tm="100000">
                                          <p:val>
                                            <p:strVal val="#ppt_y+0.1"/>
                                          </p:val>
                                        </p:tav>
                                      </p:tavLst>
                                    </p:anim>
                                    <p:anim calcmode="lin" valueType="num">
                                      <p:cBhvr>
                                        <p:cTn id="76" dur="200" accel="100000" fill="hold">
                                          <p:stCondLst>
                                            <p:cond delay="800"/>
                                          </p:stCondLst>
                                        </p:cTn>
                                        <p:tgtEl>
                                          <p:spTgt spid="87"/>
                                        </p:tgtEl>
                                        <p:attrNameLst>
                                          <p:attrName>ppt_x</p:attrName>
                                        </p:attrNameLst>
                                      </p:cBhvr>
                                      <p:tavLst>
                                        <p:tav tm="0">
                                          <p:val>
                                            <p:strVal val="#ppt_x-0.05"/>
                                          </p:val>
                                        </p:tav>
                                        <p:tav tm="100000">
                                          <p:val>
                                            <p:strVal val="#ppt_x"/>
                                          </p:val>
                                        </p:tav>
                                      </p:tavLst>
                                    </p:anim>
                                    <p:anim calcmode="lin" valueType="num">
                                      <p:cBhvr>
                                        <p:cTn id="77" dur="200" accel="100000" fill="hold">
                                          <p:stCondLst>
                                            <p:cond delay="800"/>
                                          </p:stCondLst>
                                        </p:cTn>
                                        <p:tgtEl>
                                          <p:spTgt spid="87"/>
                                        </p:tgtEl>
                                        <p:attrNameLst>
                                          <p:attrName>ppt_y</p:attrName>
                                        </p:attrNameLst>
                                      </p:cBhvr>
                                      <p:tavLst>
                                        <p:tav tm="0">
                                          <p:val>
                                            <p:strVal val="#ppt_y+0.1"/>
                                          </p:val>
                                        </p:tav>
                                        <p:tav tm="100000">
                                          <p:val>
                                            <p:strVal val="#ppt_y"/>
                                          </p:val>
                                        </p:tav>
                                      </p:tavLst>
                                    </p:anim>
                                  </p:childTnLst>
                                </p:cTn>
                              </p:par>
                              <p:par>
                                <p:cTn id="78" presetID="30" presetClass="entr" presetSubtype="0" fill="hold" nodeType="withEffect">
                                  <p:stCondLst>
                                    <p:cond delay="0"/>
                                  </p:stCondLst>
                                  <p:childTnLst>
                                    <p:set>
                                      <p:cBhvr>
                                        <p:cTn id="79" dur="1" fill="hold">
                                          <p:stCondLst>
                                            <p:cond delay="0"/>
                                          </p:stCondLst>
                                        </p:cTn>
                                        <p:tgtEl>
                                          <p:spTgt spid="102"/>
                                        </p:tgtEl>
                                        <p:attrNameLst>
                                          <p:attrName>style.visibility</p:attrName>
                                        </p:attrNameLst>
                                      </p:cBhvr>
                                      <p:to>
                                        <p:strVal val="visible"/>
                                      </p:to>
                                    </p:set>
                                    <p:animEffect transition="in" filter="fade">
                                      <p:cBhvr>
                                        <p:cTn id="80" dur="800" decel="100000"/>
                                        <p:tgtEl>
                                          <p:spTgt spid="102"/>
                                        </p:tgtEl>
                                      </p:cBhvr>
                                    </p:animEffect>
                                    <p:anim calcmode="lin" valueType="num">
                                      <p:cBhvr>
                                        <p:cTn id="81" dur="800" decel="100000" fill="hold"/>
                                        <p:tgtEl>
                                          <p:spTgt spid="102"/>
                                        </p:tgtEl>
                                        <p:attrNameLst>
                                          <p:attrName>style.rotation</p:attrName>
                                        </p:attrNameLst>
                                      </p:cBhvr>
                                      <p:tavLst>
                                        <p:tav tm="0">
                                          <p:val>
                                            <p:fltVal val="-90"/>
                                          </p:val>
                                        </p:tav>
                                        <p:tav tm="100000">
                                          <p:val>
                                            <p:fltVal val="0"/>
                                          </p:val>
                                        </p:tav>
                                      </p:tavLst>
                                    </p:anim>
                                    <p:anim calcmode="lin" valueType="num">
                                      <p:cBhvr>
                                        <p:cTn id="82" dur="800" decel="100000" fill="hold"/>
                                        <p:tgtEl>
                                          <p:spTgt spid="102"/>
                                        </p:tgtEl>
                                        <p:attrNameLst>
                                          <p:attrName>ppt_x</p:attrName>
                                        </p:attrNameLst>
                                      </p:cBhvr>
                                      <p:tavLst>
                                        <p:tav tm="0">
                                          <p:val>
                                            <p:strVal val="#ppt_x+0.4"/>
                                          </p:val>
                                        </p:tav>
                                        <p:tav tm="100000">
                                          <p:val>
                                            <p:strVal val="#ppt_x-0.05"/>
                                          </p:val>
                                        </p:tav>
                                      </p:tavLst>
                                    </p:anim>
                                    <p:anim calcmode="lin" valueType="num">
                                      <p:cBhvr>
                                        <p:cTn id="83" dur="800" decel="100000" fill="hold"/>
                                        <p:tgtEl>
                                          <p:spTgt spid="102"/>
                                        </p:tgtEl>
                                        <p:attrNameLst>
                                          <p:attrName>ppt_y</p:attrName>
                                        </p:attrNameLst>
                                      </p:cBhvr>
                                      <p:tavLst>
                                        <p:tav tm="0">
                                          <p:val>
                                            <p:strVal val="#ppt_y-0.4"/>
                                          </p:val>
                                        </p:tav>
                                        <p:tav tm="100000">
                                          <p:val>
                                            <p:strVal val="#ppt_y+0.1"/>
                                          </p:val>
                                        </p:tav>
                                      </p:tavLst>
                                    </p:anim>
                                    <p:anim calcmode="lin" valueType="num">
                                      <p:cBhvr>
                                        <p:cTn id="84" dur="200" accel="100000" fill="hold">
                                          <p:stCondLst>
                                            <p:cond delay="800"/>
                                          </p:stCondLst>
                                        </p:cTn>
                                        <p:tgtEl>
                                          <p:spTgt spid="102"/>
                                        </p:tgtEl>
                                        <p:attrNameLst>
                                          <p:attrName>ppt_x</p:attrName>
                                        </p:attrNameLst>
                                      </p:cBhvr>
                                      <p:tavLst>
                                        <p:tav tm="0">
                                          <p:val>
                                            <p:strVal val="#ppt_x-0.05"/>
                                          </p:val>
                                        </p:tav>
                                        <p:tav tm="100000">
                                          <p:val>
                                            <p:strVal val="#ppt_x"/>
                                          </p:val>
                                        </p:tav>
                                      </p:tavLst>
                                    </p:anim>
                                    <p:anim calcmode="lin" valueType="num">
                                      <p:cBhvr>
                                        <p:cTn id="85" dur="200" accel="100000" fill="hold">
                                          <p:stCondLst>
                                            <p:cond delay="800"/>
                                          </p:stCondLst>
                                        </p:cTn>
                                        <p:tgtEl>
                                          <p:spTgt spid="102"/>
                                        </p:tgtEl>
                                        <p:attrNameLst>
                                          <p:attrName>ppt_y</p:attrName>
                                        </p:attrNameLst>
                                      </p:cBhvr>
                                      <p:tavLst>
                                        <p:tav tm="0">
                                          <p:val>
                                            <p:strVal val="#ppt_y+0.1"/>
                                          </p:val>
                                        </p:tav>
                                        <p:tav tm="100000">
                                          <p:val>
                                            <p:strVal val="#ppt_y"/>
                                          </p:val>
                                        </p:tav>
                                      </p:tavLst>
                                    </p:anim>
                                  </p:childTnLst>
                                </p:cTn>
                              </p:par>
                              <p:par>
                                <p:cTn id="86" presetID="30" presetClass="entr" presetSubtype="0" fill="hold" nodeType="withEffect">
                                  <p:stCondLst>
                                    <p:cond delay="0"/>
                                  </p:stCondLst>
                                  <p:childTnLst>
                                    <p:set>
                                      <p:cBhvr>
                                        <p:cTn id="87" dur="1" fill="hold">
                                          <p:stCondLst>
                                            <p:cond delay="0"/>
                                          </p:stCondLst>
                                        </p:cTn>
                                        <p:tgtEl>
                                          <p:spTgt spid="52"/>
                                        </p:tgtEl>
                                        <p:attrNameLst>
                                          <p:attrName>style.visibility</p:attrName>
                                        </p:attrNameLst>
                                      </p:cBhvr>
                                      <p:to>
                                        <p:strVal val="visible"/>
                                      </p:to>
                                    </p:set>
                                    <p:animEffect transition="in" filter="fade">
                                      <p:cBhvr>
                                        <p:cTn id="88" dur="800" decel="100000"/>
                                        <p:tgtEl>
                                          <p:spTgt spid="52"/>
                                        </p:tgtEl>
                                      </p:cBhvr>
                                    </p:animEffect>
                                    <p:anim calcmode="lin" valueType="num">
                                      <p:cBhvr>
                                        <p:cTn id="89" dur="800" decel="100000" fill="hold"/>
                                        <p:tgtEl>
                                          <p:spTgt spid="52"/>
                                        </p:tgtEl>
                                        <p:attrNameLst>
                                          <p:attrName>style.rotation</p:attrName>
                                        </p:attrNameLst>
                                      </p:cBhvr>
                                      <p:tavLst>
                                        <p:tav tm="0">
                                          <p:val>
                                            <p:fltVal val="-90"/>
                                          </p:val>
                                        </p:tav>
                                        <p:tav tm="100000">
                                          <p:val>
                                            <p:fltVal val="0"/>
                                          </p:val>
                                        </p:tav>
                                      </p:tavLst>
                                    </p:anim>
                                    <p:anim calcmode="lin" valueType="num">
                                      <p:cBhvr>
                                        <p:cTn id="90" dur="800" decel="100000" fill="hold"/>
                                        <p:tgtEl>
                                          <p:spTgt spid="52"/>
                                        </p:tgtEl>
                                        <p:attrNameLst>
                                          <p:attrName>ppt_x</p:attrName>
                                        </p:attrNameLst>
                                      </p:cBhvr>
                                      <p:tavLst>
                                        <p:tav tm="0">
                                          <p:val>
                                            <p:strVal val="#ppt_x+0.4"/>
                                          </p:val>
                                        </p:tav>
                                        <p:tav tm="100000">
                                          <p:val>
                                            <p:strVal val="#ppt_x-0.05"/>
                                          </p:val>
                                        </p:tav>
                                      </p:tavLst>
                                    </p:anim>
                                    <p:anim calcmode="lin" valueType="num">
                                      <p:cBhvr>
                                        <p:cTn id="91" dur="800" decel="100000" fill="hold"/>
                                        <p:tgtEl>
                                          <p:spTgt spid="52"/>
                                        </p:tgtEl>
                                        <p:attrNameLst>
                                          <p:attrName>ppt_y</p:attrName>
                                        </p:attrNameLst>
                                      </p:cBhvr>
                                      <p:tavLst>
                                        <p:tav tm="0">
                                          <p:val>
                                            <p:strVal val="#ppt_y-0.4"/>
                                          </p:val>
                                        </p:tav>
                                        <p:tav tm="100000">
                                          <p:val>
                                            <p:strVal val="#ppt_y+0.1"/>
                                          </p:val>
                                        </p:tav>
                                      </p:tavLst>
                                    </p:anim>
                                    <p:anim calcmode="lin" valueType="num">
                                      <p:cBhvr>
                                        <p:cTn id="92" dur="200" accel="100000" fill="hold">
                                          <p:stCondLst>
                                            <p:cond delay="800"/>
                                          </p:stCondLst>
                                        </p:cTn>
                                        <p:tgtEl>
                                          <p:spTgt spid="52"/>
                                        </p:tgtEl>
                                        <p:attrNameLst>
                                          <p:attrName>ppt_x</p:attrName>
                                        </p:attrNameLst>
                                      </p:cBhvr>
                                      <p:tavLst>
                                        <p:tav tm="0">
                                          <p:val>
                                            <p:strVal val="#ppt_x-0.05"/>
                                          </p:val>
                                        </p:tav>
                                        <p:tav tm="100000">
                                          <p:val>
                                            <p:strVal val="#ppt_x"/>
                                          </p:val>
                                        </p:tav>
                                      </p:tavLst>
                                    </p:anim>
                                    <p:anim calcmode="lin" valueType="num">
                                      <p:cBhvr>
                                        <p:cTn id="93" dur="200" accel="100000" fill="hold">
                                          <p:stCondLst>
                                            <p:cond delay="800"/>
                                          </p:stCondLst>
                                        </p:cTn>
                                        <p:tgtEl>
                                          <p:spTgt spid="52"/>
                                        </p:tgtEl>
                                        <p:attrNameLst>
                                          <p:attrName>ppt_y</p:attrName>
                                        </p:attrNameLst>
                                      </p:cBhvr>
                                      <p:tavLst>
                                        <p:tav tm="0">
                                          <p:val>
                                            <p:strVal val="#ppt_y+0.1"/>
                                          </p:val>
                                        </p:tav>
                                        <p:tav tm="100000">
                                          <p:val>
                                            <p:strVal val="#ppt_y"/>
                                          </p:val>
                                        </p:tav>
                                      </p:tavLst>
                                    </p:anim>
                                  </p:childTnLst>
                                </p:cTn>
                              </p:par>
                              <p:par>
                                <p:cTn id="94" presetID="30" presetClass="entr" presetSubtype="0" fill="hold" nodeType="withEffect">
                                  <p:stCondLst>
                                    <p:cond delay="0"/>
                                  </p:stCondLst>
                                  <p:childTnLst>
                                    <p:set>
                                      <p:cBhvr>
                                        <p:cTn id="95" dur="1" fill="hold">
                                          <p:stCondLst>
                                            <p:cond delay="0"/>
                                          </p:stCondLst>
                                        </p:cTn>
                                        <p:tgtEl>
                                          <p:spTgt spid="67"/>
                                        </p:tgtEl>
                                        <p:attrNameLst>
                                          <p:attrName>style.visibility</p:attrName>
                                        </p:attrNameLst>
                                      </p:cBhvr>
                                      <p:to>
                                        <p:strVal val="visible"/>
                                      </p:to>
                                    </p:set>
                                    <p:animEffect transition="in" filter="fade">
                                      <p:cBhvr>
                                        <p:cTn id="96" dur="800" decel="100000"/>
                                        <p:tgtEl>
                                          <p:spTgt spid="67"/>
                                        </p:tgtEl>
                                      </p:cBhvr>
                                    </p:animEffect>
                                    <p:anim calcmode="lin" valueType="num">
                                      <p:cBhvr>
                                        <p:cTn id="97" dur="800" decel="100000" fill="hold"/>
                                        <p:tgtEl>
                                          <p:spTgt spid="67"/>
                                        </p:tgtEl>
                                        <p:attrNameLst>
                                          <p:attrName>style.rotation</p:attrName>
                                        </p:attrNameLst>
                                      </p:cBhvr>
                                      <p:tavLst>
                                        <p:tav tm="0">
                                          <p:val>
                                            <p:fltVal val="-90"/>
                                          </p:val>
                                        </p:tav>
                                        <p:tav tm="100000">
                                          <p:val>
                                            <p:fltVal val="0"/>
                                          </p:val>
                                        </p:tav>
                                      </p:tavLst>
                                    </p:anim>
                                    <p:anim calcmode="lin" valueType="num">
                                      <p:cBhvr>
                                        <p:cTn id="98" dur="800" decel="100000" fill="hold"/>
                                        <p:tgtEl>
                                          <p:spTgt spid="67"/>
                                        </p:tgtEl>
                                        <p:attrNameLst>
                                          <p:attrName>ppt_x</p:attrName>
                                        </p:attrNameLst>
                                      </p:cBhvr>
                                      <p:tavLst>
                                        <p:tav tm="0">
                                          <p:val>
                                            <p:strVal val="#ppt_x+0.4"/>
                                          </p:val>
                                        </p:tav>
                                        <p:tav tm="100000">
                                          <p:val>
                                            <p:strVal val="#ppt_x-0.05"/>
                                          </p:val>
                                        </p:tav>
                                      </p:tavLst>
                                    </p:anim>
                                    <p:anim calcmode="lin" valueType="num">
                                      <p:cBhvr>
                                        <p:cTn id="99" dur="800" decel="100000" fill="hold"/>
                                        <p:tgtEl>
                                          <p:spTgt spid="67"/>
                                        </p:tgtEl>
                                        <p:attrNameLst>
                                          <p:attrName>ppt_y</p:attrName>
                                        </p:attrNameLst>
                                      </p:cBhvr>
                                      <p:tavLst>
                                        <p:tav tm="0">
                                          <p:val>
                                            <p:strVal val="#ppt_y-0.4"/>
                                          </p:val>
                                        </p:tav>
                                        <p:tav tm="100000">
                                          <p:val>
                                            <p:strVal val="#ppt_y+0.1"/>
                                          </p:val>
                                        </p:tav>
                                      </p:tavLst>
                                    </p:anim>
                                    <p:anim calcmode="lin" valueType="num">
                                      <p:cBhvr>
                                        <p:cTn id="100" dur="200" accel="100000" fill="hold">
                                          <p:stCondLst>
                                            <p:cond delay="800"/>
                                          </p:stCondLst>
                                        </p:cTn>
                                        <p:tgtEl>
                                          <p:spTgt spid="67"/>
                                        </p:tgtEl>
                                        <p:attrNameLst>
                                          <p:attrName>ppt_x</p:attrName>
                                        </p:attrNameLst>
                                      </p:cBhvr>
                                      <p:tavLst>
                                        <p:tav tm="0">
                                          <p:val>
                                            <p:strVal val="#ppt_x-0.05"/>
                                          </p:val>
                                        </p:tav>
                                        <p:tav tm="100000">
                                          <p:val>
                                            <p:strVal val="#ppt_x"/>
                                          </p:val>
                                        </p:tav>
                                      </p:tavLst>
                                    </p:anim>
                                    <p:anim calcmode="lin" valueType="num">
                                      <p:cBhvr>
                                        <p:cTn id="101" dur="200" accel="100000" fill="hold">
                                          <p:stCondLst>
                                            <p:cond delay="800"/>
                                          </p:stCondLst>
                                        </p:cTn>
                                        <p:tgtEl>
                                          <p:spTgt spid="67"/>
                                        </p:tgtEl>
                                        <p:attrNameLst>
                                          <p:attrName>ppt_y</p:attrName>
                                        </p:attrNameLst>
                                      </p:cBhvr>
                                      <p:tavLst>
                                        <p:tav tm="0">
                                          <p:val>
                                            <p:strVal val="#ppt_y+0.1"/>
                                          </p:val>
                                        </p:tav>
                                        <p:tav tm="100000">
                                          <p:val>
                                            <p:strVal val="#ppt_y"/>
                                          </p:val>
                                        </p:tav>
                                      </p:tavLst>
                                    </p:anim>
                                  </p:childTnLst>
                                </p:cTn>
                              </p:par>
                              <p:par>
                                <p:cTn id="102" presetID="30" presetClass="entr" presetSubtype="0" fill="hold" nodeType="withEffect">
                                  <p:stCondLst>
                                    <p:cond delay="0"/>
                                  </p:stCondLst>
                                  <p:childTnLst>
                                    <p:set>
                                      <p:cBhvr>
                                        <p:cTn id="103" dur="1" fill="hold">
                                          <p:stCondLst>
                                            <p:cond delay="0"/>
                                          </p:stCondLst>
                                        </p:cTn>
                                        <p:tgtEl>
                                          <p:spTgt spid="31"/>
                                        </p:tgtEl>
                                        <p:attrNameLst>
                                          <p:attrName>style.visibility</p:attrName>
                                        </p:attrNameLst>
                                      </p:cBhvr>
                                      <p:to>
                                        <p:strVal val="visible"/>
                                      </p:to>
                                    </p:set>
                                    <p:animEffect transition="in" filter="fade">
                                      <p:cBhvr>
                                        <p:cTn id="104" dur="800" decel="100000"/>
                                        <p:tgtEl>
                                          <p:spTgt spid="31"/>
                                        </p:tgtEl>
                                      </p:cBhvr>
                                    </p:animEffect>
                                    <p:anim calcmode="lin" valueType="num">
                                      <p:cBhvr>
                                        <p:cTn id="105" dur="800" decel="100000" fill="hold"/>
                                        <p:tgtEl>
                                          <p:spTgt spid="31"/>
                                        </p:tgtEl>
                                        <p:attrNameLst>
                                          <p:attrName>style.rotation</p:attrName>
                                        </p:attrNameLst>
                                      </p:cBhvr>
                                      <p:tavLst>
                                        <p:tav tm="0">
                                          <p:val>
                                            <p:fltVal val="-90"/>
                                          </p:val>
                                        </p:tav>
                                        <p:tav tm="100000">
                                          <p:val>
                                            <p:fltVal val="0"/>
                                          </p:val>
                                        </p:tav>
                                      </p:tavLst>
                                    </p:anim>
                                    <p:anim calcmode="lin" valueType="num">
                                      <p:cBhvr>
                                        <p:cTn id="106" dur="800" decel="100000" fill="hold"/>
                                        <p:tgtEl>
                                          <p:spTgt spid="31"/>
                                        </p:tgtEl>
                                        <p:attrNameLst>
                                          <p:attrName>ppt_x</p:attrName>
                                        </p:attrNameLst>
                                      </p:cBhvr>
                                      <p:tavLst>
                                        <p:tav tm="0">
                                          <p:val>
                                            <p:strVal val="#ppt_x+0.4"/>
                                          </p:val>
                                        </p:tav>
                                        <p:tav tm="100000">
                                          <p:val>
                                            <p:strVal val="#ppt_x-0.05"/>
                                          </p:val>
                                        </p:tav>
                                      </p:tavLst>
                                    </p:anim>
                                    <p:anim calcmode="lin" valueType="num">
                                      <p:cBhvr>
                                        <p:cTn id="107" dur="800" decel="100000" fill="hold"/>
                                        <p:tgtEl>
                                          <p:spTgt spid="31"/>
                                        </p:tgtEl>
                                        <p:attrNameLst>
                                          <p:attrName>ppt_y</p:attrName>
                                        </p:attrNameLst>
                                      </p:cBhvr>
                                      <p:tavLst>
                                        <p:tav tm="0">
                                          <p:val>
                                            <p:strVal val="#ppt_y-0.4"/>
                                          </p:val>
                                        </p:tav>
                                        <p:tav tm="100000">
                                          <p:val>
                                            <p:strVal val="#ppt_y+0.1"/>
                                          </p:val>
                                        </p:tav>
                                      </p:tavLst>
                                    </p:anim>
                                    <p:anim calcmode="lin" valueType="num">
                                      <p:cBhvr>
                                        <p:cTn id="108" dur="200" accel="100000" fill="hold">
                                          <p:stCondLst>
                                            <p:cond delay="800"/>
                                          </p:stCondLst>
                                        </p:cTn>
                                        <p:tgtEl>
                                          <p:spTgt spid="31"/>
                                        </p:tgtEl>
                                        <p:attrNameLst>
                                          <p:attrName>ppt_x</p:attrName>
                                        </p:attrNameLst>
                                      </p:cBhvr>
                                      <p:tavLst>
                                        <p:tav tm="0">
                                          <p:val>
                                            <p:strVal val="#ppt_x-0.05"/>
                                          </p:val>
                                        </p:tav>
                                        <p:tav tm="100000">
                                          <p:val>
                                            <p:strVal val="#ppt_x"/>
                                          </p:val>
                                        </p:tav>
                                      </p:tavLst>
                                    </p:anim>
                                    <p:anim calcmode="lin" valueType="num">
                                      <p:cBhvr>
                                        <p:cTn id="109" dur="200" accel="100000" fill="hold">
                                          <p:stCondLst>
                                            <p:cond delay="800"/>
                                          </p:stCondLst>
                                        </p:cTn>
                                        <p:tgtEl>
                                          <p:spTgt spid="31"/>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5" grpId="0" animBg="1"/>
      <p:bldP spid="51"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C950115-62E2-4E79-954B-E03B14DD24C0}"/>
              </a:ext>
            </a:extLst>
          </p:cNvPr>
          <p:cNvSpPr/>
          <p:nvPr/>
        </p:nvSpPr>
        <p:spPr>
          <a:xfrm>
            <a:off x="611560" y="4941168"/>
            <a:ext cx="2088232" cy="1080120"/>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18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MENGGAMBAR-KAN</a:t>
            </a:r>
          </a:p>
        </p:txBody>
      </p:sp>
      <p:sp>
        <p:nvSpPr>
          <p:cNvPr id="5" name="Rectangle 4">
            <a:extLst>
              <a:ext uri="{FF2B5EF4-FFF2-40B4-BE49-F238E27FC236}">
                <a16:creationId xmlns:a16="http://schemas.microsoft.com/office/drawing/2014/main" id="{DBA566A4-DAC8-476C-8F74-151754E7959E}"/>
              </a:ext>
            </a:extLst>
          </p:cNvPr>
          <p:cNvSpPr/>
          <p:nvPr/>
        </p:nvSpPr>
        <p:spPr>
          <a:xfrm>
            <a:off x="1547665" y="3789040"/>
            <a:ext cx="2448271" cy="1080120"/>
          </a:xfrm>
          <a:prstGeom prst="rect">
            <a:avLst/>
          </a:prstGeom>
          <a:solidFill>
            <a:schemeClr val="tx2">
              <a:lumMod val="75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18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MEMBUKTIKAN TEORI YG SDH ADA </a:t>
            </a:r>
          </a:p>
        </p:txBody>
      </p:sp>
      <p:sp>
        <p:nvSpPr>
          <p:cNvPr id="6" name="Rectangle 5">
            <a:extLst>
              <a:ext uri="{FF2B5EF4-FFF2-40B4-BE49-F238E27FC236}">
                <a16:creationId xmlns:a16="http://schemas.microsoft.com/office/drawing/2014/main" id="{67FFA402-845A-4008-81F1-488D62FC7A1D}"/>
              </a:ext>
            </a:extLst>
          </p:cNvPr>
          <p:cNvSpPr/>
          <p:nvPr/>
        </p:nvSpPr>
        <p:spPr>
          <a:xfrm>
            <a:off x="2843809" y="2636912"/>
            <a:ext cx="2448271" cy="1080120"/>
          </a:xfrm>
          <a:prstGeom prst="rect">
            <a:avLst/>
          </a:prstGeom>
          <a:solidFill>
            <a:srgbClr val="7030A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18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MENGEMBANGKAN</a:t>
            </a:r>
            <a:r>
              <a:rPr kumimoji="0" lang="en-ID"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7" name="Rectangle 6">
            <a:extLst>
              <a:ext uri="{FF2B5EF4-FFF2-40B4-BE49-F238E27FC236}">
                <a16:creationId xmlns:a16="http://schemas.microsoft.com/office/drawing/2014/main" id="{E062EF98-41BD-4CB6-85ED-EAD2CCF04202}"/>
              </a:ext>
            </a:extLst>
          </p:cNvPr>
          <p:cNvSpPr/>
          <p:nvPr/>
        </p:nvSpPr>
        <p:spPr>
          <a:xfrm>
            <a:off x="4067945" y="1484784"/>
            <a:ext cx="2448271" cy="1080120"/>
          </a:xfrm>
          <a:prstGeom prst="rect">
            <a:avLst/>
          </a:prstGeom>
          <a:solidFill>
            <a:schemeClr val="accent3">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18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MENEMUKAN  </a:t>
            </a:r>
            <a:r>
              <a:rPr kumimoji="0" lang="en-ID"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8" name="Rectangle 7">
            <a:extLst>
              <a:ext uri="{FF2B5EF4-FFF2-40B4-BE49-F238E27FC236}">
                <a16:creationId xmlns:a16="http://schemas.microsoft.com/office/drawing/2014/main" id="{07E0B8DF-8F5D-4375-B5FD-0BAC26A58FB3}"/>
              </a:ext>
            </a:extLst>
          </p:cNvPr>
          <p:cNvSpPr/>
          <p:nvPr/>
        </p:nvSpPr>
        <p:spPr>
          <a:xfrm>
            <a:off x="5796136" y="341683"/>
            <a:ext cx="2088232" cy="1080120"/>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18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MENCIPTAKAN</a:t>
            </a:r>
            <a:r>
              <a:rPr kumimoji="0" lang="en-ID"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 name="TextBox 9">
            <a:extLst>
              <a:ext uri="{FF2B5EF4-FFF2-40B4-BE49-F238E27FC236}">
                <a16:creationId xmlns:a16="http://schemas.microsoft.com/office/drawing/2014/main" id="{A00A0E4D-E95A-44BC-AC68-BE65FAC2905E}"/>
              </a:ext>
            </a:extLst>
          </p:cNvPr>
          <p:cNvSpPr txBox="1"/>
          <p:nvPr/>
        </p:nvSpPr>
        <p:spPr>
          <a:xfrm rot="18892046">
            <a:off x="4394809" y="3624631"/>
            <a:ext cx="4371557" cy="369332"/>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ID" sz="1800" b="0" i="0" u="none" strike="noStrike" kern="1200" cap="none" spc="0" normalizeH="0" baseline="0" noProof="0" dirty="0">
                <a:ln>
                  <a:noFill/>
                </a:ln>
                <a:solidFill>
                  <a:prstClr val="black"/>
                </a:solidFill>
                <a:effectLst/>
                <a:uLnTx/>
                <a:uFillTx/>
                <a:latin typeface="Arial Rounded MT Bold" panose="020F0704030504030204" pitchFamily="34" charset="0"/>
                <a:ea typeface="+mn-ea"/>
                <a:cs typeface="Arial" pitchFamily="34" charset="0"/>
              </a:rPr>
              <a:t>TUJUAN UMUM PENELITIAN</a:t>
            </a:r>
          </a:p>
        </p:txBody>
      </p:sp>
      <p:cxnSp>
        <p:nvCxnSpPr>
          <p:cNvPr id="12" name="Straight Arrow Connector 11">
            <a:extLst>
              <a:ext uri="{FF2B5EF4-FFF2-40B4-BE49-F238E27FC236}">
                <a16:creationId xmlns:a16="http://schemas.microsoft.com/office/drawing/2014/main" id="{1A0B015B-55B9-42A1-9D5C-C13D73C21EC4}"/>
              </a:ext>
            </a:extLst>
          </p:cNvPr>
          <p:cNvCxnSpPr/>
          <p:nvPr/>
        </p:nvCxnSpPr>
        <p:spPr>
          <a:xfrm flipV="1">
            <a:off x="3747903" y="1484784"/>
            <a:ext cx="4752528" cy="4611802"/>
          </a:xfrm>
          <a:prstGeom prst="straightConnector1">
            <a:avLst/>
          </a:prstGeom>
          <a:ln w="76200">
            <a:tailEnd type="triangle"/>
          </a:ln>
        </p:spPr>
        <p:style>
          <a:lnRef idx="1">
            <a:schemeClr val="accent1"/>
          </a:lnRef>
          <a:fillRef idx="0">
            <a:schemeClr val="accent1"/>
          </a:fillRef>
          <a:effectRef idx="0">
            <a:schemeClr val="accent1"/>
          </a:effectRef>
          <a:fontRef idx="minor">
            <a:schemeClr val="tx1"/>
          </a:fontRef>
        </p:style>
      </p:cxnSp>
      <p:sp>
        <p:nvSpPr>
          <p:cNvPr id="9" name="Rectangle 8">
            <a:extLst>
              <a:ext uri="{FF2B5EF4-FFF2-40B4-BE49-F238E27FC236}">
                <a16:creationId xmlns:a16="http://schemas.microsoft.com/office/drawing/2014/main" id="{34AFD09B-75EB-4D10-9E86-5EBB48D9632F}"/>
              </a:ext>
            </a:extLst>
          </p:cNvPr>
          <p:cNvSpPr/>
          <p:nvPr/>
        </p:nvSpPr>
        <p:spPr>
          <a:xfrm>
            <a:off x="1259632" y="364604"/>
            <a:ext cx="2216244" cy="1080120"/>
          </a:xfrm>
          <a:prstGeom prst="rect">
            <a:avLst/>
          </a:prstGeom>
          <a:solidFill>
            <a:schemeClr val="tx2">
              <a:lumMod val="75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18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MEMBUKTIKAN PEMIKIRAN BARU  </a:t>
            </a:r>
          </a:p>
        </p:txBody>
      </p:sp>
      <p:cxnSp>
        <p:nvCxnSpPr>
          <p:cNvPr id="3" name="Straight Arrow Connector 2">
            <a:extLst>
              <a:ext uri="{FF2B5EF4-FFF2-40B4-BE49-F238E27FC236}">
                <a16:creationId xmlns:a16="http://schemas.microsoft.com/office/drawing/2014/main" id="{7244A8AA-A2E5-4BE5-9E21-224CADEF5C4D}"/>
              </a:ext>
            </a:extLst>
          </p:cNvPr>
          <p:cNvCxnSpPr>
            <a:cxnSpLocks/>
          </p:cNvCxnSpPr>
          <p:nvPr/>
        </p:nvCxnSpPr>
        <p:spPr>
          <a:xfrm flipV="1">
            <a:off x="3456136" y="850911"/>
            <a:ext cx="2340000" cy="0"/>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cxnSp>
        <p:nvCxnSpPr>
          <p:cNvPr id="13" name="Straight Arrow Connector 12">
            <a:extLst>
              <a:ext uri="{FF2B5EF4-FFF2-40B4-BE49-F238E27FC236}">
                <a16:creationId xmlns:a16="http://schemas.microsoft.com/office/drawing/2014/main" id="{0A41AB7D-5DE6-46AC-9EE8-7A4A0B763FA8}"/>
              </a:ext>
            </a:extLst>
          </p:cNvPr>
          <p:cNvCxnSpPr>
            <a:cxnSpLocks/>
          </p:cNvCxnSpPr>
          <p:nvPr/>
        </p:nvCxnSpPr>
        <p:spPr>
          <a:xfrm flipV="1">
            <a:off x="2267744" y="1593032"/>
            <a:ext cx="0" cy="2124000"/>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598662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1000"/>
                                        <p:tgtEl>
                                          <p:spTgt spid="4"/>
                                        </p:tgtEl>
                                      </p:cBhvr>
                                    </p:animEffect>
                                    <p:anim calcmode="lin" valueType="num">
                                      <p:cBhvr>
                                        <p:cTn id="18" dur="1000" fill="hold"/>
                                        <p:tgtEl>
                                          <p:spTgt spid="4"/>
                                        </p:tgtEl>
                                        <p:attrNameLst>
                                          <p:attrName>ppt_x</p:attrName>
                                        </p:attrNameLst>
                                      </p:cBhvr>
                                      <p:tavLst>
                                        <p:tav tm="0">
                                          <p:val>
                                            <p:strVal val="#ppt_x"/>
                                          </p:val>
                                        </p:tav>
                                        <p:tav tm="100000">
                                          <p:val>
                                            <p:strVal val="#ppt_x"/>
                                          </p:val>
                                        </p:tav>
                                      </p:tavLst>
                                    </p:anim>
                                    <p:anim calcmode="lin" valueType="num">
                                      <p:cBhvr>
                                        <p:cTn id="1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grpId="0" nodeType="click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fade">
                                      <p:cBhvr>
                                        <p:cTn id="24" dur="1000"/>
                                        <p:tgtEl>
                                          <p:spTgt spid="5"/>
                                        </p:tgtEl>
                                      </p:cBhvr>
                                    </p:animEffect>
                                    <p:anim calcmode="lin" valueType="num">
                                      <p:cBhvr>
                                        <p:cTn id="25" dur="1000" fill="hold"/>
                                        <p:tgtEl>
                                          <p:spTgt spid="5"/>
                                        </p:tgtEl>
                                        <p:attrNameLst>
                                          <p:attrName>ppt_x</p:attrName>
                                        </p:attrNameLst>
                                      </p:cBhvr>
                                      <p:tavLst>
                                        <p:tav tm="0">
                                          <p:val>
                                            <p:strVal val="#ppt_x"/>
                                          </p:val>
                                        </p:tav>
                                        <p:tav tm="100000">
                                          <p:val>
                                            <p:strVal val="#ppt_x"/>
                                          </p:val>
                                        </p:tav>
                                      </p:tavLst>
                                    </p:anim>
                                    <p:anim calcmode="lin" valueType="num">
                                      <p:cBhvr>
                                        <p:cTn id="2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grpId="0" nodeType="click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barn(inVertical)">
                                      <p:cBhvr>
                                        <p:cTn id="31" dur="500"/>
                                        <p:tgtEl>
                                          <p:spTgt spid="6"/>
                                        </p:tgtEl>
                                      </p:cBhvr>
                                    </p:animEffec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7"/>
                                        </p:tgtEl>
                                        <p:attrNameLst>
                                          <p:attrName>style.visibility</p:attrName>
                                        </p:attrNameLst>
                                      </p:cBhvr>
                                      <p:to>
                                        <p:strVal val="visible"/>
                                      </p:to>
                                    </p:set>
                                  </p:childTnLst>
                                </p:cTn>
                              </p:par>
                            </p:childTnLst>
                          </p:cTn>
                        </p:par>
                      </p:childTnLst>
                    </p:cTn>
                  </p:par>
                  <p:par>
                    <p:cTn id="36" fill="hold">
                      <p:stCondLst>
                        <p:cond delay="indefinite"/>
                      </p:stCondLst>
                      <p:childTnLst>
                        <p:par>
                          <p:cTn id="37" fill="hold">
                            <p:stCondLst>
                              <p:cond delay="0"/>
                            </p:stCondLst>
                            <p:childTnLst>
                              <p:par>
                                <p:cTn id="38" presetID="42" presetClass="entr" presetSubtype="0" fill="hold" grpId="0" nodeType="clickEffect">
                                  <p:stCondLst>
                                    <p:cond delay="0"/>
                                  </p:stCondLst>
                                  <p:childTnLst>
                                    <p:set>
                                      <p:cBhvr>
                                        <p:cTn id="39" dur="1" fill="hold">
                                          <p:stCondLst>
                                            <p:cond delay="0"/>
                                          </p:stCondLst>
                                        </p:cTn>
                                        <p:tgtEl>
                                          <p:spTgt spid="8"/>
                                        </p:tgtEl>
                                        <p:attrNameLst>
                                          <p:attrName>style.visibility</p:attrName>
                                        </p:attrNameLst>
                                      </p:cBhvr>
                                      <p:to>
                                        <p:strVal val="visible"/>
                                      </p:to>
                                    </p:set>
                                    <p:animEffect transition="in" filter="fade">
                                      <p:cBhvr>
                                        <p:cTn id="40" dur="1000"/>
                                        <p:tgtEl>
                                          <p:spTgt spid="8"/>
                                        </p:tgtEl>
                                      </p:cBhvr>
                                    </p:animEffect>
                                    <p:anim calcmode="lin" valueType="num">
                                      <p:cBhvr>
                                        <p:cTn id="41" dur="1000" fill="hold"/>
                                        <p:tgtEl>
                                          <p:spTgt spid="8"/>
                                        </p:tgtEl>
                                        <p:attrNameLst>
                                          <p:attrName>ppt_x</p:attrName>
                                        </p:attrNameLst>
                                      </p:cBhvr>
                                      <p:tavLst>
                                        <p:tav tm="0">
                                          <p:val>
                                            <p:strVal val="#ppt_x"/>
                                          </p:val>
                                        </p:tav>
                                        <p:tav tm="100000">
                                          <p:val>
                                            <p:strVal val="#ppt_x"/>
                                          </p:val>
                                        </p:tav>
                                      </p:tavLst>
                                    </p:anim>
                                    <p:anim calcmode="lin" valueType="num">
                                      <p:cBhvr>
                                        <p:cTn id="42"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42" presetClass="entr" presetSubtype="0" fill="hold" nodeType="clickEffect">
                                  <p:stCondLst>
                                    <p:cond delay="0"/>
                                  </p:stCondLst>
                                  <p:childTnLst>
                                    <p:set>
                                      <p:cBhvr>
                                        <p:cTn id="46" dur="1" fill="hold">
                                          <p:stCondLst>
                                            <p:cond delay="0"/>
                                          </p:stCondLst>
                                        </p:cTn>
                                        <p:tgtEl>
                                          <p:spTgt spid="13"/>
                                        </p:tgtEl>
                                        <p:attrNameLst>
                                          <p:attrName>style.visibility</p:attrName>
                                        </p:attrNameLst>
                                      </p:cBhvr>
                                      <p:to>
                                        <p:strVal val="visible"/>
                                      </p:to>
                                    </p:set>
                                    <p:animEffect transition="in" filter="fade">
                                      <p:cBhvr>
                                        <p:cTn id="47" dur="1000"/>
                                        <p:tgtEl>
                                          <p:spTgt spid="13"/>
                                        </p:tgtEl>
                                      </p:cBhvr>
                                    </p:animEffect>
                                    <p:anim calcmode="lin" valueType="num">
                                      <p:cBhvr>
                                        <p:cTn id="48" dur="1000" fill="hold"/>
                                        <p:tgtEl>
                                          <p:spTgt spid="13"/>
                                        </p:tgtEl>
                                        <p:attrNameLst>
                                          <p:attrName>ppt_x</p:attrName>
                                        </p:attrNameLst>
                                      </p:cBhvr>
                                      <p:tavLst>
                                        <p:tav tm="0">
                                          <p:val>
                                            <p:strVal val="#ppt_x"/>
                                          </p:val>
                                        </p:tav>
                                        <p:tav tm="100000">
                                          <p:val>
                                            <p:strVal val="#ppt_x"/>
                                          </p:val>
                                        </p:tav>
                                      </p:tavLst>
                                    </p:anim>
                                    <p:anim calcmode="lin" valueType="num">
                                      <p:cBhvr>
                                        <p:cTn id="49" dur="1000" fill="hold"/>
                                        <p:tgtEl>
                                          <p:spTgt spid="13"/>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9"/>
                                        </p:tgtEl>
                                        <p:attrNameLst>
                                          <p:attrName>style.visibility</p:attrName>
                                        </p:attrNameLst>
                                      </p:cBhvr>
                                      <p:to>
                                        <p:strVal val="visible"/>
                                      </p:to>
                                    </p:set>
                                    <p:animEffect transition="in" filter="fade">
                                      <p:cBhvr>
                                        <p:cTn id="52" dur="1000"/>
                                        <p:tgtEl>
                                          <p:spTgt spid="9"/>
                                        </p:tgtEl>
                                      </p:cBhvr>
                                    </p:animEffect>
                                    <p:anim calcmode="lin" valueType="num">
                                      <p:cBhvr>
                                        <p:cTn id="53" dur="1000" fill="hold"/>
                                        <p:tgtEl>
                                          <p:spTgt spid="9"/>
                                        </p:tgtEl>
                                        <p:attrNameLst>
                                          <p:attrName>ppt_x</p:attrName>
                                        </p:attrNameLst>
                                      </p:cBhvr>
                                      <p:tavLst>
                                        <p:tav tm="0">
                                          <p:val>
                                            <p:strVal val="#ppt_x"/>
                                          </p:val>
                                        </p:tav>
                                        <p:tav tm="100000">
                                          <p:val>
                                            <p:strVal val="#ppt_x"/>
                                          </p:val>
                                        </p:tav>
                                      </p:tavLst>
                                    </p:anim>
                                    <p:anim calcmode="lin" valueType="num">
                                      <p:cBhvr>
                                        <p:cTn id="54"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42" presetClass="entr" presetSubtype="0" fill="hold" nodeType="clickEffect">
                                  <p:stCondLst>
                                    <p:cond delay="0"/>
                                  </p:stCondLst>
                                  <p:childTnLst>
                                    <p:set>
                                      <p:cBhvr>
                                        <p:cTn id="58" dur="1" fill="hold">
                                          <p:stCondLst>
                                            <p:cond delay="0"/>
                                          </p:stCondLst>
                                        </p:cTn>
                                        <p:tgtEl>
                                          <p:spTgt spid="3"/>
                                        </p:tgtEl>
                                        <p:attrNameLst>
                                          <p:attrName>style.visibility</p:attrName>
                                        </p:attrNameLst>
                                      </p:cBhvr>
                                      <p:to>
                                        <p:strVal val="visible"/>
                                      </p:to>
                                    </p:set>
                                    <p:animEffect transition="in" filter="fade">
                                      <p:cBhvr>
                                        <p:cTn id="59" dur="1000"/>
                                        <p:tgtEl>
                                          <p:spTgt spid="3"/>
                                        </p:tgtEl>
                                      </p:cBhvr>
                                    </p:animEffect>
                                    <p:anim calcmode="lin" valueType="num">
                                      <p:cBhvr>
                                        <p:cTn id="60" dur="1000" fill="hold"/>
                                        <p:tgtEl>
                                          <p:spTgt spid="3"/>
                                        </p:tgtEl>
                                        <p:attrNameLst>
                                          <p:attrName>ppt_x</p:attrName>
                                        </p:attrNameLst>
                                      </p:cBhvr>
                                      <p:tavLst>
                                        <p:tav tm="0">
                                          <p:val>
                                            <p:strVal val="#ppt_x"/>
                                          </p:val>
                                        </p:tav>
                                        <p:tav tm="100000">
                                          <p:val>
                                            <p:strVal val="#ppt_x"/>
                                          </p:val>
                                        </p:tav>
                                      </p:tavLst>
                                    </p:anim>
                                    <p:anim calcmode="lin" valueType="num">
                                      <p:cBhvr>
                                        <p:cTn id="61"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10" grpId="0"/>
      <p:bldP spid="9"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latin typeface="Arial Rounded MT Bold" pitchFamily="34" charset="0"/>
              </a:rPr>
              <a:t>RUMUS SAMPEL ISAAC DAN MICHAEL</a:t>
            </a:r>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2000"/>
              </a:solidFill>
              <a:effectLst/>
              <a:uLnTx/>
              <a:uFillTx/>
              <a:latin typeface="Tahoma"/>
              <a:ea typeface="+mn-ea"/>
              <a:cs typeface="+mn-cs"/>
            </a:endParaRPr>
          </a:p>
        </p:txBody>
      </p:sp>
      <p:sp>
        <p:nvSpPr>
          <p:cNvPr id="1030" name="Rectangle 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2000"/>
              </a:solidFill>
              <a:effectLst/>
              <a:uLnTx/>
              <a:uFillTx/>
              <a:latin typeface="Tahoma"/>
              <a:ea typeface="+mn-ea"/>
              <a:cs typeface="+mn-cs"/>
            </a:endParaRPr>
          </a:p>
        </p:txBody>
      </p:sp>
      <p:pic>
        <p:nvPicPr>
          <p:cNvPr id="1034" name="Picture 10"/>
          <p:cNvPicPr>
            <a:picLocks noChangeAspect="1" noChangeArrowheads="1"/>
          </p:cNvPicPr>
          <p:nvPr/>
        </p:nvPicPr>
        <p:blipFill>
          <a:blip r:embed="rId2">
            <a:clrChange>
              <a:clrFrom>
                <a:srgbClr val="FFFFFF"/>
              </a:clrFrom>
              <a:clrTo>
                <a:srgbClr val="FFFFFF">
                  <a:alpha val="0"/>
                </a:srgbClr>
              </a:clrTo>
            </a:clrChange>
          </a:blip>
          <a:srcRect l="24375" t="35000" r="25000" b="45000"/>
          <a:stretch>
            <a:fillRect/>
          </a:stretch>
        </p:blipFill>
        <p:spPr bwMode="auto">
          <a:xfrm>
            <a:off x="961140" y="2166765"/>
            <a:ext cx="6172200" cy="1524000"/>
          </a:xfrm>
          <a:prstGeom prst="rect">
            <a:avLst/>
          </a:prstGeom>
          <a:noFill/>
          <a:ln w="9525">
            <a:noFill/>
            <a:miter lim="800000"/>
            <a:headEnd/>
            <a:tailEnd/>
          </a:ln>
          <a:effectLst/>
        </p:spPr>
      </p:pic>
      <p:sp>
        <p:nvSpPr>
          <p:cNvPr id="14" name="TextBox 13"/>
          <p:cNvSpPr txBox="1"/>
          <p:nvPr/>
        </p:nvSpPr>
        <p:spPr>
          <a:xfrm>
            <a:off x="642910" y="4500570"/>
            <a:ext cx="8077200"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602000"/>
                </a:solidFill>
                <a:effectLst/>
                <a:uLnTx/>
                <a:uFillTx/>
                <a:latin typeface="Tahoma"/>
                <a:ea typeface="+mn-ea"/>
                <a:cs typeface="+mn-cs"/>
              </a:rPr>
              <a:t>     </a:t>
            </a:r>
            <a:r>
              <a:rPr kumimoji="0" lang="en-US" sz="2400" b="0" i="0" u="none" strike="noStrike" kern="1200" cap="none" spc="0" normalizeH="0" baseline="0" noProof="0" dirty="0" err="1">
                <a:ln>
                  <a:noFill/>
                </a:ln>
                <a:solidFill>
                  <a:srgbClr val="602000"/>
                </a:solidFill>
                <a:effectLst/>
                <a:uLnTx/>
                <a:uFillTx/>
                <a:latin typeface="Tahoma"/>
                <a:ea typeface="+mn-ea"/>
                <a:cs typeface="+mn-cs"/>
              </a:rPr>
              <a:t>dengan</a:t>
            </a:r>
            <a:r>
              <a:rPr kumimoji="0" lang="en-US" sz="2400" b="0" i="0" u="none" strike="noStrike" kern="1200" cap="none" spc="0" normalizeH="0" baseline="0" noProof="0" dirty="0">
                <a:ln>
                  <a:noFill/>
                </a:ln>
                <a:solidFill>
                  <a:srgbClr val="602000"/>
                </a:solidFill>
                <a:effectLst/>
                <a:uLnTx/>
                <a:uFillTx/>
                <a:latin typeface="Tahoma"/>
                <a:ea typeface="+mn-ea"/>
                <a:cs typeface="+mn-cs"/>
              </a:rPr>
              <a:t> </a:t>
            </a:r>
            <a:r>
              <a:rPr kumimoji="0" lang="en-US" sz="2400" b="0" i="0" u="none" strike="noStrike" kern="1200" cap="none" spc="0" normalizeH="0" baseline="0" noProof="0" dirty="0" err="1">
                <a:ln>
                  <a:noFill/>
                </a:ln>
                <a:solidFill>
                  <a:srgbClr val="602000"/>
                </a:solidFill>
                <a:effectLst/>
                <a:uLnTx/>
                <a:uFillTx/>
                <a:latin typeface="Tahoma"/>
                <a:ea typeface="+mn-ea"/>
                <a:cs typeface="+mn-cs"/>
              </a:rPr>
              <a:t>dk</a:t>
            </a:r>
            <a:r>
              <a:rPr kumimoji="0" lang="en-US" sz="2400" b="0" i="0" u="none" strike="noStrike" kern="1200" cap="none" spc="0" normalizeH="0" baseline="0" noProof="0" dirty="0">
                <a:ln>
                  <a:noFill/>
                </a:ln>
                <a:solidFill>
                  <a:srgbClr val="602000"/>
                </a:solidFill>
                <a:effectLst/>
                <a:uLnTx/>
                <a:uFillTx/>
                <a:latin typeface="Tahoma"/>
                <a:ea typeface="+mn-ea"/>
                <a:cs typeface="+mn-cs"/>
              </a:rPr>
              <a:t>=1, </a:t>
            </a:r>
            <a:r>
              <a:rPr kumimoji="0" lang="en-US" sz="2400" b="0" i="0" u="none" strike="noStrike" kern="1200" cap="none" spc="0" normalizeH="0" baseline="0" noProof="0" dirty="0" err="1">
                <a:ln>
                  <a:noFill/>
                </a:ln>
                <a:solidFill>
                  <a:srgbClr val="602000"/>
                </a:solidFill>
                <a:effectLst/>
                <a:uLnTx/>
                <a:uFillTx/>
                <a:latin typeface="Tahoma"/>
                <a:ea typeface="+mn-ea"/>
                <a:cs typeface="+mn-cs"/>
              </a:rPr>
              <a:t>taraf</a:t>
            </a:r>
            <a:r>
              <a:rPr kumimoji="0" lang="en-US" sz="2400" b="0" i="0" u="none" strike="noStrike" kern="1200" cap="none" spc="0" normalizeH="0" baseline="0" noProof="0" dirty="0">
                <a:ln>
                  <a:noFill/>
                </a:ln>
                <a:solidFill>
                  <a:srgbClr val="602000"/>
                </a:solidFill>
                <a:effectLst/>
                <a:uLnTx/>
                <a:uFillTx/>
                <a:latin typeface="Tahoma"/>
                <a:ea typeface="+mn-ea"/>
                <a:cs typeface="+mn-cs"/>
              </a:rPr>
              <a:t> </a:t>
            </a:r>
            <a:r>
              <a:rPr kumimoji="0" lang="en-US" sz="2400" b="0" i="0" u="none" strike="noStrike" kern="1200" cap="none" spc="0" normalizeH="0" baseline="0" noProof="0" dirty="0" err="1">
                <a:ln>
                  <a:noFill/>
                </a:ln>
                <a:solidFill>
                  <a:srgbClr val="602000"/>
                </a:solidFill>
                <a:effectLst/>
                <a:uLnTx/>
                <a:uFillTx/>
                <a:latin typeface="Tahoma"/>
                <a:ea typeface="+mn-ea"/>
                <a:cs typeface="+mn-cs"/>
              </a:rPr>
              <a:t>kesalahan</a:t>
            </a:r>
            <a:r>
              <a:rPr kumimoji="0" lang="en-US" sz="2400" b="0" i="0" u="none" strike="noStrike" kern="1200" cap="none" spc="0" normalizeH="0" baseline="0" noProof="0" dirty="0">
                <a:ln>
                  <a:noFill/>
                </a:ln>
                <a:solidFill>
                  <a:srgbClr val="602000"/>
                </a:solidFill>
                <a:effectLst/>
                <a:uLnTx/>
                <a:uFillTx/>
                <a:latin typeface="Tahoma"/>
                <a:ea typeface="+mn-ea"/>
                <a:cs typeface="+mn-cs"/>
              </a:rPr>
              <a:t> </a:t>
            </a:r>
            <a:r>
              <a:rPr kumimoji="0" lang="en-US" sz="2400" b="0" i="0" u="none" strike="noStrike" kern="1200" cap="none" spc="0" normalizeH="0" baseline="0" noProof="0" dirty="0" err="1">
                <a:ln>
                  <a:noFill/>
                </a:ln>
                <a:solidFill>
                  <a:srgbClr val="602000"/>
                </a:solidFill>
                <a:effectLst/>
                <a:uLnTx/>
                <a:uFillTx/>
                <a:latin typeface="Tahoma"/>
                <a:ea typeface="+mn-ea"/>
                <a:cs typeface="+mn-cs"/>
              </a:rPr>
              <a:t>bisa</a:t>
            </a:r>
            <a:r>
              <a:rPr kumimoji="0" lang="en-US" sz="2400" b="0" i="0" u="none" strike="noStrike" kern="1200" cap="none" spc="0" normalizeH="0" baseline="0" noProof="0" dirty="0">
                <a:ln>
                  <a:noFill/>
                </a:ln>
                <a:solidFill>
                  <a:srgbClr val="602000"/>
                </a:solidFill>
                <a:effectLst/>
                <a:uLnTx/>
                <a:uFillTx/>
                <a:latin typeface="Tahoma"/>
                <a:ea typeface="+mn-ea"/>
                <a:cs typeface="+mn-cs"/>
              </a:rPr>
              <a:t> 1%, 5%, 10%.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602000"/>
                </a:solidFill>
                <a:effectLst/>
                <a:uLnTx/>
                <a:uFillTx/>
                <a:latin typeface="Tahoma"/>
                <a:ea typeface="+mn-ea"/>
                <a:cs typeface="+mn-cs"/>
              </a:rPr>
              <a:t>P=Q=0,5.  d= </a:t>
            </a:r>
            <a:r>
              <a:rPr kumimoji="0" lang="en-US" sz="2400" b="0" i="0" u="none" strike="noStrike" kern="1200" cap="none" spc="0" normalizeH="0" baseline="0" noProof="0" dirty="0" err="1">
                <a:ln>
                  <a:noFill/>
                </a:ln>
                <a:solidFill>
                  <a:srgbClr val="602000"/>
                </a:solidFill>
                <a:effectLst/>
                <a:uLnTx/>
                <a:uFillTx/>
                <a:latin typeface="Tahoma"/>
                <a:ea typeface="+mn-ea"/>
                <a:cs typeface="+mn-cs"/>
              </a:rPr>
              <a:t>perbedaan</a:t>
            </a:r>
            <a:r>
              <a:rPr kumimoji="0" lang="en-US" sz="2400" b="0" i="0" u="none" strike="noStrike" kern="1200" cap="none" spc="0" normalizeH="0" baseline="0" noProof="0" dirty="0">
                <a:ln>
                  <a:noFill/>
                </a:ln>
                <a:solidFill>
                  <a:srgbClr val="602000"/>
                </a:solidFill>
                <a:effectLst/>
                <a:uLnTx/>
                <a:uFillTx/>
                <a:latin typeface="Tahoma"/>
                <a:ea typeface="+mn-ea"/>
                <a:cs typeface="+mn-cs"/>
              </a:rPr>
              <a:t> rata-rata </a:t>
            </a:r>
            <a:r>
              <a:rPr kumimoji="0" lang="en-US" sz="2400" b="0" i="0" u="none" strike="noStrike" kern="1200" cap="none" spc="0" normalizeH="0" baseline="0" noProof="0" dirty="0" err="1">
                <a:ln>
                  <a:noFill/>
                </a:ln>
                <a:solidFill>
                  <a:srgbClr val="602000"/>
                </a:solidFill>
                <a:effectLst/>
                <a:uLnTx/>
                <a:uFillTx/>
                <a:latin typeface="Tahoma"/>
                <a:ea typeface="+mn-ea"/>
                <a:cs typeface="+mn-cs"/>
              </a:rPr>
              <a:t>popuasi</a:t>
            </a:r>
            <a:r>
              <a:rPr kumimoji="0" lang="en-US" sz="2400" b="0" i="0" u="none" strike="noStrike" kern="1200" cap="none" spc="0" normalizeH="0" baseline="0" noProof="0" dirty="0">
                <a:ln>
                  <a:noFill/>
                </a:ln>
                <a:solidFill>
                  <a:srgbClr val="602000"/>
                </a:solidFill>
                <a:effectLst/>
                <a:uLnTx/>
                <a:uFillTx/>
                <a:latin typeface="Tahoma"/>
                <a:ea typeface="+mn-ea"/>
                <a:cs typeface="+mn-cs"/>
              </a:rPr>
              <a:t> </a:t>
            </a:r>
            <a:r>
              <a:rPr kumimoji="0" lang="en-US" sz="2400" b="0" i="0" u="none" strike="noStrike" kern="1200" cap="none" spc="0" normalizeH="0" baseline="0" noProof="0" dirty="0" err="1">
                <a:ln>
                  <a:noFill/>
                </a:ln>
                <a:solidFill>
                  <a:srgbClr val="602000"/>
                </a:solidFill>
                <a:effectLst/>
                <a:uLnTx/>
                <a:uFillTx/>
                <a:latin typeface="Tahoma"/>
                <a:ea typeface="+mn-ea"/>
                <a:cs typeface="+mn-cs"/>
              </a:rPr>
              <a:t>dan</a:t>
            </a:r>
            <a:r>
              <a:rPr kumimoji="0" lang="en-US" sz="2400" b="0" i="0" u="none" strike="noStrike" kern="1200" cap="none" spc="0" normalizeH="0" baseline="0" noProof="0" dirty="0">
                <a:ln>
                  <a:noFill/>
                </a:ln>
                <a:solidFill>
                  <a:srgbClr val="602000"/>
                </a:solidFill>
                <a:effectLst/>
                <a:uLnTx/>
                <a:uFillTx/>
                <a:latin typeface="Tahoma"/>
                <a:ea typeface="+mn-ea"/>
                <a:cs typeface="+mn-cs"/>
              </a:rPr>
              <a:t> </a:t>
            </a:r>
            <a:r>
              <a:rPr kumimoji="0" lang="en-US" sz="2400" b="0" i="0" u="none" strike="noStrike" kern="1200" cap="none" spc="0" normalizeH="0" baseline="0" noProof="0" dirty="0" err="1">
                <a:ln>
                  <a:noFill/>
                </a:ln>
                <a:solidFill>
                  <a:srgbClr val="602000"/>
                </a:solidFill>
                <a:effectLst/>
                <a:uLnTx/>
                <a:uFillTx/>
                <a:latin typeface="Tahoma"/>
                <a:ea typeface="+mn-ea"/>
                <a:cs typeface="+mn-cs"/>
              </a:rPr>
              <a:t>sampel</a:t>
            </a:r>
            <a:r>
              <a:rPr kumimoji="0" lang="en-US" sz="2400" b="0" i="0" u="none" strike="noStrike" kern="1200" cap="none" spc="0" normalizeH="0" baseline="0" noProof="0" dirty="0">
                <a:ln>
                  <a:noFill/>
                </a:ln>
                <a:solidFill>
                  <a:srgbClr val="602000"/>
                </a:solidFill>
                <a:effectLst/>
                <a:uLnTx/>
                <a:uFillTx/>
                <a:latin typeface="Tahoma"/>
                <a:ea typeface="+mn-ea"/>
                <a:cs typeface="+mn-cs"/>
              </a:rPr>
              <a:t> 0,05.    s= </a:t>
            </a:r>
            <a:r>
              <a:rPr kumimoji="0" lang="en-US" sz="2400" b="0" i="0" u="none" strike="noStrike" kern="1200" cap="none" spc="0" normalizeH="0" baseline="0" noProof="0" dirty="0" err="1">
                <a:ln>
                  <a:noFill/>
                </a:ln>
                <a:solidFill>
                  <a:srgbClr val="602000"/>
                </a:solidFill>
                <a:effectLst/>
                <a:uLnTx/>
                <a:uFillTx/>
                <a:latin typeface="Tahoma"/>
                <a:ea typeface="+mn-ea"/>
                <a:cs typeface="+mn-cs"/>
              </a:rPr>
              <a:t>jumlah</a:t>
            </a:r>
            <a:r>
              <a:rPr kumimoji="0" lang="en-US" sz="2400" b="0" i="0" u="none" strike="noStrike" kern="1200" cap="none" spc="0" normalizeH="0" baseline="0" noProof="0" dirty="0">
                <a:ln>
                  <a:noFill/>
                </a:ln>
                <a:solidFill>
                  <a:srgbClr val="602000"/>
                </a:solidFill>
                <a:effectLst/>
                <a:uLnTx/>
                <a:uFillTx/>
                <a:latin typeface="Tahoma"/>
                <a:ea typeface="+mn-ea"/>
                <a:cs typeface="+mn-cs"/>
              </a:rPr>
              <a:t> </a:t>
            </a:r>
            <a:r>
              <a:rPr kumimoji="0" lang="en-US" sz="2400" b="0" i="0" u="none" strike="noStrike" kern="1200" cap="none" spc="0" normalizeH="0" baseline="0" noProof="0" dirty="0" err="1">
                <a:ln>
                  <a:noFill/>
                </a:ln>
                <a:solidFill>
                  <a:srgbClr val="602000"/>
                </a:solidFill>
                <a:effectLst/>
                <a:uLnTx/>
                <a:uFillTx/>
                <a:latin typeface="Tahoma"/>
                <a:ea typeface="+mn-ea"/>
                <a:cs typeface="+mn-cs"/>
              </a:rPr>
              <a:t>sampel</a:t>
            </a:r>
            <a:endParaRPr kumimoji="0" lang="en-US" sz="2400" b="0" i="0" u="none" strike="noStrike" kern="1200" cap="none" spc="0" normalizeH="0" baseline="0" noProof="0" dirty="0">
              <a:ln>
                <a:noFill/>
              </a:ln>
              <a:solidFill>
                <a:srgbClr val="602000"/>
              </a:solidFill>
              <a:effectLst/>
              <a:uLnTx/>
              <a:uFillTx/>
              <a:latin typeface="Tahoma"/>
              <a:ea typeface="+mn-ea"/>
              <a:cs typeface="+mn-cs"/>
            </a:endParaRPr>
          </a:p>
        </p:txBody>
      </p:sp>
      <p:pic>
        <p:nvPicPr>
          <p:cNvPr id="16" name="Picture 10"/>
          <p:cNvPicPr>
            <a:picLocks noChangeAspect="1" noChangeArrowheads="1"/>
          </p:cNvPicPr>
          <p:nvPr/>
        </p:nvPicPr>
        <p:blipFill>
          <a:blip r:embed="rId2">
            <a:clrChange>
              <a:clrFrom>
                <a:srgbClr val="FFFFFF"/>
              </a:clrFrom>
              <a:clrTo>
                <a:srgbClr val="FFFFFF">
                  <a:alpha val="0"/>
                </a:srgbClr>
              </a:clrTo>
            </a:clrChange>
          </a:blip>
          <a:srcRect l="43750" t="35000" r="51250" b="56000"/>
          <a:stretch>
            <a:fillRect/>
          </a:stretch>
        </p:blipFill>
        <p:spPr bwMode="auto">
          <a:xfrm>
            <a:off x="714348" y="4429132"/>
            <a:ext cx="474133" cy="533400"/>
          </a:xfrm>
          <a:prstGeom prst="rect">
            <a:avLst/>
          </a:prstGeom>
          <a:noFill/>
          <a:ln w="9525">
            <a:noFill/>
            <a:miter lim="800000"/>
            <a:headEnd/>
            <a:tailEnd/>
          </a:ln>
          <a:effectLst/>
        </p:spPr>
      </p:pic>
    </p:spTree>
    <p:extLst>
      <p:ext uri="{BB962C8B-B14F-4D97-AF65-F5344CB8AC3E}">
        <p14:creationId xmlns:p14="http://schemas.microsoft.com/office/powerpoint/2010/main" val="3665994650"/>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357158" y="571480"/>
            <a:ext cx="8229600" cy="1139825"/>
          </a:xfrm>
        </p:spPr>
        <p:txBody>
          <a:bodyPr/>
          <a:lstStyle/>
          <a:p>
            <a:r>
              <a:rPr lang="en-US" sz="2800" dirty="0"/>
              <a:t>CONTOH : POPULASI 1000,</a:t>
            </a:r>
            <a:br>
              <a:rPr lang="en-US" sz="2800" dirty="0"/>
            </a:br>
            <a:r>
              <a:rPr lang="en-US" sz="2800" dirty="0" err="1"/>
              <a:t>dengan</a:t>
            </a:r>
            <a:r>
              <a:rPr lang="en-US" sz="2800" dirty="0"/>
              <a:t> </a:t>
            </a:r>
            <a:r>
              <a:rPr lang="en-US" sz="2800" dirty="0" err="1"/>
              <a:t>dk</a:t>
            </a:r>
            <a:r>
              <a:rPr lang="en-US" sz="2800" dirty="0"/>
              <a:t> 1, 5%</a:t>
            </a:r>
            <a:br>
              <a:rPr lang="en-US" sz="2800" dirty="0">
                <a:solidFill>
                  <a:schemeClr val="bg2">
                    <a:lumMod val="10000"/>
                  </a:schemeClr>
                </a:solidFill>
              </a:rPr>
            </a:br>
            <a:endParaRPr lang="en-US" sz="2800" dirty="0">
              <a:solidFill>
                <a:schemeClr val="bg2">
                  <a:lumMod val="10000"/>
                </a:schemeClr>
              </a:solidFill>
            </a:endParaRPr>
          </a:p>
        </p:txBody>
      </p:sp>
      <p:pic>
        <p:nvPicPr>
          <p:cNvPr id="6146" name="Picture 2"/>
          <p:cNvPicPr>
            <a:picLocks noChangeAspect="1" noChangeArrowheads="1"/>
          </p:cNvPicPr>
          <p:nvPr/>
        </p:nvPicPr>
        <p:blipFill>
          <a:blip r:embed="rId2"/>
          <a:srcRect l="22500" t="29000" r="22500" b="53000"/>
          <a:stretch>
            <a:fillRect/>
          </a:stretch>
        </p:blipFill>
        <p:spPr bwMode="auto">
          <a:xfrm>
            <a:off x="457200" y="2209800"/>
            <a:ext cx="6705600" cy="1371600"/>
          </a:xfrm>
          <a:prstGeom prst="rect">
            <a:avLst/>
          </a:prstGeom>
          <a:noFill/>
          <a:ln w="9525">
            <a:noFill/>
            <a:miter lim="800000"/>
            <a:headEnd/>
            <a:tailEnd/>
          </a:ln>
          <a:effectLst/>
        </p:spPr>
      </p:pic>
      <p:pic>
        <p:nvPicPr>
          <p:cNvPr id="7" name="Picture 10"/>
          <p:cNvPicPr>
            <a:picLocks noChangeAspect="1" noChangeArrowheads="1"/>
          </p:cNvPicPr>
          <p:nvPr/>
        </p:nvPicPr>
        <p:blipFill>
          <a:blip r:embed="rId3">
            <a:clrChange>
              <a:clrFrom>
                <a:srgbClr val="FFFFFF"/>
              </a:clrFrom>
              <a:clrTo>
                <a:srgbClr val="FFFFFF">
                  <a:alpha val="0"/>
                </a:srgbClr>
              </a:clrTo>
            </a:clrChange>
          </a:blip>
          <a:srcRect l="43750" t="35000" r="51250" b="56000"/>
          <a:stretch>
            <a:fillRect/>
          </a:stretch>
        </p:blipFill>
        <p:spPr bwMode="auto">
          <a:xfrm>
            <a:off x="2143108" y="928670"/>
            <a:ext cx="714380" cy="533400"/>
          </a:xfrm>
          <a:prstGeom prst="rect">
            <a:avLst/>
          </a:prstGeom>
          <a:noFill/>
          <a:ln w="9525">
            <a:noFill/>
            <a:miter lim="800000"/>
            <a:headEnd/>
            <a:tailEnd/>
          </a:ln>
          <a:effectLst/>
        </p:spPr>
      </p:pic>
      <p:sp>
        <p:nvSpPr>
          <p:cNvPr id="8" name="Rectangle 7"/>
          <p:cNvSpPr/>
          <p:nvPr/>
        </p:nvSpPr>
        <p:spPr>
          <a:xfrm>
            <a:off x="3143240" y="714356"/>
            <a:ext cx="4214842" cy="57150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Tahoma"/>
                <a:ea typeface="+mn-ea"/>
                <a:cs typeface="+mn-cs"/>
              </a:rPr>
              <a:t>de</a:t>
            </a:r>
          </a:p>
        </p:txBody>
      </p:sp>
      <p:sp>
        <p:nvSpPr>
          <p:cNvPr id="2" name="TextBox 1"/>
          <p:cNvSpPr txBox="1"/>
          <p:nvPr/>
        </p:nvSpPr>
        <p:spPr>
          <a:xfrm>
            <a:off x="508037" y="4132309"/>
            <a:ext cx="2635203"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602000"/>
                </a:solidFill>
                <a:effectLst/>
                <a:uLnTx/>
                <a:uFillTx/>
                <a:latin typeface="Arial" pitchFamily="34" charset="0"/>
                <a:ea typeface="+mn-ea"/>
                <a:cs typeface="Arial" pitchFamily="34" charset="0"/>
              </a:rPr>
              <a:t>S = 277</a:t>
            </a:r>
          </a:p>
        </p:txBody>
      </p:sp>
    </p:spTree>
    <p:extLst>
      <p:ext uri="{BB962C8B-B14F-4D97-AF65-F5344CB8AC3E}">
        <p14:creationId xmlns:p14="http://schemas.microsoft.com/office/powerpoint/2010/main" val="3019027495"/>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87A0817D-0C42-4D83-9253-9F0E329C026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tint val="75000"/>
                  </a:prstClr>
                </a:solidFill>
                <a:effectLst/>
                <a:uLnTx/>
                <a:uFillTx/>
                <a:latin typeface="Calibri"/>
                <a:ea typeface="+mn-ea"/>
                <a:cs typeface="+mn-cs"/>
              </a:rPr>
              <a:t>Sugiyono</a:t>
            </a:r>
          </a:p>
        </p:txBody>
      </p:sp>
      <p:sp>
        <p:nvSpPr>
          <p:cNvPr id="5" name="Slide Number Placeholder 4">
            <a:extLst>
              <a:ext uri="{FF2B5EF4-FFF2-40B4-BE49-F238E27FC236}">
                <a16:creationId xmlns:a16="http://schemas.microsoft.com/office/drawing/2014/main" id="{26D4EB60-E9AD-497D-B478-B4A0F8B2F486}"/>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7586338-A934-435D-BF52-2B9666A36C54}" type="slidenum">
              <a:rPr kumimoji="0" lang="en-US" sz="9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102</a:t>
            </a:fld>
            <a:endParaRPr kumimoji="0" lang="en-US" sz="900" b="0" i="0" u="none" strike="noStrike" kern="1200" cap="none" spc="0" normalizeH="0" baseline="0" noProof="0">
              <a:ln>
                <a:noFill/>
              </a:ln>
              <a:solidFill>
                <a:prstClr val="black">
                  <a:tint val="75000"/>
                </a:prstClr>
              </a:solidFill>
              <a:effectLst/>
              <a:uLnTx/>
              <a:uFillTx/>
              <a:latin typeface="Calibri"/>
              <a:ea typeface="+mn-ea"/>
              <a:cs typeface="+mn-cs"/>
            </a:endParaRPr>
          </a:p>
        </p:txBody>
      </p:sp>
      <p:pic>
        <p:nvPicPr>
          <p:cNvPr id="7" name="Picture 6">
            <a:extLst>
              <a:ext uri="{FF2B5EF4-FFF2-40B4-BE49-F238E27FC236}">
                <a16:creationId xmlns:a16="http://schemas.microsoft.com/office/drawing/2014/main" id="{A718E307-31DF-4FC5-BD60-64678D6963AF}"/>
              </a:ext>
            </a:extLst>
          </p:cNvPr>
          <p:cNvPicPr>
            <a:picLocks noChangeAspect="1"/>
          </p:cNvPicPr>
          <p:nvPr/>
        </p:nvPicPr>
        <p:blipFill>
          <a:blip r:embed="rId2"/>
          <a:stretch>
            <a:fillRect/>
          </a:stretch>
        </p:blipFill>
        <p:spPr>
          <a:xfrm>
            <a:off x="-180528" y="-135490"/>
            <a:ext cx="9112909" cy="6858000"/>
          </a:xfrm>
          <a:prstGeom prst="rect">
            <a:avLst/>
          </a:prstGeom>
        </p:spPr>
      </p:pic>
      <p:sp>
        <p:nvSpPr>
          <p:cNvPr id="8" name="Rectangle 7">
            <a:extLst>
              <a:ext uri="{FF2B5EF4-FFF2-40B4-BE49-F238E27FC236}">
                <a16:creationId xmlns:a16="http://schemas.microsoft.com/office/drawing/2014/main" id="{D2F72E35-A8C5-4F83-8BB8-5F63579975D0}"/>
              </a:ext>
            </a:extLst>
          </p:cNvPr>
          <p:cNvSpPr/>
          <p:nvPr/>
        </p:nvSpPr>
        <p:spPr>
          <a:xfrm>
            <a:off x="1187626" y="620688"/>
            <a:ext cx="6768752" cy="3744416"/>
          </a:xfrm>
          <a:prstGeom prst="rect">
            <a:avLst/>
          </a:prstGeom>
          <a:blipFill>
            <a:blip r:embed="rId3"/>
            <a:tile tx="0" ty="0" sx="100000" sy="100000" flip="none" algn="tl"/>
          </a:blip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Calibri"/>
              <a:ea typeface="+mn-ea"/>
              <a:cs typeface="+mn-cs"/>
            </a:endParaRPr>
          </a:p>
        </p:txBody>
      </p:sp>
      <p:sp>
        <p:nvSpPr>
          <p:cNvPr id="9" name="Rectangle 8">
            <a:extLst>
              <a:ext uri="{FF2B5EF4-FFF2-40B4-BE49-F238E27FC236}">
                <a16:creationId xmlns:a16="http://schemas.microsoft.com/office/drawing/2014/main" id="{CE59DA8E-B55A-489D-9421-FE10395A95E4}"/>
              </a:ext>
            </a:extLst>
          </p:cNvPr>
          <p:cNvSpPr/>
          <p:nvPr/>
        </p:nvSpPr>
        <p:spPr>
          <a:xfrm>
            <a:off x="4179894" y="1066872"/>
            <a:ext cx="457200" cy="4343401"/>
          </a:xfrm>
          <a:prstGeom prst="rect">
            <a:avLst/>
          </a:prstGeom>
          <a:solidFill>
            <a:srgbClr val="00206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0" name="Group 51">
            <a:extLst>
              <a:ext uri="{FF2B5EF4-FFF2-40B4-BE49-F238E27FC236}">
                <a16:creationId xmlns:a16="http://schemas.microsoft.com/office/drawing/2014/main" id="{2C36CAB6-332E-406F-9174-421982F0570E}"/>
              </a:ext>
            </a:extLst>
          </p:cNvPr>
          <p:cNvGrpSpPr/>
          <p:nvPr/>
        </p:nvGrpSpPr>
        <p:grpSpPr>
          <a:xfrm>
            <a:off x="1752639" y="486724"/>
            <a:ext cx="936875" cy="6066476"/>
            <a:chOff x="1752600" y="486724"/>
            <a:chExt cx="936875" cy="6066476"/>
          </a:xfrm>
        </p:grpSpPr>
        <p:sp>
          <p:nvSpPr>
            <p:cNvPr id="11" name="Rectangle 10">
              <a:extLst>
                <a:ext uri="{FF2B5EF4-FFF2-40B4-BE49-F238E27FC236}">
                  <a16:creationId xmlns:a16="http://schemas.microsoft.com/office/drawing/2014/main" id="{5F83F4D7-66DE-4BDD-B419-05301563D728}"/>
                </a:ext>
              </a:extLst>
            </p:cNvPr>
            <p:cNvSpPr/>
            <p:nvPr/>
          </p:nvSpPr>
          <p:spPr>
            <a:xfrm rot="378431">
              <a:off x="2232275" y="486724"/>
              <a:ext cx="457200" cy="5983269"/>
            </a:xfrm>
            <a:prstGeom prst="rect">
              <a:avLst/>
            </a:prstGeom>
            <a:solidFill>
              <a:srgbClr val="002060"/>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D605324E-57D5-4044-8BEF-2FECE9ECEB46}"/>
                </a:ext>
              </a:extLst>
            </p:cNvPr>
            <p:cNvSpPr/>
            <p:nvPr/>
          </p:nvSpPr>
          <p:spPr>
            <a:xfrm>
              <a:off x="1752600" y="6324600"/>
              <a:ext cx="762000" cy="228600"/>
            </a:xfrm>
            <a:prstGeom prst="rect">
              <a:avLst/>
            </a:prstGeo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13" name="Group 52">
            <a:extLst>
              <a:ext uri="{FF2B5EF4-FFF2-40B4-BE49-F238E27FC236}">
                <a16:creationId xmlns:a16="http://schemas.microsoft.com/office/drawing/2014/main" id="{B11BED2E-FD0D-45AF-B74E-1A9FEF96203F}"/>
              </a:ext>
            </a:extLst>
          </p:cNvPr>
          <p:cNvGrpSpPr/>
          <p:nvPr/>
        </p:nvGrpSpPr>
        <p:grpSpPr>
          <a:xfrm>
            <a:off x="6342786" y="508415"/>
            <a:ext cx="896214" cy="6044793"/>
            <a:chOff x="6342786" y="508407"/>
            <a:chExt cx="896214" cy="6044793"/>
          </a:xfrm>
        </p:grpSpPr>
        <p:sp>
          <p:nvSpPr>
            <p:cNvPr id="14" name="Rectangle 13">
              <a:extLst>
                <a:ext uri="{FF2B5EF4-FFF2-40B4-BE49-F238E27FC236}">
                  <a16:creationId xmlns:a16="http://schemas.microsoft.com/office/drawing/2014/main" id="{967BC968-0C35-4FD9-BC0C-6E362CC17EF7}"/>
                </a:ext>
              </a:extLst>
            </p:cNvPr>
            <p:cNvSpPr/>
            <p:nvPr/>
          </p:nvSpPr>
          <p:spPr>
            <a:xfrm rot="21259376">
              <a:off x="6342786" y="508407"/>
              <a:ext cx="457200" cy="5960597"/>
            </a:xfrm>
            <a:prstGeom prst="rect">
              <a:avLst/>
            </a:prstGeom>
            <a:solidFill>
              <a:srgbClr val="00206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5" name="Rectangle 14">
              <a:extLst>
                <a:ext uri="{FF2B5EF4-FFF2-40B4-BE49-F238E27FC236}">
                  <a16:creationId xmlns:a16="http://schemas.microsoft.com/office/drawing/2014/main" id="{8067BE11-ACBF-40F0-99A8-4CDF9BC07E21}"/>
                </a:ext>
              </a:extLst>
            </p:cNvPr>
            <p:cNvSpPr/>
            <p:nvPr/>
          </p:nvSpPr>
          <p:spPr>
            <a:xfrm>
              <a:off x="6477000" y="6324600"/>
              <a:ext cx="762000" cy="228600"/>
            </a:xfrm>
            <a:prstGeom prst="rect">
              <a:avLst/>
            </a:prstGeo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16" name="Rectangle 15">
            <a:extLst>
              <a:ext uri="{FF2B5EF4-FFF2-40B4-BE49-F238E27FC236}">
                <a16:creationId xmlns:a16="http://schemas.microsoft.com/office/drawing/2014/main" id="{C649ED2F-86B2-4F1D-8544-E46B1428A38F}"/>
              </a:ext>
            </a:extLst>
          </p:cNvPr>
          <p:cNvSpPr/>
          <p:nvPr/>
        </p:nvSpPr>
        <p:spPr>
          <a:xfrm>
            <a:off x="1295400" y="764704"/>
            <a:ext cx="6553200" cy="3456384"/>
          </a:xfrm>
          <a:prstGeom prst="rect">
            <a:avLst/>
          </a:prstGeom>
          <a:blipFill>
            <a:blip r:embed="rId4"/>
            <a:tile tx="0" ty="0" sx="100000" sy="100000" flip="none" algn="tl"/>
          </a:blip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prstClr val="white"/>
              </a:solidFill>
              <a:effectLst/>
              <a:uLnTx/>
              <a:uFillTx/>
              <a:latin typeface="Arial Rounded MT Bold"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prstClr val="white"/>
              </a:solidFill>
              <a:effectLst/>
              <a:uLnTx/>
              <a:uFillTx/>
              <a:latin typeface="Arial Rounded MT Bold"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prstClr val="white"/>
                </a:solidFill>
                <a:effectLst/>
                <a:uLnTx/>
                <a:uFillTx/>
                <a:latin typeface="Arial Rounded MT Bold" pitchFamily="34" charset="0"/>
                <a:ea typeface="+mn-ea"/>
                <a:cs typeface="+mn-cs"/>
              </a:rPr>
              <a:t>INSTRUMEN</a:t>
            </a:r>
            <a:r>
              <a:rPr kumimoji="0" lang="en-US" sz="3600" b="0" i="0" u="none" strike="noStrike" kern="1200" cap="none" spc="0" normalizeH="0" noProof="0" dirty="0">
                <a:ln>
                  <a:noFill/>
                </a:ln>
                <a:solidFill>
                  <a:prstClr val="white"/>
                </a:solidFill>
                <a:effectLst/>
                <a:uLnTx/>
                <a:uFillTx/>
                <a:latin typeface="Arial Rounded MT Bold" pitchFamily="34" charset="0"/>
                <a:ea typeface="+mn-ea"/>
                <a:cs typeface="+mn-cs"/>
              </a:rPr>
              <a:t> PENELITIAN</a:t>
            </a:r>
            <a:endParaRPr kumimoji="0" lang="en-US" sz="3600" b="0" i="0" u="none" strike="noStrike" kern="1200" cap="none" spc="0" normalizeH="0" baseline="0" noProof="0" dirty="0">
              <a:ln>
                <a:noFill/>
              </a:ln>
              <a:solidFill>
                <a:prstClr val="white"/>
              </a:solidFill>
              <a:effectLst/>
              <a:uLnTx/>
              <a:uFillTx/>
              <a:latin typeface="Arial Rounded MT Bold"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prstClr val="white"/>
              </a:solidFill>
              <a:effectLst/>
              <a:uLnTx/>
              <a:uFillTx/>
              <a:latin typeface="Arial Rounded MT Bold"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3200" b="0" i="0" u="none" strike="noStrike" kern="1200" cap="none" spc="0" normalizeH="0" baseline="0" noProof="0" dirty="0">
              <a:ln>
                <a:noFill/>
              </a:ln>
              <a:solidFill>
                <a:prstClr val="white"/>
              </a:solidFill>
              <a:effectLst/>
              <a:uLnTx/>
              <a:uFillTx/>
              <a:latin typeface="Arial Rounded MT Bold" pitchFamily="34" charset="0"/>
              <a:ea typeface="+mn-ea"/>
              <a:cs typeface="+mn-cs"/>
            </a:endParaRPr>
          </a:p>
        </p:txBody>
      </p:sp>
      <p:grpSp>
        <p:nvGrpSpPr>
          <p:cNvPr id="17" name="Group 14">
            <a:extLst>
              <a:ext uri="{FF2B5EF4-FFF2-40B4-BE49-F238E27FC236}">
                <a16:creationId xmlns:a16="http://schemas.microsoft.com/office/drawing/2014/main" id="{D3ABA45E-9947-44E3-9828-BEC09A1A64E0}"/>
              </a:ext>
            </a:extLst>
          </p:cNvPr>
          <p:cNvGrpSpPr>
            <a:grpSpLocks/>
          </p:cNvGrpSpPr>
          <p:nvPr/>
        </p:nvGrpSpPr>
        <p:grpSpPr bwMode="auto">
          <a:xfrm>
            <a:off x="6876256" y="5301280"/>
            <a:ext cx="585788" cy="1095375"/>
            <a:chOff x="4659" y="345"/>
            <a:chExt cx="369" cy="690"/>
          </a:xfrm>
        </p:grpSpPr>
        <p:sp>
          <p:nvSpPr>
            <p:cNvPr id="18" name="Freeform 15">
              <a:extLst>
                <a:ext uri="{FF2B5EF4-FFF2-40B4-BE49-F238E27FC236}">
                  <a16:creationId xmlns:a16="http://schemas.microsoft.com/office/drawing/2014/main" id="{B54668B0-C466-4A20-9AED-C80A9ED42092}"/>
                </a:ext>
              </a:extLst>
            </p:cNvPr>
            <p:cNvSpPr>
              <a:spLocks/>
            </p:cNvSpPr>
            <p:nvPr/>
          </p:nvSpPr>
          <p:spPr bwMode="auto">
            <a:xfrm>
              <a:off x="4708" y="602"/>
              <a:ext cx="310" cy="414"/>
            </a:xfrm>
            <a:custGeom>
              <a:avLst/>
              <a:gdLst/>
              <a:ahLst/>
              <a:cxnLst>
                <a:cxn ang="0">
                  <a:pos x="265" y="528"/>
                </a:cxn>
                <a:cxn ang="0">
                  <a:pos x="110" y="521"/>
                </a:cxn>
                <a:cxn ang="0">
                  <a:pos x="36" y="436"/>
                </a:cxn>
                <a:cxn ang="0">
                  <a:pos x="147" y="460"/>
                </a:cxn>
                <a:cxn ang="0">
                  <a:pos x="65" y="352"/>
                </a:cxn>
                <a:cxn ang="0">
                  <a:pos x="46" y="159"/>
                </a:cxn>
                <a:cxn ang="0">
                  <a:pos x="93" y="190"/>
                </a:cxn>
                <a:cxn ang="0">
                  <a:pos x="147" y="228"/>
                </a:cxn>
                <a:cxn ang="0">
                  <a:pos x="147" y="183"/>
                </a:cxn>
                <a:cxn ang="0">
                  <a:pos x="147" y="90"/>
                </a:cxn>
                <a:cxn ang="0">
                  <a:pos x="211" y="136"/>
                </a:cxn>
                <a:cxn ang="0">
                  <a:pos x="311" y="152"/>
                </a:cxn>
                <a:cxn ang="0">
                  <a:pos x="357" y="98"/>
                </a:cxn>
                <a:cxn ang="0">
                  <a:pos x="385" y="144"/>
                </a:cxn>
                <a:cxn ang="0">
                  <a:pos x="393" y="228"/>
                </a:cxn>
                <a:cxn ang="0">
                  <a:pos x="484" y="259"/>
                </a:cxn>
                <a:cxn ang="0">
                  <a:pos x="521" y="174"/>
                </a:cxn>
                <a:cxn ang="0">
                  <a:pos x="603" y="0"/>
                </a:cxn>
                <a:cxn ang="0">
                  <a:pos x="649" y="82"/>
                </a:cxn>
                <a:cxn ang="0">
                  <a:pos x="649" y="159"/>
                </a:cxn>
                <a:cxn ang="0">
                  <a:pos x="786" y="183"/>
                </a:cxn>
                <a:cxn ang="0">
                  <a:pos x="850" y="90"/>
                </a:cxn>
                <a:cxn ang="0">
                  <a:pos x="932" y="144"/>
                </a:cxn>
                <a:cxn ang="0">
                  <a:pos x="923" y="221"/>
                </a:cxn>
                <a:cxn ang="0">
                  <a:pos x="832" y="305"/>
                </a:cxn>
                <a:cxn ang="0">
                  <a:pos x="923" y="313"/>
                </a:cxn>
                <a:cxn ang="0">
                  <a:pos x="923" y="390"/>
                </a:cxn>
                <a:cxn ang="0">
                  <a:pos x="814" y="436"/>
                </a:cxn>
                <a:cxn ang="0">
                  <a:pos x="860" y="474"/>
                </a:cxn>
                <a:cxn ang="0">
                  <a:pos x="904" y="521"/>
                </a:cxn>
                <a:cxn ang="0">
                  <a:pos x="822" y="551"/>
                </a:cxn>
                <a:cxn ang="0">
                  <a:pos x="658" y="551"/>
                </a:cxn>
                <a:cxn ang="0">
                  <a:pos x="768" y="643"/>
                </a:cxn>
                <a:cxn ang="0">
                  <a:pos x="795" y="744"/>
                </a:cxn>
                <a:cxn ang="0">
                  <a:pos x="667" y="667"/>
                </a:cxn>
                <a:cxn ang="0">
                  <a:pos x="667" y="767"/>
                </a:cxn>
                <a:cxn ang="0">
                  <a:pos x="667" y="828"/>
                </a:cxn>
                <a:cxn ang="0">
                  <a:pos x="582" y="828"/>
                </a:cxn>
                <a:cxn ang="0">
                  <a:pos x="511" y="713"/>
                </a:cxn>
                <a:cxn ang="0">
                  <a:pos x="475" y="782"/>
                </a:cxn>
                <a:cxn ang="0">
                  <a:pos x="457" y="728"/>
                </a:cxn>
                <a:cxn ang="0">
                  <a:pos x="357" y="782"/>
                </a:cxn>
                <a:cxn ang="0">
                  <a:pos x="357" y="674"/>
                </a:cxn>
                <a:cxn ang="0">
                  <a:pos x="257" y="706"/>
                </a:cxn>
                <a:cxn ang="0">
                  <a:pos x="0" y="736"/>
                </a:cxn>
                <a:cxn ang="0">
                  <a:pos x="74" y="659"/>
                </a:cxn>
                <a:cxn ang="0">
                  <a:pos x="265" y="528"/>
                </a:cxn>
              </a:cxnLst>
              <a:rect l="0" t="0" r="r" b="b"/>
              <a:pathLst>
                <a:path w="932" h="828">
                  <a:moveTo>
                    <a:pt x="265" y="528"/>
                  </a:moveTo>
                  <a:lnTo>
                    <a:pt x="110" y="521"/>
                  </a:lnTo>
                  <a:lnTo>
                    <a:pt x="36" y="436"/>
                  </a:lnTo>
                  <a:lnTo>
                    <a:pt x="147" y="460"/>
                  </a:lnTo>
                  <a:lnTo>
                    <a:pt x="65" y="352"/>
                  </a:lnTo>
                  <a:lnTo>
                    <a:pt x="46" y="159"/>
                  </a:lnTo>
                  <a:lnTo>
                    <a:pt x="93" y="190"/>
                  </a:lnTo>
                  <a:lnTo>
                    <a:pt x="147" y="228"/>
                  </a:lnTo>
                  <a:lnTo>
                    <a:pt x="147" y="183"/>
                  </a:lnTo>
                  <a:lnTo>
                    <a:pt x="147" y="90"/>
                  </a:lnTo>
                  <a:lnTo>
                    <a:pt x="211" y="136"/>
                  </a:lnTo>
                  <a:lnTo>
                    <a:pt x="311" y="152"/>
                  </a:lnTo>
                  <a:lnTo>
                    <a:pt x="357" y="98"/>
                  </a:lnTo>
                  <a:lnTo>
                    <a:pt x="385" y="144"/>
                  </a:lnTo>
                  <a:lnTo>
                    <a:pt x="393" y="228"/>
                  </a:lnTo>
                  <a:lnTo>
                    <a:pt x="484" y="259"/>
                  </a:lnTo>
                  <a:lnTo>
                    <a:pt x="521" y="174"/>
                  </a:lnTo>
                  <a:lnTo>
                    <a:pt x="603" y="0"/>
                  </a:lnTo>
                  <a:lnTo>
                    <a:pt x="649" y="82"/>
                  </a:lnTo>
                  <a:lnTo>
                    <a:pt x="649" y="159"/>
                  </a:lnTo>
                  <a:lnTo>
                    <a:pt x="786" y="183"/>
                  </a:lnTo>
                  <a:lnTo>
                    <a:pt x="850" y="90"/>
                  </a:lnTo>
                  <a:lnTo>
                    <a:pt x="932" y="144"/>
                  </a:lnTo>
                  <a:lnTo>
                    <a:pt x="923" y="221"/>
                  </a:lnTo>
                  <a:lnTo>
                    <a:pt x="832" y="305"/>
                  </a:lnTo>
                  <a:lnTo>
                    <a:pt x="923" y="313"/>
                  </a:lnTo>
                  <a:lnTo>
                    <a:pt x="923" y="390"/>
                  </a:lnTo>
                  <a:lnTo>
                    <a:pt x="814" y="436"/>
                  </a:lnTo>
                  <a:lnTo>
                    <a:pt x="860" y="474"/>
                  </a:lnTo>
                  <a:lnTo>
                    <a:pt x="904" y="521"/>
                  </a:lnTo>
                  <a:lnTo>
                    <a:pt x="822" y="551"/>
                  </a:lnTo>
                  <a:lnTo>
                    <a:pt x="658" y="551"/>
                  </a:lnTo>
                  <a:lnTo>
                    <a:pt x="768" y="643"/>
                  </a:lnTo>
                  <a:lnTo>
                    <a:pt x="795" y="744"/>
                  </a:lnTo>
                  <a:lnTo>
                    <a:pt x="667" y="667"/>
                  </a:lnTo>
                  <a:lnTo>
                    <a:pt x="667" y="767"/>
                  </a:lnTo>
                  <a:lnTo>
                    <a:pt x="667" y="828"/>
                  </a:lnTo>
                  <a:lnTo>
                    <a:pt x="582" y="828"/>
                  </a:lnTo>
                  <a:lnTo>
                    <a:pt x="511" y="713"/>
                  </a:lnTo>
                  <a:lnTo>
                    <a:pt x="475" y="782"/>
                  </a:lnTo>
                  <a:lnTo>
                    <a:pt x="457" y="728"/>
                  </a:lnTo>
                  <a:lnTo>
                    <a:pt x="357" y="782"/>
                  </a:lnTo>
                  <a:lnTo>
                    <a:pt x="357" y="674"/>
                  </a:lnTo>
                  <a:lnTo>
                    <a:pt x="257" y="706"/>
                  </a:lnTo>
                  <a:lnTo>
                    <a:pt x="0" y="736"/>
                  </a:lnTo>
                  <a:lnTo>
                    <a:pt x="74" y="659"/>
                  </a:lnTo>
                  <a:lnTo>
                    <a:pt x="265" y="528"/>
                  </a:lnTo>
                  <a:close/>
                </a:path>
              </a:pathLst>
            </a:custGeom>
            <a:solidFill>
              <a:srgbClr val="289EE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9" name="Freeform 16">
              <a:extLst>
                <a:ext uri="{FF2B5EF4-FFF2-40B4-BE49-F238E27FC236}">
                  <a16:creationId xmlns:a16="http://schemas.microsoft.com/office/drawing/2014/main" id="{F6578AFC-F7BA-4BA0-9460-D11CF78FD040}"/>
                </a:ext>
              </a:extLst>
            </p:cNvPr>
            <p:cNvSpPr>
              <a:spLocks/>
            </p:cNvSpPr>
            <p:nvPr/>
          </p:nvSpPr>
          <p:spPr bwMode="auto">
            <a:xfrm>
              <a:off x="4760" y="724"/>
              <a:ext cx="204" cy="196"/>
            </a:xfrm>
            <a:custGeom>
              <a:avLst/>
              <a:gdLst/>
              <a:ahLst/>
              <a:cxnLst>
                <a:cxn ang="0">
                  <a:pos x="365" y="57"/>
                </a:cxn>
                <a:cxn ang="0">
                  <a:pos x="483" y="0"/>
                </a:cxn>
                <a:cxn ang="0">
                  <a:pos x="483" y="77"/>
                </a:cxn>
                <a:cxn ang="0">
                  <a:pos x="567" y="31"/>
                </a:cxn>
                <a:cxn ang="0">
                  <a:pos x="567" y="85"/>
                </a:cxn>
                <a:cxn ang="0">
                  <a:pos x="493" y="169"/>
                </a:cxn>
                <a:cxn ang="0">
                  <a:pos x="603" y="123"/>
                </a:cxn>
                <a:cxn ang="0">
                  <a:pos x="557" y="200"/>
                </a:cxn>
                <a:cxn ang="0">
                  <a:pos x="612" y="230"/>
                </a:cxn>
                <a:cxn ang="0">
                  <a:pos x="557" y="246"/>
                </a:cxn>
                <a:cxn ang="0">
                  <a:pos x="495" y="288"/>
                </a:cxn>
                <a:cxn ang="0">
                  <a:pos x="439" y="307"/>
                </a:cxn>
                <a:cxn ang="0">
                  <a:pos x="475" y="385"/>
                </a:cxn>
                <a:cxn ang="0">
                  <a:pos x="393" y="361"/>
                </a:cxn>
                <a:cxn ang="0">
                  <a:pos x="328" y="277"/>
                </a:cxn>
                <a:cxn ang="0">
                  <a:pos x="328" y="354"/>
                </a:cxn>
                <a:cxn ang="0">
                  <a:pos x="273" y="392"/>
                </a:cxn>
                <a:cxn ang="0">
                  <a:pos x="273" y="307"/>
                </a:cxn>
                <a:cxn ang="0">
                  <a:pos x="183" y="377"/>
                </a:cxn>
                <a:cxn ang="0">
                  <a:pos x="109" y="385"/>
                </a:cxn>
                <a:cxn ang="0">
                  <a:pos x="201" y="293"/>
                </a:cxn>
                <a:cxn ang="0">
                  <a:pos x="0" y="216"/>
                </a:cxn>
                <a:cxn ang="0">
                  <a:pos x="137" y="185"/>
                </a:cxn>
                <a:cxn ang="0">
                  <a:pos x="36" y="85"/>
                </a:cxn>
                <a:cxn ang="0">
                  <a:pos x="118" y="99"/>
                </a:cxn>
                <a:cxn ang="0">
                  <a:pos x="118" y="7"/>
                </a:cxn>
                <a:cxn ang="0">
                  <a:pos x="229" y="123"/>
                </a:cxn>
                <a:cxn ang="0">
                  <a:pos x="237" y="54"/>
                </a:cxn>
                <a:cxn ang="0">
                  <a:pos x="308" y="50"/>
                </a:cxn>
                <a:cxn ang="0">
                  <a:pos x="365" y="57"/>
                </a:cxn>
              </a:cxnLst>
              <a:rect l="0" t="0" r="r" b="b"/>
              <a:pathLst>
                <a:path w="612" h="392">
                  <a:moveTo>
                    <a:pt x="365" y="57"/>
                  </a:moveTo>
                  <a:lnTo>
                    <a:pt x="483" y="0"/>
                  </a:lnTo>
                  <a:lnTo>
                    <a:pt x="483" y="77"/>
                  </a:lnTo>
                  <a:lnTo>
                    <a:pt x="567" y="31"/>
                  </a:lnTo>
                  <a:lnTo>
                    <a:pt x="567" y="85"/>
                  </a:lnTo>
                  <a:lnTo>
                    <a:pt x="493" y="169"/>
                  </a:lnTo>
                  <a:lnTo>
                    <a:pt x="603" y="123"/>
                  </a:lnTo>
                  <a:lnTo>
                    <a:pt x="557" y="200"/>
                  </a:lnTo>
                  <a:lnTo>
                    <a:pt x="612" y="230"/>
                  </a:lnTo>
                  <a:lnTo>
                    <a:pt x="557" y="246"/>
                  </a:lnTo>
                  <a:lnTo>
                    <a:pt x="495" y="288"/>
                  </a:lnTo>
                  <a:lnTo>
                    <a:pt x="439" y="307"/>
                  </a:lnTo>
                  <a:lnTo>
                    <a:pt x="475" y="385"/>
                  </a:lnTo>
                  <a:lnTo>
                    <a:pt x="393" y="361"/>
                  </a:lnTo>
                  <a:lnTo>
                    <a:pt x="328" y="277"/>
                  </a:lnTo>
                  <a:lnTo>
                    <a:pt x="328" y="354"/>
                  </a:lnTo>
                  <a:lnTo>
                    <a:pt x="273" y="392"/>
                  </a:lnTo>
                  <a:lnTo>
                    <a:pt x="273" y="307"/>
                  </a:lnTo>
                  <a:lnTo>
                    <a:pt x="183" y="377"/>
                  </a:lnTo>
                  <a:lnTo>
                    <a:pt x="109" y="385"/>
                  </a:lnTo>
                  <a:lnTo>
                    <a:pt x="201" y="293"/>
                  </a:lnTo>
                  <a:lnTo>
                    <a:pt x="0" y="216"/>
                  </a:lnTo>
                  <a:lnTo>
                    <a:pt x="137" y="185"/>
                  </a:lnTo>
                  <a:lnTo>
                    <a:pt x="36" y="85"/>
                  </a:lnTo>
                  <a:lnTo>
                    <a:pt x="118" y="99"/>
                  </a:lnTo>
                  <a:lnTo>
                    <a:pt x="118" y="7"/>
                  </a:lnTo>
                  <a:lnTo>
                    <a:pt x="229" y="123"/>
                  </a:lnTo>
                  <a:lnTo>
                    <a:pt x="237" y="54"/>
                  </a:lnTo>
                  <a:lnTo>
                    <a:pt x="308" y="50"/>
                  </a:lnTo>
                  <a:lnTo>
                    <a:pt x="365" y="57"/>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0" name="Freeform 17">
              <a:extLst>
                <a:ext uri="{FF2B5EF4-FFF2-40B4-BE49-F238E27FC236}">
                  <a16:creationId xmlns:a16="http://schemas.microsoft.com/office/drawing/2014/main" id="{1C4E7530-B4AD-4DB6-A5DA-F23974892613}"/>
                </a:ext>
              </a:extLst>
            </p:cNvPr>
            <p:cNvSpPr>
              <a:spLocks/>
            </p:cNvSpPr>
            <p:nvPr/>
          </p:nvSpPr>
          <p:spPr bwMode="auto">
            <a:xfrm>
              <a:off x="4819" y="758"/>
              <a:ext cx="114" cy="142"/>
            </a:xfrm>
            <a:custGeom>
              <a:avLst/>
              <a:gdLst/>
              <a:ahLst/>
              <a:cxnLst>
                <a:cxn ang="0">
                  <a:pos x="64" y="175"/>
                </a:cxn>
                <a:cxn ang="0">
                  <a:pos x="0" y="115"/>
                </a:cxn>
                <a:cxn ang="0">
                  <a:pos x="71" y="127"/>
                </a:cxn>
                <a:cxn ang="0">
                  <a:pos x="71" y="55"/>
                </a:cxn>
                <a:cxn ang="0">
                  <a:pos x="85" y="0"/>
                </a:cxn>
                <a:cxn ang="0">
                  <a:pos x="121" y="67"/>
                </a:cxn>
                <a:cxn ang="0">
                  <a:pos x="164" y="12"/>
                </a:cxn>
                <a:cxn ang="0">
                  <a:pos x="164" y="79"/>
                </a:cxn>
                <a:cxn ang="0">
                  <a:pos x="242" y="31"/>
                </a:cxn>
                <a:cxn ang="0">
                  <a:pos x="321" y="25"/>
                </a:cxn>
                <a:cxn ang="0">
                  <a:pos x="229" y="73"/>
                </a:cxn>
                <a:cxn ang="0">
                  <a:pos x="229" y="139"/>
                </a:cxn>
                <a:cxn ang="0">
                  <a:pos x="314" y="109"/>
                </a:cxn>
                <a:cxn ang="0">
                  <a:pos x="292" y="157"/>
                </a:cxn>
                <a:cxn ang="0">
                  <a:pos x="343" y="163"/>
                </a:cxn>
                <a:cxn ang="0">
                  <a:pos x="256" y="187"/>
                </a:cxn>
                <a:cxn ang="0">
                  <a:pos x="321" y="283"/>
                </a:cxn>
                <a:cxn ang="0">
                  <a:pos x="229" y="235"/>
                </a:cxn>
                <a:cxn ang="0">
                  <a:pos x="229" y="265"/>
                </a:cxn>
                <a:cxn ang="0">
                  <a:pos x="164" y="229"/>
                </a:cxn>
                <a:cxn ang="0">
                  <a:pos x="164" y="175"/>
                </a:cxn>
                <a:cxn ang="0">
                  <a:pos x="107" y="235"/>
                </a:cxn>
                <a:cxn ang="0">
                  <a:pos x="36" y="253"/>
                </a:cxn>
                <a:cxn ang="0">
                  <a:pos x="64" y="175"/>
                </a:cxn>
              </a:cxnLst>
              <a:rect l="0" t="0" r="r" b="b"/>
              <a:pathLst>
                <a:path w="343" h="283">
                  <a:moveTo>
                    <a:pt x="64" y="175"/>
                  </a:moveTo>
                  <a:lnTo>
                    <a:pt x="0" y="115"/>
                  </a:lnTo>
                  <a:lnTo>
                    <a:pt x="71" y="127"/>
                  </a:lnTo>
                  <a:lnTo>
                    <a:pt x="71" y="55"/>
                  </a:lnTo>
                  <a:lnTo>
                    <a:pt x="85" y="0"/>
                  </a:lnTo>
                  <a:lnTo>
                    <a:pt x="121" y="67"/>
                  </a:lnTo>
                  <a:lnTo>
                    <a:pt x="164" y="12"/>
                  </a:lnTo>
                  <a:lnTo>
                    <a:pt x="164" y="79"/>
                  </a:lnTo>
                  <a:lnTo>
                    <a:pt x="242" y="31"/>
                  </a:lnTo>
                  <a:lnTo>
                    <a:pt x="321" y="25"/>
                  </a:lnTo>
                  <a:lnTo>
                    <a:pt x="229" y="73"/>
                  </a:lnTo>
                  <a:lnTo>
                    <a:pt x="229" y="139"/>
                  </a:lnTo>
                  <a:lnTo>
                    <a:pt x="314" y="109"/>
                  </a:lnTo>
                  <a:lnTo>
                    <a:pt x="292" y="157"/>
                  </a:lnTo>
                  <a:lnTo>
                    <a:pt x="343" y="163"/>
                  </a:lnTo>
                  <a:lnTo>
                    <a:pt x="256" y="187"/>
                  </a:lnTo>
                  <a:lnTo>
                    <a:pt x="321" y="283"/>
                  </a:lnTo>
                  <a:lnTo>
                    <a:pt x="229" y="235"/>
                  </a:lnTo>
                  <a:lnTo>
                    <a:pt x="229" y="265"/>
                  </a:lnTo>
                  <a:lnTo>
                    <a:pt x="164" y="229"/>
                  </a:lnTo>
                  <a:lnTo>
                    <a:pt x="164" y="175"/>
                  </a:lnTo>
                  <a:lnTo>
                    <a:pt x="107" y="235"/>
                  </a:lnTo>
                  <a:lnTo>
                    <a:pt x="36" y="253"/>
                  </a:lnTo>
                  <a:lnTo>
                    <a:pt x="64" y="175"/>
                  </a:lnTo>
                  <a:close/>
                </a:path>
              </a:pathLst>
            </a:custGeom>
            <a:solidFill>
              <a:srgbClr val="99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1" name="Rectangle 18">
              <a:extLst>
                <a:ext uri="{FF2B5EF4-FFF2-40B4-BE49-F238E27FC236}">
                  <a16:creationId xmlns:a16="http://schemas.microsoft.com/office/drawing/2014/main" id="{98B03A2D-7134-46B5-98E3-F507A6B78123}"/>
                </a:ext>
              </a:extLst>
            </p:cNvPr>
            <p:cNvSpPr>
              <a:spLocks noChangeArrowheads="1"/>
            </p:cNvSpPr>
            <p:nvPr/>
          </p:nvSpPr>
          <p:spPr bwMode="auto">
            <a:xfrm>
              <a:off x="4659" y="872"/>
              <a:ext cx="76" cy="32"/>
            </a:xfrm>
            <a:prstGeom prst="rect">
              <a:avLst/>
            </a:prstGeom>
            <a:solidFill>
              <a:srgbClr val="077ABA"/>
            </a:solid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2" name="Freeform 19">
              <a:extLst>
                <a:ext uri="{FF2B5EF4-FFF2-40B4-BE49-F238E27FC236}">
                  <a16:creationId xmlns:a16="http://schemas.microsoft.com/office/drawing/2014/main" id="{4B170E42-37BD-4C25-AE4B-A73C30C4B059}"/>
                </a:ext>
              </a:extLst>
            </p:cNvPr>
            <p:cNvSpPr>
              <a:spLocks/>
            </p:cNvSpPr>
            <p:nvPr/>
          </p:nvSpPr>
          <p:spPr bwMode="auto">
            <a:xfrm>
              <a:off x="4857" y="533"/>
              <a:ext cx="6" cy="186"/>
            </a:xfrm>
            <a:custGeom>
              <a:avLst/>
              <a:gdLst/>
              <a:ahLst/>
              <a:cxnLst>
                <a:cxn ang="0">
                  <a:pos x="9" y="372"/>
                </a:cxn>
                <a:cxn ang="0">
                  <a:pos x="0" y="0"/>
                </a:cxn>
                <a:cxn ang="0">
                  <a:pos x="19" y="78"/>
                </a:cxn>
                <a:cxn ang="0">
                  <a:pos x="19" y="287"/>
                </a:cxn>
                <a:cxn ang="0">
                  <a:pos x="9" y="372"/>
                </a:cxn>
              </a:cxnLst>
              <a:rect l="0" t="0" r="r" b="b"/>
              <a:pathLst>
                <a:path w="19" h="372">
                  <a:moveTo>
                    <a:pt x="9" y="372"/>
                  </a:moveTo>
                  <a:lnTo>
                    <a:pt x="0" y="0"/>
                  </a:lnTo>
                  <a:lnTo>
                    <a:pt x="19" y="78"/>
                  </a:lnTo>
                  <a:lnTo>
                    <a:pt x="19" y="287"/>
                  </a:lnTo>
                  <a:lnTo>
                    <a:pt x="9" y="372"/>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3" name="Freeform 20">
              <a:extLst>
                <a:ext uri="{FF2B5EF4-FFF2-40B4-BE49-F238E27FC236}">
                  <a16:creationId xmlns:a16="http://schemas.microsoft.com/office/drawing/2014/main" id="{BD69A517-32E7-42BE-9168-22A1F2117585}"/>
                </a:ext>
              </a:extLst>
            </p:cNvPr>
            <p:cNvSpPr>
              <a:spLocks/>
            </p:cNvSpPr>
            <p:nvPr/>
          </p:nvSpPr>
          <p:spPr bwMode="auto">
            <a:xfrm>
              <a:off x="4925" y="490"/>
              <a:ext cx="64" cy="217"/>
            </a:xfrm>
            <a:custGeom>
              <a:avLst/>
              <a:gdLst/>
              <a:ahLst/>
              <a:cxnLst>
                <a:cxn ang="0">
                  <a:pos x="0" y="434"/>
                </a:cxn>
                <a:cxn ang="0">
                  <a:pos x="194" y="0"/>
                </a:cxn>
                <a:cxn ang="0">
                  <a:pos x="157" y="125"/>
                </a:cxn>
                <a:cxn ang="0">
                  <a:pos x="56" y="372"/>
                </a:cxn>
                <a:cxn ang="0">
                  <a:pos x="0" y="434"/>
                </a:cxn>
              </a:cxnLst>
              <a:rect l="0" t="0" r="r" b="b"/>
              <a:pathLst>
                <a:path w="194" h="434">
                  <a:moveTo>
                    <a:pt x="0" y="434"/>
                  </a:moveTo>
                  <a:lnTo>
                    <a:pt x="194" y="0"/>
                  </a:lnTo>
                  <a:lnTo>
                    <a:pt x="157" y="125"/>
                  </a:lnTo>
                  <a:lnTo>
                    <a:pt x="56" y="372"/>
                  </a:lnTo>
                  <a:lnTo>
                    <a:pt x="0" y="434"/>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4" name="Freeform 21">
              <a:extLst>
                <a:ext uri="{FF2B5EF4-FFF2-40B4-BE49-F238E27FC236}">
                  <a16:creationId xmlns:a16="http://schemas.microsoft.com/office/drawing/2014/main" id="{D4EFBFA4-0740-4196-88DA-85F7E7120A9E}"/>
                </a:ext>
              </a:extLst>
            </p:cNvPr>
            <p:cNvSpPr>
              <a:spLocks/>
            </p:cNvSpPr>
            <p:nvPr/>
          </p:nvSpPr>
          <p:spPr bwMode="auto">
            <a:xfrm>
              <a:off x="4706" y="623"/>
              <a:ext cx="83" cy="92"/>
            </a:xfrm>
            <a:custGeom>
              <a:avLst/>
              <a:gdLst/>
              <a:ahLst/>
              <a:cxnLst>
                <a:cxn ang="0">
                  <a:pos x="250" y="185"/>
                </a:cxn>
                <a:cxn ang="0">
                  <a:pos x="0" y="0"/>
                </a:cxn>
                <a:cxn ang="0">
                  <a:pos x="37" y="36"/>
                </a:cxn>
                <a:cxn ang="0">
                  <a:pos x="175" y="154"/>
                </a:cxn>
                <a:cxn ang="0">
                  <a:pos x="250" y="185"/>
                </a:cxn>
              </a:cxnLst>
              <a:rect l="0" t="0" r="r" b="b"/>
              <a:pathLst>
                <a:path w="250" h="185">
                  <a:moveTo>
                    <a:pt x="250" y="185"/>
                  </a:moveTo>
                  <a:lnTo>
                    <a:pt x="0" y="0"/>
                  </a:lnTo>
                  <a:lnTo>
                    <a:pt x="37" y="36"/>
                  </a:lnTo>
                  <a:lnTo>
                    <a:pt x="175" y="154"/>
                  </a:lnTo>
                  <a:lnTo>
                    <a:pt x="250" y="185"/>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5" name="Freeform 22">
              <a:extLst>
                <a:ext uri="{FF2B5EF4-FFF2-40B4-BE49-F238E27FC236}">
                  <a16:creationId xmlns:a16="http://schemas.microsoft.com/office/drawing/2014/main" id="{3E0E5A37-4C96-4A82-975D-A00EFB106921}"/>
                </a:ext>
              </a:extLst>
            </p:cNvPr>
            <p:cNvSpPr>
              <a:spLocks/>
            </p:cNvSpPr>
            <p:nvPr/>
          </p:nvSpPr>
          <p:spPr bwMode="auto">
            <a:xfrm>
              <a:off x="4731" y="443"/>
              <a:ext cx="61" cy="180"/>
            </a:xfrm>
            <a:custGeom>
              <a:avLst/>
              <a:gdLst/>
              <a:ahLst/>
              <a:cxnLst>
                <a:cxn ang="0">
                  <a:pos x="100" y="218"/>
                </a:cxn>
                <a:cxn ang="0">
                  <a:pos x="0" y="0"/>
                </a:cxn>
                <a:cxn ang="0">
                  <a:pos x="35" y="77"/>
                </a:cxn>
                <a:cxn ang="0">
                  <a:pos x="92" y="133"/>
                </a:cxn>
                <a:cxn ang="0">
                  <a:pos x="184" y="358"/>
                </a:cxn>
                <a:cxn ang="0">
                  <a:pos x="100" y="218"/>
                </a:cxn>
              </a:cxnLst>
              <a:rect l="0" t="0" r="r" b="b"/>
              <a:pathLst>
                <a:path w="184" h="358">
                  <a:moveTo>
                    <a:pt x="100" y="218"/>
                  </a:moveTo>
                  <a:lnTo>
                    <a:pt x="0" y="0"/>
                  </a:lnTo>
                  <a:lnTo>
                    <a:pt x="35" y="77"/>
                  </a:lnTo>
                  <a:lnTo>
                    <a:pt x="92" y="133"/>
                  </a:lnTo>
                  <a:lnTo>
                    <a:pt x="184" y="358"/>
                  </a:lnTo>
                  <a:lnTo>
                    <a:pt x="100" y="218"/>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6" name="Freeform 23">
              <a:extLst>
                <a:ext uri="{FF2B5EF4-FFF2-40B4-BE49-F238E27FC236}">
                  <a16:creationId xmlns:a16="http://schemas.microsoft.com/office/drawing/2014/main" id="{3F45E203-C795-4D07-AFEC-B34F6E80BC22}"/>
                </a:ext>
              </a:extLst>
            </p:cNvPr>
            <p:cNvSpPr>
              <a:spLocks/>
            </p:cNvSpPr>
            <p:nvPr/>
          </p:nvSpPr>
          <p:spPr bwMode="auto">
            <a:xfrm>
              <a:off x="4958" y="471"/>
              <a:ext cx="16" cy="20"/>
            </a:xfrm>
            <a:custGeom>
              <a:avLst/>
              <a:gdLst/>
              <a:ahLst/>
              <a:cxnLst>
                <a:cxn ang="0">
                  <a:pos x="16" y="0"/>
                </a:cxn>
                <a:cxn ang="0">
                  <a:pos x="0" y="40"/>
                </a:cxn>
                <a:cxn ang="0">
                  <a:pos x="47" y="40"/>
                </a:cxn>
                <a:cxn ang="0">
                  <a:pos x="16" y="0"/>
                </a:cxn>
              </a:cxnLst>
              <a:rect l="0" t="0" r="r" b="b"/>
              <a:pathLst>
                <a:path w="47" h="40">
                  <a:moveTo>
                    <a:pt x="16" y="0"/>
                  </a:moveTo>
                  <a:lnTo>
                    <a:pt x="0" y="40"/>
                  </a:lnTo>
                  <a:lnTo>
                    <a:pt x="47" y="40"/>
                  </a:lnTo>
                  <a:lnTo>
                    <a:pt x="16"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7" name="Freeform 24">
              <a:extLst>
                <a:ext uri="{FF2B5EF4-FFF2-40B4-BE49-F238E27FC236}">
                  <a16:creationId xmlns:a16="http://schemas.microsoft.com/office/drawing/2014/main" id="{76B7774A-7829-4563-A98C-7E7E82CC148E}"/>
                </a:ext>
              </a:extLst>
            </p:cNvPr>
            <p:cNvSpPr>
              <a:spLocks/>
            </p:cNvSpPr>
            <p:nvPr/>
          </p:nvSpPr>
          <p:spPr bwMode="auto">
            <a:xfrm>
              <a:off x="5011" y="617"/>
              <a:ext cx="17" cy="19"/>
            </a:xfrm>
            <a:custGeom>
              <a:avLst/>
              <a:gdLst/>
              <a:ahLst/>
              <a:cxnLst>
                <a:cxn ang="0">
                  <a:pos x="0" y="0"/>
                </a:cxn>
                <a:cxn ang="0">
                  <a:pos x="0" y="39"/>
                </a:cxn>
                <a:cxn ang="0">
                  <a:pos x="51" y="39"/>
                </a:cxn>
                <a:cxn ang="0">
                  <a:pos x="0" y="0"/>
                </a:cxn>
              </a:cxnLst>
              <a:rect l="0" t="0" r="r" b="b"/>
              <a:pathLst>
                <a:path w="51" h="39">
                  <a:moveTo>
                    <a:pt x="0" y="0"/>
                  </a:moveTo>
                  <a:lnTo>
                    <a:pt x="0" y="39"/>
                  </a:lnTo>
                  <a:lnTo>
                    <a:pt x="51" y="39"/>
                  </a:lnTo>
                  <a:lnTo>
                    <a:pt x="0"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8" name="Freeform 25">
              <a:extLst>
                <a:ext uri="{FF2B5EF4-FFF2-40B4-BE49-F238E27FC236}">
                  <a16:creationId xmlns:a16="http://schemas.microsoft.com/office/drawing/2014/main" id="{D6287B8D-7B5A-45D7-AAC7-BA5632773F37}"/>
                </a:ext>
              </a:extLst>
            </p:cNvPr>
            <p:cNvSpPr>
              <a:spLocks/>
            </p:cNvSpPr>
            <p:nvPr/>
          </p:nvSpPr>
          <p:spPr bwMode="auto">
            <a:xfrm>
              <a:off x="4748" y="345"/>
              <a:ext cx="17" cy="42"/>
            </a:xfrm>
            <a:custGeom>
              <a:avLst/>
              <a:gdLst/>
              <a:ahLst/>
              <a:cxnLst>
                <a:cxn ang="0">
                  <a:pos x="23" y="0"/>
                </a:cxn>
                <a:cxn ang="0">
                  <a:pos x="0" y="84"/>
                </a:cxn>
                <a:cxn ang="0">
                  <a:pos x="53" y="54"/>
                </a:cxn>
                <a:cxn ang="0">
                  <a:pos x="23" y="0"/>
                </a:cxn>
              </a:cxnLst>
              <a:rect l="0" t="0" r="r" b="b"/>
              <a:pathLst>
                <a:path w="53" h="84">
                  <a:moveTo>
                    <a:pt x="23" y="0"/>
                  </a:moveTo>
                  <a:lnTo>
                    <a:pt x="0" y="84"/>
                  </a:lnTo>
                  <a:lnTo>
                    <a:pt x="53" y="54"/>
                  </a:lnTo>
                  <a:lnTo>
                    <a:pt x="23"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9" name="Freeform 26">
              <a:extLst>
                <a:ext uri="{FF2B5EF4-FFF2-40B4-BE49-F238E27FC236}">
                  <a16:creationId xmlns:a16="http://schemas.microsoft.com/office/drawing/2014/main" id="{33F3D44B-EB8F-4B10-AA27-253FFFABC4BC}"/>
                </a:ext>
              </a:extLst>
            </p:cNvPr>
            <p:cNvSpPr>
              <a:spLocks/>
            </p:cNvSpPr>
            <p:nvPr/>
          </p:nvSpPr>
          <p:spPr bwMode="auto">
            <a:xfrm>
              <a:off x="4814" y="518"/>
              <a:ext cx="12" cy="24"/>
            </a:xfrm>
            <a:custGeom>
              <a:avLst/>
              <a:gdLst/>
              <a:ahLst/>
              <a:cxnLst>
                <a:cxn ang="0">
                  <a:pos x="8" y="0"/>
                </a:cxn>
                <a:cxn ang="0">
                  <a:pos x="0" y="45"/>
                </a:cxn>
                <a:cxn ang="0">
                  <a:pos x="36" y="49"/>
                </a:cxn>
                <a:cxn ang="0">
                  <a:pos x="8" y="0"/>
                </a:cxn>
              </a:cxnLst>
              <a:rect l="0" t="0" r="r" b="b"/>
              <a:pathLst>
                <a:path w="36" h="49">
                  <a:moveTo>
                    <a:pt x="8" y="0"/>
                  </a:moveTo>
                  <a:lnTo>
                    <a:pt x="0" y="45"/>
                  </a:lnTo>
                  <a:lnTo>
                    <a:pt x="36" y="49"/>
                  </a:lnTo>
                  <a:lnTo>
                    <a:pt x="8"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30" name="Freeform 27">
              <a:extLst>
                <a:ext uri="{FF2B5EF4-FFF2-40B4-BE49-F238E27FC236}">
                  <a16:creationId xmlns:a16="http://schemas.microsoft.com/office/drawing/2014/main" id="{E32D13F0-F499-42C1-A13B-821DC8B5FDEB}"/>
                </a:ext>
              </a:extLst>
            </p:cNvPr>
            <p:cNvSpPr>
              <a:spLocks/>
            </p:cNvSpPr>
            <p:nvPr/>
          </p:nvSpPr>
          <p:spPr bwMode="auto">
            <a:xfrm>
              <a:off x="4677" y="564"/>
              <a:ext cx="20" cy="30"/>
            </a:xfrm>
            <a:custGeom>
              <a:avLst/>
              <a:gdLst/>
              <a:ahLst/>
              <a:cxnLst>
                <a:cxn ang="0">
                  <a:pos x="0" y="0"/>
                </a:cxn>
                <a:cxn ang="0">
                  <a:pos x="6" y="60"/>
                </a:cxn>
                <a:cxn ang="0">
                  <a:pos x="59" y="0"/>
                </a:cxn>
                <a:cxn ang="0">
                  <a:pos x="0" y="0"/>
                </a:cxn>
              </a:cxnLst>
              <a:rect l="0" t="0" r="r" b="b"/>
              <a:pathLst>
                <a:path w="59" h="60">
                  <a:moveTo>
                    <a:pt x="0" y="0"/>
                  </a:moveTo>
                  <a:lnTo>
                    <a:pt x="6" y="60"/>
                  </a:lnTo>
                  <a:lnTo>
                    <a:pt x="59" y="0"/>
                  </a:lnTo>
                  <a:lnTo>
                    <a:pt x="0"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31" name="Freeform 28">
              <a:extLst>
                <a:ext uri="{FF2B5EF4-FFF2-40B4-BE49-F238E27FC236}">
                  <a16:creationId xmlns:a16="http://schemas.microsoft.com/office/drawing/2014/main" id="{1D7F727D-7C26-45BC-9095-DD1B0D6D2EAB}"/>
                </a:ext>
              </a:extLst>
            </p:cNvPr>
            <p:cNvSpPr>
              <a:spLocks/>
            </p:cNvSpPr>
            <p:nvPr/>
          </p:nvSpPr>
          <p:spPr bwMode="auto">
            <a:xfrm>
              <a:off x="4958" y="1005"/>
              <a:ext cx="20" cy="30"/>
            </a:xfrm>
            <a:custGeom>
              <a:avLst/>
              <a:gdLst/>
              <a:ahLst/>
              <a:cxnLst>
                <a:cxn ang="0">
                  <a:pos x="0" y="0"/>
                </a:cxn>
                <a:cxn ang="0">
                  <a:pos x="0" y="61"/>
                </a:cxn>
                <a:cxn ang="0">
                  <a:pos x="60" y="61"/>
                </a:cxn>
                <a:cxn ang="0">
                  <a:pos x="0" y="0"/>
                </a:cxn>
              </a:cxnLst>
              <a:rect l="0" t="0" r="r" b="b"/>
              <a:pathLst>
                <a:path w="60" h="61">
                  <a:moveTo>
                    <a:pt x="0" y="0"/>
                  </a:moveTo>
                  <a:lnTo>
                    <a:pt x="0" y="61"/>
                  </a:lnTo>
                  <a:lnTo>
                    <a:pt x="60" y="61"/>
                  </a:lnTo>
                  <a:lnTo>
                    <a:pt x="0" y="0"/>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grpSp>
        <p:nvGrpSpPr>
          <p:cNvPr id="32" name="Group 29">
            <a:extLst>
              <a:ext uri="{FF2B5EF4-FFF2-40B4-BE49-F238E27FC236}">
                <a16:creationId xmlns:a16="http://schemas.microsoft.com/office/drawing/2014/main" id="{AF001482-8DE5-48D5-8D27-F32A43F3697F}"/>
              </a:ext>
            </a:extLst>
          </p:cNvPr>
          <p:cNvGrpSpPr>
            <a:grpSpLocks/>
          </p:cNvGrpSpPr>
          <p:nvPr/>
        </p:nvGrpSpPr>
        <p:grpSpPr bwMode="auto">
          <a:xfrm>
            <a:off x="7380348" y="4725144"/>
            <a:ext cx="1109663" cy="1219200"/>
            <a:chOff x="4896" y="0"/>
            <a:chExt cx="699" cy="768"/>
          </a:xfrm>
        </p:grpSpPr>
        <p:sp>
          <p:nvSpPr>
            <p:cNvPr id="33" name="Freeform 30">
              <a:extLst>
                <a:ext uri="{FF2B5EF4-FFF2-40B4-BE49-F238E27FC236}">
                  <a16:creationId xmlns:a16="http://schemas.microsoft.com/office/drawing/2014/main" id="{D9AB5F63-CF82-44FE-AFBA-78C3B337C8C6}"/>
                </a:ext>
              </a:extLst>
            </p:cNvPr>
            <p:cNvSpPr>
              <a:spLocks/>
            </p:cNvSpPr>
            <p:nvPr/>
          </p:nvSpPr>
          <p:spPr bwMode="auto">
            <a:xfrm>
              <a:off x="4896" y="624"/>
              <a:ext cx="181" cy="144"/>
            </a:xfrm>
            <a:custGeom>
              <a:avLst/>
              <a:gdLst/>
              <a:ahLst/>
              <a:cxnLst>
                <a:cxn ang="0">
                  <a:pos x="542" y="48"/>
                </a:cxn>
                <a:cxn ang="0">
                  <a:pos x="477" y="0"/>
                </a:cxn>
                <a:cxn ang="0">
                  <a:pos x="0" y="282"/>
                </a:cxn>
                <a:cxn ang="0">
                  <a:pos x="28" y="288"/>
                </a:cxn>
                <a:cxn ang="0">
                  <a:pos x="449" y="66"/>
                </a:cxn>
                <a:cxn ang="0">
                  <a:pos x="506" y="108"/>
                </a:cxn>
                <a:cxn ang="0">
                  <a:pos x="542" y="48"/>
                </a:cxn>
              </a:cxnLst>
              <a:rect l="0" t="0" r="r" b="b"/>
              <a:pathLst>
                <a:path w="542" h="288">
                  <a:moveTo>
                    <a:pt x="542" y="48"/>
                  </a:moveTo>
                  <a:lnTo>
                    <a:pt x="477" y="0"/>
                  </a:lnTo>
                  <a:lnTo>
                    <a:pt x="0" y="282"/>
                  </a:lnTo>
                  <a:lnTo>
                    <a:pt x="28" y="288"/>
                  </a:lnTo>
                  <a:lnTo>
                    <a:pt x="449" y="66"/>
                  </a:lnTo>
                  <a:lnTo>
                    <a:pt x="506" y="108"/>
                  </a:lnTo>
                  <a:lnTo>
                    <a:pt x="542" y="48"/>
                  </a:lnTo>
                  <a:close/>
                </a:path>
              </a:pathLst>
            </a:custGeom>
            <a:solidFill>
              <a:srgbClr val="000016"/>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nvGrpSpPr>
            <p:cNvPr id="34" name="Group 31">
              <a:extLst>
                <a:ext uri="{FF2B5EF4-FFF2-40B4-BE49-F238E27FC236}">
                  <a16:creationId xmlns:a16="http://schemas.microsoft.com/office/drawing/2014/main" id="{523863DB-4CE9-4818-ACCE-268C31D9D360}"/>
                </a:ext>
              </a:extLst>
            </p:cNvPr>
            <p:cNvGrpSpPr>
              <a:grpSpLocks/>
            </p:cNvGrpSpPr>
            <p:nvPr/>
          </p:nvGrpSpPr>
          <p:grpSpPr bwMode="auto">
            <a:xfrm>
              <a:off x="4992" y="0"/>
              <a:ext cx="603" cy="718"/>
              <a:chOff x="5011" y="188"/>
              <a:chExt cx="603" cy="718"/>
            </a:xfrm>
          </p:grpSpPr>
          <p:sp>
            <p:nvSpPr>
              <p:cNvPr id="35" name="Freeform 32">
                <a:extLst>
                  <a:ext uri="{FF2B5EF4-FFF2-40B4-BE49-F238E27FC236}">
                    <a16:creationId xmlns:a16="http://schemas.microsoft.com/office/drawing/2014/main" id="{11BDC668-5A79-4B7B-8649-E60FAFD85BFE}"/>
                  </a:ext>
                </a:extLst>
              </p:cNvPr>
              <p:cNvSpPr>
                <a:spLocks/>
              </p:cNvSpPr>
              <p:nvPr/>
            </p:nvSpPr>
            <p:spPr bwMode="auto">
              <a:xfrm>
                <a:off x="5011" y="188"/>
                <a:ext cx="522" cy="713"/>
              </a:xfrm>
              <a:custGeom>
                <a:avLst/>
                <a:gdLst/>
                <a:ahLst/>
                <a:cxnLst>
                  <a:cxn ang="0">
                    <a:pos x="250" y="37"/>
                  </a:cxn>
                  <a:cxn ang="0">
                    <a:pos x="293" y="16"/>
                  </a:cxn>
                  <a:cxn ang="0">
                    <a:pos x="338" y="8"/>
                  </a:cxn>
                  <a:cxn ang="0">
                    <a:pos x="391" y="3"/>
                  </a:cxn>
                  <a:cxn ang="0">
                    <a:pos x="474" y="19"/>
                  </a:cxn>
                  <a:cxn ang="0">
                    <a:pos x="497" y="101"/>
                  </a:cxn>
                  <a:cxn ang="0">
                    <a:pos x="544" y="160"/>
                  </a:cxn>
                  <a:cxn ang="0">
                    <a:pos x="647" y="155"/>
                  </a:cxn>
                  <a:cxn ang="0">
                    <a:pos x="1076" y="213"/>
                  </a:cxn>
                  <a:cxn ang="0">
                    <a:pos x="1267" y="329"/>
                  </a:cxn>
                  <a:cxn ang="0">
                    <a:pos x="1380" y="418"/>
                  </a:cxn>
                  <a:cxn ang="0">
                    <a:pos x="1416" y="434"/>
                  </a:cxn>
                  <a:cxn ang="0">
                    <a:pos x="1427" y="451"/>
                  </a:cxn>
                  <a:cxn ang="0">
                    <a:pos x="1426" y="473"/>
                  </a:cxn>
                  <a:cxn ang="0">
                    <a:pos x="1423" y="509"/>
                  </a:cxn>
                  <a:cxn ang="0">
                    <a:pos x="1475" y="562"/>
                  </a:cxn>
                  <a:cxn ang="0">
                    <a:pos x="1492" y="630"/>
                  </a:cxn>
                  <a:cxn ang="0">
                    <a:pos x="1567" y="708"/>
                  </a:cxn>
                  <a:cxn ang="0">
                    <a:pos x="1555" y="810"/>
                  </a:cxn>
                  <a:cxn ang="0">
                    <a:pos x="1567" y="911"/>
                  </a:cxn>
                  <a:cxn ang="0">
                    <a:pos x="1558" y="971"/>
                  </a:cxn>
                  <a:cxn ang="0">
                    <a:pos x="1537" y="1020"/>
                  </a:cxn>
                  <a:cxn ang="0">
                    <a:pos x="1495" y="1072"/>
                  </a:cxn>
                  <a:cxn ang="0">
                    <a:pos x="1406" y="1183"/>
                  </a:cxn>
                  <a:cxn ang="0">
                    <a:pos x="1375" y="1419"/>
                  </a:cxn>
                  <a:cxn ang="0">
                    <a:pos x="500" y="1264"/>
                  </a:cxn>
                  <a:cxn ang="0">
                    <a:pos x="483" y="1175"/>
                  </a:cxn>
                  <a:cxn ang="0">
                    <a:pos x="438" y="1219"/>
                  </a:cxn>
                  <a:cxn ang="0">
                    <a:pos x="377" y="1285"/>
                  </a:cxn>
                  <a:cxn ang="0">
                    <a:pos x="175" y="1271"/>
                  </a:cxn>
                  <a:cxn ang="0">
                    <a:pos x="87" y="1211"/>
                  </a:cxn>
                  <a:cxn ang="0">
                    <a:pos x="228" y="1093"/>
                  </a:cxn>
                  <a:cxn ang="0">
                    <a:pos x="387" y="1005"/>
                  </a:cxn>
                  <a:cxn ang="0">
                    <a:pos x="359" y="946"/>
                  </a:cxn>
                  <a:cxn ang="0">
                    <a:pos x="359" y="822"/>
                  </a:cxn>
                  <a:cxn ang="0">
                    <a:pos x="333" y="666"/>
                  </a:cxn>
                  <a:cxn ang="0">
                    <a:pos x="192" y="608"/>
                  </a:cxn>
                  <a:cxn ang="0">
                    <a:pos x="96" y="505"/>
                  </a:cxn>
                  <a:cxn ang="0">
                    <a:pos x="0" y="349"/>
                  </a:cxn>
                  <a:cxn ang="0">
                    <a:pos x="70" y="179"/>
                  </a:cxn>
                  <a:cxn ang="0">
                    <a:pos x="184" y="68"/>
                  </a:cxn>
                </a:cxnLst>
                <a:rect l="0" t="0" r="r" b="b"/>
                <a:pathLst>
                  <a:path w="1567" h="1426">
                    <a:moveTo>
                      <a:pt x="227" y="54"/>
                    </a:moveTo>
                    <a:lnTo>
                      <a:pt x="250" y="37"/>
                    </a:lnTo>
                    <a:lnTo>
                      <a:pt x="272" y="25"/>
                    </a:lnTo>
                    <a:lnTo>
                      <a:pt x="293" y="16"/>
                    </a:lnTo>
                    <a:lnTo>
                      <a:pt x="315" y="12"/>
                    </a:lnTo>
                    <a:lnTo>
                      <a:pt x="338" y="8"/>
                    </a:lnTo>
                    <a:lnTo>
                      <a:pt x="364" y="6"/>
                    </a:lnTo>
                    <a:lnTo>
                      <a:pt x="391" y="3"/>
                    </a:lnTo>
                    <a:lnTo>
                      <a:pt x="423" y="0"/>
                    </a:lnTo>
                    <a:lnTo>
                      <a:pt x="474" y="19"/>
                    </a:lnTo>
                    <a:lnTo>
                      <a:pt x="497" y="54"/>
                    </a:lnTo>
                    <a:lnTo>
                      <a:pt x="497" y="101"/>
                    </a:lnTo>
                    <a:lnTo>
                      <a:pt x="544" y="116"/>
                    </a:lnTo>
                    <a:lnTo>
                      <a:pt x="544" y="160"/>
                    </a:lnTo>
                    <a:lnTo>
                      <a:pt x="572" y="175"/>
                    </a:lnTo>
                    <a:lnTo>
                      <a:pt x="647" y="155"/>
                    </a:lnTo>
                    <a:lnTo>
                      <a:pt x="886" y="155"/>
                    </a:lnTo>
                    <a:lnTo>
                      <a:pt x="1076" y="213"/>
                    </a:lnTo>
                    <a:lnTo>
                      <a:pt x="1134" y="253"/>
                    </a:lnTo>
                    <a:lnTo>
                      <a:pt x="1267" y="329"/>
                    </a:lnTo>
                    <a:lnTo>
                      <a:pt x="1319" y="374"/>
                    </a:lnTo>
                    <a:lnTo>
                      <a:pt x="1380" y="418"/>
                    </a:lnTo>
                    <a:lnTo>
                      <a:pt x="1401" y="425"/>
                    </a:lnTo>
                    <a:lnTo>
                      <a:pt x="1416" y="434"/>
                    </a:lnTo>
                    <a:lnTo>
                      <a:pt x="1423" y="441"/>
                    </a:lnTo>
                    <a:lnTo>
                      <a:pt x="1427" y="451"/>
                    </a:lnTo>
                    <a:lnTo>
                      <a:pt x="1427" y="461"/>
                    </a:lnTo>
                    <a:lnTo>
                      <a:pt x="1426" y="473"/>
                    </a:lnTo>
                    <a:lnTo>
                      <a:pt x="1424" y="490"/>
                    </a:lnTo>
                    <a:lnTo>
                      <a:pt x="1423" y="509"/>
                    </a:lnTo>
                    <a:lnTo>
                      <a:pt x="1475" y="529"/>
                    </a:lnTo>
                    <a:lnTo>
                      <a:pt x="1475" y="562"/>
                    </a:lnTo>
                    <a:lnTo>
                      <a:pt x="1492" y="597"/>
                    </a:lnTo>
                    <a:lnTo>
                      <a:pt x="1492" y="630"/>
                    </a:lnTo>
                    <a:lnTo>
                      <a:pt x="1509" y="664"/>
                    </a:lnTo>
                    <a:lnTo>
                      <a:pt x="1567" y="708"/>
                    </a:lnTo>
                    <a:lnTo>
                      <a:pt x="1567" y="752"/>
                    </a:lnTo>
                    <a:lnTo>
                      <a:pt x="1555" y="810"/>
                    </a:lnTo>
                    <a:lnTo>
                      <a:pt x="1567" y="873"/>
                    </a:lnTo>
                    <a:lnTo>
                      <a:pt x="1567" y="911"/>
                    </a:lnTo>
                    <a:lnTo>
                      <a:pt x="1564" y="944"/>
                    </a:lnTo>
                    <a:lnTo>
                      <a:pt x="1558" y="971"/>
                    </a:lnTo>
                    <a:lnTo>
                      <a:pt x="1550" y="996"/>
                    </a:lnTo>
                    <a:lnTo>
                      <a:pt x="1537" y="1020"/>
                    </a:lnTo>
                    <a:lnTo>
                      <a:pt x="1519" y="1045"/>
                    </a:lnTo>
                    <a:lnTo>
                      <a:pt x="1495" y="1072"/>
                    </a:lnTo>
                    <a:lnTo>
                      <a:pt x="1463" y="1103"/>
                    </a:lnTo>
                    <a:lnTo>
                      <a:pt x="1406" y="1183"/>
                    </a:lnTo>
                    <a:lnTo>
                      <a:pt x="1358" y="1296"/>
                    </a:lnTo>
                    <a:lnTo>
                      <a:pt x="1375" y="1419"/>
                    </a:lnTo>
                    <a:lnTo>
                      <a:pt x="492" y="1426"/>
                    </a:lnTo>
                    <a:lnTo>
                      <a:pt x="500" y="1264"/>
                    </a:lnTo>
                    <a:lnTo>
                      <a:pt x="552" y="1167"/>
                    </a:lnTo>
                    <a:lnTo>
                      <a:pt x="483" y="1175"/>
                    </a:lnTo>
                    <a:lnTo>
                      <a:pt x="438" y="1167"/>
                    </a:lnTo>
                    <a:lnTo>
                      <a:pt x="438" y="1219"/>
                    </a:lnTo>
                    <a:lnTo>
                      <a:pt x="395" y="1227"/>
                    </a:lnTo>
                    <a:lnTo>
                      <a:pt x="377" y="1285"/>
                    </a:lnTo>
                    <a:lnTo>
                      <a:pt x="237" y="1315"/>
                    </a:lnTo>
                    <a:lnTo>
                      <a:pt x="175" y="1271"/>
                    </a:lnTo>
                    <a:lnTo>
                      <a:pt x="96" y="1271"/>
                    </a:lnTo>
                    <a:lnTo>
                      <a:pt x="87" y="1211"/>
                    </a:lnTo>
                    <a:lnTo>
                      <a:pt x="132" y="1159"/>
                    </a:lnTo>
                    <a:lnTo>
                      <a:pt x="228" y="1093"/>
                    </a:lnTo>
                    <a:lnTo>
                      <a:pt x="308" y="1078"/>
                    </a:lnTo>
                    <a:lnTo>
                      <a:pt x="387" y="1005"/>
                    </a:lnTo>
                    <a:lnTo>
                      <a:pt x="387" y="982"/>
                    </a:lnTo>
                    <a:lnTo>
                      <a:pt x="359" y="946"/>
                    </a:lnTo>
                    <a:lnTo>
                      <a:pt x="359" y="888"/>
                    </a:lnTo>
                    <a:lnTo>
                      <a:pt x="359" y="822"/>
                    </a:lnTo>
                    <a:lnTo>
                      <a:pt x="333" y="755"/>
                    </a:lnTo>
                    <a:lnTo>
                      <a:pt x="333" y="666"/>
                    </a:lnTo>
                    <a:lnTo>
                      <a:pt x="237" y="603"/>
                    </a:lnTo>
                    <a:lnTo>
                      <a:pt x="192" y="608"/>
                    </a:lnTo>
                    <a:lnTo>
                      <a:pt x="84" y="560"/>
                    </a:lnTo>
                    <a:lnTo>
                      <a:pt x="96" y="505"/>
                    </a:lnTo>
                    <a:lnTo>
                      <a:pt x="36" y="437"/>
                    </a:lnTo>
                    <a:lnTo>
                      <a:pt x="0" y="349"/>
                    </a:lnTo>
                    <a:lnTo>
                      <a:pt x="17" y="245"/>
                    </a:lnTo>
                    <a:lnTo>
                      <a:pt x="70" y="179"/>
                    </a:lnTo>
                    <a:lnTo>
                      <a:pt x="141" y="98"/>
                    </a:lnTo>
                    <a:lnTo>
                      <a:pt x="184" y="68"/>
                    </a:lnTo>
                    <a:lnTo>
                      <a:pt x="227" y="54"/>
                    </a:lnTo>
                    <a:close/>
                  </a:path>
                </a:pathLst>
              </a:custGeom>
              <a:solidFill>
                <a:srgbClr val="00000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36" name="Freeform 33">
                <a:extLst>
                  <a:ext uri="{FF2B5EF4-FFF2-40B4-BE49-F238E27FC236}">
                    <a16:creationId xmlns:a16="http://schemas.microsoft.com/office/drawing/2014/main" id="{9EBC558C-B39E-41FC-9E5E-E7235120A501}"/>
                  </a:ext>
                </a:extLst>
              </p:cNvPr>
              <p:cNvSpPr>
                <a:spLocks/>
              </p:cNvSpPr>
              <p:nvPr/>
            </p:nvSpPr>
            <p:spPr bwMode="auto">
              <a:xfrm>
                <a:off x="5011" y="344"/>
                <a:ext cx="192" cy="183"/>
              </a:xfrm>
              <a:custGeom>
                <a:avLst/>
                <a:gdLst/>
                <a:ahLst/>
                <a:cxnLst>
                  <a:cxn ang="0">
                    <a:pos x="0" y="24"/>
                  </a:cxn>
                  <a:cxn ang="0">
                    <a:pos x="0" y="90"/>
                  </a:cxn>
                  <a:cxn ang="0">
                    <a:pos x="41" y="147"/>
                  </a:cxn>
                  <a:cxn ang="0">
                    <a:pos x="120" y="195"/>
                  </a:cxn>
                  <a:cxn ang="0">
                    <a:pos x="200" y="186"/>
                  </a:cxn>
                  <a:cxn ang="0">
                    <a:pos x="311" y="152"/>
                  </a:cxn>
                  <a:cxn ang="0">
                    <a:pos x="425" y="200"/>
                  </a:cxn>
                  <a:cxn ang="0">
                    <a:pos x="385" y="263"/>
                  </a:cxn>
                  <a:cxn ang="0">
                    <a:pos x="341" y="266"/>
                  </a:cxn>
                  <a:cxn ang="0">
                    <a:pos x="232" y="290"/>
                  </a:cxn>
                  <a:cxn ang="0">
                    <a:pos x="317" y="347"/>
                  </a:cxn>
                  <a:cxn ang="0">
                    <a:pos x="419" y="365"/>
                  </a:cxn>
                  <a:cxn ang="0">
                    <a:pos x="487" y="365"/>
                  </a:cxn>
                  <a:cxn ang="0">
                    <a:pos x="576" y="323"/>
                  </a:cxn>
                  <a:cxn ang="0">
                    <a:pos x="537" y="247"/>
                  </a:cxn>
                  <a:cxn ang="0">
                    <a:pos x="475" y="147"/>
                  </a:cxn>
                  <a:cxn ang="0">
                    <a:pos x="317" y="33"/>
                  </a:cxn>
                  <a:cxn ang="0">
                    <a:pos x="203" y="0"/>
                  </a:cxn>
                  <a:cxn ang="0">
                    <a:pos x="74" y="14"/>
                  </a:cxn>
                  <a:cxn ang="0">
                    <a:pos x="71" y="14"/>
                  </a:cxn>
                  <a:cxn ang="0">
                    <a:pos x="61" y="15"/>
                  </a:cxn>
                  <a:cxn ang="0">
                    <a:pos x="48" y="18"/>
                  </a:cxn>
                  <a:cxn ang="0">
                    <a:pos x="34" y="19"/>
                  </a:cxn>
                  <a:cxn ang="0">
                    <a:pos x="19" y="20"/>
                  </a:cxn>
                  <a:cxn ang="0">
                    <a:pos x="8" y="22"/>
                  </a:cxn>
                  <a:cxn ang="0">
                    <a:pos x="0" y="24"/>
                  </a:cxn>
                  <a:cxn ang="0">
                    <a:pos x="0" y="24"/>
                  </a:cxn>
                </a:cxnLst>
                <a:rect l="0" t="0" r="r" b="b"/>
                <a:pathLst>
                  <a:path w="576" h="365">
                    <a:moveTo>
                      <a:pt x="0" y="24"/>
                    </a:moveTo>
                    <a:lnTo>
                      <a:pt x="0" y="90"/>
                    </a:lnTo>
                    <a:lnTo>
                      <a:pt x="41" y="147"/>
                    </a:lnTo>
                    <a:lnTo>
                      <a:pt x="120" y="195"/>
                    </a:lnTo>
                    <a:lnTo>
                      <a:pt x="200" y="186"/>
                    </a:lnTo>
                    <a:lnTo>
                      <a:pt x="311" y="152"/>
                    </a:lnTo>
                    <a:lnTo>
                      <a:pt x="425" y="200"/>
                    </a:lnTo>
                    <a:lnTo>
                      <a:pt x="385" y="263"/>
                    </a:lnTo>
                    <a:lnTo>
                      <a:pt x="341" y="266"/>
                    </a:lnTo>
                    <a:lnTo>
                      <a:pt x="232" y="290"/>
                    </a:lnTo>
                    <a:lnTo>
                      <a:pt x="317" y="347"/>
                    </a:lnTo>
                    <a:lnTo>
                      <a:pt x="419" y="365"/>
                    </a:lnTo>
                    <a:lnTo>
                      <a:pt x="487" y="365"/>
                    </a:lnTo>
                    <a:lnTo>
                      <a:pt x="576" y="323"/>
                    </a:lnTo>
                    <a:lnTo>
                      <a:pt x="537" y="247"/>
                    </a:lnTo>
                    <a:lnTo>
                      <a:pt x="475" y="147"/>
                    </a:lnTo>
                    <a:lnTo>
                      <a:pt x="317" y="33"/>
                    </a:lnTo>
                    <a:lnTo>
                      <a:pt x="203" y="0"/>
                    </a:lnTo>
                    <a:lnTo>
                      <a:pt x="74" y="14"/>
                    </a:lnTo>
                    <a:lnTo>
                      <a:pt x="71" y="14"/>
                    </a:lnTo>
                    <a:lnTo>
                      <a:pt x="61" y="15"/>
                    </a:lnTo>
                    <a:lnTo>
                      <a:pt x="48" y="18"/>
                    </a:lnTo>
                    <a:lnTo>
                      <a:pt x="34" y="19"/>
                    </a:lnTo>
                    <a:lnTo>
                      <a:pt x="19" y="20"/>
                    </a:lnTo>
                    <a:lnTo>
                      <a:pt x="8" y="22"/>
                    </a:lnTo>
                    <a:lnTo>
                      <a:pt x="0" y="24"/>
                    </a:lnTo>
                    <a:lnTo>
                      <a:pt x="0" y="24"/>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37" name="Freeform 34">
                <a:extLst>
                  <a:ext uri="{FF2B5EF4-FFF2-40B4-BE49-F238E27FC236}">
                    <a16:creationId xmlns:a16="http://schemas.microsoft.com/office/drawing/2014/main" id="{F0FA7D69-857C-4AC6-8320-459F30B52C60}"/>
                  </a:ext>
                </a:extLst>
              </p:cNvPr>
              <p:cNvSpPr>
                <a:spLocks/>
              </p:cNvSpPr>
              <p:nvPr/>
            </p:nvSpPr>
            <p:spPr bwMode="auto">
              <a:xfrm>
                <a:off x="5046" y="454"/>
                <a:ext cx="83" cy="33"/>
              </a:xfrm>
              <a:custGeom>
                <a:avLst/>
                <a:gdLst/>
                <a:ahLst/>
                <a:cxnLst>
                  <a:cxn ang="0">
                    <a:pos x="0" y="23"/>
                  </a:cxn>
                  <a:cxn ang="0">
                    <a:pos x="174" y="0"/>
                  </a:cxn>
                  <a:cxn ang="0">
                    <a:pos x="249" y="42"/>
                  </a:cxn>
                  <a:cxn ang="0">
                    <a:pos x="100" y="66"/>
                  </a:cxn>
                  <a:cxn ang="0">
                    <a:pos x="0" y="23"/>
                  </a:cxn>
                </a:cxnLst>
                <a:rect l="0" t="0" r="r" b="b"/>
                <a:pathLst>
                  <a:path w="249" h="66">
                    <a:moveTo>
                      <a:pt x="0" y="23"/>
                    </a:moveTo>
                    <a:lnTo>
                      <a:pt x="174" y="0"/>
                    </a:lnTo>
                    <a:lnTo>
                      <a:pt x="249" y="42"/>
                    </a:lnTo>
                    <a:lnTo>
                      <a:pt x="100" y="66"/>
                    </a:lnTo>
                    <a:lnTo>
                      <a:pt x="0" y="23"/>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38" name="Freeform 35">
                <a:extLst>
                  <a:ext uri="{FF2B5EF4-FFF2-40B4-BE49-F238E27FC236}">
                    <a16:creationId xmlns:a16="http://schemas.microsoft.com/office/drawing/2014/main" id="{455948F5-EC89-464D-829A-2C58EBCCE95B}"/>
                  </a:ext>
                </a:extLst>
              </p:cNvPr>
              <p:cNvSpPr>
                <a:spLocks/>
              </p:cNvSpPr>
              <p:nvPr/>
            </p:nvSpPr>
            <p:spPr bwMode="auto">
              <a:xfrm>
                <a:off x="5158" y="501"/>
                <a:ext cx="174" cy="142"/>
              </a:xfrm>
              <a:custGeom>
                <a:avLst/>
                <a:gdLst/>
                <a:ahLst/>
                <a:cxnLst>
                  <a:cxn ang="0">
                    <a:pos x="152" y="109"/>
                  </a:cxn>
                  <a:cxn ang="0">
                    <a:pos x="108" y="90"/>
                  </a:cxn>
                  <a:cxn ang="0">
                    <a:pos x="52" y="0"/>
                  </a:cxn>
                  <a:cxn ang="0">
                    <a:pos x="0" y="9"/>
                  </a:cxn>
                  <a:cxn ang="0">
                    <a:pos x="0" y="51"/>
                  </a:cxn>
                  <a:cxn ang="0">
                    <a:pos x="52" y="85"/>
                  </a:cxn>
                  <a:cxn ang="0">
                    <a:pos x="52" y="143"/>
                  </a:cxn>
                  <a:cxn ang="0">
                    <a:pos x="96" y="189"/>
                  </a:cxn>
                  <a:cxn ang="0">
                    <a:pos x="135" y="228"/>
                  </a:cxn>
                  <a:cxn ang="0">
                    <a:pos x="175" y="247"/>
                  </a:cxn>
                  <a:cxn ang="0">
                    <a:pos x="232" y="242"/>
                  </a:cxn>
                  <a:cxn ang="0">
                    <a:pos x="314" y="242"/>
                  </a:cxn>
                  <a:cxn ang="0">
                    <a:pos x="381" y="283"/>
                  </a:cxn>
                  <a:cxn ang="0">
                    <a:pos x="522" y="283"/>
                  </a:cxn>
                  <a:cxn ang="0">
                    <a:pos x="501" y="209"/>
                  </a:cxn>
                  <a:cxn ang="0">
                    <a:pos x="393" y="204"/>
                  </a:cxn>
                  <a:cxn ang="0">
                    <a:pos x="275" y="199"/>
                  </a:cxn>
                  <a:cxn ang="0">
                    <a:pos x="246" y="167"/>
                  </a:cxn>
                  <a:cxn ang="0">
                    <a:pos x="187" y="157"/>
                  </a:cxn>
                  <a:cxn ang="0">
                    <a:pos x="152" y="109"/>
                  </a:cxn>
                </a:cxnLst>
                <a:rect l="0" t="0" r="r" b="b"/>
                <a:pathLst>
                  <a:path w="522" h="283">
                    <a:moveTo>
                      <a:pt x="152" y="109"/>
                    </a:moveTo>
                    <a:lnTo>
                      <a:pt x="108" y="90"/>
                    </a:lnTo>
                    <a:lnTo>
                      <a:pt x="52" y="0"/>
                    </a:lnTo>
                    <a:lnTo>
                      <a:pt x="0" y="9"/>
                    </a:lnTo>
                    <a:lnTo>
                      <a:pt x="0" y="51"/>
                    </a:lnTo>
                    <a:lnTo>
                      <a:pt x="52" y="85"/>
                    </a:lnTo>
                    <a:lnTo>
                      <a:pt x="52" y="143"/>
                    </a:lnTo>
                    <a:lnTo>
                      <a:pt x="96" y="189"/>
                    </a:lnTo>
                    <a:lnTo>
                      <a:pt x="135" y="228"/>
                    </a:lnTo>
                    <a:lnTo>
                      <a:pt x="175" y="247"/>
                    </a:lnTo>
                    <a:lnTo>
                      <a:pt x="232" y="242"/>
                    </a:lnTo>
                    <a:lnTo>
                      <a:pt x="314" y="242"/>
                    </a:lnTo>
                    <a:lnTo>
                      <a:pt x="381" y="283"/>
                    </a:lnTo>
                    <a:lnTo>
                      <a:pt x="522" y="283"/>
                    </a:lnTo>
                    <a:lnTo>
                      <a:pt x="501" y="209"/>
                    </a:lnTo>
                    <a:lnTo>
                      <a:pt x="393" y="204"/>
                    </a:lnTo>
                    <a:lnTo>
                      <a:pt x="275" y="199"/>
                    </a:lnTo>
                    <a:lnTo>
                      <a:pt x="246" y="167"/>
                    </a:lnTo>
                    <a:lnTo>
                      <a:pt x="187" y="157"/>
                    </a:lnTo>
                    <a:lnTo>
                      <a:pt x="152" y="109"/>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39" name="Freeform 36">
                <a:extLst>
                  <a:ext uri="{FF2B5EF4-FFF2-40B4-BE49-F238E27FC236}">
                    <a16:creationId xmlns:a16="http://schemas.microsoft.com/office/drawing/2014/main" id="{7FDCE8FB-5DA7-4A92-946E-9DDFD63B5442}"/>
                  </a:ext>
                </a:extLst>
              </p:cNvPr>
              <p:cNvSpPr>
                <a:spLocks/>
              </p:cNvSpPr>
              <p:nvPr/>
            </p:nvSpPr>
            <p:spPr bwMode="auto">
              <a:xfrm>
                <a:off x="5202" y="485"/>
                <a:ext cx="48" cy="83"/>
              </a:xfrm>
              <a:custGeom>
                <a:avLst/>
                <a:gdLst/>
                <a:ahLst/>
                <a:cxnLst>
                  <a:cxn ang="0">
                    <a:pos x="44" y="0"/>
                  </a:cxn>
                  <a:cxn ang="0">
                    <a:pos x="0" y="0"/>
                  </a:cxn>
                  <a:cxn ang="0">
                    <a:pos x="0" y="43"/>
                  </a:cxn>
                  <a:cxn ang="0">
                    <a:pos x="44" y="72"/>
                  </a:cxn>
                  <a:cxn ang="0">
                    <a:pos x="73" y="119"/>
                  </a:cxn>
                  <a:cxn ang="0">
                    <a:pos x="73" y="157"/>
                  </a:cxn>
                  <a:cxn ang="0">
                    <a:pos x="121" y="167"/>
                  </a:cxn>
                  <a:cxn ang="0">
                    <a:pos x="144" y="143"/>
                  </a:cxn>
                  <a:cxn ang="0">
                    <a:pos x="144" y="82"/>
                  </a:cxn>
                  <a:cxn ang="0">
                    <a:pos x="105" y="63"/>
                  </a:cxn>
                  <a:cxn ang="0">
                    <a:pos x="73" y="34"/>
                  </a:cxn>
                  <a:cxn ang="0">
                    <a:pos x="44" y="0"/>
                  </a:cxn>
                </a:cxnLst>
                <a:rect l="0" t="0" r="r" b="b"/>
                <a:pathLst>
                  <a:path w="144" h="167">
                    <a:moveTo>
                      <a:pt x="44" y="0"/>
                    </a:moveTo>
                    <a:lnTo>
                      <a:pt x="0" y="0"/>
                    </a:lnTo>
                    <a:lnTo>
                      <a:pt x="0" y="43"/>
                    </a:lnTo>
                    <a:lnTo>
                      <a:pt x="44" y="72"/>
                    </a:lnTo>
                    <a:lnTo>
                      <a:pt x="73" y="119"/>
                    </a:lnTo>
                    <a:lnTo>
                      <a:pt x="73" y="157"/>
                    </a:lnTo>
                    <a:lnTo>
                      <a:pt x="121" y="167"/>
                    </a:lnTo>
                    <a:lnTo>
                      <a:pt x="144" y="143"/>
                    </a:lnTo>
                    <a:lnTo>
                      <a:pt x="144" y="82"/>
                    </a:lnTo>
                    <a:lnTo>
                      <a:pt x="105" y="63"/>
                    </a:lnTo>
                    <a:lnTo>
                      <a:pt x="73" y="34"/>
                    </a:lnTo>
                    <a:lnTo>
                      <a:pt x="44"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0" name="Freeform 37">
                <a:extLst>
                  <a:ext uri="{FF2B5EF4-FFF2-40B4-BE49-F238E27FC236}">
                    <a16:creationId xmlns:a16="http://schemas.microsoft.com/office/drawing/2014/main" id="{93E4F01B-A78C-4156-B896-DCDD3F57452A}"/>
                  </a:ext>
                </a:extLst>
              </p:cNvPr>
              <p:cNvSpPr>
                <a:spLocks/>
              </p:cNvSpPr>
              <p:nvPr/>
            </p:nvSpPr>
            <p:spPr bwMode="auto">
              <a:xfrm>
                <a:off x="5263" y="534"/>
                <a:ext cx="47" cy="41"/>
              </a:xfrm>
              <a:custGeom>
                <a:avLst/>
                <a:gdLst/>
                <a:ahLst/>
                <a:cxnLst>
                  <a:cxn ang="0">
                    <a:pos x="0" y="43"/>
                  </a:cxn>
                  <a:cxn ang="0">
                    <a:pos x="56" y="0"/>
                  </a:cxn>
                  <a:cxn ang="0">
                    <a:pos x="119" y="33"/>
                  </a:cxn>
                  <a:cxn ang="0">
                    <a:pos x="141" y="72"/>
                  </a:cxn>
                  <a:cxn ang="0">
                    <a:pos x="102" y="81"/>
                  </a:cxn>
                  <a:cxn ang="0">
                    <a:pos x="56" y="81"/>
                  </a:cxn>
                  <a:cxn ang="0">
                    <a:pos x="0" y="43"/>
                  </a:cxn>
                </a:cxnLst>
                <a:rect l="0" t="0" r="r" b="b"/>
                <a:pathLst>
                  <a:path w="141" h="81">
                    <a:moveTo>
                      <a:pt x="0" y="43"/>
                    </a:moveTo>
                    <a:lnTo>
                      <a:pt x="56" y="0"/>
                    </a:lnTo>
                    <a:lnTo>
                      <a:pt x="119" y="33"/>
                    </a:lnTo>
                    <a:lnTo>
                      <a:pt x="141" y="72"/>
                    </a:lnTo>
                    <a:lnTo>
                      <a:pt x="102" y="81"/>
                    </a:lnTo>
                    <a:lnTo>
                      <a:pt x="56" y="81"/>
                    </a:lnTo>
                    <a:lnTo>
                      <a:pt x="0" y="43"/>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1" name="Freeform 38">
                <a:extLst>
                  <a:ext uri="{FF2B5EF4-FFF2-40B4-BE49-F238E27FC236}">
                    <a16:creationId xmlns:a16="http://schemas.microsoft.com/office/drawing/2014/main" id="{0349A94A-4440-4171-ADAC-A5FD09762383}"/>
                  </a:ext>
                </a:extLst>
              </p:cNvPr>
              <p:cNvSpPr>
                <a:spLocks/>
              </p:cNvSpPr>
              <p:nvPr/>
            </p:nvSpPr>
            <p:spPr bwMode="auto">
              <a:xfrm>
                <a:off x="5299" y="527"/>
                <a:ext cx="29" cy="41"/>
              </a:xfrm>
              <a:custGeom>
                <a:avLst/>
                <a:gdLst/>
                <a:ahLst/>
                <a:cxnLst>
                  <a:cxn ang="0">
                    <a:pos x="0" y="29"/>
                  </a:cxn>
                  <a:cxn ang="0">
                    <a:pos x="6" y="0"/>
                  </a:cxn>
                  <a:cxn ang="0">
                    <a:pos x="45" y="15"/>
                  </a:cxn>
                  <a:cxn ang="0">
                    <a:pos x="87" y="82"/>
                  </a:cxn>
                  <a:cxn ang="0">
                    <a:pos x="45" y="48"/>
                  </a:cxn>
                  <a:cxn ang="0">
                    <a:pos x="0" y="29"/>
                  </a:cxn>
                </a:cxnLst>
                <a:rect l="0" t="0" r="r" b="b"/>
                <a:pathLst>
                  <a:path w="87" h="82">
                    <a:moveTo>
                      <a:pt x="0" y="29"/>
                    </a:moveTo>
                    <a:lnTo>
                      <a:pt x="6" y="0"/>
                    </a:lnTo>
                    <a:lnTo>
                      <a:pt x="45" y="15"/>
                    </a:lnTo>
                    <a:lnTo>
                      <a:pt x="87" y="82"/>
                    </a:lnTo>
                    <a:lnTo>
                      <a:pt x="45" y="48"/>
                    </a:lnTo>
                    <a:lnTo>
                      <a:pt x="0" y="29"/>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2" name="Freeform 39">
                <a:extLst>
                  <a:ext uri="{FF2B5EF4-FFF2-40B4-BE49-F238E27FC236}">
                    <a16:creationId xmlns:a16="http://schemas.microsoft.com/office/drawing/2014/main" id="{CC459D33-8167-4651-9F88-A05C57FD9DB1}"/>
                  </a:ext>
                </a:extLst>
              </p:cNvPr>
              <p:cNvSpPr>
                <a:spLocks/>
              </p:cNvSpPr>
              <p:nvPr/>
            </p:nvSpPr>
            <p:spPr bwMode="auto">
              <a:xfrm>
                <a:off x="5253" y="331"/>
                <a:ext cx="86" cy="175"/>
              </a:xfrm>
              <a:custGeom>
                <a:avLst/>
                <a:gdLst/>
                <a:ahLst/>
                <a:cxnLst>
                  <a:cxn ang="0">
                    <a:pos x="0" y="5"/>
                  </a:cxn>
                  <a:cxn ang="0">
                    <a:pos x="0" y="60"/>
                  </a:cxn>
                  <a:cxn ang="0">
                    <a:pos x="6" y="119"/>
                  </a:cxn>
                  <a:cxn ang="0">
                    <a:pos x="20" y="173"/>
                  </a:cxn>
                  <a:cxn ang="0">
                    <a:pos x="41" y="203"/>
                  </a:cxn>
                  <a:cxn ang="0">
                    <a:pos x="121" y="271"/>
                  </a:cxn>
                  <a:cxn ang="0">
                    <a:pos x="126" y="313"/>
                  </a:cxn>
                  <a:cxn ang="0">
                    <a:pos x="167" y="351"/>
                  </a:cxn>
                  <a:cxn ang="0">
                    <a:pos x="193" y="326"/>
                  </a:cxn>
                  <a:cxn ang="0">
                    <a:pos x="193" y="266"/>
                  </a:cxn>
                  <a:cxn ang="0">
                    <a:pos x="242" y="224"/>
                  </a:cxn>
                  <a:cxn ang="0">
                    <a:pos x="256" y="186"/>
                  </a:cxn>
                  <a:cxn ang="0">
                    <a:pos x="256" y="119"/>
                  </a:cxn>
                  <a:cxn ang="0">
                    <a:pos x="223" y="144"/>
                  </a:cxn>
                  <a:cxn ang="0">
                    <a:pos x="185" y="169"/>
                  </a:cxn>
                  <a:cxn ang="0">
                    <a:pos x="141" y="208"/>
                  </a:cxn>
                  <a:cxn ang="0">
                    <a:pos x="136" y="178"/>
                  </a:cxn>
                  <a:cxn ang="0">
                    <a:pos x="157" y="136"/>
                  </a:cxn>
                  <a:cxn ang="0">
                    <a:pos x="162" y="85"/>
                  </a:cxn>
                  <a:cxn ang="0">
                    <a:pos x="151" y="47"/>
                  </a:cxn>
                  <a:cxn ang="0">
                    <a:pos x="121" y="68"/>
                  </a:cxn>
                  <a:cxn ang="0">
                    <a:pos x="86" y="85"/>
                  </a:cxn>
                  <a:cxn ang="0">
                    <a:pos x="60" y="88"/>
                  </a:cxn>
                  <a:cxn ang="0">
                    <a:pos x="43" y="38"/>
                  </a:cxn>
                  <a:cxn ang="0">
                    <a:pos x="30" y="0"/>
                  </a:cxn>
                  <a:cxn ang="0">
                    <a:pos x="0" y="5"/>
                  </a:cxn>
                </a:cxnLst>
                <a:rect l="0" t="0" r="r" b="b"/>
                <a:pathLst>
                  <a:path w="256" h="351">
                    <a:moveTo>
                      <a:pt x="0" y="5"/>
                    </a:moveTo>
                    <a:lnTo>
                      <a:pt x="0" y="60"/>
                    </a:lnTo>
                    <a:lnTo>
                      <a:pt x="6" y="119"/>
                    </a:lnTo>
                    <a:lnTo>
                      <a:pt x="20" y="173"/>
                    </a:lnTo>
                    <a:lnTo>
                      <a:pt x="41" y="203"/>
                    </a:lnTo>
                    <a:lnTo>
                      <a:pt x="121" y="271"/>
                    </a:lnTo>
                    <a:lnTo>
                      <a:pt x="126" y="313"/>
                    </a:lnTo>
                    <a:lnTo>
                      <a:pt x="167" y="351"/>
                    </a:lnTo>
                    <a:lnTo>
                      <a:pt x="193" y="326"/>
                    </a:lnTo>
                    <a:lnTo>
                      <a:pt x="193" y="266"/>
                    </a:lnTo>
                    <a:lnTo>
                      <a:pt x="242" y="224"/>
                    </a:lnTo>
                    <a:lnTo>
                      <a:pt x="256" y="186"/>
                    </a:lnTo>
                    <a:lnTo>
                      <a:pt x="256" y="119"/>
                    </a:lnTo>
                    <a:lnTo>
                      <a:pt x="223" y="144"/>
                    </a:lnTo>
                    <a:lnTo>
                      <a:pt x="185" y="169"/>
                    </a:lnTo>
                    <a:lnTo>
                      <a:pt x="141" y="208"/>
                    </a:lnTo>
                    <a:lnTo>
                      <a:pt x="136" y="178"/>
                    </a:lnTo>
                    <a:lnTo>
                      <a:pt x="157" y="136"/>
                    </a:lnTo>
                    <a:lnTo>
                      <a:pt x="162" y="85"/>
                    </a:lnTo>
                    <a:lnTo>
                      <a:pt x="151" y="47"/>
                    </a:lnTo>
                    <a:lnTo>
                      <a:pt x="121" y="68"/>
                    </a:lnTo>
                    <a:lnTo>
                      <a:pt x="86" y="85"/>
                    </a:lnTo>
                    <a:lnTo>
                      <a:pt x="60" y="88"/>
                    </a:lnTo>
                    <a:lnTo>
                      <a:pt x="43" y="38"/>
                    </a:lnTo>
                    <a:lnTo>
                      <a:pt x="30" y="0"/>
                    </a:lnTo>
                    <a:lnTo>
                      <a:pt x="0" y="5"/>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3" name="Freeform 40">
                <a:extLst>
                  <a:ext uri="{FF2B5EF4-FFF2-40B4-BE49-F238E27FC236}">
                    <a16:creationId xmlns:a16="http://schemas.microsoft.com/office/drawing/2014/main" id="{6F21FD23-C3D2-4532-B0D3-51311DD586E0}"/>
                  </a:ext>
                </a:extLst>
              </p:cNvPr>
              <p:cNvSpPr>
                <a:spLocks/>
              </p:cNvSpPr>
              <p:nvPr/>
            </p:nvSpPr>
            <p:spPr bwMode="auto">
              <a:xfrm>
                <a:off x="5224" y="360"/>
                <a:ext cx="29" cy="135"/>
              </a:xfrm>
              <a:custGeom>
                <a:avLst/>
                <a:gdLst/>
                <a:ahLst/>
                <a:cxnLst>
                  <a:cxn ang="0">
                    <a:pos x="57" y="173"/>
                  </a:cxn>
                  <a:cxn ang="0">
                    <a:pos x="57" y="206"/>
                  </a:cxn>
                  <a:cxn ang="0">
                    <a:pos x="87" y="270"/>
                  </a:cxn>
                  <a:cxn ang="0">
                    <a:pos x="35" y="253"/>
                  </a:cxn>
                  <a:cxn ang="0">
                    <a:pos x="21" y="190"/>
                  </a:cxn>
                  <a:cxn ang="0">
                    <a:pos x="21" y="126"/>
                  </a:cxn>
                  <a:cxn ang="0">
                    <a:pos x="0" y="92"/>
                  </a:cxn>
                  <a:cxn ang="0">
                    <a:pos x="0" y="59"/>
                  </a:cxn>
                  <a:cxn ang="0">
                    <a:pos x="0" y="0"/>
                  </a:cxn>
                  <a:cxn ang="0">
                    <a:pos x="15" y="67"/>
                  </a:cxn>
                  <a:cxn ang="0">
                    <a:pos x="31" y="134"/>
                  </a:cxn>
                  <a:cxn ang="0">
                    <a:pos x="57" y="173"/>
                  </a:cxn>
                </a:cxnLst>
                <a:rect l="0" t="0" r="r" b="b"/>
                <a:pathLst>
                  <a:path w="87" h="270">
                    <a:moveTo>
                      <a:pt x="57" y="173"/>
                    </a:moveTo>
                    <a:lnTo>
                      <a:pt x="57" y="206"/>
                    </a:lnTo>
                    <a:lnTo>
                      <a:pt x="87" y="270"/>
                    </a:lnTo>
                    <a:lnTo>
                      <a:pt x="35" y="253"/>
                    </a:lnTo>
                    <a:lnTo>
                      <a:pt x="21" y="190"/>
                    </a:lnTo>
                    <a:lnTo>
                      <a:pt x="21" y="126"/>
                    </a:lnTo>
                    <a:lnTo>
                      <a:pt x="0" y="92"/>
                    </a:lnTo>
                    <a:lnTo>
                      <a:pt x="0" y="59"/>
                    </a:lnTo>
                    <a:lnTo>
                      <a:pt x="0" y="0"/>
                    </a:lnTo>
                    <a:lnTo>
                      <a:pt x="15" y="67"/>
                    </a:lnTo>
                    <a:lnTo>
                      <a:pt x="31" y="134"/>
                    </a:lnTo>
                    <a:lnTo>
                      <a:pt x="57" y="173"/>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4" name="Freeform 41">
                <a:extLst>
                  <a:ext uri="{FF2B5EF4-FFF2-40B4-BE49-F238E27FC236}">
                    <a16:creationId xmlns:a16="http://schemas.microsoft.com/office/drawing/2014/main" id="{4C158CFF-948C-4E5D-B091-9AC2CB20241C}"/>
                  </a:ext>
                </a:extLst>
              </p:cNvPr>
              <p:cNvSpPr>
                <a:spLocks/>
              </p:cNvSpPr>
              <p:nvPr/>
            </p:nvSpPr>
            <p:spPr bwMode="auto">
              <a:xfrm>
                <a:off x="5303" y="657"/>
                <a:ext cx="96" cy="249"/>
              </a:xfrm>
              <a:custGeom>
                <a:avLst/>
                <a:gdLst/>
                <a:ahLst/>
                <a:cxnLst>
                  <a:cxn ang="0">
                    <a:pos x="165" y="15"/>
                  </a:cxn>
                  <a:cxn ang="0">
                    <a:pos x="140" y="60"/>
                  </a:cxn>
                  <a:cxn ang="0">
                    <a:pos x="140" y="125"/>
                  </a:cxn>
                  <a:cxn ang="0">
                    <a:pos x="86" y="177"/>
                  </a:cxn>
                  <a:cxn ang="0">
                    <a:pos x="60" y="244"/>
                  </a:cxn>
                  <a:cxn ang="0">
                    <a:pos x="30" y="274"/>
                  </a:cxn>
                  <a:cxn ang="0">
                    <a:pos x="11" y="302"/>
                  </a:cxn>
                  <a:cxn ang="0">
                    <a:pos x="1" y="329"/>
                  </a:cxn>
                  <a:cxn ang="0">
                    <a:pos x="0" y="356"/>
                  </a:cxn>
                  <a:cxn ang="0">
                    <a:pos x="1" y="385"/>
                  </a:cxn>
                  <a:cxn ang="0">
                    <a:pos x="4" y="417"/>
                  </a:cxn>
                  <a:cxn ang="0">
                    <a:pos x="4" y="454"/>
                  </a:cxn>
                  <a:cxn ang="0">
                    <a:pos x="1" y="497"/>
                  </a:cxn>
                  <a:cxn ang="0">
                    <a:pos x="148" y="473"/>
                  </a:cxn>
                  <a:cxn ang="0">
                    <a:pos x="165" y="370"/>
                  </a:cxn>
                  <a:cxn ang="0">
                    <a:pos x="210" y="289"/>
                  </a:cxn>
                  <a:cxn ang="0">
                    <a:pos x="165" y="259"/>
                  </a:cxn>
                  <a:cxn ang="0">
                    <a:pos x="165" y="207"/>
                  </a:cxn>
                  <a:cxn ang="0">
                    <a:pos x="174" y="155"/>
                  </a:cxn>
                  <a:cxn ang="0">
                    <a:pos x="262" y="184"/>
                  </a:cxn>
                  <a:cxn ang="0">
                    <a:pos x="236" y="133"/>
                  </a:cxn>
                  <a:cxn ang="0">
                    <a:pos x="191" y="104"/>
                  </a:cxn>
                  <a:cxn ang="0">
                    <a:pos x="200" y="60"/>
                  </a:cxn>
                  <a:cxn ang="0">
                    <a:pos x="288" y="88"/>
                  </a:cxn>
                  <a:cxn ang="0">
                    <a:pos x="279" y="22"/>
                  </a:cxn>
                  <a:cxn ang="0">
                    <a:pos x="227" y="0"/>
                  </a:cxn>
                  <a:cxn ang="0">
                    <a:pos x="165" y="15"/>
                  </a:cxn>
                </a:cxnLst>
                <a:rect l="0" t="0" r="r" b="b"/>
                <a:pathLst>
                  <a:path w="288" h="497">
                    <a:moveTo>
                      <a:pt x="165" y="15"/>
                    </a:moveTo>
                    <a:lnTo>
                      <a:pt x="140" y="60"/>
                    </a:lnTo>
                    <a:lnTo>
                      <a:pt x="140" y="125"/>
                    </a:lnTo>
                    <a:lnTo>
                      <a:pt x="86" y="177"/>
                    </a:lnTo>
                    <a:lnTo>
                      <a:pt x="60" y="244"/>
                    </a:lnTo>
                    <a:lnTo>
                      <a:pt x="30" y="274"/>
                    </a:lnTo>
                    <a:lnTo>
                      <a:pt x="11" y="302"/>
                    </a:lnTo>
                    <a:lnTo>
                      <a:pt x="1" y="329"/>
                    </a:lnTo>
                    <a:lnTo>
                      <a:pt x="0" y="356"/>
                    </a:lnTo>
                    <a:lnTo>
                      <a:pt x="1" y="385"/>
                    </a:lnTo>
                    <a:lnTo>
                      <a:pt x="4" y="417"/>
                    </a:lnTo>
                    <a:lnTo>
                      <a:pt x="4" y="454"/>
                    </a:lnTo>
                    <a:lnTo>
                      <a:pt x="1" y="497"/>
                    </a:lnTo>
                    <a:lnTo>
                      <a:pt x="148" y="473"/>
                    </a:lnTo>
                    <a:lnTo>
                      <a:pt x="165" y="370"/>
                    </a:lnTo>
                    <a:lnTo>
                      <a:pt x="210" y="289"/>
                    </a:lnTo>
                    <a:lnTo>
                      <a:pt x="165" y="259"/>
                    </a:lnTo>
                    <a:lnTo>
                      <a:pt x="165" y="207"/>
                    </a:lnTo>
                    <a:lnTo>
                      <a:pt x="174" y="155"/>
                    </a:lnTo>
                    <a:lnTo>
                      <a:pt x="262" y="184"/>
                    </a:lnTo>
                    <a:lnTo>
                      <a:pt x="236" y="133"/>
                    </a:lnTo>
                    <a:lnTo>
                      <a:pt x="191" y="104"/>
                    </a:lnTo>
                    <a:lnTo>
                      <a:pt x="200" y="60"/>
                    </a:lnTo>
                    <a:lnTo>
                      <a:pt x="288" y="88"/>
                    </a:lnTo>
                    <a:lnTo>
                      <a:pt x="279" y="22"/>
                    </a:lnTo>
                    <a:lnTo>
                      <a:pt x="227" y="0"/>
                    </a:lnTo>
                    <a:lnTo>
                      <a:pt x="165" y="15"/>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5" name="Freeform 42">
                <a:extLst>
                  <a:ext uri="{FF2B5EF4-FFF2-40B4-BE49-F238E27FC236}">
                    <a16:creationId xmlns:a16="http://schemas.microsoft.com/office/drawing/2014/main" id="{97E1EEAD-3A91-4734-805C-CD921233D9D1}"/>
                  </a:ext>
                </a:extLst>
              </p:cNvPr>
              <p:cNvSpPr>
                <a:spLocks/>
              </p:cNvSpPr>
              <p:nvPr/>
            </p:nvSpPr>
            <p:spPr bwMode="auto">
              <a:xfrm>
                <a:off x="5210" y="259"/>
                <a:ext cx="268" cy="322"/>
              </a:xfrm>
              <a:custGeom>
                <a:avLst/>
                <a:gdLst/>
                <a:ahLst/>
                <a:cxnLst>
                  <a:cxn ang="0">
                    <a:pos x="0" y="31"/>
                  </a:cxn>
                  <a:cxn ang="0">
                    <a:pos x="62" y="17"/>
                  </a:cxn>
                  <a:cxn ang="0">
                    <a:pos x="155" y="0"/>
                  </a:cxn>
                  <a:cxn ang="0">
                    <a:pos x="295" y="0"/>
                  </a:cxn>
                  <a:cxn ang="0">
                    <a:pos x="436" y="45"/>
                  </a:cxn>
                  <a:cxn ang="0">
                    <a:pos x="515" y="103"/>
                  </a:cxn>
                  <a:cxn ang="0">
                    <a:pos x="665" y="192"/>
                  </a:cxn>
                  <a:cxn ang="0">
                    <a:pos x="740" y="244"/>
                  </a:cxn>
                  <a:cxn ang="0">
                    <a:pos x="804" y="288"/>
                  </a:cxn>
                  <a:cxn ang="0">
                    <a:pos x="804" y="363"/>
                  </a:cxn>
                  <a:cxn ang="0">
                    <a:pos x="734" y="363"/>
                  </a:cxn>
                  <a:cxn ang="0">
                    <a:pos x="611" y="355"/>
                  </a:cxn>
                  <a:cxn ang="0">
                    <a:pos x="655" y="318"/>
                  </a:cxn>
                  <a:cxn ang="0">
                    <a:pos x="716" y="311"/>
                  </a:cxn>
                  <a:cxn ang="0">
                    <a:pos x="673" y="258"/>
                  </a:cxn>
                  <a:cxn ang="0">
                    <a:pos x="629" y="207"/>
                  </a:cxn>
                  <a:cxn ang="0">
                    <a:pos x="577" y="229"/>
                  </a:cxn>
                  <a:cxn ang="0">
                    <a:pos x="532" y="258"/>
                  </a:cxn>
                  <a:cxn ang="0">
                    <a:pos x="532" y="222"/>
                  </a:cxn>
                  <a:cxn ang="0">
                    <a:pos x="532" y="162"/>
                  </a:cxn>
                  <a:cxn ang="0">
                    <a:pos x="470" y="111"/>
                  </a:cxn>
                  <a:cxn ang="0">
                    <a:pos x="401" y="82"/>
                  </a:cxn>
                  <a:cxn ang="0">
                    <a:pos x="436" y="155"/>
                  </a:cxn>
                  <a:cxn ang="0">
                    <a:pos x="506" y="251"/>
                  </a:cxn>
                  <a:cxn ang="0">
                    <a:pos x="506" y="333"/>
                  </a:cxn>
                  <a:cxn ang="0">
                    <a:pos x="541" y="407"/>
                  </a:cxn>
                  <a:cxn ang="0">
                    <a:pos x="567" y="503"/>
                  </a:cxn>
                  <a:cxn ang="0">
                    <a:pos x="567" y="576"/>
                  </a:cxn>
                  <a:cxn ang="0">
                    <a:pos x="532" y="643"/>
                  </a:cxn>
                  <a:cxn ang="0">
                    <a:pos x="532" y="562"/>
                  </a:cxn>
                  <a:cxn ang="0">
                    <a:pos x="532" y="458"/>
                  </a:cxn>
                  <a:cxn ang="0">
                    <a:pos x="462" y="295"/>
                  </a:cxn>
                  <a:cxn ang="0">
                    <a:pos x="444" y="215"/>
                  </a:cxn>
                  <a:cxn ang="0">
                    <a:pos x="401" y="148"/>
                  </a:cxn>
                  <a:cxn ang="0">
                    <a:pos x="348" y="178"/>
                  </a:cxn>
                  <a:cxn ang="0">
                    <a:pos x="348" y="118"/>
                  </a:cxn>
                  <a:cxn ang="0">
                    <a:pos x="339" y="66"/>
                  </a:cxn>
                  <a:cxn ang="0">
                    <a:pos x="295" y="73"/>
                  </a:cxn>
                  <a:cxn ang="0">
                    <a:pos x="278" y="133"/>
                  </a:cxn>
                  <a:cxn ang="0">
                    <a:pos x="226" y="52"/>
                  </a:cxn>
                  <a:cxn ang="0">
                    <a:pos x="147" y="52"/>
                  </a:cxn>
                  <a:cxn ang="0">
                    <a:pos x="102" y="73"/>
                  </a:cxn>
                  <a:cxn ang="0">
                    <a:pos x="26" y="118"/>
                  </a:cxn>
                  <a:cxn ang="0">
                    <a:pos x="0" y="31"/>
                  </a:cxn>
                </a:cxnLst>
                <a:rect l="0" t="0" r="r" b="b"/>
                <a:pathLst>
                  <a:path w="804" h="643">
                    <a:moveTo>
                      <a:pt x="0" y="31"/>
                    </a:moveTo>
                    <a:lnTo>
                      <a:pt x="62" y="17"/>
                    </a:lnTo>
                    <a:lnTo>
                      <a:pt x="155" y="0"/>
                    </a:lnTo>
                    <a:lnTo>
                      <a:pt x="295" y="0"/>
                    </a:lnTo>
                    <a:lnTo>
                      <a:pt x="436" y="45"/>
                    </a:lnTo>
                    <a:lnTo>
                      <a:pt x="515" y="103"/>
                    </a:lnTo>
                    <a:lnTo>
                      <a:pt x="665" y="192"/>
                    </a:lnTo>
                    <a:lnTo>
                      <a:pt x="740" y="244"/>
                    </a:lnTo>
                    <a:lnTo>
                      <a:pt x="804" y="288"/>
                    </a:lnTo>
                    <a:lnTo>
                      <a:pt x="804" y="363"/>
                    </a:lnTo>
                    <a:lnTo>
                      <a:pt x="734" y="363"/>
                    </a:lnTo>
                    <a:lnTo>
                      <a:pt x="611" y="355"/>
                    </a:lnTo>
                    <a:lnTo>
                      <a:pt x="655" y="318"/>
                    </a:lnTo>
                    <a:lnTo>
                      <a:pt x="716" y="311"/>
                    </a:lnTo>
                    <a:lnTo>
                      <a:pt x="673" y="258"/>
                    </a:lnTo>
                    <a:lnTo>
                      <a:pt x="629" y="207"/>
                    </a:lnTo>
                    <a:lnTo>
                      <a:pt x="577" y="229"/>
                    </a:lnTo>
                    <a:lnTo>
                      <a:pt x="532" y="258"/>
                    </a:lnTo>
                    <a:lnTo>
                      <a:pt x="532" y="222"/>
                    </a:lnTo>
                    <a:lnTo>
                      <a:pt x="532" y="162"/>
                    </a:lnTo>
                    <a:lnTo>
                      <a:pt x="470" y="111"/>
                    </a:lnTo>
                    <a:lnTo>
                      <a:pt x="401" y="82"/>
                    </a:lnTo>
                    <a:lnTo>
                      <a:pt x="436" y="155"/>
                    </a:lnTo>
                    <a:lnTo>
                      <a:pt x="506" y="251"/>
                    </a:lnTo>
                    <a:lnTo>
                      <a:pt x="506" y="333"/>
                    </a:lnTo>
                    <a:lnTo>
                      <a:pt x="541" y="407"/>
                    </a:lnTo>
                    <a:lnTo>
                      <a:pt x="567" y="503"/>
                    </a:lnTo>
                    <a:lnTo>
                      <a:pt x="567" y="576"/>
                    </a:lnTo>
                    <a:lnTo>
                      <a:pt x="532" y="643"/>
                    </a:lnTo>
                    <a:lnTo>
                      <a:pt x="532" y="562"/>
                    </a:lnTo>
                    <a:lnTo>
                      <a:pt x="532" y="458"/>
                    </a:lnTo>
                    <a:lnTo>
                      <a:pt x="462" y="295"/>
                    </a:lnTo>
                    <a:lnTo>
                      <a:pt x="444" y="215"/>
                    </a:lnTo>
                    <a:lnTo>
                      <a:pt x="401" y="148"/>
                    </a:lnTo>
                    <a:lnTo>
                      <a:pt x="348" y="178"/>
                    </a:lnTo>
                    <a:lnTo>
                      <a:pt x="348" y="118"/>
                    </a:lnTo>
                    <a:lnTo>
                      <a:pt x="339" y="66"/>
                    </a:lnTo>
                    <a:lnTo>
                      <a:pt x="295" y="73"/>
                    </a:lnTo>
                    <a:lnTo>
                      <a:pt x="278" y="133"/>
                    </a:lnTo>
                    <a:lnTo>
                      <a:pt x="226" y="52"/>
                    </a:lnTo>
                    <a:lnTo>
                      <a:pt x="147" y="52"/>
                    </a:lnTo>
                    <a:lnTo>
                      <a:pt x="102" y="73"/>
                    </a:lnTo>
                    <a:lnTo>
                      <a:pt x="26" y="118"/>
                    </a:lnTo>
                    <a:lnTo>
                      <a:pt x="0" y="31"/>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6" name="Freeform 43">
                <a:extLst>
                  <a:ext uri="{FF2B5EF4-FFF2-40B4-BE49-F238E27FC236}">
                    <a16:creationId xmlns:a16="http://schemas.microsoft.com/office/drawing/2014/main" id="{FFE2A71A-3B8C-44CF-A68D-F58F199B0B86}"/>
                  </a:ext>
                </a:extLst>
              </p:cNvPr>
              <p:cNvSpPr>
                <a:spLocks/>
              </p:cNvSpPr>
              <p:nvPr/>
            </p:nvSpPr>
            <p:spPr bwMode="auto">
              <a:xfrm>
                <a:off x="5431" y="455"/>
                <a:ext cx="91" cy="92"/>
              </a:xfrm>
              <a:custGeom>
                <a:avLst/>
                <a:gdLst/>
                <a:ahLst/>
                <a:cxnLst>
                  <a:cxn ang="0">
                    <a:pos x="210" y="0"/>
                  </a:cxn>
                  <a:cxn ang="0">
                    <a:pos x="244" y="37"/>
                  </a:cxn>
                  <a:cxn ang="0">
                    <a:pos x="244" y="97"/>
                  </a:cxn>
                  <a:cxn ang="0">
                    <a:pos x="227" y="133"/>
                  </a:cxn>
                  <a:cxn ang="0">
                    <a:pos x="272" y="185"/>
                  </a:cxn>
                  <a:cxn ang="0">
                    <a:pos x="193" y="185"/>
                  </a:cxn>
                  <a:cxn ang="0">
                    <a:pos x="193" y="133"/>
                  </a:cxn>
                  <a:cxn ang="0">
                    <a:pos x="193" y="60"/>
                  </a:cxn>
                  <a:cxn ang="0">
                    <a:pos x="165" y="112"/>
                  </a:cxn>
                  <a:cxn ang="0">
                    <a:pos x="105" y="119"/>
                  </a:cxn>
                  <a:cxn ang="0">
                    <a:pos x="0" y="97"/>
                  </a:cxn>
                  <a:cxn ang="0">
                    <a:pos x="87" y="75"/>
                  </a:cxn>
                  <a:cxn ang="0">
                    <a:pos x="165" y="37"/>
                  </a:cxn>
                  <a:cxn ang="0">
                    <a:pos x="210" y="0"/>
                  </a:cxn>
                </a:cxnLst>
                <a:rect l="0" t="0" r="r" b="b"/>
                <a:pathLst>
                  <a:path w="272" h="185">
                    <a:moveTo>
                      <a:pt x="210" y="0"/>
                    </a:moveTo>
                    <a:lnTo>
                      <a:pt x="244" y="37"/>
                    </a:lnTo>
                    <a:lnTo>
                      <a:pt x="244" y="97"/>
                    </a:lnTo>
                    <a:lnTo>
                      <a:pt x="227" y="133"/>
                    </a:lnTo>
                    <a:lnTo>
                      <a:pt x="272" y="185"/>
                    </a:lnTo>
                    <a:lnTo>
                      <a:pt x="193" y="185"/>
                    </a:lnTo>
                    <a:lnTo>
                      <a:pt x="193" y="133"/>
                    </a:lnTo>
                    <a:lnTo>
                      <a:pt x="193" y="60"/>
                    </a:lnTo>
                    <a:lnTo>
                      <a:pt x="165" y="112"/>
                    </a:lnTo>
                    <a:lnTo>
                      <a:pt x="105" y="119"/>
                    </a:lnTo>
                    <a:lnTo>
                      <a:pt x="0" y="97"/>
                    </a:lnTo>
                    <a:lnTo>
                      <a:pt x="87" y="75"/>
                    </a:lnTo>
                    <a:lnTo>
                      <a:pt x="165" y="37"/>
                    </a:lnTo>
                    <a:lnTo>
                      <a:pt x="210"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7" name="Freeform 44">
                <a:extLst>
                  <a:ext uri="{FF2B5EF4-FFF2-40B4-BE49-F238E27FC236}">
                    <a16:creationId xmlns:a16="http://schemas.microsoft.com/office/drawing/2014/main" id="{4130B091-A100-45B4-A237-22CB9AAF334A}"/>
                  </a:ext>
                </a:extLst>
              </p:cNvPr>
              <p:cNvSpPr>
                <a:spLocks/>
              </p:cNvSpPr>
              <p:nvPr/>
            </p:nvSpPr>
            <p:spPr bwMode="auto">
              <a:xfrm>
                <a:off x="5034" y="218"/>
                <a:ext cx="158" cy="181"/>
              </a:xfrm>
              <a:custGeom>
                <a:avLst/>
                <a:gdLst/>
                <a:ahLst/>
                <a:cxnLst>
                  <a:cxn ang="0">
                    <a:pos x="122" y="0"/>
                  </a:cxn>
                  <a:cxn ang="0">
                    <a:pos x="263" y="0"/>
                  </a:cxn>
                  <a:cxn ang="0">
                    <a:pos x="334" y="30"/>
                  </a:cxn>
                  <a:cxn ang="0">
                    <a:pos x="394" y="126"/>
                  </a:cxn>
                  <a:cxn ang="0">
                    <a:pos x="439" y="243"/>
                  </a:cxn>
                  <a:cxn ang="0">
                    <a:pos x="474" y="362"/>
                  </a:cxn>
                  <a:cxn ang="0">
                    <a:pos x="394" y="288"/>
                  </a:cxn>
                  <a:cxn ang="0">
                    <a:pos x="334" y="140"/>
                  </a:cxn>
                  <a:cxn ang="0">
                    <a:pos x="246" y="96"/>
                  </a:cxn>
                  <a:cxn ang="0">
                    <a:pos x="141" y="96"/>
                  </a:cxn>
                  <a:cxn ang="0">
                    <a:pos x="0" y="126"/>
                  </a:cxn>
                  <a:cxn ang="0">
                    <a:pos x="35" y="74"/>
                  </a:cxn>
                  <a:cxn ang="0">
                    <a:pos x="122" y="0"/>
                  </a:cxn>
                </a:cxnLst>
                <a:rect l="0" t="0" r="r" b="b"/>
                <a:pathLst>
                  <a:path w="474" h="362">
                    <a:moveTo>
                      <a:pt x="122" y="0"/>
                    </a:moveTo>
                    <a:lnTo>
                      <a:pt x="263" y="0"/>
                    </a:lnTo>
                    <a:lnTo>
                      <a:pt x="334" y="30"/>
                    </a:lnTo>
                    <a:lnTo>
                      <a:pt x="394" y="126"/>
                    </a:lnTo>
                    <a:lnTo>
                      <a:pt x="439" y="243"/>
                    </a:lnTo>
                    <a:lnTo>
                      <a:pt x="474" y="362"/>
                    </a:lnTo>
                    <a:lnTo>
                      <a:pt x="394" y="288"/>
                    </a:lnTo>
                    <a:lnTo>
                      <a:pt x="334" y="140"/>
                    </a:lnTo>
                    <a:lnTo>
                      <a:pt x="246" y="96"/>
                    </a:lnTo>
                    <a:lnTo>
                      <a:pt x="141" y="96"/>
                    </a:lnTo>
                    <a:lnTo>
                      <a:pt x="0" y="126"/>
                    </a:lnTo>
                    <a:lnTo>
                      <a:pt x="35" y="74"/>
                    </a:lnTo>
                    <a:lnTo>
                      <a:pt x="122"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8" name="Freeform 45">
                <a:extLst>
                  <a:ext uri="{FF2B5EF4-FFF2-40B4-BE49-F238E27FC236}">
                    <a16:creationId xmlns:a16="http://schemas.microsoft.com/office/drawing/2014/main" id="{B3B3A987-4B5F-4876-B39E-F33AC6DFCFE2}"/>
                  </a:ext>
                </a:extLst>
              </p:cNvPr>
              <p:cNvSpPr>
                <a:spLocks/>
              </p:cNvSpPr>
              <p:nvPr/>
            </p:nvSpPr>
            <p:spPr bwMode="auto">
              <a:xfrm>
                <a:off x="5177" y="709"/>
                <a:ext cx="75" cy="188"/>
              </a:xfrm>
              <a:custGeom>
                <a:avLst/>
                <a:gdLst/>
                <a:ahLst/>
                <a:cxnLst>
                  <a:cxn ang="0">
                    <a:pos x="88" y="89"/>
                  </a:cxn>
                  <a:cxn ang="0">
                    <a:pos x="64" y="128"/>
                  </a:cxn>
                  <a:cxn ang="0">
                    <a:pos x="44" y="163"/>
                  </a:cxn>
                  <a:cxn ang="0">
                    <a:pos x="29" y="194"/>
                  </a:cxn>
                  <a:cxn ang="0">
                    <a:pos x="18" y="224"/>
                  </a:cxn>
                  <a:cxn ang="0">
                    <a:pos x="9" y="254"/>
                  </a:cxn>
                  <a:cxn ang="0">
                    <a:pos x="5" y="288"/>
                  </a:cxn>
                  <a:cxn ang="0">
                    <a:pos x="2" y="325"/>
                  </a:cxn>
                  <a:cxn ang="0">
                    <a:pos x="0" y="369"/>
                  </a:cxn>
                  <a:cxn ang="0">
                    <a:pos x="159" y="377"/>
                  </a:cxn>
                  <a:cxn ang="0">
                    <a:pos x="159" y="281"/>
                  </a:cxn>
                  <a:cxn ang="0">
                    <a:pos x="159" y="236"/>
                  </a:cxn>
                  <a:cxn ang="0">
                    <a:pos x="225" y="133"/>
                  </a:cxn>
                  <a:cxn ang="0">
                    <a:pos x="140" y="162"/>
                  </a:cxn>
                  <a:cxn ang="0">
                    <a:pos x="150" y="89"/>
                  </a:cxn>
                  <a:cxn ang="0">
                    <a:pos x="167" y="0"/>
                  </a:cxn>
                  <a:cxn ang="0">
                    <a:pos x="123" y="36"/>
                  </a:cxn>
                  <a:cxn ang="0">
                    <a:pos x="88" y="89"/>
                  </a:cxn>
                </a:cxnLst>
                <a:rect l="0" t="0" r="r" b="b"/>
                <a:pathLst>
                  <a:path w="225" h="377">
                    <a:moveTo>
                      <a:pt x="88" y="89"/>
                    </a:moveTo>
                    <a:lnTo>
                      <a:pt x="64" y="128"/>
                    </a:lnTo>
                    <a:lnTo>
                      <a:pt x="44" y="163"/>
                    </a:lnTo>
                    <a:lnTo>
                      <a:pt x="29" y="194"/>
                    </a:lnTo>
                    <a:lnTo>
                      <a:pt x="18" y="224"/>
                    </a:lnTo>
                    <a:lnTo>
                      <a:pt x="9" y="254"/>
                    </a:lnTo>
                    <a:lnTo>
                      <a:pt x="5" y="288"/>
                    </a:lnTo>
                    <a:lnTo>
                      <a:pt x="2" y="325"/>
                    </a:lnTo>
                    <a:lnTo>
                      <a:pt x="0" y="369"/>
                    </a:lnTo>
                    <a:lnTo>
                      <a:pt x="159" y="377"/>
                    </a:lnTo>
                    <a:lnTo>
                      <a:pt x="159" y="281"/>
                    </a:lnTo>
                    <a:lnTo>
                      <a:pt x="159" y="236"/>
                    </a:lnTo>
                    <a:lnTo>
                      <a:pt x="225" y="133"/>
                    </a:lnTo>
                    <a:lnTo>
                      <a:pt x="140" y="162"/>
                    </a:lnTo>
                    <a:lnTo>
                      <a:pt x="150" y="89"/>
                    </a:lnTo>
                    <a:lnTo>
                      <a:pt x="167" y="0"/>
                    </a:lnTo>
                    <a:lnTo>
                      <a:pt x="123" y="36"/>
                    </a:lnTo>
                    <a:lnTo>
                      <a:pt x="88" y="89"/>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9" name="Freeform 46">
                <a:extLst>
                  <a:ext uri="{FF2B5EF4-FFF2-40B4-BE49-F238E27FC236}">
                    <a16:creationId xmlns:a16="http://schemas.microsoft.com/office/drawing/2014/main" id="{2E391648-BD75-4E2F-ABF1-2F6942C205AF}"/>
                  </a:ext>
                </a:extLst>
              </p:cNvPr>
              <p:cNvSpPr>
                <a:spLocks/>
              </p:cNvSpPr>
              <p:nvPr/>
            </p:nvSpPr>
            <p:spPr bwMode="auto">
              <a:xfrm>
                <a:off x="5039" y="531"/>
                <a:ext cx="136" cy="270"/>
              </a:xfrm>
              <a:custGeom>
                <a:avLst/>
                <a:gdLst/>
                <a:ahLst/>
                <a:cxnLst>
                  <a:cxn ang="0">
                    <a:pos x="243" y="0"/>
                  </a:cxn>
                  <a:cxn ang="0">
                    <a:pos x="243" y="60"/>
                  </a:cxn>
                  <a:cxn ang="0">
                    <a:pos x="259" y="98"/>
                  </a:cxn>
                  <a:cxn ang="0">
                    <a:pos x="269" y="129"/>
                  </a:cxn>
                  <a:cxn ang="0">
                    <a:pos x="269" y="189"/>
                  </a:cxn>
                  <a:cxn ang="0">
                    <a:pos x="269" y="229"/>
                  </a:cxn>
                  <a:cxn ang="0">
                    <a:pos x="269" y="259"/>
                  </a:cxn>
                  <a:cxn ang="0">
                    <a:pos x="305" y="302"/>
                  </a:cxn>
                  <a:cxn ang="0">
                    <a:pos x="285" y="324"/>
                  </a:cxn>
                  <a:cxn ang="0">
                    <a:pos x="219" y="384"/>
                  </a:cxn>
                  <a:cxn ang="0">
                    <a:pos x="142" y="388"/>
                  </a:cxn>
                  <a:cxn ang="0">
                    <a:pos x="76" y="440"/>
                  </a:cxn>
                  <a:cxn ang="0">
                    <a:pos x="20" y="478"/>
                  </a:cxn>
                  <a:cxn ang="0">
                    <a:pos x="0" y="522"/>
                  </a:cxn>
                  <a:cxn ang="0">
                    <a:pos x="45" y="517"/>
                  </a:cxn>
                  <a:cxn ang="0">
                    <a:pos x="76" y="478"/>
                  </a:cxn>
                  <a:cxn ang="0">
                    <a:pos x="91" y="448"/>
                  </a:cxn>
                  <a:cxn ang="0">
                    <a:pos x="137" y="444"/>
                  </a:cxn>
                  <a:cxn ang="0">
                    <a:pos x="127" y="478"/>
                  </a:cxn>
                  <a:cxn ang="0">
                    <a:pos x="127" y="508"/>
                  </a:cxn>
                  <a:cxn ang="0">
                    <a:pos x="173" y="538"/>
                  </a:cxn>
                  <a:cxn ang="0">
                    <a:pos x="183" y="517"/>
                  </a:cxn>
                  <a:cxn ang="0">
                    <a:pos x="157" y="504"/>
                  </a:cxn>
                  <a:cxn ang="0">
                    <a:pos x="157" y="465"/>
                  </a:cxn>
                  <a:cxn ang="0">
                    <a:pos x="203" y="435"/>
                  </a:cxn>
                  <a:cxn ang="0">
                    <a:pos x="243" y="435"/>
                  </a:cxn>
                  <a:cxn ang="0">
                    <a:pos x="275" y="435"/>
                  </a:cxn>
                  <a:cxn ang="0">
                    <a:pos x="275" y="400"/>
                  </a:cxn>
                  <a:cxn ang="0">
                    <a:pos x="296" y="367"/>
                  </a:cxn>
                  <a:cxn ang="0">
                    <a:pos x="335" y="345"/>
                  </a:cxn>
                  <a:cxn ang="0">
                    <a:pos x="381" y="367"/>
                  </a:cxn>
                  <a:cxn ang="0">
                    <a:pos x="387" y="319"/>
                  </a:cxn>
                  <a:cxn ang="0">
                    <a:pos x="361" y="269"/>
                  </a:cxn>
                  <a:cxn ang="0">
                    <a:pos x="335" y="255"/>
                  </a:cxn>
                  <a:cxn ang="0">
                    <a:pos x="361" y="225"/>
                  </a:cxn>
                  <a:cxn ang="0">
                    <a:pos x="407" y="225"/>
                  </a:cxn>
                  <a:cxn ang="0">
                    <a:pos x="407" y="189"/>
                  </a:cxn>
                  <a:cxn ang="0">
                    <a:pos x="351" y="189"/>
                  </a:cxn>
                  <a:cxn ang="0">
                    <a:pos x="327" y="189"/>
                  </a:cxn>
                  <a:cxn ang="0">
                    <a:pos x="327" y="163"/>
                  </a:cxn>
                  <a:cxn ang="0">
                    <a:pos x="345" y="116"/>
                  </a:cxn>
                  <a:cxn ang="0">
                    <a:pos x="309" y="141"/>
                  </a:cxn>
                  <a:cxn ang="0">
                    <a:pos x="299" y="116"/>
                  </a:cxn>
                  <a:cxn ang="0">
                    <a:pos x="299" y="86"/>
                  </a:cxn>
                  <a:cxn ang="0">
                    <a:pos x="289" y="13"/>
                  </a:cxn>
                  <a:cxn ang="0">
                    <a:pos x="243" y="0"/>
                  </a:cxn>
                </a:cxnLst>
                <a:rect l="0" t="0" r="r" b="b"/>
                <a:pathLst>
                  <a:path w="407" h="538">
                    <a:moveTo>
                      <a:pt x="243" y="0"/>
                    </a:moveTo>
                    <a:lnTo>
                      <a:pt x="243" y="60"/>
                    </a:lnTo>
                    <a:lnTo>
                      <a:pt x="259" y="98"/>
                    </a:lnTo>
                    <a:lnTo>
                      <a:pt x="269" y="129"/>
                    </a:lnTo>
                    <a:lnTo>
                      <a:pt x="269" y="189"/>
                    </a:lnTo>
                    <a:lnTo>
                      <a:pt x="269" y="229"/>
                    </a:lnTo>
                    <a:lnTo>
                      <a:pt x="269" y="259"/>
                    </a:lnTo>
                    <a:lnTo>
                      <a:pt x="305" y="302"/>
                    </a:lnTo>
                    <a:lnTo>
                      <a:pt x="285" y="324"/>
                    </a:lnTo>
                    <a:lnTo>
                      <a:pt x="219" y="384"/>
                    </a:lnTo>
                    <a:lnTo>
                      <a:pt x="142" y="388"/>
                    </a:lnTo>
                    <a:lnTo>
                      <a:pt x="76" y="440"/>
                    </a:lnTo>
                    <a:lnTo>
                      <a:pt x="20" y="478"/>
                    </a:lnTo>
                    <a:lnTo>
                      <a:pt x="0" y="522"/>
                    </a:lnTo>
                    <a:lnTo>
                      <a:pt x="45" y="517"/>
                    </a:lnTo>
                    <a:lnTo>
                      <a:pt x="76" y="478"/>
                    </a:lnTo>
                    <a:lnTo>
                      <a:pt x="91" y="448"/>
                    </a:lnTo>
                    <a:lnTo>
                      <a:pt x="137" y="444"/>
                    </a:lnTo>
                    <a:lnTo>
                      <a:pt x="127" y="478"/>
                    </a:lnTo>
                    <a:lnTo>
                      <a:pt x="127" y="508"/>
                    </a:lnTo>
                    <a:lnTo>
                      <a:pt x="173" y="538"/>
                    </a:lnTo>
                    <a:lnTo>
                      <a:pt x="183" y="517"/>
                    </a:lnTo>
                    <a:lnTo>
                      <a:pt x="157" y="504"/>
                    </a:lnTo>
                    <a:lnTo>
                      <a:pt x="157" y="465"/>
                    </a:lnTo>
                    <a:lnTo>
                      <a:pt x="203" y="435"/>
                    </a:lnTo>
                    <a:lnTo>
                      <a:pt x="243" y="435"/>
                    </a:lnTo>
                    <a:lnTo>
                      <a:pt x="275" y="435"/>
                    </a:lnTo>
                    <a:lnTo>
                      <a:pt x="275" y="400"/>
                    </a:lnTo>
                    <a:lnTo>
                      <a:pt x="296" y="367"/>
                    </a:lnTo>
                    <a:lnTo>
                      <a:pt x="335" y="345"/>
                    </a:lnTo>
                    <a:lnTo>
                      <a:pt x="381" y="367"/>
                    </a:lnTo>
                    <a:lnTo>
                      <a:pt x="387" y="319"/>
                    </a:lnTo>
                    <a:lnTo>
                      <a:pt x="361" y="269"/>
                    </a:lnTo>
                    <a:lnTo>
                      <a:pt x="335" y="255"/>
                    </a:lnTo>
                    <a:lnTo>
                      <a:pt x="361" y="225"/>
                    </a:lnTo>
                    <a:lnTo>
                      <a:pt x="407" y="225"/>
                    </a:lnTo>
                    <a:lnTo>
                      <a:pt x="407" y="189"/>
                    </a:lnTo>
                    <a:lnTo>
                      <a:pt x="351" y="189"/>
                    </a:lnTo>
                    <a:lnTo>
                      <a:pt x="327" y="189"/>
                    </a:lnTo>
                    <a:lnTo>
                      <a:pt x="327" y="163"/>
                    </a:lnTo>
                    <a:lnTo>
                      <a:pt x="345" y="116"/>
                    </a:lnTo>
                    <a:lnTo>
                      <a:pt x="309" y="141"/>
                    </a:lnTo>
                    <a:lnTo>
                      <a:pt x="299" y="116"/>
                    </a:lnTo>
                    <a:lnTo>
                      <a:pt x="299" y="86"/>
                    </a:lnTo>
                    <a:lnTo>
                      <a:pt x="289" y="13"/>
                    </a:lnTo>
                    <a:lnTo>
                      <a:pt x="243" y="0"/>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50" name="Rectangle 47">
                <a:extLst>
                  <a:ext uri="{FF2B5EF4-FFF2-40B4-BE49-F238E27FC236}">
                    <a16:creationId xmlns:a16="http://schemas.microsoft.com/office/drawing/2014/main" id="{E24AE7F6-5EA7-49FB-AB41-90C5251267F1}"/>
                  </a:ext>
                </a:extLst>
              </p:cNvPr>
              <p:cNvSpPr>
                <a:spLocks noChangeArrowheads="1"/>
              </p:cNvSpPr>
              <p:nvPr/>
            </p:nvSpPr>
            <p:spPr bwMode="auto">
              <a:xfrm>
                <a:off x="5360" y="873"/>
                <a:ext cx="254" cy="30"/>
              </a:xfrm>
              <a:prstGeom prst="rect">
                <a:avLst/>
              </a:prstGeom>
              <a:solidFill>
                <a:srgbClr val="077ABA"/>
              </a:solid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51" name="Freeform 48">
                <a:extLst>
                  <a:ext uri="{FF2B5EF4-FFF2-40B4-BE49-F238E27FC236}">
                    <a16:creationId xmlns:a16="http://schemas.microsoft.com/office/drawing/2014/main" id="{33A55BD3-BE69-47DB-AE79-CC3AECE15C05}"/>
                  </a:ext>
                </a:extLst>
              </p:cNvPr>
              <p:cNvSpPr>
                <a:spLocks/>
              </p:cNvSpPr>
              <p:nvPr/>
            </p:nvSpPr>
            <p:spPr bwMode="auto">
              <a:xfrm>
                <a:off x="5240" y="386"/>
                <a:ext cx="44" cy="131"/>
              </a:xfrm>
              <a:custGeom>
                <a:avLst/>
                <a:gdLst/>
                <a:ahLst/>
                <a:cxnLst>
                  <a:cxn ang="0">
                    <a:pos x="0" y="0"/>
                  </a:cxn>
                  <a:cxn ang="0">
                    <a:pos x="12" y="72"/>
                  </a:cxn>
                  <a:cxn ang="0">
                    <a:pos x="45" y="120"/>
                  </a:cxn>
                  <a:cxn ang="0">
                    <a:pos x="45" y="162"/>
                  </a:cxn>
                  <a:cxn ang="0">
                    <a:pos x="72" y="226"/>
                  </a:cxn>
                  <a:cxn ang="0">
                    <a:pos x="91" y="238"/>
                  </a:cxn>
                  <a:cxn ang="0">
                    <a:pos x="91" y="263"/>
                  </a:cxn>
                  <a:cxn ang="0">
                    <a:pos x="133" y="263"/>
                  </a:cxn>
                  <a:cxn ang="0">
                    <a:pos x="114" y="216"/>
                  </a:cxn>
                  <a:cxn ang="0">
                    <a:pos x="80" y="168"/>
                  </a:cxn>
                  <a:cxn ang="0">
                    <a:pos x="84" y="124"/>
                  </a:cxn>
                  <a:cxn ang="0">
                    <a:pos x="35" y="80"/>
                  </a:cxn>
                  <a:cxn ang="0">
                    <a:pos x="19" y="41"/>
                  </a:cxn>
                  <a:cxn ang="0">
                    <a:pos x="0" y="0"/>
                  </a:cxn>
                </a:cxnLst>
                <a:rect l="0" t="0" r="r" b="b"/>
                <a:pathLst>
                  <a:path w="133" h="263">
                    <a:moveTo>
                      <a:pt x="0" y="0"/>
                    </a:moveTo>
                    <a:lnTo>
                      <a:pt x="12" y="72"/>
                    </a:lnTo>
                    <a:lnTo>
                      <a:pt x="45" y="120"/>
                    </a:lnTo>
                    <a:lnTo>
                      <a:pt x="45" y="162"/>
                    </a:lnTo>
                    <a:lnTo>
                      <a:pt x="72" y="226"/>
                    </a:lnTo>
                    <a:lnTo>
                      <a:pt x="91" y="238"/>
                    </a:lnTo>
                    <a:lnTo>
                      <a:pt x="91" y="263"/>
                    </a:lnTo>
                    <a:lnTo>
                      <a:pt x="133" y="263"/>
                    </a:lnTo>
                    <a:lnTo>
                      <a:pt x="114" y="216"/>
                    </a:lnTo>
                    <a:lnTo>
                      <a:pt x="80" y="168"/>
                    </a:lnTo>
                    <a:lnTo>
                      <a:pt x="84" y="124"/>
                    </a:lnTo>
                    <a:lnTo>
                      <a:pt x="35" y="80"/>
                    </a:lnTo>
                    <a:lnTo>
                      <a:pt x="19" y="41"/>
                    </a:lnTo>
                    <a:lnTo>
                      <a:pt x="0" y="0"/>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grpSp>
      <p:sp>
        <p:nvSpPr>
          <p:cNvPr id="52" name="Rectangle 51">
            <a:extLst>
              <a:ext uri="{FF2B5EF4-FFF2-40B4-BE49-F238E27FC236}">
                <a16:creationId xmlns:a16="http://schemas.microsoft.com/office/drawing/2014/main" id="{1FDF9259-E2EA-4286-9FC4-130A250DF57D}"/>
              </a:ext>
            </a:extLst>
          </p:cNvPr>
          <p:cNvSpPr/>
          <p:nvPr/>
        </p:nvSpPr>
        <p:spPr>
          <a:xfrm>
            <a:off x="4038600" y="5334000"/>
            <a:ext cx="762000" cy="228600"/>
          </a:xfrm>
          <a:prstGeom prst="rect">
            <a:avLst/>
          </a:prstGeo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53" name="Group 14">
            <a:extLst>
              <a:ext uri="{FF2B5EF4-FFF2-40B4-BE49-F238E27FC236}">
                <a16:creationId xmlns:a16="http://schemas.microsoft.com/office/drawing/2014/main" id="{1F5A7152-9A1D-4415-9B56-BA3D742B13EF}"/>
              </a:ext>
            </a:extLst>
          </p:cNvPr>
          <p:cNvGrpSpPr>
            <a:grpSpLocks/>
          </p:cNvGrpSpPr>
          <p:nvPr/>
        </p:nvGrpSpPr>
        <p:grpSpPr bwMode="auto">
          <a:xfrm>
            <a:off x="4572001" y="4509192"/>
            <a:ext cx="585788" cy="1095375"/>
            <a:chOff x="4659" y="345"/>
            <a:chExt cx="369" cy="690"/>
          </a:xfrm>
        </p:grpSpPr>
        <p:sp>
          <p:nvSpPr>
            <p:cNvPr id="54" name="Freeform 15">
              <a:extLst>
                <a:ext uri="{FF2B5EF4-FFF2-40B4-BE49-F238E27FC236}">
                  <a16:creationId xmlns:a16="http://schemas.microsoft.com/office/drawing/2014/main" id="{93F4B384-7B59-465F-A91D-EDFCE6AEE164}"/>
                </a:ext>
              </a:extLst>
            </p:cNvPr>
            <p:cNvSpPr>
              <a:spLocks/>
            </p:cNvSpPr>
            <p:nvPr/>
          </p:nvSpPr>
          <p:spPr bwMode="auto">
            <a:xfrm>
              <a:off x="4708" y="602"/>
              <a:ext cx="310" cy="414"/>
            </a:xfrm>
            <a:custGeom>
              <a:avLst/>
              <a:gdLst/>
              <a:ahLst/>
              <a:cxnLst>
                <a:cxn ang="0">
                  <a:pos x="265" y="528"/>
                </a:cxn>
                <a:cxn ang="0">
                  <a:pos x="110" y="521"/>
                </a:cxn>
                <a:cxn ang="0">
                  <a:pos x="36" y="436"/>
                </a:cxn>
                <a:cxn ang="0">
                  <a:pos x="147" y="460"/>
                </a:cxn>
                <a:cxn ang="0">
                  <a:pos x="65" y="352"/>
                </a:cxn>
                <a:cxn ang="0">
                  <a:pos x="46" y="159"/>
                </a:cxn>
                <a:cxn ang="0">
                  <a:pos x="93" y="190"/>
                </a:cxn>
                <a:cxn ang="0">
                  <a:pos x="147" y="228"/>
                </a:cxn>
                <a:cxn ang="0">
                  <a:pos x="147" y="183"/>
                </a:cxn>
                <a:cxn ang="0">
                  <a:pos x="147" y="90"/>
                </a:cxn>
                <a:cxn ang="0">
                  <a:pos x="211" y="136"/>
                </a:cxn>
                <a:cxn ang="0">
                  <a:pos x="311" y="152"/>
                </a:cxn>
                <a:cxn ang="0">
                  <a:pos x="357" y="98"/>
                </a:cxn>
                <a:cxn ang="0">
                  <a:pos x="385" y="144"/>
                </a:cxn>
                <a:cxn ang="0">
                  <a:pos x="393" y="228"/>
                </a:cxn>
                <a:cxn ang="0">
                  <a:pos x="484" y="259"/>
                </a:cxn>
                <a:cxn ang="0">
                  <a:pos x="521" y="174"/>
                </a:cxn>
                <a:cxn ang="0">
                  <a:pos x="603" y="0"/>
                </a:cxn>
                <a:cxn ang="0">
                  <a:pos x="649" y="82"/>
                </a:cxn>
                <a:cxn ang="0">
                  <a:pos x="649" y="159"/>
                </a:cxn>
                <a:cxn ang="0">
                  <a:pos x="786" y="183"/>
                </a:cxn>
                <a:cxn ang="0">
                  <a:pos x="850" y="90"/>
                </a:cxn>
                <a:cxn ang="0">
                  <a:pos x="932" y="144"/>
                </a:cxn>
                <a:cxn ang="0">
                  <a:pos x="923" y="221"/>
                </a:cxn>
                <a:cxn ang="0">
                  <a:pos x="832" y="305"/>
                </a:cxn>
                <a:cxn ang="0">
                  <a:pos x="923" y="313"/>
                </a:cxn>
                <a:cxn ang="0">
                  <a:pos x="923" y="390"/>
                </a:cxn>
                <a:cxn ang="0">
                  <a:pos x="814" y="436"/>
                </a:cxn>
                <a:cxn ang="0">
                  <a:pos x="860" y="474"/>
                </a:cxn>
                <a:cxn ang="0">
                  <a:pos x="904" y="521"/>
                </a:cxn>
                <a:cxn ang="0">
                  <a:pos x="822" y="551"/>
                </a:cxn>
                <a:cxn ang="0">
                  <a:pos x="658" y="551"/>
                </a:cxn>
                <a:cxn ang="0">
                  <a:pos x="768" y="643"/>
                </a:cxn>
                <a:cxn ang="0">
                  <a:pos x="795" y="744"/>
                </a:cxn>
                <a:cxn ang="0">
                  <a:pos x="667" y="667"/>
                </a:cxn>
                <a:cxn ang="0">
                  <a:pos x="667" y="767"/>
                </a:cxn>
                <a:cxn ang="0">
                  <a:pos x="667" y="828"/>
                </a:cxn>
                <a:cxn ang="0">
                  <a:pos x="582" y="828"/>
                </a:cxn>
                <a:cxn ang="0">
                  <a:pos x="511" y="713"/>
                </a:cxn>
                <a:cxn ang="0">
                  <a:pos x="475" y="782"/>
                </a:cxn>
                <a:cxn ang="0">
                  <a:pos x="457" y="728"/>
                </a:cxn>
                <a:cxn ang="0">
                  <a:pos x="357" y="782"/>
                </a:cxn>
                <a:cxn ang="0">
                  <a:pos x="357" y="674"/>
                </a:cxn>
                <a:cxn ang="0">
                  <a:pos x="257" y="706"/>
                </a:cxn>
                <a:cxn ang="0">
                  <a:pos x="0" y="736"/>
                </a:cxn>
                <a:cxn ang="0">
                  <a:pos x="74" y="659"/>
                </a:cxn>
                <a:cxn ang="0">
                  <a:pos x="265" y="528"/>
                </a:cxn>
              </a:cxnLst>
              <a:rect l="0" t="0" r="r" b="b"/>
              <a:pathLst>
                <a:path w="932" h="828">
                  <a:moveTo>
                    <a:pt x="265" y="528"/>
                  </a:moveTo>
                  <a:lnTo>
                    <a:pt x="110" y="521"/>
                  </a:lnTo>
                  <a:lnTo>
                    <a:pt x="36" y="436"/>
                  </a:lnTo>
                  <a:lnTo>
                    <a:pt x="147" y="460"/>
                  </a:lnTo>
                  <a:lnTo>
                    <a:pt x="65" y="352"/>
                  </a:lnTo>
                  <a:lnTo>
                    <a:pt x="46" y="159"/>
                  </a:lnTo>
                  <a:lnTo>
                    <a:pt x="93" y="190"/>
                  </a:lnTo>
                  <a:lnTo>
                    <a:pt x="147" y="228"/>
                  </a:lnTo>
                  <a:lnTo>
                    <a:pt x="147" y="183"/>
                  </a:lnTo>
                  <a:lnTo>
                    <a:pt x="147" y="90"/>
                  </a:lnTo>
                  <a:lnTo>
                    <a:pt x="211" y="136"/>
                  </a:lnTo>
                  <a:lnTo>
                    <a:pt x="311" y="152"/>
                  </a:lnTo>
                  <a:lnTo>
                    <a:pt x="357" y="98"/>
                  </a:lnTo>
                  <a:lnTo>
                    <a:pt x="385" y="144"/>
                  </a:lnTo>
                  <a:lnTo>
                    <a:pt x="393" y="228"/>
                  </a:lnTo>
                  <a:lnTo>
                    <a:pt x="484" y="259"/>
                  </a:lnTo>
                  <a:lnTo>
                    <a:pt x="521" y="174"/>
                  </a:lnTo>
                  <a:lnTo>
                    <a:pt x="603" y="0"/>
                  </a:lnTo>
                  <a:lnTo>
                    <a:pt x="649" y="82"/>
                  </a:lnTo>
                  <a:lnTo>
                    <a:pt x="649" y="159"/>
                  </a:lnTo>
                  <a:lnTo>
                    <a:pt x="786" y="183"/>
                  </a:lnTo>
                  <a:lnTo>
                    <a:pt x="850" y="90"/>
                  </a:lnTo>
                  <a:lnTo>
                    <a:pt x="932" y="144"/>
                  </a:lnTo>
                  <a:lnTo>
                    <a:pt x="923" y="221"/>
                  </a:lnTo>
                  <a:lnTo>
                    <a:pt x="832" y="305"/>
                  </a:lnTo>
                  <a:lnTo>
                    <a:pt x="923" y="313"/>
                  </a:lnTo>
                  <a:lnTo>
                    <a:pt x="923" y="390"/>
                  </a:lnTo>
                  <a:lnTo>
                    <a:pt x="814" y="436"/>
                  </a:lnTo>
                  <a:lnTo>
                    <a:pt x="860" y="474"/>
                  </a:lnTo>
                  <a:lnTo>
                    <a:pt x="904" y="521"/>
                  </a:lnTo>
                  <a:lnTo>
                    <a:pt x="822" y="551"/>
                  </a:lnTo>
                  <a:lnTo>
                    <a:pt x="658" y="551"/>
                  </a:lnTo>
                  <a:lnTo>
                    <a:pt x="768" y="643"/>
                  </a:lnTo>
                  <a:lnTo>
                    <a:pt x="795" y="744"/>
                  </a:lnTo>
                  <a:lnTo>
                    <a:pt x="667" y="667"/>
                  </a:lnTo>
                  <a:lnTo>
                    <a:pt x="667" y="767"/>
                  </a:lnTo>
                  <a:lnTo>
                    <a:pt x="667" y="828"/>
                  </a:lnTo>
                  <a:lnTo>
                    <a:pt x="582" y="828"/>
                  </a:lnTo>
                  <a:lnTo>
                    <a:pt x="511" y="713"/>
                  </a:lnTo>
                  <a:lnTo>
                    <a:pt x="475" y="782"/>
                  </a:lnTo>
                  <a:lnTo>
                    <a:pt x="457" y="728"/>
                  </a:lnTo>
                  <a:lnTo>
                    <a:pt x="357" y="782"/>
                  </a:lnTo>
                  <a:lnTo>
                    <a:pt x="357" y="674"/>
                  </a:lnTo>
                  <a:lnTo>
                    <a:pt x="257" y="706"/>
                  </a:lnTo>
                  <a:lnTo>
                    <a:pt x="0" y="736"/>
                  </a:lnTo>
                  <a:lnTo>
                    <a:pt x="74" y="659"/>
                  </a:lnTo>
                  <a:lnTo>
                    <a:pt x="265" y="528"/>
                  </a:lnTo>
                  <a:close/>
                </a:path>
              </a:pathLst>
            </a:custGeom>
            <a:solidFill>
              <a:srgbClr val="289EE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55" name="Freeform 16">
              <a:extLst>
                <a:ext uri="{FF2B5EF4-FFF2-40B4-BE49-F238E27FC236}">
                  <a16:creationId xmlns:a16="http://schemas.microsoft.com/office/drawing/2014/main" id="{B8B6C802-E755-41D5-B3EE-C190EC1D2132}"/>
                </a:ext>
              </a:extLst>
            </p:cNvPr>
            <p:cNvSpPr>
              <a:spLocks/>
            </p:cNvSpPr>
            <p:nvPr/>
          </p:nvSpPr>
          <p:spPr bwMode="auto">
            <a:xfrm>
              <a:off x="4760" y="724"/>
              <a:ext cx="204" cy="196"/>
            </a:xfrm>
            <a:custGeom>
              <a:avLst/>
              <a:gdLst/>
              <a:ahLst/>
              <a:cxnLst>
                <a:cxn ang="0">
                  <a:pos x="365" y="57"/>
                </a:cxn>
                <a:cxn ang="0">
                  <a:pos x="483" y="0"/>
                </a:cxn>
                <a:cxn ang="0">
                  <a:pos x="483" y="77"/>
                </a:cxn>
                <a:cxn ang="0">
                  <a:pos x="567" y="31"/>
                </a:cxn>
                <a:cxn ang="0">
                  <a:pos x="567" y="85"/>
                </a:cxn>
                <a:cxn ang="0">
                  <a:pos x="493" y="169"/>
                </a:cxn>
                <a:cxn ang="0">
                  <a:pos x="603" y="123"/>
                </a:cxn>
                <a:cxn ang="0">
                  <a:pos x="557" y="200"/>
                </a:cxn>
                <a:cxn ang="0">
                  <a:pos x="612" y="230"/>
                </a:cxn>
                <a:cxn ang="0">
                  <a:pos x="557" y="246"/>
                </a:cxn>
                <a:cxn ang="0">
                  <a:pos x="495" y="288"/>
                </a:cxn>
                <a:cxn ang="0">
                  <a:pos x="439" y="307"/>
                </a:cxn>
                <a:cxn ang="0">
                  <a:pos x="475" y="385"/>
                </a:cxn>
                <a:cxn ang="0">
                  <a:pos x="393" y="361"/>
                </a:cxn>
                <a:cxn ang="0">
                  <a:pos x="328" y="277"/>
                </a:cxn>
                <a:cxn ang="0">
                  <a:pos x="328" y="354"/>
                </a:cxn>
                <a:cxn ang="0">
                  <a:pos x="273" y="392"/>
                </a:cxn>
                <a:cxn ang="0">
                  <a:pos x="273" y="307"/>
                </a:cxn>
                <a:cxn ang="0">
                  <a:pos x="183" y="377"/>
                </a:cxn>
                <a:cxn ang="0">
                  <a:pos x="109" y="385"/>
                </a:cxn>
                <a:cxn ang="0">
                  <a:pos x="201" y="293"/>
                </a:cxn>
                <a:cxn ang="0">
                  <a:pos x="0" y="216"/>
                </a:cxn>
                <a:cxn ang="0">
                  <a:pos x="137" y="185"/>
                </a:cxn>
                <a:cxn ang="0">
                  <a:pos x="36" y="85"/>
                </a:cxn>
                <a:cxn ang="0">
                  <a:pos x="118" y="99"/>
                </a:cxn>
                <a:cxn ang="0">
                  <a:pos x="118" y="7"/>
                </a:cxn>
                <a:cxn ang="0">
                  <a:pos x="229" y="123"/>
                </a:cxn>
                <a:cxn ang="0">
                  <a:pos x="237" y="54"/>
                </a:cxn>
                <a:cxn ang="0">
                  <a:pos x="308" y="50"/>
                </a:cxn>
                <a:cxn ang="0">
                  <a:pos x="365" y="57"/>
                </a:cxn>
              </a:cxnLst>
              <a:rect l="0" t="0" r="r" b="b"/>
              <a:pathLst>
                <a:path w="612" h="392">
                  <a:moveTo>
                    <a:pt x="365" y="57"/>
                  </a:moveTo>
                  <a:lnTo>
                    <a:pt x="483" y="0"/>
                  </a:lnTo>
                  <a:lnTo>
                    <a:pt x="483" y="77"/>
                  </a:lnTo>
                  <a:lnTo>
                    <a:pt x="567" y="31"/>
                  </a:lnTo>
                  <a:lnTo>
                    <a:pt x="567" y="85"/>
                  </a:lnTo>
                  <a:lnTo>
                    <a:pt x="493" y="169"/>
                  </a:lnTo>
                  <a:lnTo>
                    <a:pt x="603" y="123"/>
                  </a:lnTo>
                  <a:lnTo>
                    <a:pt x="557" y="200"/>
                  </a:lnTo>
                  <a:lnTo>
                    <a:pt x="612" y="230"/>
                  </a:lnTo>
                  <a:lnTo>
                    <a:pt x="557" y="246"/>
                  </a:lnTo>
                  <a:lnTo>
                    <a:pt x="495" y="288"/>
                  </a:lnTo>
                  <a:lnTo>
                    <a:pt x="439" y="307"/>
                  </a:lnTo>
                  <a:lnTo>
                    <a:pt x="475" y="385"/>
                  </a:lnTo>
                  <a:lnTo>
                    <a:pt x="393" y="361"/>
                  </a:lnTo>
                  <a:lnTo>
                    <a:pt x="328" y="277"/>
                  </a:lnTo>
                  <a:lnTo>
                    <a:pt x="328" y="354"/>
                  </a:lnTo>
                  <a:lnTo>
                    <a:pt x="273" y="392"/>
                  </a:lnTo>
                  <a:lnTo>
                    <a:pt x="273" y="307"/>
                  </a:lnTo>
                  <a:lnTo>
                    <a:pt x="183" y="377"/>
                  </a:lnTo>
                  <a:lnTo>
                    <a:pt x="109" y="385"/>
                  </a:lnTo>
                  <a:lnTo>
                    <a:pt x="201" y="293"/>
                  </a:lnTo>
                  <a:lnTo>
                    <a:pt x="0" y="216"/>
                  </a:lnTo>
                  <a:lnTo>
                    <a:pt x="137" y="185"/>
                  </a:lnTo>
                  <a:lnTo>
                    <a:pt x="36" y="85"/>
                  </a:lnTo>
                  <a:lnTo>
                    <a:pt x="118" y="99"/>
                  </a:lnTo>
                  <a:lnTo>
                    <a:pt x="118" y="7"/>
                  </a:lnTo>
                  <a:lnTo>
                    <a:pt x="229" y="123"/>
                  </a:lnTo>
                  <a:lnTo>
                    <a:pt x="237" y="54"/>
                  </a:lnTo>
                  <a:lnTo>
                    <a:pt x="308" y="50"/>
                  </a:lnTo>
                  <a:lnTo>
                    <a:pt x="365" y="57"/>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56" name="Freeform 17">
              <a:extLst>
                <a:ext uri="{FF2B5EF4-FFF2-40B4-BE49-F238E27FC236}">
                  <a16:creationId xmlns:a16="http://schemas.microsoft.com/office/drawing/2014/main" id="{09700AFB-D557-471F-ADD1-FA108F22EDA6}"/>
                </a:ext>
              </a:extLst>
            </p:cNvPr>
            <p:cNvSpPr>
              <a:spLocks/>
            </p:cNvSpPr>
            <p:nvPr/>
          </p:nvSpPr>
          <p:spPr bwMode="auto">
            <a:xfrm>
              <a:off x="4819" y="758"/>
              <a:ext cx="114" cy="142"/>
            </a:xfrm>
            <a:custGeom>
              <a:avLst/>
              <a:gdLst/>
              <a:ahLst/>
              <a:cxnLst>
                <a:cxn ang="0">
                  <a:pos x="64" y="175"/>
                </a:cxn>
                <a:cxn ang="0">
                  <a:pos x="0" y="115"/>
                </a:cxn>
                <a:cxn ang="0">
                  <a:pos x="71" y="127"/>
                </a:cxn>
                <a:cxn ang="0">
                  <a:pos x="71" y="55"/>
                </a:cxn>
                <a:cxn ang="0">
                  <a:pos x="85" y="0"/>
                </a:cxn>
                <a:cxn ang="0">
                  <a:pos x="121" y="67"/>
                </a:cxn>
                <a:cxn ang="0">
                  <a:pos x="164" y="12"/>
                </a:cxn>
                <a:cxn ang="0">
                  <a:pos x="164" y="79"/>
                </a:cxn>
                <a:cxn ang="0">
                  <a:pos x="242" y="31"/>
                </a:cxn>
                <a:cxn ang="0">
                  <a:pos x="321" y="25"/>
                </a:cxn>
                <a:cxn ang="0">
                  <a:pos x="229" y="73"/>
                </a:cxn>
                <a:cxn ang="0">
                  <a:pos x="229" y="139"/>
                </a:cxn>
                <a:cxn ang="0">
                  <a:pos x="314" y="109"/>
                </a:cxn>
                <a:cxn ang="0">
                  <a:pos x="292" y="157"/>
                </a:cxn>
                <a:cxn ang="0">
                  <a:pos x="343" y="163"/>
                </a:cxn>
                <a:cxn ang="0">
                  <a:pos x="256" y="187"/>
                </a:cxn>
                <a:cxn ang="0">
                  <a:pos x="321" y="283"/>
                </a:cxn>
                <a:cxn ang="0">
                  <a:pos x="229" y="235"/>
                </a:cxn>
                <a:cxn ang="0">
                  <a:pos x="229" y="265"/>
                </a:cxn>
                <a:cxn ang="0">
                  <a:pos x="164" y="229"/>
                </a:cxn>
                <a:cxn ang="0">
                  <a:pos x="164" y="175"/>
                </a:cxn>
                <a:cxn ang="0">
                  <a:pos x="107" y="235"/>
                </a:cxn>
                <a:cxn ang="0">
                  <a:pos x="36" y="253"/>
                </a:cxn>
                <a:cxn ang="0">
                  <a:pos x="64" y="175"/>
                </a:cxn>
              </a:cxnLst>
              <a:rect l="0" t="0" r="r" b="b"/>
              <a:pathLst>
                <a:path w="343" h="283">
                  <a:moveTo>
                    <a:pt x="64" y="175"/>
                  </a:moveTo>
                  <a:lnTo>
                    <a:pt x="0" y="115"/>
                  </a:lnTo>
                  <a:lnTo>
                    <a:pt x="71" y="127"/>
                  </a:lnTo>
                  <a:lnTo>
                    <a:pt x="71" y="55"/>
                  </a:lnTo>
                  <a:lnTo>
                    <a:pt x="85" y="0"/>
                  </a:lnTo>
                  <a:lnTo>
                    <a:pt x="121" y="67"/>
                  </a:lnTo>
                  <a:lnTo>
                    <a:pt x="164" y="12"/>
                  </a:lnTo>
                  <a:lnTo>
                    <a:pt x="164" y="79"/>
                  </a:lnTo>
                  <a:lnTo>
                    <a:pt x="242" y="31"/>
                  </a:lnTo>
                  <a:lnTo>
                    <a:pt x="321" y="25"/>
                  </a:lnTo>
                  <a:lnTo>
                    <a:pt x="229" y="73"/>
                  </a:lnTo>
                  <a:lnTo>
                    <a:pt x="229" y="139"/>
                  </a:lnTo>
                  <a:lnTo>
                    <a:pt x="314" y="109"/>
                  </a:lnTo>
                  <a:lnTo>
                    <a:pt x="292" y="157"/>
                  </a:lnTo>
                  <a:lnTo>
                    <a:pt x="343" y="163"/>
                  </a:lnTo>
                  <a:lnTo>
                    <a:pt x="256" y="187"/>
                  </a:lnTo>
                  <a:lnTo>
                    <a:pt x="321" y="283"/>
                  </a:lnTo>
                  <a:lnTo>
                    <a:pt x="229" y="235"/>
                  </a:lnTo>
                  <a:lnTo>
                    <a:pt x="229" y="265"/>
                  </a:lnTo>
                  <a:lnTo>
                    <a:pt x="164" y="229"/>
                  </a:lnTo>
                  <a:lnTo>
                    <a:pt x="164" y="175"/>
                  </a:lnTo>
                  <a:lnTo>
                    <a:pt x="107" y="235"/>
                  </a:lnTo>
                  <a:lnTo>
                    <a:pt x="36" y="253"/>
                  </a:lnTo>
                  <a:lnTo>
                    <a:pt x="64" y="175"/>
                  </a:lnTo>
                  <a:close/>
                </a:path>
              </a:pathLst>
            </a:custGeom>
            <a:solidFill>
              <a:srgbClr val="99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57" name="Rectangle 18">
              <a:extLst>
                <a:ext uri="{FF2B5EF4-FFF2-40B4-BE49-F238E27FC236}">
                  <a16:creationId xmlns:a16="http://schemas.microsoft.com/office/drawing/2014/main" id="{768B55A0-DC66-4CB8-9112-22BCFC510BC2}"/>
                </a:ext>
              </a:extLst>
            </p:cNvPr>
            <p:cNvSpPr>
              <a:spLocks noChangeArrowheads="1"/>
            </p:cNvSpPr>
            <p:nvPr/>
          </p:nvSpPr>
          <p:spPr bwMode="auto">
            <a:xfrm>
              <a:off x="4659" y="872"/>
              <a:ext cx="76" cy="32"/>
            </a:xfrm>
            <a:prstGeom prst="rect">
              <a:avLst/>
            </a:prstGeom>
            <a:solidFill>
              <a:srgbClr val="077ABA"/>
            </a:solid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58" name="Freeform 19">
              <a:extLst>
                <a:ext uri="{FF2B5EF4-FFF2-40B4-BE49-F238E27FC236}">
                  <a16:creationId xmlns:a16="http://schemas.microsoft.com/office/drawing/2014/main" id="{43EFC983-084B-4AFA-8C74-75B62CBEEBB5}"/>
                </a:ext>
              </a:extLst>
            </p:cNvPr>
            <p:cNvSpPr>
              <a:spLocks/>
            </p:cNvSpPr>
            <p:nvPr/>
          </p:nvSpPr>
          <p:spPr bwMode="auto">
            <a:xfrm>
              <a:off x="4857" y="533"/>
              <a:ext cx="6" cy="186"/>
            </a:xfrm>
            <a:custGeom>
              <a:avLst/>
              <a:gdLst/>
              <a:ahLst/>
              <a:cxnLst>
                <a:cxn ang="0">
                  <a:pos x="9" y="372"/>
                </a:cxn>
                <a:cxn ang="0">
                  <a:pos x="0" y="0"/>
                </a:cxn>
                <a:cxn ang="0">
                  <a:pos x="19" y="78"/>
                </a:cxn>
                <a:cxn ang="0">
                  <a:pos x="19" y="287"/>
                </a:cxn>
                <a:cxn ang="0">
                  <a:pos x="9" y="372"/>
                </a:cxn>
              </a:cxnLst>
              <a:rect l="0" t="0" r="r" b="b"/>
              <a:pathLst>
                <a:path w="19" h="372">
                  <a:moveTo>
                    <a:pt x="9" y="372"/>
                  </a:moveTo>
                  <a:lnTo>
                    <a:pt x="0" y="0"/>
                  </a:lnTo>
                  <a:lnTo>
                    <a:pt x="19" y="78"/>
                  </a:lnTo>
                  <a:lnTo>
                    <a:pt x="19" y="287"/>
                  </a:lnTo>
                  <a:lnTo>
                    <a:pt x="9" y="372"/>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59" name="Freeform 20">
              <a:extLst>
                <a:ext uri="{FF2B5EF4-FFF2-40B4-BE49-F238E27FC236}">
                  <a16:creationId xmlns:a16="http://schemas.microsoft.com/office/drawing/2014/main" id="{E1A12CC7-A05E-4383-843C-03CFEB7A9274}"/>
                </a:ext>
              </a:extLst>
            </p:cNvPr>
            <p:cNvSpPr>
              <a:spLocks/>
            </p:cNvSpPr>
            <p:nvPr/>
          </p:nvSpPr>
          <p:spPr bwMode="auto">
            <a:xfrm>
              <a:off x="4925" y="490"/>
              <a:ext cx="64" cy="217"/>
            </a:xfrm>
            <a:custGeom>
              <a:avLst/>
              <a:gdLst/>
              <a:ahLst/>
              <a:cxnLst>
                <a:cxn ang="0">
                  <a:pos x="0" y="434"/>
                </a:cxn>
                <a:cxn ang="0">
                  <a:pos x="194" y="0"/>
                </a:cxn>
                <a:cxn ang="0">
                  <a:pos x="157" y="125"/>
                </a:cxn>
                <a:cxn ang="0">
                  <a:pos x="56" y="372"/>
                </a:cxn>
                <a:cxn ang="0">
                  <a:pos x="0" y="434"/>
                </a:cxn>
              </a:cxnLst>
              <a:rect l="0" t="0" r="r" b="b"/>
              <a:pathLst>
                <a:path w="194" h="434">
                  <a:moveTo>
                    <a:pt x="0" y="434"/>
                  </a:moveTo>
                  <a:lnTo>
                    <a:pt x="194" y="0"/>
                  </a:lnTo>
                  <a:lnTo>
                    <a:pt x="157" y="125"/>
                  </a:lnTo>
                  <a:lnTo>
                    <a:pt x="56" y="372"/>
                  </a:lnTo>
                  <a:lnTo>
                    <a:pt x="0" y="434"/>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60" name="Freeform 21">
              <a:extLst>
                <a:ext uri="{FF2B5EF4-FFF2-40B4-BE49-F238E27FC236}">
                  <a16:creationId xmlns:a16="http://schemas.microsoft.com/office/drawing/2014/main" id="{AE5943AD-FD9C-4ADF-BBE3-001C58FD19B9}"/>
                </a:ext>
              </a:extLst>
            </p:cNvPr>
            <p:cNvSpPr>
              <a:spLocks/>
            </p:cNvSpPr>
            <p:nvPr/>
          </p:nvSpPr>
          <p:spPr bwMode="auto">
            <a:xfrm>
              <a:off x="4706" y="623"/>
              <a:ext cx="83" cy="92"/>
            </a:xfrm>
            <a:custGeom>
              <a:avLst/>
              <a:gdLst/>
              <a:ahLst/>
              <a:cxnLst>
                <a:cxn ang="0">
                  <a:pos x="250" y="185"/>
                </a:cxn>
                <a:cxn ang="0">
                  <a:pos x="0" y="0"/>
                </a:cxn>
                <a:cxn ang="0">
                  <a:pos x="37" y="36"/>
                </a:cxn>
                <a:cxn ang="0">
                  <a:pos x="175" y="154"/>
                </a:cxn>
                <a:cxn ang="0">
                  <a:pos x="250" y="185"/>
                </a:cxn>
              </a:cxnLst>
              <a:rect l="0" t="0" r="r" b="b"/>
              <a:pathLst>
                <a:path w="250" h="185">
                  <a:moveTo>
                    <a:pt x="250" y="185"/>
                  </a:moveTo>
                  <a:lnTo>
                    <a:pt x="0" y="0"/>
                  </a:lnTo>
                  <a:lnTo>
                    <a:pt x="37" y="36"/>
                  </a:lnTo>
                  <a:lnTo>
                    <a:pt x="175" y="154"/>
                  </a:lnTo>
                  <a:lnTo>
                    <a:pt x="250" y="185"/>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61" name="Freeform 22">
              <a:extLst>
                <a:ext uri="{FF2B5EF4-FFF2-40B4-BE49-F238E27FC236}">
                  <a16:creationId xmlns:a16="http://schemas.microsoft.com/office/drawing/2014/main" id="{32A41343-93F3-4A11-A8C7-936C55040F21}"/>
                </a:ext>
              </a:extLst>
            </p:cNvPr>
            <p:cNvSpPr>
              <a:spLocks/>
            </p:cNvSpPr>
            <p:nvPr/>
          </p:nvSpPr>
          <p:spPr bwMode="auto">
            <a:xfrm>
              <a:off x="4731" y="443"/>
              <a:ext cx="61" cy="180"/>
            </a:xfrm>
            <a:custGeom>
              <a:avLst/>
              <a:gdLst/>
              <a:ahLst/>
              <a:cxnLst>
                <a:cxn ang="0">
                  <a:pos x="100" y="218"/>
                </a:cxn>
                <a:cxn ang="0">
                  <a:pos x="0" y="0"/>
                </a:cxn>
                <a:cxn ang="0">
                  <a:pos x="35" y="77"/>
                </a:cxn>
                <a:cxn ang="0">
                  <a:pos x="92" y="133"/>
                </a:cxn>
                <a:cxn ang="0">
                  <a:pos x="184" y="358"/>
                </a:cxn>
                <a:cxn ang="0">
                  <a:pos x="100" y="218"/>
                </a:cxn>
              </a:cxnLst>
              <a:rect l="0" t="0" r="r" b="b"/>
              <a:pathLst>
                <a:path w="184" h="358">
                  <a:moveTo>
                    <a:pt x="100" y="218"/>
                  </a:moveTo>
                  <a:lnTo>
                    <a:pt x="0" y="0"/>
                  </a:lnTo>
                  <a:lnTo>
                    <a:pt x="35" y="77"/>
                  </a:lnTo>
                  <a:lnTo>
                    <a:pt x="92" y="133"/>
                  </a:lnTo>
                  <a:lnTo>
                    <a:pt x="184" y="358"/>
                  </a:lnTo>
                  <a:lnTo>
                    <a:pt x="100" y="218"/>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62" name="Freeform 23">
              <a:extLst>
                <a:ext uri="{FF2B5EF4-FFF2-40B4-BE49-F238E27FC236}">
                  <a16:creationId xmlns:a16="http://schemas.microsoft.com/office/drawing/2014/main" id="{B8BC4177-F5AA-40FA-9AC1-E471DCFB3985}"/>
                </a:ext>
              </a:extLst>
            </p:cNvPr>
            <p:cNvSpPr>
              <a:spLocks/>
            </p:cNvSpPr>
            <p:nvPr/>
          </p:nvSpPr>
          <p:spPr bwMode="auto">
            <a:xfrm>
              <a:off x="4958" y="471"/>
              <a:ext cx="16" cy="20"/>
            </a:xfrm>
            <a:custGeom>
              <a:avLst/>
              <a:gdLst/>
              <a:ahLst/>
              <a:cxnLst>
                <a:cxn ang="0">
                  <a:pos x="16" y="0"/>
                </a:cxn>
                <a:cxn ang="0">
                  <a:pos x="0" y="40"/>
                </a:cxn>
                <a:cxn ang="0">
                  <a:pos x="47" y="40"/>
                </a:cxn>
                <a:cxn ang="0">
                  <a:pos x="16" y="0"/>
                </a:cxn>
              </a:cxnLst>
              <a:rect l="0" t="0" r="r" b="b"/>
              <a:pathLst>
                <a:path w="47" h="40">
                  <a:moveTo>
                    <a:pt x="16" y="0"/>
                  </a:moveTo>
                  <a:lnTo>
                    <a:pt x="0" y="40"/>
                  </a:lnTo>
                  <a:lnTo>
                    <a:pt x="47" y="40"/>
                  </a:lnTo>
                  <a:lnTo>
                    <a:pt x="16"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63" name="Freeform 24">
              <a:extLst>
                <a:ext uri="{FF2B5EF4-FFF2-40B4-BE49-F238E27FC236}">
                  <a16:creationId xmlns:a16="http://schemas.microsoft.com/office/drawing/2014/main" id="{7272A9DA-FA73-4806-92DE-D3626DE58AC8}"/>
                </a:ext>
              </a:extLst>
            </p:cNvPr>
            <p:cNvSpPr>
              <a:spLocks/>
            </p:cNvSpPr>
            <p:nvPr/>
          </p:nvSpPr>
          <p:spPr bwMode="auto">
            <a:xfrm>
              <a:off x="5011" y="617"/>
              <a:ext cx="17" cy="19"/>
            </a:xfrm>
            <a:custGeom>
              <a:avLst/>
              <a:gdLst/>
              <a:ahLst/>
              <a:cxnLst>
                <a:cxn ang="0">
                  <a:pos x="0" y="0"/>
                </a:cxn>
                <a:cxn ang="0">
                  <a:pos x="0" y="39"/>
                </a:cxn>
                <a:cxn ang="0">
                  <a:pos x="51" y="39"/>
                </a:cxn>
                <a:cxn ang="0">
                  <a:pos x="0" y="0"/>
                </a:cxn>
              </a:cxnLst>
              <a:rect l="0" t="0" r="r" b="b"/>
              <a:pathLst>
                <a:path w="51" h="39">
                  <a:moveTo>
                    <a:pt x="0" y="0"/>
                  </a:moveTo>
                  <a:lnTo>
                    <a:pt x="0" y="39"/>
                  </a:lnTo>
                  <a:lnTo>
                    <a:pt x="51" y="39"/>
                  </a:lnTo>
                  <a:lnTo>
                    <a:pt x="0"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64" name="Freeform 25">
              <a:extLst>
                <a:ext uri="{FF2B5EF4-FFF2-40B4-BE49-F238E27FC236}">
                  <a16:creationId xmlns:a16="http://schemas.microsoft.com/office/drawing/2014/main" id="{1A8D7E65-C445-4D83-B316-62E5F0A72458}"/>
                </a:ext>
              </a:extLst>
            </p:cNvPr>
            <p:cNvSpPr>
              <a:spLocks/>
            </p:cNvSpPr>
            <p:nvPr/>
          </p:nvSpPr>
          <p:spPr bwMode="auto">
            <a:xfrm>
              <a:off x="4748" y="345"/>
              <a:ext cx="17" cy="42"/>
            </a:xfrm>
            <a:custGeom>
              <a:avLst/>
              <a:gdLst/>
              <a:ahLst/>
              <a:cxnLst>
                <a:cxn ang="0">
                  <a:pos x="23" y="0"/>
                </a:cxn>
                <a:cxn ang="0">
                  <a:pos x="0" y="84"/>
                </a:cxn>
                <a:cxn ang="0">
                  <a:pos x="53" y="54"/>
                </a:cxn>
                <a:cxn ang="0">
                  <a:pos x="23" y="0"/>
                </a:cxn>
              </a:cxnLst>
              <a:rect l="0" t="0" r="r" b="b"/>
              <a:pathLst>
                <a:path w="53" h="84">
                  <a:moveTo>
                    <a:pt x="23" y="0"/>
                  </a:moveTo>
                  <a:lnTo>
                    <a:pt x="0" y="84"/>
                  </a:lnTo>
                  <a:lnTo>
                    <a:pt x="53" y="54"/>
                  </a:lnTo>
                  <a:lnTo>
                    <a:pt x="23"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65" name="Freeform 26">
              <a:extLst>
                <a:ext uri="{FF2B5EF4-FFF2-40B4-BE49-F238E27FC236}">
                  <a16:creationId xmlns:a16="http://schemas.microsoft.com/office/drawing/2014/main" id="{ACFF5277-3D0A-4897-92A8-356327DDC9A9}"/>
                </a:ext>
              </a:extLst>
            </p:cNvPr>
            <p:cNvSpPr>
              <a:spLocks/>
            </p:cNvSpPr>
            <p:nvPr/>
          </p:nvSpPr>
          <p:spPr bwMode="auto">
            <a:xfrm>
              <a:off x="4814" y="518"/>
              <a:ext cx="12" cy="24"/>
            </a:xfrm>
            <a:custGeom>
              <a:avLst/>
              <a:gdLst/>
              <a:ahLst/>
              <a:cxnLst>
                <a:cxn ang="0">
                  <a:pos x="8" y="0"/>
                </a:cxn>
                <a:cxn ang="0">
                  <a:pos x="0" y="45"/>
                </a:cxn>
                <a:cxn ang="0">
                  <a:pos x="36" y="49"/>
                </a:cxn>
                <a:cxn ang="0">
                  <a:pos x="8" y="0"/>
                </a:cxn>
              </a:cxnLst>
              <a:rect l="0" t="0" r="r" b="b"/>
              <a:pathLst>
                <a:path w="36" h="49">
                  <a:moveTo>
                    <a:pt x="8" y="0"/>
                  </a:moveTo>
                  <a:lnTo>
                    <a:pt x="0" y="45"/>
                  </a:lnTo>
                  <a:lnTo>
                    <a:pt x="36" y="49"/>
                  </a:lnTo>
                  <a:lnTo>
                    <a:pt x="8"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66" name="Freeform 27">
              <a:extLst>
                <a:ext uri="{FF2B5EF4-FFF2-40B4-BE49-F238E27FC236}">
                  <a16:creationId xmlns:a16="http://schemas.microsoft.com/office/drawing/2014/main" id="{E42FAEDF-F544-4492-8E96-64A0E78344BA}"/>
                </a:ext>
              </a:extLst>
            </p:cNvPr>
            <p:cNvSpPr>
              <a:spLocks/>
            </p:cNvSpPr>
            <p:nvPr/>
          </p:nvSpPr>
          <p:spPr bwMode="auto">
            <a:xfrm>
              <a:off x="4677" y="564"/>
              <a:ext cx="20" cy="30"/>
            </a:xfrm>
            <a:custGeom>
              <a:avLst/>
              <a:gdLst/>
              <a:ahLst/>
              <a:cxnLst>
                <a:cxn ang="0">
                  <a:pos x="0" y="0"/>
                </a:cxn>
                <a:cxn ang="0">
                  <a:pos x="6" y="60"/>
                </a:cxn>
                <a:cxn ang="0">
                  <a:pos x="59" y="0"/>
                </a:cxn>
                <a:cxn ang="0">
                  <a:pos x="0" y="0"/>
                </a:cxn>
              </a:cxnLst>
              <a:rect l="0" t="0" r="r" b="b"/>
              <a:pathLst>
                <a:path w="59" h="60">
                  <a:moveTo>
                    <a:pt x="0" y="0"/>
                  </a:moveTo>
                  <a:lnTo>
                    <a:pt x="6" y="60"/>
                  </a:lnTo>
                  <a:lnTo>
                    <a:pt x="59" y="0"/>
                  </a:lnTo>
                  <a:lnTo>
                    <a:pt x="0"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67" name="Freeform 28">
              <a:extLst>
                <a:ext uri="{FF2B5EF4-FFF2-40B4-BE49-F238E27FC236}">
                  <a16:creationId xmlns:a16="http://schemas.microsoft.com/office/drawing/2014/main" id="{5602B49F-7C2A-4F99-BC12-1399F7C86F89}"/>
                </a:ext>
              </a:extLst>
            </p:cNvPr>
            <p:cNvSpPr>
              <a:spLocks/>
            </p:cNvSpPr>
            <p:nvPr/>
          </p:nvSpPr>
          <p:spPr bwMode="auto">
            <a:xfrm>
              <a:off x="4958" y="1005"/>
              <a:ext cx="20" cy="30"/>
            </a:xfrm>
            <a:custGeom>
              <a:avLst/>
              <a:gdLst/>
              <a:ahLst/>
              <a:cxnLst>
                <a:cxn ang="0">
                  <a:pos x="0" y="0"/>
                </a:cxn>
                <a:cxn ang="0">
                  <a:pos x="0" y="61"/>
                </a:cxn>
                <a:cxn ang="0">
                  <a:pos x="60" y="61"/>
                </a:cxn>
                <a:cxn ang="0">
                  <a:pos x="0" y="0"/>
                </a:cxn>
              </a:cxnLst>
              <a:rect l="0" t="0" r="r" b="b"/>
              <a:pathLst>
                <a:path w="60" h="61">
                  <a:moveTo>
                    <a:pt x="0" y="0"/>
                  </a:moveTo>
                  <a:lnTo>
                    <a:pt x="0" y="61"/>
                  </a:lnTo>
                  <a:lnTo>
                    <a:pt x="60" y="61"/>
                  </a:lnTo>
                  <a:lnTo>
                    <a:pt x="0" y="0"/>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grpSp>
        <p:nvGrpSpPr>
          <p:cNvPr id="68" name="Group 29">
            <a:extLst>
              <a:ext uri="{FF2B5EF4-FFF2-40B4-BE49-F238E27FC236}">
                <a16:creationId xmlns:a16="http://schemas.microsoft.com/office/drawing/2014/main" id="{1F8E33B5-856E-441D-BD68-2C426FE99E3C}"/>
              </a:ext>
            </a:extLst>
          </p:cNvPr>
          <p:cNvGrpSpPr>
            <a:grpSpLocks/>
          </p:cNvGrpSpPr>
          <p:nvPr/>
        </p:nvGrpSpPr>
        <p:grpSpPr bwMode="auto">
          <a:xfrm>
            <a:off x="4932076" y="4221088"/>
            <a:ext cx="1109663" cy="1219200"/>
            <a:chOff x="4896" y="0"/>
            <a:chExt cx="699" cy="768"/>
          </a:xfrm>
        </p:grpSpPr>
        <p:sp>
          <p:nvSpPr>
            <p:cNvPr id="69" name="Freeform 30">
              <a:extLst>
                <a:ext uri="{FF2B5EF4-FFF2-40B4-BE49-F238E27FC236}">
                  <a16:creationId xmlns:a16="http://schemas.microsoft.com/office/drawing/2014/main" id="{8229717E-8FA2-4D3B-8558-4249BF204634}"/>
                </a:ext>
              </a:extLst>
            </p:cNvPr>
            <p:cNvSpPr>
              <a:spLocks/>
            </p:cNvSpPr>
            <p:nvPr/>
          </p:nvSpPr>
          <p:spPr bwMode="auto">
            <a:xfrm>
              <a:off x="4896" y="624"/>
              <a:ext cx="181" cy="144"/>
            </a:xfrm>
            <a:custGeom>
              <a:avLst/>
              <a:gdLst/>
              <a:ahLst/>
              <a:cxnLst>
                <a:cxn ang="0">
                  <a:pos x="542" y="48"/>
                </a:cxn>
                <a:cxn ang="0">
                  <a:pos x="477" y="0"/>
                </a:cxn>
                <a:cxn ang="0">
                  <a:pos x="0" y="282"/>
                </a:cxn>
                <a:cxn ang="0">
                  <a:pos x="28" y="288"/>
                </a:cxn>
                <a:cxn ang="0">
                  <a:pos x="449" y="66"/>
                </a:cxn>
                <a:cxn ang="0">
                  <a:pos x="506" y="108"/>
                </a:cxn>
                <a:cxn ang="0">
                  <a:pos x="542" y="48"/>
                </a:cxn>
              </a:cxnLst>
              <a:rect l="0" t="0" r="r" b="b"/>
              <a:pathLst>
                <a:path w="542" h="288">
                  <a:moveTo>
                    <a:pt x="542" y="48"/>
                  </a:moveTo>
                  <a:lnTo>
                    <a:pt x="477" y="0"/>
                  </a:lnTo>
                  <a:lnTo>
                    <a:pt x="0" y="282"/>
                  </a:lnTo>
                  <a:lnTo>
                    <a:pt x="28" y="288"/>
                  </a:lnTo>
                  <a:lnTo>
                    <a:pt x="449" y="66"/>
                  </a:lnTo>
                  <a:lnTo>
                    <a:pt x="506" y="108"/>
                  </a:lnTo>
                  <a:lnTo>
                    <a:pt x="542" y="48"/>
                  </a:lnTo>
                  <a:close/>
                </a:path>
              </a:pathLst>
            </a:custGeom>
            <a:solidFill>
              <a:srgbClr val="000016"/>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nvGrpSpPr>
            <p:cNvPr id="70" name="Group 31">
              <a:extLst>
                <a:ext uri="{FF2B5EF4-FFF2-40B4-BE49-F238E27FC236}">
                  <a16:creationId xmlns:a16="http://schemas.microsoft.com/office/drawing/2014/main" id="{DA17692A-4FBC-4C40-B5C7-C2391B00CB5D}"/>
                </a:ext>
              </a:extLst>
            </p:cNvPr>
            <p:cNvGrpSpPr>
              <a:grpSpLocks/>
            </p:cNvGrpSpPr>
            <p:nvPr/>
          </p:nvGrpSpPr>
          <p:grpSpPr bwMode="auto">
            <a:xfrm>
              <a:off x="4992" y="0"/>
              <a:ext cx="603" cy="718"/>
              <a:chOff x="5011" y="188"/>
              <a:chExt cx="603" cy="718"/>
            </a:xfrm>
          </p:grpSpPr>
          <p:sp>
            <p:nvSpPr>
              <p:cNvPr id="71" name="Freeform 32">
                <a:extLst>
                  <a:ext uri="{FF2B5EF4-FFF2-40B4-BE49-F238E27FC236}">
                    <a16:creationId xmlns:a16="http://schemas.microsoft.com/office/drawing/2014/main" id="{70977CA8-5E87-47BC-A4D9-3127456297E1}"/>
                  </a:ext>
                </a:extLst>
              </p:cNvPr>
              <p:cNvSpPr>
                <a:spLocks/>
              </p:cNvSpPr>
              <p:nvPr/>
            </p:nvSpPr>
            <p:spPr bwMode="auto">
              <a:xfrm>
                <a:off x="5011" y="188"/>
                <a:ext cx="522" cy="713"/>
              </a:xfrm>
              <a:custGeom>
                <a:avLst/>
                <a:gdLst/>
                <a:ahLst/>
                <a:cxnLst>
                  <a:cxn ang="0">
                    <a:pos x="250" y="37"/>
                  </a:cxn>
                  <a:cxn ang="0">
                    <a:pos x="293" y="16"/>
                  </a:cxn>
                  <a:cxn ang="0">
                    <a:pos x="338" y="8"/>
                  </a:cxn>
                  <a:cxn ang="0">
                    <a:pos x="391" y="3"/>
                  </a:cxn>
                  <a:cxn ang="0">
                    <a:pos x="474" y="19"/>
                  </a:cxn>
                  <a:cxn ang="0">
                    <a:pos x="497" y="101"/>
                  </a:cxn>
                  <a:cxn ang="0">
                    <a:pos x="544" y="160"/>
                  </a:cxn>
                  <a:cxn ang="0">
                    <a:pos x="647" y="155"/>
                  </a:cxn>
                  <a:cxn ang="0">
                    <a:pos x="1076" y="213"/>
                  </a:cxn>
                  <a:cxn ang="0">
                    <a:pos x="1267" y="329"/>
                  </a:cxn>
                  <a:cxn ang="0">
                    <a:pos x="1380" y="418"/>
                  </a:cxn>
                  <a:cxn ang="0">
                    <a:pos x="1416" y="434"/>
                  </a:cxn>
                  <a:cxn ang="0">
                    <a:pos x="1427" y="451"/>
                  </a:cxn>
                  <a:cxn ang="0">
                    <a:pos x="1426" y="473"/>
                  </a:cxn>
                  <a:cxn ang="0">
                    <a:pos x="1423" y="509"/>
                  </a:cxn>
                  <a:cxn ang="0">
                    <a:pos x="1475" y="562"/>
                  </a:cxn>
                  <a:cxn ang="0">
                    <a:pos x="1492" y="630"/>
                  </a:cxn>
                  <a:cxn ang="0">
                    <a:pos x="1567" y="708"/>
                  </a:cxn>
                  <a:cxn ang="0">
                    <a:pos x="1555" y="810"/>
                  </a:cxn>
                  <a:cxn ang="0">
                    <a:pos x="1567" y="911"/>
                  </a:cxn>
                  <a:cxn ang="0">
                    <a:pos x="1558" y="971"/>
                  </a:cxn>
                  <a:cxn ang="0">
                    <a:pos x="1537" y="1020"/>
                  </a:cxn>
                  <a:cxn ang="0">
                    <a:pos x="1495" y="1072"/>
                  </a:cxn>
                  <a:cxn ang="0">
                    <a:pos x="1406" y="1183"/>
                  </a:cxn>
                  <a:cxn ang="0">
                    <a:pos x="1375" y="1419"/>
                  </a:cxn>
                  <a:cxn ang="0">
                    <a:pos x="500" y="1264"/>
                  </a:cxn>
                  <a:cxn ang="0">
                    <a:pos x="483" y="1175"/>
                  </a:cxn>
                  <a:cxn ang="0">
                    <a:pos x="438" y="1219"/>
                  </a:cxn>
                  <a:cxn ang="0">
                    <a:pos x="377" y="1285"/>
                  </a:cxn>
                  <a:cxn ang="0">
                    <a:pos x="175" y="1271"/>
                  </a:cxn>
                  <a:cxn ang="0">
                    <a:pos x="87" y="1211"/>
                  </a:cxn>
                  <a:cxn ang="0">
                    <a:pos x="228" y="1093"/>
                  </a:cxn>
                  <a:cxn ang="0">
                    <a:pos x="387" y="1005"/>
                  </a:cxn>
                  <a:cxn ang="0">
                    <a:pos x="359" y="946"/>
                  </a:cxn>
                  <a:cxn ang="0">
                    <a:pos x="359" y="822"/>
                  </a:cxn>
                  <a:cxn ang="0">
                    <a:pos x="333" y="666"/>
                  </a:cxn>
                  <a:cxn ang="0">
                    <a:pos x="192" y="608"/>
                  </a:cxn>
                  <a:cxn ang="0">
                    <a:pos x="96" y="505"/>
                  </a:cxn>
                  <a:cxn ang="0">
                    <a:pos x="0" y="349"/>
                  </a:cxn>
                  <a:cxn ang="0">
                    <a:pos x="70" y="179"/>
                  </a:cxn>
                  <a:cxn ang="0">
                    <a:pos x="184" y="68"/>
                  </a:cxn>
                </a:cxnLst>
                <a:rect l="0" t="0" r="r" b="b"/>
                <a:pathLst>
                  <a:path w="1567" h="1426">
                    <a:moveTo>
                      <a:pt x="227" y="54"/>
                    </a:moveTo>
                    <a:lnTo>
                      <a:pt x="250" y="37"/>
                    </a:lnTo>
                    <a:lnTo>
                      <a:pt x="272" y="25"/>
                    </a:lnTo>
                    <a:lnTo>
                      <a:pt x="293" y="16"/>
                    </a:lnTo>
                    <a:lnTo>
                      <a:pt x="315" y="12"/>
                    </a:lnTo>
                    <a:lnTo>
                      <a:pt x="338" y="8"/>
                    </a:lnTo>
                    <a:lnTo>
                      <a:pt x="364" y="6"/>
                    </a:lnTo>
                    <a:lnTo>
                      <a:pt x="391" y="3"/>
                    </a:lnTo>
                    <a:lnTo>
                      <a:pt x="423" y="0"/>
                    </a:lnTo>
                    <a:lnTo>
                      <a:pt x="474" y="19"/>
                    </a:lnTo>
                    <a:lnTo>
                      <a:pt x="497" y="54"/>
                    </a:lnTo>
                    <a:lnTo>
                      <a:pt x="497" y="101"/>
                    </a:lnTo>
                    <a:lnTo>
                      <a:pt x="544" y="116"/>
                    </a:lnTo>
                    <a:lnTo>
                      <a:pt x="544" y="160"/>
                    </a:lnTo>
                    <a:lnTo>
                      <a:pt x="572" y="175"/>
                    </a:lnTo>
                    <a:lnTo>
                      <a:pt x="647" y="155"/>
                    </a:lnTo>
                    <a:lnTo>
                      <a:pt x="886" y="155"/>
                    </a:lnTo>
                    <a:lnTo>
                      <a:pt x="1076" y="213"/>
                    </a:lnTo>
                    <a:lnTo>
                      <a:pt x="1134" y="253"/>
                    </a:lnTo>
                    <a:lnTo>
                      <a:pt x="1267" y="329"/>
                    </a:lnTo>
                    <a:lnTo>
                      <a:pt x="1319" y="374"/>
                    </a:lnTo>
                    <a:lnTo>
                      <a:pt x="1380" y="418"/>
                    </a:lnTo>
                    <a:lnTo>
                      <a:pt x="1401" y="425"/>
                    </a:lnTo>
                    <a:lnTo>
                      <a:pt x="1416" y="434"/>
                    </a:lnTo>
                    <a:lnTo>
                      <a:pt x="1423" y="441"/>
                    </a:lnTo>
                    <a:lnTo>
                      <a:pt x="1427" y="451"/>
                    </a:lnTo>
                    <a:lnTo>
                      <a:pt x="1427" y="461"/>
                    </a:lnTo>
                    <a:lnTo>
                      <a:pt x="1426" y="473"/>
                    </a:lnTo>
                    <a:lnTo>
                      <a:pt x="1424" y="490"/>
                    </a:lnTo>
                    <a:lnTo>
                      <a:pt x="1423" y="509"/>
                    </a:lnTo>
                    <a:lnTo>
                      <a:pt x="1475" y="529"/>
                    </a:lnTo>
                    <a:lnTo>
                      <a:pt x="1475" y="562"/>
                    </a:lnTo>
                    <a:lnTo>
                      <a:pt x="1492" y="597"/>
                    </a:lnTo>
                    <a:lnTo>
                      <a:pt x="1492" y="630"/>
                    </a:lnTo>
                    <a:lnTo>
                      <a:pt x="1509" y="664"/>
                    </a:lnTo>
                    <a:lnTo>
                      <a:pt x="1567" y="708"/>
                    </a:lnTo>
                    <a:lnTo>
                      <a:pt x="1567" y="752"/>
                    </a:lnTo>
                    <a:lnTo>
                      <a:pt x="1555" y="810"/>
                    </a:lnTo>
                    <a:lnTo>
                      <a:pt x="1567" y="873"/>
                    </a:lnTo>
                    <a:lnTo>
                      <a:pt x="1567" y="911"/>
                    </a:lnTo>
                    <a:lnTo>
                      <a:pt x="1564" y="944"/>
                    </a:lnTo>
                    <a:lnTo>
                      <a:pt x="1558" y="971"/>
                    </a:lnTo>
                    <a:lnTo>
                      <a:pt x="1550" y="996"/>
                    </a:lnTo>
                    <a:lnTo>
                      <a:pt x="1537" y="1020"/>
                    </a:lnTo>
                    <a:lnTo>
                      <a:pt x="1519" y="1045"/>
                    </a:lnTo>
                    <a:lnTo>
                      <a:pt x="1495" y="1072"/>
                    </a:lnTo>
                    <a:lnTo>
                      <a:pt x="1463" y="1103"/>
                    </a:lnTo>
                    <a:lnTo>
                      <a:pt x="1406" y="1183"/>
                    </a:lnTo>
                    <a:lnTo>
                      <a:pt x="1358" y="1296"/>
                    </a:lnTo>
                    <a:lnTo>
                      <a:pt x="1375" y="1419"/>
                    </a:lnTo>
                    <a:lnTo>
                      <a:pt x="492" y="1426"/>
                    </a:lnTo>
                    <a:lnTo>
                      <a:pt x="500" y="1264"/>
                    </a:lnTo>
                    <a:lnTo>
                      <a:pt x="552" y="1167"/>
                    </a:lnTo>
                    <a:lnTo>
                      <a:pt x="483" y="1175"/>
                    </a:lnTo>
                    <a:lnTo>
                      <a:pt x="438" y="1167"/>
                    </a:lnTo>
                    <a:lnTo>
                      <a:pt x="438" y="1219"/>
                    </a:lnTo>
                    <a:lnTo>
                      <a:pt x="395" y="1227"/>
                    </a:lnTo>
                    <a:lnTo>
                      <a:pt x="377" y="1285"/>
                    </a:lnTo>
                    <a:lnTo>
                      <a:pt x="237" y="1315"/>
                    </a:lnTo>
                    <a:lnTo>
                      <a:pt x="175" y="1271"/>
                    </a:lnTo>
                    <a:lnTo>
                      <a:pt x="96" y="1271"/>
                    </a:lnTo>
                    <a:lnTo>
                      <a:pt x="87" y="1211"/>
                    </a:lnTo>
                    <a:lnTo>
                      <a:pt x="132" y="1159"/>
                    </a:lnTo>
                    <a:lnTo>
                      <a:pt x="228" y="1093"/>
                    </a:lnTo>
                    <a:lnTo>
                      <a:pt x="308" y="1078"/>
                    </a:lnTo>
                    <a:lnTo>
                      <a:pt x="387" y="1005"/>
                    </a:lnTo>
                    <a:lnTo>
                      <a:pt x="387" y="982"/>
                    </a:lnTo>
                    <a:lnTo>
                      <a:pt x="359" y="946"/>
                    </a:lnTo>
                    <a:lnTo>
                      <a:pt x="359" y="888"/>
                    </a:lnTo>
                    <a:lnTo>
                      <a:pt x="359" y="822"/>
                    </a:lnTo>
                    <a:lnTo>
                      <a:pt x="333" y="755"/>
                    </a:lnTo>
                    <a:lnTo>
                      <a:pt x="333" y="666"/>
                    </a:lnTo>
                    <a:lnTo>
                      <a:pt x="237" y="603"/>
                    </a:lnTo>
                    <a:lnTo>
                      <a:pt x="192" y="608"/>
                    </a:lnTo>
                    <a:lnTo>
                      <a:pt x="84" y="560"/>
                    </a:lnTo>
                    <a:lnTo>
                      <a:pt x="96" y="505"/>
                    </a:lnTo>
                    <a:lnTo>
                      <a:pt x="36" y="437"/>
                    </a:lnTo>
                    <a:lnTo>
                      <a:pt x="0" y="349"/>
                    </a:lnTo>
                    <a:lnTo>
                      <a:pt x="17" y="245"/>
                    </a:lnTo>
                    <a:lnTo>
                      <a:pt x="70" y="179"/>
                    </a:lnTo>
                    <a:lnTo>
                      <a:pt x="141" y="98"/>
                    </a:lnTo>
                    <a:lnTo>
                      <a:pt x="184" y="68"/>
                    </a:lnTo>
                    <a:lnTo>
                      <a:pt x="227" y="54"/>
                    </a:lnTo>
                    <a:close/>
                  </a:path>
                </a:pathLst>
              </a:custGeom>
              <a:solidFill>
                <a:srgbClr val="00000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2" name="Freeform 33">
                <a:extLst>
                  <a:ext uri="{FF2B5EF4-FFF2-40B4-BE49-F238E27FC236}">
                    <a16:creationId xmlns:a16="http://schemas.microsoft.com/office/drawing/2014/main" id="{34AD49FC-AA31-4668-91DD-72C6BE513A02}"/>
                  </a:ext>
                </a:extLst>
              </p:cNvPr>
              <p:cNvSpPr>
                <a:spLocks/>
              </p:cNvSpPr>
              <p:nvPr/>
            </p:nvSpPr>
            <p:spPr bwMode="auto">
              <a:xfrm>
                <a:off x="5011" y="344"/>
                <a:ext cx="192" cy="183"/>
              </a:xfrm>
              <a:custGeom>
                <a:avLst/>
                <a:gdLst/>
                <a:ahLst/>
                <a:cxnLst>
                  <a:cxn ang="0">
                    <a:pos x="0" y="24"/>
                  </a:cxn>
                  <a:cxn ang="0">
                    <a:pos x="0" y="90"/>
                  </a:cxn>
                  <a:cxn ang="0">
                    <a:pos x="41" y="147"/>
                  </a:cxn>
                  <a:cxn ang="0">
                    <a:pos x="120" y="195"/>
                  </a:cxn>
                  <a:cxn ang="0">
                    <a:pos x="200" y="186"/>
                  </a:cxn>
                  <a:cxn ang="0">
                    <a:pos x="311" y="152"/>
                  </a:cxn>
                  <a:cxn ang="0">
                    <a:pos x="425" y="200"/>
                  </a:cxn>
                  <a:cxn ang="0">
                    <a:pos x="385" y="263"/>
                  </a:cxn>
                  <a:cxn ang="0">
                    <a:pos x="341" y="266"/>
                  </a:cxn>
                  <a:cxn ang="0">
                    <a:pos x="232" y="290"/>
                  </a:cxn>
                  <a:cxn ang="0">
                    <a:pos x="317" y="347"/>
                  </a:cxn>
                  <a:cxn ang="0">
                    <a:pos x="419" y="365"/>
                  </a:cxn>
                  <a:cxn ang="0">
                    <a:pos x="487" y="365"/>
                  </a:cxn>
                  <a:cxn ang="0">
                    <a:pos x="576" y="323"/>
                  </a:cxn>
                  <a:cxn ang="0">
                    <a:pos x="537" y="247"/>
                  </a:cxn>
                  <a:cxn ang="0">
                    <a:pos x="475" y="147"/>
                  </a:cxn>
                  <a:cxn ang="0">
                    <a:pos x="317" y="33"/>
                  </a:cxn>
                  <a:cxn ang="0">
                    <a:pos x="203" y="0"/>
                  </a:cxn>
                  <a:cxn ang="0">
                    <a:pos x="74" y="14"/>
                  </a:cxn>
                  <a:cxn ang="0">
                    <a:pos x="71" y="14"/>
                  </a:cxn>
                  <a:cxn ang="0">
                    <a:pos x="61" y="15"/>
                  </a:cxn>
                  <a:cxn ang="0">
                    <a:pos x="48" y="18"/>
                  </a:cxn>
                  <a:cxn ang="0">
                    <a:pos x="34" y="19"/>
                  </a:cxn>
                  <a:cxn ang="0">
                    <a:pos x="19" y="20"/>
                  </a:cxn>
                  <a:cxn ang="0">
                    <a:pos x="8" y="22"/>
                  </a:cxn>
                  <a:cxn ang="0">
                    <a:pos x="0" y="24"/>
                  </a:cxn>
                  <a:cxn ang="0">
                    <a:pos x="0" y="24"/>
                  </a:cxn>
                </a:cxnLst>
                <a:rect l="0" t="0" r="r" b="b"/>
                <a:pathLst>
                  <a:path w="576" h="365">
                    <a:moveTo>
                      <a:pt x="0" y="24"/>
                    </a:moveTo>
                    <a:lnTo>
                      <a:pt x="0" y="90"/>
                    </a:lnTo>
                    <a:lnTo>
                      <a:pt x="41" y="147"/>
                    </a:lnTo>
                    <a:lnTo>
                      <a:pt x="120" y="195"/>
                    </a:lnTo>
                    <a:lnTo>
                      <a:pt x="200" y="186"/>
                    </a:lnTo>
                    <a:lnTo>
                      <a:pt x="311" y="152"/>
                    </a:lnTo>
                    <a:lnTo>
                      <a:pt x="425" y="200"/>
                    </a:lnTo>
                    <a:lnTo>
                      <a:pt x="385" y="263"/>
                    </a:lnTo>
                    <a:lnTo>
                      <a:pt x="341" y="266"/>
                    </a:lnTo>
                    <a:lnTo>
                      <a:pt x="232" y="290"/>
                    </a:lnTo>
                    <a:lnTo>
                      <a:pt x="317" y="347"/>
                    </a:lnTo>
                    <a:lnTo>
                      <a:pt x="419" y="365"/>
                    </a:lnTo>
                    <a:lnTo>
                      <a:pt x="487" y="365"/>
                    </a:lnTo>
                    <a:lnTo>
                      <a:pt x="576" y="323"/>
                    </a:lnTo>
                    <a:lnTo>
                      <a:pt x="537" y="247"/>
                    </a:lnTo>
                    <a:lnTo>
                      <a:pt x="475" y="147"/>
                    </a:lnTo>
                    <a:lnTo>
                      <a:pt x="317" y="33"/>
                    </a:lnTo>
                    <a:lnTo>
                      <a:pt x="203" y="0"/>
                    </a:lnTo>
                    <a:lnTo>
                      <a:pt x="74" y="14"/>
                    </a:lnTo>
                    <a:lnTo>
                      <a:pt x="71" y="14"/>
                    </a:lnTo>
                    <a:lnTo>
                      <a:pt x="61" y="15"/>
                    </a:lnTo>
                    <a:lnTo>
                      <a:pt x="48" y="18"/>
                    </a:lnTo>
                    <a:lnTo>
                      <a:pt x="34" y="19"/>
                    </a:lnTo>
                    <a:lnTo>
                      <a:pt x="19" y="20"/>
                    </a:lnTo>
                    <a:lnTo>
                      <a:pt x="8" y="22"/>
                    </a:lnTo>
                    <a:lnTo>
                      <a:pt x="0" y="24"/>
                    </a:lnTo>
                    <a:lnTo>
                      <a:pt x="0" y="24"/>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3" name="Freeform 34">
                <a:extLst>
                  <a:ext uri="{FF2B5EF4-FFF2-40B4-BE49-F238E27FC236}">
                    <a16:creationId xmlns:a16="http://schemas.microsoft.com/office/drawing/2014/main" id="{8F77ABFC-CF3B-460F-A070-72BD7E77CC15}"/>
                  </a:ext>
                </a:extLst>
              </p:cNvPr>
              <p:cNvSpPr>
                <a:spLocks/>
              </p:cNvSpPr>
              <p:nvPr/>
            </p:nvSpPr>
            <p:spPr bwMode="auto">
              <a:xfrm>
                <a:off x="5046" y="454"/>
                <a:ext cx="83" cy="33"/>
              </a:xfrm>
              <a:custGeom>
                <a:avLst/>
                <a:gdLst/>
                <a:ahLst/>
                <a:cxnLst>
                  <a:cxn ang="0">
                    <a:pos x="0" y="23"/>
                  </a:cxn>
                  <a:cxn ang="0">
                    <a:pos x="174" y="0"/>
                  </a:cxn>
                  <a:cxn ang="0">
                    <a:pos x="249" y="42"/>
                  </a:cxn>
                  <a:cxn ang="0">
                    <a:pos x="100" y="66"/>
                  </a:cxn>
                  <a:cxn ang="0">
                    <a:pos x="0" y="23"/>
                  </a:cxn>
                </a:cxnLst>
                <a:rect l="0" t="0" r="r" b="b"/>
                <a:pathLst>
                  <a:path w="249" h="66">
                    <a:moveTo>
                      <a:pt x="0" y="23"/>
                    </a:moveTo>
                    <a:lnTo>
                      <a:pt x="174" y="0"/>
                    </a:lnTo>
                    <a:lnTo>
                      <a:pt x="249" y="42"/>
                    </a:lnTo>
                    <a:lnTo>
                      <a:pt x="100" y="66"/>
                    </a:lnTo>
                    <a:lnTo>
                      <a:pt x="0" y="23"/>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4" name="Freeform 35">
                <a:extLst>
                  <a:ext uri="{FF2B5EF4-FFF2-40B4-BE49-F238E27FC236}">
                    <a16:creationId xmlns:a16="http://schemas.microsoft.com/office/drawing/2014/main" id="{86545746-B300-41AF-9705-E1E4AACDA9EB}"/>
                  </a:ext>
                </a:extLst>
              </p:cNvPr>
              <p:cNvSpPr>
                <a:spLocks/>
              </p:cNvSpPr>
              <p:nvPr/>
            </p:nvSpPr>
            <p:spPr bwMode="auto">
              <a:xfrm>
                <a:off x="5158" y="501"/>
                <a:ext cx="174" cy="142"/>
              </a:xfrm>
              <a:custGeom>
                <a:avLst/>
                <a:gdLst/>
                <a:ahLst/>
                <a:cxnLst>
                  <a:cxn ang="0">
                    <a:pos x="152" y="109"/>
                  </a:cxn>
                  <a:cxn ang="0">
                    <a:pos x="108" y="90"/>
                  </a:cxn>
                  <a:cxn ang="0">
                    <a:pos x="52" y="0"/>
                  </a:cxn>
                  <a:cxn ang="0">
                    <a:pos x="0" y="9"/>
                  </a:cxn>
                  <a:cxn ang="0">
                    <a:pos x="0" y="51"/>
                  </a:cxn>
                  <a:cxn ang="0">
                    <a:pos x="52" y="85"/>
                  </a:cxn>
                  <a:cxn ang="0">
                    <a:pos x="52" y="143"/>
                  </a:cxn>
                  <a:cxn ang="0">
                    <a:pos x="96" y="189"/>
                  </a:cxn>
                  <a:cxn ang="0">
                    <a:pos x="135" y="228"/>
                  </a:cxn>
                  <a:cxn ang="0">
                    <a:pos x="175" y="247"/>
                  </a:cxn>
                  <a:cxn ang="0">
                    <a:pos x="232" y="242"/>
                  </a:cxn>
                  <a:cxn ang="0">
                    <a:pos x="314" y="242"/>
                  </a:cxn>
                  <a:cxn ang="0">
                    <a:pos x="381" y="283"/>
                  </a:cxn>
                  <a:cxn ang="0">
                    <a:pos x="522" y="283"/>
                  </a:cxn>
                  <a:cxn ang="0">
                    <a:pos x="501" y="209"/>
                  </a:cxn>
                  <a:cxn ang="0">
                    <a:pos x="393" y="204"/>
                  </a:cxn>
                  <a:cxn ang="0">
                    <a:pos x="275" y="199"/>
                  </a:cxn>
                  <a:cxn ang="0">
                    <a:pos x="246" y="167"/>
                  </a:cxn>
                  <a:cxn ang="0">
                    <a:pos x="187" y="157"/>
                  </a:cxn>
                  <a:cxn ang="0">
                    <a:pos x="152" y="109"/>
                  </a:cxn>
                </a:cxnLst>
                <a:rect l="0" t="0" r="r" b="b"/>
                <a:pathLst>
                  <a:path w="522" h="283">
                    <a:moveTo>
                      <a:pt x="152" y="109"/>
                    </a:moveTo>
                    <a:lnTo>
                      <a:pt x="108" y="90"/>
                    </a:lnTo>
                    <a:lnTo>
                      <a:pt x="52" y="0"/>
                    </a:lnTo>
                    <a:lnTo>
                      <a:pt x="0" y="9"/>
                    </a:lnTo>
                    <a:lnTo>
                      <a:pt x="0" y="51"/>
                    </a:lnTo>
                    <a:lnTo>
                      <a:pt x="52" y="85"/>
                    </a:lnTo>
                    <a:lnTo>
                      <a:pt x="52" y="143"/>
                    </a:lnTo>
                    <a:lnTo>
                      <a:pt x="96" y="189"/>
                    </a:lnTo>
                    <a:lnTo>
                      <a:pt x="135" y="228"/>
                    </a:lnTo>
                    <a:lnTo>
                      <a:pt x="175" y="247"/>
                    </a:lnTo>
                    <a:lnTo>
                      <a:pt x="232" y="242"/>
                    </a:lnTo>
                    <a:lnTo>
                      <a:pt x="314" y="242"/>
                    </a:lnTo>
                    <a:lnTo>
                      <a:pt x="381" y="283"/>
                    </a:lnTo>
                    <a:lnTo>
                      <a:pt x="522" y="283"/>
                    </a:lnTo>
                    <a:lnTo>
                      <a:pt x="501" y="209"/>
                    </a:lnTo>
                    <a:lnTo>
                      <a:pt x="393" y="204"/>
                    </a:lnTo>
                    <a:lnTo>
                      <a:pt x="275" y="199"/>
                    </a:lnTo>
                    <a:lnTo>
                      <a:pt x="246" y="167"/>
                    </a:lnTo>
                    <a:lnTo>
                      <a:pt x="187" y="157"/>
                    </a:lnTo>
                    <a:lnTo>
                      <a:pt x="152" y="109"/>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5" name="Freeform 36">
                <a:extLst>
                  <a:ext uri="{FF2B5EF4-FFF2-40B4-BE49-F238E27FC236}">
                    <a16:creationId xmlns:a16="http://schemas.microsoft.com/office/drawing/2014/main" id="{CBC608C0-2712-4AF6-8D97-5B57FE2C1703}"/>
                  </a:ext>
                </a:extLst>
              </p:cNvPr>
              <p:cNvSpPr>
                <a:spLocks/>
              </p:cNvSpPr>
              <p:nvPr/>
            </p:nvSpPr>
            <p:spPr bwMode="auto">
              <a:xfrm>
                <a:off x="5202" y="485"/>
                <a:ext cx="48" cy="83"/>
              </a:xfrm>
              <a:custGeom>
                <a:avLst/>
                <a:gdLst/>
                <a:ahLst/>
                <a:cxnLst>
                  <a:cxn ang="0">
                    <a:pos x="44" y="0"/>
                  </a:cxn>
                  <a:cxn ang="0">
                    <a:pos x="0" y="0"/>
                  </a:cxn>
                  <a:cxn ang="0">
                    <a:pos x="0" y="43"/>
                  </a:cxn>
                  <a:cxn ang="0">
                    <a:pos x="44" y="72"/>
                  </a:cxn>
                  <a:cxn ang="0">
                    <a:pos x="73" y="119"/>
                  </a:cxn>
                  <a:cxn ang="0">
                    <a:pos x="73" y="157"/>
                  </a:cxn>
                  <a:cxn ang="0">
                    <a:pos x="121" y="167"/>
                  </a:cxn>
                  <a:cxn ang="0">
                    <a:pos x="144" y="143"/>
                  </a:cxn>
                  <a:cxn ang="0">
                    <a:pos x="144" y="82"/>
                  </a:cxn>
                  <a:cxn ang="0">
                    <a:pos x="105" y="63"/>
                  </a:cxn>
                  <a:cxn ang="0">
                    <a:pos x="73" y="34"/>
                  </a:cxn>
                  <a:cxn ang="0">
                    <a:pos x="44" y="0"/>
                  </a:cxn>
                </a:cxnLst>
                <a:rect l="0" t="0" r="r" b="b"/>
                <a:pathLst>
                  <a:path w="144" h="167">
                    <a:moveTo>
                      <a:pt x="44" y="0"/>
                    </a:moveTo>
                    <a:lnTo>
                      <a:pt x="0" y="0"/>
                    </a:lnTo>
                    <a:lnTo>
                      <a:pt x="0" y="43"/>
                    </a:lnTo>
                    <a:lnTo>
                      <a:pt x="44" y="72"/>
                    </a:lnTo>
                    <a:lnTo>
                      <a:pt x="73" y="119"/>
                    </a:lnTo>
                    <a:lnTo>
                      <a:pt x="73" y="157"/>
                    </a:lnTo>
                    <a:lnTo>
                      <a:pt x="121" y="167"/>
                    </a:lnTo>
                    <a:lnTo>
                      <a:pt x="144" y="143"/>
                    </a:lnTo>
                    <a:lnTo>
                      <a:pt x="144" y="82"/>
                    </a:lnTo>
                    <a:lnTo>
                      <a:pt x="105" y="63"/>
                    </a:lnTo>
                    <a:lnTo>
                      <a:pt x="73" y="34"/>
                    </a:lnTo>
                    <a:lnTo>
                      <a:pt x="44"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6" name="Freeform 37">
                <a:extLst>
                  <a:ext uri="{FF2B5EF4-FFF2-40B4-BE49-F238E27FC236}">
                    <a16:creationId xmlns:a16="http://schemas.microsoft.com/office/drawing/2014/main" id="{359888DB-B8C1-4E98-89AB-685B900540DC}"/>
                  </a:ext>
                </a:extLst>
              </p:cNvPr>
              <p:cNvSpPr>
                <a:spLocks/>
              </p:cNvSpPr>
              <p:nvPr/>
            </p:nvSpPr>
            <p:spPr bwMode="auto">
              <a:xfrm>
                <a:off x="5263" y="534"/>
                <a:ext cx="47" cy="41"/>
              </a:xfrm>
              <a:custGeom>
                <a:avLst/>
                <a:gdLst/>
                <a:ahLst/>
                <a:cxnLst>
                  <a:cxn ang="0">
                    <a:pos x="0" y="43"/>
                  </a:cxn>
                  <a:cxn ang="0">
                    <a:pos x="56" y="0"/>
                  </a:cxn>
                  <a:cxn ang="0">
                    <a:pos x="119" y="33"/>
                  </a:cxn>
                  <a:cxn ang="0">
                    <a:pos x="141" y="72"/>
                  </a:cxn>
                  <a:cxn ang="0">
                    <a:pos x="102" y="81"/>
                  </a:cxn>
                  <a:cxn ang="0">
                    <a:pos x="56" y="81"/>
                  </a:cxn>
                  <a:cxn ang="0">
                    <a:pos x="0" y="43"/>
                  </a:cxn>
                </a:cxnLst>
                <a:rect l="0" t="0" r="r" b="b"/>
                <a:pathLst>
                  <a:path w="141" h="81">
                    <a:moveTo>
                      <a:pt x="0" y="43"/>
                    </a:moveTo>
                    <a:lnTo>
                      <a:pt x="56" y="0"/>
                    </a:lnTo>
                    <a:lnTo>
                      <a:pt x="119" y="33"/>
                    </a:lnTo>
                    <a:lnTo>
                      <a:pt x="141" y="72"/>
                    </a:lnTo>
                    <a:lnTo>
                      <a:pt x="102" y="81"/>
                    </a:lnTo>
                    <a:lnTo>
                      <a:pt x="56" y="81"/>
                    </a:lnTo>
                    <a:lnTo>
                      <a:pt x="0" y="43"/>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7" name="Freeform 38">
                <a:extLst>
                  <a:ext uri="{FF2B5EF4-FFF2-40B4-BE49-F238E27FC236}">
                    <a16:creationId xmlns:a16="http://schemas.microsoft.com/office/drawing/2014/main" id="{4B5DAAB9-1FB6-41BB-BEF2-ADA856A70185}"/>
                  </a:ext>
                </a:extLst>
              </p:cNvPr>
              <p:cNvSpPr>
                <a:spLocks/>
              </p:cNvSpPr>
              <p:nvPr/>
            </p:nvSpPr>
            <p:spPr bwMode="auto">
              <a:xfrm>
                <a:off x="5299" y="527"/>
                <a:ext cx="29" cy="41"/>
              </a:xfrm>
              <a:custGeom>
                <a:avLst/>
                <a:gdLst/>
                <a:ahLst/>
                <a:cxnLst>
                  <a:cxn ang="0">
                    <a:pos x="0" y="29"/>
                  </a:cxn>
                  <a:cxn ang="0">
                    <a:pos x="6" y="0"/>
                  </a:cxn>
                  <a:cxn ang="0">
                    <a:pos x="45" y="15"/>
                  </a:cxn>
                  <a:cxn ang="0">
                    <a:pos x="87" y="82"/>
                  </a:cxn>
                  <a:cxn ang="0">
                    <a:pos x="45" y="48"/>
                  </a:cxn>
                  <a:cxn ang="0">
                    <a:pos x="0" y="29"/>
                  </a:cxn>
                </a:cxnLst>
                <a:rect l="0" t="0" r="r" b="b"/>
                <a:pathLst>
                  <a:path w="87" h="82">
                    <a:moveTo>
                      <a:pt x="0" y="29"/>
                    </a:moveTo>
                    <a:lnTo>
                      <a:pt x="6" y="0"/>
                    </a:lnTo>
                    <a:lnTo>
                      <a:pt x="45" y="15"/>
                    </a:lnTo>
                    <a:lnTo>
                      <a:pt x="87" y="82"/>
                    </a:lnTo>
                    <a:lnTo>
                      <a:pt x="45" y="48"/>
                    </a:lnTo>
                    <a:lnTo>
                      <a:pt x="0" y="29"/>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8" name="Freeform 39">
                <a:extLst>
                  <a:ext uri="{FF2B5EF4-FFF2-40B4-BE49-F238E27FC236}">
                    <a16:creationId xmlns:a16="http://schemas.microsoft.com/office/drawing/2014/main" id="{4D113186-00E1-432C-8EFD-72C9E07CDF44}"/>
                  </a:ext>
                </a:extLst>
              </p:cNvPr>
              <p:cNvSpPr>
                <a:spLocks/>
              </p:cNvSpPr>
              <p:nvPr/>
            </p:nvSpPr>
            <p:spPr bwMode="auto">
              <a:xfrm>
                <a:off x="5253" y="331"/>
                <a:ext cx="86" cy="175"/>
              </a:xfrm>
              <a:custGeom>
                <a:avLst/>
                <a:gdLst/>
                <a:ahLst/>
                <a:cxnLst>
                  <a:cxn ang="0">
                    <a:pos x="0" y="5"/>
                  </a:cxn>
                  <a:cxn ang="0">
                    <a:pos x="0" y="60"/>
                  </a:cxn>
                  <a:cxn ang="0">
                    <a:pos x="6" y="119"/>
                  </a:cxn>
                  <a:cxn ang="0">
                    <a:pos x="20" y="173"/>
                  </a:cxn>
                  <a:cxn ang="0">
                    <a:pos x="41" y="203"/>
                  </a:cxn>
                  <a:cxn ang="0">
                    <a:pos x="121" y="271"/>
                  </a:cxn>
                  <a:cxn ang="0">
                    <a:pos x="126" y="313"/>
                  </a:cxn>
                  <a:cxn ang="0">
                    <a:pos x="167" y="351"/>
                  </a:cxn>
                  <a:cxn ang="0">
                    <a:pos x="193" y="326"/>
                  </a:cxn>
                  <a:cxn ang="0">
                    <a:pos x="193" y="266"/>
                  </a:cxn>
                  <a:cxn ang="0">
                    <a:pos x="242" y="224"/>
                  </a:cxn>
                  <a:cxn ang="0">
                    <a:pos x="256" y="186"/>
                  </a:cxn>
                  <a:cxn ang="0">
                    <a:pos x="256" y="119"/>
                  </a:cxn>
                  <a:cxn ang="0">
                    <a:pos x="223" y="144"/>
                  </a:cxn>
                  <a:cxn ang="0">
                    <a:pos x="185" y="169"/>
                  </a:cxn>
                  <a:cxn ang="0">
                    <a:pos x="141" y="208"/>
                  </a:cxn>
                  <a:cxn ang="0">
                    <a:pos x="136" y="178"/>
                  </a:cxn>
                  <a:cxn ang="0">
                    <a:pos x="157" y="136"/>
                  </a:cxn>
                  <a:cxn ang="0">
                    <a:pos x="162" y="85"/>
                  </a:cxn>
                  <a:cxn ang="0">
                    <a:pos x="151" y="47"/>
                  </a:cxn>
                  <a:cxn ang="0">
                    <a:pos x="121" y="68"/>
                  </a:cxn>
                  <a:cxn ang="0">
                    <a:pos x="86" y="85"/>
                  </a:cxn>
                  <a:cxn ang="0">
                    <a:pos x="60" y="88"/>
                  </a:cxn>
                  <a:cxn ang="0">
                    <a:pos x="43" y="38"/>
                  </a:cxn>
                  <a:cxn ang="0">
                    <a:pos x="30" y="0"/>
                  </a:cxn>
                  <a:cxn ang="0">
                    <a:pos x="0" y="5"/>
                  </a:cxn>
                </a:cxnLst>
                <a:rect l="0" t="0" r="r" b="b"/>
                <a:pathLst>
                  <a:path w="256" h="351">
                    <a:moveTo>
                      <a:pt x="0" y="5"/>
                    </a:moveTo>
                    <a:lnTo>
                      <a:pt x="0" y="60"/>
                    </a:lnTo>
                    <a:lnTo>
                      <a:pt x="6" y="119"/>
                    </a:lnTo>
                    <a:lnTo>
                      <a:pt x="20" y="173"/>
                    </a:lnTo>
                    <a:lnTo>
                      <a:pt x="41" y="203"/>
                    </a:lnTo>
                    <a:lnTo>
                      <a:pt x="121" y="271"/>
                    </a:lnTo>
                    <a:lnTo>
                      <a:pt x="126" y="313"/>
                    </a:lnTo>
                    <a:lnTo>
                      <a:pt x="167" y="351"/>
                    </a:lnTo>
                    <a:lnTo>
                      <a:pt x="193" y="326"/>
                    </a:lnTo>
                    <a:lnTo>
                      <a:pt x="193" y="266"/>
                    </a:lnTo>
                    <a:lnTo>
                      <a:pt x="242" y="224"/>
                    </a:lnTo>
                    <a:lnTo>
                      <a:pt x="256" y="186"/>
                    </a:lnTo>
                    <a:lnTo>
                      <a:pt x="256" y="119"/>
                    </a:lnTo>
                    <a:lnTo>
                      <a:pt x="223" y="144"/>
                    </a:lnTo>
                    <a:lnTo>
                      <a:pt x="185" y="169"/>
                    </a:lnTo>
                    <a:lnTo>
                      <a:pt x="141" y="208"/>
                    </a:lnTo>
                    <a:lnTo>
                      <a:pt x="136" y="178"/>
                    </a:lnTo>
                    <a:lnTo>
                      <a:pt x="157" y="136"/>
                    </a:lnTo>
                    <a:lnTo>
                      <a:pt x="162" y="85"/>
                    </a:lnTo>
                    <a:lnTo>
                      <a:pt x="151" y="47"/>
                    </a:lnTo>
                    <a:lnTo>
                      <a:pt x="121" y="68"/>
                    </a:lnTo>
                    <a:lnTo>
                      <a:pt x="86" y="85"/>
                    </a:lnTo>
                    <a:lnTo>
                      <a:pt x="60" y="88"/>
                    </a:lnTo>
                    <a:lnTo>
                      <a:pt x="43" y="38"/>
                    </a:lnTo>
                    <a:lnTo>
                      <a:pt x="30" y="0"/>
                    </a:lnTo>
                    <a:lnTo>
                      <a:pt x="0" y="5"/>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9" name="Freeform 40">
                <a:extLst>
                  <a:ext uri="{FF2B5EF4-FFF2-40B4-BE49-F238E27FC236}">
                    <a16:creationId xmlns:a16="http://schemas.microsoft.com/office/drawing/2014/main" id="{139BC59B-D66E-4F86-90FA-1A369C16C0BF}"/>
                  </a:ext>
                </a:extLst>
              </p:cNvPr>
              <p:cNvSpPr>
                <a:spLocks/>
              </p:cNvSpPr>
              <p:nvPr/>
            </p:nvSpPr>
            <p:spPr bwMode="auto">
              <a:xfrm>
                <a:off x="5224" y="360"/>
                <a:ext cx="29" cy="135"/>
              </a:xfrm>
              <a:custGeom>
                <a:avLst/>
                <a:gdLst/>
                <a:ahLst/>
                <a:cxnLst>
                  <a:cxn ang="0">
                    <a:pos x="57" y="173"/>
                  </a:cxn>
                  <a:cxn ang="0">
                    <a:pos x="57" y="206"/>
                  </a:cxn>
                  <a:cxn ang="0">
                    <a:pos x="87" y="270"/>
                  </a:cxn>
                  <a:cxn ang="0">
                    <a:pos x="35" y="253"/>
                  </a:cxn>
                  <a:cxn ang="0">
                    <a:pos x="21" y="190"/>
                  </a:cxn>
                  <a:cxn ang="0">
                    <a:pos x="21" y="126"/>
                  </a:cxn>
                  <a:cxn ang="0">
                    <a:pos x="0" y="92"/>
                  </a:cxn>
                  <a:cxn ang="0">
                    <a:pos x="0" y="59"/>
                  </a:cxn>
                  <a:cxn ang="0">
                    <a:pos x="0" y="0"/>
                  </a:cxn>
                  <a:cxn ang="0">
                    <a:pos x="15" y="67"/>
                  </a:cxn>
                  <a:cxn ang="0">
                    <a:pos x="31" y="134"/>
                  </a:cxn>
                  <a:cxn ang="0">
                    <a:pos x="57" y="173"/>
                  </a:cxn>
                </a:cxnLst>
                <a:rect l="0" t="0" r="r" b="b"/>
                <a:pathLst>
                  <a:path w="87" h="270">
                    <a:moveTo>
                      <a:pt x="57" y="173"/>
                    </a:moveTo>
                    <a:lnTo>
                      <a:pt x="57" y="206"/>
                    </a:lnTo>
                    <a:lnTo>
                      <a:pt x="87" y="270"/>
                    </a:lnTo>
                    <a:lnTo>
                      <a:pt x="35" y="253"/>
                    </a:lnTo>
                    <a:lnTo>
                      <a:pt x="21" y="190"/>
                    </a:lnTo>
                    <a:lnTo>
                      <a:pt x="21" y="126"/>
                    </a:lnTo>
                    <a:lnTo>
                      <a:pt x="0" y="92"/>
                    </a:lnTo>
                    <a:lnTo>
                      <a:pt x="0" y="59"/>
                    </a:lnTo>
                    <a:lnTo>
                      <a:pt x="0" y="0"/>
                    </a:lnTo>
                    <a:lnTo>
                      <a:pt x="15" y="67"/>
                    </a:lnTo>
                    <a:lnTo>
                      <a:pt x="31" y="134"/>
                    </a:lnTo>
                    <a:lnTo>
                      <a:pt x="57" y="173"/>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80" name="Freeform 41">
                <a:extLst>
                  <a:ext uri="{FF2B5EF4-FFF2-40B4-BE49-F238E27FC236}">
                    <a16:creationId xmlns:a16="http://schemas.microsoft.com/office/drawing/2014/main" id="{E2BB4C2F-2B82-482C-9341-E471812EF457}"/>
                  </a:ext>
                </a:extLst>
              </p:cNvPr>
              <p:cNvSpPr>
                <a:spLocks/>
              </p:cNvSpPr>
              <p:nvPr/>
            </p:nvSpPr>
            <p:spPr bwMode="auto">
              <a:xfrm>
                <a:off x="5303" y="657"/>
                <a:ext cx="96" cy="249"/>
              </a:xfrm>
              <a:custGeom>
                <a:avLst/>
                <a:gdLst/>
                <a:ahLst/>
                <a:cxnLst>
                  <a:cxn ang="0">
                    <a:pos x="165" y="15"/>
                  </a:cxn>
                  <a:cxn ang="0">
                    <a:pos x="140" y="60"/>
                  </a:cxn>
                  <a:cxn ang="0">
                    <a:pos x="140" y="125"/>
                  </a:cxn>
                  <a:cxn ang="0">
                    <a:pos x="86" y="177"/>
                  </a:cxn>
                  <a:cxn ang="0">
                    <a:pos x="60" y="244"/>
                  </a:cxn>
                  <a:cxn ang="0">
                    <a:pos x="30" y="274"/>
                  </a:cxn>
                  <a:cxn ang="0">
                    <a:pos x="11" y="302"/>
                  </a:cxn>
                  <a:cxn ang="0">
                    <a:pos x="1" y="329"/>
                  </a:cxn>
                  <a:cxn ang="0">
                    <a:pos x="0" y="356"/>
                  </a:cxn>
                  <a:cxn ang="0">
                    <a:pos x="1" y="385"/>
                  </a:cxn>
                  <a:cxn ang="0">
                    <a:pos x="4" y="417"/>
                  </a:cxn>
                  <a:cxn ang="0">
                    <a:pos x="4" y="454"/>
                  </a:cxn>
                  <a:cxn ang="0">
                    <a:pos x="1" y="497"/>
                  </a:cxn>
                  <a:cxn ang="0">
                    <a:pos x="148" y="473"/>
                  </a:cxn>
                  <a:cxn ang="0">
                    <a:pos x="165" y="370"/>
                  </a:cxn>
                  <a:cxn ang="0">
                    <a:pos x="210" y="289"/>
                  </a:cxn>
                  <a:cxn ang="0">
                    <a:pos x="165" y="259"/>
                  </a:cxn>
                  <a:cxn ang="0">
                    <a:pos x="165" y="207"/>
                  </a:cxn>
                  <a:cxn ang="0">
                    <a:pos x="174" y="155"/>
                  </a:cxn>
                  <a:cxn ang="0">
                    <a:pos x="262" y="184"/>
                  </a:cxn>
                  <a:cxn ang="0">
                    <a:pos x="236" y="133"/>
                  </a:cxn>
                  <a:cxn ang="0">
                    <a:pos x="191" y="104"/>
                  </a:cxn>
                  <a:cxn ang="0">
                    <a:pos x="200" y="60"/>
                  </a:cxn>
                  <a:cxn ang="0">
                    <a:pos x="288" y="88"/>
                  </a:cxn>
                  <a:cxn ang="0">
                    <a:pos x="279" y="22"/>
                  </a:cxn>
                  <a:cxn ang="0">
                    <a:pos x="227" y="0"/>
                  </a:cxn>
                  <a:cxn ang="0">
                    <a:pos x="165" y="15"/>
                  </a:cxn>
                </a:cxnLst>
                <a:rect l="0" t="0" r="r" b="b"/>
                <a:pathLst>
                  <a:path w="288" h="497">
                    <a:moveTo>
                      <a:pt x="165" y="15"/>
                    </a:moveTo>
                    <a:lnTo>
                      <a:pt x="140" y="60"/>
                    </a:lnTo>
                    <a:lnTo>
                      <a:pt x="140" y="125"/>
                    </a:lnTo>
                    <a:lnTo>
                      <a:pt x="86" y="177"/>
                    </a:lnTo>
                    <a:lnTo>
                      <a:pt x="60" y="244"/>
                    </a:lnTo>
                    <a:lnTo>
                      <a:pt x="30" y="274"/>
                    </a:lnTo>
                    <a:lnTo>
                      <a:pt x="11" y="302"/>
                    </a:lnTo>
                    <a:lnTo>
                      <a:pt x="1" y="329"/>
                    </a:lnTo>
                    <a:lnTo>
                      <a:pt x="0" y="356"/>
                    </a:lnTo>
                    <a:lnTo>
                      <a:pt x="1" y="385"/>
                    </a:lnTo>
                    <a:lnTo>
                      <a:pt x="4" y="417"/>
                    </a:lnTo>
                    <a:lnTo>
                      <a:pt x="4" y="454"/>
                    </a:lnTo>
                    <a:lnTo>
                      <a:pt x="1" y="497"/>
                    </a:lnTo>
                    <a:lnTo>
                      <a:pt x="148" y="473"/>
                    </a:lnTo>
                    <a:lnTo>
                      <a:pt x="165" y="370"/>
                    </a:lnTo>
                    <a:lnTo>
                      <a:pt x="210" y="289"/>
                    </a:lnTo>
                    <a:lnTo>
                      <a:pt x="165" y="259"/>
                    </a:lnTo>
                    <a:lnTo>
                      <a:pt x="165" y="207"/>
                    </a:lnTo>
                    <a:lnTo>
                      <a:pt x="174" y="155"/>
                    </a:lnTo>
                    <a:lnTo>
                      <a:pt x="262" y="184"/>
                    </a:lnTo>
                    <a:lnTo>
                      <a:pt x="236" y="133"/>
                    </a:lnTo>
                    <a:lnTo>
                      <a:pt x="191" y="104"/>
                    </a:lnTo>
                    <a:lnTo>
                      <a:pt x="200" y="60"/>
                    </a:lnTo>
                    <a:lnTo>
                      <a:pt x="288" y="88"/>
                    </a:lnTo>
                    <a:lnTo>
                      <a:pt x="279" y="22"/>
                    </a:lnTo>
                    <a:lnTo>
                      <a:pt x="227" y="0"/>
                    </a:lnTo>
                    <a:lnTo>
                      <a:pt x="165" y="15"/>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81" name="Freeform 42">
                <a:extLst>
                  <a:ext uri="{FF2B5EF4-FFF2-40B4-BE49-F238E27FC236}">
                    <a16:creationId xmlns:a16="http://schemas.microsoft.com/office/drawing/2014/main" id="{B50678EA-91C3-4066-AE14-4191B38DC1AF}"/>
                  </a:ext>
                </a:extLst>
              </p:cNvPr>
              <p:cNvSpPr>
                <a:spLocks/>
              </p:cNvSpPr>
              <p:nvPr/>
            </p:nvSpPr>
            <p:spPr bwMode="auto">
              <a:xfrm>
                <a:off x="5210" y="259"/>
                <a:ext cx="268" cy="322"/>
              </a:xfrm>
              <a:custGeom>
                <a:avLst/>
                <a:gdLst/>
                <a:ahLst/>
                <a:cxnLst>
                  <a:cxn ang="0">
                    <a:pos x="0" y="31"/>
                  </a:cxn>
                  <a:cxn ang="0">
                    <a:pos x="62" y="17"/>
                  </a:cxn>
                  <a:cxn ang="0">
                    <a:pos x="155" y="0"/>
                  </a:cxn>
                  <a:cxn ang="0">
                    <a:pos x="295" y="0"/>
                  </a:cxn>
                  <a:cxn ang="0">
                    <a:pos x="436" y="45"/>
                  </a:cxn>
                  <a:cxn ang="0">
                    <a:pos x="515" y="103"/>
                  </a:cxn>
                  <a:cxn ang="0">
                    <a:pos x="665" y="192"/>
                  </a:cxn>
                  <a:cxn ang="0">
                    <a:pos x="740" y="244"/>
                  </a:cxn>
                  <a:cxn ang="0">
                    <a:pos x="804" y="288"/>
                  </a:cxn>
                  <a:cxn ang="0">
                    <a:pos x="804" y="363"/>
                  </a:cxn>
                  <a:cxn ang="0">
                    <a:pos x="734" y="363"/>
                  </a:cxn>
                  <a:cxn ang="0">
                    <a:pos x="611" y="355"/>
                  </a:cxn>
                  <a:cxn ang="0">
                    <a:pos x="655" y="318"/>
                  </a:cxn>
                  <a:cxn ang="0">
                    <a:pos x="716" y="311"/>
                  </a:cxn>
                  <a:cxn ang="0">
                    <a:pos x="673" y="258"/>
                  </a:cxn>
                  <a:cxn ang="0">
                    <a:pos x="629" y="207"/>
                  </a:cxn>
                  <a:cxn ang="0">
                    <a:pos x="577" y="229"/>
                  </a:cxn>
                  <a:cxn ang="0">
                    <a:pos x="532" y="258"/>
                  </a:cxn>
                  <a:cxn ang="0">
                    <a:pos x="532" y="222"/>
                  </a:cxn>
                  <a:cxn ang="0">
                    <a:pos x="532" y="162"/>
                  </a:cxn>
                  <a:cxn ang="0">
                    <a:pos x="470" y="111"/>
                  </a:cxn>
                  <a:cxn ang="0">
                    <a:pos x="401" y="82"/>
                  </a:cxn>
                  <a:cxn ang="0">
                    <a:pos x="436" y="155"/>
                  </a:cxn>
                  <a:cxn ang="0">
                    <a:pos x="506" y="251"/>
                  </a:cxn>
                  <a:cxn ang="0">
                    <a:pos x="506" y="333"/>
                  </a:cxn>
                  <a:cxn ang="0">
                    <a:pos x="541" y="407"/>
                  </a:cxn>
                  <a:cxn ang="0">
                    <a:pos x="567" y="503"/>
                  </a:cxn>
                  <a:cxn ang="0">
                    <a:pos x="567" y="576"/>
                  </a:cxn>
                  <a:cxn ang="0">
                    <a:pos x="532" y="643"/>
                  </a:cxn>
                  <a:cxn ang="0">
                    <a:pos x="532" y="562"/>
                  </a:cxn>
                  <a:cxn ang="0">
                    <a:pos x="532" y="458"/>
                  </a:cxn>
                  <a:cxn ang="0">
                    <a:pos x="462" y="295"/>
                  </a:cxn>
                  <a:cxn ang="0">
                    <a:pos x="444" y="215"/>
                  </a:cxn>
                  <a:cxn ang="0">
                    <a:pos x="401" y="148"/>
                  </a:cxn>
                  <a:cxn ang="0">
                    <a:pos x="348" y="178"/>
                  </a:cxn>
                  <a:cxn ang="0">
                    <a:pos x="348" y="118"/>
                  </a:cxn>
                  <a:cxn ang="0">
                    <a:pos x="339" y="66"/>
                  </a:cxn>
                  <a:cxn ang="0">
                    <a:pos x="295" y="73"/>
                  </a:cxn>
                  <a:cxn ang="0">
                    <a:pos x="278" y="133"/>
                  </a:cxn>
                  <a:cxn ang="0">
                    <a:pos x="226" y="52"/>
                  </a:cxn>
                  <a:cxn ang="0">
                    <a:pos x="147" y="52"/>
                  </a:cxn>
                  <a:cxn ang="0">
                    <a:pos x="102" y="73"/>
                  </a:cxn>
                  <a:cxn ang="0">
                    <a:pos x="26" y="118"/>
                  </a:cxn>
                  <a:cxn ang="0">
                    <a:pos x="0" y="31"/>
                  </a:cxn>
                </a:cxnLst>
                <a:rect l="0" t="0" r="r" b="b"/>
                <a:pathLst>
                  <a:path w="804" h="643">
                    <a:moveTo>
                      <a:pt x="0" y="31"/>
                    </a:moveTo>
                    <a:lnTo>
                      <a:pt x="62" y="17"/>
                    </a:lnTo>
                    <a:lnTo>
                      <a:pt x="155" y="0"/>
                    </a:lnTo>
                    <a:lnTo>
                      <a:pt x="295" y="0"/>
                    </a:lnTo>
                    <a:lnTo>
                      <a:pt x="436" y="45"/>
                    </a:lnTo>
                    <a:lnTo>
                      <a:pt x="515" y="103"/>
                    </a:lnTo>
                    <a:lnTo>
                      <a:pt x="665" y="192"/>
                    </a:lnTo>
                    <a:lnTo>
                      <a:pt x="740" y="244"/>
                    </a:lnTo>
                    <a:lnTo>
                      <a:pt x="804" y="288"/>
                    </a:lnTo>
                    <a:lnTo>
                      <a:pt x="804" y="363"/>
                    </a:lnTo>
                    <a:lnTo>
                      <a:pt x="734" y="363"/>
                    </a:lnTo>
                    <a:lnTo>
                      <a:pt x="611" y="355"/>
                    </a:lnTo>
                    <a:lnTo>
                      <a:pt x="655" y="318"/>
                    </a:lnTo>
                    <a:lnTo>
                      <a:pt x="716" y="311"/>
                    </a:lnTo>
                    <a:lnTo>
                      <a:pt x="673" y="258"/>
                    </a:lnTo>
                    <a:lnTo>
                      <a:pt x="629" y="207"/>
                    </a:lnTo>
                    <a:lnTo>
                      <a:pt x="577" y="229"/>
                    </a:lnTo>
                    <a:lnTo>
                      <a:pt x="532" y="258"/>
                    </a:lnTo>
                    <a:lnTo>
                      <a:pt x="532" y="222"/>
                    </a:lnTo>
                    <a:lnTo>
                      <a:pt x="532" y="162"/>
                    </a:lnTo>
                    <a:lnTo>
                      <a:pt x="470" y="111"/>
                    </a:lnTo>
                    <a:lnTo>
                      <a:pt x="401" y="82"/>
                    </a:lnTo>
                    <a:lnTo>
                      <a:pt x="436" y="155"/>
                    </a:lnTo>
                    <a:lnTo>
                      <a:pt x="506" y="251"/>
                    </a:lnTo>
                    <a:lnTo>
                      <a:pt x="506" y="333"/>
                    </a:lnTo>
                    <a:lnTo>
                      <a:pt x="541" y="407"/>
                    </a:lnTo>
                    <a:lnTo>
                      <a:pt x="567" y="503"/>
                    </a:lnTo>
                    <a:lnTo>
                      <a:pt x="567" y="576"/>
                    </a:lnTo>
                    <a:lnTo>
                      <a:pt x="532" y="643"/>
                    </a:lnTo>
                    <a:lnTo>
                      <a:pt x="532" y="562"/>
                    </a:lnTo>
                    <a:lnTo>
                      <a:pt x="532" y="458"/>
                    </a:lnTo>
                    <a:lnTo>
                      <a:pt x="462" y="295"/>
                    </a:lnTo>
                    <a:lnTo>
                      <a:pt x="444" y="215"/>
                    </a:lnTo>
                    <a:lnTo>
                      <a:pt x="401" y="148"/>
                    </a:lnTo>
                    <a:lnTo>
                      <a:pt x="348" y="178"/>
                    </a:lnTo>
                    <a:lnTo>
                      <a:pt x="348" y="118"/>
                    </a:lnTo>
                    <a:lnTo>
                      <a:pt x="339" y="66"/>
                    </a:lnTo>
                    <a:lnTo>
                      <a:pt x="295" y="73"/>
                    </a:lnTo>
                    <a:lnTo>
                      <a:pt x="278" y="133"/>
                    </a:lnTo>
                    <a:lnTo>
                      <a:pt x="226" y="52"/>
                    </a:lnTo>
                    <a:lnTo>
                      <a:pt x="147" y="52"/>
                    </a:lnTo>
                    <a:lnTo>
                      <a:pt x="102" y="73"/>
                    </a:lnTo>
                    <a:lnTo>
                      <a:pt x="26" y="118"/>
                    </a:lnTo>
                    <a:lnTo>
                      <a:pt x="0" y="31"/>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82" name="Freeform 43">
                <a:extLst>
                  <a:ext uri="{FF2B5EF4-FFF2-40B4-BE49-F238E27FC236}">
                    <a16:creationId xmlns:a16="http://schemas.microsoft.com/office/drawing/2014/main" id="{EF1C3EE7-E2D2-4FBB-B5F5-2088A9B0A978}"/>
                  </a:ext>
                </a:extLst>
              </p:cNvPr>
              <p:cNvSpPr>
                <a:spLocks/>
              </p:cNvSpPr>
              <p:nvPr/>
            </p:nvSpPr>
            <p:spPr bwMode="auto">
              <a:xfrm>
                <a:off x="5431" y="455"/>
                <a:ext cx="91" cy="92"/>
              </a:xfrm>
              <a:custGeom>
                <a:avLst/>
                <a:gdLst/>
                <a:ahLst/>
                <a:cxnLst>
                  <a:cxn ang="0">
                    <a:pos x="210" y="0"/>
                  </a:cxn>
                  <a:cxn ang="0">
                    <a:pos x="244" y="37"/>
                  </a:cxn>
                  <a:cxn ang="0">
                    <a:pos x="244" y="97"/>
                  </a:cxn>
                  <a:cxn ang="0">
                    <a:pos x="227" y="133"/>
                  </a:cxn>
                  <a:cxn ang="0">
                    <a:pos x="272" y="185"/>
                  </a:cxn>
                  <a:cxn ang="0">
                    <a:pos x="193" y="185"/>
                  </a:cxn>
                  <a:cxn ang="0">
                    <a:pos x="193" y="133"/>
                  </a:cxn>
                  <a:cxn ang="0">
                    <a:pos x="193" y="60"/>
                  </a:cxn>
                  <a:cxn ang="0">
                    <a:pos x="165" y="112"/>
                  </a:cxn>
                  <a:cxn ang="0">
                    <a:pos x="105" y="119"/>
                  </a:cxn>
                  <a:cxn ang="0">
                    <a:pos x="0" y="97"/>
                  </a:cxn>
                  <a:cxn ang="0">
                    <a:pos x="87" y="75"/>
                  </a:cxn>
                  <a:cxn ang="0">
                    <a:pos x="165" y="37"/>
                  </a:cxn>
                  <a:cxn ang="0">
                    <a:pos x="210" y="0"/>
                  </a:cxn>
                </a:cxnLst>
                <a:rect l="0" t="0" r="r" b="b"/>
                <a:pathLst>
                  <a:path w="272" h="185">
                    <a:moveTo>
                      <a:pt x="210" y="0"/>
                    </a:moveTo>
                    <a:lnTo>
                      <a:pt x="244" y="37"/>
                    </a:lnTo>
                    <a:lnTo>
                      <a:pt x="244" y="97"/>
                    </a:lnTo>
                    <a:lnTo>
                      <a:pt x="227" y="133"/>
                    </a:lnTo>
                    <a:lnTo>
                      <a:pt x="272" y="185"/>
                    </a:lnTo>
                    <a:lnTo>
                      <a:pt x="193" y="185"/>
                    </a:lnTo>
                    <a:lnTo>
                      <a:pt x="193" y="133"/>
                    </a:lnTo>
                    <a:lnTo>
                      <a:pt x="193" y="60"/>
                    </a:lnTo>
                    <a:lnTo>
                      <a:pt x="165" y="112"/>
                    </a:lnTo>
                    <a:lnTo>
                      <a:pt x="105" y="119"/>
                    </a:lnTo>
                    <a:lnTo>
                      <a:pt x="0" y="97"/>
                    </a:lnTo>
                    <a:lnTo>
                      <a:pt x="87" y="75"/>
                    </a:lnTo>
                    <a:lnTo>
                      <a:pt x="165" y="37"/>
                    </a:lnTo>
                    <a:lnTo>
                      <a:pt x="210"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83" name="Freeform 44">
                <a:extLst>
                  <a:ext uri="{FF2B5EF4-FFF2-40B4-BE49-F238E27FC236}">
                    <a16:creationId xmlns:a16="http://schemas.microsoft.com/office/drawing/2014/main" id="{78FF77C7-7A9E-4C91-BD2B-17CD8DF0B66F}"/>
                  </a:ext>
                </a:extLst>
              </p:cNvPr>
              <p:cNvSpPr>
                <a:spLocks/>
              </p:cNvSpPr>
              <p:nvPr/>
            </p:nvSpPr>
            <p:spPr bwMode="auto">
              <a:xfrm>
                <a:off x="5034" y="218"/>
                <a:ext cx="158" cy="181"/>
              </a:xfrm>
              <a:custGeom>
                <a:avLst/>
                <a:gdLst/>
                <a:ahLst/>
                <a:cxnLst>
                  <a:cxn ang="0">
                    <a:pos x="122" y="0"/>
                  </a:cxn>
                  <a:cxn ang="0">
                    <a:pos x="263" y="0"/>
                  </a:cxn>
                  <a:cxn ang="0">
                    <a:pos x="334" y="30"/>
                  </a:cxn>
                  <a:cxn ang="0">
                    <a:pos x="394" y="126"/>
                  </a:cxn>
                  <a:cxn ang="0">
                    <a:pos x="439" y="243"/>
                  </a:cxn>
                  <a:cxn ang="0">
                    <a:pos x="474" y="362"/>
                  </a:cxn>
                  <a:cxn ang="0">
                    <a:pos x="394" y="288"/>
                  </a:cxn>
                  <a:cxn ang="0">
                    <a:pos x="334" y="140"/>
                  </a:cxn>
                  <a:cxn ang="0">
                    <a:pos x="246" y="96"/>
                  </a:cxn>
                  <a:cxn ang="0">
                    <a:pos x="141" y="96"/>
                  </a:cxn>
                  <a:cxn ang="0">
                    <a:pos x="0" y="126"/>
                  </a:cxn>
                  <a:cxn ang="0">
                    <a:pos x="35" y="74"/>
                  </a:cxn>
                  <a:cxn ang="0">
                    <a:pos x="122" y="0"/>
                  </a:cxn>
                </a:cxnLst>
                <a:rect l="0" t="0" r="r" b="b"/>
                <a:pathLst>
                  <a:path w="474" h="362">
                    <a:moveTo>
                      <a:pt x="122" y="0"/>
                    </a:moveTo>
                    <a:lnTo>
                      <a:pt x="263" y="0"/>
                    </a:lnTo>
                    <a:lnTo>
                      <a:pt x="334" y="30"/>
                    </a:lnTo>
                    <a:lnTo>
                      <a:pt x="394" y="126"/>
                    </a:lnTo>
                    <a:lnTo>
                      <a:pt x="439" y="243"/>
                    </a:lnTo>
                    <a:lnTo>
                      <a:pt x="474" y="362"/>
                    </a:lnTo>
                    <a:lnTo>
                      <a:pt x="394" y="288"/>
                    </a:lnTo>
                    <a:lnTo>
                      <a:pt x="334" y="140"/>
                    </a:lnTo>
                    <a:lnTo>
                      <a:pt x="246" y="96"/>
                    </a:lnTo>
                    <a:lnTo>
                      <a:pt x="141" y="96"/>
                    </a:lnTo>
                    <a:lnTo>
                      <a:pt x="0" y="126"/>
                    </a:lnTo>
                    <a:lnTo>
                      <a:pt x="35" y="74"/>
                    </a:lnTo>
                    <a:lnTo>
                      <a:pt x="122"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84" name="Freeform 45">
                <a:extLst>
                  <a:ext uri="{FF2B5EF4-FFF2-40B4-BE49-F238E27FC236}">
                    <a16:creationId xmlns:a16="http://schemas.microsoft.com/office/drawing/2014/main" id="{3C510EF4-B296-4154-9CBD-7041DD24B5F3}"/>
                  </a:ext>
                </a:extLst>
              </p:cNvPr>
              <p:cNvSpPr>
                <a:spLocks/>
              </p:cNvSpPr>
              <p:nvPr/>
            </p:nvSpPr>
            <p:spPr bwMode="auto">
              <a:xfrm>
                <a:off x="5177" y="709"/>
                <a:ext cx="75" cy="188"/>
              </a:xfrm>
              <a:custGeom>
                <a:avLst/>
                <a:gdLst/>
                <a:ahLst/>
                <a:cxnLst>
                  <a:cxn ang="0">
                    <a:pos x="88" y="89"/>
                  </a:cxn>
                  <a:cxn ang="0">
                    <a:pos x="64" y="128"/>
                  </a:cxn>
                  <a:cxn ang="0">
                    <a:pos x="44" y="163"/>
                  </a:cxn>
                  <a:cxn ang="0">
                    <a:pos x="29" y="194"/>
                  </a:cxn>
                  <a:cxn ang="0">
                    <a:pos x="18" y="224"/>
                  </a:cxn>
                  <a:cxn ang="0">
                    <a:pos x="9" y="254"/>
                  </a:cxn>
                  <a:cxn ang="0">
                    <a:pos x="5" y="288"/>
                  </a:cxn>
                  <a:cxn ang="0">
                    <a:pos x="2" y="325"/>
                  </a:cxn>
                  <a:cxn ang="0">
                    <a:pos x="0" y="369"/>
                  </a:cxn>
                  <a:cxn ang="0">
                    <a:pos x="159" y="377"/>
                  </a:cxn>
                  <a:cxn ang="0">
                    <a:pos x="159" y="281"/>
                  </a:cxn>
                  <a:cxn ang="0">
                    <a:pos x="159" y="236"/>
                  </a:cxn>
                  <a:cxn ang="0">
                    <a:pos x="225" y="133"/>
                  </a:cxn>
                  <a:cxn ang="0">
                    <a:pos x="140" y="162"/>
                  </a:cxn>
                  <a:cxn ang="0">
                    <a:pos x="150" y="89"/>
                  </a:cxn>
                  <a:cxn ang="0">
                    <a:pos x="167" y="0"/>
                  </a:cxn>
                  <a:cxn ang="0">
                    <a:pos x="123" y="36"/>
                  </a:cxn>
                  <a:cxn ang="0">
                    <a:pos x="88" y="89"/>
                  </a:cxn>
                </a:cxnLst>
                <a:rect l="0" t="0" r="r" b="b"/>
                <a:pathLst>
                  <a:path w="225" h="377">
                    <a:moveTo>
                      <a:pt x="88" y="89"/>
                    </a:moveTo>
                    <a:lnTo>
                      <a:pt x="64" y="128"/>
                    </a:lnTo>
                    <a:lnTo>
                      <a:pt x="44" y="163"/>
                    </a:lnTo>
                    <a:lnTo>
                      <a:pt x="29" y="194"/>
                    </a:lnTo>
                    <a:lnTo>
                      <a:pt x="18" y="224"/>
                    </a:lnTo>
                    <a:lnTo>
                      <a:pt x="9" y="254"/>
                    </a:lnTo>
                    <a:lnTo>
                      <a:pt x="5" y="288"/>
                    </a:lnTo>
                    <a:lnTo>
                      <a:pt x="2" y="325"/>
                    </a:lnTo>
                    <a:lnTo>
                      <a:pt x="0" y="369"/>
                    </a:lnTo>
                    <a:lnTo>
                      <a:pt x="159" y="377"/>
                    </a:lnTo>
                    <a:lnTo>
                      <a:pt x="159" y="281"/>
                    </a:lnTo>
                    <a:lnTo>
                      <a:pt x="159" y="236"/>
                    </a:lnTo>
                    <a:lnTo>
                      <a:pt x="225" y="133"/>
                    </a:lnTo>
                    <a:lnTo>
                      <a:pt x="140" y="162"/>
                    </a:lnTo>
                    <a:lnTo>
                      <a:pt x="150" y="89"/>
                    </a:lnTo>
                    <a:lnTo>
                      <a:pt x="167" y="0"/>
                    </a:lnTo>
                    <a:lnTo>
                      <a:pt x="123" y="36"/>
                    </a:lnTo>
                    <a:lnTo>
                      <a:pt x="88" y="89"/>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85" name="Freeform 46">
                <a:extLst>
                  <a:ext uri="{FF2B5EF4-FFF2-40B4-BE49-F238E27FC236}">
                    <a16:creationId xmlns:a16="http://schemas.microsoft.com/office/drawing/2014/main" id="{C68F7513-237F-43A7-9CBA-70063526B470}"/>
                  </a:ext>
                </a:extLst>
              </p:cNvPr>
              <p:cNvSpPr>
                <a:spLocks/>
              </p:cNvSpPr>
              <p:nvPr/>
            </p:nvSpPr>
            <p:spPr bwMode="auto">
              <a:xfrm>
                <a:off x="5039" y="531"/>
                <a:ext cx="136" cy="270"/>
              </a:xfrm>
              <a:custGeom>
                <a:avLst/>
                <a:gdLst/>
                <a:ahLst/>
                <a:cxnLst>
                  <a:cxn ang="0">
                    <a:pos x="243" y="0"/>
                  </a:cxn>
                  <a:cxn ang="0">
                    <a:pos x="243" y="60"/>
                  </a:cxn>
                  <a:cxn ang="0">
                    <a:pos x="259" y="98"/>
                  </a:cxn>
                  <a:cxn ang="0">
                    <a:pos x="269" y="129"/>
                  </a:cxn>
                  <a:cxn ang="0">
                    <a:pos x="269" y="189"/>
                  </a:cxn>
                  <a:cxn ang="0">
                    <a:pos x="269" y="229"/>
                  </a:cxn>
                  <a:cxn ang="0">
                    <a:pos x="269" y="259"/>
                  </a:cxn>
                  <a:cxn ang="0">
                    <a:pos x="305" y="302"/>
                  </a:cxn>
                  <a:cxn ang="0">
                    <a:pos x="285" y="324"/>
                  </a:cxn>
                  <a:cxn ang="0">
                    <a:pos x="219" y="384"/>
                  </a:cxn>
                  <a:cxn ang="0">
                    <a:pos x="142" y="388"/>
                  </a:cxn>
                  <a:cxn ang="0">
                    <a:pos x="76" y="440"/>
                  </a:cxn>
                  <a:cxn ang="0">
                    <a:pos x="20" y="478"/>
                  </a:cxn>
                  <a:cxn ang="0">
                    <a:pos x="0" y="522"/>
                  </a:cxn>
                  <a:cxn ang="0">
                    <a:pos x="45" y="517"/>
                  </a:cxn>
                  <a:cxn ang="0">
                    <a:pos x="76" y="478"/>
                  </a:cxn>
                  <a:cxn ang="0">
                    <a:pos x="91" y="448"/>
                  </a:cxn>
                  <a:cxn ang="0">
                    <a:pos x="137" y="444"/>
                  </a:cxn>
                  <a:cxn ang="0">
                    <a:pos x="127" y="478"/>
                  </a:cxn>
                  <a:cxn ang="0">
                    <a:pos x="127" y="508"/>
                  </a:cxn>
                  <a:cxn ang="0">
                    <a:pos x="173" y="538"/>
                  </a:cxn>
                  <a:cxn ang="0">
                    <a:pos x="183" y="517"/>
                  </a:cxn>
                  <a:cxn ang="0">
                    <a:pos x="157" y="504"/>
                  </a:cxn>
                  <a:cxn ang="0">
                    <a:pos x="157" y="465"/>
                  </a:cxn>
                  <a:cxn ang="0">
                    <a:pos x="203" y="435"/>
                  </a:cxn>
                  <a:cxn ang="0">
                    <a:pos x="243" y="435"/>
                  </a:cxn>
                  <a:cxn ang="0">
                    <a:pos x="275" y="435"/>
                  </a:cxn>
                  <a:cxn ang="0">
                    <a:pos x="275" y="400"/>
                  </a:cxn>
                  <a:cxn ang="0">
                    <a:pos x="296" y="367"/>
                  </a:cxn>
                  <a:cxn ang="0">
                    <a:pos x="335" y="345"/>
                  </a:cxn>
                  <a:cxn ang="0">
                    <a:pos x="381" y="367"/>
                  </a:cxn>
                  <a:cxn ang="0">
                    <a:pos x="387" y="319"/>
                  </a:cxn>
                  <a:cxn ang="0">
                    <a:pos x="361" y="269"/>
                  </a:cxn>
                  <a:cxn ang="0">
                    <a:pos x="335" y="255"/>
                  </a:cxn>
                  <a:cxn ang="0">
                    <a:pos x="361" y="225"/>
                  </a:cxn>
                  <a:cxn ang="0">
                    <a:pos x="407" y="225"/>
                  </a:cxn>
                  <a:cxn ang="0">
                    <a:pos x="407" y="189"/>
                  </a:cxn>
                  <a:cxn ang="0">
                    <a:pos x="351" y="189"/>
                  </a:cxn>
                  <a:cxn ang="0">
                    <a:pos x="327" y="189"/>
                  </a:cxn>
                  <a:cxn ang="0">
                    <a:pos x="327" y="163"/>
                  </a:cxn>
                  <a:cxn ang="0">
                    <a:pos x="345" y="116"/>
                  </a:cxn>
                  <a:cxn ang="0">
                    <a:pos x="309" y="141"/>
                  </a:cxn>
                  <a:cxn ang="0">
                    <a:pos x="299" y="116"/>
                  </a:cxn>
                  <a:cxn ang="0">
                    <a:pos x="299" y="86"/>
                  </a:cxn>
                  <a:cxn ang="0">
                    <a:pos x="289" y="13"/>
                  </a:cxn>
                  <a:cxn ang="0">
                    <a:pos x="243" y="0"/>
                  </a:cxn>
                </a:cxnLst>
                <a:rect l="0" t="0" r="r" b="b"/>
                <a:pathLst>
                  <a:path w="407" h="538">
                    <a:moveTo>
                      <a:pt x="243" y="0"/>
                    </a:moveTo>
                    <a:lnTo>
                      <a:pt x="243" y="60"/>
                    </a:lnTo>
                    <a:lnTo>
                      <a:pt x="259" y="98"/>
                    </a:lnTo>
                    <a:lnTo>
                      <a:pt x="269" y="129"/>
                    </a:lnTo>
                    <a:lnTo>
                      <a:pt x="269" y="189"/>
                    </a:lnTo>
                    <a:lnTo>
                      <a:pt x="269" y="229"/>
                    </a:lnTo>
                    <a:lnTo>
                      <a:pt x="269" y="259"/>
                    </a:lnTo>
                    <a:lnTo>
                      <a:pt x="305" y="302"/>
                    </a:lnTo>
                    <a:lnTo>
                      <a:pt x="285" y="324"/>
                    </a:lnTo>
                    <a:lnTo>
                      <a:pt x="219" y="384"/>
                    </a:lnTo>
                    <a:lnTo>
                      <a:pt x="142" y="388"/>
                    </a:lnTo>
                    <a:lnTo>
                      <a:pt x="76" y="440"/>
                    </a:lnTo>
                    <a:lnTo>
                      <a:pt x="20" y="478"/>
                    </a:lnTo>
                    <a:lnTo>
                      <a:pt x="0" y="522"/>
                    </a:lnTo>
                    <a:lnTo>
                      <a:pt x="45" y="517"/>
                    </a:lnTo>
                    <a:lnTo>
                      <a:pt x="76" y="478"/>
                    </a:lnTo>
                    <a:lnTo>
                      <a:pt x="91" y="448"/>
                    </a:lnTo>
                    <a:lnTo>
                      <a:pt x="137" y="444"/>
                    </a:lnTo>
                    <a:lnTo>
                      <a:pt x="127" y="478"/>
                    </a:lnTo>
                    <a:lnTo>
                      <a:pt x="127" y="508"/>
                    </a:lnTo>
                    <a:lnTo>
                      <a:pt x="173" y="538"/>
                    </a:lnTo>
                    <a:lnTo>
                      <a:pt x="183" y="517"/>
                    </a:lnTo>
                    <a:lnTo>
                      <a:pt x="157" y="504"/>
                    </a:lnTo>
                    <a:lnTo>
                      <a:pt x="157" y="465"/>
                    </a:lnTo>
                    <a:lnTo>
                      <a:pt x="203" y="435"/>
                    </a:lnTo>
                    <a:lnTo>
                      <a:pt x="243" y="435"/>
                    </a:lnTo>
                    <a:lnTo>
                      <a:pt x="275" y="435"/>
                    </a:lnTo>
                    <a:lnTo>
                      <a:pt x="275" y="400"/>
                    </a:lnTo>
                    <a:lnTo>
                      <a:pt x="296" y="367"/>
                    </a:lnTo>
                    <a:lnTo>
                      <a:pt x="335" y="345"/>
                    </a:lnTo>
                    <a:lnTo>
                      <a:pt x="381" y="367"/>
                    </a:lnTo>
                    <a:lnTo>
                      <a:pt x="387" y="319"/>
                    </a:lnTo>
                    <a:lnTo>
                      <a:pt x="361" y="269"/>
                    </a:lnTo>
                    <a:lnTo>
                      <a:pt x="335" y="255"/>
                    </a:lnTo>
                    <a:lnTo>
                      <a:pt x="361" y="225"/>
                    </a:lnTo>
                    <a:lnTo>
                      <a:pt x="407" y="225"/>
                    </a:lnTo>
                    <a:lnTo>
                      <a:pt x="407" y="189"/>
                    </a:lnTo>
                    <a:lnTo>
                      <a:pt x="351" y="189"/>
                    </a:lnTo>
                    <a:lnTo>
                      <a:pt x="327" y="189"/>
                    </a:lnTo>
                    <a:lnTo>
                      <a:pt x="327" y="163"/>
                    </a:lnTo>
                    <a:lnTo>
                      <a:pt x="345" y="116"/>
                    </a:lnTo>
                    <a:lnTo>
                      <a:pt x="309" y="141"/>
                    </a:lnTo>
                    <a:lnTo>
                      <a:pt x="299" y="116"/>
                    </a:lnTo>
                    <a:lnTo>
                      <a:pt x="299" y="86"/>
                    </a:lnTo>
                    <a:lnTo>
                      <a:pt x="289" y="13"/>
                    </a:lnTo>
                    <a:lnTo>
                      <a:pt x="243" y="0"/>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86" name="Rectangle 47">
                <a:extLst>
                  <a:ext uri="{FF2B5EF4-FFF2-40B4-BE49-F238E27FC236}">
                    <a16:creationId xmlns:a16="http://schemas.microsoft.com/office/drawing/2014/main" id="{A36AB33E-8A47-42B9-904E-4ED197AB2E43}"/>
                  </a:ext>
                </a:extLst>
              </p:cNvPr>
              <p:cNvSpPr>
                <a:spLocks noChangeArrowheads="1"/>
              </p:cNvSpPr>
              <p:nvPr/>
            </p:nvSpPr>
            <p:spPr bwMode="auto">
              <a:xfrm>
                <a:off x="5360" y="873"/>
                <a:ext cx="254" cy="30"/>
              </a:xfrm>
              <a:prstGeom prst="rect">
                <a:avLst/>
              </a:prstGeom>
              <a:solidFill>
                <a:srgbClr val="077ABA"/>
              </a:solid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87" name="Freeform 48">
                <a:extLst>
                  <a:ext uri="{FF2B5EF4-FFF2-40B4-BE49-F238E27FC236}">
                    <a16:creationId xmlns:a16="http://schemas.microsoft.com/office/drawing/2014/main" id="{E5487B22-DE71-4CB9-9FEC-9DB2D6FF928D}"/>
                  </a:ext>
                </a:extLst>
              </p:cNvPr>
              <p:cNvSpPr>
                <a:spLocks/>
              </p:cNvSpPr>
              <p:nvPr/>
            </p:nvSpPr>
            <p:spPr bwMode="auto">
              <a:xfrm>
                <a:off x="5240" y="386"/>
                <a:ext cx="44" cy="131"/>
              </a:xfrm>
              <a:custGeom>
                <a:avLst/>
                <a:gdLst/>
                <a:ahLst/>
                <a:cxnLst>
                  <a:cxn ang="0">
                    <a:pos x="0" y="0"/>
                  </a:cxn>
                  <a:cxn ang="0">
                    <a:pos x="12" y="72"/>
                  </a:cxn>
                  <a:cxn ang="0">
                    <a:pos x="45" y="120"/>
                  </a:cxn>
                  <a:cxn ang="0">
                    <a:pos x="45" y="162"/>
                  </a:cxn>
                  <a:cxn ang="0">
                    <a:pos x="72" y="226"/>
                  </a:cxn>
                  <a:cxn ang="0">
                    <a:pos x="91" y="238"/>
                  </a:cxn>
                  <a:cxn ang="0">
                    <a:pos x="91" y="263"/>
                  </a:cxn>
                  <a:cxn ang="0">
                    <a:pos x="133" y="263"/>
                  </a:cxn>
                  <a:cxn ang="0">
                    <a:pos x="114" y="216"/>
                  </a:cxn>
                  <a:cxn ang="0">
                    <a:pos x="80" y="168"/>
                  </a:cxn>
                  <a:cxn ang="0">
                    <a:pos x="84" y="124"/>
                  </a:cxn>
                  <a:cxn ang="0">
                    <a:pos x="35" y="80"/>
                  </a:cxn>
                  <a:cxn ang="0">
                    <a:pos x="19" y="41"/>
                  </a:cxn>
                  <a:cxn ang="0">
                    <a:pos x="0" y="0"/>
                  </a:cxn>
                </a:cxnLst>
                <a:rect l="0" t="0" r="r" b="b"/>
                <a:pathLst>
                  <a:path w="133" h="263">
                    <a:moveTo>
                      <a:pt x="0" y="0"/>
                    </a:moveTo>
                    <a:lnTo>
                      <a:pt x="12" y="72"/>
                    </a:lnTo>
                    <a:lnTo>
                      <a:pt x="45" y="120"/>
                    </a:lnTo>
                    <a:lnTo>
                      <a:pt x="45" y="162"/>
                    </a:lnTo>
                    <a:lnTo>
                      <a:pt x="72" y="226"/>
                    </a:lnTo>
                    <a:lnTo>
                      <a:pt x="91" y="238"/>
                    </a:lnTo>
                    <a:lnTo>
                      <a:pt x="91" y="263"/>
                    </a:lnTo>
                    <a:lnTo>
                      <a:pt x="133" y="263"/>
                    </a:lnTo>
                    <a:lnTo>
                      <a:pt x="114" y="216"/>
                    </a:lnTo>
                    <a:lnTo>
                      <a:pt x="80" y="168"/>
                    </a:lnTo>
                    <a:lnTo>
                      <a:pt x="84" y="124"/>
                    </a:lnTo>
                    <a:lnTo>
                      <a:pt x="35" y="80"/>
                    </a:lnTo>
                    <a:lnTo>
                      <a:pt x="19" y="41"/>
                    </a:lnTo>
                    <a:lnTo>
                      <a:pt x="0" y="0"/>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grpSp>
      <p:grpSp>
        <p:nvGrpSpPr>
          <p:cNvPr id="88" name="Group 14">
            <a:extLst>
              <a:ext uri="{FF2B5EF4-FFF2-40B4-BE49-F238E27FC236}">
                <a16:creationId xmlns:a16="http://schemas.microsoft.com/office/drawing/2014/main" id="{1CE0B3F1-B3C7-4140-A44D-E88AB58843AD}"/>
              </a:ext>
            </a:extLst>
          </p:cNvPr>
          <p:cNvGrpSpPr>
            <a:grpSpLocks/>
          </p:cNvGrpSpPr>
          <p:nvPr/>
        </p:nvGrpSpPr>
        <p:grpSpPr bwMode="auto">
          <a:xfrm>
            <a:off x="2411761" y="5373288"/>
            <a:ext cx="585788" cy="1095375"/>
            <a:chOff x="4659" y="345"/>
            <a:chExt cx="369" cy="690"/>
          </a:xfrm>
        </p:grpSpPr>
        <p:sp>
          <p:nvSpPr>
            <p:cNvPr id="89" name="Freeform 15">
              <a:extLst>
                <a:ext uri="{FF2B5EF4-FFF2-40B4-BE49-F238E27FC236}">
                  <a16:creationId xmlns:a16="http://schemas.microsoft.com/office/drawing/2014/main" id="{E212BCC3-1159-4516-A51A-590FA7DEC97E}"/>
                </a:ext>
              </a:extLst>
            </p:cNvPr>
            <p:cNvSpPr>
              <a:spLocks/>
            </p:cNvSpPr>
            <p:nvPr/>
          </p:nvSpPr>
          <p:spPr bwMode="auto">
            <a:xfrm>
              <a:off x="4708" y="602"/>
              <a:ext cx="310" cy="414"/>
            </a:xfrm>
            <a:custGeom>
              <a:avLst/>
              <a:gdLst/>
              <a:ahLst/>
              <a:cxnLst>
                <a:cxn ang="0">
                  <a:pos x="265" y="528"/>
                </a:cxn>
                <a:cxn ang="0">
                  <a:pos x="110" y="521"/>
                </a:cxn>
                <a:cxn ang="0">
                  <a:pos x="36" y="436"/>
                </a:cxn>
                <a:cxn ang="0">
                  <a:pos x="147" y="460"/>
                </a:cxn>
                <a:cxn ang="0">
                  <a:pos x="65" y="352"/>
                </a:cxn>
                <a:cxn ang="0">
                  <a:pos x="46" y="159"/>
                </a:cxn>
                <a:cxn ang="0">
                  <a:pos x="93" y="190"/>
                </a:cxn>
                <a:cxn ang="0">
                  <a:pos x="147" y="228"/>
                </a:cxn>
                <a:cxn ang="0">
                  <a:pos x="147" y="183"/>
                </a:cxn>
                <a:cxn ang="0">
                  <a:pos x="147" y="90"/>
                </a:cxn>
                <a:cxn ang="0">
                  <a:pos x="211" y="136"/>
                </a:cxn>
                <a:cxn ang="0">
                  <a:pos x="311" y="152"/>
                </a:cxn>
                <a:cxn ang="0">
                  <a:pos x="357" y="98"/>
                </a:cxn>
                <a:cxn ang="0">
                  <a:pos x="385" y="144"/>
                </a:cxn>
                <a:cxn ang="0">
                  <a:pos x="393" y="228"/>
                </a:cxn>
                <a:cxn ang="0">
                  <a:pos x="484" y="259"/>
                </a:cxn>
                <a:cxn ang="0">
                  <a:pos x="521" y="174"/>
                </a:cxn>
                <a:cxn ang="0">
                  <a:pos x="603" y="0"/>
                </a:cxn>
                <a:cxn ang="0">
                  <a:pos x="649" y="82"/>
                </a:cxn>
                <a:cxn ang="0">
                  <a:pos x="649" y="159"/>
                </a:cxn>
                <a:cxn ang="0">
                  <a:pos x="786" y="183"/>
                </a:cxn>
                <a:cxn ang="0">
                  <a:pos x="850" y="90"/>
                </a:cxn>
                <a:cxn ang="0">
                  <a:pos x="932" y="144"/>
                </a:cxn>
                <a:cxn ang="0">
                  <a:pos x="923" y="221"/>
                </a:cxn>
                <a:cxn ang="0">
                  <a:pos x="832" y="305"/>
                </a:cxn>
                <a:cxn ang="0">
                  <a:pos x="923" y="313"/>
                </a:cxn>
                <a:cxn ang="0">
                  <a:pos x="923" y="390"/>
                </a:cxn>
                <a:cxn ang="0">
                  <a:pos x="814" y="436"/>
                </a:cxn>
                <a:cxn ang="0">
                  <a:pos x="860" y="474"/>
                </a:cxn>
                <a:cxn ang="0">
                  <a:pos x="904" y="521"/>
                </a:cxn>
                <a:cxn ang="0">
                  <a:pos x="822" y="551"/>
                </a:cxn>
                <a:cxn ang="0">
                  <a:pos x="658" y="551"/>
                </a:cxn>
                <a:cxn ang="0">
                  <a:pos x="768" y="643"/>
                </a:cxn>
                <a:cxn ang="0">
                  <a:pos x="795" y="744"/>
                </a:cxn>
                <a:cxn ang="0">
                  <a:pos x="667" y="667"/>
                </a:cxn>
                <a:cxn ang="0">
                  <a:pos x="667" y="767"/>
                </a:cxn>
                <a:cxn ang="0">
                  <a:pos x="667" y="828"/>
                </a:cxn>
                <a:cxn ang="0">
                  <a:pos x="582" y="828"/>
                </a:cxn>
                <a:cxn ang="0">
                  <a:pos x="511" y="713"/>
                </a:cxn>
                <a:cxn ang="0">
                  <a:pos x="475" y="782"/>
                </a:cxn>
                <a:cxn ang="0">
                  <a:pos x="457" y="728"/>
                </a:cxn>
                <a:cxn ang="0">
                  <a:pos x="357" y="782"/>
                </a:cxn>
                <a:cxn ang="0">
                  <a:pos x="357" y="674"/>
                </a:cxn>
                <a:cxn ang="0">
                  <a:pos x="257" y="706"/>
                </a:cxn>
                <a:cxn ang="0">
                  <a:pos x="0" y="736"/>
                </a:cxn>
                <a:cxn ang="0">
                  <a:pos x="74" y="659"/>
                </a:cxn>
                <a:cxn ang="0">
                  <a:pos x="265" y="528"/>
                </a:cxn>
              </a:cxnLst>
              <a:rect l="0" t="0" r="r" b="b"/>
              <a:pathLst>
                <a:path w="932" h="828">
                  <a:moveTo>
                    <a:pt x="265" y="528"/>
                  </a:moveTo>
                  <a:lnTo>
                    <a:pt x="110" y="521"/>
                  </a:lnTo>
                  <a:lnTo>
                    <a:pt x="36" y="436"/>
                  </a:lnTo>
                  <a:lnTo>
                    <a:pt x="147" y="460"/>
                  </a:lnTo>
                  <a:lnTo>
                    <a:pt x="65" y="352"/>
                  </a:lnTo>
                  <a:lnTo>
                    <a:pt x="46" y="159"/>
                  </a:lnTo>
                  <a:lnTo>
                    <a:pt x="93" y="190"/>
                  </a:lnTo>
                  <a:lnTo>
                    <a:pt x="147" y="228"/>
                  </a:lnTo>
                  <a:lnTo>
                    <a:pt x="147" y="183"/>
                  </a:lnTo>
                  <a:lnTo>
                    <a:pt x="147" y="90"/>
                  </a:lnTo>
                  <a:lnTo>
                    <a:pt x="211" y="136"/>
                  </a:lnTo>
                  <a:lnTo>
                    <a:pt x="311" y="152"/>
                  </a:lnTo>
                  <a:lnTo>
                    <a:pt x="357" y="98"/>
                  </a:lnTo>
                  <a:lnTo>
                    <a:pt x="385" y="144"/>
                  </a:lnTo>
                  <a:lnTo>
                    <a:pt x="393" y="228"/>
                  </a:lnTo>
                  <a:lnTo>
                    <a:pt x="484" y="259"/>
                  </a:lnTo>
                  <a:lnTo>
                    <a:pt x="521" y="174"/>
                  </a:lnTo>
                  <a:lnTo>
                    <a:pt x="603" y="0"/>
                  </a:lnTo>
                  <a:lnTo>
                    <a:pt x="649" y="82"/>
                  </a:lnTo>
                  <a:lnTo>
                    <a:pt x="649" y="159"/>
                  </a:lnTo>
                  <a:lnTo>
                    <a:pt x="786" y="183"/>
                  </a:lnTo>
                  <a:lnTo>
                    <a:pt x="850" y="90"/>
                  </a:lnTo>
                  <a:lnTo>
                    <a:pt x="932" y="144"/>
                  </a:lnTo>
                  <a:lnTo>
                    <a:pt x="923" y="221"/>
                  </a:lnTo>
                  <a:lnTo>
                    <a:pt x="832" y="305"/>
                  </a:lnTo>
                  <a:lnTo>
                    <a:pt x="923" y="313"/>
                  </a:lnTo>
                  <a:lnTo>
                    <a:pt x="923" y="390"/>
                  </a:lnTo>
                  <a:lnTo>
                    <a:pt x="814" y="436"/>
                  </a:lnTo>
                  <a:lnTo>
                    <a:pt x="860" y="474"/>
                  </a:lnTo>
                  <a:lnTo>
                    <a:pt x="904" y="521"/>
                  </a:lnTo>
                  <a:lnTo>
                    <a:pt x="822" y="551"/>
                  </a:lnTo>
                  <a:lnTo>
                    <a:pt x="658" y="551"/>
                  </a:lnTo>
                  <a:lnTo>
                    <a:pt x="768" y="643"/>
                  </a:lnTo>
                  <a:lnTo>
                    <a:pt x="795" y="744"/>
                  </a:lnTo>
                  <a:lnTo>
                    <a:pt x="667" y="667"/>
                  </a:lnTo>
                  <a:lnTo>
                    <a:pt x="667" y="767"/>
                  </a:lnTo>
                  <a:lnTo>
                    <a:pt x="667" y="828"/>
                  </a:lnTo>
                  <a:lnTo>
                    <a:pt x="582" y="828"/>
                  </a:lnTo>
                  <a:lnTo>
                    <a:pt x="511" y="713"/>
                  </a:lnTo>
                  <a:lnTo>
                    <a:pt x="475" y="782"/>
                  </a:lnTo>
                  <a:lnTo>
                    <a:pt x="457" y="728"/>
                  </a:lnTo>
                  <a:lnTo>
                    <a:pt x="357" y="782"/>
                  </a:lnTo>
                  <a:lnTo>
                    <a:pt x="357" y="674"/>
                  </a:lnTo>
                  <a:lnTo>
                    <a:pt x="257" y="706"/>
                  </a:lnTo>
                  <a:lnTo>
                    <a:pt x="0" y="736"/>
                  </a:lnTo>
                  <a:lnTo>
                    <a:pt x="74" y="659"/>
                  </a:lnTo>
                  <a:lnTo>
                    <a:pt x="265" y="528"/>
                  </a:lnTo>
                  <a:close/>
                </a:path>
              </a:pathLst>
            </a:custGeom>
            <a:solidFill>
              <a:srgbClr val="289EE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0" name="Freeform 16">
              <a:extLst>
                <a:ext uri="{FF2B5EF4-FFF2-40B4-BE49-F238E27FC236}">
                  <a16:creationId xmlns:a16="http://schemas.microsoft.com/office/drawing/2014/main" id="{44D60374-99F3-4023-A00A-58003945A377}"/>
                </a:ext>
              </a:extLst>
            </p:cNvPr>
            <p:cNvSpPr>
              <a:spLocks/>
            </p:cNvSpPr>
            <p:nvPr/>
          </p:nvSpPr>
          <p:spPr bwMode="auto">
            <a:xfrm>
              <a:off x="4760" y="724"/>
              <a:ext cx="204" cy="196"/>
            </a:xfrm>
            <a:custGeom>
              <a:avLst/>
              <a:gdLst/>
              <a:ahLst/>
              <a:cxnLst>
                <a:cxn ang="0">
                  <a:pos x="365" y="57"/>
                </a:cxn>
                <a:cxn ang="0">
                  <a:pos x="483" y="0"/>
                </a:cxn>
                <a:cxn ang="0">
                  <a:pos x="483" y="77"/>
                </a:cxn>
                <a:cxn ang="0">
                  <a:pos x="567" y="31"/>
                </a:cxn>
                <a:cxn ang="0">
                  <a:pos x="567" y="85"/>
                </a:cxn>
                <a:cxn ang="0">
                  <a:pos x="493" y="169"/>
                </a:cxn>
                <a:cxn ang="0">
                  <a:pos x="603" y="123"/>
                </a:cxn>
                <a:cxn ang="0">
                  <a:pos x="557" y="200"/>
                </a:cxn>
                <a:cxn ang="0">
                  <a:pos x="612" y="230"/>
                </a:cxn>
                <a:cxn ang="0">
                  <a:pos x="557" y="246"/>
                </a:cxn>
                <a:cxn ang="0">
                  <a:pos x="495" y="288"/>
                </a:cxn>
                <a:cxn ang="0">
                  <a:pos x="439" y="307"/>
                </a:cxn>
                <a:cxn ang="0">
                  <a:pos x="475" y="385"/>
                </a:cxn>
                <a:cxn ang="0">
                  <a:pos x="393" y="361"/>
                </a:cxn>
                <a:cxn ang="0">
                  <a:pos x="328" y="277"/>
                </a:cxn>
                <a:cxn ang="0">
                  <a:pos x="328" y="354"/>
                </a:cxn>
                <a:cxn ang="0">
                  <a:pos x="273" y="392"/>
                </a:cxn>
                <a:cxn ang="0">
                  <a:pos x="273" y="307"/>
                </a:cxn>
                <a:cxn ang="0">
                  <a:pos x="183" y="377"/>
                </a:cxn>
                <a:cxn ang="0">
                  <a:pos x="109" y="385"/>
                </a:cxn>
                <a:cxn ang="0">
                  <a:pos x="201" y="293"/>
                </a:cxn>
                <a:cxn ang="0">
                  <a:pos x="0" y="216"/>
                </a:cxn>
                <a:cxn ang="0">
                  <a:pos x="137" y="185"/>
                </a:cxn>
                <a:cxn ang="0">
                  <a:pos x="36" y="85"/>
                </a:cxn>
                <a:cxn ang="0">
                  <a:pos x="118" y="99"/>
                </a:cxn>
                <a:cxn ang="0">
                  <a:pos x="118" y="7"/>
                </a:cxn>
                <a:cxn ang="0">
                  <a:pos x="229" y="123"/>
                </a:cxn>
                <a:cxn ang="0">
                  <a:pos x="237" y="54"/>
                </a:cxn>
                <a:cxn ang="0">
                  <a:pos x="308" y="50"/>
                </a:cxn>
                <a:cxn ang="0">
                  <a:pos x="365" y="57"/>
                </a:cxn>
              </a:cxnLst>
              <a:rect l="0" t="0" r="r" b="b"/>
              <a:pathLst>
                <a:path w="612" h="392">
                  <a:moveTo>
                    <a:pt x="365" y="57"/>
                  </a:moveTo>
                  <a:lnTo>
                    <a:pt x="483" y="0"/>
                  </a:lnTo>
                  <a:lnTo>
                    <a:pt x="483" y="77"/>
                  </a:lnTo>
                  <a:lnTo>
                    <a:pt x="567" y="31"/>
                  </a:lnTo>
                  <a:lnTo>
                    <a:pt x="567" y="85"/>
                  </a:lnTo>
                  <a:lnTo>
                    <a:pt x="493" y="169"/>
                  </a:lnTo>
                  <a:lnTo>
                    <a:pt x="603" y="123"/>
                  </a:lnTo>
                  <a:lnTo>
                    <a:pt x="557" y="200"/>
                  </a:lnTo>
                  <a:lnTo>
                    <a:pt x="612" y="230"/>
                  </a:lnTo>
                  <a:lnTo>
                    <a:pt x="557" y="246"/>
                  </a:lnTo>
                  <a:lnTo>
                    <a:pt x="495" y="288"/>
                  </a:lnTo>
                  <a:lnTo>
                    <a:pt x="439" y="307"/>
                  </a:lnTo>
                  <a:lnTo>
                    <a:pt x="475" y="385"/>
                  </a:lnTo>
                  <a:lnTo>
                    <a:pt x="393" y="361"/>
                  </a:lnTo>
                  <a:lnTo>
                    <a:pt x="328" y="277"/>
                  </a:lnTo>
                  <a:lnTo>
                    <a:pt x="328" y="354"/>
                  </a:lnTo>
                  <a:lnTo>
                    <a:pt x="273" y="392"/>
                  </a:lnTo>
                  <a:lnTo>
                    <a:pt x="273" y="307"/>
                  </a:lnTo>
                  <a:lnTo>
                    <a:pt x="183" y="377"/>
                  </a:lnTo>
                  <a:lnTo>
                    <a:pt x="109" y="385"/>
                  </a:lnTo>
                  <a:lnTo>
                    <a:pt x="201" y="293"/>
                  </a:lnTo>
                  <a:lnTo>
                    <a:pt x="0" y="216"/>
                  </a:lnTo>
                  <a:lnTo>
                    <a:pt x="137" y="185"/>
                  </a:lnTo>
                  <a:lnTo>
                    <a:pt x="36" y="85"/>
                  </a:lnTo>
                  <a:lnTo>
                    <a:pt x="118" y="99"/>
                  </a:lnTo>
                  <a:lnTo>
                    <a:pt x="118" y="7"/>
                  </a:lnTo>
                  <a:lnTo>
                    <a:pt x="229" y="123"/>
                  </a:lnTo>
                  <a:lnTo>
                    <a:pt x="237" y="54"/>
                  </a:lnTo>
                  <a:lnTo>
                    <a:pt x="308" y="50"/>
                  </a:lnTo>
                  <a:lnTo>
                    <a:pt x="365" y="57"/>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1" name="Freeform 17">
              <a:extLst>
                <a:ext uri="{FF2B5EF4-FFF2-40B4-BE49-F238E27FC236}">
                  <a16:creationId xmlns:a16="http://schemas.microsoft.com/office/drawing/2014/main" id="{302213BB-6860-4339-A9EB-7A0E16FA264E}"/>
                </a:ext>
              </a:extLst>
            </p:cNvPr>
            <p:cNvSpPr>
              <a:spLocks/>
            </p:cNvSpPr>
            <p:nvPr/>
          </p:nvSpPr>
          <p:spPr bwMode="auto">
            <a:xfrm>
              <a:off x="4819" y="758"/>
              <a:ext cx="114" cy="142"/>
            </a:xfrm>
            <a:custGeom>
              <a:avLst/>
              <a:gdLst/>
              <a:ahLst/>
              <a:cxnLst>
                <a:cxn ang="0">
                  <a:pos x="64" y="175"/>
                </a:cxn>
                <a:cxn ang="0">
                  <a:pos x="0" y="115"/>
                </a:cxn>
                <a:cxn ang="0">
                  <a:pos x="71" y="127"/>
                </a:cxn>
                <a:cxn ang="0">
                  <a:pos x="71" y="55"/>
                </a:cxn>
                <a:cxn ang="0">
                  <a:pos x="85" y="0"/>
                </a:cxn>
                <a:cxn ang="0">
                  <a:pos x="121" y="67"/>
                </a:cxn>
                <a:cxn ang="0">
                  <a:pos x="164" y="12"/>
                </a:cxn>
                <a:cxn ang="0">
                  <a:pos x="164" y="79"/>
                </a:cxn>
                <a:cxn ang="0">
                  <a:pos x="242" y="31"/>
                </a:cxn>
                <a:cxn ang="0">
                  <a:pos x="321" y="25"/>
                </a:cxn>
                <a:cxn ang="0">
                  <a:pos x="229" y="73"/>
                </a:cxn>
                <a:cxn ang="0">
                  <a:pos x="229" y="139"/>
                </a:cxn>
                <a:cxn ang="0">
                  <a:pos x="314" y="109"/>
                </a:cxn>
                <a:cxn ang="0">
                  <a:pos x="292" y="157"/>
                </a:cxn>
                <a:cxn ang="0">
                  <a:pos x="343" y="163"/>
                </a:cxn>
                <a:cxn ang="0">
                  <a:pos x="256" y="187"/>
                </a:cxn>
                <a:cxn ang="0">
                  <a:pos x="321" y="283"/>
                </a:cxn>
                <a:cxn ang="0">
                  <a:pos x="229" y="235"/>
                </a:cxn>
                <a:cxn ang="0">
                  <a:pos x="229" y="265"/>
                </a:cxn>
                <a:cxn ang="0">
                  <a:pos x="164" y="229"/>
                </a:cxn>
                <a:cxn ang="0">
                  <a:pos x="164" y="175"/>
                </a:cxn>
                <a:cxn ang="0">
                  <a:pos x="107" y="235"/>
                </a:cxn>
                <a:cxn ang="0">
                  <a:pos x="36" y="253"/>
                </a:cxn>
                <a:cxn ang="0">
                  <a:pos x="64" y="175"/>
                </a:cxn>
              </a:cxnLst>
              <a:rect l="0" t="0" r="r" b="b"/>
              <a:pathLst>
                <a:path w="343" h="283">
                  <a:moveTo>
                    <a:pt x="64" y="175"/>
                  </a:moveTo>
                  <a:lnTo>
                    <a:pt x="0" y="115"/>
                  </a:lnTo>
                  <a:lnTo>
                    <a:pt x="71" y="127"/>
                  </a:lnTo>
                  <a:lnTo>
                    <a:pt x="71" y="55"/>
                  </a:lnTo>
                  <a:lnTo>
                    <a:pt x="85" y="0"/>
                  </a:lnTo>
                  <a:lnTo>
                    <a:pt x="121" y="67"/>
                  </a:lnTo>
                  <a:lnTo>
                    <a:pt x="164" y="12"/>
                  </a:lnTo>
                  <a:lnTo>
                    <a:pt x="164" y="79"/>
                  </a:lnTo>
                  <a:lnTo>
                    <a:pt x="242" y="31"/>
                  </a:lnTo>
                  <a:lnTo>
                    <a:pt x="321" y="25"/>
                  </a:lnTo>
                  <a:lnTo>
                    <a:pt x="229" y="73"/>
                  </a:lnTo>
                  <a:lnTo>
                    <a:pt x="229" y="139"/>
                  </a:lnTo>
                  <a:lnTo>
                    <a:pt x="314" y="109"/>
                  </a:lnTo>
                  <a:lnTo>
                    <a:pt x="292" y="157"/>
                  </a:lnTo>
                  <a:lnTo>
                    <a:pt x="343" y="163"/>
                  </a:lnTo>
                  <a:lnTo>
                    <a:pt x="256" y="187"/>
                  </a:lnTo>
                  <a:lnTo>
                    <a:pt x="321" y="283"/>
                  </a:lnTo>
                  <a:lnTo>
                    <a:pt x="229" y="235"/>
                  </a:lnTo>
                  <a:lnTo>
                    <a:pt x="229" y="265"/>
                  </a:lnTo>
                  <a:lnTo>
                    <a:pt x="164" y="229"/>
                  </a:lnTo>
                  <a:lnTo>
                    <a:pt x="164" y="175"/>
                  </a:lnTo>
                  <a:lnTo>
                    <a:pt x="107" y="235"/>
                  </a:lnTo>
                  <a:lnTo>
                    <a:pt x="36" y="253"/>
                  </a:lnTo>
                  <a:lnTo>
                    <a:pt x="64" y="175"/>
                  </a:lnTo>
                  <a:close/>
                </a:path>
              </a:pathLst>
            </a:custGeom>
            <a:solidFill>
              <a:srgbClr val="99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2" name="Rectangle 18">
              <a:extLst>
                <a:ext uri="{FF2B5EF4-FFF2-40B4-BE49-F238E27FC236}">
                  <a16:creationId xmlns:a16="http://schemas.microsoft.com/office/drawing/2014/main" id="{62BFDE16-EE76-4D26-ACA9-3FD536900714}"/>
                </a:ext>
              </a:extLst>
            </p:cNvPr>
            <p:cNvSpPr>
              <a:spLocks noChangeArrowheads="1"/>
            </p:cNvSpPr>
            <p:nvPr/>
          </p:nvSpPr>
          <p:spPr bwMode="auto">
            <a:xfrm>
              <a:off x="4659" y="872"/>
              <a:ext cx="76" cy="32"/>
            </a:xfrm>
            <a:prstGeom prst="rect">
              <a:avLst/>
            </a:prstGeom>
            <a:solidFill>
              <a:srgbClr val="077ABA"/>
            </a:solid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3" name="Freeform 19">
              <a:extLst>
                <a:ext uri="{FF2B5EF4-FFF2-40B4-BE49-F238E27FC236}">
                  <a16:creationId xmlns:a16="http://schemas.microsoft.com/office/drawing/2014/main" id="{D6D165DD-8315-462A-A33C-8877B09D4600}"/>
                </a:ext>
              </a:extLst>
            </p:cNvPr>
            <p:cNvSpPr>
              <a:spLocks/>
            </p:cNvSpPr>
            <p:nvPr/>
          </p:nvSpPr>
          <p:spPr bwMode="auto">
            <a:xfrm>
              <a:off x="4857" y="533"/>
              <a:ext cx="6" cy="186"/>
            </a:xfrm>
            <a:custGeom>
              <a:avLst/>
              <a:gdLst/>
              <a:ahLst/>
              <a:cxnLst>
                <a:cxn ang="0">
                  <a:pos x="9" y="372"/>
                </a:cxn>
                <a:cxn ang="0">
                  <a:pos x="0" y="0"/>
                </a:cxn>
                <a:cxn ang="0">
                  <a:pos x="19" y="78"/>
                </a:cxn>
                <a:cxn ang="0">
                  <a:pos x="19" y="287"/>
                </a:cxn>
                <a:cxn ang="0">
                  <a:pos x="9" y="372"/>
                </a:cxn>
              </a:cxnLst>
              <a:rect l="0" t="0" r="r" b="b"/>
              <a:pathLst>
                <a:path w="19" h="372">
                  <a:moveTo>
                    <a:pt x="9" y="372"/>
                  </a:moveTo>
                  <a:lnTo>
                    <a:pt x="0" y="0"/>
                  </a:lnTo>
                  <a:lnTo>
                    <a:pt x="19" y="78"/>
                  </a:lnTo>
                  <a:lnTo>
                    <a:pt x="19" y="287"/>
                  </a:lnTo>
                  <a:lnTo>
                    <a:pt x="9" y="372"/>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4" name="Freeform 20">
              <a:extLst>
                <a:ext uri="{FF2B5EF4-FFF2-40B4-BE49-F238E27FC236}">
                  <a16:creationId xmlns:a16="http://schemas.microsoft.com/office/drawing/2014/main" id="{D8201D14-787D-43D6-8F28-781FCE0B6C75}"/>
                </a:ext>
              </a:extLst>
            </p:cNvPr>
            <p:cNvSpPr>
              <a:spLocks/>
            </p:cNvSpPr>
            <p:nvPr/>
          </p:nvSpPr>
          <p:spPr bwMode="auto">
            <a:xfrm>
              <a:off x="4925" y="490"/>
              <a:ext cx="64" cy="217"/>
            </a:xfrm>
            <a:custGeom>
              <a:avLst/>
              <a:gdLst/>
              <a:ahLst/>
              <a:cxnLst>
                <a:cxn ang="0">
                  <a:pos x="0" y="434"/>
                </a:cxn>
                <a:cxn ang="0">
                  <a:pos x="194" y="0"/>
                </a:cxn>
                <a:cxn ang="0">
                  <a:pos x="157" y="125"/>
                </a:cxn>
                <a:cxn ang="0">
                  <a:pos x="56" y="372"/>
                </a:cxn>
                <a:cxn ang="0">
                  <a:pos x="0" y="434"/>
                </a:cxn>
              </a:cxnLst>
              <a:rect l="0" t="0" r="r" b="b"/>
              <a:pathLst>
                <a:path w="194" h="434">
                  <a:moveTo>
                    <a:pt x="0" y="434"/>
                  </a:moveTo>
                  <a:lnTo>
                    <a:pt x="194" y="0"/>
                  </a:lnTo>
                  <a:lnTo>
                    <a:pt x="157" y="125"/>
                  </a:lnTo>
                  <a:lnTo>
                    <a:pt x="56" y="372"/>
                  </a:lnTo>
                  <a:lnTo>
                    <a:pt x="0" y="434"/>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5" name="Freeform 21">
              <a:extLst>
                <a:ext uri="{FF2B5EF4-FFF2-40B4-BE49-F238E27FC236}">
                  <a16:creationId xmlns:a16="http://schemas.microsoft.com/office/drawing/2014/main" id="{169855E5-2670-4FC6-B7A0-C986030A40E0}"/>
                </a:ext>
              </a:extLst>
            </p:cNvPr>
            <p:cNvSpPr>
              <a:spLocks/>
            </p:cNvSpPr>
            <p:nvPr/>
          </p:nvSpPr>
          <p:spPr bwMode="auto">
            <a:xfrm>
              <a:off x="4706" y="623"/>
              <a:ext cx="83" cy="92"/>
            </a:xfrm>
            <a:custGeom>
              <a:avLst/>
              <a:gdLst/>
              <a:ahLst/>
              <a:cxnLst>
                <a:cxn ang="0">
                  <a:pos x="250" y="185"/>
                </a:cxn>
                <a:cxn ang="0">
                  <a:pos x="0" y="0"/>
                </a:cxn>
                <a:cxn ang="0">
                  <a:pos x="37" y="36"/>
                </a:cxn>
                <a:cxn ang="0">
                  <a:pos x="175" y="154"/>
                </a:cxn>
                <a:cxn ang="0">
                  <a:pos x="250" y="185"/>
                </a:cxn>
              </a:cxnLst>
              <a:rect l="0" t="0" r="r" b="b"/>
              <a:pathLst>
                <a:path w="250" h="185">
                  <a:moveTo>
                    <a:pt x="250" y="185"/>
                  </a:moveTo>
                  <a:lnTo>
                    <a:pt x="0" y="0"/>
                  </a:lnTo>
                  <a:lnTo>
                    <a:pt x="37" y="36"/>
                  </a:lnTo>
                  <a:lnTo>
                    <a:pt x="175" y="154"/>
                  </a:lnTo>
                  <a:lnTo>
                    <a:pt x="250" y="185"/>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6" name="Freeform 22">
              <a:extLst>
                <a:ext uri="{FF2B5EF4-FFF2-40B4-BE49-F238E27FC236}">
                  <a16:creationId xmlns:a16="http://schemas.microsoft.com/office/drawing/2014/main" id="{02C5D630-3471-4773-BE3A-D41669632143}"/>
                </a:ext>
              </a:extLst>
            </p:cNvPr>
            <p:cNvSpPr>
              <a:spLocks/>
            </p:cNvSpPr>
            <p:nvPr/>
          </p:nvSpPr>
          <p:spPr bwMode="auto">
            <a:xfrm>
              <a:off x="4731" y="443"/>
              <a:ext cx="61" cy="180"/>
            </a:xfrm>
            <a:custGeom>
              <a:avLst/>
              <a:gdLst/>
              <a:ahLst/>
              <a:cxnLst>
                <a:cxn ang="0">
                  <a:pos x="100" y="218"/>
                </a:cxn>
                <a:cxn ang="0">
                  <a:pos x="0" y="0"/>
                </a:cxn>
                <a:cxn ang="0">
                  <a:pos x="35" y="77"/>
                </a:cxn>
                <a:cxn ang="0">
                  <a:pos x="92" y="133"/>
                </a:cxn>
                <a:cxn ang="0">
                  <a:pos x="184" y="358"/>
                </a:cxn>
                <a:cxn ang="0">
                  <a:pos x="100" y="218"/>
                </a:cxn>
              </a:cxnLst>
              <a:rect l="0" t="0" r="r" b="b"/>
              <a:pathLst>
                <a:path w="184" h="358">
                  <a:moveTo>
                    <a:pt x="100" y="218"/>
                  </a:moveTo>
                  <a:lnTo>
                    <a:pt x="0" y="0"/>
                  </a:lnTo>
                  <a:lnTo>
                    <a:pt x="35" y="77"/>
                  </a:lnTo>
                  <a:lnTo>
                    <a:pt x="92" y="133"/>
                  </a:lnTo>
                  <a:lnTo>
                    <a:pt x="184" y="358"/>
                  </a:lnTo>
                  <a:lnTo>
                    <a:pt x="100" y="218"/>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7" name="Freeform 23">
              <a:extLst>
                <a:ext uri="{FF2B5EF4-FFF2-40B4-BE49-F238E27FC236}">
                  <a16:creationId xmlns:a16="http://schemas.microsoft.com/office/drawing/2014/main" id="{0AFE2AC5-91CF-40E3-B6D5-E8AE47CE5A9E}"/>
                </a:ext>
              </a:extLst>
            </p:cNvPr>
            <p:cNvSpPr>
              <a:spLocks/>
            </p:cNvSpPr>
            <p:nvPr/>
          </p:nvSpPr>
          <p:spPr bwMode="auto">
            <a:xfrm>
              <a:off x="4958" y="471"/>
              <a:ext cx="16" cy="20"/>
            </a:xfrm>
            <a:custGeom>
              <a:avLst/>
              <a:gdLst/>
              <a:ahLst/>
              <a:cxnLst>
                <a:cxn ang="0">
                  <a:pos x="16" y="0"/>
                </a:cxn>
                <a:cxn ang="0">
                  <a:pos x="0" y="40"/>
                </a:cxn>
                <a:cxn ang="0">
                  <a:pos x="47" y="40"/>
                </a:cxn>
                <a:cxn ang="0">
                  <a:pos x="16" y="0"/>
                </a:cxn>
              </a:cxnLst>
              <a:rect l="0" t="0" r="r" b="b"/>
              <a:pathLst>
                <a:path w="47" h="40">
                  <a:moveTo>
                    <a:pt x="16" y="0"/>
                  </a:moveTo>
                  <a:lnTo>
                    <a:pt x="0" y="40"/>
                  </a:lnTo>
                  <a:lnTo>
                    <a:pt x="47" y="40"/>
                  </a:lnTo>
                  <a:lnTo>
                    <a:pt x="16"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8" name="Freeform 24">
              <a:extLst>
                <a:ext uri="{FF2B5EF4-FFF2-40B4-BE49-F238E27FC236}">
                  <a16:creationId xmlns:a16="http://schemas.microsoft.com/office/drawing/2014/main" id="{34F3EA4E-CC51-4FB0-BF3F-DAEE0EC72CDE}"/>
                </a:ext>
              </a:extLst>
            </p:cNvPr>
            <p:cNvSpPr>
              <a:spLocks/>
            </p:cNvSpPr>
            <p:nvPr/>
          </p:nvSpPr>
          <p:spPr bwMode="auto">
            <a:xfrm>
              <a:off x="5011" y="617"/>
              <a:ext cx="17" cy="19"/>
            </a:xfrm>
            <a:custGeom>
              <a:avLst/>
              <a:gdLst/>
              <a:ahLst/>
              <a:cxnLst>
                <a:cxn ang="0">
                  <a:pos x="0" y="0"/>
                </a:cxn>
                <a:cxn ang="0">
                  <a:pos x="0" y="39"/>
                </a:cxn>
                <a:cxn ang="0">
                  <a:pos x="51" y="39"/>
                </a:cxn>
                <a:cxn ang="0">
                  <a:pos x="0" y="0"/>
                </a:cxn>
              </a:cxnLst>
              <a:rect l="0" t="0" r="r" b="b"/>
              <a:pathLst>
                <a:path w="51" h="39">
                  <a:moveTo>
                    <a:pt x="0" y="0"/>
                  </a:moveTo>
                  <a:lnTo>
                    <a:pt x="0" y="39"/>
                  </a:lnTo>
                  <a:lnTo>
                    <a:pt x="51" y="39"/>
                  </a:lnTo>
                  <a:lnTo>
                    <a:pt x="0"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9" name="Freeform 25">
              <a:extLst>
                <a:ext uri="{FF2B5EF4-FFF2-40B4-BE49-F238E27FC236}">
                  <a16:creationId xmlns:a16="http://schemas.microsoft.com/office/drawing/2014/main" id="{06C0B4BA-8D21-4E87-AC09-C8D19D045071}"/>
                </a:ext>
              </a:extLst>
            </p:cNvPr>
            <p:cNvSpPr>
              <a:spLocks/>
            </p:cNvSpPr>
            <p:nvPr/>
          </p:nvSpPr>
          <p:spPr bwMode="auto">
            <a:xfrm>
              <a:off x="4748" y="345"/>
              <a:ext cx="17" cy="42"/>
            </a:xfrm>
            <a:custGeom>
              <a:avLst/>
              <a:gdLst/>
              <a:ahLst/>
              <a:cxnLst>
                <a:cxn ang="0">
                  <a:pos x="23" y="0"/>
                </a:cxn>
                <a:cxn ang="0">
                  <a:pos x="0" y="84"/>
                </a:cxn>
                <a:cxn ang="0">
                  <a:pos x="53" y="54"/>
                </a:cxn>
                <a:cxn ang="0">
                  <a:pos x="23" y="0"/>
                </a:cxn>
              </a:cxnLst>
              <a:rect l="0" t="0" r="r" b="b"/>
              <a:pathLst>
                <a:path w="53" h="84">
                  <a:moveTo>
                    <a:pt x="23" y="0"/>
                  </a:moveTo>
                  <a:lnTo>
                    <a:pt x="0" y="84"/>
                  </a:lnTo>
                  <a:lnTo>
                    <a:pt x="53" y="54"/>
                  </a:lnTo>
                  <a:lnTo>
                    <a:pt x="23"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00" name="Freeform 26">
              <a:extLst>
                <a:ext uri="{FF2B5EF4-FFF2-40B4-BE49-F238E27FC236}">
                  <a16:creationId xmlns:a16="http://schemas.microsoft.com/office/drawing/2014/main" id="{B16597AF-A2F4-4767-BCC6-108F47729832}"/>
                </a:ext>
              </a:extLst>
            </p:cNvPr>
            <p:cNvSpPr>
              <a:spLocks/>
            </p:cNvSpPr>
            <p:nvPr/>
          </p:nvSpPr>
          <p:spPr bwMode="auto">
            <a:xfrm>
              <a:off x="4814" y="518"/>
              <a:ext cx="12" cy="24"/>
            </a:xfrm>
            <a:custGeom>
              <a:avLst/>
              <a:gdLst/>
              <a:ahLst/>
              <a:cxnLst>
                <a:cxn ang="0">
                  <a:pos x="8" y="0"/>
                </a:cxn>
                <a:cxn ang="0">
                  <a:pos x="0" y="45"/>
                </a:cxn>
                <a:cxn ang="0">
                  <a:pos x="36" y="49"/>
                </a:cxn>
                <a:cxn ang="0">
                  <a:pos x="8" y="0"/>
                </a:cxn>
              </a:cxnLst>
              <a:rect l="0" t="0" r="r" b="b"/>
              <a:pathLst>
                <a:path w="36" h="49">
                  <a:moveTo>
                    <a:pt x="8" y="0"/>
                  </a:moveTo>
                  <a:lnTo>
                    <a:pt x="0" y="45"/>
                  </a:lnTo>
                  <a:lnTo>
                    <a:pt x="36" y="49"/>
                  </a:lnTo>
                  <a:lnTo>
                    <a:pt x="8"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01" name="Freeform 27">
              <a:extLst>
                <a:ext uri="{FF2B5EF4-FFF2-40B4-BE49-F238E27FC236}">
                  <a16:creationId xmlns:a16="http://schemas.microsoft.com/office/drawing/2014/main" id="{683D2189-BFC5-4C1C-B5B6-8F0BB0B0C07C}"/>
                </a:ext>
              </a:extLst>
            </p:cNvPr>
            <p:cNvSpPr>
              <a:spLocks/>
            </p:cNvSpPr>
            <p:nvPr/>
          </p:nvSpPr>
          <p:spPr bwMode="auto">
            <a:xfrm>
              <a:off x="4677" y="564"/>
              <a:ext cx="20" cy="30"/>
            </a:xfrm>
            <a:custGeom>
              <a:avLst/>
              <a:gdLst/>
              <a:ahLst/>
              <a:cxnLst>
                <a:cxn ang="0">
                  <a:pos x="0" y="0"/>
                </a:cxn>
                <a:cxn ang="0">
                  <a:pos x="6" y="60"/>
                </a:cxn>
                <a:cxn ang="0">
                  <a:pos x="59" y="0"/>
                </a:cxn>
                <a:cxn ang="0">
                  <a:pos x="0" y="0"/>
                </a:cxn>
              </a:cxnLst>
              <a:rect l="0" t="0" r="r" b="b"/>
              <a:pathLst>
                <a:path w="59" h="60">
                  <a:moveTo>
                    <a:pt x="0" y="0"/>
                  </a:moveTo>
                  <a:lnTo>
                    <a:pt x="6" y="60"/>
                  </a:lnTo>
                  <a:lnTo>
                    <a:pt x="59" y="0"/>
                  </a:lnTo>
                  <a:lnTo>
                    <a:pt x="0"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02" name="Freeform 28">
              <a:extLst>
                <a:ext uri="{FF2B5EF4-FFF2-40B4-BE49-F238E27FC236}">
                  <a16:creationId xmlns:a16="http://schemas.microsoft.com/office/drawing/2014/main" id="{F0ACF52B-09A5-4D69-910E-1A2A2E309B49}"/>
                </a:ext>
              </a:extLst>
            </p:cNvPr>
            <p:cNvSpPr>
              <a:spLocks/>
            </p:cNvSpPr>
            <p:nvPr/>
          </p:nvSpPr>
          <p:spPr bwMode="auto">
            <a:xfrm>
              <a:off x="4958" y="1005"/>
              <a:ext cx="20" cy="30"/>
            </a:xfrm>
            <a:custGeom>
              <a:avLst/>
              <a:gdLst/>
              <a:ahLst/>
              <a:cxnLst>
                <a:cxn ang="0">
                  <a:pos x="0" y="0"/>
                </a:cxn>
                <a:cxn ang="0">
                  <a:pos x="0" y="61"/>
                </a:cxn>
                <a:cxn ang="0">
                  <a:pos x="60" y="61"/>
                </a:cxn>
                <a:cxn ang="0">
                  <a:pos x="0" y="0"/>
                </a:cxn>
              </a:cxnLst>
              <a:rect l="0" t="0" r="r" b="b"/>
              <a:pathLst>
                <a:path w="60" h="61">
                  <a:moveTo>
                    <a:pt x="0" y="0"/>
                  </a:moveTo>
                  <a:lnTo>
                    <a:pt x="0" y="61"/>
                  </a:lnTo>
                  <a:lnTo>
                    <a:pt x="60" y="61"/>
                  </a:lnTo>
                  <a:lnTo>
                    <a:pt x="0" y="0"/>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grpSp>
        <p:nvGrpSpPr>
          <p:cNvPr id="103" name="Group 29">
            <a:extLst>
              <a:ext uri="{FF2B5EF4-FFF2-40B4-BE49-F238E27FC236}">
                <a16:creationId xmlns:a16="http://schemas.microsoft.com/office/drawing/2014/main" id="{E34A1F0F-A8CE-4524-8A7D-D7D3FEC1E70D}"/>
              </a:ext>
            </a:extLst>
          </p:cNvPr>
          <p:cNvGrpSpPr>
            <a:grpSpLocks/>
          </p:cNvGrpSpPr>
          <p:nvPr/>
        </p:nvGrpSpPr>
        <p:grpSpPr bwMode="auto">
          <a:xfrm>
            <a:off x="2792799" y="5068410"/>
            <a:ext cx="1109663" cy="1219200"/>
            <a:chOff x="4896" y="0"/>
            <a:chExt cx="699" cy="768"/>
          </a:xfrm>
        </p:grpSpPr>
        <p:sp>
          <p:nvSpPr>
            <p:cNvPr id="104" name="Freeform 30">
              <a:extLst>
                <a:ext uri="{FF2B5EF4-FFF2-40B4-BE49-F238E27FC236}">
                  <a16:creationId xmlns:a16="http://schemas.microsoft.com/office/drawing/2014/main" id="{3AEE88C6-5368-4B01-A666-5D9A8D5A638B}"/>
                </a:ext>
              </a:extLst>
            </p:cNvPr>
            <p:cNvSpPr>
              <a:spLocks/>
            </p:cNvSpPr>
            <p:nvPr/>
          </p:nvSpPr>
          <p:spPr bwMode="auto">
            <a:xfrm>
              <a:off x="4896" y="624"/>
              <a:ext cx="181" cy="144"/>
            </a:xfrm>
            <a:custGeom>
              <a:avLst/>
              <a:gdLst/>
              <a:ahLst/>
              <a:cxnLst>
                <a:cxn ang="0">
                  <a:pos x="542" y="48"/>
                </a:cxn>
                <a:cxn ang="0">
                  <a:pos x="477" y="0"/>
                </a:cxn>
                <a:cxn ang="0">
                  <a:pos x="0" y="282"/>
                </a:cxn>
                <a:cxn ang="0">
                  <a:pos x="28" y="288"/>
                </a:cxn>
                <a:cxn ang="0">
                  <a:pos x="449" y="66"/>
                </a:cxn>
                <a:cxn ang="0">
                  <a:pos x="506" y="108"/>
                </a:cxn>
                <a:cxn ang="0">
                  <a:pos x="542" y="48"/>
                </a:cxn>
              </a:cxnLst>
              <a:rect l="0" t="0" r="r" b="b"/>
              <a:pathLst>
                <a:path w="542" h="288">
                  <a:moveTo>
                    <a:pt x="542" y="48"/>
                  </a:moveTo>
                  <a:lnTo>
                    <a:pt x="477" y="0"/>
                  </a:lnTo>
                  <a:lnTo>
                    <a:pt x="0" y="282"/>
                  </a:lnTo>
                  <a:lnTo>
                    <a:pt x="28" y="288"/>
                  </a:lnTo>
                  <a:lnTo>
                    <a:pt x="449" y="66"/>
                  </a:lnTo>
                  <a:lnTo>
                    <a:pt x="506" y="108"/>
                  </a:lnTo>
                  <a:lnTo>
                    <a:pt x="542" y="48"/>
                  </a:lnTo>
                  <a:close/>
                </a:path>
              </a:pathLst>
            </a:custGeom>
            <a:solidFill>
              <a:srgbClr val="000016"/>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nvGrpSpPr>
            <p:cNvPr id="105" name="Group 31">
              <a:extLst>
                <a:ext uri="{FF2B5EF4-FFF2-40B4-BE49-F238E27FC236}">
                  <a16:creationId xmlns:a16="http://schemas.microsoft.com/office/drawing/2014/main" id="{767345CC-3D56-489D-AF44-36BC6243BD12}"/>
                </a:ext>
              </a:extLst>
            </p:cNvPr>
            <p:cNvGrpSpPr>
              <a:grpSpLocks/>
            </p:cNvGrpSpPr>
            <p:nvPr/>
          </p:nvGrpSpPr>
          <p:grpSpPr bwMode="auto">
            <a:xfrm>
              <a:off x="4992" y="0"/>
              <a:ext cx="603" cy="718"/>
              <a:chOff x="5011" y="188"/>
              <a:chExt cx="603" cy="718"/>
            </a:xfrm>
          </p:grpSpPr>
          <p:sp>
            <p:nvSpPr>
              <p:cNvPr id="106" name="Freeform 32">
                <a:extLst>
                  <a:ext uri="{FF2B5EF4-FFF2-40B4-BE49-F238E27FC236}">
                    <a16:creationId xmlns:a16="http://schemas.microsoft.com/office/drawing/2014/main" id="{4496BC8B-054F-42DC-B057-557F69A33656}"/>
                  </a:ext>
                </a:extLst>
              </p:cNvPr>
              <p:cNvSpPr>
                <a:spLocks/>
              </p:cNvSpPr>
              <p:nvPr/>
            </p:nvSpPr>
            <p:spPr bwMode="auto">
              <a:xfrm>
                <a:off x="5011" y="188"/>
                <a:ext cx="522" cy="713"/>
              </a:xfrm>
              <a:custGeom>
                <a:avLst/>
                <a:gdLst/>
                <a:ahLst/>
                <a:cxnLst>
                  <a:cxn ang="0">
                    <a:pos x="250" y="37"/>
                  </a:cxn>
                  <a:cxn ang="0">
                    <a:pos x="293" y="16"/>
                  </a:cxn>
                  <a:cxn ang="0">
                    <a:pos x="338" y="8"/>
                  </a:cxn>
                  <a:cxn ang="0">
                    <a:pos x="391" y="3"/>
                  </a:cxn>
                  <a:cxn ang="0">
                    <a:pos x="474" y="19"/>
                  </a:cxn>
                  <a:cxn ang="0">
                    <a:pos x="497" y="101"/>
                  </a:cxn>
                  <a:cxn ang="0">
                    <a:pos x="544" y="160"/>
                  </a:cxn>
                  <a:cxn ang="0">
                    <a:pos x="647" y="155"/>
                  </a:cxn>
                  <a:cxn ang="0">
                    <a:pos x="1076" y="213"/>
                  </a:cxn>
                  <a:cxn ang="0">
                    <a:pos x="1267" y="329"/>
                  </a:cxn>
                  <a:cxn ang="0">
                    <a:pos x="1380" y="418"/>
                  </a:cxn>
                  <a:cxn ang="0">
                    <a:pos x="1416" y="434"/>
                  </a:cxn>
                  <a:cxn ang="0">
                    <a:pos x="1427" y="451"/>
                  </a:cxn>
                  <a:cxn ang="0">
                    <a:pos x="1426" y="473"/>
                  </a:cxn>
                  <a:cxn ang="0">
                    <a:pos x="1423" y="509"/>
                  </a:cxn>
                  <a:cxn ang="0">
                    <a:pos x="1475" y="562"/>
                  </a:cxn>
                  <a:cxn ang="0">
                    <a:pos x="1492" y="630"/>
                  </a:cxn>
                  <a:cxn ang="0">
                    <a:pos x="1567" y="708"/>
                  </a:cxn>
                  <a:cxn ang="0">
                    <a:pos x="1555" y="810"/>
                  </a:cxn>
                  <a:cxn ang="0">
                    <a:pos x="1567" y="911"/>
                  </a:cxn>
                  <a:cxn ang="0">
                    <a:pos x="1558" y="971"/>
                  </a:cxn>
                  <a:cxn ang="0">
                    <a:pos x="1537" y="1020"/>
                  </a:cxn>
                  <a:cxn ang="0">
                    <a:pos x="1495" y="1072"/>
                  </a:cxn>
                  <a:cxn ang="0">
                    <a:pos x="1406" y="1183"/>
                  </a:cxn>
                  <a:cxn ang="0">
                    <a:pos x="1375" y="1419"/>
                  </a:cxn>
                  <a:cxn ang="0">
                    <a:pos x="500" y="1264"/>
                  </a:cxn>
                  <a:cxn ang="0">
                    <a:pos x="483" y="1175"/>
                  </a:cxn>
                  <a:cxn ang="0">
                    <a:pos x="438" y="1219"/>
                  </a:cxn>
                  <a:cxn ang="0">
                    <a:pos x="377" y="1285"/>
                  </a:cxn>
                  <a:cxn ang="0">
                    <a:pos x="175" y="1271"/>
                  </a:cxn>
                  <a:cxn ang="0">
                    <a:pos x="87" y="1211"/>
                  </a:cxn>
                  <a:cxn ang="0">
                    <a:pos x="228" y="1093"/>
                  </a:cxn>
                  <a:cxn ang="0">
                    <a:pos x="387" y="1005"/>
                  </a:cxn>
                  <a:cxn ang="0">
                    <a:pos x="359" y="946"/>
                  </a:cxn>
                  <a:cxn ang="0">
                    <a:pos x="359" y="822"/>
                  </a:cxn>
                  <a:cxn ang="0">
                    <a:pos x="333" y="666"/>
                  </a:cxn>
                  <a:cxn ang="0">
                    <a:pos x="192" y="608"/>
                  </a:cxn>
                  <a:cxn ang="0">
                    <a:pos x="96" y="505"/>
                  </a:cxn>
                  <a:cxn ang="0">
                    <a:pos x="0" y="349"/>
                  </a:cxn>
                  <a:cxn ang="0">
                    <a:pos x="70" y="179"/>
                  </a:cxn>
                  <a:cxn ang="0">
                    <a:pos x="184" y="68"/>
                  </a:cxn>
                </a:cxnLst>
                <a:rect l="0" t="0" r="r" b="b"/>
                <a:pathLst>
                  <a:path w="1567" h="1426">
                    <a:moveTo>
                      <a:pt x="227" y="54"/>
                    </a:moveTo>
                    <a:lnTo>
                      <a:pt x="250" y="37"/>
                    </a:lnTo>
                    <a:lnTo>
                      <a:pt x="272" y="25"/>
                    </a:lnTo>
                    <a:lnTo>
                      <a:pt x="293" y="16"/>
                    </a:lnTo>
                    <a:lnTo>
                      <a:pt x="315" y="12"/>
                    </a:lnTo>
                    <a:lnTo>
                      <a:pt x="338" y="8"/>
                    </a:lnTo>
                    <a:lnTo>
                      <a:pt x="364" y="6"/>
                    </a:lnTo>
                    <a:lnTo>
                      <a:pt x="391" y="3"/>
                    </a:lnTo>
                    <a:lnTo>
                      <a:pt x="423" y="0"/>
                    </a:lnTo>
                    <a:lnTo>
                      <a:pt x="474" y="19"/>
                    </a:lnTo>
                    <a:lnTo>
                      <a:pt x="497" y="54"/>
                    </a:lnTo>
                    <a:lnTo>
                      <a:pt x="497" y="101"/>
                    </a:lnTo>
                    <a:lnTo>
                      <a:pt x="544" y="116"/>
                    </a:lnTo>
                    <a:lnTo>
                      <a:pt x="544" y="160"/>
                    </a:lnTo>
                    <a:lnTo>
                      <a:pt x="572" y="175"/>
                    </a:lnTo>
                    <a:lnTo>
                      <a:pt x="647" y="155"/>
                    </a:lnTo>
                    <a:lnTo>
                      <a:pt x="886" y="155"/>
                    </a:lnTo>
                    <a:lnTo>
                      <a:pt x="1076" y="213"/>
                    </a:lnTo>
                    <a:lnTo>
                      <a:pt x="1134" y="253"/>
                    </a:lnTo>
                    <a:lnTo>
                      <a:pt x="1267" y="329"/>
                    </a:lnTo>
                    <a:lnTo>
                      <a:pt x="1319" y="374"/>
                    </a:lnTo>
                    <a:lnTo>
                      <a:pt x="1380" y="418"/>
                    </a:lnTo>
                    <a:lnTo>
                      <a:pt x="1401" y="425"/>
                    </a:lnTo>
                    <a:lnTo>
                      <a:pt x="1416" y="434"/>
                    </a:lnTo>
                    <a:lnTo>
                      <a:pt x="1423" y="441"/>
                    </a:lnTo>
                    <a:lnTo>
                      <a:pt x="1427" y="451"/>
                    </a:lnTo>
                    <a:lnTo>
                      <a:pt x="1427" y="461"/>
                    </a:lnTo>
                    <a:lnTo>
                      <a:pt x="1426" y="473"/>
                    </a:lnTo>
                    <a:lnTo>
                      <a:pt x="1424" y="490"/>
                    </a:lnTo>
                    <a:lnTo>
                      <a:pt x="1423" y="509"/>
                    </a:lnTo>
                    <a:lnTo>
                      <a:pt x="1475" y="529"/>
                    </a:lnTo>
                    <a:lnTo>
                      <a:pt x="1475" y="562"/>
                    </a:lnTo>
                    <a:lnTo>
                      <a:pt x="1492" y="597"/>
                    </a:lnTo>
                    <a:lnTo>
                      <a:pt x="1492" y="630"/>
                    </a:lnTo>
                    <a:lnTo>
                      <a:pt x="1509" y="664"/>
                    </a:lnTo>
                    <a:lnTo>
                      <a:pt x="1567" y="708"/>
                    </a:lnTo>
                    <a:lnTo>
                      <a:pt x="1567" y="752"/>
                    </a:lnTo>
                    <a:lnTo>
                      <a:pt x="1555" y="810"/>
                    </a:lnTo>
                    <a:lnTo>
                      <a:pt x="1567" y="873"/>
                    </a:lnTo>
                    <a:lnTo>
                      <a:pt x="1567" y="911"/>
                    </a:lnTo>
                    <a:lnTo>
                      <a:pt x="1564" y="944"/>
                    </a:lnTo>
                    <a:lnTo>
                      <a:pt x="1558" y="971"/>
                    </a:lnTo>
                    <a:lnTo>
                      <a:pt x="1550" y="996"/>
                    </a:lnTo>
                    <a:lnTo>
                      <a:pt x="1537" y="1020"/>
                    </a:lnTo>
                    <a:lnTo>
                      <a:pt x="1519" y="1045"/>
                    </a:lnTo>
                    <a:lnTo>
                      <a:pt x="1495" y="1072"/>
                    </a:lnTo>
                    <a:lnTo>
                      <a:pt x="1463" y="1103"/>
                    </a:lnTo>
                    <a:lnTo>
                      <a:pt x="1406" y="1183"/>
                    </a:lnTo>
                    <a:lnTo>
                      <a:pt x="1358" y="1296"/>
                    </a:lnTo>
                    <a:lnTo>
                      <a:pt x="1375" y="1419"/>
                    </a:lnTo>
                    <a:lnTo>
                      <a:pt x="492" y="1426"/>
                    </a:lnTo>
                    <a:lnTo>
                      <a:pt x="500" y="1264"/>
                    </a:lnTo>
                    <a:lnTo>
                      <a:pt x="552" y="1167"/>
                    </a:lnTo>
                    <a:lnTo>
                      <a:pt x="483" y="1175"/>
                    </a:lnTo>
                    <a:lnTo>
                      <a:pt x="438" y="1167"/>
                    </a:lnTo>
                    <a:lnTo>
                      <a:pt x="438" y="1219"/>
                    </a:lnTo>
                    <a:lnTo>
                      <a:pt x="395" y="1227"/>
                    </a:lnTo>
                    <a:lnTo>
                      <a:pt x="377" y="1285"/>
                    </a:lnTo>
                    <a:lnTo>
                      <a:pt x="237" y="1315"/>
                    </a:lnTo>
                    <a:lnTo>
                      <a:pt x="175" y="1271"/>
                    </a:lnTo>
                    <a:lnTo>
                      <a:pt x="96" y="1271"/>
                    </a:lnTo>
                    <a:lnTo>
                      <a:pt x="87" y="1211"/>
                    </a:lnTo>
                    <a:lnTo>
                      <a:pt x="132" y="1159"/>
                    </a:lnTo>
                    <a:lnTo>
                      <a:pt x="228" y="1093"/>
                    </a:lnTo>
                    <a:lnTo>
                      <a:pt x="308" y="1078"/>
                    </a:lnTo>
                    <a:lnTo>
                      <a:pt x="387" y="1005"/>
                    </a:lnTo>
                    <a:lnTo>
                      <a:pt x="387" y="982"/>
                    </a:lnTo>
                    <a:lnTo>
                      <a:pt x="359" y="946"/>
                    </a:lnTo>
                    <a:lnTo>
                      <a:pt x="359" y="888"/>
                    </a:lnTo>
                    <a:lnTo>
                      <a:pt x="359" y="822"/>
                    </a:lnTo>
                    <a:lnTo>
                      <a:pt x="333" y="755"/>
                    </a:lnTo>
                    <a:lnTo>
                      <a:pt x="333" y="666"/>
                    </a:lnTo>
                    <a:lnTo>
                      <a:pt x="237" y="603"/>
                    </a:lnTo>
                    <a:lnTo>
                      <a:pt x="192" y="608"/>
                    </a:lnTo>
                    <a:lnTo>
                      <a:pt x="84" y="560"/>
                    </a:lnTo>
                    <a:lnTo>
                      <a:pt x="96" y="505"/>
                    </a:lnTo>
                    <a:lnTo>
                      <a:pt x="36" y="437"/>
                    </a:lnTo>
                    <a:lnTo>
                      <a:pt x="0" y="349"/>
                    </a:lnTo>
                    <a:lnTo>
                      <a:pt x="17" y="245"/>
                    </a:lnTo>
                    <a:lnTo>
                      <a:pt x="70" y="179"/>
                    </a:lnTo>
                    <a:lnTo>
                      <a:pt x="141" y="98"/>
                    </a:lnTo>
                    <a:lnTo>
                      <a:pt x="184" y="68"/>
                    </a:lnTo>
                    <a:lnTo>
                      <a:pt x="227" y="54"/>
                    </a:lnTo>
                    <a:close/>
                  </a:path>
                </a:pathLst>
              </a:custGeom>
              <a:solidFill>
                <a:srgbClr val="00000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07" name="Freeform 33">
                <a:extLst>
                  <a:ext uri="{FF2B5EF4-FFF2-40B4-BE49-F238E27FC236}">
                    <a16:creationId xmlns:a16="http://schemas.microsoft.com/office/drawing/2014/main" id="{945FDF11-5E19-450D-89BA-7FE57E317EE3}"/>
                  </a:ext>
                </a:extLst>
              </p:cNvPr>
              <p:cNvSpPr>
                <a:spLocks/>
              </p:cNvSpPr>
              <p:nvPr/>
            </p:nvSpPr>
            <p:spPr bwMode="auto">
              <a:xfrm>
                <a:off x="5011" y="344"/>
                <a:ext cx="192" cy="183"/>
              </a:xfrm>
              <a:custGeom>
                <a:avLst/>
                <a:gdLst/>
                <a:ahLst/>
                <a:cxnLst>
                  <a:cxn ang="0">
                    <a:pos x="0" y="24"/>
                  </a:cxn>
                  <a:cxn ang="0">
                    <a:pos x="0" y="90"/>
                  </a:cxn>
                  <a:cxn ang="0">
                    <a:pos x="41" y="147"/>
                  </a:cxn>
                  <a:cxn ang="0">
                    <a:pos x="120" y="195"/>
                  </a:cxn>
                  <a:cxn ang="0">
                    <a:pos x="200" y="186"/>
                  </a:cxn>
                  <a:cxn ang="0">
                    <a:pos x="311" y="152"/>
                  </a:cxn>
                  <a:cxn ang="0">
                    <a:pos x="425" y="200"/>
                  </a:cxn>
                  <a:cxn ang="0">
                    <a:pos x="385" y="263"/>
                  </a:cxn>
                  <a:cxn ang="0">
                    <a:pos x="341" y="266"/>
                  </a:cxn>
                  <a:cxn ang="0">
                    <a:pos x="232" y="290"/>
                  </a:cxn>
                  <a:cxn ang="0">
                    <a:pos x="317" y="347"/>
                  </a:cxn>
                  <a:cxn ang="0">
                    <a:pos x="419" y="365"/>
                  </a:cxn>
                  <a:cxn ang="0">
                    <a:pos x="487" y="365"/>
                  </a:cxn>
                  <a:cxn ang="0">
                    <a:pos x="576" y="323"/>
                  </a:cxn>
                  <a:cxn ang="0">
                    <a:pos x="537" y="247"/>
                  </a:cxn>
                  <a:cxn ang="0">
                    <a:pos x="475" y="147"/>
                  </a:cxn>
                  <a:cxn ang="0">
                    <a:pos x="317" y="33"/>
                  </a:cxn>
                  <a:cxn ang="0">
                    <a:pos x="203" y="0"/>
                  </a:cxn>
                  <a:cxn ang="0">
                    <a:pos x="74" y="14"/>
                  </a:cxn>
                  <a:cxn ang="0">
                    <a:pos x="71" y="14"/>
                  </a:cxn>
                  <a:cxn ang="0">
                    <a:pos x="61" y="15"/>
                  </a:cxn>
                  <a:cxn ang="0">
                    <a:pos x="48" y="18"/>
                  </a:cxn>
                  <a:cxn ang="0">
                    <a:pos x="34" y="19"/>
                  </a:cxn>
                  <a:cxn ang="0">
                    <a:pos x="19" y="20"/>
                  </a:cxn>
                  <a:cxn ang="0">
                    <a:pos x="8" y="22"/>
                  </a:cxn>
                  <a:cxn ang="0">
                    <a:pos x="0" y="24"/>
                  </a:cxn>
                  <a:cxn ang="0">
                    <a:pos x="0" y="24"/>
                  </a:cxn>
                </a:cxnLst>
                <a:rect l="0" t="0" r="r" b="b"/>
                <a:pathLst>
                  <a:path w="576" h="365">
                    <a:moveTo>
                      <a:pt x="0" y="24"/>
                    </a:moveTo>
                    <a:lnTo>
                      <a:pt x="0" y="90"/>
                    </a:lnTo>
                    <a:lnTo>
                      <a:pt x="41" y="147"/>
                    </a:lnTo>
                    <a:lnTo>
                      <a:pt x="120" y="195"/>
                    </a:lnTo>
                    <a:lnTo>
                      <a:pt x="200" y="186"/>
                    </a:lnTo>
                    <a:lnTo>
                      <a:pt x="311" y="152"/>
                    </a:lnTo>
                    <a:lnTo>
                      <a:pt x="425" y="200"/>
                    </a:lnTo>
                    <a:lnTo>
                      <a:pt x="385" y="263"/>
                    </a:lnTo>
                    <a:lnTo>
                      <a:pt x="341" y="266"/>
                    </a:lnTo>
                    <a:lnTo>
                      <a:pt x="232" y="290"/>
                    </a:lnTo>
                    <a:lnTo>
                      <a:pt x="317" y="347"/>
                    </a:lnTo>
                    <a:lnTo>
                      <a:pt x="419" y="365"/>
                    </a:lnTo>
                    <a:lnTo>
                      <a:pt x="487" y="365"/>
                    </a:lnTo>
                    <a:lnTo>
                      <a:pt x="576" y="323"/>
                    </a:lnTo>
                    <a:lnTo>
                      <a:pt x="537" y="247"/>
                    </a:lnTo>
                    <a:lnTo>
                      <a:pt x="475" y="147"/>
                    </a:lnTo>
                    <a:lnTo>
                      <a:pt x="317" y="33"/>
                    </a:lnTo>
                    <a:lnTo>
                      <a:pt x="203" y="0"/>
                    </a:lnTo>
                    <a:lnTo>
                      <a:pt x="74" y="14"/>
                    </a:lnTo>
                    <a:lnTo>
                      <a:pt x="71" y="14"/>
                    </a:lnTo>
                    <a:lnTo>
                      <a:pt x="61" y="15"/>
                    </a:lnTo>
                    <a:lnTo>
                      <a:pt x="48" y="18"/>
                    </a:lnTo>
                    <a:lnTo>
                      <a:pt x="34" y="19"/>
                    </a:lnTo>
                    <a:lnTo>
                      <a:pt x="19" y="20"/>
                    </a:lnTo>
                    <a:lnTo>
                      <a:pt x="8" y="22"/>
                    </a:lnTo>
                    <a:lnTo>
                      <a:pt x="0" y="24"/>
                    </a:lnTo>
                    <a:lnTo>
                      <a:pt x="0" y="24"/>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08" name="Freeform 34">
                <a:extLst>
                  <a:ext uri="{FF2B5EF4-FFF2-40B4-BE49-F238E27FC236}">
                    <a16:creationId xmlns:a16="http://schemas.microsoft.com/office/drawing/2014/main" id="{E0AB4FB7-0BFE-4DCD-87C4-05EFB2BAB748}"/>
                  </a:ext>
                </a:extLst>
              </p:cNvPr>
              <p:cNvSpPr>
                <a:spLocks/>
              </p:cNvSpPr>
              <p:nvPr/>
            </p:nvSpPr>
            <p:spPr bwMode="auto">
              <a:xfrm>
                <a:off x="5046" y="454"/>
                <a:ext cx="83" cy="33"/>
              </a:xfrm>
              <a:custGeom>
                <a:avLst/>
                <a:gdLst/>
                <a:ahLst/>
                <a:cxnLst>
                  <a:cxn ang="0">
                    <a:pos x="0" y="23"/>
                  </a:cxn>
                  <a:cxn ang="0">
                    <a:pos x="174" y="0"/>
                  </a:cxn>
                  <a:cxn ang="0">
                    <a:pos x="249" y="42"/>
                  </a:cxn>
                  <a:cxn ang="0">
                    <a:pos x="100" y="66"/>
                  </a:cxn>
                  <a:cxn ang="0">
                    <a:pos x="0" y="23"/>
                  </a:cxn>
                </a:cxnLst>
                <a:rect l="0" t="0" r="r" b="b"/>
                <a:pathLst>
                  <a:path w="249" h="66">
                    <a:moveTo>
                      <a:pt x="0" y="23"/>
                    </a:moveTo>
                    <a:lnTo>
                      <a:pt x="174" y="0"/>
                    </a:lnTo>
                    <a:lnTo>
                      <a:pt x="249" y="42"/>
                    </a:lnTo>
                    <a:lnTo>
                      <a:pt x="100" y="66"/>
                    </a:lnTo>
                    <a:lnTo>
                      <a:pt x="0" y="23"/>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09" name="Freeform 35">
                <a:extLst>
                  <a:ext uri="{FF2B5EF4-FFF2-40B4-BE49-F238E27FC236}">
                    <a16:creationId xmlns:a16="http://schemas.microsoft.com/office/drawing/2014/main" id="{AFD3C665-1640-4F4F-9C5E-EB5A5A0444D4}"/>
                  </a:ext>
                </a:extLst>
              </p:cNvPr>
              <p:cNvSpPr>
                <a:spLocks/>
              </p:cNvSpPr>
              <p:nvPr/>
            </p:nvSpPr>
            <p:spPr bwMode="auto">
              <a:xfrm>
                <a:off x="5158" y="501"/>
                <a:ext cx="174" cy="142"/>
              </a:xfrm>
              <a:custGeom>
                <a:avLst/>
                <a:gdLst/>
                <a:ahLst/>
                <a:cxnLst>
                  <a:cxn ang="0">
                    <a:pos x="152" y="109"/>
                  </a:cxn>
                  <a:cxn ang="0">
                    <a:pos x="108" y="90"/>
                  </a:cxn>
                  <a:cxn ang="0">
                    <a:pos x="52" y="0"/>
                  </a:cxn>
                  <a:cxn ang="0">
                    <a:pos x="0" y="9"/>
                  </a:cxn>
                  <a:cxn ang="0">
                    <a:pos x="0" y="51"/>
                  </a:cxn>
                  <a:cxn ang="0">
                    <a:pos x="52" y="85"/>
                  </a:cxn>
                  <a:cxn ang="0">
                    <a:pos x="52" y="143"/>
                  </a:cxn>
                  <a:cxn ang="0">
                    <a:pos x="96" y="189"/>
                  </a:cxn>
                  <a:cxn ang="0">
                    <a:pos x="135" y="228"/>
                  </a:cxn>
                  <a:cxn ang="0">
                    <a:pos x="175" y="247"/>
                  </a:cxn>
                  <a:cxn ang="0">
                    <a:pos x="232" y="242"/>
                  </a:cxn>
                  <a:cxn ang="0">
                    <a:pos x="314" y="242"/>
                  </a:cxn>
                  <a:cxn ang="0">
                    <a:pos x="381" y="283"/>
                  </a:cxn>
                  <a:cxn ang="0">
                    <a:pos x="522" y="283"/>
                  </a:cxn>
                  <a:cxn ang="0">
                    <a:pos x="501" y="209"/>
                  </a:cxn>
                  <a:cxn ang="0">
                    <a:pos x="393" y="204"/>
                  </a:cxn>
                  <a:cxn ang="0">
                    <a:pos x="275" y="199"/>
                  </a:cxn>
                  <a:cxn ang="0">
                    <a:pos x="246" y="167"/>
                  </a:cxn>
                  <a:cxn ang="0">
                    <a:pos x="187" y="157"/>
                  </a:cxn>
                  <a:cxn ang="0">
                    <a:pos x="152" y="109"/>
                  </a:cxn>
                </a:cxnLst>
                <a:rect l="0" t="0" r="r" b="b"/>
                <a:pathLst>
                  <a:path w="522" h="283">
                    <a:moveTo>
                      <a:pt x="152" y="109"/>
                    </a:moveTo>
                    <a:lnTo>
                      <a:pt x="108" y="90"/>
                    </a:lnTo>
                    <a:lnTo>
                      <a:pt x="52" y="0"/>
                    </a:lnTo>
                    <a:lnTo>
                      <a:pt x="0" y="9"/>
                    </a:lnTo>
                    <a:lnTo>
                      <a:pt x="0" y="51"/>
                    </a:lnTo>
                    <a:lnTo>
                      <a:pt x="52" y="85"/>
                    </a:lnTo>
                    <a:lnTo>
                      <a:pt x="52" y="143"/>
                    </a:lnTo>
                    <a:lnTo>
                      <a:pt x="96" y="189"/>
                    </a:lnTo>
                    <a:lnTo>
                      <a:pt x="135" y="228"/>
                    </a:lnTo>
                    <a:lnTo>
                      <a:pt x="175" y="247"/>
                    </a:lnTo>
                    <a:lnTo>
                      <a:pt x="232" y="242"/>
                    </a:lnTo>
                    <a:lnTo>
                      <a:pt x="314" y="242"/>
                    </a:lnTo>
                    <a:lnTo>
                      <a:pt x="381" y="283"/>
                    </a:lnTo>
                    <a:lnTo>
                      <a:pt x="522" y="283"/>
                    </a:lnTo>
                    <a:lnTo>
                      <a:pt x="501" y="209"/>
                    </a:lnTo>
                    <a:lnTo>
                      <a:pt x="393" y="204"/>
                    </a:lnTo>
                    <a:lnTo>
                      <a:pt x="275" y="199"/>
                    </a:lnTo>
                    <a:lnTo>
                      <a:pt x="246" y="167"/>
                    </a:lnTo>
                    <a:lnTo>
                      <a:pt x="187" y="157"/>
                    </a:lnTo>
                    <a:lnTo>
                      <a:pt x="152" y="109"/>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0" name="Freeform 36">
                <a:extLst>
                  <a:ext uri="{FF2B5EF4-FFF2-40B4-BE49-F238E27FC236}">
                    <a16:creationId xmlns:a16="http://schemas.microsoft.com/office/drawing/2014/main" id="{C3B7D83C-6C40-4D86-B513-E3CADF8A6A8B}"/>
                  </a:ext>
                </a:extLst>
              </p:cNvPr>
              <p:cNvSpPr>
                <a:spLocks/>
              </p:cNvSpPr>
              <p:nvPr/>
            </p:nvSpPr>
            <p:spPr bwMode="auto">
              <a:xfrm>
                <a:off x="5202" y="485"/>
                <a:ext cx="48" cy="83"/>
              </a:xfrm>
              <a:custGeom>
                <a:avLst/>
                <a:gdLst/>
                <a:ahLst/>
                <a:cxnLst>
                  <a:cxn ang="0">
                    <a:pos x="44" y="0"/>
                  </a:cxn>
                  <a:cxn ang="0">
                    <a:pos x="0" y="0"/>
                  </a:cxn>
                  <a:cxn ang="0">
                    <a:pos x="0" y="43"/>
                  </a:cxn>
                  <a:cxn ang="0">
                    <a:pos x="44" y="72"/>
                  </a:cxn>
                  <a:cxn ang="0">
                    <a:pos x="73" y="119"/>
                  </a:cxn>
                  <a:cxn ang="0">
                    <a:pos x="73" y="157"/>
                  </a:cxn>
                  <a:cxn ang="0">
                    <a:pos x="121" y="167"/>
                  </a:cxn>
                  <a:cxn ang="0">
                    <a:pos x="144" y="143"/>
                  </a:cxn>
                  <a:cxn ang="0">
                    <a:pos x="144" y="82"/>
                  </a:cxn>
                  <a:cxn ang="0">
                    <a:pos x="105" y="63"/>
                  </a:cxn>
                  <a:cxn ang="0">
                    <a:pos x="73" y="34"/>
                  </a:cxn>
                  <a:cxn ang="0">
                    <a:pos x="44" y="0"/>
                  </a:cxn>
                </a:cxnLst>
                <a:rect l="0" t="0" r="r" b="b"/>
                <a:pathLst>
                  <a:path w="144" h="167">
                    <a:moveTo>
                      <a:pt x="44" y="0"/>
                    </a:moveTo>
                    <a:lnTo>
                      <a:pt x="0" y="0"/>
                    </a:lnTo>
                    <a:lnTo>
                      <a:pt x="0" y="43"/>
                    </a:lnTo>
                    <a:lnTo>
                      <a:pt x="44" y="72"/>
                    </a:lnTo>
                    <a:lnTo>
                      <a:pt x="73" y="119"/>
                    </a:lnTo>
                    <a:lnTo>
                      <a:pt x="73" y="157"/>
                    </a:lnTo>
                    <a:lnTo>
                      <a:pt x="121" y="167"/>
                    </a:lnTo>
                    <a:lnTo>
                      <a:pt x="144" y="143"/>
                    </a:lnTo>
                    <a:lnTo>
                      <a:pt x="144" y="82"/>
                    </a:lnTo>
                    <a:lnTo>
                      <a:pt x="105" y="63"/>
                    </a:lnTo>
                    <a:lnTo>
                      <a:pt x="73" y="34"/>
                    </a:lnTo>
                    <a:lnTo>
                      <a:pt x="44"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1" name="Freeform 37">
                <a:extLst>
                  <a:ext uri="{FF2B5EF4-FFF2-40B4-BE49-F238E27FC236}">
                    <a16:creationId xmlns:a16="http://schemas.microsoft.com/office/drawing/2014/main" id="{D090EA7F-3588-4231-958C-E19032A0EDE1}"/>
                  </a:ext>
                </a:extLst>
              </p:cNvPr>
              <p:cNvSpPr>
                <a:spLocks/>
              </p:cNvSpPr>
              <p:nvPr/>
            </p:nvSpPr>
            <p:spPr bwMode="auto">
              <a:xfrm>
                <a:off x="5263" y="534"/>
                <a:ext cx="47" cy="41"/>
              </a:xfrm>
              <a:custGeom>
                <a:avLst/>
                <a:gdLst/>
                <a:ahLst/>
                <a:cxnLst>
                  <a:cxn ang="0">
                    <a:pos x="0" y="43"/>
                  </a:cxn>
                  <a:cxn ang="0">
                    <a:pos x="56" y="0"/>
                  </a:cxn>
                  <a:cxn ang="0">
                    <a:pos x="119" y="33"/>
                  </a:cxn>
                  <a:cxn ang="0">
                    <a:pos x="141" y="72"/>
                  </a:cxn>
                  <a:cxn ang="0">
                    <a:pos x="102" y="81"/>
                  </a:cxn>
                  <a:cxn ang="0">
                    <a:pos x="56" y="81"/>
                  </a:cxn>
                  <a:cxn ang="0">
                    <a:pos x="0" y="43"/>
                  </a:cxn>
                </a:cxnLst>
                <a:rect l="0" t="0" r="r" b="b"/>
                <a:pathLst>
                  <a:path w="141" h="81">
                    <a:moveTo>
                      <a:pt x="0" y="43"/>
                    </a:moveTo>
                    <a:lnTo>
                      <a:pt x="56" y="0"/>
                    </a:lnTo>
                    <a:lnTo>
                      <a:pt x="119" y="33"/>
                    </a:lnTo>
                    <a:lnTo>
                      <a:pt x="141" y="72"/>
                    </a:lnTo>
                    <a:lnTo>
                      <a:pt x="102" y="81"/>
                    </a:lnTo>
                    <a:lnTo>
                      <a:pt x="56" y="81"/>
                    </a:lnTo>
                    <a:lnTo>
                      <a:pt x="0" y="43"/>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2" name="Freeform 38">
                <a:extLst>
                  <a:ext uri="{FF2B5EF4-FFF2-40B4-BE49-F238E27FC236}">
                    <a16:creationId xmlns:a16="http://schemas.microsoft.com/office/drawing/2014/main" id="{DFAB6367-37E8-4674-BE6B-318785412543}"/>
                  </a:ext>
                </a:extLst>
              </p:cNvPr>
              <p:cNvSpPr>
                <a:spLocks/>
              </p:cNvSpPr>
              <p:nvPr/>
            </p:nvSpPr>
            <p:spPr bwMode="auto">
              <a:xfrm>
                <a:off x="5299" y="527"/>
                <a:ext cx="29" cy="41"/>
              </a:xfrm>
              <a:custGeom>
                <a:avLst/>
                <a:gdLst/>
                <a:ahLst/>
                <a:cxnLst>
                  <a:cxn ang="0">
                    <a:pos x="0" y="29"/>
                  </a:cxn>
                  <a:cxn ang="0">
                    <a:pos x="6" y="0"/>
                  </a:cxn>
                  <a:cxn ang="0">
                    <a:pos x="45" y="15"/>
                  </a:cxn>
                  <a:cxn ang="0">
                    <a:pos x="87" y="82"/>
                  </a:cxn>
                  <a:cxn ang="0">
                    <a:pos x="45" y="48"/>
                  </a:cxn>
                  <a:cxn ang="0">
                    <a:pos x="0" y="29"/>
                  </a:cxn>
                </a:cxnLst>
                <a:rect l="0" t="0" r="r" b="b"/>
                <a:pathLst>
                  <a:path w="87" h="82">
                    <a:moveTo>
                      <a:pt x="0" y="29"/>
                    </a:moveTo>
                    <a:lnTo>
                      <a:pt x="6" y="0"/>
                    </a:lnTo>
                    <a:lnTo>
                      <a:pt x="45" y="15"/>
                    </a:lnTo>
                    <a:lnTo>
                      <a:pt x="87" y="82"/>
                    </a:lnTo>
                    <a:lnTo>
                      <a:pt x="45" y="48"/>
                    </a:lnTo>
                    <a:lnTo>
                      <a:pt x="0" y="29"/>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3" name="Freeform 39">
                <a:extLst>
                  <a:ext uri="{FF2B5EF4-FFF2-40B4-BE49-F238E27FC236}">
                    <a16:creationId xmlns:a16="http://schemas.microsoft.com/office/drawing/2014/main" id="{024336D3-CC9A-48D2-BE46-26A80BC1D4CB}"/>
                  </a:ext>
                </a:extLst>
              </p:cNvPr>
              <p:cNvSpPr>
                <a:spLocks/>
              </p:cNvSpPr>
              <p:nvPr/>
            </p:nvSpPr>
            <p:spPr bwMode="auto">
              <a:xfrm>
                <a:off x="5253" y="331"/>
                <a:ext cx="86" cy="175"/>
              </a:xfrm>
              <a:custGeom>
                <a:avLst/>
                <a:gdLst/>
                <a:ahLst/>
                <a:cxnLst>
                  <a:cxn ang="0">
                    <a:pos x="0" y="5"/>
                  </a:cxn>
                  <a:cxn ang="0">
                    <a:pos x="0" y="60"/>
                  </a:cxn>
                  <a:cxn ang="0">
                    <a:pos x="6" y="119"/>
                  </a:cxn>
                  <a:cxn ang="0">
                    <a:pos x="20" y="173"/>
                  </a:cxn>
                  <a:cxn ang="0">
                    <a:pos x="41" y="203"/>
                  </a:cxn>
                  <a:cxn ang="0">
                    <a:pos x="121" y="271"/>
                  </a:cxn>
                  <a:cxn ang="0">
                    <a:pos x="126" y="313"/>
                  </a:cxn>
                  <a:cxn ang="0">
                    <a:pos x="167" y="351"/>
                  </a:cxn>
                  <a:cxn ang="0">
                    <a:pos x="193" y="326"/>
                  </a:cxn>
                  <a:cxn ang="0">
                    <a:pos x="193" y="266"/>
                  </a:cxn>
                  <a:cxn ang="0">
                    <a:pos x="242" y="224"/>
                  </a:cxn>
                  <a:cxn ang="0">
                    <a:pos x="256" y="186"/>
                  </a:cxn>
                  <a:cxn ang="0">
                    <a:pos x="256" y="119"/>
                  </a:cxn>
                  <a:cxn ang="0">
                    <a:pos x="223" y="144"/>
                  </a:cxn>
                  <a:cxn ang="0">
                    <a:pos x="185" y="169"/>
                  </a:cxn>
                  <a:cxn ang="0">
                    <a:pos x="141" y="208"/>
                  </a:cxn>
                  <a:cxn ang="0">
                    <a:pos x="136" y="178"/>
                  </a:cxn>
                  <a:cxn ang="0">
                    <a:pos x="157" y="136"/>
                  </a:cxn>
                  <a:cxn ang="0">
                    <a:pos x="162" y="85"/>
                  </a:cxn>
                  <a:cxn ang="0">
                    <a:pos x="151" y="47"/>
                  </a:cxn>
                  <a:cxn ang="0">
                    <a:pos x="121" y="68"/>
                  </a:cxn>
                  <a:cxn ang="0">
                    <a:pos x="86" y="85"/>
                  </a:cxn>
                  <a:cxn ang="0">
                    <a:pos x="60" y="88"/>
                  </a:cxn>
                  <a:cxn ang="0">
                    <a:pos x="43" y="38"/>
                  </a:cxn>
                  <a:cxn ang="0">
                    <a:pos x="30" y="0"/>
                  </a:cxn>
                  <a:cxn ang="0">
                    <a:pos x="0" y="5"/>
                  </a:cxn>
                </a:cxnLst>
                <a:rect l="0" t="0" r="r" b="b"/>
                <a:pathLst>
                  <a:path w="256" h="351">
                    <a:moveTo>
                      <a:pt x="0" y="5"/>
                    </a:moveTo>
                    <a:lnTo>
                      <a:pt x="0" y="60"/>
                    </a:lnTo>
                    <a:lnTo>
                      <a:pt x="6" y="119"/>
                    </a:lnTo>
                    <a:lnTo>
                      <a:pt x="20" y="173"/>
                    </a:lnTo>
                    <a:lnTo>
                      <a:pt x="41" y="203"/>
                    </a:lnTo>
                    <a:lnTo>
                      <a:pt x="121" y="271"/>
                    </a:lnTo>
                    <a:lnTo>
                      <a:pt x="126" y="313"/>
                    </a:lnTo>
                    <a:lnTo>
                      <a:pt x="167" y="351"/>
                    </a:lnTo>
                    <a:lnTo>
                      <a:pt x="193" y="326"/>
                    </a:lnTo>
                    <a:lnTo>
                      <a:pt x="193" y="266"/>
                    </a:lnTo>
                    <a:lnTo>
                      <a:pt x="242" y="224"/>
                    </a:lnTo>
                    <a:lnTo>
                      <a:pt x="256" y="186"/>
                    </a:lnTo>
                    <a:lnTo>
                      <a:pt x="256" y="119"/>
                    </a:lnTo>
                    <a:lnTo>
                      <a:pt x="223" y="144"/>
                    </a:lnTo>
                    <a:lnTo>
                      <a:pt x="185" y="169"/>
                    </a:lnTo>
                    <a:lnTo>
                      <a:pt x="141" y="208"/>
                    </a:lnTo>
                    <a:lnTo>
                      <a:pt x="136" y="178"/>
                    </a:lnTo>
                    <a:lnTo>
                      <a:pt x="157" y="136"/>
                    </a:lnTo>
                    <a:lnTo>
                      <a:pt x="162" y="85"/>
                    </a:lnTo>
                    <a:lnTo>
                      <a:pt x="151" y="47"/>
                    </a:lnTo>
                    <a:lnTo>
                      <a:pt x="121" y="68"/>
                    </a:lnTo>
                    <a:lnTo>
                      <a:pt x="86" y="85"/>
                    </a:lnTo>
                    <a:lnTo>
                      <a:pt x="60" y="88"/>
                    </a:lnTo>
                    <a:lnTo>
                      <a:pt x="43" y="38"/>
                    </a:lnTo>
                    <a:lnTo>
                      <a:pt x="30" y="0"/>
                    </a:lnTo>
                    <a:lnTo>
                      <a:pt x="0" y="5"/>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4" name="Freeform 40">
                <a:extLst>
                  <a:ext uri="{FF2B5EF4-FFF2-40B4-BE49-F238E27FC236}">
                    <a16:creationId xmlns:a16="http://schemas.microsoft.com/office/drawing/2014/main" id="{15F1DAF9-F640-45E9-8A2A-A7F78BAF8077}"/>
                  </a:ext>
                </a:extLst>
              </p:cNvPr>
              <p:cNvSpPr>
                <a:spLocks/>
              </p:cNvSpPr>
              <p:nvPr/>
            </p:nvSpPr>
            <p:spPr bwMode="auto">
              <a:xfrm>
                <a:off x="5224" y="360"/>
                <a:ext cx="29" cy="135"/>
              </a:xfrm>
              <a:custGeom>
                <a:avLst/>
                <a:gdLst/>
                <a:ahLst/>
                <a:cxnLst>
                  <a:cxn ang="0">
                    <a:pos x="57" y="173"/>
                  </a:cxn>
                  <a:cxn ang="0">
                    <a:pos x="57" y="206"/>
                  </a:cxn>
                  <a:cxn ang="0">
                    <a:pos x="87" y="270"/>
                  </a:cxn>
                  <a:cxn ang="0">
                    <a:pos x="35" y="253"/>
                  </a:cxn>
                  <a:cxn ang="0">
                    <a:pos x="21" y="190"/>
                  </a:cxn>
                  <a:cxn ang="0">
                    <a:pos x="21" y="126"/>
                  </a:cxn>
                  <a:cxn ang="0">
                    <a:pos x="0" y="92"/>
                  </a:cxn>
                  <a:cxn ang="0">
                    <a:pos x="0" y="59"/>
                  </a:cxn>
                  <a:cxn ang="0">
                    <a:pos x="0" y="0"/>
                  </a:cxn>
                  <a:cxn ang="0">
                    <a:pos x="15" y="67"/>
                  </a:cxn>
                  <a:cxn ang="0">
                    <a:pos x="31" y="134"/>
                  </a:cxn>
                  <a:cxn ang="0">
                    <a:pos x="57" y="173"/>
                  </a:cxn>
                </a:cxnLst>
                <a:rect l="0" t="0" r="r" b="b"/>
                <a:pathLst>
                  <a:path w="87" h="270">
                    <a:moveTo>
                      <a:pt x="57" y="173"/>
                    </a:moveTo>
                    <a:lnTo>
                      <a:pt x="57" y="206"/>
                    </a:lnTo>
                    <a:lnTo>
                      <a:pt x="87" y="270"/>
                    </a:lnTo>
                    <a:lnTo>
                      <a:pt x="35" y="253"/>
                    </a:lnTo>
                    <a:lnTo>
                      <a:pt x="21" y="190"/>
                    </a:lnTo>
                    <a:lnTo>
                      <a:pt x="21" y="126"/>
                    </a:lnTo>
                    <a:lnTo>
                      <a:pt x="0" y="92"/>
                    </a:lnTo>
                    <a:lnTo>
                      <a:pt x="0" y="59"/>
                    </a:lnTo>
                    <a:lnTo>
                      <a:pt x="0" y="0"/>
                    </a:lnTo>
                    <a:lnTo>
                      <a:pt x="15" y="67"/>
                    </a:lnTo>
                    <a:lnTo>
                      <a:pt x="31" y="134"/>
                    </a:lnTo>
                    <a:lnTo>
                      <a:pt x="57" y="173"/>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5" name="Freeform 41">
                <a:extLst>
                  <a:ext uri="{FF2B5EF4-FFF2-40B4-BE49-F238E27FC236}">
                    <a16:creationId xmlns:a16="http://schemas.microsoft.com/office/drawing/2014/main" id="{50D35BE5-1CE8-4A09-8877-AA2736D378B6}"/>
                  </a:ext>
                </a:extLst>
              </p:cNvPr>
              <p:cNvSpPr>
                <a:spLocks/>
              </p:cNvSpPr>
              <p:nvPr/>
            </p:nvSpPr>
            <p:spPr bwMode="auto">
              <a:xfrm>
                <a:off x="5303" y="657"/>
                <a:ext cx="96" cy="249"/>
              </a:xfrm>
              <a:custGeom>
                <a:avLst/>
                <a:gdLst/>
                <a:ahLst/>
                <a:cxnLst>
                  <a:cxn ang="0">
                    <a:pos x="165" y="15"/>
                  </a:cxn>
                  <a:cxn ang="0">
                    <a:pos x="140" y="60"/>
                  </a:cxn>
                  <a:cxn ang="0">
                    <a:pos x="140" y="125"/>
                  </a:cxn>
                  <a:cxn ang="0">
                    <a:pos x="86" y="177"/>
                  </a:cxn>
                  <a:cxn ang="0">
                    <a:pos x="60" y="244"/>
                  </a:cxn>
                  <a:cxn ang="0">
                    <a:pos x="30" y="274"/>
                  </a:cxn>
                  <a:cxn ang="0">
                    <a:pos x="11" y="302"/>
                  </a:cxn>
                  <a:cxn ang="0">
                    <a:pos x="1" y="329"/>
                  </a:cxn>
                  <a:cxn ang="0">
                    <a:pos x="0" y="356"/>
                  </a:cxn>
                  <a:cxn ang="0">
                    <a:pos x="1" y="385"/>
                  </a:cxn>
                  <a:cxn ang="0">
                    <a:pos x="4" y="417"/>
                  </a:cxn>
                  <a:cxn ang="0">
                    <a:pos x="4" y="454"/>
                  </a:cxn>
                  <a:cxn ang="0">
                    <a:pos x="1" y="497"/>
                  </a:cxn>
                  <a:cxn ang="0">
                    <a:pos x="148" y="473"/>
                  </a:cxn>
                  <a:cxn ang="0">
                    <a:pos x="165" y="370"/>
                  </a:cxn>
                  <a:cxn ang="0">
                    <a:pos x="210" y="289"/>
                  </a:cxn>
                  <a:cxn ang="0">
                    <a:pos x="165" y="259"/>
                  </a:cxn>
                  <a:cxn ang="0">
                    <a:pos x="165" y="207"/>
                  </a:cxn>
                  <a:cxn ang="0">
                    <a:pos x="174" y="155"/>
                  </a:cxn>
                  <a:cxn ang="0">
                    <a:pos x="262" y="184"/>
                  </a:cxn>
                  <a:cxn ang="0">
                    <a:pos x="236" y="133"/>
                  </a:cxn>
                  <a:cxn ang="0">
                    <a:pos x="191" y="104"/>
                  </a:cxn>
                  <a:cxn ang="0">
                    <a:pos x="200" y="60"/>
                  </a:cxn>
                  <a:cxn ang="0">
                    <a:pos x="288" y="88"/>
                  </a:cxn>
                  <a:cxn ang="0">
                    <a:pos x="279" y="22"/>
                  </a:cxn>
                  <a:cxn ang="0">
                    <a:pos x="227" y="0"/>
                  </a:cxn>
                  <a:cxn ang="0">
                    <a:pos x="165" y="15"/>
                  </a:cxn>
                </a:cxnLst>
                <a:rect l="0" t="0" r="r" b="b"/>
                <a:pathLst>
                  <a:path w="288" h="497">
                    <a:moveTo>
                      <a:pt x="165" y="15"/>
                    </a:moveTo>
                    <a:lnTo>
                      <a:pt x="140" y="60"/>
                    </a:lnTo>
                    <a:lnTo>
                      <a:pt x="140" y="125"/>
                    </a:lnTo>
                    <a:lnTo>
                      <a:pt x="86" y="177"/>
                    </a:lnTo>
                    <a:lnTo>
                      <a:pt x="60" y="244"/>
                    </a:lnTo>
                    <a:lnTo>
                      <a:pt x="30" y="274"/>
                    </a:lnTo>
                    <a:lnTo>
                      <a:pt x="11" y="302"/>
                    </a:lnTo>
                    <a:lnTo>
                      <a:pt x="1" y="329"/>
                    </a:lnTo>
                    <a:lnTo>
                      <a:pt x="0" y="356"/>
                    </a:lnTo>
                    <a:lnTo>
                      <a:pt x="1" y="385"/>
                    </a:lnTo>
                    <a:lnTo>
                      <a:pt x="4" y="417"/>
                    </a:lnTo>
                    <a:lnTo>
                      <a:pt x="4" y="454"/>
                    </a:lnTo>
                    <a:lnTo>
                      <a:pt x="1" y="497"/>
                    </a:lnTo>
                    <a:lnTo>
                      <a:pt x="148" y="473"/>
                    </a:lnTo>
                    <a:lnTo>
                      <a:pt x="165" y="370"/>
                    </a:lnTo>
                    <a:lnTo>
                      <a:pt x="210" y="289"/>
                    </a:lnTo>
                    <a:lnTo>
                      <a:pt x="165" y="259"/>
                    </a:lnTo>
                    <a:lnTo>
                      <a:pt x="165" y="207"/>
                    </a:lnTo>
                    <a:lnTo>
                      <a:pt x="174" y="155"/>
                    </a:lnTo>
                    <a:lnTo>
                      <a:pt x="262" y="184"/>
                    </a:lnTo>
                    <a:lnTo>
                      <a:pt x="236" y="133"/>
                    </a:lnTo>
                    <a:lnTo>
                      <a:pt x="191" y="104"/>
                    </a:lnTo>
                    <a:lnTo>
                      <a:pt x="200" y="60"/>
                    </a:lnTo>
                    <a:lnTo>
                      <a:pt x="288" y="88"/>
                    </a:lnTo>
                    <a:lnTo>
                      <a:pt x="279" y="22"/>
                    </a:lnTo>
                    <a:lnTo>
                      <a:pt x="227" y="0"/>
                    </a:lnTo>
                    <a:lnTo>
                      <a:pt x="165" y="15"/>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6" name="Freeform 42">
                <a:extLst>
                  <a:ext uri="{FF2B5EF4-FFF2-40B4-BE49-F238E27FC236}">
                    <a16:creationId xmlns:a16="http://schemas.microsoft.com/office/drawing/2014/main" id="{C0771BD0-C06B-4505-A44B-2C61E2B0916C}"/>
                  </a:ext>
                </a:extLst>
              </p:cNvPr>
              <p:cNvSpPr>
                <a:spLocks/>
              </p:cNvSpPr>
              <p:nvPr/>
            </p:nvSpPr>
            <p:spPr bwMode="auto">
              <a:xfrm>
                <a:off x="5210" y="259"/>
                <a:ext cx="268" cy="322"/>
              </a:xfrm>
              <a:custGeom>
                <a:avLst/>
                <a:gdLst/>
                <a:ahLst/>
                <a:cxnLst>
                  <a:cxn ang="0">
                    <a:pos x="0" y="31"/>
                  </a:cxn>
                  <a:cxn ang="0">
                    <a:pos x="62" y="17"/>
                  </a:cxn>
                  <a:cxn ang="0">
                    <a:pos x="155" y="0"/>
                  </a:cxn>
                  <a:cxn ang="0">
                    <a:pos x="295" y="0"/>
                  </a:cxn>
                  <a:cxn ang="0">
                    <a:pos x="436" y="45"/>
                  </a:cxn>
                  <a:cxn ang="0">
                    <a:pos x="515" y="103"/>
                  </a:cxn>
                  <a:cxn ang="0">
                    <a:pos x="665" y="192"/>
                  </a:cxn>
                  <a:cxn ang="0">
                    <a:pos x="740" y="244"/>
                  </a:cxn>
                  <a:cxn ang="0">
                    <a:pos x="804" y="288"/>
                  </a:cxn>
                  <a:cxn ang="0">
                    <a:pos x="804" y="363"/>
                  </a:cxn>
                  <a:cxn ang="0">
                    <a:pos x="734" y="363"/>
                  </a:cxn>
                  <a:cxn ang="0">
                    <a:pos x="611" y="355"/>
                  </a:cxn>
                  <a:cxn ang="0">
                    <a:pos x="655" y="318"/>
                  </a:cxn>
                  <a:cxn ang="0">
                    <a:pos x="716" y="311"/>
                  </a:cxn>
                  <a:cxn ang="0">
                    <a:pos x="673" y="258"/>
                  </a:cxn>
                  <a:cxn ang="0">
                    <a:pos x="629" y="207"/>
                  </a:cxn>
                  <a:cxn ang="0">
                    <a:pos x="577" y="229"/>
                  </a:cxn>
                  <a:cxn ang="0">
                    <a:pos x="532" y="258"/>
                  </a:cxn>
                  <a:cxn ang="0">
                    <a:pos x="532" y="222"/>
                  </a:cxn>
                  <a:cxn ang="0">
                    <a:pos x="532" y="162"/>
                  </a:cxn>
                  <a:cxn ang="0">
                    <a:pos x="470" y="111"/>
                  </a:cxn>
                  <a:cxn ang="0">
                    <a:pos x="401" y="82"/>
                  </a:cxn>
                  <a:cxn ang="0">
                    <a:pos x="436" y="155"/>
                  </a:cxn>
                  <a:cxn ang="0">
                    <a:pos x="506" y="251"/>
                  </a:cxn>
                  <a:cxn ang="0">
                    <a:pos x="506" y="333"/>
                  </a:cxn>
                  <a:cxn ang="0">
                    <a:pos x="541" y="407"/>
                  </a:cxn>
                  <a:cxn ang="0">
                    <a:pos x="567" y="503"/>
                  </a:cxn>
                  <a:cxn ang="0">
                    <a:pos x="567" y="576"/>
                  </a:cxn>
                  <a:cxn ang="0">
                    <a:pos x="532" y="643"/>
                  </a:cxn>
                  <a:cxn ang="0">
                    <a:pos x="532" y="562"/>
                  </a:cxn>
                  <a:cxn ang="0">
                    <a:pos x="532" y="458"/>
                  </a:cxn>
                  <a:cxn ang="0">
                    <a:pos x="462" y="295"/>
                  </a:cxn>
                  <a:cxn ang="0">
                    <a:pos x="444" y="215"/>
                  </a:cxn>
                  <a:cxn ang="0">
                    <a:pos x="401" y="148"/>
                  </a:cxn>
                  <a:cxn ang="0">
                    <a:pos x="348" y="178"/>
                  </a:cxn>
                  <a:cxn ang="0">
                    <a:pos x="348" y="118"/>
                  </a:cxn>
                  <a:cxn ang="0">
                    <a:pos x="339" y="66"/>
                  </a:cxn>
                  <a:cxn ang="0">
                    <a:pos x="295" y="73"/>
                  </a:cxn>
                  <a:cxn ang="0">
                    <a:pos x="278" y="133"/>
                  </a:cxn>
                  <a:cxn ang="0">
                    <a:pos x="226" y="52"/>
                  </a:cxn>
                  <a:cxn ang="0">
                    <a:pos x="147" y="52"/>
                  </a:cxn>
                  <a:cxn ang="0">
                    <a:pos x="102" y="73"/>
                  </a:cxn>
                  <a:cxn ang="0">
                    <a:pos x="26" y="118"/>
                  </a:cxn>
                  <a:cxn ang="0">
                    <a:pos x="0" y="31"/>
                  </a:cxn>
                </a:cxnLst>
                <a:rect l="0" t="0" r="r" b="b"/>
                <a:pathLst>
                  <a:path w="804" h="643">
                    <a:moveTo>
                      <a:pt x="0" y="31"/>
                    </a:moveTo>
                    <a:lnTo>
                      <a:pt x="62" y="17"/>
                    </a:lnTo>
                    <a:lnTo>
                      <a:pt x="155" y="0"/>
                    </a:lnTo>
                    <a:lnTo>
                      <a:pt x="295" y="0"/>
                    </a:lnTo>
                    <a:lnTo>
                      <a:pt x="436" y="45"/>
                    </a:lnTo>
                    <a:lnTo>
                      <a:pt x="515" y="103"/>
                    </a:lnTo>
                    <a:lnTo>
                      <a:pt x="665" y="192"/>
                    </a:lnTo>
                    <a:lnTo>
                      <a:pt x="740" y="244"/>
                    </a:lnTo>
                    <a:lnTo>
                      <a:pt x="804" y="288"/>
                    </a:lnTo>
                    <a:lnTo>
                      <a:pt x="804" y="363"/>
                    </a:lnTo>
                    <a:lnTo>
                      <a:pt x="734" y="363"/>
                    </a:lnTo>
                    <a:lnTo>
                      <a:pt x="611" y="355"/>
                    </a:lnTo>
                    <a:lnTo>
                      <a:pt x="655" y="318"/>
                    </a:lnTo>
                    <a:lnTo>
                      <a:pt x="716" y="311"/>
                    </a:lnTo>
                    <a:lnTo>
                      <a:pt x="673" y="258"/>
                    </a:lnTo>
                    <a:lnTo>
                      <a:pt x="629" y="207"/>
                    </a:lnTo>
                    <a:lnTo>
                      <a:pt x="577" y="229"/>
                    </a:lnTo>
                    <a:lnTo>
                      <a:pt x="532" y="258"/>
                    </a:lnTo>
                    <a:lnTo>
                      <a:pt x="532" y="222"/>
                    </a:lnTo>
                    <a:lnTo>
                      <a:pt x="532" y="162"/>
                    </a:lnTo>
                    <a:lnTo>
                      <a:pt x="470" y="111"/>
                    </a:lnTo>
                    <a:lnTo>
                      <a:pt x="401" y="82"/>
                    </a:lnTo>
                    <a:lnTo>
                      <a:pt x="436" y="155"/>
                    </a:lnTo>
                    <a:lnTo>
                      <a:pt x="506" y="251"/>
                    </a:lnTo>
                    <a:lnTo>
                      <a:pt x="506" y="333"/>
                    </a:lnTo>
                    <a:lnTo>
                      <a:pt x="541" y="407"/>
                    </a:lnTo>
                    <a:lnTo>
                      <a:pt x="567" y="503"/>
                    </a:lnTo>
                    <a:lnTo>
                      <a:pt x="567" y="576"/>
                    </a:lnTo>
                    <a:lnTo>
                      <a:pt x="532" y="643"/>
                    </a:lnTo>
                    <a:lnTo>
                      <a:pt x="532" y="562"/>
                    </a:lnTo>
                    <a:lnTo>
                      <a:pt x="532" y="458"/>
                    </a:lnTo>
                    <a:lnTo>
                      <a:pt x="462" y="295"/>
                    </a:lnTo>
                    <a:lnTo>
                      <a:pt x="444" y="215"/>
                    </a:lnTo>
                    <a:lnTo>
                      <a:pt x="401" y="148"/>
                    </a:lnTo>
                    <a:lnTo>
                      <a:pt x="348" y="178"/>
                    </a:lnTo>
                    <a:lnTo>
                      <a:pt x="348" y="118"/>
                    </a:lnTo>
                    <a:lnTo>
                      <a:pt x="339" y="66"/>
                    </a:lnTo>
                    <a:lnTo>
                      <a:pt x="295" y="73"/>
                    </a:lnTo>
                    <a:lnTo>
                      <a:pt x="278" y="133"/>
                    </a:lnTo>
                    <a:lnTo>
                      <a:pt x="226" y="52"/>
                    </a:lnTo>
                    <a:lnTo>
                      <a:pt x="147" y="52"/>
                    </a:lnTo>
                    <a:lnTo>
                      <a:pt x="102" y="73"/>
                    </a:lnTo>
                    <a:lnTo>
                      <a:pt x="26" y="118"/>
                    </a:lnTo>
                    <a:lnTo>
                      <a:pt x="0" y="31"/>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7" name="Freeform 43">
                <a:extLst>
                  <a:ext uri="{FF2B5EF4-FFF2-40B4-BE49-F238E27FC236}">
                    <a16:creationId xmlns:a16="http://schemas.microsoft.com/office/drawing/2014/main" id="{35045908-D7C8-41FA-BE9A-4A930C519C3C}"/>
                  </a:ext>
                </a:extLst>
              </p:cNvPr>
              <p:cNvSpPr>
                <a:spLocks/>
              </p:cNvSpPr>
              <p:nvPr/>
            </p:nvSpPr>
            <p:spPr bwMode="auto">
              <a:xfrm>
                <a:off x="5431" y="455"/>
                <a:ext cx="91" cy="92"/>
              </a:xfrm>
              <a:custGeom>
                <a:avLst/>
                <a:gdLst/>
                <a:ahLst/>
                <a:cxnLst>
                  <a:cxn ang="0">
                    <a:pos x="210" y="0"/>
                  </a:cxn>
                  <a:cxn ang="0">
                    <a:pos x="244" y="37"/>
                  </a:cxn>
                  <a:cxn ang="0">
                    <a:pos x="244" y="97"/>
                  </a:cxn>
                  <a:cxn ang="0">
                    <a:pos x="227" y="133"/>
                  </a:cxn>
                  <a:cxn ang="0">
                    <a:pos x="272" y="185"/>
                  </a:cxn>
                  <a:cxn ang="0">
                    <a:pos x="193" y="185"/>
                  </a:cxn>
                  <a:cxn ang="0">
                    <a:pos x="193" y="133"/>
                  </a:cxn>
                  <a:cxn ang="0">
                    <a:pos x="193" y="60"/>
                  </a:cxn>
                  <a:cxn ang="0">
                    <a:pos x="165" y="112"/>
                  </a:cxn>
                  <a:cxn ang="0">
                    <a:pos x="105" y="119"/>
                  </a:cxn>
                  <a:cxn ang="0">
                    <a:pos x="0" y="97"/>
                  </a:cxn>
                  <a:cxn ang="0">
                    <a:pos x="87" y="75"/>
                  </a:cxn>
                  <a:cxn ang="0">
                    <a:pos x="165" y="37"/>
                  </a:cxn>
                  <a:cxn ang="0">
                    <a:pos x="210" y="0"/>
                  </a:cxn>
                </a:cxnLst>
                <a:rect l="0" t="0" r="r" b="b"/>
                <a:pathLst>
                  <a:path w="272" h="185">
                    <a:moveTo>
                      <a:pt x="210" y="0"/>
                    </a:moveTo>
                    <a:lnTo>
                      <a:pt x="244" y="37"/>
                    </a:lnTo>
                    <a:lnTo>
                      <a:pt x="244" y="97"/>
                    </a:lnTo>
                    <a:lnTo>
                      <a:pt x="227" y="133"/>
                    </a:lnTo>
                    <a:lnTo>
                      <a:pt x="272" y="185"/>
                    </a:lnTo>
                    <a:lnTo>
                      <a:pt x="193" y="185"/>
                    </a:lnTo>
                    <a:lnTo>
                      <a:pt x="193" y="133"/>
                    </a:lnTo>
                    <a:lnTo>
                      <a:pt x="193" y="60"/>
                    </a:lnTo>
                    <a:lnTo>
                      <a:pt x="165" y="112"/>
                    </a:lnTo>
                    <a:lnTo>
                      <a:pt x="105" y="119"/>
                    </a:lnTo>
                    <a:lnTo>
                      <a:pt x="0" y="97"/>
                    </a:lnTo>
                    <a:lnTo>
                      <a:pt x="87" y="75"/>
                    </a:lnTo>
                    <a:lnTo>
                      <a:pt x="165" y="37"/>
                    </a:lnTo>
                    <a:lnTo>
                      <a:pt x="210"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8" name="Freeform 44">
                <a:extLst>
                  <a:ext uri="{FF2B5EF4-FFF2-40B4-BE49-F238E27FC236}">
                    <a16:creationId xmlns:a16="http://schemas.microsoft.com/office/drawing/2014/main" id="{288D8431-E820-4C22-868E-84BB68AEC268}"/>
                  </a:ext>
                </a:extLst>
              </p:cNvPr>
              <p:cNvSpPr>
                <a:spLocks/>
              </p:cNvSpPr>
              <p:nvPr/>
            </p:nvSpPr>
            <p:spPr bwMode="auto">
              <a:xfrm>
                <a:off x="5034" y="218"/>
                <a:ext cx="158" cy="181"/>
              </a:xfrm>
              <a:custGeom>
                <a:avLst/>
                <a:gdLst/>
                <a:ahLst/>
                <a:cxnLst>
                  <a:cxn ang="0">
                    <a:pos x="122" y="0"/>
                  </a:cxn>
                  <a:cxn ang="0">
                    <a:pos x="263" y="0"/>
                  </a:cxn>
                  <a:cxn ang="0">
                    <a:pos x="334" y="30"/>
                  </a:cxn>
                  <a:cxn ang="0">
                    <a:pos x="394" y="126"/>
                  </a:cxn>
                  <a:cxn ang="0">
                    <a:pos x="439" y="243"/>
                  </a:cxn>
                  <a:cxn ang="0">
                    <a:pos x="474" y="362"/>
                  </a:cxn>
                  <a:cxn ang="0">
                    <a:pos x="394" y="288"/>
                  </a:cxn>
                  <a:cxn ang="0">
                    <a:pos x="334" y="140"/>
                  </a:cxn>
                  <a:cxn ang="0">
                    <a:pos x="246" y="96"/>
                  </a:cxn>
                  <a:cxn ang="0">
                    <a:pos x="141" y="96"/>
                  </a:cxn>
                  <a:cxn ang="0">
                    <a:pos x="0" y="126"/>
                  </a:cxn>
                  <a:cxn ang="0">
                    <a:pos x="35" y="74"/>
                  </a:cxn>
                  <a:cxn ang="0">
                    <a:pos x="122" y="0"/>
                  </a:cxn>
                </a:cxnLst>
                <a:rect l="0" t="0" r="r" b="b"/>
                <a:pathLst>
                  <a:path w="474" h="362">
                    <a:moveTo>
                      <a:pt x="122" y="0"/>
                    </a:moveTo>
                    <a:lnTo>
                      <a:pt x="263" y="0"/>
                    </a:lnTo>
                    <a:lnTo>
                      <a:pt x="334" y="30"/>
                    </a:lnTo>
                    <a:lnTo>
                      <a:pt x="394" y="126"/>
                    </a:lnTo>
                    <a:lnTo>
                      <a:pt x="439" y="243"/>
                    </a:lnTo>
                    <a:lnTo>
                      <a:pt x="474" y="362"/>
                    </a:lnTo>
                    <a:lnTo>
                      <a:pt x="394" y="288"/>
                    </a:lnTo>
                    <a:lnTo>
                      <a:pt x="334" y="140"/>
                    </a:lnTo>
                    <a:lnTo>
                      <a:pt x="246" y="96"/>
                    </a:lnTo>
                    <a:lnTo>
                      <a:pt x="141" y="96"/>
                    </a:lnTo>
                    <a:lnTo>
                      <a:pt x="0" y="126"/>
                    </a:lnTo>
                    <a:lnTo>
                      <a:pt x="35" y="74"/>
                    </a:lnTo>
                    <a:lnTo>
                      <a:pt x="122"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9" name="Freeform 45">
                <a:extLst>
                  <a:ext uri="{FF2B5EF4-FFF2-40B4-BE49-F238E27FC236}">
                    <a16:creationId xmlns:a16="http://schemas.microsoft.com/office/drawing/2014/main" id="{9695B048-E2E5-416A-9F69-8319EF46A6AF}"/>
                  </a:ext>
                </a:extLst>
              </p:cNvPr>
              <p:cNvSpPr>
                <a:spLocks/>
              </p:cNvSpPr>
              <p:nvPr/>
            </p:nvSpPr>
            <p:spPr bwMode="auto">
              <a:xfrm>
                <a:off x="5177" y="709"/>
                <a:ext cx="75" cy="188"/>
              </a:xfrm>
              <a:custGeom>
                <a:avLst/>
                <a:gdLst/>
                <a:ahLst/>
                <a:cxnLst>
                  <a:cxn ang="0">
                    <a:pos x="88" y="89"/>
                  </a:cxn>
                  <a:cxn ang="0">
                    <a:pos x="64" y="128"/>
                  </a:cxn>
                  <a:cxn ang="0">
                    <a:pos x="44" y="163"/>
                  </a:cxn>
                  <a:cxn ang="0">
                    <a:pos x="29" y="194"/>
                  </a:cxn>
                  <a:cxn ang="0">
                    <a:pos x="18" y="224"/>
                  </a:cxn>
                  <a:cxn ang="0">
                    <a:pos x="9" y="254"/>
                  </a:cxn>
                  <a:cxn ang="0">
                    <a:pos x="5" y="288"/>
                  </a:cxn>
                  <a:cxn ang="0">
                    <a:pos x="2" y="325"/>
                  </a:cxn>
                  <a:cxn ang="0">
                    <a:pos x="0" y="369"/>
                  </a:cxn>
                  <a:cxn ang="0">
                    <a:pos x="159" y="377"/>
                  </a:cxn>
                  <a:cxn ang="0">
                    <a:pos x="159" y="281"/>
                  </a:cxn>
                  <a:cxn ang="0">
                    <a:pos x="159" y="236"/>
                  </a:cxn>
                  <a:cxn ang="0">
                    <a:pos x="225" y="133"/>
                  </a:cxn>
                  <a:cxn ang="0">
                    <a:pos x="140" y="162"/>
                  </a:cxn>
                  <a:cxn ang="0">
                    <a:pos x="150" y="89"/>
                  </a:cxn>
                  <a:cxn ang="0">
                    <a:pos x="167" y="0"/>
                  </a:cxn>
                  <a:cxn ang="0">
                    <a:pos x="123" y="36"/>
                  </a:cxn>
                  <a:cxn ang="0">
                    <a:pos x="88" y="89"/>
                  </a:cxn>
                </a:cxnLst>
                <a:rect l="0" t="0" r="r" b="b"/>
                <a:pathLst>
                  <a:path w="225" h="377">
                    <a:moveTo>
                      <a:pt x="88" y="89"/>
                    </a:moveTo>
                    <a:lnTo>
                      <a:pt x="64" y="128"/>
                    </a:lnTo>
                    <a:lnTo>
                      <a:pt x="44" y="163"/>
                    </a:lnTo>
                    <a:lnTo>
                      <a:pt x="29" y="194"/>
                    </a:lnTo>
                    <a:lnTo>
                      <a:pt x="18" y="224"/>
                    </a:lnTo>
                    <a:lnTo>
                      <a:pt x="9" y="254"/>
                    </a:lnTo>
                    <a:lnTo>
                      <a:pt x="5" y="288"/>
                    </a:lnTo>
                    <a:lnTo>
                      <a:pt x="2" y="325"/>
                    </a:lnTo>
                    <a:lnTo>
                      <a:pt x="0" y="369"/>
                    </a:lnTo>
                    <a:lnTo>
                      <a:pt x="159" y="377"/>
                    </a:lnTo>
                    <a:lnTo>
                      <a:pt x="159" y="281"/>
                    </a:lnTo>
                    <a:lnTo>
                      <a:pt x="159" y="236"/>
                    </a:lnTo>
                    <a:lnTo>
                      <a:pt x="225" y="133"/>
                    </a:lnTo>
                    <a:lnTo>
                      <a:pt x="140" y="162"/>
                    </a:lnTo>
                    <a:lnTo>
                      <a:pt x="150" y="89"/>
                    </a:lnTo>
                    <a:lnTo>
                      <a:pt x="167" y="0"/>
                    </a:lnTo>
                    <a:lnTo>
                      <a:pt x="123" y="36"/>
                    </a:lnTo>
                    <a:lnTo>
                      <a:pt x="88" y="89"/>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20" name="Freeform 46">
                <a:extLst>
                  <a:ext uri="{FF2B5EF4-FFF2-40B4-BE49-F238E27FC236}">
                    <a16:creationId xmlns:a16="http://schemas.microsoft.com/office/drawing/2014/main" id="{5403E888-8DC6-4508-A720-0A9F4EBDD387}"/>
                  </a:ext>
                </a:extLst>
              </p:cNvPr>
              <p:cNvSpPr>
                <a:spLocks/>
              </p:cNvSpPr>
              <p:nvPr/>
            </p:nvSpPr>
            <p:spPr bwMode="auto">
              <a:xfrm>
                <a:off x="5039" y="531"/>
                <a:ext cx="136" cy="270"/>
              </a:xfrm>
              <a:custGeom>
                <a:avLst/>
                <a:gdLst/>
                <a:ahLst/>
                <a:cxnLst>
                  <a:cxn ang="0">
                    <a:pos x="243" y="0"/>
                  </a:cxn>
                  <a:cxn ang="0">
                    <a:pos x="243" y="60"/>
                  </a:cxn>
                  <a:cxn ang="0">
                    <a:pos x="259" y="98"/>
                  </a:cxn>
                  <a:cxn ang="0">
                    <a:pos x="269" y="129"/>
                  </a:cxn>
                  <a:cxn ang="0">
                    <a:pos x="269" y="189"/>
                  </a:cxn>
                  <a:cxn ang="0">
                    <a:pos x="269" y="229"/>
                  </a:cxn>
                  <a:cxn ang="0">
                    <a:pos x="269" y="259"/>
                  </a:cxn>
                  <a:cxn ang="0">
                    <a:pos x="305" y="302"/>
                  </a:cxn>
                  <a:cxn ang="0">
                    <a:pos x="285" y="324"/>
                  </a:cxn>
                  <a:cxn ang="0">
                    <a:pos x="219" y="384"/>
                  </a:cxn>
                  <a:cxn ang="0">
                    <a:pos x="142" y="388"/>
                  </a:cxn>
                  <a:cxn ang="0">
                    <a:pos x="76" y="440"/>
                  </a:cxn>
                  <a:cxn ang="0">
                    <a:pos x="20" y="478"/>
                  </a:cxn>
                  <a:cxn ang="0">
                    <a:pos x="0" y="522"/>
                  </a:cxn>
                  <a:cxn ang="0">
                    <a:pos x="45" y="517"/>
                  </a:cxn>
                  <a:cxn ang="0">
                    <a:pos x="76" y="478"/>
                  </a:cxn>
                  <a:cxn ang="0">
                    <a:pos x="91" y="448"/>
                  </a:cxn>
                  <a:cxn ang="0">
                    <a:pos x="137" y="444"/>
                  </a:cxn>
                  <a:cxn ang="0">
                    <a:pos x="127" y="478"/>
                  </a:cxn>
                  <a:cxn ang="0">
                    <a:pos x="127" y="508"/>
                  </a:cxn>
                  <a:cxn ang="0">
                    <a:pos x="173" y="538"/>
                  </a:cxn>
                  <a:cxn ang="0">
                    <a:pos x="183" y="517"/>
                  </a:cxn>
                  <a:cxn ang="0">
                    <a:pos x="157" y="504"/>
                  </a:cxn>
                  <a:cxn ang="0">
                    <a:pos x="157" y="465"/>
                  </a:cxn>
                  <a:cxn ang="0">
                    <a:pos x="203" y="435"/>
                  </a:cxn>
                  <a:cxn ang="0">
                    <a:pos x="243" y="435"/>
                  </a:cxn>
                  <a:cxn ang="0">
                    <a:pos x="275" y="435"/>
                  </a:cxn>
                  <a:cxn ang="0">
                    <a:pos x="275" y="400"/>
                  </a:cxn>
                  <a:cxn ang="0">
                    <a:pos x="296" y="367"/>
                  </a:cxn>
                  <a:cxn ang="0">
                    <a:pos x="335" y="345"/>
                  </a:cxn>
                  <a:cxn ang="0">
                    <a:pos x="381" y="367"/>
                  </a:cxn>
                  <a:cxn ang="0">
                    <a:pos x="387" y="319"/>
                  </a:cxn>
                  <a:cxn ang="0">
                    <a:pos x="361" y="269"/>
                  </a:cxn>
                  <a:cxn ang="0">
                    <a:pos x="335" y="255"/>
                  </a:cxn>
                  <a:cxn ang="0">
                    <a:pos x="361" y="225"/>
                  </a:cxn>
                  <a:cxn ang="0">
                    <a:pos x="407" y="225"/>
                  </a:cxn>
                  <a:cxn ang="0">
                    <a:pos x="407" y="189"/>
                  </a:cxn>
                  <a:cxn ang="0">
                    <a:pos x="351" y="189"/>
                  </a:cxn>
                  <a:cxn ang="0">
                    <a:pos x="327" y="189"/>
                  </a:cxn>
                  <a:cxn ang="0">
                    <a:pos x="327" y="163"/>
                  </a:cxn>
                  <a:cxn ang="0">
                    <a:pos x="345" y="116"/>
                  </a:cxn>
                  <a:cxn ang="0">
                    <a:pos x="309" y="141"/>
                  </a:cxn>
                  <a:cxn ang="0">
                    <a:pos x="299" y="116"/>
                  </a:cxn>
                  <a:cxn ang="0">
                    <a:pos x="299" y="86"/>
                  </a:cxn>
                  <a:cxn ang="0">
                    <a:pos x="289" y="13"/>
                  </a:cxn>
                  <a:cxn ang="0">
                    <a:pos x="243" y="0"/>
                  </a:cxn>
                </a:cxnLst>
                <a:rect l="0" t="0" r="r" b="b"/>
                <a:pathLst>
                  <a:path w="407" h="538">
                    <a:moveTo>
                      <a:pt x="243" y="0"/>
                    </a:moveTo>
                    <a:lnTo>
                      <a:pt x="243" y="60"/>
                    </a:lnTo>
                    <a:lnTo>
                      <a:pt x="259" y="98"/>
                    </a:lnTo>
                    <a:lnTo>
                      <a:pt x="269" y="129"/>
                    </a:lnTo>
                    <a:lnTo>
                      <a:pt x="269" y="189"/>
                    </a:lnTo>
                    <a:lnTo>
                      <a:pt x="269" y="229"/>
                    </a:lnTo>
                    <a:lnTo>
                      <a:pt x="269" y="259"/>
                    </a:lnTo>
                    <a:lnTo>
                      <a:pt x="305" y="302"/>
                    </a:lnTo>
                    <a:lnTo>
                      <a:pt x="285" y="324"/>
                    </a:lnTo>
                    <a:lnTo>
                      <a:pt x="219" y="384"/>
                    </a:lnTo>
                    <a:lnTo>
                      <a:pt x="142" y="388"/>
                    </a:lnTo>
                    <a:lnTo>
                      <a:pt x="76" y="440"/>
                    </a:lnTo>
                    <a:lnTo>
                      <a:pt x="20" y="478"/>
                    </a:lnTo>
                    <a:lnTo>
                      <a:pt x="0" y="522"/>
                    </a:lnTo>
                    <a:lnTo>
                      <a:pt x="45" y="517"/>
                    </a:lnTo>
                    <a:lnTo>
                      <a:pt x="76" y="478"/>
                    </a:lnTo>
                    <a:lnTo>
                      <a:pt x="91" y="448"/>
                    </a:lnTo>
                    <a:lnTo>
                      <a:pt x="137" y="444"/>
                    </a:lnTo>
                    <a:lnTo>
                      <a:pt x="127" y="478"/>
                    </a:lnTo>
                    <a:lnTo>
                      <a:pt x="127" y="508"/>
                    </a:lnTo>
                    <a:lnTo>
                      <a:pt x="173" y="538"/>
                    </a:lnTo>
                    <a:lnTo>
                      <a:pt x="183" y="517"/>
                    </a:lnTo>
                    <a:lnTo>
                      <a:pt x="157" y="504"/>
                    </a:lnTo>
                    <a:lnTo>
                      <a:pt x="157" y="465"/>
                    </a:lnTo>
                    <a:lnTo>
                      <a:pt x="203" y="435"/>
                    </a:lnTo>
                    <a:lnTo>
                      <a:pt x="243" y="435"/>
                    </a:lnTo>
                    <a:lnTo>
                      <a:pt x="275" y="435"/>
                    </a:lnTo>
                    <a:lnTo>
                      <a:pt x="275" y="400"/>
                    </a:lnTo>
                    <a:lnTo>
                      <a:pt x="296" y="367"/>
                    </a:lnTo>
                    <a:lnTo>
                      <a:pt x="335" y="345"/>
                    </a:lnTo>
                    <a:lnTo>
                      <a:pt x="381" y="367"/>
                    </a:lnTo>
                    <a:lnTo>
                      <a:pt x="387" y="319"/>
                    </a:lnTo>
                    <a:lnTo>
                      <a:pt x="361" y="269"/>
                    </a:lnTo>
                    <a:lnTo>
                      <a:pt x="335" y="255"/>
                    </a:lnTo>
                    <a:lnTo>
                      <a:pt x="361" y="225"/>
                    </a:lnTo>
                    <a:lnTo>
                      <a:pt x="407" y="225"/>
                    </a:lnTo>
                    <a:lnTo>
                      <a:pt x="407" y="189"/>
                    </a:lnTo>
                    <a:lnTo>
                      <a:pt x="351" y="189"/>
                    </a:lnTo>
                    <a:lnTo>
                      <a:pt x="327" y="189"/>
                    </a:lnTo>
                    <a:lnTo>
                      <a:pt x="327" y="163"/>
                    </a:lnTo>
                    <a:lnTo>
                      <a:pt x="345" y="116"/>
                    </a:lnTo>
                    <a:lnTo>
                      <a:pt x="309" y="141"/>
                    </a:lnTo>
                    <a:lnTo>
                      <a:pt x="299" y="116"/>
                    </a:lnTo>
                    <a:lnTo>
                      <a:pt x="299" y="86"/>
                    </a:lnTo>
                    <a:lnTo>
                      <a:pt x="289" y="13"/>
                    </a:lnTo>
                    <a:lnTo>
                      <a:pt x="243" y="0"/>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21" name="Rectangle 47">
                <a:extLst>
                  <a:ext uri="{FF2B5EF4-FFF2-40B4-BE49-F238E27FC236}">
                    <a16:creationId xmlns:a16="http://schemas.microsoft.com/office/drawing/2014/main" id="{4A710EA7-7DDD-41F8-ADD6-E3242BBE5EF9}"/>
                  </a:ext>
                </a:extLst>
              </p:cNvPr>
              <p:cNvSpPr>
                <a:spLocks noChangeArrowheads="1"/>
              </p:cNvSpPr>
              <p:nvPr/>
            </p:nvSpPr>
            <p:spPr bwMode="auto">
              <a:xfrm>
                <a:off x="5360" y="873"/>
                <a:ext cx="254" cy="30"/>
              </a:xfrm>
              <a:prstGeom prst="rect">
                <a:avLst/>
              </a:prstGeom>
              <a:solidFill>
                <a:srgbClr val="077ABA"/>
              </a:solid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22" name="Freeform 48">
                <a:extLst>
                  <a:ext uri="{FF2B5EF4-FFF2-40B4-BE49-F238E27FC236}">
                    <a16:creationId xmlns:a16="http://schemas.microsoft.com/office/drawing/2014/main" id="{3A8BD95C-3831-4AAA-AF7F-DB25B45C044F}"/>
                  </a:ext>
                </a:extLst>
              </p:cNvPr>
              <p:cNvSpPr>
                <a:spLocks/>
              </p:cNvSpPr>
              <p:nvPr/>
            </p:nvSpPr>
            <p:spPr bwMode="auto">
              <a:xfrm>
                <a:off x="5240" y="386"/>
                <a:ext cx="44" cy="131"/>
              </a:xfrm>
              <a:custGeom>
                <a:avLst/>
                <a:gdLst/>
                <a:ahLst/>
                <a:cxnLst>
                  <a:cxn ang="0">
                    <a:pos x="0" y="0"/>
                  </a:cxn>
                  <a:cxn ang="0">
                    <a:pos x="12" y="72"/>
                  </a:cxn>
                  <a:cxn ang="0">
                    <a:pos x="45" y="120"/>
                  </a:cxn>
                  <a:cxn ang="0">
                    <a:pos x="45" y="162"/>
                  </a:cxn>
                  <a:cxn ang="0">
                    <a:pos x="72" y="226"/>
                  </a:cxn>
                  <a:cxn ang="0">
                    <a:pos x="91" y="238"/>
                  </a:cxn>
                  <a:cxn ang="0">
                    <a:pos x="91" y="263"/>
                  </a:cxn>
                  <a:cxn ang="0">
                    <a:pos x="133" y="263"/>
                  </a:cxn>
                  <a:cxn ang="0">
                    <a:pos x="114" y="216"/>
                  </a:cxn>
                  <a:cxn ang="0">
                    <a:pos x="80" y="168"/>
                  </a:cxn>
                  <a:cxn ang="0">
                    <a:pos x="84" y="124"/>
                  </a:cxn>
                  <a:cxn ang="0">
                    <a:pos x="35" y="80"/>
                  </a:cxn>
                  <a:cxn ang="0">
                    <a:pos x="19" y="41"/>
                  </a:cxn>
                  <a:cxn ang="0">
                    <a:pos x="0" y="0"/>
                  </a:cxn>
                </a:cxnLst>
                <a:rect l="0" t="0" r="r" b="b"/>
                <a:pathLst>
                  <a:path w="133" h="263">
                    <a:moveTo>
                      <a:pt x="0" y="0"/>
                    </a:moveTo>
                    <a:lnTo>
                      <a:pt x="12" y="72"/>
                    </a:lnTo>
                    <a:lnTo>
                      <a:pt x="45" y="120"/>
                    </a:lnTo>
                    <a:lnTo>
                      <a:pt x="45" y="162"/>
                    </a:lnTo>
                    <a:lnTo>
                      <a:pt x="72" y="226"/>
                    </a:lnTo>
                    <a:lnTo>
                      <a:pt x="91" y="238"/>
                    </a:lnTo>
                    <a:lnTo>
                      <a:pt x="91" y="263"/>
                    </a:lnTo>
                    <a:lnTo>
                      <a:pt x="133" y="263"/>
                    </a:lnTo>
                    <a:lnTo>
                      <a:pt x="114" y="216"/>
                    </a:lnTo>
                    <a:lnTo>
                      <a:pt x="80" y="168"/>
                    </a:lnTo>
                    <a:lnTo>
                      <a:pt x="84" y="124"/>
                    </a:lnTo>
                    <a:lnTo>
                      <a:pt x="35" y="80"/>
                    </a:lnTo>
                    <a:lnTo>
                      <a:pt x="19" y="41"/>
                    </a:lnTo>
                    <a:lnTo>
                      <a:pt x="0" y="0"/>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grpSp>
    </p:spTree>
    <p:extLst>
      <p:ext uri="{BB962C8B-B14F-4D97-AF65-F5344CB8AC3E}">
        <p14:creationId xmlns:p14="http://schemas.microsoft.com/office/powerpoint/2010/main" val="17903959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repeatCount="indefinite" fill="hold" nodeType="afterEffect">
                                  <p:stCondLst>
                                    <p:cond delay="0"/>
                                  </p:stCondLst>
                                  <p:childTnLst>
                                    <p:animEffect transition="out" filter="fade">
                                      <p:cBhvr>
                                        <p:cTn id="6" dur="500" tmFilter="0, 0; .2, .5; .8, .5; 1, 0"/>
                                        <p:tgtEl>
                                          <p:spTgt spid="17"/>
                                        </p:tgtEl>
                                      </p:cBhvr>
                                    </p:animEffect>
                                    <p:animScale>
                                      <p:cBhvr>
                                        <p:cTn id="7" dur="250" autoRev="1" fill="hold"/>
                                        <p:tgtEl>
                                          <p:spTgt spid="17"/>
                                        </p:tgtEl>
                                      </p:cBhvr>
                                      <p:by x="105000" y="105000"/>
                                    </p:animScale>
                                  </p:childTnLst>
                                </p:cTn>
                              </p:par>
                            </p:childTnLst>
                          </p:cTn>
                        </p:par>
                      </p:childTnLst>
                    </p:cTn>
                  </p:par>
                  <p:par>
                    <p:cTn id="8" fill="hold">
                      <p:stCondLst>
                        <p:cond delay="indefinite"/>
                      </p:stCondLst>
                      <p:childTnLst>
                        <p:par>
                          <p:cTn id="9" fill="hold">
                            <p:stCondLst>
                              <p:cond delay="0"/>
                            </p:stCondLst>
                            <p:childTnLst>
                              <p:par>
                                <p:cTn id="10" presetID="30" presetClass="entr" presetSubtype="0"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800" decel="100000"/>
                                        <p:tgtEl>
                                          <p:spTgt spid="10"/>
                                        </p:tgtEl>
                                      </p:cBhvr>
                                    </p:animEffect>
                                    <p:anim calcmode="lin" valueType="num">
                                      <p:cBhvr>
                                        <p:cTn id="13" dur="800" decel="100000" fill="hold"/>
                                        <p:tgtEl>
                                          <p:spTgt spid="10"/>
                                        </p:tgtEl>
                                        <p:attrNameLst>
                                          <p:attrName>style.rotation</p:attrName>
                                        </p:attrNameLst>
                                      </p:cBhvr>
                                      <p:tavLst>
                                        <p:tav tm="0">
                                          <p:val>
                                            <p:fltVal val="-90"/>
                                          </p:val>
                                        </p:tav>
                                        <p:tav tm="100000">
                                          <p:val>
                                            <p:fltVal val="0"/>
                                          </p:val>
                                        </p:tav>
                                      </p:tavLst>
                                    </p:anim>
                                    <p:anim calcmode="lin" valueType="num">
                                      <p:cBhvr>
                                        <p:cTn id="14" dur="800" decel="100000" fill="hold"/>
                                        <p:tgtEl>
                                          <p:spTgt spid="10"/>
                                        </p:tgtEl>
                                        <p:attrNameLst>
                                          <p:attrName>ppt_x</p:attrName>
                                        </p:attrNameLst>
                                      </p:cBhvr>
                                      <p:tavLst>
                                        <p:tav tm="0">
                                          <p:val>
                                            <p:strVal val="#ppt_x+0.4"/>
                                          </p:val>
                                        </p:tav>
                                        <p:tav tm="100000">
                                          <p:val>
                                            <p:strVal val="#ppt_x-0.05"/>
                                          </p:val>
                                        </p:tav>
                                      </p:tavLst>
                                    </p:anim>
                                    <p:anim calcmode="lin" valueType="num">
                                      <p:cBhvr>
                                        <p:cTn id="15" dur="800" decel="100000" fill="hold"/>
                                        <p:tgtEl>
                                          <p:spTgt spid="10"/>
                                        </p:tgtEl>
                                        <p:attrNameLst>
                                          <p:attrName>ppt_y</p:attrName>
                                        </p:attrNameLst>
                                      </p:cBhvr>
                                      <p:tavLst>
                                        <p:tav tm="0">
                                          <p:val>
                                            <p:strVal val="#ppt_y-0.4"/>
                                          </p:val>
                                        </p:tav>
                                        <p:tav tm="100000">
                                          <p:val>
                                            <p:strVal val="#ppt_y+0.1"/>
                                          </p:val>
                                        </p:tav>
                                      </p:tavLst>
                                    </p:anim>
                                    <p:anim calcmode="lin" valueType="num">
                                      <p:cBhvr>
                                        <p:cTn id="16"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17"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par>
                                <p:cTn id="18" presetID="30" presetClass="entr" presetSubtype="0" fill="hold" nodeType="withEffect">
                                  <p:stCondLst>
                                    <p:cond delay="0"/>
                                  </p:stCondLst>
                                  <p:childTnLst>
                                    <p:set>
                                      <p:cBhvr>
                                        <p:cTn id="19" dur="1" fill="hold">
                                          <p:stCondLst>
                                            <p:cond delay="0"/>
                                          </p:stCondLst>
                                        </p:cTn>
                                        <p:tgtEl>
                                          <p:spTgt spid="13"/>
                                        </p:tgtEl>
                                        <p:attrNameLst>
                                          <p:attrName>style.visibility</p:attrName>
                                        </p:attrNameLst>
                                      </p:cBhvr>
                                      <p:to>
                                        <p:strVal val="visible"/>
                                      </p:to>
                                    </p:set>
                                    <p:animEffect transition="in" filter="fade">
                                      <p:cBhvr>
                                        <p:cTn id="20" dur="800" decel="100000"/>
                                        <p:tgtEl>
                                          <p:spTgt spid="13"/>
                                        </p:tgtEl>
                                      </p:cBhvr>
                                    </p:animEffect>
                                    <p:anim calcmode="lin" valueType="num">
                                      <p:cBhvr>
                                        <p:cTn id="21" dur="800" decel="100000" fill="hold"/>
                                        <p:tgtEl>
                                          <p:spTgt spid="13"/>
                                        </p:tgtEl>
                                        <p:attrNameLst>
                                          <p:attrName>style.rotation</p:attrName>
                                        </p:attrNameLst>
                                      </p:cBhvr>
                                      <p:tavLst>
                                        <p:tav tm="0">
                                          <p:val>
                                            <p:fltVal val="-90"/>
                                          </p:val>
                                        </p:tav>
                                        <p:tav tm="100000">
                                          <p:val>
                                            <p:fltVal val="0"/>
                                          </p:val>
                                        </p:tav>
                                      </p:tavLst>
                                    </p:anim>
                                    <p:anim calcmode="lin" valueType="num">
                                      <p:cBhvr>
                                        <p:cTn id="22" dur="800" decel="100000" fill="hold"/>
                                        <p:tgtEl>
                                          <p:spTgt spid="13"/>
                                        </p:tgtEl>
                                        <p:attrNameLst>
                                          <p:attrName>ppt_x</p:attrName>
                                        </p:attrNameLst>
                                      </p:cBhvr>
                                      <p:tavLst>
                                        <p:tav tm="0">
                                          <p:val>
                                            <p:strVal val="#ppt_x+0.4"/>
                                          </p:val>
                                        </p:tav>
                                        <p:tav tm="100000">
                                          <p:val>
                                            <p:strVal val="#ppt_x-0.05"/>
                                          </p:val>
                                        </p:tav>
                                      </p:tavLst>
                                    </p:anim>
                                    <p:anim calcmode="lin" valueType="num">
                                      <p:cBhvr>
                                        <p:cTn id="23" dur="800" decel="100000" fill="hold"/>
                                        <p:tgtEl>
                                          <p:spTgt spid="13"/>
                                        </p:tgtEl>
                                        <p:attrNameLst>
                                          <p:attrName>ppt_y</p:attrName>
                                        </p:attrNameLst>
                                      </p:cBhvr>
                                      <p:tavLst>
                                        <p:tav tm="0">
                                          <p:val>
                                            <p:strVal val="#ppt_y-0.4"/>
                                          </p:val>
                                        </p:tav>
                                        <p:tav tm="100000">
                                          <p:val>
                                            <p:strVal val="#ppt_y+0.1"/>
                                          </p:val>
                                        </p:tav>
                                      </p:tavLst>
                                    </p:anim>
                                    <p:anim calcmode="lin" valueType="num">
                                      <p:cBhvr>
                                        <p:cTn id="24" dur="200" accel="100000" fill="hold">
                                          <p:stCondLst>
                                            <p:cond delay="800"/>
                                          </p:stCondLst>
                                        </p:cTn>
                                        <p:tgtEl>
                                          <p:spTgt spid="13"/>
                                        </p:tgtEl>
                                        <p:attrNameLst>
                                          <p:attrName>ppt_x</p:attrName>
                                        </p:attrNameLst>
                                      </p:cBhvr>
                                      <p:tavLst>
                                        <p:tav tm="0">
                                          <p:val>
                                            <p:strVal val="#ppt_x-0.05"/>
                                          </p:val>
                                        </p:tav>
                                        <p:tav tm="100000">
                                          <p:val>
                                            <p:strVal val="#ppt_x"/>
                                          </p:val>
                                        </p:tav>
                                      </p:tavLst>
                                    </p:anim>
                                    <p:anim calcmode="lin" valueType="num">
                                      <p:cBhvr>
                                        <p:cTn id="25" dur="200" accel="100000" fill="hold">
                                          <p:stCondLst>
                                            <p:cond delay="800"/>
                                          </p:stCondLst>
                                        </p:cTn>
                                        <p:tgtEl>
                                          <p:spTgt spid="13"/>
                                        </p:tgtEl>
                                        <p:attrNameLst>
                                          <p:attrName>ppt_y</p:attrName>
                                        </p:attrNameLst>
                                      </p:cBhvr>
                                      <p:tavLst>
                                        <p:tav tm="0">
                                          <p:val>
                                            <p:strVal val="#ppt_y+0.1"/>
                                          </p:val>
                                        </p:tav>
                                        <p:tav tm="100000">
                                          <p:val>
                                            <p:strVal val="#ppt_y"/>
                                          </p:val>
                                        </p:tav>
                                      </p:tavLst>
                                    </p:anim>
                                  </p:childTnLst>
                                </p:cTn>
                              </p:par>
                              <p:par>
                                <p:cTn id="26" presetID="30" presetClass="entr" presetSubtype="0" fill="hold" grpId="0" nodeType="withEffect">
                                  <p:stCondLst>
                                    <p:cond delay="0"/>
                                  </p:stCondLst>
                                  <p:childTnLst>
                                    <p:set>
                                      <p:cBhvr>
                                        <p:cTn id="27" dur="1" fill="hold">
                                          <p:stCondLst>
                                            <p:cond delay="0"/>
                                          </p:stCondLst>
                                        </p:cTn>
                                        <p:tgtEl>
                                          <p:spTgt spid="52"/>
                                        </p:tgtEl>
                                        <p:attrNameLst>
                                          <p:attrName>style.visibility</p:attrName>
                                        </p:attrNameLst>
                                      </p:cBhvr>
                                      <p:to>
                                        <p:strVal val="visible"/>
                                      </p:to>
                                    </p:set>
                                    <p:animEffect transition="in" filter="fade">
                                      <p:cBhvr>
                                        <p:cTn id="28" dur="800" decel="100000"/>
                                        <p:tgtEl>
                                          <p:spTgt spid="52"/>
                                        </p:tgtEl>
                                      </p:cBhvr>
                                    </p:animEffect>
                                    <p:anim calcmode="lin" valueType="num">
                                      <p:cBhvr>
                                        <p:cTn id="29" dur="800" decel="100000" fill="hold"/>
                                        <p:tgtEl>
                                          <p:spTgt spid="52"/>
                                        </p:tgtEl>
                                        <p:attrNameLst>
                                          <p:attrName>style.rotation</p:attrName>
                                        </p:attrNameLst>
                                      </p:cBhvr>
                                      <p:tavLst>
                                        <p:tav tm="0">
                                          <p:val>
                                            <p:fltVal val="-90"/>
                                          </p:val>
                                        </p:tav>
                                        <p:tav tm="100000">
                                          <p:val>
                                            <p:fltVal val="0"/>
                                          </p:val>
                                        </p:tav>
                                      </p:tavLst>
                                    </p:anim>
                                    <p:anim calcmode="lin" valueType="num">
                                      <p:cBhvr>
                                        <p:cTn id="30" dur="800" decel="100000" fill="hold"/>
                                        <p:tgtEl>
                                          <p:spTgt spid="52"/>
                                        </p:tgtEl>
                                        <p:attrNameLst>
                                          <p:attrName>ppt_x</p:attrName>
                                        </p:attrNameLst>
                                      </p:cBhvr>
                                      <p:tavLst>
                                        <p:tav tm="0">
                                          <p:val>
                                            <p:strVal val="#ppt_x+0.4"/>
                                          </p:val>
                                        </p:tav>
                                        <p:tav tm="100000">
                                          <p:val>
                                            <p:strVal val="#ppt_x-0.05"/>
                                          </p:val>
                                        </p:tav>
                                      </p:tavLst>
                                    </p:anim>
                                    <p:anim calcmode="lin" valueType="num">
                                      <p:cBhvr>
                                        <p:cTn id="31" dur="800" decel="100000" fill="hold"/>
                                        <p:tgtEl>
                                          <p:spTgt spid="52"/>
                                        </p:tgtEl>
                                        <p:attrNameLst>
                                          <p:attrName>ppt_y</p:attrName>
                                        </p:attrNameLst>
                                      </p:cBhvr>
                                      <p:tavLst>
                                        <p:tav tm="0">
                                          <p:val>
                                            <p:strVal val="#ppt_y-0.4"/>
                                          </p:val>
                                        </p:tav>
                                        <p:tav tm="100000">
                                          <p:val>
                                            <p:strVal val="#ppt_y+0.1"/>
                                          </p:val>
                                        </p:tav>
                                      </p:tavLst>
                                    </p:anim>
                                    <p:anim calcmode="lin" valueType="num">
                                      <p:cBhvr>
                                        <p:cTn id="32" dur="200" accel="100000" fill="hold">
                                          <p:stCondLst>
                                            <p:cond delay="800"/>
                                          </p:stCondLst>
                                        </p:cTn>
                                        <p:tgtEl>
                                          <p:spTgt spid="52"/>
                                        </p:tgtEl>
                                        <p:attrNameLst>
                                          <p:attrName>ppt_x</p:attrName>
                                        </p:attrNameLst>
                                      </p:cBhvr>
                                      <p:tavLst>
                                        <p:tav tm="0">
                                          <p:val>
                                            <p:strVal val="#ppt_x-0.05"/>
                                          </p:val>
                                        </p:tav>
                                        <p:tav tm="100000">
                                          <p:val>
                                            <p:strVal val="#ppt_x"/>
                                          </p:val>
                                        </p:tav>
                                      </p:tavLst>
                                    </p:anim>
                                    <p:anim calcmode="lin" valueType="num">
                                      <p:cBhvr>
                                        <p:cTn id="33" dur="200" accel="100000" fill="hold">
                                          <p:stCondLst>
                                            <p:cond delay="800"/>
                                          </p:stCondLst>
                                        </p:cTn>
                                        <p:tgtEl>
                                          <p:spTgt spid="52"/>
                                        </p:tgtEl>
                                        <p:attrNameLst>
                                          <p:attrName>ppt_y</p:attrName>
                                        </p:attrNameLst>
                                      </p:cBhvr>
                                      <p:tavLst>
                                        <p:tav tm="0">
                                          <p:val>
                                            <p:strVal val="#ppt_y+0.1"/>
                                          </p:val>
                                        </p:tav>
                                        <p:tav tm="100000">
                                          <p:val>
                                            <p:strVal val="#ppt_y"/>
                                          </p:val>
                                        </p:tav>
                                      </p:tavLst>
                                    </p:anim>
                                  </p:childTnLst>
                                </p:cTn>
                              </p:par>
                              <p:par>
                                <p:cTn id="34" presetID="30"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800" decel="100000"/>
                                        <p:tgtEl>
                                          <p:spTgt spid="9"/>
                                        </p:tgtEl>
                                      </p:cBhvr>
                                    </p:animEffect>
                                    <p:anim calcmode="lin" valueType="num">
                                      <p:cBhvr>
                                        <p:cTn id="37" dur="800" decel="100000" fill="hold"/>
                                        <p:tgtEl>
                                          <p:spTgt spid="9"/>
                                        </p:tgtEl>
                                        <p:attrNameLst>
                                          <p:attrName>style.rotation</p:attrName>
                                        </p:attrNameLst>
                                      </p:cBhvr>
                                      <p:tavLst>
                                        <p:tav tm="0">
                                          <p:val>
                                            <p:fltVal val="-90"/>
                                          </p:val>
                                        </p:tav>
                                        <p:tav tm="100000">
                                          <p:val>
                                            <p:fltVal val="0"/>
                                          </p:val>
                                        </p:tav>
                                      </p:tavLst>
                                    </p:anim>
                                    <p:anim calcmode="lin" valueType="num">
                                      <p:cBhvr>
                                        <p:cTn id="38" dur="800" decel="100000" fill="hold"/>
                                        <p:tgtEl>
                                          <p:spTgt spid="9"/>
                                        </p:tgtEl>
                                        <p:attrNameLst>
                                          <p:attrName>ppt_x</p:attrName>
                                        </p:attrNameLst>
                                      </p:cBhvr>
                                      <p:tavLst>
                                        <p:tav tm="0">
                                          <p:val>
                                            <p:strVal val="#ppt_x+0.4"/>
                                          </p:val>
                                        </p:tav>
                                        <p:tav tm="100000">
                                          <p:val>
                                            <p:strVal val="#ppt_x-0.05"/>
                                          </p:val>
                                        </p:tav>
                                      </p:tavLst>
                                    </p:anim>
                                    <p:anim calcmode="lin" valueType="num">
                                      <p:cBhvr>
                                        <p:cTn id="39" dur="800" decel="100000" fill="hold"/>
                                        <p:tgtEl>
                                          <p:spTgt spid="9"/>
                                        </p:tgtEl>
                                        <p:attrNameLst>
                                          <p:attrName>ppt_y</p:attrName>
                                        </p:attrNameLst>
                                      </p:cBhvr>
                                      <p:tavLst>
                                        <p:tav tm="0">
                                          <p:val>
                                            <p:strVal val="#ppt_y-0.4"/>
                                          </p:val>
                                        </p:tav>
                                        <p:tav tm="100000">
                                          <p:val>
                                            <p:strVal val="#ppt_y+0.1"/>
                                          </p:val>
                                        </p:tav>
                                      </p:tavLst>
                                    </p:anim>
                                    <p:anim calcmode="lin" valueType="num">
                                      <p:cBhvr>
                                        <p:cTn id="40" dur="200" accel="100000" fill="hold">
                                          <p:stCondLst>
                                            <p:cond delay="800"/>
                                          </p:stCondLst>
                                        </p:cTn>
                                        <p:tgtEl>
                                          <p:spTgt spid="9"/>
                                        </p:tgtEl>
                                        <p:attrNameLst>
                                          <p:attrName>ppt_x</p:attrName>
                                        </p:attrNameLst>
                                      </p:cBhvr>
                                      <p:tavLst>
                                        <p:tav tm="0">
                                          <p:val>
                                            <p:strVal val="#ppt_x-0.05"/>
                                          </p:val>
                                        </p:tav>
                                        <p:tav tm="100000">
                                          <p:val>
                                            <p:strVal val="#ppt_x"/>
                                          </p:val>
                                        </p:tav>
                                      </p:tavLst>
                                    </p:anim>
                                    <p:anim calcmode="lin" valueType="num">
                                      <p:cBhvr>
                                        <p:cTn id="41" dur="200" accel="100000" fill="hold">
                                          <p:stCondLst>
                                            <p:cond delay="800"/>
                                          </p:stCondLst>
                                        </p:cTn>
                                        <p:tgtEl>
                                          <p:spTgt spid="9"/>
                                        </p:tgtEl>
                                        <p:attrNameLst>
                                          <p:attrName>ppt_y</p:attrName>
                                        </p:attrNameLst>
                                      </p:cBhvr>
                                      <p:tavLst>
                                        <p:tav tm="0">
                                          <p:val>
                                            <p:strVal val="#ppt_y+0.1"/>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26" presetClass="entr" presetSubtype="0" fill="hold" grpId="0" nodeType="clickEffect">
                                  <p:stCondLst>
                                    <p:cond delay="0"/>
                                  </p:stCondLst>
                                  <p:childTnLst>
                                    <p:set>
                                      <p:cBhvr>
                                        <p:cTn id="45" dur="1" fill="hold">
                                          <p:stCondLst>
                                            <p:cond delay="0"/>
                                          </p:stCondLst>
                                        </p:cTn>
                                        <p:tgtEl>
                                          <p:spTgt spid="16"/>
                                        </p:tgtEl>
                                        <p:attrNameLst>
                                          <p:attrName>style.visibility</p:attrName>
                                        </p:attrNameLst>
                                      </p:cBhvr>
                                      <p:to>
                                        <p:strVal val="visible"/>
                                      </p:to>
                                    </p:set>
                                    <p:animEffect transition="in" filter="wipe(down)">
                                      <p:cBhvr>
                                        <p:cTn id="46" dur="580">
                                          <p:stCondLst>
                                            <p:cond delay="0"/>
                                          </p:stCondLst>
                                        </p:cTn>
                                        <p:tgtEl>
                                          <p:spTgt spid="16"/>
                                        </p:tgtEl>
                                      </p:cBhvr>
                                    </p:animEffect>
                                    <p:anim calcmode="lin" valueType="num">
                                      <p:cBhvr>
                                        <p:cTn id="47" dur="1822" tmFilter="0,0; 0.14,0.36; 0.43,0.73; 0.71,0.91; 1.0,1.0">
                                          <p:stCondLst>
                                            <p:cond delay="0"/>
                                          </p:stCondLst>
                                        </p:cTn>
                                        <p:tgtEl>
                                          <p:spTgt spid="16"/>
                                        </p:tgtEl>
                                        <p:attrNameLst>
                                          <p:attrName>ppt_x</p:attrName>
                                        </p:attrNameLst>
                                      </p:cBhvr>
                                      <p:tavLst>
                                        <p:tav tm="0">
                                          <p:val>
                                            <p:strVal val="#ppt_x-0.25"/>
                                          </p:val>
                                        </p:tav>
                                        <p:tav tm="100000">
                                          <p:val>
                                            <p:strVal val="#ppt_x"/>
                                          </p:val>
                                        </p:tav>
                                      </p:tavLst>
                                    </p:anim>
                                    <p:anim calcmode="lin" valueType="num">
                                      <p:cBhvr>
                                        <p:cTn id="48" dur="664" tmFilter="0.0,0.0; 0.25,0.07; 0.50,0.2; 0.75,0.467; 1.0,1.0">
                                          <p:stCondLst>
                                            <p:cond delay="0"/>
                                          </p:stCondLst>
                                        </p:cTn>
                                        <p:tgtEl>
                                          <p:spTgt spid="16"/>
                                        </p:tgtEl>
                                        <p:attrNameLst>
                                          <p:attrName>ppt_y</p:attrName>
                                        </p:attrNameLst>
                                      </p:cBhvr>
                                      <p:tavLst>
                                        <p:tav tm="0" fmla="#ppt_y-sin(pi*$)/3">
                                          <p:val>
                                            <p:fltVal val="0.5"/>
                                          </p:val>
                                        </p:tav>
                                        <p:tav tm="100000">
                                          <p:val>
                                            <p:fltVal val="1"/>
                                          </p:val>
                                        </p:tav>
                                      </p:tavLst>
                                    </p:anim>
                                    <p:anim calcmode="lin" valueType="num">
                                      <p:cBhvr>
                                        <p:cTn id="49" dur="664" tmFilter="0, 0; 0.125,0.2665; 0.25,0.4; 0.375,0.465; 0.5,0.5;  0.625,0.535; 0.75,0.6; 0.875,0.7335; 1,1">
                                          <p:stCondLst>
                                            <p:cond delay="664"/>
                                          </p:stCondLst>
                                        </p:cTn>
                                        <p:tgtEl>
                                          <p:spTgt spid="16"/>
                                        </p:tgtEl>
                                        <p:attrNameLst>
                                          <p:attrName>ppt_y</p:attrName>
                                        </p:attrNameLst>
                                      </p:cBhvr>
                                      <p:tavLst>
                                        <p:tav tm="0" fmla="#ppt_y-sin(pi*$)/9">
                                          <p:val>
                                            <p:fltVal val="0"/>
                                          </p:val>
                                        </p:tav>
                                        <p:tav tm="100000">
                                          <p:val>
                                            <p:fltVal val="1"/>
                                          </p:val>
                                        </p:tav>
                                      </p:tavLst>
                                    </p:anim>
                                    <p:anim calcmode="lin" valueType="num">
                                      <p:cBhvr>
                                        <p:cTn id="50" dur="332" tmFilter="0, 0; 0.125,0.2665; 0.25,0.4; 0.375,0.465; 0.5,0.5;  0.625,0.535; 0.75,0.6; 0.875,0.7335; 1,1">
                                          <p:stCondLst>
                                            <p:cond delay="1324"/>
                                          </p:stCondLst>
                                        </p:cTn>
                                        <p:tgtEl>
                                          <p:spTgt spid="16"/>
                                        </p:tgtEl>
                                        <p:attrNameLst>
                                          <p:attrName>ppt_y</p:attrName>
                                        </p:attrNameLst>
                                      </p:cBhvr>
                                      <p:tavLst>
                                        <p:tav tm="0" fmla="#ppt_y-sin(pi*$)/27">
                                          <p:val>
                                            <p:fltVal val="0"/>
                                          </p:val>
                                        </p:tav>
                                        <p:tav tm="100000">
                                          <p:val>
                                            <p:fltVal val="1"/>
                                          </p:val>
                                        </p:tav>
                                      </p:tavLst>
                                    </p:anim>
                                    <p:anim calcmode="lin" valueType="num">
                                      <p:cBhvr>
                                        <p:cTn id="51" dur="164" tmFilter="0, 0; 0.125,0.2665; 0.25,0.4; 0.375,0.465; 0.5,0.5;  0.625,0.535; 0.75,0.6; 0.875,0.7335; 1,1">
                                          <p:stCondLst>
                                            <p:cond delay="1656"/>
                                          </p:stCondLst>
                                        </p:cTn>
                                        <p:tgtEl>
                                          <p:spTgt spid="16"/>
                                        </p:tgtEl>
                                        <p:attrNameLst>
                                          <p:attrName>ppt_y</p:attrName>
                                        </p:attrNameLst>
                                      </p:cBhvr>
                                      <p:tavLst>
                                        <p:tav tm="0" fmla="#ppt_y-sin(pi*$)/81">
                                          <p:val>
                                            <p:fltVal val="0"/>
                                          </p:val>
                                        </p:tav>
                                        <p:tav tm="100000">
                                          <p:val>
                                            <p:fltVal val="1"/>
                                          </p:val>
                                        </p:tav>
                                      </p:tavLst>
                                    </p:anim>
                                    <p:animScale>
                                      <p:cBhvr>
                                        <p:cTn id="52" dur="26">
                                          <p:stCondLst>
                                            <p:cond delay="650"/>
                                          </p:stCondLst>
                                        </p:cTn>
                                        <p:tgtEl>
                                          <p:spTgt spid="16"/>
                                        </p:tgtEl>
                                      </p:cBhvr>
                                      <p:to x="100000" y="60000"/>
                                    </p:animScale>
                                    <p:animScale>
                                      <p:cBhvr>
                                        <p:cTn id="53" dur="166" decel="50000">
                                          <p:stCondLst>
                                            <p:cond delay="676"/>
                                          </p:stCondLst>
                                        </p:cTn>
                                        <p:tgtEl>
                                          <p:spTgt spid="16"/>
                                        </p:tgtEl>
                                      </p:cBhvr>
                                      <p:to x="100000" y="100000"/>
                                    </p:animScale>
                                    <p:animScale>
                                      <p:cBhvr>
                                        <p:cTn id="54" dur="26">
                                          <p:stCondLst>
                                            <p:cond delay="1312"/>
                                          </p:stCondLst>
                                        </p:cTn>
                                        <p:tgtEl>
                                          <p:spTgt spid="16"/>
                                        </p:tgtEl>
                                      </p:cBhvr>
                                      <p:to x="100000" y="80000"/>
                                    </p:animScale>
                                    <p:animScale>
                                      <p:cBhvr>
                                        <p:cTn id="55" dur="166" decel="50000">
                                          <p:stCondLst>
                                            <p:cond delay="1338"/>
                                          </p:stCondLst>
                                        </p:cTn>
                                        <p:tgtEl>
                                          <p:spTgt spid="16"/>
                                        </p:tgtEl>
                                      </p:cBhvr>
                                      <p:to x="100000" y="100000"/>
                                    </p:animScale>
                                    <p:animScale>
                                      <p:cBhvr>
                                        <p:cTn id="56" dur="26">
                                          <p:stCondLst>
                                            <p:cond delay="1642"/>
                                          </p:stCondLst>
                                        </p:cTn>
                                        <p:tgtEl>
                                          <p:spTgt spid="16"/>
                                        </p:tgtEl>
                                      </p:cBhvr>
                                      <p:to x="100000" y="90000"/>
                                    </p:animScale>
                                    <p:animScale>
                                      <p:cBhvr>
                                        <p:cTn id="57" dur="166" decel="50000">
                                          <p:stCondLst>
                                            <p:cond delay="1668"/>
                                          </p:stCondLst>
                                        </p:cTn>
                                        <p:tgtEl>
                                          <p:spTgt spid="16"/>
                                        </p:tgtEl>
                                      </p:cBhvr>
                                      <p:to x="100000" y="100000"/>
                                    </p:animScale>
                                    <p:animScale>
                                      <p:cBhvr>
                                        <p:cTn id="58" dur="26">
                                          <p:stCondLst>
                                            <p:cond delay="1808"/>
                                          </p:stCondLst>
                                        </p:cTn>
                                        <p:tgtEl>
                                          <p:spTgt spid="16"/>
                                        </p:tgtEl>
                                      </p:cBhvr>
                                      <p:to x="100000" y="95000"/>
                                    </p:animScale>
                                    <p:animScale>
                                      <p:cBhvr>
                                        <p:cTn id="59" dur="166" decel="50000">
                                          <p:stCondLst>
                                            <p:cond delay="1834"/>
                                          </p:stCondLst>
                                        </p:cTn>
                                        <p:tgtEl>
                                          <p:spTgt spid="16"/>
                                        </p:tgtEl>
                                      </p:cBhvr>
                                      <p:to x="100000" y="100000"/>
                                    </p:animScale>
                                  </p:childTnLst>
                                </p:cTn>
                              </p:par>
                            </p:childTnLst>
                          </p:cTn>
                        </p:par>
                        <p:par>
                          <p:cTn id="60" fill="hold">
                            <p:stCondLst>
                              <p:cond delay="2000"/>
                            </p:stCondLst>
                            <p:childTnLst>
                              <p:par>
                                <p:cTn id="61" presetID="26" presetClass="emph" presetSubtype="0" repeatCount="indefinite" fill="hold" nodeType="afterEffect">
                                  <p:stCondLst>
                                    <p:cond delay="0"/>
                                  </p:stCondLst>
                                  <p:childTnLst>
                                    <p:animEffect transition="out" filter="fade">
                                      <p:cBhvr>
                                        <p:cTn id="62" dur="500" tmFilter="0, 0; .2, .5; .8, .5; 1, 0"/>
                                        <p:tgtEl>
                                          <p:spTgt spid="53"/>
                                        </p:tgtEl>
                                      </p:cBhvr>
                                    </p:animEffect>
                                    <p:animScale>
                                      <p:cBhvr>
                                        <p:cTn id="63" dur="250" autoRev="1" fill="hold"/>
                                        <p:tgtEl>
                                          <p:spTgt spid="53"/>
                                        </p:tgtEl>
                                      </p:cBhvr>
                                      <p:by x="105000" y="105000"/>
                                    </p:animScale>
                                  </p:childTnLst>
                                </p:cTn>
                              </p:par>
                            </p:childTnLst>
                          </p:cTn>
                        </p:par>
                        <p:par>
                          <p:cTn id="64" fill="hold">
                            <p:stCondLst>
                              <p:cond delay="2500"/>
                            </p:stCondLst>
                            <p:childTnLst>
                              <p:par>
                                <p:cTn id="65" presetID="26" presetClass="emph" presetSubtype="0" repeatCount="indefinite" fill="hold" nodeType="afterEffect">
                                  <p:stCondLst>
                                    <p:cond delay="0"/>
                                  </p:stCondLst>
                                  <p:childTnLst>
                                    <p:animEffect transition="out" filter="fade">
                                      <p:cBhvr>
                                        <p:cTn id="66" dur="500" tmFilter="0, 0; .2, .5; .8, .5; 1, 0"/>
                                        <p:tgtEl>
                                          <p:spTgt spid="88"/>
                                        </p:tgtEl>
                                      </p:cBhvr>
                                    </p:animEffect>
                                    <p:animScale>
                                      <p:cBhvr>
                                        <p:cTn id="67" dur="250" autoRev="1" fill="hold"/>
                                        <p:tgtEl>
                                          <p:spTgt spid="88"/>
                                        </p:tgtEl>
                                      </p:cBhvr>
                                      <p:by x="105000" y="105000"/>
                                    </p:animScale>
                                  </p:childTnLst>
                                </p:cTn>
                              </p:par>
                            </p:childTnLst>
                          </p:cTn>
                        </p:par>
                      </p:childTnLst>
                    </p:cTn>
                  </p:par>
                  <p:par>
                    <p:cTn id="68" fill="hold">
                      <p:stCondLst>
                        <p:cond delay="indefinite"/>
                      </p:stCondLst>
                      <p:childTnLst>
                        <p:par>
                          <p:cTn id="69" fill="hold">
                            <p:stCondLst>
                              <p:cond delay="0"/>
                            </p:stCondLst>
                            <p:childTnLst>
                              <p:par>
                                <p:cTn id="70" presetID="30" presetClass="entr" presetSubtype="0" fill="hold" nodeType="clickEffect">
                                  <p:stCondLst>
                                    <p:cond delay="0"/>
                                  </p:stCondLst>
                                  <p:childTnLst>
                                    <p:set>
                                      <p:cBhvr>
                                        <p:cTn id="71" dur="1" fill="hold">
                                          <p:stCondLst>
                                            <p:cond delay="0"/>
                                          </p:stCondLst>
                                        </p:cTn>
                                        <p:tgtEl>
                                          <p:spTgt spid="88"/>
                                        </p:tgtEl>
                                        <p:attrNameLst>
                                          <p:attrName>style.visibility</p:attrName>
                                        </p:attrNameLst>
                                      </p:cBhvr>
                                      <p:to>
                                        <p:strVal val="visible"/>
                                      </p:to>
                                    </p:set>
                                    <p:animEffect transition="in" filter="fade">
                                      <p:cBhvr>
                                        <p:cTn id="72" dur="800" decel="100000"/>
                                        <p:tgtEl>
                                          <p:spTgt spid="88"/>
                                        </p:tgtEl>
                                      </p:cBhvr>
                                    </p:animEffect>
                                    <p:anim calcmode="lin" valueType="num">
                                      <p:cBhvr>
                                        <p:cTn id="73" dur="800" decel="100000" fill="hold"/>
                                        <p:tgtEl>
                                          <p:spTgt spid="88"/>
                                        </p:tgtEl>
                                        <p:attrNameLst>
                                          <p:attrName>style.rotation</p:attrName>
                                        </p:attrNameLst>
                                      </p:cBhvr>
                                      <p:tavLst>
                                        <p:tav tm="0">
                                          <p:val>
                                            <p:fltVal val="-90"/>
                                          </p:val>
                                        </p:tav>
                                        <p:tav tm="100000">
                                          <p:val>
                                            <p:fltVal val="0"/>
                                          </p:val>
                                        </p:tav>
                                      </p:tavLst>
                                    </p:anim>
                                    <p:anim calcmode="lin" valueType="num">
                                      <p:cBhvr>
                                        <p:cTn id="74" dur="800" decel="100000" fill="hold"/>
                                        <p:tgtEl>
                                          <p:spTgt spid="88"/>
                                        </p:tgtEl>
                                        <p:attrNameLst>
                                          <p:attrName>ppt_x</p:attrName>
                                        </p:attrNameLst>
                                      </p:cBhvr>
                                      <p:tavLst>
                                        <p:tav tm="0">
                                          <p:val>
                                            <p:strVal val="#ppt_x+0.4"/>
                                          </p:val>
                                        </p:tav>
                                        <p:tav tm="100000">
                                          <p:val>
                                            <p:strVal val="#ppt_x-0.05"/>
                                          </p:val>
                                        </p:tav>
                                      </p:tavLst>
                                    </p:anim>
                                    <p:anim calcmode="lin" valueType="num">
                                      <p:cBhvr>
                                        <p:cTn id="75" dur="800" decel="100000" fill="hold"/>
                                        <p:tgtEl>
                                          <p:spTgt spid="88"/>
                                        </p:tgtEl>
                                        <p:attrNameLst>
                                          <p:attrName>ppt_y</p:attrName>
                                        </p:attrNameLst>
                                      </p:cBhvr>
                                      <p:tavLst>
                                        <p:tav tm="0">
                                          <p:val>
                                            <p:strVal val="#ppt_y-0.4"/>
                                          </p:val>
                                        </p:tav>
                                        <p:tav tm="100000">
                                          <p:val>
                                            <p:strVal val="#ppt_y+0.1"/>
                                          </p:val>
                                        </p:tav>
                                      </p:tavLst>
                                    </p:anim>
                                    <p:anim calcmode="lin" valueType="num">
                                      <p:cBhvr>
                                        <p:cTn id="76" dur="200" accel="100000" fill="hold">
                                          <p:stCondLst>
                                            <p:cond delay="800"/>
                                          </p:stCondLst>
                                        </p:cTn>
                                        <p:tgtEl>
                                          <p:spTgt spid="88"/>
                                        </p:tgtEl>
                                        <p:attrNameLst>
                                          <p:attrName>ppt_x</p:attrName>
                                        </p:attrNameLst>
                                      </p:cBhvr>
                                      <p:tavLst>
                                        <p:tav tm="0">
                                          <p:val>
                                            <p:strVal val="#ppt_x-0.05"/>
                                          </p:val>
                                        </p:tav>
                                        <p:tav tm="100000">
                                          <p:val>
                                            <p:strVal val="#ppt_x"/>
                                          </p:val>
                                        </p:tav>
                                      </p:tavLst>
                                    </p:anim>
                                    <p:anim calcmode="lin" valueType="num">
                                      <p:cBhvr>
                                        <p:cTn id="77" dur="200" accel="100000" fill="hold">
                                          <p:stCondLst>
                                            <p:cond delay="800"/>
                                          </p:stCondLst>
                                        </p:cTn>
                                        <p:tgtEl>
                                          <p:spTgt spid="88"/>
                                        </p:tgtEl>
                                        <p:attrNameLst>
                                          <p:attrName>ppt_y</p:attrName>
                                        </p:attrNameLst>
                                      </p:cBhvr>
                                      <p:tavLst>
                                        <p:tav tm="0">
                                          <p:val>
                                            <p:strVal val="#ppt_y+0.1"/>
                                          </p:val>
                                        </p:tav>
                                        <p:tav tm="100000">
                                          <p:val>
                                            <p:strVal val="#ppt_y"/>
                                          </p:val>
                                        </p:tav>
                                      </p:tavLst>
                                    </p:anim>
                                  </p:childTnLst>
                                </p:cTn>
                              </p:par>
                              <p:par>
                                <p:cTn id="78" presetID="30" presetClass="entr" presetSubtype="0" fill="hold" nodeType="withEffect">
                                  <p:stCondLst>
                                    <p:cond delay="0"/>
                                  </p:stCondLst>
                                  <p:childTnLst>
                                    <p:set>
                                      <p:cBhvr>
                                        <p:cTn id="79" dur="1" fill="hold">
                                          <p:stCondLst>
                                            <p:cond delay="0"/>
                                          </p:stCondLst>
                                        </p:cTn>
                                        <p:tgtEl>
                                          <p:spTgt spid="103"/>
                                        </p:tgtEl>
                                        <p:attrNameLst>
                                          <p:attrName>style.visibility</p:attrName>
                                        </p:attrNameLst>
                                      </p:cBhvr>
                                      <p:to>
                                        <p:strVal val="visible"/>
                                      </p:to>
                                    </p:set>
                                    <p:animEffect transition="in" filter="fade">
                                      <p:cBhvr>
                                        <p:cTn id="80" dur="800" decel="100000"/>
                                        <p:tgtEl>
                                          <p:spTgt spid="103"/>
                                        </p:tgtEl>
                                      </p:cBhvr>
                                    </p:animEffect>
                                    <p:anim calcmode="lin" valueType="num">
                                      <p:cBhvr>
                                        <p:cTn id="81" dur="800" decel="100000" fill="hold"/>
                                        <p:tgtEl>
                                          <p:spTgt spid="103"/>
                                        </p:tgtEl>
                                        <p:attrNameLst>
                                          <p:attrName>style.rotation</p:attrName>
                                        </p:attrNameLst>
                                      </p:cBhvr>
                                      <p:tavLst>
                                        <p:tav tm="0">
                                          <p:val>
                                            <p:fltVal val="-90"/>
                                          </p:val>
                                        </p:tav>
                                        <p:tav tm="100000">
                                          <p:val>
                                            <p:fltVal val="0"/>
                                          </p:val>
                                        </p:tav>
                                      </p:tavLst>
                                    </p:anim>
                                    <p:anim calcmode="lin" valueType="num">
                                      <p:cBhvr>
                                        <p:cTn id="82" dur="800" decel="100000" fill="hold"/>
                                        <p:tgtEl>
                                          <p:spTgt spid="103"/>
                                        </p:tgtEl>
                                        <p:attrNameLst>
                                          <p:attrName>ppt_x</p:attrName>
                                        </p:attrNameLst>
                                      </p:cBhvr>
                                      <p:tavLst>
                                        <p:tav tm="0">
                                          <p:val>
                                            <p:strVal val="#ppt_x+0.4"/>
                                          </p:val>
                                        </p:tav>
                                        <p:tav tm="100000">
                                          <p:val>
                                            <p:strVal val="#ppt_x-0.05"/>
                                          </p:val>
                                        </p:tav>
                                      </p:tavLst>
                                    </p:anim>
                                    <p:anim calcmode="lin" valueType="num">
                                      <p:cBhvr>
                                        <p:cTn id="83" dur="800" decel="100000" fill="hold"/>
                                        <p:tgtEl>
                                          <p:spTgt spid="103"/>
                                        </p:tgtEl>
                                        <p:attrNameLst>
                                          <p:attrName>ppt_y</p:attrName>
                                        </p:attrNameLst>
                                      </p:cBhvr>
                                      <p:tavLst>
                                        <p:tav tm="0">
                                          <p:val>
                                            <p:strVal val="#ppt_y-0.4"/>
                                          </p:val>
                                        </p:tav>
                                        <p:tav tm="100000">
                                          <p:val>
                                            <p:strVal val="#ppt_y+0.1"/>
                                          </p:val>
                                        </p:tav>
                                      </p:tavLst>
                                    </p:anim>
                                    <p:anim calcmode="lin" valueType="num">
                                      <p:cBhvr>
                                        <p:cTn id="84" dur="200" accel="100000" fill="hold">
                                          <p:stCondLst>
                                            <p:cond delay="800"/>
                                          </p:stCondLst>
                                        </p:cTn>
                                        <p:tgtEl>
                                          <p:spTgt spid="103"/>
                                        </p:tgtEl>
                                        <p:attrNameLst>
                                          <p:attrName>ppt_x</p:attrName>
                                        </p:attrNameLst>
                                      </p:cBhvr>
                                      <p:tavLst>
                                        <p:tav tm="0">
                                          <p:val>
                                            <p:strVal val="#ppt_x-0.05"/>
                                          </p:val>
                                        </p:tav>
                                        <p:tav tm="100000">
                                          <p:val>
                                            <p:strVal val="#ppt_x"/>
                                          </p:val>
                                        </p:tav>
                                      </p:tavLst>
                                    </p:anim>
                                    <p:anim calcmode="lin" valueType="num">
                                      <p:cBhvr>
                                        <p:cTn id="85" dur="200" accel="100000" fill="hold">
                                          <p:stCondLst>
                                            <p:cond delay="800"/>
                                          </p:stCondLst>
                                        </p:cTn>
                                        <p:tgtEl>
                                          <p:spTgt spid="103"/>
                                        </p:tgtEl>
                                        <p:attrNameLst>
                                          <p:attrName>ppt_y</p:attrName>
                                        </p:attrNameLst>
                                      </p:cBhvr>
                                      <p:tavLst>
                                        <p:tav tm="0">
                                          <p:val>
                                            <p:strVal val="#ppt_y+0.1"/>
                                          </p:val>
                                        </p:tav>
                                        <p:tav tm="100000">
                                          <p:val>
                                            <p:strVal val="#ppt_y"/>
                                          </p:val>
                                        </p:tav>
                                      </p:tavLst>
                                    </p:anim>
                                  </p:childTnLst>
                                </p:cTn>
                              </p:par>
                              <p:par>
                                <p:cTn id="86" presetID="30" presetClass="entr" presetSubtype="0" fill="hold" nodeType="withEffect">
                                  <p:stCondLst>
                                    <p:cond delay="0"/>
                                  </p:stCondLst>
                                  <p:childTnLst>
                                    <p:set>
                                      <p:cBhvr>
                                        <p:cTn id="87" dur="1" fill="hold">
                                          <p:stCondLst>
                                            <p:cond delay="0"/>
                                          </p:stCondLst>
                                        </p:cTn>
                                        <p:tgtEl>
                                          <p:spTgt spid="53"/>
                                        </p:tgtEl>
                                        <p:attrNameLst>
                                          <p:attrName>style.visibility</p:attrName>
                                        </p:attrNameLst>
                                      </p:cBhvr>
                                      <p:to>
                                        <p:strVal val="visible"/>
                                      </p:to>
                                    </p:set>
                                    <p:animEffect transition="in" filter="fade">
                                      <p:cBhvr>
                                        <p:cTn id="88" dur="800" decel="100000"/>
                                        <p:tgtEl>
                                          <p:spTgt spid="53"/>
                                        </p:tgtEl>
                                      </p:cBhvr>
                                    </p:animEffect>
                                    <p:anim calcmode="lin" valueType="num">
                                      <p:cBhvr>
                                        <p:cTn id="89" dur="800" decel="100000" fill="hold"/>
                                        <p:tgtEl>
                                          <p:spTgt spid="53"/>
                                        </p:tgtEl>
                                        <p:attrNameLst>
                                          <p:attrName>style.rotation</p:attrName>
                                        </p:attrNameLst>
                                      </p:cBhvr>
                                      <p:tavLst>
                                        <p:tav tm="0">
                                          <p:val>
                                            <p:fltVal val="-90"/>
                                          </p:val>
                                        </p:tav>
                                        <p:tav tm="100000">
                                          <p:val>
                                            <p:fltVal val="0"/>
                                          </p:val>
                                        </p:tav>
                                      </p:tavLst>
                                    </p:anim>
                                    <p:anim calcmode="lin" valueType="num">
                                      <p:cBhvr>
                                        <p:cTn id="90" dur="800" decel="100000" fill="hold"/>
                                        <p:tgtEl>
                                          <p:spTgt spid="53"/>
                                        </p:tgtEl>
                                        <p:attrNameLst>
                                          <p:attrName>ppt_x</p:attrName>
                                        </p:attrNameLst>
                                      </p:cBhvr>
                                      <p:tavLst>
                                        <p:tav tm="0">
                                          <p:val>
                                            <p:strVal val="#ppt_x+0.4"/>
                                          </p:val>
                                        </p:tav>
                                        <p:tav tm="100000">
                                          <p:val>
                                            <p:strVal val="#ppt_x-0.05"/>
                                          </p:val>
                                        </p:tav>
                                      </p:tavLst>
                                    </p:anim>
                                    <p:anim calcmode="lin" valueType="num">
                                      <p:cBhvr>
                                        <p:cTn id="91" dur="800" decel="100000" fill="hold"/>
                                        <p:tgtEl>
                                          <p:spTgt spid="53"/>
                                        </p:tgtEl>
                                        <p:attrNameLst>
                                          <p:attrName>ppt_y</p:attrName>
                                        </p:attrNameLst>
                                      </p:cBhvr>
                                      <p:tavLst>
                                        <p:tav tm="0">
                                          <p:val>
                                            <p:strVal val="#ppt_y-0.4"/>
                                          </p:val>
                                        </p:tav>
                                        <p:tav tm="100000">
                                          <p:val>
                                            <p:strVal val="#ppt_y+0.1"/>
                                          </p:val>
                                        </p:tav>
                                      </p:tavLst>
                                    </p:anim>
                                    <p:anim calcmode="lin" valueType="num">
                                      <p:cBhvr>
                                        <p:cTn id="92" dur="200" accel="100000" fill="hold">
                                          <p:stCondLst>
                                            <p:cond delay="800"/>
                                          </p:stCondLst>
                                        </p:cTn>
                                        <p:tgtEl>
                                          <p:spTgt spid="53"/>
                                        </p:tgtEl>
                                        <p:attrNameLst>
                                          <p:attrName>ppt_x</p:attrName>
                                        </p:attrNameLst>
                                      </p:cBhvr>
                                      <p:tavLst>
                                        <p:tav tm="0">
                                          <p:val>
                                            <p:strVal val="#ppt_x-0.05"/>
                                          </p:val>
                                        </p:tav>
                                        <p:tav tm="100000">
                                          <p:val>
                                            <p:strVal val="#ppt_x"/>
                                          </p:val>
                                        </p:tav>
                                      </p:tavLst>
                                    </p:anim>
                                    <p:anim calcmode="lin" valueType="num">
                                      <p:cBhvr>
                                        <p:cTn id="93" dur="200" accel="100000" fill="hold">
                                          <p:stCondLst>
                                            <p:cond delay="800"/>
                                          </p:stCondLst>
                                        </p:cTn>
                                        <p:tgtEl>
                                          <p:spTgt spid="53"/>
                                        </p:tgtEl>
                                        <p:attrNameLst>
                                          <p:attrName>ppt_y</p:attrName>
                                        </p:attrNameLst>
                                      </p:cBhvr>
                                      <p:tavLst>
                                        <p:tav tm="0">
                                          <p:val>
                                            <p:strVal val="#ppt_y+0.1"/>
                                          </p:val>
                                        </p:tav>
                                        <p:tav tm="100000">
                                          <p:val>
                                            <p:strVal val="#ppt_y"/>
                                          </p:val>
                                        </p:tav>
                                      </p:tavLst>
                                    </p:anim>
                                  </p:childTnLst>
                                </p:cTn>
                              </p:par>
                              <p:par>
                                <p:cTn id="94" presetID="30" presetClass="entr" presetSubtype="0" fill="hold" nodeType="withEffect">
                                  <p:stCondLst>
                                    <p:cond delay="0"/>
                                  </p:stCondLst>
                                  <p:childTnLst>
                                    <p:set>
                                      <p:cBhvr>
                                        <p:cTn id="95" dur="1" fill="hold">
                                          <p:stCondLst>
                                            <p:cond delay="0"/>
                                          </p:stCondLst>
                                        </p:cTn>
                                        <p:tgtEl>
                                          <p:spTgt spid="68"/>
                                        </p:tgtEl>
                                        <p:attrNameLst>
                                          <p:attrName>style.visibility</p:attrName>
                                        </p:attrNameLst>
                                      </p:cBhvr>
                                      <p:to>
                                        <p:strVal val="visible"/>
                                      </p:to>
                                    </p:set>
                                    <p:animEffect transition="in" filter="fade">
                                      <p:cBhvr>
                                        <p:cTn id="96" dur="800" decel="100000"/>
                                        <p:tgtEl>
                                          <p:spTgt spid="68"/>
                                        </p:tgtEl>
                                      </p:cBhvr>
                                    </p:animEffect>
                                    <p:anim calcmode="lin" valueType="num">
                                      <p:cBhvr>
                                        <p:cTn id="97" dur="800" decel="100000" fill="hold"/>
                                        <p:tgtEl>
                                          <p:spTgt spid="68"/>
                                        </p:tgtEl>
                                        <p:attrNameLst>
                                          <p:attrName>style.rotation</p:attrName>
                                        </p:attrNameLst>
                                      </p:cBhvr>
                                      <p:tavLst>
                                        <p:tav tm="0">
                                          <p:val>
                                            <p:fltVal val="-90"/>
                                          </p:val>
                                        </p:tav>
                                        <p:tav tm="100000">
                                          <p:val>
                                            <p:fltVal val="0"/>
                                          </p:val>
                                        </p:tav>
                                      </p:tavLst>
                                    </p:anim>
                                    <p:anim calcmode="lin" valueType="num">
                                      <p:cBhvr>
                                        <p:cTn id="98" dur="800" decel="100000" fill="hold"/>
                                        <p:tgtEl>
                                          <p:spTgt spid="68"/>
                                        </p:tgtEl>
                                        <p:attrNameLst>
                                          <p:attrName>ppt_x</p:attrName>
                                        </p:attrNameLst>
                                      </p:cBhvr>
                                      <p:tavLst>
                                        <p:tav tm="0">
                                          <p:val>
                                            <p:strVal val="#ppt_x+0.4"/>
                                          </p:val>
                                        </p:tav>
                                        <p:tav tm="100000">
                                          <p:val>
                                            <p:strVal val="#ppt_x-0.05"/>
                                          </p:val>
                                        </p:tav>
                                      </p:tavLst>
                                    </p:anim>
                                    <p:anim calcmode="lin" valueType="num">
                                      <p:cBhvr>
                                        <p:cTn id="99" dur="800" decel="100000" fill="hold"/>
                                        <p:tgtEl>
                                          <p:spTgt spid="68"/>
                                        </p:tgtEl>
                                        <p:attrNameLst>
                                          <p:attrName>ppt_y</p:attrName>
                                        </p:attrNameLst>
                                      </p:cBhvr>
                                      <p:tavLst>
                                        <p:tav tm="0">
                                          <p:val>
                                            <p:strVal val="#ppt_y-0.4"/>
                                          </p:val>
                                        </p:tav>
                                        <p:tav tm="100000">
                                          <p:val>
                                            <p:strVal val="#ppt_y+0.1"/>
                                          </p:val>
                                        </p:tav>
                                      </p:tavLst>
                                    </p:anim>
                                    <p:anim calcmode="lin" valueType="num">
                                      <p:cBhvr>
                                        <p:cTn id="100" dur="200" accel="100000" fill="hold">
                                          <p:stCondLst>
                                            <p:cond delay="800"/>
                                          </p:stCondLst>
                                        </p:cTn>
                                        <p:tgtEl>
                                          <p:spTgt spid="68"/>
                                        </p:tgtEl>
                                        <p:attrNameLst>
                                          <p:attrName>ppt_x</p:attrName>
                                        </p:attrNameLst>
                                      </p:cBhvr>
                                      <p:tavLst>
                                        <p:tav tm="0">
                                          <p:val>
                                            <p:strVal val="#ppt_x-0.05"/>
                                          </p:val>
                                        </p:tav>
                                        <p:tav tm="100000">
                                          <p:val>
                                            <p:strVal val="#ppt_x"/>
                                          </p:val>
                                        </p:tav>
                                      </p:tavLst>
                                    </p:anim>
                                    <p:anim calcmode="lin" valueType="num">
                                      <p:cBhvr>
                                        <p:cTn id="101" dur="200" accel="100000" fill="hold">
                                          <p:stCondLst>
                                            <p:cond delay="800"/>
                                          </p:stCondLst>
                                        </p:cTn>
                                        <p:tgtEl>
                                          <p:spTgt spid="68"/>
                                        </p:tgtEl>
                                        <p:attrNameLst>
                                          <p:attrName>ppt_y</p:attrName>
                                        </p:attrNameLst>
                                      </p:cBhvr>
                                      <p:tavLst>
                                        <p:tav tm="0">
                                          <p:val>
                                            <p:strVal val="#ppt_y+0.1"/>
                                          </p:val>
                                        </p:tav>
                                        <p:tav tm="100000">
                                          <p:val>
                                            <p:strVal val="#ppt_y"/>
                                          </p:val>
                                        </p:tav>
                                      </p:tavLst>
                                    </p:anim>
                                  </p:childTnLst>
                                </p:cTn>
                              </p:par>
                              <p:par>
                                <p:cTn id="102" presetID="30" presetClass="entr" presetSubtype="0" fill="hold" nodeType="withEffect">
                                  <p:stCondLst>
                                    <p:cond delay="0"/>
                                  </p:stCondLst>
                                  <p:childTnLst>
                                    <p:set>
                                      <p:cBhvr>
                                        <p:cTn id="103" dur="1" fill="hold">
                                          <p:stCondLst>
                                            <p:cond delay="0"/>
                                          </p:stCondLst>
                                        </p:cTn>
                                        <p:tgtEl>
                                          <p:spTgt spid="32"/>
                                        </p:tgtEl>
                                        <p:attrNameLst>
                                          <p:attrName>style.visibility</p:attrName>
                                        </p:attrNameLst>
                                      </p:cBhvr>
                                      <p:to>
                                        <p:strVal val="visible"/>
                                      </p:to>
                                    </p:set>
                                    <p:animEffect transition="in" filter="fade">
                                      <p:cBhvr>
                                        <p:cTn id="104" dur="800" decel="100000"/>
                                        <p:tgtEl>
                                          <p:spTgt spid="32"/>
                                        </p:tgtEl>
                                      </p:cBhvr>
                                    </p:animEffect>
                                    <p:anim calcmode="lin" valueType="num">
                                      <p:cBhvr>
                                        <p:cTn id="105" dur="800" decel="100000" fill="hold"/>
                                        <p:tgtEl>
                                          <p:spTgt spid="32"/>
                                        </p:tgtEl>
                                        <p:attrNameLst>
                                          <p:attrName>style.rotation</p:attrName>
                                        </p:attrNameLst>
                                      </p:cBhvr>
                                      <p:tavLst>
                                        <p:tav tm="0">
                                          <p:val>
                                            <p:fltVal val="-90"/>
                                          </p:val>
                                        </p:tav>
                                        <p:tav tm="100000">
                                          <p:val>
                                            <p:fltVal val="0"/>
                                          </p:val>
                                        </p:tav>
                                      </p:tavLst>
                                    </p:anim>
                                    <p:anim calcmode="lin" valueType="num">
                                      <p:cBhvr>
                                        <p:cTn id="106" dur="800" decel="100000" fill="hold"/>
                                        <p:tgtEl>
                                          <p:spTgt spid="32"/>
                                        </p:tgtEl>
                                        <p:attrNameLst>
                                          <p:attrName>ppt_x</p:attrName>
                                        </p:attrNameLst>
                                      </p:cBhvr>
                                      <p:tavLst>
                                        <p:tav tm="0">
                                          <p:val>
                                            <p:strVal val="#ppt_x+0.4"/>
                                          </p:val>
                                        </p:tav>
                                        <p:tav tm="100000">
                                          <p:val>
                                            <p:strVal val="#ppt_x-0.05"/>
                                          </p:val>
                                        </p:tav>
                                      </p:tavLst>
                                    </p:anim>
                                    <p:anim calcmode="lin" valueType="num">
                                      <p:cBhvr>
                                        <p:cTn id="107" dur="800" decel="100000" fill="hold"/>
                                        <p:tgtEl>
                                          <p:spTgt spid="32"/>
                                        </p:tgtEl>
                                        <p:attrNameLst>
                                          <p:attrName>ppt_y</p:attrName>
                                        </p:attrNameLst>
                                      </p:cBhvr>
                                      <p:tavLst>
                                        <p:tav tm="0">
                                          <p:val>
                                            <p:strVal val="#ppt_y-0.4"/>
                                          </p:val>
                                        </p:tav>
                                        <p:tav tm="100000">
                                          <p:val>
                                            <p:strVal val="#ppt_y+0.1"/>
                                          </p:val>
                                        </p:tav>
                                      </p:tavLst>
                                    </p:anim>
                                    <p:anim calcmode="lin" valueType="num">
                                      <p:cBhvr>
                                        <p:cTn id="108" dur="200" accel="100000" fill="hold">
                                          <p:stCondLst>
                                            <p:cond delay="800"/>
                                          </p:stCondLst>
                                        </p:cTn>
                                        <p:tgtEl>
                                          <p:spTgt spid="32"/>
                                        </p:tgtEl>
                                        <p:attrNameLst>
                                          <p:attrName>ppt_x</p:attrName>
                                        </p:attrNameLst>
                                      </p:cBhvr>
                                      <p:tavLst>
                                        <p:tav tm="0">
                                          <p:val>
                                            <p:strVal val="#ppt_x-0.05"/>
                                          </p:val>
                                        </p:tav>
                                        <p:tav tm="100000">
                                          <p:val>
                                            <p:strVal val="#ppt_x"/>
                                          </p:val>
                                        </p:tav>
                                      </p:tavLst>
                                    </p:anim>
                                    <p:anim calcmode="lin" valueType="num">
                                      <p:cBhvr>
                                        <p:cTn id="109" dur="200" accel="100000" fill="hold">
                                          <p:stCondLst>
                                            <p:cond delay="800"/>
                                          </p:stCondLst>
                                        </p:cTn>
                                        <p:tgtEl>
                                          <p:spTgt spid="32"/>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6" grpId="0" animBg="1"/>
      <p:bldP spid="52"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2"/>
          <p:cNvSpPr>
            <a:spLocks noGrp="1" noChangeArrowheads="1"/>
          </p:cNvSpPr>
          <p:nvPr>
            <p:ph type="title"/>
          </p:nvPr>
        </p:nvSpPr>
        <p:spPr/>
        <p:txBody>
          <a:bodyPr/>
          <a:lstStyle/>
          <a:p>
            <a:pPr eaLnBrk="1" hangingPunct="1">
              <a:defRPr/>
            </a:pPr>
            <a:r>
              <a:rPr lang="en-US" sz="4000">
                <a:latin typeface="Tahoma" pitchFamily="34" charset="0"/>
              </a:rPr>
              <a:t>INSTRUMEN PENELITIAN</a:t>
            </a:r>
          </a:p>
        </p:txBody>
      </p:sp>
      <p:sp>
        <p:nvSpPr>
          <p:cNvPr id="59395" name="Rectangle 3"/>
          <p:cNvSpPr>
            <a:spLocks noGrp="1" noChangeArrowheads="1"/>
          </p:cNvSpPr>
          <p:nvPr>
            <p:ph type="body" idx="1"/>
          </p:nvPr>
        </p:nvSpPr>
        <p:spPr/>
        <p:txBody>
          <a:bodyPr/>
          <a:lstStyle/>
          <a:p>
            <a:pPr algn="just" eaLnBrk="1" hangingPunct="1">
              <a:defRPr/>
            </a:pPr>
            <a:r>
              <a:rPr lang="en-US">
                <a:latin typeface="Tahoma" pitchFamily="34" charset="0"/>
              </a:rPr>
              <a:t>Instrumen penelitian adalah suatu alat ukur yang digunakan peneliti untuk mengukur fenomena alam maupun sosial yang telah ditentukan</a:t>
            </a:r>
          </a:p>
          <a:p>
            <a:pPr algn="just" eaLnBrk="1" hangingPunct="1">
              <a:defRPr/>
            </a:pPr>
            <a:r>
              <a:rPr lang="en-US">
                <a:latin typeface="Tahoma" pitchFamily="34" charset="0"/>
              </a:rPr>
              <a:t>Instrumen penelitian memiliki skala pengukuran</a:t>
            </a:r>
          </a:p>
          <a:p>
            <a:pPr eaLnBrk="1" hangingPunct="1">
              <a:buFont typeface="Wingdings" pitchFamily="2" charset="2"/>
              <a:buNone/>
              <a:defRPr/>
            </a:pPr>
            <a:endParaRPr lang="en-US">
              <a:latin typeface="Tahoma" pitchFamily="34" charset="0"/>
            </a:endParaRPr>
          </a:p>
        </p:txBody>
      </p:sp>
    </p:spTree>
    <p:extLst>
      <p:ext uri="{BB962C8B-B14F-4D97-AF65-F5344CB8AC3E}">
        <p14:creationId xmlns:p14="http://schemas.microsoft.com/office/powerpoint/2010/main" val="2205723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0" fill="hold" grpId="0" nodeType="clickEffect">
                                  <p:stCondLst>
                                    <p:cond delay="0"/>
                                  </p:stCondLst>
                                  <p:childTnLst>
                                    <p:set>
                                      <p:cBhvr>
                                        <p:cTn id="6" dur="1" fill="hold">
                                          <p:stCondLst>
                                            <p:cond delay="0"/>
                                          </p:stCondLst>
                                        </p:cTn>
                                        <p:tgtEl>
                                          <p:spTgt spid="59394"/>
                                        </p:tgtEl>
                                        <p:attrNameLst>
                                          <p:attrName>style.visibility</p:attrName>
                                        </p:attrNameLst>
                                      </p:cBhvr>
                                      <p:to>
                                        <p:strVal val="visible"/>
                                      </p:to>
                                    </p:set>
                                    <p:anim calcmode="lin" valueType="num">
                                      <p:cBhvr>
                                        <p:cTn id="7" dur="500" fill="hold"/>
                                        <p:tgtEl>
                                          <p:spTgt spid="59394"/>
                                        </p:tgtEl>
                                        <p:attrNameLst>
                                          <p:attrName>ppt_w</p:attrName>
                                        </p:attrNameLst>
                                      </p:cBhvr>
                                      <p:tavLst>
                                        <p:tav tm="0">
                                          <p:val>
                                            <p:fltVal val="0"/>
                                          </p:val>
                                        </p:tav>
                                        <p:tav tm="100000">
                                          <p:val>
                                            <p:strVal val="#ppt_w"/>
                                          </p:val>
                                        </p:tav>
                                      </p:tavLst>
                                    </p:anim>
                                    <p:anim calcmode="lin" valueType="num">
                                      <p:cBhvr>
                                        <p:cTn id="8" dur="500" fill="hold"/>
                                        <p:tgtEl>
                                          <p:spTgt spid="59394"/>
                                        </p:tgtEl>
                                        <p:attrNameLst>
                                          <p:attrName>ppt_h</p:attrName>
                                        </p:attrNameLst>
                                      </p:cBhvr>
                                      <p:tavLst>
                                        <p:tav tm="0">
                                          <p:val>
                                            <p:fltVal val="0"/>
                                          </p:val>
                                        </p:tav>
                                        <p:tav tm="100000">
                                          <p:val>
                                            <p:strVal val="#ppt_h"/>
                                          </p:val>
                                        </p:tav>
                                      </p:tavLst>
                                    </p:anim>
                                    <p:animEffect transition="in" filter="fade">
                                      <p:cBhvr>
                                        <p:cTn id="9" dur="500"/>
                                        <p:tgtEl>
                                          <p:spTgt spid="59394"/>
                                        </p:tgtEl>
                                      </p:cBhvr>
                                    </p:animEffect>
                                  </p:childTnLst>
                                </p:cTn>
                              </p:par>
                            </p:childTnLst>
                          </p:cTn>
                        </p:par>
                      </p:childTnLst>
                    </p:cTn>
                  </p:par>
                  <p:par>
                    <p:cTn id="10" fill="hold">
                      <p:stCondLst>
                        <p:cond delay="indefinite"/>
                      </p:stCondLst>
                      <p:childTnLst>
                        <p:par>
                          <p:cTn id="11" fill="hold">
                            <p:stCondLst>
                              <p:cond delay="0"/>
                            </p:stCondLst>
                            <p:childTnLst>
                              <p:par>
                                <p:cTn id="12" presetID="27" presetClass="entr" presetSubtype="0" fill="hold" nodeType="clickEffect">
                                  <p:stCondLst>
                                    <p:cond delay="0"/>
                                  </p:stCondLst>
                                  <p:iterate type="lt">
                                    <p:tmPct val="50000"/>
                                  </p:iterate>
                                  <p:childTnLst>
                                    <p:set>
                                      <p:cBhvr>
                                        <p:cTn id="13" dur="1" fill="hold">
                                          <p:stCondLst>
                                            <p:cond delay="0"/>
                                          </p:stCondLst>
                                        </p:cTn>
                                        <p:tgtEl>
                                          <p:spTgt spid="59395">
                                            <p:txEl>
                                              <p:pRg st="0" end="0"/>
                                            </p:txEl>
                                          </p:spTgt>
                                        </p:tgtEl>
                                        <p:attrNameLst>
                                          <p:attrName>style.visibility</p:attrName>
                                        </p:attrNameLst>
                                      </p:cBhvr>
                                      <p:to>
                                        <p:strVal val="visible"/>
                                      </p:to>
                                    </p:set>
                                    <p:anim calcmode="discrete" valueType="clr">
                                      <p:cBhvr override="childStyle">
                                        <p:cTn id="14" dur="80"/>
                                        <p:tgtEl>
                                          <p:spTgt spid="59395">
                                            <p:txEl>
                                              <p:pRg st="0" end="0"/>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15" dur="80"/>
                                        <p:tgtEl>
                                          <p:spTgt spid="59395">
                                            <p:txEl>
                                              <p:pRg st="0" end="0"/>
                                            </p:txEl>
                                          </p:spTgt>
                                        </p:tgtEl>
                                        <p:attrNameLst>
                                          <p:attrName>fillcolor</p:attrName>
                                        </p:attrNameLst>
                                      </p:cBhvr>
                                      <p:tavLst>
                                        <p:tav tm="0">
                                          <p:val>
                                            <p:clrVal>
                                              <a:schemeClr val="accent2"/>
                                            </p:clrVal>
                                          </p:val>
                                        </p:tav>
                                        <p:tav tm="50000">
                                          <p:val>
                                            <p:clrVal>
                                              <a:schemeClr val="hlink"/>
                                            </p:clrVal>
                                          </p:val>
                                        </p:tav>
                                      </p:tavLst>
                                    </p:anim>
                                    <p:set>
                                      <p:cBhvr>
                                        <p:cTn id="16" dur="80"/>
                                        <p:tgtEl>
                                          <p:spTgt spid="59395">
                                            <p:txEl>
                                              <p:pRg st="0" end="0"/>
                                            </p:txEl>
                                          </p:spTgt>
                                        </p:tgtEl>
                                        <p:attrNameLst>
                                          <p:attrName>fill.type</p:attrName>
                                        </p:attrNameLst>
                                      </p:cBhvr>
                                      <p:to>
                                        <p:strVal val="solid"/>
                                      </p:to>
                                    </p:set>
                                  </p:childTnLst>
                                </p:cTn>
                              </p:par>
                            </p:childTnLst>
                          </p:cTn>
                        </p:par>
                      </p:childTnLst>
                    </p:cTn>
                  </p:par>
                  <p:par>
                    <p:cTn id="17" fill="hold">
                      <p:stCondLst>
                        <p:cond delay="indefinite"/>
                      </p:stCondLst>
                      <p:childTnLst>
                        <p:par>
                          <p:cTn id="18" fill="hold">
                            <p:stCondLst>
                              <p:cond delay="0"/>
                            </p:stCondLst>
                            <p:childTnLst>
                              <p:par>
                                <p:cTn id="19" presetID="27" presetClass="entr" presetSubtype="0" fill="hold" nodeType="clickEffect">
                                  <p:stCondLst>
                                    <p:cond delay="0"/>
                                  </p:stCondLst>
                                  <p:iterate type="lt">
                                    <p:tmPct val="50000"/>
                                  </p:iterate>
                                  <p:childTnLst>
                                    <p:set>
                                      <p:cBhvr>
                                        <p:cTn id="20" dur="1" fill="hold">
                                          <p:stCondLst>
                                            <p:cond delay="0"/>
                                          </p:stCondLst>
                                        </p:cTn>
                                        <p:tgtEl>
                                          <p:spTgt spid="59395">
                                            <p:txEl>
                                              <p:pRg st="1" end="1"/>
                                            </p:txEl>
                                          </p:spTgt>
                                        </p:tgtEl>
                                        <p:attrNameLst>
                                          <p:attrName>style.visibility</p:attrName>
                                        </p:attrNameLst>
                                      </p:cBhvr>
                                      <p:to>
                                        <p:strVal val="visible"/>
                                      </p:to>
                                    </p:set>
                                    <p:anim calcmode="discrete" valueType="clr">
                                      <p:cBhvr override="childStyle">
                                        <p:cTn id="21" dur="80"/>
                                        <p:tgtEl>
                                          <p:spTgt spid="59395">
                                            <p:txEl>
                                              <p:pRg st="1" end="1"/>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22" dur="80"/>
                                        <p:tgtEl>
                                          <p:spTgt spid="59395">
                                            <p:txEl>
                                              <p:pRg st="1" end="1"/>
                                            </p:txEl>
                                          </p:spTgt>
                                        </p:tgtEl>
                                        <p:attrNameLst>
                                          <p:attrName>fillcolor</p:attrName>
                                        </p:attrNameLst>
                                      </p:cBhvr>
                                      <p:tavLst>
                                        <p:tav tm="0">
                                          <p:val>
                                            <p:clrVal>
                                              <a:schemeClr val="accent2"/>
                                            </p:clrVal>
                                          </p:val>
                                        </p:tav>
                                        <p:tav tm="50000">
                                          <p:val>
                                            <p:clrVal>
                                              <a:schemeClr val="hlink"/>
                                            </p:clrVal>
                                          </p:val>
                                        </p:tav>
                                      </p:tavLst>
                                    </p:anim>
                                    <p:set>
                                      <p:cBhvr>
                                        <p:cTn id="23" dur="80"/>
                                        <p:tgtEl>
                                          <p:spTgt spid="59395">
                                            <p:txEl>
                                              <p:pRg st="1" end="1"/>
                                            </p:txEl>
                                          </p:spTgt>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394"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p:txBody>
          <a:bodyPr/>
          <a:lstStyle/>
          <a:p>
            <a:pPr eaLnBrk="1" hangingPunct="1">
              <a:defRPr/>
            </a:pPr>
            <a:r>
              <a:rPr lang="en-US">
                <a:solidFill>
                  <a:srgbClr val="FF6600"/>
                </a:solidFill>
              </a:rPr>
              <a:t>SKALA PENGUKURAN</a:t>
            </a:r>
          </a:p>
        </p:txBody>
      </p:sp>
      <p:sp>
        <p:nvSpPr>
          <p:cNvPr id="60419" name="Rectangle 3"/>
          <p:cNvSpPr>
            <a:spLocks noGrp="1" noChangeArrowheads="1"/>
          </p:cNvSpPr>
          <p:nvPr>
            <p:ph type="body" idx="1"/>
          </p:nvPr>
        </p:nvSpPr>
        <p:spPr>
          <a:xfrm>
            <a:off x="323850" y="1905000"/>
            <a:ext cx="8521700" cy="4191000"/>
          </a:xfrm>
        </p:spPr>
        <p:txBody>
          <a:bodyPr/>
          <a:lstStyle/>
          <a:p>
            <a:pPr algn="just" eaLnBrk="1" hangingPunct="1">
              <a:defRPr/>
            </a:pPr>
            <a:r>
              <a:rPr lang="en-US" b="1"/>
              <a:t>Skala pengukuran merupakan kesepakatan yang digunakan sebagai acuan untuk menentukan panjang pendeknya interval yang ada dalam alat ukur (Instrumen) sehingga alat ukur tersebut bila digunakan dalam pengukuran akan menghasilkan data kuantitatif </a:t>
            </a:r>
          </a:p>
        </p:txBody>
      </p:sp>
    </p:spTree>
    <p:extLst>
      <p:ext uri="{BB962C8B-B14F-4D97-AF65-F5344CB8AC3E}">
        <p14:creationId xmlns:p14="http://schemas.microsoft.com/office/powerpoint/2010/main" val="9664160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0418"/>
                                        </p:tgtEl>
                                        <p:attrNameLst>
                                          <p:attrName>style.visibility</p:attrName>
                                        </p:attrNameLst>
                                      </p:cBhvr>
                                      <p:to>
                                        <p:strVal val="visible"/>
                                      </p:to>
                                    </p:set>
                                    <p:anim calcmode="lin" valueType="num">
                                      <p:cBhvr additive="base">
                                        <p:cTn id="7" dur="500" fill="hold"/>
                                        <p:tgtEl>
                                          <p:spTgt spid="60418"/>
                                        </p:tgtEl>
                                        <p:attrNameLst>
                                          <p:attrName>ppt_x</p:attrName>
                                        </p:attrNameLst>
                                      </p:cBhvr>
                                      <p:tavLst>
                                        <p:tav tm="0">
                                          <p:val>
                                            <p:strVal val="#ppt_x"/>
                                          </p:val>
                                        </p:tav>
                                        <p:tav tm="100000">
                                          <p:val>
                                            <p:strVal val="#ppt_x"/>
                                          </p:val>
                                        </p:tav>
                                      </p:tavLst>
                                    </p:anim>
                                    <p:anim calcmode="lin" valueType="num">
                                      <p:cBhvr additive="base">
                                        <p:cTn id="8" dur="500" fill="hold"/>
                                        <p:tgtEl>
                                          <p:spTgt spid="6041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7" presetClass="entr" presetSubtype="0" fill="hold" grpId="0" nodeType="clickEffect">
                                  <p:stCondLst>
                                    <p:cond delay="0"/>
                                  </p:stCondLst>
                                  <p:iterate type="lt">
                                    <p:tmPct val="50000"/>
                                  </p:iterate>
                                  <p:childTnLst>
                                    <p:set>
                                      <p:cBhvr>
                                        <p:cTn id="12" dur="1" fill="hold">
                                          <p:stCondLst>
                                            <p:cond delay="0"/>
                                          </p:stCondLst>
                                        </p:cTn>
                                        <p:tgtEl>
                                          <p:spTgt spid="60419">
                                            <p:txEl>
                                              <p:pRg st="0" end="0"/>
                                            </p:txEl>
                                          </p:spTgt>
                                        </p:tgtEl>
                                        <p:attrNameLst>
                                          <p:attrName>style.visibility</p:attrName>
                                        </p:attrNameLst>
                                      </p:cBhvr>
                                      <p:to>
                                        <p:strVal val="visible"/>
                                      </p:to>
                                    </p:set>
                                    <p:anim calcmode="discrete" valueType="clr">
                                      <p:cBhvr override="childStyle">
                                        <p:cTn id="13" dur="80"/>
                                        <p:tgtEl>
                                          <p:spTgt spid="60419">
                                            <p:txEl>
                                              <p:pRg st="0" end="0"/>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14" dur="80"/>
                                        <p:tgtEl>
                                          <p:spTgt spid="60419">
                                            <p:txEl>
                                              <p:pRg st="0" end="0"/>
                                            </p:txEl>
                                          </p:spTgt>
                                        </p:tgtEl>
                                        <p:attrNameLst>
                                          <p:attrName>fillcolor</p:attrName>
                                        </p:attrNameLst>
                                      </p:cBhvr>
                                      <p:tavLst>
                                        <p:tav tm="0">
                                          <p:val>
                                            <p:clrVal>
                                              <a:schemeClr val="accent2"/>
                                            </p:clrVal>
                                          </p:val>
                                        </p:tav>
                                        <p:tav tm="50000">
                                          <p:val>
                                            <p:clrVal>
                                              <a:schemeClr val="hlink"/>
                                            </p:clrVal>
                                          </p:val>
                                        </p:tav>
                                      </p:tavLst>
                                    </p:anim>
                                    <p:set>
                                      <p:cBhvr>
                                        <p:cTn id="15" dur="80"/>
                                        <p:tgtEl>
                                          <p:spTgt spid="60419">
                                            <p:txEl>
                                              <p:pRg st="0" end="0"/>
                                            </p:txEl>
                                          </p:spTgt>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18" grpId="0"/>
      <p:bldP spid="60419" grpId="0" build="p"/>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Block Arc 5">
            <a:extLst>
              <a:ext uri="{FF2B5EF4-FFF2-40B4-BE49-F238E27FC236}">
                <a16:creationId xmlns:a16="http://schemas.microsoft.com/office/drawing/2014/main" id="{EFDA6113-FA65-4A9A-A212-71AF154BB049}"/>
              </a:ext>
            </a:extLst>
          </p:cNvPr>
          <p:cNvSpPr/>
          <p:nvPr/>
        </p:nvSpPr>
        <p:spPr>
          <a:xfrm rot="16200000">
            <a:off x="1611648" y="1772816"/>
            <a:ext cx="5112568" cy="2520280"/>
          </a:xfrm>
          <a:prstGeom prst="blockArc">
            <a:avLst>
              <a:gd name="adj1" fmla="val 9901519"/>
              <a:gd name="adj2" fmla="val 948928"/>
              <a:gd name="adj3" fmla="val 20383"/>
            </a:avLst>
          </a:prstGeom>
          <a:solidFill>
            <a:srgbClr val="FF000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black"/>
              </a:solidFill>
              <a:effectLst/>
              <a:uLnTx/>
              <a:uFillTx/>
              <a:latin typeface="Calibri"/>
              <a:ea typeface="+mn-ea"/>
              <a:cs typeface="+mn-cs"/>
            </a:endParaRPr>
          </a:p>
        </p:txBody>
      </p:sp>
      <p:sp>
        <p:nvSpPr>
          <p:cNvPr id="2" name="Flowchart: Terminator 1">
            <a:extLst>
              <a:ext uri="{FF2B5EF4-FFF2-40B4-BE49-F238E27FC236}">
                <a16:creationId xmlns:a16="http://schemas.microsoft.com/office/drawing/2014/main" id="{56FAF0E2-A7B1-433F-8334-FDCD94C8BE49}"/>
              </a:ext>
            </a:extLst>
          </p:cNvPr>
          <p:cNvSpPr/>
          <p:nvPr/>
        </p:nvSpPr>
        <p:spPr>
          <a:xfrm>
            <a:off x="251520" y="2500587"/>
            <a:ext cx="2520282" cy="1288453"/>
          </a:xfrm>
          <a:prstGeom prst="flowChartTerminator">
            <a:avLst/>
          </a:prstGeom>
          <a:solidFill>
            <a:schemeClr val="accent4">
              <a:lumMod val="75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D" sz="18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MACAM INSTRUMEN PENELITIAN</a:t>
            </a:r>
          </a:p>
        </p:txBody>
      </p:sp>
      <p:sp>
        <p:nvSpPr>
          <p:cNvPr id="8" name="Flowchart: Terminator 7">
            <a:extLst>
              <a:ext uri="{FF2B5EF4-FFF2-40B4-BE49-F238E27FC236}">
                <a16:creationId xmlns:a16="http://schemas.microsoft.com/office/drawing/2014/main" id="{96E0DCEA-ACF0-4A49-B8C0-E8AAA291840E}"/>
              </a:ext>
            </a:extLst>
          </p:cNvPr>
          <p:cNvSpPr/>
          <p:nvPr/>
        </p:nvSpPr>
        <p:spPr>
          <a:xfrm>
            <a:off x="3851920" y="1484784"/>
            <a:ext cx="3888432" cy="1288453"/>
          </a:xfrm>
          <a:prstGeom prst="flowChartTerminator">
            <a:avLst/>
          </a:prstGeom>
          <a:solidFill>
            <a:schemeClr val="tx2">
              <a:lumMod val="60000"/>
              <a:lumOff val="4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D" sz="28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TES: </a:t>
            </a:r>
            <a:r>
              <a:rPr kumimoji="0" lang="en-ID" sz="2800" b="0" i="0" u="none" strike="noStrike" kern="1200" cap="none" spc="0" normalizeH="0" baseline="0" noProof="0" dirty="0" err="1">
                <a:ln>
                  <a:noFill/>
                </a:ln>
                <a:solidFill>
                  <a:prstClr val="white"/>
                </a:solidFill>
                <a:effectLst/>
                <a:uLnTx/>
                <a:uFillTx/>
                <a:latin typeface="Arial Rounded MT Bold" panose="020F0704030504030204" pitchFamily="34" charset="0"/>
                <a:ea typeface="+mn-ea"/>
                <a:cs typeface="+mn-cs"/>
              </a:rPr>
              <a:t>jawaban</a:t>
            </a:r>
            <a:r>
              <a:rPr kumimoji="0" lang="en-ID" sz="28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 </a:t>
            </a:r>
            <a:r>
              <a:rPr kumimoji="0" lang="en-ID" sz="2800" b="0" i="0" u="none" strike="noStrike" kern="1200" cap="none" spc="0" normalizeH="0" baseline="0" noProof="0" dirty="0" err="1">
                <a:ln>
                  <a:noFill/>
                </a:ln>
                <a:solidFill>
                  <a:prstClr val="white"/>
                </a:solidFill>
                <a:effectLst/>
                <a:uLnTx/>
                <a:uFillTx/>
                <a:latin typeface="Arial Rounded MT Bold" panose="020F0704030504030204" pitchFamily="34" charset="0"/>
                <a:ea typeface="+mn-ea"/>
                <a:cs typeface="+mn-cs"/>
              </a:rPr>
              <a:t>benar</a:t>
            </a:r>
            <a:r>
              <a:rPr kumimoji="0" lang="en-ID" sz="28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 salah</a:t>
            </a:r>
          </a:p>
        </p:txBody>
      </p:sp>
      <p:sp>
        <p:nvSpPr>
          <p:cNvPr id="11" name="Flowchart: Terminator 10">
            <a:extLst>
              <a:ext uri="{FF2B5EF4-FFF2-40B4-BE49-F238E27FC236}">
                <a16:creationId xmlns:a16="http://schemas.microsoft.com/office/drawing/2014/main" id="{B71D0C4B-E6E7-45D9-8E75-BA4FC1F6FBE6}"/>
              </a:ext>
            </a:extLst>
          </p:cNvPr>
          <p:cNvSpPr/>
          <p:nvPr/>
        </p:nvSpPr>
        <p:spPr>
          <a:xfrm>
            <a:off x="3851919" y="3356992"/>
            <a:ext cx="3960441" cy="1288453"/>
          </a:xfrm>
          <a:prstGeom prst="flowChartTerminator">
            <a:avLst/>
          </a:prstGeom>
          <a:solidFill>
            <a:schemeClr val="tx2">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D" sz="28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NONTES: </a:t>
            </a:r>
            <a:r>
              <a:rPr kumimoji="0" lang="en-ID" sz="2400" b="0" i="0" u="none" strike="noStrike" kern="1200" cap="none" spc="0" normalizeH="0" baseline="0" noProof="0" dirty="0" err="1">
                <a:ln>
                  <a:noFill/>
                </a:ln>
                <a:solidFill>
                  <a:prstClr val="white"/>
                </a:solidFill>
                <a:effectLst/>
                <a:uLnTx/>
                <a:uFillTx/>
                <a:latin typeface="Arial Rounded MT Bold" panose="020F0704030504030204" pitchFamily="34" charset="0"/>
                <a:ea typeface="+mn-ea"/>
                <a:cs typeface="+mn-cs"/>
              </a:rPr>
              <a:t>mengukur</a:t>
            </a:r>
            <a:r>
              <a:rPr kumimoji="0" lang="en-ID" sz="24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 </a:t>
            </a:r>
            <a:r>
              <a:rPr kumimoji="0" lang="en-ID" sz="2400" b="0" i="0" u="none" strike="noStrike" kern="1200" cap="none" spc="0" normalizeH="0" baseline="0" noProof="0" dirty="0" err="1">
                <a:ln>
                  <a:noFill/>
                </a:ln>
                <a:solidFill>
                  <a:prstClr val="white"/>
                </a:solidFill>
                <a:effectLst/>
                <a:uLnTx/>
                <a:uFillTx/>
                <a:latin typeface="Arial Rounded MT Bold" panose="020F0704030504030204" pitchFamily="34" charset="0"/>
                <a:ea typeface="+mn-ea"/>
                <a:cs typeface="+mn-cs"/>
              </a:rPr>
              <a:t>sikap</a:t>
            </a:r>
            <a:r>
              <a:rPr kumimoji="0" lang="en-ID" sz="24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 </a:t>
            </a:r>
            <a:r>
              <a:rPr kumimoji="0" lang="en-ID" sz="2400" b="0" i="0" u="none" strike="noStrike" kern="1200" cap="none" spc="0" normalizeH="0" baseline="0" noProof="0" dirty="0" err="1">
                <a:ln>
                  <a:noFill/>
                </a:ln>
                <a:solidFill>
                  <a:prstClr val="white"/>
                </a:solidFill>
                <a:effectLst/>
                <a:uLnTx/>
                <a:uFillTx/>
                <a:latin typeface="Arial Rounded MT Bold" panose="020F0704030504030204" pitchFamily="34" charset="0"/>
                <a:ea typeface="+mn-ea"/>
                <a:cs typeface="+mn-cs"/>
              </a:rPr>
              <a:t>positif</a:t>
            </a:r>
            <a:r>
              <a:rPr kumimoji="0" lang="en-ID" sz="24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 </a:t>
            </a:r>
            <a:r>
              <a:rPr kumimoji="0" lang="en-ID" sz="2400" b="0" i="0" u="none" strike="noStrike" kern="1200" cap="none" spc="0" normalizeH="0" baseline="0" noProof="0" dirty="0" err="1">
                <a:ln>
                  <a:noFill/>
                </a:ln>
                <a:solidFill>
                  <a:prstClr val="white"/>
                </a:solidFill>
                <a:effectLst/>
                <a:uLnTx/>
                <a:uFillTx/>
                <a:latin typeface="Arial Rounded MT Bold" panose="020F0704030504030204" pitchFamily="34" charset="0"/>
                <a:ea typeface="+mn-ea"/>
                <a:cs typeface="+mn-cs"/>
              </a:rPr>
              <a:t>negatif</a:t>
            </a:r>
            <a:endParaRPr kumimoji="0" lang="en-ID" sz="24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endParaRPr>
          </a:p>
        </p:txBody>
      </p:sp>
    </p:spTree>
    <p:extLst>
      <p:ext uri="{BB962C8B-B14F-4D97-AF65-F5344CB8AC3E}">
        <p14:creationId xmlns:p14="http://schemas.microsoft.com/office/powerpoint/2010/main" val="3963231189"/>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wipe(down)">
                                      <p:cBhvr>
                                        <p:cTn id="19" dur="500"/>
                                        <p:tgtEl>
                                          <p:spTgt spid="8"/>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wipe(down)">
                                      <p:cBhvr>
                                        <p:cTn id="24"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 grpId="0" animBg="1"/>
      <p:bldP spid="8" grpId="0" animBg="1"/>
      <p:bldP spid="11" grpId="0" animBg="1"/>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Block Arc 5">
            <a:extLst>
              <a:ext uri="{FF2B5EF4-FFF2-40B4-BE49-F238E27FC236}">
                <a16:creationId xmlns:a16="http://schemas.microsoft.com/office/drawing/2014/main" id="{EFDA6113-FA65-4A9A-A212-71AF154BB049}"/>
              </a:ext>
            </a:extLst>
          </p:cNvPr>
          <p:cNvSpPr/>
          <p:nvPr/>
        </p:nvSpPr>
        <p:spPr>
          <a:xfrm rot="16200000">
            <a:off x="1639856" y="1765920"/>
            <a:ext cx="6237312" cy="2808312"/>
          </a:xfrm>
          <a:prstGeom prst="blockArc">
            <a:avLst>
              <a:gd name="adj1" fmla="val 9896845"/>
              <a:gd name="adj2" fmla="val 703698"/>
              <a:gd name="adj3" fmla="val 12980"/>
            </a:avLst>
          </a:prstGeom>
          <a:solidFill>
            <a:srgbClr val="FFC00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black"/>
              </a:solidFill>
              <a:effectLst/>
              <a:uLnTx/>
              <a:uFillTx/>
              <a:latin typeface="Calibri"/>
              <a:ea typeface="+mn-ea"/>
              <a:cs typeface="+mn-cs"/>
            </a:endParaRPr>
          </a:p>
        </p:txBody>
      </p:sp>
      <p:sp>
        <p:nvSpPr>
          <p:cNvPr id="3" name="Flowchart: Stored Data 2">
            <a:extLst>
              <a:ext uri="{FF2B5EF4-FFF2-40B4-BE49-F238E27FC236}">
                <a16:creationId xmlns:a16="http://schemas.microsoft.com/office/drawing/2014/main" id="{FC4B8AC0-E2FA-430D-9489-67885F44BEE4}"/>
              </a:ext>
            </a:extLst>
          </p:cNvPr>
          <p:cNvSpPr/>
          <p:nvPr/>
        </p:nvSpPr>
        <p:spPr>
          <a:xfrm>
            <a:off x="107504" y="2744924"/>
            <a:ext cx="2880320" cy="1152128"/>
          </a:xfrm>
          <a:prstGeom prst="flowChartOnlineStorage">
            <a:avLst/>
          </a:prstGeom>
          <a:solidFill>
            <a:schemeClr val="accent5">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1800" b="0" i="0" u="none" strike="noStrike" kern="1200" cap="none" spc="0" normalizeH="0" baseline="0" noProof="0" dirty="0">
                <a:ln>
                  <a:noFill/>
                </a:ln>
                <a:solidFill>
                  <a:srgbClr val="FFFFFF"/>
                </a:solidFill>
                <a:effectLst/>
                <a:uLnTx/>
                <a:uFillTx/>
                <a:latin typeface="Arial Rounded MT Bold" panose="020F0704030504030204" pitchFamily="34" charset="0"/>
                <a:ea typeface="+mn-ea"/>
                <a:cs typeface="+mn-cs"/>
              </a:rPr>
              <a:t>SKALA PENGUKURAN</a:t>
            </a:r>
          </a:p>
        </p:txBody>
      </p:sp>
      <p:sp>
        <p:nvSpPr>
          <p:cNvPr id="7" name="Flowchart: Stored Data 6">
            <a:extLst>
              <a:ext uri="{FF2B5EF4-FFF2-40B4-BE49-F238E27FC236}">
                <a16:creationId xmlns:a16="http://schemas.microsoft.com/office/drawing/2014/main" id="{5F545E0F-82D0-49CD-BCB3-98882F359DFF}"/>
              </a:ext>
            </a:extLst>
          </p:cNvPr>
          <p:cNvSpPr/>
          <p:nvPr/>
        </p:nvSpPr>
        <p:spPr>
          <a:xfrm>
            <a:off x="4283968" y="832403"/>
            <a:ext cx="2880320" cy="972108"/>
          </a:xfrm>
          <a:prstGeom prst="flowChartOnlineStorage">
            <a:avLst/>
          </a:prstGeom>
          <a:solidFill>
            <a:srgbClr val="C0000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1800" b="0" i="0" u="none" strike="noStrike" kern="1200" cap="none" spc="0" normalizeH="0" baseline="0" noProof="0" dirty="0">
                <a:ln>
                  <a:noFill/>
                </a:ln>
                <a:solidFill>
                  <a:srgbClr val="FFFFFF"/>
                </a:solidFill>
                <a:effectLst/>
                <a:uLnTx/>
                <a:uFillTx/>
                <a:latin typeface="Arial Rounded MT Bold" panose="020F0704030504030204" pitchFamily="34" charset="0"/>
                <a:ea typeface="+mn-ea"/>
                <a:cs typeface="+mn-cs"/>
              </a:rPr>
              <a:t>LIKERT</a:t>
            </a:r>
          </a:p>
        </p:txBody>
      </p:sp>
      <p:sp>
        <p:nvSpPr>
          <p:cNvPr id="9" name="Flowchart: Stored Data 8">
            <a:extLst>
              <a:ext uri="{FF2B5EF4-FFF2-40B4-BE49-F238E27FC236}">
                <a16:creationId xmlns:a16="http://schemas.microsoft.com/office/drawing/2014/main" id="{0624A756-8C9B-4AC4-A4B3-9B6F69087498}"/>
              </a:ext>
            </a:extLst>
          </p:cNvPr>
          <p:cNvSpPr/>
          <p:nvPr/>
        </p:nvSpPr>
        <p:spPr>
          <a:xfrm>
            <a:off x="4113786" y="1991530"/>
            <a:ext cx="2880320" cy="972108"/>
          </a:xfrm>
          <a:prstGeom prst="flowChartOnlineStorage">
            <a:avLst/>
          </a:prstGeom>
          <a:blipFill dpi="0" rotWithShape="1">
            <a:blip r:embed="rId2">
              <a:alphaModFix amt="8000"/>
            </a:blip>
            <a:srcRect/>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1800" b="0" i="0" u="none" strike="noStrike" kern="1200" cap="none" spc="0" normalizeH="0" baseline="0" noProof="0" dirty="0">
                <a:ln>
                  <a:noFill/>
                </a:ln>
                <a:solidFill>
                  <a:srgbClr val="FFFFFF"/>
                </a:solidFill>
                <a:effectLst/>
                <a:uLnTx/>
                <a:uFillTx/>
                <a:latin typeface="Arial Rounded MT Bold" panose="020F0704030504030204" pitchFamily="34" charset="0"/>
                <a:ea typeface="+mn-ea"/>
                <a:cs typeface="+mn-cs"/>
              </a:rPr>
              <a:t>GUTTMAN</a:t>
            </a:r>
          </a:p>
        </p:txBody>
      </p:sp>
      <p:sp>
        <p:nvSpPr>
          <p:cNvPr id="10" name="Flowchart: Stored Data 9">
            <a:extLst>
              <a:ext uri="{FF2B5EF4-FFF2-40B4-BE49-F238E27FC236}">
                <a16:creationId xmlns:a16="http://schemas.microsoft.com/office/drawing/2014/main" id="{A0389F42-145D-474E-9C56-43B0AB7424C7}"/>
              </a:ext>
            </a:extLst>
          </p:cNvPr>
          <p:cNvSpPr/>
          <p:nvPr/>
        </p:nvSpPr>
        <p:spPr>
          <a:xfrm>
            <a:off x="4122306" y="3102458"/>
            <a:ext cx="2880320" cy="972108"/>
          </a:xfrm>
          <a:prstGeom prst="flowChartOnlineStorage">
            <a:avLst/>
          </a:prstGeom>
          <a:solidFill>
            <a:schemeClr val="accent1">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1800" b="0" i="0" u="none" strike="noStrike" kern="1200" cap="none" spc="0" normalizeH="0" baseline="0" noProof="0" dirty="0">
                <a:ln>
                  <a:noFill/>
                </a:ln>
                <a:solidFill>
                  <a:srgbClr val="FFFFFF"/>
                </a:solidFill>
                <a:effectLst/>
                <a:uLnTx/>
                <a:uFillTx/>
                <a:latin typeface="Arial Rounded MT Bold" panose="020F0704030504030204" pitchFamily="34" charset="0"/>
                <a:ea typeface="+mn-ea"/>
                <a:cs typeface="+mn-cs"/>
              </a:rPr>
              <a:t>SEMANTIC DIFFERENTIAL</a:t>
            </a:r>
          </a:p>
        </p:txBody>
      </p:sp>
      <p:sp>
        <p:nvSpPr>
          <p:cNvPr id="14" name="Flowchart: Stored Data 13">
            <a:extLst>
              <a:ext uri="{FF2B5EF4-FFF2-40B4-BE49-F238E27FC236}">
                <a16:creationId xmlns:a16="http://schemas.microsoft.com/office/drawing/2014/main" id="{7246FECC-E436-4ACB-82DA-0E3AB8E37F7C}"/>
              </a:ext>
            </a:extLst>
          </p:cNvPr>
          <p:cNvSpPr/>
          <p:nvPr/>
        </p:nvSpPr>
        <p:spPr>
          <a:xfrm>
            <a:off x="4427984" y="4261585"/>
            <a:ext cx="2880320" cy="972108"/>
          </a:xfrm>
          <a:prstGeom prst="flowChartOnlineStorage">
            <a:avLst/>
          </a:prstGeom>
          <a:blipFill dpi="0" rotWithShape="1">
            <a:blip r:embed="rId2">
              <a:alphaModFix amt="8000"/>
            </a:blip>
            <a:srcRect/>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1800" b="0" i="0" u="none" strike="noStrike" kern="1200" cap="none" spc="0" normalizeH="0" baseline="0" noProof="0" dirty="0">
                <a:ln>
                  <a:noFill/>
                </a:ln>
                <a:solidFill>
                  <a:srgbClr val="FFFFFF"/>
                </a:solidFill>
                <a:effectLst/>
                <a:uLnTx/>
                <a:uFillTx/>
                <a:latin typeface="Arial Rounded MT Bold" panose="020F0704030504030204" pitchFamily="34" charset="0"/>
                <a:ea typeface="+mn-ea"/>
                <a:cs typeface="+mn-cs"/>
              </a:rPr>
              <a:t>RATING SCALE</a:t>
            </a:r>
          </a:p>
        </p:txBody>
      </p:sp>
    </p:spTree>
    <p:extLst>
      <p:ext uri="{BB962C8B-B14F-4D97-AF65-F5344CB8AC3E}">
        <p14:creationId xmlns:p14="http://schemas.microsoft.com/office/powerpoint/2010/main" val="819671095"/>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down)">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barn(inVertical)">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down)">
                                      <p:cBhvr>
                                        <p:cTn id="22" dur="500"/>
                                        <p:tgtEl>
                                          <p:spTgt spid="9"/>
                                        </p:tgtEl>
                                      </p:cBhvr>
                                    </p:animEffect>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additive="base">
                                        <p:cTn id="27" dur="500" fill="hold"/>
                                        <p:tgtEl>
                                          <p:spTgt spid="10"/>
                                        </p:tgtEl>
                                        <p:attrNameLst>
                                          <p:attrName>ppt_x</p:attrName>
                                        </p:attrNameLst>
                                      </p:cBhvr>
                                      <p:tavLst>
                                        <p:tav tm="0">
                                          <p:val>
                                            <p:strVal val="#ppt_x"/>
                                          </p:val>
                                        </p:tav>
                                        <p:tav tm="100000">
                                          <p:val>
                                            <p:strVal val="#ppt_x"/>
                                          </p:val>
                                        </p:tav>
                                      </p:tavLst>
                                    </p:anim>
                                    <p:anim calcmode="lin" valueType="num">
                                      <p:cBhvr additive="base">
                                        <p:cTn id="2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14"/>
                                        </p:tgtEl>
                                        <p:attrNameLst>
                                          <p:attrName>style.visibility</p:attrName>
                                        </p:attrNameLst>
                                      </p:cBhvr>
                                      <p:to>
                                        <p:strVal val="visible"/>
                                      </p:to>
                                    </p:set>
                                    <p:animEffect transition="in" filter="fade">
                                      <p:cBhvr>
                                        <p:cTn id="3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3" grpId="0" animBg="1"/>
      <p:bldP spid="7" grpId="0" animBg="1"/>
      <p:bldP spid="9" grpId="0" animBg="1"/>
      <p:bldP spid="10" grpId="0" animBg="1"/>
      <p:bldP spid="14" grpId="0" animBg="1"/>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2"/>
          <p:cNvSpPr>
            <a:spLocks noGrp="1" noChangeArrowheads="1"/>
          </p:cNvSpPr>
          <p:nvPr>
            <p:ph type="title"/>
          </p:nvPr>
        </p:nvSpPr>
        <p:spPr>
          <a:xfrm>
            <a:off x="755650" y="260350"/>
            <a:ext cx="7872413" cy="1143000"/>
          </a:xfrm>
        </p:spPr>
        <p:txBody>
          <a:bodyPr/>
          <a:lstStyle/>
          <a:p>
            <a:pPr eaLnBrk="1" hangingPunct="1">
              <a:defRPr/>
            </a:pPr>
            <a:r>
              <a:rPr lang="en-US"/>
              <a:t>CONTOH SKALA LIKERT</a:t>
            </a:r>
          </a:p>
        </p:txBody>
      </p:sp>
      <p:sp>
        <p:nvSpPr>
          <p:cNvPr id="62467" name="Rectangle 3"/>
          <p:cNvSpPr>
            <a:spLocks noGrp="1" noChangeArrowheads="1"/>
          </p:cNvSpPr>
          <p:nvPr>
            <p:ph type="body" idx="1"/>
          </p:nvPr>
        </p:nvSpPr>
        <p:spPr>
          <a:xfrm>
            <a:off x="457200" y="1403350"/>
            <a:ext cx="8229600" cy="4530725"/>
          </a:xfrm>
        </p:spPr>
        <p:txBody>
          <a:bodyPr/>
          <a:lstStyle/>
          <a:p>
            <a:pPr marL="0" indent="0" eaLnBrk="1" hangingPunct="1">
              <a:buFont typeface="Wingdings" pitchFamily="2" charset="2"/>
              <a:buNone/>
              <a:defRPr/>
            </a:pPr>
            <a:r>
              <a:rPr lang="en-US" dirty="0" err="1"/>
              <a:t>Bagaimanakah</a:t>
            </a:r>
            <a:r>
              <a:rPr lang="en-US" dirty="0"/>
              <a:t> </a:t>
            </a:r>
            <a:r>
              <a:rPr lang="en-US" dirty="0" err="1"/>
              <a:t>kinerja</a:t>
            </a:r>
            <a:r>
              <a:rPr lang="en-US" dirty="0"/>
              <a:t> </a:t>
            </a:r>
            <a:r>
              <a:rPr lang="en-US" dirty="0" err="1"/>
              <a:t>karyawan</a:t>
            </a:r>
            <a:r>
              <a:rPr lang="en-US" dirty="0"/>
              <a:t> pada  PT </a:t>
            </a:r>
            <a:r>
              <a:rPr lang="en-US" dirty="0" err="1"/>
              <a:t>Samudera</a:t>
            </a:r>
            <a:r>
              <a:rPr lang="en-US" dirty="0"/>
              <a:t>?  :</a:t>
            </a:r>
          </a:p>
          <a:p>
            <a:pPr marL="0" indent="0" eaLnBrk="1" hangingPunct="1">
              <a:buFont typeface="Wingdings" pitchFamily="2" charset="2"/>
              <a:buNone/>
              <a:defRPr/>
            </a:pPr>
            <a:r>
              <a:rPr lang="en-US" dirty="0"/>
              <a:t>	a. </a:t>
            </a:r>
            <a:r>
              <a:rPr lang="en-US" dirty="0" err="1"/>
              <a:t>Sangat</a:t>
            </a:r>
            <a:r>
              <a:rPr lang="en-US" dirty="0"/>
              <a:t> </a:t>
            </a:r>
            <a:r>
              <a:rPr lang="en-US" dirty="0" err="1"/>
              <a:t>bagus</a:t>
            </a:r>
            <a:r>
              <a:rPr lang="en-US" dirty="0"/>
              <a:t> : 4</a:t>
            </a:r>
          </a:p>
          <a:p>
            <a:pPr marL="0" indent="0" eaLnBrk="1" hangingPunct="1">
              <a:buFont typeface="Wingdings" pitchFamily="2" charset="2"/>
              <a:buNone/>
              <a:defRPr/>
            </a:pPr>
            <a:r>
              <a:rPr lang="en-US" dirty="0"/>
              <a:t>	b. </a:t>
            </a:r>
            <a:r>
              <a:rPr lang="en-US" dirty="0" err="1"/>
              <a:t>Bagus</a:t>
            </a:r>
            <a:r>
              <a:rPr lang="en-US" dirty="0"/>
              <a:t>  		   : 3</a:t>
            </a:r>
          </a:p>
          <a:p>
            <a:pPr marL="0" indent="0" eaLnBrk="1" hangingPunct="1">
              <a:buFont typeface="Wingdings" pitchFamily="2" charset="2"/>
              <a:buNone/>
              <a:defRPr/>
            </a:pPr>
            <a:r>
              <a:rPr lang="en-US" dirty="0"/>
              <a:t>	c. Kurang </a:t>
            </a:r>
            <a:r>
              <a:rPr lang="en-US" dirty="0" err="1"/>
              <a:t>bagus</a:t>
            </a:r>
            <a:r>
              <a:rPr lang="en-US" dirty="0"/>
              <a:t> : 2</a:t>
            </a:r>
          </a:p>
          <a:p>
            <a:pPr marL="0" indent="0" eaLnBrk="1" hangingPunct="1">
              <a:buFont typeface="Wingdings" pitchFamily="2" charset="2"/>
              <a:buNone/>
              <a:defRPr/>
            </a:pPr>
            <a:r>
              <a:rPr lang="en-US" dirty="0"/>
              <a:t>	d. </a:t>
            </a:r>
            <a:r>
              <a:rPr lang="en-US" dirty="0" err="1"/>
              <a:t>Tidak</a:t>
            </a:r>
            <a:r>
              <a:rPr lang="en-US" dirty="0"/>
              <a:t> </a:t>
            </a:r>
            <a:r>
              <a:rPr lang="en-US" dirty="0" err="1"/>
              <a:t>bagus</a:t>
            </a:r>
            <a:r>
              <a:rPr lang="en-US" dirty="0"/>
              <a:t>    : 1  </a:t>
            </a:r>
          </a:p>
        </p:txBody>
      </p:sp>
    </p:spTree>
    <p:extLst>
      <p:ext uri="{BB962C8B-B14F-4D97-AF65-F5344CB8AC3E}">
        <p14:creationId xmlns:p14="http://schemas.microsoft.com/office/powerpoint/2010/main" val="25204752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62466"/>
                                        </p:tgtEl>
                                        <p:attrNameLst>
                                          <p:attrName>style.visibility</p:attrName>
                                        </p:attrNameLst>
                                      </p:cBhvr>
                                      <p:to>
                                        <p:strVal val="visible"/>
                                      </p:to>
                                    </p:set>
                                    <p:anim calcmode="discrete" valueType="clr">
                                      <p:cBhvr override="childStyle">
                                        <p:cTn id="7" dur="80"/>
                                        <p:tgtEl>
                                          <p:spTgt spid="62466"/>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62466"/>
                                        </p:tgtEl>
                                        <p:attrNameLst>
                                          <p:attrName>fillcolor</p:attrName>
                                        </p:attrNameLst>
                                      </p:cBhvr>
                                      <p:tavLst>
                                        <p:tav tm="0">
                                          <p:val>
                                            <p:clrVal>
                                              <a:schemeClr val="accent2"/>
                                            </p:clrVal>
                                          </p:val>
                                        </p:tav>
                                        <p:tav tm="50000">
                                          <p:val>
                                            <p:clrVal>
                                              <a:schemeClr val="hlink"/>
                                            </p:clrVal>
                                          </p:val>
                                        </p:tav>
                                      </p:tavLst>
                                    </p:anim>
                                    <p:set>
                                      <p:cBhvr>
                                        <p:cTn id="9" dur="80"/>
                                        <p:tgtEl>
                                          <p:spTgt spid="62466"/>
                                        </p:tgtEl>
                                        <p:attrNameLst>
                                          <p:attrName>fill.type</p:attrName>
                                        </p:attrNameLst>
                                      </p:cBhvr>
                                      <p:to>
                                        <p:strVal val="solid"/>
                                      </p:to>
                                    </p:set>
                                  </p:childTnLst>
                                </p:cTn>
                              </p:par>
                            </p:childTnLst>
                          </p:cTn>
                        </p:par>
                      </p:childTnLst>
                    </p:cTn>
                  </p:par>
                  <p:par>
                    <p:cTn id="10" fill="hold">
                      <p:stCondLst>
                        <p:cond delay="indefinite"/>
                      </p:stCondLst>
                      <p:childTnLst>
                        <p:par>
                          <p:cTn id="11" fill="hold">
                            <p:stCondLst>
                              <p:cond delay="0"/>
                            </p:stCondLst>
                            <p:childTnLst>
                              <p:par>
                                <p:cTn id="12" presetID="29" presetClass="entr" presetSubtype="0" fill="hold" nodeType="clickEffect">
                                  <p:stCondLst>
                                    <p:cond delay="0"/>
                                  </p:stCondLst>
                                  <p:childTnLst>
                                    <p:set>
                                      <p:cBhvr>
                                        <p:cTn id="13" dur="1" fill="hold">
                                          <p:stCondLst>
                                            <p:cond delay="0"/>
                                          </p:stCondLst>
                                        </p:cTn>
                                        <p:tgtEl>
                                          <p:spTgt spid="62467">
                                            <p:txEl>
                                              <p:pRg st="0" end="0"/>
                                            </p:txEl>
                                          </p:spTgt>
                                        </p:tgtEl>
                                        <p:attrNameLst>
                                          <p:attrName>style.visibility</p:attrName>
                                        </p:attrNameLst>
                                      </p:cBhvr>
                                      <p:to>
                                        <p:strVal val="visible"/>
                                      </p:to>
                                    </p:set>
                                    <p:anim calcmode="lin" valueType="num">
                                      <p:cBhvr>
                                        <p:cTn id="14" dur="1000" fill="hold"/>
                                        <p:tgtEl>
                                          <p:spTgt spid="62467">
                                            <p:txEl>
                                              <p:pRg st="0" end="0"/>
                                            </p:txEl>
                                          </p:spTgt>
                                        </p:tgtEl>
                                        <p:attrNameLst>
                                          <p:attrName>ppt_x</p:attrName>
                                        </p:attrNameLst>
                                      </p:cBhvr>
                                      <p:tavLst>
                                        <p:tav tm="0">
                                          <p:val>
                                            <p:strVal val="#ppt_x-.2"/>
                                          </p:val>
                                        </p:tav>
                                        <p:tav tm="100000">
                                          <p:val>
                                            <p:strVal val="#ppt_x"/>
                                          </p:val>
                                        </p:tav>
                                      </p:tavLst>
                                    </p:anim>
                                    <p:anim calcmode="lin" valueType="num">
                                      <p:cBhvr>
                                        <p:cTn id="15" dur="1000" fill="hold"/>
                                        <p:tgtEl>
                                          <p:spTgt spid="62467">
                                            <p:txEl>
                                              <p:pRg st="0" end="0"/>
                                            </p:txEl>
                                          </p:spTgt>
                                        </p:tgtEl>
                                        <p:attrNameLst>
                                          <p:attrName>ppt_y</p:attrName>
                                        </p:attrNameLst>
                                      </p:cBhvr>
                                      <p:tavLst>
                                        <p:tav tm="0">
                                          <p:val>
                                            <p:strVal val="#ppt_y"/>
                                          </p:val>
                                        </p:tav>
                                        <p:tav tm="100000">
                                          <p:val>
                                            <p:strVal val="#ppt_y"/>
                                          </p:val>
                                        </p:tav>
                                      </p:tavLst>
                                    </p:anim>
                                    <p:animEffect transition="in" filter="wipe(right)" prLst="gradientSize: 0.1">
                                      <p:cBhvr>
                                        <p:cTn id="16" dur="1000"/>
                                        <p:tgtEl>
                                          <p:spTgt spid="62467">
                                            <p:txEl>
                                              <p:pRg st="0" end="0"/>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27" presetClass="entr" presetSubtype="0" fill="hold" nodeType="clickEffect">
                                  <p:stCondLst>
                                    <p:cond delay="0"/>
                                  </p:stCondLst>
                                  <p:iterate type="lt">
                                    <p:tmPct val="50000"/>
                                  </p:iterate>
                                  <p:childTnLst>
                                    <p:set>
                                      <p:cBhvr>
                                        <p:cTn id="20" dur="1" fill="hold">
                                          <p:stCondLst>
                                            <p:cond delay="0"/>
                                          </p:stCondLst>
                                        </p:cTn>
                                        <p:tgtEl>
                                          <p:spTgt spid="62467">
                                            <p:txEl>
                                              <p:pRg st="1" end="1"/>
                                            </p:txEl>
                                          </p:spTgt>
                                        </p:tgtEl>
                                        <p:attrNameLst>
                                          <p:attrName>style.visibility</p:attrName>
                                        </p:attrNameLst>
                                      </p:cBhvr>
                                      <p:to>
                                        <p:strVal val="visible"/>
                                      </p:to>
                                    </p:set>
                                    <p:anim calcmode="discrete" valueType="clr">
                                      <p:cBhvr override="childStyle">
                                        <p:cTn id="21" dur="80"/>
                                        <p:tgtEl>
                                          <p:spTgt spid="62467">
                                            <p:txEl>
                                              <p:pRg st="1" end="1"/>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22" dur="80"/>
                                        <p:tgtEl>
                                          <p:spTgt spid="62467">
                                            <p:txEl>
                                              <p:pRg st="1" end="1"/>
                                            </p:txEl>
                                          </p:spTgt>
                                        </p:tgtEl>
                                        <p:attrNameLst>
                                          <p:attrName>fillcolor</p:attrName>
                                        </p:attrNameLst>
                                      </p:cBhvr>
                                      <p:tavLst>
                                        <p:tav tm="0">
                                          <p:val>
                                            <p:clrVal>
                                              <a:schemeClr val="accent2"/>
                                            </p:clrVal>
                                          </p:val>
                                        </p:tav>
                                        <p:tav tm="50000">
                                          <p:val>
                                            <p:clrVal>
                                              <a:schemeClr val="hlink"/>
                                            </p:clrVal>
                                          </p:val>
                                        </p:tav>
                                      </p:tavLst>
                                    </p:anim>
                                    <p:set>
                                      <p:cBhvr>
                                        <p:cTn id="23" dur="80"/>
                                        <p:tgtEl>
                                          <p:spTgt spid="62467">
                                            <p:txEl>
                                              <p:pRg st="1" end="1"/>
                                            </p:txEl>
                                          </p:spTgt>
                                        </p:tgtEl>
                                        <p:attrNameLst>
                                          <p:attrName>fill.type</p:attrName>
                                        </p:attrNameLst>
                                      </p:cBhvr>
                                      <p:to>
                                        <p:strVal val="solid"/>
                                      </p:to>
                                    </p:set>
                                  </p:childTnLst>
                                </p:cTn>
                              </p:par>
                            </p:childTnLst>
                          </p:cTn>
                        </p:par>
                      </p:childTnLst>
                    </p:cTn>
                  </p:par>
                  <p:par>
                    <p:cTn id="24" fill="hold">
                      <p:stCondLst>
                        <p:cond delay="indefinite"/>
                      </p:stCondLst>
                      <p:childTnLst>
                        <p:par>
                          <p:cTn id="25" fill="hold">
                            <p:stCondLst>
                              <p:cond delay="0"/>
                            </p:stCondLst>
                            <p:childTnLst>
                              <p:par>
                                <p:cTn id="26" presetID="27" presetClass="entr" presetSubtype="0" fill="hold" nodeType="clickEffect">
                                  <p:stCondLst>
                                    <p:cond delay="0"/>
                                  </p:stCondLst>
                                  <p:iterate type="lt">
                                    <p:tmPct val="50000"/>
                                  </p:iterate>
                                  <p:childTnLst>
                                    <p:set>
                                      <p:cBhvr>
                                        <p:cTn id="27" dur="1" fill="hold">
                                          <p:stCondLst>
                                            <p:cond delay="0"/>
                                          </p:stCondLst>
                                        </p:cTn>
                                        <p:tgtEl>
                                          <p:spTgt spid="62467">
                                            <p:txEl>
                                              <p:pRg st="2" end="2"/>
                                            </p:txEl>
                                          </p:spTgt>
                                        </p:tgtEl>
                                        <p:attrNameLst>
                                          <p:attrName>style.visibility</p:attrName>
                                        </p:attrNameLst>
                                      </p:cBhvr>
                                      <p:to>
                                        <p:strVal val="visible"/>
                                      </p:to>
                                    </p:set>
                                    <p:anim calcmode="discrete" valueType="clr">
                                      <p:cBhvr override="childStyle">
                                        <p:cTn id="28" dur="80"/>
                                        <p:tgtEl>
                                          <p:spTgt spid="62467">
                                            <p:txEl>
                                              <p:pRg st="2" end="2"/>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29" dur="80"/>
                                        <p:tgtEl>
                                          <p:spTgt spid="62467">
                                            <p:txEl>
                                              <p:pRg st="2" end="2"/>
                                            </p:txEl>
                                          </p:spTgt>
                                        </p:tgtEl>
                                        <p:attrNameLst>
                                          <p:attrName>fillcolor</p:attrName>
                                        </p:attrNameLst>
                                      </p:cBhvr>
                                      <p:tavLst>
                                        <p:tav tm="0">
                                          <p:val>
                                            <p:clrVal>
                                              <a:schemeClr val="accent2"/>
                                            </p:clrVal>
                                          </p:val>
                                        </p:tav>
                                        <p:tav tm="50000">
                                          <p:val>
                                            <p:clrVal>
                                              <a:schemeClr val="hlink"/>
                                            </p:clrVal>
                                          </p:val>
                                        </p:tav>
                                      </p:tavLst>
                                    </p:anim>
                                    <p:set>
                                      <p:cBhvr>
                                        <p:cTn id="30" dur="80"/>
                                        <p:tgtEl>
                                          <p:spTgt spid="62467">
                                            <p:txEl>
                                              <p:pRg st="2" end="2"/>
                                            </p:txEl>
                                          </p:spTgt>
                                        </p:tgtEl>
                                        <p:attrNameLst>
                                          <p:attrName>fill.type</p:attrName>
                                        </p:attrNameLst>
                                      </p:cBhvr>
                                      <p:to>
                                        <p:strVal val="solid"/>
                                      </p:to>
                                    </p:set>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62467">
                                            <p:txEl>
                                              <p:pRg st="3" end="3"/>
                                            </p:txEl>
                                          </p:spTgt>
                                        </p:tgtEl>
                                        <p:attrNameLst>
                                          <p:attrName>style.visibility</p:attrName>
                                        </p:attrNameLst>
                                      </p:cBhvr>
                                      <p:to>
                                        <p:strVal val="visible"/>
                                      </p:to>
                                    </p:set>
                                    <p:anim calcmode="lin" valueType="num">
                                      <p:cBhvr additive="base">
                                        <p:cTn id="35" dur="500" fill="hold"/>
                                        <p:tgtEl>
                                          <p:spTgt spid="62467">
                                            <p:txEl>
                                              <p:pRg st="3" end="3"/>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62467">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30" presetClass="entr" presetSubtype="0" fill="hold" nodeType="clickEffect">
                                  <p:stCondLst>
                                    <p:cond delay="0"/>
                                  </p:stCondLst>
                                  <p:childTnLst>
                                    <p:set>
                                      <p:cBhvr>
                                        <p:cTn id="40" dur="1" fill="hold">
                                          <p:stCondLst>
                                            <p:cond delay="0"/>
                                          </p:stCondLst>
                                        </p:cTn>
                                        <p:tgtEl>
                                          <p:spTgt spid="62467">
                                            <p:txEl>
                                              <p:pRg st="4" end="4"/>
                                            </p:txEl>
                                          </p:spTgt>
                                        </p:tgtEl>
                                        <p:attrNameLst>
                                          <p:attrName>style.visibility</p:attrName>
                                        </p:attrNameLst>
                                      </p:cBhvr>
                                      <p:to>
                                        <p:strVal val="visible"/>
                                      </p:to>
                                    </p:set>
                                    <p:animEffect transition="in" filter="fade">
                                      <p:cBhvr>
                                        <p:cTn id="41" dur="800" decel="100000"/>
                                        <p:tgtEl>
                                          <p:spTgt spid="62467">
                                            <p:txEl>
                                              <p:pRg st="4" end="4"/>
                                            </p:txEl>
                                          </p:spTgt>
                                        </p:tgtEl>
                                      </p:cBhvr>
                                    </p:animEffect>
                                    <p:anim calcmode="lin" valueType="num">
                                      <p:cBhvr>
                                        <p:cTn id="42" dur="800" decel="100000" fill="hold"/>
                                        <p:tgtEl>
                                          <p:spTgt spid="62467">
                                            <p:txEl>
                                              <p:pRg st="4" end="4"/>
                                            </p:txEl>
                                          </p:spTgt>
                                        </p:tgtEl>
                                        <p:attrNameLst>
                                          <p:attrName>style.rotation</p:attrName>
                                        </p:attrNameLst>
                                      </p:cBhvr>
                                      <p:tavLst>
                                        <p:tav tm="0">
                                          <p:val>
                                            <p:fltVal val="-90"/>
                                          </p:val>
                                        </p:tav>
                                        <p:tav tm="100000">
                                          <p:val>
                                            <p:fltVal val="0"/>
                                          </p:val>
                                        </p:tav>
                                      </p:tavLst>
                                    </p:anim>
                                    <p:anim calcmode="lin" valueType="num">
                                      <p:cBhvr>
                                        <p:cTn id="43" dur="800" decel="100000" fill="hold"/>
                                        <p:tgtEl>
                                          <p:spTgt spid="62467">
                                            <p:txEl>
                                              <p:pRg st="4" end="4"/>
                                            </p:txEl>
                                          </p:spTgt>
                                        </p:tgtEl>
                                        <p:attrNameLst>
                                          <p:attrName>ppt_x</p:attrName>
                                        </p:attrNameLst>
                                      </p:cBhvr>
                                      <p:tavLst>
                                        <p:tav tm="0">
                                          <p:val>
                                            <p:strVal val="#ppt_x+0.4"/>
                                          </p:val>
                                        </p:tav>
                                        <p:tav tm="100000">
                                          <p:val>
                                            <p:strVal val="#ppt_x-0.05"/>
                                          </p:val>
                                        </p:tav>
                                      </p:tavLst>
                                    </p:anim>
                                    <p:anim calcmode="lin" valueType="num">
                                      <p:cBhvr>
                                        <p:cTn id="44" dur="800" decel="100000" fill="hold"/>
                                        <p:tgtEl>
                                          <p:spTgt spid="62467">
                                            <p:txEl>
                                              <p:pRg st="4" end="4"/>
                                            </p:txEl>
                                          </p:spTgt>
                                        </p:tgtEl>
                                        <p:attrNameLst>
                                          <p:attrName>ppt_y</p:attrName>
                                        </p:attrNameLst>
                                      </p:cBhvr>
                                      <p:tavLst>
                                        <p:tav tm="0">
                                          <p:val>
                                            <p:strVal val="#ppt_y-0.4"/>
                                          </p:val>
                                        </p:tav>
                                        <p:tav tm="100000">
                                          <p:val>
                                            <p:strVal val="#ppt_y+0.1"/>
                                          </p:val>
                                        </p:tav>
                                      </p:tavLst>
                                    </p:anim>
                                    <p:anim calcmode="lin" valueType="num">
                                      <p:cBhvr>
                                        <p:cTn id="45" dur="200" accel="100000" fill="hold">
                                          <p:stCondLst>
                                            <p:cond delay="800"/>
                                          </p:stCondLst>
                                        </p:cTn>
                                        <p:tgtEl>
                                          <p:spTgt spid="62467">
                                            <p:txEl>
                                              <p:pRg st="4" end="4"/>
                                            </p:txEl>
                                          </p:spTgt>
                                        </p:tgtEl>
                                        <p:attrNameLst>
                                          <p:attrName>ppt_x</p:attrName>
                                        </p:attrNameLst>
                                      </p:cBhvr>
                                      <p:tavLst>
                                        <p:tav tm="0">
                                          <p:val>
                                            <p:strVal val="#ppt_x-0.05"/>
                                          </p:val>
                                        </p:tav>
                                        <p:tav tm="100000">
                                          <p:val>
                                            <p:strVal val="#ppt_x"/>
                                          </p:val>
                                        </p:tav>
                                      </p:tavLst>
                                    </p:anim>
                                    <p:anim calcmode="lin" valueType="num">
                                      <p:cBhvr>
                                        <p:cTn id="46" dur="200" accel="100000" fill="hold">
                                          <p:stCondLst>
                                            <p:cond delay="800"/>
                                          </p:stCondLst>
                                        </p:cTn>
                                        <p:tgtEl>
                                          <p:spTgt spid="62467">
                                            <p:txEl>
                                              <p:pRg st="4" end="4"/>
                                            </p:txEl>
                                          </p:spTgt>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66"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2"/>
          <p:cNvSpPr>
            <a:spLocks noGrp="1" noChangeArrowheads="1"/>
          </p:cNvSpPr>
          <p:nvPr>
            <p:ph type="title"/>
          </p:nvPr>
        </p:nvSpPr>
        <p:spPr/>
        <p:txBody>
          <a:bodyPr/>
          <a:lstStyle/>
          <a:p>
            <a:pPr eaLnBrk="1" hangingPunct="1">
              <a:defRPr/>
            </a:pPr>
            <a:r>
              <a:rPr lang="en-US"/>
              <a:t>CONTOH SKALA GUTTMAN</a:t>
            </a:r>
          </a:p>
        </p:txBody>
      </p:sp>
      <p:sp>
        <p:nvSpPr>
          <p:cNvPr id="63491" name="Rectangle 3"/>
          <p:cNvSpPr>
            <a:spLocks noGrp="1" noChangeArrowheads="1"/>
          </p:cNvSpPr>
          <p:nvPr>
            <p:ph type="body" idx="1"/>
          </p:nvPr>
        </p:nvSpPr>
        <p:spPr/>
        <p:txBody>
          <a:bodyPr/>
          <a:lstStyle/>
          <a:p>
            <a:pPr eaLnBrk="1" hangingPunct="1">
              <a:buFont typeface="Wingdings" pitchFamily="2" charset="2"/>
              <a:buNone/>
              <a:defRPr/>
            </a:pPr>
            <a:r>
              <a:rPr lang="en-US"/>
              <a:t>	Bagaimana ketegasan pimpinan anda dalam memberikan instruksi :</a:t>
            </a:r>
          </a:p>
          <a:p>
            <a:pPr eaLnBrk="1" hangingPunct="1">
              <a:buFont typeface="Wingdings" pitchFamily="2" charset="2"/>
              <a:buNone/>
              <a:defRPr/>
            </a:pPr>
            <a:r>
              <a:rPr lang="en-US"/>
              <a:t>	a. Tegas</a:t>
            </a:r>
          </a:p>
          <a:p>
            <a:pPr eaLnBrk="1" hangingPunct="1">
              <a:buFont typeface="Wingdings" pitchFamily="2" charset="2"/>
              <a:buNone/>
              <a:defRPr/>
            </a:pPr>
            <a:r>
              <a:rPr lang="en-US"/>
              <a:t>	b. Tidak tegas</a:t>
            </a:r>
          </a:p>
        </p:txBody>
      </p:sp>
      <p:pic>
        <p:nvPicPr>
          <p:cNvPr id="57348" name="Picture 4" descr="Baby_walking"/>
          <p:cNvPicPr>
            <a:picLocks noChangeAspect="1" noChangeArrowheads="1" noCrop="1"/>
          </p:cNvPicPr>
          <p:nvPr/>
        </p:nvPicPr>
        <p:blipFill>
          <a:blip r:embed="rId2"/>
          <a:srcRect/>
          <a:stretch>
            <a:fillRect/>
          </a:stretch>
        </p:blipFill>
        <p:spPr bwMode="auto">
          <a:xfrm>
            <a:off x="2771775" y="4292600"/>
            <a:ext cx="1677988" cy="1697038"/>
          </a:xfrm>
          <a:prstGeom prst="rect">
            <a:avLst/>
          </a:prstGeom>
          <a:noFill/>
          <a:ln w="9525">
            <a:noFill/>
            <a:miter lim="800000"/>
            <a:headEnd/>
            <a:tailEnd/>
          </a:ln>
        </p:spPr>
      </p:pic>
      <p:pic>
        <p:nvPicPr>
          <p:cNvPr id="57349" name="Picture 5" descr="Baby_walking"/>
          <p:cNvPicPr>
            <a:picLocks noChangeAspect="1" noChangeArrowheads="1" noCrop="1"/>
          </p:cNvPicPr>
          <p:nvPr/>
        </p:nvPicPr>
        <p:blipFill>
          <a:blip r:embed="rId2"/>
          <a:srcRect/>
          <a:stretch>
            <a:fillRect/>
          </a:stretch>
        </p:blipFill>
        <p:spPr bwMode="auto">
          <a:xfrm>
            <a:off x="3995738" y="3789363"/>
            <a:ext cx="1677987" cy="1697037"/>
          </a:xfrm>
          <a:prstGeom prst="rect">
            <a:avLst/>
          </a:prstGeom>
          <a:noFill/>
          <a:ln w="9525">
            <a:noFill/>
            <a:miter lim="800000"/>
            <a:headEnd/>
            <a:tailEnd/>
          </a:ln>
        </p:spPr>
      </p:pic>
      <p:pic>
        <p:nvPicPr>
          <p:cNvPr id="57350" name="Picture 6" descr="Baby_walking"/>
          <p:cNvPicPr>
            <a:picLocks noChangeAspect="1" noChangeArrowheads="1" noCrop="1"/>
          </p:cNvPicPr>
          <p:nvPr/>
        </p:nvPicPr>
        <p:blipFill>
          <a:blip r:embed="rId2"/>
          <a:srcRect/>
          <a:stretch>
            <a:fillRect/>
          </a:stretch>
        </p:blipFill>
        <p:spPr bwMode="auto">
          <a:xfrm>
            <a:off x="5219700" y="2997200"/>
            <a:ext cx="1677988" cy="1697038"/>
          </a:xfrm>
          <a:prstGeom prst="rect">
            <a:avLst/>
          </a:prstGeom>
          <a:noFill/>
          <a:ln w="9525">
            <a:noFill/>
            <a:miter lim="800000"/>
            <a:headEnd/>
            <a:tailEnd/>
          </a:ln>
        </p:spPr>
      </p:pic>
    </p:spTree>
    <p:extLst>
      <p:ext uri="{BB962C8B-B14F-4D97-AF65-F5344CB8AC3E}">
        <p14:creationId xmlns:p14="http://schemas.microsoft.com/office/powerpoint/2010/main" val="33315750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63490"/>
                                        </p:tgtEl>
                                        <p:attrNameLst>
                                          <p:attrName>style.visibility</p:attrName>
                                        </p:attrNameLst>
                                      </p:cBhvr>
                                      <p:to>
                                        <p:strVal val="visible"/>
                                      </p:to>
                                    </p:set>
                                    <p:animEffect transition="in" filter="wipe(down)">
                                      <p:cBhvr>
                                        <p:cTn id="7" dur="580">
                                          <p:stCondLst>
                                            <p:cond delay="0"/>
                                          </p:stCondLst>
                                        </p:cTn>
                                        <p:tgtEl>
                                          <p:spTgt spid="63490"/>
                                        </p:tgtEl>
                                      </p:cBhvr>
                                    </p:animEffect>
                                    <p:anim calcmode="lin" valueType="num">
                                      <p:cBhvr>
                                        <p:cTn id="8" dur="1822" tmFilter="0,0; 0.14,0.36; 0.43,0.73; 0.71,0.91; 1.0,1.0">
                                          <p:stCondLst>
                                            <p:cond delay="0"/>
                                          </p:stCondLst>
                                        </p:cTn>
                                        <p:tgtEl>
                                          <p:spTgt spid="63490"/>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63490"/>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63490"/>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63490"/>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63490"/>
                                        </p:tgtEl>
                                        <p:attrNameLst>
                                          <p:attrName>ppt_y</p:attrName>
                                        </p:attrNameLst>
                                      </p:cBhvr>
                                      <p:tavLst>
                                        <p:tav tm="0" fmla="#ppt_y-sin(pi*$)/81">
                                          <p:val>
                                            <p:fltVal val="0"/>
                                          </p:val>
                                        </p:tav>
                                        <p:tav tm="100000">
                                          <p:val>
                                            <p:fltVal val="1"/>
                                          </p:val>
                                        </p:tav>
                                      </p:tavLst>
                                    </p:anim>
                                    <p:animScale>
                                      <p:cBhvr>
                                        <p:cTn id="13" dur="26">
                                          <p:stCondLst>
                                            <p:cond delay="650"/>
                                          </p:stCondLst>
                                        </p:cTn>
                                        <p:tgtEl>
                                          <p:spTgt spid="63490"/>
                                        </p:tgtEl>
                                      </p:cBhvr>
                                      <p:to x="100000" y="60000"/>
                                    </p:animScale>
                                    <p:animScale>
                                      <p:cBhvr>
                                        <p:cTn id="14" dur="166" decel="50000">
                                          <p:stCondLst>
                                            <p:cond delay="676"/>
                                          </p:stCondLst>
                                        </p:cTn>
                                        <p:tgtEl>
                                          <p:spTgt spid="63490"/>
                                        </p:tgtEl>
                                      </p:cBhvr>
                                      <p:to x="100000" y="100000"/>
                                    </p:animScale>
                                    <p:animScale>
                                      <p:cBhvr>
                                        <p:cTn id="15" dur="26">
                                          <p:stCondLst>
                                            <p:cond delay="1312"/>
                                          </p:stCondLst>
                                        </p:cTn>
                                        <p:tgtEl>
                                          <p:spTgt spid="63490"/>
                                        </p:tgtEl>
                                      </p:cBhvr>
                                      <p:to x="100000" y="80000"/>
                                    </p:animScale>
                                    <p:animScale>
                                      <p:cBhvr>
                                        <p:cTn id="16" dur="166" decel="50000">
                                          <p:stCondLst>
                                            <p:cond delay="1338"/>
                                          </p:stCondLst>
                                        </p:cTn>
                                        <p:tgtEl>
                                          <p:spTgt spid="63490"/>
                                        </p:tgtEl>
                                      </p:cBhvr>
                                      <p:to x="100000" y="100000"/>
                                    </p:animScale>
                                    <p:animScale>
                                      <p:cBhvr>
                                        <p:cTn id="17" dur="26">
                                          <p:stCondLst>
                                            <p:cond delay="1642"/>
                                          </p:stCondLst>
                                        </p:cTn>
                                        <p:tgtEl>
                                          <p:spTgt spid="63490"/>
                                        </p:tgtEl>
                                      </p:cBhvr>
                                      <p:to x="100000" y="90000"/>
                                    </p:animScale>
                                    <p:animScale>
                                      <p:cBhvr>
                                        <p:cTn id="18" dur="166" decel="50000">
                                          <p:stCondLst>
                                            <p:cond delay="1668"/>
                                          </p:stCondLst>
                                        </p:cTn>
                                        <p:tgtEl>
                                          <p:spTgt spid="63490"/>
                                        </p:tgtEl>
                                      </p:cBhvr>
                                      <p:to x="100000" y="100000"/>
                                    </p:animScale>
                                    <p:animScale>
                                      <p:cBhvr>
                                        <p:cTn id="19" dur="26">
                                          <p:stCondLst>
                                            <p:cond delay="1808"/>
                                          </p:stCondLst>
                                        </p:cTn>
                                        <p:tgtEl>
                                          <p:spTgt spid="63490"/>
                                        </p:tgtEl>
                                      </p:cBhvr>
                                      <p:to x="100000" y="95000"/>
                                    </p:animScale>
                                    <p:animScale>
                                      <p:cBhvr>
                                        <p:cTn id="20" dur="166" decel="50000">
                                          <p:stCondLst>
                                            <p:cond delay="1834"/>
                                          </p:stCondLst>
                                        </p:cTn>
                                        <p:tgtEl>
                                          <p:spTgt spid="63490"/>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9" presetClass="entr" presetSubtype="0" fill="hold" nodeType="clickEffect">
                                  <p:stCondLst>
                                    <p:cond delay="0"/>
                                  </p:stCondLst>
                                  <p:childTnLst>
                                    <p:set>
                                      <p:cBhvr>
                                        <p:cTn id="24" dur="1" fill="hold">
                                          <p:stCondLst>
                                            <p:cond delay="0"/>
                                          </p:stCondLst>
                                        </p:cTn>
                                        <p:tgtEl>
                                          <p:spTgt spid="63491">
                                            <p:txEl>
                                              <p:pRg st="0" end="0"/>
                                            </p:txEl>
                                          </p:spTgt>
                                        </p:tgtEl>
                                        <p:attrNameLst>
                                          <p:attrName>style.visibility</p:attrName>
                                        </p:attrNameLst>
                                      </p:cBhvr>
                                      <p:to>
                                        <p:strVal val="visible"/>
                                      </p:to>
                                    </p:set>
                                    <p:anim calcmode="lin" valueType="num">
                                      <p:cBhvr>
                                        <p:cTn id="25" dur="1000" fill="hold"/>
                                        <p:tgtEl>
                                          <p:spTgt spid="63491">
                                            <p:txEl>
                                              <p:pRg st="0" end="0"/>
                                            </p:txEl>
                                          </p:spTgt>
                                        </p:tgtEl>
                                        <p:attrNameLst>
                                          <p:attrName>ppt_x</p:attrName>
                                        </p:attrNameLst>
                                      </p:cBhvr>
                                      <p:tavLst>
                                        <p:tav tm="0">
                                          <p:val>
                                            <p:strVal val="#ppt_x-.2"/>
                                          </p:val>
                                        </p:tav>
                                        <p:tav tm="100000">
                                          <p:val>
                                            <p:strVal val="#ppt_x"/>
                                          </p:val>
                                        </p:tav>
                                      </p:tavLst>
                                    </p:anim>
                                    <p:anim calcmode="lin" valueType="num">
                                      <p:cBhvr>
                                        <p:cTn id="26" dur="1000" fill="hold"/>
                                        <p:tgtEl>
                                          <p:spTgt spid="63491">
                                            <p:txEl>
                                              <p:pRg st="0" end="0"/>
                                            </p:txEl>
                                          </p:spTgt>
                                        </p:tgtEl>
                                        <p:attrNameLst>
                                          <p:attrName>ppt_y</p:attrName>
                                        </p:attrNameLst>
                                      </p:cBhvr>
                                      <p:tavLst>
                                        <p:tav tm="0">
                                          <p:val>
                                            <p:strVal val="#ppt_y"/>
                                          </p:val>
                                        </p:tav>
                                        <p:tav tm="100000">
                                          <p:val>
                                            <p:strVal val="#ppt_y"/>
                                          </p:val>
                                        </p:tav>
                                      </p:tavLst>
                                    </p:anim>
                                    <p:animEffect transition="in" filter="wipe(right)" prLst="gradientSize: 0.1">
                                      <p:cBhvr>
                                        <p:cTn id="27" dur="1000"/>
                                        <p:tgtEl>
                                          <p:spTgt spid="63491">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7" presetClass="entr" presetSubtype="0" fill="hold" nodeType="clickEffect">
                                  <p:stCondLst>
                                    <p:cond delay="0"/>
                                  </p:stCondLst>
                                  <p:iterate type="lt">
                                    <p:tmPct val="50000"/>
                                  </p:iterate>
                                  <p:childTnLst>
                                    <p:set>
                                      <p:cBhvr>
                                        <p:cTn id="31" dur="1" fill="hold">
                                          <p:stCondLst>
                                            <p:cond delay="0"/>
                                          </p:stCondLst>
                                        </p:cTn>
                                        <p:tgtEl>
                                          <p:spTgt spid="63491">
                                            <p:txEl>
                                              <p:pRg st="1" end="1"/>
                                            </p:txEl>
                                          </p:spTgt>
                                        </p:tgtEl>
                                        <p:attrNameLst>
                                          <p:attrName>style.visibility</p:attrName>
                                        </p:attrNameLst>
                                      </p:cBhvr>
                                      <p:to>
                                        <p:strVal val="visible"/>
                                      </p:to>
                                    </p:set>
                                    <p:anim calcmode="discrete" valueType="clr">
                                      <p:cBhvr override="childStyle">
                                        <p:cTn id="32" dur="80"/>
                                        <p:tgtEl>
                                          <p:spTgt spid="63491">
                                            <p:txEl>
                                              <p:pRg st="1" end="1"/>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33" dur="80"/>
                                        <p:tgtEl>
                                          <p:spTgt spid="63491">
                                            <p:txEl>
                                              <p:pRg st="1" end="1"/>
                                            </p:txEl>
                                          </p:spTgt>
                                        </p:tgtEl>
                                        <p:attrNameLst>
                                          <p:attrName>fillcolor</p:attrName>
                                        </p:attrNameLst>
                                      </p:cBhvr>
                                      <p:tavLst>
                                        <p:tav tm="0">
                                          <p:val>
                                            <p:clrVal>
                                              <a:schemeClr val="accent2"/>
                                            </p:clrVal>
                                          </p:val>
                                        </p:tav>
                                        <p:tav tm="50000">
                                          <p:val>
                                            <p:clrVal>
                                              <a:schemeClr val="hlink"/>
                                            </p:clrVal>
                                          </p:val>
                                        </p:tav>
                                      </p:tavLst>
                                    </p:anim>
                                    <p:set>
                                      <p:cBhvr>
                                        <p:cTn id="34" dur="80"/>
                                        <p:tgtEl>
                                          <p:spTgt spid="63491">
                                            <p:txEl>
                                              <p:pRg st="1" end="1"/>
                                            </p:txEl>
                                          </p:spTgt>
                                        </p:tgtEl>
                                        <p:attrNameLst>
                                          <p:attrName>fill.type</p:attrName>
                                        </p:attrNameLst>
                                      </p:cBhvr>
                                      <p:to>
                                        <p:strVal val="solid"/>
                                      </p:to>
                                    </p:set>
                                  </p:childTnLst>
                                </p:cTn>
                              </p:par>
                            </p:childTnLst>
                          </p:cTn>
                        </p:par>
                      </p:childTnLst>
                    </p:cTn>
                  </p:par>
                  <p:par>
                    <p:cTn id="35" fill="hold">
                      <p:stCondLst>
                        <p:cond delay="indefinite"/>
                      </p:stCondLst>
                      <p:childTnLst>
                        <p:par>
                          <p:cTn id="36" fill="hold">
                            <p:stCondLst>
                              <p:cond delay="0"/>
                            </p:stCondLst>
                            <p:childTnLst>
                              <p:par>
                                <p:cTn id="37" presetID="27" presetClass="entr" presetSubtype="0" fill="hold" nodeType="clickEffect">
                                  <p:stCondLst>
                                    <p:cond delay="0"/>
                                  </p:stCondLst>
                                  <p:iterate type="lt">
                                    <p:tmPct val="50000"/>
                                  </p:iterate>
                                  <p:childTnLst>
                                    <p:set>
                                      <p:cBhvr>
                                        <p:cTn id="38" dur="1" fill="hold">
                                          <p:stCondLst>
                                            <p:cond delay="0"/>
                                          </p:stCondLst>
                                        </p:cTn>
                                        <p:tgtEl>
                                          <p:spTgt spid="63491">
                                            <p:txEl>
                                              <p:pRg st="2" end="2"/>
                                            </p:txEl>
                                          </p:spTgt>
                                        </p:tgtEl>
                                        <p:attrNameLst>
                                          <p:attrName>style.visibility</p:attrName>
                                        </p:attrNameLst>
                                      </p:cBhvr>
                                      <p:to>
                                        <p:strVal val="visible"/>
                                      </p:to>
                                    </p:set>
                                    <p:anim calcmode="discrete" valueType="clr">
                                      <p:cBhvr override="childStyle">
                                        <p:cTn id="39" dur="80"/>
                                        <p:tgtEl>
                                          <p:spTgt spid="63491">
                                            <p:txEl>
                                              <p:pRg st="2" end="2"/>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40" dur="80"/>
                                        <p:tgtEl>
                                          <p:spTgt spid="63491">
                                            <p:txEl>
                                              <p:pRg st="2" end="2"/>
                                            </p:txEl>
                                          </p:spTgt>
                                        </p:tgtEl>
                                        <p:attrNameLst>
                                          <p:attrName>fillcolor</p:attrName>
                                        </p:attrNameLst>
                                      </p:cBhvr>
                                      <p:tavLst>
                                        <p:tav tm="0">
                                          <p:val>
                                            <p:clrVal>
                                              <a:schemeClr val="accent2"/>
                                            </p:clrVal>
                                          </p:val>
                                        </p:tav>
                                        <p:tav tm="50000">
                                          <p:val>
                                            <p:clrVal>
                                              <a:schemeClr val="hlink"/>
                                            </p:clrVal>
                                          </p:val>
                                        </p:tav>
                                      </p:tavLst>
                                    </p:anim>
                                    <p:set>
                                      <p:cBhvr>
                                        <p:cTn id="41" dur="80"/>
                                        <p:tgtEl>
                                          <p:spTgt spid="63491">
                                            <p:txEl>
                                              <p:pRg st="2" end="2"/>
                                            </p:txEl>
                                          </p:spTgt>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490" grpId="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2"/>
          <p:cNvSpPr>
            <a:spLocks noGrp="1" noChangeArrowheads="1"/>
          </p:cNvSpPr>
          <p:nvPr>
            <p:ph type="title"/>
          </p:nvPr>
        </p:nvSpPr>
        <p:spPr/>
        <p:txBody>
          <a:bodyPr/>
          <a:lstStyle/>
          <a:p>
            <a:pPr eaLnBrk="1" hangingPunct="1">
              <a:defRPr/>
            </a:pPr>
            <a:r>
              <a:rPr lang="en-US" sz="2500" i="1" dirty="0" err="1">
                <a:latin typeface="Arial Rounded MT Bold" panose="020F0704030504030204" pitchFamily="34" charset="0"/>
              </a:rPr>
              <a:t>Contoh</a:t>
            </a:r>
            <a:r>
              <a:rPr lang="en-US" sz="2500" i="1" dirty="0">
                <a:latin typeface="Arial Rounded MT Bold" panose="020F0704030504030204" pitchFamily="34" charset="0"/>
              </a:rPr>
              <a:t> : SEMANTIC DIFFERENTIAL</a:t>
            </a:r>
            <a:br>
              <a:rPr lang="en-US" sz="2500" dirty="0">
                <a:latin typeface="Arial Rounded MT Bold" panose="020F0704030504030204" pitchFamily="34" charset="0"/>
              </a:rPr>
            </a:br>
            <a:r>
              <a:rPr lang="en-US" sz="2500" dirty="0">
                <a:latin typeface="Arial Rounded MT Bold" panose="020F0704030504030204" pitchFamily="34" charset="0"/>
              </a:rPr>
              <a:t>MOHON DIBERI NILAI GAYA KEPEMIMPINAN ANDA</a:t>
            </a:r>
          </a:p>
        </p:txBody>
      </p:sp>
      <p:graphicFrame>
        <p:nvGraphicFramePr>
          <p:cNvPr id="64515" name="Group 3"/>
          <p:cNvGraphicFramePr>
            <a:graphicFrameLocks noGrp="1"/>
          </p:cNvGraphicFramePr>
          <p:nvPr/>
        </p:nvGraphicFramePr>
        <p:xfrm>
          <a:off x="250825" y="2060575"/>
          <a:ext cx="8272463" cy="4209099"/>
        </p:xfrm>
        <a:graphic>
          <a:graphicData uri="http://schemas.openxmlformats.org/drawingml/2006/table">
            <a:tbl>
              <a:tblPr/>
              <a:tblGrid>
                <a:gridCol w="2232025">
                  <a:extLst>
                    <a:ext uri="{9D8B030D-6E8A-4147-A177-3AD203B41FA5}">
                      <a16:colId xmlns:a16="http://schemas.microsoft.com/office/drawing/2014/main" val="20000"/>
                    </a:ext>
                  </a:extLst>
                </a:gridCol>
                <a:gridCol w="617538">
                  <a:extLst>
                    <a:ext uri="{9D8B030D-6E8A-4147-A177-3AD203B41FA5}">
                      <a16:colId xmlns:a16="http://schemas.microsoft.com/office/drawing/2014/main" val="20001"/>
                    </a:ext>
                  </a:extLst>
                </a:gridCol>
                <a:gridCol w="617537">
                  <a:extLst>
                    <a:ext uri="{9D8B030D-6E8A-4147-A177-3AD203B41FA5}">
                      <a16:colId xmlns:a16="http://schemas.microsoft.com/office/drawing/2014/main" val="20002"/>
                    </a:ext>
                  </a:extLst>
                </a:gridCol>
                <a:gridCol w="617538">
                  <a:extLst>
                    <a:ext uri="{9D8B030D-6E8A-4147-A177-3AD203B41FA5}">
                      <a16:colId xmlns:a16="http://schemas.microsoft.com/office/drawing/2014/main" val="20003"/>
                    </a:ext>
                  </a:extLst>
                </a:gridCol>
                <a:gridCol w="617537">
                  <a:extLst>
                    <a:ext uri="{9D8B030D-6E8A-4147-A177-3AD203B41FA5}">
                      <a16:colId xmlns:a16="http://schemas.microsoft.com/office/drawing/2014/main" val="20004"/>
                    </a:ext>
                  </a:extLst>
                </a:gridCol>
                <a:gridCol w="617538">
                  <a:extLst>
                    <a:ext uri="{9D8B030D-6E8A-4147-A177-3AD203B41FA5}">
                      <a16:colId xmlns:a16="http://schemas.microsoft.com/office/drawing/2014/main" val="20005"/>
                    </a:ext>
                  </a:extLst>
                </a:gridCol>
                <a:gridCol w="2952750">
                  <a:extLst>
                    <a:ext uri="{9D8B030D-6E8A-4147-A177-3AD203B41FA5}">
                      <a16:colId xmlns:a16="http://schemas.microsoft.com/office/drawing/2014/main" val="20006"/>
                    </a:ext>
                  </a:extLst>
                </a:gridCol>
              </a:tblGrid>
              <a:tr h="677863">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n-US" sz="2400" b="0" i="0" u="none" strike="noStrike" cap="none" normalizeH="0" baseline="0" dirty="0" err="1">
                          <a:ln>
                            <a:noFill/>
                          </a:ln>
                          <a:solidFill>
                            <a:schemeClr val="tx1"/>
                          </a:solidFill>
                          <a:effectLst>
                            <a:outerShdw blurRad="38100" dist="38100" dir="2700000" algn="tl">
                              <a:srgbClr val="000000"/>
                            </a:outerShdw>
                          </a:effectLst>
                          <a:latin typeface="Tahoma" pitchFamily="34" charset="0"/>
                        </a:rPr>
                        <a:t>Bersahabat</a:t>
                      </a:r>
                      <a:endParaRPr kumimoji="0" lang="en-US" sz="2400" b="0" i="0" u="none" strike="noStrike" cap="none" normalizeH="0" baseline="0" dirty="0">
                        <a:ln>
                          <a:noFill/>
                        </a:ln>
                        <a:solidFill>
                          <a:schemeClr val="tx1"/>
                        </a:solidFill>
                        <a:effectLst>
                          <a:outerShdw blurRad="38100" dist="38100" dir="2700000" algn="tl">
                            <a:srgbClr val="000000"/>
                          </a:outerShdw>
                        </a:effectLst>
                        <a:latin typeface="Tahoma"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n-US" sz="2400" b="0" i="0" u="none" strike="noStrike" cap="none" normalizeH="0" baseline="0">
                          <a:ln>
                            <a:noFill/>
                          </a:ln>
                          <a:solidFill>
                            <a:schemeClr val="tx1"/>
                          </a:solidFill>
                          <a:effectLst>
                            <a:outerShdw blurRad="38100" dist="38100" dir="2700000" algn="tl">
                              <a:srgbClr val="000000"/>
                            </a:outerShdw>
                          </a:effectLst>
                          <a:latin typeface="Tahoma" pitchFamily="34" charset="0"/>
                        </a:rPr>
                        <a:t>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n-US" sz="2400" b="0" i="0" u="none" strike="noStrike" cap="none" normalizeH="0" baseline="0">
                          <a:ln>
                            <a:noFill/>
                          </a:ln>
                          <a:solidFill>
                            <a:schemeClr val="tx1"/>
                          </a:solidFill>
                          <a:effectLst>
                            <a:outerShdw blurRad="38100" dist="38100" dir="2700000" algn="tl">
                              <a:srgbClr val="000000"/>
                            </a:outerShdw>
                          </a:effectLst>
                          <a:latin typeface="Tahoma" pitchFamily="34" charset="0"/>
                        </a:rPr>
                        <a:t>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n-US" sz="2400" b="0" i="0" u="none" strike="noStrike" cap="none" normalizeH="0" baseline="0">
                          <a:ln>
                            <a:noFill/>
                          </a:ln>
                          <a:solidFill>
                            <a:schemeClr val="tx1"/>
                          </a:solidFill>
                          <a:effectLst>
                            <a:outerShdw blurRad="38100" dist="38100" dir="2700000" algn="tl">
                              <a:srgbClr val="000000"/>
                            </a:outerShdw>
                          </a:effectLst>
                          <a:latin typeface="Tahoma" pitchFamily="34" charset="0"/>
                        </a:rPr>
                        <a:t>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n-US" sz="2400" b="0" i="0" u="none" strike="noStrike" cap="none" normalizeH="0" baseline="0">
                          <a:ln>
                            <a:noFill/>
                          </a:ln>
                          <a:solidFill>
                            <a:schemeClr val="tx1"/>
                          </a:solidFill>
                          <a:effectLst>
                            <a:outerShdw blurRad="38100" dist="38100" dir="2700000" algn="tl">
                              <a:srgbClr val="000000"/>
                            </a:outerShdw>
                          </a:effectLst>
                          <a:latin typeface="Tahoma" pitchFamily="34" charset="0"/>
                        </a:rPr>
                        <a:t>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n-US" sz="2400" b="0" i="0" u="none" strike="noStrike" cap="none" normalizeH="0" baseline="0">
                          <a:ln>
                            <a:noFill/>
                          </a:ln>
                          <a:solidFill>
                            <a:schemeClr val="tx1"/>
                          </a:solidFill>
                          <a:effectLst>
                            <a:outerShdw blurRad="38100" dist="38100" dir="2700000" algn="tl">
                              <a:srgbClr val="000000"/>
                            </a:outerShdw>
                          </a:effectLst>
                          <a:latin typeface="Tahoma" pitchFamily="34" charset="0"/>
                        </a:rPr>
                        <a:t>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n-US" sz="2400" b="0" i="0" u="none" strike="noStrike" cap="none" normalizeH="0" baseline="0" dirty="0" err="1">
                          <a:ln>
                            <a:noFill/>
                          </a:ln>
                          <a:solidFill>
                            <a:schemeClr val="tx1"/>
                          </a:solidFill>
                          <a:effectLst>
                            <a:outerShdw blurRad="38100" dist="38100" dir="2700000" algn="tl">
                              <a:srgbClr val="000000"/>
                            </a:outerShdw>
                          </a:effectLst>
                          <a:latin typeface="Tahoma" pitchFamily="34" charset="0"/>
                        </a:rPr>
                        <a:t>Bermusuhan</a:t>
                      </a:r>
                      <a:endParaRPr kumimoji="0" lang="en-US" sz="2400" b="0" i="0" u="none" strike="noStrike" cap="none" normalizeH="0" baseline="0" dirty="0">
                        <a:ln>
                          <a:noFill/>
                        </a:ln>
                        <a:solidFill>
                          <a:schemeClr val="tx1"/>
                        </a:solidFill>
                        <a:effectLst>
                          <a:outerShdw blurRad="38100" dist="38100" dir="2700000" algn="tl">
                            <a:srgbClr val="000000"/>
                          </a:outerShdw>
                        </a:effectLst>
                        <a:latin typeface="Tahoma"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676275">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n-US" sz="2400" b="0" i="0" u="none" strike="noStrike" cap="none" normalizeH="0" baseline="0">
                          <a:ln>
                            <a:noFill/>
                          </a:ln>
                          <a:solidFill>
                            <a:schemeClr val="tx1"/>
                          </a:solidFill>
                          <a:effectLst>
                            <a:outerShdw blurRad="38100" dist="38100" dir="2700000" algn="tl">
                              <a:srgbClr val="000000"/>
                            </a:outerShdw>
                          </a:effectLst>
                          <a:latin typeface="Tahoma" pitchFamily="34" charset="0"/>
                        </a:rPr>
                        <a:t>Tepat Janji</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n-US" sz="2400" b="0" i="0" u="none" strike="noStrike" cap="none" normalizeH="0" baseline="0">
                          <a:ln>
                            <a:noFill/>
                          </a:ln>
                          <a:solidFill>
                            <a:schemeClr val="tx1"/>
                          </a:solidFill>
                          <a:effectLst>
                            <a:outerShdw blurRad="38100" dist="38100" dir="2700000" algn="tl">
                              <a:srgbClr val="000000"/>
                            </a:outerShdw>
                          </a:effectLst>
                          <a:latin typeface="Tahoma" pitchFamily="34" charset="0"/>
                        </a:rPr>
                        <a:t>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n-US" sz="2400" b="0" i="0" u="none" strike="noStrike" cap="none" normalizeH="0" baseline="0">
                          <a:ln>
                            <a:noFill/>
                          </a:ln>
                          <a:solidFill>
                            <a:schemeClr val="tx1"/>
                          </a:solidFill>
                          <a:effectLst>
                            <a:outerShdw blurRad="38100" dist="38100" dir="2700000" algn="tl">
                              <a:srgbClr val="000000"/>
                            </a:outerShdw>
                          </a:effectLst>
                          <a:latin typeface="Tahoma" pitchFamily="34" charset="0"/>
                        </a:rPr>
                        <a:t>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n-US" sz="2400" b="0" i="0" u="none" strike="noStrike" cap="none" normalizeH="0" baseline="0">
                          <a:ln>
                            <a:noFill/>
                          </a:ln>
                          <a:solidFill>
                            <a:schemeClr val="tx1"/>
                          </a:solidFill>
                          <a:effectLst>
                            <a:outerShdw blurRad="38100" dist="38100" dir="2700000" algn="tl">
                              <a:srgbClr val="000000"/>
                            </a:outerShdw>
                          </a:effectLst>
                          <a:latin typeface="Tahoma" pitchFamily="34" charset="0"/>
                        </a:rPr>
                        <a:t>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n-US" sz="2400" b="0" i="0" u="none" strike="noStrike" cap="none" normalizeH="0" baseline="0">
                          <a:ln>
                            <a:noFill/>
                          </a:ln>
                          <a:solidFill>
                            <a:schemeClr val="tx1"/>
                          </a:solidFill>
                          <a:effectLst>
                            <a:outerShdw blurRad="38100" dist="38100" dir="2700000" algn="tl">
                              <a:srgbClr val="000000"/>
                            </a:outerShdw>
                          </a:effectLst>
                          <a:latin typeface="Tahoma" pitchFamily="34" charset="0"/>
                        </a:rPr>
                        <a:t>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n-US" sz="2400" b="0" i="0" u="none" strike="noStrike" cap="none" normalizeH="0" baseline="0">
                          <a:ln>
                            <a:noFill/>
                          </a:ln>
                          <a:solidFill>
                            <a:schemeClr val="tx1"/>
                          </a:solidFill>
                          <a:effectLst>
                            <a:outerShdw blurRad="38100" dist="38100" dir="2700000" algn="tl">
                              <a:srgbClr val="000000"/>
                            </a:outerShdw>
                          </a:effectLst>
                          <a:latin typeface="Tahoma" pitchFamily="34" charset="0"/>
                        </a:rPr>
                        <a:t>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n-US" sz="2400" b="0" i="0" u="none" strike="noStrike" cap="none" normalizeH="0" baseline="0">
                          <a:ln>
                            <a:noFill/>
                          </a:ln>
                          <a:solidFill>
                            <a:schemeClr val="tx1"/>
                          </a:solidFill>
                          <a:effectLst>
                            <a:outerShdw blurRad="38100" dist="38100" dir="2700000" algn="tl">
                              <a:srgbClr val="000000"/>
                            </a:outerShdw>
                          </a:effectLst>
                          <a:latin typeface="Tahoma" pitchFamily="34" charset="0"/>
                        </a:rPr>
                        <a:t>Ingkar Janji</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677863">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n-US" sz="2400" b="0" i="0" u="none" strike="noStrike" cap="none" normalizeH="0" baseline="0">
                          <a:ln>
                            <a:noFill/>
                          </a:ln>
                          <a:solidFill>
                            <a:schemeClr val="tx1"/>
                          </a:solidFill>
                          <a:effectLst>
                            <a:outerShdw blurRad="38100" dist="38100" dir="2700000" algn="tl">
                              <a:srgbClr val="000000"/>
                            </a:outerShdw>
                          </a:effectLst>
                          <a:latin typeface="Tahoma" pitchFamily="34" charset="0"/>
                        </a:rPr>
                        <a:t>Memberi Pujian</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n-US" sz="2400" b="0" i="0" u="none" strike="noStrike" cap="none" normalizeH="0" baseline="0">
                          <a:ln>
                            <a:noFill/>
                          </a:ln>
                          <a:solidFill>
                            <a:schemeClr val="tx1"/>
                          </a:solidFill>
                          <a:effectLst>
                            <a:outerShdw blurRad="38100" dist="38100" dir="2700000" algn="tl">
                              <a:srgbClr val="000000"/>
                            </a:outerShdw>
                          </a:effectLst>
                          <a:latin typeface="Tahoma" pitchFamily="34" charset="0"/>
                        </a:rPr>
                        <a:t>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n-US" sz="2400" b="0" i="0" u="none" strike="noStrike" cap="none" normalizeH="0" baseline="0">
                          <a:ln>
                            <a:noFill/>
                          </a:ln>
                          <a:solidFill>
                            <a:schemeClr val="tx1"/>
                          </a:solidFill>
                          <a:effectLst>
                            <a:outerShdw blurRad="38100" dist="38100" dir="2700000" algn="tl">
                              <a:srgbClr val="000000"/>
                            </a:outerShdw>
                          </a:effectLst>
                          <a:latin typeface="Tahoma" pitchFamily="34" charset="0"/>
                        </a:rPr>
                        <a:t>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n-US" sz="2400" b="0" i="0" u="none" strike="noStrike" cap="none" normalizeH="0" baseline="0">
                          <a:ln>
                            <a:noFill/>
                          </a:ln>
                          <a:solidFill>
                            <a:schemeClr val="tx1"/>
                          </a:solidFill>
                          <a:effectLst>
                            <a:outerShdw blurRad="38100" dist="38100" dir="2700000" algn="tl">
                              <a:srgbClr val="000000"/>
                            </a:outerShdw>
                          </a:effectLst>
                          <a:latin typeface="Tahoma" pitchFamily="34" charset="0"/>
                        </a:rPr>
                        <a:t>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n-US" sz="2400" b="0" i="0" u="none" strike="noStrike" cap="none" normalizeH="0" baseline="0">
                          <a:ln>
                            <a:noFill/>
                          </a:ln>
                          <a:solidFill>
                            <a:schemeClr val="tx1"/>
                          </a:solidFill>
                          <a:effectLst>
                            <a:outerShdw blurRad="38100" dist="38100" dir="2700000" algn="tl">
                              <a:srgbClr val="000000"/>
                            </a:outerShdw>
                          </a:effectLst>
                          <a:latin typeface="Tahoma" pitchFamily="34" charset="0"/>
                        </a:rPr>
                        <a:t>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n-US" sz="2400" b="0" i="0" u="none" strike="noStrike" cap="none" normalizeH="0" baseline="0">
                          <a:ln>
                            <a:noFill/>
                          </a:ln>
                          <a:solidFill>
                            <a:schemeClr val="tx1"/>
                          </a:solidFill>
                          <a:effectLst>
                            <a:outerShdw blurRad="38100" dist="38100" dir="2700000" algn="tl">
                              <a:srgbClr val="000000"/>
                            </a:outerShdw>
                          </a:effectLst>
                          <a:latin typeface="Tahoma" pitchFamily="34" charset="0"/>
                        </a:rPr>
                        <a:t>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n-US" sz="2400" b="0" i="0" u="none" strike="noStrike" cap="none" normalizeH="0" baseline="0">
                          <a:ln>
                            <a:noFill/>
                          </a:ln>
                          <a:solidFill>
                            <a:schemeClr val="tx1"/>
                          </a:solidFill>
                          <a:effectLst>
                            <a:outerShdw blurRad="38100" dist="38100" dir="2700000" algn="tl">
                              <a:srgbClr val="000000"/>
                            </a:outerShdw>
                          </a:effectLst>
                          <a:latin typeface="Tahoma" pitchFamily="34" charset="0"/>
                        </a:rPr>
                        <a:t>Mencela</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677863">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n-US" sz="2400" b="0" i="0" u="none" strike="noStrike" cap="none" normalizeH="0" baseline="0">
                          <a:ln>
                            <a:noFill/>
                          </a:ln>
                          <a:solidFill>
                            <a:schemeClr val="tx1"/>
                          </a:solidFill>
                          <a:effectLst>
                            <a:outerShdw blurRad="38100" dist="38100" dir="2700000" algn="tl">
                              <a:srgbClr val="000000"/>
                            </a:outerShdw>
                          </a:effectLst>
                          <a:latin typeface="Tahoma" pitchFamily="34" charset="0"/>
                        </a:rPr>
                        <a:t>Mempercayai</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n-US" sz="2400" b="0" i="0" u="none" strike="noStrike" cap="none" normalizeH="0" baseline="0">
                          <a:ln>
                            <a:noFill/>
                          </a:ln>
                          <a:solidFill>
                            <a:schemeClr val="tx1"/>
                          </a:solidFill>
                          <a:effectLst>
                            <a:outerShdw blurRad="38100" dist="38100" dir="2700000" algn="tl">
                              <a:srgbClr val="000000"/>
                            </a:outerShdw>
                          </a:effectLst>
                          <a:latin typeface="Tahoma" pitchFamily="34" charset="0"/>
                        </a:rPr>
                        <a:t>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n-US" sz="2400" b="0" i="0" u="none" strike="noStrike" cap="none" normalizeH="0" baseline="0">
                          <a:ln>
                            <a:noFill/>
                          </a:ln>
                          <a:solidFill>
                            <a:schemeClr val="tx1"/>
                          </a:solidFill>
                          <a:effectLst>
                            <a:outerShdw blurRad="38100" dist="38100" dir="2700000" algn="tl">
                              <a:srgbClr val="000000"/>
                            </a:outerShdw>
                          </a:effectLst>
                          <a:latin typeface="Tahoma" pitchFamily="34" charset="0"/>
                        </a:rPr>
                        <a:t>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n-US" sz="2400" b="0" i="0" u="none" strike="noStrike" cap="none" normalizeH="0" baseline="0">
                          <a:ln>
                            <a:noFill/>
                          </a:ln>
                          <a:solidFill>
                            <a:schemeClr val="tx1"/>
                          </a:solidFill>
                          <a:effectLst>
                            <a:outerShdw blurRad="38100" dist="38100" dir="2700000" algn="tl">
                              <a:srgbClr val="000000"/>
                            </a:outerShdw>
                          </a:effectLst>
                          <a:latin typeface="Tahoma" pitchFamily="34" charset="0"/>
                        </a:rPr>
                        <a:t>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n-US" sz="2400" b="0" i="0" u="none" strike="noStrike" cap="none" normalizeH="0" baseline="0">
                          <a:ln>
                            <a:noFill/>
                          </a:ln>
                          <a:solidFill>
                            <a:schemeClr val="tx1"/>
                          </a:solidFill>
                          <a:effectLst>
                            <a:outerShdw blurRad="38100" dist="38100" dir="2700000" algn="tl">
                              <a:srgbClr val="000000"/>
                            </a:outerShdw>
                          </a:effectLst>
                          <a:latin typeface="Tahoma" pitchFamily="34" charset="0"/>
                        </a:rPr>
                        <a:t>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n-US" sz="2400" b="0" i="0" u="none" strike="noStrike" cap="none" normalizeH="0" baseline="0">
                          <a:ln>
                            <a:noFill/>
                          </a:ln>
                          <a:solidFill>
                            <a:schemeClr val="tx1"/>
                          </a:solidFill>
                          <a:effectLst>
                            <a:outerShdw blurRad="38100" dist="38100" dir="2700000" algn="tl">
                              <a:srgbClr val="000000"/>
                            </a:outerShdw>
                          </a:effectLst>
                          <a:latin typeface="Tahoma" pitchFamily="34" charset="0"/>
                        </a:rPr>
                        <a:t>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n-US" sz="2400" b="0" i="0" u="none" strike="noStrike" cap="none" normalizeH="0" baseline="0">
                          <a:ln>
                            <a:noFill/>
                          </a:ln>
                          <a:solidFill>
                            <a:schemeClr val="tx1"/>
                          </a:solidFill>
                          <a:effectLst>
                            <a:outerShdw blurRad="38100" dist="38100" dir="2700000" algn="tl">
                              <a:srgbClr val="000000"/>
                            </a:outerShdw>
                          </a:effectLst>
                          <a:latin typeface="Tahoma" pitchFamily="34" charset="0"/>
                        </a:rPr>
                        <a:t>Mendominasi</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676275">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n-US" sz="2400" b="0" i="0" u="none" strike="noStrike" cap="none" normalizeH="0" baseline="0">
                          <a:ln>
                            <a:noFill/>
                          </a:ln>
                          <a:solidFill>
                            <a:schemeClr val="tx1"/>
                          </a:solidFill>
                          <a:effectLst>
                            <a:outerShdw blurRad="38100" dist="38100" dir="2700000" algn="tl">
                              <a:srgbClr val="000000"/>
                            </a:outerShdw>
                          </a:effectLst>
                          <a:latin typeface="Tahoma" pitchFamily="34" charset="0"/>
                        </a:rPr>
                        <a:t>Demokratis</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n-US" sz="2400" b="0" i="0" u="none" strike="noStrike" cap="none" normalizeH="0" baseline="0">
                          <a:ln>
                            <a:noFill/>
                          </a:ln>
                          <a:solidFill>
                            <a:schemeClr val="tx1"/>
                          </a:solidFill>
                          <a:effectLst>
                            <a:outerShdw blurRad="38100" dist="38100" dir="2700000" algn="tl">
                              <a:srgbClr val="000000"/>
                            </a:outerShdw>
                          </a:effectLst>
                          <a:latin typeface="Tahoma" pitchFamily="34" charset="0"/>
                        </a:rPr>
                        <a:t>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n-US" sz="2400" b="0" i="0" u="none" strike="noStrike" cap="none" normalizeH="0" baseline="0">
                          <a:ln>
                            <a:noFill/>
                          </a:ln>
                          <a:solidFill>
                            <a:schemeClr val="tx1"/>
                          </a:solidFill>
                          <a:effectLst>
                            <a:outerShdw blurRad="38100" dist="38100" dir="2700000" algn="tl">
                              <a:srgbClr val="000000"/>
                            </a:outerShdw>
                          </a:effectLst>
                          <a:latin typeface="Tahoma" pitchFamily="34" charset="0"/>
                        </a:rPr>
                        <a:t>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n-US" sz="2400" b="0" i="0" u="none" strike="noStrike" cap="none" normalizeH="0" baseline="0">
                          <a:ln>
                            <a:noFill/>
                          </a:ln>
                          <a:solidFill>
                            <a:schemeClr val="tx1"/>
                          </a:solidFill>
                          <a:effectLst>
                            <a:outerShdw blurRad="38100" dist="38100" dir="2700000" algn="tl">
                              <a:srgbClr val="000000"/>
                            </a:outerShdw>
                          </a:effectLst>
                          <a:latin typeface="Tahoma" pitchFamily="34" charset="0"/>
                        </a:rPr>
                        <a:t>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n-US" sz="2400" b="0" i="0" u="none" strike="noStrike" cap="none" normalizeH="0" baseline="0">
                          <a:ln>
                            <a:noFill/>
                          </a:ln>
                          <a:solidFill>
                            <a:schemeClr val="tx1"/>
                          </a:solidFill>
                          <a:effectLst>
                            <a:outerShdw blurRad="38100" dist="38100" dir="2700000" algn="tl">
                              <a:srgbClr val="000000"/>
                            </a:outerShdw>
                          </a:effectLst>
                          <a:latin typeface="Tahoma" pitchFamily="34" charset="0"/>
                        </a:rPr>
                        <a:t>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n-US" sz="2400" b="0" i="0" u="none" strike="noStrike" cap="none" normalizeH="0" baseline="0">
                          <a:ln>
                            <a:noFill/>
                          </a:ln>
                          <a:solidFill>
                            <a:schemeClr val="tx1"/>
                          </a:solidFill>
                          <a:effectLst>
                            <a:outerShdw blurRad="38100" dist="38100" dir="2700000" algn="tl">
                              <a:srgbClr val="000000"/>
                            </a:outerShdw>
                          </a:effectLst>
                          <a:latin typeface="Tahoma" pitchFamily="34" charset="0"/>
                        </a:rPr>
                        <a:t>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n-US" sz="2400" b="0" i="0" u="none" strike="noStrike" cap="none" normalizeH="0" baseline="0">
                          <a:ln>
                            <a:noFill/>
                          </a:ln>
                          <a:solidFill>
                            <a:schemeClr val="tx1"/>
                          </a:solidFill>
                          <a:effectLst>
                            <a:outerShdw blurRad="38100" dist="38100" dir="2700000" algn="tl">
                              <a:srgbClr val="000000"/>
                            </a:outerShdw>
                          </a:effectLst>
                          <a:latin typeface="Tahoma" pitchFamily="34" charset="0"/>
                        </a:rPr>
                        <a:t>Otoriter</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677863">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n-US" sz="2400" b="0" i="0" u="none" strike="noStrike" cap="none" normalizeH="0" baseline="0">
                          <a:ln>
                            <a:noFill/>
                          </a:ln>
                          <a:solidFill>
                            <a:schemeClr val="tx1"/>
                          </a:solidFill>
                          <a:effectLst>
                            <a:outerShdw blurRad="38100" dist="38100" dir="2700000" algn="tl">
                              <a:srgbClr val="000000"/>
                            </a:outerShdw>
                          </a:effectLst>
                          <a:latin typeface="Tahoma" pitchFamily="34" charset="0"/>
                        </a:rPr>
                        <a:t>Ramah</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n-US" sz="2400" b="0" i="0" u="none" strike="noStrike" cap="none" normalizeH="0" baseline="0">
                          <a:ln>
                            <a:noFill/>
                          </a:ln>
                          <a:solidFill>
                            <a:schemeClr val="tx1"/>
                          </a:solidFill>
                          <a:effectLst>
                            <a:outerShdw blurRad="38100" dist="38100" dir="2700000" algn="tl">
                              <a:srgbClr val="000000"/>
                            </a:outerShdw>
                          </a:effectLst>
                          <a:latin typeface="Tahoma" pitchFamily="34" charset="0"/>
                        </a:rPr>
                        <a:t>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n-US" sz="2400" b="0" i="0" u="none" strike="noStrike" cap="none" normalizeH="0" baseline="0">
                          <a:ln>
                            <a:noFill/>
                          </a:ln>
                          <a:solidFill>
                            <a:schemeClr val="tx1"/>
                          </a:solidFill>
                          <a:effectLst>
                            <a:outerShdw blurRad="38100" dist="38100" dir="2700000" algn="tl">
                              <a:srgbClr val="000000"/>
                            </a:outerShdw>
                          </a:effectLst>
                          <a:latin typeface="Tahoma" pitchFamily="34" charset="0"/>
                        </a:rPr>
                        <a:t>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n-US" sz="2400" b="0" i="0" u="none" strike="noStrike" cap="none" normalizeH="0" baseline="0">
                          <a:ln>
                            <a:noFill/>
                          </a:ln>
                          <a:solidFill>
                            <a:schemeClr val="tx1"/>
                          </a:solidFill>
                          <a:effectLst>
                            <a:outerShdw blurRad="38100" dist="38100" dir="2700000" algn="tl">
                              <a:srgbClr val="000000"/>
                            </a:outerShdw>
                          </a:effectLst>
                          <a:latin typeface="Tahoma" pitchFamily="34" charset="0"/>
                        </a:rPr>
                        <a:t>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n-US" sz="2400" b="0" i="0" u="none" strike="noStrike" cap="none" normalizeH="0" baseline="0">
                          <a:ln>
                            <a:noFill/>
                          </a:ln>
                          <a:solidFill>
                            <a:schemeClr val="tx1"/>
                          </a:solidFill>
                          <a:effectLst>
                            <a:outerShdw blurRad="38100" dist="38100" dir="2700000" algn="tl">
                              <a:srgbClr val="000000"/>
                            </a:outerShdw>
                          </a:effectLst>
                          <a:latin typeface="Tahoma" pitchFamily="34" charset="0"/>
                        </a:rPr>
                        <a:t>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n-US" sz="2400" b="0" i="0" u="none" strike="noStrike" cap="none" normalizeH="0" baseline="0">
                          <a:ln>
                            <a:noFill/>
                          </a:ln>
                          <a:solidFill>
                            <a:schemeClr val="tx1"/>
                          </a:solidFill>
                          <a:effectLst>
                            <a:outerShdw blurRad="38100" dist="38100" dir="2700000" algn="tl">
                              <a:srgbClr val="000000"/>
                            </a:outerShdw>
                          </a:effectLst>
                          <a:latin typeface="Tahoma" pitchFamily="34" charset="0"/>
                        </a:rPr>
                        <a:t>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n-US" sz="2400" b="0" i="0" u="none" strike="noStrike" cap="none" normalizeH="0" baseline="0" dirty="0" err="1">
                          <a:ln>
                            <a:noFill/>
                          </a:ln>
                          <a:solidFill>
                            <a:schemeClr val="tx1"/>
                          </a:solidFill>
                          <a:effectLst>
                            <a:outerShdw blurRad="38100" dist="38100" dir="2700000" algn="tl">
                              <a:srgbClr val="000000"/>
                            </a:outerShdw>
                          </a:effectLst>
                          <a:latin typeface="Tahoma" pitchFamily="34" charset="0"/>
                        </a:rPr>
                        <a:t>Marah</a:t>
                      </a:r>
                      <a:r>
                        <a:rPr kumimoji="0" lang="en-US" sz="2400" b="0" i="0" u="none" strike="noStrike" cap="none" normalizeH="0" baseline="0" dirty="0">
                          <a:ln>
                            <a:noFill/>
                          </a:ln>
                          <a:solidFill>
                            <a:schemeClr val="tx1"/>
                          </a:solidFill>
                          <a:effectLst>
                            <a:outerShdw blurRad="38100" dist="38100" dir="2700000" algn="tl">
                              <a:srgbClr val="000000"/>
                            </a:outerShdw>
                          </a:effectLst>
                          <a:latin typeface="Tahoma" pitchFamily="34" charset="0"/>
                        </a:rPr>
                        <a:t>/</a:t>
                      </a:r>
                      <a:r>
                        <a:rPr kumimoji="0" lang="en-US" sz="2400" b="0" i="0" u="none" strike="noStrike" cap="none" normalizeH="0" baseline="0" dirty="0" err="1">
                          <a:ln>
                            <a:noFill/>
                          </a:ln>
                          <a:solidFill>
                            <a:schemeClr val="tx1"/>
                          </a:solidFill>
                          <a:effectLst>
                            <a:outerShdw blurRad="38100" dist="38100" dir="2700000" algn="tl">
                              <a:srgbClr val="000000"/>
                            </a:outerShdw>
                          </a:effectLst>
                          <a:latin typeface="Tahoma" pitchFamily="34" charset="0"/>
                        </a:rPr>
                        <a:t>Judes</a:t>
                      </a:r>
                      <a:endParaRPr kumimoji="0" lang="en-US" sz="2400" b="0" i="0" u="none" strike="noStrike" cap="none" normalizeH="0" baseline="0" dirty="0">
                        <a:ln>
                          <a:noFill/>
                        </a:ln>
                        <a:solidFill>
                          <a:schemeClr val="tx1"/>
                        </a:solidFill>
                        <a:effectLst>
                          <a:outerShdw blurRad="38100" dist="38100" dir="2700000" algn="tl">
                            <a:srgbClr val="000000"/>
                          </a:outerShdw>
                        </a:effectLst>
                        <a:latin typeface="Tahoma"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37620967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7" presetClass="entr" presetSubtype="0" fill="hold" nodeType="clickEffect">
                                  <p:stCondLst>
                                    <p:cond delay="0"/>
                                  </p:stCondLst>
                                  <p:iterate type="lt">
                                    <p:tmPct val="50000"/>
                                  </p:iterate>
                                  <p:childTnLst>
                                    <p:set>
                                      <p:cBhvr>
                                        <p:cTn id="6" dur="1" fill="hold">
                                          <p:stCondLst>
                                            <p:cond delay="0"/>
                                          </p:stCondLst>
                                        </p:cTn>
                                        <p:tgtEl>
                                          <p:spTgt spid="64514"/>
                                        </p:tgtEl>
                                        <p:attrNameLst>
                                          <p:attrName>style.visibility</p:attrName>
                                        </p:attrNameLst>
                                      </p:cBhvr>
                                      <p:to>
                                        <p:strVal val="visible"/>
                                      </p:to>
                                    </p:set>
                                    <p:anim calcmode="discrete" valueType="clr">
                                      <p:cBhvr override="childStyle">
                                        <p:cTn id="7" dur="80"/>
                                        <p:tgtEl>
                                          <p:spTgt spid="64514"/>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64514"/>
                                        </p:tgtEl>
                                        <p:attrNameLst>
                                          <p:attrName>fillcolor</p:attrName>
                                        </p:attrNameLst>
                                      </p:cBhvr>
                                      <p:tavLst>
                                        <p:tav tm="0">
                                          <p:val>
                                            <p:clrVal>
                                              <a:schemeClr val="accent2"/>
                                            </p:clrVal>
                                          </p:val>
                                        </p:tav>
                                        <p:tav tm="50000">
                                          <p:val>
                                            <p:clrVal>
                                              <a:schemeClr val="hlink"/>
                                            </p:clrVal>
                                          </p:val>
                                        </p:tav>
                                      </p:tavLst>
                                    </p:anim>
                                    <p:set>
                                      <p:cBhvr>
                                        <p:cTn id="9" dur="80"/>
                                        <p:tgtEl>
                                          <p:spTgt spid="64514"/>
                                        </p:tgtEl>
                                        <p:attrNameLst>
                                          <p:attrName>fill.type</p:attrName>
                                        </p:attrNameLst>
                                      </p:cBhvr>
                                      <p:to>
                                        <p:strVal val="solid"/>
                                      </p:to>
                                    </p:set>
                                  </p:childTnLst>
                                </p:cTn>
                              </p:par>
                            </p:childTnLst>
                          </p:cTn>
                        </p:par>
                      </p:childTnLst>
                    </p:cTn>
                  </p:par>
                  <p:par>
                    <p:cTn id="10" fill="hold">
                      <p:stCondLst>
                        <p:cond delay="indefinite"/>
                      </p:stCondLst>
                      <p:childTnLst>
                        <p:par>
                          <p:cTn id="11" fill="hold">
                            <p:stCondLst>
                              <p:cond delay="0"/>
                            </p:stCondLst>
                            <p:childTnLst>
                              <p:par>
                                <p:cTn id="12" presetID="29" presetClass="entr" presetSubtype="0" fill="hold" nodeType="clickEffect">
                                  <p:stCondLst>
                                    <p:cond delay="0"/>
                                  </p:stCondLst>
                                  <p:childTnLst>
                                    <p:set>
                                      <p:cBhvr>
                                        <p:cTn id="13" dur="1" fill="hold">
                                          <p:stCondLst>
                                            <p:cond delay="0"/>
                                          </p:stCondLst>
                                        </p:cTn>
                                        <p:tgtEl>
                                          <p:spTgt spid="64515"/>
                                        </p:tgtEl>
                                        <p:attrNameLst>
                                          <p:attrName>style.visibility</p:attrName>
                                        </p:attrNameLst>
                                      </p:cBhvr>
                                      <p:to>
                                        <p:strVal val="visible"/>
                                      </p:to>
                                    </p:set>
                                    <p:anim calcmode="lin" valueType="num">
                                      <p:cBhvr>
                                        <p:cTn id="14" dur="1000" fill="hold"/>
                                        <p:tgtEl>
                                          <p:spTgt spid="64515"/>
                                        </p:tgtEl>
                                        <p:attrNameLst>
                                          <p:attrName>ppt_x</p:attrName>
                                        </p:attrNameLst>
                                      </p:cBhvr>
                                      <p:tavLst>
                                        <p:tav tm="0">
                                          <p:val>
                                            <p:strVal val="#ppt_x-.2"/>
                                          </p:val>
                                        </p:tav>
                                        <p:tav tm="100000">
                                          <p:val>
                                            <p:strVal val="#ppt_x"/>
                                          </p:val>
                                        </p:tav>
                                      </p:tavLst>
                                    </p:anim>
                                    <p:anim calcmode="lin" valueType="num">
                                      <p:cBhvr>
                                        <p:cTn id="15" dur="1000" fill="hold"/>
                                        <p:tgtEl>
                                          <p:spTgt spid="64515"/>
                                        </p:tgtEl>
                                        <p:attrNameLst>
                                          <p:attrName>ppt_y</p:attrName>
                                        </p:attrNameLst>
                                      </p:cBhvr>
                                      <p:tavLst>
                                        <p:tav tm="0">
                                          <p:val>
                                            <p:strVal val="#ppt_y"/>
                                          </p:val>
                                        </p:tav>
                                        <p:tav tm="100000">
                                          <p:val>
                                            <p:strVal val="#ppt_y"/>
                                          </p:val>
                                        </p:tav>
                                      </p:tavLst>
                                    </p:anim>
                                    <p:animEffect transition="in" filter="wipe(right)" prLst="gradientSize: 0.1">
                                      <p:cBhvr>
                                        <p:cTn id="16" dur="1000"/>
                                        <p:tgtEl>
                                          <p:spTgt spid="645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 name="Straight Connector 15">
            <a:extLst>
              <a:ext uri="{FF2B5EF4-FFF2-40B4-BE49-F238E27FC236}">
                <a16:creationId xmlns:a16="http://schemas.microsoft.com/office/drawing/2014/main" id="{C2122D5C-052F-475B-BD81-06AE92DF2163}"/>
              </a:ext>
            </a:extLst>
          </p:cNvPr>
          <p:cNvCxnSpPr>
            <a:stCxn id="11" idx="6"/>
            <a:endCxn id="9" idx="2"/>
          </p:cNvCxnSpPr>
          <p:nvPr/>
        </p:nvCxnSpPr>
        <p:spPr>
          <a:xfrm flipV="1">
            <a:off x="2699792" y="2844620"/>
            <a:ext cx="3240360" cy="84495"/>
          </a:xfrm>
          <a:prstGeom prst="line">
            <a:avLst/>
          </a:prstGeom>
          <a:ln w="38100">
            <a:headEnd type="stealth"/>
            <a:tailEnd type="stealt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2CA7220A-24D5-48C1-BFFA-8B1906D87AB3}"/>
              </a:ext>
            </a:extLst>
          </p:cNvPr>
          <p:cNvCxnSpPr>
            <a:stCxn id="8" idx="4"/>
            <a:endCxn id="10" idx="0"/>
          </p:cNvCxnSpPr>
          <p:nvPr/>
        </p:nvCxnSpPr>
        <p:spPr>
          <a:xfrm>
            <a:off x="4391980" y="1908489"/>
            <a:ext cx="0" cy="2223930"/>
          </a:xfrm>
          <a:prstGeom prst="line">
            <a:avLst/>
          </a:prstGeom>
          <a:ln w="38100">
            <a:headEnd type="stealth"/>
            <a:tailEnd type="stealth"/>
          </a:ln>
        </p:spPr>
        <p:style>
          <a:lnRef idx="1">
            <a:schemeClr val="accent1"/>
          </a:lnRef>
          <a:fillRef idx="0">
            <a:schemeClr val="accent1"/>
          </a:fillRef>
          <a:effectRef idx="0">
            <a:schemeClr val="accent1"/>
          </a:effectRef>
          <a:fontRef idx="minor">
            <a:schemeClr val="tx1"/>
          </a:fontRef>
        </p:style>
      </p:cxnSp>
      <p:sp>
        <p:nvSpPr>
          <p:cNvPr id="12" name="Oval 11">
            <a:extLst>
              <a:ext uri="{FF2B5EF4-FFF2-40B4-BE49-F238E27FC236}">
                <a16:creationId xmlns:a16="http://schemas.microsoft.com/office/drawing/2014/main" id="{7CA57216-B307-4CF3-BD9D-1F89565259C5}"/>
              </a:ext>
            </a:extLst>
          </p:cNvPr>
          <p:cNvSpPr/>
          <p:nvPr/>
        </p:nvSpPr>
        <p:spPr>
          <a:xfrm>
            <a:off x="1619672" y="1124744"/>
            <a:ext cx="5400600" cy="3600400"/>
          </a:xfrm>
          <a:prstGeom prst="ellipse">
            <a:avLst/>
          </a:pr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 name="Footer Placeholder 3">
            <a:extLst>
              <a:ext uri="{FF2B5EF4-FFF2-40B4-BE49-F238E27FC236}">
                <a16:creationId xmlns:a16="http://schemas.microsoft.com/office/drawing/2014/main" id="{02005611-2AB1-4C20-B871-272A8EE6B8D3}"/>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rial"/>
              <a:ea typeface="+mn-ea"/>
              <a:cs typeface="+mn-cs"/>
            </a:endParaRPr>
          </a:p>
        </p:txBody>
      </p:sp>
      <p:sp>
        <p:nvSpPr>
          <p:cNvPr id="5" name="Slide Number Placeholder 4">
            <a:extLst>
              <a:ext uri="{FF2B5EF4-FFF2-40B4-BE49-F238E27FC236}">
                <a16:creationId xmlns:a16="http://schemas.microsoft.com/office/drawing/2014/main" id="{0F8D4FAC-2126-4AF9-9380-418EA197812C}"/>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673408F-47CA-4E43-85AD-8098AA1DC072}" type="slidenum">
              <a:rPr kumimoji="0" lang="en-US" sz="1400" b="0" i="0" u="none" strike="noStrike" kern="1200" cap="none" spc="0" normalizeH="0" baseline="0" noProof="0" smtClean="0">
                <a:ln>
                  <a:noFill/>
                </a:ln>
                <a:solidFill>
                  <a:srgbClr val="FFFFFF"/>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400" b="0" i="0" u="none" strike="noStrike" kern="1200" cap="none" spc="0" normalizeH="0" baseline="0" noProof="0">
              <a:ln>
                <a:noFill/>
              </a:ln>
              <a:solidFill>
                <a:srgbClr val="FFFFFF"/>
              </a:solidFill>
              <a:effectLst/>
              <a:uLnTx/>
              <a:uFillTx/>
              <a:latin typeface="Arial"/>
              <a:ea typeface="+mn-ea"/>
              <a:cs typeface="+mn-cs"/>
            </a:endParaRPr>
          </a:p>
        </p:txBody>
      </p:sp>
      <p:sp>
        <p:nvSpPr>
          <p:cNvPr id="7" name="Oval 6">
            <a:extLst>
              <a:ext uri="{FF2B5EF4-FFF2-40B4-BE49-F238E27FC236}">
                <a16:creationId xmlns:a16="http://schemas.microsoft.com/office/drawing/2014/main" id="{EF295415-90ED-4235-9FAF-A60E3172D4AC}"/>
              </a:ext>
            </a:extLst>
          </p:cNvPr>
          <p:cNvSpPr/>
          <p:nvPr/>
        </p:nvSpPr>
        <p:spPr>
          <a:xfrm>
            <a:off x="3275856" y="2285214"/>
            <a:ext cx="2232248" cy="1287801"/>
          </a:xfrm>
          <a:prstGeom prst="ellipse">
            <a:avLst/>
          </a:prstGeom>
          <a:solidFill>
            <a:schemeClr val="accent2">
              <a:lumMod val="5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D" dirty="0"/>
              <a:t>KEGUNAAN PENELITIAN </a:t>
            </a:r>
          </a:p>
        </p:txBody>
      </p:sp>
      <p:sp>
        <p:nvSpPr>
          <p:cNvPr id="8" name="Oval 7">
            <a:extLst>
              <a:ext uri="{FF2B5EF4-FFF2-40B4-BE49-F238E27FC236}">
                <a16:creationId xmlns:a16="http://schemas.microsoft.com/office/drawing/2014/main" id="{DA4E6566-10D9-4E5B-B556-A610582C84A0}"/>
              </a:ext>
            </a:extLst>
          </p:cNvPr>
          <p:cNvSpPr/>
          <p:nvPr/>
        </p:nvSpPr>
        <p:spPr>
          <a:xfrm>
            <a:off x="3275856" y="620688"/>
            <a:ext cx="2232248" cy="1287801"/>
          </a:xfrm>
          <a:prstGeom prst="ellipse">
            <a:avLst/>
          </a:prstGeom>
          <a:solidFill>
            <a:srgbClr val="7030A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D" dirty="0">
                <a:latin typeface="Arial Rounded MT Bold" panose="020F0704030504030204" pitchFamily="34" charset="0"/>
              </a:rPr>
              <a:t>MEMAHAMI MASALAH </a:t>
            </a:r>
          </a:p>
        </p:txBody>
      </p:sp>
      <p:sp>
        <p:nvSpPr>
          <p:cNvPr id="9" name="Oval 8">
            <a:extLst>
              <a:ext uri="{FF2B5EF4-FFF2-40B4-BE49-F238E27FC236}">
                <a16:creationId xmlns:a16="http://schemas.microsoft.com/office/drawing/2014/main" id="{D51F203B-62B8-4658-9C06-BE6D97B1FFD8}"/>
              </a:ext>
            </a:extLst>
          </p:cNvPr>
          <p:cNvSpPr/>
          <p:nvPr/>
        </p:nvSpPr>
        <p:spPr>
          <a:xfrm>
            <a:off x="5940152" y="2200719"/>
            <a:ext cx="2304256" cy="1287801"/>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D" dirty="0"/>
              <a:t>MEMECAHKAN  MASALAH </a:t>
            </a:r>
          </a:p>
        </p:txBody>
      </p:sp>
      <p:sp>
        <p:nvSpPr>
          <p:cNvPr id="10" name="Oval 9">
            <a:extLst>
              <a:ext uri="{FF2B5EF4-FFF2-40B4-BE49-F238E27FC236}">
                <a16:creationId xmlns:a16="http://schemas.microsoft.com/office/drawing/2014/main" id="{B94D74EC-732A-4F4D-B378-70AA7AA1061C}"/>
              </a:ext>
            </a:extLst>
          </p:cNvPr>
          <p:cNvSpPr/>
          <p:nvPr/>
        </p:nvSpPr>
        <p:spPr>
          <a:xfrm>
            <a:off x="3239852" y="4132419"/>
            <a:ext cx="2304256" cy="1287801"/>
          </a:xfrm>
          <a:prstGeom prst="ellipse">
            <a:avLst/>
          </a:prstGeom>
          <a:solidFill>
            <a:schemeClr val="tx2">
              <a:lumMod val="5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D" dirty="0"/>
              <a:t>ANTISIPASI   MASALAH </a:t>
            </a:r>
          </a:p>
        </p:txBody>
      </p:sp>
      <p:sp>
        <p:nvSpPr>
          <p:cNvPr id="11" name="Oval 10">
            <a:extLst>
              <a:ext uri="{FF2B5EF4-FFF2-40B4-BE49-F238E27FC236}">
                <a16:creationId xmlns:a16="http://schemas.microsoft.com/office/drawing/2014/main" id="{20DBE901-28A6-4333-9EF0-F65DB308BBD3}"/>
              </a:ext>
            </a:extLst>
          </p:cNvPr>
          <p:cNvSpPr/>
          <p:nvPr/>
        </p:nvSpPr>
        <p:spPr>
          <a:xfrm>
            <a:off x="395536" y="2285214"/>
            <a:ext cx="2304256" cy="1287801"/>
          </a:xfrm>
          <a:prstGeom prst="ellipse">
            <a:avLst/>
          </a:prstGeom>
          <a:solidFill>
            <a:srgbClr val="C0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D" dirty="0">
                <a:latin typeface="Arial Rounded MT Bold" panose="020F0704030504030204" pitchFamily="34" charset="0"/>
              </a:rPr>
              <a:t>MEMBUAT KEMAJUAN  </a:t>
            </a:r>
          </a:p>
        </p:txBody>
      </p:sp>
    </p:spTree>
    <p:extLst>
      <p:ext uri="{BB962C8B-B14F-4D97-AF65-F5344CB8AC3E}">
        <p14:creationId xmlns:p14="http://schemas.microsoft.com/office/powerpoint/2010/main" val="1282638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ppt_x"/>
                                          </p:val>
                                        </p:tav>
                                        <p:tav tm="100000">
                                          <p:val>
                                            <p:strVal val="#ppt_x"/>
                                          </p:val>
                                        </p:tav>
                                      </p:tavLst>
                                    </p:anim>
                                    <p:anim calcmode="lin" valueType="num">
                                      <p:cBhvr additive="base">
                                        <p:cTn id="14"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1000"/>
                                        <p:tgtEl>
                                          <p:spTgt spid="9"/>
                                        </p:tgtEl>
                                      </p:cBhvr>
                                    </p:animEffect>
                                    <p:anim calcmode="lin" valueType="num">
                                      <p:cBhvr>
                                        <p:cTn id="20" dur="1000" fill="hold"/>
                                        <p:tgtEl>
                                          <p:spTgt spid="9"/>
                                        </p:tgtEl>
                                        <p:attrNameLst>
                                          <p:attrName>ppt_x</p:attrName>
                                        </p:attrNameLst>
                                      </p:cBhvr>
                                      <p:tavLst>
                                        <p:tav tm="0">
                                          <p:val>
                                            <p:strVal val="#ppt_x"/>
                                          </p:val>
                                        </p:tav>
                                        <p:tav tm="100000">
                                          <p:val>
                                            <p:strVal val="#ppt_x"/>
                                          </p:val>
                                        </p:tav>
                                      </p:tavLst>
                                    </p:anim>
                                    <p:anim calcmode="lin" valueType="num">
                                      <p:cBhvr>
                                        <p:cTn id="21"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500"/>
                                        <p:tgtEl>
                                          <p:spTgt spid="10"/>
                                        </p:tgtEl>
                                      </p:cBhvr>
                                    </p:animEffect>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grpId="0" nodeType="click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fade">
                                      <p:cBhvr>
                                        <p:cTn id="31" dur="1000"/>
                                        <p:tgtEl>
                                          <p:spTgt spid="11"/>
                                        </p:tgtEl>
                                      </p:cBhvr>
                                    </p:animEffect>
                                    <p:anim calcmode="lin" valueType="num">
                                      <p:cBhvr>
                                        <p:cTn id="32" dur="1000" fill="hold"/>
                                        <p:tgtEl>
                                          <p:spTgt spid="11"/>
                                        </p:tgtEl>
                                        <p:attrNameLst>
                                          <p:attrName>ppt_x</p:attrName>
                                        </p:attrNameLst>
                                      </p:cBhvr>
                                      <p:tavLst>
                                        <p:tav tm="0">
                                          <p:val>
                                            <p:strVal val="#ppt_x"/>
                                          </p:val>
                                        </p:tav>
                                        <p:tav tm="100000">
                                          <p:val>
                                            <p:strVal val="#ppt_x"/>
                                          </p:val>
                                        </p:tav>
                                      </p:tavLst>
                                    </p:anim>
                                    <p:anim calcmode="lin" valueType="num">
                                      <p:cBhvr>
                                        <p:cTn id="3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P spid="11" grpId="0" animBg="1"/>
    </p:bldLst>
  </p:timing>
</p:sld>
</file>

<file path=ppt/slides/slide110.xml><?xml version="1.0" encoding="utf-8"?>
<p:sld xmlns:a="http://schemas.openxmlformats.org/drawingml/2006/main" xmlns:r="http://schemas.openxmlformats.org/officeDocument/2006/relationships" xmlns:p="http://schemas.openxmlformats.org/presentationml/2006/main" showMasterPhAnim="0">
  <p:cSld>
    <p:bg>
      <p:bgPr>
        <a:gradFill rotWithShape="0">
          <a:gsLst>
            <a:gs pos="0">
              <a:srgbClr val="0070C0"/>
            </a:gs>
            <a:gs pos="100000">
              <a:schemeClr val="bg1"/>
            </a:gs>
          </a:gsLst>
          <a:lin ang="5400000" scaled="1"/>
        </a:gradFill>
        <a:effectLst/>
      </p:bgPr>
    </p:bg>
    <p:spTree>
      <p:nvGrpSpPr>
        <p:cNvPr id="1" name=""/>
        <p:cNvGrpSpPr/>
        <p:nvPr/>
      </p:nvGrpSpPr>
      <p:grpSpPr>
        <a:xfrm>
          <a:off x="0" y="0"/>
          <a:ext cx="0" cy="0"/>
          <a:chOff x="0" y="0"/>
          <a:chExt cx="0" cy="0"/>
        </a:xfrm>
      </p:grpSpPr>
      <p:sp>
        <p:nvSpPr>
          <p:cNvPr id="73730" name="Rectangle 2"/>
          <p:cNvSpPr>
            <a:spLocks noGrp="1" noChangeArrowheads="1"/>
          </p:cNvSpPr>
          <p:nvPr>
            <p:ph type="title"/>
          </p:nvPr>
        </p:nvSpPr>
        <p:spPr/>
        <p:txBody>
          <a:bodyPr/>
          <a:lstStyle/>
          <a:p>
            <a:pPr eaLnBrk="1" hangingPunct="1">
              <a:defRPr/>
            </a:pPr>
            <a:r>
              <a:rPr lang="en-US" dirty="0"/>
              <a:t>RATING SCALE</a:t>
            </a:r>
          </a:p>
        </p:txBody>
      </p:sp>
      <p:graphicFrame>
        <p:nvGraphicFramePr>
          <p:cNvPr id="73772" name="Group 44"/>
          <p:cNvGraphicFramePr>
            <a:graphicFrameLocks noGrp="1"/>
          </p:cNvGraphicFramePr>
          <p:nvPr>
            <p:ph idx="1"/>
          </p:nvPr>
        </p:nvGraphicFramePr>
        <p:xfrm>
          <a:off x="323850" y="1484313"/>
          <a:ext cx="8226425" cy="4450716"/>
        </p:xfrm>
        <a:graphic>
          <a:graphicData uri="http://schemas.openxmlformats.org/drawingml/2006/table">
            <a:tbl>
              <a:tblPr/>
              <a:tblGrid>
                <a:gridCol w="801688">
                  <a:extLst>
                    <a:ext uri="{9D8B030D-6E8A-4147-A177-3AD203B41FA5}">
                      <a16:colId xmlns:a16="http://schemas.microsoft.com/office/drawing/2014/main" val="20000"/>
                    </a:ext>
                  </a:extLst>
                </a:gridCol>
                <a:gridCol w="3817937">
                  <a:extLst>
                    <a:ext uri="{9D8B030D-6E8A-4147-A177-3AD203B41FA5}">
                      <a16:colId xmlns:a16="http://schemas.microsoft.com/office/drawing/2014/main" val="20001"/>
                    </a:ext>
                  </a:extLst>
                </a:gridCol>
                <a:gridCol w="901700">
                  <a:extLst>
                    <a:ext uri="{9D8B030D-6E8A-4147-A177-3AD203B41FA5}">
                      <a16:colId xmlns:a16="http://schemas.microsoft.com/office/drawing/2014/main" val="20002"/>
                    </a:ext>
                  </a:extLst>
                </a:gridCol>
                <a:gridCol w="901700">
                  <a:extLst>
                    <a:ext uri="{9D8B030D-6E8A-4147-A177-3AD203B41FA5}">
                      <a16:colId xmlns:a16="http://schemas.microsoft.com/office/drawing/2014/main" val="20003"/>
                    </a:ext>
                  </a:extLst>
                </a:gridCol>
                <a:gridCol w="901700">
                  <a:extLst>
                    <a:ext uri="{9D8B030D-6E8A-4147-A177-3AD203B41FA5}">
                      <a16:colId xmlns:a16="http://schemas.microsoft.com/office/drawing/2014/main" val="20004"/>
                    </a:ext>
                  </a:extLst>
                </a:gridCol>
                <a:gridCol w="901700">
                  <a:extLst>
                    <a:ext uri="{9D8B030D-6E8A-4147-A177-3AD203B41FA5}">
                      <a16:colId xmlns:a16="http://schemas.microsoft.com/office/drawing/2014/main" val="20005"/>
                    </a:ext>
                  </a:extLst>
                </a:gridCol>
              </a:tblGrid>
              <a:tr h="792163">
                <a:tc>
                  <a:txBody>
                    <a:bodyPr/>
                    <a:lstStyle/>
                    <a:p>
                      <a:pPr marL="0" marR="0" lvl="0" indent="0" algn="l" defTabSz="914400" rtl="0" eaLnBrk="1" fontAlgn="base" latinLnBrk="0" hangingPunct="1">
                        <a:lnSpc>
                          <a:spcPct val="100000"/>
                        </a:lnSpc>
                        <a:spcBef>
                          <a:spcPct val="20000"/>
                        </a:spcBef>
                        <a:spcAft>
                          <a:spcPct val="0"/>
                        </a:spcAft>
                        <a:buClr>
                          <a:schemeClr val="tx2"/>
                        </a:buClr>
                        <a:buSzTx/>
                        <a:buFontTx/>
                        <a:buNone/>
                        <a:tabLst/>
                      </a:pPr>
                      <a:r>
                        <a:rPr kumimoji="0" lang="en-US" sz="2800" b="1" i="0" u="none" strike="noStrike" cap="none" normalizeH="0" baseline="0">
                          <a:ln>
                            <a:noFill/>
                          </a:ln>
                          <a:solidFill>
                            <a:schemeClr val="tx1"/>
                          </a:solidFill>
                          <a:effectLst/>
                          <a:latin typeface="Arial" charset="0"/>
                        </a:rPr>
                        <a:t>No.</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Tx/>
                        <a:buFontTx/>
                        <a:buNone/>
                        <a:tabLst/>
                      </a:pPr>
                      <a:r>
                        <a:rPr kumimoji="0" lang="en-US" sz="2800" b="1" i="0" u="none" strike="noStrike" cap="none" normalizeH="0" baseline="0">
                          <a:ln>
                            <a:noFill/>
                          </a:ln>
                          <a:solidFill>
                            <a:schemeClr val="tx1"/>
                          </a:solidFill>
                          <a:effectLst/>
                          <a:latin typeface="Arial" charset="0"/>
                        </a:rPr>
                        <a:t>Pertanyaan</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4">
                  <a:txBody>
                    <a:bodyPr/>
                    <a:lstStyle/>
                    <a:p>
                      <a:pPr marL="0" marR="0" lvl="0" indent="0" algn="l" defTabSz="914400" rtl="0" eaLnBrk="1" fontAlgn="base" latinLnBrk="0" hangingPunct="1">
                        <a:lnSpc>
                          <a:spcPct val="100000"/>
                        </a:lnSpc>
                        <a:spcBef>
                          <a:spcPct val="20000"/>
                        </a:spcBef>
                        <a:spcAft>
                          <a:spcPct val="0"/>
                        </a:spcAft>
                        <a:buClr>
                          <a:schemeClr val="tx2"/>
                        </a:buClr>
                        <a:buSzTx/>
                        <a:buFontTx/>
                        <a:buNone/>
                        <a:tabLst/>
                      </a:pPr>
                      <a:r>
                        <a:rPr kumimoji="0" lang="en-US" sz="2800" b="1" i="0" u="none" strike="noStrike" cap="none" normalizeH="0" baseline="0">
                          <a:ln>
                            <a:noFill/>
                          </a:ln>
                          <a:solidFill>
                            <a:schemeClr val="tx1"/>
                          </a:solidFill>
                          <a:effectLst/>
                          <a:latin typeface="Arial" charset="0"/>
                        </a:rPr>
                        <a:t>Rating</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id-ID"/>
                    </a:p>
                  </a:txBody>
                  <a:tcPr/>
                </a:tc>
                <a:tc hMerge="1">
                  <a:txBody>
                    <a:bodyPr/>
                    <a:lstStyle/>
                    <a:p>
                      <a:endParaRPr lang="id-ID"/>
                    </a:p>
                  </a:txBody>
                  <a:tcPr/>
                </a:tc>
                <a:tc hMerge="1">
                  <a:txBody>
                    <a:bodyPr/>
                    <a:lstStyle/>
                    <a:p>
                      <a:endParaRPr lang="id-ID"/>
                    </a:p>
                  </a:txBody>
                  <a:tcPr/>
                </a:tc>
                <a:extLst>
                  <a:ext uri="{0D108BD9-81ED-4DB2-BD59-A6C34878D82A}">
                    <a16:rowId xmlns:a16="http://schemas.microsoft.com/office/drawing/2014/main" val="10000"/>
                  </a:ext>
                </a:extLst>
              </a:tr>
              <a:tr h="823913">
                <a:tc>
                  <a:txBody>
                    <a:bodyPr/>
                    <a:lstStyle/>
                    <a:p>
                      <a:pPr marL="0" marR="0" lvl="0" indent="0" algn="l" defTabSz="914400" rtl="0" eaLnBrk="1" fontAlgn="base" latinLnBrk="0" hangingPunct="1">
                        <a:lnSpc>
                          <a:spcPct val="100000"/>
                        </a:lnSpc>
                        <a:spcBef>
                          <a:spcPct val="20000"/>
                        </a:spcBef>
                        <a:spcAft>
                          <a:spcPct val="0"/>
                        </a:spcAft>
                        <a:buClr>
                          <a:schemeClr val="tx2"/>
                        </a:buClr>
                        <a:buSzTx/>
                        <a:buFontTx/>
                        <a:buNone/>
                        <a:tabLst/>
                      </a:pPr>
                      <a:r>
                        <a:rPr kumimoji="0" lang="en-US" sz="2800" b="0" i="0" u="none" strike="noStrike" cap="none" normalizeH="0" baseline="0">
                          <a:ln>
                            <a:noFill/>
                          </a:ln>
                          <a:solidFill>
                            <a:schemeClr val="tx1"/>
                          </a:solidFill>
                          <a:effectLst/>
                          <a:latin typeface="Arial" charset="0"/>
                        </a:rPr>
                        <a:t>1.</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Tx/>
                        <a:buFontTx/>
                        <a:buNone/>
                        <a:tabLst/>
                      </a:pPr>
                      <a:r>
                        <a:rPr kumimoji="0" lang="en-US" sz="2800" b="0" i="0" u="none" strike="noStrike" cap="none" normalizeH="0" baseline="0">
                          <a:ln>
                            <a:noFill/>
                          </a:ln>
                          <a:solidFill>
                            <a:schemeClr val="tx1"/>
                          </a:solidFill>
                          <a:effectLst/>
                          <a:latin typeface="Arial" charset="0"/>
                        </a:rPr>
                        <a:t>Kehadiran di kantor</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sz="2800" b="0" i="0" u="none" strike="noStrike" cap="none" normalizeH="0" baseline="0">
                          <a:ln>
                            <a:noFill/>
                          </a:ln>
                          <a:solidFill>
                            <a:schemeClr val="tx1"/>
                          </a:solidFill>
                          <a:effectLst/>
                          <a:latin typeface="Arial" charset="0"/>
                        </a:rPr>
                        <a:t>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sz="2800" b="0" i="0" u="none" strike="noStrike" cap="none" normalizeH="0" baseline="0">
                          <a:ln>
                            <a:noFill/>
                          </a:ln>
                          <a:solidFill>
                            <a:schemeClr val="tx1"/>
                          </a:solidFill>
                          <a:effectLst/>
                          <a:latin typeface="Arial" charset="0"/>
                        </a:rPr>
                        <a:t>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sz="2800" b="0" i="0" u="none" strike="noStrike" cap="none" normalizeH="0" baseline="0">
                          <a:ln>
                            <a:noFill/>
                          </a:ln>
                          <a:solidFill>
                            <a:schemeClr val="tx1"/>
                          </a:solidFill>
                          <a:effectLst/>
                          <a:latin typeface="Arial" charset="0"/>
                        </a:rPr>
                        <a:t>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sz="2800" b="0" i="0" u="none" strike="noStrike" cap="none" normalizeH="0" baseline="0">
                          <a:ln>
                            <a:noFill/>
                          </a:ln>
                          <a:solidFill>
                            <a:schemeClr val="tx1"/>
                          </a:solidFill>
                          <a:effectLst/>
                          <a:latin typeface="Arial" charset="0"/>
                        </a:rPr>
                        <a:t>1</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822325">
                <a:tc>
                  <a:txBody>
                    <a:bodyPr/>
                    <a:lstStyle/>
                    <a:p>
                      <a:pPr marL="0" marR="0" lvl="0" indent="0" algn="l" defTabSz="914400" rtl="0" eaLnBrk="1" fontAlgn="base" latinLnBrk="0" hangingPunct="1">
                        <a:lnSpc>
                          <a:spcPct val="100000"/>
                        </a:lnSpc>
                        <a:spcBef>
                          <a:spcPct val="20000"/>
                        </a:spcBef>
                        <a:spcAft>
                          <a:spcPct val="0"/>
                        </a:spcAft>
                        <a:buClr>
                          <a:schemeClr val="tx2"/>
                        </a:buClr>
                        <a:buSzTx/>
                        <a:buFontTx/>
                        <a:buNone/>
                        <a:tabLst/>
                      </a:pPr>
                      <a:r>
                        <a:rPr kumimoji="0" lang="en-US" sz="2800" b="0" i="0" u="none" strike="noStrike" cap="none" normalizeH="0" baseline="0">
                          <a:ln>
                            <a:noFill/>
                          </a:ln>
                          <a:solidFill>
                            <a:schemeClr val="tx1"/>
                          </a:solidFill>
                          <a:effectLst/>
                          <a:latin typeface="Arial" charset="0"/>
                        </a:rPr>
                        <a:t>2.</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Tx/>
                        <a:buFontTx/>
                        <a:buNone/>
                        <a:tabLst/>
                      </a:pPr>
                      <a:r>
                        <a:rPr kumimoji="0" lang="en-US" sz="2800" b="0" i="0" u="none" strike="noStrike" cap="none" normalizeH="0" baseline="0">
                          <a:ln>
                            <a:noFill/>
                          </a:ln>
                          <a:solidFill>
                            <a:schemeClr val="tx1"/>
                          </a:solidFill>
                          <a:effectLst/>
                          <a:latin typeface="Arial" charset="0"/>
                        </a:rPr>
                        <a:t>Dorongan pada bawahan</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sz="2800" b="0" i="0" u="none" strike="noStrike" cap="none" normalizeH="0" baseline="0">
                          <a:ln>
                            <a:noFill/>
                          </a:ln>
                          <a:solidFill>
                            <a:schemeClr val="tx1"/>
                          </a:solidFill>
                          <a:effectLst/>
                          <a:latin typeface="Arial" charset="0"/>
                        </a:rPr>
                        <a:t>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sz="2800" b="0" i="0" u="none" strike="noStrike" cap="none" normalizeH="0" baseline="0">
                          <a:ln>
                            <a:noFill/>
                          </a:ln>
                          <a:solidFill>
                            <a:schemeClr val="tx1"/>
                          </a:solidFill>
                          <a:effectLst/>
                          <a:latin typeface="Arial" charset="0"/>
                        </a:rPr>
                        <a:t>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sz="2800" b="0" i="0" u="none" strike="noStrike" cap="none" normalizeH="0" baseline="0">
                          <a:ln>
                            <a:noFill/>
                          </a:ln>
                          <a:solidFill>
                            <a:schemeClr val="tx1"/>
                          </a:solidFill>
                          <a:effectLst/>
                          <a:latin typeface="Arial" charset="0"/>
                        </a:rPr>
                        <a:t>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sz="2800" b="0" i="0" u="none" strike="noStrike" cap="none" normalizeH="0" baseline="0">
                          <a:ln>
                            <a:noFill/>
                          </a:ln>
                          <a:solidFill>
                            <a:schemeClr val="tx1"/>
                          </a:solidFill>
                          <a:effectLst/>
                          <a:latin typeface="Arial" charset="0"/>
                        </a:rPr>
                        <a:t>1</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823913">
                <a:tc>
                  <a:txBody>
                    <a:bodyPr/>
                    <a:lstStyle/>
                    <a:p>
                      <a:pPr marL="0" marR="0" lvl="0" indent="0" algn="l" defTabSz="914400" rtl="0" eaLnBrk="1" fontAlgn="base" latinLnBrk="0" hangingPunct="1">
                        <a:lnSpc>
                          <a:spcPct val="100000"/>
                        </a:lnSpc>
                        <a:spcBef>
                          <a:spcPct val="20000"/>
                        </a:spcBef>
                        <a:spcAft>
                          <a:spcPct val="0"/>
                        </a:spcAft>
                        <a:buClr>
                          <a:schemeClr val="tx2"/>
                        </a:buClr>
                        <a:buSzTx/>
                        <a:buFontTx/>
                        <a:buNone/>
                        <a:tabLst/>
                      </a:pPr>
                      <a:r>
                        <a:rPr kumimoji="0" lang="en-US" sz="2800" b="0" i="0" u="none" strike="noStrike" cap="none" normalizeH="0" baseline="0">
                          <a:ln>
                            <a:noFill/>
                          </a:ln>
                          <a:solidFill>
                            <a:schemeClr val="tx1"/>
                          </a:solidFill>
                          <a:effectLst/>
                          <a:latin typeface="Arial" charset="0"/>
                        </a:rPr>
                        <a:t>3.</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Tx/>
                        <a:buFontTx/>
                        <a:buNone/>
                        <a:tabLst/>
                      </a:pPr>
                      <a:r>
                        <a:rPr kumimoji="0" lang="en-US" sz="2800" b="0" i="0" u="none" strike="noStrike" cap="none" normalizeH="0" baseline="0">
                          <a:ln>
                            <a:noFill/>
                          </a:ln>
                          <a:solidFill>
                            <a:schemeClr val="tx1"/>
                          </a:solidFill>
                          <a:effectLst/>
                          <a:latin typeface="Arial" charset="0"/>
                        </a:rPr>
                        <a:t>Pengambilan keputusan</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sz="2800" b="0" i="0" u="none" strike="noStrike" cap="none" normalizeH="0" baseline="0">
                          <a:ln>
                            <a:noFill/>
                          </a:ln>
                          <a:solidFill>
                            <a:schemeClr val="tx1"/>
                          </a:solidFill>
                          <a:effectLst/>
                          <a:latin typeface="Arial" charset="0"/>
                        </a:rPr>
                        <a:t>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sz="2800" b="0" i="0" u="none" strike="noStrike" cap="none" normalizeH="0" baseline="0">
                          <a:ln>
                            <a:noFill/>
                          </a:ln>
                          <a:solidFill>
                            <a:schemeClr val="tx1"/>
                          </a:solidFill>
                          <a:effectLst/>
                          <a:latin typeface="Arial" charset="0"/>
                        </a:rPr>
                        <a:t>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sz="2800" b="0" i="0" u="none" strike="noStrike" cap="none" normalizeH="0" baseline="0">
                          <a:ln>
                            <a:noFill/>
                          </a:ln>
                          <a:solidFill>
                            <a:schemeClr val="tx1"/>
                          </a:solidFill>
                          <a:effectLst/>
                          <a:latin typeface="Arial" charset="0"/>
                        </a:rPr>
                        <a:t>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sz="2800" b="0" i="0" u="none" strike="noStrike" cap="none" normalizeH="0" baseline="0">
                          <a:ln>
                            <a:noFill/>
                          </a:ln>
                          <a:solidFill>
                            <a:schemeClr val="tx1"/>
                          </a:solidFill>
                          <a:effectLst/>
                          <a:latin typeface="Arial" charset="0"/>
                        </a:rPr>
                        <a:t>1</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822325">
                <a:tc>
                  <a:txBody>
                    <a:bodyPr/>
                    <a:lstStyle/>
                    <a:p>
                      <a:pPr marL="0" marR="0" lvl="0" indent="0" algn="l" defTabSz="914400" rtl="0" eaLnBrk="1" fontAlgn="base" latinLnBrk="0" hangingPunct="1">
                        <a:lnSpc>
                          <a:spcPct val="100000"/>
                        </a:lnSpc>
                        <a:spcBef>
                          <a:spcPct val="20000"/>
                        </a:spcBef>
                        <a:spcAft>
                          <a:spcPct val="0"/>
                        </a:spcAft>
                        <a:buClr>
                          <a:schemeClr val="tx2"/>
                        </a:buClr>
                        <a:buSzTx/>
                        <a:buFontTx/>
                        <a:buNone/>
                        <a:tabLst/>
                      </a:pPr>
                      <a:r>
                        <a:rPr kumimoji="0" lang="en-US" sz="2800" b="0" i="0" u="none" strike="noStrike" cap="none" normalizeH="0" baseline="0">
                          <a:ln>
                            <a:noFill/>
                          </a:ln>
                          <a:solidFill>
                            <a:schemeClr val="tx1"/>
                          </a:solidFill>
                          <a:effectLst/>
                          <a:latin typeface="Arial" charset="0"/>
                        </a:rPr>
                        <a:t>4.</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Tx/>
                        <a:buFontTx/>
                        <a:buNone/>
                        <a:tabLst/>
                      </a:pPr>
                      <a:r>
                        <a:rPr kumimoji="0" lang="en-US" sz="2800" b="0" i="0" u="none" strike="noStrike" cap="none" normalizeH="0" baseline="0">
                          <a:ln>
                            <a:noFill/>
                          </a:ln>
                          <a:solidFill>
                            <a:schemeClr val="tx1"/>
                          </a:solidFill>
                          <a:effectLst/>
                          <a:latin typeface="Arial" charset="0"/>
                        </a:rPr>
                        <a:t>Penghargaan pada yang berprestasi</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sz="2800" b="0" i="0" u="none" strike="noStrike" cap="none" normalizeH="0" baseline="0">
                          <a:ln>
                            <a:noFill/>
                          </a:ln>
                          <a:solidFill>
                            <a:schemeClr val="tx1"/>
                          </a:solidFill>
                          <a:effectLst/>
                          <a:latin typeface="Arial" charset="0"/>
                        </a:rPr>
                        <a:t>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sz="2800" b="0" i="0" u="none" strike="noStrike" cap="none" normalizeH="0" baseline="0">
                          <a:ln>
                            <a:noFill/>
                          </a:ln>
                          <a:solidFill>
                            <a:schemeClr val="tx1"/>
                          </a:solidFill>
                          <a:effectLst/>
                          <a:latin typeface="Arial" charset="0"/>
                        </a:rPr>
                        <a:t>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sz="2800" b="0" i="0" u="none" strike="noStrike" cap="none" normalizeH="0" baseline="0">
                          <a:ln>
                            <a:noFill/>
                          </a:ln>
                          <a:solidFill>
                            <a:schemeClr val="tx1"/>
                          </a:solidFill>
                          <a:effectLst/>
                          <a:latin typeface="Arial" charset="0"/>
                        </a:rPr>
                        <a:t>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sz="2800" b="0" i="0" u="none" strike="noStrike" cap="none" normalizeH="0" baseline="0">
                          <a:ln>
                            <a:noFill/>
                          </a:ln>
                          <a:solidFill>
                            <a:schemeClr val="tx1"/>
                          </a:solidFill>
                          <a:effectLst/>
                          <a:latin typeface="Arial" charset="0"/>
                        </a:rPr>
                        <a:t>1</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10324531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7373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499"/>
                                          </p:stCondLst>
                                        </p:cTn>
                                        <p:tgtEl>
                                          <p:spTgt spid="7377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730" grpId="0" autoUpdateAnimBg="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Rectangle 2"/>
          <p:cNvSpPr>
            <a:spLocks noGrp="1" noChangeArrowheads="1"/>
          </p:cNvSpPr>
          <p:nvPr>
            <p:ph type="title"/>
          </p:nvPr>
        </p:nvSpPr>
        <p:spPr/>
        <p:txBody>
          <a:bodyPr/>
          <a:lstStyle/>
          <a:p>
            <a:pPr eaLnBrk="1" hangingPunct="1">
              <a:defRPr/>
            </a:pPr>
            <a:r>
              <a:rPr lang="en-US" sz="4000"/>
              <a:t>CARA MENYUSUN INSTRUMEN</a:t>
            </a:r>
          </a:p>
        </p:txBody>
      </p:sp>
      <p:sp>
        <p:nvSpPr>
          <p:cNvPr id="140291" name="Rectangle 3"/>
          <p:cNvSpPr>
            <a:spLocks noGrp="1" noChangeArrowheads="1"/>
          </p:cNvSpPr>
          <p:nvPr>
            <p:ph idx="1"/>
          </p:nvPr>
        </p:nvSpPr>
        <p:spPr/>
        <p:txBody>
          <a:bodyPr/>
          <a:lstStyle/>
          <a:p>
            <a:pPr marL="571500" indent="-571500" algn="just" eaLnBrk="1" hangingPunct="1">
              <a:buFontTx/>
              <a:buAutoNum type="arabicPeriod"/>
              <a:defRPr/>
            </a:pPr>
            <a:r>
              <a:rPr lang="en-US" dirty="0" err="1">
                <a:latin typeface="Arial Rounded MT Bold" panose="020F0704030504030204" pitchFamily="34" charset="0"/>
              </a:rPr>
              <a:t>Mencari</a:t>
            </a:r>
            <a:r>
              <a:rPr lang="en-US" dirty="0">
                <a:latin typeface="Arial Rounded MT Bold" panose="020F0704030504030204" pitchFamily="34" charset="0"/>
              </a:rPr>
              <a:t> </a:t>
            </a:r>
            <a:r>
              <a:rPr lang="en-US" dirty="0" err="1">
                <a:latin typeface="Arial Rounded MT Bold" panose="020F0704030504030204" pitchFamily="34" charset="0"/>
              </a:rPr>
              <a:t>referensi</a:t>
            </a:r>
            <a:r>
              <a:rPr lang="en-US" dirty="0">
                <a:latin typeface="Arial Rounded MT Bold" panose="020F0704030504030204" pitchFamily="34" charset="0"/>
              </a:rPr>
              <a:t>/ </a:t>
            </a:r>
            <a:r>
              <a:rPr lang="en-US" dirty="0" err="1">
                <a:latin typeface="Arial Rounded MT Bold" panose="020F0704030504030204" pitchFamily="34" charset="0"/>
              </a:rPr>
              <a:t>teori</a:t>
            </a:r>
            <a:r>
              <a:rPr lang="en-US" dirty="0">
                <a:latin typeface="Arial Rounded MT Bold" panose="020F0704030504030204" pitchFamily="34" charset="0"/>
              </a:rPr>
              <a:t> yang </a:t>
            </a:r>
            <a:r>
              <a:rPr lang="en-US" dirty="0" err="1">
                <a:latin typeface="Arial Rounded MT Bold" panose="020F0704030504030204" pitchFamily="34" charset="0"/>
              </a:rPr>
              <a:t>terkait</a:t>
            </a:r>
            <a:r>
              <a:rPr lang="en-US" dirty="0">
                <a:latin typeface="Arial Rounded MT Bold" panose="020F0704030504030204" pitchFamily="34" charset="0"/>
              </a:rPr>
              <a:t> </a:t>
            </a:r>
            <a:r>
              <a:rPr lang="en-US" dirty="0" err="1">
                <a:latin typeface="Arial Rounded MT Bold" panose="020F0704030504030204" pitchFamily="34" charset="0"/>
              </a:rPr>
              <a:t>dengan</a:t>
            </a:r>
            <a:r>
              <a:rPr lang="en-US" dirty="0">
                <a:latin typeface="Arial Rounded MT Bold" panose="020F0704030504030204" pitchFamily="34" charset="0"/>
              </a:rPr>
              <a:t> </a:t>
            </a:r>
            <a:r>
              <a:rPr lang="en-US" dirty="0" err="1">
                <a:latin typeface="Arial Rounded MT Bold" panose="020F0704030504030204" pitchFamily="34" charset="0"/>
              </a:rPr>
              <a:t>variabel</a:t>
            </a:r>
            <a:r>
              <a:rPr lang="en-US" dirty="0">
                <a:latin typeface="Arial Rounded MT Bold" panose="020F0704030504030204" pitchFamily="34" charset="0"/>
              </a:rPr>
              <a:t> yang </a:t>
            </a:r>
            <a:r>
              <a:rPr lang="en-US" dirty="0" err="1">
                <a:latin typeface="Arial Rounded MT Bold" panose="020F0704030504030204" pitchFamily="34" charset="0"/>
              </a:rPr>
              <a:t>diteliti</a:t>
            </a:r>
            <a:endParaRPr lang="en-US" dirty="0">
              <a:latin typeface="Arial Rounded MT Bold" panose="020F0704030504030204" pitchFamily="34" charset="0"/>
            </a:endParaRPr>
          </a:p>
          <a:p>
            <a:pPr marL="571500" indent="-571500" algn="just" eaLnBrk="1" hangingPunct="1">
              <a:buFontTx/>
              <a:buAutoNum type="arabicPeriod"/>
              <a:defRPr/>
            </a:pPr>
            <a:r>
              <a:rPr lang="en-US" dirty="0">
                <a:latin typeface="Arial Rounded MT Bold" panose="020F0704030504030204" pitchFamily="34" charset="0"/>
              </a:rPr>
              <a:t>Menyusun </a:t>
            </a:r>
            <a:r>
              <a:rPr lang="en-US" dirty="0" err="1">
                <a:latin typeface="Arial Rounded MT Bold" panose="020F0704030504030204" pitchFamily="34" charset="0"/>
              </a:rPr>
              <a:t>indikator</a:t>
            </a:r>
            <a:r>
              <a:rPr lang="en-US" dirty="0">
                <a:latin typeface="Arial Rounded MT Bold" panose="020F0704030504030204" pitchFamily="34" charset="0"/>
              </a:rPr>
              <a:t> </a:t>
            </a:r>
            <a:r>
              <a:rPr lang="en-US" dirty="0" err="1">
                <a:latin typeface="Arial Rounded MT Bold" panose="020F0704030504030204" pitchFamily="34" charset="0"/>
              </a:rPr>
              <a:t>setiap</a:t>
            </a:r>
            <a:r>
              <a:rPr lang="en-US" dirty="0">
                <a:latin typeface="Arial Rounded MT Bold" panose="020F0704030504030204" pitchFamily="34" charset="0"/>
              </a:rPr>
              <a:t> </a:t>
            </a:r>
            <a:r>
              <a:rPr lang="en-US" dirty="0" err="1">
                <a:latin typeface="Arial Rounded MT Bold" panose="020F0704030504030204" pitchFamily="34" charset="0"/>
              </a:rPr>
              <a:t>variabel</a:t>
            </a:r>
            <a:endParaRPr lang="en-US" dirty="0">
              <a:latin typeface="Arial Rounded MT Bold" panose="020F0704030504030204" pitchFamily="34" charset="0"/>
            </a:endParaRPr>
          </a:p>
          <a:p>
            <a:pPr marL="571500" indent="-571500" algn="just" eaLnBrk="1" hangingPunct="1">
              <a:buFontTx/>
              <a:buAutoNum type="arabicPeriod"/>
              <a:defRPr/>
            </a:pPr>
            <a:r>
              <a:rPr lang="en-US" dirty="0" err="1">
                <a:latin typeface="Arial Rounded MT Bold" panose="020F0704030504030204" pitchFamily="34" charset="0"/>
              </a:rPr>
              <a:t>Mencari</a:t>
            </a:r>
            <a:r>
              <a:rPr lang="en-US" dirty="0">
                <a:latin typeface="Arial Rounded MT Bold" panose="020F0704030504030204" pitchFamily="34" charset="0"/>
              </a:rPr>
              <a:t> </a:t>
            </a:r>
            <a:r>
              <a:rPr lang="en-US" dirty="0" err="1">
                <a:latin typeface="Arial Rounded MT Bold" panose="020F0704030504030204" pitchFamily="34" charset="0"/>
              </a:rPr>
              <a:t>instrumen</a:t>
            </a:r>
            <a:r>
              <a:rPr lang="en-US" dirty="0">
                <a:latin typeface="Arial Rounded MT Bold" panose="020F0704030504030204" pitchFamily="34" charset="0"/>
              </a:rPr>
              <a:t> yang </a:t>
            </a:r>
            <a:r>
              <a:rPr lang="en-US" dirty="0" err="1">
                <a:latin typeface="Arial Rounded MT Bold" panose="020F0704030504030204" pitchFamily="34" charset="0"/>
              </a:rPr>
              <a:t>telah</a:t>
            </a:r>
            <a:r>
              <a:rPr lang="en-US" dirty="0">
                <a:latin typeface="Arial Rounded MT Bold" panose="020F0704030504030204" pitchFamily="34" charset="0"/>
              </a:rPr>
              <a:t> </a:t>
            </a:r>
            <a:r>
              <a:rPr lang="en-US" dirty="0" err="1">
                <a:latin typeface="Arial Rounded MT Bold" panose="020F0704030504030204" pitchFamily="34" charset="0"/>
              </a:rPr>
              <a:t>ada</a:t>
            </a:r>
            <a:endParaRPr lang="en-US" dirty="0">
              <a:latin typeface="Arial Rounded MT Bold" panose="020F0704030504030204" pitchFamily="34" charset="0"/>
            </a:endParaRPr>
          </a:p>
          <a:p>
            <a:pPr marL="571500" indent="-571500" algn="just" eaLnBrk="1" hangingPunct="1">
              <a:buFontTx/>
              <a:buAutoNum type="arabicPeriod"/>
              <a:defRPr/>
            </a:pPr>
            <a:r>
              <a:rPr lang="en-US" dirty="0" err="1">
                <a:latin typeface="Arial Rounded MT Bold" panose="020F0704030504030204" pitchFamily="34" charset="0"/>
              </a:rPr>
              <a:t>Konsultasi</a:t>
            </a:r>
            <a:r>
              <a:rPr lang="en-US" dirty="0">
                <a:latin typeface="Arial Rounded MT Bold" panose="020F0704030504030204" pitchFamily="34" charset="0"/>
              </a:rPr>
              <a:t> </a:t>
            </a:r>
            <a:r>
              <a:rPr lang="en-US" dirty="0" err="1">
                <a:latin typeface="Arial Rounded MT Bold" panose="020F0704030504030204" pitchFamily="34" charset="0"/>
              </a:rPr>
              <a:t>ahli</a:t>
            </a:r>
            <a:endParaRPr lang="en-US" dirty="0">
              <a:latin typeface="Arial Rounded MT Bold" panose="020F0704030504030204" pitchFamily="34" charset="0"/>
            </a:endParaRPr>
          </a:p>
          <a:p>
            <a:pPr marL="571500" indent="-571500" algn="just" eaLnBrk="1" hangingPunct="1">
              <a:buFontTx/>
              <a:buAutoNum type="arabicPeriod"/>
              <a:defRPr/>
            </a:pPr>
            <a:r>
              <a:rPr lang="en-US" dirty="0" err="1">
                <a:latin typeface="Arial Rounded MT Bold" panose="020F0704030504030204" pitchFamily="34" charset="0"/>
              </a:rPr>
              <a:t>Matrik</a:t>
            </a:r>
            <a:r>
              <a:rPr lang="en-US" dirty="0">
                <a:latin typeface="Arial Rounded MT Bold" panose="020F0704030504030204" pitchFamily="34" charset="0"/>
              </a:rPr>
              <a:t> </a:t>
            </a:r>
            <a:r>
              <a:rPr lang="en-US" dirty="0" err="1">
                <a:latin typeface="Arial Rounded MT Bold" panose="020F0704030504030204" pitchFamily="34" charset="0"/>
              </a:rPr>
              <a:t>pengembangan</a:t>
            </a:r>
            <a:r>
              <a:rPr lang="en-US" dirty="0">
                <a:latin typeface="Arial Rounded MT Bold" panose="020F0704030504030204" pitchFamily="34" charset="0"/>
              </a:rPr>
              <a:t> </a:t>
            </a:r>
            <a:r>
              <a:rPr lang="en-US" dirty="0" err="1">
                <a:latin typeface="Arial Rounded MT Bold" panose="020F0704030504030204" pitchFamily="34" charset="0"/>
              </a:rPr>
              <a:t>atau</a:t>
            </a:r>
            <a:r>
              <a:rPr lang="en-US" dirty="0">
                <a:latin typeface="Arial Rounded MT Bold" panose="020F0704030504030204" pitchFamily="34" charset="0"/>
              </a:rPr>
              <a:t> </a:t>
            </a:r>
            <a:r>
              <a:rPr lang="en-US" dirty="0" err="1">
                <a:latin typeface="Arial Rounded MT Bold" panose="020F0704030504030204" pitchFamily="34" charset="0"/>
              </a:rPr>
              <a:t>kisi-kisi</a:t>
            </a:r>
            <a:r>
              <a:rPr lang="en-US" dirty="0">
                <a:latin typeface="Arial Rounded MT Bold" panose="020F0704030504030204" pitchFamily="34" charset="0"/>
              </a:rPr>
              <a:t> </a:t>
            </a:r>
            <a:r>
              <a:rPr lang="en-US" dirty="0" err="1">
                <a:latin typeface="Arial Rounded MT Bold" panose="020F0704030504030204" pitchFamily="34" charset="0"/>
              </a:rPr>
              <a:t>instrumen</a:t>
            </a:r>
            <a:endParaRPr lang="en-US" dirty="0">
              <a:latin typeface="Arial Rounded MT Bold" panose="020F0704030504030204" pitchFamily="34" charset="0"/>
            </a:endParaRPr>
          </a:p>
        </p:txBody>
      </p:sp>
    </p:spTree>
    <p:extLst>
      <p:ext uri="{BB962C8B-B14F-4D97-AF65-F5344CB8AC3E}">
        <p14:creationId xmlns:p14="http://schemas.microsoft.com/office/powerpoint/2010/main" val="2741902833"/>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40290"/>
                                        </p:tgtEl>
                                        <p:attrNameLst>
                                          <p:attrName>style.visibility</p:attrName>
                                        </p:attrNameLst>
                                      </p:cBhvr>
                                      <p:to>
                                        <p:strVal val="visible"/>
                                      </p:to>
                                    </p:set>
                                    <p:animEffect transition="in" filter="checkerboard(across)">
                                      <p:cBhvr>
                                        <p:cTn id="7" dur="500"/>
                                        <p:tgtEl>
                                          <p:spTgt spid="140290"/>
                                        </p:tgtEl>
                                      </p:cBhvr>
                                    </p:animEffect>
                                  </p:childTnLst>
                                </p:cTn>
                              </p:par>
                            </p:childTnLst>
                          </p:cTn>
                        </p:par>
                      </p:childTnLst>
                    </p:cTn>
                  </p:par>
                  <p:par>
                    <p:cTn id="8" fill="hold">
                      <p:stCondLst>
                        <p:cond delay="indefinite"/>
                      </p:stCondLst>
                      <p:childTnLst>
                        <p:par>
                          <p:cTn id="9" fill="hold">
                            <p:stCondLst>
                              <p:cond delay="0"/>
                            </p:stCondLst>
                            <p:childTnLst>
                              <p:par>
                                <p:cTn id="10" presetID="27" presetClass="entr" presetSubtype="0" fill="hold" nodeType="clickEffect">
                                  <p:stCondLst>
                                    <p:cond delay="0"/>
                                  </p:stCondLst>
                                  <p:iterate type="lt">
                                    <p:tmPct val="50000"/>
                                  </p:iterate>
                                  <p:childTnLst>
                                    <p:set>
                                      <p:cBhvr>
                                        <p:cTn id="11" dur="1" fill="hold">
                                          <p:stCondLst>
                                            <p:cond delay="0"/>
                                          </p:stCondLst>
                                        </p:cTn>
                                        <p:tgtEl>
                                          <p:spTgt spid="140291">
                                            <p:txEl>
                                              <p:pRg st="0" end="0"/>
                                            </p:txEl>
                                          </p:spTgt>
                                        </p:tgtEl>
                                        <p:attrNameLst>
                                          <p:attrName>style.visibility</p:attrName>
                                        </p:attrNameLst>
                                      </p:cBhvr>
                                      <p:to>
                                        <p:strVal val="visible"/>
                                      </p:to>
                                    </p:set>
                                    <p:anim calcmode="discrete" valueType="clr">
                                      <p:cBhvr override="childStyle">
                                        <p:cTn id="12" dur="80"/>
                                        <p:tgtEl>
                                          <p:spTgt spid="140291">
                                            <p:txEl>
                                              <p:pRg st="0" end="0"/>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13" dur="80"/>
                                        <p:tgtEl>
                                          <p:spTgt spid="140291">
                                            <p:txEl>
                                              <p:pRg st="0" end="0"/>
                                            </p:txEl>
                                          </p:spTgt>
                                        </p:tgtEl>
                                        <p:attrNameLst>
                                          <p:attrName>fillcolor</p:attrName>
                                        </p:attrNameLst>
                                      </p:cBhvr>
                                      <p:tavLst>
                                        <p:tav tm="0">
                                          <p:val>
                                            <p:clrVal>
                                              <a:schemeClr val="accent2"/>
                                            </p:clrVal>
                                          </p:val>
                                        </p:tav>
                                        <p:tav tm="50000">
                                          <p:val>
                                            <p:clrVal>
                                              <a:schemeClr val="hlink"/>
                                            </p:clrVal>
                                          </p:val>
                                        </p:tav>
                                      </p:tavLst>
                                    </p:anim>
                                    <p:set>
                                      <p:cBhvr>
                                        <p:cTn id="14" dur="80"/>
                                        <p:tgtEl>
                                          <p:spTgt spid="140291">
                                            <p:txEl>
                                              <p:pRg st="0" end="0"/>
                                            </p:txEl>
                                          </p:spTgt>
                                        </p:tgtEl>
                                        <p:attrNameLst>
                                          <p:attrName>fill.type</p:attrName>
                                        </p:attrNameLst>
                                      </p:cBhvr>
                                      <p:to>
                                        <p:strVal val="solid"/>
                                      </p:to>
                                    </p:set>
                                  </p:childTnLst>
                                </p:cTn>
                              </p:par>
                            </p:childTnLst>
                          </p:cTn>
                        </p:par>
                      </p:childTnLst>
                    </p:cTn>
                  </p:par>
                  <p:par>
                    <p:cTn id="15" fill="hold">
                      <p:stCondLst>
                        <p:cond delay="indefinite"/>
                      </p:stCondLst>
                      <p:childTnLst>
                        <p:par>
                          <p:cTn id="16" fill="hold">
                            <p:stCondLst>
                              <p:cond delay="0"/>
                            </p:stCondLst>
                            <p:childTnLst>
                              <p:par>
                                <p:cTn id="17" presetID="27" presetClass="entr" presetSubtype="0" fill="hold" nodeType="clickEffect">
                                  <p:stCondLst>
                                    <p:cond delay="0"/>
                                  </p:stCondLst>
                                  <p:iterate type="lt">
                                    <p:tmPct val="50000"/>
                                  </p:iterate>
                                  <p:childTnLst>
                                    <p:set>
                                      <p:cBhvr>
                                        <p:cTn id="18" dur="1" fill="hold">
                                          <p:stCondLst>
                                            <p:cond delay="0"/>
                                          </p:stCondLst>
                                        </p:cTn>
                                        <p:tgtEl>
                                          <p:spTgt spid="140291">
                                            <p:txEl>
                                              <p:pRg st="1" end="1"/>
                                            </p:txEl>
                                          </p:spTgt>
                                        </p:tgtEl>
                                        <p:attrNameLst>
                                          <p:attrName>style.visibility</p:attrName>
                                        </p:attrNameLst>
                                      </p:cBhvr>
                                      <p:to>
                                        <p:strVal val="visible"/>
                                      </p:to>
                                    </p:set>
                                    <p:anim calcmode="discrete" valueType="clr">
                                      <p:cBhvr override="childStyle">
                                        <p:cTn id="19" dur="80"/>
                                        <p:tgtEl>
                                          <p:spTgt spid="140291">
                                            <p:txEl>
                                              <p:pRg st="1" end="1"/>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20" dur="80"/>
                                        <p:tgtEl>
                                          <p:spTgt spid="140291">
                                            <p:txEl>
                                              <p:pRg st="1" end="1"/>
                                            </p:txEl>
                                          </p:spTgt>
                                        </p:tgtEl>
                                        <p:attrNameLst>
                                          <p:attrName>fillcolor</p:attrName>
                                        </p:attrNameLst>
                                      </p:cBhvr>
                                      <p:tavLst>
                                        <p:tav tm="0">
                                          <p:val>
                                            <p:clrVal>
                                              <a:schemeClr val="accent2"/>
                                            </p:clrVal>
                                          </p:val>
                                        </p:tav>
                                        <p:tav tm="50000">
                                          <p:val>
                                            <p:clrVal>
                                              <a:schemeClr val="hlink"/>
                                            </p:clrVal>
                                          </p:val>
                                        </p:tav>
                                      </p:tavLst>
                                    </p:anim>
                                    <p:set>
                                      <p:cBhvr>
                                        <p:cTn id="21" dur="80"/>
                                        <p:tgtEl>
                                          <p:spTgt spid="140291">
                                            <p:txEl>
                                              <p:pRg st="1" end="1"/>
                                            </p:txEl>
                                          </p:spTgt>
                                        </p:tgtEl>
                                        <p:attrNameLst>
                                          <p:attrName>fill.type</p:attrName>
                                        </p:attrNameLst>
                                      </p:cBhvr>
                                      <p:to>
                                        <p:strVal val="solid"/>
                                      </p:to>
                                    </p:set>
                                  </p:childTnLst>
                                </p:cTn>
                              </p:par>
                            </p:childTnLst>
                          </p:cTn>
                        </p:par>
                      </p:childTnLst>
                    </p:cTn>
                  </p:par>
                  <p:par>
                    <p:cTn id="22" fill="hold">
                      <p:stCondLst>
                        <p:cond delay="indefinite"/>
                      </p:stCondLst>
                      <p:childTnLst>
                        <p:par>
                          <p:cTn id="23" fill="hold">
                            <p:stCondLst>
                              <p:cond delay="0"/>
                            </p:stCondLst>
                            <p:childTnLst>
                              <p:par>
                                <p:cTn id="24" presetID="27" presetClass="entr" presetSubtype="0" fill="hold" nodeType="clickEffect">
                                  <p:stCondLst>
                                    <p:cond delay="0"/>
                                  </p:stCondLst>
                                  <p:iterate type="lt">
                                    <p:tmPct val="50000"/>
                                  </p:iterate>
                                  <p:childTnLst>
                                    <p:set>
                                      <p:cBhvr>
                                        <p:cTn id="25" dur="1" fill="hold">
                                          <p:stCondLst>
                                            <p:cond delay="0"/>
                                          </p:stCondLst>
                                        </p:cTn>
                                        <p:tgtEl>
                                          <p:spTgt spid="140291">
                                            <p:txEl>
                                              <p:pRg st="2" end="2"/>
                                            </p:txEl>
                                          </p:spTgt>
                                        </p:tgtEl>
                                        <p:attrNameLst>
                                          <p:attrName>style.visibility</p:attrName>
                                        </p:attrNameLst>
                                      </p:cBhvr>
                                      <p:to>
                                        <p:strVal val="visible"/>
                                      </p:to>
                                    </p:set>
                                    <p:anim calcmode="discrete" valueType="clr">
                                      <p:cBhvr override="childStyle">
                                        <p:cTn id="26" dur="80"/>
                                        <p:tgtEl>
                                          <p:spTgt spid="140291">
                                            <p:txEl>
                                              <p:pRg st="2" end="2"/>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27" dur="80"/>
                                        <p:tgtEl>
                                          <p:spTgt spid="140291">
                                            <p:txEl>
                                              <p:pRg st="2" end="2"/>
                                            </p:txEl>
                                          </p:spTgt>
                                        </p:tgtEl>
                                        <p:attrNameLst>
                                          <p:attrName>fillcolor</p:attrName>
                                        </p:attrNameLst>
                                      </p:cBhvr>
                                      <p:tavLst>
                                        <p:tav tm="0">
                                          <p:val>
                                            <p:clrVal>
                                              <a:schemeClr val="accent2"/>
                                            </p:clrVal>
                                          </p:val>
                                        </p:tav>
                                        <p:tav tm="50000">
                                          <p:val>
                                            <p:clrVal>
                                              <a:schemeClr val="hlink"/>
                                            </p:clrVal>
                                          </p:val>
                                        </p:tav>
                                      </p:tavLst>
                                    </p:anim>
                                    <p:set>
                                      <p:cBhvr>
                                        <p:cTn id="28" dur="80"/>
                                        <p:tgtEl>
                                          <p:spTgt spid="140291">
                                            <p:txEl>
                                              <p:pRg st="2" end="2"/>
                                            </p:txEl>
                                          </p:spTgt>
                                        </p:tgtEl>
                                        <p:attrNameLst>
                                          <p:attrName>fill.type</p:attrName>
                                        </p:attrNameLst>
                                      </p:cBhvr>
                                      <p:to>
                                        <p:strVal val="solid"/>
                                      </p:to>
                                    </p:set>
                                  </p:childTnLst>
                                </p:cTn>
                              </p:par>
                            </p:childTnLst>
                          </p:cTn>
                        </p:par>
                      </p:childTnLst>
                    </p:cTn>
                  </p:par>
                  <p:par>
                    <p:cTn id="29" fill="hold">
                      <p:stCondLst>
                        <p:cond delay="indefinite"/>
                      </p:stCondLst>
                      <p:childTnLst>
                        <p:par>
                          <p:cTn id="30" fill="hold">
                            <p:stCondLst>
                              <p:cond delay="0"/>
                            </p:stCondLst>
                            <p:childTnLst>
                              <p:par>
                                <p:cTn id="31" presetID="27" presetClass="entr" presetSubtype="0" fill="hold" nodeType="clickEffect">
                                  <p:stCondLst>
                                    <p:cond delay="0"/>
                                  </p:stCondLst>
                                  <p:iterate type="lt">
                                    <p:tmPct val="50000"/>
                                  </p:iterate>
                                  <p:childTnLst>
                                    <p:set>
                                      <p:cBhvr>
                                        <p:cTn id="32" dur="1" fill="hold">
                                          <p:stCondLst>
                                            <p:cond delay="0"/>
                                          </p:stCondLst>
                                        </p:cTn>
                                        <p:tgtEl>
                                          <p:spTgt spid="140291">
                                            <p:txEl>
                                              <p:pRg st="3" end="3"/>
                                            </p:txEl>
                                          </p:spTgt>
                                        </p:tgtEl>
                                        <p:attrNameLst>
                                          <p:attrName>style.visibility</p:attrName>
                                        </p:attrNameLst>
                                      </p:cBhvr>
                                      <p:to>
                                        <p:strVal val="visible"/>
                                      </p:to>
                                    </p:set>
                                    <p:anim calcmode="discrete" valueType="clr">
                                      <p:cBhvr override="childStyle">
                                        <p:cTn id="33" dur="80"/>
                                        <p:tgtEl>
                                          <p:spTgt spid="140291">
                                            <p:txEl>
                                              <p:pRg st="3" end="3"/>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34" dur="80"/>
                                        <p:tgtEl>
                                          <p:spTgt spid="140291">
                                            <p:txEl>
                                              <p:pRg st="3" end="3"/>
                                            </p:txEl>
                                          </p:spTgt>
                                        </p:tgtEl>
                                        <p:attrNameLst>
                                          <p:attrName>fillcolor</p:attrName>
                                        </p:attrNameLst>
                                      </p:cBhvr>
                                      <p:tavLst>
                                        <p:tav tm="0">
                                          <p:val>
                                            <p:clrVal>
                                              <a:schemeClr val="accent2"/>
                                            </p:clrVal>
                                          </p:val>
                                        </p:tav>
                                        <p:tav tm="50000">
                                          <p:val>
                                            <p:clrVal>
                                              <a:schemeClr val="hlink"/>
                                            </p:clrVal>
                                          </p:val>
                                        </p:tav>
                                      </p:tavLst>
                                    </p:anim>
                                    <p:set>
                                      <p:cBhvr>
                                        <p:cTn id="35" dur="80"/>
                                        <p:tgtEl>
                                          <p:spTgt spid="140291">
                                            <p:txEl>
                                              <p:pRg st="3" end="3"/>
                                            </p:txEl>
                                          </p:spTgt>
                                        </p:tgtEl>
                                        <p:attrNameLst>
                                          <p:attrName>fill.type</p:attrName>
                                        </p:attrNameLst>
                                      </p:cBhvr>
                                      <p:to>
                                        <p:strVal val="solid"/>
                                      </p:to>
                                    </p:set>
                                  </p:childTnLst>
                                </p:cTn>
                              </p:par>
                            </p:childTnLst>
                          </p:cTn>
                        </p:par>
                      </p:childTnLst>
                    </p:cTn>
                  </p:par>
                  <p:par>
                    <p:cTn id="36" fill="hold">
                      <p:stCondLst>
                        <p:cond delay="indefinite"/>
                      </p:stCondLst>
                      <p:childTnLst>
                        <p:par>
                          <p:cTn id="37" fill="hold">
                            <p:stCondLst>
                              <p:cond delay="0"/>
                            </p:stCondLst>
                            <p:childTnLst>
                              <p:par>
                                <p:cTn id="38" presetID="27" presetClass="entr" presetSubtype="0" fill="hold" nodeType="clickEffect">
                                  <p:stCondLst>
                                    <p:cond delay="0"/>
                                  </p:stCondLst>
                                  <p:iterate type="lt">
                                    <p:tmPct val="50000"/>
                                  </p:iterate>
                                  <p:childTnLst>
                                    <p:set>
                                      <p:cBhvr>
                                        <p:cTn id="39" dur="1" fill="hold">
                                          <p:stCondLst>
                                            <p:cond delay="0"/>
                                          </p:stCondLst>
                                        </p:cTn>
                                        <p:tgtEl>
                                          <p:spTgt spid="140291">
                                            <p:txEl>
                                              <p:pRg st="4" end="4"/>
                                            </p:txEl>
                                          </p:spTgt>
                                        </p:tgtEl>
                                        <p:attrNameLst>
                                          <p:attrName>style.visibility</p:attrName>
                                        </p:attrNameLst>
                                      </p:cBhvr>
                                      <p:to>
                                        <p:strVal val="visible"/>
                                      </p:to>
                                    </p:set>
                                    <p:anim calcmode="discrete" valueType="clr">
                                      <p:cBhvr override="childStyle">
                                        <p:cTn id="40" dur="80"/>
                                        <p:tgtEl>
                                          <p:spTgt spid="140291">
                                            <p:txEl>
                                              <p:pRg st="4" end="4"/>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41" dur="80"/>
                                        <p:tgtEl>
                                          <p:spTgt spid="140291">
                                            <p:txEl>
                                              <p:pRg st="4" end="4"/>
                                            </p:txEl>
                                          </p:spTgt>
                                        </p:tgtEl>
                                        <p:attrNameLst>
                                          <p:attrName>fillcolor</p:attrName>
                                        </p:attrNameLst>
                                      </p:cBhvr>
                                      <p:tavLst>
                                        <p:tav tm="0">
                                          <p:val>
                                            <p:clrVal>
                                              <a:schemeClr val="accent2"/>
                                            </p:clrVal>
                                          </p:val>
                                        </p:tav>
                                        <p:tav tm="50000">
                                          <p:val>
                                            <p:clrVal>
                                              <a:schemeClr val="hlink"/>
                                            </p:clrVal>
                                          </p:val>
                                        </p:tav>
                                      </p:tavLst>
                                    </p:anim>
                                    <p:set>
                                      <p:cBhvr>
                                        <p:cTn id="42" dur="80"/>
                                        <p:tgtEl>
                                          <p:spTgt spid="140291">
                                            <p:txEl>
                                              <p:pRg st="4" end="4"/>
                                            </p:txEl>
                                          </p:spTgt>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290" grpId="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125475F-B6FB-424B-A6B6-F04384E062E1}"/>
              </a:ext>
            </a:extLst>
          </p:cNvPr>
          <p:cNvSpPr/>
          <p:nvPr/>
        </p:nvSpPr>
        <p:spPr>
          <a:xfrm>
            <a:off x="107504" y="1268760"/>
            <a:ext cx="9036496" cy="5256584"/>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srgbClr val="FFFFFF"/>
              </a:solidFill>
              <a:effectLst/>
              <a:uLnTx/>
              <a:uFillTx/>
              <a:latin typeface="Arial"/>
              <a:ea typeface="+mn-ea"/>
              <a:cs typeface="+mn-cs"/>
            </a:endParaRPr>
          </a:p>
        </p:txBody>
      </p:sp>
      <p:graphicFrame>
        <p:nvGraphicFramePr>
          <p:cNvPr id="71682" name="Group 2"/>
          <p:cNvGraphicFramePr>
            <a:graphicFrameLocks noGrp="1"/>
          </p:cNvGraphicFramePr>
          <p:nvPr>
            <p:ph idx="1"/>
          </p:nvPr>
        </p:nvGraphicFramePr>
        <p:xfrm>
          <a:off x="215106" y="1439682"/>
          <a:ext cx="8713787" cy="4817873"/>
        </p:xfrm>
        <a:graphic>
          <a:graphicData uri="http://schemas.openxmlformats.org/drawingml/2006/table">
            <a:tbl>
              <a:tblPr/>
              <a:tblGrid>
                <a:gridCol w="750887">
                  <a:extLst>
                    <a:ext uri="{9D8B030D-6E8A-4147-A177-3AD203B41FA5}">
                      <a16:colId xmlns:a16="http://schemas.microsoft.com/office/drawing/2014/main" val="20000"/>
                    </a:ext>
                  </a:extLst>
                </a:gridCol>
                <a:gridCol w="2319338">
                  <a:extLst>
                    <a:ext uri="{9D8B030D-6E8A-4147-A177-3AD203B41FA5}">
                      <a16:colId xmlns:a16="http://schemas.microsoft.com/office/drawing/2014/main" val="20001"/>
                    </a:ext>
                  </a:extLst>
                </a:gridCol>
                <a:gridCol w="2546350">
                  <a:extLst>
                    <a:ext uri="{9D8B030D-6E8A-4147-A177-3AD203B41FA5}">
                      <a16:colId xmlns:a16="http://schemas.microsoft.com/office/drawing/2014/main" val="20002"/>
                    </a:ext>
                  </a:extLst>
                </a:gridCol>
                <a:gridCol w="3097212">
                  <a:extLst>
                    <a:ext uri="{9D8B030D-6E8A-4147-A177-3AD203B41FA5}">
                      <a16:colId xmlns:a16="http://schemas.microsoft.com/office/drawing/2014/main" val="20003"/>
                    </a:ext>
                  </a:extLst>
                </a:gridCol>
              </a:tblGrid>
              <a:tr h="792163">
                <a:tc>
                  <a:txBody>
                    <a:bodyPr/>
                    <a:lstStyle/>
                    <a:p>
                      <a:pPr marL="0" marR="0" lvl="0" indent="0" algn="l" defTabSz="914400" rtl="0" eaLnBrk="1" fontAlgn="base" latinLnBrk="0" hangingPunct="1">
                        <a:lnSpc>
                          <a:spcPct val="100000"/>
                        </a:lnSpc>
                        <a:spcBef>
                          <a:spcPct val="20000"/>
                        </a:spcBef>
                        <a:spcAft>
                          <a:spcPct val="0"/>
                        </a:spcAft>
                        <a:buClr>
                          <a:schemeClr val="hlink"/>
                        </a:buClr>
                        <a:buSzPct val="75000"/>
                        <a:buFont typeface="Wingdings" pitchFamily="2" charset="2"/>
                        <a:buNone/>
                        <a:tabLst/>
                      </a:pPr>
                      <a:r>
                        <a:rPr kumimoji="0" lang="en-US" sz="2400" b="0" i="0" u="none" strike="noStrike" cap="none" normalizeH="0" baseline="0">
                          <a:ln>
                            <a:noFill/>
                          </a:ln>
                          <a:solidFill>
                            <a:schemeClr val="tx1"/>
                          </a:solidFill>
                          <a:effectLst>
                            <a:outerShdw blurRad="38100" dist="38100" dir="2700000" algn="tl">
                              <a:srgbClr val="010199"/>
                            </a:outerShdw>
                          </a:effectLst>
                          <a:latin typeface="Tahoma" pitchFamily="34" charset="0"/>
                        </a:rPr>
                        <a:t>No</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75000"/>
                        <a:buFont typeface="Wingdings" pitchFamily="2" charset="2"/>
                        <a:buNone/>
                        <a:tabLst/>
                      </a:pPr>
                      <a:r>
                        <a:rPr kumimoji="0" lang="en-US" sz="2400" b="0" i="0" u="none" strike="noStrike" cap="none" normalizeH="0" baseline="0">
                          <a:ln>
                            <a:noFill/>
                          </a:ln>
                          <a:solidFill>
                            <a:schemeClr val="tx1"/>
                          </a:solidFill>
                          <a:effectLst>
                            <a:outerShdw blurRad="38100" dist="38100" dir="2700000" algn="tl">
                              <a:srgbClr val="010199"/>
                            </a:outerShdw>
                          </a:effectLst>
                          <a:latin typeface="Tahoma" pitchFamily="34" charset="0"/>
                        </a:rPr>
                        <a:t>Variabel </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75000"/>
                        <a:buFont typeface="Wingdings" pitchFamily="2" charset="2"/>
                        <a:buNone/>
                        <a:tabLst/>
                      </a:pPr>
                      <a:r>
                        <a:rPr kumimoji="0" lang="en-US" sz="2400" b="0" i="0" u="none" strike="noStrike" cap="none" normalizeH="0" baseline="0">
                          <a:ln>
                            <a:noFill/>
                          </a:ln>
                          <a:solidFill>
                            <a:schemeClr val="tx1"/>
                          </a:solidFill>
                          <a:effectLst>
                            <a:outerShdw blurRad="38100" dist="38100" dir="2700000" algn="tl">
                              <a:srgbClr val="010199"/>
                            </a:outerShdw>
                          </a:effectLst>
                          <a:latin typeface="Tahoma" pitchFamily="34" charset="0"/>
                        </a:rPr>
                        <a:t>Indikator</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75000"/>
                        <a:buFont typeface="Wingdings" pitchFamily="2" charset="2"/>
                        <a:buNone/>
                        <a:tabLst/>
                      </a:pPr>
                      <a:r>
                        <a:rPr kumimoji="0" lang="en-US" sz="2400" b="0" i="0" u="none" strike="noStrike" cap="none" normalizeH="0" baseline="0">
                          <a:ln>
                            <a:noFill/>
                          </a:ln>
                          <a:solidFill>
                            <a:schemeClr val="tx1"/>
                          </a:solidFill>
                          <a:effectLst>
                            <a:outerShdw blurRad="38100" dist="38100" dir="2700000" algn="tl">
                              <a:srgbClr val="010199"/>
                            </a:outerShdw>
                          </a:effectLst>
                          <a:latin typeface="Tahoma" pitchFamily="34" charset="0"/>
                        </a:rPr>
                        <a:t>No. Butir Pertanyaan</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692150">
                <a:tc rowSpan="4">
                  <a:txBody>
                    <a:bodyPr/>
                    <a:lstStyle/>
                    <a:p>
                      <a:pPr marL="0" marR="0" lvl="0" indent="0" algn="l" defTabSz="914400" rtl="0" eaLnBrk="1" fontAlgn="base" latinLnBrk="0" hangingPunct="1">
                        <a:lnSpc>
                          <a:spcPct val="100000"/>
                        </a:lnSpc>
                        <a:spcBef>
                          <a:spcPct val="20000"/>
                        </a:spcBef>
                        <a:spcAft>
                          <a:spcPct val="0"/>
                        </a:spcAft>
                        <a:buClr>
                          <a:schemeClr val="hlink"/>
                        </a:buClr>
                        <a:buSzPct val="75000"/>
                        <a:buFont typeface="Wingdings" pitchFamily="2" charset="2"/>
                        <a:buNone/>
                        <a:tabLst/>
                      </a:pPr>
                      <a:r>
                        <a:rPr kumimoji="0" lang="en-US" sz="2400" b="0" i="0" u="none" strike="noStrike" cap="none" normalizeH="0" baseline="0" dirty="0">
                          <a:ln>
                            <a:noFill/>
                          </a:ln>
                          <a:solidFill>
                            <a:srgbClr val="FF6600"/>
                          </a:solidFill>
                          <a:effectLst>
                            <a:outerShdw blurRad="38100" dist="38100" dir="2700000" algn="tl">
                              <a:srgbClr val="FFFFFF"/>
                            </a:outerShdw>
                          </a:effectLst>
                          <a:latin typeface="Tahoma" pitchFamily="34" charset="0"/>
                        </a:rPr>
                        <a:t>1.</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rowSpan="4">
                  <a:txBody>
                    <a:bodyPr/>
                    <a:lstStyle/>
                    <a:p>
                      <a:pPr marL="0" marR="0" lvl="0" indent="0" algn="l" defTabSz="914400" rtl="0" eaLnBrk="1" fontAlgn="base" latinLnBrk="0" hangingPunct="1">
                        <a:lnSpc>
                          <a:spcPct val="100000"/>
                        </a:lnSpc>
                        <a:spcBef>
                          <a:spcPct val="20000"/>
                        </a:spcBef>
                        <a:spcAft>
                          <a:spcPct val="0"/>
                        </a:spcAft>
                        <a:buClr>
                          <a:schemeClr val="hlink"/>
                        </a:buClr>
                        <a:buSzPct val="75000"/>
                        <a:buFont typeface="Wingdings" pitchFamily="2" charset="2"/>
                        <a:buNone/>
                        <a:tabLst/>
                      </a:pPr>
                      <a:r>
                        <a:rPr kumimoji="0" lang="en-US" sz="2400" b="0" i="0" u="none" strike="noStrike" cap="none" normalizeH="0" baseline="0" dirty="0" err="1">
                          <a:ln>
                            <a:noFill/>
                          </a:ln>
                          <a:solidFill>
                            <a:schemeClr val="tx1"/>
                          </a:solidFill>
                          <a:effectLst>
                            <a:outerShdw blurRad="38100" dist="38100" dir="2700000" algn="tl">
                              <a:srgbClr val="010199"/>
                            </a:outerShdw>
                          </a:effectLst>
                          <a:latin typeface="Tahoma" pitchFamily="34" charset="0"/>
                        </a:rPr>
                        <a:t>Kepemimpinan</a:t>
                      </a:r>
                      <a:endParaRPr kumimoji="0" lang="en-US" sz="2400" b="0" i="0" u="none" strike="noStrike" cap="none" normalizeH="0" baseline="0" dirty="0">
                        <a:ln>
                          <a:noFill/>
                        </a:ln>
                        <a:solidFill>
                          <a:schemeClr val="tx1"/>
                        </a:solidFill>
                        <a:effectLst>
                          <a:outerShdw blurRad="38100" dist="38100" dir="2700000" algn="tl">
                            <a:srgbClr val="010199"/>
                          </a:outerShdw>
                        </a:effectLst>
                        <a:latin typeface="Tahoma"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75000"/>
                        <a:buFont typeface="Wingdings" pitchFamily="2" charset="2"/>
                        <a:buNone/>
                        <a:tabLst/>
                      </a:pPr>
                      <a:r>
                        <a:rPr kumimoji="0" lang="en-US" sz="2400" b="0" i="0" u="none" strike="noStrike" cap="none" normalizeH="0" baseline="0">
                          <a:ln>
                            <a:noFill/>
                          </a:ln>
                          <a:solidFill>
                            <a:schemeClr val="tx1"/>
                          </a:solidFill>
                          <a:effectLst>
                            <a:outerShdw blurRad="38100" dist="38100" dir="2700000" algn="tl">
                              <a:srgbClr val="010199"/>
                            </a:outerShdw>
                          </a:effectLst>
                          <a:latin typeface="Tahoma" pitchFamily="34" charset="0"/>
                        </a:rPr>
                        <a:t>Direktif</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75000"/>
                        <a:buFont typeface="Wingdings" pitchFamily="2" charset="2"/>
                        <a:buNone/>
                        <a:tabLst/>
                      </a:pPr>
                      <a:r>
                        <a:rPr kumimoji="0" lang="en-US" sz="2400" b="0" i="0" u="none" strike="noStrike" cap="none" normalizeH="0" baseline="0">
                          <a:ln>
                            <a:noFill/>
                          </a:ln>
                          <a:solidFill>
                            <a:schemeClr val="tx1"/>
                          </a:solidFill>
                          <a:effectLst>
                            <a:outerShdw blurRad="38100" dist="38100" dir="2700000" algn="tl">
                              <a:srgbClr val="010199"/>
                            </a:outerShdw>
                          </a:effectLst>
                          <a:latin typeface="Tahoma" pitchFamily="34" charset="0"/>
                        </a:rPr>
                        <a:t>1, 4, 7, 10, 13, 16</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549275">
                <a:tc vMerge="1">
                  <a:txBody>
                    <a:bodyPr/>
                    <a:lstStyle/>
                    <a:p>
                      <a:pPr marL="0" marR="0" lvl="0" indent="0" algn="l" defTabSz="914400" rtl="0" eaLnBrk="1" fontAlgn="base" latinLnBrk="0" hangingPunct="1">
                        <a:lnSpc>
                          <a:spcPct val="100000"/>
                        </a:lnSpc>
                        <a:spcBef>
                          <a:spcPct val="20000"/>
                        </a:spcBef>
                        <a:spcAft>
                          <a:spcPct val="0"/>
                        </a:spcAft>
                        <a:buClr>
                          <a:schemeClr val="hlink"/>
                        </a:buClr>
                        <a:buSzPct val="75000"/>
                        <a:buFont typeface="Wingdings" pitchFamily="2" charset="2"/>
                        <a:buNone/>
                        <a:tabLst/>
                      </a:pPr>
                      <a:endParaRPr kumimoji="0" lang="id-ID" sz="2400" b="0" i="0" u="none" strike="noStrike" cap="none" normalizeH="0" baseline="0" dirty="0">
                        <a:ln>
                          <a:noFill/>
                        </a:ln>
                        <a:solidFill>
                          <a:srgbClr val="FF6600"/>
                        </a:solidFill>
                        <a:effectLst>
                          <a:outerShdw blurRad="38100" dist="38100" dir="2700000" algn="tl">
                            <a:srgbClr val="FFFFFF"/>
                          </a:outerShdw>
                        </a:effectLst>
                        <a:latin typeface="Tahoma"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vMerge="1">
                  <a:txBody>
                    <a:bodyPr/>
                    <a:lstStyle/>
                    <a:p>
                      <a:pPr marL="0" marR="0" lvl="0" indent="0" algn="l" defTabSz="914400" rtl="0" eaLnBrk="1" fontAlgn="base" latinLnBrk="0" hangingPunct="1">
                        <a:lnSpc>
                          <a:spcPct val="100000"/>
                        </a:lnSpc>
                        <a:spcBef>
                          <a:spcPct val="20000"/>
                        </a:spcBef>
                        <a:spcAft>
                          <a:spcPct val="0"/>
                        </a:spcAft>
                        <a:buClr>
                          <a:schemeClr val="hlink"/>
                        </a:buClr>
                        <a:buSzPct val="75000"/>
                        <a:buFont typeface="Wingdings" pitchFamily="2" charset="2"/>
                        <a:buNone/>
                        <a:tabLst/>
                      </a:pPr>
                      <a:endParaRPr kumimoji="0" lang="id-ID" sz="2400" b="0" i="0" u="none" strike="noStrike" cap="none" normalizeH="0" baseline="0" dirty="0">
                        <a:ln>
                          <a:noFill/>
                        </a:ln>
                        <a:solidFill>
                          <a:schemeClr val="tx1"/>
                        </a:solidFill>
                        <a:effectLst>
                          <a:outerShdw blurRad="38100" dist="38100" dir="2700000" algn="tl">
                            <a:srgbClr val="010199"/>
                          </a:outerShdw>
                        </a:effectLst>
                        <a:latin typeface="Tahoma"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75000"/>
                        <a:buFont typeface="Wingdings" pitchFamily="2" charset="2"/>
                        <a:buNone/>
                        <a:tabLst/>
                      </a:pPr>
                      <a:r>
                        <a:rPr kumimoji="0" lang="en-US" sz="2400" b="0" i="0" u="none" strike="noStrike" cap="none" normalizeH="0" baseline="0">
                          <a:ln>
                            <a:noFill/>
                          </a:ln>
                          <a:solidFill>
                            <a:schemeClr val="tx1"/>
                          </a:solidFill>
                          <a:effectLst>
                            <a:outerShdw blurRad="38100" dist="38100" dir="2700000" algn="tl">
                              <a:srgbClr val="010199"/>
                            </a:outerShdw>
                          </a:effectLst>
                          <a:latin typeface="Tahoma" pitchFamily="34" charset="0"/>
                        </a:rPr>
                        <a:t>Supportif</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75000"/>
                        <a:buFont typeface="Wingdings" pitchFamily="2" charset="2"/>
                        <a:buNone/>
                        <a:tabLst/>
                      </a:pPr>
                      <a:r>
                        <a:rPr kumimoji="0" lang="en-US" sz="2400" b="0" i="0" u="none" strike="noStrike" cap="none" normalizeH="0" baseline="0">
                          <a:ln>
                            <a:noFill/>
                          </a:ln>
                          <a:solidFill>
                            <a:schemeClr val="tx1"/>
                          </a:solidFill>
                          <a:effectLst>
                            <a:outerShdw blurRad="38100" dist="38100" dir="2700000" algn="tl">
                              <a:srgbClr val="010199"/>
                            </a:outerShdw>
                          </a:effectLst>
                          <a:latin typeface="Tahoma" pitchFamily="34" charset="0"/>
                        </a:rPr>
                        <a:t>2, 5, 8, 11, 14, 17</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520700">
                <a:tc vMerge="1">
                  <a:txBody>
                    <a:bodyPr/>
                    <a:lstStyle/>
                    <a:p>
                      <a:endParaRPr lang="id-ID"/>
                    </a:p>
                  </a:txBody>
                  <a:tcPr/>
                </a:tc>
                <a:tc vMerge="1">
                  <a:txBody>
                    <a:bodyPr/>
                    <a:lstStyle/>
                    <a:p>
                      <a:endParaRPr lang="id-ID"/>
                    </a:p>
                  </a:txBody>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75000"/>
                        <a:buFont typeface="Wingdings" pitchFamily="2" charset="2"/>
                        <a:buNone/>
                        <a:tabLst/>
                      </a:pPr>
                      <a:r>
                        <a:rPr kumimoji="0" lang="en-US" sz="2400" b="0" i="0" u="none" strike="noStrike" cap="none" normalizeH="0" baseline="0">
                          <a:ln>
                            <a:noFill/>
                          </a:ln>
                          <a:solidFill>
                            <a:schemeClr val="tx1"/>
                          </a:solidFill>
                          <a:effectLst>
                            <a:outerShdw blurRad="38100" dist="38100" dir="2700000" algn="tl">
                              <a:srgbClr val="010199"/>
                            </a:outerShdw>
                          </a:effectLst>
                          <a:latin typeface="Tahoma" pitchFamily="34" charset="0"/>
                        </a:rPr>
                        <a:t>Partisipatif</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75000"/>
                        <a:buFont typeface="Wingdings" pitchFamily="2" charset="2"/>
                        <a:buNone/>
                        <a:tabLst/>
                      </a:pPr>
                      <a:r>
                        <a:rPr kumimoji="0" lang="en-US" sz="2400" b="0" i="0" u="none" strike="noStrike" cap="none" normalizeH="0" baseline="0">
                          <a:ln>
                            <a:noFill/>
                          </a:ln>
                          <a:solidFill>
                            <a:schemeClr val="tx1"/>
                          </a:solidFill>
                          <a:effectLst>
                            <a:outerShdw blurRad="38100" dist="38100" dir="2700000" algn="tl">
                              <a:srgbClr val="010199"/>
                            </a:outerShdw>
                          </a:effectLst>
                          <a:latin typeface="Tahoma" pitchFamily="34" charset="0"/>
                        </a:rPr>
                        <a:t>3, 6, 9, 12, 15, 18 </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609600">
                <a:tc vMerge="1">
                  <a:txBody>
                    <a:bodyPr/>
                    <a:lstStyle/>
                    <a:p>
                      <a:endParaRPr lang="id-ID"/>
                    </a:p>
                  </a:txBody>
                  <a:tcPr/>
                </a:tc>
                <a:tc vMerge="1">
                  <a:txBody>
                    <a:bodyPr/>
                    <a:lstStyle/>
                    <a:p>
                      <a:endParaRPr lang="id-ID"/>
                    </a:p>
                  </a:txBody>
                  <a:tcPr/>
                </a:tc>
                <a:tc>
                  <a:txBody>
                    <a:bodyPr/>
                    <a:lstStyle/>
                    <a:p>
                      <a:pPr marL="533400" marR="0" lvl="0" indent="-533400" algn="l" defTabSz="914400" rtl="0" eaLnBrk="1" fontAlgn="base" latinLnBrk="0" hangingPunct="1">
                        <a:lnSpc>
                          <a:spcPct val="100000"/>
                        </a:lnSpc>
                        <a:spcBef>
                          <a:spcPct val="20000"/>
                        </a:spcBef>
                        <a:spcAft>
                          <a:spcPct val="0"/>
                        </a:spcAft>
                        <a:buClr>
                          <a:schemeClr val="hlink"/>
                        </a:buClr>
                        <a:buSzPct val="75000"/>
                        <a:buFont typeface="Wingdings" pitchFamily="2" charset="2"/>
                        <a:buNone/>
                        <a:tabLst/>
                      </a:pPr>
                      <a:r>
                        <a:rPr kumimoji="0" lang="en-US" sz="2400" b="0" i="0" u="none" strike="noStrike" cap="none" normalizeH="0" baseline="0">
                          <a:ln>
                            <a:noFill/>
                          </a:ln>
                          <a:solidFill>
                            <a:schemeClr val="tx1"/>
                          </a:solidFill>
                          <a:effectLst>
                            <a:outerShdw blurRad="38100" dist="38100" dir="2700000" algn="tl">
                              <a:srgbClr val="010199"/>
                            </a:outerShdw>
                          </a:effectLst>
                          <a:latin typeface="Tahoma" pitchFamily="34" charset="0"/>
                        </a:rPr>
                        <a:t>Achievement</a:t>
                      </a:r>
                    </a:p>
                    <a:p>
                      <a:pPr marL="533400" marR="0" lvl="0" indent="-533400" algn="l" defTabSz="914400" rtl="0" eaLnBrk="1" fontAlgn="base" latinLnBrk="0" hangingPunct="1">
                        <a:lnSpc>
                          <a:spcPct val="100000"/>
                        </a:lnSpc>
                        <a:spcBef>
                          <a:spcPct val="20000"/>
                        </a:spcBef>
                        <a:spcAft>
                          <a:spcPct val="0"/>
                        </a:spcAft>
                        <a:buClr>
                          <a:schemeClr val="hlink"/>
                        </a:buClr>
                        <a:buSzPct val="75000"/>
                        <a:buFont typeface="Wingdings" pitchFamily="2" charset="2"/>
                        <a:buNone/>
                        <a:tabLst/>
                      </a:pPr>
                      <a:r>
                        <a:rPr kumimoji="0" lang="en-US" sz="2400" b="0" i="0" u="none" strike="noStrike" cap="none" normalizeH="0" baseline="0">
                          <a:ln>
                            <a:noFill/>
                          </a:ln>
                          <a:solidFill>
                            <a:schemeClr val="tx1"/>
                          </a:solidFill>
                          <a:effectLst>
                            <a:outerShdw blurRad="38100" dist="38100" dir="2700000" algn="tl">
                              <a:srgbClr val="010199"/>
                            </a:outerShdw>
                          </a:effectLst>
                          <a:latin typeface="Tahoma" pitchFamily="34" charset="0"/>
                        </a:rPr>
                        <a:t>Oriented</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75000"/>
                        <a:buFont typeface="Wingdings" pitchFamily="2" charset="2"/>
                        <a:buNone/>
                        <a:tabLst/>
                      </a:pPr>
                      <a:r>
                        <a:rPr kumimoji="0" lang="en-US" sz="2400" b="0" i="0" u="none" strike="noStrike" cap="none" normalizeH="0" baseline="0">
                          <a:ln>
                            <a:noFill/>
                          </a:ln>
                          <a:solidFill>
                            <a:schemeClr val="tx1"/>
                          </a:solidFill>
                          <a:effectLst>
                            <a:outerShdw blurRad="38100" dist="38100" dir="2700000" algn="tl">
                              <a:srgbClr val="010199"/>
                            </a:outerShdw>
                          </a:effectLst>
                          <a:latin typeface="Tahoma" pitchFamily="34" charset="0"/>
                        </a:rPr>
                        <a:t>19, 20, 21, 22</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700088">
                <a:tc>
                  <a:txBody>
                    <a:bodyPr/>
                    <a:lstStyle/>
                    <a:p>
                      <a:pPr marL="0" marR="0" lvl="0" indent="0" algn="l" defTabSz="914400" rtl="0" eaLnBrk="1" fontAlgn="base" latinLnBrk="0" hangingPunct="1">
                        <a:lnSpc>
                          <a:spcPct val="100000"/>
                        </a:lnSpc>
                        <a:spcBef>
                          <a:spcPct val="20000"/>
                        </a:spcBef>
                        <a:spcAft>
                          <a:spcPct val="0"/>
                        </a:spcAft>
                        <a:buClr>
                          <a:schemeClr val="hlink"/>
                        </a:buClr>
                        <a:buSzPct val="75000"/>
                        <a:buFont typeface="Wingdings" pitchFamily="2" charset="2"/>
                        <a:buNone/>
                        <a:tabLst/>
                      </a:pPr>
                      <a:r>
                        <a:rPr kumimoji="0" lang="en-US" sz="2400" b="0" i="0" u="none" strike="noStrike" cap="none" normalizeH="0" baseline="0">
                          <a:ln>
                            <a:noFill/>
                          </a:ln>
                          <a:solidFill>
                            <a:srgbClr val="FF6600"/>
                          </a:solidFill>
                          <a:effectLst>
                            <a:outerShdw blurRad="38100" dist="38100" dir="2700000" algn="tl">
                              <a:srgbClr val="FFFFFF"/>
                            </a:outerShdw>
                          </a:effectLst>
                          <a:latin typeface="Tahoma" pitchFamily="34" charset="0"/>
                        </a:rPr>
                        <a:t>2.</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75000"/>
                        <a:buFont typeface="Wingdings" pitchFamily="2" charset="2"/>
                        <a:buNone/>
                        <a:tabLst/>
                      </a:pPr>
                      <a:r>
                        <a:rPr kumimoji="0" lang="en-US" sz="2400" b="0" i="0" u="none" strike="noStrike" cap="none" normalizeH="0" baseline="0">
                          <a:ln>
                            <a:noFill/>
                          </a:ln>
                          <a:solidFill>
                            <a:schemeClr val="tx1"/>
                          </a:solidFill>
                          <a:effectLst>
                            <a:outerShdw blurRad="38100" dist="38100" dir="2700000" algn="tl">
                              <a:srgbClr val="010199"/>
                            </a:outerShdw>
                          </a:effectLst>
                          <a:latin typeface="Tahoma" pitchFamily="34" charset="0"/>
                        </a:rPr>
                        <a:t>Situasi kepemimpinan</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533400" marR="0" lvl="0" indent="-533400" algn="l" defTabSz="914400" rtl="0" eaLnBrk="1" fontAlgn="base" latinLnBrk="0" hangingPunct="1">
                        <a:lnSpc>
                          <a:spcPct val="100000"/>
                        </a:lnSpc>
                        <a:spcBef>
                          <a:spcPct val="20000"/>
                        </a:spcBef>
                        <a:spcAft>
                          <a:spcPct val="0"/>
                        </a:spcAft>
                        <a:buClr>
                          <a:schemeClr val="hlink"/>
                        </a:buClr>
                        <a:buSzPct val="75000"/>
                        <a:buFont typeface="Wingdings" pitchFamily="2" charset="2"/>
                        <a:buNone/>
                        <a:tabLst/>
                      </a:pPr>
                      <a:endParaRPr kumimoji="0" lang="id-ID" sz="2400" b="0" i="0" u="none" strike="noStrike" cap="none" normalizeH="0" baseline="0">
                        <a:ln>
                          <a:noFill/>
                        </a:ln>
                        <a:solidFill>
                          <a:schemeClr val="tx1"/>
                        </a:solidFill>
                        <a:effectLst>
                          <a:outerShdw blurRad="38100" dist="38100" dir="2700000" algn="tl">
                            <a:srgbClr val="010199"/>
                          </a:outerShdw>
                        </a:effectLst>
                        <a:latin typeface="Tahoma"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75000"/>
                        <a:buFont typeface="Wingdings" pitchFamily="2" charset="2"/>
                        <a:buNone/>
                        <a:tabLst/>
                      </a:pPr>
                      <a:r>
                        <a:rPr kumimoji="0" lang="en-US" sz="2400" b="0" i="0" u="none" strike="noStrike" cap="none" normalizeH="0" baseline="0">
                          <a:ln>
                            <a:noFill/>
                          </a:ln>
                          <a:solidFill>
                            <a:schemeClr val="tx1"/>
                          </a:solidFill>
                          <a:effectLst>
                            <a:outerShdw blurRad="38100" dist="38100" dir="2700000" algn="tl">
                              <a:srgbClr val="010199"/>
                            </a:outerShdw>
                          </a:effectLst>
                          <a:latin typeface="Tahoma" pitchFamily="34" charset="0"/>
                        </a:rPr>
                        <a:t>1/sd 18</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544513">
                <a:tc>
                  <a:txBody>
                    <a:bodyPr/>
                    <a:lstStyle/>
                    <a:p>
                      <a:pPr marL="0" marR="0" lvl="0" indent="0" algn="l" defTabSz="914400" rtl="0" eaLnBrk="1" fontAlgn="base" latinLnBrk="0" hangingPunct="1">
                        <a:lnSpc>
                          <a:spcPct val="100000"/>
                        </a:lnSpc>
                        <a:spcBef>
                          <a:spcPct val="20000"/>
                        </a:spcBef>
                        <a:spcAft>
                          <a:spcPct val="0"/>
                        </a:spcAft>
                        <a:buClr>
                          <a:schemeClr val="hlink"/>
                        </a:buClr>
                        <a:buSzPct val="75000"/>
                        <a:buFont typeface="Wingdings" pitchFamily="2" charset="2"/>
                        <a:buNone/>
                        <a:tabLst/>
                      </a:pPr>
                      <a:r>
                        <a:rPr kumimoji="0" lang="en-US" sz="2400" b="0" i="0" u="none" strike="noStrike" cap="none" normalizeH="0" baseline="0">
                          <a:ln>
                            <a:noFill/>
                          </a:ln>
                          <a:solidFill>
                            <a:srgbClr val="FF6600"/>
                          </a:solidFill>
                          <a:effectLst>
                            <a:outerShdw blurRad="38100" dist="38100" dir="2700000" algn="tl">
                              <a:srgbClr val="FFFFFF"/>
                            </a:outerShdw>
                          </a:effectLst>
                          <a:latin typeface="Tahoma" pitchFamily="34" charset="0"/>
                        </a:rPr>
                        <a:t>3.</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75000"/>
                        <a:buFont typeface="Wingdings" pitchFamily="2" charset="2"/>
                        <a:buNone/>
                        <a:tabLst/>
                      </a:pPr>
                      <a:r>
                        <a:rPr kumimoji="0" lang="en-US" sz="2400" b="0" i="0" u="none" strike="noStrike" cap="none" normalizeH="0" baseline="0" dirty="0" err="1">
                          <a:ln>
                            <a:noFill/>
                          </a:ln>
                          <a:solidFill>
                            <a:schemeClr val="tx1"/>
                          </a:solidFill>
                          <a:effectLst>
                            <a:outerShdw blurRad="38100" dist="38100" dir="2700000" algn="tl">
                              <a:srgbClr val="010199"/>
                            </a:outerShdw>
                          </a:effectLst>
                          <a:latin typeface="Tahoma" pitchFamily="34" charset="0"/>
                        </a:rPr>
                        <a:t>Iklim</a:t>
                      </a:r>
                      <a:r>
                        <a:rPr kumimoji="0" lang="en-US" sz="2400" b="0" i="0" u="none" strike="noStrike" cap="none" normalizeH="0" baseline="0" dirty="0">
                          <a:ln>
                            <a:noFill/>
                          </a:ln>
                          <a:solidFill>
                            <a:schemeClr val="tx1"/>
                          </a:solidFill>
                          <a:effectLst>
                            <a:outerShdw blurRad="38100" dist="38100" dir="2700000" algn="tl">
                              <a:srgbClr val="010199"/>
                            </a:outerShdw>
                          </a:effectLst>
                          <a:latin typeface="Tahoma" pitchFamily="34" charset="0"/>
                        </a:rPr>
                        <a:t> </a:t>
                      </a:r>
                      <a:r>
                        <a:rPr kumimoji="0" lang="en-US" sz="2400" b="0" i="0" u="none" strike="noStrike" cap="none" normalizeH="0" baseline="0" dirty="0" err="1">
                          <a:ln>
                            <a:noFill/>
                          </a:ln>
                          <a:solidFill>
                            <a:schemeClr val="tx1"/>
                          </a:solidFill>
                          <a:effectLst>
                            <a:outerShdw blurRad="38100" dist="38100" dir="2700000" algn="tl">
                              <a:srgbClr val="010199"/>
                            </a:outerShdw>
                          </a:effectLst>
                          <a:latin typeface="Tahoma" pitchFamily="34" charset="0"/>
                        </a:rPr>
                        <a:t>kerja</a:t>
                      </a:r>
                      <a:endParaRPr kumimoji="0" lang="en-US" sz="2400" b="0" i="0" u="none" strike="noStrike" cap="none" normalizeH="0" baseline="0" dirty="0">
                        <a:ln>
                          <a:noFill/>
                        </a:ln>
                        <a:solidFill>
                          <a:schemeClr val="tx1"/>
                        </a:solidFill>
                        <a:effectLst>
                          <a:outerShdw blurRad="38100" dist="38100" dir="2700000" algn="tl">
                            <a:srgbClr val="010199"/>
                          </a:outerShdw>
                        </a:effectLst>
                        <a:latin typeface="Tahoma"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75000"/>
                        <a:buFont typeface="Wingdings" pitchFamily="2" charset="2"/>
                        <a:buNone/>
                        <a:tabLst/>
                      </a:pPr>
                      <a:endParaRPr kumimoji="0" lang="id-ID" sz="2400" b="0" i="0" u="none" strike="noStrike" cap="none" normalizeH="0" baseline="0" dirty="0">
                        <a:ln>
                          <a:noFill/>
                        </a:ln>
                        <a:solidFill>
                          <a:schemeClr val="tx1"/>
                        </a:solidFill>
                        <a:effectLst>
                          <a:outerShdw blurRad="38100" dist="38100" dir="2700000" algn="tl">
                            <a:srgbClr val="010199"/>
                          </a:outerShdw>
                        </a:effectLst>
                        <a:latin typeface="Tahoma"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75000"/>
                        <a:buFont typeface="Wingdings" pitchFamily="2" charset="2"/>
                        <a:buNone/>
                        <a:tabLst/>
                      </a:pPr>
                      <a:r>
                        <a:rPr kumimoji="0" lang="en-US" sz="2400" b="0" i="0" u="none" strike="noStrike" cap="none" normalizeH="0" baseline="0" dirty="0">
                          <a:ln>
                            <a:noFill/>
                          </a:ln>
                          <a:solidFill>
                            <a:schemeClr val="tx1"/>
                          </a:solidFill>
                          <a:effectLst>
                            <a:outerShdw blurRad="38100" dist="38100" dir="2700000" algn="tl">
                              <a:srgbClr val="010199"/>
                            </a:outerShdw>
                          </a:effectLst>
                          <a:latin typeface="Tahoma" pitchFamily="34" charset="0"/>
                        </a:rPr>
                        <a:t>1/d 14</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bl>
          </a:graphicData>
        </a:graphic>
      </p:graphicFrame>
      <p:sp>
        <p:nvSpPr>
          <p:cNvPr id="71725" name="Rectangle 45"/>
          <p:cNvSpPr>
            <a:spLocks noGrp="1" noChangeArrowheads="1"/>
          </p:cNvSpPr>
          <p:nvPr>
            <p:ph type="title"/>
          </p:nvPr>
        </p:nvSpPr>
        <p:spPr>
          <a:xfrm>
            <a:off x="107504" y="476672"/>
            <a:ext cx="8821389" cy="761534"/>
          </a:xfrm>
          <a:solidFill>
            <a:srgbClr val="7030A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eaLnBrk="1" hangingPunct="1">
              <a:defRPr/>
            </a:pPr>
            <a:r>
              <a:rPr lang="en-US" sz="2800" dirty="0">
                <a:latin typeface="Tahoma" pitchFamily="34" charset="0"/>
              </a:rPr>
              <a:t>MATRIK PENGEMBANGAN INSTRUMEN</a:t>
            </a:r>
          </a:p>
        </p:txBody>
      </p:sp>
    </p:spTree>
    <p:extLst>
      <p:ext uri="{BB962C8B-B14F-4D97-AF65-F5344CB8AC3E}">
        <p14:creationId xmlns:p14="http://schemas.microsoft.com/office/powerpoint/2010/main" val="3917150710"/>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AutoShape 2"/>
          <p:cNvSpPr>
            <a:spLocks noChangeArrowheads="1"/>
          </p:cNvSpPr>
          <p:nvPr/>
        </p:nvSpPr>
        <p:spPr bwMode="auto">
          <a:xfrm>
            <a:off x="250825" y="3357563"/>
            <a:ext cx="2232025" cy="936625"/>
          </a:xfrm>
          <a:prstGeom prst="rightArrowCallout">
            <a:avLst>
              <a:gd name="adj1" fmla="val 25000"/>
              <a:gd name="adj2" fmla="val 50000"/>
              <a:gd name="adj3" fmla="val 39718"/>
              <a:gd name="adj4" fmla="val 77736"/>
            </a:avLst>
          </a:prstGeom>
          <a:solidFill>
            <a:schemeClr val="accent5">
              <a:lumMod val="25000"/>
            </a:schemeClr>
          </a:solidFill>
          <a:ln w="9525">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srgbClr val="FFFFFF"/>
                </a:solidFill>
                <a:effectLst/>
                <a:uLnTx/>
                <a:uFillTx/>
                <a:latin typeface="Arial"/>
                <a:ea typeface="+mn-ea"/>
                <a:cs typeface="Arial" pitchFamily="34" charset="0"/>
              </a:rPr>
              <a:t>Instrumen</a:t>
            </a:r>
            <a:r>
              <a:rPr kumimoji="0" lang="en-US" sz="2000" b="1" i="0" u="none" strike="noStrike" kern="1200" cap="none" spc="0" normalizeH="0" baseline="0" noProof="0" dirty="0">
                <a:ln>
                  <a:noFill/>
                </a:ln>
                <a:solidFill>
                  <a:srgbClr val="FFFFFF"/>
                </a:solidFill>
                <a:effectLst/>
                <a:uLnTx/>
                <a:uFillTx/>
                <a:latin typeface="Arial"/>
                <a:ea typeface="+mn-ea"/>
                <a:cs typeface="Arial" pitchFamily="34" charset="0"/>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a:ea typeface="+mn-ea"/>
                <a:cs typeface="Arial" pitchFamily="34" charset="0"/>
              </a:rPr>
              <a:t>yang </a:t>
            </a:r>
            <a:r>
              <a:rPr kumimoji="0" lang="en-US" sz="2000" b="1" i="0" u="none" strike="noStrike" kern="1200" cap="none" spc="0" normalizeH="0" baseline="0" noProof="0" dirty="0" err="1">
                <a:ln>
                  <a:noFill/>
                </a:ln>
                <a:solidFill>
                  <a:srgbClr val="FFFFFF"/>
                </a:solidFill>
                <a:effectLst/>
                <a:uLnTx/>
                <a:uFillTx/>
                <a:latin typeface="Arial"/>
                <a:ea typeface="+mn-ea"/>
                <a:cs typeface="Arial" pitchFamily="34" charset="0"/>
              </a:rPr>
              <a:t>baik</a:t>
            </a:r>
            <a:endParaRPr kumimoji="0" lang="en-US" sz="2000" b="1" i="0" u="none" strike="noStrike" kern="1200" cap="none" spc="0" normalizeH="0" baseline="0" noProof="0" dirty="0">
              <a:ln>
                <a:noFill/>
              </a:ln>
              <a:solidFill>
                <a:srgbClr val="FFFFFF"/>
              </a:solidFill>
              <a:effectLst/>
              <a:uLnTx/>
              <a:uFillTx/>
              <a:latin typeface="Arial"/>
              <a:ea typeface="+mn-ea"/>
              <a:cs typeface="Arial" pitchFamily="34" charset="0"/>
            </a:endParaRPr>
          </a:p>
        </p:txBody>
      </p:sp>
      <p:sp>
        <p:nvSpPr>
          <p:cNvPr id="67587" name="Rectangle 3"/>
          <p:cNvSpPr>
            <a:spLocks noChangeArrowheads="1"/>
          </p:cNvSpPr>
          <p:nvPr/>
        </p:nvSpPr>
        <p:spPr bwMode="auto">
          <a:xfrm>
            <a:off x="457200" y="909638"/>
            <a:ext cx="8229600" cy="5330825"/>
          </a:xfrm>
          <a:prstGeom prst="rect">
            <a:avLst/>
          </a:prstGeom>
          <a:noFill/>
          <a:ln w="9525">
            <a:noFill/>
            <a:miter lim="800000"/>
            <a:headEnd/>
            <a:tailEnd/>
          </a:ln>
          <a:effectLst/>
        </p:spPr>
        <p:txBody>
          <a:bodyPr/>
          <a:lstStyle/>
          <a:p>
            <a:pPr marL="342900" marR="0" lvl="0" indent="-342900" algn="l" defTabSz="914400" rtl="0" eaLnBrk="1" fontAlgn="auto" latinLnBrk="0" hangingPunct="1">
              <a:lnSpc>
                <a:spcPct val="100000"/>
              </a:lnSpc>
              <a:spcBef>
                <a:spcPct val="20000"/>
              </a:spcBef>
              <a:spcAft>
                <a:spcPts val="0"/>
              </a:spcAft>
              <a:buClr>
                <a:srgbClr val="9999FF"/>
              </a:buClr>
              <a:buSzTx/>
              <a:buFont typeface="Wingdings" pitchFamily="2" charset="2"/>
              <a:buBlip>
                <a:blip r:embed="rId2"/>
              </a:buBlip>
              <a:tabLst/>
              <a:defRPr/>
            </a:pPr>
            <a:endParaRPr kumimoji="0" lang="id-ID"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a:ea typeface="+mn-ea"/>
              <a:cs typeface="Arial" pitchFamily="34" charset="0"/>
            </a:endParaRPr>
          </a:p>
        </p:txBody>
      </p:sp>
      <p:sp>
        <p:nvSpPr>
          <p:cNvPr id="67588" name="Rectangle 4"/>
          <p:cNvSpPr>
            <a:spLocks noChangeArrowheads="1"/>
          </p:cNvSpPr>
          <p:nvPr/>
        </p:nvSpPr>
        <p:spPr bwMode="auto">
          <a:xfrm>
            <a:off x="457200" y="909638"/>
            <a:ext cx="8229600" cy="5330825"/>
          </a:xfrm>
          <a:prstGeom prst="rect">
            <a:avLst/>
          </a:prstGeom>
          <a:noFill/>
          <a:ln w="9525">
            <a:noFill/>
            <a:miter lim="800000"/>
            <a:headEnd/>
            <a:tailEnd/>
          </a:ln>
          <a:effectLst/>
        </p:spPr>
        <p:txBody>
          <a:bodyPr/>
          <a:lstStyle/>
          <a:p>
            <a:pPr marL="342900" marR="0" lvl="0" indent="-342900" algn="l" defTabSz="914400" rtl="0" eaLnBrk="1" fontAlgn="auto" latinLnBrk="0" hangingPunct="1">
              <a:lnSpc>
                <a:spcPct val="100000"/>
              </a:lnSpc>
              <a:spcBef>
                <a:spcPct val="20000"/>
              </a:spcBef>
              <a:spcAft>
                <a:spcPts val="0"/>
              </a:spcAft>
              <a:buClr>
                <a:srgbClr val="9999FF"/>
              </a:buClr>
              <a:buSzTx/>
              <a:buFont typeface="Wingdings" pitchFamily="2" charset="2"/>
              <a:buBlip>
                <a:blip r:embed="rId2"/>
              </a:buBlip>
              <a:tabLst/>
              <a:defRPr/>
            </a:pPr>
            <a:endParaRPr kumimoji="0" lang="id-ID"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a:ea typeface="+mn-ea"/>
              <a:cs typeface="Arial" pitchFamily="34" charset="0"/>
            </a:endParaRPr>
          </a:p>
        </p:txBody>
      </p:sp>
      <p:sp>
        <p:nvSpPr>
          <p:cNvPr id="67589" name="Rectangle 5"/>
          <p:cNvSpPr>
            <a:spLocks noChangeArrowheads="1"/>
          </p:cNvSpPr>
          <p:nvPr/>
        </p:nvSpPr>
        <p:spPr bwMode="auto">
          <a:xfrm>
            <a:off x="395288" y="765175"/>
            <a:ext cx="8229600" cy="5330825"/>
          </a:xfrm>
          <a:prstGeom prst="rect">
            <a:avLst/>
          </a:prstGeom>
          <a:noFill/>
          <a:ln w="9525">
            <a:noFill/>
            <a:miter lim="800000"/>
            <a:headEnd/>
            <a:tailEnd/>
          </a:ln>
          <a:effectLst/>
        </p:spPr>
        <p:txBody>
          <a:bodyPr/>
          <a:lstStyle/>
          <a:p>
            <a:pPr marL="342900" marR="0" lvl="0" indent="-342900" algn="l" defTabSz="914400" rtl="0" eaLnBrk="1" fontAlgn="auto" latinLnBrk="0" hangingPunct="1">
              <a:lnSpc>
                <a:spcPct val="100000"/>
              </a:lnSpc>
              <a:spcBef>
                <a:spcPct val="20000"/>
              </a:spcBef>
              <a:spcAft>
                <a:spcPts val="0"/>
              </a:spcAft>
              <a:buClr>
                <a:srgbClr val="9999FF"/>
              </a:buClr>
              <a:buSzTx/>
              <a:buFont typeface="Wingdings" pitchFamily="2" charset="2"/>
              <a:buBlip>
                <a:blip r:embed="rId2"/>
              </a:buBlip>
              <a:tabLst/>
              <a:defRPr/>
            </a:pPr>
            <a:endParaRPr kumimoji="0" lang="id-ID"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a:ea typeface="+mn-ea"/>
              <a:cs typeface="Arial" pitchFamily="34" charset="0"/>
            </a:endParaRPr>
          </a:p>
        </p:txBody>
      </p:sp>
      <p:sp>
        <p:nvSpPr>
          <p:cNvPr id="67590" name="AutoShape 6"/>
          <p:cNvSpPr>
            <a:spLocks noChangeArrowheads="1"/>
          </p:cNvSpPr>
          <p:nvPr/>
        </p:nvSpPr>
        <p:spPr bwMode="auto">
          <a:xfrm>
            <a:off x="2268538" y="4797425"/>
            <a:ext cx="2232025" cy="936625"/>
          </a:xfrm>
          <a:prstGeom prst="rightArrowCallout">
            <a:avLst>
              <a:gd name="adj1" fmla="val 25000"/>
              <a:gd name="adj2" fmla="val 50000"/>
              <a:gd name="adj3" fmla="val 39718"/>
              <a:gd name="adj4" fmla="val 83333"/>
            </a:avLst>
          </a:prstGeom>
          <a:solidFill>
            <a:schemeClr val="accent5">
              <a:lumMod val="25000"/>
            </a:schemeClr>
          </a:solidFill>
          <a:ln w="9525">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a:ea typeface="+mn-ea"/>
                <a:cs typeface="Arial" pitchFamily="34" charset="0"/>
              </a:rPr>
              <a:t>Reliabel</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67591" name="AutoShape 7"/>
          <p:cNvSpPr>
            <a:spLocks noChangeArrowheads="1"/>
          </p:cNvSpPr>
          <p:nvPr/>
        </p:nvSpPr>
        <p:spPr bwMode="auto">
          <a:xfrm>
            <a:off x="2268538" y="1268413"/>
            <a:ext cx="2232025" cy="936625"/>
          </a:xfrm>
          <a:prstGeom prst="rightArrowCallout">
            <a:avLst>
              <a:gd name="adj1" fmla="val 25000"/>
              <a:gd name="adj2" fmla="val 50000"/>
              <a:gd name="adj3" fmla="val 39718"/>
              <a:gd name="adj4" fmla="val 83333"/>
            </a:avLst>
          </a:prstGeom>
          <a:solidFill>
            <a:schemeClr val="accent5">
              <a:lumMod val="25000"/>
            </a:schemeClr>
          </a:solidFill>
          <a:ln w="9525">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a:ea typeface="+mn-ea"/>
                <a:cs typeface="Arial" pitchFamily="34" charset="0"/>
              </a:rPr>
              <a:t>Valid</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67592" name="AutoShape 8"/>
          <p:cNvSpPr>
            <a:spLocks noChangeArrowheads="1"/>
          </p:cNvSpPr>
          <p:nvPr/>
        </p:nvSpPr>
        <p:spPr bwMode="auto">
          <a:xfrm>
            <a:off x="4427538" y="404813"/>
            <a:ext cx="2232025" cy="936625"/>
          </a:xfrm>
          <a:prstGeom prst="rightArrowCallout">
            <a:avLst>
              <a:gd name="adj1" fmla="val 25000"/>
              <a:gd name="adj2" fmla="val 50000"/>
              <a:gd name="adj3" fmla="val 39718"/>
              <a:gd name="adj4" fmla="val 83333"/>
            </a:avLst>
          </a:prstGeom>
          <a:solidFill>
            <a:schemeClr val="accent5">
              <a:lumMod val="75000"/>
            </a:schemeClr>
          </a:solidFill>
          <a:ln w="9525">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srgbClr val="FFFFFF"/>
                </a:solidFill>
                <a:effectLst/>
                <a:uLnTx/>
                <a:uFillTx/>
                <a:latin typeface="Arial"/>
                <a:ea typeface="+mn-ea"/>
                <a:cs typeface="Arial" pitchFamily="34" charset="0"/>
              </a:rPr>
              <a:t>Validitas</a:t>
            </a:r>
            <a:r>
              <a:rPr kumimoji="0" lang="en-US" sz="2000" b="1" i="0" u="none" strike="noStrike" kern="1200" cap="none" spc="0" normalizeH="0" baseline="0" noProof="0" dirty="0">
                <a:ln>
                  <a:noFill/>
                </a:ln>
                <a:solidFill>
                  <a:srgbClr val="FFFFFF"/>
                </a:solidFill>
                <a:effectLst/>
                <a:uLnTx/>
                <a:uFillTx/>
                <a:latin typeface="Arial"/>
                <a:ea typeface="+mn-ea"/>
                <a:cs typeface="Arial" pitchFamily="34" charset="0"/>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a:ea typeface="+mn-ea"/>
                <a:cs typeface="Arial" pitchFamily="34" charset="0"/>
              </a:rPr>
              <a:t>Internal</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a:ea typeface="+mn-ea"/>
              <a:cs typeface="Arial" pitchFamily="34" charset="0"/>
            </a:endParaRPr>
          </a:p>
        </p:txBody>
      </p:sp>
      <p:sp>
        <p:nvSpPr>
          <p:cNvPr id="67593" name="AutoShape 9"/>
          <p:cNvSpPr>
            <a:spLocks noChangeArrowheads="1"/>
          </p:cNvSpPr>
          <p:nvPr/>
        </p:nvSpPr>
        <p:spPr bwMode="auto">
          <a:xfrm>
            <a:off x="4427538" y="2276475"/>
            <a:ext cx="2232025" cy="936625"/>
          </a:xfrm>
          <a:prstGeom prst="rightArrowCallout">
            <a:avLst>
              <a:gd name="adj1" fmla="val 25000"/>
              <a:gd name="adj2" fmla="val 50000"/>
              <a:gd name="adj3" fmla="val 39718"/>
              <a:gd name="adj4" fmla="val 83333"/>
            </a:avLst>
          </a:prstGeom>
          <a:solidFill>
            <a:schemeClr val="accent5">
              <a:lumMod val="10000"/>
            </a:schemeClr>
          </a:solidFill>
          <a:ln w="9525">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srgbClr val="FFFFFF"/>
                </a:solidFill>
                <a:effectLst/>
                <a:uLnTx/>
                <a:uFillTx/>
                <a:latin typeface="Arial"/>
                <a:ea typeface="+mn-ea"/>
                <a:cs typeface="Arial" pitchFamily="34" charset="0"/>
              </a:rPr>
              <a:t>Validitas</a:t>
            </a:r>
            <a:r>
              <a:rPr kumimoji="0" lang="en-US" sz="2000" b="1" i="0" u="none" strike="noStrike" kern="1200" cap="none" spc="0" normalizeH="0" baseline="0" noProof="0" dirty="0">
                <a:ln>
                  <a:noFill/>
                </a:ln>
                <a:solidFill>
                  <a:srgbClr val="FFFFFF"/>
                </a:solidFill>
                <a:effectLst/>
                <a:uLnTx/>
                <a:uFillTx/>
                <a:latin typeface="Arial"/>
                <a:ea typeface="+mn-ea"/>
                <a:cs typeface="Arial" pitchFamily="34" charset="0"/>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srgbClr val="FFFFFF"/>
                </a:solidFill>
                <a:effectLst/>
                <a:uLnTx/>
                <a:uFillTx/>
                <a:latin typeface="Arial"/>
                <a:ea typeface="+mn-ea"/>
                <a:cs typeface="Arial" pitchFamily="34" charset="0"/>
              </a:rPr>
              <a:t>Eksternal</a:t>
            </a:r>
            <a:endParaRPr kumimoji="0" lang="en-US" sz="2000" b="1" i="0" u="none" strike="noStrike" kern="1200" cap="none" spc="0" normalizeH="0" baseline="0" noProof="0" dirty="0">
              <a:ln>
                <a:noFill/>
              </a:ln>
              <a:solidFill>
                <a:srgbClr val="FFFFFF"/>
              </a:solidFill>
              <a:effectLst/>
              <a:uLnTx/>
              <a:uFillTx/>
              <a:latin typeface="Arial"/>
              <a:ea typeface="+mn-ea"/>
              <a:cs typeface="Arial"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a:ea typeface="+mn-ea"/>
              <a:cs typeface="Arial" pitchFamily="34" charset="0"/>
            </a:endParaRPr>
          </a:p>
        </p:txBody>
      </p:sp>
      <p:sp>
        <p:nvSpPr>
          <p:cNvPr id="67594" name="AutoShape 10"/>
          <p:cNvSpPr>
            <a:spLocks noChangeArrowheads="1"/>
          </p:cNvSpPr>
          <p:nvPr/>
        </p:nvSpPr>
        <p:spPr bwMode="auto">
          <a:xfrm>
            <a:off x="4427538" y="3716338"/>
            <a:ext cx="2232025" cy="936625"/>
          </a:xfrm>
          <a:prstGeom prst="rightArrowCallout">
            <a:avLst>
              <a:gd name="adj1" fmla="val 25000"/>
              <a:gd name="adj2" fmla="val 50000"/>
              <a:gd name="adj3" fmla="val 39718"/>
              <a:gd name="adj4" fmla="val 83333"/>
            </a:avLst>
          </a:prstGeom>
          <a:solidFill>
            <a:schemeClr val="accent5">
              <a:lumMod val="50000"/>
            </a:schemeClr>
          </a:solidFill>
          <a:ln w="9525">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srgbClr val="FFFFFF"/>
                </a:solidFill>
                <a:effectLst/>
                <a:uLnTx/>
                <a:uFillTx/>
                <a:latin typeface="Arial"/>
                <a:ea typeface="+mn-ea"/>
                <a:cs typeface="Arial" pitchFamily="34" charset="0"/>
              </a:rPr>
              <a:t>Reliabilitas</a:t>
            </a:r>
            <a:r>
              <a:rPr kumimoji="0" lang="en-US" sz="2000" b="1" i="0" u="none" strike="noStrike" kern="1200" cap="none" spc="0" normalizeH="0" baseline="0" noProof="0" dirty="0">
                <a:ln>
                  <a:noFill/>
                </a:ln>
                <a:solidFill>
                  <a:srgbClr val="FFFFFF"/>
                </a:solidFill>
                <a:effectLst/>
                <a:uLnTx/>
                <a:uFillTx/>
                <a:latin typeface="Arial"/>
                <a:ea typeface="+mn-ea"/>
                <a:cs typeface="Arial" pitchFamily="34" charset="0"/>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a:ea typeface="+mn-ea"/>
                <a:cs typeface="Arial" pitchFamily="34" charset="0"/>
              </a:rPr>
              <a:t>Internal</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a:ea typeface="+mn-ea"/>
              <a:cs typeface="Arial" pitchFamily="34" charset="0"/>
            </a:endParaRPr>
          </a:p>
        </p:txBody>
      </p:sp>
      <p:sp>
        <p:nvSpPr>
          <p:cNvPr id="67595" name="AutoShape 11"/>
          <p:cNvSpPr>
            <a:spLocks noChangeArrowheads="1"/>
          </p:cNvSpPr>
          <p:nvPr/>
        </p:nvSpPr>
        <p:spPr bwMode="auto">
          <a:xfrm>
            <a:off x="4427538" y="5734050"/>
            <a:ext cx="2232025" cy="936625"/>
          </a:xfrm>
          <a:prstGeom prst="rightArrowCallout">
            <a:avLst>
              <a:gd name="adj1" fmla="val 25000"/>
              <a:gd name="adj2" fmla="val 50000"/>
              <a:gd name="adj3" fmla="val 39718"/>
              <a:gd name="adj4" fmla="val 77736"/>
            </a:avLst>
          </a:prstGeom>
          <a:solidFill>
            <a:schemeClr val="accent5">
              <a:lumMod val="25000"/>
            </a:schemeClr>
          </a:solidFill>
          <a:ln w="9525">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a:ea typeface="+mn-ea"/>
                <a:cs typeface="Arial" pitchFamily="34" charset="0"/>
              </a:rPr>
              <a:t>Raliabilitas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a:ea typeface="+mn-ea"/>
                <a:cs typeface="Arial" pitchFamily="34" charset="0"/>
              </a:rPr>
              <a:t>Eksternal</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67596" name="Line 12"/>
          <p:cNvSpPr>
            <a:spLocks noChangeShapeType="1"/>
          </p:cNvSpPr>
          <p:nvPr/>
        </p:nvSpPr>
        <p:spPr bwMode="auto">
          <a:xfrm flipV="1">
            <a:off x="1763713" y="1916113"/>
            <a:ext cx="0" cy="1441450"/>
          </a:xfrm>
          <a:prstGeom prst="line">
            <a:avLst/>
          </a:prstGeom>
          <a:noFill/>
          <a:ln w="38100">
            <a:solidFill>
              <a:schemeClr val="tx1"/>
            </a:solidFill>
            <a:round/>
            <a:headEnd/>
            <a:tailEnd type="triangl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67597" name="Line 13"/>
          <p:cNvSpPr>
            <a:spLocks noChangeShapeType="1"/>
          </p:cNvSpPr>
          <p:nvPr/>
        </p:nvSpPr>
        <p:spPr bwMode="auto">
          <a:xfrm>
            <a:off x="1763713" y="1916113"/>
            <a:ext cx="504825" cy="0"/>
          </a:xfrm>
          <a:prstGeom prst="line">
            <a:avLst/>
          </a:prstGeom>
          <a:noFill/>
          <a:ln w="38100">
            <a:solidFill>
              <a:schemeClr val="tx1"/>
            </a:solidFill>
            <a:round/>
            <a:headEnd/>
            <a:tailEnd type="triangl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67598" name="Line 14"/>
          <p:cNvSpPr>
            <a:spLocks noChangeShapeType="1"/>
          </p:cNvSpPr>
          <p:nvPr/>
        </p:nvSpPr>
        <p:spPr bwMode="auto">
          <a:xfrm flipV="1">
            <a:off x="3708400" y="836613"/>
            <a:ext cx="0" cy="431800"/>
          </a:xfrm>
          <a:prstGeom prst="line">
            <a:avLst/>
          </a:prstGeom>
          <a:noFill/>
          <a:ln w="38100">
            <a:solidFill>
              <a:schemeClr val="tx1"/>
            </a:solidFill>
            <a:round/>
            <a:headEnd/>
            <a:tailEnd type="triangl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67599" name="Line 15"/>
          <p:cNvSpPr>
            <a:spLocks noChangeShapeType="1"/>
          </p:cNvSpPr>
          <p:nvPr/>
        </p:nvSpPr>
        <p:spPr bwMode="auto">
          <a:xfrm>
            <a:off x="3708400" y="836613"/>
            <a:ext cx="719138" cy="0"/>
          </a:xfrm>
          <a:prstGeom prst="line">
            <a:avLst/>
          </a:prstGeom>
          <a:noFill/>
          <a:ln w="38100">
            <a:solidFill>
              <a:schemeClr val="tx1"/>
            </a:solidFill>
            <a:round/>
            <a:headEnd/>
            <a:tailEnd type="triangl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67600" name="Line 16"/>
          <p:cNvSpPr>
            <a:spLocks noChangeShapeType="1"/>
          </p:cNvSpPr>
          <p:nvPr/>
        </p:nvSpPr>
        <p:spPr bwMode="auto">
          <a:xfrm>
            <a:off x="3708400" y="2205038"/>
            <a:ext cx="0" cy="647700"/>
          </a:xfrm>
          <a:prstGeom prst="line">
            <a:avLst/>
          </a:prstGeom>
          <a:noFill/>
          <a:ln w="38100">
            <a:solidFill>
              <a:schemeClr val="tx1"/>
            </a:solidFill>
            <a:round/>
            <a:headEnd/>
            <a:tailEnd type="triangl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67601" name="Line 17"/>
          <p:cNvSpPr>
            <a:spLocks noChangeShapeType="1"/>
          </p:cNvSpPr>
          <p:nvPr/>
        </p:nvSpPr>
        <p:spPr bwMode="auto">
          <a:xfrm>
            <a:off x="3708400" y="2781300"/>
            <a:ext cx="719138" cy="0"/>
          </a:xfrm>
          <a:prstGeom prst="line">
            <a:avLst/>
          </a:prstGeom>
          <a:noFill/>
          <a:ln w="38100">
            <a:solidFill>
              <a:schemeClr val="tx1"/>
            </a:solidFill>
            <a:round/>
            <a:headEnd/>
            <a:tailEnd type="triangl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67602" name="Line 18"/>
          <p:cNvSpPr>
            <a:spLocks noChangeShapeType="1"/>
          </p:cNvSpPr>
          <p:nvPr/>
        </p:nvSpPr>
        <p:spPr bwMode="auto">
          <a:xfrm>
            <a:off x="1763713" y="4292600"/>
            <a:ext cx="0" cy="1008063"/>
          </a:xfrm>
          <a:prstGeom prst="line">
            <a:avLst/>
          </a:prstGeom>
          <a:noFill/>
          <a:ln w="38100">
            <a:solidFill>
              <a:schemeClr val="tx1"/>
            </a:solidFill>
            <a:round/>
            <a:headEnd/>
            <a:tailEnd type="triangl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67603" name="Line 19"/>
          <p:cNvSpPr>
            <a:spLocks noChangeShapeType="1"/>
          </p:cNvSpPr>
          <p:nvPr/>
        </p:nvSpPr>
        <p:spPr bwMode="auto">
          <a:xfrm>
            <a:off x="1835150" y="5300663"/>
            <a:ext cx="360363" cy="0"/>
          </a:xfrm>
          <a:prstGeom prst="line">
            <a:avLst/>
          </a:prstGeom>
          <a:noFill/>
          <a:ln w="38100">
            <a:solidFill>
              <a:schemeClr val="tx1"/>
            </a:solidFill>
            <a:round/>
            <a:headEnd/>
            <a:tailEnd type="triangl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67604" name="Line 20"/>
          <p:cNvSpPr>
            <a:spLocks noChangeShapeType="1"/>
          </p:cNvSpPr>
          <p:nvPr/>
        </p:nvSpPr>
        <p:spPr bwMode="auto">
          <a:xfrm flipV="1">
            <a:off x="3708400" y="4198938"/>
            <a:ext cx="0" cy="576262"/>
          </a:xfrm>
          <a:prstGeom prst="line">
            <a:avLst/>
          </a:prstGeom>
          <a:noFill/>
          <a:ln w="38100">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67619" name="Line 21"/>
          <p:cNvSpPr>
            <a:spLocks noChangeShapeType="1"/>
          </p:cNvSpPr>
          <p:nvPr/>
        </p:nvSpPr>
        <p:spPr bwMode="auto">
          <a:xfrm>
            <a:off x="3714750" y="4192588"/>
            <a:ext cx="576263" cy="0"/>
          </a:xfrm>
          <a:prstGeom prst="line">
            <a:avLst/>
          </a:prstGeom>
          <a:noFill/>
          <a:ln w="38100">
            <a:solidFill>
              <a:schemeClr val="tx1"/>
            </a:solidFill>
            <a:round/>
            <a:headEnd/>
            <a:tailEnd type="triangl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67606" name="Line 22"/>
          <p:cNvSpPr>
            <a:spLocks noChangeShapeType="1"/>
          </p:cNvSpPr>
          <p:nvPr/>
        </p:nvSpPr>
        <p:spPr bwMode="auto">
          <a:xfrm>
            <a:off x="3708400" y="5711825"/>
            <a:ext cx="0" cy="503238"/>
          </a:xfrm>
          <a:prstGeom prst="line">
            <a:avLst/>
          </a:prstGeom>
          <a:noFill/>
          <a:ln w="38100">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67607" name="Line 23"/>
          <p:cNvSpPr>
            <a:spLocks noChangeShapeType="1"/>
          </p:cNvSpPr>
          <p:nvPr/>
        </p:nvSpPr>
        <p:spPr bwMode="auto">
          <a:xfrm>
            <a:off x="3708400" y="6215063"/>
            <a:ext cx="719138" cy="0"/>
          </a:xfrm>
          <a:prstGeom prst="line">
            <a:avLst/>
          </a:prstGeom>
          <a:noFill/>
          <a:ln w="38100">
            <a:solidFill>
              <a:schemeClr val="tx1"/>
            </a:solidFill>
            <a:round/>
            <a:headEnd/>
            <a:tailEnd type="triangl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67608" name="Rectangle 24"/>
          <p:cNvSpPr>
            <a:spLocks noChangeArrowheads="1"/>
          </p:cNvSpPr>
          <p:nvPr/>
        </p:nvSpPr>
        <p:spPr bwMode="auto">
          <a:xfrm>
            <a:off x="7092950" y="260350"/>
            <a:ext cx="1800225" cy="865188"/>
          </a:xfrm>
          <a:prstGeom prst="rect">
            <a:avLst/>
          </a:prstGeom>
          <a:solidFill>
            <a:schemeClr val="accent5">
              <a:lumMod val="10000"/>
            </a:schemeClr>
          </a:solidFill>
          <a:ln w="9525">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mn-ea"/>
                <a:cs typeface="Arial" pitchFamily="34" charset="0"/>
              </a:rPr>
              <a:t>Construct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mn-ea"/>
                <a:cs typeface="Arial" pitchFamily="34" charset="0"/>
              </a:rPr>
              <a:t>validity</a:t>
            </a:r>
          </a:p>
        </p:txBody>
      </p:sp>
      <p:sp>
        <p:nvSpPr>
          <p:cNvPr id="67609" name="Rectangle 25"/>
          <p:cNvSpPr>
            <a:spLocks noChangeArrowheads="1"/>
          </p:cNvSpPr>
          <p:nvPr/>
        </p:nvSpPr>
        <p:spPr bwMode="auto">
          <a:xfrm>
            <a:off x="7092950" y="1412875"/>
            <a:ext cx="1800225" cy="865188"/>
          </a:xfrm>
          <a:prstGeom prst="rect">
            <a:avLst/>
          </a:prstGeom>
          <a:solidFill>
            <a:schemeClr val="accent5">
              <a:lumMod val="75000"/>
            </a:schemeClr>
          </a:solidFill>
          <a:ln w="9525">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mn-ea"/>
                <a:cs typeface="Arial" pitchFamily="34" charset="0"/>
              </a:rPr>
              <a:t>Content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mn-ea"/>
                <a:cs typeface="Arial" pitchFamily="34" charset="0"/>
              </a:rPr>
              <a:t>validity</a:t>
            </a:r>
          </a:p>
        </p:txBody>
      </p:sp>
      <p:sp>
        <p:nvSpPr>
          <p:cNvPr id="67610" name="Line 26"/>
          <p:cNvSpPr>
            <a:spLocks noChangeShapeType="1"/>
          </p:cNvSpPr>
          <p:nvPr/>
        </p:nvSpPr>
        <p:spPr bwMode="auto">
          <a:xfrm>
            <a:off x="6659563" y="765175"/>
            <a:ext cx="433387" cy="0"/>
          </a:xfrm>
          <a:prstGeom prst="line">
            <a:avLst/>
          </a:prstGeom>
          <a:noFill/>
          <a:ln w="38100">
            <a:solidFill>
              <a:schemeClr val="tx1"/>
            </a:solidFill>
            <a:round/>
            <a:headEnd/>
            <a:tailEnd type="triangl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67611" name="Line 27"/>
          <p:cNvSpPr>
            <a:spLocks noChangeShapeType="1"/>
          </p:cNvSpPr>
          <p:nvPr/>
        </p:nvSpPr>
        <p:spPr bwMode="auto">
          <a:xfrm>
            <a:off x="6516688" y="1125538"/>
            <a:ext cx="0" cy="647700"/>
          </a:xfrm>
          <a:prstGeom prst="line">
            <a:avLst/>
          </a:prstGeom>
          <a:noFill/>
          <a:ln w="38100">
            <a:solidFill>
              <a:schemeClr val="tx1"/>
            </a:solidFill>
            <a:round/>
            <a:headEnd/>
            <a:tailEnd type="triangl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67612" name="Line 28"/>
          <p:cNvSpPr>
            <a:spLocks noChangeShapeType="1"/>
          </p:cNvSpPr>
          <p:nvPr/>
        </p:nvSpPr>
        <p:spPr bwMode="auto">
          <a:xfrm>
            <a:off x="6588125" y="1773238"/>
            <a:ext cx="504825" cy="0"/>
          </a:xfrm>
          <a:prstGeom prst="line">
            <a:avLst/>
          </a:prstGeom>
          <a:noFill/>
          <a:ln w="38100">
            <a:solidFill>
              <a:schemeClr val="tx1"/>
            </a:solidFill>
            <a:round/>
            <a:headEnd/>
            <a:tailEnd type="triangl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Tree>
    <p:extLst>
      <p:ext uri="{BB962C8B-B14F-4D97-AF65-F5344CB8AC3E}">
        <p14:creationId xmlns:p14="http://schemas.microsoft.com/office/powerpoint/2010/main" val="23859539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7586"/>
                                        </p:tgtEl>
                                        <p:attrNameLst>
                                          <p:attrName>style.visibility</p:attrName>
                                        </p:attrNameLst>
                                      </p:cBhvr>
                                      <p:to>
                                        <p:strVal val="visible"/>
                                      </p:to>
                                    </p:set>
                                    <p:anim calcmode="lin" valueType="num">
                                      <p:cBhvr additive="base">
                                        <p:cTn id="7" dur="500" fill="hold"/>
                                        <p:tgtEl>
                                          <p:spTgt spid="67586"/>
                                        </p:tgtEl>
                                        <p:attrNameLst>
                                          <p:attrName>ppt_x</p:attrName>
                                        </p:attrNameLst>
                                      </p:cBhvr>
                                      <p:tavLst>
                                        <p:tav tm="0">
                                          <p:val>
                                            <p:strVal val="#ppt_x"/>
                                          </p:val>
                                        </p:tav>
                                        <p:tav tm="100000">
                                          <p:val>
                                            <p:strVal val="#ppt_x"/>
                                          </p:val>
                                        </p:tav>
                                      </p:tavLst>
                                    </p:anim>
                                    <p:anim calcmode="lin" valueType="num">
                                      <p:cBhvr additive="base">
                                        <p:cTn id="8" dur="500" fill="hold"/>
                                        <p:tgtEl>
                                          <p:spTgt spid="6758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4" fill="hold" grpId="0" nodeType="clickEffect">
                                  <p:stCondLst>
                                    <p:cond delay="0"/>
                                  </p:stCondLst>
                                  <p:childTnLst>
                                    <p:set>
                                      <p:cBhvr>
                                        <p:cTn id="12" dur="1" fill="hold">
                                          <p:stCondLst>
                                            <p:cond delay="0"/>
                                          </p:stCondLst>
                                        </p:cTn>
                                        <p:tgtEl>
                                          <p:spTgt spid="67596"/>
                                        </p:tgtEl>
                                        <p:attrNameLst>
                                          <p:attrName>style.visibility</p:attrName>
                                        </p:attrNameLst>
                                      </p:cBhvr>
                                      <p:to>
                                        <p:strVal val="visible"/>
                                      </p:to>
                                    </p:set>
                                    <p:animEffect transition="in" filter="wipe(down)">
                                      <p:cBhvr>
                                        <p:cTn id="13" dur="500"/>
                                        <p:tgtEl>
                                          <p:spTgt spid="67596"/>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4" fill="hold" grpId="0" nodeType="clickEffect">
                                  <p:stCondLst>
                                    <p:cond delay="0"/>
                                  </p:stCondLst>
                                  <p:childTnLst>
                                    <p:set>
                                      <p:cBhvr>
                                        <p:cTn id="17" dur="1" fill="hold">
                                          <p:stCondLst>
                                            <p:cond delay="0"/>
                                          </p:stCondLst>
                                        </p:cTn>
                                        <p:tgtEl>
                                          <p:spTgt spid="67597"/>
                                        </p:tgtEl>
                                        <p:attrNameLst>
                                          <p:attrName>style.visibility</p:attrName>
                                        </p:attrNameLst>
                                      </p:cBhvr>
                                      <p:to>
                                        <p:strVal val="visible"/>
                                      </p:to>
                                    </p:set>
                                    <p:animEffect transition="in" filter="wipe(down)">
                                      <p:cBhvr>
                                        <p:cTn id="18" dur="500"/>
                                        <p:tgtEl>
                                          <p:spTgt spid="67597"/>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67591"/>
                                        </p:tgtEl>
                                        <p:attrNameLst>
                                          <p:attrName>style.visibility</p:attrName>
                                        </p:attrNameLst>
                                      </p:cBhvr>
                                      <p:to>
                                        <p:strVal val="visible"/>
                                      </p:to>
                                    </p:set>
                                    <p:anim calcmode="lin" valueType="num">
                                      <p:cBhvr additive="base">
                                        <p:cTn id="23" dur="500" fill="hold"/>
                                        <p:tgtEl>
                                          <p:spTgt spid="67591"/>
                                        </p:tgtEl>
                                        <p:attrNameLst>
                                          <p:attrName>ppt_x</p:attrName>
                                        </p:attrNameLst>
                                      </p:cBhvr>
                                      <p:tavLst>
                                        <p:tav tm="0">
                                          <p:val>
                                            <p:strVal val="#ppt_x"/>
                                          </p:val>
                                        </p:tav>
                                        <p:tav tm="100000">
                                          <p:val>
                                            <p:strVal val="#ppt_x"/>
                                          </p:val>
                                        </p:tav>
                                      </p:tavLst>
                                    </p:anim>
                                    <p:anim calcmode="lin" valueType="num">
                                      <p:cBhvr additive="base">
                                        <p:cTn id="24" dur="500" fill="hold"/>
                                        <p:tgtEl>
                                          <p:spTgt spid="67591"/>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2" presetClass="entr" presetSubtype="4" fill="hold" grpId="0" nodeType="clickEffect">
                                  <p:stCondLst>
                                    <p:cond delay="0"/>
                                  </p:stCondLst>
                                  <p:childTnLst>
                                    <p:set>
                                      <p:cBhvr>
                                        <p:cTn id="28" dur="1" fill="hold">
                                          <p:stCondLst>
                                            <p:cond delay="0"/>
                                          </p:stCondLst>
                                        </p:cTn>
                                        <p:tgtEl>
                                          <p:spTgt spid="67602"/>
                                        </p:tgtEl>
                                        <p:attrNameLst>
                                          <p:attrName>style.visibility</p:attrName>
                                        </p:attrNameLst>
                                      </p:cBhvr>
                                      <p:to>
                                        <p:strVal val="visible"/>
                                      </p:to>
                                    </p:set>
                                    <p:animEffect transition="in" filter="wipe(down)">
                                      <p:cBhvr>
                                        <p:cTn id="29" dur="500"/>
                                        <p:tgtEl>
                                          <p:spTgt spid="67602"/>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4" fill="hold" grpId="0" nodeType="clickEffect">
                                  <p:stCondLst>
                                    <p:cond delay="0"/>
                                  </p:stCondLst>
                                  <p:childTnLst>
                                    <p:set>
                                      <p:cBhvr>
                                        <p:cTn id="33" dur="1" fill="hold">
                                          <p:stCondLst>
                                            <p:cond delay="0"/>
                                          </p:stCondLst>
                                        </p:cTn>
                                        <p:tgtEl>
                                          <p:spTgt spid="67603"/>
                                        </p:tgtEl>
                                        <p:attrNameLst>
                                          <p:attrName>style.visibility</p:attrName>
                                        </p:attrNameLst>
                                      </p:cBhvr>
                                      <p:to>
                                        <p:strVal val="visible"/>
                                      </p:to>
                                    </p:set>
                                    <p:animEffect transition="in" filter="wipe(down)">
                                      <p:cBhvr>
                                        <p:cTn id="34" dur="500"/>
                                        <p:tgtEl>
                                          <p:spTgt spid="67603"/>
                                        </p:tgtEl>
                                      </p:cBhvr>
                                    </p:animEffect>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nodeType="clickEffect">
                                  <p:stCondLst>
                                    <p:cond delay="0"/>
                                  </p:stCondLst>
                                  <p:childTnLst>
                                    <p:set>
                                      <p:cBhvr>
                                        <p:cTn id="38" dur="1" fill="hold">
                                          <p:stCondLst>
                                            <p:cond delay="0"/>
                                          </p:stCondLst>
                                        </p:cTn>
                                        <p:tgtEl>
                                          <p:spTgt spid="67590"/>
                                        </p:tgtEl>
                                        <p:attrNameLst>
                                          <p:attrName>style.visibility</p:attrName>
                                        </p:attrNameLst>
                                      </p:cBhvr>
                                      <p:to>
                                        <p:strVal val="visible"/>
                                      </p:to>
                                    </p:set>
                                    <p:anim calcmode="lin" valueType="num">
                                      <p:cBhvr additive="base">
                                        <p:cTn id="39" dur="500" fill="hold"/>
                                        <p:tgtEl>
                                          <p:spTgt spid="67590"/>
                                        </p:tgtEl>
                                        <p:attrNameLst>
                                          <p:attrName>ppt_x</p:attrName>
                                        </p:attrNameLst>
                                      </p:cBhvr>
                                      <p:tavLst>
                                        <p:tav tm="0">
                                          <p:val>
                                            <p:strVal val="#ppt_x"/>
                                          </p:val>
                                        </p:tav>
                                        <p:tav tm="100000">
                                          <p:val>
                                            <p:strVal val="#ppt_x"/>
                                          </p:val>
                                        </p:tav>
                                      </p:tavLst>
                                    </p:anim>
                                    <p:anim calcmode="lin" valueType="num">
                                      <p:cBhvr additive="base">
                                        <p:cTn id="40" dur="500" fill="hold"/>
                                        <p:tgtEl>
                                          <p:spTgt spid="67590"/>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2" presetClass="entr" presetSubtype="4" fill="hold" grpId="0" nodeType="clickEffect">
                                  <p:stCondLst>
                                    <p:cond delay="0"/>
                                  </p:stCondLst>
                                  <p:childTnLst>
                                    <p:set>
                                      <p:cBhvr>
                                        <p:cTn id="44" dur="1" fill="hold">
                                          <p:stCondLst>
                                            <p:cond delay="0"/>
                                          </p:stCondLst>
                                        </p:cTn>
                                        <p:tgtEl>
                                          <p:spTgt spid="67598"/>
                                        </p:tgtEl>
                                        <p:attrNameLst>
                                          <p:attrName>style.visibility</p:attrName>
                                        </p:attrNameLst>
                                      </p:cBhvr>
                                      <p:to>
                                        <p:strVal val="visible"/>
                                      </p:to>
                                    </p:set>
                                    <p:animEffect transition="in" filter="wipe(down)">
                                      <p:cBhvr>
                                        <p:cTn id="45" dur="500"/>
                                        <p:tgtEl>
                                          <p:spTgt spid="67598"/>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4" fill="hold" grpId="0" nodeType="clickEffect">
                                  <p:stCondLst>
                                    <p:cond delay="0"/>
                                  </p:stCondLst>
                                  <p:childTnLst>
                                    <p:set>
                                      <p:cBhvr>
                                        <p:cTn id="49" dur="1" fill="hold">
                                          <p:stCondLst>
                                            <p:cond delay="0"/>
                                          </p:stCondLst>
                                        </p:cTn>
                                        <p:tgtEl>
                                          <p:spTgt spid="67599"/>
                                        </p:tgtEl>
                                        <p:attrNameLst>
                                          <p:attrName>style.visibility</p:attrName>
                                        </p:attrNameLst>
                                      </p:cBhvr>
                                      <p:to>
                                        <p:strVal val="visible"/>
                                      </p:to>
                                    </p:set>
                                    <p:animEffect transition="in" filter="wipe(down)">
                                      <p:cBhvr>
                                        <p:cTn id="50" dur="500"/>
                                        <p:tgtEl>
                                          <p:spTgt spid="67599"/>
                                        </p:tgtEl>
                                      </p:cBhvr>
                                    </p:animEffect>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nodeType="clickEffect">
                                  <p:stCondLst>
                                    <p:cond delay="0"/>
                                  </p:stCondLst>
                                  <p:childTnLst>
                                    <p:set>
                                      <p:cBhvr>
                                        <p:cTn id="54" dur="1" fill="hold">
                                          <p:stCondLst>
                                            <p:cond delay="0"/>
                                          </p:stCondLst>
                                        </p:cTn>
                                        <p:tgtEl>
                                          <p:spTgt spid="67592"/>
                                        </p:tgtEl>
                                        <p:attrNameLst>
                                          <p:attrName>style.visibility</p:attrName>
                                        </p:attrNameLst>
                                      </p:cBhvr>
                                      <p:to>
                                        <p:strVal val="visible"/>
                                      </p:to>
                                    </p:set>
                                    <p:anim calcmode="lin" valueType="num">
                                      <p:cBhvr additive="base">
                                        <p:cTn id="55" dur="500" fill="hold"/>
                                        <p:tgtEl>
                                          <p:spTgt spid="67592"/>
                                        </p:tgtEl>
                                        <p:attrNameLst>
                                          <p:attrName>ppt_x</p:attrName>
                                        </p:attrNameLst>
                                      </p:cBhvr>
                                      <p:tavLst>
                                        <p:tav tm="0">
                                          <p:val>
                                            <p:strVal val="#ppt_x"/>
                                          </p:val>
                                        </p:tav>
                                        <p:tav tm="100000">
                                          <p:val>
                                            <p:strVal val="#ppt_x"/>
                                          </p:val>
                                        </p:tav>
                                      </p:tavLst>
                                    </p:anim>
                                    <p:anim calcmode="lin" valueType="num">
                                      <p:cBhvr additive="base">
                                        <p:cTn id="56" dur="500" fill="hold"/>
                                        <p:tgtEl>
                                          <p:spTgt spid="67592"/>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2" presetClass="entr" presetSubtype="4" fill="hold" grpId="0" nodeType="clickEffect">
                                  <p:stCondLst>
                                    <p:cond delay="0"/>
                                  </p:stCondLst>
                                  <p:childTnLst>
                                    <p:set>
                                      <p:cBhvr>
                                        <p:cTn id="60" dur="1" fill="hold">
                                          <p:stCondLst>
                                            <p:cond delay="0"/>
                                          </p:stCondLst>
                                        </p:cTn>
                                        <p:tgtEl>
                                          <p:spTgt spid="67610"/>
                                        </p:tgtEl>
                                        <p:attrNameLst>
                                          <p:attrName>style.visibility</p:attrName>
                                        </p:attrNameLst>
                                      </p:cBhvr>
                                      <p:to>
                                        <p:strVal val="visible"/>
                                      </p:to>
                                    </p:set>
                                    <p:animEffect transition="in" filter="wipe(down)">
                                      <p:cBhvr>
                                        <p:cTn id="61" dur="500"/>
                                        <p:tgtEl>
                                          <p:spTgt spid="67610"/>
                                        </p:tgtEl>
                                      </p:cBhvr>
                                    </p:animEffect>
                                  </p:childTnLst>
                                </p:cTn>
                              </p:par>
                            </p:childTnLst>
                          </p:cTn>
                        </p:par>
                      </p:childTnLst>
                    </p:cTn>
                  </p:par>
                  <p:par>
                    <p:cTn id="62" fill="hold">
                      <p:stCondLst>
                        <p:cond delay="indefinite"/>
                      </p:stCondLst>
                      <p:childTnLst>
                        <p:par>
                          <p:cTn id="63" fill="hold">
                            <p:stCondLst>
                              <p:cond delay="0"/>
                            </p:stCondLst>
                            <p:childTnLst>
                              <p:par>
                                <p:cTn id="64" presetID="2" presetClass="entr" presetSubtype="4" fill="hold" nodeType="clickEffect">
                                  <p:stCondLst>
                                    <p:cond delay="0"/>
                                  </p:stCondLst>
                                  <p:childTnLst>
                                    <p:set>
                                      <p:cBhvr>
                                        <p:cTn id="65" dur="1" fill="hold">
                                          <p:stCondLst>
                                            <p:cond delay="0"/>
                                          </p:stCondLst>
                                        </p:cTn>
                                        <p:tgtEl>
                                          <p:spTgt spid="67608"/>
                                        </p:tgtEl>
                                        <p:attrNameLst>
                                          <p:attrName>style.visibility</p:attrName>
                                        </p:attrNameLst>
                                      </p:cBhvr>
                                      <p:to>
                                        <p:strVal val="visible"/>
                                      </p:to>
                                    </p:set>
                                    <p:anim calcmode="lin" valueType="num">
                                      <p:cBhvr additive="base">
                                        <p:cTn id="66" dur="500" fill="hold"/>
                                        <p:tgtEl>
                                          <p:spTgt spid="67608"/>
                                        </p:tgtEl>
                                        <p:attrNameLst>
                                          <p:attrName>ppt_x</p:attrName>
                                        </p:attrNameLst>
                                      </p:cBhvr>
                                      <p:tavLst>
                                        <p:tav tm="0">
                                          <p:val>
                                            <p:strVal val="#ppt_x"/>
                                          </p:val>
                                        </p:tav>
                                        <p:tav tm="100000">
                                          <p:val>
                                            <p:strVal val="#ppt_x"/>
                                          </p:val>
                                        </p:tav>
                                      </p:tavLst>
                                    </p:anim>
                                    <p:anim calcmode="lin" valueType="num">
                                      <p:cBhvr additive="base">
                                        <p:cTn id="67" dur="500" fill="hold"/>
                                        <p:tgtEl>
                                          <p:spTgt spid="67608"/>
                                        </p:tgtEl>
                                        <p:attrNameLst>
                                          <p:attrName>ppt_y</p:attrName>
                                        </p:attrNameLst>
                                      </p:cBhvr>
                                      <p:tavLst>
                                        <p:tav tm="0">
                                          <p:val>
                                            <p:strVal val="1+#ppt_h/2"/>
                                          </p:val>
                                        </p:tav>
                                        <p:tav tm="100000">
                                          <p:val>
                                            <p:strVal val="#ppt_y"/>
                                          </p:val>
                                        </p:tav>
                                      </p:tavLst>
                                    </p:anim>
                                  </p:childTnLst>
                                </p:cTn>
                              </p:par>
                            </p:childTnLst>
                          </p:cTn>
                        </p:par>
                      </p:childTnLst>
                    </p:cTn>
                  </p:par>
                  <p:par>
                    <p:cTn id="68" fill="hold">
                      <p:stCondLst>
                        <p:cond delay="indefinite"/>
                      </p:stCondLst>
                      <p:childTnLst>
                        <p:par>
                          <p:cTn id="69" fill="hold">
                            <p:stCondLst>
                              <p:cond delay="0"/>
                            </p:stCondLst>
                            <p:childTnLst>
                              <p:par>
                                <p:cTn id="70" presetID="22" presetClass="entr" presetSubtype="4" fill="hold" grpId="0" nodeType="clickEffect">
                                  <p:stCondLst>
                                    <p:cond delay="0"/>
                                  </p:stCondLst>
                                  <p:childTnLst>
                                    <p:set>
                                      <p:cBhvr>
                                        <p:cTn id="71" dur="1" fill="hold">
                                          <p:stCondLst>
                                            <p:cond delay="0"/>
                                          </p:stCondLst>
                                        </p:cTn>
                                        <p:tgtEl>
                                          <p:spTgt spid="67611"/>
                                        </p:tgtEl>
                                        <p:attrNameLst>
                                          <p:attrName>style.visibility</p:attrName>
                                        </p:attrNameLst>
                                      </p:cBhvr>
                                      <p:to>
                                        <p:strVal val="visible"/>
                                      </p:to>
                                    </p:set>
                                    <p:animEffect transition="in" filter="wipe(down)">
                                      <p:cBhvr>
                                        <p:cTn id="72" dur="500"/>
                                        <p:tgtEl>
                                          <p:spTgt spid="67611"/>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4" fill="hold" grpId="0" nodeType="clickEffect">
                                  <p:stCondLst>
                                    <p:cond delay="0"/>
                                  </p:stCondLst>
                                  <p:childTnLst>
                                    <p:set>
                                      <p:cBhvr>
                                        <p:cTn id="76" dur="1" fill="hold">
                                          <p:stCondLst>
                                            <p:cond delay="0"/>
                                          </p:stCondLst>
                                        </p:cTn>
                                        <p:tgtEl>
                                          <p:spTgt spid="67612"/>
                                        </p:tgtEl>
                                        <p:attrNameLst>
                                          <p:attrName>style.visibility</p:attrName>
                                        </p:attrNameLst>
                                      </p:cBhvr>
                                      <p:to>
                                        <p:strVal val="visible"/>
                                      </p:to>
                                    </p:set>
                                    <p:animEffect transition="in" filter="wipe(down)">
                                      <p:cBhvr>
                                        <p:cTn id="77" dur="500"/>
                                        <p:tgtEl>
                                          <p:spTgt spid="67612"/>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nodeType="clickEffect">
                                  <p:stCondLst>
                                    <p:cond delay="0"/>
                                  </p:stCondLst>
                                  <p:childTnLst>
                                    <p:set>
                                      <p:cBhvr>
                                        <p:cTn id="81" dur="1" fill="hold">
                                          <p:stCondLst>
                                            <p:cond delay="0"/>
                                          </p:stCondLst>
                                        </p:cTn>
                                        <p:tgtEl>
                                          <p:spTgt spid="67609"/>
                                        </p:tgtEl>
                                        <p:attrNameLst>
                                          <p:attrName>style.visibility</p:attrName>
                                        </p:attrNameLst>
                                      </p:cBhvr>
                                      <p:to>
                                        <p:strVal val="visible"/>
                                      </p:to>
                                    </p:set>
                                    <p:anim calcmode="lin" valueType="num">
                                      <p:cBhvr additive="base">
                                        <p:cTn id="82" dur="500" fill="hold"/>
                                        <p:tgtEl>
                                          <p:spTgt spid="67609"/>
                                        </p:tgtEl>
                                        <p:attrNameLst>
                                          <p:attrName>ppt_x</p:attrName>
                                        </p:attrNameLst>
                                      </p:cBhvr>
                                      <p:tavLst>
                                        <p:tav tm="0">
                                          <p:val>
                                            <p:strVal val="#ppt_x"/>
                                          </p:val>
                                        </p:tav>
                                        <p:tav tm="100000">
                                          <p:val>
                                            <p:strVal val="#ppt_x"/>
                                          </p:val>
                                        </p:tav>
                                      </p:tavLst>
                                    </p:anim>
                                    <p:anim calcmode="lin" valueType="num">
                                      <p:cBhvr additive="base">
                                        <p:cTn id="83" dur="500" fill="hold"/>
                                        <p:tgtEl>
                                          <p:spTgt spid="67609"/>
                                        </p:tgtEl>
                                        <p:attrNameLst>
                                          <p:attrName>ppt_y</p:attrName>
                                        </p:attrNameLst>
                                      </p:cBhvr>
                                      <p:tavLst>
                                        <p:tav tm="0">
                                          <p:val>
                                            <p:strVal val="1+#ppt_h/2"/>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22" presetClass="entr" presetSubtype="4" fill="hold" grpId="0" nodeType="clickEffect">
                                  <p:stCondLst>
                                    <p:cond delay="0"/>
                                  </p:stCondLst>
                                  <p:childTnLst>
                                    <p:set>
                                      <p:cBhvr>
                                        <p:cTn id="87" dur="1" fill="hold">
                                          <p:stCondLst>
                                            <p:cond delay="0"/>
                                          </p:stCondLst>
                                        </p:cTn>
                                        <p:tgtEl>
                                          <p:spTgt spid="67600"/>
                                        </p:tgtEl>
                                        <p:attrNameLst>
                                          <p:attrName>style.visibility</p:attrName>
                                        </p:attrNameLst>
                                      </p:cBhvr>
                                      <p:to>
                                        <p:strVal val="visible"/>
                                      </p:to>
                                    </p:set>
                                    <p:animEffect transition="in" filter="wipe(down)">
                                      <p:cBhvr>
                                        <p:cTn id="88" dur="500"/>
                                        <p:tgtEl>
                                          <p:spTgt spid="67600"/>
                                        </p:tgtEl>
                                      </p:cBhvr>
                                    </p:animEffect>
                                  </p:childTnLst>
                                </p:cTn>
                              </p:par>
                            </p:childTnLst>
                          </p:cTn>
                        </p:par>
                      </p:childTnLst>
                    </p:cTn>
                  </p:par>
                  <p:par>
                    <p:cTn id="89" fill="hold">
                      <p:stCondLst>
                        <p:cond delay="indefinite"/>
                      </p:stCondLst>
                      <p:childTnLst>
                        <p:par>
                          <p:cTn id="90" fill="hold">
                            <p:stCondLst>
                              <p:cond delay="0"/>
                            </p:stCondLst>
                            <p:childTnLst>
                              <p:par>
                                <p:cTn id="91" presetID="22" presetClass="entr" presetSubtype="4" fill="hold" grpId="0" nodeType="clickEffect">
                                  <p:stCondLst>
                                    <p:cond delay="0"/>
                                  </p:stCondLst>
                                  <p:childTnLst>
                                    <p:set>
                                      <p:cBhvr>
                                        <p:cTn id="92" dur="1" fill="hold">
                                          <p:stCondLst>
                                            <p:cond delay="0"/>
                                          </p:stCondLst>
                                        </p:cTn>
                                        <p:tgtEl>
                                          <p:spTgt spid="67601"/>
                                        </p:tgtEl>
                                        <p:attrNameLst>
                                          <p:attrName>style.visibility</p:attrName>
                                        </p:attrNameLst>
                                      </p:cBhvr>
                                      <p:to>
                                        <p:strVal val="visible"/>
                                      </p:to>
                                    </p:set>
                                    <p:animEffect transition="in" filter="wipe(down)">
                                      <p:cBhvr>
                                        <p:cTn id="93" dur="500"/>
                                        <p:tgtEl>
                                          <p:spTgt spid="67601"/>
                                        </p:tgtEl>
                                      </p:cBhvr>
                                    </p:animEffect>
                                  </p:childTnLst>
                                </p:cTn>
                              </p:par>
                            </p:childTnLst>
                          </p:cTn>
                        </p:par>
                      </p:childTnLst>
                    </p:cTn>
                  </p:par>
                  <p:par>
                    <p:cTn id="94" fill="hold">
                      <p:stCondLst>
                        <p:cond delay="indefinite"/>
                      </p:stCondLst>
                      <p:childTnLst>
                        <p:par>
                          <p:cTn id="95" fill="hold">
                            <p:stCondLst>
                              <p:cond delay="0"/>
                            </p:stCondLst>
                            <p:childTnLst>
                              <p:par>
                                <p:cTn id="96" presetID="2" presetClass="entr" presetSubtype="4" fill="hold" nodeType="clickEffect">
                                  <p:stCondLst>
                                    <p:cond delay="0"/>
                                  </p:stCondLst>
                                  <p:childTnLst>
                                    <p:set>
                                      <p:cBhvr>
                                        <p:cTn id="97" dur="1" fill="hold">
                                          <p:stCondLst>
                                            <p:cond delay="0"/>
                                          </p:stCondLst>
                                        </p:cTn>
                                        <p:tgtEl>
                                          <p:spTgt spid="67593"/>
                                        </p:tgtEl>
                                        <p:attrNameLst>
                                          <p:attrName>style.visibility</p:attrName>
                                        </p:attrNameLst>
                                      </p:cBhvr>
                                      <p:to>
                                        <p:strVal val="visible"/>
                                      </p:to>
                                    </p:set>
                                    <p:anim calcmode="lin" valueType="num">
                                      <p:cBhvr additive="base">
                                        <p:cTn id="98" dur="500" fill="hold"/>
                                        <p:tgtEl>
                                          <p:spTgt spid="67593"/>
                                        </p:tgtEl>
                                        <p:attrNameLst>
                                          <p:attrName>ppt_x</p:attrName>
                                        </p:attrNameLst>
                                      </p:cBhvr>
                                      <p:tavLst>
                                        <p:tav tm="0">
                                          <p:val>
                                            <p:strVal val="#ppt_x"/>
                                          </p:val>
                                        </p:tav>
                                        <p:tav tm="100000">
                                          <p:val>
                                            <p:strVal val="#ppt_x"/>
                                          </p:val>
                                        </p:tav>
                                      </p:tavLst>
                                    </p:anim>
                                    <p:anim calcmode="lin" valueType="num">
                                      <p:cBhvr additive="base">
                                        <p:cTn id="99" dur="500" fill="hold"/>
                                        <p:tgtEl>
                                          <p:spTgt spid="67593"/>
                                        </p:tgtEl>
                                        <p:attrNameLst>
                                          <p:attrName>ppt_y</p:attrName>
                                        </p:attrNameLst>
                                      </p:cBhvr>
                                      <p:tavLst>
                                        <p:tav tm="0">
                                          <p:val>
                                            <p:strVal val="1+#ppt_h/2"/>
                                          </p:val>
                                        </p:tav>
                                        <p:tav tm="100000">
                                          <p:val>
                                            <p:strVal val="#ppt_y"/>
                                          </p:val>
                                        </p:tav>
                                      </p:tavLst>
                                    </p:anim>
                                  </p:childTnLst>
                                </p:cTn>
                              </p:par>
                            </p:childTnLst>
                          </p:cTn>
                        </p:par>
                      </p:childTnLst>
                    </p:cTn>
                  </p:par>
                  <p:par>
                    <p:cTn id="100" fill="hold">
                      <p:stCondLst>
                        <p:cond delay="indefinite"/>
                      </p:stCondLst>
                      <p:childTnLst>
                        <p:par>
                          <p:cTn id="101" fill="hold">
                            <p:stCondLst>
                              <p:cond delay="0"/>
                            </p:stCondLst>
                            <p:childTnLst>
                              <p:par>
                                <p:cTn id="102" presetID="22" presetClass="entr" presetSubtype="4" fill="hold" grpId="0" nodeType="clickEffect">
                                  <p:stCondLst>
                                    <p:cond delay="0"/>
                                  </p:stCondLst>
                                  <p:childTnLst>
                                    <p:set>
                                      <p:cBhvr>
                                        <p:cTn id="103" dur="1" fill="hold">
                                          <p:stCondLst>
                                            <p:cond delay="0"/>
                                          </p:stCondLst>
                                        </p:cTn>
                                        <p:tgtEl>
                                          <p:spTgt spid="67604"/>
                                        </p:tgtEl>
                                        <p:attrNameLst>
                                          <p:attrName>style.visibility</p:attrName>
                                        </p:attrNameLst>
                                      </p:cBhvr>
                                      <p:to>
                                        <p:strVal val="visible"/>
                                      </p:to>
                                    </p:set>
                                    <p:animEffect transition="in" filter="wipe(down)">
                                      <p:cBhvr>
                                        <p:cTn id="104" dur="500"/>
                                        <p:tgtEl>
                                          <p:spTgt spid="67604"/>
                                        </p:tgtEl>
                                      </p:cBhvr>
                                    </p:animEffect>
                                  </p:childTnLst>
                                </p:cTn>
                              </p:par>
                            </p:childTnLst>
                          </p:cTn>
                        </p:par>
                      </p:childTnLst>
                    </p:cTn>
                  </p:par>
                  <p:par>
                    <p:cTn id="105" fill="hold">
                      <p:stCondLst>
                        <p:cond delay="indefinite"/>
                      </p:stCondLst>
                      <p:childTnLst>
                        <p:par>
                          <p:cTn id="106" fill="hold">
                            <p:stCondLst>
                              <p:cond delay="0"/>
                            </p:stCondLst>
                            <p:childTnLst>
                              <p:par>
                                <p:cTn id="107" presetID="53" presetClass="entr" presetSubtype="0" fill="hold" nodeType="clickEffect">
                                  <p:stCondLst>
                                    <p:cond delay="0"/>
                                  </p:stCondLst>
                                  <p:childTnLst>
                                    <p:set>
                                      <p:cBhvr>
                                        <p:cTn id="108" dur="1" fill="hold">
                                          <p:stCondLst>
                                            <p:cond delay="0"/>
                                          </p:stCondLst>
                                        </p:cTn>
                                        <p:tgtEl>
                                          <p:spTgt spid="67594"/>
                                        </p:tgtEl>
                                        <p:attrNameLst>
                                          <p:attrName>style.visibility</p:attrName>
                                        </p:attrNameLst>
                                      </p:cBhvr>
                                      <p:to>
                                        <p:strVal val="visible"/>
                                      </p:to>
                                    </p:set>
                                    <p:anim calcmode="lin" valueType="num">
                                      <p:cBhvr>
                                        <p:cTn id="109" dur="500" fill="hold"/>
                                        <p:tgtEl>
                                          <p:spTgt spid="67594"/>
                                        </p:tgtEl>
                                        <p:attrNameLst>
                                          <p:attrName>ppt_w</p:attrName>
                                        </p:attrNameLst>
                                      </p:cBhvr>
                                      <p:tavLst>
                                        <p:tav tm="0">
                                          <p:val>
                                            <p:fltVal val="0"/>
                                          </p:val>
                                        </p:tav>
                                        <p:tav tm="100000">
                                          <p:val>
                                            <p:strVal val="#ppt_w"/>
                                          </p:val>
                                        </p:tav>
                                      </p:tavLst>
                                    </p:anim>
                                    <p:anim calcmode="lin" valueType="num">
                                      <p:cBhvr>
                                        <p:cTn id="110" dur="500" fill="hold"/>
                                        <p:tgtEl>
                                          <p:spTgt spid="67594"/>
                                        </p:tgtEl>
                                        <p:attrNameLst>
                                          <p:attrName>ppt_h</p:attrName>
                                        </p:attrNameLst>
                                      </p:cBhvr>
                                      <p:tavLst>
                                        <p:tav tm="0">
                                          <p:val>
                                            <p:fltVal val="0"/>
                                          </p:val>
                                        </p:tav>
                                        <p:tav tm="100000">
                                          <p:val>
                                            <p:strVal val="#ppt_h"/>
                                          </p:val>
                                        </p:tav>
                                      </p:tavLst>
                                    </p:anim>
                                    <p:animEffect transition="in" filter="fade">
                                      <p:cBhvr>
                                        <p:cTn id="111" dur="500"/>
                                        <p:tgtEl>
                                          <p:spTgt spid="67594"/>
                                        </p:tgtEl>
                                      </p:cBhvr>
                                    </p:animEffect>
                                  </p:childTnLst>
                                </p:cTn>
                              </p:par>
                            </p:childTnLst>
                          </p:cTn>
                        </p:par>
                      </p:childTnLst>
                    </p:cTn>
                  </p:par>
                  <p:par>
                    <p:cTn id="112" fill="hold">
                      <p:stCondLst>
                        <p:cond delay="indefinite"/>
                      </p:stCondLst>
                      <p:childTnLst>
                        <p:par>
                          <p:cTn id="113" fill="hold">
                            <p:stCondLst>
                              <p:cond delay="0"/>
                            </p:stCondLst>
                            <p:childTnLst>
                              <p:par>
                                <p:cTn id="114" presetID="22" presetClass="entr" presetSubtype="4" fill="hold" grpId="0" nodeType="clickEffect">
                                  <p:stCondLst>
                                    <p:cond delay="0"/>
                                  </p:stCondLst>
                                  <p:childTnLst>
                                    <p:set>
                                      <p:cBhvr>
                                        <p:cTn id="115" dur="1" fill="hold">
                                          <p:stCondLst>
                                            <p:cond delay="0"/>
                                          </p:stCondLst>
                                        </p:cTn>
                                        <p:tgtEl>
                                          <p:spTgt spid="67606"/>
                                        </p:tgtEl>
                                        <p:attrNameLst>
                                          <p:attrName>style.visibility</p:attrName>
                                        </p:attrNameLst>
                                      </p:cBhvr>
                                      <p:to>
                                        <p:strVal val="visible"/>
                                      </p:to>
                                    </p:set>
                                    <p:animEffect transition="in" filter="wipe(down)">
                                      <p:cBhvr>
                                        <p:cTn id="116" dur="500"/>
                                        <p:tgtEl>
                                          <p:spTgt spid="67606"/>
                                        </p:tgtEl>
                                      </p:cBhvr>
                                    </p:animEffect>
                                  </p:childTnLst>
                                </p:cTn>
                              </p:par>
                            </p:childTnLst>
                          </p:cTn>
                        </p:par>
                      </p:childTnLst>
                    </p:cTn>
                  </p:par>
                  <p:par>
                    <p:cTn id="117" fill="hold">
                      <p:stCondLst>
                        <p:cond delay="indefinite"/>
                      </p:stCondLst>
                      <p:childTnLst>
                        <p:par>
                          <p:cTn id="118" fill="hold">
                            <p:stCondLst>
                              <p:cond delay="0"/>
                            </p:stCondLst>
                            <p:childTnLst>
                              <p:par>
                                <p:cTn id="119" presetID="22" presetClass="entr" presetSubtype="4" fill="hold" grpId="0" nodeType="clickEffect">
                                  <p:stCondLst>
                                    <p:cond delay="0"/>
                                  </p:stCondLst>
                                  <p:childTnLst>
                                    <p:set>
                                      <p:cBhvr>
                                        <p:cTn id="120" dur="1" fill="hold">
                                          <p:stCondLst>
                                            <p:cond delay="0"/>
                                          </p:stCondLst>
                                        </p:cTn>
                                        <p:tgtEl>
                                          <p:spTgt spid="67607"/>
                                        </p:tgtEl>
                                        <p:attrNameLst>
                                          <p:attrName>style.visibility</p:attrName>
                                        </p:attrNameLst>
                                      </p:cBhvr>
                                      <p:to>
                                        <p:strVal val="visible"/>
                                      </p:to>
                                    </p:set>
                                    <p:animEffect transition="in" filter="wipe(down)">
                                      <p:cBhvr>
                                        <p:cTn id="121" dur="500"/>
                                        <p:tgtEl>
                                          <p:spTgt spid="67607"/>
                                        </p:tgtEl>
                                      </p:cBhvr>
                                    </p:animEffect>
                                  </p:childTnLst>
                                </p:cTn>
                              </p:par>
                            </p:childTnLst>
                          </p:cTn>
                        </p:par>
                      </p:childTnLst>
                    </p:cTn>
                  </p:par>
                  <p:par>
                    <p:cTn id="122" fill="hold">
                      <p:stCondLst>
                        <p:cond delay="indefinite"/>
                      </p:stCondLst>
                      <p:childTnLst>
                        <p:par>
                          <p:cTn id="123" fill="hold">
                            <p:stCondLst>
                              <p:cond delay="0"/>
                            </p:stCondLst>
                            <p:childTnLst>
                              <p:par>
                                <p:cTn id="124" presetID="24" presetClass="entr" presetSubtype="0" fill="hold" nodeType="clickEffect">
                                  <p:stCondLst>
                                    <p:cond delay="0"/>
                                  </p:stCondLst>
                                  <p:childTnLst>
                                    <p:set>
                                      <p:cBhvr>
                                        <p:cTn id="125" dur="1" fill="hold">
                                          <p:stCondLst>
                                            <p:cond delay="0"/>
                                          </p:stCondLst>
                                        </p:cTn>
                                        <p:tgtEl>
                                          <p:spTgt spid="67595"/>
                                        </p:tgtEl>
                                        <p:attrNameLst>
                                          <p:attrName>style.visibility</p:attrName>
                                        </p:attrNameLst>
                                      </p:cBhvr>
                                      <p:to>
                                        <p:strVal val="visible"/>
                                      </p:to>
                                    </p:set>
                                    <p:anim to="" calcmode="lin" valueType="num">
                                      <p:cBhvr>
                                        <p:cTn id="126" dur="1" fill="hold"/>
                                        <p:tgtEl>
                                          <p:spTgt spid="67595"/>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596" grpId="0" animBg="1"/>
      <p:bldP spid="67597" grpId="0" animBg="1"/>
      <p:bldP spid="67598" grpId="0" animBg="1"/>
      <p:bldP spid="67599" grpId="0" animBg="1"/>
      <p:bldP spid="67600" grpId="0" animBg="1"/>
      <p:bldP spid="67601" grpId="0" animBg="1"/>
      <p:bldP spid="67602" grpId="0" animBg="1"/>
      <p:bldP spid="67603" grpId="0" animBg="1"/>
      <p:bldP spid="67604" grpId="0" animBg="1"/>
      <p:bldP spid="67606" grpId="0" animBg="1"/>
      <p:bldP spid="67607" grpId="0" animBg="1"/>
      <p:bldP spid="67610" grpId="0" animBg="1"/>
      <p:bldP spid="67611" grpId="0" animBg="1"/>
      <p:bldP spid="67612" grpId="0"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Block Arc 5">
            <a:extLst>
              <a:ext uri="{FF2B5EF4-FFF2-40B4-BE49-F238E27FC236}">
                <a16:creationId xmlns:a16="http://schemas.microsoft.com/office/drawing/2014/main" id="{EFDA6113-FA65-4A9A-A212-71AF154BB049}"/>
              </a:ext>
            </a:extLst>
          </p:cNvPr>
          <p:cNvSpPr/>
          <p:nvPr/>
        </p:nvSpPr>
        <p:spPr>
          <a:xfrm rot="16200000">
            <a:off x="1611648" y="1772816"/>
            <a:ext cx="5112568" cy="2520280"/>
          </a:xfrm>
          <a:prstGeom prst="blockArc">
            <a:avLst>
              <a:gd name="adj1" fmla="val 9901519"/>
              <a:gd name="adj2" fmla="val 948928"/>
              <a:gd name="adj3" fmla="val 20383"/>
            </a:avLst>
          </a:prstGeom>
          <a:solidFill>
            <a:srgbClr val="FFC000"/>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black"/>
              </a:solidFill>
              <a:effectLst/>
              <a:uLnTx/>
              <a:uFillTx/>
              <a:latin typeface="Calibri"/>
              <a:ea typeface="+mn-ea"/>
              <a:cs typeface="+mn-cs"/>
            </a:endParaRPr>
          </a:p>
        </p:txBody>
      </p:sp>
      <p:sp>
        <p:nvSpPr>
          <p:cNvPr id="2" name="Flowchart: Terminator 1">
            <a:extLst>
              <a:ext uri="{FF2B5EF4-FFF2-40B4-BE49-F238E27FC236}">
                <a16:creationId xmlns:a16="http://schemas.microsoft.com/office/drawing/2014/main" id="{56FAF0E2-A7B1-433F-8334-FDCD94C8BE49}"/>
              </a:ext>
            </a:extLst>
          </p:cNvPr>
          <p:cNvSpPr/>
          <p:nvPr/>
        </p:nvSpPr>
        <p:spPr>
          <a:xfrm>
            <a:off x="251520" y="2500587"/>
            <a:ext cx="2520282" cy="1288453"/>
          </a:xfrm>
          <a:prstGeom prst="flowChartTerminator">
            <a:avLst/>
          </a:prstGeom>
          <a:solidFill>
            <a:srgbClr val="7030A0"/>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D" sz="1800" b="0" i="0" u="none" strike="noStrike" kern="1200" cap="none" spc="0" normalizeH="0" baseline="0" noProof="0" dirty="0">
                <a:ln>
                  <a:noFill/>
                </a:ln>
                <a:solidFill>
                  <a:srgbClr val="FFFFFF"/>
                </a:solidFill>
                <a:effectLst/>
                <a:uLnTx/>
                <a:uFillTx/>
                <a:latin typeface="Arial Rounded MT Bold" panose="020F0704030504030204" pitchFamily="34" charset="0"/>
                <a:ea typeface="+mn-ea"/>
                <a:cs typeface="+mn-cs"/>
              </a:rPr>
              <a:t>PENGUJIAN INSTRUMEN </a:t>
            </a:r>
          </a:p>
        </p:txBody>
      </p:sp>
      <p:sp>
        <p:nvSpPr>
          <p:cNvPr id="8" name="Flowchart: Terminator 7">
            <a:extLst>
              <a:ext uri="{FF2B5EF4-FFF2-40B4-BE49-F238E27FC236}">
                <a16:creationId xmlns:a16="http://schemas.microsoft.com/office/drawing/2014/main" id="{96E0DCEA-ACF0-4A49-B8C0-E8AAA291840E}"/>
              </a:ext>
            </a:extLst>
          </p:cNvPr>
          <p:cNvSpPr/>
          <p:nvPr/>
        </p:nvSpPr>
        <p:spPr>
          <a:xfrm>
            <a:off x="3851920" y="1484784"/>
            <a:ext cx="3888432" cy="1288453"/>
          </a:xfrm>
          <a:prstGeom prst="flowChartTerminator">
            <a:avLst/>
          </a:prstGeom>
          <a:solidFill>
            <a:schemeClr val="accent6">
              <a:lumMod val="75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D" sz="2400" b="0" i="0" u="none" strike="noStrike" kern="1200" cap="none" spc="0" normalizeH="0" baseline="0" noProof="0" dirty="0">
                <a:ln>
                  <a:noFill/>
                </a:ln>
                <a:solidFill>
                  <a:srgbClr val="FFFFFF"/>
                </a:solidFill>
                <a:effectLst/>
                <a:uLnTx/>
                <a:uFillTx/>
                <a:latin typeface="Arial Rounded MT Bold" panose="020F0704030504030204" pitchFamily="34" charset="0"/>
                <a:ea typeface="+mn-ea"/>
                <a:cs typeface="+mn-cs"/>
              </a:rPr>
              <a:t>INTERNAL:</a:t>
            </a:r>
            <a:r>
              <a:rPr kumimoji="0" lang="en-ID" sz="2800" b="0" i="0" u="none" strike="noStrike" kern="1200" cap="none" spc="0" normalizeH="0" baseline="0" noProof="0" dirty="0">
                <a:ln>
                  <a:noFill/>
                </a:ln>
                <a:solidFill>
                  <a:srgbClr val="FFFFFF"/>
                </a:solidFill>
                <a:effectLst/>
                <a:uLnTx/>
                <a:uFillTx/>
                <a:latin typeface="Arial Rounded MT Bold" panose="020F0704030504030204" pitchFamily="34" charset="0"/>
                <a:ea typeface="+mn-ea"/>
                <a:cs typeface="+mn-cs"/>
              </a:rPr>
              <a:t> </a:t>
            </a:r>
            <a:r>
              <a:rPr kumimoji="0" lang="en-ID" sz="2800" b="0" i="0" u="none" strike="noStrike" kern="1200" cap="none" spc="0" normalizeH="0" baseline="0" noProof="0" dirty="0" err="1">
                <a:ln>
                  <a:noFill/>
                </a:ln>
                <a:solidFill>
                  <a:srgbClr val="FFFFFF"/>
                </a:solidFill>
                <a:effectLst/>
                <a:uLnTx/>
                <a:uFillTx/>
                <a:latin typeface="Arial Rounded MT Bold" panose="020F0704030504030204" pitchFamily="34" charset="0"/>
                <a:ea typeface="+mn-ea"/>
                <a:cs typeface="+mn-cs"/>
              </a:rPr>
              <a:t>konsultasi</a:t>
            </a:r>
            <a:r>
              <a:rPr kumimoji="0" lang="en-ID" sz="2800" b="0" i="0" u="none" strike="noStrike" kern="1200" cap="none" spc="0" normalizeH="0" baseline="0" noProof="0" dirty="0">
                <a:ln>
                  <a:noFill/>
                </a:ln>
                <a:solidFill>
                  <a:srgbClr val="FFFFFF"/>
                </a:solidFill>
                <a:effectLst/>
                <a:uLnTx/>
                <a:uFillTx/>
                <a:latin typeface="Arial Rounded MT Bold" panose="020F0704030504030204" pitchFamily="34" charset="0"/>
                <a:ea typeface="+mn-ea"/>
                <a:cs typeface="+mn-cs"/>
              </a:rPr>
              <a:t> </a:t>
            </a:r>
            <a:r>
              <a:rPr kumimoji="0" lang="en-ID" sz="2800" b="0" i="0" u="none" strike="noStrike" kern="1200" cap="none" spc="0" normalizeH="0" baseline="0" noProof="0" dirty="0" err="1">
                <a:ln>
                  <a:noFill/>
                </a:ln>
                <a:solidFill>
                  <a:srgbClr val="FFFFFF"/>
                </a:solidFill>
                <a:effectLst/>
                <a:uLnTx/>
                <a:uFillTx/>
                <a:latin typeface="Arial Rounded MT Bold" panose="020F0704030504030204" pitchFamily="34" charset="0"/>
                <a:ea typeface="+mn-ea"/>
                <a:cs typeface="+mn-cs"/>
              </a:rPr>
              <a:t>ahli</a:t>
            </a:r>
            <a:endParaRPr kumimoji="0" lang="en-ID" sz="2800" b="0" i="0" u="none" strike="noStrike" kern="1200" cap="none" spc="0" normalizeH="0" baseline="0" noProof="0" dirty="0">
              <a:ln>
                <a:noFill/>
              </a:ln>
              <a:solidFill>
                <a:srgbClr val="FFFFFF"/>
              </a:solidFill>
              <a:effectLst/>
              <a:uLnTx/>
              <a:uFillTx/>
              <a:latin typeface="Arial Rounded MT Bold" panose="020F0704030504030204" pitchFamily="34" charset="0"/>
              <a:ea typeface="+mn-ea"/>
              <a:cs typeface="+mn-cs"/>
            </a:endParaRPr>
          </a:p>
        </p:txBody>
      </p:sp>
      <p:sp>
        <p:nvSpPr>
          <p:cNvPr id="11" name="Flowchart: Terminator 10">
            <a:extLst>
              <a:ext uri="{FF2B5EF4-FFF2-40B4-BE49-F238E27FC236}">
                <a16:creationId xmlns:a16="http://schemas.microsoft.com/office/drawing/2014/main" id="{B71D0C4B-E6E7-45D9-8E75-BA4FC1F6FBE6}"/>
              </a:ext>
            </a:extLst>
          </p:cNvPr>
          <p:cNvSpPr/>
          <p:nvPr/>
        </p:nvSpPr>
        <p:spPr>
          <a:xfrm>
            <a:off x="3851919" y="3356992"/>
            <a:ext cx="3960441" cy="1288453"/>
          </a:xfrm>
          <a:prstGeom prst="flowChartTerminator">
            <a:avLst/>
          </a:prstGeom>
          <a:solidFill>
            <a:schemeClr val="accent1">
              <a:lumMod val="50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D" sz="2400" b="0" i="0" u="none" strike="noStrike" kern="1200" cap="none" spc="0" normalizeH="0" baseline="0" noProof="0" dirty="0">
                <a:ln>
                  <a:noFill/>
                </a:ln>
                <a:solidFill>
                  <a:srgbClr val="FFFFFF"/>
                </a:solidFill>
                <a:effectLst/>
                <a:uLnTx/>
                <a:uFillTx/>
                <a:latin typeface="Arial Rounded MT Bold" panose="020F0704030504030204" pitchFamily="34" charset="0"/>
                <a:ea typeface="+mn-ea"/>
                <a:cs typeface="+mn-cs"/>
              </a:rPr>
              <a:t>EKSTERNAL: UJI COBA</a:t>
            </a:r>
          </a:p>
        </p:txBody>
      </p:sp>
      <p:pic>
        <p:nvPicPr>
          <p:cNvPr id="7" name="Picture 5" descr="Baby_with_hammer">
            <a:extLst>
              <a:ext uri="{FF2B5EF4-FFF2-40B4-BE49-F238E27FC236}">
                <a16:creationId xmlns:a16="http://schemas.microsoft.com/office/drawing/2014/main" id="{604FFF8E-52D9-45E0-80A1-91D671784880}"/>
              </a:ext>
            </a:extLst>
          </p:cNvPr>
          <p:cNvPicPr>
            <a:picLocks noChangeAspect="1" noChangeArrowheads="1" noCrop="1"/>
          </p:cNvPicPr>
          <p:nvPr/>
        </p:nvPicPr>
        <p:blipFill>
          <a:blip r:embed="rId2"/>
          <a:srcRect/>
          <a:stretch>
            <a:fillRect/>
          </a:stretch>
        </p:blipFill>
        <p:spPr bwMode="auto">
          <a:xfrm>
            <a:off x="21314" y="4437112"/>
            <a:ext cx="1636197" cy="1511771"/>
          </a:xfrm>
          <a:prstGeom prst="rect">
            <a:avLst/>
          </a:prstGeom>
          <a:noFill/>
          <a:ln w="9525">
            <a:noFill/>
            <a:miter lim="800000"/>
            <a:headEnd/>
            <a:tailEnd/>
          </a:ln>
        </p:spPr>
      </p:pic>
      <p:pic>
        <p:nvPicPr>
          <p:cNvPr id="9" name="Picture 5" descr="Baby_with_hammer">
            <a:extLst>
              <a:ext uri="{FF2B5EF4-FFF2-40B4-BE49-F238E27FC236}">
                <a16:creationId xmlns:a16="http://schemas.microsoft.com/office/drawing/2014/main" id="{33389B32-3ED4-4FF5-92C1-56C6CD459AC5}"/>
              </a:ext>
            </a:extLst>
          </p:cNvPr>
          <p:cNvPicPr>
            <a:picLocks noChangeAspect="1" noChangeArrowheads="1" noCrop="1"/>
          </p:cNvPicPr>
          <p:nvPr/>
        </p:nvPicPr>
        <p:blipFill>
          <a:blip r:embed="rId2"/>
          <a:srcRect/>
          <a:stretch>
            <a:fillRect/>
          </a:stretch>
        </p:blipFill>
        <p:spPr bwMode="auto">
          <a:xfrm>
            <a:off x="975402" y="4941168"/>
            <a:ext cx="1636197" cy="1511771"/>
          </a:xfrm>
          <a:prstGeom prst="rect">
            <a:avLst/>
          </a:prstGeom>
          <a:noFill/>
          <a:ln w="9525">
            <a:noFill/>
            <a:miter lim="800000"/>
            <a:headEnd/>
            <a:tailEnd/>
          </a:ln>
        </p:spPr>
      </p:pic>
    </p:spTree>
    <p:extLst>
      <p:ext uri="{BB962C8B-B14F-4D97-AF65-F5344CB8AC3E}">
        <p14:creationId xmlns:p14="http://schemas.microsoft.com/office/powerpoint/2010/main" val="417163574"/>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wipe(down)">
                                      <p:cBhvr>
                                        <p:cTn id="19" dur="500"/>
                                        <p:tgtEl>
                                          <p:spTgt spid="8"/>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wipe(down)">
                                      <p:cBhvr>
                                        <p:cTn id="24"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 grpId="0" animBg="1"/>
      <p:bldP spid="8" grpId="0" animBg="1"/>
      <p:bldP spid="11" grpId="0" animBg="1"/>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Block Arc 5">
            <a:extLst>
              <a:ext uri="{FF2B5EF4-FFF2-40B4-BE49-F238E27FC236}">
                <a16:creationId xmlns:a16="http://schemas.microsoft.com/office/drawing/2014/main" id="{EFDA6113-FA65-4A9A-A212-71AF154BB049}"/>
              </a:ext>
            </a:extLst>
          </p:cNvPr>
          <p:cNvSpPr/>
          <p:nvPr/>
        </p:nvSpPr>
        <p:spPr>
          <a:xfrm rot="16200000">
            <a:off x="1287612" y="2096852"/>
            <a:ext cx="5760640" cy="2520280"/>
          </a:xfrm>
          <a:prstGeom prst="blockArc">
            <a:avLst>
              <a:gd name="adj1" fmla="val 9901519"/>
              <a:gd name="adj2" fmla="val 948928"/>
              <a:gd name="adj3" fmla="val 20383"/>
            </a:avLst>
          </a:prstGeom>
          <a:solidFill>
            <a:srgbClr val="FF000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black"/>
              </a:solidFill>
              <a:effectLst/>
              <a:uLnTx/>
              <a:uFillTx/>
              <a:latin typeface="Calibri"/>
              <a:ea typeface="+mn-ea"/>
              <a:cs typeface="+mn-cs"/>
            </a:endParaRPr>
          </a:p>
        </p:txBody>
      </p:sp>
      <p:sp>
        <p:nvSpPr>
          <p:cNvPr id="2" name="Flowchart: Terminator 1">
            <a:extLst>
              <a:ext uri="{FF2B5EF4-FFF2-40B4-BE49-F238E27FC236}">
                <a16:creationId xmlns:a16="http://schemas.microsoft.com/office/drawing/2014/main" id="{56FAF0E2-A7B1-433F-8334-FDCD94C8BE49}"/>
              </a:ext>
            </a:extLst>
          </p:cNvPr>
          <p:cNvSpPr/>
          <p:nvPr/>
        </p:nvSpPr>
        <p:spPr>
          <a:xfrm>
            <a:off x="251520" y="2500587"/>
            <a:ext cx="2520282" cy="1288453"/>
          </a:xfrm>
          <a:prstGeom prst="flowChartTerminator">
            <a:avLst/>
          </a:prstGeom>
          <a:solidFill>
            <a:srgbClr val="9900CC"/>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D" sz="18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PENGUJIAN EKSTERNAL INSTRUMEN</a:t>
            </a:r>
          </a:p>
        </p:txBody>
      </p:sp>
      <p:sp>
        <p:nvSpPr>
          <p:cNvPr id="8" name="Flowchart: Terminator 7">
            <a:extLst>
              <a:ext uri="{FF2B5EF4-FFF2-40B4-BE49-F238E27FC236}">
                <a16:creationId xmlns:a16="http://schemas.microsoft.com/office/drawing/2014/main" id="{96E0DCEA-ACF0-4A49-B8C0-E8AAA291840E}"/>
              </a:ext>
            </a:extLst>
          </p:cNvPr>
          <p:cNvSpPr/>
          <p:nvPr/>
        </p:nvSpPr>
        <p:spPr>
          <a:xfrm>
            <a:off x="3851920" y="1484785"/>
            <a:ext cx="3888432" cy="1152128"/>
          </a:xfrm>
          <a:prstGeom prst="flowChartTerminator">
            <a:avLst/>
          </a:prstGeom>
          <a:solidFill>
            <a:srgbClr val="00800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UJI COBA LAPANGAN</a:t>
            </a:r>
          </a:p>
        </p:txBody>
      </p:sp>
      <p:sp>
        <p:nvSpPr>
          <p:cNvPr id="7" name="Flowchart: Terminator 6">
            <a:extLst>
              <a:ext uri="{FF2B5EF4-FFF2-40B4-BE49-F238E27FC236}">
                <a16:creationId xmlns:a16="http://schemas.microsoft.com/office/drawing/2014/main" id="{87B5334F-BE2E-4CD5-BE31-C07121D7D52D}"/>
              </a:ext>
            </a:extLst>
          </p:cNvPr>
          <p:cNvSpPr/>
          <p:nvPr/>
        </p:nvSpPr>
        <p:spPr>
          <a:xfrm>
            <a:off x="3851920" y="2762165"/>
            <a:ext cx="3888432" cy="1152128"/>
          </a:xfrm>
          <a:prstGeom prst="flowChartTerminator">
            <a:avLst/>
          </a:prstGeom>
          <a:solidFill>
            <a:srgbClr val="FFC00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D" sz="2400" b="1" i="0" u="none" strike="noStrike" kern="1200" cap="none" spc="0" normalizeH="0" baseline="0" noProof="0" dirty="0">
                <a:ln>
                  <a:noFill/>
                </a:ln>
                <a:solidFill>
                  <a:srgbClr val="006E6B">
                    <a:lumMod val="50000"/>
                  </a:srgbClr>
                </a:solidFill>
                <a:effectLst/>
                <a:uLnTx/>
                <a:uFillTx/>
                <a:latin typeface="Arial Rounded MT Bold" panose="020F0704030504030204" pitchFamily="34" charset="0"/>
                <a:ea typeface="+mn-ea"/>
                <a:cs typeface="+mn-cs"/>
              </a:rPr>
              <a:t>MINIMAL 30 SAMPEL</a:t>
            </a:r>
          </a:p>
        </p:txBody>
      </p:sp>
      <p:sp>
        <p:nvSpPr>
          <p:cNvPr id="12" name="Flowchart: Terminator 11">
            <a:extLst>
              <a:ext uri="{FF2B5EF4-FFF2-40B4-BE49-F238E27FC236}">
                <a16:creationId xmlns:a16="http://schemas.microsoft.com/office/drawing/2014/main" id="{8AEC1F17-D535-4C8B-95EB-68A3372A49EB}"/>
              </a:ext>
            </a:extLst>
          </p:cNvPr>
          <p:cNvSpPr/>
          <p:nvPr/>
        </p:nvSpPr>
        <p:spPr>
          <a:xfrm>
            <a:off x="3851920" y="4023724"/>
            <a:ext cx="3888432" cy="1152128"/>
          </a:xfrm>
          <a:prstGeom prst="flowChartTerminator">
            <a:avLst/>
          </a:prstGeom>
          <a:solidFill>
            <a:srgbClr val="00330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ANALISIS BUTIR</a:t>
            </a:r>
          </a:p>
        </p:txBody>
      </p:sp>
    </p:spTree>
    <p:extLst>
      <p:ext uri="{BB962C8B-B14F-4D97-AF65-F5344CB8AC3E}">
        <p14:creationId xmlns:p14="http://schemas.microsoft.com/office/powerpoint/2010/main" val="3538373076"/>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wipe(down)">
                                      <p:cBhvr>
                                        <p:cTn id="19" dur="500"/>
                                        <p:tgtEl>
                                          <p:spTgt spid="8"/>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wipe(down)">
                                      <p:cBhvr>
                                        <p:cTn id="24" dur="500"/>
                                        <p:tgtEl>
                                          <p:spTgt spid="7"/>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4" fill="hold" grpId="0" nodeType="click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wipe(down)">
                                      <p:cBhvr>
                                        <p:cTn id="2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 grpId="0" animBg="1"/>
      <p:bldP spid="8" grpId="0" animBg="1"/>
      <p:bldP spid="7" grpId="0" animBg="1"/>
      <p:bldP spid="12" grpId="0" animBg="1"/>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4">
            <a:extLst>
              <a:ext uri="{FF2B5EF4-FFF2-40B4-BE49-F238E27FC236}">
                <a16:creationId xmlns:a16="http://schemas.microsoft.com/office/drawing/2014/main" id="{33E39356-B433-4722-B595-CED1E4B754CE}"/>
              </a:ext>
            </a:extLst>
          </p:cNvPr>
          <p:cNvGraphicFramePr>
            <a:graphicFrameLocks noGrp="1"/>
          </p:cNvGraphicFramePr>
          <p:nvPr/>
        </p:nvGraphicFramePr>
        <p:xfrm>
          <a:off x="539551" y="1268760"/>
          <a:ext cx="8064898" cy="4820920"/>
        </p:xfrm>
        <a:graphic>
          <a:graphicData uri="http://schemas.openxmlformats.org/drawingml/2006/table">
            <a:tbl>
              <a:tblPr firstRow="1" bandRow="1">
                <a:tableStyleId>{5940675A-B579-460E-94D1-54222C63F5DA}</a:tableStyleId>
              </a:tblPr>
              <a:tblGrid>
                <a:gridCol w="792088">
                  <a:extLst>
                    <a:ext uri="{9D8B030D-6E8A-4147-A177-3AD203B41FA5}">
                      <a16:colId xmlns:a16="http://schemas.microsoft.com/office/drawing/2014/main" val="796708189"/>
                    </a:ext>
                  </a:extLst>
                </a:gridCol>
                <a:gridCol w="960107">
                  <a:extLst>
                    <a:ext uri="{9D8B030D-6E8A-4147-A177-3AD203B41FA5}">
                      <a16:colId xmlns:a16="http://schemas.microsoft.com/office/drawing/2014/main" val="4217979689"/>
                    </a:ext>
                  </a:extLst>
                </a:gridCol>
                <a:gridCol w="960107">
                  <a:extLst>
                    <a:ext uri="{9D8B030D-6E8A-4147-A177-3AD203B41FA5}">
                      <a16:colId xmlns:a16="http://schemas.microsoft.com/office/drawing/2014/main" val="567822931"/>
                    </a:ext>
                  </a:extLst>
                </a:gridCol>
                <a:gridCol w="960107">
                  <a:extLst>
                    <a:ext uri="{9D8B030D-6E8A-4147-A177-3AD203B41FA5}">
                      <a16:colId xmlns:a16="http://schemas.microsoft.com/office/drawing/2014/main" val="2585978527"/>
                    </a:ext>
                  </a:extLst>
                </a:gridCol>
                <a:gridCol w="960107">
                  <a:extLst>
                    <a:ext uri="{9D8B030D-6E8A-4147-A177-3AD203B41FA5}">
                      <a16:colId xmlns:a16="http://schemas.microsoft.com/office/drawing/2014/main" val="3355532879"/>
                    </a:ext>
                  </a:extLst>
                </a:gridCol>
                <a:gridCol w="960107">
                  <a:extLst>
                    <a:ext uri="{9D8B030D-6E8A-4147-A177-3AD203B41FA5}">
                      <a16:colId xmlns:a16="http://schemas.microsoft.com/office/drawing/2014/main" val="4097155455"/>
                    </a:ext>
                  </a:extLst>
                </a:gridCol>
                <a:gridCol w="960107">
                  <a:extLst>
                    <a:ext uri="{9D8B030D-6E8A-4147-A177-3AD203B41FA5}">
                      <a16:colId xmlns:a16="http://schemas.microsoft.com/office/drawing/2014/main" val="3716845791"/>
                    </a:ext>
                  </a:extLst>
                </a:gridCol>
                <a:gridCol w="1512168">
                  <a:extLst>
                    <a:ext uri="{9D8B030D-6E8A-4147-A177-3AD203B41FA5}">
                      <a16:colId xmlns:a16="http://schemas.microsoft.com/office/drawing/2014/main" val="3264850834"/>
                    </a:ext>
                  </a:extLst>
                </a:gridCol>
              </a:tblGrid>
              <a:tr h="370840">
                <a:tc rowSpan="2">
                  <a:txBody>
                    <a:bodyPr/>
                    <a:lstStyle/>
                    <a:p>
                      <a:r>
                        <a:rPr lang="en-ID" sz="1800" dirty="0">
                          <a:latin typeface="Arial Rounded MT Bold" panose="020F0704030504030204" pitchFamily="34" charset="0"/>
                        </a:rPr>
                        <a:t>No Uji</a:t>
                      </a:r>
                    </a:p>
                  </a:txBody>
                  <a:tcPr/>
                </a:tc>
                <a:tc gridSpan="6">
                  <a:txBody>
                    <a:bodyPr/>
                    <a:lstStyle/>
                    <a:p>
                      <a:pPr algn="ctr"/>
                      <a:r>
                        <a:rPr lang="en-ID" sz="1800" dirty="0">
                          <a:latin typeface="Arial Rounded MT Bold" panose="020F0704030504030204" pitchFamily="34" charset="0"/>
                        </a:rPr>
                        <a:t>Skor </a:t>
                      </a:r>
                      <a:r>
                        <a:rPr lang="en-ID" sz="1800" dirty="0" err="1">
                          <a:latin typeface="Arial Rounded MT Bold" panose="020F0704030504030204" pitchFamily="34" charset="0"/>
                        </a:rPr>
                        <a:t>untuk</a:t>
                      </a:r>
                      <a:r>
                        <a:rPr lang="en-ID" sz="1800" dirty="0">
                          <a:latin typeface="Arial Rounded MT Bold" panose="020F0704030504030204" pitchFamily="34" charset="0"/>
                        </a:rPr>
                        <a:t> </a:t>
                      </a:r>
                      <a:r>
                        <a:rPr lang="en-ID" sz="1800" dirty="0" err="1">
                          <a:latin typeface="Arial Rounded MT Bold" panose="020F0704030504030204" pitchFamily="34" charset="0"/>
                        </a:rPr>
                        <a:t>butir</a:t>
                      </a:r>
                      <a:r>
                        <a:rPr lang="en-ID" sz="1800" dirty="0">
                          <a:latin typeface="Arial Rounded MT Bold" panose="020F0704030504030204" pitchFamily="34" charset="0"/>
                        </a:rPr>
                        <a:t> no</a:t>
                      </a:r>
                    </a:p>
                  </a:txBody>
                  <a:tcPr/>
                </a:tc>
                <a:tc hMerge="1">
                  <a:txBody>
                    <a:bodyPr/>
                    <a:lstStyle/>
                    <a:p>
                      <a:endParaRPr lang="en-ID" sz="1600" dirty="0">
                        <a:latin typeface="Arial Rounded MT Bold" panose="020F0704030504030204" pitchFamily="34" charset="0"/>
                      </a:endParaRPr>
                    </a:p>
                  </a:txBody>
                  <a:tcPr/>
                </a:tc>
                <a:tc hMerge="1">
                  <a:txBody>
                    <a:bodyPr/>
                    <a:lstStyle/>
                    <a:p>
                      <a:endParaRPr lang="en-ID" sz="1600" dirty="0">
                        <a:latin typeface="Arial Rounded MT Bold" panose="020F0704030504030204" pitchFamily="34" charset="0"/>
                      </a:endParaRPr>
                    </a:p>
                  </a:txBody>
                  <a:tcPr/>
                </a:tc>
                <a:tc hMerge="1">
                  <a:txBody>
                    <a:bodyPr/>
                    <a:lstStyle/>
                    <a:p>
                      <a:endParaRPr lang="en-ID" sz="1600" dirty="0">
                        <a:latin typeface="Arial Rounded MT Bold" panose="020F0704030504030204" pitchFamily="34" charset="0"/>
                      </a:endParaRPr>
                    </a:p>
                  </a:txBody>
                  <a:tcPr/>
                </a:tc>
                <a:tc hMerge="1">
                  <a:txBody>
                    <a:bodyPr/>
                    <a:lstStyle/>
                    <a:p>
                      <a:endParaRPr lang="en-ID" sz="1600" dirty="0">
                        <a:latin typeface="Arial Rounded MT Bold" panose="020F0704030504030204" pitchFamily="34" charset="0"/>
                      </a:endParaRPr>
                    </a:p>
                  </a:txBody>
                  <a:tcPr/>
                </a:tc>
                <a:tc hMerge="1">
                  <a:txBody>
                    <a:bodyPr/>
                    <a:lstStyle/>
                    <a:p>
                      <a:endParaRPr lang="en-ID" sz="1600" dirty="0">
                        <a:latin typeface="Arial Rounded MT Bold" panose="020F0704030504030204" pitchFamily="34" charset="0"/>
                      </a:endParaRPr>
                    </a:p>
                  </a:txBody>
                  <a:tcPr/>
                </a:tc>
                <a:tc rowSpan="2">
                  <a:txBody>
                    <a:bodyPr/>
                    <a:lstStyle/>
                    <a:p>
                      <a:r>
                        <a:rPr lang="en-ID" sz="1800" dirty="0">
                          <a:latin typeface="Arial Rounded MT Bold" panose="020F0704030504030204" pitchFamily="34" charset="0"/>
                        </a:rPr>
                        <a:t>Skor Total</a:t>
                      </a:r>
                    </a:p>
                  </a:txBody>
                  <a:tcPr anchor="ctr"/>
                </a:tc>
                <a:extLst>
                  <a:ext uri="{0D108BD9-81ED-4DB2-BD59-A6C34878D82A}">
                    <a16:rowId xmlns:a16="http://schemas.microsoft.com/office/drawing/2014/main" val="1531068277"/>
                  </a:ext>
                </a:extLst>
              </a:tr>
              <a:tr h="370840">
                <a:tc vMerge="1">
                  <a:txBody>
                    <a:bodyPr/>
                    <a:lstStyle/>
                    <a:p>
                      <a:endParaRPr lang="en-ID" sz="1800" dirty="0">
                        <a:latin typeface="Arial Rounded MT Bold" panose="020F0704030504030204" pitchFamily="34" charset="0"/>
                      </a:endParaRPr>
                    </a:p>
                  </a:txBody>
                  <a:tcPr/>
                </a:tc>
                <a:tc>
                  <a:txBody>
                    <a:bodyPr/>
                    <a:lstStyle/>
                    <a:p>
                      <a:pPr algn="ctr"/>
                      <a:r>
                        <a:rPr lang="en-ID" sz="1800" dirty="0">
                          <a:latin typeface="Arial Rounded MT Bold" panose="020F0704030504030204" pitchFamily="34" charset="0"/>
                        </a:rPr>
                        <a:t>1</a:t>
                      </a:r>
                    </a:p>
                  </a:txBody>
                  <a:tcPr/>
                </a:tc>
                <a:tc>
                  <a:txBody>
                    <a:bodyPr/>
                    <a:lstStyle/>
                    <a:p>
                      <a:pPr algn="ctr"/>
                      <a:r>
                        <a:rPr lang="en-ID" sz="1800" dirty="0">
                          <a:latin typeface="Arial Rounded MT Bold" panose="020F0704030504030204" pitchFamily="34" charset="0"/>
                        </a:rPr>
                        <a:t>2</a:t>
                      </a:r>
                    </a:p>
                  </a:txBody>
                  <a:tcPr/>
                </a:tc>
                <a:tc>
                  <a:txBody>
                    <a:bodyPr/>
                    <a:lstStyle/>
                    <a:p>
                      <a:pPr algn="ctr"/>
                      <a:r>
                        <a:rPr lang="en-ID" sz="1800" dirty="0">
                          <a:latin typeface="Arial Rounded MT Bold" panose="020F0704030504030204" pitchFamily="34" charset="0"/>
                        </a:rPr>
                        <a:t>3</a:t>
                      </a:r>
                    </a:p>
                  </a:txBody>
                  <a:tcPr/>
                </a:tc>
                <a:tc>
                  <a:txBody>
                    <a:bodyPr/>
                    <a:lstStyle/>
                    <a:p>
                      <a:pPr algn="ctr"/>
                      <a:r>
                        <a:rPr lang="en-ID" sz="1800" dirty="0">
                          <a:latin typeface="Arial Rounded MT Bold" panose="020F0704030504030204" pitchFamily="34" charset="0"/>
                        </a:rPr>
                        <a:t>4</a:t>
                      </a:r>
                    </a:p>
                  </a:txBody>
                  <a:tcPr/>
                </a:tc>
                <a:tc>
                  <a:txBody>
                    <a:bodyPr/>
                    <a:lstStyle/>
                    <a:p>
                      <a:pPr algn="ctr"/>
                      <a:r>
                        <a:rPr lang="en-ID" sz="1800" dirty="0">
                          <a:latin typeface="Arial Rounded MT Bold" panose="020F0704030504030204" pitchFamily="34" charset="0"/>
                        </a:rPr>
                        <a:t>5</a:t>
                      </a:r>
                    </a:p>
                  </a:txBody>
                  <a:tcPr/>
                </a:tc>
                <a:tc>
                  <a:txBody>
                    <a:bodyPr/>
                    <a:lstStyle/>
                    <a:p>
                      <a:pPr algn="ctr"/>
                      <a:r>
                        <a:rPr lang="en-ID" sz="1800" dirty="0">
                          <a:latin typeface="Arial Rounded MT Bold" panose="020F0704030504030204" pitchFamily="34" charset="0"/>
                        </a:rPr>
                        <a:t>6</a:t>
                      </a:r>
                    </a:p>
                  </a:txBody>
                  <a:tcPr/>
                </a:tc>
                <a:tc vMerge="1">
                  <a:txBody>
                    <a:bodyPr/>
                    <a:lstStyle/>
                    <a:p>
                      <a:endParaRPr lang="en-ID" sz="1600" dirty="0">
                        <a:latin typeface="Arial Rounded MT Bold" panose="020F0704030504030204" pitchFamily="34" charset="0"/>
                      </a:endParaRPr>
                    </a:p>
                  </a:txBody>
                  <a:tcPr/>
                </a:tc>
                <a:extLst>
                  <a:ext uri="{0D108BD9-81ED-4DB2-BD59-A6C34878D82A}">
                    <a16:rowId xmlns:a16="http://schemas.microsoft.com/office/drawing/2014/main" val="2311585963"/>
                  </a:ext>
                </a:extLst>
              </a:tr>
              <a:tr h="370840">
                <a:tc>
                  <a:txBody>
                    <a:bodyPr/>
                    <a:lstStyle/>
                    <a:p>
                      <a:r>
                        <a:rPr lang="en-ID" sz="1800" dirty="0">
                          <a:latin typeface="Arial Rounded MT Bold" panose="020F0704030504030204" pitchFamily="34" charset="0"/>
                        </a:rPr>
                        <a:t>1</a:t>
                      </a:r>
                    </a:p>
                  </a:txBody>
                  <a:tcPr/>
                </a:tc>
                <a:tc>
                  <a:txBody>
                    <a:bodyPr/>
                    <a:lstStyle/>
                    <a:p>
                      <a:pPr algn="ctr"/>
                      <a:r>
                        <a:rPr lang="en-ID" sz="1800" dirty="0">
                          <a:latin typeface="Arial Rounded MT Bold" panose="020F0704030504030204" pitchFamily="34" charset="0"/>
                        </a:rPr>
                        <a:t>3</a:t>
                      </a:r>
                    </a:p>
                  </a:txBody>
                  <a:tcPr/>
                </a:tc>
                <a:tc>
                  <a:txBody>
                    <a:bodyPr/>
                    <a:lstStyle/>
                    <a:p>
                      <a:pPr algn="ctr"/>
                      <a:r>
                        <a:rPr lang="en-ID" sz="1800" dirty="0">
                          <a:latin typeface="Arial Rounded MT Bold" panose="020F0704030504030204" pitchFamily="34" charset="0"/>
                        </a:rPr>
                        <a:t>3</a:t>
                      </a:r>
                    </a:p>
                  </a:txBody>
                  <a:tcPr/>
                </a:tc>
                <a:tc>
                  <a:txBody>
                    <a:bodyPr/>
                    <a:lstStyle/>
                    <a:p>
                      <a:pPr algn="ctr"/>
                      <a:r>
                        <a:rPr lang="en-ID" sz="1800" dirty="0">
                          <a:latin typeface="Arial Rounded MT Bold" panose="020F0704030504030204" pitchFamily="34" charset="0"/>
                        </a:rPr>
                        <a:t>4</a:t>
                      </a:r>
                    </a:p>
                  </a:txBody>
                  <a:tcPr/>
                </a:tc>
                <a:tc>
                  <a:txBody>
                    <a:bodyPr/>
                    <a:lstStyle/>
                    <a:p>
                      <a:pPr algn="ctr"/>
                      <a:r>
                        <a:rPr lang="en-ID" sz="1800" dirty="0">
                          <a:latin typeface="Arial Rounded MT Bold" panose="020F0704030504030204" pitchFamily="34" charset="0"/>
                        </a:rPr>
                        <a:t>3</a:t>
                      </a:r>
                    </a:p>
                  </a:txBody>
                  <a:tcPr/>
                </a:tc>
                <a:tc>
                  <a:txBody>
                    <a:bodyPr/>
                    <a:lstStyle/>
                    <a:p>
                      <a:pPr algn="ctr"/>
                      <a:r>
                        <a:rPr lang="en-ID" sz="1800" dirty="0">
                          <a:latin typeface="Arial Rounded MT Bold" panose="020F0704030504030204" pitchFamily="34" charset="0"/>
                        </a:rPr>
                        <a:t>3</a:t>
                      </a:r>
                    </a:p>
                  </a:txBody>
                  <a:tcPr/>
                </a:tc>
                <a:tc>
                  <a:txBody>
                    <a:bodyPr/>
                    <a:lstStyle/>
                    <a:p>
                      <a:pPr algn="ctr"/>
                      <a:r>
                        <a:rPr lang="en-ID" sz="1800" dirty="0">
                          <a:latin typeface="Arial Rounded MT Bold" panose="020F0704030504030204" pitchFamily="34" charset="0"/>
                        </a:rPr>
                        <a:t>4</a:t>
                      </a:r>
                    </a:p>
                  </a:txBody>
                  <a:tcPr/>
                </a:tc>
                <a:tc>
                  <a:txBody>
                    <a:bodyPr/>
                    <a:lstStyle/>
                    <a:p>
                      <a:pPr algn="ctr" fontAlgn="b"/>
                      <a:r>
                        <a:rPr lang="en-ID" sz="2000" b="0" i="0" u="none" strike="noStrike" dirty="0">
                          <a:solidFill>
                            <a:srgbClr val="000000"/>
                          </a:solidFill>
                          <a:effectLst/>
                          <a:latin typeface="Arial Rounded MT Bold" panose="020F0704030504030204" pitchFamily="34" charset="0"/>
                        </a:rPr>
                        <a:t>20</a:t>
                      </a:r>
                    </a:p>
                  </a:txBody>
                  <a:tcPr marL="6350" marR="6350" marT="6350" marB="0" anchor="b"/>
                </a:tc>
                <a:extLst>
                  <a:ext uri="{0D108BD9-81ED-4DB2-BD59-A6C34878D82A}">
                    <a16:rowId xmlns:a16="http://schemas.microsoft.com/office/drawing/2014/main" val="927995521"/>
                  </a:ext>
                </a:extLst>
              </a:tr>
              <a:tr h="370840">
                <a:tc>
                  <a:txBody>
                    <a:bodyPr/>
                    <a:lstStyle/>
                    <a:p>
                      <a:r>
                        <a:rPr lang="en-ID" sz="1800" dirty="0">
                          <a:latin typeface="Arial Rounded MT Bold" panose="020F0704030504030204" pitchFamily="34" charset="0"/>
                        </a:rPr>
                        <a:t>2</a:t>
                      </a:r>
                    </a:p>
                  </a:txBody>
                  <a:tcPr/>
                </a:tc>
                <a:tc>
                  <a:txBody>
                    <a:bodyPr/>
                    <a:lstStyle/>
                    <a:p>
                      <a:pPr algn="ctr"/>
                      <a:r>
                        <a:rPr lang="en-ID" sz="1800" dirty="0">
                          <a:latin typeface="Arial Rounded MT Bold" panose="020F0704030504030204" pitchFamily="34" charset="0"/>
                        </a:rPr>
                        <a:t>4</a:t>
                      </a:r>
                    </a:p>
                  </a:txBody>
                  <a:tcPr/>
                </a:tc>
                <a:tc>
                  <a:txBody>
                    <a:bodyPr/>
                    <a:lstStyle/>
                    <a:p>
                      <a:pPr algn="ctr"/>
                      <a:r>
                        <a:rPr lang="en-ID" sz="1800" dirty="0">
                          <a:latin typeface="Arial Rounded MT Bold" panose="020F0704030504030204" pitchFamily="34" charset="0"/>
                        </a:rPr>
                        <a:t>3</a:t>
                      </a:r>
                    </a:p>
                  </a:txBody>
                  <a:tcPr/>
                </a:tc>
                <a:tc>
                  <a:txBody>
                    <a:bodyPr/>
                    <a:lstStyle/>
                    <a:p>
                      <a:pPr algn="ctr"/>
                      <a:r>
                        <a:rPr lang="en-ID" sz="1800" dirty="0">
                          <a:latin typeface="Arial Rounded MT Bold" panose="020F0704030504030204" pitchFamily="34" charset="0"/>
                        </a:rPr>
                        <a:t>3</a:t>
                      </a:r>
                    </a:p>
                  </a:txBody>
                  <a:tcPr/>
                </a:tc>
                <a:tc>
                  <a:txBody>
                    <a:bodyPr/>
                    <a:lstStyle/>
                    <a:p>
                      <a:pPr algn="ctr"/>
                      <a:r>
                        <a:rPr lang="en-ID" sz="1800" dirty="0">
                          <a:latin typeface="Arial Rounded MT Bold" panose="020F0704030504030204" pitchFamily="34" charset="0"/>
                        </a:rPr>
                        <a:t>3</a:t>
                      </a:r>
                    </a:p>
                  </a:txBody>
                  <a:tcPr/>
                </a:tc>
                <a:tc>
                  <a:txBody>
                    <a:bodyPr/>
                    <a:lstStyle/>
                    <a:p>
                      <a:pPr algn="ctr"/>
                      <a:r>
                        <a:rPr lang="en-ID" sz="1800" dirty="0">
                          <a:latin typeface="Arial Rounded MT Bold" panose="020F0704030504030204" pitchFamily="34" charset="0"/>
                        </a:rPr>
                        <a:t>3</a:t>
                      </a:r>
                    </a:p>
                  </a:txBody>
                  <a:tcPr/>
                </a:tc>
                <a:tc>
                  <a:txBody>
                    <a:bodyPr/>
                    <a:lstStyle/>
                    <a:p>
                      <a:pPr algn="ctr"/>
                      <a:r>
                        <a:rPr lang="en-ID" sz="1800" dirty="0">
                          <a:latin typeface="Arial Rounded MT Bold" panose="020F0704030504030204" pitchFamily="34" charset="0"/>
                        </a:rPr>
                        <a:t>4</a:t>
                      </a:r>
                    </a:p>
                  </a:txBody>
                  <a:tcPr/>
                </a:tc>
                <a:tc>
                  <a:txBody>
                    <a:bodyPr/>
                    <a:lstStyle/>
                    <a:p>
                      <a:pPr algn="ctr" fontAlgn="b"/>
                      <a:r>
                        <a:rPr lang="en-ID" sz="2000" b="0" i="0" u="none" strike="noStrike">
                          <a:solidFill>
                            <a:srgbClr val="000000"/>
                          </a:solidFill>
                          <a:effectLst/>
                          <a:latin typeface="Arial Rounded MT Bold" panose="020F0704030504030204" pitchFamily="34" charset="0"/>
                        </a:rPr>
                        <a:t>20</a:t>
                      </a:r>
                    </a:p>
                  </a:txBody>
                  <a:tcPr marL="6350" marR="6350" marT="6350" marB="0" anchor="b"/>
                </a:tc>
                <a:extLst>
                  <a:ext uri="{0D108BD9-81ED-4DB2-BD59-A6C34878D82A}">
                    <a16:rowId xmlns:a16="http://schemas.microsoft.com/office/drawing/2014/main" val="2607581755"/>
                  </a:ext>
                </a:extLst>
              </a:tr>
              <a:tr h="370840">
                <a:tc>
                  <a:txBody>
                    <a:bodyPr/>
                    <a:lstStyle/>
                    <a:p>
                      <a:r>
                        <a:rPr lang="en-ID" sz="1800" dirty="0">
                          <a:latin typeface="Arial Rounded MT Bold" panose="020F0704030504030204" pitchFamily="34" charset="0"/>
                        </a:rPr>
                        <a:t>3</a:t>
                      </a:r>
                    </a:p>
                  </a:txBody>
                  <a:tcPr/>
                </a:tc>
                <a:tc>
                  <a:txBody>
                    <a:bodyPr/>
                    <a:lstStyle/>
                    <a:p>
                      <a:pPr algn="ctr"/>
                      <a:r>
                        <a:rPr lang="en-ID" sz="1800" dirty="0">
                          <a:latin typeface="Arial Rounded MT Bold" panose="020F0704030504030204" pitchFamily="34" charset="0"/>
                        </a:rPr>
                        <a:t>4</a:t>
                      </a:r>
                    </a:p>
                  </a:txBody>
                  <a:tcPr/>
                </a:tc>
                <a:tc>
                  <a:txBody>
                    <a:bodyPr/>
                    <a:lstStyle/>
                    <a:p>
                      <a:pPr algn="ctr"/>
                      <a:r>
                        <a:rPr lang="en-ID" sz="1800" dirty="0">
                          <a:latin typeface="Arial Rounded MT Bold" panose="020F0704030504030204" pitchFamily="34" charset="0"/>
                        </a:rPr>
                        <a:t>4</a:t>
                      </a:r>
                    </a:p>
                  </a:txBody>
                  <a:tcPr/>
                </a:tc>
                <a:tc>
                  <a:txBody>
                    <a:bodyPr/>
                    <a:lstStyle/>
                    <a:p>
                      <a:pPr algn="ctr"/>
                      <a:r>
                        <a:rPr lang="en-ID" sz="1800" dirty="0">
                          <a:latin typeface="Arial Rounded MT Bold" panose="020F0704030504030204" pitchFamily="34" charset="0"/>
                        </a:rPr>
                        <a:t>3</a:t>
                      </a:r>
                    </a:p>
                  </a:txBody>
                  <a:tcPr/>
                </a:tc>
                <a:tc>
                  <a:txBody>
                    <a:bodyPr/>
                    <a:lstStyle/>
                    <a:p>
                      <a:pPr algn="ctr"/>
                      <a:r>
                        <a:rPr lang="en-ID" sz="1800" dirty="0">
                          <a:latin typeface="Arial Rounded MT Bold" panose="020F0704030504030204" pitchFamily="34" charset="0"/>
                        </a:rPr>
                        <a:t>4</a:t>
                      </a:r>
                    </a:p>
                  </a:txBody>
                  <a:tcPr/>
                </a:tc>
                <a:tc>
                  <a:txBody>
                    <a:bodyPr/>
                    <a:lstStyle/>
                    <a:p>
                      <a:pPr algn="ctr"/>
                      <a:r>
                        <a:rPr lang="en-ID" sz="1800" dirty="0">
                          <a:latin typeface="Arial Rounded MT Bold" panose="020F0704030504030204" pitchFamily="34" charset="0"/>
                        </a:rPr>
                        <a:t>4</a:t>
                      </a:r>
                    </a:p>
                  </a:txBody>
                  <a:tcPr/>
                </a:tc>
                <a:tc>
                  <a:txBody>
                    <a:bodyPr/>
                    <a:lstStyle/>
                    <a:p>
                      <a:pPr algn="ctr"/>
                      <a:r>
                        <a:rPr lang="en-ID" sz="1800" dirty="0">
                          <a:latin typeface="Arial Rounded MT Bold" panose="020F0704030504030204" pitchFamily="34" charset="0"/>
                        </a:rPr>
                        <a:t>4</a:t>
                      </a:r>
                    </a:p>
                  </a:txBody>
                  <a:tcPr/>
                </a:tc>
                <a:tc>
                  <a:txBody>
                    <a:bodyPr/>
                    <a:lstStyle/>
                    <a:p>
                      <a:pPr algn="ctr" fontAlgn="b"/>
                      <a:r>
                        <a:rPr lang="en-ID" sz="2000" b="0" i="0" u="none" strike="noStrike">
                          <a:solidFill>
                            <a:srgbClr val="000000"/>
                          </a:solidFill>
                          <a:effectLst/>
                          <a:latin typeface="Arial Rounded MT Bold" panose="020F0704030504030204" pitchFamily="34" charset="0"/>
                        </a:rPr>
                        <a:t>23</a:t>
                      </a:r>
                    </a:p>
                  </a:txBody>
                  <a:tcPr marL="6350" marR="6350" marT="6350" marB="0" anchor="b"/>
                </a:tc>
                <a:extLst>
                  <a:ext uri="{0D108BD9-81ED-4DB2-BD59-A6C34878D82A}">
                    <a16:rowId xmlns:a16="http://schemas.microsoft.com/office/drawing/2014/main" val="3012313570"/>
                  </a:ext>
                </a:extLst>
              </a:tr>
              <a:tr h="370840">
                <a:tc>
                  <a:txBody>
                    <a:bodyPr/>
                    <a:lstStyle/>
                    <a:p>
                      <a:r>
                        <a:rPr lang="en-ID" sz="1800" dirty="0">
                          <a:latin typeface="Arial Rounded MT Bold" panose="020F0704030504030204" pitchFamily="34" charset="0"/>
                        </a:rPr>
                        <a:t>4</a:t>
                      </a:r>
                    </a:p>
                  </a:txBody>
                  <a:tcPr/>
                </a:tc>
                <a:tc>
                  <a:txBody>
                    <a:bodyPr/>
                    <a:lstStyle/>
                    <a:p>
                      <a:pPr algn="ctr"/>
                      <a:r>
                        <a:rPr lang="en-ID" sz="1800" dirty="0">
                          <a:latin typeface="Arial Rounded MT Bold" panose="020F0704030504030204" pitchFamily="34" charset="0"/>
                        </a:rPr>
                        <a:t>3</a:t>
                      </a:r>
                    </a:p>
                  </a:txBody>
                  <a:tcPr/>
                </a:tc>
                <a:tc>
                  <a:txBody>
                    <a:bodyPr/>
                    <a:lstStyle/>
                    <a:p>
                      <a:pPr algn="ctr"/>
                      <a:r>
                        <a:rPr lang="en-ID" sz="1800" dirty="0">
                          <a:latin typeface="Arial Rounded MT Bold" panose="020F0704030504030204" pitchFamily="34" charset="0"/>
                        </a:rPr>
                        <a:t>3</a:t>
                      </a:r>
                    </a:p>
                  </a:txBody>
                  <a:tcPr/>
                </a:tc>
                <a:tc>
                  <a:txBody>
                    <a:bodyPr/>
                    <a:lstStyle/>
                    <a:p>
                      <a:pPr algn="ctr"/>
                      <a:r>
                        <a:rPr lang="en-ID" sz="1800" dirty="0">
                          <a:latin typeface="Arial Rounded MT Bold" panose="020F0704030504030204" pitchFamily="34" charset="0"/>
                        </a:rPr>
                        <a:t>3</a:t>
                      </a:r>
                    </a:p>
                  </a:txBody>
                  <a:tcPr/>
                </a:tc>
                <a:tc>
                  <a:txBody>
                    <a:bodyPr/>
                    <a:lstStyle/>
                    <a:p>
                      <a:pPr algn="ctr"/>
                      <a:r>
                        <a:rPr lang="en-ID" sz="1800" dirty="0">
                          <a:latin typeface="Arial Rounded MT Bold" panose="020F0704030504030204" pitchFamily="34" charset="0"/>
                        </a:rPr>
                        <a:t>3</a:t>
                      </a:r>
                    </a:p>
                  </a:txBody>
                  <a:tcPr/>
                </a:tc>
                <a:tc>
                  <a:txBody>
                    <a:bodyPr/>
                    <a:lstStyle/>
                    <a:p>
                      <a:pPr algn="ctr"/>
                      <a:r>
                        <a:rPr lang="en-ID" sz="1800" dirty="0">
                          <a:latin typeface="Arial Rounded MT Bold" panose="020F0704030504030204" pitchFamily="34" charset="0"/>
                        </a:rPr>
                        <a:t>3</a:t>
                      </a:r>
                    </a:p>
                  </a:txBody>
                  <a:tcPr/>
                </a:tc>
                <a:tc>
                  <a:txBody>
                    <a:bodyPr/>
                    <a:lstStyle/>
                    <a:p>
                      <a:pPr algn="ctr"/>
                      <a:r>
                        <a:rPr lang="en-ID" sz="1800" dirty="0">
                          <a:latin typeface="Arial Rounded MT Bold" panose="020F0704030504030204" pitchFamily="34" charset="0"/>
                        </a:rPr>
                        <a:t>3</a:t>
                      </a:r>
                    </a:p>
                  </a:txBody>
                  <a:tcPr/>
                </a:tc>
                <a:tc>
                  <a:txBody>
                    <a:bodyPr/>
                    <a:lstStyle/>
                    <a:p>
                      <a:pPr algn="ctr" fontAlgn="b"/>
                      <a:r>
                        <a:rPr lang="en-ID" sz="2000" b="0" i="0" u="none" strike="noStrike">
                          <a:solidFill>
                            <a:srgbClr val="000000"/>
                          </a:solidFill>
                          <a:effectLst/>
                          <a:latin typeface="Arial Rounded MT Bold" panose="020F0704030504030204" pitchFamily="34" charset="0"/>
                        </a:rPr>
                        <a:t>18</a:t>
                      </a:r>
                    </a:p>
                  </a:txBody>
                  <a:tcPr marL="6350" marR="6350" marT="6350" marB="0" anchor="b"/>
                </a:tc>
                <a:extLst>
                  <a:ext uri="{0D108BD9-81ED-4DB2-BD59-A6C34878D82A}">
                    <a16:rowId xmlns:a16="http://schemas.microsoft.com/office/drawing/2014/main" val="3926758857"/>
                  </a:ext>
                </a:extLst>
              </a:tr>
              <a:tr h="370840">
                <a:tc>
                  <a:txBody>
                    <a:bodyPr/>
                    <a:lstStyle/>
                    <a:p>
                      <a:r>
                        <a:rPr lang="en-ID" sz="1800" dirty="0">
                          <a:latin typeface="Arial Rounded MT Bold" panose="020F0704030504030204" pitchFamily="34" charset="0"/>
                        </a:rPr>
                        <a:t>5</a:t>
                      </a:r>
                    </a:p>
                  </a:txBody>
                  <a:tcPr/>
                </a:tc>
                <a:tc>
                  <a:txBody>
                    <a:bodyPr/>
                    <a:lstStyle/>
                    <a:p>
                      <a:pPr algn="ctr"/>
                      <a:r>
                        <a:rPr lang="en-ID" sz="1800" dirty="0">
                          <a:latin typeface="Arial Rounded MT Bold" panose="020F0704030504030204" pitchFamily="34" charset="0"/>
                        </a:rPr>
                        <a:t>3</a:t>
                      </a:r>
                    </a:p>
                  </a:txBody>
                  <a:tcPr/>
                </a:tc>
                <a:tc>
                  <a:txBody>
                    <a:bodyPr/>
                    <a:lstStyle/>
                    <a:p>
                      <a:pPr algn="ctr"/>
                      <a:r>
                        <a:rPr lang="en-ID" sz="1800" dirty="0">
                          <a:latin typeface="Arial Rounded MT Bold" panose="020F0704030504030204" pitchFamily="34" charset="0"/>
                        </a:rPr>
                        <a:t>3</a:t>
                      </a:r>
                    </a:p>
                  </a:txBody>
                  <a:tcPr/>
                </a:tc>
                <a:tc>
                  <a:txBody>
                    <a:bodyPr/>
                    <a:lstStyle/>
                    <a:p>
                      <a:pPr algn="ctr"/>
                      <a:r>
                        <a:rPr lang="en-ID" sz="1800" dirty="0">
                          <a:latin typeface="Arial Rounded MT Bold" panose="020F0704030504030204" pitchFamily="34" charset="0"/>
                        </a:rPr>
                        <a:t>3</a:t>
                      </a:r>
                    </a:p>
                  </a:txBody>
                  <a:tcPr/>
                </a:tc>
                <a:tc>
                  <a:txBody>
                    <a:bodyPr/>
                    <a:lstStyle/>
                    <a:p>
                      <a:pPr algn="ctr"/>
                      <a:r>
                        <a:rPr lang="en-ID" sz="1800" dirty="0">
                          <a:latin typeface="Arial Rounded MT Bold" panose="020F0704030504030204" pitchFamily="34" charset="0"/>
                        </a:rPr>
                        <a:t>3</a:t>
                      </a:r>
                    </a:p>
                  </a:txBody>
                  <a:tcPr/>
                </a:tc>
                <a:tc>
                  <a:txBody>
                    <a:bodyPr/>
                    <a:lstStyle/>
                    <a:p>
                      <a:pPr algn="ctr"/>
                      <a:r>
                        <a:rPr lang="en-ID" sz="1800" dirty="0">
                          <a:latin typeface="Arial Rounded MT Bold" panose="020F0704030504030204" pitchFamily="34" charset="0"/>
                        </a:rPr>
                        <a:t>3</a:t>
                      </a:r>
                    </a:p>
                  </a:txBody>
                  <a:tcPr/>
                </a:tc>
                <a:tc>
                  <a:txBody>
                    <a:bodyPr/>
                    <a:lstStyle/>
                    <a:p>
                      <a:pPr algn="ctr"/>
                      <a:r>
                        <a:rPr lang="en-ID" sz="1800" dirty="0">
                          <a:latin typeface="Arial Rounded MT Bold" panose="020F0704030504030204" pitchFamily="34" charset="0"/>
                        </a:rPr>
                        <a:t>2</a:t>
                      </a:r>
                    </a:p>
                  </a:txBody>
                  <a:tcPr/>
                </a:tc>
                <a:tc>
                  <a:txBody>
                    <a:bodyPr/>
                    <a:lstStyle/>
                    <a:p>
                      <a:pPr algn="ctr" fontAlgn="b"/>
                      <a:r>
                        <a:rPr lang="en-ID" sz="2000" b="0" i="0" u="none" strike="noStrike">
                          <a:solidFill>
                            <a:srgbClr val="000000"/>
                          </a:solidFill>
                          <a:effectLst/>
                          <a:latin typeface="Arial Rounded MT Bold" panose="020F0704030504030204" pitchFamily="34" charset="0"/>
                        </a:rPr>
                        <a:t>17</a:t>
                      </a:r>
                    </a:p>
                  </a:txBody>
                  <a:tcPr marL="6350" marR="6350" marT="6350" marB="0" anchor="b"/>
                </a:tc>
                <a:extLst>
                  <a:ext uri="{0D108BD9-81ED-4DB2-BD59-A6C34878D82A}">
                    <a16:rowId xmlns:a16="http://schemas.microsoft.com/office/drawing/2014/main" val="3076661161"/>
                  </a:ext>
                </a:extLst>
              </a:tr>
              <a:tr h="370840">
                <a:tc>
                  <a:txBody>
                    <a:bodyPr/>
                    <a:lstStyle/>
                    <a:p>
                      <a:r>
                        <a:rPr lang="en-ID" sz="1800" dirty="0">
                          <a:latin typeface="Arial Rounded MT Bold" panose="020F0704030504030204" pitchFamily="34" charset="0"/>
                        </a:rPr>
                        <a:t>6</a:t>
                      </a:r>
                    </a:p>
                  </a:txBody>
                  <a:tcPr/>
                </a:tc>
                <a:tc>
                  <a:txBody>
                    <a:bodyPr/>
                    <a:lstStyle/>
                    <a:p>
                      <a:pPr algn="ctr"/>
                      <a:r>
                        <a:rPr lang="en-ID" sz="1800" dirty="0">
                          <a:latin typeface="Arial Rounded MT Bold" panose="020F0704030504030204" pitchFamily="34" charset="0"/>
                        </a:rPr>
                        <a:t>2</a:t>
                      </a:r>
                    </a:p>
                  </a:txBody>
                  <a:tcPr/>
                </a:tc>
                <a:tc>
                  <a:txBody>
                    <a:bodyPr/>
                    <a:lstStyle/>
                    <a:p>
                      <a:pPr algn="ctr"/>
                      <a:r>
                        <a:rPr lang="en-ID" sz="1800" dirty="0">
                          <a:latin typeface="Arial Rounded MT Bold" panose="020F0704030504030204" pitchFamily="34" charset="0"/>
                        </a:rPr>
                        <a:t>3</a:t>
                      </a:r>
                    </a:p>
                  </a:txBody>
                  <a:tcPr/>
                </a:tc>
                <a:tc>
                  <a:txBody>
                    <a:bodyPr/>
                    <a:lstStyle/>
                    <a:p>
                      <a:pPr algn="ctr"/>
                      <a:r>
                        <a:rPr lang="en-ID" sz="1800" dirty="0">
                          <a:latin typeface="Arial Rounded MT Bold" panose="020F0704030504030204" pitchFamily="34" charset="0"/>
                        </a:rPr>
                        <a:t>3</a:t>
                      </a:r>
                    </a:p>
                  </a:txBody>
                  <a:tcPr/>
                </a:tc>
                <a:tc>
                  <a:txBody>
                    <a:bodyPr/>
                    <a:lstStyle/>
                    <a:p>
                      <a:pPr algn="ctr"/>
                      <a:r>
                        <a:rPr lang="en-ID" sz="1800" dirty="0">
                          <a:latin typeface="Arial Rounded MT Bold" panose="020F0704030504030204" pitchFamily="34" charset="0"/>
                        </a:rPr>
                        <a:t>4</a:t>
                      </a:r>
                    </a:p>
                  </a:txBody>
                  <a:tcPr/>
                </a:tc>
                <a:tc>
                  <a:txBody>
                    <a:bodyPr/>
                    <a:lstStyle/>
                    <a:p>
                      <a:pPr algn="ctr"/>
                      <a:r>
                        <a:rPr lang="en-ID" sz="1800" dirty="0">
                          <a:latin typeface="Arial Rounded MT Bold" panose="020F0704030504030204" pitchFamily="34" charset="0"/>
                        </a:rPr>
                        <a:t>4</a:t>
                      </a:r>
                    </a:p>
                  </a:txBody>
                  <a:tcPr/>
                </a:tc>
                <a:tc>
                  <a:txBody>
                    <a:bodyPr/>
                    <a:lstStyle/>
                    <a:p>
                      <a:pPr algn="ctr"/>
                      <a:r>
                        <a:rPr lang="en-ID" sz="1800" dirty="0">
                          <a:latin typeface="Arial Rounded MT Bold" panose="020F0704030504030204" pitchFamily="34" charset="0"/>
                        </a:rPr>
                        <a:t>4</a:t>
                      </a:r>
                    </a:p>
                  </a:txBody>
                  <a:tcPr/>
                </a:tc>
                <a:tc>
                  <a:txBody>
                    <a:bodyPr/>
                    <a:lstStyle/>
                    <a:p>
                      <a:pPr algn="ctr" fontAlgn="b"/>
                      <a:r>
                        <a:rPr lang="en-ID" sz="2000" b="0" i="0" u="none" strike="noStrike">
                          <a:solidFill>
                            <a:srgbClr val="000000"/>
                          </a:solidFill>
                          <a:effectLst/>
                          <a:latin typeface="Arial Rounded MT Bold" panose="020F0704030504030204" pitchFamily="34" charset="0"/>
                        </a:rPr>
                        <a:t>20</a:t>
                      </a:r>
                    </a:p>
                  </a:txBody>
                  <a:tcPr marL="6350" marR="6350" marT="6350" marB="0" anchor="b"/>
                </a:tc>
                <a:extLst>
                  <a:ext uri="{0D108BD9-81ED-4DB2-BD59-A6C34878D82A}">
                    <a16:rowId xmlns:a16="http://schemas.microsoft.com/office/drawing/2014/main" val="2754526138"/>
                  </a:ext>
                </a:extLst>
              </a:tr>
              <a:tr h="370840">
                <a:tc>
                  <a:txBody>
                    <a:bodyPr/>
                    <a:lstStyle/>
                    <a:p>
                      <a:r>
                        <a:rPr lang="en-ID" sz="1800" dirty="0">
                          <a:latin typeface="Arial Rounded MT Bold" panose="020F0704030504030204" pitchFamily="34" charset="0"/>
                        </a:rPr>
                        <a:t>7</a:t>
                      </a:r>
                    </a:p>
                  </a:txBody>
                  <a:tcPr/>
                </a:tc>
                <a:tc>
                  <a:txBody>
                    <a:bodyPr/>
                    <a:lstStyle/>
                    <a:p>
                      <a:pPr algn="ctr"/>
                      <a:r>
                        <a:rPr lang="en-ID" sz="1800" dirty="0">
                          <a:latin typeface="Arial Rounded MT Bold" panose="020F0704030504030204" pitchFamily="34" charset="0"/>
                        </a:rPr>
                        <a:t>2</a:t>
                      </a:r>
                    </a:p>
                  </a:txBody>
                  <a:tcPr/>
                </a:tc>
                <a:tc>
                  <a:txBody>
                    <a:bodyPr/>
                    <a:lstStyle/>
                    <a:p>
                      <a:pPr algn="ctr"/>
                      <a:r>
                        <a:rPr lang="en-ID" sz="1800" dirty="0">
                          <a:latin typeface="Arial Rounded MT Bold" panose="020F0704030504030204" pitchFamily="34" charset="0"/>
                        </a:rPr>
                        <a:t>2</a:t>
                      </a:r>
                    </a:p>
                  </a:txBody>
                  <a:tcPr/>
                </a:tc>
                <a:tc>
                  <a:txBody>
                    <a:bodyPr/>
                    <a:lstStyle/>
                    <a:p>
                      <a:pPr algn="ctr"/>
                      <a:r>
                        <a:rPr lang="en-ID" sz="1800" dirty="0">
                          <a:latin typeface="Arial Rounded MT Bold" panose="020F0704030504030204" pitchFamily="34" charset="0"/>
                        </a:rPr>
                        <a:t>2</a:t>
                      </a:r>
                    </a:p>
                  </a:txBody>
                  <a:tcPr/>
                </a:tc>
                <a:tc>
                  <a:txBody>
                    <a:bodyPr/>
                    <a:lstStyle/>
                    <a:p>
                      <a:pPr algn="ctr"/>
                      <a:r>
                        <a:rPr lang="en-ID" sz="1800" dirty="0">
                          <a:latin typeface="Arial Rounded MT Bold" panose="020F0704030504030204" pitchFamily="34" charset="0"/>
                        </a:rPr>
                        <a:t>2</a:t>
                      </a:r>
                    </a:p>
                  </a:txBody>
                  <a:tcPr/>
                </a:tc>
                <a:tc>
                  <a:txBody>
                    <a:bodyPr/>
                    <a:lstStyle/>
                    <a:p>
                      <a:pPr algn="ctr"/>
                      <a:r>
                        <a:rPr lang="en-ID" sz="1800" dirty="0">
                          <a:latin typeface="Arial Rounded MT Bold" panose="020F0704030504030204" pitchFamily="34" charset="0"/>
                        </a:rPr>
                        <a:t>2</a:t>
                      </a:r>
                    </a:p>
                  </a:txBody>
                  <a:tcPr/>
                </a:tc>
                <a:tc>
                  <a:txBody>
                    <a:bodyPr/>
                    <a:lstStyle/>
                    <a:p>
                      <a:pPr algn="ctr"/>
                      <a:r>
                        <a:rPr lang="en-ID" sz="1800" dirty="0">
                          <a:latin typeface="Arial Rounded MT Bold" panose="020F0704030504030204" pitchFamily="34" charset="0"/>
                        </a:rPr>
                        <a:t>3</a:t>
                      </a:r>
                    </a:p>
                  </a:txBody>
                  <a:tcPr/>
                </a:tc>
                <a:tc>
                  <a:txBody>
                    <a:bodyPr/>
                    <a:lstStyle/>
                    <a:p>
                      <a:pPr algn="ctr" fontAlgn="b"/>
                      <a:r>
                        <a:rPr lang="en-ID" sz="2000" b="0" i="0" u="none" strike="noStrike">
                          <a:solidFill>
                            <a:srgbClr val="000000"/>
                          </a:solidFill>
                          <a:effectLst/>
                          <a:latin typeface="Arial Rounded MT Bold" panose="020F0704030504030204" pitchFamily="34" charset="0"/>
                        </a:rPr>
                        <a:t>13</a:t>
                      </a:r>
                    </a:p>
                  </a:txBody>
                  <a:tcPr marL="6350" marR="6350" marT="6350" marB="0" anchor="b"/>
                </a:tc>
                <a:extLst>
                  <a:ext uri="{0D108BD9-81ED-4DB2-BD59-A6C34878D82A}">
                    <a16:rowId xmlns:a16="http://schemas.microsoft.com/office/drawing/2014/main" val="3753137099"/>
                  </a:ext>
                </a:extLst>
              </a:tr>
              <a:tr h="370840">
                <a:tc>
                  <a:txBody>
                    <a:bodyPr/>
                    <a:lstStyle/>
                    <a:p>
                      <a:r>
                        <a:rPr lang="en-ID" sz="1800" dirty="0">
                          <a:latin typeface="Arial Rounded MT Bold" panose="020F0704030504030204" pitchFamily="34" charset="0"/>
                        </a:rPr>
                        <a:t>8</a:t>
                      </a:r>
                    </a:p>
                  </a:txBody>
                  <a:tcPr/>
                </a:tc>
                <a:tc>
                  <a:txBody>
                    <a:bodyPr/>
                    <a:lstStyle/>
                    <a:p>
                      <a:pPr algn="ctr"/>
                      <a:r>
                        <a:rPr lang="en-ID" sz="1800" dirty="0">
                          <a:latin typeface="Arial Rounded MT Bold" panose="020F0704030504030204" pitchFamily="34" charset="0"/>
                        </a:rPr>
                        <a:t>3</a:t>
                      </a:r>
                    </a:p>
                  </a:txBody>
                  <a:tcPr/>
                </a:tc>
                <a:tc>
                  <a:txBody>
                    <a:bodyPr/>
                    <a:lstStyle/>
                    <a:p>
                      <a:pPr algn="ctr"/>
                      <a:r>
                        <a:rPr lang="en-ID" sz="1800" dirty="0">
                          <a:latin typeface="Arial Rounded MT Bold" panose="020F0704030504030204" pitchFamily="34" charset="0"/>
                        </a:rPr>
                        <a:t>3</a:t>
                      </a:r>
                    </a:p>
                  </a:txBody>
                  <a:tcPr/>
                </a:tc>
                <a:tc>
                  <a:txBody>
                    <a:bodyPr/>
                    <a:lstStyle/>
                    <a:p>
                      <a:pPr algn="ctr"/>
                      <a:r>
                        <a:rPr lang="en-ID" sz="1800" dirty="0">
                          <a:latin typeface="Arial Rounded MT Bold" panose="020F0704030504030204" pitchFamily="34" charset="0"/>
                        </a:rPr>
                        <a:t>2</a:t>
                      </a:r>
                    </a:p>
                  </a:txBody>
                  <a:tcPr/>
                </a:tc>
                <a:tc>
                  <a:txBody>
                    <a:bodyPr/>
                    <a:lstStyle/>
                    <a:p>
                      <a:pPr algn="ctr"/>
                      <a:r>
                        <a:rPr lang="en-ID" sz="1800" dirty="0">
                          <a:latin typeface="Arial Rounded MT Bold" panose="020F0704030504030204" pitchFamily="34" charset="0"/>
                        </a:rPr>
                        <a:t>3</a:t>
                      </a:r>
                    </a:p>
                  </a:txBody>
                  <a:tcPr/>
                </a:tc>
                <a:tc>
                  <a:txBody>
                    <a:bodyPr/>
                    <a:lstStyle/>
                    <a:p>
                      <a:pPr algn="ctr"/>
                      <a:r>
                        <a:rPr lang="en-ID" sz="1800" dirty="0">
                          <a:latin typeface="Arial Rounded MT Bold" panose="020F0704030504030204" pitchFamily="34" charset="0"/>
                        </a:rPr>
                        <a:t>4</a:t>
                      </a:r>
                    </a:p>
                  </a:txBody>
                  <a:tcPr/>
                </a:tc>
                <a:tc>
                  <a:txBody>
                    <a:bodyPr/>
                    <a:lstStyle/>
                    <a:p>
                      <a:pPr algn="ctr"/>
                      <a:r>
                        <a:rPr lang="en-ID" sz="1800" dirty="0">
                          <a:latin typeface="Arial Rounded MT Bold" panose="020F0704030504030204" pitchFamily="34" charset="0"/>
                        </a:rPr>
                        <a:t>4</a:t>
                      </a:r>
                    </a:p>
                  </a:txBody>
                  <a:tcPr/>
                </a:tc>
                <a:tc>
                  <a:txBody>
                    <a:bodyPr/>
                    <a:lstStyle/>
                    <a:p>
                      <a:pPr algn="ctr" fontAlgn="b"/>
                      <a:r>
                        <a:rPr lang="en-ID" sz="2000" b="0" i="0" u="none" strike="noStrike">
                          <a:solidFill>
                            <a:srgbClr val="000000"/>
                          </a:solidFill>
                          <a:effectLst/>
                          <a:latin typeface="Arial Rounded MT Bold" panose="020F0704030504030204" pitchFamily="34" charset="0"/>
                        </a:rPr>
                        <a:t>19</a:t>
                      </a:r>
                    </a:p>
                  </a:txBody>
                  <a:tcPr marL="6350" marR="6350" marT="6350" marB="0" anchor="b"/>
                </a:tc>
                <a:extLst>
                  <a:ext uri="{0D108BD9-81ED-4DB2-BD59-A6C34878D82A}">
                    <a16:rowId xmlns:a16="http://schemas.microsoft.com/office/drawing/2014/main" val="1195493662"/>
                  </a:ext>
                </a:extLst>
              </a:tr>
              <a:tr h="370840">
                <a:tc>
                  <a:txBody>
                    <a:bodyPr/>
                    <a:lstStyle/>
                    <a:p>
                      <a:r>
                        <a:rPr lang="en-ID" sz="1800" dirty="0">
                          <a:latin typeface="Arial Rounded MT Bold" panose="020F0704030504030204" pitchFamily="34" charset="0"/>
                        </a:rPr>
                        <a:t>9</a:t>
                      </a:r>
                    </a:p>
                  </a:txBody>
                  <a:tcPr/>
                </a:tc>
                <a:tc>
                  <a:txBody>
                    <a:bodyPr/>
                    <a:lstStyle/>
                    <a:p>
                      <a:pPr algn="ctr"/>
                      <a:r>
                        <a:rPr lang="en-ID" sz="1800" dirty="0">
                          <a:latin typeface="Arial Rounded MT Bold" panose="020F0704030504030204" pitchFamily="34" charset="0"/>
                        </a:rPr>
                        <a:t>2</a:t>
                      </a:r>
                    </a:p>
                  </a:txBody>
                  <a:tcPr/>
                </a:tc>
                <a:tc>
                  <a:txBody>
                    <a:bodyPr/>
                    <a:lstStyle/>
                    <a:p>
                      <a:pPr algn="ctr"/>
                      <a:r>
                        <a:rPr lang="en-ID" sz="1800" dirty="0">
                          <a:latin typeface="Arial Rounded MT Bold" panose="020F0704030504030204" pitchFamily="34" charset="0"/>
                        </a:rPr>
                        <a:t>2</a:t>
                      </a:r>
                    </a:p>
                  </a:txBody>
                  <a:tcPr/>
                </a:tc>
                <a:tc>
                  <a:txBody>
                    <a:bodyPr/>
                    <a:lstStyle/>
                    <a:p>
                      <a:pPr algn="ctr"/>
                      <a:r>
                        <a:rPr lang="en-ID" sz="1800" dirty="0">
                          <a:latin typeface="Arial Rounded MT Bold" panose="020F0704030504030204" pitchFamily="34" charset="0"/>
                        </a:rPr>
                        <a:t>3</a:t>
                      </a:r>
                    </a:p>
                  </a:txBody>
                  <a:tcPr/>
                </a:tc>
                <a:tc>
                  <a:txBody>
                    <a:bodyPr/>
                    <a:lstStyle/>
                    <a:p>
                      <a:pPr algn="ctr"/>
                      <a:r>
                        <a:rPr lang="en-ID" sz="1800" dirty="0">
                          <a:latin typeface="Arial Rounded MT Bold" panose="020F0704030504030204" pitchFamily="34" charset="0"/>
                        </a:rPr>
                        <a:t>3</a:t>
                      </a:r>
                    </a:p>
                  </a:txBody>
                  <a:tcPr/>
                </a:tc>
                <a:tc>
                  <a:txBody>
                    <a:bodyPr/>
                    <a:lstStyle/>
                    <a:p>
                      <a:pPr algn="ctr"/>
                      <a:r>
                        <a:rPr lang="en-ID" sz="1800" dirty="0">
                          <a:latin typeface="Arial Rounded MT Bold" panose="020F0704030504030204" pitchFamily="34" charset="0"/>
                        </a:rPr>
                        <a:t>3</a:t>
                      </a:r>
                    </a:p>
                  </a:txBody>
                  <a:tcPr/>
                </a:tc>
                <a:tc>
                  <a:txBody>
                    <a:bodyPr/>
                    <a:lstStyle/>
                    <a:p>
                      <a:pPr algn="ctr"/>
                      <a:r>
                        <a:rPr lang="en-ID" sz="1800" dirty="0">
                          <a:latin typeface="Arial Rounded MT Bold" panose="020F0704030504030204" pitchFamily="34" charset="0"/>
                        </a:rPr>
                        <a:t>2</a:t>
                      </a:r>
                    </a:p>
                  </a:txBody>
                  <a:tcPr/>
                </a:tc>
                <a:tc>
                  <a:txBody>
                    <a:bodyPr/>
                    <a:lstStyle/>
                    <a:p>
                      <a:pPr algn="ctr" fontAlgn="b"/>
                      <a:r>
                        <a:rPr lang="en-ID" sz="2000" b="0" i="0" u="none" strike="noStrike" dirty="0">
                          <a:solidFill>
                            <a:srgbClr val="000000"/>
                          </a:solidFill>
                          <a:effectLst/>
                          <a:latin typeface="Arial Rounded MT Bold" panose="020F0704030504030204" pitchFamily="34" charset="0"/>
                        </a:rPr>
                        <a:t>15</a:t>
                      </a:r>
                    </a:p>
                  </a:txBody>
                  <a:tcPr marL="6350" marR="6350" marT="6350" marB="0" anchor="b"/>
                </a:tc>
                <a:extLst>
                  <a:ext uri="{0D108BD9-81ED-4DB2-BD59-A6C34878D82A}">
                    <a16:rowId xmlns:a16="http://schemas.microsoft.com/office/drawing/2014/main" val="3541594698"/>
                  </a:ext>
                </a:extLst>
              </a:tr>
              <a:tr h="370840">
                <a:tc>
                  <a:txBody>
                    <a:bodyPr/>
                    <a:lstStyle/>
                    <a:p>
                      <a:r>
                        <a:rPr lang="en-ID" sz="1800" dirty="0">
                          <a:latin typeface="Arial Rounded MT Bold" panose="020F0704030504030204" pitchFamily="34" charset="0"/>
                        </a:rPr>
                        <a:t>10</a:t>
                      </a:r>
                    </a:p>
                  </a:txBody>
                  <a:tcPr/>
                </a:tc>
                <a:tc>
                  <a:txBody>
                    <a:bodyPr/>
                    <a:lstStyle/>
                    <a:p>
                      <a:pPr algn="ctr"/>
                      <a:r>
                        <a:rPr lang="en-ID" sz="1800" dirty="0">
                          <a:latin typeface="Arial Rounded MT Bold" panose="020F0704030504030204" pitchFamily="34" charset="0"/>
                        </a:rPr>
                        <a:t>1</a:t>
                      </a:r>
                    </a:p>
                  </a:txBody>
                  <a:tcPr/>
                </a:tc>
                <a:tc>
                  <a:txBody>
                    <a:bodyPr/>
                    <a:lstStyle/>
                    <a:p>
                      <a:pPr algn="ctr"/>
                      <a:r>
                        <a:rPr lang="en-ID" sz="1800" dirty="0">
                          <a:latin typeface="Arial Rounded MT Bold" panose="020F0704030504030204" pitchFamily="34" charset="0"/>
                        </a:rPr>
                        <a:t>2</a:t>
                      </a:r>
                    </a:p>
                  </a:txBody>
                  <a:tcPr/>
                </a:tc>
                <a:tc>
                  <a:txBody>
                    <a:bodyPr/>
                    <a:lstStyle/>
                    <a:p>
                      <a:pPr algn="ctr"/>
                      <a:r>
                        <a:rPr lang="en-ID" sz="1800" dirty="0">
                          <a:latin typeface="Arial Rounded MT Bold" panose="020F0704030504030204" pitchFamily="34" charset="0"/>
                        </a:rPr>
                        <a:t>2</a:t>
                      </a:r>
                    </a:p>
                  </a:txBody>
                  <a:tcPr/>
                </a:tc>
                <a:tc>
                  <a:txBody>
                    <a:bodyPr/>
                    <a:lstStyle/>
                    <a:p>
                      <a:pPr algn="ctr"/>
                      <a:r>
                        <a:rPr lang="en-ID" sz="1800" dirty="0">
                          <a:latin typeface="Arial Rounded MT Bold" panose="020F0704030504030204" pitchFamily="34" charset="0"/>
                        </a:rPr>
                        <a:t>1</a:t>
                      </a:r>
                    </a:p>
                  </a:txBody>
                  <a:tcPr/>
                </a:tc>
                <a:tc>
                  <a:txBody>
                    <a:bodyPr/>
                    <a:lstStyle/>
                    <a:p>
                      <a:pPr algn="ctr"/>
                      <a:r>
                        <a:rPr lang="en-ID" sz="1800" dirty="0">
                          <a:latin typeface="Arial Rounded MT Bold" panose="020F0704030504030204" pitchFamily="34" charset="0"/>
                        </a:rPr>
                        <a:t>2</a:t>
                      </a:r>
                    </a:p>
                  </a:txBody>
                  <a:tcPr/>
                </a:tc>
                <a:tc>
                  <a:txBody>
                    <a:bodyPr/>
                    <a:lstStyle/>
                    <a:p>
                      <a:pPr algn="ctr"/>
                      <a:r>
                        <a:rPr lang="en-ID" sz="1800" dirty="0">
                          <a:latin typeface="Arial Rounded MT Bold" panose="020F0704030504030204" pitchFamily="34" charset="0"/>
                        </a:rPr>
                        <a:t>2</a:t>
                      </a:r>
                    </a:p>
                  </a:txBody>
                  <a:tcPr/>
                </a:tc>
                <a:tc>
                  <a:txBody>
                    <a:bodyPr/>
                    <a:lstStyle/>
                    <a:p>
                      <a:pPr algn="ctr" fontAlgn="b"/>
                      <a:r>
                        <a:rPr lang="en-ID" sz="2000" b="0" i="0" u="none" strike="noStrike" dirty="0">
                          <a:solidFill>
                            <a:srgbClr val="000000"/>
                          </a:solidFill>
                          <a:effectLst/>
                          <a:latin typeface="Arial Rounded MT Bold" panose="020F0704030504030204" pitchFamily="34" charset="0"/>
                        </a:rPr>
                        <a:t>10</a:t>
                      </a:r>
                    </a:p>
                  </a:txBody>
                  <a:tcPr marL="6350" marR="6350" marT="6350" marB="0" anchor="b"/>
                </a:tc>
                <a:extLst>
                  <a:ext uri="{0D108BD9-81ED-4DB2-BD59-A6C34878D82A}">
                    <a16:rowId xmlns:a16="http://schemas.microsoft.com/office/drawing/2014/main" val="1493348432"/>
                  </a:ext>
                </a:extLst>
              </a:tr>
              <a:tr h="370840">
                <a:tc>
                  <a:txBody>
                    <a:bodyPr/>
                    <a:lstStyle/>
                    <a:p>
                      <a:endParaRPr lang="en-ID" sz="1800" dirty="0">
                        <a:latin typeface="Arial Rounded MT Bold" panose="020F0704030504030204" pitchFamily="34" charset="0"/>
                      </a:endParaRPr>
                    </a:p>
                  </a:txBody>
                  <a:tcPr/>
                </a:tc>
                <a:tc>
                  <a:txBody>
                    <a:bodyPr/>
                    <a:lstStyle/>
                    <a:p>
                      <a:pPr algn="ctr"/>
                      <a:endParaRPr lang="en-ID" sz="1800" dirty="0">
                        <a:latin typeface="Arial Rounded MT Bold" panose="020F0704030504030204" pitchFamily="34" charset="0"/>
                      </a:endParaRPr>
                    </a:p>
                  </a:txBody>
                  <a:tcPr/>
                </a:tc>
                <a:tc>
                  <a:txBody>
                    <a:bodyPr/>
                    <a:lstStyle/>
                    <a:p>
                      <a:pPr algn="ctr"/>
                      <a:endParaRPr lang="en-ID" sz="1800" dirty="0">
                        <a:latin typeface="Arial Rounded MT Bold" panose="020F0704030504030204" pitchFamily="34" charset="0"/>
                      </a:endParaRPr>
                    </a:p>
                  </a:txBody>
                  <a:tcPr/>
                </a:tc>
                <a:tc>
                  <a:txBody>
                    <a:bodyPr/>
                    <a:lstStyle/>
                    <a:p>
                      <a:pPr algn="ctr"/>
                      <a:endParaRPr lang="en-ID" sz="1800" dirty="0">
                        <a:latin typeface="Arial Rounded MT Bold" panose="020F0704030504030204" pitchFamily="34" charset="0"/>
                      </a:endParaRPr>
                    </a:p>
                  </a:txBody>
                  <a:tcPr/>
                </a:tc>
                <a:tc>
                  <a:txBody>
                    <a:bodyPr/>
                    <a:lstStyle/>
                    <a:p>
                      <a:pPr algn="ctr"/>
                      <a:endParaRPr lang="en-ID" sz="1800" dirty="0">
                        <a:latin typeface="Arial Rounded MT Bold" panose="020F0704030504030204" pitchFamily="34" charset="0"/>
                      </a:endParaRPr>
                    </a:p>
                  </a:txBody>
                  <a:tcPr/>
                </a:tc>
                <a:tc>
                  <a:txBody>
                    <a:bodyPr/>
                    <a:lstStyle/>
                    <a:p>
                      <a:pPr algn="ctr"/>
                      <a:endParaRPr lang="en-ID" sz="1800" dirty="0">
                        <a:latin typeface="Arial Rounded MT Bold" panose="020F0704030504030204" pitchFamily="34" charset="0"/>
                      </a:endParaRPr>
                    </a:p>
                  </a:txBody>
                  <a:tcPr/>
                </a:tc>
                <a:tc>
                  <a:txBody>
                    <a:bodyPr/>
                    <a:lstStyle/>
                    <a:p>
                      <a:pPr algn="ctr"/>
                      <a:endParaRPr lang="en-ID" sz="1800" dirty="0">
                        <a:latin typeface="Arial Rounded MT Bold" panose="020F0704030504030204" pitchFamily="34" charset="0"/>
                      </a:endParaRPr>
                    </a:p>
                  </a:txBody>
                  <a:tcPr/>
                </a:tc>
                <a:tc>
                  <a:txBody>
                    <a:bodyPr/>
                    <a:lstStyle/>
                    <a:p>
                      <a:endParaRPr lang="en-ID" sz="1800" dirty="0">
                        <a:latin typeface="Arial Rounded MT Bold" panose="020F0704030504030204" pitchFamily="34" charset="0"/>
                      </a:endParaRPr>
                    </a:p>
                  </a:txBody>
                  <a:tcPr/>
                </a:tc>
                <a:extLst>
                  <a:ext uri="{0D108BD9-81ED-4DB2-BD59-A6C34878D82A}">
                    <a16:rowId xmlns:a16="http://schemas.microsoft.com/office/drawing/2014/main" val="246643718"/>
                  </a:ext>
                </a:extLst>
              </a:tr>
            </a:tbl>
          </a:graphicData>
        </a:graphic>
      </p:graphicFrame>
      <p:sp>
        <p:nvSpPr>
          <p:cNvPr id="5" name="TextBox 4">
            <a:extLst>
              <a:ext uri="{FF2B5EF4-FFF2-40B4-BE49-F238E27FC236}">
                <a16:creationId xmlns:a16="http://schemas.microsoft.com/office/drawing/2014/main" id="{C880710D-6529-479B-91A3-5DED24C54433}"/>
              </a:ext>
            </a:extLst>
          </p:cNvPr>
          <p:cNvSpPr txBox="1"/>
          <p:nvPr/>
        </p:nvSpPr>
        <p:spPr>
          <a:xfrm>
            <a:off x="971600" y="188640"/>
            <a:ext cx="7272808"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D" sz="1800" b="0" i="0" u="none" strike="noStrike" kern="1200" cap="none" spc="0" normalizeH="0" baseline="0" noProof="0" dirty="0">
                <a:ln>
                  <a:noFill/>
                </a:ln>
                <a:solidFill>
                  <a:prstClr val="black"/>
                </a:solidFill>
                <a:effectLst/>
                <a:uLnTx/>
                <a:uFillTx/>
                <a:latin typeface="Arial Rounded MT Bold" panose="020F0704030504030204" pitchFamily="34" charset="0"/>
                <a:ea typeface="+mn-ea"/>
                <a:cs typeface="+mn-cs"/>
              </a:rPr>
              <a:t>ANALISIS BUTIR, MENGKORELASIKAN SKOR BUTIR DENGAN SKOR TOTAL</a:t>
            </a:r>
          </a:p>
        </p:txBody>
      </p:sp>
    </p:spTree>
    <p:extLst>
      <p:ext uri="{BB962C8B-B14F-4D97-AF65-F5344CB8AC3E}">
        <p14:creationId xmlns:p14="http://schemas.microsoft.com/office/powerpoint/2010/main" val="3776693260"/>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4">
            <a:extLst>
              <a:ext uri="{FF2B5EF4-FFF2-40B4-BE49-F238E27FC236}">
                <a16:creationId xmlns:a16="http://schemas.microsoft.com/office/drawing/2014/main" id="{33E39356-B433-4722-B595-CED1E4B754CE}"/>
              </a:ext>
            </a:extLst>
          </p:cNvPr>
          <p:cNvGraphicFramePr>
            <a:graphicFrameLocks noGrp="1"/>
          </p:cNvGraphicFramePr>
          <p:nvPr/>
        </p:nvGraphicFramePr>
        <p:xfrm>
          <a:off x="521554" y="855699"/>
          <a:ext cx="7704857" cy="4461675"/>
        </p:xfrm>
        <a:graphic>
          <a:graphicData uri="http://schemas.openxmlformats.org/drawingml/2006/table">
            <a:tbl>
              <a:tblPr firstRow="1" bandRow="1">
                <a:tableStyleId>{5940675A-B579-460E-94D1-54222C63F5DA}</a:tableStyleId>
              </a:tblPr>
              <a:tblGrid>
                <a:gridCol w="1496090">
                  <a:extLst>
                    <a:ext uri="{9D8B030D-6E8A-4147-A177-3AD203B41FA5}">
                      <a16:colId xmlns:a16="http://schemas.microsoft.com/office/drawing/2014/main" val="796708189"/>
                    </a:ext>
                  </a:extLst>
                </a:gridCol>
                <a:gridCol w="3570118">
                  <a:extLst>
                    <a:ext uri="{9D8B030D-6E8A-4147-A177-3AD203B41FA5}">
                      <a16:colId xmlns:a16="http://schemas.microsoft.com/office/drawing/2014/main" val="3264850834"/>
                    </a:ext>
                  </a:extLst>
                </a:gridCol>
                <a:gridCol w="2638649">
                  <a:extLst>
                    <a:ext uri="{9D8B030D-6E8A-4147-A177-3AD203B41FA5}">
                      <a16:colId xmlns:a16="http://schemas.microsoft.com/office/drawing/2014/main" val="2519431994"/>
                    </a:ext>
                  </a:extLst>
                </a:gridCol>
              </a:tblGrid>
              <a:tr h="741680">
                <a:tc>
                  <a:txBody>
                    <a:bodyPr/>
                    <a:lstStyle/>
                    <a:p>
                      <a:pPr algn="ctr"/>
                      <a:r>
                        <a:rPr lang="en-ID" sz="1800" dirty="0">
                          <a:latin typeface="Arial Rounded MT Bold" panose="020F0704030504030204" pitchFamily="34" charset="0"/>
                        </a:rPr>
                        <a:t>No Uji</a:t>
                      </a:r>
                    </a:p>
                  </a:txBody>
                  <a:tcPr/>
                </a:tc>
                <a:tc>
                  <a:txBody>
                    <a:bodyPr/>
                    <a:lstStyle/>
                    <a:p>
                      <a:pPr algn="ctr"/>
                      <a:r>
                        <a:rPr lang="en-ID" sz="1800" dirty="0" err="1">
                          <a:latin typeface="Arial Rounded MT Bold" panose="020F0704030504030204" pitchFamily="34" charset="0"/>
                        </a:rPr>
                        <a:t>Korelasi</a:t>
                      </a:r>
                      <a:r>
                        <a:rPr lang="en-ID" sz="1800" dirty="0">
                          <a:latin typeface="Arial Rounded MT Bold" panose="020F0704030504030204" pitchFamily="34" charset="0"/>
                        </a:rPr>
                        <a:t> Skor </a:t>
                      </a:r>
                      <a:r>
                        <a:rPr lang="en-ID" sz="1800" dirty="0" err="1">
                          <a:latin typeface="Arial Rounded MT Bold" panose="020F0704030504030204" pitchFamily="34" charset="0"/>
                        </a:rPr>
                        <a:t>Butir</a:t>
                      </a:r>
                      <a:r>
                        <a:rPr lang="en-ID" sz="1800" dirty="0">
                          <a:latin typeface="Arial Rounded MT Bold" panose="020F0704030504030204" pitchFamily="34" charset="0"/>
                        </a:rPr>
                        <a:t> sg Total</a:t>
                      </a:r>
                    </a:p>
                  </a:txBody>
                  <a:tcPr anchor="ctr"/>
                </a:tc>
                <a:tc>
                  <a:txBody>
                    <a:bodyPr/>
                    <a:lstStyle/>
                    <a:p>
                      <a:pPr algn="ctr"/>
                      <a:r>
                        <a:rPr lang="en-ID" sz="1800" dirty="0" err="1">
                          <a:latin typeface="Arial Rounded MT Bold" panose="020F0704030504030204" pitchFamily="34" charset="0"/>
                        </a:rPr>
                        <a:t>Keterangan</a:t>
                      </a:r>
                      <a:r>
                        <a:rPr lang="en-ID" sz="1800" dirty="0">
                          <a:latin typeface="Arial Rounded MT Bold" panose="020F0704030504030204" pitchFamily="34" charset="0"/>
                        </a:rPr>
                        <a:t> </a:t>
                      </a:r>
                    </a:p>
                  </a:txBody>
                  <a:tcPr anchor="ctr"/>
                </a:tc>
                <a:extLst>
                  <a:ext uri="{0D108BD9-81ED-4DB2-BD59-A6C34878D82A}">
                    <a16:rowId xmlns:a16="http://schemas.microsoft.com/office/drawing/2014/main" val="1531068277"/>
                  </a:ext>
                </a:extLst>
              </a:tr>
              <a:tr h="596425">
                <a:tc>
                  <a:txBody>
                    <a:bodyPr/>
                    <a:lstStyle/>
                    <a:p>
                      <a:pPr algn="ctr"/>
                      <a:r>
                        <a:rPr lang="en-ID" sz="2400" dirty="0">
                          <a:latin typeface="Arial Rounded MT Bold" panose="020F0704030504030204" pitchFamily="34" charset="0"/>
                        </a:rPr>
                        <a:t>1</a:t>
                      </a:r>
                    </a:p>
                  </a:txBody>
                  <a:tcPr anchor="ctr"/>
                </a:tc>
                <a:tc>
                  <a:txBody>
                    <a:bodyPr/>
                    <a:lstStyle/>
                    <a:p>
                      <a:pPr algn="ctr" fontAlgn="b"/>
                      <a:r>
                        <a:rPr lang="en-ID" sz="2400" b="0" i="0" u="none" strike="noStrike" dirty="0">
                          <a:solidFill>
                            <a:srgbClr val="000000"/>
                          </a:solidFill>
                          <a:effectLst/>
                          <a:latin typeface="Arial Rounded MT Bold" panose="020F0704030504030204" pitchFamily="34" charset="0"/>
                        </a:rPr>
                        <a:t>0,833</a:t>
                      </a:r>
                    </a:p>
                  </a:txBody>
                  <a:tcPr marL="6350" marR="6350" marT="6350" marB="0" anchor="ctr"/>
                </a:tc>
                <a:tc>
                  <a:txBody>
                    <a:bodyPr/>
                    <a:lstStyle/>
                    <a:p>
                      <a:pPr algn="ctr" fontAlgn="b"/>
                      <a:r>
                        <a:rPr lang="en-ID" sz="2400" b="0" i="0" u="none" strike="noStrike" dirty="0">
                          <a:solidFill>
                            <a:srgbClr val="000000"/>
                          </a:solidFill>
                          <a:effectLst/>
                          <a:latin typeface="Arial Rounded MT Bold" panose="020F0704030504030204" pitchFamily="34" charset="0"/>
                        </a:rPr>
                        <a:t>Valid</a:t>
                      </a:r>
                    </a:p>
                  </a:txBody>
                  <a:tcPr marL="6350" marR="6350" marT="6350" marB="0" anchor="ctr"/>
                </a:tc>
                <a:extLst>
                  <a:ext uri="{0D108BD9-81ED-4DB2-BD59-A6C34878D82A}">
                    <a16:rowId xmlns:a16="http://schemas.microsoft.com/office/drawing/2014/main" val="927995521"/>
                  </a:ext>
                </a:extLst>
              </a:tr>
              <a:tr h="596425">
                <a:tc>
                  <a:txBody>
                    <a:bodyPr/>
                    <a:lstStyle/>
                    <a:p>
                      <a:pPr algn="ctr"/>
                      <a:r>
                        <a:rPr lang="en-ID" sz="2400" dirty="0">
                          <a:latin typeface="Arial Rounded MT Bold" panose="020F0704030504030204" pitchFamily="34" charset="0"/>
                        </a:rPr>
                        <a:t>2</a:t>
                      </a:r>
                    </a:p>
                  </a:txBody>
                  <a:tcPr anchor="ctr"/>
                </a:tc>
                <a:tc>
                  <a:txBody>
                    <a:bodyPr/>
                    <a:lstStyle/>
                    <a:p>
                      <a:pPr algn="ctr" fontAlgn="b"/>
                      <a:r>
                        <a:rPr lang="en-ID" sz="2400" b="0" i="0" u="none" strike="noStrike" dirty="0">
                          <a:solidFill>
                            <a:srgbClr val="000000"/>
                          </a:solidFill>
                          <a:effectLst/>
                          <a:latin typeface="Arial Rounded MT Bold" panose="020F0704030504030204" pitchFamily="34" charset="0"/>
                        </a:rPr>
                        <a:t>0,909</a:t>
                      </a:r>
                    </a:p>
                  </a:txBody>
                  <a:tcPr marL="6350" marR="6350" marT="6350" marB="0" anchor="ctr"/>
                </a:tc>
                <a:tc>
                  <a:txBody>
                    <a:bodyPr/>
                    <a:lstStyle/>
                    <a:p>
                      <a:pPr marL="0" marR="0" lvl="0" indent="0" algn="ctr" defTabSz="685800" rtl="0" eaLnBrk="1" fontAlgn="b" latinLnBrk="0" hangingPunct="1">
                        <a:lnSpc>
                          <a:spcPct val="100000"/>
                        </a:lnSpc>
                        <a:spcBef>
                          <a:spcPts val="0"/>
                        </a:spcBef>
                        <a:spcAft>
                          <a:spcPts val="0"/>
                        </a:spcAft>
                        <a:buClrTx/>
                        <a:buSzTx/>
                        <a:buFontTx/>
                        <a:buNone/>
                        <a:tabLst/>
                        <a:defRPr/>
                      </a:pPr>
                      <a:r>
                        <a:rPr lang="en-ID" sz="2400" b="0" i="0" u="none" strike="noStrike" dirty="0">
                          <a:solidFill>
                            <a:srgbClr val="000000"/>
                          </a:solidFill>
                          <a:effectLst/>
                          <a:latin typeface="Arial Rounded MT Bold" panose="020F0704030504030204" pitchFamily="34" charset="0"/>
                        </a:rPr>
                        <a:t>Valid</a:t>
                      </a:r>
                    </a:p>
                    <a:p>
                      <a:pPr algn="ctr" fontAlgn="b"/>
                      <a:endParaRPr lang="en-ID" sz="2400" b="0" i="0" u="none" strike="noStrike" dirty="0">
                        <a:solidFill>
                          <a:srgbClr val="000000"/>
                        </a:solidFill>
                        <a:effectLst/>
                        <a:latin typeface="Arial Rounded MT Bold" panose="020F0704030504030204" pitchFamily="34" charset="0"/>
                      </a:endParaRPr>
                    </a:p>
                  </a:txBody>
                  <a:tcPr marL="6350" marR="6350" marT="6350" marB="0" anchor="ctr"/>
                </a:tc>
                <a:extLst>
                  <a:ext uri="{0D108BD9-81ED-4DB2-BD59-A6C34878D82A}">
                    <a16:rowId xmlns:a16="http://schemas.microsoft.com/office/drawing/2014/main" val="2607581755"/>
                  </a:ext>
                </a:extLst>
              </a:tr>
              <a:tr h="596425">
                <a:tc>
                  <a:txBody>
                    <a:bodyPr/>
                    <a:lstStyle/>
                    <a:p>
                      <a:pPr algn="ctr"/>
                      <a:r>
                        <a:rPr lang="en-ID" sz="2400" dirty="0">
                          <a:latin typeface="Arial Rounded MT Bold" panose="020F0704030504030204" pitchFamily="34" charset="0"/>
                        </a:rPr>
                        <a:t>3</a:t>
                      </a:r>
                    </a:p>
                  </a:txBody>
                  <a:tcPr anchor="ctr"/>
                </a:tc>
                <a:tc>
                  <a:txBody>
                    <a:bodyPr/>
                    <a:lstStyle/>
                    <a:p>
                      <a:pPr algn="ctr" fontAlgn="b"/>
                      <a:r>
                        <a:rPr lang="en-ID" sz="2400" b="0" i="0" u="none" strike="noStrike" dirty="0">
                          <a:solidFill>
                            <a:srgbClr val="000000"/>
                          </a:solidFill>
                          <a:effectLst/>
                          <a:latin typeface="Arial Rounded MT Bold" panose="020F0704030504030204" pitchFamily="34" charset="0"/>
                        </a:rPr>
                        <a:t>0,591</a:t>
                      </a:r>
                    </a:p>
                  </a:txBody>
                  <a:tcPr marL="6350" marR="6350" marT="6350" marB="0" anchor="ctr"/>
                </a:tc>
                <a:tc>
                  <a:txBody>
                    <a:bodyPr/>
                    <a:lstStyle/>
                    <a:p>
                      <a:pPr algn="ctr" fontAlgn="b"/>
                      <a:r>
                        <a:rPr lang="en-ID" sz="2400" b="0" i="0" u="none" strike="noStrike" dirty="0">
                          <a:solidFill>
                            <a:srgbClr val="000000"/>
                          </a:solidFill>
                          <a:effectLst/>
                          <a:latin typeface="Arial Rounded MT Bold" panose="020F0704030504030204" pitchFamily="34" charset="0"/>
                        </a:rPr>
                        <a:t>Valid</a:t>
                      </a:r>
                    </a:p>
                  </a:txBody>
                  <a:tcPr marL="6350" marR="6350" marT="6350" marB="0" anchor="ctr"/>
                </a:tc>
                <a:extLst>
                  <a:ext uri="{0D108BD9-81ED-4DB2-BD59-A6C34878D82A}">
                    <a16:rowId xmlns:a16="http://schemas.microsoft.com/office/drawing/2014/main" val="3012313570"/>
                  </a:ext>
                </a:extLst>
              </a:tr>
              <a:tr h="596425">
                <a:tc>
                  <a:txBody>
                    <a:bodyPr/>
                    <a:lstStyle/>
                    <a:p>
                      <a:pPr algn="ctr"/>
                      <a:r>
                        <a:rPr lang="en-ID" sz="2400" dirty="0">
                          <a:latin typeface="Arial Rounded MT Bold" panose="020F0704030504030204" pitchFamily="34" charset="0"/>
                        </a:rPr>
                        <a:t>4</a:t>
                      </a:r>
                    </a:p>
                  </a:txBody>
                  <a:tcPr anchor="ctr"/>
                </a:tc>
                <a:tc>
                  <a:txBody>
                    <a:bodyPr/>
                    <a:lstStyle/>
                    <a:p>
                      <a:pPr algn="ctr" fontAlgn="b"/>
                      <a:r>
                        <a:rPr lang="en-ID" sz="2400" b="0" i="0" u="none" strike="noStrike" dirty="0">
                          <a:solidFill>
                            <a:srgbClr val="000000"/>
                          </a:solidFill>
                          <a:effectLst/>
                          <a:latin typeface="Arial Rounded MT Bold" panose="020F0704030504030204" pitchFamily="34" charset="0"/>
                        </a:rPr>
                        <a:t>0,903</a:t>
                      </a:r>
                    </a:p>
                  </a:txBody>
                  <a:tcPr marL="6350" marR="6350" marT="6350" marB="0" anchor="ctr"/>
                </a:tc>
                <a:tc>
                  <a:txBody>
                    <a:bodyPr/>
                    <a:lstStyle/>
                    <a:p>
                      <a:pPr marL="0" marR="0" lvl="0" indent="0" algn="ctr" defTabSz="685800" rtl="0" eaLnBrk="1" fontAlgn="b" latinLnBrk="0" hangingPunct="1">
                        <a:lnSpc>
                          <a:spcPct val="100000"/>
                        </a:lnSpc>
                        <a:spcBef>
                          <a:spcPts val="0"/>
                        </a:spcBef>
                        <a:spcAft>
                          <a:spcPts val="0"/>
                        </a:spcAft>
                        <a:buClrTx/>
                        <a:buSzTx/>
                        <a:buFontTx/>
                        <a:buNone/>
                        <a:tabLst/>
                        <a:defRPr/>
                      </a:pPr>
                      <a:r>
                        <a:rPr lang="en-ID" sz="2400" b="0" i="0" u="none" strike="noStrike" dirty="0">
                          <a:solidFill>
                            <a:srgbClr val="000000"/>
                          </a:solidFill>
                          <a:effectLst/>
                          <a:latin typeface="Arial Rounded MT Bold" panose="020F0704030504030204" pitchFamily="34" charset="0"/>
                        </a:rPr>
                        <a:t>Valid</a:t>
                      </a:r>
                    </a:p>
                  </a:txBody>
                  <a:tcPr marL="6350" marR="6350" marT="6350" marB="0" anchor="ctr"/>
                </a:tc>
                <a:extLst>
                  <a:ext uri="{0D108BD9-81ED-4DB2-BD59-A6C34878D82A}">
                    <a16:rowId xmlns:a16="http://schemas.microsoft.com/office/drawing/2014/main" val="3926758857"/>
                  </a:ext>
                </a:extLst>
              </a:tr>
              <a:tr h="596425">
                <a:tc>
                  <a:txBody>
                    <a:bodyPr/>
                    <a:lstStyle/>
                    <a:p>
                      <a:pPr algn="ctr"/>
                      <a:r>
                        <a:rPr lang="en-ID" sz="2400" dirty="0">
                          <a:latin typeface="Arial Rounded MT Bold" panose="020F0704030504030204" pitchFamily="34" charset="0"/>
                        </a:rPr>
                        <a:t>5</a:t>
                      </a:r>
                    </a:p>
                  </a:txBody>
                  <a:tcPr anchor="ctr"/>
                </a:tc>
                <a:tc>
                  <a:txBody>
                    <a:bodyPr/>
                    <a:lstStyle/>
                    <a:p>
                      <a:pPr algn="ctr" fontAlgn="b"/>
                      <a:r>
                        <a:rPr lang="en-ID" sz="2400" b="0" i="0" u="none" strike="noStrike" dirty="0">
                          <a:solidFill>
                            <a:srgbClr val="000000"/>
                          </a:solidFill>
                          <a:effectLst/>
                          <a:latin typeface="Arial Rounded MT Bold" panose="020F0704030504030204" pitchFamily="34" charset="0"/>
                        </a:rPr>
                        <a:t>0,837</a:t>
                      </a:r>
                    </a:p>
                  </a:txBody>
                  <a:tcPr marL="6350" marR="6350" marT="6350" marB="0" anchor="ctr"/>
                </a:tc>
                <a:tc>
                  <a:txBody>
                    <a:bodyPr/>
                    <a:lstStyle/>
                    <a:p>
                      <a:pPr algn="ctr" fontAlgn="b"/>
                      <a:r>
                        <a:rPr lang="en-ID" sz="2400" b="0" i="0" u="none" strike="noStrike" dirty="0">
                          <a:solidFill>
                            <a:srgbClr val="000000"/>
                          </a:solidFill>
                          <a:effectLst/>
                          <a:latin typeface="Arial Rounded MT Bold" panose="020F0704030504030204" pitchFamily="34" charset="0"/>
                        </a:rPr>
                        <a:t>Valid</a:t>
                      </a:r>
                    </a:p>
                  </a:txBody>
                  <a:tcPr marL="6350" marR="6350" marT="6350" marB="0" anchor="ctr"/>
                </a:tc>
                <a:extLst>
                  <a:ext uri="{0D108BD9-81ED-4DB2-BD59-A6C34878D82A}">
                    <a16:rowId xmlns:a16="http://schemas.microsoft.com/office/drawing/2014/main" val="3076661161"/>
                  </a:ext>
                </a:extLst>
              </a:tr>
              <a:tr h="596425">
                <a:tc>
                  <a:txBody>
                    <a:bodyPr/>
                    <a:lstStyle/>
                    <a:p>
                      <a:pPr algn="ctr"/>
                      <a:r>
                        <a:rPr lang="en-ID" sz="2400" dirty="0">
                          <a:latin typeface="Arial Rounded MT Bold" panose="020F0704030504030204" pitchFamily="34" charset="0"/>
                        </a:rPr>
                        <a:t>6</a:t>
                      </a:r>
                    </a:p>
                  </a:txBody>
                  <a:tcPr anchor="ctr"/>
                </a:tc>
                <a:tc>
                  <a:txBody>
                    <a:bodyPr/>
                    <a:lstStyle/>
                    <a:p>
                      <a:pPr algn="ctr" fontAlgn="b"/>
                      <a:r>
                        <a:rPr lang="en-ID" sz="2400" b="0" i="0" u="none" strike="noStrike" dirty="0">
                          <a:solidFill>
                            <a:srgbClr val="000000"/>
                          </a:solidFill>
                          <a:effectLst/>
                          <a:latin typeface="Arial Rounded MT Bold" panose="020F0704030504030204" pitchFamily="34" charset="0"/>
                        </a:rPr>
                        <a:t>0,782</a:t>
                      </a:r>
                    </a:p>
                  </a:txBody>
                  <a:tcPr marL="6350" marR="6350" marT="6350" marB="0" anchor="ctr"/>
                </a:tc>
                <a:tc>
                  <a:txBody>
                    <a:bodyPr/>
                    <a:lstStyle/>
                    <a:p>
                      <a:pPr marL="0" marR="0" lvl="0" indent="0" algn="ctr" defTabSz="685800" rtl="0" eaLnBrk="1" fontAlgn="b" latinLnBrk="0" hangingPunct="1">
                        <a:lnSpc>
                          <a:spcPct val="100000"/>
                        </a:lnSpc>
                        <a:spcBef>
                          <a:spcPts val="0"/>
                        </a:spcBef>
                        <a:spcAft>
                          <a:spcPts val="0"/>
                        </a:spcAft>
                        <a:buClrTx/>
                        <a:buSzTx/>
                        <a:buFontTx/>
                        <a:buNone/>
                        <a:tabLst/>
                        <a:defRPr/>
                      </a:pPr>
                      <a:r>
                        <a:rPr lang="en-ID" sz="2400" b="0" i="0" u="none" strike="noStrike" dirty="0">
                          <a:solidFill>
                            <a:srgbClr val="000000"/>
                          </a:solidFill>
                          <a:effectLst/>
                          <a:latin typeface="Arial Rounded MT Bold" panose="020F0704030504030204" pitchFamily="34" charset="0"/>
                        </a:rPr>
                        <a:t>Valid</a:t>
                      </a:r>
                    </a:p>
                  </a:txBody>
                  <a:tcPr marL="6350" marR="6350" marT="6350" marB="0" anchor="ctr"/>
                </a:tc>
                <a:extLst>
                  <a:ext uri="{0D108BD9-81ED-4DB2-BD59-A6C34878D82A}">
                    <a16:rowId xmlns:a16="http://schemas.microsoft.com/office/drawing/2014/main" val="2754526138"/>
                  </a:ext>
                </a:extLst>
              </a:tr>
            </a:tbl>
          </a:graphicData>
        </a:graphic>
      </p:graphicFrame>
      <p:sp>
        <p:nvSpPr>
          <p:cNvPr id="5" name="TextBox 4">
            <a:extLst>
              <a:ext uri="{FF2B5EF4-FFF2-40B4-BE49-F238E27FC236}">
                <a16:creationId xmlns:a16="http://schemas.microsoft.com/office/drawing/2014/main" id="{C880710D-6529-479B-91A3-5DED24C54433}"/>
              </a:ext>
            </a:extLst>
          </p:cNvPr>
          <p:cNvSpPr txBox="1"/>
          <p:nvPr/>
        </p:nvSpPr>
        <p:spPr>
          <a:xfrm>
            <a:off x="971600" y="188640"/>
            <a:ext cx="7272808"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D" sz="1800" b="0" i="0" u="none" strike="noStrike" kern="1200" cap="none" spc="0" normalizeH="0" baseline="0" noProof="0" dirty="0">
                <a:ln>
                  <a:noFill/>
                </a:ln>
                <a:solidFill>
                  <a:prstClr val="black"/>
                </a:solidFill>
                <a:effectLst/>
                <a:uLnTx/>
                <a:uFillTx/>
                <a:latin typeface="Arial Rounded MT Bold" panose="020F0704030504030204" pitchFamily="34" charset="0"/>
                <a:ea typeface="+mn-ea"/>
                <a:cs typeface="+mn-cs"/>
              </a:rPr>
              <a:t>ANALISIS BUTIR, MENGKORELASIKAN SKOR BUTIR DENGAN SKOR TOTAL</a:t>
            </a:r>
          </a:p>
        </p:txBody>
      </p:sp>
      <p:sp>
        <p:nvSpPr>
          <p:cNvPr id="2" name="TextBox 1">
            <a:extLst>
              <a:ext uri="{FF2B5EF4-FFF2-40B4-BE49-F238E27FC236}">
                <a16:creationId xmlns:a16="http://schemas.microsoft.com/office/drawing/2014/main" id="{C16C2130-01FD-44EB-B33F-0A4512A3EBA0}"/>
              </a:ext>
            </a:extLst>
          </p:cNvPr>
          <p:cNvSpPr txBox="1"/>
          <p:nvPr/>
        </p:nvSpPr>
        <p:spPr>
          <a:xfrm>
            <a:off x="634897" y="5517232"/>
            <a:ext cx="7632849"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D" sz="2000" b="0" i="0" u="none" strike="noStrike" kern="1200" cap="none" spc="0" normalizeH="0" baseline="0" noProof="0" dirty="0" err="1">
                <a:ln>
                  <a:noFill/>
                </a:ln>
                <a:solidFill>
                  <a:prstClr val="black"/>
                </a:solidFill>
                <a:effectLst/>
                <a:uLnTx/>
                <a:uFillTx/>
                <a:latin typeface="Arial Rounded MT Bold" panose="020F0704030504030204" pitchFamily="34" charset="0"/>
                <a:ea typeface="+mn-ea"/>
                <a:cs typeface="+mn-cs"/>
              </a:rPr>
              <a:t>Bila</a:t>
            </a:r>
            <a:r>
              <a:rPr kumimoji="0" lang="en-ID" sz="2000" b="0" i="0" u="none" strike="noStrike" kern="1200" cap="none" spc="0" normalizeH="0" baseline="0" noProof="0" dirty="0">
                <a:ln>
                  <a:noFill/>
                </a:ln>
                <a:solidFill>
                  <a:prstClr val="black"/>
                </a:solidFill>
                <a:effectLst/>
                <a:uLnTx/>
                <a:uFillTx/>
                <a:latin typeface="Arial Rounded MT Bold" panose="020F0704030504030204" pitchFamily="34" charset="0"/>
                <a:ea typeface="+mn-ea"/>
                <a:cs typeface="+mn-cs"/>
              </a:rPr>
              <a:t> </a:t>
            </a:r>
            <a:r>
              <a:rPr kumimoji="0" lang="en-ID" sz="2000" b="0" i="0" u="none" strike="noStrike" kern="1200" cap="none" spc="0" normalizeH="0" baseline="0" noProof="0" dirty="0" err="1">
                <a:ln>
                  <a:noFill/>
                </a:ln>
                <a:solidFill>
                  <a:prstClr val="black"/>
                </a:solidFill>
                <a:effectLst/>
                <a:uLnTx/>
                <a:uFillTx/>
                <a:latin typeface="Arial Rounded MT Bold" panose="020F0704030504030204" pitchFamily="34" charset="0"/>
                <a:ea typeface="+mn-ea"/>
                <a:cs typeface="+mn-cs"/>
              </a:rPr>
              <a:t>Korelasi</a:t>
            </a:r>
            <a:r>
              <a:rPr kumimoji="0" lang="en-ID" sz="2000" b="0" i="0" u="none" strike="noStrike" kern="1200" cap="none" spc="0" normalizeH="0" baseline="0" noProof="0" dirty="0">
                <a:ln>
                  <a:noFill/>
                </a:ln>
                <a:solidFill>
                  <a:prstClr val="black"/>
                </a:solidFill>
                <a:effectLst/>
                <a:uLnTx/>
                <a:uFillTx/>
                <a:latin typeface="Arial Rounded MT Bold" panose="020F0704030504030204" pitchFamily="34" charset="0"/>
                <a:ea typeface="+mn-ea"/>
                <a:cs typeface="+mn-cs"/>
              </a:rPr>
              <a:t> </a:t>
            </a:r>
            <a:r>
              <a:rPr kumimoji="0" lang="en-ID" sz="2000" b="0" i="0" u="none" strike="noStrike" kern="1200" cap="none" spc="0" normalizeH="0" baseline="0" noProof="0" dirty="0" err="1">
                <a:ln>
                  <a:noFill/>
                </a:ln>
                <a:solidFill>
                  <a:prstClr val="black"/>
                </a:solidFill>
                <a:effectLst/>
                <a:uLnTx/>
                <a:uFillTx/>
                <a:latin typeface="Arial Rounded MT Bold" panose="020F0704030504030204" pitchFamily="34" charset="0"/>
                <a:ea typeface="+mn-ea"/>
                <a:cs typeface="+mn-cs"/>
              </a:rPr>
              <a:t>skor</a:t>
            </a:r>
            <a:r>
              <a:rPr kumimoji="0" lang="en-ID" sz="2000" b="0" i="0" u="none" strike="noStrike" kern="1200" cap="none" spc="0" normalizeH="0" baseline="0" noProof="0" dirty="0">
                <a:ln>
                  <a:noFill/>
                </a:ln>
                <a:solidFill>
                  <a:prstClr val="black"/>
                </a:solidFill>
                <a:effectLst/>
                <a:uLnTx/>
                <a:uFillTx/>
                <a:latin typeface="Arial Rounded MT Bold" panose="020F0704030504030204" pitchFamily="34" charset="0"/>
                <a:ea typeface="+mn-ea"/>
                <a:cs typeface="+mn-cs"/>
              </a:rPr>
              <a:t> </a:t>
            </a:r>
            <a:r>
              <a:rPr kumimoji="0" lang="en-ID" sz="2000" b="0" i="0" u="none" strike="noStrike" kern="1200" cap="none" spc="0" normalizeH="0" baseline="0" noProof="0" dirty="0" err="1">
                <a:ln>
                  <a:noFill/>
                </a:ln>
                <a:solidFill>
                  <a:prstClr val="black"/>
                </a:solidFill>
                <a:effectLst/>
                <a:uLnTx/>
                <a:uFillTx/>
                <a:latin typeface="Arial Rounded MT Bold" panose="020F0704030504030204" pitchFamily="34" charset="0"/>
                <a:ea typeface="+mn-ea"/>
                <a:cs typeface="+mn-cs"/>
              </a:rPr>
              <a:t>butor</a:t>
            </a:r>
            <a:r>
              <a:rPr kumimoji="0" lang="en-ID" sz="2000" b="0" i="0" u="none" strike="noStrike" kern="1200" cap="none" spc="0" normalizeH="0" baseline="0" noProof="0" dirty="0">
                <a:ln>
                  <a:noFill/>
                </a:ln>
                <a:solidFill>
                  <a:prstClr val="black"/>
                </a:solidFill>
                <a:effectLst/>
                <a:uLnTx/>
                <a:uFillTx/>
                <a:latin typeface="Arial Rounded MT Bold" panose="020F0704030504030204" pitchFamily="34" charset="0"/>
                <a:ea typeface="+mn-ea"/>
                <a:cs typeface="+mn-cs"/>
              </a:rPr>
              <a:t> </a:t>
            </a:r>
            <a:r>
              <a:rPr kumimoji="0" lang="en-ID" sz="2000" b="0" i="0" u="none" strike="noStrike" kern="1200" cap="none" spc="0" normalizeH="0" baseline="0" noProof="0" dirty="0" err="1">
                <a:ln>
                  <a:noFill/>
                </a:ln>
                <a:solidFill>
                  <a:prstClr val="black"/>
                </a:solidFill>
                <a:effectLst/>
                <a:uLnTx/>
                <a:uFillTx/>
                <a:latin typeface="Arial Rounded MT Bold" panose="020F0704030504030204" pitchFamily="34" charset="0"/>
                <a:ea typeface="+mn-ea"/>
                <a:cs typeface="+mn-cs"/>
              </a:rPr>
              <a:t>dengan</a:t>
            </a:r>
            <a:r>
              <a:rPr kumimoji="0" lang="en-ID" sz="2000" b="0" i="0" u="none" strike="noStrike" kern="1200" cap="none" spc="0" normalizeH="0" baseline="0" noProof="0" dirty="0">
                <a:ln>
                  <a:noFill/>
                </a:ln>
                <a:solidFill>
                  <a:prstClr val="black"/>
                </a:solidFill>
                <a:effectLst/>
                <a:uLnTx/>
                <a:uFillTx/>
                <a:latin typeface="Arial Rounded MT Bold" panose="020F0704030504030204" pitchFamily="34" charset="0"/>
                <a:ea typeface="+mn-ea"/>
                <a:cs typeface="+mn-cs"/>
              </a:rPr>
              <a:t> </a:t>
            </a:r>
            <a:r>
              <a:rPr kumimoji="0" lang="en-ID" sz="2000" b="0" i="0" u="none" strike="noStrike" kern="1200" cap="none" spc="0" normalizeH="0" baseline="0" noProof="0" dirty="0" err="1">
                <a:ln>
                  <a:noFill/>
                </a:ln>
                <a:solidFill>
                  <a:prstClr val="black"/>
                </a:solidFill>
                <a:effectLst/>
                <a:uLnTx/>
                <a:uFillTx/>
                <a:latin typeface="Arial Rounded MT Bold" panose="020F0704030504030204" pitchFamily="34" charset="0"/>
                <a:ea typeface="+mn-ea"/>
                <a:cs typeface="+mn-cs"/>
              </a:rPr>
              <a:t>skor</a:t>
            </a:r>
            <a:r>
              <a:rPr kumimoji="0" lang="en-ID" sz="2000" b="0" i="0" u="none" strike="noStrike" kern="1200" cap="none" spc="0" normalizeH="0" baseline="0" noProof="0" dirty="0">
                <a:ln>
                  <a:noFill/>
                </a:ln>
                <a:solidFill>
                  <a:prstClr val="black"/>
                </a:solidFill>
                <a:effectLst/>
                <a:uLnTx/>
                <a:uFillTx/>
                <a:latin typeface="Arial Rounded MT Bold" panose="020F0704030504030204" pitchFamily="34" charset="0"/>
                <a:ea typeface="+mn-ea"/>
                <a:cs typeface="+mn-cs"/>
              </a:rPr>
              <a:t> total 0,3 </a:t>
            </a:r>
            <a:r>
              <a:rPr kumimoji="0" lang="en-ID" sz="2000" b="0" i="0" u="none" strike="noStrike" kern="1200" cap="none" spc="0" normalizeH="0" baseline="0" noProof="0" dirty="0" err="1">
                <a:ln>
                  <a:noFill/>
                </a:ln>
                <a:solidFill>
                  <a:prstClr val="black"/>
                </a:solidFill>
                <a:effectLst/>
                <a:uLnTx/>
                <a:uFillTx/>
                <a:latin typeface="Arial Rounded MT Bold" panose="020F0704030504030204" pitchFamily="34" charset="0"/>
                <a:ea typeface="+mn-ea"/>
                <a:cs typeface="+mn-cs"/>
              </a:rPr>
              <a:t>ke</a:t>
            </a:r>
            <a:r>
              <a:rPr kumimoji="0" lang="en-ID" sz="2000" b="0" i="0" u="none" strike="noStrike" kern="1200" cap="none" spc="0" normalizeH="0" baseline="0" noProof="0" dirty="0">
                <a:ln>
                  <a:noFill/>
                </a:ln>
                <a:solidFill>
                  <a:prstClr val="black"/>
                </a:solidFill>
                <a:effectLst/>
                <a:uLnTx/>
                <a:uFillTx/>
                <a:latin typeface="Arial Rounded MT Bold" panose="020F0704030504030204" pitchFamily="34" charset="0"/>
                <a:ea typeface="+mn-ea"/>
                <a:cs typeface="+mn-cs"/>
              </a:rPr>
              <a:t> </a:t>
            </a:r>
            <a:r>
              <a:rPr kumimoji="0" lang="en-ID" sz="2000" b="0" i="0" u="none" strike="noStrike" kern="1200" cap="none" spc="0" normalizeH="0" baseline="0" noProof="0" dirty="0" err="1">
                <a:ln>
                  <a:noFill/>
                </a:ln>
                <a:solidFill>
                  <a:prstClr val="black"/>
                </a:solidFill>
                <a:effectLst/>
                <a:uLnTx/>
                <a:uFillTx/>
                <a:latin typeface="Arial Rounded MT Bold" panose="020F0704030504030204" pitchFamily="34" charset="0"/>
                <a:ea typeface="+mn-ea"/>
                <a:cs typeface="+mn-cs"/>
              </a:rPr>
              <a:t>atas</a:t>
            </a:r>
            <a:r>
              <a:rPr kumimoji="0" lang="en-ID" sz="2000" b="0" i="0" u="none" strike="noStrike" kern="1200" cap="none" spc="0" normalizeH="0" baseline="0" noProof="0" dirty="0">
                <a:ln>
                  <a:noFill/>
                </a:ln>
                <a:solidFill>
                  <a:prstClr val="black"/>
                </a:solidFill>
                <a:effectLst/>
                <a:uLnTx/>
                <a:uFillTx/>
                <a:latin typeface="Arial Rounded MT Bold" panose="020F0704030504030204" pitchFamily="34" charset="0"/>
                <a:ea typeface="+mn-ea"/>
                <a:cs typeface="+mn-cs"/>
              </a:rPr>
              <a:t>, </a:t>
            </a:r>
            <a:r>
              <a:rPr kumimoji="0" lang="en-ID" sz="2000" b="0" i="0" u="none" strike="noStrike" kern="1200" cap="none" spc="0" normalizeH="0" baseline="0" noProof="0" dirty="0" err="1">
                <a:ln>
                  <a:noFill/>
                </a:ln>
                <a:solidFill>
                  <a:prstClr val="black"/>
                </a:solidFill>
                <a:effectLst/>
                <a:uLnTx/>
                <a:uFillTx/>
                <a:latin typeface="Arial Rounded MT Bold" panose="020F0704030504030204" pitchFamily="34" charset="0"/>
                <a:ea typeface="+mn-ea"/>
                <a:cs typeface="+mn-cs"/>
              </a:rPr>
              <a:t>maka</a:t>
            </a:r>
            <a:r>
              <a:rPr kumimoji="0" lang="en-ID" sz="2000" b="0" i="0" u="none" strike="noStrike" kern="1200" cap="none" spc="0" normalizeH="0" baseline="0" noProof="0" dirty="0">
                <a:ln>
                  <a:noFill/>
                </a:ln>
                <a:solidFill>
                  <a:prstClr val="black"/>
                </a:solidFill>
                <a:effectLst/>
                <a:uLnTx/>
                <a:uFillTx/>
                <a:latin typeface="Arial Rounded MT Bold" panose="020F0704030504030204" pitchFamily="34" charset="0"/>
                <a:ea typeface="+mn-ea"/>
                <a:cs typeface="+mn-cs"/>
              </a:rPr>
              <a:t> </a:t>
            </a:r>
            <a:r>
              <a:rPr kumimoji="0" lang="en-ID" sz="2000" b="0" i="0" u="none" strike="noStrike" kern="1200" cap="none" spc="0" normalizeH="0" baseline="0" noProof="0" dirty="0" err="1">
                <a:ln>
                  <a:noFill/>
                </a:ln>
                <a:solidFill>
                  <a:prstClr val="black"/>
                </a:solidFill>
                <a:effectLst/>
                <a:uLnTx/>
                <a:uFillTx/>
                <a:latin typeface="Arial Rounded MT Bold" panose="020F0704030504030204" pitchFamily="34" charset="0"/>
                <a:ea typeface="+mn-ea"/>
                <a:cs typeface="+mn-cs"/>
              </a:rPr>
              <a:t>butir</a:t>
            </a:r>
            <a:r>
              <a:rPr kumimoji="0" lang="en-ID" sz="2000" b="0" i="0" u="none" strike="noStrike" kern="1200" cap="none" spc="0" normalizeH="0" baseline="0" noProof="0" dirty="0">
                <a:ln>
                  <a:noFill/>
                </a:ln>
                <a:solidFill>
                  <a:prstClr val="black"/>
                </a:solidFill>
                <a:effectLst/>
                <a:uLnTx/>
                <a:uFillTx/>
                <a:latin typeface="Arial Rounded MT Bold" panose="020F0704030504030204" pitchFamily="34" charset="0"/>
                <a:ea typeface="+mn-ea"/>
                <a:cs typeface="+mn-cs"/>
              </a:rPr>
              <a:t> </a:t>
            </a:r>
            <a:r>
              <a:rPr kumimoji="0" lang="en-ID" sz="2000" b="0" i="0" u="none" strike="noStrike" kern="1200" cap="none" spc="0" normalizeH="0" baseline="0" noProof="0" dirty="0" err="1">
                <a:ln>
                  <a:noFill/>
                </a:ln>
                <a:solidFill>
                  <a:prstClr val="black"/>
                </a:solidFill>
                <a:effectLst/>
                <a:uLnTx/>
                <a:uFillTx/>
                <a:latin typeface="Arial Rounded MT Bold" panose="020F0704030504030204" pitchFamily="34" charset="0"/>
                <a:ea typeface="+mn-ea"/>
                <a:cs typeface="+mn-cs"/>
              </a:rPr>
              <a:t>tersebut</a:t>
            </a:r>
            <a:r>
              <a:rPr kumimoji="0" lang="en-ID" sz="2000" b="0" i="0" u="none" strike="noStrike" kern="1200" cap="none" spc="0" normalizeH="0" baseline="0" noProof="0" dirty="0">
                <a:ln>
                  <a:noFill/>
                </a:ln>
                <a:solidFill>
                  <a:prstClr val="black"/>
                </a:solidFill>
                <a:effectLst/>
                <a:uLnTx/>
                <a:uFillTx/>
                <a:latin typeface="Arial Rounded MT Bold" panose="020F0704030504030204" pitchFamily="34" charset="0"/>
                <a:ea typeface="+mn-ea"/>
                <a:cs typeface="+mn-cs"/>
              </a:rPr>
              <a:t> valid</a:t>
            </a:r>
          </a:p>
        </p:txBody>
      </p:sp>
    </p:spTree>
    <p:extLst>
      <p:ext uri="{BB962C8B-B14F-4D97-AF65-F5344CB8AC3E}">
        <p14:creationId xmlns:p14="http://schemas.microsoft.com/office/powerpoint/2010/main" val="2374978279"/>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lowchart: Document 3">
            <a:extLst>
              <a:ext uri="{FF2B5EF4-FFF2-40B4-BE49-F238E27FC236}">
                <a16:creationId xmlns:a16="http://schemas.microsoft.com/office/drawing/2014/main" id="{906BC121-3B58-4A5F-9495-35FAE62B2C87}"/>
              </a:ext>
            </a:extLst>
          </p:cNvPr>
          <p:cNvSpPr/>
          <p:nvPr/>
        </p:nvSpPr>
        <p:spPr>
          <a:xfrm>
            <a:off x="683568" y="3147851"/>
            <a:ext cx="2088232" cy="1224136"/>
          </a:xfrm>
          <a:prstGeom prst="flowChartDocument">
            <a:avLst/>
          </a:prstGeom>
          <a:solidFill>
            <a:schemeClr val="accent6">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D" sz="1800" b="0" i="0" u="none" strike="noStrike" kern="1200" cap="none" spc="0" normalizeH="0" baseline="0" noProof="0" dirty="0">
                <a:ln>
                  <a:noFill/>
                </a:ln>
                <a:solidFill>
                  <a:srgbClr val="FFFFFF"/>
                </a:solidFill>
                <a:effectLst/>
                <a:uLnTx/>
                <a:uFillTx/>
                <a:latin typeface="Arial"/>
                <a:ea typeface="+mn-ea"/>
                <a:cs typeface="+mn-cs"/>
              </a:rPr>
              <a:t>PENGUJIAN RELIABILITAS INSTRUMEN</a:t>
            </a:r>
          </a:p>
        </p:txBody>
      </p:sp>
      <p:sp>
        <p:nvSpPr>
          <p:cNvPr id="5" name="Flowchart: Document 4">
            <a:extLst>
              <a:ext uri="{FF2B5EF4-FFF2-40B4-BE49-F238E27FC236}">
                <a16:creationId xmlns:a16="http://schemas.microsoft.com/office/drawing/2014/main" id="{B2181458-D249-4B12-A68F-988B79F4743E}"/>
              </a:ext>
            </a:extLst>
          </p:cNvPr>
          <p:cNvSpPr/>
          <p:nvPr/>
        </p:nvSpPr>
        <p:spPr>
          <a:xfrm>
            <a:off x="3527884" y="1628800"/>
            <a:ext cx="2088232" cy="1080120"/>
          </a:xfrm>
          <a:prstGeom prst="flowChartDocument">
            <a:avLst/>
          </a:prstGeom>
          <a:solidFill>
            <a:srgbClr val="990033"/>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D" sz="1800" b="0" i="0" u="none" strike="noStrike" kern="1200" cap="none" spc="0" normalizeH="0" baseline="0" noProof="0" dirty="0">
                <a:ln>
                  <a:noFill/>
                </a:ln>
                <a:solidFill>
                  <a:srgbClr val="FFFFFF"/>
                </a:solidFill>
                <a:effectLst/>
                <a:uLnTx/>
                <a:uFillTx/>
                <a:latin typeface="Arial"/>
                <a:ea typeface="+mn-ea"/>
                <a:cs typeface="+mn-cs"/>
              </a:rPr>
              <a:t>INTERNAL </a:t>
            </a:r>
          </a:p>
        </p:txBody>
      </p:sp>
      <p:sp>
        <p:nvSpPr>
          <p:cNvPr id="6" name="Flowchart: Document 5">
            <a:extLst>
              <a:ext uri="{FF2B5EF4-FFF2-40B4-BE49-F238E27FC236}">
                <a16:creationId xmlns:a16="http://schemas.microsoft.com/office/drawing/2014/main" id="{0BB00980-605B-4CA6-BCEC-22DE7728F61B}"/>
              </a:ext>
            </a:extLst>
          </p:cNvPr>
          <p:cNvSpPr/>
          <p:nvPr/>
        </p:nvSpPr>
        <p:spPr>
          <a:xfrm>
            <a:off x="3527884" y="4797152"/>
            <a:ext cx="2088232" cy="1080120"/>
          </a:xfrm>
          <a:prstGeom prst="flowChartDocument">
            <a:avLst/>
          </a:prstGeom>
          <a:solidFill>
            <a:schemeClr val="accent2">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D" sz="1800" b="0" i="0" u="none" strike="noStrike" kern="1200" cap="none" spc="0" normalizeH="0" baseline="0" noProof="0" dirty="0">
                <a:ln>
                  <a:noFill/>
                </a:ln>
                <a:solidFill>
                  <a:srgbClr val="FFFFFF"/>
                </a:solidFill>
                <a:effectLst/>
                <a:uLnTx/>
                <a:uFillTx/>
                <a:latin typeface="Arial"/>
                <a:ea typeface="+mn-ea"/>
                <a:cs typeface="+mn-cs"/>
              </a:rPr>
              <a:t>EKSTERNAL </a:t>
            </a:r>
          </a:p>
        </p:txBody>
      </p:sp>
      <p:sp>
        <p:nvSpPr>
          <p:cNvPr id="7" name="Flowchart: Document 6">
            <a:extLst>
              <a:ext uri="{FF2B5EF4-FFF2-40B4-BE49-F238E27FC236}">
                <a16:creationId xmlns:a16="http://schemas.microsoft.com/office/drawing/2014/main" id="{23D95F1C-ABCE-4B57-AAFD-0584BC0318D5}"/>
              </a:ext>
            </a:extLst>
          </p:cNvPr>
          <p:cNvSpPr/>
          <p:nvPr/>
        </p:nvSpPr>
        <p:spPr>
          <a:xfrm>
            <a:off x="6300192" y="620688"/>
            <a:ext cx="2088232" cy="720080"/>
          </a:xfrm>
          <a:prstGeom prst="flowChartDocument">
            <a:avLst/>
          </a:prstGeom>
          <a:solidFill>
            <a:srgbClr val="00990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D" sz="1800" b="0" i="0" u="none" strike="noStrike" kern="1200" cap="none" spc="0" normalizeH="0" baseline="0" noProof="0" dirty="0">
                <a:ln>
                  <a:noFill/>
                </a:ln>
                <a:solidFill>
                  <a:srgbClr val="FFFFFF"/>
                </a:solidFill>
                <a:effectLst/>
                <a:uLnTx/>
                <a:uFillTx/>
                <a:latin typeface="Arial"/>
                <a:ea typeface="+mn-ea"/>
                <a:cs typeface="+mn-cs"/>
              </a:rPr>
              <a:t>SPEARMAN BROWN </a:t>
            </a:r>
          </a:p>
        </p:txBody>
      </p:sp>
      <p:sp>
        <p:nvSpPr>
          <p:cNvPr id="8" name="Flowchart: Document 7">
            <a:extLst>
              <a:ext uri="{FF2B5EF4-FFF2-40B4-BE49-F238E27FC236}">
                <a16:creationId xmlns:a16="http://schemas.microsoft.com/office/drawing/2014/main" id="{66CACB4E-67C0-4641-B16F-027AF42E4597}"/>
              </a:ext>
            </a:extLst>
          </p:cNvPr>
          <p:cNvSpPr/>
          <p:nvPr/>
        </p:nvSpPr>
        <p:spPr>
          <a:xfrm>
            <a:off x="6284898" y="1482073"/>
            <a:ext cx="2088232" cy="720080"/>
          </a:xfrm>
          <a:prstGeom prst="flowChartDocument">
            <a:avLst/>
          </a:prstGeom>
          <a:solidFill>
            <a:schemeClr val="accent2">
              <a:lumMod val="60000"/>
              <a:lumOff val="4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D" sz="1800" b="0" i="0" u="none" strike="noStrike" kern="1200" cap="none" spc="0" normalizeH="0" baseline="0" noProof="0" dirty="0">
                <a:ln>
                  <a:noFill/>
                </a:ln>
                <a:solidFill>
                  <a:srgbClr val="FFFFFF"/>
                </a:solidFill>
                <a:effectLst/>
                <a:uLnTx/>
                <a:uFillTx/>
                <a:latin typeface="Arial"/>
                <a:ea typeface="+mn-ea"/>
                <a:cs typeface="+mn-cs"/>
              </a:rPr>
              <a:t>ANOVA HOYT </a:t>
            </a:r>
          </a:p>
        </p:txBody>
      </p:sp>
      <p:sp>
        <p:nvSpPr>
          <p:cNvPr id="9" name="Flowchart: Document 8">
            <a:extLst>
              <a:ext uri="{FF2B5EF4-FFF2-40B4-BE49-F238E27FC236}">
                <a16:creationId xmlns:a16="http://schemas.microsoft.com/office/drawing/2014/main" id="{80615790-6DD0-4FDE-B47B-41284A2FA725}"/>
              </a:ext>
            </a:extLst>
          </p:cNvPr>
          <p:cNvSpPr/>
          <p:nvPr/>
        </p:nvSpPr>
        <p:spPr>
          <a:xfrm>
            <a:off x="6284898" y="2314962"/>
            <a:ext cx="2088232" cy="720080"/>
          </a:xfrm>
          <a:prstGeom prst="flowChartDocument">
            <a:avLst/>
          </a:prstGeom>
          <a:solidFill>
            <a:schemeClr val="accent6">
              <a:lumMod val="75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D" sz="1800" b="0" i="0" u="none" strike="noStrike" kern="1200" cap="none" spc="0" normalizeH="0" baseline="0" noProof="0" dirty="0">
                <a:ln>
                  <a:noFill/>
                </a:ln>
                <a:solidFill>
                  <a:srgbClr val="FFFFFF"/>
                </a:solidFill>
                <a:effectLst/>
                <a:uLnTx/>
                <a:uFillTx/>
                <a:latin typeface="Arial"/>
                <a:ea typeface="+mn-ea"/>
                <a:cs typeface="+mn-cs"/>
              </a:rPr>
              <a:t>CRONBACH ALFA </a:t>
            </a:r>
          </a:p>
        </p:txBody>
      </p:sp>
      <p:sp>
        <p:nvSpPr>
          <p:cNvPr id="10" name="Flowchart: Document 9">
            <a:extLst>
              <a:ext uri="{FF2B5EF4-FFF2-40B4-BE49-F238E27FC236}">
                <a16:creationId xmlns:a16="http://schemas.microsoft.com/office/drawing/2014/main" id="{B9D48977-9B79-43B2-8677-28EF975A667F}"/>
              </a:ext>
            </a:extLst>
          </p:cNvPr>
          <p:cNvSpPr/>
          <p:nvPr/>
        </p:nvSpPr>
        <p:spPr>
          <a:xfrm>
            <a:off x="6272218" y="3147851"/>
            <a:ext cx="2088232" cy="720080"/>
          </a:xfrm>
          <a:prstGeom prst="flowChartDocument">
            <a:avLst/>
          </a:prstGeom>
          <a:solidFill>
            <a:srgbClr val="7030A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D" sz="1800" b="0" i="0" u="none" strike="noStrike" kern="1200" cap="none" spc="0" normalizeH="0" baseline="0" noProof="0" dirty="0">
                <a:ln>
                  <a:noFill/>
                </a:ln>
                <a:solidFill>
                  <a:srgbClr val="FFFFFF"/>
                </a:solidFill>
                <a:effectLst/>
                <a:uLnTx/>
                <a:uFillTx/>
                <a:latin typeface="Arial"/>
                <a:ea typeface="+mn-ea"/>
                <a:cs typeface="+mn-cs"/>
              </a:rPr>
              <a:t>KR 20, KR 21</a:t>
            </a:r>
          </a:p>
        </p:txBody>
      </p:sp>
      <p:sp>
        <p:nvSpPr>
          <p:cNvPr id="11" name="Flowchart: Document 10">
            <a:extLst>
              <a:ext uri="{FF2B5EF4-FFF2-40B4-BE49-F238E27FC236}">
                <a16:creationId xmlns:a16="http://schemas.microsoft.com/office/drawing/2014/main" id="{436A2303-A035-423F-89A0-1AE6BD739BC5}"/>
              </a:ext>
            </a:extLst>
          </p:cNvPr>
          <p:cNvSpPr/>
          <p:nvPr/>
        </p:nvSpPr>
        <p:spPr>
          <a:xfrm>
            <a:off x="6228184" y="4266894"/>
            <a:ext cx="2088232" cy="720080"/>
          </a:xfrm>
          <a:prstGeom prst="flowChartDocument">
            <a:avLst/>
          </a:prstGeom>
          <a:solidFill>
            <a:schemeClr val="accent6">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D" sz="1800" b="0" i="0" u="none" strike="noStrike" kern="1200" cap="none" spc="0" normalizeH="0" baseline="0" noProof="0" dirty="0">
                <a:ln>
                  <a:noFill/>
                </a:ln>
                <a:solidFill>
                  <a:srgbClr val="FFFFFF"/>
                </a:solidFill>
                <a:effectLst/>
                <a:uLnTx/>
                <a:uFillTx/>
                <a:latin typeface="Arial"/>
                <a:ea typeface="+mn-ea"/>
                <a:cs typeface="+mn-cs"/>
              </a:rPr>
              <a:t>TES RETES</a:t>
            </a:r>
          </a:p>
        </p:txBody>
      </p:sp>
      <p:sp>
        <p:nvSpPr>
          <p:cNvPr id="12" name="Flowchart: Document 11">
            <a:extLst>
              <a:ext uri="{FF2B5EF4-FFF2-40B4-BE49-F238E27FC236}">
                <a16:creationId xmlns:a16="http://schemas.microsoft.com/office/drawing/2014/main" id="{1FC66089-9129-4C6D-923C-CB757C95087F}"/>
              </a:ext>
            </a:extLst>
          </p:cNvPr>
          <p:cNvSpPr/>
          <p:nvPr/>
        </p:nvSpPr>
        <p:spPr>
          <a:xfrm>
            <a:off x="6228184" y="5478433"/>
            <a:ext cx="2088232" cy="720080"/>
          </a:xfrm>
          <a:prstGeom prst="flowChartDocument">
            <a:avLst/>
          </a:prstGeom>
          <a:solidFill>
            <a:srgbClr val="7030A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D" sz="1800" b="0" i="0" u="none" strike="noStrike" kern="1200" cap="none" spc="0" normalizeH="0" baseline="0" noProof="0" dirty="0">
                <a:ln>
                  <a:noFill/>
                </a:ln>
                <a:solidFill>
                  <a:srgbClr val="FFFFFF"/>
                </a:solidFill>
                <a:effectLst/>
                <a:uLnTx/>
                <a:uFillTx/>
                <a:latin typeface="Arial"/>
                <a:ea typeface="+mn-ea"/>
                <a:cs typeface="+mn-cs"/>
              </a:rPr>
              <a:t>EQUIVALEN</a:t>
            </a:r>
          </a:p>
        </p:txBody>
      </p:sp>
      <p:sp>
        <p:nvSpPr>
          <p:cNvPr id="13" name="Isosceles Triangle 12">
            <a:extLst>
              <a:ext uri="{FF2B5EF4-FFF2-40B4-BE49-F238E27FC236}">
                <a16:creationId xmlns:a16="http://schemas.microsoft.com/office/drawing/2014/main" id="{E7D7E37F-B37E-4E2F-BE21-8A46FE96178D}"/>
              </a:ext>
            </a:extLst>
          </p:cNvPr>
          <p:cNvSpPr/>
          <p:nvPr/>
        </p:nvSpPr>
        <p:spPr>
          <a:xfrm rot="16200000">
            <a:off x="1025607" y="3519010"/>
            <a:ext cx="4248473" cy="468049"/>
          </a:xfrm>
          <a:prstGeom prst="triangle">
            <a:avLst>
              <a:gd name="adj" fmla="val 27822"/>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srgbClr val="FFFFFF"/>
              </a:solidFill>
              <a:effectLst/>
              <a:uLnTx/>
              <a:uFillTx/>
              <a:latin typeface="Arial"/>
              <a:ea typeface="+mn-ea"/>
              <a:cs typeface="+mn-cs"/>
            </a:endParaRPr>
          </a:p>
        </p:txBody>
      </p:sp>
      <p:sp>
        <p:nvSpPr>
          <p:cNvPr id="14" name="Isosceles Triangle 13">
            <a:extLst>
              <a:ext uri="{FF2B5EF4-FFF2-40B4-BE49-F238E27FC236}">
                <a16:creationId xmlns:a16="http://schemas.microsoft.com/office/drawing/2014/main" id="{AD8DD268-1AD4-42A3-80C6-AAC25C008020}"/>
              </a:ext>
            </a:extLst>
          </p:cNvPr>
          <p:cNvSpPr/>
          <p:nvPr/>
        </p:nvSpPr>
        <p:spPr>
          <a:xfrm rot="16200000">
            <a:off x="4226519" y="2010284"/>
            <a:ext cx="3247243" cy="468049"/>
          </a:xfrm>
          <a:prstGeom prst="triangle">
            <a:avLst>
              <a:gd name="adj" fmla="val 27822"/>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srgbClr val="FFFFFF"/>
              </a:solidFill>
              <a:effectLst/>
              <a:uLnTx/>
              <a:uFillTx/>
              <a:latin typeface="Arial"/>
              <a:ea typeface="+mn-ea"/>
              <a:cs typeface="+mn-cs"/>
            </a:endParaRPr>
          </a:p>
        </p:txBody>
      </p:sp>
      <p:sp>
        <p:nvSpPr>
          <p:cNvPr id="15" name="Isosceles Triangle 14">
            <a:extLst>
              <a:ext uri="{FF2B5EF4-FFF2-40B4-BE49-F238E27FC236}">
                <a16:creationId xmlns:a16="http://schemas.microsoft.com/office/drawing/2014/main" id="{966FAEB8-CBA4-4588-9566-44BF96129F1E}"/>
              </a:ext>
            </a:extLst>
          </p:cNvPr>
          <p:cNvSpPr/>
          <p:nvPr/>
        </p:nvSpPr>
        <p:spPr>
          <a:xfrm rot="16200000">
            <a:off x="4917914" y="5020835"/>
            <a:ext cx="2016225" cy="416730"/>
          </a:xfrm>
          <a:prstGeom prst="triangle">
            <a:avLst>
              <a:gd name="adj" fmla="val 27822"/>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41628562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entr" presetSubtype="0" fill="hold" grpId="0" nodeType="click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1000"/>
                                        <p:tgtEl>
                                          <p:spTgt spid="13"/>
                                        </p:tgtEl>
                                      </p:cBhvr>
                                    </p:animEffect>
                                    <p:anim calcmode="lin" valueType="num">
                                      <p:cBhvr>
                                        <p:cTn id="14" dur="1000" fill="hold"/>
                                        <p:tgtEl>
                                          <p:spTgt spid="13"/>
                                        </p:tgtEl>
                                        <p:attrNameLst>
                                          <p:attrName>ppt_x</p:attrName>
                                        </p:attrNameLst>
                                      </p:cBhvr>
                                      <p:tavLst>
                                        <p:tav tm="0">
                                          <p:val>
                                            <p:strVal val="#ppt_x"/>
                                          </p:val>
                                        </p:tav>
                                        <p:tav tm="100000">
                                          <p:val>
                                            <p:strVal val="#ppt_x"/>
                                          </p:val>
                                        </p:tav>
                                      </p:tavLst>
                                    </p:anim>
                                    <p:anim calcmode="lin" valueType="num">
                                      <p:cBhvr>
                                        <p:cTn id="15"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22" presetClass="entr" presetSubtype="4" fill="hold" grpId="0" nodeType="click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wipe(down)">
                                      <p:cBhvr>
                                        <p:cTn id="20" dur="500"/>
                                        <p:tgtEl>
                                          <p:spTgt spid="5"/>
                                        </p:tgtEl>
                                      </p:cBhvr>
                                    </p:animEffect>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6"/>
                                        </p:tgtEl>
                                        <p:attrNameLst>
                                          <p:attrName>style.visibility</p:attrName>
                                        </p:attrNameLst>
                                      </p:cBhvr>
                                      <p:to>
                                        <p:strVal val="visible"/>
                                      </p:to>
                                    </p:set>
                                    <p:anim calcmode="lin" valueType="num">
                                      <p:cBhvr additive="base">
                                        <p:cTn id="25" dur="500" fill="hold"/>
                                        <p:tgtEl>
                                          <p:spTgt spid="6"/>
                                        </p:tgtEl>
                                        <p:attrNameLst>
                                          <p:attrName>ppt_x</p:attrName>
                                        </p:attrNameLst>
                                      </p:cBhvr>
                                      <p:tavLst>
                                        <p:tav tm="0">
                                          <p:val>
                                            <p:strVal val="#ppt_x"/>
                                          </p:val>
                                        </p:tav>
                                        <p:tav tm="100000">
                                          <p:val>
                                            <p:strVal val="#ppt_x"/>
                                          </p:val>
                                        </p:tav>
                                      </p:tavLst>
                                    </p:anim>
                                    <p:anim calcmode="lin" valueType="num">
                                      <p:cBhvr additive="base">
                                        <p:cTn id="2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4"/>
                                        </p:tgtEl>
                                        <p:attrNameLst>
                                          <p:attrName>style.visibility</p:attrName>
                                        </p:attrNameLst>
                                      </p:cBhvr>
                                      <p:to>
                                        <p:strVal val="visible"/>
                                      </p:to>
                                    </p:set>
                                    <p:anim calcmode="lin" valueType="num">
                                      <p:cBhvr additive="base">
                                        <p:cTn id="31" dur="500" fill="hold"/>
                                        <p:tgtEl>
                                          <p:spTgt spid="14"/>
                                        </p:tgtEl>
                                        <p:attrNameLst>
                                          <p:attrName>ppt_x</p:attrName>
                                        </p:attrNameLst>
                                      </p:cBhvr>
                                      <p:tavLst>
                                        <p:tav tm="0">
                                          <p:val>
                                            <p:strVal val="#ppt_x"/>
                                          </p:val>
                                        </p:tav>
                                        <p:tav tm="100000">
                                          <p:val>
                                            <p:strVal val="#ppt_x"/>
                                          </p:val>
                                        </p:tav>
                                      </p:tavLst>
                                    </p:anim>
                                    <p:anim calcmode="lin" valueType="num">
                                      <p:cBhvr additive="base">
                                        <p:cTn id="32"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2" presetClass="entr" presetSubtype="4" fill="hold" grpId="0" nodeType="clickEffect">
                                  <p:stCondLst>
                                    <p:cond delay="0"/>
                                  </p:stCondLst>
                                  <p:childTnLst>
                                    <p:set>
                                      <p:cBhvr>
                                        <p:cTn id="36" dur="1" fill="hold">
                                          <p:stCondLst>
                                            <p:cond delay="0"/>
                                          </p:stCondLst>
                                        </p:cTn>
                                        <p:tgtEl>
                                          <p:spTgt spid="7"/>
                                        </p:tgtEl>
                                        <p:attrNameLst>
                                          <p:attrName>style.visibility</p:attrName>
                                        </p:attrNameLst>
                                      </p:cBhvr>
                                      <p:to>
                                        <p:strVal val="visible"/>
                                      </p:to>
                                    </p:set>
                                    <p:animEffect transition="in" filter="wipe(down)">
                                      <p:cBhvr>
                                        <p:cTn id="37" dur="500"/>
                                        <p:tgtEl>
                                          <p:spTgt spid="7"/>
                                        </p:tgtEl>
                                      </p:cBhvr>
                                    </p:animEffect>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8"/>
                                        </p:tgtEl>
                                        <p:attrNameLst>
                                          <p:attrName>style.visibility</p:attrName>
                                        </p:attrNameLst>
                                      </p:cBhvr>
                                      <p:to>
                                        <p:strVal val="visible"/>
                                      </p:to>
                                    </p:set>
                                    <p:animEffect transition="in" filter="fade">
                                      <p:cBhvr>
                                        <p:cTn id="42" dur="1000"/>
                                        <p:tgtEl>
                                          <p:spTgt spid="8"/>
                                        </p:tgtEl>
                                      </p:cBhvr>
                                    </p:animEffect>
                                    <p:anim calcmode="lin" valueType="num">
                                      <p:cBhvr>
                                        <p:cTn id="43" dur="1000" fill="hold"/>
                                        <p:tgtEl>
                                          <p:spTgt spid="8"/>
                                        </p:tgtEl>
                                        <p:attrNameLst>
                                          <p:attrName>ppt_x</p:attrName>
                                        </p:attrNameLst>
                                      </p:cBhvr>
                                      <p:tavLst>
                                        <p:tav tm="0">
                                          <p:val>
                                            <p:strVal val="#ppt_x"/>
                                          </p:val>
                                        </p:tav>
                                        <p:tav tm="100000">
                                          <p:val>
                                            <p:strVal val="#ppt_x"/>
                                          </p:val>
                                        </p:tav>
                                      </p:tavLst>
                                    </p:anim>
                                    <p:anim calcmode="lin" valueType="num">
                                      <p:cBhvr>
                                        <p:cTn id="44"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16" presetClass="entr" presetSubtype="21" fill="hold" grpId="0" nodeType="clickEffect">
                                  <p:stCondLst>
                                    <p:cond delay="0"/>
                                  </p:stCondLst>
                                  <p:childTnLst>
                                    <p:set>
                                      <p:cBhvr>
                                        <p:cTn id="48" dur="1" fill="hold">
                                          <p:stCondLst>
                                            <p:cond delay="0"/>
                                          </p:stCondLst>
                                        </p:cTn>
                                        <p:tgtEl>
                                          <p:spTgt spid="9"/>
                                        </p:tgtEl>
                                        <p:attrNameLst>
                                          <p:attrName>style.visibility</p:attrName>
                                        </p:attrNameLst>
                                      </p:cBhvr>
                                      <p:to>
                                        <p:strVal val="visible"/>
                                      </p:to>
                                    </p:set>
                                    <p:animEffect transition="in" filter="barn(inVertical)">
                                      <p:cBhvr>
                                        <p:cTn id="49" dur="500"/>
                                        <p:tgtEl>
                                          <p:spTgt spid="9"/>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4" fill="hold" grpId="0" nodeType="clickEffect">
                                  <p:stCondLst>
                                    <p:cond delay="0"/>
                                  </p:stCondLst>
                                  <p:childTnLst>
                                    <p:set>
                                      <p:cBhvr>
                                        <p:cTn id="53" dur="1" fill="hold">
                                          <p:stCondLst>
                                            <p:cond delay="0"/>
                                          </p:stCondLst>
                                        </p:cTn>
                                        <p:tgtEl>
                                          <p:spTgt spid="10"/>
                                        </p:tgtEl>
                                        <p:attrNameLst>
                                          <p:attrName>style.visibility</p:attrName>
                                        </p:attrNameLst>
                                      </p:cBhvr>
                                      <p:to>
                                        <p:strVal val="visible"/>
                                      </p:to>
                                    </p:set>
                                    <p:animEffect transition="in" filter="wipe(down)">
                                      <p:cBhvr>
                                        <p:cTn id="54" dur="500"/>
                                        <p:tgtEl>
                                          <p:spTgt spid="10"/>
                                        </p:tgtEl>
                                      </p:cBhvr>
                                    </p:animEffect>
                                  </p:childTnLst>
                                </p:cTn>
                              </p:par>
                            </p:childTnLst>
                          </p:cTn>
                        </p:par>
                      </p:childTnLst>
                    </p:cTn>
                  </p:par>
                  <p:par>
                    <p:cTn id="55" fill="hold">
                      <p:stCondLst>
                        <p:cond delay="indefinite"/>
                      </p:stCondLst>
                      <p:childTnLst>
                        <p:par>
                          <p:cTn id="56" fill="hold">
                            <p:stCondLst>
                              <p:cond delay="0"/>
                            </p:stCondLst>
                            <p:childTnLst>
                              <p:par>
                                <p:cTn id="57" presetID="42" presetClass="entr" presetSubtype="0" fill="hold" grpId="0" nodeType="clickEffect">
                                  <p:stCondLst>
                                    <p:cond delay="0"/>
                                  </p:stCondLst>
                                  <p:childTnLst>
                                    <p:set>
                                      <p:cBhvr>
                                        <p:cTn id="58" dur="1" fill="hold">
                                          <p:stCondLst>
                                            <p:cond delay="0"/>
                                          </p:stCondLst>
                                        </p:cTn>
                                        <p:tgtEl>
                                          <p:spTgt spid="15"/>
                                        </p:tgtEl>
                                        <p:attrNameLst>
                                          <p:attrName>style.visibility</p:attrName>
                                        </p:attrNameLst>
                                      </p:cBhvr>
                                      <p:to>
                                        <p:strVal val="visible"/>
                                      </p:to>
                                    </p:set>
                                    <p:animEffect transition="in" filter="fade">
                                      <p:cBhvr>
                                        <p:cTn id="59" dur="1000"/>
                                        <p:tgtEl>
                                          <p:spTgt spid="15"/>
                                        </p:tgtEl>
                                      </p:cBhvr>
                                    </p:animEffect>
                                    <p:anim calcmode="lin" valueType="num">
                                      <p:cBhvr>
                                        <p:cTn id="60" dur="1000" fill="hold"/>
                                        <p:tgtEl>
                                          <p:spTgt spid="15"/>
                                        </p:tgtEl>
                                        <p:attrNameLst>
                                          <p:attrName>ppt_x</p:attrName>
                                        </p:attrNameLst>
                                      </p:cBhvr>
                                      <p:tavLst>
                                        <p:tav tm="0">
                                          <p:val>
                                            <p:strVal val="#ppt_x"/>
                                          </p:val>
                                        </p:tav>
                                        <p:tav tm="100000">
                                          <p:val>
                                            <p:strVal val="#ppt_x"/>
                                          </p:val>
                                        </p:tav>
                                      </p:tavLst>
                                    </p:anim>
                                    <p:anim calcmode="lin" valueType="num">
                                      <p:cBhvr>
                                        <p:cTn id="61"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2" presetClass="entr" presetSubtype="4"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 calcmode="lin" valueType="num">
                                      <p:cBhvr additive="base">
                                        <p:cTn id="66" dur="500" fill="hold"/>
                                        <p:tgtEl>
                                          <p:spTgt spid="11"/>
                                        </p:tgtEl>
                                        <p:attrNameLst>
                                          <p:attrName>ppt_x</p:attrName>
                                        </p:attrNameLst>
                                      </p:cBhvr>
                                      <p:tavLst>
                                        <p:tav tm="0">
                                          <p:val>
                                            <p:strVal val="#ppt_x"/>
                                          </p:val>
                                        </p:tav>
                                        <p:tav tm="100000">
                                          <p:val>
                                            <p:strVal val="#ppt_x"/>
                                          </p:val>
                                        </p:tav>
                                      </p:tavLst>
                                    </p:anim>
                                    <p:anim calcmode="lin" valueType="num">
                                      <p:cBhvr additive="base">
                                        <p:cTn id="67"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68" fill="hold">
                      <p:stCondLst>
                        <p:cond delay="indefinite"/>
                      </p:stCondLst>
                      <p:childTnLst>
                        <p:par>
                          <p:cTn id="69" fill="hold">
                            <p:stCondLst>
                              <p:cond delay="0"/>
                            </p:stCondLst>
                            <p:childTnLst>
                              <p:par>
                                <p:cTn id="70" presetID="42" presetClass="entr" presetSubtype="0" fill="hold" grpId="0" nodeType="clickEffect">
                                  <p:stCondLst>
                                    <p:cond delay="0"/>
                                  </p:stCondLst>
                                  <p:childTnLst>
                                    <p:set>
                                      <p:cBhvr>
                                        <p:cTn id="71" dur="1" fill="hold">
                                          <p:stCondLst>
                                            <p:cond delay="0"/>
                                          </p:stCondLst>
                                        </p:cTn>
                                        <p:tgtEl>
                                          <p:spTgt spid="12"/>
                                        </p:tgtEl>
                                        <p:attrNameLst>
                                          <p:attrName>style.visibility</p:attrName>
                                        </p:attrNameLst>
                                      </p:cBhvr>
                                      <p:to>
                                        <p:strVal val="visible"/>
                                      </p:to>
                                    </p:set>
                                    <p:animEffect transition="in" filter="fade">
                                      <p:cBhvr>
                                        <p:cTn id="72" dur="1000"/>
                                        <p:tgtEl>
                                          <p:spTgt spid="12"/>
                                        </p:tgtEl>
                                      </p:cBhvr>
                                    </p:animEffect>
                                    <p:anim calcmode="lin" valueType="num">
                                      <p:cBhvr>
                                        <p:cTn id="73" dur="1000" fill="hold"/>
                                        <p:tgtEl>
                                          <p:spTgt spid="12"/>
                                        </p:tgtEl>
                                        <p:attrNameLst>
                                          <p:attrName>ppt_x</p:attrName>
                                        </p:attrNameLst>
                                      </p:cBhvr>
                                      <p:tavLst>
                                        <p:tav tm="0">
                                          <p:val>
                                            <p:strVal val="#ppt_x"/>
                                          </p:val>
                                        </p:tav>
                                        <p:tav tm="100000">
                                          <p:val>
                                            <p:strVal val="#ppt_x"/>
                                          </p:val>
                                        </p:tav>
                                      </p:tavLst>
                                    </p:anim>
                                    <p:anim calcmode="lin" valueType="num">
                                      <p:cBhvr>
                                        <p:cTn id="74"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8737A107-82D7-4C85-BF6C-94E05487E82F}"/>
              </a:ext>
            </a:extLst>
          </p:cNvPr>
          <p:cNvPicPr>
            <a:picLocks noChangeAspect="1"/>
          </p:cNvPicPr>
          <p:nvPr/>
        </p:nvPicPr>
        <p:blipFill>
          <a:blip r:embed="rId2"/>
          <a:stretch>
            <a:fillRect/>
          </a:stretch>
        </p:blipFill>
        <p:spPr>
          <a:xfrm>
            <a:off x="443484" y="404664"/>
            <a:ext cx="4128516" cy="5667756"/>
          </a:xfrm>
          <a:prstGeom prst="rect">
            <a:avLst/>
          </a:prstGeom>
        </p:spPr>
      </p:pic>
      <p:pic>
        <p:nvPicPr>
          <p:cNvPr id="5" name="Picture 4">
            <a:extLst>
              <a:ext uri="{FF2B5EF4-FFF2-40B4-BE49-F238E27FC236}">
                <a16:creationId xmlns:a16="http://schemas.microsoft.com/office/drawing/2014/main" id="{64A9DAA7-6C5F-4A4D-A5BF-E4E623760CDA}"/>
              </a:ext>
            </a:extLst>
          </p:cNvPr>
          <p:cNvPicPr>
            <a:picLocks noChangeAspect="1"/>
          </p:cNvPicPr>
          <p:nvPr/>
        </p:nvPicPr>
        <p:blipFill>
          <a:blip r:embed="rId3"/>
          <a:stretch>
            <a:fillRect/>
          </a:stretch>
        </p:blipFill>
        <p:spPr>
          <a:xfrm>
            <a:off x="4875279" y="260648"/>
            <a:ext cx="4128516" cy="6099804"/>
          </a:xfrm>
          <a:prstGeom prst="rect">
            <a:avLst/>
          </a:prstGeom>
        </p:spPr>
      </p:pic>
      <p:sp>
        <p:nvSpPr>
          <p:cNvPr id="6" name="TextBox 5">
            <a:extLst>
              <a:ext uri="{FF2B5EF4-FFF2-40B4-BE49-F238E27FC236}">
                <a16:creationId xmlns:a16="http://schemas.microsoft.com/office/drawing/2014/main" id="{C06E2868-DF19-4F4F-95C5-EF1CE448BB72}"/>
              </a:ext>
            </a:extLst>
          </p:cNvPr>
          <p:cNvSpPr txBox="1"/>
          <p:nvPr/>
        </p:nvSpPr>
        <p:spPr>
          <a:xfrm>
            <a:off x="323528" y="6237312"/>
            <a:ext cx="3960441"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D" sz="1800" b="0" i="0" u="none" strike="noStrike" kern="1200" cap="none" spc="0" normalizeH="0" baseline="0" noProof="0" dirty="0">
                <a:ln>
                  <a:noFill/>
                </a:ln>
                <a:solidFill>
                  <a:prstClr val="black"/>
                </a:solidFill>
                <a:effectLst/>
                <a:uLnTx/>
                <a:uFillTx/>
                <a:latin typeface="Calibri" panose="020F0502020204030204"/>
                <a:ea typeface="+mn-ea"/>
                <a:cs typeface="+mn-cs"/>
              </a:rPr>
              <a:t>KORELASI SKOR GANJIL DAN GENAP = 0,68</a:t>
            </a:r>
          </a:p>
        </p:txBody>
      </p:sp>
    </p:spTree>
    <p:extLst>
      <p:ext uri="{BB962C8B-B14F-4D97-AF65-F5344CB8AC3E}">
        <p14:creationId xmlns:p14="http://schemas.microsoft.com/office/powerpoint/2010/main" val="17210834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 name="Rectangle 120"/>
          <p:cNvSpPr/>
          <p:nvPr/>
        </p:nvSpPr>
        <p:spPr>
          <a:xfrm>
            <a:off x="1187626" y="620688"/>
            <a:ext cx="6768752" cy="3744416"/>
          </a:xfrm>
          <a:prstGeom prst="rect">
            <a:avLst/>
          </a:prstGeom>
          <a:blipFill>
            <a:blip r:embed="rId2"/>
            <a:tile tx="0" ty="0" sx="100000" sy="100000" flip="none" algn="tl"/>
          </a:blip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Calibri"/>
              <a:ea typeface="+mn-ea"/>
              <a:cs typeface="+mn-cs"/>
            </a:endParaRPr>
          </a:p>
        </p:txBody>
      </p:sp>
      <p:sp>
        <p:nvSpPr>
          <p:cNvPr id="50" name="Rectangle 49"/>
          <p:cNvSpPr/>
          <p:nvPr/>
        </p:nvSpPr>
        <p:spPr>
          <a:xfrm>
            <a:off x="4179894" y="1066872"/>
            <a:ext cx="457200" cy="4343401"/>
          </a:xfrm>
          <a:prstGeom prst="rect">
            <a:avLst/>
          </a:prstGeom>
          <a:solidFill>
            <a:srgbClr val="00206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2" name="Group 51"/>
          <p:cNvGrpSpPr/>
          <p:nvPr/>
        </p:nvGrpSpPr>
        <p:grpSpPr>
          <a:xfrm>
            <a:off x="1752639" y="486724"/>
            <a:ext cx="936875" cy="6066476"/>
            <a:chOff x="1752600" y="486724"/>
            <a:chExt cx="936875" cy="6066476"/>
          </a:xfrm>
        </p:grpSpPr>
        <p:sp>
          <p:nvSpPr>
            <p:cNvPr id="7" name="Rectangle 6"/>
            <p:cNvSpPr/>
            <p:nvPr/>
          </p:nvSpPr>
          <p:spPr>
            <a:xfrm rot="378431">
              <a:off x="2232275" y="486724"/>
              <a:ext cx="457200" cy="5983269"/>
            </a:xfrm>
            <a:prstGeom prst="rect">
              <a:avLst/>
            </a:prstGeom>
            <a:solidFill>
              <a:srgbClr val="002060"/>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 name="Rectangle 8"/>
            <p:cNvSpPr/>
            <p:nvPr/>
          </p:nvSpPr>
          <p:spPr>
            <a:xfrm>
              <a:off x="1752600" y="6324600"/>
              <a:ext cx="762000" cy="228600"/>
            </a:xfrm>
            <a:prstGeom prst="rect">
              <a:avLst/>
            </a:prstGeo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3" name="Group 52"/>
          <p:cNvGrpSpPr/>
          <p:nvPr/>
        </p:nvGrpSpPr>
        <p:grpSpPr>
          <a:xfrm>
            <a:off x="6342786" y="508415"/>
            <a:ext cx="896214" cy="6044793"/>
            <a:chOff x="6342786" y="508407"/>
            <a:chExt cx="896214" cy="6044793"/>
          </a:xfrm>
        </p:grpSpPr>
        <p:sp>
          <p:nvSpPr>
            <p:cNvPr id="8" name="Rectangle 7"/>
            <p:cNvSpPr/>
            <p:nvPr/>
          </p:nvSpPr>
          <p:spPr>
            <a:xfrm rot="21259376">
              <a:off x="6342786" y="508407"/>
              <a:ext cx="457200" cy="5960597"/>
            </a:xfrm>
            <a:prstGeom prst="rect">
              <a:avLst/>
            </a:prstGeom>
            <a:solidFill>
              <a:srgbClr val="00206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 name="Rectangle 9"/>
            <p:cNvSpPr/>
            <p:nvPr/>
          </p:nvSpPr>
          <p:spPr>
            <a:xfrm>
              <a:off x="6477000" y="6324600"/>
              <a:ext cx="762000" cy="228600"/>
            </a:xfrm>
            <a:prstGeom prst="rect">
              <a:avLst/>
            </a:prstGeo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12" name="Rectangle 11"/>
          <p:cNvSpPr/>
          <p:nvPr/>
        </p:nvSpPr>
        <p:spPr>
          <a:xfrm>
            <a:off x="1317686" y="742379"/>
            <a:ext cx="6553200" cy="3456384"/>
          </a:xfrm>
          <a:prstGeom prst="rect">
            <a:avLst/>
          </a:prstGeom>
          <a:blipFill>
            <a:blip r:embed="rId3"/>
            <a:tile tx="0" ty="0" sx="100000" sy="100000" flip="none" algn="tl"/>
          </a:blip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ID" sz="3200" noProof="0" dirty="0">
              <a:solidFill>
                <a:prstClr val="white"/>
              </a:solidFill>
              <a:latin typeface="Arial Rounded MT Bold" pitchFamily="34" charset="0"/>
            </a:endParaRPr>
          </a:p>
          <a:p>
            <a:pPr lvl="0" algn="ctr" fontAlgn="auto">
              <a:spcBef>
                <a:spcPts val="0"/>
              </a:spcBef>
              <a:spcAft>
                <a:spcPts val="0"/>
              </a:spcAft>
              <a:defRPr/>
            </a:pPr>
            <a:r>
              <a:rPr kumimoji="0" lang="en-US" sz="3200" b="0" i="0" u="none" strike="noStrike" kern="1200" cap="none" spc="0" normalizeH="0" baseline="0" noProof="0" dirty="0">
                <a:ln>
                  <a:noFill/>
                </a:ln>
                <a:solidFill>
                  <a:prstClr val="white"/>
                </a:solidFill>
                <a:effectLst/>
                <a:uLnTx/>
                <a:uFillTx/>
                <a:latin typeface="Arial Rounded MT Bold" pitchFamily="34" charset="0"/>
                <a:ea typeface="+mn-ea"/>
                <a:cs typeface="+mn-cs"/>
              </a:rPr>
              <a:t>LEVEL</a:t>
            </a:r>
            <a:r>
              <a:rPr kumimoji="0" lang="en-US" sz="3200" b="0" i="0" u="none" strike="noStrike" kern="1200" cap="none" spc="0" normalizeH="0" noProof="0" dirty="0">
                <a:ln>
                  <a:noFill/>
                </a:ln>
                <a:solidFill>
                  <a:prstClr val="white"/>
                </a:solidFill>
                <a:effectLst/>
                <a:uLnTx/>
                <a:uFillTx/>
                <a:latin typeface="Arial Rounded MT Bold" pitchFamily="34" charset="0"/>
                <a:ea typeface="+mn-ea"/>
                <a:cs typeface="+mn-cs"/>
              </a:rPr>
              <a:t> PENELITIAN </a:t>
            </a:r>
            <a:r>
              <a:rPr lang="en-US" sz="3200" dirty="0">
                <a:solidFill>
                  <a:prstClr val="white"/>
                </a:solidFill>
                <a:latin typeface="Arial Rounded MT Bold" pitchFamily="34" charset="0"/>
              </a:rPr>
              <a:t>S1, S2,  S3</a:t>
            </a:r>
            <a:endParaRPr kumimoji="0" lang="en-US" sz="3200" b="0" i="0" u="none" strike="noStrike" kern="1200" cap="none" spc="0" normalizeH="0" baseline="0" noProof="0" dirty="0">
              <a:ln>
                <a:noFill/>
              </a:ln>
              <a:solidFill>
                <a:prstClr val="white"/>
              </a:solidFill>
              <a:effectLst/>
              <a:uLnTx/>
              <a:uFillTx/>
              <a:latin typeface="Arial Rounded MT Bold" pitchFamily="34" charset="0"/>
              <a:ea typeface="+mn-ea"/>
              <a:cs typeface="+mn-cs"/>
            </a:endParaRPr>
          </a:p>
        </p:txBody>
      </p:sp>
      <p:grpSp>
        <p:nvGrpSpPr>
          <p:cNvPr id="4" name="Group 14"/>
          <p:cNvGrpSpPr>
            <a:grpSpLocks/>
          </p:cNvGrpSpPr>
          <p:nvPr/>
        </p:nvGrpSpPr>
        <p:grpSpPr bwMode="auto">
          <a:xfrm>
            <a:off x="6876256" y="5301280"/>
            <a:ext cx="585788" cy="1095375"/>
            <a:chOff x="4659" y="345"/>
            <a:chExt cx="369" cy="690"/>
          </a:xfrm>
        </p:grpSpPr>
        <p:sp>
          <p:nvSpPr>
            <p:cNvPr id="15" name="Freeform 15"/>
            <p:cNvSpPr>
              <a:spLocks/>
            </p:cNvSpPr>
            <p:nvPr/>
          </p:nvSpPr>
          <p:spPr bwMode="auto">
            <a:xfrm>
              <a:off x="4708" y="602"/>
              <a:ext cx="310" cy="414"/>
            </a:xfrm>
            <a:custGeom>
              <a:avLst/>
              <a:gdLst/>
              <a:ahLst/>
              <a:cxnLst>
                <a:cxn ang="0">
                  <a:pos x="265" y="528"/>
                </a:cxn>
                <a:cxn ang="0">
                  <a:pos x="110" y="521"/>
                </a:cxn>
                <a:cxn ang="0">
                  <a:pos x="36" y="436"/>
                </a:cxn>
                <a:cxn ang="0">
                  <a:pos x="147" y="460"/>
                </a:cxn>
                <a:cxn ang="0">
                  <a:pos x="65" y="352"/>
                </a:cxn>
                <a:cxn ang="0">
                  <a:pos x="46" y="159"/>
                </a:cxn>
                <a:cxn ang="0">
                  <a:pos x="93" y="190"/>
                </a:cxn>
                <a:cxn ang="0">
                  <a:pos x="147" y="228"/>
                </a:cxn>
                <a:cxn ang="0">
                  <a:pos x="147" y="183"/>
                </a:cxn>
                <a:cxn ang="0">
                  <a:pos x="147" y="90"/>
                </a:cxn>
                <a:cxn ang="0">
                  <a:pos x="211" y="136"/>
                </a:cxn>
                <a:cxn ang="0">
                  <a:pos x="311" y="152"/>
                </a:cxn>
                <a:cxn ang="0">
                  <a:pos x="357" y="98"/>
                </a:cxn>
                <a:cxn ang="0">
                  <a:pos x="385" y="144"/>
                </a:cxn>
                <a:cxn ang="0">
                  <a:pos x="393" y="228"/>
                </a:cxn>
                <a:cxn ang="0">
                  <a:pos x="484" y="259"/>
                </a:cxn>
                <a:cxn ang="0">
                  <a:pos x="521" y="174"/>
                </a:cxn>
                <a:cxn ang="0">
                  <a:pos x="603" y="0"/>
                </a:cxn>
                <a:cxn ang="0">
                  <a:pos x="649" y="82"/>
                </a:cxn>
                <a:cxn ang="0">
                  <a:pos x="649" y="159"/>
                </a:cxn>
                <a:cxn ang="0">
                  <a:pos x="786" y="183"/>
                </a:cxn>
                <a:cxn ang="0">
                  <a:pos x="850" y="90"/>
                </a:cxn>
                <a:cxn ang="0">
                  <a:pos x="932" y="144"/>
                </a:cxn>
                <a:cxn ang="0">
                  <a:pos x="923" y="221"/>
                </a:cxn>
                <a:cxn ang="0">
                  <a:pos x="832" y="305"/>
                </a:cxn>
                <a:cxn ang="0">
                  <a:pos x="923" y="313"/>
                </a:cxn>
                <a:cxn ang="0">
                  <a:pos x="923" y="390"/>
                </a:cxn>
                <a:cxn ang="0">
                  <a:pos x="814" y="436"/>
                </a:cxn>
                <a:cxn ang="0">
                  <a:pos x="860" y="474"/>
                </a:cxn>
                <a:cxn ang="0">
                  <a:pos x="904" y="521"/>
                </a:cxn>
                <a:cxn ang="0">
                  <a:pos x="822" y="551"/>
                </a:cxn>
                <a:cxn ang="0">
                  <a:pos x="658" y="551"/>
                </a:cxn>
                <a:cxn ang="0">
                  <a:pos x="768" y="643"/>
                </a:cxn>
                <a:cxn ang="0">
                  <a:pos x="795" y="744"/>
                </a:cxn>
                <a:cxn ang="0">
                  <a:pos x="667" y="667"/>
                </a:cxn>
                <a:cxn ang="0">
                  <a:pos x="667" y="767"/>
                </a:cxn>
                <a:cxn ang="0">
                  <a:pos x="667" y="828"/>
                </a:cxn>
                <a:cxn ang="0">
                  <a:pos x="582" y="828"/>
                </a:cxn>
                <a:cxn ang="0">
                  <a:pos x="511" y="713"/>
                </a:cxn>
                <a:cxn ang="0">
                  <a:pos x="475" y="782"/>
                </a:cxn>
                <a:cxn ang="0">
                  <a:pos x="457" y="728"/>
                </a:cxn>
                <a:cxn ang="0">
                  <a:pos x="357" y="782"/>
                </a:cxn>
                <a:cxn ang="0">
                  <a:pos x="357" y="674"/>
                </a:cxn>
                <a:cxn ang="0">
                  <a:pos x="257" y="706"/>
                </a:cxn>
                <a:cxn ang="0">
                  <a:pos x="0" y="736"/>
                </a:cxn>
                <a:cxn ang="0">
                  <a:pos x="74" y="659"/>
                </a:cxn>
                <a:cxn ang="0">
                  <a:pos x="265" y="528"/>
                </a:cxn>
              </a:cxnLst>
              <a:rect l="0" t="0" r="r" b="b"/>
              <a:pathLst>
                <a:path w="932" h="828">
                  <a:moveTo>
                    <a:pt x="265" y="528"/>
                  </a:moveTo>
                  <a:lnTo>
                    <a:pt x="110" y="521"/>
                  </a:lnTo>
                  <a:lnTo>
                    <a:pt x="36" y="436"/>
                  </a:lnTo>
                  <a:lnTo>
                    <a:pt x="147" y="460"/>
                  </a:lnTo>
                  <a:lnTo>
                    <a:pt x="65" y="352"/>
                  </a:lnTo>
                  <a:lnTo>
                    <a:pt x="46" y="159"/>
                  </a:lnTo>
                  <a:lnTo>
                    <a:pt x="93" y="190"/>
                  </a:lnTo>
                  <a:lnTo>
                    <a:pt x="147" y="228"/>
                  </a:lnTo>
                  <a:lnTo>
                    <a:pt x="147" y="183"/>
                  </a:lnTo>
                  <a:lnTo>
                    <a:pt x="147" y="90"/>
                  </a:lnTo>
                  <a:lnTo>
                    <a:pt x="211" y="136"/>
                  </a:lnTo>
                  <a:lnTo>
                    <a:pt x="311" y="152"/>
                  </a:lnTo>
                  <a:lnTo>
                    <a:pt x="357" y="98"/>
                  </a:lnTo>
                  <a:lnTo>
                    <a:pt x="385" y="144"/>
                  </a:lnTo>
                  <a:lnTo>
                    <a:pt x="393" y="228"/>
                  </a:lnTo>
                  <a:lnTo>
                    <a:pt x="484" y="259"/>
                  </a:lnTo>
                  <a:lnTo>
                    <a:pt x="521" y="174"/>
                  </a:lnTo>
                  <a:lnTo>
                    <a:pt x="603" y="0"/>
                  </a:lnTo>
                  <a:lnTo>
                    <a:pt x="649" y="82"/>
                  </a:lnTo>
                  <a:lnTo>
                    <a:pt x="649" y="159"/>
                  </a:lnTo>
                  <a:lnTo>
                    <a:pt x="786" y="183"/>
                  </a:lnTo>
                  <a:lnTo>
                    <a:pt x="850" y="90"/>
                  </a:lnTo>
                  <a:lnTo>
                    <a:pt x="932" y="144"/>
                  </a:lnTo>
                  <a:lnTo>
                    <a:pt x="923" y="221"/>
                  </a:lnTo>
                  <a:lnTo>
                    <a:pt x="832" y="305"/>
                  </a:lnTo>
                  <a:lnTo>
                    <a:pt x="923" y="313"/>
                  </a:lnTo>
                  <a:lnTo>
                    <a:pt x="923" y="390"/>
                  </a:lnTo>
                  <a:lnTo>
                    <a:pt x="814" y="436"/>
                  </a:lnTo>
                  <a:lnTo>
                    <a:pt x="860" y="474"/>
                  </a:lnTo>
                  <a:lnTo>
                    <a:pt x="904" y="521"/>
                  </a:lnTo>
                  <a:lnTo>
                    <a:pt x="822" y="551"/>
                  </a:lnTo>
                  <a:lnTo>
                    <a:pt x="658" y="551"/>
                  </a:lnTo>
                  <a:lnTo>
                    <a:pt x="768" y="643"/>
                  </a:lnTo>
                  <a:lnTo>
                    <a:pt x="795" y="744"/>
                  </a:lnTo>
                  <a:lnTo>
                    <a:pt x="667" y="667"/>
                  </a:lnTo>
                  <a:lnTo>
                    <a:pt x="667" y="767"/>
                  </a:lnTo>
                  <a:lnTo>
                    <a:pt x="667" y="828"/>
                  </a:lnTo>
                  <a:lnTo>
                    <a:pt x="582" y="828"/>
                  </a:lnTo>
                  <a:lnTo>
                    <a:pt x="511" y="713"/>
                  </a:lnTo>
                  <a:lnTo>
                    <a:pt x="475" y="782"/>
                  </a:lnTo>
                  <a:lnTo>
                    <a:pt x="457" y="728"/>
                  </a:lnTo>
                  <a:lnTo>
                    <a:pt x="357" y="782"/>
                  </a:lnTo>
                  <a:lnTo>
                    <a:pt x="357" y="674"/>
                  </a:lnTo>
                  <a:lnTo>
                    <a:pt x="257" y="706"/>
                  </a:lnTo>
                  <a:lnTo>
                    <a:pt x="0" y="736"/>
                  </a:lnTo>
                  <a:lnTo>
                    <a:pt x="74" y="659"/>
                  </a:lnTo>
                  <a:lnTo>
                    <a:pt x="265" y="528"/>
                  </a:lnTo>
                  <a:close/>
                </a:path>
              </a:pathLst>
            </a:custGeom>
            <a:solidFill>
              <a:srgbClr val="289EE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6" name="Freeform 16"/>
            <p:cNvSpPr>
              <a:spLocks/>
            </p:cNvSpPr>
            <p:nvPr/>
          </p:nvSpPr>
          <p:spPr bwMode="auto">
            <a:xfrm>
              <a:off x="4760" y="724"/>
              <a:ext cx="204" cy="196"/>
            </a:xfrm>
            <a:custGeom>
              <a:avLst/>
              <a:gdLst/>
              <a:ahLst/>
              <a:cxnLst>
                <a:cxn ang="0">
                  <a:pos x="365" y="57"/>
                </a:cxn>
                <a:cxn ang="0">
                  <a:pos x="483" y="0"/>
                </a:cxn>
                <a:cxn ang="0">
                  <a:pos x="483" y="77"/>
                </a:cxn>
                <a:cxn ang="0">
                  <a:pos x="567" y="31"/>
                </a:cxn>
                <a:cxn ang="0">
                  <a:pos x="567" y="85"/>
                </a:cxn>
                <a:cxn ang="0">
                  <a:pos x="493" y="169"/>
                </a:cxn>
                <a:cxn ang="0">
                  <a:pos x="603" y="123"/>
                </a:cxn>
                <a:cxn ang="0">
                  <a:pos x="557" y="200"/>
                </a:cxn>
                <a:cxn ang="0">
                  <a:pos x="612" y="230"/>
                </a:cxn>
                <a:cxn ang="0">
                  <a:pos x="557" y="246"/>
                </a:cxn>
                <a:cxn ang="0">
                  <a:pos x="495" y="288"/>
                </a:cxn>
                <a:cxn ang="0">
                  <a:pos x="439" y="307"/>
                </a:cxn>
                <a:cxn ang="0">
                  <a:pos x="475" y="385"/>
                </a:cxn>
                <a:cxn ang="0">
                  <a:pos x="393" y="361"/>
                </a:cxn>
                <a:cxn ang="0">
                  <a:pos x="328" y="277"/>
                </a:cxn>
                <a:cxn ang="0">
                  <a:pos x="328" y="354"/>
                </a:cxn>
                <a:cxn ang="0">
                  <a:pos x="273" y="392"/>
                </a:cxn>
                <a:cxn ang="0">
                  <a:pos x="273" y="307"/>
                </a:cxn>
                <a:cxn ang="0">
                  <a:pos x="183" y="377"/>
                </a:cxn>
                <a:cxn ang="0">
                  <a:pos x="109" y="385"/>
                </a:cxn>
                <a:cxn ang="0">
                  <a:pos x="201" y="293"/>
                </a:cxn>
                <a:cxn ang="0">
                  <a:pos x="0" y="216"/>
                </a:cxn>
                <a:cxn ang="0">
                  <a:pos x="137" y="185"/>
                </a:cxn>
                <a:cxn ang="0">
                  <a:pos x="36" y="85"/>
                </a:cxn>
                <a:cxn ang="0">
                  <a:pos x="118" y="99"/>
                </a:cxn>
                <a:cxn ang="0">
                  <a:pos x="118" y="7"/>
                </a:cxn>
                <a:cxn ang="0">
                  <a:pos x="229" y="123"/>
                </a:cxn>
                <a:cxn ang="0">
                  <a:pos x="237" y="54"/>
                </a:cxn>
                <a:cxn ang="0">
                  <a:pos x="308" y="50"/>
                </a:cxn>
                <a:cxn ang="0">
                  <a:pos x="365" y="57"/>
                </a:cxn>
              </a:cxnLst>
              <a:rect l="0" t="0" r="r" b="b"/>
              <a:pathLst>
                <a:path w="612" h="392">
                  <a:moveTo>
                    <a:pt x="365" y="57"/>
                  </a:moveTo>
                  <a:lnTo>
                    <a:pt x="483" y="0"/>
                  </a:lnTo>
                  <a:lnTo>
                    <a:pt x="483" y="77"/>
                  </a:lnTo>
                  <a:lnTo>
                    <a:pt x="567" y="31"/>
                  </a:lnTo>
                  <a:lnTo>
                    <a:pt x="567" y="85"/>
                  </a:lnTo>
                  <a:lnTo>
                    <a:pt x="493" y="169"/>
                  </a:lnTo>
                  <a:lnTo>
                    <a:pt x="603" y="123"/>
                  </a:lnTo>
                  <a:lnTo>
                    <a:pt x="557" y="200"/>
                  </a:lnTo>
                  <a:lnTo>
                    <a:pt x="612" y="230"/>
                  </a:lnTo>
                  <a:lnTo>
                    <a:pt x="557" y="246"/>
                  </a:lnTo>
                  <a:lnTo>
                    <a:pt x="495" y="288"/>
                  </a:lnTo>
                  <a:lnTo>
                    <a:pt x="439" y="307"/>
                  </a:lnTo>
                  <a:lnTo>
                    <a:pt x="475" y="385"/>
                  </a:lnTo>
                  <a:lnTo>
                    <a:pt x="393" y="361"/>
                  </a:lnTo>
                  <a:lnTo>
                    <a:pt x="328" y="277"/>
                  </a:lnTo>
                  <a:lnTo>
                    <a:pt x="328" y="354"/>
                  </a:lnTo>
                  <a:lnTo>
                    <a:pt x="273" y="392"/>
                  </a:lnTo>
                  <a:lnTo>
                    <a:pt x="273" y="307"/>
                  </a:lnTo>
                  <a:lnTo>
                    <a:pt x="183" y="377"/>
                  </a:lnTo>
                  <a:lnTo>
                    <a:pt x="109" y="385"/>
                  </a:lnTo>
                  <a:lnTo>
                    <a:pt x="201" y="293"/>
                  </a:lnTo>
                  <a:lnTo>
                    <a:pt x="0" y="216"/>
                  </a:lnTo>
                  <a:lnTo>
                    <a:pt x="137" y="185"/>
                  </a:lnTo>
                  <a:lnTo>
                    <a:pt x="36" y="85"/>
                  </a:lnTo>
                  <a:lnTo>
                    <a:pt x="118" y="99"/>
                  </a:lnTo>
                  <a:lnTo>
                    <a:pt x="118" y="7"/>
                  </a:lnTo>
                  <a:lnTo>
                    <a:pt x="229" y="123"/>
                  </a:lnTo>
                  <a:lnTo>
                    <a:pt x="237" y="54"/>
                  </a:lnTo>
                  <a:lnTo>
                    <a:pt x="308" y="50"/>
                  </a:lnTo>
                  <a:lnTo>
                    <a:pt x="365" y="57"/>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7" name="Freeform 17"/>
            <p:cNvSpPr>
              <a:spLocks/>
            </p:cNvSpPr>
            <p:nvPr/>
          </p:nvSpPr>
          <p:spPr bwMode="auto">
            <a:xfrm>
              <a:off x="4819" y="758"/>
              <a:ext cx="114" cy="142"/>
            </a:xfrm>
            <a:custGeom>
              <a:avLst/>
              <a:gdLst/>
              <a:ahLst/>
              <a:cxnLst>
                <a:cxn ang="0">
                  <a:pos x="64" y="175"/>
                </a:cxn>
                <a:cxn ang="0">
                  <a:pos x="0" y="115"/>
                </a:cxn>
                <a:cxn ang="0">
                  <a:pos x="71" y="127"/>
                </a:cxn>
                <a:cxn ang="0">
                  <a:pos x="71" y="55"/>
                </a:cxn>
                <a:cxn ang="0">
                  <a:pos x="85" y="0"/>
                </a:cxn>
                <a:cxn ang="0">
                  <a:pos x="121" y="67"/>
                </a:cxn>
                <a:cxn ang="0">
                  <a:pos x="164" y="12"/>
                </a:cxn>
                <a:cxn ang="0">
                  <a:pos x="164" y="79"/>
                </a:cxn>
                <a:cxn ang="0">
                  <a:pos x="242" y="31"/>
                </a:cxn>
                <a:cxn ang="0">
                  <a:pos x="321" y="25"/>
                </a:cxn>
                <a:cxn ang="0">
                  <a:pos x="229" y="73"/>
                </a:cxn>
                <a:cxn ang="0">
                  <a:pos x="229" y="139"/>
                </a:cxn>
                <a:cxn ang="0">
                  <a:pos x="314" y="109"/>
                </a:cxn>
                <a:cxn ang="0">
                  <a:pos x="292" y="157"/>
                </a:cxn>
                <a:cxn ang="0">
                  <a:pos x="343" y="163"/>
                </a:cxn>
                <a:cxn ang="0">
                  <a:pos x="256" y="187"/>
                </a:cxn>
                <a:cxn ang="0">
                  <a:pos x="321" y="283"/>
                </a:cxn>
                <a:cxn ang="0">
                  <a:pos x="229" y="235"/>
                </a:cxn>
                <a:cxn ang="0">
                  <a:pos x="229" y="265"/>
                </a:cxn>
                <a:cxn ang="0">
                  <a:pos x="164" y="229"/>
                </a:cxn>
                <a:cxn ang="0">
                  <a:pos x="164" y="175"/>
                </a:cxn>
                <a:cxn ang="0">
                  <a:pos x="107" y="235"/>
                </a:cxn>
                <a:cxn ang="0">
                  <a:pos x="36" y="253"/>
                </a:cxn>
                <a:cxn ang="0">
                  <a:pos x="64" y="175"/>
                </a:cxn>
              </a:cxnLst>
              <a:rect l="0" t="0" r="r" b="b"/>
              <a:pathLst>
                <a:path w="343" h="283">
                  <a:moveTo>
                    <a:pt x="64" y="175"/>
                  </a:moveTo>
                  <a:lnTo>
                    <a:pt x="0" y="115"/>
                  </a:lnTo>
                  <a:lnTo>
                    <a:pt x="71" y="127"/>
                  </a:lnTo>
                  <a:lnTo>
                    <a:pt x="71" y="55"/>
                  </a:lnTo>
                  <a:lnTo>
                    <a:pt x="85" y="0"/>
                  </a:lnTo>
                  <a:lnTo>
                    <a:pt x="121" y="67"/>
                  </a:lnTo>
                  <a:lnTo>
                    <a:pt x="164" y="12"/>
                  </a:lnTo>
                  <a:lnTo>
                    <a:pt x="164" y="79"/>
                  </a:lnTo>
                  <a:lnTo>
                    <a:pt x="242" y="31"/>
                  </a:lnTo>
                  <a:lnTo>
                    <a:pt x="321" y="25"/>
                  </a:lnTo>
                  <a:lnTo>
                    <a:pt x="229" y="73"/>
                  </a:lnTo>
                  <a:lnTo>
                    <a:pt x="229" y="139"/>
                  </a:lnTo>
                  <a:lnTo>
                    <a:pt x="314" y="109"/>
                  </a:lnTo>
                  <a:lnTo>
                    <a:pt x="292" y="157"/>
                  </a:lnTo>
                  <a:lnTo>
                    <a:pt x="343" y="163"/>
                  </a:lnTo>
                  <a:lnTo>
                    <a:pt x="256" y="187"/>
                  </a:lnTo>
                  <a:lnTo>
                    <a:pt x="321" y="283"/>
                  </a:lnTo>
                  <a:lnTo>
                    <a:pt x="229" y="235"/>
                  </a:lnTo>
                  <a:lnTo>
                    <a:pt x="229" y="265"/>
                  </a:lnTo>
                  <a:lnTo>
                    <a:pt x="164" y="229"/>
                  </a:lnTo>
                  <a:lnTo>
                    <a:pt x="164" y="175"/>
                  </a:lnTo>
                  <a:lnTo>
                    <a:pt x="107" y="235"/>
                  </a:lnTo>
                  <a:lnTo>
                    <a:pt x="36" y="253"/>
                  </a:lnTo>
                  <a:lnTo>
                    <a:pt x="64" y="175"/>
                  </a:lnTo>
                  <a:close/>
                </a:path>
              </a:pathLst>
            </a:custGeom>
            <a:solidFill>
              <a:srgbClr val="99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8" name="Rectangle 18"/>
            <p:cNvSpPr>
              <a:spLocks noChangeArrowheads="1"/>
            </p:cNvSpPr>
            <p:nvPr/>
          </p:nvSpPr>
          <p:spPr bwMode="auto">
            <a:xfrm>
              <a:off x="4659" y="872"/>
              <a:ext cx="76" cy="32"/>
            </a:xfrm>
            <a:prstGeom prst="rect">
              <a:avLst/>
            </a:prstGeom>
            <a:solidFill>
              <a:srgbClr val="077ABA"/>
            </a:solid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9" name="Freeform 19"/>
            <p:cNvSpPr>
              <a:spLocks/>
            </p:cNvSpPr>
            <p:nvPr/>
          </p:nvSpPr>
          <p:spPr bwMode="auto">
            <a:xfrm>
              <a:off x="4857" y="533"/>
              <a:ext cx="6" cy="186"/>
            </a:xfrm>
            <a:custGeom>
              <a:avLst/>
              <a:gdLst/>
              <a:ahLst/>
              <a:cxnLst>
                <a:cxn ang="0">
                  <a:pos x="9" y="372"/>
                </a:cxn>
                <a:cxn ang="0">
                  <a:pos x="0" y="0"/>
                </a:cxn>
                <a:cxn ang="0">
                  <a:pos x="19" y="78"/>
                </a:cxn>
                <a:cxn ang="0">
                  <a:pos x="19" y="287"/>
                </a:cxn>
                <a:cxn ang="0">
                  <a:pos x="9" y="372"/>
                </a:cxn>
              </a:cxnLst>
              <a:rect l="0" t="0" r="r" b="b"/>
              <a:pathLst>
                <a:path w="19" h="372">
                  <a:moveTo>
                    <a:pt x="9" y="372"/>
                  </a:moveTo>
                  <a:lnTo>
                    <a:pt x="0" y="0"/>
                  </a:lnTo>
                  <a:lnTo>
                    <a:pt x="19" y="78"/>
                  </a:lnTo>
                  <a:lnTo>
                    <a:pt x="19" y="287"/>
                  </a:lnTo>
                  <a:lnTo>
                    <a:pt x="9" y="372"/>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0" name="Freeform 20"/>
            <p:cNvSpPr>
              <a:spLocks/>
            </p:cNvSpPr>
            <p:nvPr/>
          </p:nvSpPr>
          <p:spPr bwMode="auto">
            <a:xfrm>
              <a:off x="4925" y="490"/>
              <a:ext cx="64" cy="217"/>
            </a:xfrm>
            <a:custGeom>
              <a:avLst/>
              <a:gdLst/>
              <a:ahLst/>
              <a:cxnLst>
                <a:cxn ang="0">
                  <a:pos x="0" y="434"/>
                </a:cxn>
                <a:cxn ang="0">
                  <a:pos x="194" y="0"/>
                </a:cxn>
                <a:cxn ang="0">
                  <a:pos x="157" y="125"/>
                </a:cxn>
                <a:cxn ang="0">
                  <a:pos x="56" y="372"/>
                </a:cxn>
                <a:cxn ang="0">
                  <a:pos x="0" y="434"/>
                </a:cxn>
              </a:cxnLst>
              <a:rect l="0" t="0" r="r" b="b"/>
              <a:pathLst>
                <a:path w="194" h="434">
                  <a:moveTo>
                    <a:pt x="0" y="434"/>
                  </a:moveTo>
                  <a:lnTo>
                    <a:pt x="194" y="0"/>
                  </a:lnTo>
                  <a:lnTo>
                    <a:pt x="157" y="125"/>
                  </a:lnTo>
                  <a:lnTo>
                    <a:pt x="56" y="372"/>
                  </a:lnTo>
                  <a:lnTo>
                    <a:pt x="0" y="434"/>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1" name="Freeform 21"/>
            <p:cNvSpPr>
              <a:spLocks/>
            </p:cNvSpPr>
            <p:nvPr/>
          </p:nvSpPr>
          <p:spPr bwMode="auto">
            <a:xfrm>
              <a:off x="4706" y="623"/>
              <a:ext cx="83" cy="92"/>
            </a:xfrm>
            <a:custGeom>
              <a:avLst/>
              <a:gdLst/>
              <a:ahLst/>
              <a:cxnLst>
                <a:cxn ang="0">
                  <a:pos x="250" y="185"/>
                </a:cxn>
                <a:cxn ang="0">
                  <a:pos x="0" y="0"/>
                </a:cxn>
                <a:cxn ang="0">
                  <a:pos x="37" y="36"/>
                </a:cxn>
                <a:cxn ang="0">
                  <a:pos x="175" y="154"/>
                </a:cxn>
                <a:cxn ang="0">
                  <a:pos x="250" y="185"/>
                </a:cxn>
              </a:cxnLst>
              <a:rect l="0" t="0" r="r" b="b"/>
              <a:pathLst>
                <a:path w="250" h="185">
                  <a:moveTo>
                    <a:pt x="250" y="185"/>
                  </a:moveTo>
                  <a:lnTo>
                    <a:pt x="0" y="0"/>
                  </a:lnTo>
                  <a:lnTo>
                    <a:pt x="37" y="36"/>
                  </a:lnTo>
                  <a:lnTo>
                    <a:pt x="175" y="154"/>
                  </a:lnTo>
                  <a:lnTo>
                    <a:pt x="250" y="185"/>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2" name="Freeform 22"/>
            <p:cNvSpPr>
              <a:spLocks/>
            </p:cNvSpPr>
            <p:nvPr/>
          </p:nvSpPr>
          <p:spPr bwMode="auto">
            <a:xfrm>
              <a:off x="4731" y="443"/>
              <a:ext cx="61" cy="180"/>
            </a:xfrm>
            <a:custGeom>
              <a:avLst/>
              <a:gdLst/>
              <a:ahLst/>
              <a:cxnLst>
                <a:cxn ang="0">
                  <a:pos x="100" y="218"/>
                </a:cxn>
                <a:cxn ang="0">
                  <a:pos x="0" y="0"/>
                </a:cxn>
                <a:cxn ang="0">
                  <a:pos x="35" y="77"/>
                </a:cxn>
                <a:cxn ang="0">
                  <a:pos x="92" y="133"/>
                </a:cxn>
                <a:cxn ang="0">
                  <a:pos x="184" y="358"/>
                </a:cxn>
                <a:cxn ang="0">
                  <a:pos x="100" y="218"/>
                </a:cxn>
              </a:cxnLst>
              <a:rect l="0" t="0" r="r" b="b"/>
              <a:pathLst>
                <a:path w="184" h="358">
                  <a:moveTo>
                    <a:pt x="100" y="218"/>
                  </a:moveTo>
                  <a:lnTo>
                    <a:pt x="0" y="0"/>
                  </a:lnTo>
                  <a:lnTo>
                    <a:pt x="35" y="77"/>
                  </a:lnTo>
                  <a:lnTo>
                    <a:pt x="92" y="133"/>
                  </a:lnTo>
                  <a:lnTo>
                    <a:pt x="184" y="358"/>
                  </a:lnTo>
                  <a:lnTo>
                    <a:pt x="100" y="218"/>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3" name="Freeform 23"/>
            <p:cNvSpPr>
              <a:spLocks/>
            </p:cNvSpPr>
            <p:nvPr/>
          </p:nvSpPr>
          <p:spPr bwMode="auto">
            <a:xfrm>
              <a:off x="4958" y="471"/>
              <a:ext cx="16" cy="20"/>
            </a:xfrm>
            <a:custGeom>
              <a:avLst/>
              <a:gdLst/>
              <a:ahLst/>
              <a:cxnLst>
                <a:cxn ang="0">
                  <a:pos x="16" y="0"/>
                </a:cxn>
                <a:cxn ang="0">
                  <a:pos x="0" y="40"/>
                </a:cxn>
                <a:cxn ang="0">
                  <a:pos x="47" y="40"/>
                </a:cxn>
                <a:cxn ang="0">
                  <a:pos x="16" y="0"/>
                </a:cxn>
              </a:cxnLst>
              <a:rect l="0" t="0" r="r" b="b"/>
              <a:pathLst>
                <a:path w="47" h="40">
                  <a:moveTo>
                    <a:pt x="16" y="0"/>
                  </a:moveTo>
                  <a:lnTo>
                    <a:pt x="0" y="40"/>
                  </a:lnTo>
                  <a:lnTo>
                    <a:pt x="47" y="40"/>
                  </a:lnTo>
                  <a:lnTo>
                    <a:pt x="16"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4" name="Freeform 24"/>
            <p:cNvSpPr>
              <a:spLocks/>
            </p:cNvSpPr>
            <p:nvPr/>
          </p:nvSpPr>
          <p:spPr bwMode="auto">
            <a:xfrm>
              <a:off x="5011" y="617"/>
              <a:ext cx="17" cy="19"/>
            </a:xfrm>
            <a:custGeom>
              <a:avLst/>
              <a:gdLst/>
              <a:ahLst/>
              <a:cxnLst>
                <a:cxn ang="0">
                  <a:pos x="0" y="0"/>
                </a:cxn>
                <a:cxn ang="0">
                  <a:pos x="0" y="39"/>
                </a:cxn>
                <a:cxn ang="0">
                  <a:pos x="51" y="39"/>
                </a:cxn>
                <a:cxn ang="0">
                  <a:pos x="0" y="0"/>
                </a:cxn>
              </a:cxnLst>
              <a:rect l="0" t="0" r="r" b="b"/>
              <a:pathLst>
                <a:path w="51" h="39">
                  <a:moveTo>
                    <a:pt x="0" y="0"/>
                  </a:moveTo>
                  <a:lnTo>
                    <a:pt x="0" y="39"/>
                  </a:lnTo>
                  <a:lnTo>
                    <a:pt x="51" y="39"/>
                  </a:lnTo>
                  <a:lnTo>
                    <a:pt x="0"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5" name="Freeform 25"/>
            <p:cNvSpPr>
              <a:spLocks/>
            </p:cNvSpPr>
            <p:nvPr/>
          </p:nvSpPr>
          <p:spPr bwMode="auto">
            <a:xfrm>
              <a:off x="4748" y="345"/>
              <a:ext cx="17" cy="42"/>
            </a:xfrm>
            <a:custGeom>
              <a:avLst/>
              <a:gdLst/>
              <a:ahLst/>
              <a:cxnLst>
                <a:cxn ang="0">
                  <a:pos x="23" y="0"/>
                </a:cxn>
                <a:cxn ang="0">
                  <a:pos x="0" y="84"/>
                </a:cxn>
                <a:cxn ang="0">
                  <a:pos x="53" y="54"/>
                </a:cxn>
                <a:cxn ang="0">
                  <a:pos x="23" y="0"/>
                </a:cxn>
              </a:cxnLst>
              <a:rect l="0" t="0" r="r" b="b"/>
              <a:pathLst>
                <a:path w="53" h="84">
                  <a:moveTo>
                    <a:pt x="23" y="0"/>
                  </a:moveTo>
                  <a:lnTo>
                    <a:pt x="0" y="84"/>
                  </a:lnTo>
                  <a:lnTo>
                    <a:pt x="53" y="54"/>
                  </a:lnTo>
                  <a:lnTo>
                    <a:pt x="23"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6" name="Freeform 26"/>
            <p:cNvSpPr>
              <a:spLocks/>
            </p:cNvSpPr>
            <p:nvPr/>
          </p:nvSpPr>
          <p:spPr bwMode="auto">
            <a:xfrm>
              <a:off x="4814" y="518"/>
              <a:ext cx="12" cy="24"/>
            </a:xfrm>
            <a:custGeom>
              <a:avLst/>
              <a:gdLst/>
              <a:ahLst/>
              <a:cxnLst>
                <a:cxn ang="0">
                  <a:pos x="8" y="0"/>
                </a:cxn>
                <a:cxn ang="0">
                  <a:pos x="0" y="45"/>
                </a:cxn>
                <a:cxn ang="0">
                  <a:pos x="36" y="49"/>
                </a:cxn>
                <a:cxn ang="0">
                  <a:pos x="8" y="0"/>
                </a:cxn>
              </a:cxnLst>
              <a:rect l="0" t="0" r="r" b="b"/>
              <a:pathLst>
                <a:path w="36" h="49">
                  <a:moveTo>
                    <a:pt x="8" y="0"/>
                  </a:moveTo>
                  <a:lnTo>
                    <a:pt x="0" y="45"/>
                  </a:lnTo>
                  <a:lnTo>
                    <a:pt x="36" y="49"/>
                  </a:lnTo>
                  <a:lnTo>
                    <a:pt x="8"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7" name="Freeform 27"/>
            <p:cNvSpPr>
              <a:spLocks/>
            </p:cNvSpPr>
            <p:nvPr/>
          </p:nvSpPr>
          <p:spPr bwMode="auto">
            <a:xfrm>
              <a:off x="4677" y="564"/>
              <a:ext cx="20" cy="30"/>
            </a:xfrm>
            <a:custGeom>
              <a:avLst/>
              <a:gdLst/>
              <a:ahLst/>
              <a:cxnLst>
                <a:cxn ang="0">
                  <a:pos x="0" y="0"/>
                </a:cxn>
                <a:cxn ang="0">
                  <a:pos x="6" y="60"/>
                </a:cxn>
                <a:cxn ang="0">
                  <a:pos x="59" y="0"/>
                </a:cxn>
                <a:cxn ang="0">
                  <a:pos x="0" y="0"/>
                </a:cxn>
              </a:cxnLst>
              <a:rect l="0" t="0" r="r" b="b"/>
              <a:pathLst>
                <a:path w="59" h="60">
                  <a:moveTo>
                    <a:pt x="0" y="0"/>
                  </a:moveTo>
                  <a:lnTo>
                    <a:pt x="6" y="60"/>
                  </a:lnTo>
                  <a:lnTo>
                    <a:pt x="59" y="0"/>
                  </a:lnTo>
                  <a:lnTo>
                    <a:pt x="0"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8" name="Freeform 28"/>
            <p:cNvSpPr>
              <a:spLocks/>
            </p:cNvSpPr>
            <p:nvPr/>
          </p:nvSpPr>
          <p:spPr bwMode="auto">
            <a:xfrm>
              <a:off x="4958" y="1005"/>
              <a:ext cx="20" cy="30"/>
            </a:xfrm>
            <a:custGeom>
              <a:avLst/>
              <a:gdLst/>
              <a:ahLst/>
              <a:cxnLst>
                <a:cxn ang="0">
                  <a:pos x="0" y="0"/>
                </a:cxn>
                <a:cxn ang="0">
                  <a:pos x="0" y="61"/>
                </a:cxn>
                <a:cxn ang="0">
                  <a:pos x="60" y="61"/>
                </a:cxn>
                <a:cxn ang="0">
                  <a:pos x="0" y="0"/>
                </a:cxn>
              </a:cxnLst>
              <a:rect l="0" t="0" r="r" b="b"/>
              <a:pathLst>
                <a:path w="60" h="61">
                  <a:moveTo>
                    <a:pt x="0" y="0"/>
                  </a:moveTo>
                  <a:lnTo>
                    <a:pt x="0" y="61"/>
                  </a:lnTo>
                  <a:lnTo>
                    <a:pt x="60" y="61"/>
                  </a:lnTo>
                  <a:lnTo>
                    <a:pt x="0" y="0"/>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grpSp>
        <p:nvGrpSpPr>
          <p:cNvPr id="5" name="Group 29"/>
          <p:cNvGrpSpPr>
            <a:grpSpLocks/>
          </p:cNvGrpSpPr>
          <p:nvPr/>
        </p:nvGrpSpPr>
        <p:grpSpPr bwMode="auto">
          <a:xfrm>
            <a:off x="7380348" y="4725144"/>
            <a:ext cx="1109663" cy="1219200"/>
            <a:chOff x="4896" y="0"/>
            <a:chExt cx="699" cy="768"/>
          </a:xfrm>
        </p:grpSpPr>
        <p:sp>
          <p:nvSpPr>
            <p:cNvPr id="30" name="Freeform 30"/>
            <p:cNvSpPr>
              <a:spLocks/>
            </p:cNvSpPr>
            <p:nvPr/>
          </p:nvSpPr>
          <p:spPr bwMode="auto">
            <a:xfrm>
              <a:off x="4896" y="624"/>
              <a:ext cx="181" cy="144"/>
            </a:xfrm>
            <a:custGeom>
              <a:avLst/>
              <a:gdLst/>
              <a:ahLst/>
              <a:cxnLst>
                <a:cxn ang="0">
                  <a:pos x="542" y="48"/>
                </a:cxn>
                <a:cxn ang="0">
                  <a:pos x="477" y="0"/>
                </a:cxn>
                <a:cxn ang="0">
                  <a:pos x="0" y="282"/>
                </a:cxn>
                <a:cxn ang="0">
                  <a:pos x="28" y="288"/>
                </a:cxn>
                <a:cxn ang="0">
                  <a:pos x="449" y="66"/>
                </a:cxn>
                <a:cxn ang="0">
                  <a:pos x="506" y="108"/>
                </a:cxn>
                <a:cxn ang="0">
                  <a:pos x="542" y="48"/>
                </a:cxn>
              </a:cxnLst>
              <a:rect l="0" t="0" r="r" b="b"/>
              <a:pathLst>
                <a:path w="542" h="288">
                  <a:moveTo>
                    <a:pt x="542" y="48"/>
                  </a:moveTo>
                  <a:lnTo>
                    <a:pt x="477" y="0"/>
                  </a:lnTo>
                  <a:lnTo>
                    <a:pt x="0" y="282"/>
                  </a:lnTo>
                  <a:lnTo>
                    <a:pt x="28" y="288"/>
                  </a:lnTo>
                  <a:lnTo>
                    <a:pt x="449" y="66"/>
                  </a:lnTo>
                  <a:lnTo>
                    <a:pt x="506" y="108"/>
                  </a:lnTo>
                  <a:lnTo>
                    <a:pt x="542" y="48"/>
                  </a:lnTo>
                  <a:close/>
                </a:path>
              </a:pathLst>
            </a:custGeom>
            <a:solidFill>
              <a:srgbClr val="000016"/>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nvGrpSpPr>
            <p:cNvPr id="6" name="Group 31"/>
            <p:cNvGrpSpPr>
              <a:grpSpLocks/>
            </p:cNvGrpSpPr>
            <p:nvPr/>
          </p:nvGrpSpPr>
          <p:grpSpPr bwMode="auto">
            <a:xfrm>
              <a:off x="4992" y="0"/>
              <a:ext cx="603" cy="718"/>
              <a:chOff x="5011" y="188"/>
              <a:chExt cx="603" cy="718"/>
            </a:xfrm>
          </p:grpSpPr>
          <p:sp>
            <p:nvSpPr>
              <p:cNvPr id="32" name="Freeform 32"/>
              <p:cNvSpPr>
                <a:spLocks/>
              </p:cNvSpPr>
              <p:nvPr/>
            </p:nvSpPr>
            <p:spPr bwMode="auto">
              <a:xfrm>
                <a:off x="5011" y="188"/>
                <a:ext cx="522" cy="713"/>
              </a:xfrm>
              <a:custGeom>
                <a:avLst/>
                <a:gdLst/>
                <a:ahLst/>
                <a:cxnLst>
                  <a:cxn ang="0">
                    <a:pos x="250" y="37"/>
                  </a:cxn>
                  <a:cxn ang="0">
                    <a:pos x="293" y="16"/>
                  </a:cxn>
                  <a:cxn ang="0">
                    <a:pos x="338" y="8"/>
                  </a:cxn>
                  <a:cxn ang="0">
                    <a:pos x="391" y="3"/>
                  </a:cxn>
                  <a:cxn ang="0">
                    <a:pos x="474" y="19"/>
                  </a:cxn>
                  <a:cxn ang="0">
                    <a:pos x="497" y="101"/>
                  </a:cxn>
                  <a:cxn ang="0">
                    <a:pos x="544" y="160"/>
                  </a:cxn>
                  <a:cxn ang="0">
                    <a:pos x="647" y="155"/>
                  </a:cxn>
                  <a:cxn ang="0">
                    <a:pos x="1076" y="213"/>
                  </a:cxn>
                  <a:cxn ang="0">
                    <a:pos x="1267" y="329"/>
                  </a:cxn>
                  <a:cxn ang="0">
                    <a:pos x="1380" y="418"/>
                  </a:cxn>
                  <a:cxn ang="0">
                    <a:pos x="1416" y="434"/>
                  </a:cxn>
                  <a:cxn ang="0">
                    <a:pos x="1427" y="451"/>
                  </a:cxn>
                  <a:cxn ang="0">
                    <a:pos x="1426" y="473"/>
                  </a:cxn>
                  <a:cxn ang="0">
                    <a:pos x="1423" y="509"/>
                  </a:cxn>
                  <a:cxn ang="0">
                    <a:pos x="1475" y="562"/>
                  </a:cxn>
                  <a:cxn ang="0">
                    <a:pos x="1492" y="630"/>
                  </a:cxn>
                  <a:cxn ang="0">
                    <a:pos x="1567" y="708"/>
                  </a:cxn>
                  <a:cxn ang="0">
                    <a:pos x="1555" y="810"/>
                  </a:cxn>
                  <a:cxn ang="0">
                    <a:pos x="1567" y="911"/>
                  </a:cxn>
                  <a:cxn ang="0">
                    <a:pos x="1558" y="971"/>
                  </a:cxn>
                  <a:cxn ang="0">
                    <a:pos x="1537" y="1020"/>
                  </a:cxn>
                  <a:cxn ang="0">
                    <a:pos x="1495" y="1072"/>
                  </a:cxn>
                  <a:cxn ang="0">
                    <a:pos x="1406" y="1183"/>
                  </a:cxn>
                  <a:cxn ang="0">
                    <a:pos x="1375" y="1419"/>
                  </a:cxn>
                  <a:cxn ang="0">
                    <a:pos x="500" y="1264"/>
                  </a:cxn>
                  <a:cxn ang="0">
                    <a:pos x="483" y="1175"/>
                  </a:cxn>
                  <a:cxn ang="0">
                    <a:pos x="438" y="1219"/>
                  </a:cxn>
                  <a:cxn ang="0">
                    <a:pos x="377" y="1285"/>
                  </a:cxn>
                  <a:cxn ang="0">
                    <a:pos x="175" y="1271"/>
                  </a:cxn>
                  <a:cxn ang="0">
                    <a:pos x="87" y="1211"/>
                  </a:cxn>
                  <a:cxn ang="0">
                    <a:pos x="228" y="1093"/>
                  </a:cxn>
                  <a:cxn ang="0">
                    <a:pos x="387" y="1005"/>
                  </a:cxn>
                  <a:cxn ang="0">
                    <a:pos x="359" y="946"/>
                  </a:cxn>
                  <a:cxn ang="0">
                    <a:pos x="359" y="822"/>
                  </a:cxn>
                  <a:cxn ang="0">
                    <a:pos x="333" y="666"/>
                  </a:cxn>
                  <a:cxn ang="0">
                    <a:pos x="192" y="608"/>
                  </a:cxn>
                  <a:cxn ang="0">
                    <a:pos x="96" y="505"/>
                  </a:cxn>
                  <a:cxn ang="0">
                    <a:pos x="0" y="349"/>
                  </a:cxn>
                  <a:cxn ang="0">
                    <a:pos x="70" y="179"/>
                  </a:cxn>
                  <a:cxn ang="0">
                    <a:pos x="184" y="68"/>
                  </a:cxn>
                </a:cxnLst>
                <a:rect l="0" t="0" r="r" b="b"/>
                <a:pathLst>
                  <a:path w="1567" h="1426">
                    <a:moveTo>
                      <a:pt x="227" y="54"/>
                    </a:moveTo>
                    <a:lnTo>
                      <a:pt x="250" y="37"/>
                    </a:lnTo>
                    <a:lnTo>
                      <a:pt x="272" y="25"/>
                    </a:lnTo>
                    <a:lnTo>
                      <a:pt x="293" y="16"/>
                    </a:lnTo>
                    <a:lnTo>
                      <a:pt x="315" y="12"/>
                    </a:lnTo>
                    <a:lnTo>
                      <a:pt x="338" y="8"/>
                    </a:lnTo>
                    <a:lnTo>
                      <a:pt x="364" y="6"/>
                    </a:lnTo>
                    <a:lnTo>
                      <a:pt x="391" y="3"/>
                    </a:lnTo>
                    <a:lnTo>
                      <a:pt x="423" y="0"/>
                    </a:lnTo>
                    <a:lnTo>
                      <a:pt x="474" y="19"/>
                    </a:lnTo>
                    <a:lnTo>
                      <a:pt x="497" y="54"/>
                    </a:lnTo>
                    <a:lnTo>
                      <a:pt x="497" y="101"/>
                    </a:lnTo>
                    <a:lnTo>
                      <a:pt x="544" y="116"/>
                    </a:lnTo>
                    <a:lnTo>
                      <a:pt x="544" y="160"/>
                    </a:lnTo>
                    <a:lnTo>
                      <a:pt x="572" y="175"/>
                    </a:lnTo>
                    <a:lnTo>
                      <a:pt x="647" y="155"/>
                    </a:lnTo>
                    <a:lnTo>
                      <a:pt x="886" y="155"/>
                    </a:lnTo>
                    <a:lnTo>
                      <a:pt x="1076" y="213"/>
                    </a:lnTo>
                    <a:lnTo>
                      <a:pt x="1134" y="253"/>
                    </a:lnTo>
                    <a:lnTo>
                      <a:pt x="1267" y="329"/>
                    </a:lnTo>
                    <a:lnTo>
                      <a:pt x="1319" y="374"/>
                    </a:lnTo>
                    <a:lnTo>
                      <a:pt x="1380" y="418"/>
                    </a:lnTo>
                    <a:lnTo>
                      <a:pt x="1401" y="425"/>
                    </a:lnTo>
                    <a:lnTo>
                      <a:pt x="1416" y="434"/>
                    </a:lnTo>
                    <a:lnTo>
                      <a:pt x="1423" y="441"/>
                    </a:lnTo>
                    <a:lnTo>
                      <a:pt x="1427" y="451"/>
                    </a:lnTo>
                    <a:lnTo>
                      <a:pt x="1427" y="461"/>
                    </a:lnTo>
                    <a:lnTo>
                      <a:pt x="1426" y="473"/>
                    </a:lnTo>
                    <a:lnTo>
                      <a:pt x="1424" y="490"/>
                    </a:lnTo>
                    <a:lnTo>
                      <a:pt x="1423" y="509"/>
                    </a:lnTo>
                    <a:lnTo>
                      <a:pt x="1475" y="529"/>
                    </a:lnTo>
                    <a:lnTo>
                      <a:pt x="1475" y="562"/>
                    </a:lnTo>
                    <a:lnTo>
                      <a:pt x="1492" y="597"/>
                    </a:lnTo>
                    <a:lnTo>
                      <a:pt x="1492" y="630"/>
                    </a:lnTo>
                    <a:lnTo>
                      <a:pt x="1509" y="664"/>
                    </a:lnTo>
                    <a:lnTo>
                      <a:pt x="1567" y="708"/>
                    </a:lnTo>
                    <a:lnTo>
                      <a:pt x="1567" y="752"/>
                    </a:lnTo>
                    <a:lnTo>
                      <a:pt x="1555" y="810"/>
                    </a:lnTo>
                    <a:lnTo>
                      <a:pt x="1567" y="873"/>
                    </a:lnTo>
                    <a:lnTo>
                      <a:pt x="1567" y="911"/>
                    </a:lnTo>
                    <a:lnTo>
                      <a:pt x="1564" y="944"/>
                    </a:lnTo>
                    <a:lnTo>
                      <a:pt x="1558" y="971"/>
                    </a:lnTo>
                    <a:lnTo>
                      <a:pt x="1550" y="996"/>
                    </a:lnTo>
                    <a:lnTo>
                      <a:pt x="1537" y="1020"/>
                    </a:lnTo>
                    <a:lnTo>
                      <a:pt x="1519" y="1045"/>
                    </a:lnTo>
                    <a:lnTo>
                      <a:pt x="1495" y="1072"/>
                    </a:lnTo>
                    <a:lnTo>
                      <a:pt x="1463" y="1103"/>
                    </a:lnTo>
                    <a:lnTo>
                      <a:pt x="1406" y="1183"/>
                    </a:lnTo>
                    <a:lnTo>
                      <a:pt x="1358" y="1296"/>
                    </a:lnTo>
                    <a:lnTo>
                      <a:pt x="1375" y="1419"/>
                    </a:lnTo>
                    <a:lnTo>
                      <a:pt x="492" y="1426"/>
                    </a:lnTo>
                    <a:lnTo>
                      <a:pt x="500" y="1264"/>
                    </a:lnTo>
                    <a:lnTo>
                      <a:pt x="552" y="1167"/>
                    </a:lnTo>
                    <a:lnTo>
                      <a:pt x="483" y="1175"/>
                    </a:lnTo>
                    <a:lnTo>
                      <a:pt x="438" y="1167"/>
                    </a:lnTo>
                    <a:lnTo>
                      <a:pt x="438" y="1219"/>
                    </a:lnTo>
                    <a:lnTo>
                      <a:pt x="395" y="1227"/>
                    </a:lnTo>
                    <a:lnTo>
                      <a:pt x="377" y="1285"/>
                    </a:lnTo>
                    <a:lnTo>
                      <a:pt x="237" y="1315"/>
                    </a:lnTo>
                    <a:lnTo>
                      <a:pt x="175" y="1271"/>
                    </a:lnTo>
                    <a:lnTo>
                      <a:pt x="96" y="1271"/>
                    </a:lnTo>
                    <a:lnTo>
                      <a:pt x="87" y="1211"/>
                    </a:lnTo>
                    <a:lnTo>
                      <a:pt x="132" y="1159"/>
                    </a:lnTo>
                    <a:lnTo>
                      <a:pt x="228" y="1093"/>
                    </a:lnTo>
                    <a:lnTo>
                      <a:pt x="308" y="1078"/>
                    </a:lnTo>
                    <a:lnTo>
                      <a:pt x="387" y="1005"/>
                    </a:lnTo>
                    <a:lnTo>
                      <a:pt x="387" y="982"/>
                    </a:lnTo>
                    <a:lnTo>
                      <a:pt x="359" y="946"/>
                    </a:lnTo>
                    <a:lnTo>
                      <a:pt x="359" y="888"/>
                    </a:lnTo>
                    <a:lnTo>
                      <a:pt x="359" y="822"/>
                    </a:lnTo>
                    <a:lnTo>
                      <a:pt x="333" y="755"/>
                    </a:lnTo>
                    <a:lnTo>
                      <a:pt x="333" y="666"/>
                    </a:lnTo>
                    <a:lnTo>
                      <a:pt x="237" y="603"/>
                    </a:lnTo>
                    <a:lnTo>
                      <a:pt x="192" y="608"/>
                    </a:lnTo>
                    <a:lnTo>
                      <a:pt x="84" y="560"/>
                    </a:lnTo>
                    <a:lnTo>
                      <a:pt x="96" y="505"/>
                    </a:lnTo>
                    <a:lnTo>
                      <a:pt x="36" y="437"/>
                    </a:lnTo>
                    <a:lnTo>
                      <a:pt x="0" y="349"/>
                    </a:lnTo>
                    <a:lnTo>
                      <a:pt x="17" y="245"/>
                    </a:lnTo>
                    <a:lnTo>
                      <a:pt x="70" y="179"/>
                    </a:lnTo>
                    <a:lnTo>
                      <a:pt x="141" y="98"/>
                    </a:lnTo>
                    <a:lnTo>
                      <a:pt x="184" y="68"/>
                    </a:lnTo>
                    <a:lnTo>
                      <a:pt x="227" y="54"/>
                    </a:lnTo>
                    <a:close/>
                  </a:path>
                </a:pathLst>
              </a:custGeom>
              <a:solidFill>
                <a:srgbClr val="00000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33" name="Freeform 33"/>
              <p:cNvSpPr>
                <a:spLocks/>
              </p:cNvSpPr>
              <p:nvPr/>
            </p:nvSpPr>
            <p:spPr bwMode="auto">
              <a:xfrm>
                <a:off x="5011" y="344"/>
                <a:ext cx="192" cy="183"/>
              </a:xfrm>
              <a:custGeom>
                <a:avLst/>
                <a:gdLst/>
                <a:ahLst/>
                <a:cxnLst>
                  <a:cxn ang="0">
                    <a:pos x="0" y="24"/>
                  </a:cxn>
                  <a:cxn ang="0">
                    <a:pos x="0" y="90"/>
                  </a:cxn>
                  <a:cxn ang="0">
                    <a:pos x="41" y="147"/>
                  </a:cxn>
                  <a:cxn ang="0">
                    <a:pos x="120" y="195"/>
                  </a:cxn>
                  <a:cxn ang="0">
                    <a:pos x="200" y="186"/>
                  </a:cxn>
                  <a:cxn ang="0">
                    <a:pos x="311" y="152"/>
                  </a:cxn>
                  <a:cxn ang="0">
                    <a:pos x="425" y="200"/>
                  </a:cxn>
                  <a:cxn ang="0">
                    <a:pos x="385" y="263"/>
                  </a:cxn>
                  <a:cxn ang="0">
                    <a:pos x="341" y="266"/>
                  </a:cxn>
                  <a:cxn ang="0">
                    <a:pos x="232" y="290"/>
                  </a:cxn>
                  <a:cxn ang="0">
                    <a:pos x="317" y="347"/>
                  </a:cxn>
                  <a:cxn ang="0">
                    <a:pos x="419" y="365"/>
                  </a:cxn>
                  <a:cxn ang="0">
                    <a:pos x="487" y="365"/>
                  </a:cxn>
                  <a:cxn ang="0">
                    <a:pos x="576" y="323"/>
                  </a:cxn>
                  <a:cxn ang="0">
                    <a:pos x="537" y="247"/>
                  </a:cxn>
                  <a:cxn ang="0">
                    <a:pos x="475" y="147"/>
                  </a:cxn>
                  <a:cxn ang="0">
                    <a:pos x="317" y="33"/>
                  </a:cxn>
                  <a:cxn ang="0">
                    <a:pos x="203" y="0"/>
                  </a:cxn>
                  <a:cxn ang="0">
                    <a:pos x="74" y="14"/>
                  </a:cxn>
                  <a:cxn ang="0">
                    <a:pos x="71" y="14"/>
                  </a:cxn>
                  <a:cxn ang="0">
                    <a:pos x="61" y="15"/>
                  </a:cxn>
                  <a:cxn ang="0">
                    <a:pos x="48" y="18"/>
                  </a:cxn>
                  <a:cxn ang="0">
                    <a:pos x="34" y="19"/>
                  </a:cxn>
                  <a:cxn ang="0">
                    <a:pos x="19" y="20"/>
                  </a:cxn>
                  <a:cxn ang="0">
                    <a:pos x="8" y="22"/>
                  </a:cxn>
                  <a:cxn ang="0">
                    <a:pos x="0" y="24"/>
                  </a:cxn>
                  <a:cxn ang="0">
                    <a:pos x="0" y="24"/>
                  </a:cxn>
                </a:cxnLst>
                <a:rect l="0" t="0" r="r" b="b"/>
                <a:pathLst>
                  <a:path w="576" h="365">
                    <a:moveTo>
                      <a:pt x="0" y="24"/>
                    </a:moveTo>
                    <a:lnTo>
                      <a:pt x="0" y="90"/>
                    </a:lnTo>
                    <a:lnTo>
                      <a:pt x="41" y="147"/>
                    </a:lnTo>
                    <a:lnTo>
                      <a:pt x="120" y="195"/>
                    </a:lnTo>
                    <a:lnTo>
                      <a:pt x="200" y="186"/>
                    </a:lnTo>
                    <a:lnTo>
                      <a:pt x="311" y="152"/>
                    </a:lnTo>
                    <a:lnTo>
                      <a:pt x="425" y="200"/>
                    </a:lnTo>
                    <a:lnTo>
                      <a:pt x="385" y="263"/>
                    </a:lnTo>
                    <a:lnTo>
                      <a:pt x="341" y="266"/>
                    </a:lnTo>
                    <a:lnTo>
                      <a:pt x="232" y="290"/>
                    </a:lnTo>
                    <a:lnTo>
                      <a:pt x="317" y="347"/>
                    </a:lnTo>
                    <a:lnTo>
                      <a:pt x="419" y="365"/>
                    </a:lnTo>
                    <a:lnTo>
                      <a:pt x="487" y="365"/>
                    </a:lnTo>
                    <a:lnTo>
                      <a:pt x="576" y="323"/>
                    </a:lnTo>
                    <a:lnTo>
                      <a:pt x="537" y="247"/>
                    </a:lnTo>
                    <a:lnTo>
                      <a:pt x="475" y="147"/>
                    </a:lnTo>
                    <a:lnTo>
                      <a:pt x="317" y="33"/>
                    </a:lnTo>
                    <a:lnTo>
                      <a:pt x="203" y="0"/>
                    </a:lnTo>
                    <a:lnTo>
                      <a:pt x="74" y="14"/>
                    </a:lnTo>
                    <a:lnTo>
                      <a:pt x="71" y="14"/>
                    </a:lnTo>
                    <a:lnTo>
                      <a:pt x="61" y="15"/>
                    </a:lnTo>
                    <a:lnTo>
                      <a:pt x="48" y="18"/>
                    </a:lnTo>
                    <a:lnTo>
                      <a:pt x="34" y="19"/>
                    </a:lnTo>
                    <a:lnTo>
                      <a:pt x="19" y="20"/>
                    </a:lnTo>
                    <a:lnTo>
                      <a:pt x="8" y="22"/>
                    </a:lnTo>
                    <a:lnTo>
                      <a:pt x="0" y="24"/>
                    </a:lnTo>
                    <a:lnTo>
                      <a:pt x="0" y="24"/>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34" name="Freeform 34"/>
              <p:cNvSpPr>
                <a:spLocks/>
              </p:cNvSpPr>
              <p:nvPr/>
            </p:nvSpPr>
            <p:spPr bwMode="auto">
              <a:xfrm>
                <a:off x="5046" y="454"/>
                <a:ext cx="83" cy="33"/>
              </a:xfrm>
              <a:custGeom>
                <a:avLst/>
                <a:gdLst/>
                <a:ahLst/>
                <a:cxnLst>
                  <a:cxn ang="0">
                    <a:pos x="0" y="23"/>
                  </a:cxn>
                  <a:cxn ang="0">
                    <a:pos x="174" y="0"/>
                  </a:cxn>
                  <a:cxn ang="0">
                    <a:pos x="249" y="42"/>
                  </a:cxn>
                  <a:cxn ang="0">
                    <a:pos x="100" y="66"/>
                  </a:cxn>
                  <a:cxn ang="0">
                    <a:pos x="0" y="23"/>
                  </a:cxn>
                </a:cxnLst>
                <a:rect l="0" t="0" r="r" b="b"/>
                <a:pathLst>
                  <a:path w="249" h="66">
                    <a:moveTo>
                      <a:pt x="0" y="23"/>
                    </a:moveTo>
                    <a:lnTo>
                      <a:pt x="174" y="0"/>
                    </a:lnTo>
                    <a:lnTo>
                      <a:pt x="249" y="42"/>
                    </a:lnTo>
                    <a:lnTo>
                      <a:pt x="100" y="66"/>
                    </a:lnTo>
                    <a:lnTo>
                      <a:pt x="0" y="23"/>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35" name="Freeform 35"/>
              <p:cNvSpPr>
                <a:spLocks/>
              </p:cNvSpPr>
              <p:nvPr/>
            </p:nvSpPr>
            <p:spPr bwMode="auto">
              <a:xfrm>
                <a:off x="5158" y="501"/>
                <a:ext cx="174" cy="142"/>
              </a:xfrm>
              <a:custGeom>
                <a:avLst/>
                <a:gdLst/>
                <a:ahLst/>
                <a:cxnLst>
                  <a:cxn ang="0">
                    <a:pos x="152" y="109"/>
                  </a:cxn>
                  <a:cxn ang="0">
                    <a:pos x="108" y="90"/>
                  </a:cxn>
                  <a:cxn ang="0">
                    <a:pos x="52" y="0"/>
                  </a:cxn>
                  <a:cxn ang="0">
                    <a:pos x="0" y="9"/>
                  </a:cxn>
                  <a:cxn ang="0">
                    <a:pos x="0" y="51"/>
                  </a:cxn>
                  <a:cxn ang="0">
                    <a:pos x="52" y="85"/>
                  </a:cxn>
                  <a:cxn ang="0">
                    <a:pos x="52" y="143"/>
                  </a:cxn>
                  <a:cxn ang="0">
                    <a:pos x="96" y="189"/>
                  </a:cxn>
                  <a:cxn ang="0">
                    <a:pos x="135" y="228"/>
                  </a:cxn>
                  <a:cxn ang="0">
                    <a:pos x="175" y="247"/>
                  </a:cxn>
                  <a:cxn ang="0">
                    <a:pos x="232" y="242"/>
                  </a:cxn>
                  <a:cxn ang="0">
                    <a:pos x="314" y="242"/>
                  </a:cxn>
                  <a:cxn ang="0">
                    <a:pos x="381" y="283"/>
                  </a:cxn>
                  <a:cxn ang="0">
                    <a:pos x="522" y="283"/>
                  </a:cxn>
                  <a:cxn ang="0">
                    <a:pos x="501" y="209"/>
                  </a:cxn>
                  <a:cxn ang="0">
                    <a:pos x="393" y="204"/>
                  </a:cxn>
                  <a:cxn ang="0">
                    <a:pos x="275" y="199"/>
                  </a:cxn>
                  <a:cxn ang="0">
                    <a:pos x="246" y="167"/>
                  </a:cxn>
                  <a:cxn ang="0">
                    <a:pos x="187" y="157"/>
                  </a:cxn>
                  <a:cxn ang="0">
                    <a:pos x="152" y="109"/>
                  </a:cxn>
                </a:cxnLst>
                <a:rect l="0" t="0" r="r" b="b"/>
                <a:pathLst>
                  <a:path w="522" h="283">
                    <a:moveTo>
                      <a:pt x="152" y="109"/>
                    </a:moveTo>
                    <a:lnTo>
                      <a:pt x="108" y="90"/>
                    </a:lnTo>
                    <a:lnTo>
                      <a:pt x="52" y="0"/>
                    </a:lnTo>
                    <a:lnTo>
                      <a:pt x="0" y="9"/>
                    </a:lnTo>
                    <a:lnTo>
                      <a:pt x="0" y="51"/>
                    </a:lnTo>
                    <a:lnTo>
                      <a:pt x="52" y="85"/>
                    </a:lnTo>
                    <a:lnTo>
                      <a:pt x="52" y="143"/>
                    </a:lnTo>
                    <a:lnTo>
                      <a:pt x="96" y="189"/>
                    </a:lnTo>
                    <a:lnTo>
                      <a:pt x="135" y="228"/>
                    </a:lnTo>
                    <a:lnTo>
                      <a:pt x="175" y="247"/>
                    </a:lnTo>
                    <a:lnTo>
                      <a:pt x="232" y="242"/>
                    </a:lnTo>
                    <a:lnTo>
                      <a:pt x="314" y="242"/>
                    </a:lnTo>
                    <a:lnTo>
                      <a:pt x="381" y="283"/>
                    </a:lnTo>
                    <a:lnTo>
                      <a:pt x="522" y="283"/>
                    </a:lnTo>
                    <a:lnTo>
                      <a:pt x="501" y="209"/>
                    </a:lnTo>
                    <a:lnTo>
                      <a:pt x="393" y="204"/>
                    </a:lnTo>
                    <a:lnTo>
                      <a:pt x="275" y="199"/>
                    </a:lnTo>
                    <a:lnTo>
                      <a:pt x="246" y="167"/>
                    </a:lnTo>
                    <a:lnTo>
                      <a:pt x="187" y="157"/>
                    </a:lnTo>
                    <a:lnTo>
                      <a:pt x="152" y="109"/>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36" name="Freeform 36"/>
              <p:cNvSpPr>
                <a:spLocks/>
              </p:cNvSpPr>
              <p:nvPr/>
            </p:nvSpPr>
            <p:spPr bwMode="auto">
              <a:xfrm>
                <a:off x="5202" y="485"/>
                <a:ext cx="48" cy="83"/>
              </a:xfrm>
              <a:custGeom>
                <a:avLst/>
                <a:gdLst/>
                <a:ahLst/>
                <a:cxnLst>
                  <a:cxn ang="0">
                    <a:pos x="44" y="0"/>
                  </a:cxn>
                  <a:cxn ang="0">
                    <a:pos x="0" y="0"/>
                  </a:cxn>
                  <a:cxn ang="0">
                    <a:pos x="0" y="43"/>
                  </a:cxn>
                  <a:cxn ang="0">
                    <a:pos x="44" y="72"/>
                  </a:cxn>
                  <a:cxn ang="0">
                    <a:pos x="73" y="119"/>
                  </a:cxn>
                  <a:cxn ang="0">
                    <a:pos x="73" y="157"/>
                  </a:cxn>
                  <a:cxn ang="0">
                    <a:pos x="121" y="167"/>
                  </a:cxn>
                  <a:cxn ang="0">
                    <a:pos x="144" y="143"/>
                  </a:cxn>
                  <a:cxn ang="0">
                    <a:pos x="144" y="82"/>
                  </a:cxn>
                  <a:cxn ang="0">
                    <a:pos x="105" y="63"/>
                  </a:cxn>
                  <a:cxn ang="0">
                    <a:pos x="73" y="34"/>
                  </a:cxn>
                  <a:cxn ang="0">
                    <a:pos x="44" y="0"/>
                  </a:cxn>
                </a:cxnLst>
                <a:rect l="0" t="0" r="r" b="b"/>
                <a:pathLst>
                  <a:path w="144" h="167">
                    <a:moveTo>
                      <a:pt x="44" y="0"/>
                    </a:moveTo>
                    <a:lnTo>
                      <a:pt x="0" y="0"/>
                    </a:lnTo>
                    <a:lnTo>
                      <a:pt x="0" y="43"/>
                    </a:lnTo>
                    <a:lnTo>
                      <a:pt x="44" y="72"/>
                    </a:lnTo>
                    <a:lnTo>
                      <a:pt x="73" y="119"/>
                    </a:lnTo>
                    <a:lnTo>
                      <a:pt x="73" y="157"/>
                    </a:lnTo>
                    <a:lnTo>
                      <a:pt x="121" y="167"/>
                    </a:lnTo>
                    <a:lnTo>
                      <a:pt x="144" y="143"/>
                    </a:lnTo>
                    <a:lnTo>
                      <a:pt x="144" y="82"/>
                    </a:lnTo>
                    <a:lnTo>
                      <a:pt x="105" y="63"/>
                    </a:lnTo>
                    <a:lnTo>
                      <a:pt x="73" y="34"/>
                    </a:lnTo>
                    <a:lnTo>
                      <a:pt x="44"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37" name="Freeform 37"/>
              <p:cNvSpPr>
                <a:spLocks/>
              </p:cNvSpPr>
              <p:nvPr/>
            </p:nvSpPr>
            <p:spPr bwMode="auto">
              <a:xfrm>
                <a:off x="5263" y="534"/>
                <a:ext cx="47" cy="41"/>
              </a:xfrm>
              <a:custGeom>
                <a:avLst/>
                <a:gdLst/>
                <a:ahLst/>
                <a:cxnLst>
                  <a:cxn ang="0">
                    <a:pos x="0" y="43"/>
                  </a:cxn>
                  <a:cxn ang="0">
                    <a:pos x="56" y="0"/>
                  </a:cxn>
                  <a:cxn ang="0">
                    <a:pos x="119" y="33"/>
                  </a:cxn>
                  <a:cxn ang="0">
                    <a:pos x="141" y="72"/>
                  </a:cxn>
                  <a:cxn ang="0">
                    <a:pos x="102" y="81"/>
                  </a:cxn>
                  <a:cxn ang="0">
                    <a:pos x="56" y="81"/>
                  </a:cxn>
                  <a:cxn ang="0">
                    <a:pos x="0" y="43"/>
                  </a:cxn>
                </a:cxnLst>
                <a:rect l="0" t="0" r="r" b="b"/>
                <a:pathLst>
                  <a:path w="141" h="81">
                    <a:moveTo>
                      <a:pt x="0" y="43"/>
                    </a:moveTo>
                    <a:lnTo>
                      <a:pt x="56" y="0"/>
                    </a:lnTo>
                    <a:lnTo>
                      <a:pt x="119" y="33"/>
                    </a:lnTo>
                    <a:lnTo>
                      <a:pt x="141" y="72"/>
                    </a:lnTo>
                    <a:lnTo>
                      <a:pt x="102" y="81"/>
                    </a:lnTo>
                    <a:lnTo>
                      <a:pt x="56" y="81"/>
                    </a:lnTo>
                    <a:lnTo>
                      <a:pt x="0" y="43"/>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38" name="Freeform 38"/>
              <p:cNvSpPr>
                <a:spLocks/>
              </p:cNvSpPr>
              <p:nvPr/>
            </p:nvSpPr>
            <p:spPr bwMode="auto">
              <a:xfrm>
                <a:off x="5299" y="527"/>
                <a:ext cx="29" cy="41"/>
              </a:xfrm>
              <a:custGeom>
                <a:avLst/>
                <a:gdLst/>
                <a:ahLst/>
                <a:cxnLst>
                  <a:cxn ang="0">
                    <a:pos x="0" y="29"/>
                  </a:cxn>
                  <a:cxn ang="0">
                    <a:pos x="6" y="0"/>
                  </a:cxn>
                  <a:cxn ang="0">
                    <a:pos x="45" y="15"/>
                  </a:cxn>
                  <a:cxn ang="0">
                    <a:pos x="87" y="82"/>
                  </a:cxn>
                  <a:cxn ang="0">
                    <a:pos x="45" y="48"/>
                  </a:cxn>
                  <a:cxn ang="0">
                    <a:pos x="0" y="29"/>
                  </a:cxn>
                </a:cxnLst>
                <a:rect l="0" t="0" r="r" b="b"/>
                <a:pathLst>
                  <a:path w="87" h="82">
                    <a:moveTo>
                      <a:pt x="0" y="29"/>
                    </a:moveTo>
                    <a:lnTo>
                      <a:pt x="6" y="0"/>
                    </a:lnTo>
                    <a:lnTo>
                      <a:pt x="45" y="15"/>
                    </a:lnTo>
                    <a:lnTo>
                      <a:pt x="87" y="82"/>
                    </a:lnTo>
                    <a:lnTo>
                      <a:pt x="45" y="48"/>
                    </a:lnTo>
                    <a:lnTo>
                      <a:pt x="0" y="29"/>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39" name="Freeform 39"/>
              <p:cNvSpPr>
                <a:spLocks/>
              </p:cNvSpPr>
              <p:nvPr/>
            </p:nvSpPr>
            <p:spPr bwMode="auto">
              <a:xfrm>
                <a:off x="5253" y="331"/>
                <a:ext cx="86" cy="175"/>
              </a:xfrm>
              <a:custGeom>
                <a:avLst/>
                <a:gdLst/>
                <a:ahLst/>
                <a:cxnLst>
                  <a:cxn ang="0">
                    <a:pos x="0" y="5"/>
                  </a:cxn>
                  <a:cxn ang="0">
                    <a:pos x="0" y="60"/>
                  </a:cxn>
                  <a:cxn ang="0">
                    <a:pos x="6" y="119"/>
                  </a:cxn>
                  <a:cxn ang="0">
                    <a:pos x="20" y="173"/>
                  </a:cxn>
                  <a:cxn ang="0">
                    <a:pos x="41" y="203"/>
                  </a:cxn>
                  <a:cxn ang="0">
                    <a:pos x="121" y="271"/>
                  </a:cxn>
                  <a:cxn ang="0">
                    <a:pos x="126" y="313"/>
                  </a:cxn>
                  <a:cxn ang="0">
                    <a:pos x="167" y="351"/>
                  </a:cxn>
                  <a:cxn ang="0">
                    <a:pos x="193" y="326"/>
                  </a:cxn>
                  <a:cxn ang="0">
                    <a:pos x="193" y="266"/>
                  </a:cxn>
                  <a:cxn ang="0">
                    <a:pos x="242" y="224"/>
                  </a:cxn>
                  <a:cxn ang="0">
                    <a:pos x="256" y="186"/>
                  </a:cxn>
                  <a:cxn ang="0">
                    <a:pos x="256" y="119"/>
                  </a:cxn>
                  <a:cxn ang="0">
                    <a:pos x="223" y="144"/>
                  </a:cxn>
                  <a:cxn ang="0">
                    <a:pos x="185" y="169"/>
                  </a:cxn>
                  <a:cxn ang="0">
                    <a:pos x="141" y="208"/>
                  </a:cxn>
                  <a:cxn ang="0">
                    <a:pos x="136" y="178"/>
                  </a:cxn>
                  <a:cxn ang="0">
                    <a:pos x="157" y="136"/>
                  </a:cxn>
                  <a:cxn ang="0">
                    <a:pos x="162" y="85"/>
                  </a:cxn>
                  <a:cxn ang="0">
                    <a:pos x="151" y="47"/>
                  </a:cxn>
                  <a:cxn ang="0">
                    <a:pos x="121" y="68"/>
                  </a:cxn>
                  <a:cxn ang="0">
                    <a:pos x="86" y="85"/>
                  </a:cxn>
                  <a:cxn ang="0">
                    <a:pos x="60" y="88"/>
                  </a:cxn>
                  <a:cxn ang="0">
                    <a:pos x="43" y="38"/>
                  </a:cxn>
                  <a:cxn ang="0">
                    <a:pos x="30" y="0"/>
                  </a:cxn>
                  <a:cxn ang="0">
                    <a:pos x="0" y="5"/>
                  </a:cxn>
                </a:cxnLst>
                <a:rect l="0" t="0" r="r" b="b"/>
                <a:pathLst>
                  <a:path w="256" h="351">
                    <a:moveTo>
                      <a:pt x="0" y="5"/>
                    </a:moveTo>
                    <a:lnTo>
                      <a:pt x="0" y="60"/>
                    </a:lnTo>
                    <a:lnTo>
                      <a:pt x="6" y="119"/>
                    </a:lnTo>
                    <a:lnTo>
                      <a:pt x="20" y="173"/>
                    </a:lnTo>
                    <a:lnTo>
                      <a:pt x="41" y="203"/>
                    </a:lnTo>
                    <a:lnTo>
                      <a:pt x="121" y="271"/>
                    </a:lnTo>
                    <a:lnTo>
                      <a:pt x="126" y="313"/>
                    </a:lnTo>
                    <a:lnTo>
                      <a:pt x="167" y="351"/>
                    </a:lnTo>
                    <a:lnTo>
                      <a:pt x="193" y="326"/>
                    </a:lnTo>
                    <a:lnTo>
                      <a:pt x="193" y="266"/>
                    </a:lnTo>
                    <a:lnTo>
                      <a:pt x="242" y="224"/>
                    </a:lnTo>
                    <a:lnTo>
                      <a:pt x="256" y="186"/>
                    </a:lnTo>
                    <a:lnTo>
                      <a:pt x="256" y="119"/>
                    </a:lnTo>
                    <a:lnTo>
                      <a:pt x="223" y="144"/>
                    </a:lnTo>
                    <a:lnTo>
                      <a:pt x="185" y="169"/>
                    </a:lnTo>
                    <a:lnTo>
                      <a:pt x="141" y="208"/>
                    </a:lnTo>
                    <a:lnTo>
                      <a:pt x="136" y="178"/>
                    </a:lnTo>
                    <a:lnTo>
                      <a:pt x="157" y="136"/>
                    </a:lnTo>
                    <a:lnTo>
                      <a:pt x="162" y="85"/>
                    </a:lnTo>
                    <a:lnTo>
                      <a:pt x="151" y="47"/>
                    </a:lnTo>
                    <a:lnTo>
                      <a:pt x="121" y="68"/>
                    </a:lnTo>
                    <a:lnTo>
                      <a:pt x="86" y="85"/>
                    </a:lnTo>
                    <a:lnTo>
                      <a:pt x="60" y="88"/>
                    </a:lnTo>
                    <a:lnTo>
                      <a:pt x="43" y="38"/>
                    </a:lnTo>
                    <a:lnTo>
                      <a:pt x="30" y="0"/>
                    </a:lnTo>
                    <a:lnTo>
                      <a:pt x="0" y="5"/>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0" name="Freeform 40"/>
              <p:cNvSpPr>
                <a:spLocks/>
              </p:cNvSpPr>
              <p:nvPr/>
            </p:nvSpPr>
            <p:spPr bwMode="auto">
              <a:xfrm>
                <a:off x="5224" y="360"/>
                <a:ext cx="29" cy="135"/>
              </a:xfrm>
              <a:custGeom>
                <a:avLst/>
                <a:gdLst/>
                <a:ahLst/>
                <a:cxnLst>
                  <a:cxn ang="0">
                    <a:pos x="57" y="173"/>
                  </a:cxn>
                  <a:cxn ang="0">
                    <a:pos x="57" y="206"/>
                  </a:cxn>
                  <a:cxn ang="0">
                    <a:pos x="87" y="270"/>
                  </a:cxn>
                  <a:cxn ang="0">
                    <a:pos x="35" y="253"/>
                  </a:cxn>
                  <a:cxn ang="0">
                    <a:pos x="21" y="190"/>
                  </a:cxn>
                  <a:cxn ang="0">
                    <a:pos x="21" y="126"/>
                  </a:cxn>
                  <a:cxn ang="0">
                    <a:pos x="0" y="92"/>
                  </a:cxn>
                  <a:cxn ang="0">
                    <a:pos x="0" y="59"/>
                  </a:cxn>
                  <a:cxn ang="0">
                    <a:pos x="0" y="0"/>
                  </a:cxn>
                  <a:cxn ang="0">
                    <a:pos x="15" y="67"/>
                  </a:cxn>
                  <a:cxn ang="0">
                    <a:pos x="31" y="134"/>
                  </a:cxn>
                  <a:cxn ang="0">
                    <a:pos x="57" y="173"/>
                  </a:cxn>
                </a:cxnLst>
                <a:rect l="0" t="0" r="r" b="b"/>
                <a:pathLst>
                  <a:path w="87" h="270">
                    <a:moveTo>
                      <a:pt x="57" y="173"/>
                    </a:moveTo>
                    <a:lnTo>
                      <a:pt x="57" y="206"/>
                    </a:lnTo>
                    <a:lnTo>
                      <a:pt x="87" y="270"/>
                    </a:lnTo>
                    <a:lnTo>
                      <a:pt x="35" y="253"/>
                    </a:lnTo>
                    <a:lnTo>
                      <a:pt x="21" y="190"/>
                    </a:lnTo>
                    <a:lnTo>
                      <a:pt x="21" y="126"/>
                    </a:lnTo>
                    <a:lnTo>
                      <a:pt x="0" y="92"/>
                    </a:lnTo>
                    <a:lnTo>
                      <a:pt x="0" y="59"/>
                    </a:lnTo>
                    <a:lnTo>
                      <a:pt x="0" y="0"/>
                    </a:lnTo>
                    <a:lnTo>
                      <a:pt x="15" y="67"/>
                    </a:lnTo>
                    <a:lnTo>
                      <a:pt x="31" y="134"/>
                    </a:lnTo>
                    <a:lnTo>
                      <a:pt x="57" y="173"/>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1" name="Freeform 41"/>
              <p:cNvSpPr>
                <a:spLocks/>
              </p:cNvSpPr>
              <p:nvPr/>
            </p:nvSpPr>
            <p:spPr bwMode="auto">
              <a:xfrm>
                <a:off x="5303" y="657"/>
                <a:ext cx="96" cy="249"/>
              </a:xfrm>
              <a:custGeom>
                <a:avLst/>
                <a:gdLst/>
                <a:ahLst/>
                <a:cxnLst>
                  <a:cxn ang="0">
                    <a:pos x="165" y="15"/>
                  </a:cxn>
                  <a:cxn ang="0">
                    <a:pos x="140" y="60"/>
                  </a:cxn>
                  <a:cxn ang="0">
                    <a:pos x="140" y="125"/>
                  </a:cxn>
                  <a:cxn ang="0">
                    <a:pos x="86" y="177"/>
                  </a:cxn>
                  <a:cxn ang="0">
                    <a:pos x="60" y="244"/>
                  </a:cxn>
                  <a:cxn ang="0">
                    <a:pos x="30" y="274"/>
                  </a:cxn>
                  <a:cxn ang="0">
                    <a:pos x="11" y="302"/>
                  </a:cxn>
                  <a:cxn ang="0">
                    <a:pos x="1" y="329"/>
                  </a:cxn>
                  <a:cxn ang="0">
                    <a:pos x="0" y="356"/>
                  </a:cxn>
                  <a:cxn ang="0">
                    <a:pos x="1" y="385"/>
                  </a:cxn>
                  <a:cxn ang="0">
                    <a:pos x="4" y="417"/>
                  </a:cxn>
                  <a:cxn ang="0">
                    <a:pos x="4" y="454"/>
                  </a:cxn>
                  <a:cxn ang="0">
                    <a:pos x="1" y="497"/>
                  </a:cxn>
                  <a:cxn ang="0">
                    <a:pos x="148" y="473"/>
                  </a:cxn>
                  <a:cxn ang="0">
                    <a:pos x="165" y="370"/>
                  </a:cxn>
                  <a:cxn ang="0">
                    <a:pos x="210" y="289"/>
                  </a:cxn>
                  <a:cxn ang="0">
                    <a:pos x="165" y="259"/>
                  </a:cxn>
                  <a:cxn ang="0">
                    <a:pos x="165" y="207"/>
                  </a:cxn>
                  <a:cxn ang="0">
                    <a:pos x="174" y="155"/>
                  </a:cxn>
                  <a:cxn ang="0">
                    <a:pos x="262" y="184"/>
                  </a:cxn>
                  <a:cxn ang="0">
                    <a:pos x="236" y="133"/>
                  </a:cxn>
                  <a:cxn ang="0">
                    <a:pos x="191" y="104"/>
                  </a:cxn>
                  <a:cxn ang="0">
                    <a:pos x="200" y="60"/>
                  </a:cxn>
                  <a:cxn ang="0">
                    <a:pos x="288" y="88"/>
                  </a:cxn>
                  <a:cxn ang="0">
                    <a:pos x="279" y="22"/>
                  </a:cxn>
                  <a:cxn ang="0">
                    <a:pos x="227" y="0"/>
                  </a:cxn>
                  <a:cxn ang="0">
                    <a:pos x="165" y="15"/>
                  </a:cxn>
                </a:cxnLst>
                <a:rect l="0" t="0" r="r" b="b"/>
                <a:pathLst>
                  <a:path w="288" h="497">
                    <a:moveTo>
                      <a:pt x="165" y="15"/>
                    </a:moveTo>
                    <a:lnTo>
                      <a:pt x="140" y="60"/>
                    </a:lnTo>
                    <a:lnTo>
                      <a:pt x="140" y="125"/>
                    </a:lnTo>
                    <a:lnTo>
                      <a:pt x="86" y="177"/>
                    </a:lnTo>
                    <a:lnTo>
                      <a:pt x="60" y="244"/>
                    </a:lnTo>
                    <a:lnTo>
                      <a:pt x="30" y="274"/>
                    </a:lnTo>
                    <a:lnTo>
                      <a:pt x="11" y="302"/>
                    </a:lnTo>
                    <a:lnTo>
                      <a:pt x="1" y="329"/>
                    </a:lnTo>
                    <a:lnTo>
                      <a:pt x="0" y="356"/>
                    </a:lnTo>
                    <a:lnTo>
                      <a:pt x="1" y="385"/>
                    </a:lnTo>
                    <a:lnTo>
                      <a:pt x="4" y="417"/>
                    </a:lnTo>
                    <a:lnTo>
                      <a:pt x="4" y="454"/>
                    </a:lnTo>
                    <a:lnTo>
                      <a:pt x="1" y="497"/>
                    </a:lnTo>
                    <a:lnTo>
                      <a:pt x="148" y="473"/>
                    </a:lnTo>
                    <a:lnTo>
                      <a:pt x="165" y="370"/>
                    </a:lnTo>
                    <a:lnTo>
                      <a:pt x="210" y="289"/>
                    </a:lnTo>
                    <a:lnTo>
                      <a:pt x="165" y="259"/>
                    </a:lnTo>
                    <a:lnTo>
                      <a:pt x="165" y="207"/>
                    </a:lnTo>
                    <a:lnTo>
                      <a:pt x="174" y="155"/>
                    </a:lnTo>
                    <a:lnTo>
                      <a:pt x="262" y="184"/>
                    </a:lnTo>
                    <a:lnTo>
                      <a:pt x="236" y="133"/>
                    </a:lnTo>
                    <a:lnTo>
                      <a:pt x="191" y="104"/>
                    </a:lnTo>
                    <a:lnTo>
                      <a:pt x="200" y="60"/>
                    </a:lnTo>
                    <a:lnTo>
                      <a:pt x="288" y="88"/>
                    </a:lnTo>
                    <a:lnTo>
                      <a:pt x="279" y="22"/>
                    </a:lnTo>
                    <a:lnTo>
                      <a:pt x="227" y="0"/>
                    </a:lnTo>
                    <a:lnTo>
                      <a:pt x="165" y="15"/>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2" name="Freeform 42"/>
              <p:cNvSpPr>
                <a:spLocks/>
              </p:cNvSpPr>
              <p:nvPr/>
            </p:nvSpPr>
            <p:spPr bwMode="auto">
              <a:xfrm>
                <a:off x="5210" y="259"/>
                <a:ext cx="268" cy="322"/>
              </a:xfrm>
              <a:custGeom>
                <a:avLst/>
                <a:gdLst/>
                <a:ahLst/>
                <a:cxnLst>
                  <a:cxn ang="0">
                    <a:pos x="0" y="31"/>
                  </a:cxn>
                  <a:cxn ang="0">
                    <a:pos x="62" y="17"/>
                  </a:cxn>
                  <a:cxn ang="0">
                    <a:pos x="155" y="0"/>
                  </a:cxn>
                  <a:cxn ang="0">
                    <a:pos x="295" y="0"/>
                  </a:cxn>
                  <a:cxn ang="0">
                    <a:pos x="436" y="45"/>
                  </a:cxn>
                  <a:cxn ang="0">
                    <a:pos x="515" y="103"/>
                  </a:cxn>
                  <a:cxn ang="0">
                    <a:pos x="665" y="192"/>
                  </a:cxn>
                  <a:cxn ang="0">
                    <a:pos x="740" y="244"/>
                  </a:cxn>
                  <a:cxn ang="0">
                    <a:pos x="804" y="288"/>
                  </a:cxn>
                  <a:cxn ang="0">
                    <a:pos x="804" y="363"/>
                  </a:cxn>
                  <a:cxn ang="0">
                    <a:pos x="734" y="363"/>
                  </a:cxn>
                  <a:cxn ang="0">
                    <a:pos x="611" y="355"/>
                  </a:cxn>
                  <a:cxn ang="0">
                    <a:pos x="655" y="318"/>
                  </a:cxn>
                  <a:cxn ang="0">
                    <a:pos x="716" y="311"/>
                  </a:cxn>
                  <a:cxn ang="0">
                    <a:pos x="673" y="258"/>
                  </a:cxn>
                  <a:cxn ang="0">
                    <a:pos x="629" y="207"/>
                  </a:cxn>
                  <a:cxn ang="0">
                    <a:pos x="577" y="229"/>
                  </a:cxn>
                  <a:cxn ang="0">
                    <a:pos x="532" y="258"/>
                  </a:cxn>
                  <a:cxn ang="0">
                    <a:pos x="532" y="222"/>
                  </a:cxn>
                  <a:cxn ang="0">
                    <a:pos x="532" y="162"/>
                  </a:cxn>
                  <a:cxn ang="0">
                    <a:pos x="470" y="111"/>
                  </a:cxn>
                  <a:cxn ang="0">
                    <a:pos x="401" y="82"/>
                  </a:cxn>
                  <a:cxn ang="0">
                    <a:pos x="436" y="155"/>
                  </a:cxn>
                  <a:cxn ang="0">
                    <a:pos x="506" y="251"/>
                  </a:cxn>
                  <a:cxn ang="0">
                    <a:pos x="506" y="333"/>
                  </a:cxn>
                  <a:cxn ang="0">
                    <a:pos x="541" y="407"/>
                  </a:cxn>
                  <a:cxn ang="0">
                    <a:pos x="567" y="503"/>
                  </a:cxn>
                  <a:cxn ang="0">
                    <a:pos x="567" y="576"/>
                  </a:cxn>
                  <a:cxn ang="0">
                    <a:pos x="532" y="643"/>
                  </a:cxn>
                  <a:cxn ang="0">
                    <a:pos x="532" y="562"/>
                  </a:cxn>
                  <a:cxn ang="0">
                    <a:pos x="532" y="458"/>
                  </a:cxn>
                  <a:cxn ang="0">
                    <a:pos x="462" y="295"/>
                  </a:cxn>
                  <a:cxn ang="0">
                    <a:pos x="444" y="215"/>
                  </a:cxn>
                  <a:cxn ang="0">
                    <a:pos x="401" y="148"/>
                  </a:cxn>
                  <a:cxn ang="0">
                    <a:pos x="348" y="178"/>
                  </a:cxn>
                  <a:cxn ang="0">
                    <a:pos x="348" y="118"/>
                  </a:cxn>
                  <a:cxn ang="0">
                    <a:pos x="339" y="66"/>
                  </a:cxn>
                  <a:cxn ang="0">
                    <a:pos x="295" y="73"/>
                  </a:cxn>
                  <a:cxn ang="0">
                    <a:pos x="278" y="133"/>
                  </a:cxn>
                  <a:cxn ang="0">
                    <a:pos x="226" y="52"/>
                  </a:cxn>
                  <a:cxn ang="0">
                    <a:pos x="147" y="52"/>
                  </a:cxn>
                  <a:cxn ang="0">
                    <a:pos x="102" y="73"/>
                  </a:cxn>
                  <a:cxn ang="0">
                    <a:pos x="26" y="118"/>
                  </a:cxn>
                  <a:cxn ang="0">
                    <a:pos x="0" y="31"/>
                  </a:cxn>
                </a:cxnLst>
                <a:rect l="0" t="0" r="r" b="b"/>
                <a:pathLst>
                  <a:path w="804" h="643">
                    <a:moveTo>
                      <a:pt x="0" y="31"/>
                    </a:moveTo>
                    <a:lnTo>
                      <a:pt x="62" y="17"/>
                    </a:lnTo>
                    <a:lnTo>
                      <a:pt x="155" y="0"/>
                    </a:lnTo>
                    <a:lnTo>
                      <a:pt x="295" y="0"/>
                    </a:lnTo>
                    <a:lnTo>
                      <a:pt x="436" y="45"/>
                    </a:lnTo>
                    <a:lnTo>
                      <a:pt x="515" y="103"/>
                    </a:lnTo>
                    <a:lnTo>
                      <a:pt x="665" y="192"/>
                    </a:lnTo>
                    <a:lnTo>
                      <a:pt x="740" y="244"/>
                    </a:lnTo>
                    <a:lnTo>
                      <a:pt x="804" y="288"/>
                    </a:lnTo>
                    <a:lnTo>
                      <a:pt x="804" y="363"/>
                    </a:lnTo>
                    <a:lnTo>
                      <a:pt x="734" y="363"/>
                    </a:lnTo>
                    <a:lnTo>
                      <a:pt x="611" y="355"/>
                    </a:lnTo>
                    <a:lnTo>
                      <a:pt x="655" y="318"/>
                    </a:lnTo>
                    <a:lnTo>
                      <a:pt x="716" y="311"/>
                    </a:lnTo>
                    <a:lnTo>
                      <a:pt x="673" y="258"/>
                    </a:lnTo>
                    <a:lnTo>
                      <a:pt x="629" y="207"/>
                    </a:lnTo>
                    <a:lnTo>
                      <a:pt x="577" y="229"/>
                    </a:lnTo>
                    <a:lnTo>
                      <a:pt x="532" y="258"/>
                    </a:lnTo>
                    <a:lnTo>
                      <a:pt x="532" y="222"/>
                    </a:lnTo>
                    <a:lnTo>
                      <a:pt x="532" y="162"/>
                    </a:lnTo>
                    <a:lnTo>
                      <a:pt x="470" y="111"/>
                    </a:lnTo>
                    <a:lnTo>
                      <a:pt x="401" y="82"/>
                    </a:lnTo>
                    <a:lnTo>
                      <a:pt x="436" y="155"/>
                    </a:lnTo>
                    <a:lnTo>
                      <a:pt x="506" y="251"/>
                    </a:lnTo>
                    <a:lnTo>
                      <a:pt x="506" y="333"/>
                    </a:lnTo>
                    <a:lnTo>
                      <a:pt x="541" y="407"/>
                    </a:lnTo>
                    <a:lnTo>
                      <a:pt x="567" y="503"/>
                    </a:lnTo>
                    <a:lnTo>
                      <a:pt x="567" y="576"/>
                    </a:lnTo>
                    <a:lnTo>
                      <a:pt x="532" y="643"/>
                    </a:lnTo>
                    <a:lnTo>
                      <a:pt x="532" y="562"/>
                    </a:lnTo>
                    <a:lnTo>
                      <a:pt x="532" y="458"/>
                    </a:lnTo>
                    <a:lnTo>
                      <a:pt x="462" y="295"/>
                    </a:lnTo>
                    <a:lnTo>
                      <a:pt x="444" y="215"/>
                    </a:lnTo>
                    <a:lnTo>
                      <a:pt x="401" y="148"/>
                    </a:lnTo>
                    <a:lnTo>
                      <a:pt x="348" y="178"/>
                    </a:lnTo>
                    <a:lnTo>
                      <a:pt x="348" y="118"/>
                    </a:lnTo>
                    <a:lnTo>
                      <a:pt x="339" y="66"/>
                    </a:lnTo>
                    <a:lnTo>
                      <a:pt x="295" y="73"/>
                    </a:lnTo>
                    <a:lnTo>
                      <a:pt x="278" y="133"/>
                    </a:lnTo>
                    <a:lnTo>
                      <a:pt x="226" y="52"/>
                    </a:lnTo>
                    <a:lnTo>
                      <a:pt x="147" y="52"/>
                    </a:lnTo>
                    <a:lnTo>
                      <a:pt x="102" y="73"/>
                    </a:lnTo>
                    <a:lnTo>
                      <a:pt x="26" y="118"/>
                    </a:lnTo>
                    <a:lnTo>
                      <a:pt x="0" y="31"/>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3" name="Freeform 43"/>
              <p:cNvSpPr>
                <a:spLocks/>
              </p:cNvSpPr>
              <p:nvPr/>
            </p:nvSpPr>
            <p:spPr bwMode="auto">
              <a:xfrm>
                <a:off x="5431" y="455"/>
                <a:ext cx="91" cy="92"/>
              </a:xfrm>
              <a:custGeom>
                <a:avLst/>
                <a:gdLst/>
                <a:ahLst/>
                <a:cxnLst>
                  <a:cxn ang="0">
                    <a:pos x="210" y="0"/>
                  </a:cxn>
                  <a:cxn ang="0">
                    <a:pos x="244" y="37"/>
                  </a:cxn>
                  <a:cxn ang="0">
                    <a:pos x="244" y="97"/>
                  </a:cxn>
                  <a:cxn ang="0">
                    <a:pos x="227" y="133"/>
                  </a:cxn>
                  <a:cxn ang="0">
                    <a:pos x="272" y="185"/>
                  </a:cxn>
                  <a:cxn ang="0">
                    <a:pos x="193" y="185"/>
                  </a:cxn>
                  <a:cxn ang="0">
                    <a:pos x="193" y="133"/>
                  </a:cxn>
                  <a:cxn ang="0">
                    <a:pos x="193" y="60"/>
                  </a:cxn>
                  <a:cxn ang="0">
                    <a:pos x="165" y="112"/>
                  </a:cxn>
                  <a:cxn ang="0">
                    <a:pos x="105" y="119"/>
                  </a:cxn>
                  <a:cxn ang="0">
                    <a:pos x="0" y="97"/>
                  </a:cxn>
                  <a:cxn ang="0">
                    <a:pos x="87" y="75"/>
                  </a:cxn>
                  <a:cxn ang="0">
                    <a:pos x="165" y="37"/>
                  </a:cxn>
                  <a:cxn ang="0">
                    <a:pos x="210" y="0"/>
                  </a:cxn>
                </a:cxnLst>
                <a:rect l="0" t="0" r="r" b="b"/>
                <a:pathLst>
                  <a:path w="272" h="185">
                    <a:moveTo>
                      <a:pt x="210" y="0"/>
                    </a:moveTo>
                    <a:lnTo>
                      <a:pt x="244" y="37"/>
                    </a:lnTo>
                    <a:lnTo>
                      <a:pt x="244" y="97"/>
                    </a:lnTo>
                    <a:lnTo>
                      <a:pt x="227" y="133"/>
                    </a:lnTo>
                    <a:lnTo>
                      <a:pt x="272" y="185"/>
                    </a:lnTo>
                    <a:lnTo>
                      <a:pt x="193" y="185"/>
                    </a:lnTo>
                    <a:lnTo>
                      <a:pt x="193" y="133"/>
                    </a:lnTo>
                    <a:lnTo>
                      <a:pt x="193" y="60"/>
                    </a:lnTo>
                    <a:lnTo>
                      <a:pt x="165" y="112"/>
                    </a:lnTo>
                    <a:lnTo>
                      <a:pt x="105" y="119"/>
                    </a:lnTo>
                    <a:lnTo>
                      <a:pt x="0" y="97"/>
                    </a:lnTo>
                    <a:lnTo>
                      <a:pt x="87" y="75"/>
                    </a:lnTo>
                    <a:lnTo>
                      <a:pt x="165" y="37"/>
                    </a:lnTo>
                    <a:lnTo>
                      <a:pt x="210"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4" name="Freeform 44"/>
              <p:cNvSpPr>
                <a:spLocks/>
              </p:cNvSpPr>
              <p:nvPr/>
            </p:nvSpPr>
            <p:spPr bwMode="auto">
              <a:xfrm>
                <a:off x="5034" y="218"/>
                <a:ext cx="158" cy="181"/>
              </a:xfrm>
              <a:custGeom>
                <a:avLst/>
                <a:gdLst/>
                <a:ahLst/>
                <a:cxnLst>
                  <a:cxn ang="0">
                    <a:pos x="122" y="0"/>
                  </a:cxn>
                  <a:cxn ang="0">
                    <a:pos x="263" y="0"/>
                  </a:cxn>
                  <a:cxn ang="0">
                    <a:pos x="334" y="30"/>
                  </a:cxn>
                  <a:cxn ang="0">
                    <a:pos x="394" y="126"/>
                  </a:cxn>
                  <a:cxn ang="0">
                    <a:pos x="439" y="243"/>
                  </a:cxn>
                  <a:cxn ang="0">
                    <a:pos x="474" y="362"/>
                  </a:cxn>
                  <a:cxn ang="0">
                    <a:pos x="394" y="288"/>
                  </a:cxn>
                  <a:cxn ang="0">
                    <a:pos x="334" y="140"/>
                  </a:cxn>
                  <a:cxn ang="0">
                    <a:pos x="246" y="96"/>
                  </a:cxn>
                  <a:cxn ang="0">
                    <a:pos x="141" y="96"/>
                  </a:cxn>
                  <a:cxn ang="0">
                    <a:pos x="0" y="126"/>
                  </a:cxn>
                  <a:cxn ang="0">
                    <a:pos x="35" y="74"/>
                  </a:cxn>
                  <a:cxn ang="0">
                    <a:pos x="122" y="0"/>
                  </a:cxn>
                </a:cxnLst>
                <a:rect l="0" t="0" r="r" b="b"/>
                <a:pathLst>
                  <a:path w="474" h="362">
                    <a:moveTo>
                      <a:pt x="122" y="0"/>
                    </a:moveTo>
                    <a:lnTo>
                      <a:pt x="263" y="0"/>
                    </a:lnTo>
                    <a:lnTo>
                      <a:pt x="334" y="30"/>
                    </a:lnTo>
                    <a:lnTo>
                      <a:pt x="394" y="126"/>
                    </a:lnTo>
                    <a:lnTo>
                      <a:pt x="439" y="243"/>
                    </a:lnTo>
                    <a:lnTo>
                      <a:pt x="474" y="362"/>
                    </a:lnTo>
                    <a:lnTo>
                      <a:pt x="394" y="288"/>
                    </a:lnTo>
                    <a:lnTo>
                      <a:pt x="334" y="140"/>
                    </a:lnTo>
                    <a:lnTo>
                      <a:pt x="246" y="96"/>
                    </a:lnTo>
                    <a:lnTo>
                      <a:pt x="141" y="96"/>
                    </a:lnTo>
                    <a:lnTo>
                      <a:pt x="0" y="126"/>
                    </a:lnTo>
                    <a:lnTo>
                      <a:pt x="35" y="74"/>
                    </a:lnTo>
                    <a:lnTo>
                      <a:pt x="122"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5" name="Freeform 45"/>
              <p:cNvSpPr>
                <a:spLocks/>
              </p:cNvSpPr>
              <p:nvPr/>
            </p:nvSpPr>
            <p:spPr bwMode="auto">
              <a:xfrm>
                <a:off x="5177" y="709"/>
                <a:ext cx="75" cy="188"/>
              </a:xfrm>
              <a:custGeom>
                <a:avLst/>
                <a:gdLst/>
                <a:ahLst/>
                <a:cxnLst>
                  <a:cxn ang="0">
                    <a:pos x="88" y="89"/>
                  </a:cxn>
                  <a:cxn ang="0">
                    <a:pos x="64" y="128"/>
                  </a:cxn>
                  <a:cxn ang="0">
                    <a:pos x="44" y="163"/>
                  </a:cxn>
                  <a:cxn ang="0">
                    <a:pos x="29" y="194"/>
                  </a:cxn>
                  <a:cxn ang="0">
                    <a:pos x="18" y="224"/>
                  </a:cxn>
                  <a:cxn ang="0">
                    <a:pos x="9" y="254"/>
                  </a:cxn>
                  <a:cxn ang="0">
                    <a:pos x="5" y="288"/>
                  </a:cxn>
                  <a:cxn ang="0">
                    <a:pos x="2" y="325"/>
                  </a:cxn>
                  <a:cxn ang="0">
                    <a:pos x="0" y="369"/>
                  </a:cxn>
                  <a:cxn ang="0">
                    <a:pos x="159" y="377"/>
                  </a:cxn>
                  <a:cxn ang="0">
                    <a:pos x="159" y="281"/>
                  </a:cxn>
                  <a:cxn ang="0">
                    <a:pos x="159" y="236"/>
                  </a:cxn>
                  <a:cxn ang="0">
                    <a:pos x="225" y="133"/>
                  </a:cxn>
                  <a:cxn ang="0">
                    <a:pos x="140" y="162"/>
                  </a:cxn>
                  <a:cxn ang="0">
                    <a:pos x="150" y="89"/>
                  </a:cxn>
                  <a:cxn ang="0">
                    <a:pos x="167" y="0"/>
                  </a:cxn>
                  <a:cxn ang="0">
                    <a:pos x="123" y="36"/>
                  </a:cxn>
                  <a:cxn ang="0">
                    <a:pos x="88" y="89"/>
                  </a:cxn>
                </a:cxnLst>
                <a:rect l="0" t="0" r="r" b="b"/>
                <a:pathLst>
                  <a:path w="225" h="377">
                    <a:moveTo>
                      <a:pt x="88" y="89"/>
                    </a:moveTo>
                    <a:lnTo>
                      <a:pt x="64" y="128"/>
                    </a:lnTo>
                    <a:lnTo>
                      <a:pt x="44" y="163"/>
                    </a:lnTo>
                    <a:lnTo>
                      <a:pt x="29" y="194"/>
                    </a:lnTo>
                    <a:lnTo>
                      <a:pt x="18" y="224"/>
                    </a:lnTo>
                    <a:lnTo>
                      <a:pt x="9" y="254"/>
                    </a:lnTo>
                    <a:lnTo>
                      <a:pt x="5" y="288"/>
                    </a:lnTo>
                    <a:lnTo>
                      <a:pt x="2" y="325"/>
                    </a:lnTo>
                    <a:lnTo>
                      <a:pt x="0" y="369"/>
                    </a:lnTo>
                    <a:lnTo>
                      <a:pt x="159" y="377"/>
                    </a:lnTo>
                    <a:lnTo>
                      <a:pt x="159" y="281"/>
                    </a:lnTo>
                    <a:lnTo>
                      <a:pt x="159" y="236"/>
                    </a:lnTo>
                    <a:lnTo>
                      <a:pt x="225" y="133"/>
                    </a:lnTo>
                    <a:lnTo>
                      <a:pt x="140" y="162"/>
                    </a:lnTo>
                    <a:lnTo>
                      <a:pt x="150" y="89"/>
                    </a:lnTo>
                    <a:lnTo>
                      <a:pt x="167" y="0"/>
                    </a:lnTo>
                    <a:lnTo>
                      <a:pt x="123" y="36"/>
                    </a:lnTo>
                    <a:lnTo>
                      <a:pt x="88" y="89"/>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6" name="Freeform 46"/>
              <p:cNvSpPr>
                <a:spLocks/>
              </p:cNvSpPr>
              <p:nvPr/>
            </p:nvSpPr>
            <p:spPr bwMode="auto">
              <a:xfrm>
                <a:off x="5039" y="531"/>
                <a:ext cx="136" cy="270"/>
              </a:xfrm>
              <a:custGeom>
                <a:avLst/>
                <a:gdLst/>
                <a:ahLst/>
                <a:cxnLst>
                  <a:cxn ang="0">
                    <a:pos x="243" y="0"/>
                  </a:cxn>
                  <a:cxn ang="0">
                    <a:pos x="243" y="60"/>
                  </a:cxn>
                  <a:cxn ang="0">
                    <a:pos x="259" y="98"/>
                  </a:cxn>
                  <a:cxn ang="0">
                    <a:pos x="269" y="129"/>
                  </a:cxn>
                  <a:cxn ang="0">
                    <a:pos x="269" y="189"/>
                  </a:cxn>
                  <a:cxn ang="0">
                    <a:pos x="269" y="229"/>
                  </a:cxn>
                  <a:cxn ang="0">
                    <a:pos x="269" y="259"/>
                  </a:cxn>
                  <a:cxn ang="0">
                    <a:pos x="305" y="302"/>
                  </a:cxn>
                  <a:cxn ang="0">
                    <a:pos x="285" y="324"/>
                  </a:cxn>
                  <a:cxn ang="0">
                    <a:pos x="219" y="384"/>
                  </a:cxn>
                  <a:cxn ang="0">
                    <a:pos x="142" y="388"/>
                  </a:cxn>
                  <a:cxn ang="0">
                    <a:pos x="76" y="440"/>
                  </a:cxn>
                  <a:cxn ang="0">
                    <a:pos x="20" y="478"/>
                  </a:cxn>
                  <a:cxn ang="0">
                    <a:pos x="0" y="522"/>
                  </a:cxn>
                  <a:cxn ang="0">
                    <a:pos x="45" y="517"/>
                  </a:cxn>
                  <a:cxn ang="0">
                    <a:pos x="76" y="478"/>
                  </a:cxn>
                  <a:cxn ang="0">
                    <a:pos x="91" y="448"/>
                  </a:cxn>
                  <a:cxn ang="0">
                    <a:pos x="137" y="444"/>
                  </a:cxn>
                  <a:cxn ang="0">
                    <a:pos x="127" y="478"/>
                  </a:cxn>
                  <a:cxn ang="0">
                    <a:pos x="127" y="508"/>
                  </a:cxn>
                  <a:cxn ang="0">
                    <a:pos x="173" y="538"/>
                  </a:cxn>
                  <a:cxn ang="0">
                    <a:pos x="183" y="517"/>
                  </a:cxn>
                  <a:cxn ang="0">
                    <a:pos x="157" y="504"/>
                  </a:cxn>
                  <a:cxn ang="0">
                    <a:pos x="157" y="465"/>
                  </a:cxn>
                  <a:cxn ang="0">
                    <a:pos x="203" y="435"/>
                  </a:cxn>
                  <a:cxn ang="0">
                    <a:pos x="243" y="435"/>
                  </a:cxn>
                  <a:cxn ang="0">
                    <a:pos x="275" y="435"/>
                  </a:cxn>
                  <a:cxn ang="0">
                    <a:pos x="275" y="400"/>
                  </a:cxn>
                  <a:cxn ang="0">
                    <a:pos x="296" y="367"/>
                  </a:cxn>
                  <a:cxn ang="0">
                    <a:pos x="335" y="345"/>
                  </a:cxn>
                  <a:cxn ang="0">
                    <a:pos x="381" y="367"/>
                  </a:cxn>
                  <a:cxn ang="0">
                    <a:pos x="387" y="319"/>
                  </a:cxn>
                  <a:cxn ang="0">
                    <a:pos x="361" y="269"/>
                  </a:cxn>
                  <a:cxn ang="0">
                    <a:pos x="335" y="255"/>
                  </a:cxn>
                  <a:cxn ang="0">
                    <a:pos x="361" y="225"/>
                  </a:cxn>
                  <a:cxn ang="0">
                    <a:pos x="407" y="225"/>
                  </a:cxn>
                  <a:cxn ang="0">
                    <a:pos x="407" y="189"/>
                  </a:cxn>
                  <a:cxn ang="0">
                    <a:pos x="351" y="189"/>
                  </a:cxn>
                  <a:cxn ang="0">
                    <a:pos x="327" y="189"/>
                  </a:cxn>
                  <a:cxn ang="0">
                    <a:pos x="327" y="163"/>
                  </a:cxn>
                  <a:cxn ang="0">
                    <a:pos x="345" y="116"/>
                  </a:cxn>
                  <a:cxn ang="0">
                    <a:pos x="309" y="141"/>
                  </a:cxn>
                  <a:cxn ang="0">
                    <a:pos x="299" y="116"/>
                  </a:cxn>
                  <a:cxn ang="0">
                    <a:pos x="299" y="86"/>
                  </a:cxn>
                  <a:cxn ang="0">
                    <a:pos x="289" y="13"/>
                  </a:cxn>
                  <a:cxn ang="0">
                    <a:pos x="243" y="0"/>
                  </a:cxn>
                </a:cxnLst>
                <a:rect l="0" t="0" r="r" b="b"/>
                <a:pathLst>
                  <a:path w="407" h="538">
                    <a:moveTo>
                      <a:pt x="243" y="0"/>
                    </a:moveTo>
                    <a:lnTo>
                      <a:pt x="243" y="60"/>
                    </a:lnTo>
                    <a:lnTo>
                      <a:pt x="259" y="98"/>
                    </a:lnTo>
                    <a:lnTo>
                      <a:pt x="269" y="129"/>
                    </a:lnTo>
                    <a:lnTo>
                      <a:pt x="269" y="189"/>
                    </a:lnTo>
                    <a:lnTo>
                      <a:pt x="269" y="229"/>
                    </a:lnTo>
                    <a:lnTo>
                      <a:pt x="269" y="259"/>
                    </a:lnTo>
                    <a:lnTo>
                      <a:pt x="305" y="302"/>
                    </a:lnTo>
                    <a:lnTo>
                      <a:pt x="285" y="324"/>
                    </a:lnTo>
                    <a:lnTo>
                      <a:pt x="219" y="384"/>
                    </a:lnTo>
                    <a:lnTo>
                      <a:pt x="142" y="388"/>
                    </a:lnTo>
                    <a:lnTo>
                      <a:pt x="76" y="440"/>
                    </a:lnTo>
                    <a:lnTo>
                      <a:pt x="20" y="478"/>
                    </a:lnTo>
                    <a:lnTo>
                      <a:pt x="0" y="522"/>
                    </a:lnTo>
                    <a:lnTo>
                      <a:pt x="45" y="517"/>
                    </a:lnTo>
                    <a:lnTo>
                      <a:pt x="76" y="478"/>
                    </a:lnTo>
                    <a:lnTo>
                      <a:pt x="91" y="448"/>
                    </a:lnTo>
                    <a:lnTo>
                      <a:pt x="137" y="444"/>
                    </a:lnTo>
                    <a:lnTo>
                      <a:pt x="127" y="478"/>
                    </a:lnTo>
                    <a:lnTo>
                      <a:pt x="127" y="508"/>
                    </a:lnTo>
                    <a:lnTo>
                      <a:pt x="173" y="538"/>
                    </a:lnTo>
                    <a:lnTo>
                      <a:pt x="183" y="517"/>
                    </a:lnTo>
                    <a:lnTo>
                      <a:pt x="157" y="504"/>
                    </a:lnTo>
                    <a:lnTo>
                      <a:pt x="157" y="465"/>
                    </a:lnTo>
                    <a:lnTo>
                      <a:pt x="203" y="435"/>
                    </a:lnTo>
                    <a:lnTo>
                      <a:pt x="243" y="435"/>
                    </a:lnTo>
                    <a:lnTo>
                      <a:pt x="275" y="435"/>
                    </a:lnTo>
                    <a:lnTo>
                      <a:pt x="275" y="400"/>
                    </a:lnTo>
                    <a:lnTo>
                      <a:pt x="296" y="367"/>
                    </a:lnTo>
                    <a:lnTo>
                      <a:pt x="335" y="345"/>
                    </a:lnTo>
                    <a:lnTo>
                      <a:pt x="381" y="367"/>
                    </a:lnTo>
                    <a:lnTo>
                      <a:pt x="387" y="319"/>
                    </a:lnTo>
                    <a:lnTo>
                      <a:pt x="361" y="269"/>
                    </a:lnTo>
                    <a:lnTo>
                      <a:pt x="335" y="255"/>
                    </a:lnTo>
                    <a:lnTo>
                      <a:pt x="361" y="225"/>
                    </a:lnTo>
                    <a:lnTo>
                      <a:pt x="407" y="225"/>
                    </a:lnTo>
                    <a:lnTo>
                      <a:pt x="407" y="189"/>
                    </a:lnTo>
                    <a:lnTo>
                      <a:pt x="351" y="189"/>
                    </a:lnTo>
                    <a:lnTo>
                      <a:pt x="327" y="189"/>
                    </a:lnTo>
                    <a:lnTo>
                      <a:pt x="327" y="163"/>
                    </a:lnTo>
                    <a:lnTo>
                      <a:pt x="345" y="116"/>
                    </a:lnTo>
                    <a:lnTo>
                      <a:pt x="309" y="141"/>
                    </a:lnTo>
                    <a:lnTo>
                      <a:pt x="299" y="116"/>
                    </a:lnTo>
                    <a:lnTo>
                      <a:pt x="299" y="86"/>
                    </a:lnTo>
                    <a:lnTo>
                      <a:pt x="289" y="13"/>
                    </a:lnTo>
                    <a:lnTo>
                      <a:pt x="243" y="0"/>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7" name="Rectangle 47"/>
              <p:cNvSpPr>
                <a:spLocks noChangeArrowheads="1"/>
              </p:cNvSpPr>
              <p:nvPr/>
            </p:nvSpPr>
            <p:spPr bwMode="auto">
              <a:xfrm>
                <a:off x="5360" y="873"/>
                <a:ext cx="254" cy="30"/>
              </a:xfrm>
              <a:prstGeom prst="rect">
                <a:avLst/>
              </a:prstGeom>
              <a:solidFill>
                <a:srgbClr val="077ABA"/>
              </a:solid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8" name="Freeform 48"/>
              <p:cNvSpPr>
                <a:spLocks/>
              </p:cNvSpPr>
              <p:nvPr/>
            </p:nvSpPr>
            <p:spPr bwMode="auto">
              <a:xfrm>
                <a:off x="5240" y="386"/>
                <a:ext cx="44" cy="131"/>
              </a:xfrm>
              <a:custGeom>
                <a:avLst/>
                <a:gdLst/>
                <a:ahLst/>
                <a:cxnLst>
                  <a:cxn ang="0">
                    <a:pos x="0" y="0"/>
                  </a:cxn>
                  <a:cxn ang="0">
                    <a:pos x="12" y="72"/>
                  </a:cxn>
                  <a:cxn ang="0">
                    <a:pos x="45" y="120"/>
                  </a:cxn>
                  <a:cxn ang="0">
                    <a:pos x="45" y="162"/>
                  </a:cxn>
                  <a:cxn ang="0">
                    <a:pos x="72" y="226"/>
                  </a:cxn>
                  <a:cxn ang="0">
                    <a:pos x="91" y="238"/>
                  </a:cxn>
                  <a:cxn ang="0">
                    <a:pos x="91" y="263"/>
                  </a:cxn>
                  <a:cxn ang="0">
                    <a:pos x="133" y="263"/>
                  </a:cxn>
                  <a:cxn ang="0">
                    <a:pos x="114" y="216"/>
                  </a:cxn>
                  <a:cxn ang="0">
                    <a:pos x="80" y="168"/>
                  </a:cxn>
                  <a:cxn ang="0">
                    <a:pos x="84" y="124"/>
                  </a:cxn>
                  <a:cxn ang="0">
                    <a:pos x="35" y="80"/>
                  </a:cxn>
                  <a:cxn ang="0">
                    <a:pos x="19" y="41"/>
                  </a:cxn>
                  <a:cxn ang="0">
                    <a:pos x="0" y="0"/>
                  </a:cxn>
                </a:cxnLst>
                <a:rect l="0" t="0" r="r" b="b"/>
                <a:pathLst>
                  <a:path w="133" h="263">
                    <a:moveTo>
                      <a:pt x="0" y="0"/>
                    </a:moveTo>
                    <a:lnTo>
                      <a:pt x="12" y="72"/>
                    </a:lnTo>
                    <a:lnTo>
                      <a:pt x="45" y="120"/>
                    </a:lnTo>
                    <a:lnTo>
                      <a:pt x="45" y="162"/>
                    </a:lnTo>
                    <a:lnTo>
                      <a:pt x="72" y="226"/>
                    </a:lnTo>
                    <a:lnTo>
                      <a:pt x="91" y="238"/>
                    </a:lnTo>
                    <a:lnTo>
                      <a:pt x="91" y="263"/>
                    </a:lnTo>
                    <a:lnTo>
                      <a:pt x="133" y="263"/>
                    </a:lnTo>
                    <a:lnTo>
                      <a:pt x="114" y="216"/>
                    </a:lnTo>
                    <a:lnTo>
                      <a:pt x="80" y="168"/>
                    </a:lnTo>
                    <a:lnTo>
                      <a:pt x="84" y="124"/>
                    </a:lnTo>
                    <a:lnTo>
                      <a:pt x="35" y="80"/>
                    </a:lnTo>
                    <a:lnTo>
                      <a:pt x="19" y="41"/>
                    </a:lnTo>
                    <a:lnTo>
                      <a:pt x="0" y="0"/>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grpSp>
      <p:sp>
        <p:nvSpPr>
          <p:cNvPr id="51" name="Rectangle 50"/>
          <p:cNvSpPr/>
          <p:nvPr/>
        </p:nvSpPr>
        <p:spPr>
          <a:xfrm>
            <a:off x="4038600" y="5334000"/>
            <a:ext cx="762000" cy="228600"/>
          </a:xfrm>
          <a:prstGeom prst="rect">
            <a:avLst/>
          </a:prstGeo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1" name="Group 14"/>
          <p:cNvGrpSpPr>
            <a:grpSpLocks/>
          </p:cNvGrpSpPr>
          <p:nvPr/>
        </p:nvGrpSpPr>
        <p:grpSpPr bwMode="auto">
          <a:xfrm>
            <a:off x="4572001" y="4509192"/>
            <a:ext cx="585788" cy="1095375"/>
            <a:chOff x="4659" y="345"/>
            <a:chExt cx="369" cy="690"/>
          </a:xfrm>
        </p:grpSpPr>
        <p:sp>
          <p:nvSpPr>
            <p:cNvPr id="52" name="Freeform 15"/>
            <p:cNvSpPr>
              <a:spLocks/>
            </p:cNvSpPr>
            <p:nvPr/>
          </p:nvSpPr>
          <p:spPr bwMode="auto">
            <a:xfrm>
              <a:off x="4708" y="602"/>
              <a:ext cx="310" cy="414"/>
            </a:xfrm>
            <a:custGeom>
              <a:avLst/>
              <a:gdLst/>
              <a:ahLst/>
              <a:cxnLst>
                <a:cxn ang="0">
                  <a:pos x="265" y="528"/>
                </a:cxn>
                <a:cxn ang="0">
                  <a:pos x="110" y="521"/>
                </a:cxn>
                <a:cxn ang="0">
                  <a:pos x="36" y="436"/>
                </a:cxn>
                <a:cxn ang="0">
                  <a:pos x="147" y="460"/>
                </a:cxn>
                <a:cxn ang="0">
                  <a:pos x="65" y="352"/>
                </a:cxn>
                <a:cxn ang="0">
                  <a:pos x="46" y="159"/>
                </a:cxn>
                <a:cxn ang="0">
                  <a:pos x="93" y="190"/>
                </a:cxn>
                <a:cxn ang="0">
                  <a:pos x="147" y="228"/>
                </a:cxn>
                <a:cxn ang="0">
                  <a:pos x="147" y="183"/>
                </a:cxn>
                <a:cxn ang="0">
                  <a:pos x="147" y="90"/>
                </a:cxn>
                <a:cxn ang="0">
                  <a:pos x="211" y="136"/>
                </a:cxn>
                <a:cxn ang="0">
                  <a:pos x="311" y="152"/>
                </a:cxn>
                <a:cxn ang="0">
                  <a:pos x="357" y="98"/>
                </a:cxn>
                <a:cxn ang="0">
                  <a:pos x="385" y="144"/>
                </a:cxn>
                <a:cxn ang="0">
                  <a:pos x="393" y="228"/>
                </a:cxn>
                <a:cxn ang="0">
                  <a:pos x="484" y="259"/>
                </a:cxn>
                <a:cxn ang="0">
                  <a:pos x="521" y="174"/>
                </a:cxn>
                <a:cxn ang="0">
                  <a:pos x="603" y="0"/>
                </a:cxn>
                <a:cxn ang="0">
                  <a:pos x="649" y="82"/>
                </a:cxn>
                <a:cxn ang="0">
                  <a:pos x="649" y="159"/>
                </a:cxn>
                <a:cxn ang="0">
                  <a:pos x="786" y="183"/>
                </a:cxn>
                <a:cxn ang="0">
                  <a:pos x="850" y="90"/>
                </a:cxn>
                <a:cxn ang="0">
                  <a:pos x="932" y="144"/>
                </a:cxn>
                <a:cxn ang="0">
                  <a:pos x="923" y="221"/>
                </a:cxn>
                <a:cxn ang="0">
                  <a:pos x="832" y="305"/>
                </a:cxn>
                <a:cxn ang="0">
                  <a:pos x="923" y="313"/>
                </a:cxn>
                <a:cxn ang="0">
                  <a:pos x="923" y="390"/>
                </a:cxn>
                <a:cxn ang="0">
                  <a:pos x="814" y="436"/>
                </a:cxn>
                <a:cxn ang="0">
                  <a:pos x="860" y="474"/>
                </a:cxn>
                <a:cxn ang="0">
                  <a:pos x="904" y="521"/>
                </a:cxn>
                <a:cxn ang="0">
                  <a:pos x="822" y="551"/>
                </a:cxn>
                <a:cxn ang="0">
                  <a:pos x="658" y="551"/>
                </a:cxn>
                <a:cxn ang="0">
                  <a:pos x="768" y="643"/>
                </a:cxn>
                <a:cxn ang="0">
                  <a:pos x="795" y="744"/>
                </a:cxn>
                <a:cxn ang="0">
                  <a:pos x="667" y="667"/>
                </a:cxn>
                <a:cxn ang="0">
                  <a:pos x="667" y="767"/>
                </a:cxn>
                <a:cxn ang="0">
                  <a:pos x="667" y="828"/>
                </a:cxn>
                <a:cxn ang="0">
                  <a:pos x="582" y="828"/>
                </a:cxn>
                <a:cxn ang="0">
                  <a:pos x="511" y="713"/>
                </a:cxn>
                <a:cxn ang="0">
                  <a:pos x="475" y="782"/>
                </a:cxn>
                <a:cxn ang="0">
                  <a:pos x="457" y="728"/>
                </a:cxn>
                <a:cxn ang="0">
                  <a:pos x="357" y="782"/>
                </a:cxn>
                <a:cxn ang="0">
                  <a:pos x="357" y="674"/>
                </a:cxn>
                <a:cxn ang="0">
                  <a:pos x="257" y="706"/>
                </a:cxn>
                <a:cxn ang="0">
                  <a:pos x="0" y="736"/>
                </a:cxn>
                <a:cxn ang="0">
                  <a:pos x="74" y="659"/>
                </a:cxn>
                <a:cxn ang="0">
                  <a:pos x="265" y="528"/>
                </a:cxn>
              </a:cxnLst>
              <a:rect l="0" t="0" r="r" b="b"/>
              <a:pathLst>
                <a:path w="932" h="828">
                  <a:moveTo>
                    <a:pt x="265" y="528"/>
                  </a:moveTo>
                  <a:lnTo>
                    <a:pt x="110" y="521"/>
                  </a:lnTo>
                  <a:lnTo>
                    <a:pt x="36" y="436"/>
                  </a:lnTo>
                  <a:lnTo>
                    <a:pt x="147" y="460"/>
                  </a:lnTo>
                  <a:lnTo>
                    <a:pt x="65" y="352"/>
                  </a:lnTo>
                  <a:lnTo>
                    <a:pt x="46" y="159"/>
                  </a:lnTo>
                  <a:lnTo>
                    <a:pt x="93" y="190"/>
                  </a:lnTo>
                  <a:lnTo>
                    <a:pt x="147" y="228"/>
                  </a:lnTo>
                  <a:lnTo>
                    <a:pt x="147" y="183"/>
                  </a:lnTo>
                  <a:lnTo>
                    <a:pt x="147" y="90"/>
                  </a:lnTo>
                  <a:lnTo>
                    <a:pt x="211" y="136"/>
                  </a:lnTo>
                  <a:lnTo>
                    <a:pt x="311" y="152"/>
                  </a:lnTo>
                  <a:lnTo>
                    <a:pt x="357" y="98"/>
                  </a:lnTo>
                  <a:lnTo>
                    <a:pt x="385" y="144"/>
                  </a:lnTo>
                  <a:lnTo>
                    <a:pt x="393" y="228"/>
                  </a:lnTo>
                  <a:lnTo>
                    <a:pt x="484" y="259"/>
                  </a:lnTo>
                  <a:lnTo>
                    <a:pt x="521" y="174"/>
                  </a:lnTo>
                  <a:lnTo>
                    <a:pt x="603" y="0"/>
                  </a:lnTo>
                  <a:lnTo>
                    <a:pt x="649" y="82"/>
                  </a:lnTo>
                  <a:lnTo>
                    <a:pt x="649" y="159"/>
                  </a:lnTo>
                  <a:lnTo>
                    <a:pt x="786" y="183"/>
                  </a:lnTo>
                  <a:lnTo>
                    <a:pt x="850" y="90"/>
                  </a:lnTo>
                  <a:lnTo>
                    <a:pt x="932" y="144"/>
                  </a:lnTo>
                  <a:lnTo>
                    <a:pt x="923" y="221"/>
                  </a:lnTo>
                  <a:lnTo>
                    <a:pt x="832" y="305"/>
                  </a:lnTo>
                  <a:lnTo>
                    <a:pt x="923" y="313"/>
                  </a:lnTo>
                  <a:lnTo>
                    <a:pt x="923" y="390"/>
                  </a:lnTo>
                  <a:lnTo>
                    <a:pt x="814" y="436"/>
                  </a:lnTo>
                  <a:lnTo>
                    <a:pt x="860" y="474"/>
                  </a:lnTo>
                  <a:lnTo>
                    <a:pt x="904" y="521"/>
                  </a:lnTo>
                  <a:lnTo>
                    <a:pt x="822" y="551"/>
                  </a:lnTo>
                  <a:lnTo>
                    <a:pt x="658" y="551"/>
                  </a:lnTo>
                  <a:lnTo>
                    <a:pt x="768" y="643"/>
                  </a:lnTo>
                  <a:lnTo>
                    <a:pt x="795" y="744"/>
                  </a:lnTo>
                  <a:lnTo>
                    <a:pt x="667" y="667"/>
                  </a:lnTo>
                  <a:lnTo>
                    <a:pt x="667" y="767"/>
                  </a:lnTo>
                  <a:lnTo>
                    <a:pt x="667" y="828"/>
                  </a:lnTo>
                  <a:lnTo>
                    <a:pt x="582" y="828"/>
                  </a:lnTo>
                  <a:lnTo>
                    <a:pt x="511" y="713"/>
                  </a:lnTo>
                  <a:lnTo>
                    <a:pt x="475" y="782"/>
                  </a:lnTo>
                  <a:lnTo>
                    <a:pt x="457" y="728"/>
                  </a:lnTo>
                  <a:lnTo>
                    <a:pt x="357" y="782"/>
                  </a:lnTo>
                  <a:lnTo>
                    <a:pt x="357" y="674"/>
                  </a:lnTo>
                  <a:lnTo>
                    <a:pt x="257" y="706"/>
                  </a:lnTo>
                  <a:lnTo>
                    <a:pt x="0" y="736"/>
                  </a:lnTo>
                  <a:lnTo>
                    <a:pt x="74" y="659"/>
                  </a:lnTo>
                  <a:lnTo>
                    <a:pt x="265" y="528"/>
                  </a:lnTo>
                  <a:close/>
                </a:path>
              </a:pathLst>
            </a:custGeom>
            <a:solidFill>
              <a:srgbClr val="289EE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53" name="Freeform 16"/>
            <p:cNvSpPr>
              <a:spLocks/>
            </p:cNvSpPr>
            <p:nvPr/>
          </p:nvSpPr>
          <p:spPr bwMode="auto">
            <a:xfrm>
              <a:off x="4760" y="724"/>
              <a:ext cx="204" cy="196"/>
            </a:xfrm>
            <a:custGeom>
              <a:avLst/>
              <a:gdLst/>
              <a:ahLst/>
              <a:cxnLst>
                <a:cxn ang="0">
                  <a:pos x="365" y="57"/>
                </a:cxn>
                <a:cxn ang="0">
                  <a:pos x="483" y="0"/>
                </a:cxn>
                <a:cxn ang="0">
                  <a:pos x="483" y="77"/>
                </a:cxn>
                <a:cxn ang="0">
                  <a:pos x="567" y="31"/>
                </a:cxn>
                <a:cxn ang="0">
                  <a:pos x="567" y="85"/>
                </a:cxn>
                <a:cxn ang="0">
                  <a:pos x="493" y="169"/>
                </a:cxn>
                <a:cxn ang="0">
                  <a:pos x="603" y="123"/>
                </a:cxn>
                <a:cxn ang="0">
                  <a:pos x="557" y="200"/>
                </a:cxn>
                <a:cxn ang="0">
                  <a:pos x="612" y="230"/>
                </a:cxn>
                <a:cxn ang="0">
                  <a:pos x="557" y="246"/>
                </a:cxn>
                <a:cxn ang="0">
                  <a:pos x="495" y="288"/>
                </a:cxn>
                <a:cxn ang="0">
                  <a:pos x="439" y="307"/>
                </a:cxn>
                <a:cxn ang="0">
                  <a:pos x="475" y="385"/>
                </a:cxn>
                <a:cxn ang="0">
                  <a:pos x="393" y="361"/>
                </a:cxn>
                <a:cxn ang="0">
                  <a:pos x="328" y="277"/>
                </a:cxn>
                <a:cxn ang="0">
                  <a:pos x="328" y="354"/>
                </a:cxn>
                <a:cxn ang="0">
                  <a:pos x="273" y="392"/>
                </a:cxn>
                <a:cxn ang="0">
                  <a:pos x="273" y="307"/>
                </a:cxn>
                <a:cxn ang="0">
                  <a:pos x="183" y="377"/>
                </a:cxn>
                <a:cxn ang="0">
                  <a:pos x="109" y="385"/>
                </a:cxn>
                <a:cxn ang="0">
                  <a:pos x="201" y="293"/>
                </a:cxn>
                <a:cxn ang="0">
                  <a:pos x="0" y="216"/>
                </a:cxn>
                <a:cxn ang="0">
                  <a:pos x="137" y="185"/>
                </a:cxn>
                <a:cxn ang="0">
                  <a:pos x="36" y="85"/>
                </a:cxn>
                <a:cxn ang="0">
                  <a:pos x="118" y="99"/>
                </a:cxn>
                <a:cxn ang="0">
                  <a:pos x="118" y="7"/>
                </a:cxn>
                <a:cxn ang="0">
                  <a:pos x="229" y="123"/>
                </a:cxn>
                <a:cxn ang="0">
                  <a:pos x="237" y="54"/>
                </a:cxn>
                <a:cxn ang="0">
                  <a:pos x="308" y="50"/>
                </a:cxn>
                <a:cxn ang="0">
                  <a:pos x="365" y="57"/>
                </a:cxn>
              </a:cxnLst>
              <a:rect l="0" t="0" r="r" b="b"/>
              <a:pathLst>
                <a:path w="612" h="392">
                  <a:moveTo>
                    <a:pt x="365" y="57"/>
                  </a:moveTo>
                  <a:lnTo>
                    <a:pt x="483" y="0"/>
                  </a:lnTo>
                  <a:lnTo>
                    <a:pt x="483" y="77"/>
                  </a:lnTo>
                  <a:lnTo>
                    <a:pt x="567" y="31"/>
                  </a:lnTo>
                  <a:lnTo>
                    <a:pt x="567" y="85"/>
                  </a:lnTo>
                  <a:lnTo>
                    <a:pt x="493" y="169"/>
                  </a:lnTo>
                  <a:lnTo>
                    <a:pt x="603" y="123"/>
                  </a:lnTo>
                  <a:lnTo>
                    <a:pt x="557" y="200"/>
                  </a:lnTo>
                  <a:lnTo>
                    <a:pt x="612" y="230"/>
                  </a:lnTo>
                  <a:lnTo>
                    <a:pt x="557" y="246"/>
                  </a:lnTo>
                  <a:lnTo>
                    <a:pt x="495" y="288"/>
                  </a:lnTo>
                  <a:lnTo>
                    <a:pt x="439" y="307"/>
                  </a:lnTo>
                  <a:lnTo>
                    <a:pt x="475" y="385"/>
                  </a:lnTo>
                  <a:lnTo>
                    <a:pt x="393" y="361"/>
                  </a:lnTo>
                  <a:lnTo>
                    <a:pt x="328" y="277"/>
                  </a:lnTo>
                  <a:lnTo>
                    <a:pt x="328" y="354"/>
                  </a:lnTo>
                  <a:lnTo>
                    <a:pt x="273" y="392"/>
                  </a:lnTo>
                  <a:lnTo>
                    <a:pt x="273" y="307"/>
                  </a:lnTo>
                  <a:lnTo>
                    <a:pt x="183" y="377"/>
                  </a:lnTo>
                  <a:lnTo>
                    <a:pt x="109" y="385"/>
                  </a:lnTo>
                  <a:lnTo>
                    <a:pt x="201" y="293"/>
                  </a:lnTo>
                  <a:lnTo>
                    <a:pt x="0" y="216"/>
                  </a:lnTo>
                  <a:lnTo>
                    <a:pt x="137" y="185"/>
                  </a:lnTo>
                  <a:lnTo>
                    <a:pt x="36" y="85"/>
                  </a:lnTo>
                  <a:lnTo>
                    <a:pt x="118" y="99"/>
                  </a:lnTo>
                  <a:lnTo>
                    <a:pt x="118" y="7"/>
                  </a:lnTo>
                  <a:lnTo>
                    <a:pt x="229" y="123"/>
                  </a:lnTo>
                  <a:lnTo>
                    <a:pt x="237" y="54"/>
                  </a:lnTo>
                  <a:lnTo>
                    <a:pt x="308" y="50"/>
                  </a:lnTo>
                  <a:lnTo>
                    <a:pt x="365" y="57"/>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54" name="Freeform 17"/>
            <p:cNvSpPr>
              <a:spLocks/>
            </p:cNvSpPr>
            <p:nvPr/>
          </p:nvSpPr>
          <p:spPr bwMode="auto">
            <a:xfrm>
              <a:off x="4819" y="758"/>
              <a:ext cx="114" cy="142"/>
            </a:xfrm>
            <a:custGeom>
              <a:avLst/>
              <a:gdLst/>
              <a:ahLst/>
              <a:cxnLst>
                <a:cxn ang="0">
                  <a:pos x="64" y="175"/>
                </a:cxn>
                <a:cxn ang="0">
                  <a:pos x="0" y="115"/>
                </a:cxn>
                <a:cxn ang="0">
                  <a:pos x="71" y="127"/>
                </a:cxn>
                <a:cxn ang="0">
                  <a:pos x="71" y="55"/>
                </a:cxn>
                <a:cxn ang="0">
                  <a:pos x="85" y="0"/>
                </a:cxn>
                <a:cxn ang="0">
                  <a:pos x="121" y="67"/>
                </a:cxn>
                <a:cxn ang="0">
                  <a:pos x="164" y="12"/>
                </a:cxn>
                <a:cxn ang="0">
                  <a:pos x="164" y="79"/>
                </a:cxn>
                <a:cxn ang="0">
                  <a:pos x="242" y="31"/>
                </a:cxn>
                <a:cxn ang="0">
                  <a:pos x="321" y="25"/>
                </a:cxn>
                <a:cxn ang="0">
                  <a:pos x="229" y="73"/>
                </a:cxn>
                <a:cxn ang="0">
                  <a:pos x="229" y="139"/>
                </a:cxn>
                <a:cxn ang="0">
                  <a:pos x="314" y="109"/>
                </a:cxn>
                <a:cxn ang="0">
                  <a:pos x="292" y="157"/>
                </a:cxn>
                <a:cxn ang="0">
                  <a:pos x="343" y="163"/>
                </a:cxn>
                <a:cxn ang="0">
                  <a:pos x="256" y="187"/>
                </a:cxn>
                <a:cxn ang="0">
                  <a:pos x="321" y="283"/>
                </a:cxn>
                <a:cxn ang="0">
                  <a:pos x="229" y="235"/>
                </a:cxn>
                <a:cxn ang="0">
                  <a:pos x="229" y="265"/>
                </a:cxn>
                <a:cxn ang="0">
                  <a:pos x="164" y="229"/>
                </a:cxn>
                <a:cxn ang="0">
                  <a:pos x="164" y="175"/>
                </a:cxn>
                <a:cxn ang="0">
                  <a:pos x="107" y="235"/>
                </a:cxn>
                <a:cxn ang="0">
                  <a:pos x="36" y="253"/>
                </a:cxn>
                <a:cxn ang="0">
                  <a:pos x="64" y="175"/>
                </a:cxn>
              </a:cxnLst>
              <a:rect l="0" t="0" r="r" b="b"/>
              <a:pathLst>
                <a:path w="343" h="283">
                  <a:moveTo>
                    <a:pt x="64" y="175"/>
                  </a:moveTo>
                  <a:lnTo>
                    <a:pt x="0" y="115"/>
                  </a:lnTo>
                  <a:lnTo>
                    <a:pt x="71" y="127"/>
                  </a:lnTo>
                  <a:lnTo>
                    <a:pt x="71" y="55"/>
                  </a:lnTo>
                  <a:lnTo>
                    <a:pt x="85" y="0"/>
                  </a:lnTo>
                  <a:lnTo>
                    <a:pt x="121" y="67"/>
                  </a:lnTo>
                  <a:lnTo>
                    <a:pt x="164" y="12"/>
                  </a:lnTo>
                  <a:lnTo>
                    <a:pt x="164" y="79"/>
                  </a:lnTo>
                  <a:lnTo>
                    <a:pt x="242" y="31"/>
                  </a:lnTo>
                  <a:lnTo>
                    <a:pt x="321" y="25"/>
                  </a:lnTo>
                  <a:lnTo>
                    <a:pt x="229" y="73"/>
                  </a:lnTo>
                  <a:lnTo>
                    <a:pt x="229" y="139"/>
                  </a:lnTo>
                  <a:lnTo>
                    <a:pt x="314" y="109"/>
                  </a:lnTo>
                  <a:lnTo>
                    <a:pt x="292" y="157"/>
                  </a:lnTo>
                  <a:lnTo>
                    <a:pt x="343" y="163"/>
                  </a:lnTo>
                  <a:lnTo>
                    <a:pt x="256" y="187"/>
                  </a:lnTo>
                  <a:lnTo>
                    <a:pt x="321" y="283"/>
                  </a:lnTo>
                  <a:lnTo>
                    <a:pt x="229" y="235"/>
                  </a:lnTo>
                  <a:lnTo>
                    <a:pt x="229" y="265"/>
                  </a:lnTo>
                  <a:lnTo>
                    <a:pt x="164" y="229"/>
                  </a:lnTo>
                  <a:lnTo>
                    <a:pt x="164" y="175"/>
                  </a:lnTo>
                  <a:lnTo>
                    <a:pt x="107" y="235"/>
                  </a:lnTo>
                  <a:lnTo>
                    <a:pt x="36" y="253"/>
                  </a:lnTo>
                  <a:lnTo>
                    <a:pt x="64" y="175"/>
                  </a:lnTo>
                  <a:close/>
                </a:path>
              </a:pathLst>
            </a:custGeom>
            <a:solidFill>
              <a:srgbClr val="99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55" name="Rectangle 18"/>
            <p:cNvSpPr>
              <a:spLocks noChangeArrowheads="1"/>
            </p:cNvSpPr>
            <p:nvPr/>
          </p:nvSpPr>
          <p:spPr bwMode="auto">
            <a:xfrm>
              <a:off x="4659" y="872"/>
              <a:ext cx="76" cy="32"/>
            </a:xfrm>
            <a:prstGeom prst="rect">
              <a:avLst/>
            </a:prstGeom>
            <a:solidFill>
              <a:srgbClr val="077ABA"/>
            </a:solid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56" name="Freeform 19"/>
            <p:cNvSpPr>
              <a:spLocks/>
            </p:cNvSpPr>
            <p:nvPr/>
          </p:nvSpPr>
          <p:spPr bwMode="auto">
            <a:xfrm>
              <a:off x="4857" y="533"/>
              <a:ext cx="6" cy="186"/>
            </a:xfrm>
            <a:custGeom>
              <a:avLst/>
              <a:gdLst/>
              <a:ahLst/>
              <a:cxnLst>
                <a:cxn ang="0">
                  <a:pos x="9" y="372"/>
                </a:cxn>
                <a:cxn ang="0">
                  <a:pos x="0" y="0"/>
                </a:cxn>
                <a:cxn ang="0">
                  <a:pos x="19" y="78"/>
                </a:cxn>
                <a:cxn ang="0">
                  <a:pos x="19" y="287"/>
                </a:cxn>
                <a:cxn ang="0">
                  <a:pos x="9" y="372"/>
                </a:cxn>
              </a:cxnLst>
              <a:rect l="0" t="0" r="r" b="b"/>
              <a:pathLst>
                <a:path w="19" h="372">
                  <a:moveTo>
                    <a:pt x="9" y="372"/>
                  </a:moveTo>
                  <a:lnTo>
                    <a:pt x="0" y="0"/>
                  </a:lnTo>
                  <a:lnTo>
                    <a:pt x="19" y="78"/>
                  </a:lnTo>
                  <a:lnTo>
                    <a:pt x="19" y="287"/>
                  </a:lnTo>
                  <a:lnTo>
                    <a:pt x="9" y="372"/>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57" name="Freeform 20"/>
            <p:cNvSpPr>
              <a:spLocks/>
            </p:cNvSpPr>
            <p:nvPr/>
          </p:nvSpPr>
          <p:spPr bwMode="auto">
            <a:xfrm>
              <a:off x="4925" y="490"/>
              <a:ext cx="64" cy="217"/>
            </a:xfrm>
            <a:custGeom>
              <a:avLst/>
              <a:gdLst/>
              <a:ahLst/>
              <a:cxnLst>
                <a:cxn ang="0">
                  <a:pos x="0" y="434"/>
                </a:cxn>
                <a:cxn ang="0">
                  <a:pos x="194" y="0"/>
                </a:cxn>
                <a:cxn ang="0">
                  <a:pos x="157" y="125"/>
                </a:cxn>
                <a:cxn ang="0">
                  <a:pos x="56" y="372"/>
                </a:cxn>
                <a:cxn ang="0">
                  <a:pos x="0" y="434"/>
                </a:cxn>
              </a:cxnLst>
              <a:rect l="0" t="0" r="r" b="b"/>
              <a:pathLst>
                <a:path w="194" h="434">
                  <a:moveTo>
                    <a:pt x="0" y="434"/>
                  </a:moveTo>
                  <a:lnTo>
                    <a:pt x="194" y="0"/>
                  </a:lnTo>
                  <a:lnTo>
                    <a:pt x="157" y="125"/>
                  </a:lnTo>
                  <a:lnTo>
                    <a:pt x="56" y="372"/>
                  </a:lnTo>
                  <a:lnTo>
                    <a:pt x="0" y="434"/>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58" name="Freeform 21"/>
            <p:cNvSpPr>
              <a:spLocks/>
            </p:cNvSpPr>
            <p:nvPr/>
          </p:nvSpPr>
          <p:spPr bwMode="auto">
            <a:xfrm>
              <a:off x="4706" y="623"/>
              <a:ext cx="83" cy="92"/>
            </a:xfrm>
            <a:custGeom>
              <a:avLst/>
              <a:gdLst/>
              <a:ahLst/>
              <a:cxnLst>
                <a:cxn ang="0">
                  <a:pos x="250" y="185"/>
                </a:cxn>
                <a:cxn ang="0">
                  <a:pos x="0" y="0"/>
                </a:cxn>
                <a:cxn ang="0">
                  <a:pos x="37" y="36"/>
                </a:cxn>
                <a:cxn ang="0">
                  <a:pos x="175" y="154"/>
                </a:cxn>
                <a:cxn ang="0">
                  <a:pos x="250" y="185"/>
                </a:cxn>
              </a:cxnLst>
              <a:rect l="0" t="0" r="r" b="b"/>
              <a:pathLst>
                <a:path w="250" h="185">
                  <a:moveTo>
                    <a:pt x="250" y="185"/>
                  </a:moveTo>
                  <a:lnTo>
                    <a:pt x="0" y="0"/>
                  </a:lnTo>
                  <a:lnTo>
                    <a:pt x="37" y="36"/>
                  </a:lnTo>
                  <a:lnTo>
                    <a:pt x="175" y="154"/>
                  </a:lnTo>
                  <a:lnTo>
                    <a:pt x="250" y="185"/>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59" name="Freeform 22"/>
            <p:cNvSpPr>
              <a:spLocks/>
            </p:cNvSpPr>
            <p:nvPr/>
          </p:nvSpPr>
          <p:spPr bwMode="auto">
            <a:xfrm>
              <a:off x="4731" y="443"/>
              <a:ext cx="61" cy="180"/>
            </a:xfrm>
            <a:custGeom>
              <a:avLst/>
              <a:gdLst/>
              <a:ahLst/>
              <a:cxnLst>
                <a:cxn ang="0">
                  <a:pos x="100" y="218"/>
                </a:cxn>
                <a:cxn ang="0">
                  <a:pos x="0" y="0"/>
                </a:cxn>
                <a:cxn ang="0">
                  <a:pos x="35" y="77"/>
                </a:cxn>
                <a:cxn ang="0">
                  <a:pos x="92" y="133"/>
                </a:cxn>
                <a:cxn ang="0">
                  <a:pos x="184" y="358"/>
                </a:cxn>
                <a:cxn ang="0">
                  <a:pos x="100" y="218"/>
                </a:cxn>
              </a:cxnLst>
              <a:rect l="0" t="0" r="r" b="b"/>
              <a:pathLst>
                <a:path w="184" h="358">
                  <a:moveTo>
                    <a:pt x="100" y="218"/>
                  </a:moveTo>
                  <a:lnTo>
                    <a:pt x="0" y="0"/>
                  </a:lnTo>
                  <a:lnTo>
                    <a:pt x="35" y="77"/>
                  </a:lnTo>
                  <a:lnTo>
                    <a:pt x="92" y="133"/>
                  </a:lnTo>
                  <a:lnTo>
                    <a:pt x="184" y="358"/>
                  </a:lnTo>
                  <a:lnTo>
                    <a:pt x="100" y="218"/>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60" name="Freeform 23"/>
            <p:cNvSpPr>
              <a:spLocks/>
            </p:cNvSpPr>
            <p:nvPr/>
          </p:nvSpPr>
          <p:spPr bwMode="auto">
            <a:xfrm>
              <a:off x="4958" y="471"/>
              <a:ext cx="16" cy="20"/>
            </a:xfrm>
            <a:custGeom>
              <a:avLst/>
              <a:gdLst/>
              <a:ahLst/>
              <a:cxnLst>
                <a:cxn ang="0">
                  <a:pos x="16" y="0"/>
                </a:cxn>
                <a:cxn ang="0">
                  <a:pos x="0" y="40"/>
                </a:cxn>
                <a:cxn ang="0">
                  <a:pos x="47" y="40"/>
                </a:cxn>
                <a:cxn ang="0">
                  <a:pos x="16" y="0"/>
                </a:cxn>
              </a:cxnLst>
              <a:rect l="0" t="0" r="r" b="b"/>
              <a:pathLst>
                <a:path w="47" h="40">
                  <a:moveTo>
                    <a:pt x="16" y="0"/>
                  </a:moveTo>
                  <a:lnTo>
                    <a:pt x="0" y="40"/>
                  </a:lnTo>
                  <a:lnTo>
                    <a:pt x="47" y="40"/>
                  </a:lnTo>
                  <a:lnTo>
                    <a:pt x="16"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61" name="Freeform 24"/>
            <p:cNvSpPr>
              <a:spLocks/>
            </p:cNvSpPr>
            <p:nvPr/>
          </p:nvSpPr>
          <p:spPr bwMode="auto">
            <a:xfrm>
              <a:off x="5011" y="617"/>
              <a:ext cx="17" cy="19"/>
            </a:xfrm>
            <a:custGeom>
              <a:avLst/>
              <a:gdLst/>
              <a:ahLst/>
              <a:cxnLst>
                <a:cxn ang="0">
                  <a:pos x="0" y="0"/>
                </a:cxn>
                <a:cxn ang="0">
                  <a:pos x="0" y="39"/>
                </a:cxn>
                <a:cxn ang="0">
                  <a:pos x="51" y="39"/>
                </a:cxn>
                <a:cxn ang="0">
                  <a:pos x="0" y="0"/>
                </a:cxn>
              </a:cxnLst>
              <a:rect l="0" t="0" r="r" b="b"/>
              <a:pathLst>
                <a:path w="51" h="39">
                  <a:moveTo>
                    <a:pt x="0" y="0"/>
                  </a:moveTo>
                  <a:lnTo>
                    <a:pt x="0" y="39"/>
                  </a:lnTo>
                  <a:lnTo>
                    <a:pt x="51" y="39"/>
                  </a:lnTo>
                  <a:lnTo>
                    <a:pt x="0"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62" name="Freeform 25"/>
            <p:cNvSpPr>
              <a:spLocks/>
            </p:cNvSpPr>
            <p:nvPr/>
          </p:nvSpPr>
          <p:spPr bwMode="auto">
            <a:xfrm>
              <a:off x="4748" y="345"/>
              <a:ext cx="17" cy="42"/>
            </a:xfrm>
            <a:custGeom>
              <a:avLst/>
              <a:gdLst/>
              <a:ahLst/>
              <a:cxnLst>
                <a:cxn ang="0">
                  <a:pos x="23" y="0"/>
                </a:cxn>
                <a:cxn ang="0">
                  <a:pos x="0" y="84"/>
                </a:cxn>
                <a:cxn ang="0">
                  <a:pos x="53" y="54"/>
                </a:cxn>
                <a:cxn ang="0">
                  <a:pos x="23" y="0"/>
                </a:cxn>
              </a:cxnLst>
              <a:rect l="0" t="0" r="r" b="b"/>
              <a:pathLst>
                <a:path w="53" h="84">
                  <a:moveTo>
                    <a:pt x="23" y="0"/>
                  </a:moveTo>
                  <a:lnTo>
                    <a:pt x="0" y="84"/>
                  </a:lnTo>
                  <a:lnTo>
                    <a:pt x="53" y="54"/>
                  </a:lnTo>
                  <a:lnTo>
                    <a:pt x="23"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63" name="Freeform 26"/>
            <p:cNvSpPr>
              <a:spLocks/>
            </p:cNvSpPr>
            <p:nvPr/>
          </p:nvSpPr>
          <p:spPr bwMode="auto">
            <a:xfrm>
              <a:off x="4814" y="518"/>
              <a:ext cx="12" cy="24"/>
            </a:xfrm>
            <a:custGeom>
              <a:avLst/>
              <a:gdLst/>
              <a:ahLst/>
              <a:cxnLst>
                <a:cxn ang="0">
                  <a:pos x="8" y="0"/>
                </a:cxn>
                <a:cxn ang="0">
                  <a:pos x="0" y="45"/>
                </a:cxn>
                <a:cxn ang="0">
                  <a:pos x="36" y="49"/>
                </a:cxn>
                <a:cxn ang="0">
                  <a:pos x="8" y="0"/>
                </a:cxn>
              </a:cxnLst>
              <a:rect l="0" t="0" r="r" b="b"/>
              <a:pathLst>
                <a:path w="36" h="49">
                  <a:moveTo>
                    <a:pt x="8" y="0"/>
                  </a:moveTo>
                  <a:lnTo>
                    <a:pt x="0" y="45"/>
                  </a:lnTo>
                  <a:lnTo>
                    <a:pt x="36" y="49"/>
                  </a:lnTo>
                  <a:lnTo>
                    <a:pt x="8"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64" name="Freeform 27"/>
            <p:cNvSpPr>
              <a:spLocks/>
            </p:cNvSpPr>
            <p:nvPr/>
          </p:nvSpPr>
          <p:spPr bwMode="auto">
            <a:xfrm>
              <a:off x="4677" y="564"/>
              <a:ext cx="20" cy="30"/>
            </a:xfrm>
            <a:custGeom>
              <a:avLst/>
              <a:gdLst/>
              <a:ahLst/>
              <a:cxnLst>
                <a:cxn ang="0">
                  <a:pos x="0" y="0"/>
                </a:cxn>
                <a:cxn ang="0">
                  <a:pos x="6" y="60"/>
                </a:cxn>
                <a:cxn ang="0">
                  <a:pos x="59" y="0"/>
                </a:cxn>
                <a:cxn ang="0">
                  <a:pos x="0" y="0"/>
                </a:cxn>
              </a:cxnLst>
              <a:rect l="0" t="0" r="r" b="b"/>
              <a:pathLst>
                <a:path w="59" h="60">
                  <a:moveTo>
                    <a:pt x="0" y="0"/>
                  </a:moveTo>
                  <a:lnTo>
                    <a:pt x="6" y="60"/>
                  </a:lnTo>
                  <a:lnTo>
                    <a:pt x="59" y="0"/>
                  </a:lnTo>
                  <a:lnTo>
                    <a:pt x="0"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65" name="Freeform 28"/>
            <p:cNvSpPr>
              <a:spLocks/>
            </p:cNvSpPr>
            <p:nvPr/>
          </p:nvSpPr>
          <p:spPr bwMode="auto">
            <a:xfrm>
              <a:off x="4958" y="1005"/>
              <a:ext cx="20" cy="30"/>
            </a:xfrm>
            <a:custGeom>
              <a:avLst/>
              <a:gdLst/>
              <a:ahLst/>
              <a:cxnLst>
                <a:cxn ang="0">
                  <a:pos x="0" y="0"/>
                </a:cxn>
                <a:cxn ang="0">
                  <a:pos x="0" y="61"/>
                </a:cxn>
                <a:cxn ang="0">
                  <a:pos x="60" y="61"/>
                </a:cxn>
                <a:cxn ang="0">
                  <a:pos x="0" y="0"/>
                </a:cxn>
              </a:cxnLst>
              <a:rect l="0" t="0" r="r" b="b"/>
              <a:pathLst>
                <a:path w="60" h="61">
                  <a:moveTo>
                    <a:pt x="0" y="0"/>
                  </a:moveTo>
                  <a:lnTo>
                    <a:pt x="0" y="61"/>
                  </a:lnTo>
                  <a:lnTo>
                    <a:pt x="60" y="61"/>
                  </a:lnTo>
                  <a:lnTo>
                    <a:pt x="0" y="0"/>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grpSp>
        <p:nvGrpSpPr>
          <p:cNvPr id="13" name="Group 29"/>
          <p:cNvGrpSpPr>
            <a:grpSpLocks/>
          </p:cNvGrpSpPr>
          <p:nvPr/>
        </p:nvGrpSpPr>
        <p:grpSpPr bwMode="auto">
          <a:xfrm>
            <a:off x="4932076" y="4221088"/>
            <a:ext cx="1109663" cy="1219200"/>
            <a:chOff x="4896" y="0"/>
            <a:chExt cx="699" cy="768"/>
          </a:xfrm>
        </p:grpSpPr>
        <p:sp>
          <p:nvSpPr>
            <p:cNvPr id="67" name="Freeform 30"/>
            <p:cNvSpPr>
              <a:spLocks/>
            </p:cNvSpPr>
            <p:nvPr/>
          </p:nvSpPr>
          <p:spPr bwMode="auto">
            <a:xfrm>
              <a:off x="4896" y="624"/>
              <a:ext cx="181" cy="144"/>
            </a:xfrm>
            <a:custGeom>
              <a:avLst/>
              <a:gdLst/>
              <a:ahLst/>
              <a:cxnLst>
                <a:cxn ang="0">
                  <a:pos x="542" y="48"/>
                </a:cxn>
                <a:cxn ang="0">
                  <a:pos x="477" y="0"/>
                </a:cxn>
                <a:cxn ang="0">
                  <a:pos x="0" y="282"/>
                </a:cxn>
                <a:cxn ang="0">
                  <a:pos x="28" y="288"/>
                </a:cxn>
                <a:cxn ang="0">
                  <a:pos x="449" y="66"/>
                </a:cxn>
                <a:cxn ang="0">
                  <a:pos x="506" y="108"/>
                </a:cxn>
                <a:cxn ang="0">
                  <a:pos x="542" y="48"/>
                </a:cxn>
              </a:cxnLst>
              <a:rect l="0" t="0" r="r" b="b"/>
              <a:pathLst>
                <a:path w="542" h="288">
                  <a:moveTo>
                    <a:pt x="542" y="48"/>
                  </a:moveTo>
                  <a:lnTo>
                    <a:pt x="477" y="0"/>
                  </a:lnTo>
                  <a:lnTo>
                    <a:pt x="0" y="282"/>
                  </a:lnTo>
                  <a:lnTo>
                    <a:pt x="28" y="288"/>
                  </a:lnTo>
                  <a:lnTo>
                    <a:pt x="449" y="66"/>
                  </a:lnTo>
                  <a:lnTo>
                    <a:pt x="506" y="108"/>
                  </a:lnTo>
                  <a:lnTo>
                    <a:pt x="542" y="48"/>
                  </a:lnTo>
                  <a:close/>
                </a:path>
              </a:pathLst>
            </a:custGeom>
            <a:solidFill>
              <a:srgbClr val="000016"/>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nvGrpSpPr>
            <p:cNvPr id="14" name="Group 31"/>
            <p:cNvGrpSpPr>
              <a:grpSpLocks/>
            </p:cNvGrpSpPr>
            <p:nvPr/>
          </p:nvGrpSpPr>
          <p:grpSpPr bwMode="auto">
            <a:xfrm>
              <a:off x="4992" y="0"/>
              <a:ext cx="603" cy="718"/>
              <a:chOff x="5011" y="188"/>
              <a:chExt cx="603" cy="718"/>
            </a:xfrm>
          </p:grpSpPr>
          <p:sp>
            <p:nvSpPr>
              <p:cNvPr id="69" name="Freeform 32"/>
              <p:cNvSpPr>
                <a:spLocks/>
              </p:cNvSpPr>
              <p:nvPr/>
            </p:nvSpPr>
            <p:spPr bwMode="auto">
              <a:xfrm>
                <a:off x="5011" y="188"/>
                <a:ext cx="522" cy="713"/>
              </a:xfrm>
              <a:custGeom>
                <a:avLst/>
                <a:gdLst/>
                <a:ahLst/>
                <a:cxnLst>
                  <a:cxn ang="0">
                    <a:pos x="250" y="37"/>
                  </a:cxn>
                  <a:cxn ang="0">
                    <a:pos x="293" y="16"/>
                  </a:cxn>
                  <a:cxn ang="0">
                    <a:pos x="338" y="8"/>
                  </a:cxn>
                  <a:cxn ang="0">
                    <a:pos x="391" y="3"/>
                  </a:cxn>
                  <a:cxn ang="0">
                    <a:pos x="474" y="19"/>
                  </a:cxn>
                  <a:cxn ang="0">
                    <a:pos x="497" y="101"/>
                  </a:cxn>
                  <a:cxn ang="0">
                    <a:pos x="544" y="160"/>
                  </a:cxn>
                  <a:cxn ang="0">
                    <a:pos x="647" y="155"/>
                  </a:cxn>
                  <a:cxn ang="0">
                    <a:pos x="1076" y="213"/>
                  </a:cxn>
                  <a:cxn ang="0">
                    <a:pos x="1267" y="329"/>
                  </a:cxn>
                  <a:cxn ang="0">
                    <a:pos x="1380" y="418"/>
                  </a:cxn>
                  <a:cxn ang="0">
                    <a:pos x="1416" y="434"/>
                  </a:cxn>
                  <a:cxn ang="0">
                    <a:pos x="1427" y="451"/>
                  </a:cxn>
                  <a:cxn ang="0">
                    <a:pos x="1426" y="473"/>
                  </a:cxn>
                  <a:cxn ang="0">
                    <a:pos x="1423" y="509"/>
                  </a:cxn>
                  <a:cxn ang="0">
                    <a:pos x="1475" y="562"/>
                  </a:cxn>
                  <a:cxn ang="0">
                    <a:pos x="1492" y="630"/>
                  </a:cxn>
                  <a:cxn ang="0">
                    <a:pos x="1567" y="708"/>
                  </a:cxn>
                  <a:cxn ang="0">
                    <a:pos x="1555" y="810"/>
                  </a:cxn>
                  <a:cxn ang="0">
                    <a:pos x="1567" y="911"/>
                  </a:cxn>
                  <a:cxn ang="0">
                    <a:pos x="1558" y="971"/>
                  </a:cxn>
                  <a:cxn ang="0">
                    <a:pos x="1537" y="1020"/>
                  </a:cxn>
                  <a:cxn ang="0">
                    <a:pos x="1495" y="1072"/>
                  </a:cxn>
                  <a:cxn ang="0">
                    <a:pos x="1406" y="1183"/>
                  </a:cxn>
                  <a:cxn ang="0">
                    <a:pos x="1375" y="1419"/>
                  </a:cxn>
                  <a:cxn ang="0">
                    <a:pos x="500" y="1264"/>
                  </a:cxn>
                  <a:cxn ang="0">
                    <a:pos x="483" y="1175"/>
                  </a:cxn>
                  <a:cxn ang="0">
                    <a:pos x="438" y="1219"/>
                  </a:cxn>
                  <a:cxn ang="0">
                    <a:pos x="377" y="1285"/>
                  </a:cxn>
                  <a:cxn ang="0">
                    <a:pos x="175" y="1271"/>
                  </a:cxn>
                  <a:cxn ang="0">
                    <a:pos x="87" y="1211"/>
                  </a:cxn>
                  <a:cxn ang="0">
                    <a:pos x="228" y="1093"/>
                  </a:cxn>
                  <a:cxn ang="0">
                    <a:pos x="387" y="1005"/>
                  </a:cxn>
                  <a:cxn ang="0">
                    <a:pos x="359" y="946"/>
                  </a:cxn>
                  <a:cxn ang="0">
                    <a:pos x="359" y="822"/>
                  </a:cxn>
                  <a:cxn ang="0">
                    <a:pos x="333" y="666"/>
                  </a:cxn>
                  <a:cxn ang="0">
                    <a:pos x="192" y="608"/>
                  </a:cxn>
                  <a:cxn ang="0">
                    <a:pos x="96" y="505"/>
                  </a:cxn>
                  <a:cxn ang="0">
                    <a:pos x="0" y="349"/>
                  </a:cxn>
                  <a:cxn ang="0">
                    <a:pos x="70" y="179"/>
                  </a:cxn>
                  <a:cxn ang="0">
                    <a:pos x="184" y="68"/>
                  </a:cxn>
                </a:cxnLst>
                <a:rect l="0" t="0" r="r" b="b"/>
                <a:pathLst>
                  <a:path w="1567" h="1426">
                    <a:moveTo>
                      <a:pt x="227" y="54"/>
                    </a:moveTo>
                    <a:lnTo>
                      <a:pt x="250" y="37"/>
                    </a:lnTo>
                    <a:lnTo>
                      <a:pt x="272" y="25"/>
                    </a:lnTo>
                    <a:lnTo>
                      <a:pt x="293" y="16"/>
                    </a:lnTo>
                    <a:lnTo>
                      <a:pt x="315" y="12"/>
                    </a:lnTo>
                    <a:lnTo>
                      <a:pt x="338" y="8"/>
                    </a:lnTo>
                    <a:lnTo>
                      <a:pt x="364" y="6"/>
                    </a:lnTo>
                    <a:lnTo>
                      <a:pt x="391" y="3"/>
                    </a:lnTo>
                    <a:lnTo>
                      <a:pt x="423" y="0"/>
                    </a:lnTo>
                    <a:lnTo>
                      <a:pt x="474" y="19"/>
                    </a:lnTo>
                    <a:lnTo>
                      <a:pt x="497" y="54"/>
                    </a:lnTo>
                    <a:lnTo>
                      <a:pt x="497" y="101"/>
                    </a:lnTo>
                    <a:lnTo>
                      <a:pt x="544" y="116"/>
                    </a:lnTo>
                    <a:lnTo>
                      <a:pt x="544" y="160"/>
                    </a:lnTo>
                    <a:lnTo>
                      <a:pt x="572" y="175"/>
                    </a:lnTo>
                    <a:lnTo>
                      <a:pt x="647" y="155"/>
                    </a:lnTo>
                    <a:lnTo>
                      <a:pt x="886" y="155"/>
                    </a:lnTo>
                    <a:lnTo>
                      <a:pt x="1076" y="213"/>
                    </a:lnTo>
                    <a:lnTo>
                      <a:pt x="1134" y="253"/>
                    </a:lnTo>
                    <a:lnTo>
                      <a:pt x="1267" y="329"/>
                    </a:lnTo>
                    <a:lnTo>
                      <a:pt x="1319" y="374"/>
                    </a:lnTo>
                    <a:lnTo>
                      <a:pt x="1380" y="418"/>
                    </a:lnTo>
                    <a:lnTo>
                      <a:pt x="1401" y="425"/>
                    </a:lnTo>
                    <a:lnTo>
                      <a:pt x="1416" y="434"/>
                    </a:lnTo>
                    <a:lnTo>
                      <a:pt x="1423" y="441"/>
                    </a:lnTo>
                    <a:lnTo>
                      <a:pt x="1427" y="451"/>
                    </a:lnTo>
                    <a:lnTo>
                      <a:pt x="1427" y="461"/>
                    </a:lnTo>
                    <a:lnTo>
                      <a:pt x="1426" y="473"/>
                    </a:lnTo>
                    <a:lnTo>
                      <a:pt x="1424" y="490"/>
                    </a:lnTo>
                    <a:lnTo>
                      <a:pt x="1423" y="509"/>
                    </a:lnTo>
                    <a:lnTo>
                      <a:pt x="1475" y="529"/>
                    </a:lnTo>
                    <a:lnTo>
                      <a:pt x="1475" y="562"/>
                    </a:lnTo>
                    <a:lnTo>
                      <a:pt x="1492" y="597"/>
                    </a:lnTo>
                    <a:lnTo>
                      <a:pt x="1492" y="630"/>
                    </a:lnTo>
                    <a:lnTo>
                      <a:pt x="1509" y="664"/>
                    </a:lnTo>
                    <a:lnTo>
                      <a:pt x="1567" y="708"/>
                    </a:lnTo>
                    <a:lnTo>
                      <a:pt x="1567" y="752"/>
                    </a:lnTo>
                    <a:lnTo>
                      <a:pt x="1555" y="810"/>
                    </a:lnTo>
                    <a:lnTo>
                      <a:pt x="1567" y="873"/>
                    </a:lnTo>
                    <a:lnTo>
                      <a:pt x="1567" y="911"/>
                    </a:lnTo>
                    <a:lnTo>
                      <a:pt x="1564" y="944"/>
                    </a:lnTo>
                    <a:lnTo>
                      <a:pt x="1558" y="971"/>
                    </a:lnTo>
                    <a:lnTo>
                      <a:pt x="1550" y="996"/>
                    </a:lnTo>
                    <a:lnTo>
                      <a:pt x="1537" y="1020"/>
                    </a:lnTo>
                    <a:lnTo>
                      <a:pt x="1519" y="1045"/>
                    </a:lnTo>
                    <a:lnTo>
                      <a:pt x="1495" y="1072"/>
                    </a:lnTo>
                    <a:lnTo>
                      <a:pt x="1463" y="1103"/>
                    </a:lnTo>
                    <a:lnTo>
                      <a:pt x="1406" y="1183"/>
                    </a:lnTo>
                    <a:lnTo>
                      <a:pt x="1358" y="1296"/>
                    </a:lnTo>
                    <a:lnTo>
                      <a:pt x="1375" y="1419"/>
                    </a:lnTo>
                    <a:lnTo>
                      <a:pt x="492" y="1426"/>
                    </a:lnTo>
                    <a:lnTo>
                      <a:pt x="500" y="1264"/>
                    </a:lnTo>
                    <a:lnTo>
                      <a:pt x="552" y="1167"/>
                    </a:lnTo>
                    <a:lnTo>
                      <a:pt x="483" y="1175"/>
                    </a:lnTo>
                    <a:lnTo>
                      <a:pt x="438" y="1167"/>
                    </a:lnTo>
                    <a:lnTo>
                      <a:pt x="438" y="1219"/>
                    </a:lnTo>
                    <a:lnTo>
                      <a:pt x="395" y="1227"/>
                    </a:lnTo>
                    <a:lnTo>
                      <a:pt x="377" y="1285"/>
                    </a:lnTo>
                    <a:lnTo>
                      <a:pt x="237" y="1315"/>
                    </a:lnTo>
                    <a:lnTo>
                      <a:pt x="175" y="1271"/>
                    </a:lnTo>
                    <a:lnTo>
                      <a:pt x="96" y="1271"/>
                    </a:lnTo>
                    <a:lnTo>
                      <a:pt x="87" y="1211"/>
                    </a:lnTo>
                    <a:lnTo>
                      <a:pt x="132" y="1159"/>
                    </a:lnTo>
                    <a:lnTo>
                      <a:pt x="228" y="1093"/>
                    </a:lnTo>
                    <a:lnTo>
                      <a:pt x="308" y="1078"/>
                    </a:lnTo>
                    <a:lnTo>
                      <a:pt x="387" y="1005"/>
                    </a:lnTo>
                    <a:lnTo>
                      <a:pt x="387" y="982"/>
                    </a:lnTo>
                    <a:lnTo>
                      <a:pt x="359" y="946"/>
                    </a:lnTo>
                    <a:lnTo>
                      <a:pt x="359" y="888"/>
                    </a:lnTo>
                    <a:lnTo>
                      <a:pt x="359" y="822"/>
                    </a:lnTo>
                    <a:lnTo>
                      <a:pt x="333" y="755"/>
                    </a:lnTo>
                    <a:lnTo>
                      <a:pt x="333" y="666"/>
                    </a:lnTo>
                    <a:lnTo>
                      <a:pt x="237" y="603"/>
                    </a:lnTo>
                    <a:lnTo>
                      <a:pt x="192" y="608"/>
                    </a:lnTo>
                    <a:lnTo>
                      <a:pt x="84" y="560"/>
                    </a:lnTo>
                    <a:lnTo>
                      <a:pt x="96" y="505"/>
                    </a:lnTo>
                    <a:lnTo>
                      <a:pt x="36" y="437"/>
                    </a:lnTo>
                    <a:lnTo>
                      <a:pt x="0" y="349"/>
                    </a:lnTo>
                    <a:lnTo>
                      <a:pt x="17" y="245"/>
                    </a:lnTo>
                    <a:lnTo>
                      <a:pt x="70" y="179"/>
                    </a:lnTo>
                    <a:lnTo>
                      <a:pt x="141" y="98"/>
                    </a:lnTo>
                    <a:lnTo>
                      <a:pt x="184" y="68"/>
                    </a:lnTo>
                    <a:lnTo>
                      <a:pt x="227" y="54"/>
                    </a:lnTo>
                    <a:close/>
                  </a:path>
                </a:pathLst>
              </a:custGeom>
              <a:solidFill>
                <a:srgbClr val="00000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0" name="Freeform 33"/>
              <p:cNvSpPr>
                <a:spLocks/>
              </p:cNvSpPr>
              <p:nvPr/>
            </p:nvSpPr>
            <p:spPr bwMode="auto">
              <a:xfrm>
                <a:off x="5011" y="344"/>
                <a:ext cx="192" cy="183"/>
              </a:xfrm>
              <a:custGeom>
                <a:avLst/>
                <a:gdLst/>
                <a:ahLst/>
                <a:cxnLst>
                  <a:cxn ang="0">
                    <a:pos x="0" y="24"/>
                  </a:cxn>
                  <a:cxn ang="0">
                    <a:pos x="0" y="90"/>
                  </a:cxn>
                  <a:cxn ang="0">
                    <a:pos x="41" y="147"/>
                  </a:cxn>
                  <a:cxn ang="0">
                    <a:pos x="120" y="195"/>
                  </a:cxn>
                  <a:cxn ang="0">
                    <a:pos x="200" y="186"/>
                  </a:cxn>
                  <a:cxn ang="0">
                    <a:pos x="311" y="152"/>
                  </a:cxn>
                  <a:cxn ang="0">
                    <a:pos x="425" y="200"/>
                  </a:cxn>
                  <a:cxn ang="0">
                    <a:pos x="385" y="263"/>
                  </a:cxn>
                  <a:cxn ang="0">
                    <a:pos x="341" y="266"/>
                  </a:cxn>
                  <a:cxn ang="0">
                    <a:pos x="232" y="290"/>
                  </a:cxn>
                  <a:cxn ang="0">
                    <a:pos x="317" y="347"/>
                  </a:cxn>
                  <a:cxn ang="0">
                    <a:pos x="419" y="365"/>
                  </a:cxn>
                  <a:cxn ang="0">
                    <a:pos x="487" y="365"/>
                  </a:cxn>
                  <a:cxn ang="0">
                    <a:pos x="576" y="323"/>
                  </a:cxn>
                  <a:cxn ang="0">
                    <a:pos x="537" y="247"/>
                  </a:cxn>
                  <a:cxn ang="0">
                    <a:pos x="475" y="147"/>
                  </a:cxn>
                  <a:cxn ang="0">
                    <a:pos x="317" y="33"/>
                  </a:cxn>
                  <a:cxn ang="0">
                    <a:pos x="203" y="0"/>
                  </a:cxn>
                  <a:cxn ang="0">
                    <a:pos x="74" y="14"/>
                  </a:cxn>
                  <a:cxn ang="0">
                    <a:pos x="71" y="14"/>
                  </a:cxn>
                  <a:cxn ang="0">
                    <a:pos x="61" y="15"/>
                  </a:cxn>
                  <a:cxn ang="0">
                    <a:pos x="48" y="18"/>
                  </a:cxn>
                  <a:cxn ang="0">
                    <a:pos x="34" y="19"/>
                  </a:cxn>
                  <a:cxn ang="0">
                    <a:pos x="19" y="20"/>
                  </a:cxn>
                  <a:cxn ang="0">
                    <a:pos x="8" y="22"/>
                  </a:cxn>
                  <a:cxn ang="0">
                    <a:pos x="0" y="24"/>
                  </a:cxn>
                  <a:cxn ang="0">
                    <a:pos x="0" y="24"/>
                  </a:cxn>
                </a:cxnLst>
                <a:rect l="0" t="0" r="r" b="b"/>
                <a:pathLst>
                  <a:path w="576" h="365">
                    <a:moveTo>
                      <a:pt x="0" y="24"/>
                    </a:moveTo>
                    <a:lnTo>
                      <a:pt x="0" y="90"/>
                    </a:lnTo>
                    <a:lnTo>
                      <a:pt x="41" y="147"/>
                    </a:lnTo>
                    <a:lnTo>
                      <a:pt x="120" y="195"/>
                    </a:lnTo>
                    <a:lnTo>
                      <a:pt x="200" y="186"/>
                    </a:lnTo>
                    <a:lnTo>
                      <a:pt x="311" y="152"/>
                    </a:lnTo>
                    <a:lnTo>
                      <a:pt x="425" y="200"/>
                    </a:lnTo>
                    <a:lnTo>
                      <a:pt x="385" y="263"/>
                    </a:lnTo>
                    <a:lnTo>
                      <a:pt x="341" y="266"/>
                    </a:lnTo>
                    <a:lnTo>
                      <a:pt x="232" y="290"/>
                    </a:lnTo>
                    <a:lnTo>
                      <a:pt x="317" y="347"/>
                    </a:lnTo>
                    <a:lnTo>
                      <a:pt x="419" y="365"/>
                    </a:lnTo>
                    <a:lnTo>
                      <a:pt x="487" y="365"/>
                    </a:lnTo>
                    <a:lnTo>
                      <a:pt x="576" y="323"/>
                    </a:lnTo>
                    <a:lnTo>
                      <a:pt x="537" y="247"/>
                    </a:lnTo>
                    <a:lnTo>
                      <a:pt x="475" y="147"/>
                    </a:lnTo>
                    <a:lnTo>
                      <a:pt x="317" y="33"/>
                    </a:lnTo>
                    <a:lnTo>
                      <a:pt x="203" y="0"/>
                    </a:lnTo>
                    <a:lnTo>
                      <a:pt x="74" y="14"/>
                    </a:lnTo>
                    <a:lnTo>
                      <a:pt x="71" y="14"/>
                    </a:lnTo>
                    <a:lnTo>
                      <a:pt x="61" y="15"/>
                    </a:lnTo>
                    <a:lnTo>
                      <a:pt x="48" y="18"/>
                    </a:lnTo>
                    <a:lnTo>
                      <a:pt x="34" y="19"/>
                    </a:lnTo>
                    <a:lnTo>
                      <a:pt x="19" y="20"/>
                    </a:lnTo>
                    <a:lnTo>
                      <a:pt x="8" y="22"/>
                    </a:lnTo>
                    <a:lnTo>
                      <a:pt x="0" y="24"/>
                    </a:lnTo>
                    <a:lnTo>
                      <a:pt x="0" y="24"/>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1" name="Freeform 34"/>
              <p:cNvSpPr>
                <a:spLocks/>
              </p:cNvSpPr>
              <p:nvPr/>
            </p:nvSpPr>
            <p:spPr bwMode="auto">
              <a:xfrm>
                <a:off x="5046" y="454"/>
                <a:ext cx="83" cy="33"/>
              </a:xfrm>
              <a:custGeom>
                <a:avLst/>
                <a:gdLst/>
                <a:ahLst/>
                <a:cxnLst>
                  <a:cxn ang="0">
                    <a:pos x="0" y="23"/>
                  </a:cxn>
                  <a:cxn ang="0">
                    <a:pos x="174" y="0"/>
                  </a:cxn>
                  <a:cxn ang="0">
                    <a:pos x="249" y="42"/>
                  </a:cxn>
                  <a:cxn ang="0">
                    <a:pos x="100" y="66"/>
                  </a:cxn>
                  <a:cxn ang="0">
                    <a:pos x="0" y="23"/>
                  </a:cxn>
                </a:cxnLst>
                <a:rect l="0" t="0" r="r" b="b"/>
                <a:pathLst>
                  <a:path w="249" h="66">
                    <a:moveTo>
                      <a:pt x="0" y="23"/>
                    </a:moveTo>
                    <a:lnTo>
                      <a:pt x="174" y="0"/>
                    </a:lnTo>
                    <a:lnTo>
                      <a:pt x="249" y="42"/>
                    </a:lnTo>
                    <a:lnTo>
                      <a:pt x="100" y="66"/>
                    </a:lnTo>
                    <a:lnTo>
                      <a:pt x="0" y="23"/>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2" name="Freeform 35"/>
              <p:cNvSpPr>
                <a:spLocks/>
              </p:cNvSpPr>
              <p:nvPr/>
            </p:nvSpPr>
            <p:spPr bwMode="auto">
              <a:xfrm>
                <a:off x="5158" y="501"/>
                <a:ext cx="174" cy="142"/>
              </a:xfrm>
              <a:custGeom>
                <a:avLst/>
                <a:gdLst/>
                <a:ahLst/>
                <a:cxnLst>
                  <a:cxn ang="0">
                    <a:pos x="152" y="109"/>
                  </a:cxn>
                  <a:cxn ang="0">
                    <a:pos x="108" y="90"/>
                  </a:cxn>
                  <a:cxn ang="0">
                    <a:pos x="52" y="0"/>
                  </a:cxn>
                  <a:cxn ang="0">
                    <a:pos x="0" y="9"/>
                  </a:cxn>
                  <a:cxn ang="0">
                    <a:pos x="0" y="51"/>
                  </a:cxn>
                  <a:cxn ang="0">
                    <a:pos x="52" y="85"/>
                  </a:cxn>
                  <a:cxn ang="0">
                    <a:pos x="52" y="143"/>
                  </a:cxn>
                  <a:cxn ang="0">
                    <a:pos x="96" y="189"/>
                  </a:cxn>
                  <a:cxn ang="0">
                    <a:pos x="135" y="228"/>
                  </a:cxn>
                  <a:cxn ang="0">
                    <a:pos x="175" y="247"/>
                  </a:cxn>
                  <a:cxn ang="0">
                    <a:pos x="232" y="242"/>
                  </a:cxn>
                  <a:cxn ang="0">
                    <a:pos x="314" y="242"/>
                  </a:cxn>
                  <a:cxn ang="0">
                    <a:pos x="381" y="283"/>
                  </a:cxn>
                  <a:cxn ang="0">
                    <a:pos x="522" y="283"/>
                  </a:cxn>
                  <a:cxn ang="0">
                    <a:pos x="501" y="209"/>
                  </a:cxn>
                  <a:cxn ang="0">
                    <a:pos x="393" y="204"/>
                  </a:cxn>
                  <a:cxn ang="0">
                    <a:pos x="275" y="199"/>
                  </a:cxn>
                  <a:cxn ang="0">
                    <a:pos x="246" y="167"/>
                  </a:cxn>
                  <a:cxn ang="0">
                    <a:pos x="187" y="157"/>
                  </a:cxn>
                  <a:cxn ang="0">
                    <a:pos x="152" y="109"/>
                  </a:cxn>
                </a:cxnLst>
                <a:rect l="0" t="0" r="r" b="b"/>
                <a:pathLst>
                  <a:path w="522" h="283">
                    <a:moveTo>
                      <a:pt x="152" y="109"/>
                    </a:moveTo>
                    <a:lnTo>
                      <a:pt x="108" y="90"/>
                    </a:lnTo>
                    <a:lnTo>
                      <a:pt x="52" y="0"/>
                    </a:lnTo>
                    <a:lnTo>
                      <a:pt x="0" y="9"/>
                    </a:lnTo>
                    <a:lnTo>
                      <a:pt x="0" y="51"/>
                    </a:lnTo>
                    <a:lnTo>
                      <a:pt x="52" y="85"/>
                    </a:lnTo>
                    <a:lnTo>
                      <a:pt x="52" y="143"/>
                    </a:lnTo>
                    <a:lnTo>
                      <a:pt x="96" y="189"/>
                    </a:lnTo>
                    <a:lnTo>
                      <a:pt x="135" y="228"/>
                    </a:lnTo>
                    <a:lnTo>
                      <a:pt x="175" y="247"/>
                    </a:lnTo>
                    <a:lnTo>
                      <a:pt x="232" y="242"/>
                    </a:lnTo>
                    <a:lnTo>
                      <a:pt x="314" y="242"/>
                    </a:lnTo>
                    <a:lnTo>
                      <a:pt x="381" y="283"/>
                    </a:lnTo>
                    <a:lnTo>
                      <a:pt x="522" y="283"/>
                    </a:lnTo>
                    <a:lnTo>
                      <a:pt x="501" y="209"/>
                    </a:lnTo>
                    <a:lnTo>
                      <a:pt x="393" y="204"/>
                    </a:lnTo>
                    <a:lnTo>
                      <a:pt x="275" y="199"/>
                    </a:lnTo>
                    <a:lnTo>
                      <a:pt x="246" y="167"/>
                    </a:lnTo>
                    <a:lnTo>
                      <a:pt x="187" y="157"/>
                    </a:lnTo>
                    <a:lnTo>
                      <a:pt x="152" y="109"/>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3" name="Freeform 36"/>
              <p:cNvSpPr>
                <a:spLocks/>
              </p:cNvSpPr>
              <p:nvPr/>
            </p:nvSpPr>
            <p:spPr bwMode="auto">
              <a:xfrm>
                <a:off x="5202" y="485"/>
                <a:ext cx="48" cy="83"/>
              </a:xfrm>
              <a:custGeom>
                <a:avLst/>
                <a:gdLst/>
                <a:ahLst/>
                <a:cxnLst>
                  <a:cxn ang="0">
                    <a:pos x="44" y="0"/>
                  </a:cxn>
                  <a:cxn ang="0">
                    <a:pos x="0" y="0"/>
                  </a:cxn>
                  <a:cxn ang="0">
                    <a:pos x="0" y="43"/>
                  </a:cxn>
                  <a:cxn ang="0">
                    <a:pos x="44" y="72"/>
                  </a:cxn>
                  <a:cxn ang="0">
                    <a:pos x="73" y="119"/>
                  </a:cxn>
                  <a:cxn ang="0">
                    <a:pos x="73" y="157"/>
                  </a:cxn>
                  <a:cxn ang="0">
                    <a:pos x="121" y="167"/>
                  </a:cxn>
                  <a:cxn ang="0">
                    <a:pos x="144" y="143"/>
                  </a:cxn>
                  <a:cxn ang="0">
                    <a:pos x="144" y="82"/>
                  </a:cxn>
                  <a:cxn ang="0">
                    <a:pos x="105" y="63"/>
                  </a:cxn>
                  <a:cxn ang="0">
                    <a:pos x="73" y="34"/>
                  </a:cxn>
                  <a:cxn ang="0">
                    <a:pos x="44" y="0"/>
                  </a:cxn>
                </a:cxnLst>
                <a:rect l="0" t="0" r="r" b="b"/>
                <a:pathLst>
                  <a:path w="144" h="167">
                    <a:moveTo>
                      <a:pt x="44" y="0"/>
                    </a:moveTo>
                    <a:lnTo>
                      <a:pt x="0" y="0"/>
                    </a:lnTo>
                    <a:lnTo>
                      <a:pt x="0" y="43"/>
                    </a:lnTo>
                    <a:lnTo>
                      <a:pt x="44" y="72"/>
                    </a:lnTo>
                    <a:lnTo>
                      <a:pt x="73" y="119"/>
                    </a:lnTo>
                    <a:lnTo>
                      <a:pt x="73" y="157"/>
                    </a:lnTo>
                    <a:lnTo>
                      <a:pt x="121" y="167"/>
                    </a:lnTo>
                    <a:lnTo>
                      <a:pt x="144" y="143"/>
                    </a:lnTo>
                    <a:lnTo>
                      <a:pt x="144" y="82"/>
                    </a:lnTo>
                    <a:lnTo>
                      <a:pt x="105" y="63"/>
                    </a:lnTo>
                    <a:lnTo>
                      <a:pt x="73" y="34"/>
                    </a:lnTo>
                    <a:lnTo>
                      <a:pt x="44"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4" name="Freeform 37"/>
              <p:cNvSpPr>
                <a:spLocks/>
              </p:cNvSpPr>
              <p:nvPr/>
            </p:nvSpPr>
            <p:spPr bwMode="auto">
              <a:xfrm>
                <a:off x="5263" y="534"/>
                <a:ext cx="47" cy="41"/>
              </a:xfrm>
              <a:custGeom>
                <a:avLst/>
                <a:gdLst/>
                <a:ahLst/>
                <a:cxnLst>
                  <a:cxn ang="0">
                    <a:pos x="0" y="43"/>
                  </a:cxn>
                  <a:cxn ang="0">
                    <a:pos x="56" y="0"/>
                  </a:cxn>
                  <a:cxn ang="0">
                    <a:pos x="119" y="33"/>
                  </a:cxn>
                  <a:cxn ang="0">
                    <a:pos x="141" y="72"/>
                  </a:cxn>
                  <a:cxn ang="0">
                    <a:pos x="102" y="81"/>
                  </a:cxn>
                  <a:cxn ang="0">
                    <a:pos x="56" y="81"/>
                  </a:cxn>
                  <a:cxn ang="0">
                    <a:pos x="0" y="43"/>
                  </a:cxn>
                </a:cxnLst>
                <a:rect l="0" t="0" r="r" b="b"/>
                <a:pathLst>
                  <a:path w="141" h="81">
                    <a:moveTo>
                      <a:pt x="0" y="43"/>
                    </a:moveTo>
                    <a:lnTo>
                      <a:pt x="56" y="0"/>
                    </a:lnTo>
                    <a:lnTo>
                      <a:pt x="119" y="33"/>
                    </a:lnTo>
                    <a:lnTo>
                      <a:pt x="141" y="72"/>
                    </a:lnTo>
                    <a:lnTo>
                      <a:pt x="102" y="81"/>
                    </a:lnTo>
                    <a:lnTo>
                      <a:pt x="56" y="81"/>
                    </a:lnTo>
                    <a:lnTo>
                      <a:pt x="0" y="43"/>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5" name="Freeform 38"/>
              <p:cNvSpPr>
                <a:spLocks/>
              </p:cNvSpPr>
              <p:nvPr/>
            </p:nvSpPr>
            <p:spPr bwMode="auto">
              <a:xfrm>
                <a:off x="5299" y="527"/>
                <a:ext cx="29" cy="41"/>
              </a:xfrm>
              <a:custGeom>
                <a:avLst/>
                <a:gdLst/>
                <a:ahLst/>
                <a:cxnLst>
                  <a:cxn ang="0">
                    <a:pos x="0" y="29"/>
                  </a:cxn>
                  <a:cxn ang="0">
                    <a:pos x="6" y="0"/>
                  </a:cxn>
                  <a:cxn ang="0">
                    <a:pos x="45" y="15"/>
                  </a:cxn>
                  <a:cxn ang="0">
                    <a:pos x="87" y="82"/>
                  </a:cxn>
                  <a:cxn ang="0">
                    <a:pos x="45" y="48"/>
                  </a:cxn>
                  <a:cxn ang="0">
                    <a:pos x="0" y="29"/>
                  </a:cxn>
                </a:cxnLst>
                <a:rect l="0" t="0" r="r" b="b"/>
                <a:pathLst>
                  <a:path w="87" h="82">
                    <a:moveTo>
                      <a:pt x="0" y="29"/>
                    </a:moveTo>
                    <a:lnTo>
                      <a:pt x="6" y="0"/>
                    </a:lnTo>
                    <a:lnTo>
                      <a:pt x="45" y="15"/>
                    </a:lnTo>
                    <a:lnTo>
                      <a:pt x="87" y="82"/>
                    </a:lnTo>
                    <a:lnTo>
                      <a:pt x="45" y="48"/>
                    </a:lnTo>
                    <a:lnTo>
                      <a:pt x="0" y="29"/>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6" name="Freeform 39"/>
              <p:cNvSpPr>
                <a:spLocks/>
              </p:cNvSpPr>
              <p:nvPr/>
            </p:nvSpPr>
            <p:spPr bwMode="auto">
              <a:xfrm>
                <a:off x="5253" y="331"/>
                <a:ext cx="86" cy="175"/>
              </a:xfrm>
              <a:custGeom>
                <a:avLst/>
                <a:gdLst/>
                <a:ahLst/>
                <a:cxnLst>
                  <a:cxn ang="0">
                    <a:pos x="0" y="5"/>
                  </a:cxn>
                  <a:cxn ang="0">
                    <a:pos x="0" y="60"/>
                  </a:cxn>
                  <a:cxn ang="0">
                    <a:pos x="6" y="119"/>
                  </a:cxn>
                  <a:cxn ang="0">
                    <a:pos x="20" y="173"/>
                  </a:cxn>
                  <a:cxn ang="0">
                    <a:pos x="41" y="203"/>
                  </a:cxn>
                  <a:cxn ang="0">
                    <a:pos x="121" y="271"/>
                  </a:cxn>
                  <a:cxn ang="0">
                    <a:pos x="126" y="313"/>
                  </a:cxn>
                  <a:cxn ang="0">
                    <a:pos x="167" y="351"/>
                  </a:cxn>
                  <a:cxn ang="0">
                    <a:pos x="193" y="326"/>
                  </a:cxn>
                  <a:cxn ang="0">
                    <a:pos x="193" y="266"/>
                  </a:cxn>
                  <a:cxn ang="0">
                    <a:pos x="242" y="224"/>
                  </a:cxn>
                  <a:cxn ang="0">
                    <a:pos x="256" y="186"/>
                  </a:cxn>
                  <a:cxn ang="0">
                    <a:pos x="256" y="119"/>
                  </a:cxn>
                  <a:cxn ang="0">
                    <a:pos x="223" y="144"/>
                  </a:cxn>
                  <a:cxn ang="0">
                    <a:pos x="185" y="169"/>
                  </a:cxn>
                  <a:cxn ang="0">
                    <a:pos x="141" y="208"/>
                  </a:cxn>
                  <a:cxn ang="0">
                    <a:pos x="136" y="178"/>
                  </a:cxn>
                  <a:cxn ang="0">
                    <a:pos x="157" y="136"/>
                  </a:cxn>
                  <a:cxn ang="0">
                    <a:pos x="162" y="85"/>
                  </a:cxn>
                  <a:cxn ang="0">
                    <a:pos x="151" y="47"/>
                  </a:cxn>
                  <a:cxn ang="0">
                    <a:pos x="121" y="68"/>
                  </a:cxn>
                  <a:cxn ang="0">
                    <a:pos x="86" y="85"/>
                  </a:cxn>
                  <a:cxn ang="0">
                    <a:pos x="60" y="88"/>
                  </a:cxn>
                  <a:cxn ang="0">
                    <a:pos x="43" y="38"/>
                  </a:cxn>
                  <a:cxn ang="0">
                    <a:pos x="30" y="0"/>
                  </a:cxn>
                  <a:cxn ang="0">
                    <a:pos x="0" y="5"/>
                  </a:cxn>
                </a:cxnLst>
                <a:rect l="0" t="0" r="r" b="b"/>
                <a:pathLst>
                  <a:path w="256" h="351">
                    <a:moveTo>
                      <a:pt x="0" y="5"/>
                    </a:moveTo>
                    <a:lnTo>
                      <a:pt x="0" y="60"/>
                    </a:lnTo>
                    <a:lnTo>
                      <a:pt x="6" y="119"/>
                    </a:lnTo>
                    <a:lnTo>
                      <a:pt x="20" y="173"/>
                    </a:lnTo>
                    <a:lnTo>
                      <a:pt x="41" y="203"/>
                    </a:lnTo>
                    <a:lnTo>
                      <a:pt x="121" y="271"/>
                    </a:lnTo>
                    <a:lnTo>
                      <a:pt x="126" y="313"/>
                    </a:lnTo>
                    <a:lnTo>
                      <a:pt x="167" y="351"/>
                    </a:lnTo>
                    <a:lnTo>
                      <a:pt x="193" y="326"/>
                    </a:lnTo>
                    <a:lnTo>
                      <a:pt x="193" y="266"/>
                    </a:lnTo>
                    <a:lnTo>
                      <a:pt x="242" y="224"/>
                    </a:lnTo>
                    <a:lnTo>
                      <a:pt x="256" y="186"/>
                    </a:lnTo>
                    <a:lnTo>
                      <a:pt x="256" y="119"/>
                    </a:lnTo>
                    <a:lnTo>
                      <a:pt x="223" y="144"/>
                    </a:lnTo>
                    <a:lnTo>
                      <a:pt x="185" y="169"/>
                    </a:lnTo>
                    <a:lnTo>
                      <a:pt x="141" y="208"/>
                    </a:lnTo>
                    <a:lnTo>
                      <a:pt x="136" y="178"/>
                    </a:lnTo>
                    <a:lnTo>
                      <a:pt x="157" y="136"/>
                    </a:lnTo>
                    <a:lnTo>
                      <a:pt x="162" y="85"/>
                    </a:lnTo>
                    <a:lnTo>
                      <a:pt x="151" y="47"/>
                    </a:lnTo>
                    <a:lnTo>
                      <a:pt x="121" y="68"/>
                    </a:lnTo>
                    <a:lnTo>
                      <a:pt x="86" y="85"/>
                    </a:lnTo>
                    <a:lnTo>
                      <a:pt x="60" y="88"/>
                    </a:lnTo>
                    <a:lnTo>
                      <a:pt x="43" y="38"/>
                    </a:lnTo>
                    <a:lnTo>
                      <a:pt x="30" y="0"/>
                    </a:lnTo>
                    <a:lnTo>
                      <a:pt x="0" y="5"/>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7" name="Freeform 40"/>
              <p:cNvSpPr>
                <a:spLocks/>
              </p:cNvSpPr>
              <p:nvPr/>
            </p:nvSpPr>
            <p:spPr bwMode="auto">
              <a:xfrm>
                <a:off x="5224" y="360"/>
                <a:ext cx="29" cy="135"/>
              </a:xfrm>
              <a:custGeom>
                <a:avLst/>
                <a:gdLst/>
                <a:ahLst/>
                <a:cxnLst>
                  <a:cxn ang="0">
                    <a:pos x="57" y="173"/>
                  </a:cxn>
                  <a:cxn ang="0">
                    <a:pos x="57" y="206"/>
                  </a:cxn>
                  <a:cxn ang="0">
                    <a:pos x="87" y="270"/>
                  </a:cxn>
                  <a:cxn ang="0">
                    <a:pos x="35" y="253"/>
                  </a:cxn>
                  <a:cxn ang="0">
                    <a:pos x="21" y="190"/>
                  </a:cxn>
                  <a:cxn ang="0">
                    <a:pos x="21" y="126"/>
                  </a:cxn>
                  <a:cxn ang="0">
                    <a:pos x="0" y="92"/>
                  </a:cxn>
                  <a:cxn ang="0">
                    <a:pos x="0" y="59"/>
                  </a:cxn>
                  <a:cxn ang="0">
                    <a:pos x="0" y="0"/>
                  </a:cxn>
                  <a:cxn ang="0">
                    <a:pos x="15" y="67"/>
                  </a:cxn>
                  <a:cxn ang="0">
                    <a:pos x="31" y="134"/>
                  </a:cxn>
                  <a:cxn ang="0">
                    <a:pos x="57" y="173"/>
                  </a:cxn>
                </a:cxnLst>
                <a:rect l="0" t="0" r="r" b="b"/>
                <a:pathLst>
                  <a:path w="87" h="270">
                    <a:moveTo>
                      <a:pt x="57" y="173"/>
                    </a:moveTo>
                    <a:lnTo>
                      <a:pt x="57" y="206"/>
                    </a:lnTo>
                    <a:lnTo>
                      <a:pt x="87" y="270"/>
                    </a:lnTo>
                    <a:lnTo>
                      <a:pt x="35" y="253"/>
                    </a:lnTo>
                    <a:lnTo>
                      <a:pt x="21" y="190"/>
                    </a:lnTo>
                    <a:lnTo>
                      <a:pt x="21" y="126"/>
                    </a:lnTo>
                    <a:lnTo>
                      <a:pt x="0" y="92"/>
                    </a:lnTo>
                    <a:lnTo>
                      <a:pt x="0" y="59"/>
                    </a:lnTo>
                    <a:lnTo>
                      <a:pt x="0" y="0"/>
                    </a:lnTo>
                    <a:lnTo>
                      <a:pt x="15" y="67"/>
                    </a:lnTo>
                    <a:lnTo>
                      <a:pt x="31" y="134"/>
                    </a:lnTo>
                    <a:lnTo>
                      <a:pt x="57" y="173"/>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8" name="Freeform 41"/>
              <p:cNvSpPr>
                <a:spLocks/>
              </p:cNvSpPr>
              <p:nvPr/>
            </p:nvSpPr>
            <p:spPr bwMode="auto">
              <a:xfrm>
                <a:off x="5303" y="657"/>
                <a:ext cx="96" cy="249"/>
              </a:xfrm>
              <a:custGeom>
                <a:avLst/>
                <a:gdLst/>
                <a:ahLst/>
                <a:cxnLst>
                  <a:cxn ang="0">
                    <a:pos x="165" y="15"/>
                  </a:cxn>
                  <a:cxn ang="0">
                    <a:pos x="140" y="60"/>
                  </a:cxn>
                  <a:cxn ang="0">
                    <a:pos x="140" y="125"/>
                  </a:cxn>
                  <a:cxn ang="0">
                    <a:pos x="86" y="177"/>
                  </a:cxn>
                  <a:cxn ang="0">
                    <a:pos x="60" y="244"/>
                  </a:cxn>
                  <a:cxn ang="0">
                    <a:pos x="30" y="274"/>
                  </a:cxn>
                  <a:cxn ang="0">
                    <a:pos x="11" y="302"/>
                  </a:cxn>
                  <a:cxn ang="0">
                    <a:pos x="1" y="329"/>
                  </a:cxn>
                  <a:cxn ang="0">
                    <a:pos x="0" y="356"/>
                  </a:cxn>
                  <a:cxn ang="0">
                    <a:pos x="1" y="385"/>
                  </a:cxn>
                  <a:cxn ang="0">
                    <a:pos x="4" y="417"/>
                  </a:cxn>
                  <a:cxn ang="0">
                    <a:pos x="4" y="454"/>
                  </a:cxn>
                  <a:cxn ang="0">
                    <a:pos x="1" y="497"/>
                  </a:cxn>
                  <a:cxn ang="0">
                    <a:pos x="148" y="473"/>
                  </a:cxn>
                  <a:cxn ang="0">
                    <a:pos x="165" y="370"/>
                  </a:cxn>
                  <a:cxn ang="0">
                    <a:pos x="210" y="289"/>
                  </a:cxn>
                  <a:cxn ang="0">
                    <a:pos x="165" y="259"/>
                  </a:cxn>
                  <a:cxn ang="0">
                    <a:pos x="165" y="207"/>
                  </a:cxn>
                  <a:cxn ang="0">
                    <a:pos x="174" y="155"/>
                  </a:cxn>
                  <a:cxn ang="0">
                    <a:pos x="262" y="184"/>
                  </a:cxn>
                  <a:cxn ang="0">
                    <a:pos x="236" y="133"/>
                  </a:cxn>
                  <a:cxn ang="0">
                    <a:pos x="191" y="104"/>
                  </a:cxn>
                  <a:cxn ang="0">
                    <a:pos x="200" y="60"/>
                  </a:cxn>
                  <a:cxn ang="0">
                    <a:pos x="288" y="88"/>
                  </a:cxn>
                  <a:cxn ang="0">
                    <a:pos x="279" y="22"/>
                  </a:cxn>
                  <a:cxn ang="0">
                    <a:pos x="227" y="0"/>
                  </a:cxn>
                  <a:cxn ang="0">
                    <a:pos x="165" y="15"/>
                  </a:cxn>
                </a:cxnLst>
                <a:rect l="0" t="0" r="r" b="b"/>
                <a:pathLst>
                  <a:path w="288" h="497">
                    <a:moveTo>
                      <a:pt x="165" y="15"/>
                    </a:moveTo>
                    <a:lnTo>
                      <a:pt x="140" y="60"/>
                    </a:lnTo>
                    <a:lnTo>
                      <a:pt x="140" y="125"/>
                    </a:lnTo>
                    <a:lnTo>
                      <a:pt x="86" y="177"/>
                    </a:lnTo>
                    <a:lnTo>
                      <a:pt x="60" y="244"/>
                    </a:lnTo>
                    <a:lnTo>
                      <a:pt x="30" y="274"/>
                    </a:lnTo>
                    <a:lnTo>
                      <a:pt x="11" y="302"/>
                    </a:lnTo>
                    <a:lnTo>
                      <a:pt x="1" y="329"/>
                    </a:lnTo>
                    <a:lnTo>
                      <a:pt x="0" y="356"/>
                    </a:lnTo>
                    <a:lnTo>
                      <a:pt x="1" y="385"/>
                    </a:lnTo>
                    <a:lnTo>
                      <a:pt x="4" y="417"/>
                    </a:lnTo>
                    <a:lnTo>
                      <a:pt x="4" y="454"/>
                    </a:lnTo>
                    <a:lnTo>
                      <a:pt x="1" y="497"/>
                    </a:lnTo>
                    <a:lnTo>
                      <a:pt x="148" y="473"/>
                    </a:lnTo>
                    <a:lnTo>
                      <a:pt x="165" y="370"/>
                    </a:lnTo>
                    <a:lnTo>
                      <a:pt x="210" y="289"/>
                    </a:lnTo>
                    <a:lnTo>
                      <a:pt x="165" y="259"/>
                    </a:lnTo>
                    <a:lnTo>
                      <a:pt x="165" y="207"/>
                    </a:lnTo>
                    <a:lnTo>
                      <a:pt x="174" y="155"/>
                    </a:lnTo>
                    <a:lnTo>
                      <a:pt x="262" y="184"/>
                    </a:lnTo>
                    <a:lnTo>
                      <a:pt x="236" y="133"/>
                    </a:lnTo>
                    <a:lnTo>
                      <a:pt x="191" y="104"/>
                    </a:lnTo>
                    <a:lnTo>
                      <a:pt x="200" y="60"/>
                    </a:lnTo>
                    <a:lnTo>
                      <a:pt x="288" y="88"/>
                    </a:lnTo>
                    <a:lnTo>
                      <a:pt x="279" y="22"/>
                    </a:lnTo>
                    <a:lnTo>
                      <a:pt x="227" y="0"/>
                    </a:lnTo>
                    <a:lnTo>
                      <a:pt x="165" y="15"/>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9" name="Freeform 42"/>
              <p:cNvSpPr>
                <a:spLocks/>
              </p:cNvSpPr>
              <p:nvPr/>
            </p:nvSpPr>
            <p:spPr bwMode="auto">
              <a:xfrm>
                <a:off x="5210" y="259"/>
                <a:ext cx="268" cy="322"/>
              </a:xfrm>
              <a:custGeom>
                <a:avLst/>
                <a:gdLst/>
                <a:ahLst/>
                <a:cxnLst>
                  <a:cxn ang="0">
                    <a:pos x="0" y="31"/>
                  </a:cxn>
                  <a:cxn ang="0">
                    <a:pos x="62" y="17"/>
                  </a:cxn>
                  <a:cxn ang="0">
                    <a:pos x="155" y="0"/>
                  </a:cxn>
                  <a:cxn ang="0">
                    <a:pos x="295" y="0"/>
                  </a:cxn>
                  <a:cxn ang="0">
                    <a:pos x="436" y="45"/>
                  </a:cxn>
                  <a:cxn ang="0">
                    <a:pos x="515" y="103"/>
                  </a:cxn>
                  <a:cxn ang="0">
                    <a:pos x="665" y="192"/>
                  </a:cxn>
                  <a:cxn ang="0">
                    <a:pos x="740" y="244"/>
                  </a:cxn>
                  <a:cxn ang="0">
                    <a:pos x="804" y="288"/>
                  </a:cxn>
                  <a:cxn ang="0">
                    <a:pos x="804" y="363"/>
                  </a:cxn>
                  <a:cxn ang="0">
                    <a:pos x="734" y="363"/>
                  </a:cxn>
                  <a:cxn ang="0">
                    <a:pos x="611" y="355"/>
                  </a:cxn>
                  <a:cxn ang="0">
                    <a:pos x="655" y="318"/>
                  </a:cxn>
                  <a:cxn ang="0">
                    <a:pos x="716" y="311"/>
                  </a:cxn>
                  <a:cxn ang="0">
                    <a:pos x="673" y="258"/>
                  </a:cxn>
                  <a:cxn ang="0">
                    <a:pos x="629" y="207"/>
                  </a:cxn>
                  <a:cxn ang="0">
                    <a:pos x="577" y="229"/>
                  </a:cxn>
                  <a:cxn ang="0">
                    <a:pos x="532" y="258"/>
                  </a:cxn>
                  <a:cxn ang="0">
                    <a:pos x="532" y="222"/>
                  </a:cxn>
                  <a:cxn ang="0">
                    <a:pos x="532" y="162"/>
                  </a:cxn>
                  <a:cxn ang="0">
                    <a:pos x="470" y="111"/>
                  </a:cxn>
                  <a:cxn ang="0">
                    <a:pos x="401" y="82"/>
                  </a:cxn>
                  <a:cxn ang="0">
                    <a:pos x="436" y="155"/>
                  </a:cxn>
                  <a:cxn ang="0">
                    <a:pos x="506" y="251"/>
                  </a:cxn>
                  <a:cxn ang="0">
                    <a:pos x="506" y="333"/>
                  </a:cxn>
                  <a:cxn ang="0">
                    <a:pos x="541" y="407"/>
                  </a:cxn>
                  <a:cxn ang="0">
                    <a:pos x="567" y="503"/>
                  </a:cxn>
                  <a:cxn ang="0">
                    <a:pos x="567" y="576"/>
                  </a:cxn>
                  <a:cxn ang="0">
                    <a:pos x="532" y="643"/>
                  </a:cxn>
                  <a:cxn ang="0">
                    <a:pos x="532" y="562"/>
                  </a:cxn>
                  <a:cxn ang="0">
                    <a:pos x="532" y="458"/>
                  </a:cxn>
                  <a:cxn ang="0">
                    <a:pos x="462" y="295"/>
                  </a:cxn>
                  <a:cxn ang="0">
                    <a:pos x="444" y="215"/>
                  </a:cxn>
                  <a:cxn ang="0">
                    <a:pos x="401" y="148"/>
                  </a:cxn>
                  <a:cxn ang="0">
                    <a:pos x="348" y="178"/>
                  </a:cxn>
                  <a:cxn ang="0">
                    <a:pos x="348" y="118"/>
                  </a:cxn>
                  <a:cxn ang="0">
                    <a:pos x="339" y="66"/>
                  </a:cxn>
                  <a:cxn ang="0">
                    <a:pos x="295" y="73"/>
                  </a:cxn>
                  <a:cxn ang="0">
                    <a:pos x="278" y="133"/>
                  </a:cxn>
                  <a:cxn ang="0">
                    <a:pos x="226" y="52"/>
                  </a:cxn>
                  <a:cxn ang="0">
                    <a:pos x="147" y="52"/>
                  </a:cxn>
                  <a:cxn ang="0">
                    <a:pos x="102" y="73"/>
                  </a:cxn>
                  <a:cxn ang="0">
                    <a:pos x="26" y="118"/>
                  </a:cxn>
                  <a:cxn ang="0">
                    <a:pos x="0" y="31"/>
                  </a:cxn>
                </a:cxnLst>
                <a:rect l="0" t="0" r="r" b="b"/>
                <a:pathLst>
                  <a:path w="804" h="643">
                    <a:moveTo>
                      <a:pt x="0" y="31"/>
                    </a:moveTo>
                    <a:lnTo>
                      <a:pt x="62" y="17"/>
                    </a:lnTo>
                    <a:lnTo>
                      <a:pt x="155" y="0"/>
                    </a:lnTo>
                    <a:lnTo>
                      <a:pt x="295" y="0"/>
                    </a:lnTo>
                    <a:lnTo>
                      <a:pt x="436" y="45"/>
                    </a:lnTo>
                    <a:lnTo>
                      <a:pt x="515" y="103"/>
                    </a:lnTo>
                    <a:lnTo>
                      <a:pt x="665" y="192"/>
                    </a:lnTo>
                    <a:lnTo>
                      <a:pt x="740" y="244"/>
                    </a:lnTo>
                    <a:lnTo>
                      <a:pt x="804" y="288"/>
                    </a:lnTo>
                    <a:lnTo>
                      <a:pt x="804" y="363"/>
                    </a:lnTo>
                    <a:lnTo>
                      <a:pt x="734" y="363"/>
                    </a:lnTo>
                    <a:lnTo>
                      <a:pt x="611" y="355"/>
                    </a:lnTo>
                    <a:lnTo>
                      <a:pt x="655" y="318"/>
                    </a:lnTo>
                    <a:lnTo>
                      <a:pt x="716" y="311"/>
                    </a:lnTo>
                    <a:lnTo>
                      <a:pt x="673" y="258"/>
                    </a:lnTo>
                    <a:lnTo>
                      <a:pt x="629" y="207"/>
                    </a:lnTo>
                    <a:lnTo>
                      <a:pt x="577" y="229"/>
                    </a:lnTo>
                    <a:lnTo>
                      <a:pt x="532" y="258"/>
                    </a:lnTo>
                    <a:lnTo>
                      <a:pt x="532" y="222"/>
                    </a:lnTo>
                    <a:lnTo>
                      <a:pt x="532" y="162"/>
                    </a:lnTo>
                    <a:lnTo>
                      <a:pt x="470" y="111"/>
                    </a:lnTo>
                    <a:lnTo>
                      <a:pt x="401" y="82"/>
                    </a:lnTo>
                    <a:lnTo>
                      <a:pt x="436" y="155"/>
                    </a:lnTo>
                    <a:lnTo>
                      <a:pt x="506" y="251"/>
                    </a:lnTo>
                    <a:lnTo>
                      <a:pt x="506" y="333"/>
                    </a:lnTo>
                    <a:lnTo>
                      <a:pt x="541" y="407"/>
                    </a:lnTo>
                    <a:lnTo>
                      <a:pt x="567" y="503"/>
                    </a:lnTo>
                    <a:lnTo>
                      <a:pt x="567" y="576"/>
                    </a:lnTo>
                    <a:lnTo>
                      <a:pt x="532" y="643"/>
                    </a:lnTo>
                    <a:lnTo>
                      <a:pt x="532" y="562"/>
                    </a:lnTo>
                    <a:lnTo>
                      <a:pt x="532" y="458"/>
                    </a:lnTo>
                    <a:lnTo>
                      <a:pt x="462" y="295"/>
                    </a:lnTo>
                    <a:lnTo>
                      <a:pt x="444" y="215"/>
                    </a:lnTo>
                    <a:lnTo>
                      <a:pt x="401" y="148"/>
                    </a:lnTo>
                    <a:lnTo>
                      <a:pt x="348" y="178"/>
                    </a:lnTo>
                    <a:lnTo>
                      <a:pt x="348" y="118"/>
                    </a:lnTo>
                    <a:lnTo>
                      <a:pt x="339" y="66"/>
                    </a:lnTo>
                    <a:lnTo>
                      <a:pt x="295" y="73"/>
                    </a:lnTo>
                    <a:lnTo>
                      <a:pt x="278" y="133"/>
                    </a:lnTo>
                    <a:lnTo>
                      <a:pt x="226" y="52"/>
                    </a:lnTo>
                    <a:lnTo>
                      <a:pt x="147" y="52"/>
                    </a:lnTo>
                    <a:lnTo>
                      <a:pt x="102" y="73"/>
                    </a:lnTo>
                    <a:lnTo>
                      <a:pt x="26" y="118"/>
                    </a:lnTo>
                    <a:lnTo>
                      <a:pt x="0" y="31"/>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80" name="Freeform 43"/>
              <p:cNvSpPr>
                <a:spLocks/>
              </p:cNvSpPr>
              <p:nvPr/>
            </p:nvSpPr>
            <p:spPr bwMode="auto">
              <a:xfrm>
                <a:off x="5431" y="455"/>
                <a:ext cx="91" cy="92"/>
              </a:xfrm>
              <a:custGeom>
                <a:avLst/>
                <a:gdLst/>
                <a:ahLst/>
                <a:cxnLst>
                  <a:cxn ang="0">
                    <a:pos x="210" y="0"/>
                  </a:cxn>
                  <a:cxn ang="0">
                    <a:pos x="244" y="37"/>
                  </a:cxn>
                  <a:cxn ang="0">
                    <a:pos x="244" y="97"/>
                  </a:cxn>
                  <a:cxn ang="0">
                    <a:pos x="227" y="133"/>
                  </a:cxn>
                  <a:cxn ang="0">
                    <a:pos x="272" y="185"/>
                  </a:cxn>
                  <a:cxn ang="0">
                    <a:pos x="193" y="185"/>
                  </a:cxn>
                  <a:cxn ang="0">
                    <a:pos x="193" y="133"/>
                  </a:cxn>
                  <a:cxn ang="0">
                    <a:pos x="193" y="60"/>
                  </a:cxn>
                  <a:cxn ang="0">
                    <a:pos x="165" y="112"/>
                  </a:cxn>
                  <a:cxn ang="0">
                    <a:pos x="105" y="119"/>
                  </a:cxn>
                  <a:cxn ang="0">
                    <a:pos x="0" y="97"/>
                  </a:cxn>
                  <a:cxn ang="0">
                    <a:pos x="87" y="75"/>
                  </a:cxn>
                  <a:cxn ang="0">
                    <a:pos x="165" y="37"/>
                  </a:cxn>
                  <a:cxn ang="0">
                    <a:pos x="210" y="0"/>
                  </a:cxn>
                </a:cxnLst>
                <a:rect l="0" t="0" r="r" b="b"/>
                <a:pathLst>
                  <a:path w="272" h="185">
                    <a:moveTo>
                      <a:pt x="210" y="0"/>
                    </a:moveTo>
                    <a:lnTo>
                      <a:pt x="244" y="37"/>
                    </a:lnTo>
                    <a:lnTo>
                      <a:pt x="244" y="97"/>
                    </a:lnTo>
                    <a:lnTo>
                      <a:pt x="227" y="133"/>
                    </a:lnTo>
                    <a:lnTo>
                      <a:pt x="272" y="185"/>
                    </a:lnTo>
                    <a:lnTo>
                      <a:pt x="193" y="185"/>
                    </a:lnTo>
                    <a:lnTo>
                      <a:pt x="193" y="133"/>
                    </a:lnTo>
                    <a:lnTo>
                      <a:pt x="193" y="60"/>
                    </a:lnTo>
                    <a:lnTo>
                      <a:pt x="165" y="112"/>
                    </a:lnTo>
                    <a:lnTo>
                      <a:pt x="105" y="119"/>
                    </a:lnTo>
                    <a:lnTo>
                      <a:pt x="0" y="97"/>
                    </a:lnTo>
                    <a:lnTo>
                      <a:pt x="87" y="75"/>
                    </a:lnTo>
                    <a:lnTo>
                      <a:pt x="165" y="37"/>
                    </a:lnTo>
                    <a:lnTo>
                      <a:pt x="210"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81" name="Freeform 44"/>
              <p:cNvSpPr>
                <a:spLocks/>
              </p:cNvSpPr>
              <p:nvPr/>
            </p:nvSpPr>
            <p:spPr bwMode="auto">
              <a:xfrm>
                <a:off x="5034" y="218"/>
                <a:ext cx="158" cy="181"/>
              </a:xfrm>
              <a:custGeom>
                <a:avLst/>
                <a:gdLst/>
                <a:ahLst/>
                <a:cxnLst>
                  <a:cxn ang="0">
                    <a:pos x="122" y="0"/>
                  </a:cxn>
                  <a:cxn ang="0">
                    <a:pos x="263" y="0"/>
                  </a:cxn>
                  <a:cxn ang="0">
                    <a:pos x="334" y="30"/>
                  </a:cxn>
                  <a:cxn ang="0">
                    <a:pos x="394" y="126"/>
                  </a:cxn>
                  <a:cxn ang="0">
                    <a:pos x="439" y="243"/>
                  </a:cxn>
                  <a:cxn ang="0">
                    <a:pos x="474" y="362"/>
                  </a:cxn>
                  <a:cxn ang="0">
                    <a:pos x="394" y="288"/>
                  </a:cxn>
                  <a:cxn ang="0">
                    <a:pos x="334" y="140"/>
                  </a:cxn>
                  <a:cxn ang="0">
                    <a:pos x="246" y="96"/>
                  </a:cxn>
                  <a:cxn ang="0">
                    <a:pos x="141" y="96"/>
                  </a:cxn>
                  <a:cxn ang="0">
                    <a:pos x="0" y="126"/>
                  </a:cxn>
                  <a:cxn ang="0">
                    <a:pos x="35" y="74"/>
                  </a:cxn>
                  <a:cxn ang="0">
                    <a:pos x="122" y="0"/>
                  </a:cxn>
                </a:cxnLst>
                <a:rect l="0" t="0" r="r" b="b"/>
                <a:pathLst>
                  <a:path w="474" h="362">
                    <a:moveTo>
                      <a:pt x="122" y="0"/>
                    </a:moveTo>
                    <a:lnTo>
                      <a:pt x="263" y="0"/>
                    </a:lnTo>
                    <a:lnTo>
                      <a:pt x="334" y="30"/>
                    </a:lnTo>
                    <a:lnTo>
                      <a:pt x="394" y="126"/>
                    </a:lnTo>
                    <a:lnTo>
                      <a:pt x="439" y="243"/>
                    </a:lnTo>
                    <a:lnTo>
                      <a:pt x="474" y="362"/>
                    </a:lnTo>
                    <a:lnTo>
                      <a:pt x="394" y="288"/>
                    </a:lnTo>
                    <a:lnTo>
                      <a:pt x="334" y="140"/>
                    </a:lnTo>
                    <a:lnTo>
                      <a:pt x="246" y="96"/>
                    </a:lnTo>
                    <a:lnTo>
                      <a:pt x="141" y="96"/>
                    </a:lnTo>
                    <a:lnTo>
                      <a:pt x="0" y="126"/>
                    </a:lnTo>
                    <a:lnTo>
                      <a:pt x="35" y="74"/>
                    </a:lnTo>
                    <a:lnTo>
                      <a:pt x="122"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82" name="Freeform 45"/>
              <p:cNvSpPr>
                <a:spLocks/>
              </p:cNvSpPr>
              <p:nvPr/>
            </p:nvSpPr>
            <p:spPr bwMode="auto">
              <a:xfrm>
                <a:off x="5177" y="709"/>
                <a:ext cx="75" cy="188"/>
              </a:xfrm>
              <a:custGeom>
                <a:avLst/>
                <a:gdLst/>
                <a:ahLst/>
                <a:cxnLst>
                  <a:cxn ang="0">
                    <a:pos x="88" y="89"/>
                  </a:cxn>
                  <a:cxn ang="0">
                    <a:pos x="64" y="128"/>
                  </a:cxn>
                  <a:cxn ang="0">
                    <a:pos x="44" y="163"/>
                  </a:cxn>
                  <a:cxn ang="0">
                    <a:pos x="29" y="194"/>
                  </a:cxn>
                  <a:cxn ang="0">
                    <a:pos x="18" y="224"/>
                  </a:cxn>
                  <a:cxn ang="0">
                    <a:pos x="9" y="254"/>
                  </a:cxn>
                  <a:cxn ang="0">
                    <a:pos x="5" y="288"/>
                  </a:cxn>
                  <a:cxn ang="0">
                    <a:pos x="2" y="325"/>
                  </a:cxn>
                  <a:cxn ang="0">
                    <a:pos x="0" y="369"/>
                  </a:cxn>
                  <a:cxn ang="0">
                    <a:pos x="159" y="377"/>
                  </a:cxn>
                  <a:cxn ang="0">
                    <a:pos x="159" y="281"/>
                  </a:cxn>
                  <a:cxn ang="0">
                    <a:pos x="159" y="236"/>
                  </a:cxn>
                  <a:cxn ang="0">
                    <a:pos x="225" y="133"/>
                  </a:cxn>
                  <a:cxn ang="0">
                    <a:pos x="140" y="162"/>
                  </a:cxn>
                  <a:cxn ang="0">
                    <a:pos x="150" y="89"/>
                  </a:cxn>
                  <a:cxn ang="0">
                    <a:pos x="167" y="0"/>
                  </a:cxn>
                  <a:cxn ang="0">
                    <a:pos x="123" y="36"/>
                  </a:cxn>
                  <a:cxn ang="0">
                    <a:pos x="88" y="89"/>
                  </a:cxn>
                </a:cxnLst>
                <a:rect l="0" t="0" r="r" b="b"/>
                <a:pathLst>
                  <a:path w="225" h="377">
                    <a:moveTo>
                      <a:pt x="88" y="89"/>
                    </a:moveTo>
                    <a:lnTo>
                      <a:pt x="64" y="128"/>
                    </a:lnTo>
                    <a:lnTo>
                      <a:pt x="44" y="163"/>
                    </a:lnTo>
                    <a:lnTo>
                      <a:pt x="29" y="194"/>
                    </a:lnTo>
                    <a:lnTo>
                      <a:pt x="18" y="224"/>
                    </a:lnTo>
                    <a:lnTo>
                      <a:pt x="9" y="254"/>
                    </a:lnTo>
                    <a:lnTo>
                      <a:pt x="5" y="288"/>
                    </a:lnTo>
                    <a:lnTo>
                      <a:pt x="2" y="325"/>
                    </a:lnTo>
                    <a:lnTo>
                      <a:pt x="0" y="369"/>
                    </a:lnTo>
                    <a:lnTo>
                      <a:pt x="159" y="377"/>
                    </a:lnTo>
                    <a:lnTo>
                      <a:pt x="159" y="281"/>
                    </a:lnTo>
                    <a:lnTo>
                      <a:pt x="159" y="236"/>
                    </a:lnTo>
                    <a:lnTo>
                      <a:pt x="225" y="133"/>
                    </a:lnTo>
                    <a:lnTo>
                      <a:pt x="140" y="162"/>
                    </a:lnTo>
                    <a:lnTo>
                      <a:pt x="150" y="89"/>
                    </a:lnTo>
                    <a:lnTo>
                      <a:pt x="167" y="0"/>
                    </a:lnTo>
                    <a:lnTo>
                      <a:pt x="123" y="36"/>
                    </a:lnTo>
                    <a:lnTo>
                      <a:pt x="88" y="89"/>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83" name="Freeform 46"/>
              <p:cNvSpPr>
                <a:spLocks/>
              </p:cNvSpPr>
              <p:nvPr/>
            </p:nvSpPr>
            <p:spPr bwMode="auto">
              <a:xfrm>
                <a:off x="5039" y="531"/>
                <a:ext cx="136" cy="270"/>
              </a:xfrm>
              <a:custGeom>
                <a:avLst/>
                <a:gdLst/>
                <a:ahLst/>
                <a:cxnLst>
                  <a:cxn ang="0">
                    <a:pos x="243" y="0"/>
                  </a:cxn>
                  <a:cxn ang="0">
                    <a:pos x="243" y="60"/>
                  </a:cxn>
                  <a:cxn ang="0">
                    <a:pos x="259" y="98"/>
                  </a:cxn>
                  <a:cxn ang="0">
                    <a:pos x="269" y="129"/>
                  </a:cxn>
                  <a:cxn ang="0">
                    <a:pos x="269" y="189"/>
                  </a:cxn>
                  <a:cxn ang="0">
                    <a:pos x="269" y="229"/>
                  </a:cxn>
                  <a:cxn ang="0">
                    <a:pos x="269" y="259"/>
                  </a:cxn>
                  <a:cxn ang="0">
                    <a:pos x="305" y="302"/>
                  </a:cxn>
                  <a:cxn ang="0">
                    <a:pos x="285" y="324"/>
                  </a:cxn>
                  <a:cxn ang="0">
                    <a:pos x="219" y="384"/>
                  </a:cxn>
                  <a:cxn ang="0">
                    <a:pos x="142" y="388"/>
                  </a:cxn>
                  <a:cxn ang="0">
                    <a:pos x="76" y="440"/>
                  </a:cxn>
                  <a:cxn ang="0">
                    <a:pos x="20" y="478"/>
                  </a:cxn>
                  <a:cxn ang="0">
                    <a:pos x="0" y="522"/>
                  </a:cxn>
                  <a:cxn ang="0">
                    <a:pos x="45" y="517"/>
                  </a:cxn>
                  <a:cxn ang="0">
                    <a:pos x="76" y="478"/>
                  </a:cxn>
                  <a:cxn ang="0">
                    <a:pos x="91" y="448"/>
                  </a:cxn>
                  <a:cxn ang="0">
                    <a:pos x="137" y="444"/>
                  </a:cxn>
                  <a:cxn ang="0">
                    <a:pos x="127" y="478"/>
                  </a:cxn>
                  <a:cxn ang="0">
                    <a:pos x="127" y="508"/>
                  </a:cxn>
                  <a:cxn ang="0">
                    <a:pos x="173" y="538"/>
                  </a:cxn>
                  <a:cxn ang="0">
                    <a:pos x="183" y="517"/>
                  </a:cxn>
                  <a:cxn ang="0">
                    <a:pos x="157" y="504"/>
                  </a:cxn>
                  <a:cxn ang="0">
                    <a:pos x="157" y="465"/>
                  </a:cxn>
                  <a:cxn ang="0">
                    <a:pos x="203" y="435"/>
                  </a:cxn>
                  <a:cxn ang="0">
                    <a:pos x="243" y="435"/>
                  </a:cxn>
                  <a:cxn ang="0">
                    <a:pos x="275" y="435"/>
                  </a:cxn>
                  <a:cxn ang="0">
                    <a:pos x="275" y="400"/>
                  </a:cxn>
                  <a:cxn ang="0">
                    <a:pos x="296" y="367"/>
                  </a:cxn>
                  <a:cxn ang="0">
                    <a:pos x="335" y="345"/>
                  </a:cxn>
                  <a:cxn ang="0">
                    <a:pos x="381" y="367"/>
                  </a:cxn>
                  <a:cxn ang="0">
                    <a:pos x="387" y="319"/>
                  </a:cxn>
                  <a:cxn ang="0">
                    <a:pos x="361" y="269"/>
                  </a:cxn>
                  <a:cxn ang="0">
                    <a:pos x="335" y="255"/>
                  </a:cxn>
                  <a:cxn ang="0">
                    <a:pos x="361" y="225"/>
                  </a:cxn>
                  <a:cxn ang="0">
                    <a:pos x="407" y="225"/>
                  </a:cxn>
                  <a:cxn ang="0">
                    <a:pos x="407" y="189"/>
                  </a:cxn>
                  <a:cxn ang="0">
                    <a:pos x="351" y="189"/>
                  </a:cxn>
                  <a:cxn ang="0">
                    <a:pos x="327" y="189"/>
                  </a:cxn>
                  <a:cxn ang="0">
                    <a:pos x="327" y="163"/>
                  </a:cxn>
                  <a:cxn ang="0">
                    <a:pos x="345" y="116"/>
                  </a:cxn>
                  <a:cxn ang="0">
                    <a:pos x="309" y="141"/>
                  </a:cxn>
                  <a:cxn ang="0">
                    <a:pos x="299" y="116"/>
                  </a:cxn>
                  <a:cxn ang="0">
                    <a:pos x="299" y="86"/>
                  </a:cxn>
                  <a:cxn ang="0">
                    <a:pos x="289" y="13"/>
                  </a:cxn>
                  <a:cxn ang="0">
                    <a:pos x="243" y="0"/>
                  </a:cxn>
                </a:cxnLst>
                <a:rect l="0" t="0" r="r" b="b"/>
                <a:pathLst>
                  <a:path w="407" h="538">
                    <a:moveTo>
                      <a:pt x="243" y="0"/>
                    </a:moveTo>
                    <a:lnTo>
                      <a:pt x="243" y="60"/>
                    </a:lnTo>
                    <a:lnTo>
                      <a:pt x="259" y="98"/>
                    </a:lnTo>
                    <a:lnTo>
                      <a:pt x="269" y="129"/>
                    </a:lnTo>
                    <a:lnTo>
                      <a:pt x="269" y="189"/>
                    </a:lnTo>
                    <a:lnTo>
                      <a:pt x="269" y="229"/>
                    </a:lnTo>
                    <a:lnTo>
                      <a:pt x="269" y="259"/>
                    </a:lnTo>
                    <a:lnTo>
                      <a:pt x="305" y="302"/>
                    </a:lnTo>
                    <a:lnTo>
                      <a:pt x="285" y="324"/>
                    </a:lnTo>
                    <a:lnTo>
                      <a:pt x="219" y="384"/>
                    </a:lnTo>
                    <a:lnTo>
                      <a:pt x="142" y="388"/>
                    </a:lnTo>
                    <a:lnTo>
                      <a:pt x="76" y="440"/>
                    </a:lnTo>
                    <a:lnTo>
                      <a:pt x="20" y="478"/>
                    </a:lnTo>
                    <a:lnTo>
                      <a:pt x="0" y="522"/>
                    </a:lnTo>
                    <a:lnTo>
                      <a:pt x="45" y="517"/>
                    </a:lnTo>
                    <a:lnTo>
                      <a:pt x="76" y="478"/>
                    </a:lnTo>
                    <a:lnTo>
                      <a:pt x="91" y="448"/>
                    </a:lnTo>
                    <a:lnTo>
                      <a:pt x="137" y="444"/>
                    </a:lnTo>
                    <a:lnTo>
                      <a:pt x="127" y="478"/>
                    </a:lnTo>
                    <a:lnTo>
                      <a:pt x="127" y="508"/>
                    </a:lnTo>
                    <a:lnTo>
                      <a:pt x="173" y="538"/>
                    </a:lnTo>
                    <a:lnTo>
                      <a:pt x="183" y="517"/>
                    </a:lnTo>
                    <a:lnTo>
                      <a:pt x="157" y="504"/>
                    </a:lnTo>
                    <a:lnTo>
                      <a:pt x="157" y="465"/>
                    </a:lnTo>
                    <a:lnTo>
                      <a:pt x="203" y="435"/>
                    </a:lnTo>
                    <a:lnTo>
                      <a:pt x="243" y="435"/>
                    </a:lnTo>
                    <a:lnTo>
                      <a:pt x="275" y="435"/>
                    </a:lnTo>
                    <a:lnTo>
                      <a:pt x="275" y="400"/>
                    </a:lnTo>
                    <a:lnTo>
                      <a:pt x="296" y="367"/>
                    </a:lnTo>
                    <a:lnTo>
                      <a:pt x="335" y="345"/>
                    </a:lnTo>
                    <a:lnTo>
                      <a:pt x="381" y="367"/>
                    </a:lnTo>
                    <a:lnTo>
                      <a:pt x="387" y="319"/>
                    </a:lnTo>
                    <a:lnTo>
                      <a:pt x="361" y="269"/>
                    </a:lnTo>
                    <a:lnTo>
                      <a:pt x="335" y="255"/>
                    </a:lnTo>
                    <a:lnTo>
                      <a:pt x="361" y="225"/>
                    </a:lnTo>
                    <a:lnTo>
                      <a:pt x="407" y="225"/>
                    </a:lnTo>
                    <a:lnTo>
                      <a:pt x="407" y="189"/>
                    </a:lnTo>
                    <a:lnTo>
                      <a:pt x="351" y="189"/>
                    </a:lnTo>
                    <a:lnTo>
                      <a:pt x="327" y="189"/>
                    </a:lnTo>
                    <a:lnTo>
                      <a:pt x="327" y="163"/>
                    </a:lnTo>
                    <a:lnTo>
                      <a:pt x="345" y="116"/>
                    </a:lnTo>
                    <a:lnTo>
                      <a:pt x="309" y="141"/>
                    </a:lnTo>
                    <a:lnTo>
                      <a:pt x="299" y="116"/>
                    </a:lnTo>
                    <a:lnTo>
                      <a:pt x="299" y="86"/>
                    </a:lnTo>
                    <a:lnTo>
                      <a:pt x="289" y="13"/>
                    </a:lnTo>
                    <a:lnTo>
                      <a:pt x="243" y="0"/>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84" name="Rectangle 47"/>
              <p:cNvSpPr>
                <a:spLocks noChangeArrowheads="1"/>
              </p:cNvSpPr>
              <p:nvPr/>
            </p:nvSpPr>
            <p:spPr bwMode="auto">
              <a:xfrm>
                <a:off x="5360" y="873"/>
                <a:ext cx="254" cy="30"/>
              </a:xfrm>
              <a:prstGeom prst="rect">
                <a:avLst/>
              </a:prstGeom>
              <a:solidFill>
                <a:srgbClr val="077ABA"/>
              </a:solid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85" name="Freeform 48"/>
              <p:cNvSpPr>
                <a:spLocks/>
              </p:cNvSpPr>
              <p:nvPr/>
            </p:nvSpPr>
            <p:spPr bwMode="auto">
              <a:xfrm>
                <a:off x="5240" y="386"/>
                <a:ext cx="44" cy="131"/>
              </a:xfrm>
              <a:custGeom>
                <a:avLst/>
                <a:gdLst/>
                <a:ahLst/>
                <a:cxnLst>
                  <a:cxn ang="0">
                    <a:pos x="0" y="0"/>
                  </a:cxn>
                  <a:cxn ang="0">
                    <a:pos x="12" y="72"/>
                  </a:cxn>
                  <a:cxn ang="0">
                    <a:pos x="45" y="120"/>
                  </a:cxn>
                  <a:cxn ang="0">
                    <a:pos x="45" y="162"/>
                  </a:cxn>
                  <a:cxn ang="0">
                    <a:pos x="72" y="226"/>
                  </a:cxn>
                  <a:cxn ang="0">
                    <a:pos x="91" y="238"/>
                  </a:cxn>
                  <a:cxn ang="0">
                    <a:pos x="91" y="263"/>
                  </a:cxn>
                  <a:cxn ang="0">
                    <a:pos x="133" y="263"/>
                  </a:cxn>
                  <a:cxn ang="0">
                    <a:pos x="114" y="216"/>
                  </a:cxn>
                  <a:cxn ang="0">
                    <a:pos x="80" y="168"/>
                  </a:cxn>
                  <a:cxn ang="0">
                    <a:pos x="84" y="124"/>
                  </a:cxn>
                  <a:cxn ang="0">
                    <a:pos x="35" y="80"/>
                  </a:cxn>
                  <a:cxn ang="0">
                    <a:pos x="19" y="41"/>
                  </a:cxn>
                  <a:cxn ang="0">
                    <a:pos x="0" y="0"/>
                  </a:cxn>
                </a:cxnLst>
                <a:rect l="0" t="0" r="r" b="b"/>
                <a:pathLst>
                  <a:path w="133" h="263">
                    <a:moveTo>
                      <a:pt x="0" y="0"/>
                    </a:moveTo>
                    <a:lnTo>
                      <a:pt x="12" y="72"/>
                    </a:lnTo>
                    <a:lnTo>
                      <a:pt x="45" y="120"/>
                    </a:lnTo>
                    <a:lnTo>
                      <a:pt x="45" y="162"/>
                    </a:lnTo>
                    <a:lnTo>
                      <a:pt x="72" y="226"/>
                    </a:lnTo>
                    <a:lnTo>
                      <a:pt x="91" y="238"/>
                    </a:lnTo>
                    <a:lnTo>
                      <a:pt x="91" y="263"/>
                    </a:lnTo>
                    <a:lnTo>
                      <a:pt x="133" y="263"/>
                    </a:lnTo>
                    <a:lnTo>
                      <a:pt x="114" y="216"/>
                    </a:lnTo>
                    <a:lnTo>
                      <a:pt x="80" y="168"/>
                    </a:lnTo>
                    <a:lnTo>
                      <a:pt x="84" y="124"/>
                    </a:lnTo>
                    <a:lnTo>
                      <a:pt x="35" y="80"/>
                    </a:lnTo>
                    <a:lnTo>
                      <a:pt x="19" y="41"/>
                    </a:lnTo>
                    <a:lnTo>
                      <a:pt x="0" y="0"/>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grpSp>
      <p:grpSp>
        <p:nvGrpSpPr>
          <p:cNvPr id="29" name="Group 14"/>
          <p:cNvGrpSpPr>
            <a:grpSpLocks/>
          </p:cNvGrpSpPr>
          <p:nvPr/>
        </p:nvGrpSpPr>
        <p:grpSpPr bwMode="auto">
          <a:xfrm>
            <a:off x="2411761" y="5373288"/>
            <a:ext cx="585788" cy="1095375"/>
            <a:chOff x="4659" y="345"/>
            <a:chExt cx="369" cy="690"/>
          </a:xfrm>
        </p:grpSpPr>
        <p:sp>
          <p:nvSpPr>
            <p:cNvPr id="87" name="Freeform 15"/>
            <p:cNvSpPr>
              <a:spLocks/>
            </p:cNvSpPr>
            <p:nvPr/>
          </p:nvSpPr>
          <p:spPr bwMode="auto">
            <a:xfrm>
              <a:off x="4708" y="602"/>
              <a:ext cx="310" cy="414"/>
            </a:xfrm>
            <a:custGeom>
              <a:avLst/>
              <a:gdLst/>
              <a:ahLst/>
              <a:cxnLst>
                <a:cxn ang="0">
                  <a:pos x="265" y="528"/>
                </a:cxn>
                <a:cxn ang="0">
                  <a:pos x="110" y="521"/>
                </a:cxn>
                <a:cxn ang="0">
                  <a:pos x="36" y="436"/>
                </a:cxn>
                <a:cxn ang="0">
                  <a:pos x="147" y="460"/>
                </a:cxn>
                <a:cxn ang="0">
                  <a:pos x="65" y="352"/>
                </a:cxn>
                <a:cxn ang="0">
                  <a:pos x="46" y="159"/>
                </a:cxn>
                <a:cxn ang="0">
                  <a:pos x="93" y="190"/>
                </a:cxn>
                <a:cxn ang="0">
                  <a:pos x="147" y="228"/>
                </a:cxn>
                <a:cxn ang="0">
                  <a:pos x="147" y="183"/>
                </a:cxn>
                <a:cxn ang="0">
                  <a:pos x="147" y="90"/>
                </a:cxn>
                <a:cxn ang="0">
                  <a:pos x="211" y="136"/>
                </a:cxn>
                <a:cxn ang="0">
                  <a:pos x="311" y="152"/>
                </a:cxn>
                <a:cxn ang="0">
                  <a:pos x="357" y="98"/>
                </a:cxn>
                <a:cxn ang="0">
                  <a:pos x="385" y="144"/>
                </a:cxn>
                <a:cxn ang="0">
                  <a:pos x="393" y="228"/>
                </a:cxn>
                <a:cxn ang="0">
                  <a:pos x="484" y="259"/>
                </a:cxn>
                <a:cxn ang="0">
                  <a:pos x="521" y="174"/>
                </a:cxn>
                <a:cxn ang="0">
                  <a:pos x="603" y="0"/>
                </a:cxn>
                <a:cxn ang="0">
                  <a:pos x="649" y="82"/>
                </a:cxn>
                <a:cxn ang="0">
                  <a:pos x="649" y="159"/>
                </a:cxn>
                <a:cxn ang="0">
                  <a:pos x="786" y="183"/>
                </a:cxn>
                <a:cxn ang="0">
                  <a:pos x="850" y="90"/>
                </a:cxn>
                <a:cxn ang="0">
                  <a:pos x="932" y="144"/>
                </a:cxn>
                <a:cxn ang="0">
                  <a:pos x="923" y="221"/>
                </a:cxn>
                <a:cxn ang="0">
                  <a:pos x="832" y="305"/>
                </a:cxn>
                <a:cxn ang="0">
                  <a:pos x="923" y="313"/>
                </a:cxn>
                <a:cxn ang="0">
                  <a:pos x="923" y="390"/>
                </a:cxn>
                <a:cxn ang="0">
                  <a:pos x="814" y="436"/>
                </a:cxn>
                <a:cxn ang="0">
                  <a:pos x="860" y="474"/>
                </a:cxn>
                <a:cxn ang="0">
                  <a:pos x="904" y="521"/>
                </a:cxn>
                <a:cxn ang="0">
                  <a:pos x="822" y="551"/>
                </a:cxn>
                <a:cxn ang="0">
                  <a:pos x="658" y="551"/>
                </a:cxn>
                <a:cxn ang="0">
                  <a:pos x="768" y="643"/>
                </a:cxn>
                <a:cxn ang="0">
                  <a:pos x="795" y="744"/>
                </a:cxn>
                <a:cxn ang="0">
                  <a:pos x="667" y="667"/>
                </a:cxn>
                <a:cxn ang="0">
                  <a:pos x="667" y="767"/>
                </a:cxn>
                <a:cxn ang="0">
                  <a:pos x="667" y="828"/>
                </a:cxn>
                <a:cxn ang="0">
                  <a:pos x="582" y="828"/>
                </a:cxn>
                <a:cxn ang="0">
                  <a:pos x="511" y="713"/>
                </a:cxn>
                <a:cxn ang="0">
                  <a:pos x="475" y="782"/>
                </a:cxn>
                <a:cxn ang="0">
                  <a:pos x="457" y="728"/>
                </a:cxn>
                <a:cxn ang="0">
                  <a:pos x="357" y="782"/>
                </a:cxn>
                <a:cxn ang="0">
                  <a:pos x="357" y="674"/>
                </a:cxn>
                <a:cxn ang="0">
                  <a:pos x="257" y="706"/>
                </a:cxn>
                <a:cxn ang="0">
                  <a:pos x="0" y="736"/>
                </a:cxn>
                <a:cxn ang="0">
                  <a:pos x="74" y="659"/>
                </a:cxn>
                <a:cxn ang="0">
                  <a:pos x="265" y="528"/>
                </a:cxn>
              </a:cxnLst>
              <a:rect l="0" t="0" r="r" b="b"/>
              <a:pathLst>
                <a:path w="932" h="828">
                  <a:moveTo>
                    <a:pt x="265" y="528"/>
                  </a:moveTo>
                  <a:lnTo>
                    <a:pt x="110" y="521"/>
                  </a:lnTo>
                  <a:lnTo>
                    <a:pt x="36" y="436"/>
                  </a:lnTo>
                  <a:lnTo>
                    <a:pt x="147" y="460"/>
                  </a:lnTo>
                  <a:lnTo>
                    <a:pt x="65" y="352"/>
                  </a:lnTo>
                  <a:lnTo>
                    <a:pt x="46" y="159"/>
                  </a:lnTo>
                  <a:lnTo>
                    <a:pt x="93" y="190"/>
                  </a:lnTo>
                  <a:lnTo>
                    <a:pt x="147" y="228"/>
                  </a:lnTo>
                  <a:lnTo>
                    <a:pt x="147" y="183"/>
                  </a:lnTo>
                  <a:lnTo>
                    <a:pt x="147" y="90"/>
                  </a:lnTo>
                  <a:lnTo>
                    <a:pt x="211" y="136"/>
                  </a:lnTo>
                  <a:lnTo>
                    <a:pt x="311" y="152"/>
                  </a:lnTo>
                  <a:lnTo>
                    <a:pt x="357" y="98"/>
                  </a:lnTo>
                  <a:lnTo>
                    <a:pt x="385" y="144"/>
                  </a:lnTo>
                  <a:lnTo>
                    <a:pt x="393" y="228"/>
                  </a:lnTo>
                  <a:lnTo>
                    <a:pt x="484" y="259"/>
                  </a:lnTo>
                  <a:lnTo>
                    <a:pt x="521" y="174"/>
                  </a:lnTo>
                  <a:lnTo>
                    <a:pt x="603" y="0"/>
                  </a:lnTo>
                  <a:lnTo>
                    <a:pt x="649" y="82"/>
                  </a:lnTo>
                  <a:lnTo>
                    <a:pt x="649" y="159"/>
                  </a:lnTo>
                  <a:lnTo>
                    <a:pt x="786" y="183"/>
                  </a:lnTo>
                  <a:lnTo>
                    <a:pt x="850" y="90"/>
                  </a:lnTo>
                  <a:lnTo>
                    <a:pt x="932" y="144"/>
                  </a:lnTo>
                  <a:lnTo>
                    <a:pt x="923" y="221"/>
                  </a:lnTo>
                  <a:lnTo>
                    <a:pt x="832" y="305"/>
                  </a:lnTo>
                  <a:lnTo>
                    <a:pt x="923" y="313"/>
                  </a:lnTo>
                  <a:lnTo>
                    <a:pt x="923" y="390"/>
                  </a:lnTo>
                  <a:lnTo>
                    <a:pt x="814" y="436"/>
                  </a:lnTo>
                  <a:lnTo>
                    <a:pt x="860" y="474"/>
                  </a:lnTo>
                  <a:lnTo>
                    <a:pt x="904" y="521"/>
                  </a:lnTo>
                  <a:lnTo>
                    <a:pt x="822" y="551"/>
                  </a:lnTo>
                  <a:lnTo>
                    <a:pt x="658" y="551"/>
                  </a:lnTo>
                  <a:lnTo>
                    <a:pt x="768" y="643"/>
                  </a:lnTo>
                  <a:lnTo>
                    <a:pt x="795" y="744"/>
                  </a:lnTo>
                  <a:lnTo>
                    <a:pt x="667" y="667"/>
                  </a:lnTo>
                  <a:lnTo>
                    <a:pt x="667" y="767"/>
                  </a:lnTo>
                  <a:lnTo>
                    <a:pt x="667" y="828"/>
                  </a:lnTo>
                  <a:lnTo>
                    <a:pt x="582" y="828"/>
                  </a:lnTo>
                  <a:lnTo>
                    <a:pt x="511" y="713"/>
                  </a:lnTo>
                  <a:lnTo>
                    <a:pt x="475" y="782"/>
                  </a:lnTo>
                  <a:lnTo>
                    <a:pt x="457" y="728"/>
                  </a:lnTo>
                  <a:lnTo>
                    <a:pt x="357" y="782"/>
                  </a:lnTo>
                  <a:lnTo>
                    <a:pt x="357" y="674"/>
                  </a:lnTo>
                  <a:lnTo>
                    <a:pt x="257" y="706"/>
                  </a:lnTo>
                  <a:lnTo>
                    <a:pt x="0" y="736"/>
                  </a:lnTo>
                  <a:lnTo>
                    <a:pt x="74" y="659"/>
                  </a:lnTo>
                  <a:lnTo>
                    <a:pt x="265" y="528"/>
                  </a:lnTo>
                  <a:close/>
                </a:path>
              </a:pathLst>
            </a:custGeom>
            <a:solidFill>
              <a:srgbClr val="289EE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88" name="Freeform 16"/>
            <p:cNvSpPr>
              <a:spLocks/>
            </p:cNvSpPr>
            <p:nvPr/>
          </p:nvSpPr>
          <p:spPr bwMode="auto">
            <a:xfrm>
              <a:off x="4760" y="724"/>
              <a:ext cx="204" cy="196"/>
            </a:xfrm>
            <a:custGeom>
              <a:avLst/>
              <a:gdLst/>
              <a:ahLst/>
              <a:cxnLst>
                <a:cxn ang="0">
                  <a:pos x="365" y="57"/>
                </a:cxn>
                <a:cxn ang="0">
                  <a:pos x="483" y="0"/>
                </a:cxn>
                <a:cxn ang="0">
                  <a:pos x="483" y="77"/>
                </a:cxn>
                <a:cxn ang="0">
                  <a:pos x="567" y="31"/>
                </a:cxn>
                <a:cxn ang="0">
                  <a:pos x="567" y="85"/>
                </a:cxn>
                <a:cxn ang="0">
                  <a:pos x="493" y="169"/>
                </a:cxn>
                <a:cxn ang="0">
                  <a:pos x="603" y="123"/>
                </a:cxn>
                <a:cxn ang="0">
                  <a:pos x="557" y="200"/>
                </a:cxn>
                <a:cxn ang="0">
                  <a:pos x="612" y="230"/>
                </a:cxn>
                <a:cxn ang="0">
                  <a:pos x="557" y="246"/>
                </a:cxn>
                <a:cxn ang="0">
                  <a:pos x="495" y="288"/>
                </a:cxn>
                <a:cxn ang="0">
                  <a:pos x="439" y="307"/>
                </a:cxn>
                <a:cxn ang="0">
                  <a:pos x="475" y="385"/>
                </a:cxn>
                <a:cxn ang="0">
                  <a:pos x="393" y="361"/>
                </a:cxn>
                <a:cxn ang="0">
                  <a:pos x="328" y="277"/>
                </a:cxn>
                <a:cxn ang="0">
                  <a:pos x="328" y="354"/>
                </a:cxn>
                <a:cxn ang="0">
                  <a:pos x="273" y="392"/>
                </a:cxn>
                <a:cxn ang="0">
                  <a:pos x="273" y="307"/>
                </a:cxn>
                <a:cxn ang="0">
                  <a:pos x="183" y="377"/>
                </a:cxn>
                <a:cxn ang="0">
                  <a:pos x="109" y="385"/>
                </a:cxn>
                <a:cxn ang="0">
                  <a:pos x="201" y="293"/>
                </a:cxn>
                <a:cxn ang="0">
                  <a:pos x="0" y="216"/>
                </a:cxn>
                <a:cxn ang="0">
                  <a:pos x="137" y="185"/>
                </a:cxn>
                <a:cxn ang="0">
                  <a:pos x="36" y="85"/>
                </a:cxn>
                <a:cxn ang="0">
                  <a:pos x="118" y="99"/>
                </a:cxn>
                <a:cxn ang="0">
                  <a:pos x="118" y="7"/>
                </a:cxn>
                <a:cxn ang="0">
                  <a:pos x="229" y="123"/>
                </a:cxn>
                <a:cxn ang="0">
                  <a:pos x="237" y="54"/>
                </a:cxn>
                <a:cxn ang="0">
                  <a:pos x="308" y="50"/>
                </a:cxn>
                <a:cxn ang="0">
                  <a:pos x="365" y="57"/>
                </a:cxn>
              </a:cxnLst>
              <a:rect l="0" t="0" r="r" b="b"/>
              <a:pathLst>
                <a:path w="612" h="392">
                  <a:moveTo>
                    <a:pt x="365" y="57"/>
                  </a:moveTo>
                  <a:lnTo>
                    <a:pt x="483" y="0"/>
                  </a:lnTo>
                  <a:lnTo>
                    <a:pt x="483" y="77"/>
                  </a:lnTo>
                  <a:lnTo>
                    <a:pt x="567" y="31"/>
                  </a:lnTo>
                  <a:lnTo>
                    <a:pt x="567" y="85"/>
                  </a:lnTo>
                  <a:lnTo>
                    <a:pt x="493" y="169"/>
                  </a:lnTo>
                  <a:lnTo>
                    <a:pt x="603" y="123"/>
                  </a:lnTo>
                  <a:lnTo>
                    <a:pt x="557" y="200"/>
                  </a:lnTo>
                  <a:lnTo>
                    <a:pt x="612" y="230"/>
                  </a:lnTo>
                  <a:lnTo>
                    <a:pt x="557" y="246"/>
                  </a:lnTo>
                  <a:lnTo>
                    <a:pt x="495" y="288"/>
                  </a:lnTo>
                  <a:lnTo>
                    <a:pt x="439" y="307"/>
                  </a:lnTo>
                  <a:lnTo>
                    <a:pt x="475" y="385"/>
                  </a:lnTo>
                  <a:lnTo>
                    <a:pt x="393" y="361"/>
                  </a:lnTo>
                  <a:lnTo>
                    <a:pt x="328" y="277"/>
                  </a:lnTo>
                  <a:lnTo>
                    <a:pt x="328" y="354"/>
                  </a:lnTo>
                  <a:lnTo>
                    <a:pt x="273" y="392"/>
                  </a:lnTo>
                  <a:lnTo>
                    <a:pt x="273" y="307"/>
                  </a:lnTo>
                  <a:lnTo>
                    <a:pt x="183" y="377"/>
                  </a:lnTo>
                  <a:lnTo>
                    <a:pt x="109" y="385"/>
                  </a:lnTo>
                  <a:lnTo>
                    <a:pt x="201" y="293"/>
                  </a:lnTo>
                  <a:lnTo>
                    <a:pt x="0" y="216"/>
                  </a:lnTo>
                  <a:lnTo>
                    <a:pt x="137" y="185"/>
                  </a:lnTo>
                  <a:lnTo>
                    <a:pt x="36" y="85"/>
                  </a:lnTo>
                  <a:lnTo>
                    <a:pt x="118" y="99"/>
                  </a:lnTo>
                  <a:lnTo>
                    <a:pt x="118" y="7"/>
                  </a:lnTo>
                  <a:lnTo>
                    <a:pt x="229" y="123"/>
                  </a:lnTo>
                  <a:lnTo>
                    <a:pt x="237" y="54"/>
                  </a:lnTo>
                  <a:lnTo>
                    <a:pt x="308" y="50"/>
                  </a:lnTo>
                  <a:lnTo>
                    <a:pt x="365" y="57"/>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89" name="Freeform 17"/>
            <p:cNvSpPr>
              <a:spLocks/>
            </p:cNvSpPr>
            <p:nvPr/>
          </p:nvSpPr>
          <p:spPr bwMode="auto">
            <a:xfrm>
              <a:off x="4819" y="758"/>
              <a:ext cx="114" cy="142"/>
            </a:xfrm>
            <a:custGeom>
              <a:avLst/>
              <a:gdLst/>
              <a:ahLst/>
              <a:cxnLst>
                <a:cxn ang="0">
                  <a:pos x="64" y="175"/>
                </a:cxn>
                <a:cxn ang="0">
                  <a:pos x="0" y="115"/>
                </a:cxn>
                <a:cxn ang="0">
                  <a:pos x="71" y="127"/>
                </a:cxn>
                <a:cxn ang="0">
                  <a:pos x="71" y="55"/>
                </a:cxn>
                <a:cxn ang="0">
                  <a:pos x="85" y="0"/>
                </a:cxn>
                <a:cxn ang="0">
                  <a:pos x="121" y="67"/>
                </a:cxn>
                <a:cxn ang="0">
                  <a:pos x="164" y="12"/>
                </a:cxn>
                <a:cxn ang="0">
                  <a:pos x="164" y="79"/>
                </a:cxn>
                <a:cxn ang="0">
                  <a:pos x="242" y="31"/>
                </a:cxn>
                <a:cxn ang="0">
                  <a:pos x="321" y="25"/>
                </a:cxn>
                <a:cxn ang="0">
                  <a:pos x="229" y="73"/>
                </a:cxn>
                <a:cxn ang="0">
                  <a:pos x="229" y="139"/>
                </a:cxn>
                <a:cxn ang="0">
                  <a:pos x="314" y="109"/>
                </a:cxn>
                <a:cxn ang="0">
                  <a:pos x="292" y="157"/>
                </a:cxn>
                <a:cxn ang="0">
                  <a:pos x="343" y="163"/>
                </a:cxn>
                <a:cxn ang="0">
                  <a:pos x="256" y="187"/>
                </a:cxn>
                <a:cxn ang="0">
                  <a:pos x="321" y="283"/>
                </a:cxn>
                <a:cxn ang="0">
                  <a:pos x="229" y="235"/>
                </a:cxn>
                <a:cxn ang="0">
                  <a:pos x="229" y="265"/>
                </a:cxn>
                <a:cxn ang="0">
                  <a:pos x="164" y="229"/>
                </a:cxn>
                <a:cxn ang="0">
                  <a:pos x="164" y="175"/>
                </a:cxn>
                <a:cxn ang="0">
                  <a:pos x="107" y="235"/>
                </a:cxn>
                <a:cxn ang="0">
                  <a:pos x="36" y="253"/>
                </a:cxn>
                <a:cxn ang="0">
                  <a:pos x="64" y="175"/>
                </a:cxn>
              </a:cxnLst>
              <a:rect l="0" t="0" r="r" b="b"/>
              <a:pathLst>
                <a:path w="343" h="283">
                  <a:moveTo>
                    <a:pt x="64" y="175"/>
                  </a:moveTo>
                  <a:lnTo>
                    <a:pt x="0" y="115"/>
                  </a:lnTo>
                  <a:lnTo>
                    <a:pt x="71" y="127"/>
                  </a:lnTo>
                  <a:lnTo>
                    <a:pt x="71" y="55"/>
                  </a:lnTo>
                  <a:lnTo>
                    <a:pt x="85" y="0"/>
                  </a:lnTo>
                  <a:lnTo>
                    <a:pt x="121" y="67"/>
                  </a:lnTo>
                  <a:lnTo>
                    <a:pt x="164" y="12"/>
                  </a:lnTo>
                  <a:lnTo>
                    <a:pt x="164" y="79"/>
                  </a:lnTo>
                  <a:lnTo>
                    <a:pt x="242" y="31"/>
                  </a:lnTo>
                  <a:lnTo>
                    <a:pt x="321" y="25"/>
                  </a:lnTo>
                  <a:lnTo>
                    <a:pt x="229" y="73"/>
                  </a:lnTo>
                  <a:lnTo>
                    <a:pt x="229" y="139"/>
                  </a:lnTo>
                  <a:lnTo>
                    <a:pt x="314" y="109"/>
                  </a:lnTo>
                  <a:lnTo>
                    <a:pt x="292" y="157"/>
                  </a:lnTo>
                  <a:lnTo>
                    <a:pt x="343" y="163"/>
                  </a:lnTo>
                  <a:lnTo>
                    <a:pt x="256" y="187"/>
                  </a:lnTo>
                  <a:lnTo>
                    <a:pt x="321" y="283"/>
                  </a:lnTo>
                  <a:lnTo>
                    <a:pt x="229" y="235"/>
                  </a:lnTo>
                  <a:lnTo>
                    <a:pt x="229" y="265"/>
                  </a:lnTo>
                  <a:lnTo>
                    <a:pt x="164" y="229"/>
                  </a:lnTo>
                  <a:lnTo>
                    <a:pt x="164" y="175"/>
                  </a:lnTo>
                  <a:lnTo>
                    <a:pt x="107" y="235"/>
                  </a:lnTo>
                  <a:lnTo>
                    <a:pt x="36" y="253"/>
                  </a:lnTo>
                  <a:lnTo>
                    <a:pt x="64" y="175"/>
                  </a:lnTo>
                  <a:close/>
                </a:path>
              </a:pathLst>
            </a:custGeom>
            <a:solidFill>
              <a:srgbClr val="99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0" name="Rectangle 18"/>
            <p:cNvSpPr>
              <a:spLocks noChangeArrowheads="1"/>
            </p:cNvSpPr>
            <p:nvPr/>
          </p:nvSpPr>
          <p:spPr bwMode="auto">
            <a:xfrm>
              <a:off x="4659" y="872"/>
              <a:ext cx="76" cy="32"/>
            </a:xfrm>
            <a:prstGeom prst="rect">
              <a:avLst/>
            </a:prstGeom>
            <a:solidFill>
              <a:srgbClr val="077ABA"/>
            </a:solid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1" name="Freeform 19"/>
            <p:cNvSpPr>
              <a:spLocks/>
            </p:cNvSpPr>
            <p:nvPr/>
          </p:nvSpPr>
          <p:spPr bwMode="auto">
            <a:xfrm>
              <a:off x="4857" y="533"/>
              <a:ext cx="6" cy="186"/>
            </a:xfrm>
            <a:custGeom>
              <a:avLst/>
              <a:gdLst/>
              <a:ahLst/>
              <a:cxnLst>
                <a:cxn ang="0">
                  <a:pos x="9" y="372"/>
                </a:cxn>
                <a:cxn ang="0">
                  <a:pos x="0" y="0"/>
                </a:cxn>
                <a:cxn ang="0">
                  <a:pos x="19" y="78"/>
                </a:cxn>
                <a:cxn ang="0">
                  <a:pos x="19" y="287"/>
                </a:cxn>
                <a:cxn ang="0">
                  <a:pos x="9" y="372"/>
                </a:cxn>
              </a:cxnLst>
              <a:rect l="0" t="0" r="r" b="b"/>
              <a:pathLst>
                <a:path w="19" h="372">
                  <a:moveTo>
                    <a:pt x="9" y="372"/>
                  </a:moveTo>
                  <a:lnTo>
                    <a:pt x="0" y="0"/>
                  </a:lnTo>
                  <a:lnTo>
                    <a:pt x="19" y="78"/>
                  </a:lnTo>
                  <a:lnTo>
                    <a:pt x="19" y="287"/>
                  </a:lnTo>
                  <a:lnTo>
                    <a:pt x="9" y="372"/>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2" name="Freeform 20"/>
            <p:cNvSpPr>
              <a:spLocks/>
            </p:cNvSpPr>
            <p:nvPr/>
          </p:nvSpPr>
          <p:spPr bwMode="auto">
            <a:xfrm>
              <a:off x="4925" y="490"/>
              <a:ext cx="64" cy="217"/>
            </a:xfrm>
            <a:custGeom>
              <a:avLst/>
              <a:gdLst/>
              <a:ahLst/>
              <a:cxnLst>
                <a:cxn ang="0">
                  <a:pos x="0" y="434"/>
                </a:cxn>
                <a:cxn ang="0">
                  <a:pos x="194" y="0"/>
                </a:cxn>
                <a:cxn ang="0">
                  <a:pos x="157" y="125"/>
                </a:cxn>
                <a:cxn ang="0">
                  <a:pos x="56" y="372"/>
                </a:cxn>
                <a:cxn ang="0">
                  <a:pos x="0" y="434"/>
                </a:cxn>
              </a:cxnLst>
              <a:rect l="0" t="0" r="r" b="b"/>
              <a:pathLst>
                <a:path w="194" h="434">
                  <a:moveTo>
                    <a:pt x="0" y="434"/>
                  </a:moveTo>
                  <a:lnTo>
                    <a:pt x="194" y="0"/>
                  </a:lnTo>
                  <a:lnTo>
                    <a:pt x="157" y="125"/>
                  </a:lnTo>
                  <a:lnTo>
                    <a:pt x="56" y="372"/>
                  </a:lnTo>
                  <a:lnTo>
                    <a:pt x="0" y="434"/>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3" name="Freeform 21"/>
            <p:cNvSpPr>
              <a:spLocks/>
            </p:cNvSpPr>
            <p:nvPr/>
          </p:nvSpPr>
          <p:spPr bwMode="auto">
            <a:xfrm>
              <a:off x="4706" y="623"/>
              <a:ext cx="83" cy="92"/>
            </a:xfrm>
            <a:custGeom>
              <a:avLst/>
              <a:gdLst/>
              <a:ahLst/>
              <a:cxnLst>
                <a:cxn ang="0">
                  <a:pos x="250" y="185"/>
                </a:cxn>
                <a:cxn ang="0">
                  <a:pos x="0" y="0"/>
                </a:cxn>
                <a:cxn ang="0">
                  <a:pos x="37" y="36"/>
                </a:cxn>
                <a:cxn ang="0">
                  <a:pos x="175" y="154"/>
                </a:cxn>
                <a:cxn ang="0">
                  <a:pos x="250" y="185"/>
                </a:cxn>
              </a:cxnLst>
              <a:rect l="0" t="0" r="r" b="b"/>
              <a:pathLst>
                <a:path w="250" h="185">
                  <a:moveTo>
                    <a:pt x="250" y="185"/>
                  </a:moveTo>
                  <a:lnTo>
                    <a:pt x="0" y="0"/>
                  </a:lnTo>
                  <a:lnTo>
                    <a:pt x="37" y="36"/>
                  </a:lnTo>
                  <a:lnTo>
                    <a:pt x="175" y="154"/>
                  </a:lnTo>
                  <a:lnTo>
                    <a:pt x="250" y="185"/>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4" name="Freeform 22"/>
            <p:cNvSpPr>
              <a:spLocks/>
            </p:cNvSpPr>
            <p:nvPr/>
          </p:nvSpPr>
          <p:spPr bwMode="auto">
            <a:xfrm>
              <a:off x="4731" y="443"/>
              <a:ext cx="61" cy="180"/>
            </a:xfrm>
            <a:custGeom>
              <a:avLst/>
              <a:gdLst/>
              <a:ahLst/>
              <a:cxnLst>
                <a:cxn ang="0">
                  <a:pos x="100" y="218"/>
                </a:cxn>
                <a:cxn ang="0">
                  <a:pos x="0" y="0"/>
                </a:cxn>
                <a:cxn ang="0">
                  <a:pos x="35" y="77"/>
                </a:cxn>
                <a:cxn ang="0">
                  <a:pos x="92" y="133"/>
                </a:cxn>
                <a:cxn ang="0">
                  <a:pos x="184" y="358"/>
                </a:cxn>
                <a:cxn ang="0">
                  <a:pos x="100" y="218"/>
                </a:cxn>
              </a:cxnLst>
              <a:rect l="0" t="0" r="r" b="b"/>
              <a:pathLst>
                <a:path w="184" h="358">
                  <a:moveTo>
                    <a:pt x="100" y="218"/>
                  </a:moveTo>
                  <a:lnTo>
                    <a:pt x="0" y="0"/>
                  </a:lnTo>
                  <a:lnTo>
                    <a:pt x="35" y="77"/>
                  </a:lnTo>
                  <a:lnTo>
                    <a:pt x="92" y="133"/>
                  </a:lnTo>
                  <a:lnTo>
                    <a:pt x="184" y="358"/>
                  </a:lnTo>
                  <a:lnTo>
                    <a:pt x="100" y="218"/>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5" name="Freeform 23"/>
            <p:cNvSpPr>
              <a:spLocks/>
            </p:cNvSpPr>
            <p:nvPr/>
          </p:nvSpPr>
          <p:spPr bwMode="auto">
            <a:xfrm>
              <a:off x="4958" y="471"/>
              <a:ext cx="16" cy="20"/>
            </a:xfrm>
            <a:custGeom>
              <a:avLst/>
              <a:gdLst/>
              <a:ahLst/>
              <a:cxnLst>
                <a:cxn ang="0">
                  <a:pos x="16" y="0"/>
                </a:cxn>
                <a:cxn ang="0">
                  <a:pos x="0" y="40"/>
                </a:cxn>
                <a:cxn ang="0">
                  <a:pos x="47" y="40"/>
                </a:cxn>
                <a:cxn ang="0">
                  <a:pos x="16" y="0"/>
                </a:cxn>
              </a:cxnLst>
              <a:rect l="0" t="0" r="r" b="b"/>
              <a:pathLst>
                <a:path w="47" h="40">
                  <a:moveTo>
                    <a:pt x="16" y="0"/>
                  </a:moveTo>
                  <a:lnTo>
                    <a:pt x="0" y="40"/>
                  </a:lnTo>
                  <a:lnTo>
                    <a:pt x="47" y="40"/>
                  </a:lnTo>
                  <a:lnTo>
                    <a:pt x="16"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6" name="Freeform 24"/>
            <p:cNvSpPr>
              <a:spLocks/>
            </p:cNvSpPr>
            <p:nvPr/>
          </p:nvSpPr>
          <p:spPr bwMode="auto">
            <a:xfrm>
              <a:off x="5011" y="617"/>
              <a:ext cx="17" cy="19"/>
            </a:xfrm>
            <a:custGeom>
              <a:avLst/>
              <a:gdLst/>
              <a:ahLst/>
              <a:cxnLst>
                <a:cxn ang="0">
                  <a:pos x="0" y="0"/>
                </a:cxn>
                <a:cxn ang="0">
                  <a:pos x="0" y="39"/>
                </a:cxn>
                <a:cxn ang="0">
                  <a:pos x="51" y="39"/>
                </a:cxn>
                <a:cxn ang="0">
                  <a:pos x="0" y="0"/>
                </a:cxn>
              </a:cxnLst>
              <a:rect l="0" t="0" r="r" b="b"/>
              <a:pathLst>
                <a:path w="51" h="39">
                  <a:moveTo>
                    <a:pt x="0" y="0"/>
                  </a:moveTo>
                  <a:lnTo>
                    <a:pt x="0" y="39"/>
                  </a:lnTo>
                  <a:lnTo>
                    <a:pt x="51" y="39"/>
                  </a:lnTo>
                  <a:lnTo>
                    <a:pt x="0"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7" name="Freeform 25"/>
            <p:cNvSpPr>
              <a:spLocks/>
            </p:cNvSpPr>
            <p:nvPr/>
          </p:nvSpPr>
          <p:spPr bwMode="auto">
            <a:xfrm>
              <a:off x="4748" y="345"/>
              <a:ext cx="17" cy="42"/>
            </a:xfrm>
            <a:custGeom>
              <a:avLst/>
              <a:gdLst/>
              <a:ahLst/>
              <a:cxnLst>
                <a:cxn ang="0">
                  <a:pos x="23" y="0"/>
                </a:cxn>
                <a:cxn ang="0">
                  <a:pos x="0" y="84"/>
                </a:cxn>
                <a:cxn ang="0">
                  <a:pos x="53" y="54"/>
                </a:cxn>
                <a:cxn ang="0">
                  <a:pos x="23" y="0"/>
                </a:cxn>
              </a:cxnLst>
              <a:rect l="0" t="0" r="r" b="b"/>
              <a:pathLst>
                <a:path w="53" h="84">
                  <a:moveTo>
                    <a:pt x="23" y="0"/>
                  </a:moveTo>
                  <a:lnTo>
                    <a:pt x="0" y="84"/>
                  </a:lnTo>
                  <a:lnTo>
                    <a:pt x="53" y="54"/>
                  </a:lnTo>
                  <a:lnTo>
                    <a:pt x="23"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8" name="Freeform 26"/>
            <p:cNvSpPr>
              <a:spLocks/>
            </p:cNvSpPr>
            <p:nvPr/>
          </p:nvSpPr>
          <p:spPr bwMode="auto">
            <a:xfrm>
              <a:off x="4814" y="518"/>
              <a:ext cx="12" cy="24"/>
            </a:xfrm>
            <a:custGeom>
              <a:avLst/>
              <a:gdLst/>
              <a:ahLst/>
              <a:cxnLst>
                <a:cxn ang="0">
                  <a:pos x="8" y="0"/>
                </a:cxn>
                <a:cxn ang="0">
                  <a:pos x="0" y="45"/>
                </a:cxn>
                <a:cxn ang="0">
                  <a:pos x="36" y="49"/>
                </a:cxn>
                <a:cxn ang="0">
                  <a:pos x="8" y="0"/>
                </a:cxn>
              </a:cxnLst>
              <a:rect l="0" t="0" r="r" b="b"/>
              <a:pathLst>
                <a:path w="36" h="49">
                  <a:moveTo>
                    <a:pt x="8" y="0"/>
                  </a:moveTo>
                  <a:lnTo>
                    <a:pt x="0" y="45"/>
                  </a:lnTo>
                  <a:lnTo>
                    <a:pt x="36" y="49"/>
                  </a:lnTo>
                  <a:lnTo>
                    <a:pt x="8"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9" name="Freeform 27"/>
            <p:cNvSpPr>
              <a:spLocks/>
            </p:cNvSpPr>
            <p:nvPr/>
          </p:nvSpPr>
          <p:spPr bwMode="auto">
            <a:xfrm>
              <a:off x="4677" y="564"/>
              <a:ext cx="20" cy="30"/>
            </a:xfrm>
            <a:custGeom>
              <a:avLst/>
              <a:gdLst/>
              <a:ahLst/>
              <a:cxnLst>
                <a:cxn ang="0">
                  <a:pos x="0" y="0"/>
                </a:cxn>
                <a:cxn ang="0">
                  <a:pos x="6" y="60"/>
                </a:cxn>
                <a:cxn ang="0">
                  <a:pos x="59" y="0"/>
                </a:cxn>
                <a:cxn ang="0">
                  <a:pos x="0" y="0"/>
                </a:cxn>
              </a:cxnLst>
              <a:rect l="0" t="0" r="r" b="b"/>
              <a:pathLst>
                <a:path w="59" h="60">
                  <a:moveTo>
                    <a:pt x="0" y="0"/>
                  </a:moveTo>
                  <a:lnTo>
                    <a:pt x="6" y="60"/>
                  </a:lnTo>
                  <a:lnTo>
                    <a:pt x="59" y="0"/>
                  </a:lnTo>
                  <a:lnTo>
                    <a:pt x="0"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00" name="Freeform 28"/>
            <p:cNvSpPr>
              <a:spLocks/>
            </p:cNvSpPr>
            <p:nvPr/>
          </p:nvSpPr>
          <p:spPr bwMode="auto">
            <a:xfrm>
              <a:off x="4958" y="1005"/>
              <a:ext cx="20" cy="30"/>
            </a:xfrm>
            <a:custGeom>
              <a:avLst/>
              <a:gdLst/>
              <a:ahLst/>
              <a:cxnLst>
                <a:cxn ang="0">
                  <a:pos x="0" y="0"/>
                </a:cxn>
                <a:cxn ang="0">
                  <a:pos x="0" y="61"/>
                </a:cxn>
                <a:cxn ang="0">
                  <a:pos x="60" y="61"/>
                </a:cxn>
                <a:cxn ang="0">
                  <a:pos x="0" y="0"/>
                </a:cxn>
              </a:cxnLst>
              <a:rect l="0" t="0" r="r" b="b"/>
              <a:pathLst>
                <a:path w="60" h="61">
                  <a:moveTo>
                    <a:pt x="0" y="0"/>
                  </a:moveTo>
                  <a:lnTo>
                    <a:pt x="0" y="61"/>
                  </a:lnTo>
                  <a:lnTo>
                    <a:pt x="60" y="61"/>
                  </a:lnTo>
                  <a:lnTo>
                    <a:pt x="0" y="0"/>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grpSp>
        <p:nvGrpSpPr>
          <p:cNvPr id="31" name="Group 29"/>
          <p:cNvGrpSpPr>
            <a:grpSpLocks/>
          </p:cNvGrpSpPr>
          <p:nvPr/>
        </p:nvGrpSpPr>
        <p:grpSpPr bwMode="auto">
          <a:xfrm>
            <a:off x="2792799" y="5068410"/>
            <a:ext cx="1109663" cy="1219200"/>
            <a:chOff x="4896" y="0"/>
            <a:chExt cx="699" cy="768"/>
          </a:xfrm>
        </p:grpSpPr>
        <p:sp>
          <p:nvSpPr>
            <p:cNvPr id="102" name="Freeform 30"/>
            <p:cNvSpPr>
              <a:spLocks/>
            </p:cNvSpPr>
            <p:nvPr/>
          </p:nvSpPr>
          <p:spPr bwMode="auto">
            <a:xfrm>
              <a:off x="4896" y="624"/>
              <a:ext cx="181" cy="144"/>
            </a:xfrm>
            <a:custGeom>
              <a:avLst/>
              <a:gdLst/>
              <a:ahLst/>
              <a:cxnLst>
                <a:cxn ang="0">
                  <a:pos x="542" y="48"/>
                </a:cxn>
                <a:cxn ang="0">
                  <a:pos x="477" y="0"/>
                </a:cxn>
                <a:cxn ang="0">
                  <a:pos x="0" y="282"/>
                </a:cxn>
                <a:cxn ang="0">
                  <a:pos x="28" y="288"/>
                </a:cxn>
                <a:cxn ang="0">
                  <a:pos x="449" y="66"/>
                </a:cxn>
                <a:cxn ang="0">
                  <a:pos x="506" y="108"/>
                </a:cxn>
                <a:cxn ang="0">
                  <a:pos x="542" y="48"/>
                </a:cxn>
              </a:cxnLst>
              <a:rect l="0" t="0" r="r" b="b"/>
              <a:pathLst>
                <a:path w="542" h="288">
                  <a:moveTo>
                    <a:pt x="542" y="48"/>
                  </a:moveTo>
                  <a:lnTo>
                    <a:pt x="477" y="0"/>
                  </a:lnTo>
                  <a:lnTo>
                    <a:pt x="0" y="282"/>
                  </a:lnTo>
                  <a:lnTo>
                    <a:pt x="28" y="288"/>
                  </a:lnTo>
                  <a:lnTo>
                    <a:pt x="449" y="66"/>
                  </a:lnTo>
                  <a:lnTo>
                    <a:pt x="506" y="108"/>
                  </a:lnTo>
                  <a:lnTo>
                    <a:pt x="542" y="48"/>
                  </a:lnTo>
                  <a:close/>
                </a:path>
              </a:pathLst>
            </a:custGeom>
            <a:solidFill>
              <a:srgbClr val="000016"/>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nvGrpSpPr>
            <p:cNvPr id="49" name="Group 31"/>
            <p:cNvGrpSpPr>
              <a:grpSpLocks/>
            </p:cNvGrpSpPr>
            <p:nvPr/>
          </p:nvGrpSpPr>
          <p:grpSpPr bwMode="auto">
            <a:xfrm>
              <a:off x="4992" y="0"/>
              <a:ext cx="603" cy="718"/>
              <a:chOff x="5011" y="188"/>
              <a:chExt cx="603" cy="718"/>
            </a:xfrm>
          </p:grpSpPr>
          <p:sp>
            <p:nvSpPr>
              <p:cNvPr id="104" name="Freeform 32"/>
              <p:cNvSpPr>
                <a:spLocks/>
              </p:cNvSpPr>
              <p:nvPr/>
            </p:nvSpPr>
            <p:spPr bwMode="auto">
              <a:xfrm>
                <a:off x="5011" y="188"/>
                <a:ext cx="522" cy="713"/>
              </a:xfrm>
              <a:custGeom>
                <a:avLst/>
                <a:gdLst/>
                <a:ahLst/>
                <a:cxnLst>
                  <a:cxn ang="0">
                    <a:pos x="250" y="37"/>
                  </a:cxn>
                  <a:cxn ang="0">
                    <a:pos x="293" y="16"/>
                  </a:cxn>
                  <a:cxn ang="0">
                    <a:pos x="338" y="8"/>
                  </a:cxn>
                  <a:cxn ang="0">
                    <a:pos x="391" y="3"/>
                  </a:cxn>
                  <a:cxn ang="0">
                    <a:pos x="474" y="19"/>
                  </a:cxn>
                  <a:cxn ang="0">
                    <a:pos x="497" y="101"/>
                  </a:cxn>
                  <a:cxn ang="0">
                    <a:pos x="544" y="160"/>
                  </a:cxn>
                  <a:cxn ang="0">
                    <a:pos x="647" y="155"/>
                  </a:cxn>
                  <a:cxn ang="0">
                    <a:pos x="1076" y="213"/>
                  </a:cxn>
                  <a:cxn ang="0">
                    <a:pos x="1267" y="329"/>
                  </a:cxn>
                  <a:cxn ang="0">
                    <a:pos x="1380" y="418"/>
                  </a:cxn>
                  <a:cxn ang="0">
                    <a:pos x="1416" y="434"/>
                  </a:cxn>
                  <a:cxn ang="0">
                    <a:pos x="1427" y="451"/>
                  </a:cxn>
                  <a:cxn ang="0">
                    <a:pos x="1426" y="473"/>
                  </a:cxn>
                  <a:cxn ang="0">
                    <a:pos x="1423" y="509"/>
                  </a:cxn>
                  <a:cxn ang="0">
                    <a:pos x="1475" y="562"/>
                  </a:cxn>
                  <a:cxn ang="0">
                    <a:pos x="1492" y="630"/>
                  </a:cxn>
                  <a:cxn ang="0">
                    <a:pos x="1567" y="708"/>
                  </a:cxn>
                  <a:cxn ang="0">
                    <a:pos x="1555" y="810"/>
                  </a:cxn>
                  <a:cxn ang="0">
                    <a:pos x="1567" y="911"/>
                  </a:cxn>
                  <a:cxn ang="0">
                    <a:pos x="1558" y="971"/>
                  </a:cxn>
                  <a:cxn ang="0">
                    <a:pos x="1537" y="1020"/>
                  </a:cxn>
                  <a:cxn ang="0">
                    <a:pos x="1495" y="1072"/>
                  </a:cxn>
                  <a:cxn ang="0">
                    <a:pos x="1406" y="1183"/>
                  </a:cxn>
                  <a:cxn ang="0">
                    <a:pos x="1375" y="1419"/>
                  </a:cxn>
                  <a:cxn ang="0">
                    <a:pos x="500" y="1264"/>
                  </a:cxn>
                  <a:cxn ang="0">
                    <a:pos x="483" y="1175"/>
                  </a:cxn>
                  <a:cxn ang="0">
                    <a:pos x="438" y="1219"/>
                  </a:cxn>
                  <a:cxn ang="0">
                    <a:pos x="377" y="1285"/>
                  </a:cxn>
                  <a:cxn ang="0">
                    <a:pos x="175" y="1271"/>
                  </a:cxn>
                  <a:cxn ang="0">
                    <a:pos x="87" y="1211"/>
                  </a:cxn>
                  <a:cxn ang="0">
                    <a:pos x="228" y="1093"/>
                  </a:cxn>
                  <a:cxn ang="0">
                    <a:pos x="387" y="1005"/>
                  </a:cxn>
                  <a:cxn ang="0">
                    <a:pos x="359" y="946"/>
                  </a:cxn>
                  <a:cxn ang="0">
                    <a:pos x="359" y="822"/>
                  </a:cxn>
                  <a:cxn ang="0">
                    <a:pos x="333" y="666"/>
                  </a:cxn>
                  <a:cxn ang="0">
                    <a:pos x="192" y="608"/>
                  </a:cxn>
                  <a:cxn ang="0">
                    <a:pos x="96" y="505"/>
                  </a:cxn>
                  <a:cxn ang="0">
                    <a:pos x="0" y="349"/>
                  </a:cxn>
                  <a:cxn ang="0">
                    <a:pos x="70" y="179"/>
                  </a:cxn>
                  <a:cxn ang="0">
                    <a:pos x="184" y="68"/>
                  </a:cxn>
                </a:cxnLst>
                <a:rect l="0" t="0" r="r" b="b"/>
                <a:pathLst>
                  <a:path w="1567" h="1426">
                    <a:moveTo>
                      <a:pt x="227" y="54"/>
                    </a:moveTo>
                    <a:lnTo>
                      <a:pt x="250" y="37"/>
                    </a:lnTo>
                    <a:lnTo>
                      <a:pt x="272" y="25"/>
                    </a:lnTo>
                    <a:lnTo>
                      <a:pt x="293" y="16"/>
                    </a:lnTo>
                    <a:lnTo>
                      <a:pt x="315" y="12"/>
                    </a:lnTo>
                    <a:lnTo>
                      <a:pt x="338" y="8"/>
                    </a:lnTo>
                    <a:lnTo>
                      <a:pt x="364" y="6"/>
                    </a:lnTo>
                    <a:lnTo>
                      <a:pt x="391" y="3"/>
                    </a:lnTo>
                    <a:lnTo>
                      <a:pt x="423" y="0"/>
                    </a:lnTo>
                    <a:lnTo>
                      <a:pt x="474" y="19"/>
                    </a:lnTo>
                    <a:lnTo>
                      <a:pt x="497" y="54"/>
                    </a:lnTo>
                    <a:lnTo>
                      <a:pt x="497" y="101"/>
                    </a:lnTo>
                    <a:lnTo>
                      <a:pt x="544" y="116"/>
                    </a:lnTo>
                    <a:lnTo>
                      <a:pt x="544" y="160"/>
                    </a:lnTo>
                    <a:lnTo>
                      <a:pt x="572" y="175"/>
                    </a:lnTo>
                    <a:lnTo>
                      <a:pt x="647" y="155"/>
                    </a:lnTo>
                    <a:lnTo>
                      <a:pt x="886" y="155"/>
                    </a:lnTo>
                    <a:lnTo>
                      <a:pt x="1076" y="213"/>
                    </a:lnTo>
                    <a:lnTo>
                      <a:pt x="1134" y="253"/>
                    </a:lnTo>
                    <a:lnTo>
                      <a:pt x="1267" y="329"/>
                    </a:lnTo>
                    <a:lnTo>
                      <a:pt x="1319" y="374"/>
                    </a:lnTo>
                    <a:lnTo>
                      <a:pt x="1380" y="418"/>
                    </a:lnTo>
                    <a:lnTo>
                      <a:pt x="1401" y="425"/>
                    </a:lnTo>
                    <a:lnTo>
                      <a:pt x="1416" y="434"/>
                    </a:lnTo>
                    <a:lnTo>
                      <a:pt x="1423" y="441"/>
                    </a:lnTo>
                    <a:lnTo>
                      <a:pt x="1427" y="451"/>
                    </a:lnTo>
                    <a:lnTo>
                      <a:pt x="1427" y="461"/>
                    </a:lnTo>
                    <a:lnTo>
                      <a:pt x="1426" y="473"/>
                    </a:lnTo>
                    <a:lnTo>
                      <a:pt x="1424" y="490"/>
                    </a:lnTo>
                    <a:lnTo>
                      <a:pt x="1423" y="509"/>
                    </a:lnTo>
                    <a:lnTo>
                      <a:pt x="1475" y="529"/>
                    </a:lnTo>
                    <a:lnTo>
                      <a:pt x="1475" y="562"/>
                    </a:lnTo>
                    <a:lnTo>
                      <a:pt x="1492" y="597"/>
                    </a:lnTo>
                    <a:lnTo>
                      <a:pt x="1492" y="630"/>
                    </a:lnTo>
                    <a:lnTo>
                      <a:pt x="1509" y="664"/>
                    </a:lnTo>
                    <a:lnTo>
                      <a:pt x="1567" y="708"/>
                    </a:lnTo>
                    <a:lnTo>
                      <a:pt x="1567" y="752"/>
                    </a:lnTo>
                    <a:lnTo>
                      <a:pt x="1555" y="810"/>
                    </a:lnTo>
                    <a:lnTo>
                      <a:pt x="1567" y="873"/>
                    </a:lnTo>
                    <a:lnTo>
                      <a:pt x="1567" y="911"/>
                    </a:lnTo>
                    <a:lnTo>
                      <a:pt x="1564" y="944"/>
                    </a:lnTo>
                    <a:lnTo>
                      <a:pt x="1558" y="971"/>
                    </a:lnTo>
                    <a:lnTo>
                      <a:pt x="1550" y="996"/>
                    </a:lnTo>
                    <a:lnTo>
                      <a:pt x="1537" y="1020"/>
                    </a:lnTo>
                    <a:lnTo>
                      <a:pt x="1519" y="1045"/>
                    </a:lnTo>
                    <a:lnTo>
                      <a:pt x="1495" y="1072"/>
                    </a:lnTo>
                    <a:lnTo>
                      <a:pt x="1463" y="1103"/>
                    </a:lnTo>
                    <a:lnTo>
                      <a:pt x="1406" y="1183"/>
                    </a:lnTo>
                    <a:lnTo>
                      <a:pt x="1358" y="1296"/>
                    </a:lnTo>
                    <a:lnTo>
                      <a:pt x="1375" y="1419"/>
                    </a:lnTo>
                    <a:lnTo>
                      <a:pt x="492" y="1426"/>
                    </a:lnTo>
                    <a:lnTo>
                      <a:pt x="500" y="1264"/>
                    </a:lnTo>
                    <a:lnTo>
                      <a:pt x="552" y="1167"/>
                    </a:lnTo>
                    <a:lnTo>
                      <a:pt x="483" y="1175"/>
                    </a:lnTo>
                    <a:lnTo>
                      <a:pt x="438" y="1167"/>
                    </a:lnTo>
                    <a:lnTo>
                      <a:pt x="438" y="1219"/>
                    </a:lnTo>
                    <a:lnTo>
                      <a:pt x="395" y="1227"/>
                    </a:lnTo>
                    <a:lnTo>
                      <a:pt x="377" y="1285"/>
                    </a:lnTo>
                    <a:lnTo>
                      <a:pt x="237" y="1315"/>
                    </a:lnTo>
                    <a:lnTo>
                      <a:pt x="175" y="1271"/>
                    </a:lnTo>
                    <a:lnTo>
                      <a:pt x="96" y="1271"/>
                    </a:lnTo>
                    <a:lnTo>
                      <a:pt x="87" y="1211"/>
                    </a:lnTo>
                    <a:lnTo>
                      <a:pt x="132" y="1159"/>
                    </a:lnTo>
                    <a:lnTo>
                      <a:pt x="228" y="1093"/>
                    </a:lnTo>
                    <a:lnTo>
                      <a:pt x="308" y="1078"/>
                    </a:lnTo>
                    <a:lnTo>
                      <a:pt x="387" y="1005"/>
                    </a:lnTo>
                    <a:lnTo>
                      <a:pt x="387" y="982"/>
                    </a:lnTo>
                    <a:lnTo>
                      <a:pt x="359" y="946"/>
                    </a:lnTo>
                    <a:lnTo>
                      <a:pt x="359" y="888"/>
                    </a:lnTo>
                    <a:lnTo>
                      <a:pt x="359" y="822"/>
                    </a:lnTo>
                    <a:lnTo>
                      <a:pt x="333" y="755"/>
                    </a:lnTo>
                    <a:lnTo>
                      <a:pt x="333" y="666"/>
                    </a:lnTo>
                    <a:lnTo>
                      <a:pt x="237" y="603"/>
                    </a:lnTo>
                    <a:lnTo>
                      <a:pt x="192" y="608"/>
                    </a:lnTo>
                    <a:lnTo>
                      <a:pt x="84" y="560"/>
                    </a:lnTo>
                    <a:lnTo>
                      <a:pt x="96" y="505"/>
                    </a:lnTo>
                    <a:lnTo>
                      <a:pt x="36" y="437"/>
                    </a:lnTo>
                    <a:lnTo>
                      <a:pt x="0" y="349"/>
                    </a:lnTo>
                    <a:lnTo>
                      <a:pt x="17" y="245"/>
                    </a:lnTo>
                    <a:lnTo>
                      <a:pt x="70" y="179"/>
                    </a:lnTo>
                    <a:lnTo>
                      <a:pt x="141" y="98"/>
                    </a:lnTo>
                    <a:lnTo>
                      <a:pt x="184" y="68"/>
                    </a:lnTo>
                    <a:lnTo>
                      <a:pt x="227" y="54"/>
                    </a:lnTo>
                    <a:close/>
                  </a:path>
                </a:pathLst>
              </a:custGeom>
              <a:solidFill>
                <a:srgbClr val="00000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05" name="Freeform 33"/>
              <p:cNvSpPr>
                <a:spLocks/>
              </p:cNvSpPr>
              <p:nvPr/>
            </p:nvSpPr>
            <p:spPr bwMode="auto">
              <a:xfrm>
                <a:off x="5011" y="344"/>
                <a:ext cx="192" cy="183"/>
              </a:xfrm>
              <a:custGeom>
                <a:avLst/>
                <a:gdLst/>
                <a:ahLst/>
                <a:cxnLst>
                  <a:cxn ang="0">
                    <a:pos x="0" y="24"/>
                  </a:cxn>
                  <a:cxn ang="0">
                    <a:pos x="0" y="90"/>
                  </a:cxn>
                  <a:cxn ang="0">
                    <a:pos x="41" y="147"/>
                  </a:cxn>
                  <a:cxn ang="0">
                    <a:pos x="120" y="195"/>
                  </a:cxn>
                  <a:cxn ang="0">
                    <a:pos x="200" y="186"/>
                  </a:cxn>
                  <a:cxn ang="0">
                    <a:pos x="311" y="152"/>
                  </a:cxn>
                  <a:cxn ang="0">
                    <a:pos x="425" y="200"/>
                  </a:cxn>
                  <a:cxn ang="0">
                    <a:pos x="385" y="263"/>
                  </a:cxn>
                  <a:cxn ang="0">
                    <a:pos x="341" y="266"/>
                  </a:cxn>
                  <a:cxn ang="0">
                    <a:pos x="232" y="290"/>
                  </a:cxn>
                  <a:cxn ang="0">
                    <a:pos x="317" y="347"/>
                  </a:cxn>
                  <a:cxn ang="0">
                    <a:pos x="419" y="365"/>
                  </a:cxn>
                  <a:cxn ang="0">
                    <a:pos x="487" y="365"/>
                  </a:cxn>
                  <a:cxn ang="0">
                    <a:pos x="576" y="323"/>
                  </a:cxn>
                  <a:cxn ang="0">
                    <a:pos x="537" y="247"/>
                  </a:cxn>
                  <a:cxn ang="0">
                    <a:pos x="475" y="147"/>
                  </a:cxn>
                  <a:cxn ang="0">
                    <a:pos x="317" y="33"/>
                  </a:cxn>
                  <a:cxn ang="0">
                    <a:pos x="203" y="0"/>
                  </a:cxn>
                  <a:cxn ang="0">
                    <a:pos x="74" y="14"/>
                  </a:cxn>
                  <a:cxn ang="0">
                    <a:pos x="71" y="14"/>
                  </a:cxn>
                  <a:cxn ang="0">
                    <a:pos x="61" y="15"/>
                  </a:cxn>
                  <a:cxn ang="0">
                    <a:pos x="48" y="18"/>
                  </a:cxn>
                  <a:cxn ang="0">
                    <a:pos x="34" y="19"/>
                  </a:cxn>
                  <a:cxn ang="0">
                    <a:pos x="19" y="20"/>
                  </a:cxn>
                  <a:cxn ang="0">
                    <a:pos x="8" y="22"/>
                  </a:cxn>
                  <a:cxn ang="0">
                    <a:pos x="0" y="24"/>
                  </a:cxn>
                  <a:cxn ang="0">
                    <a:pos x="0" y="24"/>
                  </a:cxn>
                </a:cxnLst>
                <a:rect l="0" t="0" r="r" b="b"/>
                <a:pathLst>
                  <a:path w="576" h="365">
                    <a:moveTo>
                      <a:pt x="0" y="24"/>
                    </a:moveTo>
                    <a:lnTo>
                      <a:pt x="0" y="90"/>
                    </a:lnTo>
                    <a:lnTo>
                      <a:pt x="41" y="147"/>
                    </a:lnTo>
                    <a:lnTo>
                      <a:pt x="120" y="195"/>
                    </a:lnTo>
                    <a:lnTo>
                      <a:pt x="200" y="186"/>
                    </a:lnTo>
                    <a:lnTo>
                      <a:pt x="311" y="152"/>
                    </a:lnTo>
                    <a:lnTo>
                      <a:pt x="425" y="200"/>
                    </a:lnTo>
                    <a:lnTo>
                      <a:pt x="385" y="263"/>
                    </a:lnTo>
                    <a:lnTo>
                      <a:pt x="341" y="266"/>
                    </a:lnTo>
                    <a:lnTo>
                      <a:pt x="232" y="290"/>
                    </a:lnTo>
                    <a:lnTo>
                      <a:pt x="317" y="347"/>
                    </a:lnTo>
                    <a:lnTo>
                      <a:pt x="419" y="365"/>
                    </a:lnTo>
                    <a:lnTo>
                      <a:pt x="487" y="365"/>
                    </a:lnTo>
                    <a:lnTo>
                      <a:pt x="576" y="323"/>
                    </a:lnTo>
                    <a:lnTo>
                      <a:pt x="537" y="247"/>
                    </a:lnTo>
                    <a:lnTo>
                      <a:pt x="475" y="147"/>
                    </a:lnTo>
                    <a:lnTo>
                      <a:pt x="317" y="33"/>
                    </a:lnTo>
                    <a:lnTo>
                      <a:pt x="203" y="0"/>
                    </a:lnTo>
                    <a:lnTo>
                      <a:pt x="74" y="14"/>
                    </a:lnTo>
                    <a:lnTo>
                      <a:pt x="71" y="14"/>
                    </a:lnTo>
                    <a:lnTo>
                      <a:pt x="61" y="15"/>
                    </a:lnTo>
                    <a:lnTo>
                      <a:pt x="48" y="18"/>
                    </a:lnTo>
                    <a:lnTo>
                      <a:pt x="34" y="19"/>
                    </a:lnTo>
                    <a:lnTo>
                      <a:pt x="19" y="20"/>
                    </a:lnTo>
                    <a:lnTo>
                      <a:pt x="8" y="22"/>
                    </a:lnTo>
                    <a:lnTo>
                      <a:pt x="0" y="24"/>
                    </a:lnTo>
                    <a:lnTo>
                      <a:pt x="0" y="24"/>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06" name="Freeform 34"/>
              <p:cNvSpPr>
                <a:spLocks/>
              </p:cNvSpPr>
              <p:nvPr/>
            </p:nvSpPr>
            <p:spPr bwMode="auto">
              <a:xfrm>
                <a:off x="5046" y="454"/>
                <a:ext cx="83" cy="33"/>
              </a:xfrm>
              <a:custGeom>
                <a:avLst/>
                <a:gdLst/>
                <a:ahLst/>
                <a:cxnLst>
                  <a:cxn ang="0">
                    <a:pos x="0" y="23"/>
                  </a:cxn>
                  <a:cxn ang="0">
                    <a:pos x="174" y="0"/>
                  </a:cxn>
                  <a:cxn ang="0">
                    <a:pos x="249" y="42"/>
                  </a:cxn>
                  <a:cxn ang="0">
                    <a:pos x="100" y="66"/>
                  </a:cxn>
                  <a:cxn ang="0">
                    <a:pos x="0" y="23"/>
                  </a:cxn>
                </a:cxnLst>
                <a:rect l="0" t="0" r="r" b="b"/>
                <a:pathLst>
                  <a:path w="249" h="66">
                    <a:moveTo>
                      <a:pt x="0" y="23"/>
                    </a:moveTo>
                    <a:lnTo>
                      <a:pt x="174" y="0"/>
                    </a:lnTo>
                    <a:lnTo>
                      <a:pt x="249" y="42"/>
                    </a:lnTo>
                    <a:lnTo>
                      <a:pt x="100" y="66"/>
                    </a:lnTo>
                    <a:lnTo>
                      <a:pt x="0" y="23"/>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07" name="Freeform 35"/>
              <p:cNvSpPr>
                <a:spLocks/>
              </p:cNvSpPr>
              <p:nvPr/>
            </p:nvSpPr>
            <p:spPr bwMode="auto">
              <a:xfrm>
                <a:off x="5158" y="501"/>
                <a:ext cx="174" cy="142"/>
              </a:xfrm>
              <a:custGeom>
                <a:avLst/>
                <a:gdLst/>
                <a:ahLst/>
                <a:cxnLst>
                  <a:cxn ang="0">
                    <a:pos x="152" y="109"/>
                  </a:cxn>
                  <a:cxn ang="0">
                    <a:pos x="108" y="90"/>
                  </a:cxn>
                  <a:cxn ang="0">
                    <a:pos x="52" y="0"/>
                  </a:cxn>
                  <a:cxn ang="0">
                    <a:pos x="0" y="9"/>
                  </a:cxn>
                  <a:cxn ang="0">
                    <a:pos x="0" y="51"/>
                  </a:cxn>
                  <a:cxn ang="0">
                    <a:pos x="52" y="85"/>
                  </a:cxn>
                  <a:cxn ang="0">
                    <a:pos x="52" y="143"/>
                  </a:cxn>
                  <a:cxn ang="0">
                    <a:pos x="96" y="189"/>
                  </a:cxn>
                  <a:cxn ang="0">
                    <a:pos x="135" y="228"/>
                  </a:cxn>
                  <a:cxn ang="0">
                    <a:pos x="175" y="247"/>
                  </a:cxn>
                  <a:cxn ang="0">
                    <a:pos x="232" y="242"/>
                  </a:cxn>
                  <a:cxn ang="0">
                    <a:pos x="314" y="242"/>
                  </a:cxn>
                  <a:cxn ang="0">
                    <a:pos x="381" y="283"/>
                  </a:cxn>
                  <a:cxn ang="0">
                    <a:pos x="522" y="283"/>
                  </a:cxn>
                  <a:cxn ang="0">
                    <a:pos x="501" y="209"/>
                  </a:cxn>
                  <a:cxn ang="0">
                    <a:pos x="393" y="204"/>
                  </a:cxn>
                  <a:cxn ang="0">
                    <a:pos x="275" y="199"/>
                  </a:cxn>
                  <a:cxn ang="0">
                    <a:pos x="246" y="167"/>
                  </a:cxn>
                  <a:cxn ang="0">
                    <a:pos x="187" y="157"/>
                  </a:cxn>
                  <a:cxn ang="0">
                    <a:pos x="152" y="109"/>
                  </a:cxn>
                </a:cxnLst>
                <a:rect l="0" t="0" r="r" b="b"/>
                <a:pathLst>
                  <a:path w="522" h="283">
                    <a:moveTo>
                      <a:pt x="152" y="109"/>
                    </a:moveTo>
                    <a:lnTo>
                      <a:pt x="108" y="90"/>
                    </a:lnTo>
                    <a:lnTo>
                      <a:pt x="52" y="0"/>
                    </a:lnTo>
                    <a:lnTo>
                      <a:pt x="0" y="9"/>
                    </a:lnTo>
                    <a:lnTo>
                      <a:pt x="0" y="51"/>
                    </a:lnTo>
                    <a:lnTo>
                      <a:pt x="52" y="85"/>
                    </a:lnTo>
                    <a:lnTo>
                      <a:pt x="52" y="143"/>
                    </a:lnTo>
                    <a:lnTo>
                      <a:pt x="96" y="189"/>
                    </a:lnTo>
                    <a:lnTo>
                      <a:pt x="135" y="228"/>
                    </a:lnTo>
                    <a:lnTo>
                      <a:pt x="175" y="247"/>
                    </a:lnTo>
                    <a:lnTo>
                      <a:pt x="232" y="242"/>
                    </a:lnTo>
                    <a:lnTo>
                      <a:pt x="314" y="242"/>
                    </a:lnTo>
                    <a:lnTo>
                      <a:pt x="381" y="283"/>
                    </a:lnTo>
                    <a:lnTo>
                      <a:pt x="522" y="283"/>
                    </a:lnTo>
                    <a:lnTo>
                      <a:pt x="501" y="209"/>
                    </a:lnTo>
                    <a:lnTo>
                      <a:pt x="393" y="204"/>
                    </a:lnTo>
                    <a:lnTo>
                      <a:pt x="275" y="199"/>
                    </a:lnTo>
                    <a:lnTo>
                      <a:pt x="246" y="167"/>
                    </a:lnTo>
                    <a:lnTo>
                      <a:pt x="187" y="157"/>
                    </a:lnTo>
                    <a:lnTo>
                      <a:pt x="152" y="109"/>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08" name="Freeform 36"/>
              <p:cNvSpPr>
                <a:spLocks/>
              </p:cNvSpPr>
              <p:nvPr/>
            </p:nvSpPr>
            <p:spPr bwMode="auto">
              <a:xfrm>
                <a:off x="5202" y="485"/>
                <a:ext cx="48" cy="83"/>
              </a:xfrm>
              <a:custGeom>
                <a:avLst/>
                <a:gdLst/>
                <a:ahLst/>
                <a:cxnLst>
                  <a:cxn ang="0">
                    <a:pos x="44" y="0"/>
                  </a:cxn>
                  <a:cxn ang="0">
                    <a:pos x="0" y="0"/>
                  </a:cxn>
                  <a:cxn ang="0">
                    <a:pos x="0" y="43"/>
                  </a:cxn>
                  <a:cxn ang="0">
                    <a:pos x="44" y="72"/>
                  </a:cxn>
                  <a:cxn ang="0">
                    <a:pos x="73" y="119"/>
                  </a:cxn>
                  <a:cxn ang="0">
                    <a:pos x="73" y="157"/>
                  </a:cxn>
                  <a:cxn ang="0">
                    <a:pos x="121" y="167"/>
                  </a:cxn>
                  <a:cxn ang="0">
                    <a:pos x="144" y="143"/>
                  </a:cxn>
                  <a:cxn ang="0">
                    <a:pos x="144" y="82"/>
                  </a:cxn>
                  <a:cxn ang="0">
                    <a:pos x="105" y="63"/>
                  </a:cxn>
                  <a:cxn ang="0">
                    <a:pos x="73" y="34"/>
                  </a:cxn>
                  <a:cxn ang="0">
                    <a:pos x="44" y="0"/>
                  </a:cxn>
                </a:cxnLst>
                <a:rect l="0" t="0" r="r" b="b"/>
                <a:pathLst>
                  <a:path w="144" h="167">
                    <a:moveTo>
                      <a:pt x="44" y="0"/>
                    </a:moveTo>
                    <a:lnTo>
                      <a:pt x="0" y="0"/>
                    </a:lnTo>
                    <a:lnTo>
                      <a:pt x="0" y="43"/>
                    </a:lnTo>
                    <a:lnTo>
                      <a:pt x="44" y="72"/>
                    </a:lnTo>
                    <a:lnTo>
                      <a:pt x="73" y="119"/>
                    </a:lnTo>
                    <a:lnTo>
                      <a:pt x="73" y="157"/>
                    </a:lnTo>
                    <a:lnTo>
                      <a:pt x="121" y="167"/>
                    </a:lnTo>
                    <a:lnTo>
                      <a:pt x="144" y="143"/>
                    </a:lnTo>
                    <a:lnTo>
                      <a:pt x="144" y="82"/>
                    </a:lnTo>
                    <a:lnTo>
                      <a:pt x="105" y="63"/>
                    </a:lnTo>
                    <a:lnTo>
                      <a:pt x="73" y="34"/>
                    </a:lnTo>
                    <a:lnTo>
                      <a:pt x="44"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09" name="Freeform 37"/>
              <p:cNvSpPr>
                <a:spLocks/>
              </p:cNvSpPr>
              <p:nvPr/>
            </p:nvSpPr>
            <p:spPr bwMode="auto">
              <a:xfrm>
                <a:off x="5263" y="534"/>
                <a:ext cx="47" cy="41"/>
              </a:xfrm>
              <a:custGeom>
                <a:avLst/>
                <a:gdLst/>
                <a:ahLst/>
                <a:cxnLst>
                  <a:cxn ang="0">
                    <a:pos x="0" y="43"/>
                  </a:cxn>
                  <a:cxn ang="0">
                    <a:pos x="56" y="0"/>
                  </a:cxn>
                  <a:cxn ang="0">
                    <a:pos x="119" y="33"/>
                  </a:cxn>
                  <a:cxn ang="0">
                    <a:pos x="141" y="72"/>
                  </a:cxn>
                  <a:cxn ang="0">
                    <a:pos x="102" y="81"/>
                  </a:cxn>
                  <a:cxn ang="0">
                    <a:pos x="56" y="81"/>
                  </a:cxn>
                  <a:cxn ang="0">
                    <a:pos x="0" y="43"/>
                  </a:cxn>
                </a:cxnLst>
                <a:rect l="0" t="0" r="r" b="b"/>
                <a:pathLst>
                  <a:path w="141" h="81">
                    <a:moveTo>
                      <a:pt x="0" y="43"/>
                    </a:moveTo>
                    <a:lnTo>
                      <a:pt x="56" y="0"/>
                    </a:lnTo>
                    <a:lnTo>
                      <a:pt x="119" y="33"/>
                    </a:lnTo>
                    <a:lnTo>
                      <a:pt x="141" y="72"/>
                    </a:lnTo>
                    <a:lnTo>
                      <a:pt x="102" y="81"/>
                    </a:lnTo>
                    <a:lnTo>
                      <a:pt x="56" y="81"/>
                    </a:lnTo>
                    <a:lnTo>
                      <a:pt x="0" y="43"/>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0" name="Freeform 38"/>
              <p:cNvSpPr>
                <a:spLocks/>
              </p:cNvSpPr>
              <p:nvPr/>
            </p:nvSpPr>
            <p:spPr bwMode="auto">
              <a:xfrm>
                <a:off x="5299" y="527"/>
                <a:ext cx="29" cy="41"/>
              </a:xfrm>
              <a:custGeom>
                <a:avLst/>
                <a:gdLst/>
                <a:ahLst/>
                <a:cxnLst>
                  <a:cxn ang="0">
                    <a:pos x="0" y="29"/>
                  </a:cxn>
                  <a:cxn ang="0">
                    <a:pos x="6" y="0"/>
                  </a:cxn>
                  <a:cxn ang="0">
                    <a:pos x="45" y="15"/>
                  </a:cxn>
                  <a:cxn ang="0">
                    <a:pos x="87" y="82"/>
                  </a:cxn>
                  <a:cxn ang="0">
                    <a:pos x="45" y="48"/>
                  </a:cxn>
                  <a:cxn ang="0">
                    <a:pos x="0" y="29"/>
                  </a:cxn>
                </a:cxnLst>
                <a:rect l="0" t="0" r="r" b="b"/>
                <a:pathLst>
                  <a:path w="87" h="82">
                    <a:moveTo>
                      <a:pt x="0" y="29"/>
                    </a:moveTo>
                    <a:lnTo>
                      <a:pt x="6" y="0"/>
                    </a:lnTo>
                    <a:lnTo>
                      <a:pt x="45" y="15"/>
                    </a:lnTo>
                    <a:lnTo>
                      <a:pt x="87" y="82"/>
                    </a:lnTo>
                    <a:lnTo>
                      <a:pt x="45" y="48"/>
                    </a:lnTo>
                    <a:lnTo>
                      <a:pt x="0" y="29"/>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1" name="Freeform 39"/>
              <p:cNvSpPr>
                <a:spLocks/>
              </p:cNvSpPr>
              <p:nvPr/>
            </p:nvSpPr>
            <p:spPr bwMode="auto">
              <a:xfrm>
                <a:off x="5253" y="331"/>
                <a:ext cx="86" cy="175"/>
              </a:xfrm>
              <a:custGeom>
                <a:avLst/>
                <a:gdLst/>
                <a:ahLst/>
                <a:cxnLst>
                  <a:cxn ang="0">
                    <a:pos x="0" y="5"/>
                  </a:cxn>
                  <a:cxn ang="0">
                    <a:pos x="0" y="60"/>
                  </a:cxn>
                  <a:cxn ang="0">
                    <a:pos x="6" y="119"/>
                  </a:cxn>
                  <a:cxn ang="0">
                    <a:pos x="20" y="173"/>
                  </a:cxn>
                  <a:cxn ang="0">
                    <a:pos x="41" y="203"/>
                  </a:cxn>
                  <a:cxn ang="0">
                    <a:pos x="121" y="271"/>
                  </a:cxn>
                  <a:cxn ang="0">
                    <a:pos x="126" y="313"/>
                  </a:cxn>
                  <a:cxn ang="0">
                    <a:pos x="167" y="351"/>
                  </a:cxn>
                  <a:cxn ang="0">
                    <a:pos x="193" y="326"/>
                  </a:cxn>
                  <a:cxn ang="0">
                    <a:pos x="193" y="266"/>
                  </a:cxn>
                  <a:cxn ang="0">
                    <a:pos x="242" y="224"/>
                  </a:cxn>
                  <a:cxn ang="0">
                    <a:pos x="256" y="186"/>
                  </a:cxn>
                  <a:cxn ang="0">
                    <a:pos x="256" y="119"/>
                  </a:cxn>
                  <a:cxn ang="0">
                    <a:pos x="223" y="144"/>
                  </a:cxn>
                  <a:cxn ang="0">
                    <a:pos x="185" y="169"/>
                  </a:cxn>
                  <a:cxn ang="0">
                    <a:pos x="141" y="208"/>
                  </a:cxn>
                  <a:cxn ang="0">
                    <a:pos x="136" y="178"/>
                  </a:cxn>
                  <a:cxn ang="0">
                    <a:pos x="157" y="136"/>
                  </a:cxn>
                  <a:cxn ang="0">
                    <a:pos x="162" y="85"/>
                  </a:cxn>
                  <a:cxn ang="0">
                    <a:pos x="151" y="47"/>
                  </a:cxn>
                  <a:cxn ang="0">
                    <a:pos x="121" y="68"/>
                  </a:cxn>
                  <a:cxn ang="0">
                    <a:pos x="86" y="85"/>
                  </a:cxn>
                  <a:cxn ang="0">
                    <a:pos x="60" y="88"/>
                  </a:cxn>
                  <a:cxn ang="0">
                    <a:pos x="43" y="38"/>
                  </a:cxn>
                  <a:cxn ang="0">
                    <a:pos x="30" y="0"/>
                  </a:cxn>
                  <a:cxn ang="0">
                    <a:pos x="0" y="5"/>
                  </a:cxn>
                </a:cxnLst>
                <a:rect l="0" t="0" r="r" b="b"/>
                <a:pathLst>
                  <a:path w="256" h="351">
                    <a:moveTo>
                      <a:pt x="0" y="5"/>
                    </a:moveTo>
                    <a:lnTo>
                      <a:pt x="0" y="60"/>
                    </a:lnTo>
                    <a:lnTo>
                      <a:pt x="6" y="119"/>
                    </a:lnTo>
                    <a:lnTo>
                      <a:pt x="20" y="173"/>
                    </a:lnTo>
                    <a:lnTo>
                      <a:pt x="41" y="203"/>
                    </a:lnTo>
                    <a:lnTo>
                      <a:pt x="121" y="271"/>
                    </a:lnTo>
                    <a:lnTo>
                      <a:pt x="126" y="313"/>
                    </a:lnTo>
                    <a:lnTo>
                      <a:pt x="167" y="351"/>
                    </a:lnTo>
                    <a:lnTo>
                      <a:pt x="193" y="326"/>
                    </a:lnTo>
                    <a:lnTo>
                      <a:pt x="193" y="266"/>
                    </a:lnTo>
                    <a:lnTo>
                      <a:pt x="242" y="224"/>
                    </a:lnTo>
                    <a:lnTo>
                      <a:pt x="256" y="186"/>
                    </a:lnTo>
                    <a:lnTo>
                      <a:pt x="256" y="119"/>
                    </a:lnTo>
                    <a:lnTo>
                      <a:pt x="223" y="144"/>
                    </a:lnTo>
                    <a:lnTo>
                      <a:pt x="185" y="169"/>
                    </a:lnTo>
                    <a:lnTo>
                      <a:pt x="141" y="208"/>
                    </a:lnTo>
                    <a:lnTo>
                      <a:pt x="136" y="178"/>
                    </a:lnTo>
                    <a:lnTo>
                      <a:pt x="157" y="136"/>
                    </a:lnTo>
                    <a:lnTo>
                      <a:pt x="162" y="85"/>
                    </a:lnTo>
                    <a:lnTo>
                      <a:pt x="151" y="47"/>
                    </a:lnTo>
                    <a:lnTo>
                      <a:pt x="121" y="68"/>
                    </a:lnTo>
                    <a:lnTo>
                      <a:pt x="86" y="85"/>
                    </a:lnTo>
                    <a:lnTo>
                      <a:pt x="60" y="88"/>
                    </a:lnTo>
                    <a:lnTo>
                      <a:pt x="43" y="38"/>
                    </a:lnTo>
                    <a:lnTo>
                      <a:pt x="30" y="0"/>
                    </a:lnTo>
                    <a:lnTo>
                      <a:pt x="0" y="5"/>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2" name="Freeform 40"/>
              <p:cNvSpPr>
                <a:spLocks/>
              </p:cNvSpPr>
              <p:nvPr/>
            </p:nvSpPr>
            <p:spPr bwMode="auto">
              <a:xfrm>
                <a:off x="5224" y="360"/>
                <a:ext cx="29" cy="135"/>
              </a:xfrm>
              <a:custGeom>
                <a:avLst/>
                <a:gdLst/>
                <a:ahLst/>
                <a:cxnLst>
                  <a:cxn ang="0">
                    <a:pos x="57" y="173"/>
                  </a:cxn>
                  <a:cxn ang="0">
                    <a:pos x="57" y="206"/>
                  </a:cxn>
                  <a:cxn ang="0">
                    <a:pos x="87" y="270"/>
                  </a:cxn>
                  <a:cxn ang="0">
                    <a:pos x="35" y="253"/>
                  </a:cxn>
                  <a:cxn ang="0">
                    <a:pos x="21" y="190"/>
                  </a:cxn>
                  <a:cxn ang="0">
                    <a:pos x="21" y="126"/>
                  </a:cxn>
                  <a:cxn ang="0">
                    <a:pos x="0" y="92"/>
                  </a:cxn>
                  <a:cxn ang="0">
                    <a:pos x="0" y="59"/>
                  </a:cxn>
                  <a:cxn ang="0">
                    <a:pos x="0" y="0"/>
                  </a:cxn>
                  <a:cxn ang="0">
                    <a:pos x="15" y="67"/>
                  </a:cxn>
                  <a:cxn ang="0">
                    <a:pos x="31" y="134"/>
                  </a:cxn>
                  <a:cxn ang="0">
                    <a:pos x="57" y="173"/>
                  </a:cxn>
                </a:cxnLst>
                <a:rect l="0" t="0" r="r" b="b"/>
                <a:pathLst>
                  <a:path w="87" h="270">
                    <a:moveTo>
                      <a:pt x="57" y="173"/>
                    </a:moveTo>
                    <a:lnTo>
                      <a:pt x="57" y="206"/>
                    </a:lnTo>
                    <a:lnTo>
                      <a:pt x="87" y="270"/>
                    </a:lnTo>
                    <a:lnTo>
                      <a:pt x="35" y="253"/>
                    </a:lnTo>
                    <a:lnTo>
                      <a:pt x="21" y="190"/>
                    </a:lnTo>
                    <a:lnTo>
                      <a:pt x="21" y="126"/>
                    </a:lnTo>
                    <a:lnTo>
                      <a:pt x="0" y="92"/>
                    </a:lnTo>
                    <a:lnTo>
                      <a:pt x="0" y="59"/>
                    </a:lnTo>
                    <a:lnTo>
                      <a:pt x="0" y="0"/>
                    </a:lnTo>
                    <a:lnTo>
                      <a:pt x="15" y="67"/>
                    </a:lnTo>
                    <a:lnTo>
                      <a:pt x="31" y="134"/>
                    </a:lnTo>
                    <a:lnTo>
                      <a:pt x="57" y="173"/>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3" name="Freeform 41"/>
              <p:cNvSpPr>
                <a:spLocks/>
              </p:cNvSpPr>
              <p:nvPr/>
            </p:nvSpPr>
            <p:spPr bwMode="auto">
              <a:xfrm>
                <a:off x="5303" y="657"/>
                <a:ext cx="96" cy="249"/>
              </a:xfrm>
              <a:custGeom>
                <a:avLst/>
                <a:gdLst/>
                <a:ahLst/>
                <a:cxnLst>
                  <a:cxn ang="0">
                    <a:pos x="165" y="15"/>
                  </a:cxn>
                  <a:cxn ang="0">
                    <a:pos x="140" y="60"/>
                  </a:cxn>
                  <a:cxn ang="0">
                    <a:pos x="140" y="125"/>
                  </a:cxn>
                  <a:cxn ang="0">
                    <a:pos x="86" y="177"/>
                  </a:cxn>
                  <a:cxn ang="0">
                    <a:pos x="60" y="244"/>
                  </a:cxn>
                  <a:cxn ang="0">
                    <a:pos x="30" y="274"/>
                  </a:cxn>
                  <a:cxn ang="0">
                    <a:pos x="11" y="302"/>
                  </a:cxn>
                  <a:cxn ang="0">
                    <a:pos x="1" y="329"/>
                  </a:cxn>
                  <a:cxn ang="0">
                    <a:pos x="0" y="356"/>
                  </a:cxn>
                  <a:cxn ang="0">
                    <a:pos x="1" y="385"/>
                  </a:cxn>
                  <a:cxn ang="0">
                    <a:pos x="4" y="417"/>
                  </a:cxn>
                  <a:cxn ang="0">
                    <a:pos x="4" y="454"/>
                  </a:cxn>
                  <a:cxn ang="0">
                    <a:pos x="1" y="497"/>
                  </a:cxn>
                  <a:cxn ang="0">
                    <a:pos x="148" y="473"/>
                  </a:cxn>
                  <a:cxn ang="0">
                    <a:pos x="165" y="370"/>
                  </a:cxn>
                  <a:cxn ang="0">
                    <a:pos x="210" y="289"/>
                  </a:cxn>
                  <a:cxn ang="0">
                    <a:pos x="165" y="259"/>
                  </a:cxn>
                  <a:cxn ang="0">
                    <a:pos x="165" y="207"/>
                  </a:cxn>
                  <a:cxn ang="0">
                    <a:pos x="174" y="155"/>
                  </a:cxn>
                  <a:cxn ang="0">
                    <a:pos x="262" y="184"/>
                  </a:cxn>
                  <a:cxn ang="0">
                    <a:pos x="236" y="133"/>
                  </a:cxn>
                  <a:cxn ang="0">
                    <a:pos x="191" y="104"/>
                  </a:cxn>
                  <a:cxn ang="0">
                    <a:pos x="200" y="60"/>
                  </a:cxn>
                  <a:cxn ang="0">
                    <a:pos x="288" y="88"/>
                  </a:cxn>
                  <a:cxn ang="0">
                    <a:pos x="279" y="22"/>
                  </a:cxn>
                  <a:cxn ang="0">
                    <a:pos x="227" y="0"/>
                  </a:cxn>
                  <a:cxn ang="0">
                    <a:pos x="165" y="15"/>
                  </a:cxn>
                </a:cxnLst>
                <a:rect l="0" t="0" r="r" b="b"/>
                <a:pathLst>
                  <a:path w="288" h="497">
                    <a:moveTo>
                      <a:pt x="165" y="15"/>
                    </a:moveTo>
                    <a:lnTo>
                      <a:pt x="140" y="60"/>
                    </a:lnTo>
                    <a:lnTo>
                      <a:pt x="140" y="125"/>
                    </a:lnTo>
                    <a:lnTo>
                      <a:pt x="86" y="177"/>
                    </a:lnTo>
                    <a:lnTo>
                      <a:pt x="60" y="244"/>
                    </a:lnTo>
                    <a:lnTo>
                      <a:pt x="30" y="274"/>
                    </a:lnTo>
                    <a:lnTo>
                      <a:pt x="11" y="302"/>
                    </a:lnTo>
                    <a:lnTo>
                      <a:pt x="1" y="329"/>
                    </a:lnTo>
                    <a:lnTo>
                      <a:pt x="0" y="356"/>
                    </a:lnTo>
                    <a:lnTo>
                      <a:pt x="1" y="385"/>
                    </a:lnTo>
                    <a:lnTo>
                      <a:pt x="4" y="417"/>
                    </a:lnTo>
                    <a:lnTo>
                      <a:pt x="4" y="454"/>
                    </a:lnTo>
                    <a:lnTo>
                      <a:pt x="1" y="497"/>
                    </a:lnTo>
                    <a:lnTo>
                      <a:pt x="148" y="473"/>
                    </a:lnTo>
                    <a:lnTo>
                      <a:pt x="165" y="370"/>
                    </a:lnTo>
                    <a:lnTo>
                      <a:pt x="210" y="289"/>
                    </a:lnTo>
                    <a:lnTo>
                      <a:pt x="165" y="259"/>
                    </a:lnTo>
                    <a:lnTo>
                      <a:pt x="165" y="207"/>
                    </a:lnTo>
                    <a:lnTo>
                      <a:pt x="174" y="155"/>
                    </a:lnTo>
                    <a:lnTo>
                      <a:pt x="262" y="184"/>
                    </a:lnTo>
                    <a:lnTo>
                      <a:pt x="236" y="133"/>
                    </a:lnTo>
                    <a:lnTo>
                      <a:pt x="191" y="104"/>
                    </a:lnTo>
                    <a:lnTo>
                      <a:pt x="200" y="60"/>
                    </a:lnTo>
                    <a:lnTo>
                      <a:pt x="288" y="88"/>
                    </a:lnTo>
                    <a:lnTo>
                      <a:pt x="279" y="22"/>
                    </a:lnTo>
                    <a:lnTo>
                      <a:pt x="227" y="0"/>
                    </a:lnTo>
                    <a:lnTo>
                      <a:pt x="165" y="15"/>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4" name="Freeform 42"/>
              <p:cNvSpPr>
                <a:spLocks/>
              </p:cNvSpPr>
              <p:nvPr/>
            </p:nvSpPr>
            <p:spPr bwMode="auto">
              <a:xfrm>
                <a:off x="5210" y="259"/>
                <a:ext cx="268" cy="322"/>
              </a:xfrm>
              <a:custGeom>
                <a:avLst/>
                <a:gdLst/>
                <a:ahLst/>
                <a:cxnLst>
                  <a:cxn ang="0">
                    <a:pos x="0" y="31"/>
                  </a:cxn>
                  <a:cxn ang="0">
                    <a:pos x="62" y="17"/>
                  </a:cxn>
                  <a:cxn ang="0">
                    <a:pos x="155" y="0"/>
                  </a:cxn>
                  <a:cxn ang="0">
                    <a:pos x="295" y="0"/>
                  </a:cxn>
                  <a:cxn ang="0">
                    <a:pos x="436" y="45"/>
                  </a:cxn>
                  <a:cxn ang="0">
                    <a:pos x="515" y="103"/>
                  </a:cxn>
                  <a:cxn ang="0">
                    <a:pos x="665" y="192"/>
                  </a:cxn>
                  <a:cxn ang="0">
                    <a:pos x="740" y="244"/>
                  </a:cxn>
                  <a:cxn ang="0">
                    <a:pos x="804" y="288"/>
                  </a:cxn>
                  <a:cxn ang="0">
                    <a:pos x="804" y="363"/>
                  </a:cxn>
                  <a:cxn ang="0">
                    <a:pos x="734" y="363"/>
                  </a:cxn>
                  <a:cxn ang="0">
                    <a:pos x="611" y="355"/>
                  </a:cxn>
                  <a:cxn ang="0">
                    <a:pos x="655" y="318"/>
                  </a:cxn>
                  <a:cxn ang="0">
                    <a:pos x="716" y="311"/>
                  </a:cxn>
                  <a:cxn ang="0">
                    <a:pos x="673" y="258"/>
                  </a:cxn>
                  <a:cxn ang="0">
                    <a:pos x="629" y="207"/>
                  </a:cxn>
                  <a:cxn ang="0">
                    <a:pos x="577" y="229"/>
                  </a:cxn>
                  <a:cxn ang="0">
                    <a:pos x="532" y="258"/>
                  </a:cxn>
                  <a:cxn ang="0">
                    <a:pos x="532" y="222"/>
                  </a:cxn>
                  <a:cxn ang="0">
                    <a:pos x="532" y="162"/>
                  </a:cxn>
                  <a:cxn ang="0">
                    <a:pos x="470" y="111"/>
                  </a:cxn>
                  <a:cxn ang="0">
                    <a:pos x="401" y="82"/>
                  </a:cxn>
                  <a:cxn ang="0">
                    <a:pos x="436" y="155"/>
                  </a:cxn>
                  <a:cxn ang="0">
                    <a:pos x="506" y="251"/>
                  </a:cxn>
                  <a:cxn ang="0">
                    <a:pos x="506" y="333"/>
                  </a:cxn>
                  <a:cxn ang="0">
                    <a:pos x="541" y="407"/>
                  </a:cxn>
                  <a:cxn ang="0">
                    <a:pos x="567" y="503"/>
                  </a:cxn>
                  <a:cxn ang="0">
                    <a:pos x="567" y="576"/>
                  </a:cxn>
                  <a:cxn ang="0">
                    <a:pos x="532" y="643"/>
                  </a:cxn>
                  <a:cxn ang="0">
                    <a:pos x="532" y="562"/>
                  </a:cxn>
                  <a:cxn ang="0">
                    <a:pos x="532" y="458"/>
                  </a:cxn>
                  <a:cxn ang="0">
                    <a:pos x="462" y="295"/>
                  </a:cxn>
                  <a:cxn ang="0">
                    <a:pos x="444" y="215"/>
                  </a:cxn>
                  <a:cxn ang="0">
                    <a:pos x="401" y="148"/>
                  </a:cxn>
                  <a:cxn ang="0">
                    <a:pos x="348" y="178"/>
                  </a:cxn>
                  <a:cxn ang="0">
                    <a:pos x="348" y="118"/>
                  </a:cxn>
                  <a:cxn ang="0">
                    <a:pos x="339" y="66"/>
                  </a:cxn>
                  <a:cxn ang="0">
                    <a:pos x="295" y="73"/>
                  </a:cxn>
                  <a:cxn ang="0">
                    <a:pos x="278" y="133"/>
                  </a:cxn>
                  <a:cxn ang="0">
                    <a:pos x="226" y="52"/>
                  </a:cxn>
                  <a:cxn ang="0">
                    <a:pos x="147" y="52"/>
                  </a:cxn>
                  <a:cxn ang="0">
                    <a:pos x="102" y="73"/>
                  </a:cxn>
                  <a:cxn ang="0">
                    <a:pos x="26" y="118"/>
                  </a:cxn>
                  <a:cxn ang="0">
                    <a:pos x="0" y="31"/>
                  </a:cxn>
                </a:cxnLst>
                <a:rect l="0" t="0" r="r" b="b"/>
                <a:pathLst>
                  <a:path w="804" h="643">
                    <a:moveTo>
                      <a:pt x="0" y="31"/>
                    </a:moveTo>
                    <a:lnTo>
                      <a:pt x="62" y="17"/>
                    </a:lnTo>
                    <a:lnTo>
                      <a:pt x="155" y="0"/>
                    </a:lnTo>
                    <a:lnTo>
                      <a:pt x="295" y="0"/>
                    </a:lnTo>
                    <a:lnTo>
                      <a:pt x="436" y="45"/>
                    </a:lnTo>
                    <a:lnTo>
                      <a:pt x="515" y="103"/>
                    </a:lnTo>
                    <a:lnTo>
                      <a:pt x="665" y="192"/>
                    </a:lnTo>
                    <a:lnTo>
                      <a:pt x="740" y="244"/>
                    </a:lnTo>
                    <a:lnTo>
                      <a:pt x="804" y="288"/>
                    </a:lnTo>
                    <a:lnTo>
                      <a:pt x="804" y="363"/>
                    </a:lnTo>
                    <a:lnTo>
                      <a:pt x="734" y="363"/>
                    </a:lnTo>
                    <a:lnTo>
                      <a:pt x="611" y="355"/>
                    </a:lnTo>
                    <a:lnTo>
                      <a:pt x="655" y="318"/>
                    </a:lnTo>
                    <a:lnTo>
                      <a:pt x="716" y="311"/>
                    </a:lnTo>
                    <a:lnTo>
                      <a:pt x="673" y="258"/>
                    </a:lnTo>
                    <a:lnTo>
                      <a:pt x="629" y="207"/>
                    </a:lnTo>
                    <a:lnTo>
                      <a:pt x="577" y="229"/>
                    </a:lnTo>
                    <a:lnTo>
                      <a:pt x="532" y="258"/>
                    </a:lnTo>
                    <a:lnTo>
                      <a:pt x="532" y="222"/>
                    </a:lnTo>
                    <a:lnTo>
                      <a:pt x="532" y="162"/>
                    </a:lnTo>
                    <a:lnTo>
                      <a:pt x="470" y="111"/>
                    </a:lnTo>
                    <a:lnTo>
                      <a:pt x="401" y="82"/>
                    </a:lnTo>
                    <a:lnTo>
                      <a:pt x="436" y="155"/>
                    </a:lnTo>
                    <a:lnTo>
                      <a:pt x="506" y="251"/>
                    </a:lnTo>
                    <a:lnTo>
                      <a:pt x="506" y="333"/>
                    </a:lnTo>
                    <a:lnTo>
                      <a:pt x="541" y="407"/>
                    </a:lnTo>
                    <a:lnTo>
                      <a:pt x="567" y="503"/>
                    </a:lnTo>
                    <a:lnTo>
                      <a:pt x="567" y="576"/>
                    </a:lnTo>
                    <a:lnTo>
                      <a:pt x="532" y="643"/>
                    </a:lnTo>
                    <a:lnTo>
                      <a:pt x="532" y="562"/>
                    </a:lnTo>
                    <a:lnTo>
                      <a:pt x="532" y="458"/>
                    </a:lnTo>
                    <a:lnTo>
                      <a:pt x="462" y="295"/>
                    </a:lnTo>
                    <a:lnTo>
                      <a:pt x="444" y="215"/>
                    </a:lnTo>
                    <a:lnTo>
                      <a:pt x="401" y="148"/>
                    </a:lnTo>
                    <a:lnTo>
                      <a:pt x="348" y="178"/>
                    </a:lnTo>
                    <a:lnTo>
                      <a:pt x="348" y="118"/>
                    </a:lnTo>
                    <a:lnTo>
                      <a:pt x="339" y="66"/>
                    </a:lnTo>
                    <a:lnTo>
                      <a:pt x="295" y="73"/>
                    </a:lnTo>
                    <a:lnTo>
                      <a:pt x="278" y="133"/>
                    </a:lnTo>
                    <a:lnTo>
                      <a:pt x="226" y="52"/>
                    </a:lnTo>
                    <a:lnTo>
                      <a:pt x="147" y="52"/>
                    </a:lnTo>
                    <a:lnTo>
                      <a:pt x="102" y="73"/>
                    </a:lnTo>
                    <a:lnTo>
                      <a:pt x="26" y="118"/>
                    </a:lnTo>
                    <a:lnTo>
                      <a:pt x="0" y="31"/>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5" name="Freeform 43"/>
              <p:cNvSpPr>
                <a:spLocks/>
              </p:cNvSpPr>
              <p:nvPr/>
            </p:nvSpPr>
            <p:spPr bwMode="auto">
              <a:xfrm>
                <a:off x="5431" y="455"/>
                <a:ext cx="91" cy="92"/>
              </a:xfrm>
              <a:custGeom>
                <a:avLst/>
                <a:gdLst/>
                <a:ahLst/>
                <a:cxnLst>
                  <a:cxn ang="0">
                    <a:pos x="210" y="0"/>
                  </a:cxn>
                  <a:cxn ang="0">
                    <a:pos x="244" y="37"/>
                  </a:cxn>
                  <a:cxn ang="0">
                    <a:pos x="244" y="97"/>
                  </a:cxn>
                  <a:cxn ang="0">
                    <a:pos x="227" y="133"/>
                  </a:cxn>
                  <a:cxn ang="0">
                    <a:pos x="272" y="185"/>
                  </a:cxn>
                  <a:cxn ang="0">
                    <a:pos x="193" y="185"/>
                  </a:cxn>
                  <a:cxn ang="0">
                    <a:pos x="193" y="133"/>
                  </a:cxn>
                  <a:cxn ang="0">
                    <a:pos x="193" y="60"/>
                  </a:cxn>
                  <a:cxn ang="0">
                    <a:pos x="165" y="112"/>
                  </a:cxn>
                  <a:cxn ang="0">
                    <a:pos x="105" y="119"/>
                  </a:cxn>
                  <a:cxn ang="0">
                    <a:pos x="0" y="97"/>
                  </a:cxn>
                  <a:cxn ang="0">
                    <a:pos x="87" y="75"/>
                  </a:cxn>
                  <a:cxn ang="0">
                    <a:pos x="165" y="37"/>
                  </a:cxn>
                  <a:cxn ang="0">
                    <a:pos x="210" y="0"/>
                  </a:cxn>
                </a:cxnLst>
                <a:rect l="0" t="0" r="r" b="b"/>
                <a:pathLst>
                  <a:path w="272" h="185">
                    <a:moveTo>
                      <a:pt x="210" y="0"/>
                    </a:moveTo>
                    <a:lnTo>
                      <a:pt x="244" y="37"/>
                    </a:lnTo>
                    <a:lnTo>
                      <a:pt x="244" y="97"/>
                    </a:lnTo>
                    <a:lnTo>
                      <a:pt x="227" y="133"/>
                    </a:lnTo>
                    <a:lnTo>
                      <a:pt x="272" y="185"/>
                    </a:lnTo>
                    <a:lnTo>
                      <a:pt x="193" y="185"/>
                    </a:lnTo>
                    <a:lnTo>
                      <a:pt x="193" y="133"/>
                    </a:lnTo>
                    <a:lnTo>
                      <a:pt x="193" y="60"/>
                    </a:lnTo>
                    <a:lnTo>
                      <a:pt x="165" y="112"/>
                    </a:lnTo>
                    <a:lnTo>
                      <a:pt x="105" y="119"/>
                    </a:lnTo>
                    <a:lnTo>
                      <a:pt x="0" y="97"/>
                    </a:lnTo>
                    <a:lnTo>
                      <a:pt x="87" y="75"/>
                    </a:lnTo>
                    <a:lnTo>
                      <a:pt x="165" y="37"/>
                    </a:lnTo>
                    <a:lnTo>
                      <a:pt x="210"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6" name="Freeform 44"/>
              <p:cNvSpPr>
                <a:spLocks/>
              </p:cNvSpPr>
              <p:nvPr/>
            </p:nvSpPr>
            <p:spPr bwMode="auto">
              <a:xfrm>
                <a:off x="5034" y="218"/>
                <a:ext cx="158" cy="181"/>
              </a:xfrm>
              <a:custGeom>
                <a:avLst/>
                <a:gdLst/>
                <a:ahLst/>
                <a:cxnLst>
                  <a:cxn ang="0">
                    <a:pos x="122" y="0"/>
                  </a:cxn>
                  <a:cxn ang="0">
                    <a:pos x="263" y="0"/>
                  </a:cxn>
                  <a:cxn ang="0">
                    <a:pos x="334" y="30"/>
                  </a:cxn>
                  <a:cxn ang="0">
                    <a:pos x="394" y="126"/>
                  </a:cxn>
                  <a:cxn ang="0">
                    <a:pos x="439" y="243"/>
                  </a:cxn>
                  <a:cxn ang="0">
                    <a:pos x="474" y="362"/>
                  </a:cxn>
                  <a:cxn ang="0">
                    <a:pos x="394" y="288"/>
                  </a:cxn>
                  <a:cxn ang="0">
                    <a:pos x="334" y="140"/>
                  </a:cxn>
                  <a:cxn ang="0">
                    <a:pos x="246" y="96"/>
                  </a:cxn>
                  <a:cxn ang="0">
                    <a:pos x="141" y="96"/>
                  </a:cxn>
                  <a:cxn ang="0">
                    <a:pos x="0" y="126"/>
                  </a:cxn>
                  <a:cxn ang="0">
                    <a:pos x="35" y="74"/>
                  </a:cxn>
                  <a:cxn ang="0">
                    <a:pos x="122" y="0"/>
                  </a:cxn>
                </a:cxnLst>
                <a:rect l="0" t="0" r="r" b="b"/>
                <a:pathLst>
                  <a:path w="474" h="362">
                    <a:moveTo>
                      <a:pt x="122" y="0"/>
                    </a:moveTo>
                    <a:lnTo>
                      <a:pt x="263" y="0"/>
                    </a:lnTo>
                    <a:lnTo>
                      <a:pt x="334" y="30"/>
                    </a:lnTo>
                    <a:lnTo>
                      <a:pt x="394" y="126"/>
                    </a:lnTo>
                    <a:lnTo>
                      <a:pt x="439" y="243"/>
                    </a:lnTo>
                    <a:lnTo>
                      <a:pt x="474" y="362"/>
                    </a:lnTo>
                    <a:lnTo>
                      <a:pt x="394" y="288"/>
                    </a:lnTo>
                    <a:lnTo>
                      <a:pt x="334" y="140"/>
                    </a:lnTo>
                    <a:lnTo>
                      <a:pt x="246" y="96"/>
                    </a:lnTo>
                    <a:lnTo>
                      <a:pt x="141" y="96"/>
                    </a:lnTo>
                    <a:lnTo>
                      <a:pt x="0" y="126"/>
                    </a:lnTo>
                    <a:lnTo>
                      <a:pt x="35" y="74"/>
                    </a:lnTo>
                    <a:lnTo>
                      <a:pt x="122"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7" name="Freeform 45"/>
              <p:cNvSpPr>
                <a:spLocks/>
              </p:cNvSpPr>
              <p:nvPr/>
            </p:nvSpPr>
            <p:spPr bwMode="auto">
              <a:xfrm>
                <a:off x="5177" y="709"/>
                <a:ext cx="75" cy="188"/>
              </a:xfrm>
              <a:custGeom>
                <a:avLst/>
                <a:gdLst/>
                <a:ahLst/>
                <a:cxnLst>
                  <a:cxn ang="0">
                    <a:pos x="88" y="89"/>
                  </a:cxn>
                  <a:cxn ang="0">
                    <a:pos x="64" y="128"/>
                  </a:cxn>
                  <a:cxn ang="0">
                    <a:pos x="44" y="163"/>
                  </a:cxn>
                  <a:cxn ang="0">
                    <a:pos x="29" y="194"/>
                  </a:cxn>
                  <a:cxn ang="0">
                    <a:pos x="18" y="224"/>
                  </a:cxn>
                  <a:cxn ang="0">
                    <a:pos x="9" y="254"/>
                  </a:cxn>
                  <a:cxn ang="0">
                    <a:pos x="5" y="288"/>
                  </a:cxn>
                  <a:cxn ang="0">
                    <a:pos x="2" y="325"/>
                  </a:cxn>
                  <a:cxn ang="0">
                    <a:pos x="0" y="369"/>
                  </a:cxn>
                  <a:cxn ang="0">
                    <a:pos x="159" y="377"/>
                  </a:cxn>
                  <a:cxn ang="0">
                    <a:pos x="159" y="281"/>
                  </a:cxn>
                  <a:cxn ang="0">
                    <a:pos x="159" y="236"/>
                  </a:cxn>
                  <a:cxn ang="0">
                    <a:pos x="225" y="133"/>
                  </a:cxn>
                  <a:cxn ang="0">
                    <a:pos x="140" y="162"/>
                  </a:cxn>
                  <a:cxn ang="0">
                    <a:pos x="150" y="89"/>
                  </a:cxn>
                  <a:cxn ang="0">
                    <a:pos x="167" y="0"/>
                  </a:cxn>
                  <a:cxn ang="0">
                    <a:pos x="123" y="36"/>
                  </a:cxn>
                  <a:cxn ang="0">
                    <a:pos x="88" y="89"/>
                  </a:cxn>
                </a:cxnLst>
                <a:rect l="0" t="0" r="r" b="b"/>
                <a:pathLst>
                  <a:path w="225" h="377">
                    <a:moveTo>
                      <a:pt x="88" y="89"/>
                    </a:moveTo>
                    <a:lnTo>
                      <a:pt x="64" y="128"/>
                    </a:lnTo>
                    <a:lnTo>
                      <a:pt x="44" y="163"/>
                    </a:lnTo>
                    <a:lnTo>
                      <a:pt x="29" y="194"/>
                    </a:lnTo>
                    <a:lnTo>
                      <a:pt x="18" y="224"/>
                    </a:lnTo>
                    <a:lnTo>
                      <a:pt x="9" y="254"/>
                    </a:lnTo>
                    <a:lnTo>
                      <a:pt x="5" y="288"/>
                    </a:lnTo>
                    <a:lnTo>
                      <a:pt x="2" y="325"/>
                    </a:lnTo>
                    <a:lnTo>
                      <a:pt x="0" y="369"/>
                    </a:lnTo>
                    <a:lnTo>
                      <a:pt x="159" y="377"/>
                    </a:lnTo>
                    <a:lnTo>
                      <a:pt x="159" y="281"/>
                    </a:lnTo>
                    <a:lnTo>
                      <a:pt x="159" y="236"/>
                    </a:lnTo>
                    <a:lnTo>
                      <a:pt x="225" y="133"/>
                    </a:lnTo>
                    <a:lnTo>
                      <a:pt x="140" y="162"/>
                    </a:lnTo>
                    <a:lnTo>
                      <a:pt x="150" y="89"/>
                    </a:lnTo>
                    <a:lnTo>
                      <a:pt x="167" y="0"/>
                    </a:lnTo>
                    <a:lnTo>
                      <a:pt x="123" y="36"/>
                    </a:lnTo>
                    <a:lnTo>
                      <a:pt x="88" y="89"/>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8" name="Freeform 46"/>
              <p:cNvSpPr>
                <a:spLocks/>
              </p:cNvSpPr>
              <p:nvPr/>
            </p:nvSpPr>
            <p:spPr bwMode="auto">
              <a:xfrm>
                <a:off x="5039" y="531"/>
                <a:ext cx="136" cy="270"/>
              </a:xfrm>
              <a:custGeom>
                <a:avLst/>
                <a:gdLst/>
                <a:ahLst/>
                <a:cxnLst>
                  <a:cxn ang="0">
                    <a:pos x="243" y="0"/>
                  </a:cxn>
                  <a:cxn ang="0">
                    <a:pos x="243" y="60"/>
                  </a:cxn>
                  <a:cxn ang="0">
                    <a:pos x="259" y="98"/>
                  </a:cxn>
                  <a:cxn ang="0">
                    <a:pos x="269" y="129"/>
                  </a:cxn>
                  <a:cxn ang="0">
                    <a:pos x="269" y="189"/>
                  </a:cxn>
                  <a:cxn ang="0">
                    <a:pos x="269" y="229"/>
                  </a:cxn>
                  <a:cxn ang="0">
                    <a:pos x="269" y="259"/>
                  </a:cxn>
                  <a:cxn ang="0">
                    <a:pos x="305" y="302"/>
                  </a:cxn>
                  <a:cxn ang="0">
                    <a:pos x="285" y="324"/>
                  </a:cxn>
                  <a:cxn ang="0">
                    <a:pos x="219" y="384"/>
                  </a:cxn>
                  <a:cxn ang="0">
                    <a:pos x="142" y="388"/>
                  </a:cxn>
                  <a:cxn ang="0">
                    <a:pos x="76" y="440"/>
                  </a:cxn>
                  <a:cxn ang="0">
                    <a:pos x="20" y="478"/>
                  </a:cxn>
                  <a:cxn ang="0">
                    <a:pos x="0" y="522"/>
                  </a:cxn>
                  <a:cxn ang="0">
                    <a:pos x="45" y="517"/>
                  </a:cxn>
                  <a:cxn ang="0">
                    <a:pos x="76" y="478"/>
                  </a:cxn>
                  <a:cxn ang="0">
                    <a:pos x="91" y="448"/>
                  </a:cxn>
                  <a:cxn ang="0">
                    <a:pos x="137" y="444"/>
                  </a:cxn>
                  <a:cxn ang="0">
                    <a:pos x="127" y="478"/>
                  </a:cxn>
                  <a:cxn ang="0">
                    <a:pos x="127" y="508"/>
                  </a:cxn>
                  <a:cxn ang="0">
                    <a:pos x="173" y="538"/>
                  </a:cxn>
                  <a:cxn ang="0">
                    <a:pos x="183" y="517"/>
                  </a:cxn>
                  <a:cxn ang="0">
                    <a:pos x="157" y="504"/>
                  </a:cxn>
                  <a:cxn ang="0">
                    <a:pos x="157" y="465"/>
                  </a:cxn>
                  <a:cxn ang="0">
                    <a:pos x="203" y="435"/>
                  </a:cxn>
                  <a:cxn ang="0">
                    <a:pos x="243" y="435"/>
                  </a:cxn>
                  <a:cxn ang="0">
                    <a:pos x="275" y="435"/>
                  </a:cxn>
                  <a:cxn ang="0">
                    <a:pos x="275" y="400"/>
                  </a:cxn>
                  <a:cxn ang="0">
                    <a:pos x="296" y="367"/>
                  </a:cxn>
                  <a:cxn ang="0">
                    <a:pos x="335" y="345"/>
                  </a:cxn>
                  <a:cxn ang="0">
                    <a:pos x="381" y="367"/>
                  </a:cxn>
                  <a:cxn ang="0">
                    <a:pos x="387" y="319"/>
                  </a:cxn>
                  <a:cxn ang="0">
                    <a:pos x="361" y="269"/>
                  </a:cxn>
                  <a:cxn ang="0">
                    <a:pos x="335" y="255"/>
                  </a:cxn>
                  <a:cxn ang="0">
                    <a:pos x="361" y="225"/>
                  </a:cxn>
                  <a:cxn ang="0">
                    <a:pos x="407" y="225"/>
                  </a:cxn>
                  <a:cxn ang="0">
                    <a:pos x="407" y="189"/>
                  </a:cxn>
                  <a:cxn ang="0">
                    <a:pos x="351" y="189"/>
                  </a:cxn>
                  <a:cxn ang="0">
                    <a:pos x="327" y="189"/>
                  </a:cxn>
                  <a:cxn ang="0">
                    <a:pos x="327" y="163"/>
                  </a:cxn>
                  <a:cxn ang="0">
                    <a:pos x="345" y="116"/>
                  </a:cxn>
                  <a:cxn ang="0">
                    <a:pos x="309" y="141"/>
                  </a:cxn>
                  <a:cxn ang="0">
                    <a:pos x="299" y="116"/>
                  </a:cxn>
                  <a:cxn ang="0">
                    <a:pos x="299" y="86"/>
                  </a:cxn>
                  <a:cxn ang="0">
                    <a:pos x="289" y="13"/>
                  </a:cxn>
                  <a:cxn ang="0">
                    <a:pos x="243" y="0"/>
                  </a:cxn>
                </a:cxnLst>
                <a:rect l="0" t="0" r="r" b="b"/>
                <a:pathLst>
                  <a:path w="407" h="538">
                    <a:moveTo>
                      <a:pt x="243" y="0"/>
                    </a:moveTo>
                    <a:lnTo>
                      <a:pt x="243" y="60"/>
                    </a:lnTo>
                    <a:lnTo>
                      <a:pt x="259" y="98"/>
                    </a:lnTo>
                    <a:lnTo>
                      <a:pt x="269" y="129"/>
                    </a:lnTo>
                    <a:lnTo>
                      <a:pt x="269" y="189"/>
                    </a:lnTo>
                    <a:lnTo>
                      <a:pt x="269" y="229"/>
                    </a:lnTo>
                    <a:lnTo>
                      <a:pt x="269" y="259"/>
                    </a:lnTo>
                    <a:lnTo>
                      <a:pt x="305" y="302"/>
                    </a:lnTo>
                    <a:lnTo>
                      <a:pt x="285" y="324"/>
                    </a:lnTo>
                    <a:lnTo>
                      <a:pt x="219" y="384"/>
                    </a:lnTo>
                    <a:lnTo>
                      <a:pt x="142" y="388"/>
                    </a:lnTo>
                    <a:lnTo>
                      <a:pt x="76" y="440"/>
                    </a:lnTo>
                    <a:lnTo>
                      <a:pt x="20" y="478"/>
                    </a:lnTo>
                    <a:lnTo>
                      <a:pt x="0" y="522"/>
                    </a:lnTo>
                    <a:lnTo>
                      <a:pt x="45" y="517"/>
                    </a:lnTo>
                    <a:lnTo>
                      <a:pt x="76" y="478"/>
                    </a:lnTo>
                    <a:lnTo>
                      <a:pt x="91" y="448"/>
                    </a:lnTo>
                    <a:lnTo>
                      <a:pt x="137" y="444"/>
                    </a:lnTo>
                    <a:lnTo>
                      <a:pt x="127" y="478"/>
                    </a:lnTo>
                    <a:lnTo>
                      <a:pt x="127" y="508"/>
                    </a:lnTo>
                    <a:lnTo>
                      <a:pt x="173" y="538"/>
                    </a:lnTo>
                    <a:lnTo>
                      <a:pt x="183" y="517"/>
                    </a:lnTo>
                    <a:lnTo>
                      <a:pt x="157" y="504"/>
                    </a:lnTo>
                    <a:lnTo>
                      <a:pt x="157" y="465"/>
                    </a:lnTo>
                    <a:lnTo>
                      <a:pt x="203" y="435"/>
                    </a:lnTo>
                    <a:lnTo>
                      <a:pt x="243" y="435"/>
                    </a:lnTo>
                    <a:lnTo>
                      <a:pt x="275" y="435"/>
                    </a:lnTo>
                    <a:lnTo>
                      <a:pt x="275" y="400"/>
                    </a:lnTo>
                    <a:lnTo>
                      <a:pt x="296" y="367"/>
                    </a:lnTo>
                    <a:lnTo>
                      <a:pt x="335" y="345"/>
                    </a:lnTo>
                    <a:lnTo>
                      <a:pt x="381" y="367"/>
                    </a:lnTo>
                    <a:lnTo>
                      <a:pt x="387" y="319"/>
                    </a:lnTo>
                    <a:lnTo>
                      <a:pt x="361" y="269"/>
                    </a:lnTo>
                    <a:lnTo>
                      <a:pt x="335" y="255"/>
                    </a:lnTo>
                    <a:lnTo>
                      <a:pt x="361" y="225"/>
                    </a:lnTo>
                    <a:lnTo>
                      <a:pt x="407" y="225"/>
                    </a:lnTo>
                    <a:lnTo>
                      <a:pt x="407" y="189"/>
                    </a:lnTo>
                    <a:lnTo>
                      <a:pt x="351" y="189"/>
                    </a:lnTo>
                    <a:lnTo>
                      <a:pt x="327" y="189"/>
                    </a:lnTo>
                    <a:lnTo>
                      <a:pt x="327" y="163"/>
                    </a:lnTo>
                    <a:lnTo>
                      <a:pt x="345" y="116"/>
                    </a:lnTo>
                    <a:lnTo>
                      <a:pt x="309" y="141"/>
                    </a:lnTo>
                    <a:lnTo>
                      <a:pt x="299" y="116"/>
                    </a:lnTo>
                    <a:lnTo>
                      <a:pt x="299" y="86"/>
                    </a:lnTo>
                    <a:lnTo>
                      <a:pt x="289" y="13"/>
                    </a:lnTo>
                    <a:lnTo>
                      <a:pt x="243" y="0"/>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9" name="Rectangle 47"/>
              <p:cNvSpPr>
                <a:spLocks noChangeArrowheads="1"/>
              </p:cNvSpPr>
              <p:nvPr/>
            </p:nvSpPr>
            <p:spPr bwMode="auto">
              <a:xfrm>
                <a:off x="5360" y="873"/>
                <a:ext cx="254" cy="30"/>
              </a:xfrm>
              <a:prstGeom prst="rect">
                <a:avLst/>
              </a:prstGeom>
              <a:solidFill>
                <a:srgbClr val="077ABA"/>
              </a:solid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20" name="Freeform 48"/>
              <p:cNvSpPr>
                <a:spLocks/>
              </p:cNvSpPr>
              <p:nvPr/>
            </p:nvSpPr>
            <p:spPr bwMode="auto">
              <a:xfrm>
                <a:off x="5240" y="386"/>
                <a:ext cx="44" cy="131"/>
              </a:xfrm>
              <a:custGeom>
                <a:avLst/>
                <a:gdLst/>
                <a:ahLst/>
                <a:cxnLst>
                  <a:cxn ang="0">
                    <a:pos x="0" y="0"/>
                  </a:cxn>
                  <a:cxn ang="0">
                    <a:pos x="12" y="72"/>
                  </a:cxn>
                  <a:cxn ang="0">
                    <a:pos x="45" y="120"/>
                  </a:cxn>
                  <a:cxn ang="0">
                    <a:pos x="45" y="162"/>
                  </a:cxn>
                  <a:cxn ang="0">
                    <a:pos x="72" y="226"/>
                  </a:cxn>
                  <a:cxn ang="0">
                    <a:pos x="91" y="238"/>
                  </a:cxn>
                  <a:cxn ang="0">
                    <a:pos x="91" y="263"/>
                  </a:cxn>
                  <a:cxn ang="0">
                    <a:pos x="133" y="263"/>
                  </a:cxn>
                  <a:cxn ang="0">
                    <a:pos x="114" y="216"/>
                  </a:cxn>
                  <a:cxn ang="0">
                    <a:pos x="80" y="168"/>
                  </a:cxn>
                  <a:cxn ang="0">
                    <a:pos x="84" y="124"/>
                  </a:cxn>
                  <a:cxn ang="0">
                    <a:pos x="35" y="80"/>
                  </a:cxn>
                  <a:cxn ang="0">
                    <a:pos x="19" y="41"/>
                  </a:cxn>
                  <a:cxn ang="0">
                    <a:pos x="0" y="0"/>
                  </a:cxn>
                </a:cxnLst>
                <a:rect l="0" t="0" r="r" b="b"/>
                <a:pathLst>
                  <a:path w="133" h="263">
                    <a:moveTo>
                      <a:pt x="0" y="0"/>
                    </a:moveTo>
                    <a:lnTo>
                      <a:pt x="12" y="72"/>
                    </a:lnTo>
                    <a:lnTo>
                      <a:pt x="45" y="120"/>
                    </a:lnTo>
                    <a:lnTo>
                      <a:pt x="45" y="162"/>
                    </a:lnTo>
                    <a:lnTo>
                      <a:pt x="72" y="226"/>
                    </a:lnTo>
                    <a:lnTo>
                      <a:pt x="91" y="238"/>
                    </a:lnTo>
                    <a:lnTo>
                      <a:pt x="91" y="263"/>
                    </a:lnTo>
                    <a:lnTo>
                      <a:pt x="133" y="263"/>
                    </a:lnTo>
                    <a:lnTo>
                      <a:pt x="114" y="216"/>
                    </a:lnTo>
                    <a:lnTo>
                      <a:pt x="80" y="168"/>
                    </a:lnTo>
                    <a:lnTo>
                      <a:pt x="84" y="124"/>
                    </a:lnTo>
                    <a:lnTo>
                      <a:pt x="35" y="80"/>
                    </a:lnTo>
                    <a:lnTo>
                      <a:pt x="19" y="41"/>
                    </a:lnTo>
                    <a:lnTo>
                      <a:pt x="0" y="0"/>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grpSp>
      <p:sp>
        <p:nvSpPr>
          <p:cNvPr id="68" name="Rectangle 67">
            <a:extLst>
              <a:ext uri="{FF2B5EF4-FFF2-40B4-BE49-F238E27FC236}">
                <a16:creationId xmlns:a16="http://schemas.microsoft.com/office/drawing/2014/main" id="{277D303F-679A-4B0B-BFE7-D03A15E99713}"/>
              </a:ext>
            </a:extLst>
          </p:cNvPr>
          <p:cNvSpPr/>
          <p:nvPr/>
        </p:nvSpPr>
        <p:spPr>
          <a:xfrm>
            <a:off x="4017101" y="961550"/>
            <a:ext cx="977175" cy="948889"/>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D" sz="4000" dirty="0">
                <a:latin typeface="Arial Rounded MT Bold" panose="020F0704030504030204" pitchFamily="34" charset="0"/>
              </a:rPr>
              <a:t>2</a:t>
            </a:r>
          </a:p>
        </p:txBody>
      </p:sp>
    </p:spTree>
    <p:extLst>
      <p:ext uri="{BB962C8B-B14F-4D97-AF65-F5344CB8AC3E}">
        <p14:creationId xmlns:p14="http://schemas.microsoft.com/office/powerpoint/2010/main" val="29654898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repeatCount="indefinite" fill="hold" nodeType="afterEffect">
                                  <p:stCondLst>
                                    <p:cond delay="0"/>
                                  </p:stCondLst>
                                  <p:childTnLst>
                                    <p:animEffect transition="out" filter="fade">
                                      <p:cBhvr>
                                        <p:cTn id="6" dur="500" tmFilter="0, 0; .2, .5; .8, .5; 1, 0"/>
                                        <p:tgtEl>
                                          <p:spTgt spid="4"/>
                                        </p:tgtEl>
                                      </p:cBhvr>
                                    </p:animEffect>
                                    <p:animScale>
                                      <p:cBhvr>
                                        <p:cTn id="7" dur="250" autoRev="1" fill="hold"/>
                                        <p:tgtEl>
                                          <p:spTgt spid="4"/>
                                        </p:tgtEl>
                                      </p:cBhvr>
                                      <p:by x="105000" y="105000"/>
                                    </p:animScale>
                                  </p:childTnLst>
                                </p:cTn>
                              </p:par>
                            </p:childTnLst>
                          </p:cTn>
                        </p:par>
                      </p:childTnLst>
                    </p:cTn>
                  </p:par>
                  <p:par>
                    <p:cTn id="8" fill="hold">
                      <p:stCondLst>
                        <p:cond delay="indefinite"/>
                      </p:stCondLst>
                      <p:childTnLst>
                        <p:par>
                          <p:cTn id="9" fill="hold">
                            <p:stCondLst>
                              <p:cond delay="0"/>
                            </p:stCondLst>
                            <p:childTnLst>
                              <p:par>
                                <p:cTn id="10" presetID="30"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800" decel="100000"/>
                                        <p:tgtEl>
                                          <p:spTgt spid="2"/>
                                        </p:tgtEl>
                                      </p:cBhvr>
                                    </p:animEffect>
                                    <p:anim calcmode="lin" valueType="num">
                                      <p:cBhvr>
                                        <p:cTn id="13" dur="800" decel="100000" fill="hold"/>
                                        <p:tgtEl>
                                          <p:spTgt spid="2"/>
                                        </p:tgtEl>
                                        <p:attrNameLst>
                                          <p:attrName>style.rotation</p:attrName>
                                        </p:attrNameLst>
                                      </p:cBhvr>
                                      <p:tavLst>
                                        <p:tav tm="0">
                                          <p:val>
                                            <p:fltVal val="-90"/>
                                          </p:val>
                                        </p:tav>
                                        <p:tav tm="100000">
                                          <p:val>
                                            <p:fltVal val="0"/>
                                          </p:val>
                                        </p:tav>
                                      </p:tavLst>
                                    </p:anim>
                                    <p:anim calcmode="lin" valueType="num">
                                      <p:cBhvr>
                                        <p:cTn id="14" dur="800" decel="100000" fill="hold"/>
                                        <p:tgtEl>
                                          <p:spTgt spid="2"/>
                                        </p:tgtEl>
                                        <p:attrNameLst>
                                          <p:attrName>ppt_x</p:attrName>
                                        </p:attrNameLst>
                                      </p:cBhvr>
                                      <p:tavLst>
                                        <p:tav tm="0">
                                          <p:val>
                                            <p:strVal val="#ppt_x+0.4"/>
                                          </p:val>
                                        </p:tav>
                                        <p:tav tm="100000">
                                          <p:val>
                                            <p:strVal val="#ppt_x-0.05"/>
                                          </p:val>
                                        </p:tav>
                                      </p:tavLst>
                                    </p:anim>
                                    <p:anim calcmode="lin" valueType="num">
                                      <p:cBhvr>
                                        <p:cTn id="15" dur="800" decel="100000" fill="hold"/>
                                        <p:tgtEl>
                                          <p:spTgt spid="2"/>
                                        </p:tgtEl>
                                        <p:attrNameLst>
                                          <p:attrName>ppt_y</p:attrName>
                                        </p:attrNameLst>
                                      </p:cBhvr>
                                      <p:tavLst>
                                        <p:tav tm="0">
                                          <p:val>
                                            <p:strVal val="#ppt_y-0.4"/>
                                          </p:val>
                                        </p:tav>
                                        <p:tav tm="100000">
                                          <p:val>
                                            <p:strVal val="#ppt_y+0.1"/>
                                          </p:val>
                                        </p:tav>
                                      </p:tavLst>
                                    </p:anim>
                                    <p:anim calcmode="lin" valueType="num">
                                      <p:cBhvr>
                                        <p:cTn id="16" dur="200" accel="100000" fill="hold">
                                          <p:stCondLst>
                                            <p:cond delay="800"/>
                                          </p:stCondLst>
                                        </p:cTn>
                                        <p:tgtEl>
                                          <p:spTgt spid="2"/>
                                        </p:tgtEl>
                                        <p:attrNameLst>
                                          <p:attrName>ppt_x</p:attrName>
                                        </p:attrNameLst>
                                      </p:cBhvr>
                                      <p:tavLst>
                                        <p:tav tm="0">
                                          <p:val>
                                            <p:strVal val="#ppt_x-0.05"/>
                                          </p:val>
                                        </p:tav>
                                        <p:tav tm="100000">
                                          <p:val>
                                            <p:strVal val="#ppt_x"/>
                                          </p:val>
                                        </p:tav>
                                      </p:tavLst>
                                    </p:anim>
                                    <p:anim calcmode="lin" valueType="num">
                                      <p:cBhvr>
                                        <p:cTn id="17" dur="200" accel="100000" fill="hold">
                                          <p:stCondLst>
                                            <p:cond delay="800"/>
                                          </p:stCondLst>
                                        </p:cTn>
                                        <p:tgtEl>
                                          <p:spTgt spid="2"/>
                                        </p:tgtEl>
                                        <p:attrNameLst>
                                          <p:attrName>ppt_y</p:attrName>
                                        </p:attrNameLst>
                                      </p:cBhvr>
                                      <p:tavLst>
                                        <p:tav tm="0">
                                          <p:val>
                                            <p:strVal val="#ppt_y+0.1"/>
                                          </p:val>
                                        </p:tav>
                                        <p:tav tm="100000">
                                          <p:val>
                                            <p:strVal val="#ppt_y"/>
                                          </p:val>
                                        </p:tav>
                                      </p:tavLst>
                                    </p:anim>
                                  </p:childTnLst>
                                </p:cTn>
                              </p:par>
                              <p:par>
                                <p:cTn id="18" presetID="30" presetClass="entr" presetSubtype="0" fill="hold" nodeType="with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800" decel="100000"/>
                                        <p:tgtEl>
                                          <p:spTgt spid="3"/>
                                        </p:tgtEl>
                                      </p:cBhvr>
                                    </p:animEffect>
                                    <p:anim calcmode="lin" valueType="num">
                                      <p:cBhvr>
                                        <p:cTn id="21" dur="800" decel="100000" fill="hold"/>
                                        <p:tgtEl>
                                          <p:spTgt spid="3"/>
                                        </p:tgtEl>
                                        <p:attrNameLst>
                                          <p:attrName>style.rotation</p:attrName>
                                        </p:attrNameLst>
                                      </p:cBhvr>
                                      <p:tavLst>
                                        <p:tav tm="0">
                                          <p:val>
                                            <p:fltVal val="-90"/>
                                          </p:val>
                                        </p:tav>
                                        <p:tav tm="100000">
                                          <p:val>
                                            <p:fltVal val="0"/>
                                          </p:val>
                                        </p:tav>
                                      </p:tavLst>
                                    </p:anim>
                                    <p:anim calcmode="lin" valueType="num">
                                      <p:cBhvr>
                                        <p:cTn id="22" dur="800" decel="100000" fill="hold"/>
                                        <p:tgtEl>
                                          <p:spTgt spid="3"/>
                                        </p:tgtEl>
                                        <p:attrNameLst>
                                          <p:attrName>ppt_x</p:attrName>
                                        </p:attrNameLst>
                                      </p:cBhvr>
                                      <p:tavLst>
                                        <p:tav tm="0">
                                          <p:val>
                                            <p:strVal val="#ppt_x+0.4"/>
                                          </p:val>
                                        </p:tav>
                                        <p:tav tm="100000">
                                          <p:val>
                                            <p:strVal val="#ppt_x-0.05"/>
                                          </p:val>
                                        </p:tav>
                                      </p:tavLst>
                                    </p:anim>
                                    <p:anim calcmode="lin" valueType="num">
                                      <p:cBhvr>
                                        <p:cTn id="23" dur="800" decel="100000" fill="hold"/>
                                        <p:tgtEl>
                                          <p:spTgt spid="3"/>
                                        </p:tgtEl>
                                        <p:attrNameLst>
                                          <p:attrName>ppt_y</p:attrName>
                                        </p:attrNameLst>
                                      </p:cBhvr>
                                      <p:tavLst>
                                        <p:tav tm="0">
                                          <p:val>
                                            <p:strVal val="#ppt_y-0.4"/>
                                          </p:val>
                                        </p:tav>
                                        <p:tav tm="100000">
                                          <p:val>
                                            <p:strVal val="#ppt_y+0.1"/>
                                          </p:val>
                                        </p:tav>
                                      </p:tavLst>
                                    </p:anim>
                                    <p:anim calcmode="lin" valueType="num">
                                      <p:cBhvr>
                                        <p:cTn id="24" dur="200" accel="100000" fill="hold">
                                          <p:stCondLst>
                                            <p:cond delay="800"/>
                                          </p:stCondLst>
                                        </p:cTn>
                                        <p:tgtEl>
                                          <p:spTgt spid="3"/>
                                        </p:tgtEl>
                                        <p:attrNameLst>
                                          <p:attrName>ppt_x</p:attrName>
                                        </p:attrNameLst>
                                      </p:cBhvr>
                                      <p:tavLst>
                                        <p:tav tm="0">
                                          <p:val>
                                            <p:strVal val="#ppt_x-0.05"/>
                                          </p:val>
                                        </p:tav>
                                        <p:tav tm="100000">
                                          <p:val>
                                            <p:strVal val="#ppt_x"/>
                                          </p:val>
                                        </p:tav>
                                      </p:tavLst>
                                    </p:anim>
                                    <p:anim calcmode="lin" valueType="num">
                                      <p:cBhvr>
                                        <p:cTn id="25" dur="200" accel="100000" fill="hold">
                                          <p:stCondLst>
                                            <p:cond delay="800"/>
                                          </p:stCondLst>
                                        </p:cTn>
                                        <p:tgtEl>
                                          <p:spTgt spid="3"/>
                                        </p:tgtEl>
                                        <p:attrNameLst>
                                          <p:attrName>ppt_y</p:attrName>
                                        </p:attrNameLst>
                                      </p:cBhvr>
                                      <p:tavLst>
                                        <p:tav tm="0">
                                          <p:val>
                                            <p:strVal val="#ppt_y+0.1"/>
                                          </p:val>
                                        </p:tav>
                                        <p:tav tm="100000">
                                          <p:val>
                                            <p:strVal val="#ppt_y"/>
                                          </p:val>
                                        </p:tav>
                                      </p:tavLst>
                                    </p:anim>
                                  </p:childTnLst>
                                </p:cTn>
                              </p:par>
                              <p:par>
                                <p:cTn id="26" presetID="30" presetClass="entr" presetSubtype="0" fill="hold" grpId="0" nodeType="withEffect">
                                  <p:stCondLst>
                                    <p:cond delay="0"/>
                                  </p:stCondLst>
                                  <p:childTnLst>
                                    <p:set>
                                      <p:cBhvr>
                                        <p:cTn id="27" dur="1" fill="hold">
                                          <p:stCondLst>
                                            <p:cond delay="0"/>
                                          </p:stCondLst>
                                        </p:cTn>
                                        <p:tgtEl>
                                          <p:spTgt spid="51"/>
                                        </p:tgtEl>
                                        <p:attrNameLst>
                                          <p:attrName>style.visibility</p:attrName>
                                        </p:attrNameLst>
                                      </p:cBhvr>
                                      <p:to>
                                        <p:strVal val="visible"/>
                                      </p:to>
                                    </p:set>
                                    <p:animEffect transition="in" filter="fade">
                                      <p:cBhvr>
                                        <p:cTn id="28" dur="800" decel="100000"/>
                                        <p:tgtEl>
                                          <p:spTgt spid="51"/>
                                        </p:tgtEl>
                                      </p:cBhvr>
                                    </p:animEffect>
                                    <p:anim calcmode="lin" valueType="num">
                                      <p:cBhvr>
                                        <p:cTn id="29" dur="800" decel="100000" fill="hold"/>
                                        <p:tgtEl>
                                          <p:spTgt spid="51"/>
                                        </p:tgtEl>
                                        <p:attrNameLst>
                                          <p:attrName>style.rotation</p:attrName>
                                        </p:attrNameLst>
                                      </p:cBhvr>
                                      <p:tavLst>
                                        <p:tav tm="0">
                                          <p:val>
                                            <p:fltVal val="-90"/>
                                          </p:val>
                                        </p:tav>
                                        <p:tav tm="100000">
                                          <p:val>
                                            <p:fltVal val="0"/>
                                          </p:val>
                                        </p:tav>
                                      </p:tavLst>
                                    </p:anim>
                                    <p:anim calcmode="lin" valueType="num">
                                      <p:cBhvr>
                                        <p:cTn id="30" dur="800" decel="100000" fill="hold"/>
                                        <p:tgtEl>
                                          <p:spTgt spid="51"/>
                                        </p:tgtEl>
                                        <p:attrNameLst>
                                          <p:attrName>ppt_x</p:attrName>
                                        </p:attrNameLst>
                                      </p:cBhvr>
                                      <p:tavLst>
                                        <p:tav tm="0">
                                          <p:val>
                                            <p:strVal val="#ppt_x+0.4"/>
                                          </p:val>
                                        </p:tav>
                                        <p:tav tm="100000">
                                          <p:val>
                                            <p:strVal val="#ppt_x-0.05"/>
                                          </p:val>
                                        </p:tav>
                                      </p:tavLst>
                                    </p:anim>
                                    <p:anim calcmode="lin" valueType="num">
                                      <p:cBhvr>
                                        <p:cTn id="31" dur="800" decel="100000" fill="hold"/>
                                        <p:tgtEl>
                                          <p:spTgt spid="51"/>
                                        </p:tgtEl>
                                        <p:attrNameLst>
                                          <p:attrName>ppt_y</p:attrName>
                                        </p:attrNameLst>
                                      </p:cBhvr>
                                      <p:tavLst>
                                        <p:tav tm="0">
                                          <p:val>
                                            <p:strVal val="#ppt_y-0.4"/>
                                          </p:val>
                                        </p:tav>
                                        <p:tav tm="100000">
                                          <p:val>
                                            <p:strVal val="#ppt_y+0.1"/>
                                          </p:val>
                                        </p:tav>
                                      </p:tavLst>
                                    </p:anim>
                                    <p:anim calcmode="lin" valueType="num">
                                      <p:cBhvr>
                                        <p:cTn id="32" dur="200" accel="100000" fill="hold">
                                          <p:stCondLst>
                                            <p:cond delay="800"/>
                                          </p:stCondLst>
                                        </p:cTn>
                                        <p:tgtEl>
                                          <p:spTgt spid="51"/>
                                        </p:tgtEl>
                                        <p:attrNameLst>
                                          <p:attrName>ppt_x</p:attrName>
                                        </p:attrNameLst>
                                      </p:cBhvr>
                                      <p:tavLst>
                                        <p:tav tm="0">
                                          <p:val>
                                            <p:strVal val="#ppt_x-0.05"/>
                                          </p:val>
                                        </p:tav>
                                        <p:tav tm="100000">
                                          <p:val>
                                            <p:strVal val="#ppt_x"/>
                                          </p:val>
                                        </p:tav>
                                      </p:tavLst>
                                    </p:anim>
                                    <p:anim calcmode="lin" valueType="num">
                                      <p:cBhvr>
                                        <p:cTn id="33" dur="200" accel="100000" fill="hold">
                                          <p:stCondLst>
                                            <p:cond delay="800"/>
                                          </p:stCondLst>
                                        </p:cTn>
                                        <p:tgtEl>
                                          <p:spTgt spid="51"/>
                                        </p:tgtEl>
                                        <p:attrNameLst>
                                          <p:attrName>ppt_y</p:attrName>
                                        </p:attrNameLst>
                                      </p:cBhvr>
                                      <p:tavLst>
                                        <p:tav tm="0">
                                          <p:val>
                                            <p:strVal val="#ppt_y+0.1"/>
                                          </p:val>
                                        </p:tav>
                                        <p:tav tm="100000">
                                          <p:val>
                                            <p:strVal val="#ppt_y"/>
                                          </p:val>
                                        </p:tav>
                                      </p:tavLst>
                                    </p:anim>
                                  </p:childTnLst>
                                </p:cTn>
                              </p:par>
                              <p:par>
                                <p:cTn id="34" presetID="30" presetClass="entr" presetSubtype="0" fill="hold" grpId="0" nodeType="withEffect">
                                  <p:stCondLst>
                                    <p:cond delay="0"/>
                                  </p:stCondLst>
                                  <p:childTnLst>
                                    <p:set>
                                      <p:cBhvr>
                                        <p:cTn id="35" dur="1" fill="hold">
                                          <p:stCondLst>
                                            <p:cond delay="0"/>
                                          </p:stCondLst>
                                        </p:cTn>
                                        <p:tgtEl>
                                          <p:spTgt spid="50"/>
                                        </p:tgtEl>
                                        <p:attrNameLst>
                                          <p:attrName>style.visibility</p:attrName>
                                        </p:attrNameLst>
                                      </p:cBhvr>
                                      <p:to>
                                        <p:strVal val="visible"/>
                                      </p:to>
                                    </p:set>
                                    <p:animEffect transition="in" filter="fade">
                                      <p:cBhvr>
                                        <p:cTn id="36" dur="800" decel="100000"/>
                                        <p:tgtEl>
                                          <p:spTgt spid="50"/>
                                        </p:tgtEl>
                                      </p:cBhvr>
                                    </p:animEffect>
                                    <p:anim calcmode="lin" valueType="num">
                                      <p:cBhvr>
                                        <p:cTn id="37" dur="800" decel="100000" fill="hold"/>
                                        <p:tgtEl>
                                          <p:spTgt spid="50"/>
                                        </p:tgtEl>
                                        <p:attrNameLst>
                                          <p:attrName>style.rotation</p:attrName>
                                        </p:attrNameLst>
                                      </p:cBhvr>
                                      <p:tavLst>
                                        <p:tav tm="0">
                                          <p:val>
                                            <p:fltVal val="-90"/>
                                          </p:val>
                                        </p:tav>
                                        <p:tav tm="100000">
                                          <p:val>
                                            <p:fltVal val="0"/>
                                          </p:val>
                                        </p:tav>
                                      </p:tavLst>
                                    </p:anim>
                                    <p:anim calcmode="lin" valueType="num">
                                      <p:cBhvr>
                                        <p:cTn id="38" dur="800" decel="100000" fill="hold"/>
                                        <p:tgtEl>
                                          <p:spTgt spid="50"/>
                                        </p:tgtEl>
                                        <p:attrNameLst>
                                          <p:attrName>ppt_x</p:attrName>
                                        </p:attrNameLst>
                                      </p:cBhvr>
                                      <p:tavLst>
                                        <p:tav tm="0">
                                          <p:val>
                                            <p:strVal val="#ppt_x+0.4"/>
                                          </p:val>
                                        </p:tav>
                                        <p:tav tm="100000">
                                          <p:val>
                                            <p:strVal val="#ppt_x-0.05"/>
                                          </p:val>
                                        </p:tav>
                                      </p:tavLst>
                                    </p:anim>
                                    <p:anim calcmode="lin" valueType="num">
                                      <p:cBhvr>
                                        <p:cTn id="39" dur="800" decel="100000" fill="hold"/>
                                        <p:tgtEl>
                                          <p:spTgt spid="50"/>
                                        </p:tgtEl>
                                        <p:attrNameLst>
                                          <p:attrName>ppt_y</p:attrName>
                                        </p:attrNameLst>
                                      </p:cBhvr>
                                      <p:tavLst>
                                        <p:tav tm="0">
                                          <p:val>
                                            <p:strVal val="#ppt_y-0.4"/>
                                          </p:val>
                                        </p:tav>
                                        <p:tav tm="100000">
                                          <p:val>
                                            <p:strVal val="#ppt_y+0.1"/>
                                          </p:val>
                                        </p:tav>
                                      </p:tavLst>
                                    </p:anim>
                                    <p:anim calcmode="lin" valueType="num">
                                      <p:cBhvr>
                                        <p:cTn id="40" dur="200" accel="100000" fill="hold">
                                          <p:stCondLst>
                                            <p:cond delay="800"/>
                                          </p:stCondLst>
                                        </p:cTn>
                                        <p:tgtEl>
                                          <p:spTgt spid="50"/>
                                        </p:tgtEl>
                                        <p:attrNameLst>
                                          <p:attrName>ppt_x</p:attrName>
                                        </p:attrNameLst>
                                      </p:cBhvr>
                                      <p:tavLst>
                                        <p:tav tm="0">
                                          <p:val>
                                            <p:strVal val="#ppt_x-0.05"/>
                                          </p:val>
                                        </p:tav>
                                        <p:tav tm="100000">
                                          <p:val>
                                            <p:strVal val="#ppt_x"/>
                                          </p:val>
                                        </p:tav>
                                      </p:tavLst>
                                    </p:anim>
                                    <p:anim calcmode="lin" valueType="num">
                                      <p:cBhvr>
                                        <p:cTn id="41" dur="200" accel="100000" fill="hold">
                                          <p:stCondLst>
                                            <p:cond delay="800"/>
                                          </p:stCondLst>
                                        </p:cTn>
                                        <p:tgtEl>
                                          <p:spTgt spid="50"/>
                                        </p:tgtEl>
                                        <p:attrNameLst>
                                          <p:attrName>ppt_y</p:attrName>
                                        </p:attrNameLst>
                                      </p:cBhvr>
                                      <p:tavLst>
                                        <p:tav tm="0">
                                          <p:val>
                                            <p:strVal val="#ppt_y+0.1"/>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26" presetClass="entr" presetSubtype="0" fill="hold" grpId="0" nodeType="clickEffect">
                                  <p:stCondLst>
                                    <p:cond delay="0"/>
                                  </p:stCondLst>
                                  <p:childTnLst>
                                    <p:set>
                                      <p:cBhvr>
                                        <p:cTn id="45" dur="1" fill="hold">
                                          <p:stCondLst>
                                            <p:cond delay="0"/>
                                          </p:stCondLst>
                                        </p:cTn>
                                        <p:tgtEl>
                                          <p:spTgt spid="12"/>
                                        </p:tgtEl>
                                        <p:attrNameLst>
                                          <p:attrName>style.visibility</p:attrName>
                                        </p:attrNameLst>
                                      </p:cBhvr>
                                      <p:to>
                                        <p:strVal val="visible"/>
                                      </p:to>
                                    </p:set>
                                    <p:animEffect transition="in" filter="wipe(down)">
                                      <p:cBhvr>
                                        <p:cTn id="46" dur="580">
                                          <p:stCondLst>
                                            <p:cond delay="0"/>
                                          </p:stCondLst>
                                        </p:cTn>
                                        <p:tgtEl>
                                          <p:spTgt spid="12"/>
                                        </p:tgtEl>
                                      </p:cBhvr>
                                    </p:animEffect>
                                    <p:anim calcmode="lin" valueType="num">
                                      <p:cBhvr>
                                        <p:cTn id="47" dur="1822" tmFilter="0,0; 0.14,0.36; 0.43,0.73; 0.71,0.91; 1.0,1.0">
                                          <p:stCondLst>
                                            <p:cond delay="0"/>
                                          </p:stCondLst>
                                        </p:cTn>
                                        <p:tgtEl>
                                          <p:spTgt spid="12"/>
                                        </p:tgtEl>
                                        <p:attrNameLst>
                                          <p:attrName>ppt_x</p:attrName>
                                        </p:attrNameLst>
                                      </p:cBhvr>
                                      <p:tavLst>
                                        <p:tav tm="0">
                                          <p:val>
                                            <p:strVal val="#ppt_x-0.25"/>
                                          </p:val>
                                        </p:tav>
                                        <p:tav tm="100000">
                                          <p:val>
                                            <p:strVal val="#ppt_x"/>
                                          </p:val>
                                        </p:tav>
                                      </p:tavLst>
                                    </p:anim>
                                    <p:anim calcmode="lin" valueType="num">
                                      <p:cBhvr>
                                        <p:cTn id="48" dur="664" tmFilter="0.0,0.0; 0.25,0.07; 0.50,0.2; 0.75,0.467; 1.0,1.0">
                                          <p:stCondLst>
                                            <p:cond delay="0"/>
                                          </p:stCondLst>
                                        </p:cTn>
                                        <p:tgtEl>
                                          <p:spTgt spid="12"/>
                                        </p:tgtEl>
                                        <p:attrNameLst>
                                          <p:attrName>ppt_y</p:attrName>
                                        </p:attrNameLst>
                                      </p:cBhvr>
                                      <p:tavLst>
                                        <p:tav tm="0" fmla="#ppt_y-sin(pi*$)/3">
                                          <p:val>
                                            <p:fltVal val="0.5"/>
                                          </p:val>
                                        </p:tav>
                                        <p:tav tm="100000">
                                          <p:val>
                                            <p:fltVal val="1"/>
                                          </p:val>
                                        </p:tav>
                                      </p:tavLst>
                                    </p:anim>
                                    <p:anim calcmode="lin" valueType="num">
                                      <p:cBhvr>
                                        <p:cTn id="49" dur="664" tmFilter="0, 0; 0.125,0.2665; 0.25,0.4; 0.375,0.465; 0.5,0.5;  0.625,0.535; 0.75,0.6; 0.875,0.7335; 1,1">
                                          <p:stCondLst>
                                            <p:cond delay="664"/>
                                          </p:stCondLst>
                                        </p:cTn>
                                        <p:tgtEl>
                                          <p:spTgt spid="12"/>
                                        </p:tgtEl>
                                        <p:attrNameLst>
                                          <p:attrName>ppt_y</p:attrName>
                                        </p:attrNameLst>
                                      </p:cBhvr>
                                      <p:tavLst>
                                        <p:tav tm="0" fmla="#ppt_y-sin(pi*$)/9">
                                          <p:val>
                                            <p:fltVal val="0"/>
                                          </p:val>
                                        </p:tav>
                                        <p:tav tm="100000">
                                          <p:val>
                                            <p:fltVal val="1"/>
                                          </p:val>
                                        </p:tav>
                                      </p:tavLst>
                                    </p:anim>
                                    <p:anim calcmode="lin" valueType="num">
                                      <p:cBhvr>
                                        <p:cTn id="50" dur="332" tmFilter="0, 0; 0.125,0.2665; 0.25,0.4; 0.375,0.465; 0.5,0.5;  0.625,0.535; 0.75,0.6; 0.875,0.7335; 1,1">
                                          <p:stCondLst>
                                            <p:cond delay="1324"/>
                                          </p:stCondLst>
                                        </p:cTn>
                                        <p:tgtEl>
                                          <p:spTgt spid="12"/>
                                        </p:tgtEl>
                                        <p:attrNameLst>
                                          <p:attrName>ppt_y</p:attrName>
                                        </p:attrNameLst>
                                      </p:cBhvr>
                                      <p:tavLst>
                                        <p:tav tm="0" fmla="#ppt_y-sin(pi*$)/27">
                                          <p:val>
                                            <p:fltVal val="0"/>
                                          </p:val>
                                        </p:tav>
                                        <p:tav tm="100000">
                                          <p:val>
                                            <p:fltVal val="1"/>
                                          </p:val>
                                        </p:tav>
                                      </p:tavLst>
                                    </p:anim>
                                    <p:anim calcmode="lin" valueType="num">
                                      <p:cBhvr>
                                        <p:cTn id="51" dur="164" tmFilter="0, 0; 0.125,0.2665; 0.25,0.4; 0.375,0.465; 0.5,0.5;  0.625,0.535; 0.75,0.6; 0.875,0.7335; 1,1">
                                          <p:stCondLst>
                                            <p:cond delay="1656"/>
                                          </p:stCondLst>
                                        </p:cTn>
                                        <p:tgtEl>
                                          <p:spTgt spid="12"/>
                                        </p:tgtEl>
                                        <p:attrNameLst>
                                          <p:attrName>ppt_y</p:attrName>
                                        </p:attrNameLst>
                                      </p:cBhvr>
                                      <p:tavLst>
                                        <p:tav tm="0" fmla="#ppt_y-sin(pi*$)/81">
                                          <p:val>
                                            <p:fltVal val="0"/>
                                          </p:val>
                                        </p:tav>
                                        <p:tav tm="100000">
                                          <p:val>
                                            <p:fltVal val="1"/>
                                          </p:val>
                                        </p:tav>
                                      </p:tavLst>
                                    </p:anim>
                                    <p:animScale>
                                      <p:cBhvr>
                                        <p:cTn id="52" dur="26">
                                          <p:stCondLst>
                                            <p:cond delay="650"/>
                                          </p:stCondLst>
                                        </p:cTn>
                                        <p:tgtEl>
                                          <p:spTgt spid="12"/>
                                        </p:tgtEl>
                                      </p:cBhvr>
                                      <p:to x="100000" y="60000"/>
                                    </p:animScale>
                                    <p:animScale>
                                      <p:cBhvr>
                                        <p:cTn id="53" dur="166" decel="50000">
                                          <p:stCondLst>
                                            <p:cond delay="676"/>
                                          </p:stCondLst>
                                        </p:cTn>
                                        <p:tgtEl>
                                          <p:spTgt spid="12"/>
                                        </p:tgtEl>
                                      </p:cBhvr>
                                      <p:to x="100000" y="100000"/>
                                    </p:animScale>
                                    <p:animScale>
                                      <p:cBhvr>
                                        <p:cTn id="54" dur="26">
                                          <p:stCondLst>
                                            <p:cond delay="1312"/>
                                          </p:stCondLst>
                                        </p:cTn>
                                        <p:tgtEl>
                                          <p:spTgt spid="12"/>
                                        </p:tgtEl>
                                      </p:cBhvr>
                                      <p:to x="100000" y="80000"/>
                                    </p:animScale>
                                    <p:animScale>
                                      <p:cBhvr>
                                        <p:cTn id="55" dur="166" decel="50000">
                                          <p:stCondLst>
                                            <p:cond delay="1338"/>
                                          </p:stCondLst>
                                        </p:cTn>
                                        <p:tgtEl>
                                          <p:spTgt spid="12"/>
                                        </p:tgtEl>
                                      </p:cBhvr>
                                      <p:to x="100000" y="100000"/>
                                    </p:animScale>
                                    <p:animScale>
                                      <p:cBhvr>
                                        <p:cTn id="56" dur="26">
                                          <p:stCondLst>
                                            <p:cond delay="1642"/>
                                          </p:stCondLst>
                                        </p:cTn>
                                        <p:tgtEl>
                                          <p:spTgt spid="12"/>
                                        </p:tgtEl>
                                      </p:cBhvr>
                                      <p:to x="100000" y="90000"/>
                                    </p:animScale>
                                    <p:animScale>
                                      <p:cBhvr>
                                        <p:cTn id="57" dur="166" decel="50000">
                                          <p:stCondLst>
                                            <p:cond delay="1668"/>
                                          </p:stCondLst>
                                        </p:cTn>
                                        <p:tgtEl>
                                          <p:spTgt spid="12"/>
                                        </p:tgtEl>
                                      </p:cBhvr>
                                      <p:to x="100000" y="100000"/>
                                    </p:animScale>
                                    <p:animScale>
                                      <p:cBhvr>
                                        <p:cTn id="58" dur="26">
                                          <p:stCondLst>
                                            <p:cond delay="1808"/>
                                          </p:stCondLst>
                                        </p:cTn>
                                        <p:tgtEl>
                                          <p:spTgt spid="12"/>
                                        </p:tgtEl>
                                      </p:cBhvr>
                                      <p:to x="100000" y="95000"/>
                                    </p:animScale>
                                    <p:animScale>
                                      <p:cBhvr>
                                        <p:cTn id="59" dur="166" decel="50000">
                                          <p:stCondLst>
                                            <p:cond delay="1834"/>
                                          </p:stCondLst>
                                        </p:cTn>
                                        <p:tgtEl>
                                          <p:spTgt spid="12"/>
                                        </p:tgtEl>
                                      </p:cBhvr>
                                      <p:to x="100000" y="100000"/>
                                    </p:animScale>
                                  </p:childTnLst>
                                </p:cTn>
                              </p:par>
                            </p:childTnLst>
                          </p:cTn>
                        </p:par>
                        <p:par>
                          <p:cTn id="60" fill="hold">
                            <p:stCondLst>
                              <p:cond delay="2000"/>
                            </p:stCondLst>
                            <p:childTnLst>
                              <p:par>
                                <p:cTn id="61" presetID="26" presetClass="emph" presetSubtype="0" repeatCount="indefinite" fill="hold" nodeType="afterEffect">
                                  <p:stCondLst>
                                    <p:cond delay="0"/>
                                  </p:stCondLst>
                                  <p:childTnLst>
                                    <p:animEffect transition="out" filter="fade">
                                      <p:cBhvr>
                                        <p:cTn id="62" dur="500" tmFilter="0, 0; .2, .5; .8, .5; 1, 0"/>
                                        <p:tgtEl>
                                          <p:spTgt spid="11"/>
                                        </p:tgtEl>
                                      </p:cBhvr>
                                    </p:animEffect>
                                    <p:animScale>
                                      <p:cBhvr>
                                        <p:cTn id="63" dur="250" autoRev="1" fill="hold"/>
                                        <p:tgtEl>
                                          <p:spTgt spid="11"/>
                                        </p:tgtEl>
                                      </p:cBhvr>
                                      <p:by x="105000" y="105000"/>
                                    </p:animScale>
                                  </p:childTnLst>
                                </p:cTn>
                              </p:par>
                            </p:childTnLst>
                          </p:cTn>
                        </p:par>
                        <p:par>
                          <p:cTn id="64" fill="hold">
                            <p:stCondLst>
                              <p:cond delay="2500"/>
                            </p:stCondLst>
                            <p:childTnLst>
                              <p:par>
                                <p:cTn id="65" presetID="26" presetClass="emph" presetSubtype="0" repeatCount="indefinite" fill="hold" nodeType="afterEffect">
                                  <p:stCondLst>
                                    <p:cond delay="0"/>
                                  </p:stCondLst>
                                  <p:childTnLst>
                                    <p:animEffect transition="out" filter="fade">
                                      <p:cBhvr>
                                        <p:cTn id="66" dur="500" tmFilter="0, 0; .2, .5; .8, .5; 1, 0"/>
                                        <p:tgtEl>
                                          <p:spTgt spid="29"/>
                                        </p:tgtEl>
                                      </p:cBhvr>
                                    </p:animEffect>
                                    <p:animScale>
                                      <p:cBhvr>
                                        <p:cTn id="67" dur="250" autoRev="1" fill="hold"/>
                                        <p:tgtEl>
                                          <p:spTgt spid="29"/>
                                        </p:tgtEl>
                                      </p:cBhvr>
                                      <p:by x="105000" y="105000"/>
                                    </p:animScale>
                                  </p:childTnLst>
                                </p:cTn>
                              </p:par>
                            </p:childTnLst>
                          </p:cTn>
                        </p:par>
                      </p:childTnLst>
                    </p:cTn>
                  </p:par>
                  <p:par>
                    <p:cTn id="68" fill="hold">
                      <p:stCondLst>
                        <p:cond delay="indefinite"/>
                      </p:stCondLst>
                      <p:childTnLst>
                        <p:par>
                          <p:cTn id="69" fill="hold">
                            <p:stCondLst>
                              <p:cond delay="0"/>
                            </p:stCondLst>
                            <p:childTnLst>
                              <p:par>
                                <p:cTn id="70" presetID="30" presetClass="entr" presetSubtype="0" fill="hold" nodeType="clickEffect">
                                  <p:stCondLst>
                                    <p:cond delay="0"/>
                                  </p:stCondLst>
                                  <p:childTnLst>
                                    <p:set>
                                      <p:cBhvr>
                                        <p:cTn id="71" dur="1" fill="hold">
                                          <p:stCondLst>
                                            <p:cond delay="0"/>
                                          </p:stCondLst>
                                        </p:cTn>
                                        <p:tgtEl>
                                          <p:spTgt spid="29"/>
                                        </p:tgtEl>
                                        <p:attrNameLst>
                                          <p:attrName>style.visibility</p:attrName>
                                        </p:attrNameLst>
                                      </p:cBhvr>
                                      <p:to>
                                        <p:strVal val="visible"/>
                                      </p:to>
                                    </p:set>
                                    <p:animEffect transition="in" filter="fade">
                                      <p:cBhvr>
                                        <p:cTn id="72" dur="800" decel="100000"/>
                                        <p:tgtEl>
                                          <p:spTgt spid="29"/>
                                        </p:tgtEl>
                                      </p:cBhvr>
                                    </p:animEffect>
                                    <p:anim calcmode="lin" valueType="num">
                                      <p:cBhvr>
                                        <p:cTn id="73" dur="800" decel="100000" fill="hold"/>
                                        <p:tgtEl>
                                          <p:spTgt spid="29"/>
                                        </p:tgtEl>
                                        <p:attrNameLst>
                                          <p:attrName>style.rotation</p:attrName>
                                        </p:attrNameLst>
                                      </p:cBhvr>
                                      <p:tavLst>
                                        <p:tav tm="0">
                                          <p:val>
                                            <p:fltVal val="-90"/>
                                          </p:val>
                                        </p:tav>
                                        <p:tav tm="100000">
                                          <p:val>
                                            <p:fltVal val="0"/>
                                          </p:val>
                                        </p:tav>
                                      </p:tavLst>
                                    </p:anim>
                                    <p:anim calcmode="lin" valueType="num">
                                      <p:cBhvr>
                                        <p:cTn id="74" dur="800" decel="100000" fill="hold"/>
                                        <p:tgtEl>
                                          <p:spTgt spid="29"/>
                                        </p:tgtEl>
                                        <p:attrNameLst>
                                          <p:attrName>ppt_x</p:attrName>
                                        </p:attrNameLst>
                                      </p:cBhvr>
                                      <p:tavLst>
                                        <p:tav tm="0">
                                          <p:val>
                                            <p:strVal val="#ppt_x+0.4"/>
                                          </p:val>
                                        </p:tav>
                                        <p:tav tm="100000">
                                          <p:val>
                                            <p:strVal val="#ppt_x-0.05"/>
                                          </p:val>
                                        </p:tav>
                                      </p:tavLst>
                                    </p:anim>
                                    <p:anim calcmode="lin" valueType="num">
                                      <p:cBhvr>
                                        <p:cTn id="75" dur="800" decel="100000" fill="hold"/>
                                        <p:tgtEl>
                                          <p:spTgt spid="29"/>
                                        </p:tgtEl>
                                        <p:attrNameLst>
                                          <p:attrName>ppt_y</p:attrName>
                                        </p:attrNameLst>
                                      </p:cBhvr>
                                      <p:tavLst>
                                        <p:tav tm="0">
                                          <p:val>
                                            <p:strVal val="#ppt_y-0.4"/>
                                          </p:val>
                                        </p:tav>
                                        <p:tav tm="100000">
                                          <p:val>
                                            <p:strVal val="#ppt_y+0.1"/>
                                          </p:val>
                                        </p:tav>
                                      </p:tavLst>
                                    </p:anim>
                                    <p:anim calcmode="lin" valueType="num">
                                      <p:cBhvr>
                                        <p:cTn id="76" dur="200" accel="100000" fill="hold">
                                          <p:stCondLst>
                                            <p:cond delay="800"/>
                                          </p:stCondLst>
                                        </p:cTn>
                                        <p:tgtEl>
                                          <p:spTgt spid="29"/>
                                        </p:tgtEl>
                                        <p:attrNameLst>
                                          <p:attrName>ppt_x</p:attrName>
                                        </p:attrNameLst>
                                      </p:cBhvr>
                                      <p:tavLst>
                                        <p:tav tm="0">
                                          <p:val>
                                            <p:strVal val="#ppt_x-0.05"/>
                                          </p:val>
                                        </p:tav>
                                        <p:tav tm="100000">
                                          <p:val>
                                            <p:strVal val="#ppt_x"/>
                                          </p:val>
                                        </p:tav>
                                      </p:tavLst>
                                    </p:anim>
                                    <p:anim calcmode="lin" valueType="num">
                                      <p:cBhvr>
                                        <p:cTn id="77" dur="200" accel="100000" fill="hold">
                                          <p:stCondLst>
                                            <p:cond delay="800"/>
                                          </p:stCondLst>
                                        </p:cTn>
                                        <p:tgtEl>
                                          <p:spTgt spid="29"/>
                                        </p:tgtEl>
                                        <p:attrNameLst>
                                          <p:attrName>ppt_y</p:attrName>
                                        </p:attrNameLst>
                                      </p:cBhvr>
                                      <p:tavLst>
                                        <p:tav tm="0">
                                          <p:val>
                                            <p:strVal val="#ppt_y+0.1"/>
                                          </p:val>
                                        </p:tav>
                                        <p:tav tm="100000">
                                          <p:val>
                                            <p:strVal val="#ppt_y"/>
                                          </p:val>
                                        </p:tav>
                                      </p:tavLst>
                                    </p:anim>
                                  </p:childTnLst>
                                </p:cTn>
                              </p:par>
                              <p:par>
                                <p:cTn id="78" presetID="30" presetClass="entr" presetSubtype="0" fill="hold" nodeType="withEffect">
                                  <p:stCondLst>
                                    <p:cond delay="0"/>
                                  </p:stCondLst>
                                  <p:childTnLst>
                                    <p:set>
                                      <p:cBhvr>
                                        <p:cTn id="79" dur="1" fill="hold">
                                          <p:stCondLst>
                                            <p:cond delay="0"/>
                                          </p:stCondLst>
                                        </p:cTn>
                                        <p:tgtEl>
                                          <p:spTgt spid="31"/>
                                        </p:tgtEl>
                                        <p:attrNameLst>
                                          <p:attrName>style.visibility</p:attrName>
                                        </p:attrNameLst>
                                      </p:cBhvr>
                                      <p:to>
                                        <p:strVal val="visible"/>
                                      </p:to>
                                    </p:set>
                                    <p:animEffect transition="in" filter="fade">
                                      <p:cBhvr>
                                        <p:cTn id="80" dur="800" decel="100000"/>
                                        <p:tgtEl>
                                          <p:spTgt spid="31"/>
                                        </p:tgtEl>
                                      </p:cBhvr>
                                    </p:animEffect>
                                    <p:anim calcmode="lin" valueType="num">
                                      <p:cBhvr>
                                        <p:cTn id="81" dur="800" decel="100000" fill="hold"/>
                                        <p:tgtEl>
                                          <p:spTgt spid="31"/>
                                        </p:tgtEl>
                                        <p:attrNameLst>
                                          <p:attrName>style.rotation</p:attrName>
                                        </p:attrNameLst>
                                      </p:cBhvr>
                                      <p:tavLst>
                                        <p:tav tm="0">
                                          <p:val>
                                            <p:fltVal val="-90"/>
                                          </p:val>
                                        </p:tav>
                                        <p:tav tm="100000">
                                          <p:val>
                                            <p:fltVal val="0"/>
                                          </p:val>
                                        </p:tav>
                                      </p:tavLst>
                                    </p:anim>
                                    <p:anim calcmode="lin" valueType="num">
                                      <p:cBhvr>
                                        <p:cTn id="82" dur="800" decel="100000" fill="hold"/>
                                        <p:tgtEl>
                                          <p:spTgt spid="31"/>
                                        </p:tgtEl>
                                        <p:attrNameLst>
                                          <p:attrName>ppt_x</p:attrName>
                                        </p:attrNameLst>
                                      </p:cBhvr>
                                      <p:tavLst>
                                        <p:tav tm="0">
                                          <p:val>
                                            <p:strVal val="#ppt_x+0.4"/>
                                          </p:val>
                                        </p:tav>
                                        <p:tav tm="100000">
                                          <p:val>
                                            <p:strVal val="#ppt_x-0.05"/>
                                          </p:val>
                                        </p:tav>
                                      </p:tavLst>
                                    </p:anim>
                                    <p:anim calcmode="lin" valueType="num">
                                      <p:cBhvr>
                                        <p:cTn id="83" dur="800" decel="100000" fill="hold"/>
                                        <p:tgtEl>
                                          <p:spTgt spid="31"/>
                                        </p:tgtEl>
                                        <p:attrNameLst>
                                          <p:attrName>ppt_y</p:attrName>
                                        </p:attrNameLst>
                                      </p:cBhvr>
                                      <p:tavLst>
                                        <p:tav tm="0">
                                          <p:val>
                                            <p:strVal val="#ppt_y-0.4"/>
                                          </p:val>
                                        </p:tav>
                                        <p:tav tm="100000">
                                          <p:val>
                                            <p:strVal val="#ppt_y+0.1"/>
                                          </p:val>
                                        </p:tav>
                                      </p:tavLst>
                                    </p:anim>
                                    <p:anim calcmode="lin" valueType="num">
                                      <p:cBhvr>
                                        <p:cTn id="84" dur="200" accel="100000" fill="hold">
                                          <p:stCondLst>
                                            <p:cond delay="800"/>
                                          </p:stCondLst>
                                        </p:cTn>
                                        <p:tgtEl>
                                          <p:spTgt spid="31"/>
                                        </p:tgtEl>
                                        <p:attrNameLst>
                                          <p:attrName>ppt_x</p:attrName>
                                        </p:attrNameLst>
                                      </p:cBhvr>
                                      <p:tavLst>
                                        <p:tav tm="0">
                                          <p:val>
                                            <p:strVal val="#ppt_x-0.05"/>
                                          </p:val>
                                        </p:tav>
                                        <p:tav tm="100000">
                                          <p:val>
                                            <p:strVal val="#ppt_x"/>
                                          </p:val>
                                        </p:tav>
                                      </p:tavLst>
                                    </p:anim>
                                    <p:anim calcmode="lin" valueType="num">
                                      <p:cBhvr>
                                        <p:cTn id="85" dur="200" accel="100000" fill="hold">
                                          <p:stCondLst>
                                            <p:cond delay="800"/>
                                          </p:stCondLst>
                                        </p:cTn>
                                        <p:tgtEl>
                                          <p:spTgt spid="31"/>
                                        </p:tgtEl>
                                        <p:attrNameLst>
                                          <p:attrName>ppt_y</p:attrName>
                                        </p:attrNameLst>
                                      </p:cBhvr>
                                      <p:tavLst>
                                        <p:tav tm="0">
                                          <p:val>
                                            <p:strVal val="#ppt_y+0.1"/>
                                          </p:val>
                                        </p:tav>
                                        <p:tav tm="100000">
                                          <p:val>
                                            <p:strVal val="#ppt_y"/>
                                          </p:val>
                                        </p:tav>
                                      </p:tavLst>
                                    </p:anim>
                                  </p:childTnLst>
                                </p:cTn>
                              </p:par>
                              <p:par>
                                <p:cTn id="86" presetID="30" presetClass="entr" presetSubtype="0" fill="hold" nodeType="withEffect">
                                  <p:stCondLst>
                                    <p:cond delay="0"/>
                                  </p:stCondLst>
                                  <p:childTnLst>
                                    <p:set>
                                      <p:cBhvr>
                                        <p:cTn id="87" dur="1" fill="hold">
                                          <p:stCondLst>
                                            <p:cond delay="0"/>
                                          </p:stCondLst>
                                        </p:cTn>
                                        <p:tgtEl>
                                          <p:spTgt spid="11"/>
                                        </p:tgtEl>
                                        <p:attrNameLst>
                                          <p:attrName>style.visibility</p:attrName>
                                        </p:attrNameLst>
                                      </p:cBhvr>
                                      <p:to>
                                        <p:strVal val="visible"/>
                                      </p:to>
                                    </p:set>
                                    <p:animEffect transition="in" filter="fade">
                                      <p:cBhvr>
                                        <p:cTn id="88" dur="800" decel="100000"/>
                                        <p:tgtEl>
                                          <p:spTgt spid="11"/>
                                        </p:tgtEl>
                                      </p:cBhvr>
                                    </p:animEffect>
                                    <p:anim calcmode="lin" valueType="num">
                                      <p:cBhvr>
                                        <p:cTn id="89" dur="800" decel="100000" fill="hold"/>
                                        <p:tgtEl>
                                          <p:spTgt spid="11"/>
                                        </p:tgtEl>
                                        <p:attrNameLst>
                                          <p:attrName>style.rotation</p:attrName>
                                        </p:attrNameLst>
                                      </p:cBhvr>
                                      <p:tavLst>
                                        <p:tav tm="0">
                                          <p:val>
                                            <p:fltVal val="-90"/>
                                          </p:val>
                                        </p:tav>
                                        <p:tav tm="100000">
                                          <p:val>
                                            <p:fltVal val="0"/>
                                          </p:val>
                                        </p:tav>
                                      </p:tavLst>
                                    </p:anim>
                                    <p:anim calcmode="lin" valueType="num">
                                      <p:cBhvr>
                                        <p:cTn id="90" dur="800" decel="100000" fill="hold"/>
                                        <p:tgtEl>
                                          <p:spTgt spid="11"/>
                                        </p:tgtEl>
                                        <p:attrNameLst>
                                          <p:attrName>ppt_x</p:attrName>
                                        </p:attrNameLst>
                                      </p:cBhvr>
                                      <p:tavLst>
                                        <p:tav tm="0">
                                          <p:val>
                                            <p:strVal val="#ppt_x+0.4"/>
                                          </p:val>
                                        </p:tav>
                                        <p:tav tm="100000">
                                          <p:val>
                                            <p:strVal val="#ppt_x-0.05"/>
                                          </p:val>
                                        </p:tav>
                                      </p:tavLst>
                                    </p:anim>
                                    <p:anim calcmode="lin" valueType="num">
                                      <p:cBhvr>
                                        <p:cTn id="91" dur="800" decel="100000" fill="hold"/>
                                        <p:tgtEl>
                                          <p:spTgt spid="11"/>
                                        </p:tgtEl>
                                        <p:attrNameLst>
                                          <p:attrName>ppt_y</p:attrName>
                                        </p:attrNameLst>
                                      </p:cBhvr>
                                      <p:tavLst>
                                        <p:tav tm="0">
                                          <p:val>
                                            <p:strVal val="#ppt_y-0.4"/>
                                          </p:val>
                                        </p:tav>
                                        <p:tav tm="100000">
                                          <p:val>
                                            <p:strVal val="#ppt_y+0.1"/>
                                          </p:val>
                                        </p:tav>
                                      </p:tavLst>
                                    </p:anim>
                                    <p:anim calcmode="lin" valueType="num">
                                      <p:cBhvr>
                                        <p:cTn id="92" dur="200" accel="100000" fill="hold">
                                          <p:stCondLst>
                                            <p:cond delay="800"/>
                                          </p:stCondLst>
                                        </p:cTn>
                                        <p:tgtEl>
                                          <p:spTgt spid="11"/>
                                        </p:tgtEl>
                                        <p:attrNameLst>
                                          <p:attrName>ppt_x</p:attrName>
                                        </p:attrNameLst>
                                      </p:cBhvr>
                                      <p:tavLst>
                                        <p:tav tm="0">
                                          <p:val>
                                            <p:strVal val="#ppt_x-0.05"/>
                                          </p:val>
                                        </p:tav>
                                        <p:tav tm="100000">
                                          <p:val>
                                            <p:strVal val="#ppt_x"/>
                                          </p:val>
                                        </p:tav>
                                      </p:tavLst>
                                    </p:anim>
                                    <p:anim calcmode="lin" valueType="num">
                                      <p:cBhvr>
                                        <p:cTn id="93" dur="200" accel="100000" fill="hold">
                                          <p:stCondLst>
                                            <p:cond delay="800"/>
                                          </p:stCondLst>
                                        </p:cTn>
                                        <p:tgtEl>
                                          <p:spTgt spid="11"/>
                                        </p:tgtEl>
                                        <p:attrNameLst>
                                          <p:attrName>ppt_y</p:attrName>
                                        </p:attrNameLst>
                                      </p:cBhvr>
                                      <p:tavLst>
                                        <p:tav tm="0">
                                          <p:val>
                                            <p:strVal val="#ppt_y+0.1"/>
                                          </p:val>
                                        </p:tav>
                                        <p:tav tm="100000">
                                          <p:val>
                                            <p:strVal val="#ppt_y"/>
                                          </p:val>
                                        </p:tav>
                                      </p:tavLst>
                                    </p:anim>
                                  </p:childTnLst>
                                </p:cTn>
                              </p:par>
                              <p:par>
                                <p:cTn id="94" presetID="30" presetClass="entr" presetSubtype="0" fill="hold" nodeType="withEffect">
                                  <p:stCondLst>
                                    <p:cond delay="0"/>
                                  </p:stCondLst>
                                  <p:childTnLst>
                                    <p:set>
                                      <p:cBhvr>
                                        <p:cTn id="95" dur="1" fill="hold">
                                          <p:stCondLst>
                                            <p:cond delay="0"/>
                                          </p:stCondLst>
                                        </p:cTn>
                                        <p:tgtEl>
                                          <p:spTgt spid="13"/>
                                        </p:tgtEl>
                                        <p:attrNameLst>
                                          <p:attrName>style.visibility</p:attrName>
                                        </p:attrNameLst>
                                      </p:cBhvr>
                                      <p:to>
                                        <p:strVal val="visible"/>
                                      </p:to>
                                    </p:set>
                                    <p:animEffect transition="in" filter="fade">
                                      <p:cBhvr>
                                        <p:cTn id="96" dur="800" decel="100000"/>
                                        <p:tgtEl>
                                          <p:spTgt spid="13"/>
                                        </p:tgtEl>
                                      </p:cBhvr>
                                    </p:animEffect>
                                    <p:anim calcmode="lin" valueType="num">
                                      <p:cBhvr>
                                        <p:cTn id="97" dur="800" decel="100000" fill="hold"/>
                                        <p:tgtEl>
                                          <p:spTgt spid="13"/>
                                        </p:tgtEl>
                                        <p:attrNameLst>
                                          <p:attrName>style.rotation</p:attrName>
                                        </p:attrNameLst>
                                      </p:cBhvr>
                                      <p:tavLst>
                                        <p:tav tm="0">
                                          <p:val>
                                            <p:fltVal val="-90"/>
                                          </p:val>
                                        </p:tav>
                                        <p:tav tm="100000">
                                          <p:val>
                                            <p:fltVal val="0"/>
                                          </p:val>
                                        </p:tav>
                                      </p:tavLst>
                                    </p:anim>
                                    <p:anim calcmode="lin" valueType="num">
                                      <p:cBhvr>
                                        <p:cTn id="98" dur="800" decel="100000" fill="hold"/>
                                        <p:tgtEl>
                                          <p:spTgt spid="13"/>
                                        </p:tgtEl>
                                        <p:attrNameLst>
                                          <p:attrName>ppt_x</p:attrName>
                                        </p:attrNameLst>
                                      </p:cBhvr>
                                      <p:tavLst>
                                        <p:tav tm="0">
                                          <p:val>
                                            <p:strVal val="#ppt_x+0.4"/>
                                          </p:val>
                                        </p:tav>
                                        <p:tav tm="100000">
                                          <p:val>
                                            <p:strVal val="#ppt_x-0.05"/>
                                          </p:val>
                                        </p:tav>
                                      </p:tavLst>
                                    </p:anim>
                                    <p:anim calcmode="lin" valueType="num">
                                      <p:cBhvr>
                                        <p:cTn id="99" dur="800" decel="100000" fill="hold"/>
                                        <p:tgtEl>
                                          <p:spTgt spid="13"/>
                                        </p:tgtEl>
                                        <p:attrNameLst>
                                          <p:attrName>ppt_y</p:attrName>
                                        </p:attrNameLst>
                                      </p:cBhvr>
                                      <p:tavLst>
                                        <p:tav tm="0">
                                          <p:val>
                                            <p:strVal val="#ppt_y-0.4"/>
                                          </p:val>
                                        </p:tav>
                                        <p:tav tm="100000">
                                          <p:val>
                                            <p:strVal val="#ppt_y+0.1"/>
                                          </p:val>
                                        </p:tav>
                                      </p:tavLst>
                                    </p:anim>
                                    <p:anim calcmode="lin" valueType="num">
                                      <p:cBhvr>
                                        <p:cTn id="100" dur="200" accel="100000" fill="hold">
                                          <p:stCondLst>
                                            <p:cond delay="800"/>
                                          </p:stCondLst>
                                        </p:cTn>
                                        <p:tgtEl>
                                          <p:spTgt spid="13"/>
                                        </p:tgtEl>
                                        <p:attrNameLst>
                                          <p:attrName>ppt_x</p:attrName>
                                        </p:attrNameLst>
                                      </p:cBhvr>
                                      <p:tavLst>
                                        <p:tav tm="0">
                                          <p:val>
                                            <p:strVal val="#ppt_x-0.05"/>
                                          </p:val>
                                        </p:tav>
                                        <p:tav tm="100000">
                                          <p:val>
                                            <p:strVal val="#ppt_x"/>
                                          </p:val>
                                        </p:tav>
                                      </p:tavLst>
                                    </p:anim>
                                    <p:anim calcmode="lin" valueType="num">
                                      <p:cBhvr>
                                        <p:cTn id="101" dur="200" accel="100000" fill="hold">
                                          <p:stCondLst>
                                            <p:cond delay="800"/>
                                          </p:stCondLst>
                                        </p:cTn>
                                        <p:tgtEl>
                                          <p:spTgt spid="13"/>
                                        </p:tgtEl>
                                        <p:attrNameLst>
                                          <p:attrName>ppt_y</p:attrName>
                                        </p:attrNameLst>
                                      </p:cBhvr>
                                      <p:tavLst>
                                        <p:tav tm="0">
                                          <p:val>
                                            <p:strVal val="#ppt_y+0.1"/>
                                          </p:val>
                                        </p:tav>
                                        <p:tav tm="100000">
                                          <p:val>
                                            <p:strVal val="#ppt_y"/>
                                          </p:val>
                                        </p:tav>
                                      </p:tavLst>
                                    </p:anim>
                                  </p:childTnLst>
                                </p:cTn>
                              </p:par>
                              <p:par>
                                <p:cTn id="102" presetID="30" presetClass="entr" presetSubtype="0" fill="hold" nodeType="withEffect">
                                  <p:stCondLst>
                                    <p:cond delay="0"/>
                                  </p:stCondLst>
                                  <p:childTnLst>
                                    <p:set>
                                      <p:cBhvr>
                                        <p:cTn id="103" dur="1" fill="hold">
                                          <p:stCondLst>
                                            <p:cond delay="0"/>
                                          </p:stCondLst>
                                        </p:cTn>
                                        <p:tgtEl>
                                          <p:spTgt spid="5"/>
                                        </p:tgtEl>
                                        <p:attrNameLst>
                                          <p:attrName>style.visibility</p:attrName>
                                        </p:attrNameLst>
                                      </p:cBhvr>
                                      <p:to>
                                        <p:strVal val="visible"/>
                                      </p:to>
                                    </p:set>
                                    <p:animEffect transition="in" filter="fade">
                                      <p:cBhvr>
                                        <p:cTn id="104" dur="800" decel="100000"/>
                                        <p:tgtEl>
                                          <p:spTgt spid="5"/>
                                        </p:tgtEl>
                                      </p:cBhvr>
                                    </p:animEffect>
                                    <p:anim calcmode="lin" valueType="num">
                                      <p:cBhvr>
                                        <p:cTn id="105" dur="800" decel="100000" fill="hold"/>
                                        <p:tgtEl>
                                          <p:spTgt spid="5"/>
                                        </p:tgtEl>
                                        <p:attrNameLst>
                                          <p:attrName>style.rotation</p:attrName>
                                        </p:attrNameLst>
                                      </p:cBhvr>
                                      <p:tavLst>
                                        <p:tav tm="0">
                                          <p:val>
                                            <p:fltVal val="-90"/>
                                          </p:val>
                                        </p:tav>
                                        <p:tav tm="100000">
                                          <p:val>
                                            <p:fltVal val="0"/>
                                          </p:val>
                                        </p:tav>
                                      </p:tavLst>
                                    </p:anim>
                                    <p:anim calcmode="lin" valueType="num">
                                      <p:cBhvr>
                                        <p:cTn id="106" dur="800" decel="100000" fill="hold"/>
                                        <p:tgtEl>
                                          <p:spTgt spid="5"/>
                                        </p:tgtEl>
                                        <p:attrNameLst>
                                          <p:attrName>ppt_x</p:attrName>
                                        </p:attrNameLst>
                                      </p:cBhvr>
                                      <p:tavLst>
                                        <p:tav tm="0">
                                          <p:val>
                                            <p:strVal val="#ppt_x+0.4"/>
                                          </p:val>
                                        </p:tav>
                                        <p:tav tm="100000">
                                          <p:val>
                                            <p:strVal val="#ppt_x-0.05"/>
                                          </p:val>
                                        </p:tav>
                                      </p:tavLst>
                                    </p:anim>
                                    <p:anim calcmode="lin" valueType="num">
                                      <p:cBhvr>
                                        <p:cTn id="107" dur="800" decel="100000" fill="hold"/>
                                        <p:tgtEl>
                                          <p:spTgt spid="5"/>
                                        </p:tgtEl>
                                        <p:attrNameLst>
                                          <p:attrName>ppt_y</p:attrName>
                                        </p:attrNameLst>
                                      </p:cBhvr>
                                      <p:tavLst>
                                        <p:tav tm="0">
                                          <p:val>
                                            <p:strVal val="#ppt_y-0.4"/>
                                          </p:val>
                                        </p:tav>
                                        <p:tav tm="100000">
                                          <p:val>
                                            <p:strVal val="#ppt_y+0.1"/>
                                          </p:val>
                                        </p:tav>
                                      </p:tavLst>
                                    </p:anim>
                                    <p:anim calcmode="lin" valueType="num">
                                      <p:cBhvr>
                                        <p:cTn id="108" dur="200" accel="100000" fill="hold">
                                          <p:stCondLst>
                                            <p:cond delay="800"/>
                                          </p:stCondLst>
                                        </p:cTn>
                                        <p:tgtEl>
                                          <p:spTgt spid="5"/>
                                        </p:tgtEl>
                                        <p:attrNameLst>
                                          <p:attrName>ppt_x</p:attrName>
                                        </p:attrNameLst>
                                      </p:cBhvr>
                                      <p:tavLst>
                                        <p:tav tm="0">
                                          <p:val>
                                            <p:strVal val="#ppt_x-0.05"/>
                                          </p:val>
                                        </p:tav>
                                        <p:tav tm="100000">
                                          <p:val>
                                            <p:strVal val="#ppt_x"/>
                                          </p:val>
                                        </p:tav>
                                      </p:tavLst>
                                    </p:anim>
                                    <p:anim calcmode="lin" valueType="num">
                                      <p:cBhvr>
                                        <p:cTn id="109" dur="200" accel="100000" fill="hold">
                                          <p:stCondLst>
                                            <p:cond delay="800"/>
                                          </p:stCondLst>
                                        </p:cTn>
                                        <p:tgtEl>
                                          <p:spTgt spid="5"/>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12" grpId="0" animBg="1"/>
      <p:bldP spid="51" grpId="0" animBg="1"/>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C12170-8048-4E13-83A2-292272703857}"/>
              </a:ext>
            </a:extLst>
          </p:cNvPr>
          <p:cNvSpPr>
            <a:spLocks noGrp="1"/>
          </p:cNvSpPr>
          <p:nvPr>
            <p:ph type="title"/>
          </p:nvPr>
        </p:nvSpPr>
        <p:spPr/>
        <p:txBody>
          <a:bodyPr/>
          <a:lstStyle/>
          <a:p>
            <a:r>
              <a:rPr lang="en-ID" dirty="0"/>
              <a:t>CONTOH PENGUJIAN RELIABILITAS INSTRUMEN DENGAN SPEARMAN BROWN </a:t>
            </a:r>
          </a:p>
        </p:txBody>
      </p:sp>
      <p:pic>
        <p:nvPicPr>
          <p:cNvPr id="4" name="Picture 3">
            <a:extLst>
              <a:ext uri="{FF2B5EF4-FFF2-40B4-BE49-F238E27FC236}">
                <a16:creationId xmlns:a16="http://schemas.microsoft.com/office/drawing/2014/main" id="{746A5184-C226-45E6-B201-55C87120DFC5}"/>
              </a:ext>
            </a:extLst>
          </p:cNvPr>
          <p:cNvPicPr>
            <a:picLocks noChangeAspect="1"/>
          </p:cNvPicPr>
          <p:nvPr/>
        </p:nvPicPr>
        <p:blipFill>
          <a:blip r:embed="rId2"/>
          <a:stretch>
            <a:fillRect/>
          </a:stretch>
        </p:blipFill>
        <p:spPr>
          <a:xfrm>
            <a:off x="1259632" y="2564904"/>
            <a:ext cx="8496944" cy="1139825"/>
          </a:xfrm>
          <a:prstGeom prst="rect">
            <a:avLst/>
          </a:prstGeom>
        </p:spPr>
      </p:pic>
      <p:sp>
        <p:nvSpPr>
          <p:cNvPr id="5" name="TextBox 4">
            <a:extLst>
              <a:ext uri="{FF2B5EF4-FFF2-40B4-BE49-F238E27FC236}">
                <a16:creationId xmlns:a16="http://schemas.microsoft.com/office/drawing/2014/main" id="{132D55FD-C67F-4370-9023-44733986BE8D}"/>
              </a:ext>
            </a:extLst>
          </p:cNvPr>
          <p:cNvSpPr txBox="1"/>
          <p:nvPr/>
        </p:nvSpPr>
        <p:spPr>
          <a:xfrm>
            <a:off x="1000140" y="4581128"/>
            <a:ext cx="7344816"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D" sz="2400" b="0" i="0" u="none" strike="noStrike" kern="1200" cap="none" spc="0" normalizeH="0" baseline="0" noProof="0" dirty="0" err="1">
                <a:ln>
                  <a:noFill/>
                </a:ln>
                <a:solidFill>
                  <a:prstClr val="black"/>
                </a:solidFill>
                <a:effectLst/>
                <a:uLnTx/>
                <a:uFillTx/>
                <a:latin typeface="Arial Rounded MT Bold" panose="020F0704030504030204" pitchFamily="34" charset="0"/>
                <a:ea typeface="+mn-ea"/>
                <a:cs typeface="+mn-cs"/>
              </a:rPr>
              <a:t>Bila</a:t>
            </a:r>
            <a:r>
              <a:rPr kumimoji="0" lang="en-ID" sz="2400" b="0" i="0" u="none" strike="noStrike" kern="1200" cap="none" spc="0" normalizeH="0" baseline="0" noProof="0" dirty="0">
                <a:ln>
                  <a:noFill/>
                </a:ln>
                <a:solidFill>
                  <a:prstClr val="black"/>
                </a:solidFill>
                <a:effectLst/>
                <a:uLnTx/>
                <a:uFillTx/>
                <a:latin typeface="Arial Rounded MT Bold" panose="020F0704030504030204" pitchFamily="34" charset="0"/>
                <a:ea typeface="+mn-ea"/>
                <a:cs typeface="+mn-cs"/>
              </a:rPr>
              <a:t> </a:t>
            </a:r>
            <a:r>
              <a:rPr kumimoji="0" lang="en-ID" sz="2400" b="0" i="0" u="none" strike="noStrike" kern="1200" cap="none" spc="0" normalizeH="0" baseline="0" noProof="0" dirty="0" err="1">
                <a:ln>
                  <a:noFill/>
                </a:ln>
                <a:solidFill>
                  <a:prstClr val="black"/>
                </a:solidFill>
                <a:effectLst/>
                <a:uLnTx/>
                <a:uFillTx/>
                <a:latin typeface="Arial Rounded MT Bold" panose="020F0704030504030204" pitchFamily="34" charset="0"/>
                <a:ea typeface="+mn-ea"/>
                <a:cs typeface="+mn-cs"/>
              </a:rPr>
              <a:t>ri</a:t>
            </a:r>
            <a:r>
              <a:rPr kumimoji="0" lang="en-ID" sz="2400" b="0" i="0" u="none" strike="noStrike" kern="1200" cap="none" spc="0" normalizeH="0" baseline="0" noProof="0" dirty="0">
                <a:ln>
                  <a:noFill/>
                </a:ln>
                <a:solidFill>
                  <a:prstClr val="black"/>
                </a:solidFill>
                <a:effectLst/>
                <a:uLnTx/>
                <a:uFillTx/>
                <a:latin typeface="Arial Rounded MT Bold" panose="020F0704030504030204" pitchFamily="34" charset="0"/>
                <a:ea typeface="+mn-ea"/>
                <a:cs typeface="+mn-cs"/>
              </a:rPr>
              <a:t> </a:t>
            </a:r>
            <a:r>
              <a:rPr kumimoji="0" lang="en-ID" sz="2400" b="0" i="0" u="none" strike="noStrike" kern="1200" cap="none" spc="0" normalizeH="0" baseline="0" noProof="0" dirty="0" err="1">
                <a:ln>
                  <a:noFill/>
                </a:ln>
                <a:solidFill>
                  <a:prstClr val="black"/>
                </a:solidFill>
                <a:effectLst/>
                <a:uLnTx/>
                <a:uFillTx/>
                <a:latin typeface="Arial Rounded MT Bold" panose="020F0704030504030204" pitchFamily="34" charset="0"/>
                <a:ea typeface="+mn-ea"/>
                <a:cs typeface="+mn-cs"/>
              </a:rPr>
              <a:t>lebih</a:t>
            </a:r>
            <a:r>
              <a:rPr kumimoji="0" lang="en-ID" sz="2400" b="0" i="0" u="none" strike="noStrike" kern="1200" cap="none" spc="0" normalizeH="0" baseline="0" noProof="0" dirty="0">
                <a:ln>
                  <a:noFill/>
                </a:ln>
                <a:solidFill>
                  <a:prstClr val="black"/>
                </a:solidFill>
                <a:effectLst/>
                <a:uLnTx/>
                <a:uFillTx/>
                <a:latin typeface="Arial Rounded MT Bold" panose="020F0704030504030204" pitchFamily="34" charset="0"/>
                <a:ea typeface="+mn-ea"/>
                <a:cs typeface="+mn-cs"/>
              </a:rPr>
              <a:t> </a:t>
            </a:r>
            <a:r>
              <a:rPr kumimoji="0" lang="en-ID" sz="2400" b="0" i="0" u="none" strike="noStrike" kern="1200" cap="none" spc="0" normalizeH="0" baseline="0" noProof="0" dirty="0" err="1">
                <a:ln>
                  <a:noFill/>
                </a:ln>
                <a:solidFill>
                  <a:prstClr val="black"/>
                </a:solidFill>
                <a:effectLst/>
                <a:uLnTx/>
                <a:uFillTx/>
                <a:latin typeface="Arial Rounded MT Bold" panose="020F0704030504030204" pitchFamily="34" charset="0"/>
                <a:ea typeface="+mn-ea"/>
                <a:cs typeface="+mn-cs"/>
              </a:rPr>
              <a:t>dari</a:t>
            </a:r>
            <a:r>
              <a:rPr kumimoji="0" lang="en-ID" sz="2400" b="0" i="0" u="none" strike="noStrike" kern="1200" cap="none" spc="0" normalizeH="0" baseline="0" noProof="0" dirty="0">
                <a:ln>
                  <a:noFill/>
                </a:ln>
                <a:solidFill>
                  <a:prstClr val="black"/>
                </a:solidFill>
                <a:effectLst/>
                <a:uLnTx/>
                <a:uFillTx/>
                <a:latin typeface="Arial Rounded MT Bold" panose="020F0704030504030204" pitchFamily="34" charset="0"/>
                <a:ea typeface="+mn-ea"/>
                <a:cs typeface="+mn-cs"/>
              </a:rPr>
              <a:t> 0,6 </a:t>
            </a:r>
            <a:r>
              <a:rPr kumimoji="0" lang="en-ID" sz="2400" b="0" i="0" u="none" strike="noStrike" kern="1200" cap="none" spc="0" normalizeH="0" baseline="0" noProof="0" dirty="0" err="1">
                <a:ln>
                  <a:noFill/>
                </a:ln>
                <a:solidFill>
                  <a:prstClr val="black"/>
                </a:solidFill>
                <a:effectLst/>
                <a:uLnTx/>
                <a:uFillTx/>
                <a:latin typeface="Arial Rounded MT Bold" panose="020F0704030504030204" pitchFamily="34" charset="0"/>
                <a:ea typeface="+mn-ea"/>
                <a:cs typeface="+mn-cs"/>
              </a:rPr>
              <a:t>maka</a:t>
            </a:r>
            <a:r>
              <a:rPr kumimoji="0" lang="en-ID" sz="2400" b="0" i="0" u="none" strike="noStrike" kern="1200" cap="none" spc="0" normalizeH="0" baseline="0" noProof="0" dirty="0">
                <a:ln>
                  <a:noFill/>
                </a:ln>
                <a:solidFill>
                  <a:prstClr val="black"/>
                </a:solidFill>
                <a:effectLst/>
                <a:uLnTx/>
                <a:uFillTx/>
                <a:latin typeface="Arial Rounded MT Bold" panose="020F0704030504030204" pitchFamily="34" charset="0"/>
                <a:ea typeface="+mn-ea"/>
                <a:cs typeface="+mn-cs"/>
              </a:rPr>
              <a:t> </a:t>
            </a:r>
            <a:r>
              <a:rPr kumimoji="0" lang="en-ID" sz="2400" b="0" i="0" u="none" strike="noStrike" kern="1200" cap="none" spc="0" normalizeH="0" baseline="0" noProof="0" dirty="0" err="1">
                <a:ln>
                  <a:noFill/>
                </a:ln>
                <a:solidFill>
                  <a:prstClr val="black"/>
                </a:solidFill>
                <a:effectLst/>
                <a:uLnTx/>
                <a:uFillTx/>
                <a:latin typeface="Arial Rounded MT Bold" panose="020F0704030504030204" pitchFamily="34" charset="0"/>
                <a:ea typeface="+mn-ea"/>
                <a:cs typeface="+mn-cs"/>
              </a:rPr>
              <a:t>dianggap</a:t>
            </a:r>
            <a:r>
              <a:rPr kumimoji="0" lang="en-ID" sz="2400" b="0" i="0" u="none" strike="noStrike" kern="1200" cap="none" spc="0" normalizeH="0" baseline="0" noProof="0" dirty="0">
                <a:ln>
                  <a:noFill/>
                </a:ln>
                <a:solidFill>
                  <a:prstClr val="black"/>
                </a:solidFill>
                <a:effectLst/>
                <a:uLnTx/>
                <a:uFillTx/>
                <a:latin typeface="Arial Rounded MT Bold" panose="020F0704030504030204" pitchFamily="34" charset="0"/>
                <a:ea typeface="+mn-ea"/>
                <a:cs typeface="+mn-cs"/>
              </a:rPr>
              <a:t> instrument </a:t>
            </a:r>
            <a:r>
              <a:rPr kumimoji="0" lang="en-ID" sz="2400" b="0" i="0" u="none" strike="noStrike" kern="1200" cap="none" spc="0" normalizeH="0" baseline="0" noProof="0" dirty="0" err="1">
                <a:ln>
                  <a:noFill/>
                </a:ln>
                <a:solidFill>
                  <a:prstClr val="black"/>
                </a:solidFill>
                <a:effectLst/>
                <a:uLnTx/>
                <a:uFillTx/>
                <a:latin typeface="Arial Rounded MT Bold" panose="020F0704030504030204" pitchFamily="34" charset="0"/>
                <a:ea typeface="+mn-ea"/>
                <a:cs typeface="+mn-cs"/>
              </a:rPr>
              <a:t>reliabel</a:t>
            </a:r>
            <a:endParaRPr kumimoji="0" lang="en-ID" sz="2400" b="0" i="0" u="none" strike="noStrike" kern="1200" cap="none" spc="0" normalizeH="0" baseline="0" noProof="0" dirty="0">
              <a:ln>
                <a:noFill/>
              </a:ln>
              <a:solidFill>
                <a:prstClr val="black"/>
              </a:solidFill>
              <a:effectLst/>
              <a:uLnTx/>
              <a:uFillTx/>
              <a:latin typeface="Arial Rounded MT Bold" panose="020F0704030504030204" pitchFamily="34" charset="0"/>
              <a:ea typeface="+mn-ea"/>
              <a:cs typeface="+mn-cs"/>
            </a:endParaRPr>
          </a:p>
        </p:txBody>
      </p:sp>
    </p:spTree>
    <p:extLst>
      <p:ext uri="{BB962C8B-B14F-4D97-AF65-F5344CB8AC3E}">
        <p14:creationId xmlns:p14="http://schemas.microsoft.com/office/powerpoint/2010/main" val="19053528"/>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83DE6BF3-5FA5-4A4D-88C6-386D756423CD}"/>
              </a:ext>
            </a:extLst>
          </p:cNvPr>
          <p:cNvPicPr>
            <a:picLocks noChangeAspect="1"/>
          </p:cNvPicPr>
          <p:nvPr/>
        </p:nvPicPr>
        <p:blipFill>
          <a:blip r:embed="rId2"/>
          <a:stretch>
            <a:fillRect/>
          </a:stretch>
        </p:blipFill>
        <p:spPr>
          <a:xfrm>
            <a:off x="-156883" y="0"/>
            <a:ext cx="9457766" cy="6858000"/>
          </a:xfrm>
          <a:prstGeom prst="rect">
            <a:avLst/>
          </a:prstGeom>
        </p:spPr>
      </p:pic>
      <p:sp>
        <p:nvSpPr>
          <p:cNvPr id="5" name="Rectangle 4">
            <a:extLst>
              <a:ext uri="{FF2B5EF4-FFF2-40B4-BE49-F238E27FC236}">
                <a16:creationId xmlns:a16="http://schemas.microsoft.com/office/drawing/2014/main" id="{BED5D750-ED70-4388-848B-9BAC0FF33037}"/>
              </a:ext>
            </a:extLst>
          </p:cNvPr>
          <p:cNvSpPr/>
          <p:nvPr/>
        </p:nvSpPr>
        <p:spPr>
          <a:xfrm>
            <a:off x="1187626" y="620688"/>
            <a:ext cx="6768752" cy="3744416"/>
          </a:xfrm>
          <a:prstGeom prst="rect">
            <a:avLst/>
          </a:prstGeom>
          <a:blipFill>
            <a:blip r:embed="rId3"/>
            <a:tile tx="0" ty="0" sx="100000" sy="100000" flip="none" algn="tl"/>
          </a:blip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FA57A5FB-B917-4A10-B315-299943AB6811}"/>
              </a:ext>
            </a:extLst>
          </p:cNvPr>
          <p:cNvSpPr/>
          <p:nvPr/>
        </p:nvSpPr>
        <p:spPr>
          <a:xfrm>
            <a:off x="4179894" y="1066872"/>
            <a:ext cx="457200" cy="4343401"/>
          </a:xfrm>
          <a:prstGeom prst="rect">
            <a:avLst/>
          </a:prstGeom>
          <a:solidFill>
            <a:srgbClr val="00206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 name="Group 51">
            <a:extLst>
              <a:ext uri="{FF2B5EF4-FFF2-40B4-BE49-F238E27FC236}">
                <a16:creationId xmlns:a16="http://schemas.microsoft.com/office/drawing/2014/main" id="{3E8ED160-8BC8-49E0-8275-5FAA5B92547C}"/>
              </a:ext>
            </a:extLst>
          </p:cNvPr>
          <p:cNvGrpSpPr/>
          <p:nvPr/>
        </p:nvGrpSpPr>
        <p:grpSpPr>
          <a:xfrm>
            <a:off x="1752639" y="486724"/>
            <a:ext cx="936875" cy="6066476"/>
            <a:chOff x="1752600" y="486724"/>
            <a:chExt cx="936875" cy="6066476"/>
          </a:xfrm>
        </p:grpSpPr>
        <p:sp>
          <p:nvSpPr>
            <p:cNvPr id="8" name="Rectangle 7">
              <a:extLst>
                <a:ext uri="{FF2B5EF4-FFF2-40B4-BE49-F238E27FC236}">
                  <a16:creationId xmlns:a16="http://schemas.microsoft.com/office/drawing/2014/main" id="{40D722A5-BCC1-4E43-996E-588C80F1AC73}"/>
                </a:ext>
              </a:extLst>
            </p:cNvPr>
            <p:cNvSpPr/>
            <p:nvPr/>
          </p:nvSpPr>
          <p:spPr>
            <a:xfrm rot="378431">
              <a:off x="2232275" y="486724"/>
              <a:ext cx="457200" cy="5983269"/>
            </a:xfrm>
            <a:prstGeom prst="rect">
              <a:avLst/>
            </a:prstGeom>
            <a:solidFill>
              <a:srgbClr val="002060"/>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 name="Rectangle 8">
              <a:extLst>
                <a:ext uri="{FF2B5EF4-FFF2-40B4-BE49-F238E27FC236}">
                  <a16:creationId xmlns:a16="http://schemas.microsoft.com/office/drawing/2014/main" id="{57C0E5CF-4590-4A9E-81CF-6135B6CFCB9E}"/>
                </a:ext>
              </a:extLst>
            </p:cNvPr>
            <p:cNvSpPr/>
            <p:nvPr/>
          </p:nvSpPr>
          <p:spPr>
            <a:xfrm>
              <a:off x="1752600" y="6324600"/>
              <a:ext cx="762000" cy="228600"/>
            </a:xfrm>
            <a:prstGeom prst="rect">
              <a:avLst/>
            </a:prstGeo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10" name="Group 52">
            <a:extLst>
              <a:ext uri="{FF2B5EF4-FFF2-40B4-BE49-F238E27FC236}">
                <a16:creationId xmlns:a16="http://schemas.microsoft.com/office/drawing/2014/main" id="{BDF21FE3-C7B7-45E4-889E-882C7D52FA6E}"/>
              </a:ext>
            </a:extLst>
          </p:cNvPr>
          <p:cNvGrpSpPr/>
          <p:nvPr/>
        </p:nvGrpSpPr>
        <p:grpSpPr>
          <a:xfrm>
            <a:off x="6342786" y="508415"/>
            <a:ext cx="896214" cy="6044793"/>
            <a:chOff x="6342786" y="508407"/>
            <a:chExt cx="896214" cy="6044793"/>
          </a:xfrm>
        </p:grpSpPr>
        <p:sp>
          <p:nvSpPr>
            <p:cNvPr id="11" name="Rectangle 10">
              <a:extLst>
                <a:ext uri="{FF2B5EF4-FFF2-40B4-BE49-F238E27FC236}">
                  <a16:creationId xmlns:a16="http://schemas.microsoft.com/office/drawing/2014/main" id="{66D09BDD-9CD0-437C-B435-00AD9FE2B666}"/>
                </a:ext>
              </a:extLst>
            </p:cNvPr>
            <p:cNvSpPr/>
            <p:nvPr/>
          </p:nvSpPr>
          <p:spPr>
            <a:xfrm rot="21259376">
              <a:off x="6342786" y="508407"/>
              <a:ext cx="457200" cy="5960597"/>
            </a:xfrm>
            <a:prstGeom prst="rect">
              <a:avLst/>
            </a:prstGeom>
            <a:solidFill>
              <a:srgbClr val="00206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62EF0B2A-525F-4382-8E78-4FFB8859A3B5}"/>
                </a:ext>
              </a:extLst>
            </p:cNvPr>
            <p:cNvSpPr/>
            <p:nvPr/>
          </p:nvSpPr>
          <p:spPr>
            <a:xfrm>
              <a:off x="6477000" y="6324600"/>
              <a:ext cx="762000" cy="228600"/>
            </a:xfrm>
            <a:prstGeom prst="rect">
              <a:avLst/>
            </a:prstGeo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13" name="Rectangle 12">
            <a:extLst>
              <a:ext uri="{FF2B5EF4-FFF2-40B4-BE49-F238E27FC236}">
                <a16:creationId xmlns:a16="http://schemas.microsoft.com/office/drawing/2014/main" id="{797535AF-3953-4A26-AE0F-9AE1C94AF57C}"/>
              </a:ext>
            </a:extLst>
          </p:cNvPr>
          <p:cNvSpPr/>
          <p:nvPr/>
        </p:nvSpPr>
        <p:spPr>
          <a:xfrm>
            <a:off x="1348264" y="798218"/>
            <a:ext cx="6553200" cy="3456384"/>
          </a:xfrm>
          <a:prstGeom prst="rect">
            <a:avLst/>
          </a:prstGeom>
          <a:blipFill>
            <a:blip r:embed="rId4"/>
            <a:tile tx="0" ty="0" sx="100000" sy="100000" flip="none" algn="tl"/>
          </a:blip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3200" b="0" i="0" u="none" strike="noStrike" kern="1200" cap="none" spc="0" normalizeH="0" baseline="0" noProof="0" dirty="0">
              <a:ln>
                <a:noFill/>
              </a:ln>
              <a:solidFill>
                <a:prstClr val="white"/>
              </a:solidFill>
              <a:effectLst/>
              <a:uLnTx/>
              <a:uFillTx/>
              <a:latin typeface="Arial Rounded MT Bold"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white"/>
                </a:solidFill>
                <a:effectLst/>
                <a:uLnTx/>
                <a:uFillTx/>
                <a:latin typeface="Arial Rounded MT Bold" pitchFamily="34" charset="0"/>
                <a:ea typeface="+mn-ea"/>
                <a:cs typeface="+mn-cs"/>
              </a:rPr>
              <a:t>TEKNIK</a:t>
            </a:r>
            <a:r>
              <a:rPr kumimoji="0" lang="en-US" sz="3200" b="0" i="0" u="none" strike="noStrike" kern="1200" cap="none" spc="0" normalizeH="0" noProof="0" dirty="0">
                <a:ln>
                  <a:noFill/>
                </a:ln>
                <a:solidFill>
                  <a:prstClr val="white"/>
                </a:solidFill>
                <a:effectLst/>
                <a:uLnTx/>
                <a:uFillTx/>
                <a:latin typeface="Arial Rounded MT Bold" pitchFamily="34" charset="0"/>
                <a:ea typeface="+mn-ea"/>
                <a:cs typeface="+mn-cs"/>
              </a:rPr>
              <a:t> ANALISIS DATA KUANTITATIF</a:t>
            </a:r>
            <a:endParaRPr kumimoji="0" lang="en-US" sz="3200" b="0" i="0" u="none" strike="noStrike" kern="1200" cap="none" spc="0" normalizeH="0" baseline="0" noProof="0" dirty="0">
              <a:ln>
                <a:noFill/>
              </a:ln>
              <a:solidFill>
                <a:prstClr val="white"/>
              </a:solidFill>
              <a:effectLst/>
              <a:uLnTx/>
              <a:uFillTx/>
              <a:latin typeface="Arial Rounded MT Bold" pitchFamily="34" charset="0"/>
              <a:ea typeface="+mn-ea"/>
              <a:cs typeface="+mn-cs"/>
            </a:endParaRPr>
          </a:p>
        </p:txBody>
      </p:sp>
      <p:grpSp>
        <p:nvGrpSpPr>
          <p:cNvPr id="14" name="Group 14">
            <a:extLst>
              <a:ext uri="{FF2B5EF4-FFF2-40B4-BE49-F238E27FC236}">
                <a16:creationId xmlns:a16="http://schemas.microsoft.com/office/drawing/2014/main" id="{47422F0E-6C15-4985-A14C-15BA433FB64C}"/>
              </a:ext>
            </a:extLst>
          </p:cNvPr>
          <p:cNvGrpSpPr>
            <a:grpSpLocks/>
          </p:cNvGrpSpPr>
          <p:nvPr/>
        </p:nvGrpSpPr>
        <p:grpSpPr bwMode="auto">
          <a:xfrm>
            <a:off x="6876256" y="5301280"/>
            <a:ext cx="585788" cy="1095375"/>
            <a:chOff x="4659" y="345"/>
            <a:chExt cx="369" cy="690"/>
          </a:xfrm>
        </p:grpSpPr>
        <p:sp>
          <p:nvSpPr>
            <p:cNvPr id="15" name="Freeform 15">
              <a:extLst>
                <a:ext uri="{FF2B5EF4-FFF2-40B4-BE49-F238E27FC236}">
                  <a16:creationId xmlns:a16="http://schemas.microsoft.com/office/drawing/2014/main" id="{FC5370B8-E904-4189-84E8-6482EA261C1A}"/>
                </a:ext>
              </a:extLst>
            </p:cNvPr>
            <p:cNvSpPr>
              <a:spLocks/>
            </p:cNvSpPr>
            <p:nvPr/>
          </p:nvSpPr>
          <p:spPr bwMode="auto">
            <a:xfrm>
              <a:off x="4708" y="602"/>
              <a:ext cx="310" cy="414"/>
            </a:xfrm>
            <a:custGeom>
              <a:avLst/>
              <a:gdLst/>
              <a:ahLst/>
              <a:cxnLst>
                <a:cxn ang="0">
                  <a:pos x="265" y="528"/>
                </a:cxn>
                <a:cxn ang="0">
                  <a:pos x="110" y="521"/>
                </a:cxn>
                <a:cxn ang="0">
                  <a:pos x="36" y="436"/>
                </a:cxn>
                <a:cxn ang="0">
                  <a:pos x="147" y="460"/>
                </a:cxn>
                <a:cxn ang="0">
                  <a:pos x="65" y="352"/>
                </a:cxn>
                <a:cxn ang="0">
                  <a:pos x="46" y="159"/>
                </a:cxn>
                <a:cxn ang="0">
                  <a:pos x="93" y="190"/>
                </a:cxn>
                <a:cxn ang="0">
                  <a:pos x="147" y="228"/>
                </a:cxn>
                <a:cxn ang="0">
                  <a:pos x="147" y="183"/>
                </a:cxn>
                <a:cxn ang="0">
                  <a:pos x="147" y="90"/>
                </a:cxn>
                <a:cxn ang="0">
                  <a:pos x="211" y="136"/>
                </a:cxn>
                <a:cxn ang="0">
                  <a:pos x="311" y="152"/>
                </a:cxn>
                <a:cxn ang="0">
                  <a:pos x="357" y="98"/>
                </a:cxn>
                <a:cxn ang="0">
                  <a:pos x="385" y="144"/>
                </a:cxn>
                <a:cxn ang="0">
                  <a:pos x="393" y="228"/>
                </a:cxn>
                <a:cxn ang="0">
                  <a:pos x="484" y="259"/>
                </a:cxn>
                <a:cxn ang="0">
                  <a:pos x="521" y="174"/>
                </a:cxn>
                <a:cxn ang="0">
                  <a:pos x="603" y="0"/>
                </a:cxn>
                <a:cxn ang="0">
                  <a:pos x="649" y="82"/>
                </a:cxn>
                <a:cxn ang="0">
                  <a:pos x="649" y="159"/>
                </a:cxn>
                <a:cxn ang="0">
                  <a:pos x="786" y="183"/>
                </a:cxn>
                <a:cxn ang="0">
                  <a:pos x="850" y="90"/>
                </a:cxn>
                <a:cxn ang="0">
                  <a:pos x="932" y="144"/>
                </a:cxn>
                <a:cxn ang="0">
                  <a:pos x="923" y="221"/>
                </a:cxn>
                <a:cxn ang="0">
                  <a:pos x="832" y="305"/>
                </a:cxn>
                <a:cxn ang="0">
                  <a:pos x="923" y="313"/>
                </a:cxn>
                <a:cxn ang="0">
                  <a:pos x="923" y="390"/>
                </a:cxn>
                <a:cxn ang="0">
                  <a:pos x="814" y="436"/>
                </a:cxn>
                <a:cxn ang="0">
                  <a:pos x="860" y="474"/>
                </a:cxn>
                <a:cxn ang="0">
                  <a:pos x="904" y="521"/>
                </a:cxn>
                <a:cxn ang="0">
                  <a:pos x="822" y="551"/>
                </a:cxn>
                <a:cxn ang="0">
                  <a:pos x="658" y="551"/>
                </a:cxn>
                <a:cxn ang="0">
                  <a:pos x="768" y="643"/>
                </a:cxn>
                <a:cxn ang="0">
                  <a:pos x="795" y="744"/>
                </a:cxn>
                <a:cxn ang="0">
                  <a:pos x="667" y="667"/>
                </a:cxn>
                <a:cxn ang="0">
                  <a:pos x="667" y="767"/>
                </a:cxn>
                <a:cxn ang="0">
                  <a:pos x="667" y="828"/>
                </a:cxn>
                <a:cxn ang="0">
                  <a:pos x="582" y="828"/>
                </a:cxn>
                <a:cxn ang="0">
                  <a:pos x="511" y="713"/>
                </a:cxn>
                <a:cxn ang="0">
                  <a:pos x="475" y="782"/>
                </a:cxn>
                <a:cxn ang="0">
                  <a:pos x="457" y="728"/>
                </a:cxn>
                <a:cxn ang="0">
                  <a:pos x="357" y="782"/>
                </a:cxn>
                <a:cxn ang="0">
                  <a:pos x="357" y="674"/>
                </a:cxn>
                <a:cxn ang="0">
                  <a:pos x="257" y="706"/>
                </a:cxn>
                <a:cxn ang="0">
                  <a:pos x="0" y="736"/>
                </a:cxn>
                <a:cxn ang="0">
                  <a:pos x="74" y="659"/>
                </a:cxn>
                <a:cxn ang="0">
                  <a:pos x="265" y="528"/>
                </a:cxn>
              </a:cxnLst>
              <a:rect l="0" t="0" r="r" b="b"/>
              <a:pathLst>
                <a:path w="932" h="828">
                  <a:moveTo>
                    <a:pt x="265" y="528"/>
                  </a:moveTo>
                  <a:lnTo>
                    <a:pt x="110" y="521"/>
                  </a:lnTo>
                  <a:lnTo>
                    <a:pt x="36" y="436"/>
                  </a:lnTo>
                  <a:lnTo>
                    <a:pt x="147" y="460"/>
                  </a:lnTo>
                  <a:lnTo>
                    <a:pt x="65" y="352"/>
                  </a:lnTo>
                  <a:lnTo>
                    <a:pt x="46" y="159"/>
                  </a:lnTo>
                  <a:lnTo>
                    <a:pt x="93" y="190"/>
                  </a:lnTo>
                  <a:lnTo>
                    <a:pt x="147" y="228"/>
                  </a:lnTo>
                  <a:lnTo>
                    <a:pt x="147" y="183"/>
                  </a:lnTo>
                  <a:lnTo>
                    <a:pt x="147" y="90"/>
                  </a:lnTo>
                  <a:lnTo>
                    <a:pt x="211" y="136"/>
                  </a:lnTo>
                  <a:lnTo>
                    <a:pt x="311" y="152"/>
                  </a:lnTo>
                  <a:lnTo>
                    <a:pt x="357" y="98"/>
                  </a:lnTo>
                  <a:lnTo>
                    <a:pt x="385" y="144"/>
                  </a:lnTo>
                  <a:lnTo>
                    <a:pt x="393" y="228"/>
                  </a:lnTo>
                  <a:lnTo>
                    <a:pt x="484" y="259"/>
                  </a:lnTo>
                  <a:lnTo>
                    <a:pt x="521" y="174"/>
                  </a:lnTo>
                  <a:lnTo>
                    <a:pt x="603" y="0"/>
                  </a:lnTo>
                  <a:lnTo>
                    <a:pt x="649" y="82"/>
                  </a:lnTo>
                  <a:lnTo>
                    <a:pt x="649" y="159"/>
                  </a:lnTo>
                  <a:lnTo>
                    <a:pt x="786" y="183"/>
                  </a:lnTo>
                  <a:lnTo>
                    <a:pt x="850" y="90"/>
                  </a:lnTo>
                  <a:lnTo>
                    <a:pt x="932" y="144"/>
                  </a:lnTo>
                  <a:lnTo>
                    <a:pt x="923" y="221"/>
                  </a:lnTo>
                  <a:lnTo>
                    <a:pt x="832" y="305"/>
                  </a:lnTo>
                  <a:lnTo>
                    <a:pt x="923" y="313"/>
                  </a:lnTo>
                  <a:lnTo>
                    <a:pt x="923" y="390"/>
                  </a:lnTo>
                  <a:lnTo>
                    <a:pt x="814" y="436"/>
                  </a:lnTo>
                  <a:lnTo>
                    <a:pt x="860" y="474"/>
                  </a:lnTo>
                  <a:lnTo>
                    <a:pt x="904" y="521"/>
                  </a:lnTo>
                  <a:lnTo>
                    <a:pt x="822" y="551"/>
                  </a:lnTo>
                  <a:lnTo>
                    <a:pt x="658" y="551"/>
                  </a:lnTo>
                  <a:lnTo>
                    <a:pt x="768" y="643"/>
                  </a:lnTo>
                  <a:lnTo>
                    <a:pt x="795" y="744"/>
                  </a:lnTo>
                  <a:lnTo>
                    <a:pt x="667" y="667"/>
                  </a:lnTo>
                  <a:lnTo>
                    <a:pt x="667" y="767"/>
                  </a:lnTo>
                  <a:lnTo>
                    <a:pt x="667" y="828"/>
                  </a:lnTo>
                  <a:lnTo>
                    <a:pt x="582" y="828"/>
                  </a:lnTo>
                  <a:lnTo>
                    <a:pt x="511" y="713"/>
                  </a:lnTo>
                  <a:lnTo>
                    <a:pt x="475" y="782"/>
                  </a:lnTo>
                  <a:lnTo>
                    <a:pt x="457" y="728"/>
                  </a:lnTo>
                  <a:lnTo>
                    <a:pt x="357" y="782"/>
                  </a:lnTo>
                  <a:lnTo>
                    <a:pt x="357" y="674"/>
                  </a:lnTo>
                  <a:lnTo>
                    <a:pt x="257" y="706"/>
                  </a:lnTo>
                  <a:lnTo>
                    <a:pt x="0" y="736"/>
                  </a:lnTo>
                  <a:lnTo>
                    <a:pt x="74" y="659"/>
                  </a:lnTo>
                  <a:lnTo>
                    <a:pt x="265" y="528"/>
                  </a:lnTo>
                  <a:close/>
                </a:path>
              </a:pathLst>
            </a:custGeom>
            <a:solidFill>
              <a:srgbClr val="289EE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6" name="Freeform 16">
              <a:extLst>
                <a:ext uri="{FF2B5EF4-FFF2-40B4-BE49-F238E27FC236}">
                  <a16:creationId xmlns:a16="http://schemas.microsoft.com/office/drawing/2014/main" id="{252B7C4D-F6E2-477D-BEF4-E79A3378F526}"/>
                </a:ext>
              </a:extLst>
            </p:cNvPr>
            <p:cNvSpPr>
              <a:spLocks/>
            </p:cNvSpPr>
            <p:nvPr/>
          </p:nvSpPr>
          <p:spPr bwMode="auto">
            <a:xfrm>
              <a:off x="4760" y="724"/>
              <a:ext cx="204" cy="196"/>
            </a:xfrm>
            <a:custGeom>
              <a:avLst/>
              <a:gdLst/>
              <a:ahLst/>
              <a:cxnLst>
                <a:cxn ang="0">
                  <a:pos x="365" y="57"/>
                </a:cxn>
                <a:cxn ang="0">
                  <a:pos x="483" y="0"/>
                </a:cxn>
                <a:cxn ang="0">
                  <a:pos x="483" y="77"/>
                </a:cxn>
                <a:cxn ang="0">
                  <a:pos x="567" y="31"/>
                </a:cxn>
                <a:cxn ang="0">
                  <a:pos x="567" y="85"/>
                </a:cxn>
                <a:cxn ang="0">
                  <a:pos x="493" y="169"/>
                </a:cxn>
                <a:cxn ang="0">
                  <a:pos x="603" y="123"/>
                </a:cxn>
                <a:cxn ang="0">
                  <a:pos x="557" y="200"/>
                </a:cxn>
                <a:cxn ang="0">
                  <a:pos x="612" y="230"/>
                </a:cxn>
                <a:cxn ang="0">
                  <a:pos x="557" y="246"/>
                </a:cxn>
                <a:cxn ang="0">
                  <a:pos x="495" y="288"/>
                </a:cxn>
                <a:cxn ang="0">
                  <a:pos x="439" y="307"/>
                </a:cxn>
                <a:cxn ang="0">
                  <a:pos x="475" y="385"/>
                </a:cxn>
                <a:cxn ang="0">
                  <a:pos x="393" y="361"/>
                </a:cxn>
                <a:cxn ang="0">
                  <a:pos x="328" y="277"/>
                </a:cxn>
                <a:cxn ang="0">
                  <a:pos x="328" y="354"/>
                </a:cxn>
                <a:cxn ang="0">
                  <a:pos x="273" y="392"/>
                </a:cxn>
                <a:cxn ang="0">
                  <a:pos x="273" y="307"/>
                </a:cxn>
                <a:cxn ang="0">
                  <a:pos x="183" y="377"/>
                </a:cxn>
                <a:cxn ang="0">
                  <a:pos x="109" y="385"/>
                </a:cxn>
                <a:cxn ang="0">
                  <a:pos x="201" y="293"/>
                </a:cxn>
                <a:cxn ang="0">
                  <a:pos x="0" y="216"/>
                </a:cxn>
                <a:cxn ang="0">
                  <a:pos x="137" y="185"/>
                </a:cxn>
                <a:cxn ang="0">
                  <a:pos x="36" y="85"/>
                </a:cxn>
                <a:cxn ang="0">
                  <a:pos x="118" y="99"/>
                </a:cxn>
                <a:cxn ang="0">
                  <a:pos x="118" y="7"/>
                </a:cxn>
                <a:cxn ang="0">
                  <a:pos x="229" y="123"/>
                </a:cxn>
                <a:cxn ang="0">
                  <a:pos x="237" y="54"/>
                </a:cxn>
                <a:cxn ang="0">
                  <a:pos x="308" y="50"/>
                </a:cxn>
                <a:cxn ang="0">
                  <a:pos x="365" y="57"/>
                </a:cxn>
              </a:cxnLst>
              <a:rect l="0" t="0" r="r" b="b"/>
              <a:pathLst>
                <a:path w="612" h="392">
                  <a:moveTo>
                    <a:pt x="365" y="57"/>
                  </a:moveTo>
                  <a:lnTo>
                    <a:pt x="483" y="0"/>
                  </a:lnTo>
                  <a:lnTo>
                    <a:pt x="483" y="77"/>
                  </a:lnTo>
                  <a:lnTo>
                    <a:pt x="567" y="31"/>
                  </a:lnTo>
                  <a:lnTo>
                    <a:pt x="567" y="85"/>
                  </a:lnTo>
                  <a:lnTo>
                    <a:pt x="493" y="169"/>
                  </a:lnTo>
                  <a:lnTo>
                    <a:pt x="603" y="123"/>
                  </a:lnTo>
                  <a:lnTo>
                    <a:pt x="557" y="200"/>
                  </a:lnTo>
                  <a:lnTo>
                    <a:pt x="612" y="230"/>
                  </a:lnTo>
                  <a:lnTo>
                    <a:pt x="557" y="246"/>
                  </a:lnTo>
                  <a:lnTo>
                    <a:pt x="495" y="288"/>
                  </a:lnTo>
                  <a:lnTo>
                    <a:pt x="439" y="307"/>
                  </a:lnTo>
                  <a:lnTo>
                    <a:pt x="475" y="385"/>
                  </a:lnTo>
                  <a:lnTo>
                    <a:pt x="393" y="361"/>
                  </a:lnTo>
                  <a:lnTo>
                    <a:pt x="328" y="277"/>
                  </a:lnTo>
                  <a:lnTo>
                    <a:pt x="328" y="354"/>
                  </a:lnTo>
                  <a:lnTo>
                    <a:pt x="273" y="392"/>
                  </a:lnTo>
                  <a:lnTo>
                    <a:pt x="273" y="307"/>
                  </a:lnTo>
                  <a:lnTo>
                    <a:pt x="183" y="377"/>
                  </a:lnTo>
                  <a:lnTo>
                    <a:pt x="109" y="385"/>
                  </a:lnTo>
                  <a:lnTo>
                    <a:pt x="201" y="293"/>
                  </a:lnTo>
                  <a:lnTo>
                    <a:pt x="0" y="216"/>
                  </a:lnTo>
                  <a:lnTo>
                    <a:pt x="137" y="185"/>
                  </a:lnTo>
                  <a:lnTo>
                    <a:pt x="36" y="85"/>
                  </a:lnTo>
                  <a:lnTo>
                    <a:pt x="118" y="99"/>
                  </a:lnTo>
                  <a:lnTo>
                    <a:pt x="118" y="7"/>
                  </a:lnTo>
                  <a:lnTo>
                    <a:pt x="229" y="123"/>
                  </a:lnTo>
                  <a:lnTo>
                    <a:pt x="237" y="54"/>
                  </a:lnTo>
                  <a:lnTo>
                    <a:pt x="308" y="50"/>
                  </a:lnTo>
                  <a:lnTo>
                    <a:pt x="365" y="57"/>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7" name="Freeform 17">
              <a:extLst>
                <a:ext uri="{FF2B5EF4-FFF2-40B4-BE49-F238E27FC236}">
                  <a16:creationId xmlns:a16="http://schemas.microsoft.com/office/drawing/2014/main" id="{8254CD56-BFC4-49B4-88A5-709D05EE4DEE}"/>
                </a:ext>
              </a:extLst>
            </p:cNvPr>
            <p:cNvSpPr>
              <a:spLocks/>
            </p:cNvSpPr>
            <p:nvPr/>
          </p:nvSpPr>
          <p:spPr bwMode="auto">
            <a:xfrm>
              <a:off x="4819" y="758"/>
              <a:ext cx="114" cy="142"/>
            </a:xfrm>
            <a:custGeom>
              <a:avLst/>
              <a:gdLst/>
              <a:ahLst/>
              <a:cxnLst>
                <a:cxn ang="0">
                  <a:pos x="64" y="175"/>
                </a:cxn>
                <a:cxn ang="0">
                  <a:pos x="0" y="115"/>
                </a:cxn>
                <a:cxn ang="0">
                  <a:pos x="71" y="127"/>
                </a:cxn>
                <a:cxn ang="0">
                  <a:pos x="71" y="55"/>
                </a:cxn>
                <a:cxn ang="0">
                  <a:pos x="85" y="0"/>
                </a:cxn>
                <a:cxn ang="0">
                  <a:pos x="121" y="67"/>
                </a:cxn>
                <a:cxn ang="0">
                  <a:pos x="164" y="12"/>
                </a:cxn>
                <a:cxn ang="0">
                  <a:pos x="164" y="79"/>
                </a:cxn>
                <a:cxn ang="0">
                  <a:pos x="242" y="31"/>
                </a:cxn>
                <a:cxn ang="0">
                  <a:pos x="321" y="25"/>
                </a:cxn>
                <a:cxn ang="0">
                  <a:pos x="229" y="73"/>
                </a:cxn>
                <a:cxn ang="0">
                  <a:pos x="229" y="139"/>
                </a:cxn>
                <a:cxn ang="0">
                  <a:pos x="314" y="109"/>
                </a:cxn>
                <a:cxn ang="0">
                  <a:pos x="292" y="157"/>
                </a:cxn>
                <a:cxn ang="0">
                  <a:pos x="343" y="163"/>
                </a:cxn>
                <a:cxn ang="0">
                  <a:pos x="256" y="187"/>
                </a:cxn>
                <a:cxn ang="0">
                  <a:pos x="321" y="283"/>
                </a:cxn>
                <a:cxn ang="0">
                  <a:pos x="229" y="235"/>
                </a:cxn>
                <a:cxn ang="0">
                  <a:pos x="229" y="265"/>
                </a:cxn>
                <a:cxn ang="0">
                  <a:pos x="164" y="229"/>
                </a:cxn>
                <a:cxn ang="0">
                  <a:pos x="164" y="175"/>
                </a:cxn>
                <a:cxn ang="0">
                  <a:pos x="107" y="235"/>
                </a:cxn>
                <a:cxn ang="0">
                  <a:pos x="36" y="253"/>
                </a:cxn>
                <a:cxn ang="0">
                  <a:pos x="64" y="175"/>
                </a:cxn>
              </a:cxnLst>
              <a:rect l="0" t="0" r="r" b="b"/>
              <a:pathLst>
                <a:path w="343" h="283">
                  <a:moveTo>
                    <a:pt x="64" y="175"/>
                  </a:moveTo>
                  <a:lnTo>
                    <a:pt x="0" y="115"/>
                  </a:lnTo>
                  <a:lnTo>
                    <a:pt x="71" y="127"/>
                  </a:lnTo>
                  <a:lnTo>
                    <a:pt x="71" y="55"/>
                  </a:lnTo>
                  <a:lnTo>
                    <a:pt x="85" y="0"/>
                  </a:lnTo>
                  <a:lnTo>
                    <a:pt x="121" y="67"/>
                  </a:lnTo>
                  <a:lnTo>
                    <a:pt x="164" y="12"/>
                  </a:lnTo>
                  <a:lnTo>
                    <a:pt x="164" y="79"/>
                  </a:lnTo>
                  <a:lnTo>
                    <a:pt x="242" y="31"/>
                  </a:lnTo>
                  <a:lnTo>
                    <a:pt x="321" y="25"/>
                  </a:lnTo>
                  <a:lnTo>
                    <a:pt x="229" y="73"/>
                  </a:lnTo>
                  <a:lnTo>
                    <a:pt x="229" y="139"/>
                  </a:lnTo>
                  <a:lnTo>
                    <a:pt x="314" y="109"/>
                  </a:lnTo>
                  <a:lnTo>
                    <a:pt x="292" y="157"/>
                  </a:lnTo>
                  <a:lnTo>
                    <a:pt x="343" y="163"/>
                  </a:lnTo>
                  <a:lnTo>
                    <a:pt x="256" y="187"/>
                  </a:lnTo>
                  <a:lnTo>
                    <a:pt x="321" y="283"/>
                  </a:lnTo>
                  <a:lnTo>
                    <a:pt x="229" y="235"/>
                  </a:lnTo>
                  <a:lnTo>
                    <a:pt x="229" y="265"/>
                  </a:lnTo>
                  <a:lnTo>
                    <a:pt x="164" y="229"/>
                  </a:lnTo>
                  <a:lnTo>
                    <a:pt x="164" y="175"/>
                  </a:lnTo>
                  <a:lnTo>
                    <a:pt x="107" y="235"/>
                  </a:lnTo>
                  <a:lnTo>
                    <a:pt x="36" y="253"/>
                  </a:lnTo>
                  <a:lnTo>
                    <a:pt x="64" y="175"/>
                  </a:lnTo>
                  <a:close/>
                </a:path>
              </a:pathLst>
            </a:custGeom>
            <a:solidFill>
              <a:srgbClr val="99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8" name="Rectangle 18">
              <a:extLst>
                <a:ext uri="{FF2B5EF4-FFF2-40B4-BE49-F238E27FC236}">
                  <a16:creationId xmlns:a16="http://schemas.microsoft.com/office/drawing/2014/main" id="{A79CD737-6A01-428A-B0F8-DA29B08CB3F6}"/>
                </a:ext>
              </a:extLst>
            </p:cNvPr>
            <p:cNvSpPr>
              <a:spLocks noChangeArrowheads="1"/>
            </p:cNvSpPr>
            <p:nvPr/>
          </p:nvSpPr>
          <p:spPr bwMode="auto">
            <a:xfrm>
              <a:off x="4659" y="872"/>
              <a:ext cx="76" cy="32"/>
            </a:xfrm>
            <a:prstGeom prst="rect">
              <a:avLst/>
            </a:prstGeom>
            <a:solidFill>
              <a:srgbClr val="077ABA"/>
            </a:solid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9" name="Freeform 19">
              <a:extLst>
                <a:ext uri="{FF2B5EF4-FFF2-40B4-BE49-F238E27FC236}">
                  <a16:creationId xmlns:a16="http://schemas.microsoft.com/office/drawing/2014/main" id="{15C5CAF7-0847-45E7-A62C-102457633A8A}"/>
                </a:ext>
              </a:extLst>
            </p:cNvPr>
            <p:cNvSpPr>
              <a:spLocks/>
            </p:cNvSpPr>
            <p:nvPr/>
          </p:nvSpPr>
          <p:spPr bwMode="auto">
            <a:xfrm>
              <a:off x="4857" y="533"/>
              <a:ext cx="6" cy="186"/>
            </a:xfrm>
            <a:custGeom>
              <a:avLst/>
              <a:gdLst/>
              <a:ahLst/>
              <a:cxnLst>
                <a:cxn ang="0">
                  <a:pos x="9" y="372"/>
                </a:cxn>
                <a:cxn ang="0">
                  <a:pos x="0" y="0"/>
                </a:cxn>
                <a:cxn ang="0">
                  <a:pos x="19" y="78"/>
                </a:cxn>
                <a:cxn ang="0">
                  <a:pos x="19" y="287"/>
                </a:cxn>
                <a:cxn ang="0">
                  <a:pos x="9" y="372"/>
                </a:cxn>
              </a:cxnLst>
              <a:rect l="0" t="0" r="r" b="b"/>
              <a:pathLst>
                <a:path w="19" h="372">
                  <a:moveTo>
                    <a:pt x="9" y="372"/>
                  </a:moveTo>
                  <a:lnTo>
                    <a:pt x="0" y="0"/>
                  </a:lnTo>
                  <a:lnTo>
                    <a:pt x="19" y="78"/>
                  </a:lnTo>
                  <a:lnTo>
                    <a:pt x="19" y="287"/>
                  </a:lnTo>
                  <a:lnTo>
                    <a:pt x="9" y="372"/>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0" name="Freeform 20">
              <a:extLst>
                <a:ext uri="{FF2B5EF4-FFF2-40B4-BE49-F238E27FC236}">
                  <a16:creationId xmlns:a16="http://schemas.microsoft.com/office/drawing/2014/main" id="{7C5D1AF6-62C2-4540-98D9-A6CDBFB1DC1B}"/>
                </a:ext>
              </a:extLst>
            </p:cNvPr>
            <p:cNvSpPr>
              <a:spLocks/>
            </p:cNvSpPr>
            <p:nvPr/>
          </p:nvSpPr>
          <p:spPr bwMode="auto">
            <a:xfrm>
              <a:off x="4925" y="490"/>
              <a:ext cx="64" cy="217"/>
            </a:xfrm>
            <a:custGeom>
              <a:avLst/>
              <a:gdLst/>
              <a:ahLst/>
              <a:cxnLst>
                <a:cxn ang="0">
                  <a:pos x="0" y="434"/>
                </a:cxn>
                <a:cxn ang="0">
                  <a:pos x="194" y="0"/>
                </a:cxn>
                <a:cxn ang="0">
                  <a:pos x="157" y="125"/>
                </a:cxn>
                <a:cxn ang="0">
                  <a:pos x="56" y="372"/>
                </a:cxn>
                <a:cxn ang="0">
                  <a:pos x="0" y="434"/>
                </a:cxn>
              </a:cxnLst>
              <a:rect l="0" t="0" r="r" b="b"/>
              <a:pathLst>
                <a:path w="194" h="434">
                  <a:moveTo>
                    <a:pt x="0" y="434"/>
                  </a:moveTo>
                  <a:lnTo>
                    <a:pt x="194" y="0"/>
                  </a:lnTo>
                  <a:lnTo>
                    <a:pt x="157" y="125"/>
                  </a:lnTo>
                  <a:lnTo>
                    <a:pt x="56" y="372"/>
                  </a:lnTo>
                  <a:lnTo>
                    <a:pt x="0" y="434"/>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1" name="Freeform 21">
              <a:extLst>
                <a:ext uri="{FF2B5EF4-FFF2-40B4-BE49-F238E27FC236}">
                  <a16:creationId xmlns:a16="http://schemas.microsoft.com/office/drawing/2014/main" id="{36346BF2-D079-460D-A256-95643C8CA9BA}"/>
                </a:ext>
              </a:extLst>
            </p:cNvPr>
            <p:cNvSpPr>
              <a:spLocks/>
            </p:cNvSpPr>
            <p:nvPr/>
          </p:nvSpPr>
          <p:spPr bwMode="auto">
            <a:xfrm>
              <a:off x="4706" y="623"/>
              <a:ext cx="83" cy="92"/>
            </a:xfrm>
            <a:custGeom>
              <a:avLst/>
              <a:gdLst/>
              <a:ahLst/>
              <a:cxnLst>
                <a:cxn ang="0">
                  <a:pos x="250" y="185"/>
                </a:cxn>
                <a:cxn ang="0">
                  <a:pos x="0" y="0"/>
                </a:cxn>
                <a:cxn ang="0">
                  <a:pos x="37" y="36"/>
                </a:cxn>
                <a:cxn ang="0">
                  <a:pos x="175" y="154"/>
                </a:cxn>
                <a:cxn ang="0">
                  <a:pos x="250" y="185"/>
                </a:cxn>
              </a:cxnLst>
              <a:rect l="0" t="0" r="r" b="b"/>
              <a:pathLst>
                <a:path w="250" h="185">
                  <a:moveTo>
                    <a:pt x="250" y="185"/>
                  </a:moveTo>
                  <a:lnTo>
                    <a:pt x="0" y="0"/>
                  </a:lnTo>
                  <a:lnTo>
                    <a:pt x="37" y="36"/>
                  </a:lnTo>
                  <a:lnTo>
                    <a:pt x="175" y="154"/>
                  </a:lnTo>
                  <a:lnTo>
                    <a:pt x="250" y="185"/>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2" name="Freeform 22">
              <a:extLst>
                <a:ext uri="{FF2B5EF4-FFF2-40B4-BE49-F238E27FC236}">
                  <a16:creationId xmlns:a16="http://schemas.microsoft.com/office/drawing/2014/main" id="{9DA8D35E-086E-4735-8BD1-39EDDAF32E14}"/>
                </a:ext>
              </a:extLst>
            </p:cNvPr>
            <p:cNvSpPr>
              <a:spLocks/>
            </p:cNvSpPr>
            <p:nvPr/>
          </p:nvSpPr>
          <p:spPr bwMode="auto">
            <a:xfrm>
              <a:off x="4731" y="443"/>
              <a:ext cx="61" cy="180"/>
            </a:xfrm>
            <a:custGeom>
              <a:avLst/>
              <a:gdLst/>
              <a:ahLst/>
              <a:cxnLst>
                <a:cxn ang="0">
                  <a:pos x="100" y="218"/>
                </a:cxn>
                <a:cxn ang="0">
                  <a:pos x="0" y="0"/>
                </a:cxn>
                <a:cxn ang="0">
                  <a:pos x="35" y="77"/>
                </a:cxn>
                <a:cxn ang="0">
                  <a:pos x="92" y="133"/>
                </a:cxn>
                <a:cxn ang="0">
                  <a:pos x="184" y="358"/>
                </a:cxn>
                <a:cxn ang="0">
                  <a:pos x="100" y="218"/>
                </a:cxn>
              </a:cxnLst>
              <a:rect l="0" t="0" r="r" b="b"/>
              <a:pathLst>
                <a:path w="184" h="358">
                  <a:moveTo>
                    <a:pt x="100" y="218"/>
                  </a:moveTo>
                  <a:lnTo>
                    <a:pt x="0" y="0"/>
                  </a:lnTo>
                  <a:lnTo>
                    <a:pt x="35" y="77"/>
                  </a:lnTo>
                  <a:lnTo>
                    <a:pt x="92" y="133"/>
                  </a:lnTo>
                  <a:lnTo>
                    <a:pt x="184" y="358"/>
                  </a:lnTo>
                  <a:lnTo>
                    <a:pt x="100" y="218"/>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3" name="Freeform 23">
              <a:extLst>
                <a:ext uri="{FF2B5EF4-FFF2-40B4-BE49-F238E27FC236}">
                  <a16:creationId xmlns:a16="http://schemas.microsoft.com/office/drawing/2014/main" id="{776F83DF-3230-4CDC-890C-E31148957F1C}"/>
                </a:ext>
              </a:extLst>
            </p:cNvPr>
            <p:cNvSpPr>
              <a:spLocks/>
            </p:cNvSpPr>
            <p:nvPr/>
          </p:nvSpPr>
          <p:spPr bwMode="auto">
            <a:xfrm>
              <a:off x="4958" y="471"/>
              <a:ext cx="16" cy="20"/>
            </a:xfrm>
            <a:custGeom>
              <a:avLst/>
              <a:gdLst/>
              <a:ahLst/>
              <a:cxnLst>
                <a:cxn ang="0">
                  <a:pos x="16" y="0"/>
                </a:cxn>
                <a:cxn ang="0">
                  <a:pos x="0" y="40"/>
                </a:cxn>
                <a:cxn ang="0">
                  <a:pos x="47" y="40"/>
                </a:cxn>
                <a:cxn ang="0">
                  <a:pos x="16" y="0"/>
                </a:cxn>
              </a:cxnLst>
              <a:rect l="0" t="0" r="r" b="b"/>
              <a:pathLst>
                <a:path w="47" h="40">
                  <a:moveTo>
                    <a:pt x="16" y="0"/>
                  </a:moveTo>
                  <a:lnTo>
                    <a:pt x="0" y="40"/>
                  </a:lnTo>
                  <a:lnTo>
                    <a:pt x="47" y="40"/>
                  </a:lnTo>
                  <a:lnTo>
                    <a:pt x="16"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4" name="Freeform 24">
              <a:extLst>
                <a:ext uri="{FF2B5EF4-FFF2-40B4-BE49-F238E27FC236}">
                  <a16:creationId xmlns:a16="http://schemas.microsoft.com/office/drawing/2014/main" id="{4C4A140E-2C7D-4D2A-B8BA-76F1962EE68E}"/>
                </a:ext>
              </a:extLst>
            </p:cNvPr>
            <p:cNvSpPr>
              <a:spLocks/>
            </p:cNvSpPr>
            <p:nvPr/>
          </p:nvSpPr>
          <p:spPr bwMode="auto">
            <a:xfrm>
              <a:off x="5011" y="617"/>
              <a:ext cx="17" cy="19"/>
            </a:xfrm>
            <a:custGeom>
              <a:avLst/>
              <a:gdLst/>
              <a:ahLst/>
              <a:cxnLst>
                <a:cxn ang="0">
                  <a:pos x="0" y="0"/>
                </a:cxn>
                <a:cxn ang="0">
                  <a:pos x="0" y="39"/>
                </a:cxn>
                <a:cxn ang="0">
                  <a:pos x="51" y="39"/>
                </a:cxn>
                <a:cxn ang="0">
                  <a:pos x="0" y="0"/>
                </a:cxn>
              </a:cxnLst>
              <a:rect l="0" t="0" r="r" b="b"/>
              <a:pathLst>
                <a:path w="51" h="39">
                  <a:moveTo>
                    <a:pt x="0" y="0"/>
                  </a:moveTo>
                  <a:lnTo>
                    <a:pt x="0" y="39"/>
                  </a:lnTo>
                  <a:lnTo>
                    <a:pt x="51" y="39"/>
                  </a:lnTo>
                  <a:lnTo>
                    <a:pt x="0"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5" name="Freeform 25">
              <a:extLst>
                <a:ext uri="{FF2B5EF4-FFF2-40B4-BE49-F238E27FC236}">
                  <a16:creationId xmlns:a16="http://schemas.microsoft.com/office/drawing/2014/main" id="{2B04E9FE-C8B6-4107-8CB3-3394F9E4ABA6}"/>
                </a:ext>
              </a:extLst>
            </p:cNvPr>
            <p:cNvSpPr>
              <a:spLocks/>
            </p:cNvSpPr>
            <p:nvPr/>
          </p:nvSpPr>
          <p:spPr bwMode="auto">
            <a:xfrm>
              <a:off x="4748" y="345"/>
              <a:ext cx="17" cy="42"/>
            </a:xfrm>
            <a:custGeom>
              <a:avLst/>
              <a:gdLst/>
              <a:ahLst/>
              <a:cxnLst>
                <a:cxn ang="0">
                  <a:pos x="23" y="0"/>
                </a:cxn>
                <a:cxn ang="0">
                  <a:pos x="0" y="84"/>
                </a:cxn>
                <a:cxn ang="0">
                  <a:pos x="53" y="54"/>
                </a:cxn>
                <a:cxn ang="0">
                  <a:pos x="23" y="0"/>
                </a:cxn>
              </a:cxnLst>
              <a:rect l="0" t="0" r="r" b="b"/>
              <a:pathLst>
                <a:path w="53" h="84">
                  <a:moveTo>
                    <a:pt x="23" y="0"/>
                  </a:moveTo>
                  <a:lnTo>
                    <a:pt x="0" y="84"/>
                  </a:lnTo>
                  <a:lnTo>
                    <a:pt x="53" y="54"/>
                  </a:lnTo>
                  <a:lnTo>
                    <a:pt x="23"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6" name="Freeform 26">
              <a:extLst>
                <a:ext uri="{FF2B5EF4-FFF2-40B4-BE49-F238E27FC236}">
                  <a16:creationId xmlns:a16="http://schemas.microsoft.com/office/drawing/2014/main" id="{8D01A8B1-7CD5-4B6F-A3EA-58E83F1DEF29}"/>
                </a:ext>
              </a:extLst>
            </p:cNvPr>
            <p:cNvSpPr>
              <a:spLocks/>
            </p:cNvSpPr>
            <p:nvPr/>
          </p:nvSpPr>
          <p:spPr bwMode="auto">
            <a:xfrm>
              <a:off x="4814" y="518"/>
              <a:ext cx="12" cy="24"/>
            </a:xfrm>
            <a:custGeom>
              <a:avLst/>
              <a:gdLst/>
              <a:ahLst/>
              <a:cxnLst>
                <a:cxn ang="0">
                  <a:pos x="8" y="0"/>
                </a:cxn>
                <a:cxn ang="0">
                  <a:pos x="0" y="45"/>
                </a:cxn>
                <a:cxn ang="0">
                  <a:pos x="36" y="49"/>
                </a:cxn>
                <a:cxn ang="0">
                  <a:pos x="8" y="0"/>
                </a:cxn>
              </a:cxnLst>
              <a:rect l="0" t="0" r="r" b="b"/>
              <a:pathLst>
                <a:path w="36" h="49">
                  <a:moveTo>
                    <a:pt x="8" y="0"/>
                  </a:moveTo>
                  <a:lnTo>
                    <a:pt x="0" y="45"/>
                  </a:lnTo>
                  <a:lnTo>
                    <a:pt x="36" y="49"/>
                  </a:lnTo>
                  <a:lnTo>
                    <a:pt x="8"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7" name="Freeform 27">
              <a:extLst>
                <a:ext uri="{FF2B5EF4-FFF2-40B4-BE49-F238E27FC236}">
                  <a16:creationId xmlns:a16="http://schemas.microsoft.com/office/drawing/2014/main" id="{84E8B128-ED2D-4FB5-B577-367AA440448D}"/>
                </a:ext>
              </a:extLst>
            </p:cNvPr>
            <p:cNvSpPr>
              <a:spLocks/>
            </p:cNvSpPr>
            <p:nvPr/>
          </p:nvSpPr>
          <p:spPr bwMode="auto">
            <a:xfrm>
              <a:off x="4677" y="564"/>
              <a:ext cx="20" cy="30"/>
            </a:xfrm>
            <a:custGeom>
              <a:avLst/>
              <a:gdLst/>
              <a:ahLst/>
              <a:cxnLst>
                <a:cxn ang="0">
                  <a:pos x="0" y="0"/>
                </a:cxn>
                <a:cxn ang="0">
                  <a:pos x="6" y="60"/>
                </a:cxn>
                <a:cxn ang="0">
                  <a:pos x="59" y="0"/>
                </a:cxn>
                <a:cxn ang="0">
                  <a:pos x="0" y="0"/>
                </a:cxn>
              </a:cxnLst>
              <a:rect l="0" t="0" r="r" b="b"/>
              <a:pathLst>
                <a:path w="59" h="60">
                  <a:moveTo>
                    <a:pt x="0" y="0"/>
                  </a:moveTo>
                  <a:lnTo>
                    <a:pt x="6" y="60"/>
                  </a:lnTo>
                  <a:lnTo>
                    <a:pt x="59" y="0"/>
                  </a:lnTo>
                  <a:lnTo>
                    <a:pt x="0"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8" name="Freeform 28">
              <a:extLst>
                <a:ext uri="{FF2B5EF4-FFF2-40B4-BE49-F238E27FC236}">
                  <a16:creationId xmlns:a16="http://schemas.microsoft.com/office/drawing/2014/main" id="{3F7C1CFC-9A61-4733-A2C3-CDABE7564CE9}"/>
                </a:ext>
              </a:extLst>
            </p:cNvPr>
            <p:cNvSpPr>
              <a:spLocks/>
            </p:cNvSpPr>
            <p:nvPr/>
          </p:nvSpPr>
          <p:spPr bwMode="auto">
            <a:xfrm>
              <a:off x="4958" y="1005"/>
              <a:ext cx="20" cy="30"/>
            </a:xfrm>
            <a:custGeom>
              <a:avLst/>
              <a:gdLst/>
              <a:ahLst/>
              <a:cxnLst>
                <a:cxn ang="0">
                  <a:pos x="0" y="0"/>
                </a:cxn>
                <a:cxn ang="0">
                  <a:pos x="0" y="61"/>
                </a:cxn>
                <a:cxn ang="0">
                  <a:pos x="60" y="61"/>
                </a:cxn>
                <a:cxn ang="0">
                  <a:pos x="0" y="0"/>
                </a:cxn>
              </a:cxnLst>
              <a:rect l="0" t="0" r="r" b="b"/>
              <a:pathLst>
                <a:path w="60" h="61">
                  <a:moveTo>
                    <a:pt x="0" y="0"/>
                  </a:moveTo>
                  <a:lnTo>
                    <a:pt x="0" y="61"/>
                  </a:lnTo>
                  <a:lnTo>
                    <a:pt x="60" y="61"/>
                  </a:lnTo>
                  <a:lnTo>
                    <a:pt x="0" y="0"/>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grpSp>
        <p:nvGrpSpPr>
          <p:cNvPr id="29" name="Group 29">
            <a:extLst>
              <a:ext uri="{FF2B5EF4-FFF2-40B4-BE49-F238E27FC236}">
                <a16:creationId xmlns:a16="http://schemas.microsoft.com/office/drawing/2014/main" id="{4AB10922-F949-461E-A4C8-9886100C3479}"/>
              </a:ext>
            </a:extLst>
          </p:cNvPr>
          <p:cNvGrpSpPr>
            <a:grpSpLocks/>
          </p:cNvGrpSpPr>
          <p:nvPr/>
        </p:nvGrpSpPr>
        <p:grpSpPr bwMode="auto">
          <a:xfrm>
            <a:off x="7380348" y="4725144"/>
            <a:ext cx="1109663" cy="1219200"/>
            <a:chOff x="4896" y="0"/>
            <a:chExt cx="699" cy="768"/>
          </a:xfrm>
        </p:grpSpPr>
        <p:sp>
          <p:nvSpPr>
            <p:cNvPr id="30" name="Freeform 30">
              <a:extLst>
                <a:ext uri="{FF2B5EF4-FFF2-40B4-BE49-F238E27FC236}">
                  <a16:creationId xmlns:a16="http://schemas.microsoft.com/office/drawing/2014/main" id="{0AB7AB1F-76D3-40DF-B5D4-6456969A53AD}"/>
                </a:ext>
              </a:extLst>
            </p:cNvPr>
            <p:cNvSpPr>
              <a:spLocks/>
            </p:cNvSpPr>
            <p:nvPr/>
          </p:nvSpPr>
          <p:spPr bwMode="auto">
            <a:xfrm>
              <a:off x="4896" y="624"/>
              <a:ext cx="181" cy="144"/>
            </a:xfrm>
            <a:custGeom>
              <a:avLst/>
              <a:gdLst/>
              <a:ahLst/>
              <a:cxnLst>
                <a:cxn ang="0">
                  <a:pos x="542" y="48"/>
                </a:cxn>
                <a:cxn ang="0">
                  <a:pos x="477" y="0"/>
                </a:cxn>
                <a:cxn ang="0">
                  <a:pos x="0" y="282"/>
                </a:cxn>
                <a:cxn ang="0">
                  <a:pos x="28" y="288"/>
                </a:cxn>
                <a:cxn ang="0">
                  <a:pos x="449" y="66"/>
                </a:cxn>
                <a:cxn ang="0">
                  <a:pos x="506" y="108"/>
                </a:cxn>
                <a:cxn ang="0">
                  <a:pos x="542" y="48"/>
                </a:cxn>
              </a:cxnLst>
              <a:rect l="0" t="0" r="r" b="b"/>
              <a:pathLst>
                <a:path w="542" h="288">
                  <a:moveTo>
                    <a:pt x="542" y="48"/>
                  </a:moveTo>
                  <a:lnTo>
                    <a:pt x="477" y="0"/>
                  </a:lnTo>
                  <a:lnTo>
                    <a:pt x="0" y="282"/>
                  </a:lnTo>
                  <a:lnTo>
                    <a:pt x="28" y="288"/>
                  </a:lnTo>
                  <a:lnTo>
                    <a:pt x="449" y="66"/>
                  </a:lnTo>
                  <a:lnTo>
                    <a:pt x="506" y="108"/>
                  </a:lnTo>
                  <a:lnTo>
                    <a:pt x="542" y="48"/>
                  </a:lnTo>
                  <a:close/>
                </a:path>
              </a:pathLst>
            </a:custGeom>
            <a:solidFill>
              <a:srgbClr val="000016"/>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nvGrpSpPr>
            <p:cNvPr id="31" name="Group 31">
              <a:extLst>
                <a:ext uri="{FF2B5EF4-FFF2-40B4-BE49-F238E27FC236}">
                  <a16:creationId xmlns:a16="http://schemas.microsoft.com/office/drawing/2014/main" id="{795AD39D-290F-4894-89B7-316D7F49DD94}"/>
                </a:ext>
              </a:extLst>
            </p:cNvPr>
            <p:cNvGrpSpPr>
              <a:grpSpLocks/>
            </p:cNvGrpSpPr>
            <p:nvPr/>
          </p:nvGrpSpPr>
          <p:grpSpPr bwMode="auto">
            <a:xfrm>
              <a:off x="4992" y="0"/>
              <a:ext cx="603" cy="718"/>
              <a:chOff x="5011" y="188"/>
              <a:chExt cx="603" cy="718"/>
            </a:xfrm>
          </p:grpSpPr>
          <p:sp>
            <p:nvSpPr>
              <p:cNvPr id="32" name="Freeform 32">
                <a:extLst>
                  <a:ext uri="{FF2B5EF4-FFF2-40B4-BE49-F238E27FC236}">
                    <a16:creationId xmlns:a16="http://schemas.microsoft.com/office/drawing/2014/main" id="{9DB063C2-4E3D-470F-BFF3-48E9A6CFC3EF}"/>
                  </a:ext>
                </a:extLst>
              </p:cNvPr>
              <p:cNvSpPr>
                <a:spLocks/>
              </p:cNvSpPr>
              <p:nvPr/>
            </p:nvSpPr>
            <p:spPr bwMode="auto">
              <a:xfrm>
                <a:off x="5011" y="188"/>
                <a:ext cx="522" cy="713"/>
              </a:xfrm>
              <a:custGeom>
                <a:avLst/>
                <a:gdLst/>
                <a:ahLst/>
                <a:cxnLst>
                  <a:cxn ang="0">
                    <a:pos x="250" y="37"/>
                  </a:cxn>
                  <a:cxn ang="0">
                    <a:pos x="293" y="16"/>
                  </a:cxn>
                  <a:cxn ang="0">
                    <a:pos x="338" y="8"/>
                  </a:cxn>
                  <a:cxn ang="0">
                    <a:pos x="391" y="3"/>
                  </a:cxn>
                  <a:cxn ang="0">
                    <a:pos x="474" y="19"/>
                  </a:cxn>
                  <a:cxn ang="0">
                    <a:pos x="497" y="101"/>
                  </a:cxn>
                  <a:cxn ang="0">
                    <a:pos x="544" y="160"/>
                  </a:cxn>
                  <a:cxn ang="0">
                    <a:pos x="647" y="155"/>
                  </a:cxn>
                  <a:cxn ang="0">
                    <a:pos x="1076" y="213"/>
                  </a:cxn>
                  <a:cxn ang="0">
                    <a:pos x="1267" y="329"/>
                  </a:cxn>
                  <a:cxn ang="0">
                    <a:pos x="1380" y="418"/>
                  </a:cxn>
                  <a:cxn ang="0">
                    <a:pos x="1416" y="434"/>
                  </a:cxn>
                  <a:cxn ang="0">
                    <a:pos x="1427" y="451"/>
                  </a:cxn>
                  <a:cxn ang="0">
                    <a:pos x="1426" y="473"/>
                  </a:cxn>
                  <a:cxn ang="0">
                    <a:pos x="1423" y="509"/>
                  </a:cxn>
                  <a:cxn ang="0">
                    <a:pos x="1475" y="562"/>
                  </a:cxn>
                  <a:cxn ang="0">
                    <a:pos x="1492" y="630"/>
                  </a:cxn>
                  <a:cxn ang="0">
                    <a:pos x="1567" y="708"/>
                  </a:cxn>
                  <a:cxn ang="0">
                    <a:pos x="1555" y="810"/>
                  </a:cxn>
                  <a:cxn ang="0">
                    <a:pos x="1567" y="911"/>
                  </a:cxn>
                  <a:cxn ang="0">
                    <a:pos x="1558" y="971"/>
                  </a:cxn>
                  <a:cxn ang="0">
                    <a:pos x="1537" y="1020"/>
                  </a:cxn>
                  <a:cxn ang="0">
                    <a:pos x="1495" y="1072"/>
                  </a:cxn>
                  <a:cxn ang="0">
                    <a:pos x="1406" y="1183"/>
                  </a:cxn>
                  <a:cxn ang="0">
                    <a:pos x="1375" y="1419"/>
                  </a:cxn>
                  <a:cxn ang="0">
                    <a:pos x="500" y="1264"/>
                  </a:cxn>
                  <a:cxn ang="0">
                    <a:pos x="483" y="1175"/>
                  </a:cxn>
                  <a:cxn ang="0">
                    <a:pos x="438" y="1219"/>
                  </a:cxn>
                  <a:cxn ang="0">
                    <a:pos x="377" y="1285"/>
                  </a:cxn>
                  <a:cxn ang="0">
                    <a:pos x="175" y="1271"/>
                  </a:cxn>
                  <a:cxn ang="0">
                    <a:pos x="87" y="1211"/>
                  </a:cxn>
                  <a:cxn ang="0">
                    <a:pos x="228" y="1093"/>
                  </a:cxn>
                  <a:cxn ang="0">
                    <a:pos x="387" y="1005"/>
                  </a:cxn>
                  <a:cxn ang="0">
                    <a:pos x="359" y="946"/>
                  </a:cxn>
                  <a:cxn ang="0">
                    <a:pos x="359" y="822"/>
                  </a:cxn>
                  <a:cxn ang="0">
                    <a:pos x="333" y="666"/>
                  </a:cxn>
                  <a:cxn ang="0">
                    <a:pos x="192" y="608"/>
                  </a:cxn>
                  <a:cxn ang="0">
                    <a:pos x="96" y="505"/>
                  </a:cxn>
                  <a:cxn ang="0">
                    <a:pos x="0" y="349"/>
                  </a:cxn>
                  <a:cxn ang="0">
                    <a:pos x="70" y="179"/>
                  </a:cxn>
                  <a:cxn ang="0">
                    <a:pos x="184" y="68"/>
                  </a:cxn>
                </a:cxnLst>
                <a:rect l="0" t="0" r="r" b="b"/>
                <a:pathLst>
                  <a:path w="1567" h="1426">
                    <a:moveTo>
                      <a:pt x="227" y="54"/>
                    </a:moveTo>
                    <a:lnTo>
                      <a:pt x="250" y="37"/>
                    </a:lnTo>
                    <a:lnTo>
                      <a:pt x="272" y="25"/>
                    </a:lnTo>
                    <a:lnTo>
                      <a:pt x="293" y="16"/>
                    </a:lnTo>
                    <a:lnTo>
                      <a:pt x="315" y="12"/>
                    </a:lnTo>
                    <a:lnTo>
                      <a:pt x="338" y="8"/>
                    </a:lnTo>
                    <a:lnTo>
                      <a:pt x="364" y="6"/>
                    </a:lnTo>
                    <a:lnTo>
                      <a:pt x="391" y="3"/>
                    </a:lnTo>
                    <a:lnTo>
                      <a:pt x="423" y="0"/>
                    </a:lnTo>
                    <a:lnTo>
                      <a:pt x="474" y="19"/>
                    </a:lnTo>
                    <a:lnTo>
                      <a:pt x="497" y="54"/>
                    </a:lnTo>
                    <a:lnTo>
                      <a:pt x="497" y="101"/>
                    </a:lnTo>
                    <a:lnTo>
                      <a:pt x="544" y="116"/>
                    </a:lnTo>
                    <a:lnTo>
                      <a:pt x="544" y="160"/>
                    </a:lnTo>
                    <a:lnTo>
                      <a:pt x="572" y="175"/>
                    </a:lnTo>
                    <a:lnTo>
                      <a:pt x="647" y="155"/>
                    </a:lnTo>
                    <a:lnTo>
                      <a:pt x="886" y="155"/>
                    </a:lnTo>
                    <a:lnTo>
                      <a:pt x="1076" y="213"/>
                    </a:lnTo>
                    <a:lnTo>
                      <a:pt x="1134" y="253"/>
                    </a:lnTo>
                    <a:lnTo>
                      <a:pt x="1267" y="329"/>
                    </a:lnTo>
                    <a:lnTo>
                      <a:pt x="1319" y="374"/>
                    </a:lnTo>
                    <a:lnTo>
                      <a:pt x="1380" y="418"/>
                    </a:lnTo>
                    <a:lnTo>
                      <a:pt x="1401" y="425"/>
                    </a:lnTo>
                    <a:lnTo>
                      <a:pt x="1416" y="434"/>
                    </a:lnTo>
                    <a:lnTo>
                      <a:pt x="1423" y="441"/>
                    </a:lnTo>
                    <a:lnTo>
                      <a:pt x="1427" y="451"/>
                    </a:lnTo>
                    <a:lnTo>
                      <a:pt x="1427" y="461"/>
                    </a:lnTo>
                    <a:lnTo>
                      <a:pt x="1426" y="473"/>
                    </a:lnTo>
                    <a:lnTo>
                      <a:pt x="1424" y="490"/>
                    </a:lnTo>
                    <a:lnTo>
                      <a:pt x="1423" y="509"/>
                    </a:lnTo>
                    <a:lnTo>
                      <a:pt x="1475" y="529"/>
                    </a:lnTo>
                    <a:lnTo>
                      <a:pt x="1475" y="562"/>
                    </a:lnTo>
                    <a:lnTo>
                      <a:pt x="1492" y="597"/>
                    </a:lnTo>
                    <a:lnTo>
                      <a:pt x="1492" y="630"/>
                    </a:lnTo>
                    <a:lnTo>
                      <a:pt x="1509" y="664"/>
                    </a:lnTo>
                    <a:lnTo>
                      <a:pt x="1567" y="708"/>
                    </a:lnTo>
                    <a:lnTo>
                      <a:pt x="1567" y="752"/>
                    </a:lnTo>
                    <a:lnTo>
                      <a:pt x="1555" y="810"/>
                    </a:lnTo>
                    <a:lnTo>
                      <a:pt x="1567" y="873"/>
                    </a:lnTo>
                    <a:lnTo>
                      <a:pt x="1567" y="911"/>
                    </a:lnTo>
                    <a:lnTo>
                      <a:pt x="1564" y="944"/>
                    </a:lnTo>
                    <a:lnTo>
                      <a:pt x="1558" y="971"/>
                    </a:lnTo>
                    <a:lnTo>
                      <a:pt x="1550" y="996"/>
                    </a:lnTo>
                    <a:lnTo>
                      <a:pt x="1537" y="1020"/>
                    </a:lnTo>
                    <a:lnTo>
                      <a:pt x="1519" y="1045"/>
                    </a:lnTo>
                    <a:lnTo>
                      <a:pt x="1495" y="1072"/>
                    </a:lnTo>
                    <a:lnTo>
                      <a:pt x="1463" y="1103"/>
                    </a:lnTo>
                    <a:lnTo>
                      <a:pt x="1406" y="1183"/>
                    </a:lnTo>
                    <a:lnTo>
                      <a:pt x="1358" y="1296"/>
                    </a:lnTo>
                    <a:lnTo>
                      <a:pt x="1375" y="1419"/>
                    </a:lnTo>
                    <a:lnTo>
                      <a:pt x="492" y="1426"/>
                    </a:lnTo>
                    <a:lnTo>
                      <a:pt x="500" y="1264"/>
                    </a:lnTo>
                    <a:lnTo>
                      <a:pt x="552" y="1167"/>
                    </a:lnTo>
                    <a:lnTo>
                      <a:pt x="483" y="1175"/>
                    </a:lnTo>
                    <a:lnTo>
                      <a:pt x="438" y="1167"/>
                    </a:lnTo>
                    <a:lnTo>
                      <a:pt x="438" y="1219"/>
                    </a:lnTo>
                    <a:lnTo>
                      <a:pt x="395" y="1227"/>
                    </a:lnTo>
                    <a:lnTo>
                      <a:pt x="377" y="1285"/>
                    </a:lnTo>
                    <a:lnTo>
                      <a:pt x="237" y="1315"/>
                    </a:lnTo>
                    <a:lnTo>
                      <a:pt x="175" y="1271"/>
                    </a:lnTo>
                    <a:lnTo>
                      <a:pt x="96" y="1271"/>
                    </a:lnTo>
                    <a:lnTo>
                      <a:pt x="87" y="1211"/>
                    </a:lnTo>
                    <a:lnTo>
                      <a:pt x="132" y="1159"/>
                    </a:lnTo>
                    <a:lnTo>
                      <a:pt x="228" y="1093"/>
                    </a:lnTo>
                    <a:lnTo>
                      <a:pt x="308" y="1078"/>
                    </a:lnTo>
                    <a:lnTo>
                      <a:pt x="387" y="1005"/>
                    </a:lnTo>
                    <a:lnTo>
                      <a:pt x="387" y="982"/>
                    </a:lnTo>
                    <a:lnTo>
                      <a:pt x="359" y="946"/>
                    </a:lnTo>
                    <a:lnTo>
                      <a:pt x="359" y="888"/>
                    </a:lnTo>
                    <a:lnTo>
                      <a:pt x="359" y="822"/>
                    </a:lnTo>
                    <a:lnTo>
                      <a:pt x="333" y="755"/>
                    </a:lnTo>
                    <a:lnTo>
                      <a:pt x="333" y="666"/>
                    </a:lnTo>
                    <a:lnTo>
                      <a:pt x="237" y="603"/>
                    </a:lnTo>
                    <a:lnTo>
                      <a:pt x="192" y="608"/>
                    </a:lnTo>
                    <a:lnTo>
                      <a:pt x="84" y="560"/>
                    </a:lnTo>
                    <a:lnTo>
                      <a:pt x="96" y="505"/>
                    </a:lnTo>
                    <a:lnTo>
                      <a:pt x="36" y="437"/>
                    </a:lnTo>
                    <a:lnTo>
                      <a:pt x="0" y="349"/>
                    </a:lnTo>
                    <a:lnTo>
                      <a:pt x="17" y="245"/>
                    </a:lnTo>
                    <a:lnTo>
                      <a:pt x="70" y="179"/>
                    </a:lnTo>
                    <a:lnTo>
                      <a:pt x="141" y="98"/>
                    </a:lnTo>
                    <a:lnTo>
                      <a:pt x="184" y="68"/>
                    </a:lnTo>
                    <a:lnTo>
                      <a:pt x="227" y="54"/>
                    </a:lnTo>
                    <a:close/>
                  </a:path>
                </a:pathLst>
              </a:custGeom>
              <a:solidFill>
                <a:srgbClr val="00000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33" name="Freeform 33">
                <a:extLst>
                  <a:ext uri="{FF2B5EF4-FFF2-40B4-BE49-F238E27FC236}">
                    <a16:creationId xmlns:a16="http://schemas.microsoft.com/office/drawing/2014/main" id="{87912ED5-0E8B-4DEF-9612-936129A2B505}"/>
                  </a:ext>
                </a:extLst>
              </p:cNvPr>
              <p:cNvSpPr>
                <a:spLocks/>
              </p:cNvSpPr>
              <p:nvPr/>
            </p:nvSpPr>
            <p:spPr bwMode="auto">
              <a:xfrm>
                <a:off x="5011" y="344"/>
                <a:ext cx="192" cy="183"/>
              </a:xfrm>
              <a:custGeom>
                <a:avLst/>
                <a:gdLst/>
                <a:ahLst/>
                <a:cxnLst>
                  <a:cxn ang="0">
                    <a:pos x="0" y="24"/>
                  </a:cxn>
                  <a:cxn ang="0">
                    <a:pos x="0" y="90"/>
                  </a:cxn>
                  <a:cxn ang="0">
                    <a:pos x="41" y="147"/>
                  </a:cxn>
                  <a:cxn ang="0">
                    <a:pos x="120" y="195"/>
                  </a:cxn>
                  <a:cxn ang="0">
                    <a:pos x="200" y="186"/>
                  </a:cxn>
                  <a:cxn ang="0">
                    <a:pos x="311" y="152"/>
                  </a:cxn>
                  <a:cxn ang="0">
                    <a:pos x="425" y="200"/>
                  </a:cxn>
                  <a:cxn ang="0">
                    <a:pos x="385" y="263"/>
                  </a:cxn>
                  <a:cxn ang="0">
                    <a:pos x="341" y="266"/>
                  </a:cxn>
                  <a:cxn ang="0">
                    <a:pos x="232" y="290"/>
                  </a:cxn>
                  <a:cxn ang="0">
                    <a:pos x="317" y="347"/>
                  </a:cxn>
                  <a:cxn ang="0">
                    <a:pos x="419" y="365"/>
                  </a:cxn>
                  <a:cxn ang="0">
                    <a:pos x="487" y="365"/>
                  </a:cxn>
                  <a:cxn ang="0">
                    <a:pos x="576" y="323"/>
                  </a:cxn>
                  <a:cxn ang="0">
                    <a:pos x="537" y="247"/>
                  </a:cxn>
                  <a:cxn ang="0">
                    <a:pos x="475" y="147"/>
                  </a:cxn>
                  <a:cxn ang="0">
                    <a:pos x="317" y="33"/>
                  </a:cxn>
                  <a:cxn ang="0">
                    <a:pos x="203" y="0"/>
                  </a:cxn>
                  <a:cxn ang="0">
                    <a:pos x="74" y="14"/>
                  </a:cxn>
                  <a:cxn ang="0">
                    <a:pos x="71" y="14"/>
                  </a:cxn>
                  <a:cxn ang="0">
                    <a:pos x="61" y="15"/>
                  </a:cxn>
                  <a:cxn ang="0">
                    <a:pos x="48" y="18"/>
                  </a:cxn>
                  <a:cxn ang="0">
                    <a:pos x="34" y="19"/>
                  </a:cxn>
                  <a:cxn ang="0">
                    <a:pos x="19" y="20"/>
                  </a:cxn>
                  <a:cxn ang="0">
                    <a:pos x="8" y="22"/>
                  </a:cxn>
                  <a:cxn ang="0">
                    <a:pos x="0" y="24"/>
                  </a:cxn>
                  <a:cxn ang="0">
                    <a:pos x="0" y="24"/>
                  </a:cxn>
                </a:cxnLst>
                <a:rect l="0" t="0" r="r" b="b"/>
                <a:pathLst>
                  <a:path w="576" h="365">
                    <a:moveTo>
                      <a:pt x="0" y="24"/>
                    </a:moveTo>
                    <a:lnTo>
                      <a:pt x="0" y="90"/>
                    </a:lnTo>
                    <a:lnTo>
                      <a:pt x="41" y="147"/>
                    </a:lnTo>
                    <a:lnTo>
                      <a:pt x="120" y="195"/>
                    </a:lnTo>
                    <a:lnTo>
                      <a:pt x="200" y="186"/>
                    </a:lnTo>
                    <a:lnTo>
                      <a:pt x="311" y="152"/>
                    </a:lnTo>
                    <a:lnTo>
                      <a:pt x="425" y="200"/>
                    </a:lnTo>
                    <a:lnTo>
                      <a:pt x="385" y="263"/>
                    </a:lnTo>
                    <a:lnTo>
                      <a:pt x="341" y="266"/>
                    </a:lnTo>
                    <a:lnTo>
                      <a:pt x="232" y="290"/>
                    </a:lnTo>
                    <a:lnTo>
                      <a:pt x="317" y="347"/>
                    </a:lnTo>
                    <a:lnTo>
                      <a:pt x="419" y="365"/>
                    </a:lnTo>
                    <a:lnTo>
                      <a:pt x="487" y="365"/>
                    </a:lnTo>
                    <a:lnTo>
                      <a:pt x="576" y="323"/>
                    </a:lnTo>
                    <a:lnTo>
                      <a:pt x="537" y="247"/>
                    </a:lnTo>
                    <a:lnTo>
                      <a:pt x="475" y="147"/>
                    </a:lnTo>
                    <a:lnTo>
                      <a:pt x="317" y="33"/>
                    </a:lnTo>
                    <a:lnTo>
                      <a:pt x="203" y="0"/>
                    </a:lnTo>
                    <a:lnTo>
                      <a:pt x="74" y="14"/>
                    </a:lnTo>
                    <a:lnTo>
                      <a:pt x="71" y="14"/>
                    </a:lnTo>
                    <a:lnTo>
                      <a:pt x="61" y="15"/>
                    </a:lnTo>
                    <a:lnTo>
                      <a:pt x="48" y="18"/>
                    </a:lnTo>
                    <a:lnTo>
                      <a:pt x="34" y="19"/>
                    </a:lnTo>
                    <a:lnTo>
                      <a:pt x="19" y="20"/>
                    </a:lnTo>
                    <a:lnTo>
                      <a:pt x="8" y="22"/>
                    </a:lnTo>
                    <a:lnTo>
                      <a:pt x="0" y="24"/>
                    </a:lnTo>
                    <a:lnTo>
                      <a:pt x="0" y="24"/>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34" name="Freeform 34">
                <a:extLst>
                  <a:ext uri="{FF2B5EF4-FFF2-40B4-BE49-F238E27FC236}">
                    <a16:creationId xmlns:a16="http://schemas.microsoft.com/office/drawing/2014/main" id="{350EBE28-9DBE-465D-A552-FE490810291D}"/>
                  </a:ext>
                </a:extLst>
              </p:cNvPr>
              <p:cNvSpPr>
                <a:spLocks/>
              </p:cNvSpPr>
              <p:nvPr/>
            </p:nvSpPr>
            <p:spPr bwMode="auto">
              <a:xfrm>
                <a:off x="5046" y="454"/>
                <a:ext cx="83" cy="33"/>
              </a:xfrm>
              <a:custGeom>
                <a:avLst/>
                <a:gdLst/>
                <a:ahLst/>
                <a:cxnLst>
                  <a:cxn ang="0">
                    <a:pos x="0" y="23"/>
                  </a:cxn>
                  <a:cxn ang="0">
                    <a:pos x="174" y="0"/>
                  </a:cxn>
                  <a:cxn ang="0">
                    <a:pos x="249" y="42"/>
                  </a:cxn>
                  <a:cxn ang="0">
                    <a:pos x="100" y="66"/>
                  </a:cxn>
                  <a:cxn ang="0">
                    <a:pos x="0" y="23"/>
                  </a:cxn>
                </a:cxnLst>
                <a:rect l="0" t="0" r="r" b="b"/>
                <a:pathLst>
                  <a:path w="249" h="66">
                    <a:moveTo>
                      <a:pt x="0" y="23"/>
                    </a:moveTo>
                    <a:lnTo>
                      <a:pt x="174" y="0"/>
                    </a:lnTo>
                    <a:lnTo>
                      <a:pt x="249" y="42"/>
                    </a:lnTo>
                    <a:lnTo>
                      <a:pt x="100" y="66"/>
                    </a:lnTo>
                    <a:lnTo>
                      <a:pt x="0" y="23"/>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35" name="Freeform 35">
                <a:extLst>
                  <a:ext uri="{FF2B5EF4-FFF2-40B4-BE49-F238E27FC236}">
                    <a16:creationId xmlns:a16="http://schemas.microsoft.com/office/drawing/2014/main" id="{743A7052-D57D-4FEA-A08F-ECC72F47B64B}"/>
                  </a:ext>
                </a:extLst>
              </p:cNvPr>
              <p:cNvSpPr>
                <a:spLocks/>
              </p:cNvSpPr>
              <p:nvPr/>
            </p:nvSpPr>
            <p:spPr bwMode="auto">
              <a:xfrm>
                <a:off x="5158" y="501"/>
                <a:ext cx="174" cy="142"/>
              </a:xfrm>
              <a:custGeom>
                <a:avLst/>
                <a:gdLst/>
                <a:ahLst/>
                <a:cxnLst>
                  <a:cxn ang="0">
                    <a:pos x="152" y="109"/>
                  </a:cxn>
                  <a:cxn ang="0">
                    <a:pos x="108" y="90"/>
                  </a:cxn>
                  <a:cxn ang="0">
                    <a:pos x="52" y="0"/>
                  </a:cxn>
                  <a:cxn ang="0">
                    <a:pos x="0" y="9"/>
                  </a:cxn>
                  <a:cxn ang="0">
                    <a:pos x="0" y="51"/>
                  </a:cxn>
                  <a:cxn ang="0">
                    <a:pos x="52" y="85"/>
                  </a:cxn>
                  <a:cxn ang="0">
                    <a:pos x="52" y="143"/>
                  </a:cxn>
                  <a:cxn ang="0">
                    <a:pos x="96" y="189"/>
                  </a:cxn>
                  <a:cxn ang="0">
                    <a:pos x="135" y="228"/>
                  </a:cxn>
                  <a:cxn ang="0">
                    <a:pos x="175" y="247"/>
                  </a:cxn>
                  <a:cxn ang="0">
                    <a:pos x="232" y="242"/>
                  </a:cxn>
                  <a:cxn ang="0">
                    <a:pos x="314" y="242"/>
                  </a:cxn>
                  <a:cxn ang="0">
                    <a:pos x="381" y="283"/>
                  </a:cxn>
                  <a:cxn ang="0">
                    <a:pos x="522" y="283"/>
                  </a:cxn>
                  <a:cxn ang="0">
                    <a:pos x="501" y="209"/>
                  </a:cxn>
                  <a:cxn ang="0">
                    <a:pos x="393" y="204"/>
                  </a:cxn>
                  <a:cxn ang="0">
                    <a:pos x="275" y="199"/>
                  </a:cxn>
                  <a:cxn ang="0">
                    <a:pos x="246" y="167"/>
                  </a:cxn>
                  <a:cxn ang="0">
                    <a:pos x="187" y="157"/>
                  </a:cxn>
                  <a:cxn ang="0">
                    <a:pos x="152" y="109"/>
                  </a:cxn>
                </a:cxnLst>
                <a:rect l="0" t="0" r="r" b="b"/>
                <a:pathLst>
                  <a:path w="522" h="283">
                    <a:moveTo>
                      <a:pt x="152" y="109"/>
                    </a:moveTo>
                    <a:lnTo>
                      <a:pt x="108" y="90"/>
                    </a:lnTo>
                    <a:lnTo>
                      <a:pt x="52" y="0"/>
                    </a:lnTo>
                    <a:lnTo>
                      <a:pt x="0" y="9"/>
                    </a:lnTo>
                    <a:lnTo>
                      <a:pt x="0" y="51"/>
                    </a:lnTo>
                    <a:lnTo>
                      <a:pt x="52" y="85"/>
                    </a:lnTo>
                    <a:lnTo>
                      <a:pt x="52" y="143"/>
                    </a:lnTo>
                    <a:lnTo>
                      <a:pt x="96" y="189"/>
                    </a:lnTo>
                    <a:lnTo>
                      <a:pt x="135" y="228"/>
                    </a:lnTo>
                    <a:lnTo>
                      <a:pt x="175" y="247"/>
                    </a:lnTo>
                    <a:lnTo>
                      <a:pt x="232" y="242"/>
                    </a:lnTo>
                    <a:lnTo>
                      <a:pt x="314" y="242"/>
                    </a:lnTo>
                    <a:lnTo>
                      <a:pt x="381" y="283"/>
                    </a:lnTo>
                    <a:lnTo>
                      <a:pt x="522" y="283"/>
                    </a:lnTo>
                    <a:lnTo>
                      <a:pt x="501" y="209"/>
                    </a:lnTo>
                    <a:lnTo>
                      <a:pt x="393" y="204"/>
                    </a:lnTo>
                    <a:lnTo>
                      <a:pt x="275" y="199"/>
                    </a:lnTo>
                    <a:lnTo>
                      <a:pt x="246" y="167"/>
                    </a:lnTo>
                    <a:lnTo>
                      <a:pt x="187" y="157"/>
                    </a:lnTo>
                    <a:lnTo>
                      <a:pt x="152" y="109"/>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36" name="Freeform 36">
                <a:extLst>
                  <a:ext uri="{FF2B5EF4-FFF2-40B4-BE49-F238E27FC236}">
                    <a16:creationId xmlns:a16="http://schemas.microsoft.com/office/drawing/2014/main" id="{3D25CFFE-5C17-494C-8CB6-1F6594DA5C0E}"/>
                  </a:ext>
                </a:extLst>
              </p:cNvPr>
              <p:cNvSpPr>
                <a:spLocks/>
              </p:cNvSpPr>
              <p:nvPr/>
            </p:nvSpPr>
            <p:spPr bwMode="auto">
              <a:xfrm>
                <a:off x="5202" y="485"/>
                <a:ext cx="48" cy="83"/>
              </a:xfrm>
              <a:custGeom>
                <a:avLst/>
                <a:gdLst/>
                <a:ahLst/>
                <a:cxnLst>
                  <a:cxn ang="0">
                    <a:pos x="44" y="0"/>
                  </a:cxn>
                  <a:cxn ang="0">
                    <a:pos x="0" y="0"/>
                  </a:cxn>
                  <a:cxn ang="0">
                    <a:pos x="0" y="43"/>
                  </a:cxn>
                  <a:cxn ang="0">
                    <a:pos x="44" y="72"/>
                  </a:cxn>
                  <a:cxn ang="0">
                    <a:pos x="73" y="119"/>
                  </a:cxn>
                  <a:cxn ang="0">
                    <a:pos x="73" y="157"/>
                  </a:cxn>
                  <a:cxn ang="0">
                    <a:pos x="121" y="167"/>
                  </a:cxn>
                  <a:cxn ang="0">
                    <a:pos x="144" y="143"/>
                  </a:cxn>
                  <a:cxn ang="0">
                    <a:pos x="144" y="82"/>
                  </a:cxn>
                  <a:cxn ang="0">
                    <a:pos x="105" y="63"/>
                  </a:cxn>
                  <a:cxn ang="0">
                    <a:pos x="73" y="34"/>
                  </a:cxn>
                  <a:cxn ang="0">
                    <a:pos x="44" y="0"/>
                  </a:cxn>
                </a:cxnLst>
                <a:rect l="0" t="0" r="r" b="b"/>
                <a:pathLst>
                  <a:path w="144" h="167">
                    <a:moveTo>
                      <a:pt x="44" y="0"/>
                    </a:moveTo>
                    <a:lnTo>
                      <a:pt x="0" y="0"/>
                    </a:lnTo>
                    <a:lnTo>
                      <a:pt x="0" y="43"/>
                    </a:lnTo>
                    <a:lnTo>
                      <a:pt x="44" y="72"/>
                    </a:lnTo>
                    <a:lnTo>
                      <a:pt x="73" y="119"/>
                    </a:lnTo>
                    <a:lnTo>
                      <a:pt x="73" y="157"/>
                    </a:lnTo>
                    <a:lnTo>
                      <a:pt x="121" y="167"/>
                    </a:lnTo>
                    <a:lnTo>
                      <a:pt x="144" y="143"/>
                    </a:lnTo>
                    <a:lnTo>
                      <a:pt x="144" y="82"/>
                    </a:lnTo>
                    <a:lnTo>
                      <a:pt x="105" y="63"/>
                    </a:lnTo>
                    <a:lnTo>
                      <a:pt x="73" y="34"/>
                    </a:lnTo>
                    <a:lnTo>
                      <a:pt x="44"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37" name="Freeform 37">
                <a:extLst>
                  <a:ext uri="{FF2B5EF4-FFF2-40B4-BE49-F238E27FC236}">
                    <a16:creationId xmlns:a16="http://schemas.microsoft.com/office/drawing/2014/main" id="{4ED01860-A0CE-47CF-B033-50270E0105A1}"/>
                  </a:ext>
                </a:extLst>
              </p:cNvPr>
              <p:cNvSpPr>
                <a:spLocks/>
              </p:cNvSpPr>
              <p:nvPr/>
            </p:nvSpPr>
            <p:spPr bwMode="auto">
              <a:xfrm>
                <a:off x="5263" y="534"/>
                <a:ext cx="47" cy="41"/>
              </a:xfrm>
              <a:custGeom>
                <a:avLst/>
                <a:gdLst/>
                <a:ahLst/>
                <a:cxnLst>
                  <a:cxn ang="0">
                    <a:pos x="0" y="43"/>
                  </a:cxn>
                  <a:cxn ang="0">
                    <a:pos x="56" y="0"/>
                  </a:cxn>
                  <a:cxn ang="0">
                    <a:pos x="119" y="33"/>
                  </a:cxn>
                  <a:cxn ang="0">
                    <a:pos x="141" y="72"/>
                  </a:cxn>
                  <a:cxn ang="0">
                    <a:pos x="102" y="81"/>
                  </a:cxn>
                  <a:cxn ang="0">
                    <a:pos x="56" y="81"/>
                  </a:cxn>
                  <a:cxn ang="0">
                    <a:pos x="0" y="43"/>
                  </a:cxn>
                </a:cxnLst>
                <a:rect l="0" t="0" r="r" b="b"/>
                <a:pathLst>
                  <a:path w="141" h="81">
                    <a:moveTo>
                      <a:pt x="0" y="43"/>
                    </a:moveTo>
                    <a:lnTo>
                      <a:pt x="56" y="0"/>
                    </a:lnTo>
                    <a:lnTo>
                      <a:pt x="119" y="33"/>
                    </a:lnTo>
                    <a:lnTo>
                      <a:pt x="141" y="72"/>
                    </a:lnTo>
                    <a:lnTo>
                      <a:pt x="102" y="81"/>
                    </a:lnTo>
                    <a:lnTo>
                      <a:pt x="56" y="81"/>
                    </a:lnTo>
                    <a:lnTo>
                      <a:pt x="0" y="43"/>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38" name="Freeform 38">
                <a:extLst>
                  <a:ext uri="{FF2B5EF4-FFF2-40B4-BE49-F238E27FC236}">
                    <a16:creationId xmlns:a16="http://schemas.microsoft.com/office/drawing/2014/main" id="{1707A750-E8A0-42D6-A93D-68F03B036695}"/>
                  </a:ext>
                </a:extLst>
              </p:cNvPr>
              <p:cNvSpPr>
                <a:spLocks/>
              </p:cNvSpPr>
              <p:nvPr/>
            </p:nvSpPr>
            <p:spPr bwMode="auto">
              <a:xfrm>
                <a:off x="5299" y="527"/>
                <a:ext cx="29" cy="41"/>
              </a:xfrm>
              <a:custGeom>
                <a:avLst/>
                <a:gdLst/>
                <a:ahLst/>
                <a:cxnLst>
                  <a:cxn ang="0">
                    <a:pos x="0" y="29"/>
                  </a:cxn>
                  <a:cxn ang="0">
                    <a:pos x="6" y="0"/>
                  </a:cxn>
                  <a:cxn ang="0">
                    <a:pos x="45" y="15"/>
                  </a:cxn>
                  <a:cxn ang="0">
                    <a:pos x="87" y="82"/>
                  </a:cxn>
                  <a:cxn ang="0">
                    <a:pos x="45" y="48"/>
                  </a:cxn>
                  <a:cxn ang="0">
                    <a:pos x="0" y="29"/>
                  </a:cxn>
                </a:cxnLst>
                <a:rect l="0" t="0" r="r" b="b"/>
                <a:pathLst>
                  <a:path w="87" h="82">
                    <a:moveTo>
                      <a:pt x="0" y="29"/>
                    </a:moveTo>
                    <a:lnTo>
                      <a:pt x="6" y="0"/>
                    </a:lnTo>
                    <a:lnTo>
                      <a:pt x="45" y="15"/>
                    </a:lnTo>
                    <a:lnTo>
                      <a:pt x="87" y="82"/>
                    </a:lnTo>
                    <a:lnTo>
                      <a:pt x="45" y="48"/>
                    </a:lnTo>
                    <a:lnTo>
                      <a:pt x="0" y="29"/>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39" name="Freeform 39">
                <a:extLst>
                  <a:ext uri="{FF2B5EF4-FFF2-40B4-BE49-F238E27FC236}">
                    <a16:creationId xmlns:a16="http://schemas.microsoft.com/office/drawing/2014/main" id="{8D1E86B8-CA7D-4BC0-AC9D-016106C51AEF}"/>
                  </a:ext>
                </a:extLst>
              </p:cNvPr>
              <p:cNvSpPr>
                <a:spLocks/>
              </p:cNvSpPr>
              <p:nvPr/>
            </p:nvSpPr>
            <p:spPr bwMode="auto">
              <a:xfrm>
                <a:off x="5253" y="331"/>
                <a:ext cx="86" cy="175"/>
              </a:xfrm>
              <a:custGeom>
                <a:avLst/>
                <a:gdLst/>
                <a:ahLst/>
                <a:cxnLst>
                  <a:cxn ang="0">
                    <a:pos x="0" y="5"/>
                  </a:cxn>
                  <a:cxn ang="0">
                    <a:pos x="0" y="60"/>
                  </a:cxn>
                  <a:cxn ang="0">
                    <a:pos x="6" y="119"/>
                  </a:cxn>
                  <a:cxn ang="0">
                    <a:pos x="20" y="173"/>
                  </a:cxn>
                  <a:cxn ang="0">
                    <a:pos x="41" y="203"/>
                  </a:cxn>
                  <a:cxn ang="0">
                    <a:pos x="121" y="271"/>
                  </a:cxn>
                  <a:cxn ang="0">
                    <a:pos x="126" y="313"/>
                  </a:cxn>
                  <a:cxn ang="0">
                    <a:pos x="167" y="351"/>
                  </a:cxn>
                  <a:cxn ang="0">
                    <a:pos x="193" y="326"/>
                  </a:cxn>
                  <a:cxn ang="0">
                    <a:pos x="193" y="266"/>
                  </a:cxn>
                  <a:cxn ang="0">
                    <a:pos x="242" y="224"/>
                  </a:cxn>
                  <a:cxn ang="0">
                    <a:pos x="256" y="186"/>
                  </a:cxn>
                  <a:cxn ang="0">
                    <a:pos x="256" y="119"/>
                  </a:cxn>
                  <a:cxn ang="0">
                    <a:pos x="223" y="144"/>
                  </a:cxn>
                  <a:cxn ang="0">
                    <a:pos x="185" y="169"/>
                  </a:cxn>
                  <a:cxn ang="0">
                    <a:pos x="141" y="208"/>
                  </a:cxn>
                  <a:cxn ang="0">
                    <a:pos x="136" y="178"/>
                  </a:cxn>
                  <a:cxn ang="0">
                    <a:pos x="157" y="136"/>
                  </a:cxn>
                  <a:cxn ang="0">
                    <a:pos x="162" y="85"/>
                  </a:cxn>
                  <a:cxn ang="0">
                    <a:pos x="151" y="47"/>
                  </a:cxn>
                  <a:cxn ang="0">
                    <a:pos x="121" y="68"/>
                  </a:cxn>
                  <a:cxn ang="0">
                    <a:pos x="86" y="85"/>
                  </a:cxn>
                  <a:cxn ang="0">
                    <a:pos x="60" y="88"/>
                  </a:cxn>
                  <a:cxn ang="0">
                    <a:pos x="43" y="38"/>
                  </a:cxn>
                  <a:cxn ang="0">
                    <a:pos x="30" y="0"/>
                  </a:cxn>
                  <a:cxn ang="0">
                    <a:pos x="0" y="5"/>
                  </a:cxn>
                </a:cxnLst>
                <a:rect l="0" t="0" r="r" b="b"/>
                <a:pathLst>
                  <a:path w="256" h="351">
                    <a:moveTo>
                      <a:pt x="0" y="5"/>
                    </a:moveTo>
                    <a:lnTo>
                      <a:pt x="0" y="60"/>
                    </a:lnTo>
                    <a:lnTo>
                      <a:pt x="6" y="119"/>
                    </a:lnTo>
                    <a:lnTo>
                      <a:pt x="20" y="173"/>
                    </a:lnTo>
                    <a:lnTo>
                      <a:pt x="41" y="203"/>
                    </a:lnTo>
                    <a:lnTo>
                      <a:pt x="121" y="271"/>
                    </a:lnTo>
                    <a:lnTo>
                      <a:pt x="126" y="313"/>
                    </a:lnTo>
                    <a:lnTo>
                      <a:pt x="167" y="351"/>
                    </a:lnTo>
                    <a:lnTo>
                      <a:pt x="193" y="326"/>
                    </a:lnTo>
                    <a:lnTo>
                      <a:pt x="193" y="266"/>
                    </a:lnTo>
                    <a:lnTo>
                      <a:pt x="242" y="224"/>
                    </a:lnTo>
                    <a:lnTo>
                      <a:pt x="256" y="186"/>
                    </a:lnTo>
                    <a:lnTo>
                      <a:pt x="256" y="119"/>
                    </a:lnTo>
                    <a:lnTo>
                      <a:pt x="223" y="144"/>
                    </a:lnTo>
                    <a:lnTo>
                      <a:pt x="185" y="169"/>
                    </a:lnTo>
                    <a:lnTo>
                      <a:pt x="141" y="208"/>
                    </a:lnTo>
                    <a:lnTo>
                      <a:pt x="136" y="178"/>
                    </a:lnTo>
                    <a:lnTo>
                      <a:pt x="157" y="136"/>
                    </a:lnTo>
                    <a:lnTo>
                      <a:pt x="162" y="85"/>
                    </a:lnTo>
                    <a:lnTo>
                      <a:pt x="151" y="47"/>
                    </a:lnTo>
                    <a:lnTo>
                      <a:pt x="121" y="68"/>
                    </a:lnTo>
                    <a:lnTo>
                      <a:pt x="86" y="85"/>
                    </a:lnTo>
                    <a:lnTo>
                      <a:pt x="60" y="88"/>
                    </a:lnTo>
                    <a:lnTo>
                      <a:pt x="43" y="38"/>
                    </a:lnTo>
                    <a:lnTo>
                      <a:pt x="30" y="0"/>
                    </a:lnTo>
                    <a:lnTo>
                      <a:pt x="0" y="5"/>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0" name="Freeform 40">
                <a:extLst>
                  <a:ext uri="{FF2B5EF4-FFF2-40B4-BE49-F238E27FC236}">
                    <a16:creationId xmlns:a16="http://schemas.microsoft.com/office/drawing/2014/main" id="{DD508519-CA1F-490A-9BFE-E559A3D959B0}"/>
                  </a:ext>
                </a:extLst>
              </p:cNvPr>
              <p:cNvSpPr>
                <a:spLocks/>
              </p:cNvSpPr>
              <p:nvPr/>
            </p:nvSpPr>
            <p:spPr bwMode="auto">
              <a:xfrm>
                <a:off x="5224" y="360"/>
                <a:ext cx="29" cy="135"/>
              </a:xfrm>
              <a:custGeom>
                <a:avLst/>
                <a:gdLst/>
                <a:ahLst/>
                <a:cxnLst>
                  <a:cxn ang="0">
                    <a:pos x="57" y="173"/>
                  </a:cxn>
                  <a:cxn ang="0">
                    <a:pos x="57" y="206"/>
                  </a:cxn>
                  <a:cxn ang="0">
                    <a:pos x="87" y="270"/>
                  </a:cxn>
                  <a:cxn ang="0">
                    <a:pos x="35" y="253"/>
                  </a:cxn>
                  <a:cxn ang="0">
                    <a:pos x="21" y="190"/>
                  </a:cxn>
                  <a:cxn ang="0">
                    <a:pos x="21" y="126"/>
                  </a:cxn>
                  <a:cxn ang="0">
                    <a:pos x="0" y="92"/>
                  </a:cxn>
                  <a:cxn ang="0">
                    <a:pos x="0" y="59"/>
                  </a:cxn>
                  <a:cxn ang="0">
                    <a:pos x="0" y="0"/>
                  </a:cxn>
                  <a:cxn ang="0">
                    <a:pos x="15" y="67"/>
                  </a:cxn>
                  <a:cxn ang="0">
                    <a:pos x="31" y="134"/>
                  </a:cxn>
                  <a:cxn ang="0">
                    <a:pos x="57" y="173"/>
                  </a:cxn>
                </a:cxnLst>
                <a:rect l="0" t="0" r="r" b="b"/>
                <a:pathLst>
                  <a:path w="87" h="270">
                    <a:moveTo>
                      <a:pt x="57" y="173"/>
                    </a:moveTo>
                    <a:lnTo>
                      <a:pt x="57" y="206"/>
                    </a:lnTo>
                    <a:lnTo>
                      <a:pt x="87" y="270"/>
                    </a:lnTo>
                    <a:lnTo>
                      <a:pt x="35" y="253"/>
                    </a:lnTo>
                    <a:lnTo>
                      <a:pt x="21" y="190"/>
                    </a:lnTo>
                    <a:lnTo>
                      <a:pt x="21" y="126"/>
                    </a:lnTo>
                    <a:lnTo>
                      <a:pt x="0" y="92"/>
                    </a:lnTo>
                    <a:lnTo>
                      <a:pt x="0" y="59"/>
                    </a:lnTo>
                    <a:lnTo>
                      <a:pt x="0" y="0"/>
                    </a:lnTo>
                    <a:lnTo>
                      <a:pt x="15" y="67"/>
                    </a:lnTo>
                    <a:lnTo>
                      <a:pt x="31" y="134"/>
                    </a:lnTo>
                    <a:lnTo>
                      <a:pt x="57" y="173"/>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1" name="Freeform 41">
                <a:extLst>
                  <a:ext uri="{FF2B5EF4-FFF2-40B4-BE49-F238E27FC236}">
                    <a16:creationId xmlns:a16="http://schemas.microsoft.com/office/drawing/2014/main" id="{FF53F9DD-0911-4C7E-BDC6-51E6C8B767F8}"/>
                  </a:ext>
                </a:extLst>
              </p:cNvPr>
              <p:cNvSpPr>
                <a:spLocks/>
              </p:cNvSpPr>
              <p:nvPr/>
            </p:nvSpPr>
            <p:spPr bwMode="auto">
              <a:xfrm>
                <a:off x="5303" y="657"/>
                <a:ext cx="96" cy="249"/>
              </a:xfrm>
              <a:custGeom>
                <a:avLst/>
                <a:gdLst/>
                <a:ahLst/>
                <a:cxnLst>
                  <a:cxn ang="0">
                    <a:pos x="165" y="15"/>
                  </a:cxn>
                  <a:cxn ang="0">
                    <a:pos x="140" y="60"/>
                  </a:cxn>
                  <a:cxn ang="0">
                    <a:pos x="140" y="125"/>
                  </a:cxn>
                  <a:cxn ang="0">
                    <a:pos x="86" y="177"/>
                  </a:cxn>
                  <a:cxn ang="0">
                    <a:pos x="60" y="244"/>
                  </a:cxn>
                  <a:cxn ang="0">
                    <a:pos x="30" y="274"/>
                  </a:cxn>
                  <a:cxn ang="0">
                    <a:pos x="11" y="302"/>
                  </a:cxn>
                  <a:cxn ang="0">
                    <a:pos x="1" y="329"/>
                  </a:cxn>
                  <a:cxn ang="0">
                    <a:pos x="0" y="356"/>
                  </a:cxn>
                  <a:cxn ang="0">
                    <a:pos x="1" y="385"/>
                  </a:cxn>
                  <a:cxn ang="0">
                    <a:pos x="4" y="417"/>
                  </a:cxn>
                  <a:cxn ang="0">
                    <a:pos x="4" y="454"/>
                  </a:cxn>
                  <a:cxn ang="0">
                    <a:pos x="1" y="497"/>
                  </a:cxn>
                  <a:cxn ang="0">
                    <a:pos x="148" y="473"/>
                  </a:cxn>
                  <a:cxn ang="0">
                    <a:pos x="165" y="370"/>
                  </a:cxn>
                  <a:cxn ang="0">
                    <a:pos x="210" y="289"/>
                  </a:cxn>
                  <a:cxn ang="0">
                    <a:pos x="165" y="259"/>
                  </a:cxn>
                  <a:cxn ang="0">
                    <a:pos x="165" y="207"/>
                  </a:cxn>
                  <a:cxn ang="0">
                    <a:pos x="174" y="155"/>
                  </a:cxn>
                  <a:cxn ang="0">
                    <a:pos x="262" y="184"/>
                  </a:cxn>
                  <a:cxn ang="0">
                    <a:pos x="236" y="133"/>
                  </a:cxn>
                  <a:cxn ang="0">
                    <a:pos x="191" y="104"/>
                  </a:cxn>
                  <a:cxn ang="0">
                    <a:pos x="200" y="60"/>
                  </a:cxn>
                  <a:cxn ang="0">
                    <a:pos x="288" y="88"/>
                  </a:cxn>
                  <a:cxn ang="0">
                    <a:pos x="279" y="22"/>
                  </a:cxn>
                  <a:cxn ang="0">
                    <a:pos x="227" y="0"/>
                  </a:cxn>
                  <a:cxn ang="0">
                    <a:pos x="165" y="15"/>
                  </a:cxn>
                </a:cxnLst>
                <a:rect l="0" t="0" r="r" b="b"/>
                <a:pathLst>
                  <a:path w="288" h="497">
                    <a:moveTo>
                      <a:pt x="165" y="15"/>
                    </a:moveTo>
                    <a:lnTo>
                      <a:pt x="140" y="60"/>
                    </a:lnTo>
                    <a:lnTo>
                      <a:pt x="140" y="125"/>
                    </a:lnTo>
                    <a:lnTo>
                      <a:pt x="86" y="177"/>
                    </a:lnTo>
                    <a:lnTo>
                      <a:pt x="60" y="244"/>
                    </a:lnTo>
                    <a:lnTo>
                      <a:pt x="30" y="274"/>
                    </a:lnTo>
                    <a:lnTo>
                      <a:pt x="11" y="302"/>
                    </a:lnTo>
                    <a:lnTo>
                      <a:pt x="1" y="329"/>
                    </a:lnTo>
                    <a:lnTo>
                      <a:pt x="0" y="356"/>
                    </a:lnTo>
                    <a:lnTo>
                      <a:pt x="1" y="385"/>
                    </a:lnTo>
                    <a:lnTo>
                      <a:pt x="4" y="417"/>
                    </a:lnTo>
                    <a:lnTo>
                      <a:pt x="4" y="454"/>
                    </a:lnTo>
                    <a:lnTo>
                      <a:pt x="1" y="497"/>
                    </a:lnTo>
                    <a:lnTo>
                      <a:pt x="148" y="473"/>
                    </a:lnTo>
                    <a:lnTo>
                      <a:pt x="165" y="370"/>
                    </a:lnTo>
                    <a:lnTo>
                      <a:pt x="210" y="289"/>
                    </a:lnTo>
                    <a:lnTo>
                      <a:pt x="165" y="259"/>
                    </a:lnTo>
                    <a:lnTo>
                      <a:pt x="165" y="207"/>
                    </a:lnTo>
                    <a:lnTo>
                      <a:pt x="174" y="155"/>
                    </a:lnTo>
                    <a:lnTo>
                      <a:pt x="262" y="184"/>
                    </a:lnTo>
                    <a:lnTo>
                      <a:pt x="236" y="133"/>
                    </a:lnTo>
                    <a:lnTo>
                      <a:pt x="191" y="104"/>
                    </a:lnTo>
                    <a:lnTo>
                      <a:pt x="200" y="60"/>
                    </a:lnTo>
                    <a:lnTo>
                      <a:pt x="288" y="88"/>
                    </a:lnTo>
                    <a:lnTo>
                      <a:pt x="279" y="22"/>
                    </a:lnTo>
                    <a:lnTo>
                      <a:pt x="227" y="0"/>
                    </a:lnTo>
                    <a:lnTo>
                      <a:pt x="165" y="15"/>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2" name="Freeform 42">
                <a:extLst>
                  <a:ext uri="{FF2B5EF4-FFF2-40B4-BE49-F238E27FC236}">
                    <a16:creationId xmlns:a16="http://schemas.microsoft.com/office/drawing/2014/main" id="{4CE7BA0B-D4C0-4FB7-ABCD-151D443F9288}"/>
                  </a:ext>
                </a:extLst>
              </p:cNvPr>
              <p:cNvSpPr>
                <a:spLocks/>
              </p:cNvSpPr>
              <p:nvPr/>
            </p:nvSpPr>
            <p:spPr bwMode="auto">
              <a:xfrm>
                <a:off x="5210" y="259"/>
                <a:ext cx="268" cy="322"/>
              </a:xfrm>
              <a:custGeom>
                <a:avLst/>
                <a:gdLst/>
                <a:ahLst/>
                <a:cxnLst>
                  <a:cxn ang="0">
                    <a:pos x="0" y="31"/>
                  </a:cxn>
                  <a:cxn ang="0">
                    <a:pos x="62" y="17"/>
                  </a:cxn>
                  <a:cxn ang="0">
                    <a:pos x="155" y="0"/>
                  </a:cxn>
                  <a:cxn ang="0">
                    <a:pos x="295" y="0"/>
                  </a:cxn>
                  <a:cxn ang="0">
                    <a:pos x="436" y="45"/>
                  </a:cxn>
                  <a:cxn ang="0">
                    <a:pos x="515" y="103"/>
                  </a:cxn>
                  <a:cxn ang="0">
                    <a:pos x="665" y="192"/>
                  </a:cxn>
                  <a:cxn ang="0">
                    <a:pos x="740" y="244"/>
                  </a:cxn>
                  <a:cxn ang="0">
                    <a:pos x="804" y="288"/>
                  </a:cxn>
                  <a:cxn ang="0">
                    <a:pos x="804" y="363"/>
                  </a:cxn>
                  <a:cxn ang="0">
                    <a:pos x="734" y="363"/>
                  </a:cxn>
                  <a:cxn ang="0">
                    <a:pos x="611" y="355"/>
                  </a:cxn>
                  <a:cxn ang="0">
                    <a:pos x="655" y="318"/>
                  </a:cxn>
                  <a:cxn ang="0">
                    <a:pos x="716" y="311"/>
                  </a:cxn>
                  <a:cxn ang="0">
                    <a:pos x="673" y="258"/>
                  </a:cxn>
                  <a:cxn ang="0">
                    <a:pos x="629" y="207"/>
                  </a:cxn>
                  <a:cxn ang="0">
                    <a:pos x="577" y="229"/>
                  </a:cxn>
                  <a:cxn ang="0">
                    <a:pos x="532" y="258"/>
                  </a:cxn>
                  <a:cxn ang="0">
                    <a:pos x="532" y="222"/>
                  </a:cxn>
                  <a:cxn ang="0">
                    <a:pos x="532" y="162"/>
                  </a:cxn>
                  <a:cxn ang="0">
                    <a:pos x="470" y="111"/>
                  </a:cxn>
                  <a:cxn ang="0">
                    <a:pos x="401" y="82"/>
                  </a:cxn>
                  <a:cxn ang="0">
                    <a:pos x="436" y="155"/>
                  </a:cxn>
                  <a:cxn ang="0">
                    <a:pos x="506" y="251"/>
                  </a:cxn>
                  <a:cxn ang="0">
                    <a:pos x="506" y="333"/>
                  </a:cxn>
                  <a:cxn ang="0">
                    <a:pos x="541" y="407"/>
                  </a:cxn>
                  <a:cxn ang="0">
                    <a:pos x="567" y="503"/>
                  </a:cxn>
                  <a:cxn ang="0">
                    <a:pos x="567" y="576"/>
                  </a:cxn>
                  <a:cxn ang="0">
                    <a:pos x="532" y="643"/>
                  </a:cxn>
                  <a:cxn ang="0">
                    <a:pos x="532" y="562"/>
                  </a:cxn>
                  <a:cxn ang="0">
                    <a:pos x="532" y="458"/>
                  </a:cxn>
                  <a:cxn ang="0">
                    <a:pos x="462" y="295"/>
                  </a:cxn>
                  <a:cxn ang="0">
                    <a:pos x="444" y="215"/>
                  </a:cxn>
                  <a:cxn ang="0">
                    <a:pos x="401" y="148"/>
                  </a:cxn>
                  <a:cxn ang="0">
                    <a:pos x="348" y="178"/>
                  </a:cxn>
                  <a:cxn ang="0">
                    <a:pos x="348" y="118"/>
                  </a:cxn>
                  <a:cxn ang="0">
                    <a:pos x="339" y="66"/>
                  </a:cxn>
                  <a:cxn ang="0">
                    <a:pos x="295" y="73"/>
                  </a:cxn>
                  <a:cxn ang="0">
                    <a:pos x="278" y="133"/>
                  </a:cxn>
                  <a:cxn ang="0">
                    <a:pos x="226" y="52"/>
                  </a:cxn>
                  <a:cxn ang="0">
                    <a:pos x="147" y="52"/>
                  </a:cxn>
                  <a:cxn ang="0">
                    <a:pos x="102" y="73"/>
                  </a:cxn>
                  <a:cxn ang="0">
                    <a:pos x="26" y="118"/>
                  </a:cxn>
                  <a:cxn ang="0">
                    <a:pos x="0" y="31"/>
                  </a:cxn>
                </a:cxnLst>
                <a:rect l="0" t="0" r="r" b="b"/>
                <a:pathLst>
                  <a:path w="804" h="643">
                    <a:moveTo>
                      <a:pt x="0" y="31"/>
                    </a:moveTo>
                    <a:lnTo>
                      <a:pt x="62" y="17"/>
                    </a:lnTo>
                    <a:lnTo>
                      <a:pt x="155" y="0"/>
                    </a:lnTo>
                    <a:lnTo>
                      <a:pt x="295" y="0"/>
                    </a:lnTo>
                    <a:lnTo>
                      <a:pt x="436" y="45"/>
                    </a:lnTo>
                    <a:lnTo>
                      <a:pt x="515" y="103"/>
                    </a:lnTo>
                    <a:lnTo>
                      <a:pt x="665" y="192"/>
                    </a:lnTo>
                    <a:lnTo>
                      <a:pt x="740" y="244"/>
                    </a:lnTo>
                    <a:lnTo>
                      <a:pt x="804" y="288"/>
                    </a:lnTo>
                    <a:lnTo>
                      <a:pt x="804" y="363"/>
                    </a:lnTo>
                    <a:lnTo>
                      <a:pt x="734" y="363"/>
                    </a:lnTo>
                    <a:lnTo>
                      <a:pt x="611" y="355"/>
                    </a:lnTo>
                    <a:lnTo>
                      <a:pt x="655" y="318"/>
                    </a:lnTo>
                    <a:lnTo>
                      <a:pt x="716" y="311"/>
                    </a:lnTo>
                    <a:lnTo>
                      <a:pt x="673" y="258"/>
                    </a:lnTo>
                    <a:lnTo>
                      <a:pt x="629" y="207"/>
                    </a:lnTo>
                    <a:lnTo>
                      <a:pt x="577" y="229"/>
                    </a:lnTo>
                    <a:lnTo>
                      <a:pt x="532" y="258"/>
                    </a:lnTo>
                    <a:lnTo>
                      <a:pt x="532" y="222"/>
                    </a:lnTo>
                    <a:lnTo>
                      <a:pt x="532" y="162"/>
                    </a:lnTo>
                    <a:lnTo>
                      <a:pt x="470" y="111"/>
                    </a:lnTo>
                    <a:lnTo>
                      <a:pt x="401" y="82"/>
                    </a:lnTo>
                    <a:lnTo>
                      <a:pt x="436" y="155"/>
                    </a:lnTo>
                    <a:lnTo>
                      <a:pt x="506" y="251"/>
                    </a:lnTo>
                    <a:lnTo>
                      <a:pt x="506" y="333"/>
                    </a:lnTo>
                    <a:lnTo>
                      <a:pt x="541" y="407"/>
                    </a:lnTo>
                    <a:lnTo>
                      <a:pt x="567" y="503"/>
                    </a:lnTo>
                    <a:lnTo>
                      <a:pt x="567" y="576"/>
                    </a:lnTo>
                    <a:lnTo>
                      <a:pt x="532" y="643"/>
                    </a:lnTo>
                    <a:lnTo>
                      <a:pt x="532" y="562"/>
                    </a:lnTo>
                    <a:lnTo>
                      <a:pt x="532" y="458"/>
                    </a:lnTo>
                    <a:lnTo>
                      <a:pt x="462" y="295"/>
                    </a:lnTo>
                    <a:lnTo>
                      <a:pt x="444" y="215"/>
                    </a:lnTo>
                    <a:lnTo>
                      <a:pt x="401" y="148"/>
                    </a:lnTo>
                    <a:lnTo>
                      <a:pt x="348" y="178"/>
                    </a:lnTo>
                    <a:lnTo>
                      <a:pt x="348" y="118"/>
                    </a:lnTo>
                    <a:lnTo>
                      <a:pt x="339" y="66"/>
                    </a:lnTo>
                    <a:lnTo>
                      <a:pt x="295" y="73"/>
                    </a:lnTo>
                    <a:lnTo>
                      <a:pt x="278" y="133"/>
                    </a:lnTo>
                    <a:lnTo>
                      <a:pt x="226" y="52"/>
                    </a:lnTo>
                    <a:lnTo>
                      <a:pt x="147" y="52"/>
                    </a:lnTo>
                    <a:lnTo>
                      <a:pt x="102" y="73"/>
                    </a:lnTo>
                    <a:lnTo>
                      <a:pt x="26" y="118"/>
                    </a:lnTo>
                    <a:lnTo>
                      <a:pt x="0" y="31"/>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3" name="Freeform 43">
                <a:extLst>
                  <a:ext uri="{FF2B5EF4-FFF2-40B4-BE49-F238E27FC236}">
                    <a16:creationId xmlns:a16="http://schemas.microsoft.com/office/drawing/2014/main" id="{F8BB86B2-EAD8-42CC-BDFD-091DFF7B9DFB}"/>
                  </a:ext>
                </a:extLst>
              </p:cNvPr>
              <p:cNvSpPr>
                <a:spLocks/>
              </p:cNvSpPr>
              <p:nvPr/>
            </p:nvSpPr>
            <p:spPr bwMode="auto">
              <a:xfrm>
                <a:off x="5431" y="455"/>
                <a:ext cx="91" cy="92"/>
              </a:xfrm>
              <a:custGeom>
                <a:avLst/>
                <a:gdLst/>
                <a:ahLst/>
                <a:cxnLst>
                  <a:cxn ang="0">
                    <a:pos x="210" y="0"/>
                  </a:cxn>
                  <a:cxn ang="0">
                    <a:pos x="244" y="37"/>
                  </a:cxn>
                  <a:cxn ang="0">
                    <a:pos x="244" y="97"/>
                  </a:cxn>
                  <a:cxn ang="0">
                    <a:pos x="227" y="133"/>
                  </a:cxn>
                  <a:cxn ang="0">
                    <a:pos x="272" y="185"/>
                  </a:cxn>
                  <a:cxn ang="0">
                    <a:pos x="193" y="185"/>
                  </a:cxn>
                  <a:cxn ang="0">
                    <a:pos x="193" y="133"/>
                  </a:cxn>
                  <a:cxn ang="0">
                    <a:pos x="193" y="60"/>
                  </a:cxn>
                  <a:cxn ang="0">
                    <a:pos x="165" y="112"/>
                  </a:cxn>
                  <a:cxn ang="0">
                    <a:pos x="105" y="119"/>
                  </a:cxn>
                  <a:cxn ang="0">
                    <a:pos x="0" y="97"/>
                  </a:cxn>
                  <a:cxn ang="0">
                    <a:pos x="87" y="75"/>
                  </a:cxn>
                  <a:cxn ang="0">
                    <a:pos x="165" y="37"/>
                  </a:cxn>
                  <a:cxn ang="0">
                    <a:pos x="210" y="0"/>
                  </a:cxn>
                </a:cxnLst>
                <a:rect l="0" t="0" r="r" b="b"/>
                <a:pathLst>
                  <a:path w="272" h="185">
                    <a:moveTo>
                      <a:pt x="210" y="0"/>
                    </a:moveTo>
                    <a:lnTo>
                      <a:pt x="244" y="37"/>
                    </a:lnTo>
                    <a:lnTo>
                      <a:pt x="244" y="97"/>
                    </a:lnTo>
                    <a:lnTo>
                      <a:pt x="227" y="133"/>
                    </a:lnTo>
                    <a:lnTo>
                      <a:pt x="272" y="185"/>
                    </a:lnTo>
                    <a:lnTo>
                      <a:pt x="193" y="185"/>
                    </a:lnTo>
                    <a:lnTo>
                      <a:pt x="193" y="133"/>
                    </a:lnTo>
                    <a:lnTo>
                      <a:pt x="193" y="60"/>
                    </a:lnTo>
                    <a:lnTo>
                      <a:pt x="165" y="112"/>
                    </a:lnTo>
                    <a:lnTo>
                      <a:pt x="105" y="119"/>
                    </a:lnTo>
                    <a:lnTo>
                      <a:pt x="0" y="97"/>
                    </a:lnTo>
                    <a:lnTo>
                      <a:pt x="87" y="75"/>
                    </a:lnTo>
                    <a:lnTo>
                      <a:pt x="165" y="37"/>
                    </a:lnTo>
                    <a:lnTo>
                      <a:pt x="210"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4" name="Freeform 44">
                <a:extLst>
                  <a:ext uri="{FF2B5EF4-FFF2-40B4-BE49-F238E27FC236}">
                    <a16:creationId xmlns:a16="http://schemas.microsoft.com/office/drawing/2014/main" id="{37A7FF56-F46E-4FDD-BE91-B91EF6520A5E}"/>
                  </a:ext>
                </a:extLst>
              </p:cNvPr>
              <p:cNvSpPr>
                <a:spLocks/>
              </p:cNvSpPr>
              <p:nvPr/>
            </p:nvSpPr>
            <p:spPr bwMode="auto">
              <a:xfrm>
                <a:off x="5034" y="218"/>
                <a:ext cx="158" cy="181"/>
              </a:xfrm>
              <a:custGeom>
                <a:avLst/>
                <a:gdLst/>
                <a:ahLst/>
                <a:cxnLst>
                  <a:cxn ang="0">
                    <a:pos x="122" y="0"/>
                  </a:cxn>
                  <a:cxn ang="0">
                    <a:pos x="263" y="0"/>
                  </a:cxn>
                  <a:cxn ang="0">
                    <a:pos x="334" y="30"/>
                  </a:cxn>
                  <a:cxn ang="0">
                    <a:pos x="394" y="126"/>
                  </a:cxn>
                  <a:cxn ang="0">
                    <a:pos x="439" y="243"/>
                  </a:cxn>
                  <a:cxn ang="0">
                    <a:pos x="474" y="362"/>
                  </a:cxn>
                  <a:cxn ang="0">
                    <a:pos x="394" y="288"/>
                  </a:cxn>
                  <a:cxn ang="0">
                    <a:pos x="334" y="140"/>
                  </a:cxn>
                  <a:cxn ang="0">
                    <a:pos x="246" y="96"/>
                  </a:cxn>
                  <a:cxn ang="0">
                    <a:pos x="141" y="96"/>
                  </a:cxn>
                  <a:cxn ang="0">
                    <a:pos x="0" y="126"/>
                  </a:cxn>
                  <a:cxn ang="0">
                    <a:pos x="35" y="74"/>
                  </a:cxn>
                  <a:cxn ang="0">
                    <a:pos x="122" y="0"/>
                  </a:cxn>
                </a:cxnLst>
                <a:rect l="0" t="0" r="r" b="b"/>
                <a:pathLst>
                  <a:path w="474" h="362">
                    <a:moveTo>
                      <a:pt x="122" y="0"/>
                    </a:moveTo>
                    <a:lnTo>
                      <a:pt x="263" y="0"/>
                    </a:lnTo>
                    <a:lnTo>
                      <a:pt x="334" y="30"/>
                    </a:lnTo>
                    <a:lnTo>
                      <a:pt x="394" y="126"/>
                    </a:lnTo>
                    <a:lnTo>
                      <a:pt x="439" y="243"/>
                    </a:lnTo>
                    <a:lnTo>
                      <a:pt x="474" y="362"/>
                    </a:lnTo>
                    <a:lnTo>
                      <a:pt x="394" y="288"/>
                    </a:lnTo>
                    <a:lnTo>
                      <a:pt x="334" y="140"/>
                    </a:lnTo>
                    <a:lnTo>
                      <a:pt x="246" y="96"/>
                    </a:lnTo>
                    <a:lnTo>
                      <a:pt x="141" y="96"/>
                    </a:lnTo>
                    <a:lnTo>
                      <a:pt x="0" y="126"/>
                    </a:lnTo>
                    <a:lnTo>
                      <a:pt x="35" y="74"/>
                    </a:lnTo>
                    <a:lnTo>
                      <a:pt x="122"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5" name="Freeform 45">
                <a:extLst>
                  <a:ext uri="{FF2B5EF4-FFF2-40B4-BE49-F238E27FC236}">
                    <a16:creationId xmlns:a16="http://schemas.microsoft.com/office/drawing/2014/main" id="{CF7DFE63-6415-4BEB-A2C6-D7765A0CF067}"/>
                  </a:ext>
                </a:extLst>
              </p:cNvPr>
              <p:cNvSpPr>
                <a:spLocks/>
              </p:cNvSpPr>
              <p:nvPr/>
            </p:nvSpPr>
            <p:spPr bwMode="auto">
              <a:xfrm>
                <a:off x="5177" y="709"/>
                <a:ext cx="75" cy="188"/>
              </a:xfrm>
              <a:custGeom>
                <a:avLst/>
                <a:gdLst/>
                <a:ahLst/>
                <a:cxnLst>
                  <a:cxn ang="0">
                    <a:pos x="88" y="89"/>
                  </a:cxn>
                  <a:cxn ang="0">
                    <a:pos x="64" y="128"/>
                  </a:cxn>
                  <a:cxn ang="0">
                    <a:pos x="44" y="163"/>
                  </a:cxn>
                  <a:cxn ang="0">
                    <a:pos x="29" y="194"/>
                  </a:cxn>
                  <a:cxn ang="0">
                    <a:pos x="18" y="224"/>
                  </a:cxn>
                  <a:cxn ang="0">
                    <a:pos x="9" y="254"/>
                  </a:cxn>
                  <a:cxn ang="0">
                    <a:pos x="5" y="288"/>
                  </a:cxn>
                  <a:cxn ang="0">
                    <a:pos x="2" y="325"/>
                  </a:cxn>
                  <a:cxn ang="0">
                    <a:pos x="0" y="369"/>
                  </a:cxn>
                  <a:cxn ang="0">
                    <a:pos x="159" y="377"/>
                  </a:cxn>
                  <a:cxn ang="0">
                    <a:pos x="159" y="281"/>
                  </a:cxn>
                  <a:cxn ang="0">
                    <a:pos x="159" y="236"/>
                  </a:cxn>
                  <a:cxn ang="0">
                    <a:pos x="225" y="133"/>
                  </a:cxn>
                  <a:cxn ang="0">
                    <a:pos x="140" y="162"/>
                  </a:cxn>
                  <a:cxn ang="0">
                    <a:pos x="150" y="89"/>
                  </a:cxn>
                  <a:cxn ang="0">
                    <a:pos x="167" y="0"/>
                  </a:cxn>
                  <a:cxn ang="0">
                    <a:pos x="123" y="36"/>
                  </a:cxn>
                  <a:cxn ang="0">
                    <a:pos x="88" y="89"/>
                  </a:cxn>
                </a:cxnLst>
                <a:rect l="0" t="0" r="r" b="b"/>
                <a:pathLst>
                  <a:path w="225" h="377">
                    <a:moveTo>
                      <a:pt x="88" y="89"/>
                    </a:moveTo>
                    <a:lnTo>
                      <a:pt x="64" y="128"/>
                    </a:lnTo>
                    <a:lnTo>
                      <a:pt x="44" y="163"/>
                    </a:lnTo>
                    <a:lnTo>
                      <a:pt x="29" y="194"/>
                    </a:lnTo>
                    <a:lnTo>
                      <a:pt x="18" y="224"/>
                    </a:lnTo>
                    <a:lnTo>
                      <a:pt x="9" y="254"/>
                    </a:lnTo>
                    <a:lnTo>
                      <a:pt x="5" y="288"/>
                    </a:lnTo>
                    <a:lnTo>
                      <a:pt x="2" y="325"/>
                    </a:lnTo>
                    <a:lnTo>
                      <a:pt x="0" y="369"/>
                    </a:lnTo>
                    <a:lnTo>
                      <a:pt x="159" y="377"/>
                    </a:lnTo>
                    <a:lnTo>
                      <a:pt x="159" y="281"/>
                    </a:lnTo>
                    <a:lnTo>
                      <a:pt x="159" y="236"/>
                    </a:lnTo>
                    <a:lnTo>
                      <a:pt x="225" y="133"/>
                    </a:lnTo>
                    <a:lnTo>
                      <a:pt x="140" y="162"/>
                    </a:lnTo>
                    <a:lnTo>
                      <a:pt x="150" y="89"/>
                    </a:lnTo>
                    <a:lnTo>
                      <a:pt x="167" y="0"/>
                    </a:lnTo>
                    <a:lnTo>
                      <a:pt x="123" y="36"/>
                    </a:lnTo>
                    <a:lnTo>
                      <a:pt x="88" y="89"/>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6" name="Freeform 46">
                <a:extLst>
                  <a:ext uri="{FF2B5EF4-FFF2-40B4-BE49-F238E27FC236}">
                    <a16:creationId xmlns:a16="http://schemas.microsoft.com/office/drawing/2014/main" id="{25EDECCE-E708-4996-8BA1-EA2EB080819D}"/>
                  </a:ext>
                </a:extLst>
              </p:cNvPr>
              <p:cNvSpPr>
                <a:spLocks/>
              </p:cNvSpPr>
              <p:nvPr/>
            </p:nvSpPr>
            <p:spPr bwMode="auto">
              <a:xfrm>
                <a:off x="5039" y="531"/>
                <a:ext cx="136" cy="270"/>
              </a:xfrm>
              <a:custGeom>
                <a:avLst/>
                <a:gdLst/>
                <a:ahLst/>
                <a:cxnLst>
                  <a:cxn ang="0">
                    <a:pos x="243" y="0"/>
                  </a:cxn>
                  <a:cxn ang="0">
                    <a:pos x="243" y="60"/>
                  </a:cxn>
                  <a:cxn ang="0">
                    <a:pos x="259" y="98"/>
                  </a:cxn>
                  <a:cxn ang="0">
                    <a:pos x="269" y="129"/>
                  </a:cxn>
                  <a:cxn ang="0">
                    <a:pos x="269" y="189"/>
                  </a:cxn>
                  <a:cxn ang="0">
                    <a:pos x="269" y="229"/>
                  </a:cxn>
                  <a:cxn ang="0">
                    <a:pos x="269" y="259"/>
                  </a:cxn>
                  <a:cxn ang="0">
                    <a:pos x="305" y="302"/>
                  </a:cxn>
                  <a:cxn ang="0">
                    <a:pos x="285" y="324"/>
                  </a:cxn>
                  <a:cxn ang="0">
                    <a:pos x="219" y="384"/>
                  </a:cxn>
                  <a:cxn ang="0">
                    <a:pos x="142" y="388"/>
                  </a:cxn>
                  <a:cxn ang="0">
                    <a:pos x="76" y="440"/>
                  </a:cxn>
                  <a:cxn ang="0">
                    <a:pos x="20" y="478"/>
                  </a:cxn>
                  <a:cxn ang="0">
                    <a:pos x="0" y="522"/>
                  </a:cxn>
                  <a:cxn ang="0">
                    <a:pos x="45" y="517"/>
                  </a:cxn>
                  <a:cxn ang="0">
                    <a:pos x="76" y="478"/>
                  </a:cxn>
                  <a:cxn ang="0">
                    <a:pos x="91" y="448"/>
                  </a:cxn>
                  <a:cxn ang="0">
                    <a:pos x="137" y="444"/>
                  </a:cxn>
                  <a:cxn ang="0">
                    <a:pos x="127" y="478"/>
                  </a:cxn>
                  <a:cxn ang="0">
                    <a:pos x="127" y="508"/>
                  </a:cxn>
                  <a:cxn ang="0">
                    <a:pos x="173" y="538"/>
                  </a:cxn>
                  <a:cxn ang="0">
                    <a:pos x="183" y="517"/>
                  </a:cxn>
                  <a:cxn ang="0">
                    <a:pos x="157" y="504"/>
                  </a:cxn>
                  <a:cxn ang="0">
                    <a:pos x="157" y="465"/>
                  </a:cxn>
                  <a:cxn ang="0">
                    <a:pos x="203" y="435"/>
                  </a:cxn>
                  <a:cxn ang="0">
                    <a:pos x="243" y="435"/>
                  </a:cxn>
                  <a:cxn ang="0">
                    <a:pos x="275" y="435"/>
                  </a:cxn>
                  <a:cxn ang="0">
                    <a:pos x="275" y="400"/>
                  </a:cxn>
                  <a:cxn ang="0">
                    <a:pos x="296" y="367"/>
                  </a:cxn>
                  <a:cxn ang="0">
                    <a:pos x="335" y="345"/>
                  </a:cxn>
                  <a:cxn ang="0">
                    <a:pos x="381" y="367"/>
                  </a:cxn>
                  <a:cxn ang="0">
                    <a:pos x="387" y="319"/>
                  </a:cxn>
                  <a:cxn ang="0">
                    <a:pos x="361" y="269"/>
                  </a:cxn>
                  <a:cxn ang="0">
                    <a:pos x="335" y="255"/>
                  </a:cxn>
                  <a:cxn ang="0">
                    <a:pos x="361" y="225"/>
                  </a:cxn>
                  <a:cxn ang="0">
                    <a:pos x="407" y="225"/>
                  </a:cxn>
                  <a:cxn ang="0">
                    <a:pos x="407" y="189"/>
                  </a:cxn>
                  <a:cxn ang="0">
                    <a:pos x="351" y="189"/>
                  </a:cxn>
                  <a:cxn ang="0">
                    <a:pos x="327" y="189"/>
                  </a:cxn>
                  <a:cxn ang="0">
                    <a:pos x="327" y="163"/>
                  </a:cxn>
                  <a:cxn ang="0">
                    <a:pos x="345" y="116"/>
                  </a:cxn>
                  <a:cxn ang="0">
                    <a:pos x="309" y="141"/>
                  </a:cxn>
                  <a:cxn ang="0">
                    <a:pos x="299" y="116"/>
                  </a:cxn>
                  <a:cxn ang="0">
                    <a:pos x="299" y="86"/>
                  </a:cxn>
                  <a:cxn ang="0">
                    <a:pos x="289" y="13"/>
                  </a:cxn>
                  <a:cxn ang="0">
                    <a:pos x="243" y="0"/>
                  </a:cxn>
                </a:cxnLst>
                <a:rect l="0" t="0" r="r" b="b"/>
                <a:pathLst>
                  <a:path w="407" h="538">
                    <a:moveTo>
                      <a:pt x="243" y="0"/>
                    </a:moveTo>
                    <a:lnTo>
                      <a:pt x="243" y="60"/>
                    </a:lnTo>
                    <a:lnTo>
                      <a:pt x="259" y="98"/>
                    </a:lnTo>
                    <a:lnTo>
                      <a:pt x="269" y="129"/>
                    </a:lnTo>
                    <a:lnTo>
                      <a:pt x="269" y="189"/>
                    </a:lnTo>
                    <a:lnTo>
                      <a:pt x="269" y="229"/>
                    </a:lnTo>
                    <a:lnTo>
                      <a:pt x="269" y="259"/>
                    </a:lnTo>
                    <a:lnTo>
                      <a:pt x="305" y="302"/>
                    </a:lnTo>
                    <a:lnTo>
                      <a:pt x="285" y="324"/>
                    </a:lnTo>
                    <a:lnTo>
                      <a:pt x="219" y="384"/>
                    </a:lnTo>
                    <a:lnTo>
                      <a:pt x="142" y="388"/>
                    </a:lnTo>
                    <a:lnTo>
                      <a:pt x="76" y="440"/>
                    </a:lnTo>
                    <a:lnTo>
                      <a:pt x="20" y="478"/>
                    </a:lnTo>
                    <a:lnTo>
                      <a:pt x="0" y="522"/>
                    </a:lnTo>
                    <a:lnTo>
                      <a:pt x="45" y="517"/>
                    </a:lnTo>
                    <a:lnTo>
                      <a:pt x="76" y="478"/>
                    </a:lnTo>
                    <a:lnTo>
                      <a:pt x="91" y="448"/>
                    </a:lnTo>
                    <a:lnTo>
                      <a:pt x="137" y="444"/>
                    </a:lnTo>
                    <a:lnTo>
                      <a:pt x="127" y="478"/>
                    </a:lnTo>
                    <a:lnTo>
                      <a:pt x="127" y="508"/>
                    </a:lnTo>
                    <a:lnTo>
                      <a:pt x="173" y="538"/>
                    </a:lnTo>
                    <a:lnTo>
                      <a:pt x="183" y="517"/>
                    </a:lnTo>
                    <a:lnTo>
                      <a:pt x="157" y="504"/>
                    </a:lnTo>
                    <a:lnTo>
                      <a:pt x="157" y="465"/>
                    </a:lnTo>
                    <a:lnTo>
                      <a:pt x="203" y="435"/>
                    </a:lnTo>
                    <a:lnTo>
                      <a:pt x="243" y="435"/>
                    </a:lnTo>
                    <a:lnTo>
                      <a:pt x="275" y="435"/>
                    </a:lnTo>
                    <a:lnTo>
                      <a:pt x="275" y="400"/>
                    </a:lnTo>
                    <a:lnTo>
                      <a:pt x="296" y="367"/>
                    </a:lnTo>
                    <a:lnTo>
                      <a:pt x="335" y="345"/>
                    </a:lnTo>
                    <a:lnTo>
                      <a:pt x="381" y="367"/>
                    </a:lnTo>
                    <a:lnTo>
                      <a:pt x="387" y="319"/>
                    </a:lnTo>
                    <a:lnTo>
                      <a:pt x="361" y="269"/>
                    </a:lnTo>
                    <a:lnTo>
                      <a:pt x="335" y="255"/>
                    </a:lnTo>
                    <a:lnTo>
                      <a:pt x="361" y="225"/>
                    </a:lnTo>
                    <a:lnTo>
                      <a:pt x="407" y="225"/>
                    </a:lnTo>
                    <a:lnTo>
                      <a:pt x="407" y="189"/>
                    </a:lnTo>
                    <a:lnTo>
                      <a:pt x="351" y="189"/>
                    </a:lnTo>
                    <a:lnTo>
                      <a:pt x="327" y="189"/>
                    </a:lnTo>
                    <a:lnTo>
                      <a:pt x="327" y="163"/>
                    </a:lnTo>
                    <a:lnTo>
                      <a:pt x="345" y="116"/>
                    </a:lnTo>
                    <a:lnTo>
                      <a:pt x="309" y="141"/>
                    </a:lnTo>
                    <a:lnTo>
                      <a:pt x="299" y="116"/>
                    </a:lnTo>
                    <a:lnTo>
                      <a:pt x="299" y="86"/>
                    </a:lnTo>
                    <a:lnTo>
                      <a:pt x="289" y="13"/>
                    </a:lnTo>
                    <a:lnTo>
                      <a:pt x="243" y="0"/>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7" name="Rectangle 47">
                <a:extLst>
                  <a:ext uri="{FF2B5EF4-FFF2-40B4-BE49-F238E27FC236}">
                    <a16:creationId xmlns:a16="http://schemas.microsoft.com/office/drawing/2014/main" id="{9C461C2C-E9E4-4615-83BF-0E6D9AB8BC04}"/>
                  </a:ext>
                </a:extLst>
              </p:cNvPr>
              <p:cNvSpPr>
                <a:spLocks noChangeArrowheads="1"/>
              </p:cNvSpPr>
              <p:nvPr/>
            </p:nvSpPr>
            <p:spPr bwMode="auto">
              <a:xfrm>
                <a:off x="5360" y="873"/>
                <a:ext cx="254" cy="30"/>
              </a:xfrm>
              <a:prstGeom prst="rect">
                <a:avLst/>
              </a:prstGeom>
              <a:solidFill>
                <a:srgbClr val="077ABA"/>
              </a:solid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8" name="Freeform 48">
                <a:extLst>
                  <a:ext uri="{FF2B5EF4-FFF2-40B4-BE49-F238E27FC236}">
                    <a16:creationId xmlns:a16="http://schemas.microsoft.com/office/drawing/2014/main" id="{B0EDE193-0AAC-41E8-AF42-F78AA10AEE59}"/>
                  </a:ext>
                </a:extLst>
              </p:cNvPr>
              <p:cNvSpPr>
                <a:spLocks/>
              </p:cNvSpPr>
              <p:nvPr/>
            </p:nvSpPr>
            <p:spPr bwMode="auto">
              <a:xfrm>
                <a:off x="5240" y="386"/>
                <a:ext cx="44" cy="131"/>
              </a:xfrm>
              <a:custGeom>
                <a:avLst/>
                <a:gdLst/>
                <a:ahLst/>
                <a:cxnLst>
                  <a:cxn ang="0">
                    <a:pos x="0" y="0"/>
                  </a:cxn>
                  <a:cxn ang="0">
                    <a:pos x="12" y="72"/>
                  </a:cxn>
                  <a:cxn ang="0">
                    <a:pos x="45" y="120"/>
                  </a:cxn>
                  <a:cxn ang="0">
                    <a:pos x="45" y="162"/>
                  </a:cxn>
                  <a:cxn ang="0">
                    <a:pos x="72" y="226"/>
                  </a:cxn>
                  <a:cxn ang="0">
                    <a:pos x="91" y="238"/>
                  </a:cxn>
                  <a:cxn ang="0">
                    <a:pos x="91" y="263"/>
                  </a:cxn>
                  <a:cxn ang="0">
                    <a:pos x="133" y="263"/>
                  </a:cxn>
                  <a:cxn ang="0">
                    <a:pos x="114" y="216"/>
                  </a:cxn>
                  <a:cxn ang="0">
                    <a:pos x="80" y="168"/>
                  </a:cxn>
                  <a:cxn ang="0">
                    <a:pos x="84" y="124"/>
                  </a:cxn>
                  <a:cxn ang="0">
                    <a:pos x="35" y="80"/>
                  </a:cxn>
                  <a:cxn ang="0">
                    <a:pos x="19" y="41"/>
                  </a:cxn>
                  <a:cxn ang="0">
                    <a:pos x="0" y="0"/>
                  </a:cxn>
                </a:cxnLst>
                <a:rect l="0" t="0" r="r" b="b"/>
                <a:pathLst>
                  <a:path w="133" h="263">
                    <a:moveTo>
                      <a:pt x="0" y="0"/>
                    </a:moveTo>
                    <a:lnTo>
                      <a:pt x="12" y="72"/>
                    </a:lnTo>
                    <a:lnTo>
                      <a:pt x="45" y="120"/>
                    </a:lnTo>
                    <a:lnTo>
                      <a:pt x="45" y="162"/>
                    </a:lnTo>
                    <a:lnTo>
                      <a:pt x="72" y="226"/>
                    </a:lnTo>
                    <a:lnTo>
                      <a:pt x="91" y="238"/>
                    </a:lnTo>
                    <a:lnTo>
                      <a:pt x="91" y="263"/>
                    </a:lnTo>
                    <a:lnTo>
                      <a:pt x="133" y="263"/>
                    </a:lnTo>
                    <a:lnTo>
                      <a:pt x="114" y="216"/>
                    </a:lnTo>
                    <a:lnTo>
                      <a:pt x="80" y="168"/>
                    </a:lnTo>
                    <a:lnTo>
                      <a:pt x="84" y="124"/>
                    </a:lnTo>
                    <a:lnTo>
                      <a:pt x="35" y="80"/>
                    </a:lnTo>
                    <a:lnTo>
                      <a:pt x="19" y="41"/>
                    </a:lnTo>
                    <a:lnTo>
                      <a:pt x="0" y="0"/>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grpSp>
      <p:sp>
        <p:nvSpPr>
          <p:cNvPr id="49" name="Rectangle 48">
            <a:extLst>
              <a:ext uri="{FF2B5EF4-FFF2-40B4-BE49-F238E27FC236}">
                <a16:creationId xmlns:a16="http://schemas.microsoft.com/office/drawing/2014/main" id="{516F6E97-D884-4F82-865C-38FB6AD5CCFE}"/>
              </a:ext>
            </a:extLst>
          </p:cNvPr>
          <p:cNvSpPr/>
          <p:nvPr/>
        </p:nvSpPr>
        <p:spPr>
          <a:xfrm>
            <a:off x="4038600" y="5334000"/>
            <a:ext cx="762000" cy="228600"/>
          </a:xfrm>
          <a:prstGeom prst="rect">
            <a:avLst/>
          </a:prstGeo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50" name="Group 14">
            <a:extLst>
              <a:ext uri="{FF2B5EF4-FFF2-40B4-BE49-F238E27FC236}">
                <a16:creationId xmlns:a16="http://schemas.microsoft.com/office/drawing/2014/main" id="{D7BC7C9E-1D47-4490-90EE-D0ADEC550C8D}"/>
              </a:ext>
            </a:extLst>
          </p:cNvPr>
          <p:cNvGrpSpPr>
            <a:grpSpLocks/>
          </p:cNvGrpSpPr>
          <p:nvPr/>
        </p:nvGrpSpPr>
        <p:grpSpPr bwMode="auto">
          <a:xfrm>
            <a:off x="4572001" y="4509192"/>
            <a:ext cx="585788" cy="1095375"/>
            <a:chOff x="4659" y="345"/>
            <a:chExt cx="369" cy="690"/>
          </a:xfrm>
        </p:grpSpPr>
        <p:sp>
          <p:nvSpPr>
            <p:cNvPr id="51" name="Freeform 15">
              <a:extLst>
                <a:ext uri="{FF2B5EF4-FFF2-40B4-BE49-F238E27FC236}">
                  <a16:creationId xmlns:a16="http://schemas.microsoft.com/office/drawing/2014/main" id="{293F1760-FE87-47F1-BE60-0A32E47EE4D3}"/>
                </a:ext>
              </a:extLst>
            </p:cNvPr>
            <p:cNvSpPr>
              <a:spLocks/>
            </p:cNvSpPr>
            <p:nvPr/>
          </p:nvSpPr>
          <p:spPr bwMode="auto">
            <a:xfrm>
              <a:off x="4708" y="602"/>
              <a:ext cx="310" cy="414"/>
            </a:xfrm>
            <a:custGeom>
              <a:avLst/>
              <a:gdLst/>
              <a:ahLst/>
              <a:cxnLst>
                <a:cxn ang="0">
                  <a:pos x="265" y="528"/>
                </a:cxn>
                <a:cxn ang="0">
                  <a:pos x="110" y="521"/>
                </a:cxn>
                <a:cxn ang="0">
                  <a:pos x="36" y="436"/>
                </a:cxn>
                <a:cxn ang="0">
                  <a:pos x="147" y="460"/>
                </a:cxn>
                <a:cxn ang="0">
                  <a:pos x="65" y="352"/>
                </a:cxn>
                <a:cxn ang="0">
                  <a:pos x="46" y="159"/>
                </a:cxn>
                <a:cxn ang="0">
                  <a:pos x="93" y="190"/>
                </a:cxn>
                <a:cxn ang="0">
                  <a:pos x="147" y="228"/>
                </a:cxn>
                <a:cxn ang="0">
                  <a:pos x="147" y="183"/>
                </a:cxn>
                <a:cxn ang="0">
                  <a:pos x="147" y="90"/>
                </a:cxn>
                <a:cxn ang="0">
                  <a:pos x="211" y="136"/>
                </a:cxn>
                <a:cxn ang="0">
                  <a:pos x="311" y="152"/>
                </a:cxn>
                <a:cxn ang="0">
                  <a:pos x="357" y="98"/>
                </a:cxn>
                <a:cxn ang="0">
                  <a:pos x="385" y="144"/>
                </a:cxn>
                <a:cxn ang="0">
                  <a:pos x="393" y="228"/>
                </a:cxn>
                <a:cxn ang="0">
                  <a:pos x="484" y="259"/>
                </a:cxn>
                <a:cxn ang="0">
                  <a:pos x="521" y="174"/>
                </a:cxn>
                <a:cxn ang="0">
                  <a:pos x="603" y="0"/>
                </a:cxn>
                <a:cxn ang="0">
                  <a:pos x="649" y="82"/>
                </a:cxn>
                <a:cxn ang="0">
                  <a:pos x="649" y="159"/>
                </a:cxn>
                <a:cxn ang="0">
                  <a:pos x="786" y="183"/>
                </a:cxn>
                <a:cxn ang="0">
                  <a:pos x="850" y="90"/>
                </a:cxn>
                <a:cxn ang="0">
                  <a:pos x="932" y="144"/>
                </a:cxn>
                <a:cxn ang="0">
                  <a:pos x="923" y="221"/>
                </a:cxn>
                <a:cxn ang="0">
                  <a:pos x="832" y="305"/>
                </a:cxn>
                <a:cxn ang="0">
                  <a:pos x="923" y="313"/>
                </a:cxn>
                <a:cxn ang="0">
                  <a:pos x="923" y="390"/>
                </a:cxn>
                <a:cxn ang="0">
                  <a:pos x="814" y="436"/>
                </a:cxn>
                <a:cxn ang="0">
                  <a:pos x="860" y="474"/>
                </a:cxn>
                <a:cxn ang="0">
                  <a:pos x="904" y="521"/>
                </a:cxn>
                <a:cxn ang="0">
                  <a:pos x="822" y="551"/>
                </a:cxn>
                <a:cxn ang="0">
                  <a:pos x="658" y="551"/>
                </a:cxn>
                <a:cxn ang="0">
                  <a:pos x="768" y="643"/>
                </a:cxn>
                <a:cxn ang="0">
                  <a:pos x="795" y="744"/>
                </a:cxn>
                <a:cxn ang="0">
                  <a:pos x="667" y="667"/>
                </a:cxn>
                <a:cxn ang="0">
                  <a:pos x="667" y="767"/>
                </a:cxn>
                <a:cxn ang="0">
                  <a:pos x="667" y="828"/>
                </a:cxn>
                <a:cxn ang="0">
                  <a:pos x="582" y="828"/>
                </a:cxn>
                <a:cxn ang="0">
                  <a:pos x="511" y="713"/>
                </a:cxn>
                <a:cxn ang="0">
                  <a:pos x="475" y="782"/>
                </a:cxn>
                <a:cxn ang="0">
                  <a:pos x="457" y="728"/>
                </a:cxn>
                <a:cxn ang="0">
                  <a:pos x="357" y="782"/>
                </a:cxn>
                <a:cxn ang="0">
                  <a:pos x="357" y="674"/>
                </a:cxn>
                <a:cxn ang="0">
                  <a:pos x="257" y="706"/>
                </a:cxn>
                <a:cxn ang="0">
                  <a:pos x="0" y="736"/>
                </a:cxn>
                <a:cxn ang="0">
                  <a:pos x="74" y="659"/>
                </a:cxn>
                <a:cxn ang="0">
                  <a:pos x="265" y="528"/>
                </a:cxn>
              </a:cxnLst>
              <a:rect l="0" t="0" r="r" b="b"/>
              <a:pathLst>
                <a:path w="932" h="828">
                  <a:moveTo>
                    <a:pt x="265" y="528"/>
                  </a:moveTo>
                  <a:lnTo>
                    <a:pt x="110" y="521"/>
                  </a:lnTo>
                  <a:lnTo>
                    <a:pt x="36" y="436"/>
                  </a:lnTo>
                  <a:lnTo>
                    <a:pt x="147" y="460"/>
                  </a:lnTo>
                  <a:lnTo>
                    <a:pt x="65" y="352"/>
                  </a:lnTo>
                  <a:lnTo>
                    <a:pt x="46" y="159"/>
                  </a:lnTo>
                  <a:lnTo>
                    <a:pt x="93" y="190"/>
                  </a:lnTo>
                  <a:lnTo>
                    <a:pt x="147" y="228"/>
                  </a:lnTo>
                  <a:lnTo>
                    <a:pt x="147" y="183"/>
                  </a:lnTo>
                  <a:lnTo>
                    <a:pt x="147" y="90"/>
                  </a:lnTo>
                  <a:lnTo>
                    <a:pt x="211" y="136"/>
                  </a:lnTo>
                  <a:lnTo>
                    <a:pt x="311" y="152"/>
                  </a:lnTo>
                  <a:lnTo>
                    <a:pt x="357" y="98"/>
                  </a:lnTo>
                  <a:lnTo>
                    <a:pt x="385" y="144"/>
                  </a:lnTo>
                  <a:lnTo>
                    <a:pt x="393" y="228"/>
                  </a:lnTo>
                  <a:lnTo>
                    <a:pt x="484" y="259"/>
                  </a:lnTo>
                  <a:lnTo>
                    <a:pt x="521" y="174"/>
                  </a:lnTo>
                  <a:lnTo>
                    <a:pt x="603" y="0"/>
                  </a:lnTo>
                  <a:lnTo>
                    <a:pt x="649" y="82"/>
                  </a:lnTo>
                  <a:lnTo>
                    <a:pt x="649" y="159"/>
                  </a:lnTo>
                  <a:lnTo>
                    <a:pt x="786" y="183"/>
                  </a:lnTo>
                  <a:lnTo>
                    <a:pt x="850" y="90"/>
                  </a:lnTo>
                  <a:lnTo>
                    <a:pt x="932" y="144"/>
                  </a:lnTo>
                  <a:lnTo>
                    <a:pt x="923" y="221"/>
                  </a:lnTo>
                  <a:lnTo>
                    <a:pt x="832" y="305"/>
                  </a:lnTo>
                  <a:lnTo>
                    <a:pt x="923" y="313"/>
                  </a:lnTo>
                  <a:lnTo>
                    <a:pt x="923" y="390"/>
                  </a:lnTo>
                  <a:lnTo>
                    <a:pt x="814" y="436"/>
                  </a:lnTo>
                  <a:lnTo>
                    <a:pt x="860" y="474"/>
                  </a:lnTo>
                  <a:lnTo>
                    <a:pt x="904" y="521"/>
                  </a:lnTo>
                  <a:lnTo>
                    <a:pt x="822" y="551"/>
                  </a:lnTo>
                  <a:lnTo>
                    <a:pt x="658" y="551"/>
                  </a:lnTo>
                  <a:lnTo>
                    <a:pt x="768" y="643"/>
                  </a:lnTo>
                  <a:lnTo>
                    <a:pt x="795" y="744"/>
                  </a:lnTo>
                  <a:lnTo>
                    <a:pt x="667" y="667"/>
                  </a:lnTo>
                  <a:lnTo>
                    <a:pt x="667" y="767"/>
                  </a:lnTo>
                  <a:lnTo>
                    <a:pt x="667" y="828"/>
                  </a:lnTo>
                  <a:lnTo>
                    <a:pt x="582" y="828"/>
                  </a:lnTo>
                  <a:lnTo>
                    <a:pt x="511" y="713"/>
                  </a:lnTo>
                  <a:lnTo>
                    <a:pt x="475" y="782"/>
                  </a:lnTo>
                  <a:lnTo>
                    <a:pt x="457" y="728"/>
                  </a:lnTo>
                  <a:lnTo>
                    <a:pt x="357" y="782"/>
                  </a:lnTo>
                  <a:lnTo>
                    <a:pt x="357" y="674"/>
                  </a:lnTo>
                  <a:lnTo>
                    <a:pt x="257" y="706"/>
                  </a:lnTo>
                  <a:lnTo>
                    <a:pt x="0" y="736"/>
                  </a:lnTo>
                  <a:lnTo>
                    <a:pt x="74" y="659"/>
                  </a:lnTo>
                  <a:lnTo>
                    <a:pt x="265" y="528"/>
                  </a:lnTo>
                  <a:close/>
                </a:path>
              </a:pathLst>
            </a:custGeom>
            <a:solidFill>
              <a:srgbClr val="289EE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52" name="Freeform 16">
              <a:extLst>
                <a:ext uri="{FF2B5EF4-FFF2-40B4-BE49-F238E27FC236}">
                  <a16:creationId xmlns:a16="http://schemas.microsoft.com/office/drawing/2014/main" id="{6823B792-7599-4A2C-8626-8E147070B4BD}"/>
                </a:ext>
              </a:extLst>
            </p:cNvPr>
            <p:cNvSpPr>
              <a:spLocks/>
            </p:cNvSpPr>
            <p:nvPr/>
          </p:nvSpPr>
          <p:spPr bwMode="auto">
            <a:xfrm>
              <a:off x="4760" y="724"/>
              <a:ext cx="204" cy="196"/>
            </a:xfrm>
            <a:custGeom>
              <a:avLst/>
              <a:gdLst/>
              <a:ahLst/>
              <a:cxnLst>
                <a:cxn ang="0">
                  <a:pos x="365" y="57"/>
                </a:cxn>
                <a:cxn ang="0">
                  <a:pos x="483" y="0"/>
                </a:cxn>
                <a:cxn ang="0">
                  <a:pos x="483" y="77"/>
                </a:cxn>
                <a:cxn ang="0">
                  <a:pos x="567" y="31"/>
                </a:cxn>
                <a:cxn ang="0">
                  <a:pos x="567" y="85"/>
                </a:cxn>
                <a:cxn ang="0">
                  <a:pos x="493" y="169"/>
                </a:cxn>
                <a:cxn ang="0">
                  <a:pos x="603" y="123"/>
                </a:cxn>
                <a:cxn ang="0">
                  <a:pos x="557" y="200"/>
                </a:cxn>
                <a:cxn ang="0">
                  <a:pos x="612" y="230"/>
                </a:cxn>
                <a:cxn ang="0">
                  <a:pos x="557" y="246"/>
                </a:cxn>
                <a:cxn ang="0">
                  <a:pos x="495" y="288"/>
                </a:cxn>
                <a:cxn ang="0">
                  <a:pos x="439" y="307"/>
                </a:cxn>
                <a:cxn ang="0">
                  <a:pos x="475" y="385"/>
                </a:cxn>
                <a:cxn ang="0">
                  <a:pos x="393" y="361"/>
                </a:cxn>
                <a:cxn ang="0">
                  <a:pos x="328" y="277"/>
                </a:cxn>
                <a:cxn ang="0">
                  <a:pos x="328" y="354"/>
                </a:cxn>
                <a:cxn ang="0">
                  <a:pos x="273" y="392"/>
                </a:cxn>
                <a:cxn ang="0">
                  <a:pos x="273" y="307"/>
                </a:cxn>
                <a:cxn ang="0">
                  <a:pos x="183" y="377"/>
                </a:cxn>
                <a:cxn ang="0">
                  <a:pos x="109" y="385"/>
                </a:cxn>
                <a:cxn ang="0">
                  <a:pos x="201" y="293"/>
                </a:cxn>
                <a:cxn ang="0">
                  <a:pos x="0" y="216"/>
                </a:cxn>
                <a:cxn ang="0">
                  <a:pos x="137" y="185"/>
                </a:cxn>
                <a:cxn ang="0">
                  <a:pos x="36" y="85"/>
                </a:cxn>
                <a:cxn ang="0">
                  <a:pos x="118" y="99"/>
                </a:cxn>
                <a:cxn ang="0">
                  <a:pos x="118" y="7"/>
                </a:cxn>
                <a:cxn ang="0">
                  <a:pos x="229" y="123"/>
                </a:cxn>
                <a:cxn ang="0">
                  <a:pos x="237" y="54"/>
                </a:cxn>
                <a:cxn ang="0">
                  <a:pos x="308" y="50"/>
                </a:cxn>
                <a:cxn ang="0">
                  <a:pos x="365" y="57"/>
                </a:cxn>
              </a:cxnLst>
              <a:rect l="0" t="0" r="r" b="b"/>
              <a:pathLst>
                <a:path w="612" h="392">
                  <a:moveTo>
                    <a:pt x="365" y="57"/>
                  </a:moveTo>
                  <a:lnTo>
                    <a:pt x="483" y="0"/>
                  </a:lnTo>
                  <a:lnTo>
                    <a:pt x="483" y="77"/>
                  </a:lnTo>
                  <a:lnTo>
                    <a:pt x="567" y="31"/>
                  </a:lnTo>
                  <a:lnTo>
                    <a:pt x="567" y="85"/>
                  </a:lnTo>
                  <a:lnTo>
                    <a:pt x="493" y="169"/>
                  </a:lnTo>
                  <a:lnTo>
                    <a:pt x="603" y="123"/>
                  </a:lnTo>
                  <a:lnTo>
                    <a:pt x="557" y="200"/>
                  </a:lnTo>
                  <a:lnTo>
                    <a:pt x="612" y="230"/>
                  </a:lnTo>
                  <a:lnTo>
                    <a:pt x="557" y="246"/>
                  </a:lnTo>
                  <a:lnTo>
                    <a:pt x="495" y="288"/>
                  </a:lnTo>
                  <a:lnTo>
                    <a:pt x="439" y="307"/>
                  </a:lnTo>
                  <a:lnTo>
                    <a:pt x="475" y="385"/>
                  </a:lnTo>
                  <a:lnTo>
                    <a:pt x="393" y="361"/>
                  </a:lnTo>
                  <a:lnTo>
                    <a:pt x="328" y="277"/>
                  </a:lnTo>
                  <a:lnTo>
                    <a:pt x="328" y="354"/>
                  </a:lnTo>
                  <a:lnTo>
                    <a:pt x="273" y="392"/>
                  </a:lnTo>
                  <a:lnTo>
                    <a:pt x="273" y="307"/>
                  </a:lnTo>
                  <a:lnTo>
                    <a:pt x="183" y="377"/>
                  </a:lnTo>
                  <a:lnTo>
                    <a:pt x="109" y="385"/>
                  </a:lnTo>
                  <a:lnTo>
                    <a:pt x="201" y="293"/>
                  </a:lnTo>
                  <a:lnTo>
                    <a:pt x="0" y="216"/>
                  </a:lnTo>
                  <a:lnTo>
                    <a:pt x="137" y="185"/>
                  </a:lnTo>
                  <a:lnTo>
                    <a:pt x="36" y="85"/>
                  </a:lnTo>
                  <a:lnTo>
                    <a:pt x="118" y="99"/>
                  </a:lnTo>
                  <a:lnTo>
                    <a:pt x="118" y="7"/>
                  </a:lnTo>
                  <a:lnTo>
                    <a:pt x="229" y="123"/>
                  </a:lnTo>
                  <a:lnTo>
                    <a:pt x="237" y="54"/>
                  </a:lnTo>
                  <a:lnTo>
                    <a:pt x="308" y="50"/>
                  </a:lnTo>
                  <a:lnTo>
                    <a:pt x="365" y="57"/>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53" name="Freeform 17">
              <a:extLst>
                <a:ext uri="{FF2B5EF4-FFF2-40B4-BE49-F238E27FC236}">
                  <a16:creationId xmlns:a16="http://schemas.microsoft.com/office/drawing/2014/main" id="{F3ACCF2D-C60B-4FC4-B999-89C5505E9DB7}"/>
                </a:ext>
              </a:extLst>
            </p:cNvPr>
            <p:cNvSpPr>
              <a:spLocks/>
            </p:cNvSpPr>
            <p:nvPr/>
          </p:nvSpPr>
          <p:spPr bwMode="auto">
            <a:xfrm>
              <a:off x="4819" y="758"/>
              <a:ext cx="114" cy="142"/>
            </a:xfrm>
            <a:custGeom>
              <a:avLst/>
              <a:gdLst/>
              <a:ahLst/>
              <a:cxnLst>
                <a:cxn ang="0">
                  <a:pos x="64" y="175"/>
                </a:cxn>
                <a:cxn ang="0">
                  <a:pos x="0" y="115"/>
                </a:cxn>
                <a:cxn ang="0">
                  <a:pos x="71" y="127"/>
                </a:cxn>
                <a:cxn ang="0">
                  <a:pos x="71" y="55"/>
                </a:cxn>
                <a:cxn ang="0">
                  <a:pos x="85" y="0"/>
                </a:cxn>
                <a:cxn ang="0">
                  <a:pos x="121" y="67"/>
                </a:cxn>
                <a:cxn ang="0">
                  <a:pos x="164" y="12"/>
                </a:cxn>
                <a:cxn ang="0">
                  <a:pos x="164" y="79"/>
                </a:cxn>
                <a:cxn ang="0">
                  <a:pos x="242" y="31"/>
                </a:cxn>
                <a:cxn ang="0">
                  <a:pos x="321" y="25"/>
                </a:cxn>
                <a:cxn ang="0">
                  <a:pos x="229" y="73"/>
                </a:cxn>
                <a:cxn ang="0">
                  <a:pos x="229" y="139"/>
                </a:cxn>
                <a:cxn ang="0">
                  <a:pos x="314" y="109"/>
                </a:cxn>
                <a:cxn ang="0">
                  <a:pos x="292" y="157"/>
                </a:cxn>
                <a:cxn ang="0">
                  <a:pos x="343" y="163"/>
                </a:cxn>
                <a:cxn ang="0">
                  <a:pos x="256" y="187"/>
                </a:cxn>
                <a:cxn ang="0">
                  <a:pos x="321" y="283"/>
                </a:cxn>
                <a:cxn ang="0">
                  <a:pos x="229" y="235"/>
                </a:cxn>
                <a:cxn ang="0">
                  <a:pos x="229" y="265"/>
                </a:cxn>
                <a:cxn ang="0">
                  <a:pos x="164" y="229"/>
                </a:cxn>
                <a:cxn ang="0">
                  <a:pos x="164" y="175"/>
                </a:cxn>
                <a:cxn ang="0">
                  <a:pos x="107" y="235"/>
                </a:cxn>
                <a:cxn ang="0">
                  <a:pos x="36" y="253"/>
                </a:cxn>
                <a:cxn ang="0">
                  <a:pos x="64" y="175"/>
                </a:cxn>
              </a:cxnLst>
              <a:rect l="0" t="0" r="r" b="b"/>
              <a:pathLst>
                <a:path w="343" h="283">
                  <a:moveTo>
                    <a:pt x="64" y="175"/>
                  </a:moveTo>
                  <a:lnTo>
                    <a:pt x="0" y="115"/>
                  </a:lnTo>
                  <a:lnTo>
                    <a:pt x="71" y="127"/>
                  </a:lnTo>
                  <a:lnTo>
                    <a:pt x="71" y="55"/>
                  </a:lnTo>
                  <a:lnTo>
                    <a:pt x="85" y="0"/>
                  </a:lnTo>
                  <a:lnTo>
                    <a:pt x="121" y="67"/>
                  </a:lnTo>
                  <a:lnTo>
                    <a:pt x="164" y="12"/>
                  </a:lnTo>
                  <a:lnTo>
                    <a:pt x="164" y="79"/>
                  </a:lnTo>
                  <a:lnTo>
                    <a:pt x="242" y="31"/>
                  </a:lnTo>
                  <a:lnTo>
                    <a:pt x="321" y="25"/>
                  </a:lnTo>
                  <a:lnTo>
                    <a:pt x="229" y="73"/>
                  </a:lnTo>
                  <a:lnTo>
                    <a:pt x="229" y="139"/>
                  </a:lnTo>
                  <a:lnTo>
                    <a:pt x="314" y="109"/>
                  </a:lnTo>
                  <a:lnTo>
                    <a:pt x="292" y="157"/>
                  </a:lnTo>
                  <a:lnTo>
                    <a:pt x="343" y="163"/>
                  </a:lnTo>
                  <a:lnTo>
                    <a:pt x="256" y="187"/>
                  </a:lnTo>
                  <a:lnTo>
                    <a:pt x="321" y="283"/>
                  </a:lnTo>
                  <a:lnTo>
                    <a:pt x="229" y="235"/>
                  </a:lnTo>
                  <a:lnTo>
                    <a:pt x="229" y="265"/>
                  </a:lnTo>
                  <a:lnTo>
                    <a:pt x="164" y="229"/>
                  </a:lnTo>
                  <a:lnTo>
                    <a:pt x="164" y="175"/>
                  </a:lnTo>
                  <a:lnTo>
                    <a:pt x="107" y="235"/>
                  </a:lnTo>
                  <a:lnTo>
                    <a:pt x="36" y="253"/>
                  </a:lnTo>
                  <a:lnTo>
                    <a:pt x="64" y="175"/>
                  </a:lnTo>
                  <a:close/>
                </a:path>
              </a:pathLst>
            </a:custGeom>
            <a:solidFill>
              <a:srgbClr val="99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54" name="Rectangle 18">
              <a:extLst>
                <a:ext uri="{FF2B5EF4-FFF2-40B4-BE49-F238E27FC236}">
                  <a16:creationId xmlns:a16="http://schemas.microsoft.com/office/drawing/2014/main" id="{733AA5BB-2D81-4439-946C-2A3C01519A56}"/>
                </a:ext>
              </a:extLst>
            </p:cNvPr>
            <p:cNvSpPr>
              <a:spLocks noChangeArrowheads="1"/>
            </p:cNvSpPr>
            <p:nvPr/>
          </p:nvSpPr>
          <p:spPr bwMode="auto">
            <a:xfrm>
              <a:off x="4659" y="872"/>
              <a:ext cx="76" cy="32"/>
            </a:xfrm>
            <a:prstGeom prst="rect">
              <a:avLst/>
            </a:prstGeom>
            <a:solidFill>
              <a:srgbClr val="077ABA"/>
            </a:solid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55" name="Freeform 19">
              <a:extLst>
                <a:ext uri="{FF2B5EF4-FFF2-40B4-BE49-F238E27FC236}">
                  <a16:creationId xmlns:a16="http://schemas.microsoft.com/office/drawing/2014/main" id="{BE0666BA-4F9B-4276-B8CF-B2915A1FF03B}"/>
                </a:ext>
              </a:extLst>
            </p:cNvPr>
            <p:cNvSpPr>
              <a:spLocks/>
            </p:cNvSpPr>
            <p:nvPr/>
          </p:nvSpPr>
          <p:spPr bwMode="auto">
            <a:xfrm>
              <a:off x="4857" y="533"/>
              <a:ext cx="6" cy="186"/>
            </a:xfrm>
            <a:custGeom>
              <a:avLst/>
              <a:gdLst/>
              <a:ahLst/>
              <a:cxnLst>
                <a:cxn ang="0">
                  <a:pos x="9" y="372"/>
                </a:cxn>
                <a:cxn ang="0">
                  <a:pos x="0" y="0"/>
                </a:cxn>
                <a:cxn ang="0">
                  <a:pos x="19" y="78"/>
                </a:cxn>
                <a:cxn ang="0">
                  <a:pos x="19" y="287"/>
                </a:cxn>
                <a:cxn ang="0">
                  <a:pos x="9" y="372"/>
                </a:cxn>
              </a:cxnLst>
              <a:rect l="0" t="0" r="r" b="b"/>
              <a:pathLst>
                <a:path w="19" h="372">
                  <a:moveTo>
                    <a:pt x="9" y="372"/>
                  </a:moveTo>
                  <a:lnTo>
                    <a:pt x="0" y="0"/>
                  </a:lnTo>
                  <a:lnTo>
                    <a:pt x="19" y="78"/>
                  </a:lnTo>
                  <a:lnTo>
                    <a:pt x="19" y="287"/>
                  </a:lnTo>
                  <a:lnTo>
                    <a:pt x="9" y="372"/>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56" name="Freeform 20">
              <a:extLst>
                <a:ext uri="{FF2B5EF4-FFF2-40B4-BE49-F238E27FC236}">
                  <a16:creationId xmlns:a16="http://schemas.microsoft.com/office/drawing/2014/main" id="{F6D4B3C7-82D4-4DB1-BE4A-9E284219746B}"/>
                </a:ext>
              </a:extLst>
            </p:cNvPr>
            <p:cNvSpPr>
              <a:spLocks/>
            </p:cNvSpPr>
            <p:nvPr/>
          </p:nvSpPr>
          <p:spPr bwMode="auto">
            <a:xfrm>
              <a:off x="4925" y="490"/>
              <a:ext cx="64" cy="217"/>
            </a:xfrm>
            <a:custGeom>
              <a:avLst/>
              <a:gdLst/>
              <a:ahLst/>
              <a:cxnLst>
                <a:cxn ang="0">
                  <a:pos x="0" y="434"/>
                </a:cxn>
                <a:cxn ang="0">
                  <a:pos x="194" y="0"/>
                </a:cxn>
                <a:cxn ang="0">
                  <a:pos x="157" y="125"/>
                </a:cxn>
                <a:cxn ang="0">
                  <a:pos x="56" y="372"/>
                </a:cxn>
                <a:cxn ang="0">
                  <a:pos x="0" y="434"/>
                </a:cxn>
              </a:cxnLst>
              <a:rect l="0" t="0" r="r" b="b"/>
              <a:pathLst>
                <a:path w="194" h="434">
                  <a:moveTo>
                    <a:pt x="0" y="434"/>
                  </a:moveTo>
                  <a:lnTo>
                    <a:pt x="194" y="0"/>
                  </a:lnTo>
                  <a:lnTo>
                    <a:pt x="157" y="125"/>
                  </a:lnTo>
                  <a:lnTo>
                    <a:pt x="56" y="372"/>
                  </a:lnTo>
                  <a:lnTo>
                    <a:pt x="0" y="434"/>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57" name="Freeform 21">
              <a:extLst>
                <a:ext uri="{FF2B5EF4-FFF2-40B4-BE49-F238E27FC236}">
                  <a16:creationId xmlns:a16="http://schemas.microsoft.com/office/drawing/2014/main" id="{8885551E-2E41-4042-AE59-610486573B12}"/>
                </a:ext>
              </a:extLst>
            </p:cNvPr>
            <p:cNvSpPr>
              <a:spLocks/>
            </p:cNvSpPr>
            <p:nvPr/>
          </p:nvSpPr>
          <p:spPr bwMode="auto">
            <a:xfrm>
              <a:off x="4706" y="623"/>
              <a:ext cx="83" cy="92"/>
            </a:xfrm>
            <a:custGeom>
              <a:avLst/>
              <a:gdLst/>
              <a:ahLst/>
              <a:cxnLst>
                <a:cxn ang="0">
                  <a:pos x="250" y="185"/>
                </a:cxn>
                <a:cxn ang="0">
                  <a:pos x="0" y="0"/>
                </a:cxn>
                <a:cxn ang="0">
                  <a:pos x="37" y="36"/>
                </a:cxn>
                <a:cxn ang="0">
                  <a:pos x="175" y="154"/>
                </a:cxn>
                <a:cxn ang="0">
                  <a:pos x="250" y="185"/>
                </a:cxn>
              </a:cxnLst>
              <a:rect l="0" t="0" r="r" b="b"/>
              <a:pathLst>
                <a:path w="250" h="185">
                  <a:moveTo>
                    <a:pt x="250" y="185"/>
                  </a:moveTo>
                  <a:lnTo>
                    <a:pt x="0" y="0"/>
                  </a:lnTo>
                  <a:lnTo>
                    <a:pt x="37" y="36"/>
                  </a:lnTo>
                  <a:lnTo>
                    <a:pt x="175" y="154"/>
                  </a:lnTo>
                  <a:lnTo>
                    <a:pt x="250" y="185"/>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58" name="Freeform 22">
              <a:extLst>
                <a:ext uri="{FF2B5EF4-FFF2-40B4-BE49-F238E27FC236}">
                  <a16:creationId xmlns:a16="http://schemas.microsoft.com/office/drawing/2014/main" id="{64431DDB-2102-48CC-8F6C-DB19ACD8613E}"/>
                </a:ext>
              </a:extLst>
            </p:cNvPr>
            <p:cNvSpPr>
              <a:spLocks/>
            </p:cNvSpPr>
            <p:nvPr/>
          </p:nvSpPr>
          <p:spPr bwMode="auto">
            <a:xfrm>
              <a:off x="4731" y="443"/>
              <a:ext cx="61" cy="180"/>
            </a:xfrm>
            <a:custGeom>
              <a:avLst/>
              <a:gdLst/>
              <a:ahLst/>
              <a:cxnLst>
                <a:cxn ang="0">
                  <a:pos x="100" y="218"/>
                </a:cxn>
                <a:cxn ang="0">
                  <a:pos x="0" y="0"/>
                </a:cxn>
                <a:cxn ang="0">
                  <a:pos x="35" y="77"/>
                </a:cxn>
                <a:cxn ang="0">
                  <a:pos x="92" y="133"/>
                </a:cxn>
                <a:cxn ang="0">
                  <a:pos x="184" y="358"/>
                </a:cxn>
                <a:cxn ang="0">
                  <a:pos x="100" y="218"/>
                </a:cxn>
              </a:cxnLst>
              <a:rect l="0" t="0" r="r" b="b"/>
              <a:pathLst>
                <a:path w="184" h="358">
                  <a:moveTo>
                    <a:pt x="100" y="218"/>
                  </a:moveTo>
                  <a:lnTo>
                    <a:pt x="0" y="0"/>
                  </a:lnTo>
                  <a:lnTo>
                    <a:pt x="35" y="77"/>
                  </a:lnTo>
                  <a:lnTo>
                    <a:pt x="92" y="133"/>
                  </a:lnTo>
                  <a:lnTo>
                    <a:pt x="184" y="358"/>
                  </a:lnTo>
                  <a:lnTo>
                    <a:pt x="100" y="218"/>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59" name="Freeform 23">
              <a:extLst>
                <a:ext uri="{FF2B5EF4-FFF2-40B4-BE49-F238E27FC236}">
                  <a16:creationId xmlns:a16="http://schemas.microsoft.com/office/drawing/2014/main" id="{3594F188-2CFA-4389-BF12-CA81E3AB0165}"/>
                </a:ext>
              </a:extLst>
            </p:cNvPr>
            <p:cNvSpPr>
              <a:spLocks/>
            </p:cNvSpPr>
            <p:nvPr/>
          </p:nvSpPr>
          <p:spPr bwMode="auto">
            <a:xfrm>
              <a:off x="4958" y="471"/>
              <a:ext cx="16" cy="20"/>
            </a:xfrm>
            <a:custGeom>
              <a:avLst/>
              <a:gdLst/>
              <a:ahLst/>
              <a:cxnLst>
                <a:cxn ang="0">
                  <a:pos x="16" y="0"/>
                </a:cxn>
                <a:cxn ang="0">
                  <a:pos x="0" y="40"/>
                </a:cxn>
                <a:cxn ang="0">
                  <a:pos x="47" y="40"/>
                </a:cxn>
                <a:cxn ang="0">
                  <a:pos x="16" y="0"/>
                </a:cxn>
              </a:cxnLst>
              <a:rect l="0" t="0" r="r" b="b"/>
              <a:pathLst>
                <a:path w="47" h="40">
                  <a:moveTo>
                    <a:pt x="16" y="0"/>
                  </a:moveTo>
                  <a:lnTo>
                    <a:pt x="0" y="40"/>
                  </a:lnTo>
                  <a:lnTo>
                    <a:pt x="47" y="40"/>
                  </a:lnTo>
                  <a:lnTo>
                    <a:pt x="16"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60" name="Freeform 24">
              <a:extLst>
                <a:ext uri="{FF2B5EF4-FFF2-40B4-BE49-F238E27FC236}">
                  <a16:creationId xmlns:a16="http://schemas.microsoft.com/office/drawing/2014/main" id="{07C20607-96DB-4CCD-BB45-901325DB953D}"/>
                </a:ext>
              </a:extLst>
            </p:cNvPr>
            <p:cNvSpPr>
              <a:spLocks/>
            </p:cNvSpPr>
            <p:nvPr/>
          </p:nvSpPr>
          <p:spPr bwMode="auto">
            <a:xfrm>
              <a:off x="5011" y="617"/>
              <a:ext cx="17" cy="19"/>
            </a:xfrm>
            <a:custGeom>
              <a:avLst/>
              <a:gdLst/>
              <a:ahLst/>
              <a:cxnLst>
                <a:cxn ang="0">
                  <a:pos x="0" y="0"/>
                </a:cxn>
                <a:cxn ang="0">
                  <a:pos x="0" y="39"/>
                </a:cxn>
                <a:cxn ang="0">
                  <a:pos x="51" y="39"/>
                </a:cxn>
                <a:cxn ang="0">
                  <a:pos x="0" y="0"/>
                </a:cxn>
              </a:cxnLst>
              <a:rect l="0" t="0" r="r" b="b"/>
              <a:pathLst>
                <a:path w="51" h="39">
                  <a:moveTo>
                    <a:pt x="0" y="0"/>
                  </a:moveTo>
                  <a:lnTo>
                    <a:pt x="0" y="39"/>
                  </a:lnTo>
                  <a:lnTo>
                    <a:pt x="51" y="39"/>
                  </a:lnTo>
                  <a:lnTo>
                    <a:pt x="0"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61" name="Freeform 25">
              <a:extLst>
                <a:ext uri="{FF2B5EF4-FFF2-40B4-BE49-F238E27FC236}">
                  <a16:creationId xmlns:a16="http://schemas.microsoft.com/office/drawing/2014/main" id="{167175AD-8472-48FE-A920-1C3F9F155C5D}"/>
                </a:ext>
              </a:extLst>
            </p:cNvPr>
            <p:cNvSpPr>
              <a:spLocks/>
            </p:cNvSpPr>
            <p:nvPr/>
          </p:nvSpPr>
          <p:spPr bwMode="auto">
            <a:xfrm>
              <a:off x="4748" y="345"/>
              <a:ext cx="17" cy="42"/>
            </a:xfrm>
            <a:custGeom>
              <a:avLst/>
              <a:gdLst/>
              <a:ahLst/>
              <a:cxnLst>
                <a:cxn ang="0">
                  <a:pos x="23" y="0"/>
                </a:cxn>
                <a:cxn ang="0">
                  <a:pos x="0" y="84"/>
                </a:cxn>
                <a:cxn ang="0">
                  <a:pos x="53" y="54"/>
                </a:cxn>
                <a:cxn ang="0">
                  <a:pos x="23" y="0"/>
                </a:cxn>
              </a:cxnLst>
              <a:rect l="0" t="0" r="r" b="b"/>
              <a:pathLst>
                <a:path w="53" h="84">
                  <a:moveTo>
                    <a:pt x="23" y="0"/>
                  </a:moveTo>
                  <a:lnTo>
                    <a:pt x="0" y="84"/>
                  </a:lnTo>
                  <a:lnTo>
                    <a:pt x="53" y="54"/>
                  </a:lnTo>
                  <a:lnTo>
                    <a:pt x="23"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62" name="Freeform 26">
              <a:extLst>
                <a:ext uri="{FF2B5EF4-FFF2-40B4-BE49-F238E27FC236}">
                  <a16:creationId xmlns:a16="http://schemas.microsoft.com/office/drawing/2014/main" id="{A87B122D-D7DE-4CD5-A154-BFCEFB724354}"/>
                </a:ext>
              </a:extLst>
            </p:cNvPr>
            <p:cNvSpPr>
              <a:spLocks/>
            </p:cNvSpPr>
            <p:nvPr/>
          </p:nvSpPr>
          <p:spPr bwMode="auto">
            <a:xfrm>
              <a:off x="4814" y="518"/>
              <a:ext cx="12" cy="24"/>
            </a:xfrm>
            <a:custGeom>
              <a:avLst/>
              <a:gdLst/>
              <a:ahLst/>
              <a:cxnLst>
                <a:cxn ang="0">
                  <a:pos x="8" y="0"/>
                </a:cxn>
                <a:cxn ang="0">
                  <a:pos x="0" y="45"/>
                </a:cxn>
                <a:cxn ang="0">
                  <a:pos x="36" y="49"/>
                </a:cxn>
                <a:cxn ang="0">
                  <a:pos x="8" y="0"/>
                </a:cxn>
              </a:cxnLst>
              <a:rect l="0" t="0" r="r" b="b"/>
              <a:pathLst>
                <a:path w="36" h="49">
                  <a:moveTo>
                    <a:pt x="8" y="0"/>
                  </a:moveTo>
                  <a:lnTo>
                    <a:pt x="0" y="45"/>
                  </a:lnTo>
                  <a:lnTo>
                    <a:pt x="36" y="49"/>
                  </a:lnTo>
                  <a:lnTo>
                    <a:pt x="8"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63" name="Freeform 27">
              <a:extLst>
                <a:ext uri="{FF2B5EF4-FFF2-40B4-BE49-F238E27FC236}">
                  <a16:creationId xmlns:a16="http://schemas.microsoft.com/office/drawing/2014/main" id="{4E6E3FD1-2BD9-4DC6-B665-56EC52BC1275}"/>
                </a:ext>
              </a:extLst>
            </p:cNvPr>
            <p:cNvSpPr>
              <a:spLocks/>
            </p:cNvSpPr>
            <p:nvPr/>
          </p:nvSpPr>
          <p:spPr bwMode="auto">
            <a:xfrm>
              <a:off x="4677" y="564"/>
              <a:ext cx="20" cy="30"/>
            </a:xfrm>
            <a:custGeom>
              <a:avLst/>
              <a:gdLst/>
              <a:ahLst/>
              <a:cxnLst>
                <a:cxn ang="0">
                  <a:pos x="0" y="0"/>
                </a:cxn>
                <a:cxn ang="0">
                  <a:pos x="6" y="60"/>
                </a:cxn>
                <a:cxn ang="0">
                  <a:pos x="59" y="0"/>
                </a:cxn>
                <a:cxn ang="0">
                  <a:pos x="0" y="0"/>
                </a:cxn>
              </a:cxnLst>
              <a:rect l="0" t="0" r="r" b="b"/>
              <a:pathLst>
                <a:path w="59" h="60">
                  <a:moveTo>
                    <a:pt x="0" y="0"/>
                  </a:moveTo>
                  <a:lnTo>
                    <a:pt x="6" y="60"/>
                  </a:lnTo>
                  <a:lnTo>
                    <a:pt x="59" y="0"/>
                  </a:lnTo>
                  <a:lnTo>
                    <a:pt x="0"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64" name="Freeform 28">
              <a:extLst>
                <a:ext uri="{FF2B5EF4-FFF2-40B4-BE49-F238E27FC236}">
                  <a16:creationId xmlns:a16="http://schemas.microsoft.com/office/drawing/2014/main" id="{3419E02A-A817-4254-A820-BB2922B569E3}"/>
                </a:ext>
              </a:extLst>
            </p:cNvPr>
            <p:cNvSpPr>
              <a:spLocks/>
            </p:cNvSpPr>
            <p:nvPr/>
          </p:nvSpPr>
          <p:spPr bwMode="auto">
            <a:xfrm>
              <a:off x="4958" y="1005"/>
              <a:ext cx="20" cy="30"/>
            </a:xfrm>
            <a:custGeom>
              <a:avLst/>
              <a:gdLst/>
              <a:ahLst/>
              <a:cxnLst>
                <a:cxn ang="0">
                  <a:pos x="0" y="0"/>
                </a:cxn>
                <a:cxn ang="0">
                  <a:pos x="0" y="61"/>
                </a:cxn>
                <a:cxn ang="0">
                  <a:pos x="60" y="61"/>
                </a:cxn>
                <a:cxn ang="0">
                  <a:pos x="0" y="0"/>
                </a:cxn>
              </a:cxnLst>
              <a:rect l="0" t="0" r="r" b="b"/>
              <a:pathLst>
                <a:path w="60" h="61">
                  <a:moveTo>
                    <a:pt x="0" y="0"/>
                  </a:moveTo>
                  <a:lnTo>
                    <a:pt x="0" y="61"/>
                  </a:lnTo>
                  <a:lnTo>
                    <a:pt x="60" y="61"/>
                  </a:lnTo>
                  <a:lnTo>
                    <a:pt x="0" y="0"/>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grpSp>
        <p:nvGrpSpPr>
          <p:cNvPr id="65" name="Group 29">
            <a:extLst>
              <a:ext uri="{FF2B5EF4-FFF2-40B4-BE49-F238E27FC236}">
                <a16:creationId xmlns:a16="http://schemas.microsoft.com/office/drawing/2014/main" id="{2E73519E-81B1-4A2B-B05F-ADC9FD22CB98}"/>
              </a:ext>
            </a:extLst>
          </p:cNvPr>
          <p:cNvGrpSpPr>
            <a:grpSpLocks/>
          </p:cNvGrpSpPr>
          <p:nvPr/>
        </p:nvGrpSpPr>
        <p:grpSpPr bwMode="auto">
          <a:xfrm>
            <a:off x="4932076" y="4221088"/>
            <a:ext cx="1109663" cy="1219200"/>
            <a:chOff x="4896" y="0"/>
            <a:chExt cx="699" cy="768"/>
          </a:xfrm>
        </p:grpSpPr>
        <p:sp>
          <p:nvSpPr>
            <p:cNvPr id="66" name="Freeform 30">
              <a:extLst>
                <a:ext uri="{FF2B5EF4-FFF2-40B4-BE49-F238E27FC236}">
                  <a16:creationId xmlns:a16="http://schemas.microsoft.com/office/drawing/2014/main" id="{4C41338D-2D11-43DF-AC03-4387DB6DC358}"/>
                </a:ext>
              </a:extLst>
            </p:cNvPr>
            <p:cNvSpPr>
              <a:spLocks/>
            </p:cNvSpPr>
            <p:nvPr/>
          </p:nvSpPr>
          <p:spPr bwMode="auto">
            <a:xfrm>
              <a:off x="4896" y="624"/>
              <a:ext cx="181" cy="144"/>
            </a:xfrm>
            <a:custGeom>
              <a:avLst/>
              <a:gdLst/>
              <a:ahLst/>
              <a:cxnLst>
                <a:cxn ang="0">
                  <a:pos x="542" y="48"/>
                </a:cxn>
                <a:cxn ang="0">
                  <a:pos x="477" y="0"/>
                </a:cxn>
                <a:cxn ang="0">
                  <a:pos x="0" y="282"/>
                </a:cxn>
                <a:cxn ang="0">
                  <a:pos x="28" y="288"/>
                </a:cxn>
                <a:cxn ang="0">
                  <a:pos x="449" y="66"/>
                </a:cxn>
                <a:cxn ang="0">
                  <a:pos x="506" y="108"/>
                </a:cxn>
                <a:cxn ang="0">
                  <a:pos x="542" y="48"/>
                </a:cxn>
              </a:cxnLst>
              <a:rect l="0" t="0" r="r" b="b"/>
              <a:pathLst>
                <a:path w="542" h="288">
                  <a:moveTo>
                    <a:pt x="542" y="48"/>
                  </a:moveTo>
                  <a:lnTo>
                    <a:pt x="477" y="0"/>
                  </a:lnTo>
                  <a:lnTo>
                    <a:pt x="0" y="282"/>
                  </a:lnTo>
                  <a:lnTo>
                    <a:pt x="28" y="288"/>
                  </a:lnTo>
                  <a:lnTo>
                    <a:pt x="449" y="66"/>
                  </a:lnTo>
                  <a:lnTo>
                    <a:pt x="506" y="108"/>
                  </a:lnTo>
                  <a:lnTo>
                    <a:pt x="542" y="48"/>
                  </a:lnTo>
                  <a:close/>
                </a:path>
              </a:pathLst>
            </a:custGeom>
            <a:solidFill>
              <a:srgbClr val="000016"/>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nvGrpSpPr>
            <p:cNvPr id="67" name="Group 31">
              <a:extLst>
                <a:ext uri="{FF2B5EF4-FFF2-40B4-BE49-F238E27FC236}">
                  <a16:creationId xmlns:a16="http://schemas.microsoft.com/office/drawing/2014/main" id="{7617AB4A-6BA8-4FD1-A283-BC4D580714AA}"/>
                </a:ext>
              </a:extLst>
            </p:cNvPr>
            <p:cNvGrpSpPr>
              <a:grpSpLocks/>
            </p:cNvGrpSpPr>
            <p:nvPr/>
          </p:nvGrpSpPr>
          <p:grpSpPr bwMode="auto">
            <a:xfrm>
              <a:off x="4992" y="0"/>
              <a:ext cx="603" cy="718"/>
              <a:chOff x="5011" y="188"/>
              <a:chExt cx="603" cy="718"/>
            </a:xfrm>
          </p:grpSpPr>
          <p:sp>
            <p:nvSpPr>
              <p:cNvPr id="68" name="Freeform 32">
                <a:extLst>
                  <a:ext uri="{FF2B5EF4-FFF2-40B4-BE49-F238E27FC236}">
                    <a16:creationId xmlns:a16="http://schemas.microsoft.com/office/drawing/2014/main" id="{EF4BD52C-B821-470F-9248-F506DFAF809D}"/>
                  </a:ext>
                </a:extLst>
              </p:cNvPr>
              <p:cNvSpPr>
                <a:spLocks/>
              </p:cNvSpPr>
              <p:nvPr/>
            </p:nvSpPr>
            <p:spPr bwMode="auto">
              <a:xfrm>
                <a:off x="5011" y="188"/>
                <a:ext cx="522" cy="713"/>
              </a:xfrm>
              <a:custGeom>
                <a:avLst/>
                <a:gdLst/>
                <a:ahLst/>
                <a:cxnLst>
                  <a:cxn ang="0">
                    <a:pos x="250" y="37"/>
                  </a:cxn>
                  <a:cxn ang="0">
                    <a:pos x="293" y="16"/>
                  </a:cxn>
                  <a:cxn ang="0">
                    <a:pos x="338" y="8"/>
                  </a:cxn>
                  <a:cxn ang="0">
                    <a:pos x="391" y="3"/>
                  </a:cxn>
                  <a:cxn ang="0">
                    <a:pos x="474" y="19"/>
                  </a:cxn>
                  <a:cxn ang="0">
                    <a:pos x="497" y="101"/>
                  </a:cxn>
                  <a:cxn ang="0">
                    <a:pos x="544" y="160"/>
                  </a:cxn>
                  <a:cxn ang="0">
                    <a:pos x="647" y="155"/>
                  </a:cxn>
                  <a:cxn ang="0">
                    <a:pos x="1076" y="213"/>
                  </a:cxn>
                  <a:cxn ang="0">
                    <a:pos x="1267" y="329"/>
                  </a:cxn>
                  <a:cxn ang="0">
                    <a:pos x="1380" y="418"/>
                  </a:cxn>
                  <a:cxn ang="0">
                    <a:pos x="1416" y="434"/>
                  </a:cxn>
                  <a:cxn ang="0">
                    <a:pos x="1427" y="451"/>
                  </a:cxn>
                  <a:cxn ang="0">
                    <a:pos x="1426" y="473"/>
                  </a:cxn>
                  <a:cxn ang="0">
                    <a:pos x="1423" y="509"/>
                  </a:cxn>
                  <a:cxn ang="0">
                    <a:pos x="1475" y="562"/>
                  </a:cxn>
                  <a:cxn ang="0">
                    <a:pos x="1492" y="630"/>
                  </a:cxn>
                  <a:cxn ang="0">
                    <a:pos x="1567" y="708"/>
                  </a:cxn>
                  <a:cxn ang="0">
                    <a:pos x="1555" y="810"/>
                  </a:cxn>
                  <a:cxn ang="0">
                    <a:pos x="1567" y="911"/>
                  </a:cxn>
                  <a:cxn ang="0">
                    <a:pos x="1558" y="971"/>
                  </a:cxn>
                  <a:cxn ang="0">
                    <a:pos x="1537" y="1020"/>
                  </a:cxn>
                  <a:cxn ang="0">
                    <a:pos x="1495" y="1072"/>
                  </a:cxn>
                  <a:cxn ang="0">
                    <a:pos x="1406" y="1183"/>
                  </a:cxn>
                  <a:cxn ang="0">
                    <a:pos x="1375" y="1419"/>
                  </a:cxn>
                  <a:cxn ang="0">
                    <a:pos x="500" y="1264"/>
                  </a:cxn>
                  <a:cxn ang="0">
                    <a:pos x="483" y="1175"/>
                  </a:cxn>
                  <a:cxn ang="0">
                    <a:pos x="438" y="1219"/>
                  </a:cxn>
                  <a:cxn ang="0">
                    <a:pos x="377" y="1285"/>
                  </a:cxn>
                  <a:cxn ang="0">
                    <a:pos x="175" y="1271"/>
                  </a:cxn>
                  <a:cxn ang="0">
                    <a:pos x="87" y="1211"/>
                  </a:cxn>
                  <a:cxn ang="0">
                    <a:pos x="228" y="1093"/>
                  </a:cxn>
                  <a:cxn ang="0">
                    <a:pos x="387" y="1005"/>
                  </a:cxn>
                  <a:cxn ang="0">
                    <a:pos x="359" y="946"/>
                  </a:cxn>
                  <a:cxn ang="0">
                    <a:pos x="359" y="822"/>
                  </a:cxn>
                  <a:cxn ang="0">
                    <a:pos x="333" y="666"/>
                  </a:cxn>
                  <a:cxn ang="0">
                    <a:pos x="192" y="608"/>
                  </a:cxn>
                  <a:cxn ang="0">
                    <a:pos x="96" y="505"/>
                  </a:cxn>
                  <a:cxn ang="0">
                    <a:pos x="0" y="349"/>
                  </a:cxn>
                  <a:cxn ang="0">
                    <a:pos x="70" y="179"/>
                  </a:cxn>
                  <a:cxn ang="0">
                    <a:pos x="184" y="68"/>
                  </a:cxn>
                </a:cxnLst>
                <a:rect l="0" t="0" r="r" b="b"/>
                <a:pathLst>
                  <a:path w="1567" h="1426">
                    <a:moveTo>
                      <a:pt x="227" y="54"/>
                    </a:moveTo>
                    <a:lnTo>
                      <a:pt x="250" y="37"/>
                    </a:lnTo>
                    <a:lnTo>
                      <a:pt x="272" y="25"/>
                    </a:lnTo>
                    <a:lnTo>
                      <a:pt x="293" y="16"/>
                    </a:lnTo>
                    <a:lnTo>
                      <a:pt x="315" y="12"/>
                    </a:lnTo>
                    <a:lnTo>
                      <a:pt x="338" y="8"/>
                    </a:lnTo>
                    <a:lnTo>
                      <a:pt x="364" y="6"/>
                    </a:lnTo>
                    <a:lnTo>
                      <a:pt x="391" y="3"/>
                    </a:lnTo>
                    <a:lnTo>
                      <a:pt x="423" y="0"/>
                    </a:lnTo>
                    <a:lnTo>
                      <a:pt x="474" y="19"/>
                    </a:lnTo>
                    <a:lnTo>
                      <a:pt x="497" y="54"/>
                    </a:lnTo>
                    <a:lnTo>
                      <a:pt x="497" y="101"/>
                    </a:lnTo>
                    <a:lnTo>
                      <a:pt x="544" y="116"/>
                    </a:lnTo>
                    <a:lnTo>
                      <a:pt x="544" y="160"/>
                    </a:lnTo>
                    <a:lnTo>
                      <a:pt x="572" y="175"/>
                    </a:lnTo>
                    <a:lnTo>
                      <a:pt x="647" y="155"/>
                    </a:lnTo>
                    <a:lnTo>
                      <a:pt x="886" y="155"/>
                    </a:lnTo>
                    <a:lnTo>
                      <a:pt x="1076" y="213"/>
                    </a:lnTo>
                    <a:lnTo>
                      <a:pt x="1134" y="253"/>
                    </a:lnTo>
                    <a:lnTo>
                      <a:pt x="1267" y="329"/>
                    </a:lnTo>
                    <a:lnTo>
                      <a:pt x="1319" y="374"/>
                    </a:lnTo>
                    <a:lnTo>
                      <a:pt x="1380" y="418"/>
                    </a:lnTo>
                    <a:lnTo>
                      <a:pt x="1401" y="425"/>
                    </a:lnTo>
                    <a:lnTo>
                      <a:pt x="1416" y="434"/>
                    </a:lnTo>
                    <a:lnTo>
                      <a:pt x="1423" y="441"/>
                    </a:lnTo>
                    <a:lnTo>
                      <a:pt x="1427" y="451"/>
                    </a:lnTo>
                    <a:lnTo>
                      <a:pt x="1427" y="461"/>
                    </a:lnTo>
                    <a:lnTo>
                      <a:pt x="1426" y="473"/>
                    </a:lnTo>
                    <a:lnTo>
                      <a:pt x="1424" y="490"/>
                    </a:lnTo>
                    <a:lnTo>
                      <a:pt x="1423" y="509"/>
                    </a:lnTo>
                    <a:lnTo>
                      <a:pt x="1475" y="529"/>
                    </a:lnTo>
                    <a:lnTo>
                      <a:pt x="1475" y="562"/>
                    </a:lnTo>
                    <a:lnTo>
                      <a:pt x="1492" y="597"/>
                    </a:lnTo>
                    <a:lnTo>
                      <a:pt x="1492" y="630"/>
                    </a:lnTo>
                    <a:lnTo>
                      <a:pt x="1509" y="664"/>
                    </a:lnTo>
                    <a:lnTo>
                      <a:pt x="1567" y="708"/>
                    </a:lnTo>
                    <a:lnTo>
                      <a:pt x="1567" y="752"/>
                    </a:lnTo>
                    <a:lnTo>
                      <a:pt x="1555" y="810"/>
                    </a:lnTo>
                    <a:lnTo>
                      <a:pt x="1567" y="873"/>
                    </a:lnTo>
                    <a:lnTo>
                      <a:pt x="1567" y="911"/>
                    </a:lnTo>
                    <a:lnTo>
                      <a:pt x="1564" y="944"/>
                    </a:lnTo>
                    <a:lnTo>
                      <a:pt x="1558" y="971"/>
                    </a:lnTo>
                    <a:lnTo>
                      <a:pt x="1550" y="996"/>
                    </a:lnTo>
                    <a:lnTo>
                      <a:pt x="1537" y="1020"/>
                    </a:lnTo>
                    <a:lnTo>
                      <a:pt x="1519" y="1045"/>
                    </a:lnTo>
                    <a:lnTo>
                      <a:pt x="1495" y="1072"/>
                    </a:lnTo>
                    <a:lnTo>
                      <a:pt x="1463" y="1103"/>
                    </a:lnTo>
                    <a:lnTo>
                      <a:pt x="1406" y="1183"/>
                    </a:lnTo>
                    <a:lnTo>
                      <a:pt x="1358" y="1296"/>
                    </a:lnTo>
                    <a:lnTo>
                      <a:pt x="1375" y="1419"/>
                    </a:lnTo>
                    <a:lnTo>
                      <a:pt x="492" y="1426"/>
                    </a:lnTo>
                    <a:lnTo>
                      <a:pt x="500" y="1264"/>
                    </a:lnTo>
                    <a:lnTo>
                      <a:pt x="552" y="1167"/>
                    </a:lnTo>
                    <a:lnTo>
                      <a:pt x="483" y="1175"/>
                    </a:lnTo>
                    <a:lnTo>
                      <a:pt x="438" y="1167"/>
                    </a:lnTo>
                    <a:lnTo>
                      <a:pt x="438" y="1219"/>
                    </a:lnTo>
                    <a:lnTo>
                      <a:pt x="395" y="1227"/>
                    </a:lnTo>
                    <a:lnTo>
                      <a:pt x="377" y="1285"/>
                    </a:lnTo>
                    <a:lnTo>
                      <a:pt x="237" y="1315"/>
                    </a:lnTo>
                    <a:lnTo>
                      <a:pt x="175" y="1271"/>
                    </a:lnTo>
                    <a:lnTo>
                      <a:pt x="96" y="1271"/>
                    </a:lnTo>
                    <a:lnTo>
                      <a:pt x="87" y="1211"/>
                    </a:lnTo>
                    <a:lnTo>
                      <a:pt x="132" y="1159"/>
                    </a:lnTo>
                    <a:lnTo>
                      <a:pt x="228" y="1093"/>
                    </a:lnTo>
                    <a:lnTo>
                      <a:pt x="308" y="1078"/>
                    </a:lnTo>
                    <a:lnTo>
                      <a:pt x="387" y="1005"/>
                    </a:lnTo>
                    <a:lnTo>
                      <a:pt x="387" y="982"/>
                    </a:lnTo>
                    <a:lnTo>
                      <a:pt x="359" y="946"/>
                    </a:lnTo>
                    <a:lnTo>
                      <a:pt x="359" y="888"/>
                    </a:lnTo>
                    <a:lnTo>
                      <a:pt x="359" y="822"/>
                    </a:lnTo>
                    <a:lnTo>
                      <a:pt x="333" y="755"/>
                    </a:lnTo>
                    <a:lnTo>
                      <a:pt x="333" y="666"/>
                    </a:lnTo>
                    <a:lnTo>
                      <a:pt x="237" y="603"/>
                    </a:lnTo>
                    <a:lnTo>
                      <a:pt x="192" y="608"/>
                    </a:lnTo>
                    <a:lnTo>
                      <a:pt x="84" y="560"/>
                    </a:lnTo>
                    <a:lnTo>
                      <a:pt x="96" y="505"/>
                    </a:lnTo>
                    <a:lnTo>
                      <a:pt x="36" y="437"/>
                    </a:lnTo>
                    <a:lnTo>
                      <a:pt x="0" y="349"/>
                    </a:lnTo>
                    <a:lnTo>
                      <a:pt x="17" y="245"/>
                    </a:lnTo>
                    <a:lnTo>
                      <a:pt x="70" y="179"/>
                    </a:lnTo>
                    <a:lnTo>
                      <a:pt x="141" y="98"/>
                    </a:lnTo>
                    <a:lnTo>
                      <a:pt x="184" y="68"/>
                    </a:lnTo>
                    <a:lnTo>
                      <a:pt x="227" y="54"/>
                    </a:lnTo>
                    <a:close/>
                  </a:path>
                </a:pathLst>
              </a:custGeom>
              <a:solidFill>
                <a:srgbClr val="00000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69" name="Freeform 33">
                <a:extLst>
                  <a:ext uri="{FF2B5EF4-FFF2-40B4-BE49-F238E27FC236}">
                    <a16:creationId xmlns:a16="http://schemas.microsoft.com/office/drawing/2014/main" id="{4B6D8065-F3F0-4AC6-9189-D786109FD2DB}"/>
                  </a:ext>
                </a:extLst>
              </p:cNvPr>
              <p:cNvSpPr>
                <a:spLocks/>
              </p:cNvSpPr>
              <p:nvPr/>
            </p:nvSpPr>
            <p:spPr bwMode="auto">
              <a:xfrm>
                <a:off x="5011" y="344"/>
                <a:ext cx="192" cy="183"/>
              </a:xfrm>
              <a:custGeom>
                <a:avLst/>
                <a:gdLst/>
                <a:ahLst/>
                <a:cxnLst>
                  <a:cxn ang="0">
                    <a:pos x="0" y="24"/>
                  </a:cxn>
                  <a:cxn ang="0">
                    <a:pos x="0" y="90"/>
                  </a:cxn>
                  <a:cxn ang="0">
                    <a:pos x="41" y="147"/>
                  </a:cxn>
                  <a:cxn ang="0">
                    <a:pos x="120" y="195"/>
                  </a:cxn>
                  <a:cxn ang="0">
                    <a:pos x="200" y="186"/>
                  </a:cxn>
                  <a:cxn ang="0">
                    <a:pos x="311" y="152"/>
                  </a:cxn>
                  <a:cxn ang="0">
                    <a:pos x="425" y="200"/>
                  </a:cxn>
                  <a:cxn ang="0">
                    <a:pos x="385" y="263"/>
                  </a:cxn>
                  <a:cxn ang="0">
                    <a:pos x="341" y="266"/>
                  </a:cxn>
                  <a:cxn ang="0">
                    <a:pos x="232" y="290"/>
                  </a:cxn>
                  <a:cxn ang="0">
                    <a:pos x="317" y="347"/>
                  </a:cxn>
                  <a:cxn ang="0">
                    <a:pos x="419" y="365"/>
                  </a:cxn>
                  <a:cxn ang="0">
                    <a:pos x="487" y="365"/>
                  </a:cxn>
                  <a:cxn ang="0">
                    <a:pos x="576" y="323"/>
                  </a:cxn>
                  <a:cxn ang="0">
                    <a:pos x="537" y="247"/>
                  </a:cxn>
                  <a:cxn ang="0">
                    <a:pos x="475" y="147"/>
                  </a:cxn>
                  <a:cxn ang="0">
                    <a:pos x="317" y="33"/>
                  </a:cxn>
                  <a:cxn ang="0">
                    <a:pos x="203" y="0"/>
                  </a:cxn>
                  <a:cxn ang="0">
                    <a:pos x="74" y="14"/>
                  </a:cxn>
                  <a:cxn ang="0">
                    <a:pos x="71" y="14"/>
                  </a:cxn>
                  <a:cxn ang="0">
                    <a:pos x="61" y="15"/>
                  </a:cxn>
                  <a:cxn ang="0">
                    <a:pos x="48" y="18"/>
                  </a:cxn>
                  <a:cxn ang="0">
                    <a:pos x="34" y="19"/>
                  </a:cxn>
                  <a:cxn ang="0">
                    <a:pos x="19" y="20"/>
                  </a:cxn>
                  <a:cxn ang="0">
                    <a:pos x="8" y="22"/>
                  </a:cxn>
                  <a:cxn ang="0">
                    <a:pos x="0" y="24"/>
                  </a:cxn>
                  <a:cxn ang="0">
                    <a:pos x="0" y="24"/>
                  </a:cxn>
                </a:cxnLst>
                <a:rect l="0" t="0" r="r" b="b"/>
                <a:pathLst>
                  <a:path w="576" h="365">
                    <a:moveTo>
                      <a:pt x="0" y="24"/>
                    </a:moveTo>
                    <a:lnTo>
                      <a:pt x="0" y="90"/>
                    </a:lnTo>
                    <a:lnTo>
                      <a:pt x="41" y="147"/>
                    </a:lnTo>
                    <a:lnTo>
                      <a:pt x="120" y="195"/>
                    </a:lnTo>
                    <a:lnTo>
                      <a:pt x="200" y="186"/>
                    </a:lnTo>
                    <a:lnTo>
                      <a:pt x="311" y="152"/>
                    </a:lnTo>
                    <a:lnTo>
                      <a:pt x="425" y="200"/>
                    </a:lnTo>
                    <a:lnTo>
                      <a:pt x="385" y="263"/>
                    </a:lnTo>
                    <a:lnTo>
                      <a:pt x="341" y="266"/>
                    </a:lnTo>
                    <a:lnTo>
                      <a:pt x="232" y="290"/>
                    </a:lnTo>
                    <a:lnTo>
                      <a:pt x="317" y="347"/>
                    </a:lnTo>
                    <a:lnTo>
                      <a:pt x="419" y="365"/>
                    </a:lnTo>
                    <a:lnTo>
                      <a:pt x="487" y="365"/>
                    </a:lnTo>
                    <a:lnTo>
                      <a:pt x="576" y="323"/>
                    </a:lnTo>
                    <a:lnTo>
                      <a:pt x="537" y="247"/>
                    </a:lnTo>
                    <a:lnTo>
                      <a:pt x="475" y="147"/>
                    </a:lnTo>
                    <a:lnTo>
                      <a:pt x="317" y="33"/>
                    </a:lnTo>
                    <a:lnTo>
                      <a:pt x="203" y="0"/>
                    </a:lnTo>
                    <a:lnTo>
                      <a:pt x="74" y="14"/>
                    </a:lnTo>
                    <a:lnTo>
                      <a:pt x="71" y="14"/>
                    </a:lnTo>
                    <a:lnTo>
                      <a:pt x="61" y="15"/>
                    </a:lnTo>
                    <a:lnTo>
                      <a:pt x="48" y="18"/>
                    </a:lnTo>
                    <a:lnTo>
                      <a:pt x="34" y="19"/>
                    </a:lnTo>
                    <a:lnTo>
                      <a:pt x="19" y="20"/>
                    </a:lnTo>
                    <a:lnTo>
                      <a:pt x="8" y="22"/>
                    </a:lnTo>
                    <a:lnTo>
                      <a:pt x="0" y="24"/>
                    </a:lnTo>
                    <a:lnTo>
                      <a:pt x="0" y="24"/>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0" name="Freeform 34">
                <a:extLst>
                  <a:ext uri="{FF2B5EF4-FFF2-40B4-BE49-F238E27FC236}">
                    <a16:creationId xmlns:a16="http://schemas.microsoft.com/office/drawing/2014/main" id="{BC05E42B-AF2D-4BF5-82FC-E0177DEE39F7}"/>
                  </a:ext>
                </a:extLst>
              </p:cNvPr>
              <p:cNvSpPr>
                <a:spLocks/>
              </p:cNvSpPr>
              <p:nvPr/>
            </p:nvSpPr>
            <p:spPr bwMode="auto">
              <a:xfrm>
                <a:off x="5046" y="454"/>
                <a:ext cx="83" cy="33"/>
              </a:xfrm>
              <a:custGeom>
                <a:avLst/>
                <a:gdLst/>
                <a:ahLst/>
                <a:cxnLst>
                  <a:cxn ang="0">
                    <a:pos x="0" y="23"/>
                  </a:cxn>
                  <a:cxn ang="0">
                    <a:pos x="174" y="0"/>
                  </a:cxn>
                  <a:cxn ang="0">
                    <a:pos x="249" y="42"/>
                  </a:cxn>
                  <a:cxn ang="0">
                    <a:pos x="100" y="66"/>
                  </a:cxn>
                  <a:cxn ang="0">
                    <a:pos x="0" y="23"/>
                  </a:cxn>
                </a:cxnLst>
                <a:rect l="0" t="0" r="r" b="b"/>
                <a:pathLst>
                  <a:path w="249" h="66">
                    <a:moveTo>
                      <a:pt x="0" y="23"/>
                    </a:moveTo>
                    <a:lnTo>
                      <a:pt x="174" y="0"/>
                    </a:lnTo>
                    <a:lnTo>
                      <a:pt x="249" y="42"/>
                    </a:lnTo>
                    <a:lnTo>
                      <a:pt x="100" y="66"/>
                    </a:lnTo>
                    <a:lnTo>
                      <a:pt x="0" y="23"/>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1" name="Freeform 35">
                <a:extLst>
                  <a:ext uri="{FF2B5EF4-FFF2-40B4-BE49-F238E27FC236}">
                    <a16:creationId xmlns:a16="http://schemas.microsoft.com/office/drawing/2014/main" id="{C2DAD362-21B3-408E-80A0-2CC929D1758D}"/>
                  </a:ext>
                </a:extLst>
              </p:cNvPr>
              <p:cNvSpPr>
                <a:spLocks/>
              </p:cNvSpPr>
              <p:nvPr/>
            </p:nvSpPr>
            <p:spPr bwMode="auto">
              <a:xfrm>
                <a:off x="5158" y="501"/>
                <a:ext cx="174" cy="142"/>
              </a:xfrm>
              <a:custGeom>
                <a:avLst/>
                <a:gdLst/>
                <a:ahLst/>
                <a:cxnLst>
                  <a:cxn ang="0">
                    <a:pos x="152" y="109"/>
                  </a:cxn>
                  <a:cxn ang="0">
                    <a:pos x="108" y="90"/>
                  </a:cxn>
                  <a:cxn ang="0">
                    <a:pos x="52" y="0"/>
                  </a:cxn>
                  <a:cxn ang="0">
                    <a:pos x="0" y="9"/>
                  </a:cxn>
                  <a:cxn ang="0">
                    <a:pos x="0" y="51"/>
                  </a:cxn>
                  <a:cxn ang="0">
                    <a:pos x="52" y="85"/>
                  </a:cxn>
                  <a:cxn ang="0">
                    <a:pos x="52" y="143"/>
                  </a:cxn>
                  <a:cxn ang="0">
                    <a:pos x="96" y="189"/>
                  </a:cxn>
                  <a:cxn ang="0">
                    <a:pos x="135" y="228"/>
                  </a:cxn>
                  <a:cxn ang="0">
                    <a:pos x="175" y="247"/>
                  </a:cxn>
                  <a:cxn ang="0">
                    <a:pos x="232" y="242"/>
                  </a:cxn>
                  <a:cxn ang="0">
                    <a:pos x="314" y="242"/>
                  </a:cxn>
                  <a:cxn ang="0">
                    <a:pos x="381" y="283"/>
                  </a:cxn>
                  <a:cxn ang="0">
                    <a:pos x="522" y="283"/>
                  </a:cxn>
                  <a:cxn ang="0">
                    <a:pos x="501" y="209"/>
                  </a:cxn>
                  <a:cxn ang="0">
                    <a:pos x="393" y="204"/>
                  </a:cxn>
                  <a:cxn ang="0">
                    <a:pos x="275" y="199"/>
                  </a:cxn>
                  <a:cxn ang="0">
                    <a:pos x="246" y="167"/>
                  </a:cxn>
                  <a:cxn ang="0">
                    <a:pos x="187" y="157"/>
                  </a:cxn>
                  <a:cxn ang="0">
                    <a:pos x="152" y="109"/>
                  </a:cxn>
                </a:cxnLst>
                <a:rect l="0" t="0" r="r" b="b"/>
                <a:pathLst>
                  <a:path w="522" h="283">
                    <a:moveTo>
                      <a:pt x="152" y="109"/>
                    </a:moveTo>
                    <a:lnTo>
                      <a:pt x="108" y="90"/>
                    </a:lnTo>
                    <a:lnTo>
                      <a:pt x="52" y="0"/>
                    </a:lnTo>
                    <a:lnTo>
                      <a:pt x="0" y="9"/>
                    </a:lnTo>
                    <a:lnTo>
                      <a:pt x="0" y="51"/>
                    </a:lnTo>
                    <a:lnTo>
                      <a:pt x="52" y="85"/>
                    </a:lnTo>
                    <a:lnTo>
                      <a:pt x="52" y="143"/>
                    </a:lnTo>
                    <a:lnTo>
                      <a:pt x="96" y="189"/>
                    </a:lnTo>
                    <a:lnTo>
                      <a:pt x="135" y="228"/>
                    </a:lnTo>
                    <a:lnTo>
                      <a:pt x="175" y="247"/>
                    </a:lnTo>
                    <a:lnTo>
                      <a:pt x="232" y="242"/>
                    </a:lnTo>
                    <a:lnTo>
                      <a:pt x="314" y="242"/>
                    </a:lnTo>
                    <a:lnTo>
                      <a:pt x="381" y="283"/>
                    </a:lnTo>
                    <a:lnTo>
                      <a:pt x="522" y="283"/>
                    </a:lnTo>
                    <a:lnTo>
                      <a:pt x="501" y="209"/>
                    </a:lnTo>
                    <a:lnTo>
                      <a:pt x="393" y="204"/>
                    </a:lnTo>
                    <a:lnTo>
                      <a:pt x="275" y="199"/>
                    </a:lnTo>
                    <a:lnTo>
                      <a:pt x="246" y="167"/>
                    </a:lnTo>
                    <a:lnTo>
                      <a:pt x="187" y="157"/>
                    </a:lnTo>
                    <a:lnTo>
                      <a:pt x="152" y="109"/>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2" name="Freeform 36">
                <a:extLst>
                  <a:ext uri="{FF2B5EF4-FFF2-40B4-BE49-F238E27FC236}">
                    <a16:creationId xmlns:a16="http://schemas.microsoft.com/office/drawing/2014/main" id="{E407649D-44B8-4873-B773-349A84E17AD6}"/>
                  </a:ext>
                </a:extLst>
              </p:cNvPr>
              <p:cNvSpPr>
                <a:spLocks/>
              </p:cNvSpPr>
              <p:nvPr/>
            </p:nvSpPr>
            <p:spPr bwMode="auto">
              <a:xfrm>
                <a:off x="5202" y="485"/>
                <a:ext cx="48" cy="83"/>
              </a:xfrm>
              <a:custGeom>
                <a:avLst/>
                <a:gdLst/>
                <a:ahLst/>
                <a:cxnLst>
                  <a:cxn ang="0">
                    <a:pos x="44" y="0"/>
                  </a:cxn>
                  <a:cxn ang="0">
                    <a:pos x="0" y="0"/>
                  </a:cxn>
                  <a:cxn ang="0">
                    <a:pos x="0" y="43"/>
                  </a:cxn>
                  <a:cxn ang="0">
                    <a:pos x="44" y="72"/>
                  </a:cxn>
                  <a:cxn ang="0">
                    <a:pos x="73" y="119"/>
                  </a:cxn>
                  <a:cxn ang="0">
                    <a:pos x="73" y="157"/>
                  </a:cxn>
                  <a:cxn ang="0">
                    <a:pos x="121" y="167"/>
                  </a:cxn>
                  <a:cxn ang="0">
                    <a:pos x="144" y="143"/>
                  </a:cxn>
                  <a:cxn ang="0">
                    <a:pos x="144" y="82"/>
                  </a:cxn>
                  <a:cxn ang="0">
                    <a:pos x="105" y="63"/>
                  </a:cxn>
                  <a:cxn ang="0">
                    <a:pos x="73" y="34"/>
                  </a:cxn>
                  <a:cxn ang="0">
                    <a:pos x="44" y="0"/>
                  </a:cxn>
                </a:cxnLst>
                <a:rect l="0" t="0" r="r" b="b"/>
                <a:pathLst>
                  <a:path w="144" h="167">
                    <a:moveTo>
                      <a:pt x="44" y="0"/>
                    </a:moveTo>
                    <a:lnTo>
                      <a:pt x="0" y="0"/>
                    </a:lnTo>
                    <a:lnTo>
                      <a:pt x="0" y="43"/>
                    </a:lnTo>
                    <a:lnTo>
                      <a:pt x="44" y="72"/>
                    </a:lnTo>
                    <a:lnTo>
                      <a:pt x="73" y="119"/>
                    </a:lnTo>
                    <a:lnTo>
                      <a:pt x="73" y="157"/>
                    </a:lnTo>
                    <a:lnTo>
                      <a:pt x="121" y="167"/>
                    </a:lnTo>
                    <a:lnTo>
                      <a:pt x="144" y="143"/>
                    </a:lnTo>
                    <a:lnTo>
                      <a:pt x="144" y="82"/>
                    </a:lnTo>
                    <a:lnTo>
                      <a:pt x="105" y="63"/>
                    </a:lnTo>
                    <a:lnTo>
                      <a:pt x="73" y="34"/>
                    </a:lnTo>
                    <a:lnTo>
                      <a:pt x="44"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3" name="Freeform 37">
                <a:extLst>
                  <a:ext uri="{FF2B5EF4-FFF2-40B4-BE49-F238E27FC236}">
                    <a16:creationId xmlns:a16="http://schemas.microsoft.com/office/drawing/2014/main" id="{80C94AB9-CED5-4262-AB6A-A1AD95622382}"/>
                  </a:ext>
                </a:extLst>
              </p:cNvPr>
              <p:cNvSpPr>
                <a:spLocks/>
              </p:cNvSpPr>
              <p:nvPr/>
            </p:nvSpPr>
            <p:spPr bwMode="auto">
              <a:xfrm>
                <a:off x="5263" y="534"/>
                <a:ext cx="47" cy="41"/>
              </a:xfrm>
              <a:custGeom>
                <a:avLst/>
                <a:gdLst/>
                <a:ahLst/>
                <a:cxnLst>
                  <a:cxn ang="0">
                    <a:pos x="0" y="43"/>
                  </a:cxn>
                  <a:cxn ang="0">
                    <a:pos x="56" y="0"/>
                  </a:cxn>
                  <a:cxn ang="0">
                    <a:pos x="119" y="33"/>
                  </a:cxn>
                  <a:cxn ang="0">
                    <a:pos x="141" y="72"/>
                  </a:cxn>
                  <a:cxn ang="0">
                    <a:pos x="102" y="81"/>
                  </a:cxn>
                  <a:cxn ang="0">
                    <a:pos x="56" y="81"/>
                  </a:cxn>
                  <a:cxn ang="0">
                    <a:pos x="0" y="43"/>
                  </a:cxn>
                </a:cxnLst>
                <a:rect l="0" t="0" r="r" b="b"/>
                <a:pathLst>
                  <a:path w="141" h="81">
                    <a:moveTo>
                      <a:pt x="0" y="43"/>
                    </a:moveTo>
                    <a:lnTo>
                      <a:pt x="56" y="0"/>
                    </a:lnTo>
                    <a:lnTo>
                      <a:pt x="119" y="33"/>
                    </a:lnTo>
                    <a:lnTo>
                      <a:pt x="141" y="72"/>
                    </a:lnTo>
                    <a:lnTo>
                      <a:pt x="102" y="81"/>
                    </a:lnTo>
                    <a:lnTo>
                      <a:pt x="56" y="81"/>
                    </a:lnTo>
                    <a:lnTo>
                      <a:pt x="0" y="43"/>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4" name="Freeform 38">
                <a:extLst>
                  <a:ext uri="{FF2B5EF4-FFF2-40B4-BE49-F238E27FC236}">
                    <a16:creationId xmlns:a16="http://schemas.microsoft.com/office/drawing/2014/main" id="{7885D1DF-D09D-4875-9C9A-7F30AC4D070D}"/>
                  </a:ext>
                </a:extLst>
              </p:cNvPr>
              <p:cNvSpPr>
                <a:spLocks/>
              </p:cNvSpPr>
              <p:nvPr/>
            </p:nvSpPr>
            <p:spPr bwMode="auto">
              <a:xfrm>
                <a:off x="5299" y="527"/>
                <a:ext cx="29" cy="41"/>
              </a:xfrm>
              <a:custGeom>
                <a:avLst/>
                <a:gdLst/>
                <a:ahLst/>
                <a:cxnLst>
                  <a:cxn ang="0">
                    <a:pos x="0" y="29"/>
                  </a:cxn>
                  <a:cxn ang="0">
                    <a:pos x="6" y="0"/>
                  </a:cxn>
                  <a:cxn ang="0">
                    <a:pos x="45" y="15"/>
                  </a:cxn>
                  <a:cxn ang="0">
                    <a:pos x="87" y="82"/>
                  </a:cxn>
                  <a:cxn ang="0">
                    <a:pos x="45" y="48"/>
                  </a:cxn>
                  <a:cxn ang="0">
                    <a:pos x="0" y="29"/>
                  </a:cxn>
                </a:cxnLst>
                <a:rect l="0" t="0" r="r" b="b"/>
                <a:pathLst>
                  <a:path w="87" h="82">
                    <a:moveTo>
                      <a:pt x="0" y="29"/>
                    </a:moveTo>
                    <a:lnTo>
                      <a:pt x="6" y="0"/>
                    </a:lnTo>
                    <a:lnTo>
                      <a:pt x="45" y="15"/>
                    </a:lnTo>
                    <a:lnTo>
                      <a:pt x="87" y="82"/>
                    </a:lnTo>
                    <a:lnTo>
                      <a:pt x="45" y="48"/>
                    </a:lnTo>
                    <a:lnTo>
                      <a:pt x="0" y="29"/>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5" name="Freeform 39">
                <a:extLst>
                  <a:ext uri="{FF2B5EF4-FFF2-40B4-BE49-F238E27FC236}">
                    <a16:creationId xmlns:a16="http://schemas.microsoft.com/office/drawing/2014/main" id="{33D69954-77B2-4071-9E6E-A1A2B3F86789}"/>
                  </a:ext>
                </a:extLst>
              </p:cNvPr>
              <p:cNvSpPr>
                <a:spLocks/>
              </p:cNvSpPr>
              <p:nvPr/>
            </p:nvSpPr>
            <p:spPr bwMode="auto">
              <a:xfrm>
                <a:off x="5253" y="331"/>
                <a:ext cx="86" cy="175"/>
              </a:xfrm>
              <a:custGeom>
                <a:avLst/>
                <a:gdLst/>
                <a:ahLst/>
                <a:cxnLst>
                  <a:cxn ang="0">
                    <a:pos x="0" y="5"/>
                  </a:cxn>
                  <a:cxn ang="0">
                    <a:pos x="0" y="60"/>
                  </a:cxn>
                  <a:cxn ang="0">
                    <a:pos x="6" y="119"/>
                  </a:cxn>
                  <a:cxn ang="0">
                    <a:pos x="20" y="173"/>
                  </a:cxn>
                  <a:cxn ang="0">
                    <a:pos x="41" y="203"/>
                  </a:cxn>
                  <a:cxn ang="0">
                    <a:pos x="121" y="271"/>
                  </a:cxn>
                  <a:cxn ang="0">
                    <a:pos x="126" y="313"/>
                  </a:cxn>
                  <a:cxn ang="0">
                    <a:pos x="167" y="351"/>
                  </a:cxn>
                  <a:cxn ang="0">
                    <a:pos x="193" y="326"/>
                  </a:cxn>
                  <a:cxn ang="0">
                    <a:pos x="193" y="266"/>
                  </a:cxn>
                  <a:cxn ang="0">
                    <a:pos x="242" y="224"/>
                  </a:cxn>
                  <a:cxn ang="0">
                    <a:pos x="256" y="186"/>
                  </a:cxn>
                  <a:cxn ang="0">
                    <a:pos x="256" y="119"/>
                  </a:cxn>
                  <a:cxn ang="0">
                    <a:pos x="223" y="144"/>
                  </a:cxn>
                  <a:cxn ang="0">
                    <a:pos x="185" y="169"/>
                  </a:cxn>
                  <a:cxn ang="0">
                    <a:pos x="141" y="208"/>
                  </a:cxn>
                  <a:cxn ang="0">
                    <a:pos x="136" y="178"/>
                  </a:cxn>
                  <a:cxn ang="0">
                    <a:pos x="157" y="136"/>
                  </a:cxn>
                  <a:cxn ang="0">
                    <a:pos x="162" y="85"/>
                  </a:cxn>
                  <a:cxn ang="0">
                    <a:pos x="151" y="47"/>
                  </a:cxn>
                  <a:cxn ang="0">
                    <a:pos x="121" y="68"/>
                  </a:cxn>
                  <a:cxn ang="0">
                    <a:pos x="86" y="85"/>
                  </a:cxn>
                  <a:cxn ang="0">
                    <a:pos x="60" y="88"/>
                  </a:cxn>
                  <a:cxn ang="0">
                    <a:pos x="43" y="38"/>
                  </a:cxn>
                  <a:cxn ang="0">
                    <a:pos x="30" y="0"/>
                  </a:cxn>
                  <a:cxn ang="0">
                    <a:pos x="0" y="5"/>
                  </a:cxn>
                </a:cxnLst>
                <a:rect l="0" t="0" r="r" b="b"/>
                <a:pathLst>
                  <a:path w="256" h="351">
                    <a:moveTo>
                      <a:pt x="0" y="5"/>
                    </a:moveTo>
                    <a:lnTo>
                      <a:pt x="0" y="60"/>
                    </a:lnTo>
                    <a:lnTo>
                      <a:pt x="6" y="119"/>
                    </a:lnTo>
                    <a:lnTo>
                      <a:pt x="20" y="173"/>
                    </a:lnTo>
                    <a:lnTo>
                      <a:pt x="41" y="203"/>
                    </a:lnTo>
                    <a:lnTo>
                      <a:pt x="121" y="271"/>
                    </a:lnTo>
                    <a:lnTo>
                      <a:pt x="126" y="313"/>
                    </a:lnTo>
                    <a:lnTo>
                      <a:pt x="167" y="351"/>
                    </a:lnTo>
                    <a:lnTo>
                      <a:pt x="193" y="326"/>
                    </a:lnTo>
                    <a:lnTo>
                      <a:pt x="193" y="266"/>
                    </a:lnTo>
                    <a:lnTo>
                      <a:pt x="242" y="224"/>
                    </a:lnTo>
                    <a:lnTo>
                      <a:pt x="256" y="186"/>
                    </a:lnTo>
                    <a:lnTo>
                      <a:pt x="256" y="119"/>
                    </a:lnTo>
                    <a:lnTo>
                      <a:pt x="223" y="144"/>
                    </a:lnTo>
                    <a:lnTo>
                      <a:pt x="185" y="169"/>
                    </a:lnTo>
                    <a:lnTo>
                      <a:pt x="141" y="208"/>
                    </a:lnTo>
                    <a:lnTo>
                      <a:pt x="136" y="178"/>
                    </a:lnTo>
                    <a:lnTo>
                      <a:pt x="157" y="136"/>
                    </a:lnTo>
                    <a:lnTo>
                      <a:pt x="162" y="85"/>
                    </a:lnTo>
                    <a:lnTo>
                      <a:pt x="151" y="47"/>
                    </a:lnTo>
                    <a:lnTo>
                      <a:pt x="121" y="68"/>
                    </a:lnTo>
                    <a:lnTo>
                      <a:pt x="86" y="85"/>
                    </a:lnTo>
                    <a:lnTo>
                      <a:pt x="60" y="88"/>
                    </a:lnTo>
                    <a:lnTo>
                      <a:pt x="43" y="38"/>
                    </a:lnTo>
                    <a:lnTo>
                      <a:pt x="30" y="0"/>
                    </a:lnTo>
                    <a:lnTo>
                      <a:pt x="0" y="5"/>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6" name="Freeform 40">
                <a:extLst>
                  <a:ext uri="{FF2B5EF4-FFF2-40B4-BE49-F238E27FC236}">
                    <a16:creationId xmlns:a16="http://schemas.microsoft.com/office/drawing/2014/main" id="{B8055A12-084B-462D-BD92-2D8610AE8D85}"/>
                  </a:ext>
                </a:extLst>
              </p:cNvPr>
              <p:cNvSpPr>
                <a:spLocks/>
              </p:cNvSpPr>
              <p:nvPr/>
            </p:nvSpPr>
            <p:spPr bwMode="auto">
              <a:xfrm>
                <a:off x="5224" y="360"/>
                <a:ext cx="29" cy="135"/>
              </a:xfrm>
              <a:custGeom>
                <a:avLst/>
                <a:gdLst/>
                <a:ahLst/>
                <a:cxnLst>
                  <a:cxn ang="0">
                    <a:pos x="57" y="173"/>
                  </a:cxn>
                  <a:cxn ang="0">
                    <a:pos x="57" y="206"/>
                  </a:cxn>
                  <a:cxn ang="0">
                    <a:pos x="87" y="270"/>
                  </a:cxn>
                  <a:cxn ang="0">
                    <a:pos x="35" y="253"/>
                  </a:cxn>
                  <a:cxn ang="0">
                    <a:pos x="21" y="190"/>
                  </a:cxn>
                  <a:cxn ang="0">
                    <a:pos x="21" y="126"/>
                  </a:cxn>
                  <a:cxn ang="0">
                    <a:pos x="0" y="92"/>
                  </a:cxn>
                  <a:cxn ang="0">
                    <a:pos x="0" y="59"/>
                  </a:cxn>
                  <a:cxn ang="0">
                    <a:pos x="0" y="0"/>
                  </a:cxn>
                  <a:cxn ang="0">
                    <a:pos x="15" y="67"/>
                  </a:cxn>
                  <a:cxn ang="0">
                    <a:pos x="31" y="134"/>
                  </a:cxn>
                  <a:cxn ang="0">
                    <a:pos x="57" y="173"/>
                  </a:cxn>
                </a:cxnLst>
                <a:rect l="0" t="0" r="r" b="b"/>
                <a:pathLst>
                  <a:path w="87" h="270">
                    <a:moveTo>
                      <a:pt x="57" y="173"/>
                    </a:moveTo>
                    <a:lnTo>
                      <a:pt x="57" y="206"/>
                    </a:lnTo>
                    <a:lnTo>
                      <a:pt x="87" y="270"/>
                    </a:lnTo>
                    <a:lnTo>
                      <a:pt x="35" y="253"/>
                    </a:lnTo>
                    <a:lnTo>
                      <a:pt x="21" y="190"/>
                    </a:lnTo>
                    <a:lnTo>
                      <a:pt x="21" y="126"/>
                    </a:lnTo>
                    <a:lnTo>
                      <a:pt x="0" y="92"/>
                    </a:lnTo>
                    <a:lnTo>
                      <a:pt x="0" y="59"/>
                    </a:lnTo>
                    <a:lnTo>
                      <a:pt x="0" y="0"/>
                    </a:lnTo>
                    <a:lnTo>
                      <a:pt x="15" y="67"/>
                    </a:lnTo>
                    <a:lnTo>
                      <a:pt x="31" y="134"/>
                    </a:lnTo>
                    <a:lnTo>
                      <a:pt x="57" y="173"/>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7" name="Freeform 41">
                <a:extLst>
                  <a:ext uri="{FF2B5EF4-FFF2-40B4-BE49-F238E27FC236}">
                    <a16:creationId xmlns:a16="http://schemas.microsoft.com/office/drawing/2014/main" id="{51DC6CF1-66EC-4D1E-B4FC-BF5A04FCCC9E}"/>
                  </a:ext>
                </a:extLst>
              </p:cNvPr>
              <p:cNvSpPr>
                <a:spLocks/>
              </p:cNvSpPr>
              <p:nvPr/>
            </p:nvSpPr>
            <p:spPr bwMode="auto">
              <a:xfrm>
                <a:off x="5303" y="657"/>
                <a:ext cx="96" cy="249"/>
              </a:xfrm>
              <a:custGeom>
                <a:avLst/>
                <a:gdLst/>
                <a:ahLst/>
                <a:cxnLst>
                  <a:cxn ang="0">
                    <a:pos x="165" y="15"/>
                  </a:cxn>
                  <a:cxn ang="0">
                    <a:pos x="140" y="60"/>
                  </a:cxn>
                  <a:cxn ang="0">
                    <a:pos x="140" y="125"/>
                  </a:cxn>
                  <a:cxn ang="0">
                    <a:pos x="86" y="177"/>
                  </a:cxn>
                  <a:cxn ang="0">
                    <a:pos x="60" y="244"/>
                  </a:cxn>
                  <a:cxn ang="0">
                    <a:pos x="30" y="274"/>
                  </a:cxn>
                  <a:cxn ang="0">
                    <a:pos x="11" y="302"/>
                  </a:cxn>
                  <a:cxn ang="0">
                    <a:pos x="1" y="329"/>
                  </a:cxn>
                  <a:cxn ang="0">
                    <a:pos x="0" y="356"/>
                  </a:cxn>
                  <a:cxn ang="0">
                    <a:pos x="1" y="385"/>
                  </a:cxn>
                  <a:cxn ang="0">
                    <a:pos x="4" y="417"/>
                  </a:cxn>
                  <a:cxn ang="0">
                    <a:pos x="4" y="454"/>
                  </a:cxn>
                  <a:cxn ang="0">
                    <a:pos x="1" y="497"/>
                  </a:cxn>
                  <a:cxn ang="0">
                    <a:pos x="148" y="473"/>
                  </a:cxn>
                  <a:cxn ang="0">
                    <a:pos x="165" y="370"/>
                  </a:cxn>
                  <a:cxn ang="0">
                    <a:pos x="210" y="289"/>
                  </a:cxn>
                  <a:cxn ang="0">
                    <a:pos x="165" y="259"/>
                  </a:cxn>
                  <a:cxn ang="0">
                    <a:pos x="165" y="207"/>
                  </a:cxn>
                  <a:cxn ang="0">
                    <a:pos x="174" y="155"/>
                  </a:cxn>
                  <a:cxn ang="0">
                    <a:pos x="262" y="184"/>
                  </a:cxn>
                  <a:cxn ang="0">
                    <a:pos x="236" y="133"/>
                  </a:cxn>
                  <a:cxn ang="0">
                    <a:pos x="191" y="104"/>
                  </a:cxn>
                  <a:cxn ang="0">
                    <a:pos x="200" y="60"/>
                  </a:cxn>
                  <a:cxn ang="0">
                    <a:pos x="288" y="88"/>
                  </a:cxn>
                  <a:cxn ang="0">
                    <a:pos x="279" y="22"/>
                  </a:cxn>
                  <a:cxn ang="0">
                    <a:pos x="227" y="0"/>
                  </a:cxn>
                  <a:cxn ang="0">
                    <a:pos x="165" y="15"/>
                  </a:cxn>
                </a:cxnLst>
                <a:rect l="0" t="0" r="r" b="b"/>
                <a:pathLst>
                  <a:path w="288" h="497">
                    <a:moveTo>
                      <a:pt x="165" y="15"/>
                    </a:moveTo>
                    <a:lnTo>
                      <a:pt x="140" y="60"/>
                    </a:lnTo>
                    <a:lnTo>
                      <a:pt x="140" y="125"/>
                    </a:lnTo>
                    <a:lnTo>
                      <a:pt x="86" y="177"/>
                    </a:lnTo>
                    <a:lnTo>
                      <a:pt x="60" y="244"/>
                    </a:lnTo>
                    <a:lnTo>
                      <a:pt x="30" y="274"/>
                    </a:lnTo>
                    <a:lnTo>
                      <a:pt x="11" y="302"/>
                    </a:lnTo>
                    <a:lnTo>
                      <a:pt x="1" y="329"/>
                    </a:lnTo>
                    <a:lnTo>
                      <a:pt x="0" y="356"/>
                    </a:lnTo>
                    <a:lnTo>
                      <a:pt x="1" y="385"/>
                    </a:lnTo>
                    <a:lnTo>
                      <a:pt x="4" y="417"/>
                    </a:lnTo>
                    <a:lnTo>
                      <a:pt x="4" y="454"/>
                    </a:lnTo>
                    <a:lnTo>
                      <a:pt x="1" y="497"/>
                    </a:lnTo>
                    <a:lnTo>
                      <a:pt x="148" y="473"/>
                    </a:lnTo>
                    <a:lnTo>
                      <a:pt x="165" y="370"/>
                    </a:lnTo>
                    <a:lnTo>
                      <a:pt x="210" y="289"/>
                    </a:lnTo>
                    <a:lnTo>
                      <a:pt x="165" y="259"/>
                    </a:lnTo>
                    <a:lnTo>
                      <a:pt x="165" y="207"/>
                    </a:lnTo>
                    <a:lnTo>
                      <a:pt x="174" y="155"/>
                    </a:lnTo>
                    <a:lnTo>
                      <a:pt x="262" y="184"/>
                    </a:lnTo>
                    <a:lnTo>
                      <a:pt x="236" y="133"/>
                    </a:lnTo>
                    <a:lnTo>
                      <a:pt x="191" y="104"/>
                    </a:lnTo>
                    <a:lnTo>
                      <a:pt x="200" y="60"/>
                    </a:lnTo>
                    <a:lnTo>
                      <a:pt x="288" y="88"/>
                    </a:lnTo>
                    <a:lnTo>
                      <a:pt x="279" y="22"/>
                    </a:lnTo>
                    <a:lnTo>
                      <a:pt x="227" y="0"/>
                    </a:lnTo>
                    <a:lnTo>
                      <a:pt x="165" y="15"/>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8" name="Freeform 42">
                <a:extLst>
                  <a:ext uri="{FF2B5EF4-FFF2-40B4-BE49-F238E27FC236}">
                    <a16:creationId xmlns:a16="http://schemas.microsoft.com/office/drawing/2014/main" id="{5C95C123-FE77-4920-A31D-63875C45DFE0}"/>
                  </a:ext>
                </a:extLst>
              </p:cNvPr>
              <p:cNvSpPr>
                <a:spLocks/>
              </p:cNvSpPr>
              <p:nvPr/>
            </p:nvSpPr>
            <p:spPr bwMode="auto">
              <a:xfrm>
                <a:off x="5210" y="259"/>
                <a:ext cx="268" cy="322"/>
              </a:xfrm>
              <a:custGeom>
                <a:avLst/>
                <a:gdLst/>
                <a:ahLst/>
                <a:cxnLst>
                  <a:cxn ang="0">
                    <a:pos x="0" y="31"/>
                  </a:cxn>
                  <a:cxn ang="0">
                    <a:pos x="62" y="17"/>
                  </a:cxn>
                  <a:cxn ang="0">
                    <a:pos x="155" y="0"/>
                  </a:cxn>
                  <a:cxn ang="0">
                    <a:pos x="295" y="0"/>
                  </a:cxn>
                  <a:cxn ang="0">
                    <a:pos x="436" y="45"/>
                  </a:cxn>
                  <a:cxn ang="0">
                    <a:pos x="515" y="103"/>
                  </a:cxn>
                  <a:cxn ang="0">
                    <a:pos x="665" y="192"/>
                  </a:cxn>
                  <a:cxn ang="0">
                    <a:pos x="740" y="244"/>
                  </a:cxn>
                  <a:cxn ang="0">
                    <a:pos x="804" y="288"/>
                  </a:cxn>
                  <a:cxn ang="0">
                    <a:pos x="804" y="363"/>
                  </a:cxn>
                  <a:cxn ang="0">
                    <a:pos x="734" y="363"/>
                  </a:cxn>
                  <a:cxn ang="0">
                    <a:pos x="611" y="355"/>
                  </a:cxn>
                  <a:cxn ang="0">
                    <a:pos x="655" y="318"/>
                  </a:cxn>
                  <a:cxn ang="0">
                    <a:pos x="716" y="311"/>
                  </a:cxn>
                  <a:cxn ang="0">
                    <a:pos x="673" y="258"/>
                  </a:cxn>
                  <a:cxn ang="0">
                    <a:pos x="629" y="207"/>
                  </a:cxn>
                  <a:cxn ang="0">
                    <a:pos x="577" y="229"/>
                  </a:cxn>
                  <a:cxn ang="0">
                    <a:pos x="532" y="258"/>
                  </a:cxn>
                  <a:cxn ang="0">
                    <a:pos x="532" y="222"/>
                  </a:cxn>
                  <a:cxn ang="0">
                    <a:pos x="532" y="162"/>
                  </a:cxn>
                  <a:cxn ang="0">
                    <a:pos x="470" y="111"/>
                  </a:cxn>
                  <a:cxn ang="0">
                    <a:pos x="401" y="82"/>
                  </a:cxn>
                  <a:cxn ang="0">
                    <a:pos x="436" y="155"/>
                  </a:cxn>
                  <a:cxn ang="0">
                    <a:pos x="506" y="251"/>
                  </a:cxn>
                  <a:cxn ang="0">
                    <a:pos x="506" y="333"/>
                  </a:cxn>
                  <a:cxn ang="0">
                    <a:pos x="541" y="407"/>
                  </a:cxn>
                  <a:cxn ang="0">
                    <a:pos x="567" y="503"/>
                  </a:cxn>
                  <a:cxn ang="0">
                    <a:pos x="567" y="576"/>
                  </a:cxn>
                  <a:cxn ang="0">
                    <a:pos x="532" y="643"/>
                  </a:cxn>
                  <a:cxn ang="0">
                    <a:pos x="532" y="562"/>
                  </a:cxn>
                  <a:cxn ang="0">
                    <a:pos x="532" y="458"/>
                  </a:cxn>
                  <a:cxn ang="0">
                    <a:pos x="462" y="295"/>
                  </a:cxn>
                  <a:cxn ang="0">
                    <a:pos x="444" y="215"/>
                  </a:cxn>
                  <a:cxn ang="0">
                    <a:pos x="401" y="148"/>
                  </a:cxn>
                  <a:cxn ang="0">
                    <a:pos x="348" y="178"/>
                  </a:cxn>
                  <a:cxn ang="0">
                    <a:pos x="348" y="118"/>
                  </a:cxn>
                  <a:cxn ang="0">
                    <a:pos x="339" y="66"/>
                  </a:cxn>
                  <a:cxn ang="0">
                    <a:pos x="295" y="73"/>
                  </a:cxn>
                  <a:cxn ang="0">
                    <a:pos x="278" y="133"/>
                  </a:cxn>
                  <a:cxn ang="0">
                    <a:pos x="226" y="52"/>
                  </a:cxn>
                  <a:cxn ang="0">
                    <a:pos x="147" y="52"/>
                  </a:cxn>
                  <a:cxn ang="0">
                    <a:pos x="102" y="73"/>
                  </a:cxn>
                  <a:cxn ang="0">
                    <a:pos x="26" y="118"/>
                  </a:cxn>
                  <a:cxn ang="0">
                    <a:pos x="0" y="31"/>
                  </a:cxn>
                </a:cxnLst>
                <a:rect l="0" t="0" r="r" b="b"/>
                <a:pathLst>
                  <a:path w="804" h="643">
                    <a:moveTo>
                      <a:pt x="0" y="31"/>
                    </a:moveTo>
                    <a:lnTo>
                      <a:pt x="62" y="17"/>
                    </a:lnTo>
                    <a:lnTo>
                      <a:pt x="155" y="0"/>
                    </a:lnTo>
                    <a:lnTo>
                      <a:pt x="295" y="0"/>
                    </a:lnTo>
                    <a:lnTo>
                      <a:pt x="436" y="45"/>
                    </a:lnTo>
                    <a:lnTo>
                      <a:pt x="515" y="103"/>
                    </a:lnTo>
                    <a:lnTo>
                      <a:pt x="665" y="192"/>
                    </a:lnTo>
                    <a:lnTo>
                      <a:pt x="740" y="244"/>
                    </a:lnTo>
                    <a:lnTo>
                      <a:pt x="804" y="288"/>
                    </a:lnTo>
                    <a:lnTo>
                      <a:pt x="804" y="363"/>
                    </a:lnTo>
                    <a:lnTo>
                      <a:pt x="734" y="363"/>
                    </a:lnTo>
                    <a:lnTo>
                      <a:pt x="611" y="355"/>
                    </a:lnTo>
                    <a:lnTo>
                      <a:pt x="655" y="318"/>
                    </a:lnTo>
                    <a:lnTo>
                      <a:pt x="716" y="311"/>
                    </a:lnTo>
                    <a:lnTo>
                      <a:pt x="673" y="258"/>
                    </a:lnTo>
                    <a:lnTo>
                      <a:pt x="629" y="207"/>
                    </a:lnTo>
                    <a:lnTo>
                      <a:pt x="577" y="229"/>
                    </a:lnTo>
                    <a:lnTo>
                      <a:pt x="532" y="258"/>
                    </a:lnTo>
                    <a:lnTo>
                      <a:pt x="532" y="222"/>
                    </a:lnTo>
                    <a:lnTo>
                      <a:pt x="532" y="162"/>
                    </a:lnTo>
                    <a:lnTo>
                      <a:pt x="470" y="111"/>
                    </a:lnTo>
                    <a:lnTo>
                      <a:pt x="401" y="82"/>
                    </a:lnTo>
                    <a:lnTo>
                      <a:pt x="436" y="155"/>
                    </a:lnTo>
                    <a:lnTo>
                      <a:pt x="506" y="251"/>
                    </a:lnTo>
                    <a:lnTo>
                      <a:pt x="506" y="333"/>
                    </a:lnTo>
                    <a:lnTo>
                      <a:pt x="541" y="407"/>
                    </a:lnTo>
                    <a:lnTo>
                      <a:pt x="567" y="503"/>
                    </a:lnTo>
                    <a:lnTo>
                      <a:pt x="567" y="576"/>
                    </a:lnTo>
                    <a:lnTo>
                      <a:pt x="532" y="643"/>
                    </a:lnTo>
                    <a:lnTo>
                      <a:pt x="532" y="562"/>
                    </a:lnTo>
                    <a:lnTo>
                      <a:pt x="532" y="458"/>
                    </a:lnTo>
                    <a:lnTo>
                      <a:pt x="462" y="295"/>
                    </a:lnTo>
                    <a:lnTo>
                      <a:pt x="444" y="215"/>
                    </a:lnTo>
                    <a:lnTo>
                      <a:pt x="401" y="148"/>
                    </a:lnTo>
                    <a:lnTo>
                      <a:pt x="348" y="178"/>
                    </a:lnTo>
                    <a:lnTo>
                      <a:pt x="348" y="118"/>
                    </a:lnTo>
                    <a:lnTo>
                      <a:pt x="339" y="66"/>
                    </a:lnTo>
                    <a:lnTo>
                      <a:pt x="295" y="73"/>
                    </a:lnTo>
                    <a:lnTo>
                      <a:pt x="278" y="133"/>
                    </a:lnTo>
                    <a:lnTo>
                      <a:pt x="226" y="52"/>
                    </a:lnTo>
                    <a:lnTo>
                      <a:pt x="147" y="52"/>
                    </a:lnTo>
                    <a:lnTo>
                      <a:pt x="102" y="73"/>
                    </a:lnTo>
                    <a:lnTo>
                      <a:pt x="26" y="118"/>
                    </a:lnTo>
                    <a:lnTo>
                      <a:pt x="0" y="31"/>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9" name="Freeform 43">
                <a:extLst>
                  <a:ext uri="{FF2B5EF4-FFF2-40B4-BE49-F238E27FC236}">
                    <a16:creationId xmlns:a16="http://schemas.microsoft.com/office/drawing/2014/main" id="{B003981F-B75E-4085-BACD-D9AEB27083E0}"/>
                  </a:ext>
                </a:extLst>
              </p:cNvPr>
              <p:cNvSpPr>
                <a:spLocks/>
              </p:cNvSpPr>
              <p:nvPr/>
            </p:nvSpPr>
            <p:spPr bwMode="auto">
              <a:xfrm>
                <a:off x="5431" y="455"/>
                <a:ext cx="91" cy="92"/>
              </a:xfrm>
              <a:custGeom>
                <a:avLst/>
                <a:gdLst/>
                <a:ahLst/>
                <a:cxnLst>
                  <a:cxn ang="0">
                    <a:pos x="210" y="0"/>
                  </a:cxn>
                  <a:cxn ang="0">
                    <a:pos x="244" y="37"/>
                  </a:cxn>
                  <a:cxn ang="0">
                    <a:pos x="244" y="97"/>
                  </a:cxn>
                  <a:cxn ang="0">
                    <a:pos x="227" y="133"/>
                  </a:cxn>
                  <a:cxn ang="0">
                    <a:pos x="272" y="185"/>
                  </a:cxn>
                  <a:cxn ang="0">
                    <a:pos x="193" y="185"/>
                  </a:cxn>
                  <a:cxn ang="0">
                    <a:pos x="193" y="133"/>
                  </a:cxn>
                  <a:cxn ang="0">
                    <a:pos x="193" y="60"/>
                  </a:cxn>
                  <a:cxn ang="0">
                    <a:pos x="165" y="112"/>
                  </a:cxn>
                  <a:cxn ang="0">
                    <a:pos x="105" y="119"/>
                  </a:cxn>
                  <a:cxn ang="0">
                    <a:pos x="0" y="97"/>
                  </a:cxn>
                  <a:cxn ang="0">
                    <a:pos x="87" y="75"/>
                  </a:cxn>
                  <a:cxn ang="0">
                    <a:pos x="165" y="37"/>
                  </a:cxn>
                  <a:cxn ang="0">
                    <a:pos x="210" y="0"/>
                  </a:cxn>
                </a:cxnLst>
                <a:rect l="0" t="0" r="r" b="b"/>
                <a:pathLst>
                  <a:path w="272" h="185">
                    <a:moveTo>
                      <a:pt x="210" y="0"/>
                    </a:moveTo>
                    <a:lnTo>
                      <a:pt x="244" y="37"/>
                    </a:lnTo>
                    <a:lnTo>
                      <a:pt x="244" y="97"/>
                    </a:lnTo>
                    <a:lnTo>
                      <a:pt x="227" y="133"/>
                    </a:lnTo>
                    <a:lnTo>
                      <a:pt x="272" y="185"/>
                    </a:lnTo>
                    <a:lnTo>
                      <a:pt x="193" y="185"/>
                    </a:lnTo>
                    <a:lnTo>
                      <a:pt x="193" y="133"/>
                    </a:lnTo>
                    <a:lnTo>
                      <a:pt x="193" y="60"/>
                    </a:lnTo>
                    <a:lnTo>
                      <a:pt x="165" y="112"/>
                    </a:lnTo>
                    <a:lnTo>
                      <a:pt x="105" y="119"/>
                    </a:lnTo>
                    <a:lnTo>
                      <a:pt x="0" y="97"/>
                    </a:lnTo>
                    <a:lnTo>
                      <a:pt x="87" y="75"/>
                    </a:lnTo>
                    <a:lnTo>
                      <a:pt x="165" y="37"/>
                    </a:lnTo>
                    <a:lnTo>
                      <a:pt x="210"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80" name="Freeform 44">
                <a:extLst>
                  <a:ext uri="{FF2B5EF4-FFF2-40B4-BE49-F238E27FC236}">
                    <a16:creationId xmlns:a16="http://schemas.microsoft.com/office/drawing/2014/main" id="{74380D42-17AB-47D8-A80E-7342CEDFF3BD}"/>
                  </a:ext>
                </a:extLst>
              </p:cNvPr>
              <p:cNvSpPr>
                <a:spLocks/>
              </p:cNvSpPr>
              <p:nvPr/>
            </p:nvSpPr>
            <p:spPr bwMode="auto">
              <a:xfrm>
                <a:off x="5034" y="218"/>
                <a:ext cx="158" cy="181"/>
              </a:xfrm>
              <a:custGeom>
                <a:avLst/>
                <a:gdLst/>
                <a:ahLst/>
                <a:cxnLst>
                  <a:cxn ang="0">
                    <a:pos x="122" y="0"/>
                  </a:cxn>
                  <a:cxn ang="0">
                    <a:pos x="263" y="0"/>
                  </a:cxn>
                  <a:cxn ang="0">
                    <a:pos x="334" y="30"/>
                  </a:cxn>
                  <a:cxn ang="0">
                    <a:pos x="394" y="126"/>
                  </a:cxn>
                  <a:cxn ang="0">
                    <a:pos x="439" y="243"/>
                  </a:cxn>
                  <a:cxn ang="0">
                    <a:pos x="474" y="362"/>
                  </a:cxn>
                  <a:cxn ang="0">
                    <a:pos x="394" y="288"/>
                  </a:cxn>
                  <a:cxn ang="0">
                    <a:pos x="334" y="140"/>
                  </a:cxn>
                  <a:cxn ang="0">
                    <a:pos x="246" y="96"/>
                  </a:cxn>
                  <a:cxn ang="0">
                    <a:pos x="141" y="96"/>
                  </a:cxn>
                  <a:cxn ang="0">
                    <a:pos x="0" y="126"/>
                  </a:cxn>
                  <a:cxn ang="0">
                    <a:pos x="35" y="74"/>
                  </a:cxn>
                  <a:cxn ang="0">
                    <a:pos x="122" y="0"/>
                  </a:cxn>
                </a:cxnLst>
                <a:rect l="0" t="0" r="r" b="b"/>
                <a:pathLst>
                  <a:path w="474" h="362">
                    <a:moveTo>
                      <a:pt x="122" y="0"/>
                    </a:moveTo>
                    <a:lnTo>
                      <a:pt x="263" y="0"/>
                    </a:lnTo>
                    <a:lnTo>
                      <a:pt x="334" y="30"/>
                    </a:lnTo>
                    <a:lnTo>
                      <a:pt x="394" y="126"/>
                    </a:lnTo>
                    <a:lnTo>
                      <a:pt x="439" y="243"/>
                    </a:lnTo>
                    <a:lnTo>
                      <a:pt x="474" y="362"/>
                    </a:lnTo>
                    <a:lnTo>
                      <a:pt x="394" y="288"/>
                    </a:lnTo>
                    <a:lnTo>
                      <a:pt x="334" y="140"/>
                    </a:lnTo>
                    <a:lnTo>
                      <a:pt x="246" y="96"/>
                    </a:lnTo>
                    <a:lnTo>
                      <a:pt x="141" y="96"/>
                    </a:lnTo>
                    <a:lnTo>
                      <a:pt x="0" y="126"/>
                    </a:lnTo>
                    <a:lnTo>
                      <a:pt x="35" y="74"/>
                    </a:lnTo>
                    <a:lnTo>
                      <a:pt x="122"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81" name="Freeform 45">
                <a:extLst>
                  <a:ext uri="{FF2B5EF4-FFF2-40B4-BE49-F238E27FC236}">
                    <a16:creationId xmlns:a16="http://schemas.microsoft.com/office/drawing/2014/main" id="{C74914DA-83A1-46D0-B3A8-B62256AE6BF9}"/>
                  </a:ext>
                </a:extLst>
              </p:cNvPr>
              <p:cNvSpPr>
                <a:spLocks/>
              </p:cNvSpPr>
              <p:nvPr/>
            </p:nvSpPr>
            <p:spPr bwMode="auto">
              <a:xfrm>
                <a:off x="5177" y="709"/>
                <a:ext cx="75" cy="188"/>
              </a:xfrm>
              <a:custGeom>
                <a:avLst/>
                <a:gdLst/>
                <a:ahLst/>
                <a:cxnLst>
                  <a:cxn ang="0">
                    <a:pos x="88" y="89"/>
                  </a:cxn>
                  <a:cxn ang="0">
                    <a:pos x="64" y="128"/>
                  </a:cxn>
                  <a:cxn ang="0">
                    <a:pos x="44" y="163"/>
                  </a:cxn>
                  <a:cxn ang="0">
                    <a:pos x="29" y="194"/>
                  </a:cxn>
                  <a:cxn ang="0">
                    <a:pos x="18" y="224"/>
                  </a:cxn>
                  <a:cxn ang="0">
                    <a:pos x="9" y="254"/>
                  </a:cxn>
                  <a:cxn ang="0">
                    <a:pos x="5" y="288"/>
                  </a:cxn>
                  <a:cxn ang="0">
                    <a:pos x="2" y="325"/>
                  </a:cxn>
                  <a:cxn ang="0">
                    <a:pos x="0" y="369"/>
                  </a:cxn>
                  <a:cxn ang="0">
                    <a:pos x="159" y="377"/>
                  </a:cxn>
                  <a:cxn ang="0">
                    <a:pos x="159" y="281"/>
                  </a:cxn>
                  <a:cxn ang="0">
                    <a:pos x="159" y="236"/>
                  </a:cxn>
                  <a:cxn ang="0">
                    <a:pos x="225" y="133"/>
                  </a:cxn>
                  <a:cxn ang="0">
                    <a:pos x="140" y="162"/>
                  </a:cxn>
                  <a:cxn ang="0">
                    <a:pos x="150" y="89"/>
                  </a:cxn>
                  <a:cxn ang="0">
                    <a:pos x="167" y="0"/>
                  </a:cxn>
                  <a:cxn ang="0">
                    <a:pos x="123" y="36"/>
                  </a:cxn>
                  <a:cxn ang="0">
                    <a:pos x="88" y="89"/>
                  </a:cxn>
                </a:cxnLst>
                <a:rect l="0" t="0" r="r" b="b"/>
                <a:pathLst>
                  <a:path w="225" h="377">
                    <a:moveTo>
                      <a:pt x="88" y="89"/>
                    </a:moveTo>
                    <a:lnTo>
                      <a:pt x="64" y="128"/>
                    </a:lnTo>
                    <a:lnTo>
                      <a:pt x="44" y="163"/>
                    </a:lnTo>
                    <a:lnTo>
                      <a:pt x="29" y="194"/>
                    </a:lnTo>
                    <a:lnTo>
                      <a:pt x="18" y="224"/>
                    </a:lnTo>
                    <a:lnTo>
                      <a:pt x="9" y="254"/>
                    </a:lnTo>
                    <a:lnTo>
                      <a:pt x="5" y="288"/>
                    </a:lnTo>
                    <a:lnTo>
                      <a:pt x="2" y="325"/>
                    </a:lnTo>
                    <a:lnTo>
                      <a:pt x="0" y="369"/>
                    </a:lnTo>
                    <a:lnTo>
                      <a:pt x="159" y="377"/>
                    </a:lnTo>
                    <a:lnTo>
                      <a:pt x="159" y="281"/>
                    </a:lnTo>
                    <a:lnTo>
                      <a:pt x="159" y="236"/>
                    </a:lnTo>
                    <a:lnTo>
                      <a:pt x="225" y="133"/>
                    </a:lnTo>
                    <a:lnTo>
                      <a:pt x="140" y="162"/>
                    </a:lnTo>
                    <a:lnTo>
                      <a:pt x="150" y="89"/>
                    </a:lnTo>
                    <a:lnTo>
                      <a:pt x="167" y="0"/>
                    </a:lnTo>
                    <a:lnTo>
                      <a:pt x="123" y="36"/>
                    </a:lnTo>
                    <a:lnTo>
                      <a:pt x="88" y="89"/>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82" name="Freeform 46">
                <a:extLst>
                  <a:ext uri="{FF2B5EF4-FFF2-40B4-BE49-F238E27FC236}">
                    <a16:creationId xmlns:a16="http://schemas.microsoft.com/office/drawing/2014/main" id="{5A8EA634-03C0-4E18-B534-D7B7B2EB9027}"/>
                  </a:ext>
                </a:extLst>
              </p:cNvPr>
              <p:cNvSpPr>
                <a:spLocks/>
              </p:cNvSpPr>
              <p:nvPr/>
            </p:nvSpPr>
            <p:spPr bwMode="auto">
              <a:xfrm>
                <a:off x="5039" y="531"/>
                <a:ext cx="136" cy="270"/>
              </a:xfrm>
              <a:custGeom>
                <a:avLst/>
                <a:gdLst/>
                <a:ahLst/>
                <a:cxnLst>
                  <a:cxn ang="0">
                    <a:pos x="243" y="0"/>
                  </a:cxn>
                  <a:cxn ang="0">
                    <a:pos x="243" y="60"/>
                  </a:cxn>
                  <a:cxn ang="0">
                    <a:pos x="259" y="98"/>
                  </a:cxn>
                  <a:cxn ang="0">
                    <a:pos x="269" y="129"/>
                  </a:cxn>
                  <a:cxn ang="0">
                    <a:pos x="269" y="189"/>
                  </a:cxn>
                  <a:cxn ang="0">
                    <a:pos x="269" y="229"/>
                  </a:cxn>
                  <a:cxn ang="0">
                    <a:pos x="269" y="259"/>
                  </a:cxn>
                  <a:cxn ang="0">
                    <a:pos x="305" y="302"/>
                  </a:cxn>
                  <a:cxn ang="0">
                    <a:pos x="285" y="324"/>
                  </a:cxn>
                  <a:cxn ang="0">
                    <a:pos x="219" y="384"/>
                  </a:cxn>
                  <a:cxn ang="0">
                    <a:pos x="142" y="388"/>
                  </a:cxn>
                  <a:cxn ang="0">
                    <a:pos x="76" y="440"/>
                  </a:cxn>
                  <a:cxn ang="0">
                    <a:pos x="20" y="478"/>
                  </a:cxn>
                  <a:cxn ang="0">
                    <a:pos x="0" y="522"/>
                  </a:cxn>
                  <a:cxn ang="0">
                    <a:pos x="45" y="517"/>
                  </a:cxn>
                  <a:cxn ang="0">
                    <a:pos x="76" y="478"/>
                  </a:cxn>
                  <a:cxn ang="0">
                    <a:pos x="91" y="448"/>
                  </a:cxn>
                  <a:cxn ang="0">
                    <a:pos x="137" y="444"/>
                  </a:cxn>
                  <a:cxn ang="0">
                    <a:pos x="127" y="478"/>
                  </a:cxn>
                  <a:cxn ang="0">
                    <a:pos x="127" y="508"/>
                  </a:cxn>
                  <a:cxn ang="0">
                    <a:pos x="173" y="538"/>
                  </a:cxn>
                  <a:cxn ang="0">
                    <a:pos x="183" y="517"/>
                  </a:cxn>
                  <a:cxn ang="0">
                    <a:pos x="157" y="504"/>
                  </a:cxn>
                  <a:cxn ang="0">
                    <a:pos x="157" y="465"/>
                  </a:cxn>
                  <a:cxn ang="0">
                    <a:pos x="203" y="435"/>
                  </a:cxn>
                  <a:cxn ang="0">
                    <a:pos x="243" y="435"/>
                  </a:cxn>
                  <a:cxn ang="0">
                    <a:pos x="275" y="435"/>
                  </a:cxn>
                  <a:cxn ang="0">
                    <a:pos x="275" y="400"/>
                  </a:cxn>
                  <a:cxn ang="0">
                    <a:pos x="296" y="367"/>
                  </a:cxn>
                  <a:cxn ang="0">
                    <a:pos x="335" y="345"/>
                  </a:cxn>
                  <a:cxn ang="0">
                    <a:pos x="381" y="367"/>
                  </a:cxn>
                  <a:cxn ang="0">
                    <a:pos x="387" y="319"/>
                  </a:cxn>
                  <a:cxn ang="0">
                    <a:pos x="361" y="269"/>
                  </a:cxn>
                  <a:cxn ang="0">
                    <a:pos x="335" y="255"/>
                  </a:cxn>
                  <a:cxn ang="0">
                    <a:pos x="361" y="225"/>
                  </a:cxn>
                  <a:cxn ang="0">
                    <a:pos x="407" y="225"/>
                  </a:cxn>
                  <a:cxn ang="0">
                    <a:pos x="407" y="189"/>
                  </a:cxn>
                  <a:cxn ang="0">
                    <a:pos x="351" y="189"/>
                  </a:cxn>
                  <a:cxn ang="0">
                    <a:pos x="327" y="189"/>
                  </a:cxn>
                  <a:cxn ang="0">
                    <a:pos x="327" y="163"/>
                  </a:cxn>
                  <a:cxn ang="0">
                    <a:pos x="345" y="116"/>
                  </a:cxn>
                  <a:cxn ang="0">
                    <a:pos x="309" y="141"/>
                  </a:cxn>
                  <a:cxn ang="0">
                    <a:pos x="299" y="116"/>
                  </a:cxn>
                  <a:cxn ang="0">
                    <a:pos x="299" y="86"/>
                  </a:cxn>
                  <a:cxn ang="0">
                    <a:pos x="289" y="13"/>
                  </a:cxn>
                  <a:cxn ang="0">
                    <a:pos x="243" y="0"/>
                  </a:cxn>
                </a:cxnLst>
                <a:rect l="0" t="0" r="r" b="b"/>
                <a:pathLst>
                  <a:path w="407" h="538">
                    <a:moveTo>
                      <a:pt x="243" y="0"/>
                    </a:moveTo>
                    <a:lnTo>
                      <a:pt x="243" y="60"/>
                    </a:lnTo>
                    <a:lnTo>
                      <a:pt x="259" y="98"/>
                    </a:lnTo>
                    <a:lnTo>
                      <a:pt x="269" y="129"/>
                    </a:lnTo>
                    <a:lnTo>
                      <a:pt x="269" y="189"/>
                    </a:lnTo>
                    <a:lnTo>
                      <a:pt x="269" y="229"/>
                    </a:lnTo>
                    <a:lnTo>
                      <a:pt x="269" y="259"/>
                    </a:lnTo>
                    <a:lnTo>
                      <a:pt x="305" y="302"/>
                    </a:lnTo>
                    <a:lnTo>
                      <a:pt x="285" y="324"/>
                    </a:lnTo>
                    <a:lnTo>
                      <a:pt x="219" y="384"/>
                    </a:lnTo>
                    <a:lnTo>
                      <a:pt x="142" y="388"/>
                    </a:lnTo>
                    <a:lnTo>
                      <a:pt x="76" y="440"/>
                    </a:lnTo>
                    <a:lnTo>
                      <a:pt x="20" y="478"/>
                    </a:lnTo>
                    <a:lnTo>
                      <a:pt x="0" y="522"/>
                    </a:lnTo>
                    <a:lnTo>
                      <a:pt x="45" y="517"/>
                    </a:lnTo>
                    <a:lnTo>
                      <a:pt x="76" y="478"/>
                    </a:lnTo>
                    <a:lnTo>
                      <a:pt x="91" y="448"/>
                    </a:lnTo>
                    <a:lnTo>
                      <a:pt x="137" y="444"/>
                    </a:lnTo>
                    <a:lnTo>
                      <a:pt x="127" y="478"/>
                    </a:lnTo>
                    <a:lnTo>
                      <a:pt x="127" y="508"/>
                    </a:lnTo>
                    <a:lnTo>
                      <a:pt x="173" y="538"/>
                    </a:lnTo>
                    <a:lnTo>
                      <a:pt x="183" y="517"/>
                    </a:lnTo>
                    <a:lnTo>
                      <a:pt x="157" y="504"/>
                    </a:lnTo>
                    <a:lnTo>
                      <a:pt x="157" y="465"/>
                    </a:lnTo>
                    <a:lnTo>
                      <a:pt x="203" y="435"/>
                    </a:lnTo>
                    <a:lnTo>
                      <a:pt x="243" y="435"/>
                    </a:lnTo>
                    <a:lnTo>
                      <a:pt x="275" y="435"/>
                    </a:lnTo>
                    <a:lnTo>
                      <a:pt x="275" y="400"/>
                    </a:lnTo>
                    <a:lnTo>
                      <a:pt x="296" y="367"/>
                    </a:lnTo>
                    <a:lnTo>
                      <a:pt x="335" y="345"/>
                    </a:lnTo>
                    <a:lnTo>
                      <a:pt x="381" y="367"/>
                    </a:lnTo>
                    <a:lnTo>
                      <a:pt x="387" y="319"/>
                    </a:lnTo>
                    <a:lnTo>
                      <a:pt x="361" y="269"/>
                    </a:lnTo>
                    <a:lnTo>
                      <a:pt x="335" y="255"/>
                    </a:lnTo>
                    <a:lnTo>
                      <a:pt x="361" y="225"/>
                    </a:lnTo>
                    <a:lnTo>
                      <a:pt x="407" y="225"/>
                    </a:lnTo>
                    <a:lnTo>
                      <a:pt x="407" y="189"/>
                    </a:lnTo>
                    <a:lnTo>
                      <a:pt x="351" y="189"/>
                    </a:lnTo>
                    <a:lnTo>
                      <a:pt x="327" y="189"/>
                    </a:lnTo>
                    <a:lnTo>
                      <a:pt x="327" y="163"/>
                    </a:lnTo>
                    <a:lnTo>
                      <a:pt x="345" y="116"/>
                    </a:lnTo>
                    <a:lnTo>
                      <a:pt x="309" y="141"/>
                    </a:lnTo>
                    <a:lnTo>
                      <a:pt x="299" y="116"/>
                    </a:lnTo>
                    <a:lnTo>
                      <a:pt x="299" y="86"/>
                    </a:lnTo>
                    <a:lnTo>
                      <a:pt x="289" y="13"/>
                    </a:lnTo>
                    <a:lnTo>
                      <a:pt x="243" y="0"/>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83" name="Rectangle 47">
                <a:extLst>
                  <a:ext uri="{FF2B5EF4-FFF2-40B4-BE49-F238E27FC236}">
                    <a16:creationId xmlns:a16="http://schemas.microsoft.com/office/drawing/2014/main" id="{5BF06543-03CA-412D-8F39-57ED50AE6FC5}"/>
                  </a:ext>
                </a:extLst>
              </p:cNvPr>
              <p:cNvSpPr>
                <a:spLocks noChangeArrowheads="1"/>
              </p:cNvSpPr>
              <p:nvPr/>
            </p:nvSpPr>
            <p:spPr bwMode="auto">
              <a:xfrm>
                <a:off x="5360" y="873"/>
                <a:ext cx="254" cy="30"/>
              </a:xfrm>
              <a:prstGeom prst="rect">
                <a:avLst/>
              </a:prstGeom>
              <a:solidFill>
                <a:srgbClr val="077ABA"/>
              </a:solid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84" name="Freeform 48">
                <a:extLst>
                  <a:ext uri="{FF2B5EF4-FFF2-40B4-BE49-F238E27FC236}">
                    <a16:creationId xmlns:a16="http://schemas.microsoft.com/office/drawing/2014/main" id="{575F16BF-21C2-4591-9DE9-EDFF362120CC}"/>
                  </a:ext>
                </a:extLst>
              </p:cNvPr>
              <p:cNvSpPr>
                <a:spLocks/>
              </p:cNvSpPr>
              <p:nvPr/>
            </p:nvSpPr>
            <p:spPr bwMode="auto">
              <a:xfrm>
                <a:off x="5240" y="386"/>
                <a:ext cx="44" cy="131"/>
              </a:xfrm>
              <a:custGeom>
                <a:avLst/>
                <a:gdLst/>
                <a:ahLst/>
                <a:cxnLst>
                  <a:cxn ang="0">
                    <a:pos x="0" y="0"/>
                  </a:cxn>
                  <a:cxn ang="0">
                    <a:pos x="12" y="72"/>
                  </a:cxn>
                  <a:cxn ang="0">
                    <a:pos x="45" y="120"/>
                  </a:cxn>
                  <a:cxn ang="0">
                    <a:pos x="45" y="162"/>
                  </a:cxn>
                  <a:cxn ang="0">
                    <a:pos x="72" y="226"/>
                  </a:cxn>
                  <a:cxn ang="0">
                    <a:pos x="91" y="238"/>
                  </a:cxn>
                  <a:cxn ang="0">
                    <a:pos x="91" y="263"/>
                  </a:cxn>
                  <a:cxn ang="0">
                    <a:pos x="133" y="263"/>
                  </a:cxn>
                  <a:cxn ang="0">
                    <a:pos x="114" y="216"/>
                  </a:cxn>
                  <a:cxn ang="0">
                    <a:pos x="80" y="168"/>
                  </a:cxn>
                  <a:cxn ang="0">
                    <a:pos x="84" y="124"/>
                  </a:cxn>
                  <a:cxn ang="0">
                    <a:pos x="35" y="80"/>
                  </a:cxn>
                  <a:cxn ang="0">
                    <a:pos x="19" y="41"/>
                  </a:cxn>
                  <a:cxn ang="0">
                    <a:pos x="0" y="0"/>
                  </a:cxn>
                </a:cxnLst>
                <a:rect l="0" t="0" r="r" b="b"/>
                <a:pathLst>
                  <a:path w="133" h="263">
                    <a:moveTo>
                      <a:pt x="0" y="0"/>
                    </a:moveTo>
                    <a:lnTo>
                      <a:pt x="12" y="72"/>
                    </a:lnTo>
                    <a:lnTo>
                      <a:pt x="45" y="120"/>
                    </a:lnTo>
                    <a:lnTo>
                      <a:pt x="45" y="162"/>
                    </a:lnTo>
                    <a:lnTo>
                      <a:pt x="72" y="226"/>
                    </a:lnTo>
                    <a:lnTo>
                      <a:pt x="91" y="238"/>
                    </a:lnTo>
                    <a:lnTo>
                      <a:pt x="91" y="263"/>
                    </a:lnTo>
                    <a:lnTo>
                      <a:pt x="133" y="263"/>
                    </a:lnTo>
                    <a:lnTo>
                      <a:pt x="114" y="216"/>
                    </a:lnTo>
                    <a:lnTo>
                      <a:pt x="80" y="168"/>
                    </a:lnTo>
                    <a:lnTo>
                      <a:pt x="84" y="124"/>
                    </a:lnTo>
                    <a:lnTo>
                      <a:pt x="35" y="80"/>
                    </a:lnTo>
                    <a:lnTo>
                      <a:pt x="19" y="41"/>
                    </a:lnTo>
                    <a:lnTo>
                      <a:pt x="0" y="0"/>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grpSp>
      <p:grpSp>
        <p:nvGrpSpPr>
          <p:cNvPr id="85" name="Group 14">
            <a:extLst>
              <a:ext uri="{FF2B5EF4-FFF2-40B4-BE49-F238E27FC236}">
                <a16:creationId xmlns:a16="http://schemas.microsoft.com/office/drawing/2014/main" id="{342FBC7A-0B05-4455-AAE1-8C81D1B13988}"/>
              </a:ext>
            </a:extLst>
          </p:cNvPr>
          <p:cNvGrpSpPr>
            <a:grpSpLocks/>
          </p:cNvGrpSpPr>
          <p:nvPr/>
        </p:nvGrpSpPr>
        <p:grpSpPr bwMode="auto">
          <a:xfrm>
            <a:off x="2411761" y="5373288"/>
            <a:ext cx="585788" cy="1095375"/>
            <a:chOff x="4659" y="345"/>
            <a:chExt cx="369" cy="690"/>
          </a:xfrm>
        </p:grpSpPr>
        <p:sp>
          <p:nvSpPr>
            <p:cNvPr id="86" name="Freeform 15">
              <a:extLst>
                <a:ext uri="{FF2B5EF4-FFF2-40B4-BE49-F238E27FC236}">
                  <a16:creationId xmlns:a16="http://schemas.microsoft.com/office/drawing/2014/main" id="{75885C6B-F951-47DF-B2B7-F4429E8E1EEB}"/>
                </a:ext>
              </a:extLst>
            </p:cNvPr>
            <p:cNvSpPr>
              <a:spLocks/>
            </p:cNvSpPr>
            <p:nvPr/>
          </p:nvSpPr>
          <p:spPr bwMode="auto">
            <a:xfrm>
              <a:off x="4708" y="602"/>
              <a:ext cx="310" cy="414"/>
            </a:xfrm>
            <a:custGeom>
              <a:avLst/>
              <a:gdLst/>
              <a:ahLst/>
              <a:cxnLst>
                <a:cxn ang="0">
                  <a:pos x="265" y="528"/>
                </a:cxn>
                <a:cxn ang="0">
                  <a:pos x="110" y="521"/>
                </a:cxn>
                <a:cxn ang="0">
                  <a:pos x="36" y="436"/>
                </a:cxn>
                <a:cxn ang="0">
                  <a:pos x="147" y="460"/>
                </a:cxn>
                <a:cxn ang="0">
                  <a:pos x="65" y="352"/>
                </a:cxn>
                <a:cxn ang="0">
                  <a:pos x="46" y="159"/>
                </a:cxn>
                <a:cxn ang="0">
                  <a:pos x="93" y="190"/>
                </a:cxn>
                <a:cxn ang="0">
                  <a:pos x="147" y="228"/>
                </a:cxn>
                <a:cxn ang="0">
                  <a:pos x="147" y="183"/>
                </a:cxn>
                <a:cxn ang="0">
                  <a:pos x="147" y="90"/>
                </a:cxn>
                <a:cxn ang="0">
                  <a:pos x="211" y="136"/>
                </a:cxn>
                <a:cxn ang="0">
                  <a:pos x="311" y="152"/>
                </a:cxn>
                <a:cxn ang="0">
                  <a:pos x="357" y="98"/>
                </a:cxn>
                <a:cxn ang="0">
                  <a:pos x="385" y="144"/>
                </a:cxn>
                <a:cxn ang="0">
                  <a:pos x="393" y="228"/>
                </a:cxn>
                <a:cxn ang="0">
                  <a:pos x="484" y="259"/>
                </a:cxn>
                <a:cxn ang="0">
                  <a:pos x="521" y="174"/>
                </a:cxn>
                <a:cxn ang="0">
                  <a:pos x="603" y="0"/>
                </a:cxn>
                <a:cxn ang="0">
                  <a:pos x="649" y="82"/>
                </a:cxn>
                <a:cxn ang="0">
                  <a:pos x="649" y="159"/>
                </a:cxn>
                <a:cxn ang="0">
                  <a:pos x="786" y="183"/>
                </a:cxn>
                <a:cxn ang="0">
                  <a:pos x="850" y="90"/>
                </a:cxn>
                <a:cxn ang="0">
                  <a:pos x="932" y="144"/>
                </a:cxn>
                <a:cxn ang="0">
                  <a:pos x="923" y="221"/>
                </a:cxn>
                <a:cxn ang="0">
                  <a:pos x="832" y="305"/>
                </a:cxn>
                <a:cxn ang="0">
                  <a:pos x="923" y="313"/>
                </a:cxn>
                <a:cxn ang="0">
                  <a:pos x="923" y="390"/>
                </a:cxn>
                <a:cxn ang="0">
                  <a:pos x="814" y="436"/>
                </a:cxn>
                <a:cxn ang="0">
                  <a:pos x="860" y="474"/>
                </a:cxn>
                <a:cxn ang="0">
                  <a:pos x="904" y="521"/>
                </a:cxn>
                <a:cxn ang="0">
                  <a:pos x="822" y="551"/>
                </a:cxn>
                <a:cxn ang="0">
                  <a:pos x="658" y="551"/>
                </a:cxn>
                <a:cxn ang="0">
                  <a:pos x="768" y="643"/>
                </a:cxn>
                <a:cxn ang="0">
                  <a:pos x="795" y="744"/>
                </a:cxn>
                <a:cxn ang="0">
                  <a:pos x="667" y="667"/>
                </a:cxn>
                <a:cxn ang="0">
                  <a:pos x="667" y="767"/>
                </a:cxn>
                <a:cxn ang="0">
                  <a:pos x="667" y="828"/>
                </a:cxn>
                <a:cxn ang="0">
                  <a:pos x="582" y="828"/>
                </a:cxn>
                <a:cxn ang="0">
                  <a:pos x="511" y="713"/>
                </a:cxn>
                <a:cxn ang="0">
                  <a:pos x="475" y="782"/>
                </a:cxn>
                <a:cxn ang="0">
                  <a:pos x="457" y="728"/>
                </a:cxn>
                <a:cxn ang="0">
                  <a:pos x="357" y="782"/>
                </a:cxn>
                <a:cxn ang="0">
                  <a:pos x="357" y="674"/>
                </a:cxn>
                <a:cxn ang="0">
                  <a:pos x="257" y="706"/>
                </a:cxn>
                <a:cxn ang="0">
                  <a:pos x="0" y="736"/>
                </a:cxn>
                <a:cxn ang="0">
                  <a:pos x="74" y="659"/>
                </a:cxn>
                <a:cxn ang="0">
                  <a:pos x="265" y="528"/>
                </a:cxn>
              </a:cxnLst>
              <a:rect l="0" t="0" r="r" b="b"/>
              <a:pathLst>
                <a:path w="932" h="828">
                  <a:moveTo>
                    <a:pt x="265" y="528"/>
                  </a:moveTo>
                  <a:lnTo>
                    <a:pt x="110" y="521"/>
                  </a:lnTo>
                  <a:lnTo>
                    <a:pt x="36" y="436"/>
                  </a:lnTo>
                  <a:lnTo>
                    <a:pt x="147" y="460"/>
                  </a:lnTo>
                  <a:lnTo>
                    <a:pt x="65" y="352"/>
                  </a:lnTo>
                  <a:lnTo>
                    <a:pt x="46" y="159"/>
                  </a:lnTo>
                  <a:lnTo>
                    <a:pt x="93" y="190"/>
                  </a:lnTo>
                  <a:lnTo>
                    <a:pt x="147" y="228"/>
                  </a:lnTo>
                  <a:lnTo>
                    <a:pt x="147" y="183"/>
                  </a:lnTo>
                  <a:lnTo>
                    <a:pt x="147" y="90"/>
                  </a:lnTo>
                  <a:lnTo>
                    <a:pt x="211" y="136"/>
                  </a:lnTo>
                  <a:lnTo>
                    <a:pt x="311" y="152"/>
                  </a:lnTo>
                  <a:lnTo>
                    <a:pt x="357" y="98"/>
                  </a:lnTo>
                  <a:lnTo>
                    <a:pt x="385" y="144"/>
                  </a:lnTo>
                  <a:lnTo>
                    <a:pt x="393" y="228"/>
                  </a:lnTo>
                  <a:lnTo>
                    <a:pt x="484" y="259"/>
                  </a:lnTo>
                  <a:lnTo>
                    <a:pt x="521" y="174"/>
                  </a:lnTo>
                  <a:lnTo>
                    <a:pt x="603" y="0"/>
                  </a:lnTo>
                  <a:lnTo>
                    <a:pt x="649" y="82"/>
                  </a:lnTo>
                  <a:lnTo>
                    <a:pt x="649" y="159"/>
                  </a:lnTo>
                  <a:lnTo>
                    <a:pt x="786" y="183"/>
                  </a:lnTo>
                  <a:lnTo>
                    <a:pt x="850" y="90"/>
                  </a:lnTo>
                  <a:lnTo>
                    <a:pt x="932" y="144"/>
                  </a:lnTo>
                  <a:lnTo>
                    <a:pt x="923" y="221"/>
                  </a:lnTo>
                  <a:lnTo>
                    <a:pt x="832" y="305"/>
                  </a:lnTo>
                  <a:lnTo>
                    <a:pt x="923" y="313"/>
                  </a:lnTo>
                  <a:lnTo>
                    <a:pt x="923" y="390"/>
                  </a:lnTo>
                  <a:lnTo>
                    <a:pt x="814" y="436"/>
                  </a:lnTo>
                  <a:lnTo>
                    <a:pt x="860" y="474"/>
                  </a:lnTo>
                  <a:lnTo>
                    <a:pt x="904" y="521"/>
                  </a:lnTo>
                  <a:lnTo>
                    <a:pt x="822" y="551"/>
                  </a:lnTo>
                  <a:lnTo>
                    <a:pt x="658" y="551"/>
                  </a:lnTo>
                  <a:lnTo>
                    <a:pt x="768" y="643"/>
                  </a:lnTo>
                  <a:lnTo>
                    <a:pt x="795" y="744"/>
                  </a:lnTo>
                  <a:lnTo>
                    <a:pt x="667" y="667"/>
                  </a:lnTo>
                  <a:lnTo>
                    <a:pt x="667" y="767"/>
                  </a:lnTo>
                  <a:lnTo>
                    <a:pt x="667" y="828"/>
                  </a:lnTo>
                  <a:lnTo>
                    <a:pt x="582" y="828"/>
                  </a:lnTo>
                  <a:lnTo>
                    <a:pt x="511" y="713"/>
                  </a:lnTo>
                  <a:lnTo>
                    <a:pt x="475" y="782"/>
                  </a:lnTo>
                  <a:lnTo>
                    <a:pt x="457" y="728"/>
                  </a:lnTo>
                  <a:lnTo>
                    <a:pt x="357" y="782"/>
                  </a:lnTo>
                  <a:lnTo>
                    <a:pt x="357" y="674"/>
                  </a:lnTo>
                  <a:lnTo>
                    <a:pt x="257" y="706"/>
                  </a:lnTo>
                  <a:lnTo>
                    <a:pt x="0" y="736"/>
                  </a:lnTo>
                  <a:lnTo>
                    <a:pt x="74" y="659"/>
                  </a:lnTo>
                  <a:lnTo>
                    <a:pt x="265" y="528"/>
                  </a:lnTo>
                  <a:close/>
                </a:path>
              </a:pathLst>
            </a:custGeom>
            <a:solidFill>
              <a:srgbClr val="289EE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87" name="Freeform 16">
              <a:extLst>
                <a:ext uri="{FF2B5EF4-FFF2-40B4-BE49-F238E27FC236}">
                  <a16:creationId xmlns:a16="http://schemas.microsoft.com/office/drawing/2014/main" id="{EBC581B4-1C1D-474F-803B-41B234BCC068}"/>
                </a:ext>
              </a:extLst>
            </p:cNvPr>
            <p:cNvSpPr>
              <a:spLocks/>
            </p:cNvSpPr>
            <p:nvPr/>
          </p:nvSpPr>
          <p:spPr bwMode="auto">
            <a:xfrm>
              <a:off x="4760" y="724"/>
              <a:ext cx="204" cy="196"/>
            </a:xfrm>
            <a:custGeom>
              <a:avLst/>
              <a:gdLst/>
              <a:ahLst/>
              <a:cxnLst>
                <a:cxn ang="0">
                  <a:pos x="365" y="57"/>
                </a:cxn>
                <a:cxn ang="0">
                  <a:pos x="483" y="0"/>
                </a:cxn>
                <a:cxn ang="0">
                  <a:pos x="483" y="77"/>
                </a:cxn>
                <a:cxn ang="0">
                  <a:pos x="567" y="31"/>
                </a:cxn>
                <a:cxn ang="0">
                  <a:pos x="567" y="85"/>
                </a:cxn>
                <a:cxn ang="0">
                  <a:pos x="493" y="169"/>
                </a:cxn>
                <a:cxn ang="0">
                  <a:pos x="603" y="123"/>
                </a:cxn>
                <a:cxn ang="0">
                  <a:pos x="557" y="200"/>
                </a:cxn>
                <a:cxn ang="0">
                  <a:pos x="612" y="230"/>
                </a:cxn>
                <a:cxn ang="0">
                  <a:pos x="557" y="246"/>
                </a:cxn>
                <a:cxn ang="0">
                  <a:pos x="495" y="288"/>
                </a:cxn>
                <a:cxn ang="0">
                  <a:pos x="439" y="307"/>
                </a:cxn>
                <a:cxn ang="0">
                  <a:pos x="475" y="385"/>
                </a:cxn>
                <a:cxn ang="0">
                  <a:pos x="393" y="361"/>
                </a:cxn>
                <a:cxn ang="0">
                  <a:pos x="328" y="277"/>
                </a:cxn>
                <a:cxn ang="0">
                  <a:pos x="328" y="354"/>
                </a:cxn>
                <a:cxn ang="0">
                  <a:pos x="273" y="392"/>
                </a:cxn>
                <a:cxn ang="0">
                  <a:pos x="273" y="307"/>
                </a:cxn>
                <a:cxn ang="0">
                  <a:pos x="183" y="377"/>
                </a:cxn>
                <a:cxn ang="0">
                  <a:pos x="109" y="385"/>
                </a:cxn>
                <a:cxn ang="0">
                  <a:pos x="201" y="293"/>
                </a:cxn>
                <a:cxn ang="0">
                  <a:pos x="0" y="216"/>
                </a:cxn>
                <a:cxn ang="0">
                  <a:pos x="137" y="185"/>
                </a:cxn>
                <a:cxn ang="0">
                  <a:pos x="36" y="85"/>
                </a:cxn>
                <a:cxn ang="0">
                  <a:pos x="118" y="99"/>
                </a:cxn>
                <a:cxn ang="0">
                  <a:pos x="118" y="7"/>
                </a:cxn>
                <a:cxn ang="0">
                  <a:pos x="229" y="123"/>
                </a:cxn>
                <a:cxn ang="0">
                  <a:pos x="237" y="54"/>
                </a:cxn>
                <a:cxn ang="0">
                  <a:pos x="308" y="50"/>
                </a:cxn>
                <a:cxn ang="0">
                  <a:pos x="365" y="57"/>
                </a:cxn>
              </a:cxnLst>
              <a:rect l="0" t="0" r="r" b="b"/>
              <a:pathLst>
                <a:path w="612" h="392">
                  <a:moveTo>
                    <a:pt x="365" y="57"/>
                  </a:moveTo>
                  <a:lnTo>
                    <a:pt x="483" y="0"/>
                  </a:lnTo>
                  <a:lnTo>
                    <a:pt x="483" y="77"/>
                  </a:lnTo>
                  <a:lnTo>
                    <a:pt x="567" y="31"/>
                  </a:lnTo>
                  <a:lnTo>
                    <a:pt x="567" y="85"/>
                  </a:lnTo>
                  <a:lnTo>
                    <a:pt x="493" y="169"/>
                  </a:lnTo>
                  <a:lnTo>
                    <a:pt x="603" y="123"/>
                  </a:lnTo>
                  <a:lnTo>
                    <a:pt x="557" y="200"/>
                  </a:lnTo>
                  <a:lnTo>
                    <a:pt x="612" y="230"/>
                  </a:lnTo>
                  <a:lnTo>
                    <a:pt x="557" y="246"/>
                  </a:lnTo>
                  <a:lnTo>
                    <a:pt x="495" y="288"/>
                  </a:lnTo>
                  <a:lnTo>
                    <a:pt x="439" y="307"/>
                  </a:lnTo>
                  <a:lnTo>
                    <a:pt x="475" y="385"/>
                  </a:lnTo>
                  <a:lnTo>
                    <a:pt x="393" y="361"/>
                  </a:lnTo>
                  <a:lnTo>
                    <a:pt x="328" y="277"/>
                  </a:lnTo>
                  <a:lnTo>
                    <a:pt x="328" y="354"/>
                  </a:lnTo>
                  <a:lnTo>
                    <a:pt x="273" y="392"/>
                  </a:lnTo>
                  <a:lnTo>
                    <a:pt x="273" y="307"/>
                  </a:lnTo>
                  <a:lnTo>
                    <a:pt x="183" y="377"/>
                  </a:lnTo>
                  <a:lnTo>
                    <a:pt x="109" y="385"/>
                  </a:lnTo>
                  <a:lnTo>
                    <a:pt x="201" y="293"/>
                  </a:lnTo>
                  <a:lnTo>
                    <a:pt x="0" y="216"/>
                  </a:lnTo>
                  <a:lnTo>
                    <a:pt x="137" y="185"/>
                  </a:lnTo>
                  <a:lnTo>
                    <a:pt x="36" y="85"/>
                  </a:lnTo>
                  <a:lnTo>
                    <a:pt x="118" y="99"/>
                  </a:lnTo>
                  <a:lnTo>
                    <a:pt x="118" y="7"/>
                  </a:lnTo>
                  <a:lnTo>
                    <a:pt x="229" y="123"/>
                  </a:lnTo>
                  <a:lnTo>
                    <a:pt x="237" y="54"/>
                  </a:lnTo>
                  <a:lnTo>
                    <a:pt x="308" y="50"/>
                  </a:lnTo>
                  <a:lnTo>
                    <a:pt x="365" y="57"/>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88" name="Freeform 17">
              <a:extLst>
                <a:ext uri="{FF2B5EF4-FFF2-40B4-BE49-F238E27FC236}">
                  <a16:creationId xmlns:a16="http://schemas.microsoft.com/office/drawing/2014/main" id="{E9C0617D-0447-4E76-A948-7AE4062877C5}"/>
                </a:ext>
              </a:extLst>
            </p:cNvPr>
            <p:cNvSpPr>
              <a:spLocks/>
            </p:cNvSpPr>
            <p:nvPr/>
          </p:nvSpPr>
          <p:spPr bwMode="auto">
            <a:xfrm>
              <a:off x="4819" y="758"/>
              <a:ext cx="114" cy="142"/>
            </a:xfrm>
            <a:custGeom>
              <a:avLst/>
              <a:gdLst/>
              <a:ahLst/>
              <a:cxnLst>
                <a:cxn ang="0">
                  <a:pos x="64" y="175"/>
                </a:cxn>
                <a:cxn ang="0">
                  <a:pos x="0" y="115"/>
                </a:cxn>
                <a:cxn ang="0">
                  <a:pos x="71" y="127"/>
                </a:cxn>
                <a:cxn ang="0">
                  <a:pos x="71" y="55"/>
                </a:cxn>
                <a:cxn ang="0">
                  <a:pos x="85" y="0"/>
                </a:cxn>
                <a:cxn ang="0">
                  <a:pos x="121" y="67"/>
                </a:cxn>
                <a:cxn ang="0">
                  <a:pos x="164" y="12"/>
                </a:cxn>
                <a:cxn ang="0">
                  <a:pos x="164" y="79"/>
                </a:cxn>
                <a:cxn ang="0">
                  <a:pos x="242" y="31"/>
                </a:cxn>
                <a:cxn ang="0">
                  <a:pos x="321" y="25"/>
                </a:cxn>
                <a:cxn ang="0">
                  <a:pos x="229" y="73"/>
                </a:cxn>
                <a:cxn ang="0">
                  <a:pos x="229" y="139"/>
                </a:cxn>
                <a:cxn ang="0">
                  <a:pos x="314" y="109"/>
                </a:cxn>
                <a:cxn ang="0">
                  <a:pos x="292" y="157"/>
                </a:cxn>
                <a:cxn ang="0">
                  <a:pos x="343" y="163"/>
                </a:cxn>
                <a:cxn ang="0">
                  <a:pos x="256" y="187"/>
                </a:cxn>
                <a:cxn ang="0">
                  <a:pos x="321" y="283"/>
                </a:cxn>
                <a:cxn ang="0">
                  <a:pos x="229" y="235"/>
                </a:cxn>
                <a:cxn ang="0">
                  <a:pos x="229" y="265"/>
                </a:cxn>
                <a:cxn ang="0">
                  <a:pos x="164" y="229"/>
                </a:cxn>
                <a:cxn ang="0">
                  <a:pos x="164" y="175"/>
                </a:cxn>
                <a:cxn ang="0">
                  <a:pos x="107" y="235"/>
                </a:cxn>
                <a:cxn ang="0">
                  <a:pos x="36" y="253"/>
                </a:cxn>
                <a:cxn ang="0">
                  <a:pos x="64" y="175"/>
                </a:cxn>
              </a:cxnLst>
              <a:rect l="0" t="0" r="r" b="b"/>
              <a:pathLst>
                <a:path w="343" h="283">
                  <a:moveTo>
                    <a:pt x="64" y="175"/>
                  </a:moveTo>
                  <a:lnTo>
                    <a:pt x="0" y="115"/>
                  </a:lnTo>
                  <a:lnTo>
                    <a:pt x="71" y="127"/>
                  </a:lnTo>
                  <a:lnTo>
                    <a:pt x="71" y="55"/>
                  </a:lnTo>
                  <a:lnTo>
                    <a:pt x="85" y="0"/>
                  </a:lnTo>
                  <a:lnTo>
                    <a:pt x="121" y="67"/>
                  </a:lnTo>
                  <a:lnTo>
                    <a:pt x="164" y="12"/>
                  </a:lnTo>
                  <a:lnTo>
                    <a:pt x="164" y="79"/>
                  </a:lnTo>
                  <a:lnTo>
                    <a:pt x="242" y="31"/>
                  </a:lnTo>
                  <a:lnTo>
                    <a:pt x="321" y="25"/>
                  </a:lnTo>
                  <a:lnTo>
                    <a:pt x="229" y="73"/>
                  </a:lnTo>
                  <a:lnTo>
                    <a:pt x="229" y="139"/>
                  </a:lnTo>
                  <a:lnTo>
                    <a:pt x="314" y="109"/>
                  </a:lnTo>
                  <a:lnTo>
                    <a:pt x="292" y="157"/>
                  </a:lnTo>
                  <a:lnTo>
                    <a:pt x="343" y="163"/>
                  </a:lnTo>
                  <a:lnTo>
                    <a:pt x="256" y="187"/>
                  </a:lnTo>
                  <a:lnTo>
                    <a:pt x="321" y="283"/>
                  </a:lnTo>
                  <a:lnTo>
                    <a:pt x="229" y="235"/>
                  </a:lnTo>
                  <a:lnTo>
                    <a:pt x="229" y="265"/>
                  </a:lnTo>
                  <a:lnTo>
                    <a:pt x="164" y="229"/>
                  </a:lnTo>
                  <a:lnTo>
                    <a:pt x="164" y="175"/>
                  </a:lnTo>
                  <a:lnTo>
                    <a:pt x="107" y="235"/>
                  </a:lnTo>
                  <a:lnTo>
                    <a:pt x="36" y="253"/>
                  </a:lnTo>
                  <a:lnTo>
                    <a:pt x="64" y="175"/>
                  </a:lnTo>
                  <a:close/>
                </a:path>
              </a:pathLst>
            </a:custGeom>
            <a:solidFill>
              <a:srgbClr val="99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89" name="Rectangle 18">
              <a:extLst>
                <a:ext uri="{FF2B5EF4-FFF2-40B4-BE49-F238E27FC236}">
                  <a16:creationId xmlns:a16="http://schemas.microsoft.com/office/drawing/2014/main" id="{05A56E3D-E4F8-4B46-AFC1-F6CA08D26150}"/>
                </a:ext>
              </a:extLst>
            </p:cNvPr>
            <p:cNvSpPr>
              <a:spLocks noChangeArrowheads="1"/>
            </p:cNvSpPr>
            <p:nvPr/>
          </p:nvSpPr>
          <p:spPr bwMode="auto">
            <a:xfrm>
              <a:off x="4659" y="872"/>
              <a:ext cx="76" cy="32"/>
            </a:xfrm>
            <a:prstGeom prst="rect">
              <a:avLst/>
            </a:prstGeom>
            <a:solidFill>
              <a:srgbClr val="077ABA"/>
            </a:solid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0" name="Freeform 19">
              <a:extLst>
                <a:ext uri="{FF2B5EF4-FFF2-40B4-BE49-F238E27FC236}">
                  <a16:creationId xmlns:a16="http://schemas.microsoft.com/office/drawing/2014/main" id="{6B0DAE54-993B-4394-A7FD-5A6755B061E8}"/>
                </a:ext>
              </a:extLst>
            </p:cNvPr>
            <p:cNvSpPr>
              <a:spLocks/>
            </p:cNvSpPr>
            <p:nvPr/>
          </p:nvSpPr>
          <p:spPr bwMode="auto">
            <a:xfrm>
              <a:off x="4857" y="533"/>
              <a:ext cx="6" cy="186"/>
            </a:xfrm>
            <a:custGeom>
              <a:avLst/>
              <a:gdLst/>
              <a:ahLst/>
              <a:cxnLst>
                <a:cxn ang="0">
                  <a:pos x="9" y="372"/>
                </a:cxn>
                <a:cxn ang="0">
                  <a:pos x="0" y="0"/>
                </a:cxn>
                <a:cxn ang="0">
                  <a:pos x="19" y="78"/>
                </a:cxn>
                <a:cxn ang="0">
                  <a:pos x="19" y="287"/>
                </a:cxn>
                <a:cxn ang="0">
                  <a:pos x="9" y="372"/>
                </a:cxn>
              </a:cxnLst>
              <a:rect l="0" t="0" r="r" b="b"/>
              <a:pathLst>
                <a:path w="19" h="372">
                  <a:moveTo>
                    <a:pt x="9" y="372"/>
                  </a:moveTo>
                  <a:lnTo>
                    <a:pt x="0" y="0"/>
                  </a:lnTo>
                  <a:lnTo>
                    <a:pt x="19" y="78"/>
                  </a:lnTo>
                  <a:lnTo>
                    <a:pt x="19" y="287"/>
                  </a:lnTo>
                  <a:lnTo>
                    <a:pt x="9" y="372"/>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1" name="Freeform 20">
              <a:extLst>
                <a:ext uri="{FF2B5EF4-FFF2-40B4-BE49-F238E27FC236}">
                  <a16:creationId xmlns:a16="http://schemas.microsoft.com/office/drawing/2014/main" id="{7F894B91-4328-4741-8D3D-DAFFDC8B0AC0}"/>
                </a:ext>
              </a:extLst>
            </p:cNvPr>
            <p:cNvSpPr>
              <a:spLocks/>
            </p:cNvSpPr>
            <p:nvPr/>
          </p:nvSpPr>
          <p:spPr bwMode="auto">
            <a:xfrm>
              <a:off x="4925" y="490"/>
              <a:ext cx="64" cy="217"/>
            </a:xfrm>
            <a:custGeom>
              <a:avLst/>
              <a:gdLst/>
              <a:ahLst/>
              <a:cxnLst>
                <a:cxn ang="0">
                  <a:pos x="0" y="434"/>
                </a:cxn>
                <a:cxn ang="0">
                  <a:pos x="194" y="0"/>
                </a:cxn>
                <a:cxn ang="0">
                  <a:pos x="157" y="125"/>
                </a:cxn>
                <a:cxn ang="0">
                  <a:pos x="56" y="372"/>
                </a:cxn>
                <a:cxn ang="0">
                  <a:pos x="0" y="434"/>
                </a:cxn>
              </a:cxnLst>
              <a:rect l="0" t="0" r="r" b="b"/>
              <a:pathLst>
                <a:path w="194" h="434">
                  <a:moveTo>
                    <a:pt x="0" y="434"/>
                  </a:moveTo>
                  <a:lnTo>
                    <a:pt x="194" y="0"/>
                  </a:lnTo>
                  <a:lnTo>
                    <a:pt x="157" y="125"/>
                  </a:lnTo>
                  <a:lnTo>
                    <a:pt x="56" y="372"/>
                  </a:lnTo>
                  <a:lnTo>
                    <a:pt x="0" y="434"/>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2" name="Freeform 21">
              <a:extLst>
                <a:ext uri="{FF2B5EF4-FFF2-40B4-BE49-F238E27FC236}">
                  <a16:creationId xmlns:a16="http://schemas.microsoft.com/office/drawing/2014/main" id="{19447EA7-5581-4854-B4BB-7A7DF1DE7D71}"/>
                </a:ext>
              </a:extLst>
            </p:cNvPr>
            <p:cNvSpPr>
              <a:spLocks/>
            </p:cNvSpPr>
            <p:nvPr/>
          </p:nvSpPr>
          <p:spPr bwMode="auto">
            <a:xfrm>
              <a:off x="4706" y="623"/>
              <a:ext cx="83" cy="92"/>
            </a:xfrm>
            <a:custGeom>
              <a:avLst/>
              <a:gdLst/>
              <a:ahLst/>
              <a:cxnLst>
                <a:cxn ang="0">
                  <a:pos x="250" y="185"/>
                </a:cxn>
                <a:cxn ang="0">
                  <a:pos x="0" y="0"/>
                </a:cxn>
                <a:cxn ang="0">
                  <a:pos x="37" y="36"/>
                </a:cxn>
                <a:cxn ang="0">
                  <a:pos x="175" y="154"/>
                </a:cxn>
                <a:cxn ang="0">
                  <a:pos x="250" y="185"/>
                </a:cxn>
              </a:cxnLst>
              <a:rect l="0" t="0" r="r" b="b"/>
              <a:pathLst>
                <a:path w="250" h="185">
                  <a:moveTo>
                    <a:pt x="250" y="185"/>
                  </a:moveTo>
                  <a:lnTo>
                    <a:pt x="0" y="0"/>
                  </a:lnTo>
                  <a:lnTo>
                    <a:pt x="37" y="36"/>
                  </a:lnTo>
                  <a:lnTo>
                    <a:pt x="175" y="154"/>
                  </a:lnTo>
                  <a:lnTo>
                    <a:pt x="250" y="185"/>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3" name="Freeform 22">
              <a:extLst>
                <a:ext uri="{FF2B5EF4-FFF2-40B4-BE49-F238E27FC236}">
                  <a16:creationId xmlns:a16="http://schemas.microsoft.com/office/drawing/2014/main" id="{E9B64798-6730-4352-ACA6-0B83607176C0}"/>
                </a:ext>
              </a:extLst>
            </p:cNvPr>
            <p:cNvSpPr>
              <a:spLocks/>
            </p:cNvSpPr>
            <p:nvPr/>
          </p:nvSpPr>
          <p:spPr bwMode="auto">
            <a:xfrm>
              <a:off x="4731" y="443"/>
              <a:ext cx="61" cy="180"/>
            </a:xfrm>
            <a:custGeom>
              <a:avLst/>
              <a:gdLst/>
              <a:ahLst/>
              <a:cxnLst>
                <a:cxn ang="0">
                  <a:pos x="100" y="218"/>
                </a:cxn>
                <a:cxn ang="0">
                  <a:pos x="0" y="0"/>
                </a:cxn>
                <a:cxn ang="0">
                  <a:pos x="35" y="77"/>
                </a:cxn>
                <a:cxn ang="0">
                  <a:pos x="92" y="133"/>
                </a:cxn>
                <a:cxn ang="0">
                  <a:pos x="184" y="358"/>
                </a:cxn>
                <a:cxn ang="0">
                  <a:pos x="100" y="218"/>
                </a:cxn>
              </a:cxnLst>
              <a:rect l="0" t="0" r="r" b="b"/>
              <a:pathLst>
                <a:path w="184" h="358">
                  <a:moveTo>
                    <a:pt x="100" y="218"/>
                  </a:moveTo>
                  <a:lnTo>
                    <a:pt x="0" y="0"/>
                  </a:lnTo>
                  <a:lnTo>
                    <a:pt x="35" y="77"/>
                  </a:lnTo>
                  <a:lnTo>
                    <a:pt x="92" y="133"/>
                  </a:lnTo>
                  <a:lnTo>
                    <a:pt x="184" y="358"/>
                  </a:lnTo>
                  <a:lnTo>
                    <a:pt x="100" y="218"/>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4" name="Freeform 23">
              <a:extLst>
                <a:ext uri="{FF2B5EF4-FFF2-40B4-BE49-F238E27FC236}">
                  <a16:creationId xmlns:a16="http://schemas.microsoft.com/office/drawing/2014/main" id="{8E2847A5-F9A9-4C75-AC53-F31F16B1C55B}"/>
                </a:ext>
              </a:extLst>
            </p:cNvPr>
            <p:cNvSpPr>
              <a:spLocks/>
            </p:cNvSpPr>
            <p:nvPr/>
          </p:nvSpPr>
          <p:spPr bwMode="auto">
            <a:xfrm>
              <a:off x="4958" y="471"/>
              <a:ext cx="16" cy="20"/>
            </a:xfrm>
            <a:custGeom>
              <a:avLst/>
              <a:gdLst/>
              <a:ahLst/>
              <a:cxnLst>
                <a:cxn ang="0">
                  <a:pos x="16" y="0"/>
                </a:cxn>
                <a:cxn ang="0">
                  <a:pos x="0" y="40"/>
                </a:cxn>
                <a:cxn ang="0">
                  <a:pos x="47" y="40"/>
                </a:cxn>
                <a:cxn ang="0">
                  <a:pos x="16" y="0"/>
                </a:cxn>
              </a:cxnLst>
              <a:rect l="0" t="0" r="r" b="b"/>
              <a:pathLst>
                <a:path w="47" h="40">
                  <a:moveTo>
                    <a:pt x="16" y="0"/>
                  </a:moveTo>
                  <a:lnTo>
                    <a:pt x="0" y="40"/>
                  </a:lnTo>
                  <a:lnTo>
                    <a:pt x="47" y="40"/>
                  </a:lnTo>
                  <a:lnTo>
                    <a:pt x="16"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5" name="Freeform 24">
              <a:extLst>
                <a:ext uri="{FF2B5EF4-FFF2-40B4-BE49-F238E27FC236}">
                  <a16:creationId xmlns:a16="http://schemas.microsoft.com/office/drawing/2014/main" id="{E96B6F6D-1CB4-42B8-99D6-125A8132590D}"/>
                </a:ext>
              </a:extLst>
            </p:cNvPr>
            <p:cNvSpPr>
              <a:spLocks/>
            </p:cNvSpPr>
            <p:nvPr/>
          </p:nvSpPr>
          <p:spPr bwMode="auto">
            <a:xfrm>
              <a:off x="5011" y="617"/>
              <a:ext cx="17" cy="19"/>
            </a:xfrm>
            <a:custGeom>
              <a:avLst/>
              <a:gdLst/>
              <a:ahLst/>
              <a:cxnLst>
                <a:cxn ang="0">
                  <a:pos x="0" y="0"/>
                </a:cxn>
                <a:cxn ang="0">
                  <a:pos x="0" y="39"/>
                </a:cxn>
                <a:cxn ang="0">
                  <a:pos x="51" y="39"/>
                </a:cxn>
                <a:cxn ang="0">
                  <a:pos x="0" y="0"/>
                </a:cxn>
              </a:cxnLst>
              <a:rect l="0" t="0" r="r" b="b"/>
              <a:pathLst>
                <a:path w="51" h="39">
                  <a:moveTo>
                    <a:pt x="0" y="0"/>
                  </a:moveTo>
                  <a:lnTo>
                    <a:pt x="0" y="39"/>
                  </a:lnTo>
                  <a:lnTo>
                    <a:pt x="51" y="39"/>
                  </a:lnTo>
                  <a:lnTo>
                    <a:pt x="0"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6" name="Freeform 25">
              <a:extLst>
                <a:ext uri="{FF2B5EF4-FFF2-40B4-BE49-F238E27FC236}">
                  <a16:creationId xmlns:a16="http://schemas.microsoft.com/office/drawing/2014/main" id="{00C142AB-8A82-45AA-A4AA-20B862415E27}"/>
                </a:ext>
              </a:extLst>
            </p:cNvPr>
            <p:cNvSpPr>
              <a:spLocks/>
            </p:cNvSpPr>
            <p:nvPr/>
          </p:nvSpPr>
          <p:spPr bwMode="auto">
            <a:xfrm>
              <a:off x="4748" y="345"/>
              <a:ext cx="17" cy="42"/>
            </a:xfrm>
            <a:custGeom>
              <a:avLst/>
              <a:gdLst/>
              <a:ahLst/>
              <a:cxnLst>
                <a:cxn ang="0">
                  <a:pos x="23" y="0"/>
                </a:cxn>
                <a:cxn ang="0">
                  <a:pos x="0" y="84"/>
                </a:cxn>
                <a:cxn ang="0">
                  <a:pos x="53" y="54"/>
                </a:cxn>
                <a:cxn ang="0">
                  <a:pos x="23" y="0"/>
                </a:cxn>
              </a:cxnLst>
              <a:rect l="0" t="0" r="r" b="b"/>
              <a:pathLst>
                <a:path w="53" h="84">
                  <a:moveTo>
                    <a:pt x="23" y="0"/>
                  </a:moveTo>
                  <a:lnTo>
                    <a:pt x="0" y="84"/>
                  </a:lnTo>
                  <a:lnTo>
                    <a:pt x="53" y="54"/>
                  </a:lnTo>
                  <a:lnTo>
                    <a:pt x="23"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7" name="Freeform 26">
              <a:extLst>
                <a:ext uri="{FF2B5EF4-FFF2-40B4-BE49-F238E27FC236}">
                  <a16:creationId xmlns:a16="http://schemas.microsoft.com/office/drawing/2014/main" id="{41AA1D75-EB6B-4AA4-8C0A-24A1E5C53E14}"/>
                </a:ext>
              </a:extLst>
            </p:cNvPr>
            <p:cNvSpPr>
              <a:spLocks/>
            </p:cNvSpPr>
            <p:nvPr/>
          </p:nvSpPr>
          <p:spPr bwMode="auto">
            <a:xfrm>
              <a:off x="4814" y="518"/>
              <a:ext cx="12" cy="24"/>
            </a:xfrm>
            <a:custGeom>
              <a:avLst/>
              <a:gdLst/>
              <a:ahLst/>
              <a:cxnLst>
                <a:cxn ang="0">
                  <a:pos x="8" y="0"/>
                </a:cxn>
                <a:cxn ang="0">
                  <a:pos x="0" y="45"/>
                </a:cxn>
                <a:cxn ang="0">
                  <a:pos x="36" y="49"/>
                </a:cxn>
                <a:cxn ang="0">
                  <a:pos x="8" y="0"/>
                </a:cxn>
              </a:cxnLst>
              <a:rect l="0" t="0" r="r" b="b"/>
              <a:pathLst>
                <a:path w="36" h="49">
                  <a:moveTo>
                    <a:pt x="8" y="0"/>
                  </a:moveTo>
                  <a:lnTo>
                    <a:pt x="0" y="45"/>
                  </a:lnTo>
                  <a:lnTo>
                    <a:pt x="36" y="49"/>
                  </a:lnTo>
                  <a:lnTo>
                    <a:pt x="8"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8" name="Freeform 27">
              <a:extLst>
                <a:ext uri="{FF2B5EF4-FFF2-40B4-BE49-F238E27FC236}">
                  <a16:creationId xmlns:a16="http://schemas.microsoft.com/office/drawing/2014/main" id="{C61333C9-40E9-4FD5-A1DC-C741FEE25A72}"/>
                </a:ext>
              </a:extLst>
            </p:cNvPr>
            <p:cNvSpPr>
              <a:spLocks/>
            </p:cNvSpPr>
            <p:nvPr/>
          </p:nvSpPr>
          <p:spPr bwMode="auto">
            <a:xfrm>
              <a:off x="4677" y="564"/>
              <a:ext cx="20" cy="30"/>
            </a:xfrm>
            <a:custGeom>
              <a:avLst/>
              <a:gdLst/>
              <a:ahLst/>
              <a:cxnLst>
                <a:cxn ang="0">
                  <a:pos x="0" y="0"/>
                </a:cxn>
                <a:cxn ang="0">
                  <a:pos x="6" y="60"/>
                </a:cxn>
                <a:cxn ang="0">
                  <a:pos x="59" y="0"/>
                </a:cxn>
                <a:cxn ang="0">
                  <a:pos x="0" y="0"/>
                </a:cxn>
              </a:cxnLst>
              <a:rect l="0" t="0" r="r" b="b"/>
              <a:pathLst>
                <a:path w="59" h="60">
                  <a:moveTo>
                    <a:pt x="0" y="0"/>
                  </a:moveTo>
                  <a:lnTo>
                    <a:pt x="6" y="60"/>
                  </a:lnTo>
                  <a:lnTo>
                    <a:pt x="59" y="0"/>
                  </a:lnTo>
                  <a:lnTo>
                    <a:pt x="0"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9" name="Freeform 28">
              <a:extLst>
                <a:ext uri="{FF2B5EF4-FFF2-40B4-BE49-F238E27FC236}">
                  <a16:creationId xmlns:a16="http://schemas.microsoft.com/office/drawing/2014/main" id="{B1196A53-7788-41DA-A05D-CD5A57FDB605}"/>
                </a:ext>
              </a:extLst>
            </p:cNvPr>
            <p:cNvSpPr>
              <a:spLocks/>
            </p:cNvSpPr>
            <p:nvPr/>
          </p:nvSpPr>
          <p:spPr bwMode="auto">
            <a:xfrm>
              <a:off x="4958" y="1005"/>
              <a:ext cx="20" cy="30"/>
            </a:xfrm>
            <a:custGeom>
              <a:avLst/>
              <a:gdLst/>
              <a:ahLst/>
              <a:cxnLst>
                <a:cxn ang="0">
                  <a:pos x="0" y="0"/>
                </a:cxn>
                <a:cxn ang="0">
                  <a:pos x="0" y="61"/>
                </a:cxn>
                <a:cxn ang="0">
                  <a:pos x="60" y="61"/>
                </a:cxn>
                <a:cxn ang="0">
                  <a:pos x="0" y="0"/>
                </a:cxn>
              </a:cxnLst>
              <a:rect l="0" t="0" r="r" b="b"/>
              <a:pathLst>
                <a:path w="60" h="61">
                  <a:moveTo>
                    <a:pt x="0" y="0"/>
                  </a:moveTo>
                  <a:lnTo>
                    <a:pt x="0" y="61"/>
                  </a:lnTo>
                  <a:lnTo>
                    <a:pt x="60" y="61"/>
                  </a:lnTo>
                  <a:lnTo>
                    <a:pt x="0" y="0"/>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grpSp>
        <p:nvGrpSpPr>
          <p:cNvPr id="100" name="Group 29">
            <a:extLst>
              <a:ext uri="{FF2B5EF4-FFF2-40B4-BE49-F238E27FC236}">
                <a16:creationId xmlns:a16="http://schemas.microsoft.com/office/drawing/2014/main" id="{F488AF7F-D783-47FF-8E1F-4D838858D670}"/>
              </a:ext>
            </a:extLst>
          </p:cNvPr>
          <p:cNvGrpSpPr>
            <a:grpSpLocks/>
          </p:cNvGrpSpPr>
          <p:nvPr/>
        </p:nvGrpSpPr>
        <p:grpSpPr bwMode="auto">
          <a:xfrm>
            <a:off x="2792799" y="5068410"/>
            <a:ext cx="1109663" cy="1219200"/>
            <a:chOff x="4896" y="0"/>
            <a:chExt cx="699" cy="768"/>
          </a:xfrm>
        </p:grpSpPr>
        <p:sp>
          <p:nvSpPr>
            <p:cNvPr id="101" name="Freeform 30">
              <a:extLst>
                <a:ext uri="{FF2B5EF4-FFF2-40B4-BE49-F238E27FC236}">
                  <a16:creationId xmlns:a16="http://schemas.microsoft.com/office/drawing/2014/main" id="{B5CD2EF6-EFC4-46C2-A107-1FB44CB3EB91}"/>
                </a:ext>
              </a:extLst>
            </p:cNvPr>
            <p:cNvSpPr>
              <a:spLocks/>
            </p:cNvSpPr>
            <p:nvPr/>
          </p:nvSpPr>
          <p:spPr bwMode="auto">
            <a:xfrm>
              <a:off x="4896" y="624"/>
              <a:ext cx="181" cy="144"/>
            </a:xfrm>
            <a:custGeom>
              <a:avLst/>
              <a:gdLst/>
              <a:ahLst/>
              <a:cxnLst>
                <a:cxn ang="0">
                  <a:pos x="542" y="48"/>
                </a:cxn>
                <a:cxn ang="0">
                  <a:pos x="477" y="0"/>
                </a:cxn>
                <a:cxn ang="0">
                  <a:pos x="0" y="282"/>
                </a:cxn>
                <a:cxn ang="0">
                  <a:pos x="28" y="288"/>
                </a:cxn>
                <a:cxn ang="0">
                  <a:pos x="449" y="66"/>
                </a:cxn>
                <a:cxn ang="0">
                  <a:pos x="506" y="108"/>
                </a:cxn>
                <a:cxn ang="0">
                  <a:pos x="542" y="48"/>
                </a:cxn>
              </a:cxnLst>
              <a:rect l="0" t="0" r="r" b="b"/>
              <a:pathLst>
                <a:path w="542" h="288">
                  <a:moveTo>
                    <a:pt x="542" y="48"/>
                  </a:moveTo>
                  <a:lnTo>
                    <a:pt x="477" y="0"/>
                  </a:lnTo>
                  <a:lnTo>
                    <a:pt x="0" y="282"/>
                  </a:lnTo>
                  <a:lnTo>
                    <a:pt x="28" y="288"/>
                  </a:lnTo>
                  <a:lnTo>
                    <a:pt x="449" y="66"/>
                  </a:lnTo>
                  <a:lnTo>
                    <a:pt x="506" y="108"/>
                  </a:lnTo>
                  <a:lnTo>
                    <a:pt x="542" y="48"/>
                  </a:lnTo>
                  <a:close/>
                </a:path>
              </a:pathLst>
            </a:custGeom>
            <a:solidFill>
              <a:srgbClr val="000016"/>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nvGrpSpPr>
            <p:cNvPr id="102" name="Group 31">
              <a:extLst>
                <a:ext uri="{FF2B5EF4-FFF2-40B4-BE49-F238E27FC236}">
                  <a16:creationId xmlns:a16="http://schemas.microsoft.com/office/drawing/2014/main" id="{516318D0-BB13-40E7-9D02-BC5F4785513E}"/>
                </a:ext>
              </a:extLst>
            </p:cNvPr>
            <p:cNvGrpSpPr>
              <a:grpSpLocks/>
            </p:cNvGrpSpPr>
            <p:nvPr/>
          </p:nvGrpSpPr>
          <p:grpSpPr bwMode="auto">
            <a:xfrm>
              <a:off x="4992" y="0"/>
              <a:ext cx="603" cy="718"/>
              <a:chOff x="5011" y="188"/>
              <a:chExt cx="603" cy="718"/>
            </a:xfrm>
          </p:grpSpPr>
          <p:sp>
            <p:nvSpPr>
              <p:cNvPr id="103" name="Freeform 32">
                <a:extLst>
                  <a:ext uri="{FF2B5EF4-FFF2-40B4-BE49-F238E27FC236}">
                    <a16:creationId xmlns:a16="http://schemas.microsoft.com/office/drawing/2014/main" id="{8023E777-8E74-439A-99EF-A5B15FD65273}"/>
                  </a:ext>
                </a:extLst>
              </p:cNvPr>
              <p:cNvSpPr>
                <a:spLocks/>
              </p:cNvSpPr>
              <p:nvPr/>
            </p:nvSpPr>
            <p:spPr bwMode="auto">
              <a:xfrm>
                <a:off x="5011" y="188"/>
                <a:ext cx="522" cy="713"/>
              </a:xfrm>
              <a:custGeom>
                <a:avLst/>
                <a:gdLst/>
                <a:ahLst/>
                <a:cxnLst>
                  <a:cxn ang="0">
                    <a:pos x="250" y="37"/>
                  </a:cxn>
                  <a:cxn ang="0">
                    <a:pos x="293" y="16"/>
                  </a:cxn>
                  <a:cxn ang="0">
                    <a:pos x="338" y="8"/>
                  </a:cxn>
                  <a:cxn ang="0">
                    <a:pos x="391" y="3"/>
                  </a:cxn>
                  <a:cxn ang="0">
                    <a:pos x="474" y="19"/>
                  </a:cxn>
                  <a:cxn ang="0">
                    <a:pos x="497" y="101"/>
                  </a:cxn>
                  <a:cxn ang="0">
                    <a:pos x="544" y="160"/>
                  </a:cxn>
                  <a:cxn ang="0">
                    <a:pos x="647" y="155"/>
                  </a:cxn>
                  <a:cxn ang="0">
                    <a:pos x="1076" y="213"/>
                  </a:cxn>
                  <a:cxn ang="0">
                    <a:pos x="1267" y="329"/>
                  </a:cxn>
                  <a:cxn ang="0">
                    <a:pos x="1380" y="418"/>
                  </a:cxn>
                  <a:cxn ang="0">
                    <a:pos x="1416" y="434"/>
                  </a:cxn>
                  <a:cxn ang="0">
                    <a:pos x="1427" y="451"/>
                  </a:cxn>
                  <a:cxn ang="0">
                    <a:pos x="1426" y="473"/>
                  </a:cxn>
                  <a:cxn ang="0">
                    <a:pos x="1423" y="509"/>
                  </a:cxn>
                  <a:cxn ang="0">
                    <a:pos x="1475" y="562"/>
                  </a:cxn>
                  <a:cxn ang="0">
                    <a:pos x="1492" y="630"/>
                  </a:cxn>
                  <a:cxn ang="0">
                    <a:pos x="1567" y="708"/>
                  </a:cxn>
                  <a:cxn ang="0">
                    <a:pos x="1555" y="810"/>
                  </a:cxn>
                  <a:cxn ang="0">
                    <a:pos x="1567" y="911"/>
                  </a:cxn>
                  <a:cxn ang="0">
                    <a:pos x="1558" y="971"/>
                  </a:cxn>
                  <a:cxn ang="0">
                    <a:pos x="1537" y="1020"/>
                  </a:cxn>
                  <a:cxn ang="0">
                    <a:pos x="1495" y="1072"/>
                  </a:cxn>
                  <a:cxn ang="0">
                    <a:pos x="1406" y="1183"/>
                  </a:cxn>
                  <a:cxn ang="0">
                    <a:pos x="1375" y="1419"/>
                  </a:cxn>
                  <a:cxn ang="0">
                    <a:pos x="500" y="1264"/>
                  </a:cxn>
                  <a:cxn ang="0">
                    <a:pos x="483" y="1175"/>
                  </a:cxn>
                  <a:cxn ang="0">
                    <a:pos x="438" y="1219"/>
                  </a:cxn>
                  <a:cxn ang="0">
                    <a:pos x="377" y="1285"/>
                  </a:cxn>
                  <a:cxn ang="0">
                    <a:pos x="175" y="1271"/>
                  </a:cxn>
                  <a:cxn ang="0">
                    <a:pos x="87" y="1211"/>
                  </a:cxn>
                  <a:cxn ang="0">
                    <a:pos x="228" y="1093"/>
                  </a:cxn>
                  <a:cxn ang="0">
                    <a:pos x="387" y="1005"/>
                  </a:cxn>
                  <a:cxn ang="0">
                    <a:pos x="359" y="946"/>
                  </a:cxn>
                  <a:cxn ang="0">
                    <a:pos x="359" y="822"/>
                  </a:cxn>
                  <a:cxn ang="0">
                    <a:pos x="333" y="666"/>
                  </a:cxn>
                  <a:cxn ang="0">
                    <a:pos x="192" y="608"/>
                  </a:cxn>
                  <a:cxn ang="0">
                    <a:pos x="96" y="505"/>
                  </a:cxn>
                  <a:cxn ang="0">
                    <a:pos x="0" y="349"/>
                  </a:cxn>
                  <a:cxn ang="0">
                    <a:pos x="70" y="179"/>
                  </a:cxn>
                  <a:cxn ang="0">
                    <a:pos x="184" y="68"/>
                  </a:cxn>
                </a:cxnLst>
                <a:rect l="0" t="0" r="r" b="b"/>
                <a:pathLst>
                  <a:path w="1567" h="1426">
                    <a:moveTo>
                      <a:pt x="227" y="54"/>
                    </a:moveTo>
                    <a:lnTo>
                      <a:pt x="250" y="37"/>
                    </a:lnTo>
                    <a:lnTo>
                      <a:pt x="272" y="25"/>
                    </a:lnTo>
                    <a:lnTo>
                      <a:pt x="293" y="16"/>
                    </a:lnTo>
                    <a:lnTo>
                      <a:pt x="315" y="12"/>
                    </a:lnTo>
                    <a:lnTo>
                      <a:pt x="338" y="8"/>
                    </a:lnTo>
                    <a:lnTo>
                      <a:pt x="364" y="6"/>
                    </a:lnTo>
                    <a:lnTo>
                      <a:pt x="391" y="3"/>
                    </a:lnTo>
                    <a:lnTo>
                      <a:pt x="423" y="0"/>
                    </a:lnTo>
                    <a:lnTo>
                      <a:pt x="474" y="19"/>
                    </a:lnTo>
                    <a:lnTo>
                      <a:pt x="497" y="54"/>
                    </a:lnTo>
                    <a:lnTo>
                      <a:pt x="497" y="101"/>
                    </a:lnTo>
                    <a:lnTo>
                      <a:pt x="544" y="116"/>
                    </a:lnTo>
                    <a:lnTo>
                      <a:pt x="544" y="160"/>
                    </a:lnTo>
                    <a:lnTo>
                      <a:pt x="572" y="175"/>
                    </a:lnTo>
                    <a:lnTo>
                      <a:pt x="647" y="155"/>
                    </a:lnTo>
                    <a:lnTo>
                      <a:pt x="886" y="155"/>
                    </a:lnTo>
                    <a:lnTo>
                      <a:pt x="1076" y="213"/>
                    </a:lnTo>
                    <a:lnTo>
                      <a:pt x="1134" y="253"/>
                    </a:lnTo>
                    <a:lnTo>
                      <a:pt x="1267" y="329"/>
                    </a:lnTo>
                    <a:lnTo>
                      <a:pt x="1319" y="374"/>
                    </a:lnTo>
                    <a:lnTo>
                      <a:pt x="1380" y="418"/>
                    </a:lnTo>
                    <a:lnTo>
                      <a:pt x="1401" y="425"/>
                    </a:lnTo>
                    <a:lnTo>
                      <a:pt x="1416" y="434"/>
                    </a:lnTo>
                    <a:lnTo>
                      <a:pt x="1423" y="441"/>
                    </a:lnTo>
                    <a:lnTo>
                      <a:pt x="1427" y="451"/>
                    </a:lnTo>
                    <a:lnTo>
                      <a:pt x="1427" y="461"/>
                    </a:lnTo>
                    <a:lnTo>
                      <a:pt x="1426" y="473"/>
                    </a:lnTo>
                    <a:lnTo>
                      <a:pt x="1424" y="490"/>
                    </a:lnTo>
                    <a:lnTo>
                      <a:pt x="1423" y="509"/>
                    </a:lnTo>
                    <a:lnTo>
                      <a:pt x="1475" y="529"/>
                    </a:lnTo>
                    <a:lnTo>
                      <a:pt x="1475" y="562"/>
                    </a:lnTo>
                    <a:lnTo>
                      <a:pt x="1492" y="597"/>
                    </a:lnTo>
                    <a:lnTo>
                      <a:pt x="1492" y="630"/>
                    </a:lnTo>
                    <a:lnTo>
                      <a:pt x="1509" y="664"/>
                    </a:lnTo>
                    <a:lnTo>
                      <a:pt x="1567" y="708"/>
                    </a:lnTo>
                    <a:lnTo>
                      <a:pt x="1567" y="752"/>
                    </a:lnTo>
                    <a:lnTo>
                      <a:pt x="1555" y="810"/>
                    </a:lnTo>
                    <a:lnTo>
                      <a:pt x="1567" y="873"/>
                    </a:lnTo>
                    <a:lnTo>
                      <a:pt x="1567" y="911"/>
                    </a:lnTo>
                    <a:lnTo>
                      <a:pt x="1564" y="944"/>
                    </a:lnTo>
                    <a:lnTo>
                      <a:pt x="1558" y="971"/>
                    </a:lnTo>
                    <a:lnTo>
                      <a:pt x="1550" y="996"/>
                    </a:lnTo>
                    <a:lnTo>
                      <a:pt x="1537" y="1020"/>
                    </a:lnTo>
                    <a:lnTo>
                      <a:pt x="1519" y="1045"/>
                    </a:lnTo>
                    <a:lnTo>
                      <a:pt x="1495" y="1072"/>
                    </a:lnTo>
                    <a:lnTo>
                      <a:pt x="1463" y="1103"/>
                    </a:lnTo>
                    <a:lnTo>
                      <a:pt x="1406" y="1183"/>
                    </a:lnTo>
                    <a:lnTo>
                      <a:pt x="1358" y="1296"/>
                    </a:lnTo>
                    <a:lnTo>
                      <a:pt x="1375" y="1419"/>
                    </a:lnTo>
                    <a:lnTo>
                      <a:pt x="492" y="1426"/>
                    </a:lnTo>
                    <a:lnTo>
                      <a:pt x="500" y="1264"/>
                    </a:lnTo>
                    <a:lnTo>
                      <a:pt x="552" y="1167"/>
                    </a:lnTo>
                    <a:lnTo>
                      <a:pt x="483" y="1175"/>
                    </a:lnTo>
                    <a:lnTo>
                      <a:pt x="438" y="1167"/>
                    </a:lnTo>
                    <a:lnTo>
                      <a:pt x="438" y="1219"/>
                    </a:lnTo>
                    <a:lnTo>
                      <a:pt x="395" y="1227"/>
                    </a:lnTo>
                    <a:lnTo>
                      <a:pt x="377" y="1285"/>
                    </a:lnTo>
                    <a:lnTo>
                      <a:pt x="237" y="1315"/>
                    </a:lnTo>
                    <a:lnTo>
                      <a:pt x="175" y="1271"/>
                    </a:lnTo>
                    <a:lnTo>
                      <a:pt x="96" y="1271"/>
                    </a:lnTo>
                    <a:lnTo>
                      <a:pt x="87" y="1211"/>
                    </a:lnTo>
                    <a:lnTo>
                      <a:pt x="132" y="1159"/>
                    </a:lnTo>
                    <a:lnTo>
                      <a:pt x="228" y="1093"/>
                    </a:lnTo>
                    <a:lnTo>
                      <a:pt x="308" y="1078"/>
                    </a:lnTo>
                    <a:lnTo>
                      <a:pt x="387" y="1005"/>
                    </a:lnTo>
                    <a:lnTo>
                      <a:pt x="387" y="982"/>
                    </a:lnTo>
                    <a:lnTo>
                      <a:pt x="359" y="946"/>
                    </a:lnTo>
                    <a:lnTo>
                      <a:pt x="359" y="888"/>
                    </a:lnTo>
                    <a:lnTo>
                      <a:pt x="359" y="822"/>
                    </a:lnTo>
                    <a:lnTo>
                      <a:pt x="333" y="755"/>
                    </a:lnTo>
                    <a:lnTo>
                      <a:pt x="333" y="666"/>
                    </a:lnTo>
                    <a:lnTo>
                      <a:pt x="237" y="603"/>
                    </a:lnTo>
                    <a:lnTo>
                      <a:pt x="192" y="608"/>
                    </a:lnTo>
                    <a:lnTo>
                      <a:pt x="84" y="560"/>
                    </a:lnTo>
                    <a:lnTo>
                      <a:pt x="96" y="505"/>
                    </a:lnTo>
                    <a:lnTo>
                      <a:pt x="36" y="437"/>
                    </a:lnTo>
                    <a:lnTo>
                      <a:pt x="0" y="349"/>
                    </a:lnTo>
                    <a:lnTo>
                      <a:pt x="17" y="245"/>
                    </a:lnTo>
                    <a:lnTo>
                      <a:pt x="70" y="179"/>
                    </a:lnTo>
                    <a:lnTo>
                      <a:pt x="141" y="98"/>
                    </a:lnTo>
                    <a:lnTo>
                      <a:pt x="184" y="68"/>
                    </a:lnTo>
                    <a:lnTo>
                      <a:pt x="227" y="54"/>
                    </a:lnTo>
                    <a:close/>
                  </a:path>
                </a:pathLst>
              </a:custGeom>
              <a:solidFill>
                <a:srgbClr val="00000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04" name="Freeform 33">
                <a:extLst>
                  <a:ext uri="{FF2B5EF4-FFF2-40B4-BE49-F238E27FC236}">
                    <a16:creationId xmlns:a16="http://schemas.microsoft.com/office/drawing/2014/main" id="{CFF0DE90-70E0-44FF-B84D-15FE3C3C0FD7}"/>
                  </a:ext>
                </a:extLst>
              </p:cNvPr>
              <p:cNvSpPr>
                <a:spLocks/>
              </p:cNvSpPr>
              <p:nvPr/>
            </p:nvSpPr>
            <p:spPr bwMode="auto">
              <a:xfrm>
                <a:off x="5011" y="344"/>
                <a:ext cx="192" cy="183"/>
              </a:xfrm>
              <a:custGeom>
                <a:avLst/>
                <a:gdLst/>
                <a:ahLst/>
                <a:cxnLst>
                  <a:cxn ang="0">
                    <a:pos x="0" y="24"/>
                  </a:cxn>
                  <a:cxn ang="0">
                    <a:pos x="0" y="90"/>
                  </a:cxn>
                  <a:cxn ang="0">
                    <a:pos x="41" y="147"/>
                  </a:cxn>
                  <a:cxn ang="0">
                    <a:pos x="120" y="195"/>
                  </a:cxn>
                  <a:cxn ang="0">
                    <a:pos x="200" y="186"/>
                  </a:cxn>
                  <a:cxn ang="0">
                    <a:pos x="311" y="152"/>
                  </a:cxn>
                  <a:cxn ang="0">
                    <a:pos x="425" y="200"/>
                  </a:cxn>
                  <a:cxn ang="0">
                    <a:pos x="385" y="263"/>
                  </a:cxn>
                  <a:cxn ang="0">
                    <a:pos x="341" y="266"/>
                  </a:cxn>
                  <a:cxn ang="0">
                    <a:pos x="232" y="290"/>
                  </a:cxn>
                  <a:cxn ang="0">
                    <a:pos x="317" y="347"/>
                  </a:cxn>
                  <a:cxn ang="0">
                    <a:pos x="419" y="365"/>
                  </a:cxn>
                  <a:cxn ang="0">
                    <a:pos x="487" y="365"/>
                  </a:cxn>
                  <a:cxn ang="0">
                    <a:pos x="576" y="323"/>
                  </a:cxn>
                  <a:cxn ang="0">
                    <a:pos x="537" y="247"/>
                  </a:cxn>
                  <a:cxn ang="0">
                    <a:pos x="475" y="147"/>
                  </a:cxn>
                  <a:cxn ang="0">
                    <a:pos x="317" y="33"/>
                  </a:cxn>
                  <a:cxn ang="0">
                    <a:pos x="203" y="0"/>
                  </a:cxn>
                  <a:cxn ang="0">
                    <a:pos x="74" y="14"/>
                  </a:cxn>
                  <a:cxn ang="0">
                    <a:pos x="71" y="14"/>
                  </a:cxn>
                  <a:cxn ang="0">
                    <a:pos x="61" y="15"/>
                  </a:cxn>
                  <a:cxn ang="0">
                    <a:pos x="48" y="18"/>
                  </a:cxn>
                  <a:cxn ang="0">
                    <a:pos x="34" y="19"/>
                  </a:cxn>
                  <a:cxn ang="0">
                    <a:pos x="19" y="20"/>
                  </a:cxn>
                  <a:cxn ang="0">
                    <a:pos x="8" y="22"/>
                  </a:cxn>
                  <a:cxn ang="0">
                    <a:pos x="0" y="24"/>
                  </a:cxn>
                  <a:cxn ang="0">
                    <a:pos x="0" y="24"/>
                  </a:cxn>
                </a:cxnLst>
                <a:rect l="0" t="0" r="r" b="b"/>
                <a:pathLst>
                  <a:path w="576" h="365">
                    <a:moveTo>
                      <a:pt x="0" y="24"/>
                    </a:moveTo>
                    <a:lnTo>
                      <a:pt x="0" y="90"/>
                    </a:lnTo>
                    <a:lnTo>
                      <a:pt x="41" y="147"/>
                    </a:lnTo>
                    <a:lnTo>
                      <a:pt x="120" y="195"/>
                    </a:lnTo>
                    <a:lnTo>
                      <a:pt x="200" y="186"/>
                    </a:lnTo>
                    <a:lnTo>
                      <a:pt x="311" y="152"/>
                    </a:lnTo>
                    <a:lnTo>
                      <a:pt x="425" y="200"/>
                    </a:lnTo>
                    <a:lnTo>
                      <a:pt x="385" y="263"/>
                    </a:lnTo>
                    <a:lnTo>
                      <a:pt x="341" y="266"/>
                    </a:lnTo>
                    <a:lnTo>
                      <a:pt x="232" y="290"/>
                    </a:lnTo>
                    <a:lnTo>
                      <a:pt x="317" y="347"/>
                    </a:lnTo>
                    <a:lnTo>
                      <a:pt x="419" y="365"/>
                    </a:lnTo>
                    <a:lnTo>
                      <a:pt x="487" y="365"/>
                    </a:lnTo>
                    <a:lnTo>
                      <a:pt x="576" y="323"/>
                    </a:lnTo>
                    <a:lnTo>
                      <a:pt x="537" y="247"/>
                    </a:lnTo>
                    <a:lnTo>
                      <a:pt x="475" y="147"/>
                    </a:lnTo>
                    <a:lnTo>
                      <a:pt x="317" y="33"/>
                    </a:lnTo>
                    <a:lnTo>
                      <a:pt x="203" y="0"/>
                    </a:lnTo>
                    <a:lnTo>
                      <a:pt x="74" y="14"/>
                    </a:lnTo>
                    <a:lnTo>
                      <a:pt x="71" y="14"/>
                    </a:lnTo>
                    <a:lnTo>
                      <a:pt x="61" y="15"/>
                    </a:lnTo>
                    <a:lnTo>
                      <a:pt x="48" y="18"/>
                    </a:lnTo>
                    <a:lnTo>
                      <a:pt x="34" y="19"/>
                    </a:lnTo>
                    <a:lnTo>
                      <a:pt x="19" y="20"/>
                    </a:lnTo>
                    <a:lnTo>
                      <a:pt x="8" y="22"/>
                    </a:lnTo>
                    <a:lnTo>
                      <a:pt x="0" y="24"/>
                    </a:lnTo>
                    <a:lnTo>
                      <a:pt x="0" y="24"/>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05" name="Freeform 34">
                <a:extLst>
                  <a:ext uri="{FF2B5EF4-FFF2-40B4-BE49-F238E27FC236}">
                    <a16:creationId xmlns:a16="http://schemas.microsoft.com/office/drawing/2014/main" id="{0D42768E-CE1E-404B-82CC-F9765E3A8BAA}"/>
                  </a:ext>
                </a:extLst>
              </p:cNvPr>
              <p:cNvSpPr>
                <a:spLocks/>
              </p:cNvSpPr>
              <p:nvPr/>
            </p:nvSpPr>
            <p:spPr bwMode="auto">
              <a:xfrm>
                <a:off x="5046" y="454"/>
                <a:ext cx="83" cy="33"/>
              </a:xfrm>
              <a:custGeom>
                <a:avLst/>
                <a:gdLst/>
                <a:ahLst/>
                <a:cxnLst>
                  <a:cxn ang="0">
                    <a:pos x="0" y="23"/>
                  </a:cxn>
                  <a:cxn ang="0">
                    <a:pos x="174" y="0"/>
                  </a:cxn>
                  <a:cxn ang="0">
                    <a:pos x="249" y="42"/>
                  </a:cxn>
                  <a:cxn ang="0">
                    <a:pos x="100" y="66"/>
                  </a:cxn>
                  <a:cxn ang="0">
                    <a:pos x="0" y="23"/>
                  </a:cxn>
                </a:cxnLst>
                <a:rect l="0" t="0" r="r" b="b"/>
                <a:pathLst>
                  <a:path w="249" h="66">
                    <a:moveTo>
                      <a:pt x="0" y="23"/>
                    </a:moveTo>
                    <a:lnTo>
                      <a:pt x="174" y="0"/>
                    </a:lnTo>
                    <a:lnTo>
                      <a:pt x="249" y="42"/>
                    </a:lnTo>
                    <a:lnTo>
                      <a:pt x="100" y="66"/>
                    </a:lnTo>
                    <a:lnTo>
                      <a:pt x="0" y="23"/>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06" name="Freeform 35">
                <a:extLst>
                  <a:ext uri="{FF2B5EF4-FFF2-40B4-BE49-F238E27FC236}">
                    <a16:creationId xmlns:a16="http://schemas.microsoft.com/office/drawing/2014/main" id="{93A639E1-9819-48BC-8C1C-480A3D75325D}"/>
                  </a:ext>
                </a:extLst>
              </p:cNvPr>
              <p:cNvSpPr>
                <a:spLocks/>
              </p:cNvSpPr>
              <p:nvPr/>
            </p:nvSpPr>
            <p:spPr bwMode="auto">
              <a:xfrm>
                <a:off x="5158" y="501"/>
                <a:ext cx="174" cy="142"/>
              </a:xfrm>
              <a:custGeom>
                <a:avLst/>
                <a:gdLst/>
                <a:ahLst/>
                <a:cxnLst>
                  <a:cxn ang="0">
                    <a:pos x="152" y="109"/>
                  </a:cxn>
                  <a:cxn ang="0">
                    <a:pos x="108" y="90"/>
                  </a:cxn>
                  <a:cxn ang="0">
                    <a:pos x="52" y="0"/>
                  </a:cxn>
                  <a:cxn ang="0">
                    <a:pos x="0" y="9"/>
                  </a:cxn>
                  <a:cxn ang="0">
                    <a:pos x="0" y="51"/>
                  </a:cxn>
                  <a:cxn ang="0">
                    <a:pos x="52" y="85"/>
                  </a:cxn>
                  <a:cxn ang="0">
                    <a:pos x="52" y="143"/>
                  </a:cxn>
                  <a:cxn ang="0">
                    <a:pos x="96" y="189"/>
                  </a:cxn>
                  <a:cxn ang="0">
                    <a:pos x="135" y="228"/>
                  </a:cxn>
                  <a:cxn ang="0">
                    <a:pos x="175" y="247"/>
                  </a:cxn>
                  <a:cxn ang="0">
                    <a:pos x="232" y="242"/>
                  </a:cxn>
                  <a:cxn ang="0">
                    <a:pos x="314" y="242"/>
                  </a:cxn>
                  <a:cxn ang="0">
                    <a:pos x="381" y="283"/>
                  </a:cxn>
                  <a:cxn ang="0">
                    <a:pos x="522" y="283"/>
                  </a:cxn>
                  <a:cxn ang="0">
                    <a:pos x="501" y="209"/>
                  </a:cxn>
                  <a:cxn ang="0">
                    <a:pos x="393" y="204"/>
                  </a:cxn>
                  <a:cxn ang="0">
                    <a:pos x="275" y="199"/>
                  </a:cxn>
                  <a:cxn ang="0">
                    <a:pos x="246" y="167"/>
                  </a:cxn>
                  <a:cxn ang="0">
                    <a:pos x="187" y="157"/>
                  </a:cxn>
                  <a:cxn ang="0">
                    <a:pos x="152" y="109"/>
                  </a:cxn>
                </a:cxnLst>
                <a:rect l="0" t="0" r="r" b="b"/>
                <a:pathLst>
                  <a:path w="522" h="283">
                    <a:moveTo>
                      <a:pt x="152" y="109"/>
                    </a:moveTo>
                    <a:lnTo>
                      <a:pt x="108" y="90"/>
                    </a:lnTo>
                    <a:lnTo>
                      <a:pt x="52" y="0"/>
                    </a:lnTo>
                    <a:lnTo>
                      <a:pt x="0" y="9"/>
                    </a:lnTo>
                    <a:lnTo>
                      <a:pt x="0" y="51"/>
                    </a:lnTo>
                    <a:lnTo>
                      <a:pt x="52" y="85"/>
                    </a:lnTo>
                    <a:lnTo>
                      <a:pt x="52" y="143"/>
                    </a:lnTo>
                    <a:lnTo>
                      <a:pt x="96" y="189"/>
                    </a:lnTo>
                    <a:lnTo>
                      <a:pt x="135" y="228"/>
                    </a:lnTo>
                    <a:lnTo>
                      <a:pt x="175" y="247"/>
                    </a:lnTo>
                    <a:lnTo>
                      <a:pt x="232" y="242"/>
                    </a:lnTo>
                    <a:lnTo>
                      <a:pt x="314" y="242"/>
                    </a:lnTo>
                    <a:lnTo>
                      <a:pt x="381" y="283"/>
                    </a:lnTo>
                    <a:lnTo>
                      <a:pt x="522" y="283"/>
                    </a:lnTo>
                    <a:lnTo>
                      <a:pt x="501" y="209"/>
                    </a:lnTo>
                    <a:lnTo>
                      <a:pt x="393" y="204"/>
                    </a:lnTo>
                    <a:lnTo>
                      <a:pt x="275" y="199"/>
                    </a:lnTo>
                    <a:lnTo>
                      <a:pt x="246" y="167"/>
                    </a:lnTo>
                    <a:lnTo>
                      <a:pt x="187" y="157"/>
                    </a:lnTo>
                    <a:lnTo>
                      <a:pt x="152" y="109"/>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07" name="Freeform 36">
                <a:extLst>
                  <a:ext uri="{FF2B5EF4-FFF2-40B4-BE49-F238E27FC236}">
                    <a16:creationId xmlns:a16="http://schemas.microsoft.com/office/drawing/2014/main" id="{609B1C23-9FA6-48C8-A64D-20979D99CCD1}"/>
                  </a:ext>
                </a:extLst>
              </p:cNvPr>
              <p:cNvSpPr>
                <a:spLocks/>
              </p:cNvSpPr>
              <p:nvPr/>
            </p:nvSpPr>
            <p:spPr bwMode="auto">
              <a:xfrm>
                <a:off x="5202" y="485"/>
                <a:ext cx="48" cy="83"/>
              </a:xfrm>
              <a:custGeom>
                <a:avLst/>
                <a:gdLst/>
                <a:ahLst/>
                <a:cxnLst>
                  <a:cxn ang="0">
                    <a:pos x="44" y="0"/>
                  </a:cxn>
                  <a:cxn ang="0">
                    <a:pos x="0" y="0"/>
                  </a:cxn>
                  <a:cxn ang="0">
                    <a:pos x="0" y="43"/>
                  </a:cxn>
                  <a:cxn ang="0">
                    <a:pos x="44" y="72"/>
                  </a:cxn>
                  <a:cxn ang="0">
                    <a:pos x="73" y="119"/>
                  </a:cxn>
                  <a:cxn ang="0">
                    <a:pos x="73" y="157"/>
                  </a:cxn>
                  <a:cxn ang="0">
                    <a:pos x="121" y="167"/>
                  </a:cxn>
                  <a:cxn ang="0">
                    <a:pos x="144" y="143"/>
                  </a:cxn>
                  <a:cxn ang="0">
                    <a:pos x="144" y="82"/>
                  </a:cxn>
                  <a:cxn ang="0">
                    <a:pos x="105" y="63"/>
                  </a:cxn>
                  <a:cxn ang="0">
                    <a:pos x="73" y="34"/>
                  </a:cxn>
                  <a:cxn ang="0">
                    <a:pos x="44" y="0"/>
                  </a:cxn>
                </a:cxnLst>
                <a:rect l="0" t="0" r="r" b="b"/>
                <a:pathLst>
                  <a:path w="144" h="167">
                    <a:moveTo>
                      <a:pt x="44" y="0"/>
                    </a:moveTo>
                    <a:lnTo>
                      <a:pt x="0" y="0"/>
                    </a:lnTo>
                    <a:lnTo>
                      <a:pt x="0" y="43"/>
                    </a:lnTo>
                    <a:lnTo>
                      <a:pt x="44" y="72"/>
                    </a:lnTo>
                    <a:lnTo>
                      <a:pt x="73" y="119"/>
                    </a:lnTo>
                    <a:lnTo>
                      <a:pt x="73" y="157"/>
                    </a:lnTo>
                    <a:lnTo>
                      <a:pt x="121" y="167"/>
                    </a:lnTo>
                    <a:lnTo>
                      <a:pt x="144" y="143"/>
                    </a:lnTo>
                    <a:lnTo>
                      <a:pt x="144" y="82"/>
                    </a:lnTo>
                    <a:lnTo>
                      <a:pt x="105" y="63"/>
                    </a:lnTo>
                    <a:lnTo>
                      <a:pt x="73" y="34"/>
                    </a:lnTo>
                    <a:lnTo>
                      <a:pt x="44"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08" name="Freeform 37">
                <a:extLst>
                  <a:ext uri="{FF2B5EF4-FFF2-40B4-BE49-F238E27FC236}">
                    <a16:creationId xmlns:a16="http://schemas.microsoft.com/office/drawing/2014/main" id="{1A9B1DAB-7A96-444A-92E7-EA7C2CDA178F}"/>
                  </a:ext>
                </a:extLst>
              </p:cNvPr>
              <p:cNvSpPr>
                <a:spLocks/>
              </p:cNvSpPr>
              <p:nvPr/>
            </p:nvSpPr>
            <p:spPr bwMode="auto">
              <a:xfrm>
                <a:off x="5263" y="534"/>
                <a:ext cx="47" cy="41"/>
              </a:xfrm>
              <a:custGeom>
                <a:avLst/>
                <a:gdLst/>
                <a:ahLst/>
                <a:cxnLst>
                  <a:cxn ang="0">
                    <a:pos x="0" y="43"/>
                  </a:cxn>
                  <a:cxn ang="0">
                    <a:pos x="56" y="0"/>
                  </a:cxn>
                  <a:cxn ang="0">
                    <a:pos x="119" y="33"/>
                  </a:cxn>
                  <a:cxn ang="0">
                    <a:pos x="141" y="72"/>
                  </a:cxn>
                  <a:cxn ang="0">
                    <a:pos x="102" y="81"/>
                  </a:cxn>
                  <a:cxn ang="0">
                    <a:pos x="56" y="81"/>
                  </a:cxn>
                  <a:cxn ang="0">
                    <a:pos x="0" y="43"/>
                  </a:cxn>
                </a:cxnLst>
                <a:rect l="0" t="0" r="r" b="b"/>
                <a:pathLst>
                  <a:path w="141" h="81">
                    <a:moveTo>
                      <a:pt x="0" y="43"/>
                    </a:moveTo>
                    <a:lnTo>
                      <a:pt x="56" y="0"/>
                    </a:lnTo>
                    <a:lnTo>
                      <a:pt x="119" y="33"/>
                    </a:lnTo>
                    <a:lnTo>
                      <a:pt x="141" y="72"/>
                    </a:lnTo>
                    <a:lnTo>
                      <a:pt x="102" y="81"/>
                    </a:lnTo>
                    <a:lnTo>
                      <a:pt x="56" y="81"/>
                    </a:lnTo>
                    <a:lnTo>
                      <a:pt x="0" y="43"/>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09" name="Freeform 38">
                <a:extLst>
                  <a:ext uri="{FF2B5EF4-FFF2-40B4-BE49-F238E27FC236}">
                    <a16:creationId xmlns:a16="http://schemas.microsoft.com/office/drawing/2014/main" id="{E2E4ED23-A767-415F-9886-A15DCDABFCA5}"/>
                  </a:ext>
                </a:extLst>
              </p:cNvPr>
              <p:cNvSpPr>
                <a:spLocks/>
              </p:cNvSpPr>
              <p:nvPr/>
            </p:nvSpPr>
            <p:spPr bwMode="auto">
              <a:xfrm>
                <a:off x="5299" y="527"/>
                <a:ext cx="29" cy="41"/>
              </a:xfrm>
              <a:custGeom>
                <a:avLst/>
                <a:gdLst/>
                <a:ahLst/>
                <a:cxnLst>
                  <a:cxn ang="0">
                    <a:pos x="0" y="29"/>
                  </a:cxn>
                  <a:cxn ang="0">
                    <a:pos x="6" y="0"/>
                  </a:cxn>
                  <a:cxn ang="0">
                    <a:pos x="45" y="15"/>
                  </a:cxn>
                  <a:cxn ang="0">
                    <a:pos x="87" y="82"/>
                  </a:cxn>
                  <a:cxn ang="0">
                    <a:pos x="45" y="48"/>
                  </a:cxn>
                  <a:cxn ang="0">
                    <a:pos x="0" y="29"/>
                  </a:cxn>
                </a:cxnLst>
                <a:rect l="0" t="0" r="r" b="b"/>
                <a:pathLst>
                  <a:path w="87" h="82">
                    <a:moveTo>
                      <a:pt x="0" y="29"/>
                    </a:moveTo>
                    <a:lnTo>
                      <a:pt x="6" y="0"/>
                    </a:lnTo>
                    <a:lnTo>
                      <a:pt x="45" y="15"/>
                    </a:lnTo>
                    <a:lnTo>
                      <a:pt x="87" y="82"/>
                    </a:lnTo>
                    <a:lnTo>
                      <a:pt x="45" y="48"/>
                    </a:lnTo>
                    <a:lnTo>
                      <a:pt x="0" y="29"/>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0" name="Freeform 39">
                <a:extLst>
                  <a:ext uri="{FF2B5EF4-FFF2-40B4-BE49-F238E27FC236}">
                    <a16:creationId xmlns:a16="http://schemas.microsoft.com/office/drawing/2014/main" id="{4DCDF7AD-9773-47BE-967B-592FD26E742C}"/>
                  </a:ext>
                </a:extLst>
              </p:cNvPr>
              <p:cNvSpPr>
                <a:spLocks/>
              </p:cNvSpPr>
              <p:nvPr/>
            </p:nvSpPr>
            <p:spPr bwMode="auto">
              <a:xfrm>
                <a:off x="5253" y="331"/>
                <a:ext cx="86" cy="175"/>
              </a:xfrm>
              <a:custGeom>
                <a:avLst/>
                <a:gdLst/>
                <a:ahLst/>
                <a:cxnLst>
                  <a:cxn ang="0">
                    <a:pos x="0" y="5"/>
                  </a:cxn>
                  <a:cxn ang="0">
                    <a:pos x="0" y="60"/>
                  </a:cxn>
                  <a:cxn ang="0">
                    <a:pos x="6" y="119"/>
                  </a:cxn>
                  <a:cxn ang="0">
                    <a:pos x="20" y="173"/>
                  </a:cxn>
                  <a:cxn ang="0">
                    <a:pos x="41" y="203"/>
                  </a:cxn>
                  <a:cxn ang="0">
                    <a:pos x="121" y="271"/>
                  </a:cxn>
                  <a:cxn ang="0">
                    <a:pos x="126" y="313"/>
                  </a:cxn>
                  <a:cxn ang="0">
                    <a:pos x="167" y="351"/>
                  </a:cxn>
                  <a:cxn ang="0">
                    <a:pos x="193" y="326"/>
                  </a:cxn>
                  <a:cxn ang="0">
                    <a:pos x="193" y="266"/>
                  </a:cxn>
                  <a:cxn ang="0">
                    <a:pos x="242" y="224"/>
                  </a:cxn>
                  <a:cxn ang="0">
                    <a:pos x="256" y="186"/>
                  </a:cxn>
                  <a:cxn ang="0">
                    <a:pos x="256" y="119"/>
                  </a:cxn>
                  <a:cxn ang="0">
                    <a:pos x="223" y="144"/>
                  </a:cxn>
                  <a:cxn ang="0">
                    <a:pos x="185" y="169"/>
                  </a:cxn>
                  <a:cxn ang="0">
                    <a:pos x="141" y="208"/>
                  </a:cxn>
                  <a:cxn ang="0">
                    <a:pos x="136" y="178"/>
                  </a:cxn>
                  <a:cxn ang="0">
                    <a:pos x="157" y="136"/>
                  </a:cxn>
                  <a:cxn ang="0">
                    <a:pos x="162" y="85"/>
                  </a:cxn>
                  <a:cxn ang="0">
                    <a:pos x="151" y="47"/>
                  </a:cxn>
                  <a:cxn ang="0">
                    <a:pos x="121" y="68"/>
                  </a:cxn>
                  <a:cxn ang="0">
                    <a:pos x="86" y="85"/>
                  </a:cxn>
                  <a:cxn ang="0">
                    <a:pos x="60" y="88"/>
                  </a:cxn>
                  <a:cxn ang="0">
                    <a:pos x="43" y="38"/>
                  </a:cxn>
                  <a:cxn ang="0">
                    <a:pos x="30" y="0"/>
                  </a:cxn>
                  <a:cxn ang="0">
                    <a:pos x="0" y="5"/>
                  </a:cxn>
                </a:cxnLst>
                <a:rect l="0" t="0" r="r" b="b"/>
                <a:pathLst>
                  <a:path w="256" h="351">
                    <a:moveTo>
                      <a:pt x="0" y="5"/>
                    </a:moveTo>
                    <a:lnTo>
                      <a:pt x="0" y="60"/>
                    </a:lnTo>
                    <a:lnTo>
                      <a:pt x="6" y="119"/>
                    </a:lnTo>
                    <a:lnTo>
                      <a:pt x="20" y="173"/>
                    </a:lnTo>
                    <a:lnTo>
                      <a:pt x="41" y="203"/>
                    </a:lnTo>
                    <a:lnTo>
                      <a:pt x="121" y="271"/>
                    </a:lnTo>
                    <a:lnTo>
                      <a:pt x="126" y="313"/>
                    </a:lnTo>
                    <a:lnTo>
                      <a:pt x="167" y="351"/>
                    </a:lnTo>
                    <a:lnTo>
                      <a:pt x="193" y="326"/>
                    </a:lnTo>
                    <a:lnTo>
                      <a:pt x="193" y="266"/>
                    </a:lnTo>
                    <a:lnTo>
                      <a:pt x="242" y="224"/>
                    </a:lnTo>
                    <a:lnTo>
                      <a:pt x="256" y="186"/>
                    </a:lnTo>
                    <a:lnTo>
                      <a:pt x="256" y="119"/>
                    </a:lnTo>
                    <a:lnTo>
                      <a:pt x="223" y="144"/>
                    </a:lnTo>
                    <a:lnTo>
                      <a:pt x="185" y="169"/>
                    </a:lnTo>
                    <a:lnTo>
                      <a:pt x="141" y="208"/>
                    </a:lnTo>
                    <a:lnTo>
                      <a:pt x="136" y="178"/>
                    </a:lnTo>
                    <a:lnTo>
                      <a:pt x="157" y="136"/>
                    </a:lnTo>
                    <a:lnTo>
                      <a:pt x="162" y="85"/>
                    </a:lnTo>
                    <a:lnTo>
                      <a:pt x="151" y="47"/>
                    </a:lnTo>
                    <a:lnTo>
                      <a:pt x="121" y="68"/>
                    </a:lnTo>
                    <a:lnTo>
                      <a:pt x="86" y="85"/>
                    </a:lnTo>
                    <a:lnTo>
                      <a:pt x="60" y="88"/>
                    </a:lnTo>
                    <a:lnTo>
                      <a:pt x="43" y="38"/>
                    </a:lnTo>
                    <a:lnTo>
                      <a:pt x="30" y="0"/>
                    </a:lnTo>
                    <a:lnTo>
                      <a:pt x="0" y="5"/>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1" name="Freeform 40">
                <a:extLst>
                  <a:ext uri="{FF2B5EF4-FFF2-40B4-BE49-F238E27FC236}">
                    <a16:creationId xmlns:a16="http://schemas.microsoft.com/office/drawing/2014/main" id="{676B5958-6D82-41F7-9C7A-293B897D1524}"/>
                  </a:ext>
                </a:extLst>
              </p:cNvPr>
              <p:cNvSpPr>
                <a:spLocks/>
              </p:cNvSpPr>
              <p:nvPr/>
            </p:nvSpPr>
            <p:spPr bwMode="auto">
              <a:xfrm>
                <a:off x="5224" y="360"/>
                <a:ext cx="29" cy="135"/>
              </a:xfrm>
              <a:custGeom>
                <a:avLst/>
                <a:gdLst/>
                <a:ahLst/>
                <a:cxnLst>
                  <a:cxn ang="0">
                    <a:pos x="57" y="173"/>
                  </a:cxn>
                  <a:cxn ang="0">
                    <a:pos x="57" y="206"/>
                  </a:cxn>
                  <a:cxn ang="0">
                    <a:pos x="87" y="270"/>
                  </a:cxn>
                  <a:cxn ang="0">
                    <a:pos x="35" y="253"/>
                  </a:cxn>
                  <a:cxn ang="0">
                    <a:pos x="21" y="190"/>
                  </a:cxn>
                  <a:cxn ang="0">
                    <a:pos x="21" y="126"/>
                  </a:cxn>
                  <a:cxn ang="0">
                    <a:pos x="0" y="92"/>
                  </a:cxn>
                  <a:cxn ang="0">
                    <a:pos x="0" y="59"/>
                  </a:cxn>
                  <a:cxn ang="0">
                    <a:pos x="0" y="0"/>
                  </a:cxn>
                  <a:cxn ang="0">
                    <a:pos x="15" y="67"/>
                  </a:cxn>
                  <a:cxn ang="0">
                    <a:pos x="31" y="134"/>
                  </a:cxn>
                  <a:cxn ang="0">
                    <a:pos x="57" y="173"/>
                  </a:cxn>
                </a:cxnLst>
                <a:rect l="0" t="0" r="r" b="b"/>
                <a:pathLst>
                  <a:path w="87" h="270">
                    <a:moveTo>
                      <a:pt x="57" y="173"/>
                    </a:moveTo>
                    <a:lnTo>
                      <a:pt x="57" y="206"/>
                    </a:lnTo>
                    <a:lnTo>
                      <a:pt x="87" y="270"/>
                    </a:lnTo>
                    <a:lnTo>
                      <a:pt x="35" y="253"/>
                    </a:lnTo>
                    <a:lnTo>
                      <a:pt x="21" y="190"/>
                    </a:lnTo>
                    <a:lnTo>
                      <a:pt x="21" y="126"/>
                    </a:lnTo>
                    <a:lnTo>
                      <a:pt x="0" y="92"/>
                    </a:lnTo>
                    <a:lnTo>
                      <a:pt x="0" y="59"/>
                    </a:lnTo>
                    <a:lnTo>
                      <a:pt x="0" y="0"/>
                    </a:lnTo>
                    <a:lnTo>
                      <a:pt x="15" y="67"/>
                    </a:lnTo>
                    <a:lnTo>
                      <a:pt x="31" y="134"/>
                    </a:lnTo>
                    <a:lnTo>
                      <a:pt x="57" y="173"/>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2" name="Freeform 41">
                <a:extLst>
                  <a:ext uri="{FF2B5EF4-FFF2-40B4-BE49-F238E27FC236}">
                    <a16:creationId xmlns:a16="http://schemas.microsoft.com/office/drawing/2014/main" id="{F72FE4CD-1935-407B-876F-645C4C4457B1}"/>
                  </a:ext>
                </a:extLst>
              </p:cNvPr>
              <p:cNvSpPr>
                <a:spLocks/>
              </p:cNvSpPr>
              <p:nvPr/>
            </p:nvSpPr>
            <p:spPr bwMode="auto">
              <a:xfrm>
                <a:off x="5303" y="657"/>
                <a:ext cx="96" cy="249"/>
              </a:xfrm>
              <a:custGeom>
                <a:avLst/>
                <a:gdLst/>
                <a:ahLst/>
                <a:cxnLst>
                  <a:cxn ang="0">
                    <a:pos x="165" y="15"/>
                  </a:cxn>
                  <a:cxn ang="0">
                    <a:pos x="140" y="60"/>
                  </a:cxn>
                  <a:cxn ang="0">
                    <a:pos x="140" y="125"/>
                  </a:cxn>
                  <a:cxn ang="0">
                    <a:pos x="86" y="177"/>
                  </a:cxn>
                  <a:cxn ang="0">
                    <a:pos x="60" y="244"/>
                  </a:cxn>
                  <a:cxn ang="0">
                    <a:pos x="30" y="274"/>
                  </a:cxn>
                  <a:cxn ang="0">
                    <a:pos x="11" y="302"/>
                  </a:cxn>
                  <a:cxn ang="0">
                    <a:pos x="1" y="329"/>
                  </a:cxn>
                  <a:cxn ang="0">
                    <a:pos x="0" y="356"/>
                  </a:cxn>
                  <a:cxn ang="0">
                    <a:pos x="1" y="385"/>
                  </a:cxn>
                  <a:cxn ang="0">
                    <a:pos x="4" y="417"/>
                  </a:cxn>
                  <a:cxn ang="0">
                    <a:pos x="4" y="454"/>
                  </a:cxn>
                  <a:cxn ang="0">
                    <a:pos x="1" y="497"/>
                  </a:cxn>
                  <a:cxn ang="0">
                    <a:pos x="148" y="473"/>
                  </a:cxn>
                  <a:cxn ang="0">
                    <a:pos x="165" y="370"/>
                  </a:cxn>
                  <a:cxn ang="0">
                    <a:pos x="210" y="289"/>
                  </a:cxn>
                  <a:cxn ang="0">
                    <a:pos x="165" y="259"/>
                  </a:cxn>
                  <a:cxn ang="0">
                    <a:pos x="165" y="207"/>
                  </a:cxn>
                  <a:cxn ang="0">
                    <a:pos x="174" y="155"/>
                  </a:cxn>
                  <a:cxn ang="0">
                    <a:pos x="262" y="184"/>
                  </a:cxn>
                  <a:cxn ang="0">
                    <a:pos x="236" y="133"/>
                  </a:cxn>
                  <a:cxn ang="0">
                    <a:pos x="191" y="104"/>
                  </a:cxn>
                  <a:cxn ang="0">
                    <a:pos x="200" y="60"/>
                  </a:cxn>
                  <a:cxn ang="0">
                    <a:pos x="288" y="88"/>
                  </a:cxn>
                  <a:cxn ang="0">
                    <a:pos x="279" y="22"/>
                  </a:cxn>
                  <a:cxn ang="0">
                    <a:pos x="227" y="0"/>
                  </a:cxn>
                  <a:cxn ang="0">
                    <a:pos x="165" y="15"/>
                  </a:cxn>
                </a:cxnLst>
                <a:rect l="0" t="0" r="r" b="b"/>
                <a:pathLst>
                  <a:path w="288" h="497">
                    <a:moveTo>
                      <a:pt x="165" y="15"/>
                    </a:moveTo>
                    <a:lnTo>
                      <a:pt x="140" y="60"/>
                    </a:lnTo>
                    <a:lnTo>
                      <a:pt x="140" y="125"/>
                    </a:lnTo>
                    <a:lnTo>
                      <a:pt x="86" y="177"/>
                    </a:lnTo>
                    <a:lnTo>
                      <a:pt x="60" y="244"/>
                    </a:lnTo>
                    <a:lnTo>
                      <a:pt x="30" y="274"/>
                    </a:lnTo>
                    <a:lnTo>
                      <a:pt x="11" y="302"/>
                    </a:lnTo>
                    <a:lnTo>
                      <a:pt x="1" y="329"/>
                    </a:lnTo>
                    <a:lnTo>
                      <a:pt x="0" y="356"/>
                    </a:lnTo>
                    <a:lnTo>
                      <a:pt x="1" y="385"/>
                    </a:lnTo>
                    <a:lnTo>
                      <a:pt x="4" y="417"/>
                    </a:lnTo>
                    <a:lnTo>
                      <a:pt x="4" y="454"/>
                    </a:lnTo>
                    <a:lnTo>
                      <a:pt x="1" y="497"/>
                    </a:lnTo>
                    <a:lnTo>
                      <a:pt x="148" y="473"/>
                    </a:lnTo>
                    <a:lnTo>
                      <a:pt x="165" y="370"/>
                    </a:lnTo>
                    <a:lnTo>
                      <a:pt x="210" y="289"/>
                    </a:lnTo>
                    <a:lnTo>
                      <a:pt x="165" y="259"/>
                    </a:lnTo>
                    <a:lnTo>
                      <a:pt x="165" y="207"/>
                    </a:lnTo>
                    <a:lnTo>
                      <a:pt x="174" y="155"/>
                    </a:lnTo>
                    <a:lnTo>
                      <a:pt x="262" y="184"/>
                    </a:lnTo>
                    <a:lnTo>
                      <a:pt x="236" y="133"/>
                    </a:lnTo>
                    <a:lnTo>
                      <a:pt x="191" y="104"/>
                    </a:lnTo>
                    <a:lnTo>
                      <a:pt x="200" y="60"/>
                    </a:lnTo>
                    <a:lnTo>
                      <a:pt x="288" y="88"/>
                    </a:lnTo>
                    <a:lnTo>
                      <a:pt x="279" y="22"/>
                    </a:lnTo>
                    <a:lnTo>
                      <a:pt x="227" y="0"/>
                    </a:lnTo>
                    <a:lnTo>
                      <a:pt x="165" y="15"/>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3" name="Freeform 42">
                <a:extLst>
                  <a:ext uri="{FF2B5EF4-FFF2-40B4-BE49-F238E27FC236}">
                    <a16:creationId xmlns:a16="http://schemas.microsoft.com/office/drawing/2014/main" id="{4603EBA4-1006-4CCB-B194-9D3F4039A42A}"/>
                  </a:ext>
                </a:extLst>
              </p:cNvPr>
              <p:cNvSpPr>
                <a:spLocks/>
              </p:cNvSpPr>
              <p:nvPr/>
            </p:nvSpPr>
            <p:spPr bwMode="auto">
              <a:xfrm>
                <a:off x="5210" y="259"/>
                <a:ext cx="268" cy="322"/>
              </a:xfrm>
              <a:custGeom>
                <a:avLst/>
                <a:gdLst/>
                <a:ahLst/>
                <a:cxnLst>
                  <a:cxn ang="0">
                    <a:pos x="0" y="31"/>
                  </a:cxn>
                  <a:cxn ang="0">
                    <a:pos x="62" y="17"/>
                  </a:cxn>
                  <a:cxn ang="0">
                    <a:pos x="155" y="0"/>
                  </a:cxn>
                  <a:cxn ang="0">
                    <a:pos x="295" y="0"/>
                  </a:cxn>
                  <a:cxn ang="0">
                    <a:pos x="436" y="45"/>
                  </a:cxn>
                  <a:cxn ang="0">
                    <a:pos x="515" y="103"/>
                  </a:cxn>
                  <a:cxn ang="0">
                    <a:pos x="665" y="192"/>
                  </a:cxn>
                  <a:cxn ang="0">
                    <a:pos x="740" y="244"/>
                  </a:cxn>
                  <a:cxn ang="0">
                    <a:pos x="804" y="288"/>
                  </a:cxn>
                  <a:cxn ang="0">
                    <a:pos x="804" y="363"/>
                  </a:cxn>
                  <a:cxn ang="0">
                    <a:pos x="734" y="363"/>
                  </a:cxn>
                  <a:cxn ang="0">
                    <a:pos x="611" y="355"/>
                  </a:cxn>
                  <a:cxn ang="0">
                    <a:pos x="655" y="318"/>
                  </a:cxn>
                  <a:cxn ang="0">
                    <a:pos x="716" y="311"/>
                  </a:cxn>
                  <a:cxn ang="0">
                    <a:pos x="673" y="258"/>
                  </a:cxn>
                  <a:cxn ang="0">
                    <a:pos x="629" y="207"/>
                  </a:cxn>
                  <a:cxn ang="0">
                    <a:pos x="577" y="229"/>
                  </a:cxn>
                  <a:cxn ang="0">
                    <a:pos x="532" y="258"/>
                  </a:cxn>
                  <a:cxn ang="0">
                    <a:pos x="532" y="222"/>
                  </a:cxn>
                  <a:cxn ang="0">
                    <a:pos x="532" y="162"/>
                  </a:cxn>
                  <a:cxn ang="0">
                    <a:pos x="470" y="111"/>
                  </a:cxn>
                  <a:cxn ang="0">
                    <a:pos x="401" y="82"/>
                  </a:cxn>
                  <a:cxn ang="0">
                    <a:pos x="436" y="155"/>
                  </a:cxn>
                  <a:cxn ang="0">
                    <a:pos x="506" y="251"/>
                  </a:cxn>
                  <a:cxn ang="0">
                    <a:pos x="506" y="333"/>
                  </a:cxn>
                  <a:cxn ang="0">
                    <a:pos x="541" y="407"/>
                  </a:cxn>
                  <a:cxn ang="0">
                    <a:pos x="567" y="503"/>
                  </a:cxn>
                  <a:cxn ang="0">
                    <a:pos x="567" y="576"/>
                  </a:cxn>
                  <a:cxn ang="0">
                    <a:pos x="532" y="643"/>
                  </a:cxn>
                  <a:cxn ang="0">
                    <a:pos x="532" y="562"/>
                  </a:cxn>
                  <a:cxn ang="0">
                    <a:pos x="532" y="458"/>
                  </a:cxn>
                  <a:cxn ang="0">
                    <a:pos x="462" y="295"/>
                  </a:cxn>
                  <a:cxn ang="0">
                    <a:pos x="444" y="215"/>
                  </a:cxn>
                  <a:cxn ang="0">
                    <a:pos x="401" y="148"/>
                  </a:cxn>
                  <a:cxn ang="0">
                    <a:pos x="348" y="178"/>
                  </a:cxn>
                  <a:cxn ang="0">
                    <a:pos x="348" y="118"/>
                  </a:cxn>
                  <a:cxn ang="0">
                    <a:pos x="339" y="66"/>
                  </a:cxn>
                  <a:cxn ang="0">
                    <a:pos x="295" y="73"/>
                  </a:cxn>
                  <a:cxn ang="0">
                    <a:pos x="278" y="133"/>
                  </a:cxn>
                  <a:cxn ang="0">
                    <a:pos x="226" y="52"/>
                  </a:cxn>
                  <a:cxn ang="0">
                    <a:pos x="147" y="52"/>
                  </a:cxn>
                  <a:cxn ang="0">
                    <a:pos x="102" y="73"/>
                  </a:cxn>
                  <a:cxn ang="0">
                    <a:pos x="26" y="118"/>
                  </a:cxn>
                  <a:cxn ang="0">
                    <a:pos x="0" y="31"/>
                  </a:cxn>
                </a:cxnLst>
                <a:rect l="0" t="0" r="r" b="b"/>
                <a:pathLst>
                  <a:path w="804" h="643">
                    <a:moveTo>
                      <a:pt x="0" y="31"/>
                    </a:moveTo>
                    <a:lnTo>
                      <a:pt x="62" y="17"/>
                    </a:lnTo>
                    <a:lnTo>
                      <a:pt x="155" y="0"/>
                    </a:lnTo>
                    <a:lnTo>
                      <a:pt x="295" y="0"/>
                    </a:lnTo>
                    <a:lnTo>
                      <a:pt x="436" y="45"/>
                    </a:lnTo>
                    <a:lnTo>
                      <a:pt x="515" y="103"/>
                    </a:lnTo>
                    <a:lnTo>
                      <a:pt x="665" y="192"/>
                    </a:lnTo>
                    <a:lnTo>
                      <a:pt x="740" y="244"/>
                    </a:lnTo>
                    <a:lnTo>
                      <a:pt x="804" y="288"/>
                    </a:lnTo>
                    <a:lnTo>
                      <a:pt x="804" y="363"/>
                    </a:lnTo>
                    <a:lnTo>
                      <a:pt x="734" y="363"/>
                    </a:lnTo>
                    <a:lnTo>
                      <a:pt x="611" y="355"/>
                    </a:lnTo>
                    <a:lnTo>
                      <a:pt x="655" y="318"/>
                    </a:lnTo>
                    <a:lnTo>
                      <a:pt x="716" y="311"/>
                    </a:lnTo>
                    <a:lnTo>
                      <a:pt x="673" y="258"/>
                    </a:lnTo>
                    <a:lnTo>
                      <a:pt x="629" y="207"/>
                    </a:lnTo>
                    <a:lnTo>
                      <a:pt x="577" y="229"/>
                    </a:lnTo>
                    <a:lnTo>
                      <a:pt x="532" y="258"/>
                    </a:lnTo>
                    <a:lnTo>
                      <a:pt x="532" y="222"/>
                    </a:lnTo>
                    <a:lnTo>
                      <a:pt x="532" y="162"/>
                    </a:lnTo>
                    <a:lnTo>
                      <a:pt x="470" y="111"/>
                    </a:lnTo>
                    <a:lnTo>
                      <a:pt x="401" y="82"/>
                    </a:lnTo>
                    <a:lnTo>
                      <a:pt x="436" y="155"/>
                    </a:lnTo>
                    <a:lnTo>
                      <a:pt x="506" y="251"/>
                    </a:lnTo>
                    <a:lnTo>
                      <a:pt x="506" y="333"/>
                    </a:lnTo>
                    <a:lnTo>
                      <a:pt x="541" y="407"/>
                    </a:lnTo>
                    <a:lnTo>
                      <a:pt x="567" y="503"/>
                    </a:lnTo>
                    <a:lnTo>
                      <a:pt x="567" y="576"/>
                    </a:lnTo>
                    <a:lnTo>
                      <a:pt x="532" y="643"/>
                    </a:lnTo>
                    <a:lnTo>
                      <a:pt x="532" y="562"/>
                    </a:lnTo>
                    <a:lnTo>
                      <a:pt x="532" y="458"/>
                    </a:lnTo>
                    <a:lnTo>
                      <a:pt x="462" y="295"/>
                    </a:lnTo>
                    <a:lnTo>
                      <a:pt x="444" y="215"/>
                    </a:lnTo>
                    <a:lnTo>
                      <a:pt x="401" y="148"/>
                    </a:lnTo>
                    <a:lnTo>
                      <a:pt x="348" y="178"/>
                    </a:lnTo>
                    <a:lnTo>
                      <a:pt x="348" y="118"/>
                    </a:lnTo>
                    <a:lnTo>
                      <a:pt x="339" y="66"/>
                    </a:lnTo>
                    <a:lnTo>
                      <a:pt x="295" y="73"/>
                    </a:lnTo>
                    <a:lnTo>
                      <a:pt x="278" y="133"/>
                    </a:lnTo>
                    <a:lnTo>
                      <a:pt x="226" y="52"/>
                    </a:lnTo>
                    <a:lnTo>
                      <a:pt x="147" y="52"/>
                    </a:lnTo>
                    <a:lnTo>
                      <a:pt x="102" y="73"/>
                    </a:lnTo>
                    <a:lnTo>
                      <a:pt x="26" y="118"/>
                    </a:lnTo>
                    <a:lnTo>
                      <a:pt x="0" y="31"/>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4" name="Freeform 43">
                <a:extLst>
                  <a:ext uri="{FF2B5EF4-FFF2-40B4-BE49-F238E27FC236}">
                    <a16:creationId xmlns:a16="http://schemas.microsoft.com/office/drawing/2014/main" id="{4985A9E8-E0FF-493C-9B6B-D2B47120A7EF}"/>
                  </a:ext>
                </a:extLst>
              </p:cNvPr>
              <p:cNvSpPr>
                <a:spLocks/>
              </p:cNvSpPr>
              <p:nvPr/>
            </p:nvSpPr>
            <p:spPr bwMode="auto">
              <a:xfrm>
                <a:off x="5431" y="455"/>
                <a:ext cx="91" cy="92"/>
              </a:xfrm>
              <a:custGeom>
                <a:avLst/>
                <a:gdLst/>
                <a:ahLst/>
                <a:cxnLst>
                  <a:cxn ang="0">
                    <a:pos x="210" y="0"/>
                  </a:cxn>
                  <a:cxn ang="0">
                    <a:pos x="244" y="37"/>
                  </a:cxn>
                  <a:cxn ang="0">
                    <a:pos x="244" y="97"/>
                  </a:cxn>
                  <a:cxn ang="0">
                    <a:pos x="227" y="133"/>
                  </a:cxn>
                  <a:cxn ang="0">
                    <a:pos x="272" y="185"/>
                  </a:cxn>
                  <a:cxn ang="0">
                    <a:pos x="193" y="185"/>
                  </a:cxn>
                  <a:cxn ang="0">
                    <a:pos x="193" y="133"/>
                  </a:cxn>
                  <a:cxn ang="0">
                    <a:pos x="193" y="60"/>
                  </a:cxn>
                  <a:cxn ang="0">
                    <a:pos x="165" y="112"/>
                  </a:cxn>
                  <a:cxn ang="0">
                    <a:pos x="105" y="119"/>
                  </a:cxn>
                  <a:cxn ang="0">
                    <a:pos x="0" y="97"/>
                  </a:cxn>
                  <a:cxn ang="0">
                    <a:pos x="87" y="75"/>
                  </a:cxn>
                  <a:cxn ang="0">
                    <a:pos x="165" y="37"/>
                  </a:cxn>
                  <a:cxn ang="0">
                    <a:pos x="210" y="0"/>
                  </a:cxn>
                </a:cxnLst>
                <a:rect l="0" t="0" r="r" b="b"/>
                <a:pathLst>
                  <a:path w="272" h="185">
                    <a:moveTo>
                      <a:pt x="210" y="0"/>
                    </a:moveTo>
                    <a:lnTo>
                      <a:pt x="244" y="37"/>
                    </a:lnTo>
                    <a:lnTo>
                      <a:pt x="244" y="97"/>
                    </a:lnTo>
                    <a:lnTo>
                      <a:pt x="227" y="133"/>
                    </a:lnTo>
                    <a:lnTo>
                      <a:pt x="272" y="185"/>
                    </a:lnTo>
                    <a:lnTo>
                      <a:pt x="193" y="185"/>
                    </a:lnTo>
                    <a:lnTo>
                      <a:pt x="193" y="133"/>
                    </a:lnTo>
                    <a:lnTo>
                      <a:pt x="193" y="60"/>
                    </a:lnTo>
                    <a:lnTo>
                      <a:pt x="165" y="112"/>
                    </a:lnTo>
                    <a:lnTo>
                      <a:pt x="105" y="119"/>
                    </a:lnTo>
                    <a:lnTo>
                      <a:pt x="0" y="97"/>
                    </a:lnTo>
                    <a:lnTo>
                      <a:pt x="87" y="75"/>
                    </a:lnTo>
                    <a:lnTo>
                      <a:pt x="165" y="37"/>
                    </a:lnTo>
                    <a:lnTo>
                      <a:pt x="210"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5" name="Freeform 44">
                <a:extLst>
                  <a:ext uri="{FF2B5EF4-FFF2-40B4-BE49-F238E27FC236}">
                    <a16:creationId xmlns:a16="http://schemas.microsoft.com/office/drawing/2014/main" id="{5A1D80B3-E586-489B-93CB-10F8E49C4BE3}"/>
                  </a:ext>
                </a:extLst>
              </p:cNvPr>
              <p:cNvSpPr>
                <a:spLocks/>
              </p:cNvSpPr>
              <p:nvPr/>
            </p:nvSpPr>
            <p:spPr bwMode="auto">
              <a:xfrm>
                <a:off x="5034" y="218"/>
                <a:ext cx="158" cy="181"/>
              </a:xfrm>
              <a:custGeom>
                <a:avLst/>
                <a:gdLst/>
                <a:ahLst/>
                <a:cxnLst>
                  <a:cxn ang="0">
                    <a:pos x="122" y="0"/>
                  </a:cxn>
                  <a:cxn ang="0">
                    <a:pos x="263" y="0"/>
                  </a:cxn>
                  <a:cxn ang="0">
                    <a:pos x="334" y="30"/>
                  </a:cxn>
                  <a:cxn ang="0">
                    <a:pos x="394" y="126"/>
                  </a:cxn>
                  <a:cxn ang="0">
                    <a:pos x="439" y="243"/>
                  </a:cxn>
                  <a:cxn ang="0">
                    <a:pos x="474" y="362"/>
                  </a:cxn>
                  <a:cxn ang="0">
                    <a:pos x="394" y="288"/>
                  </a:cxn>
                  <a:cxn ang="0">
                    <a:pos x="334" y="140"/>
                  </a:cxn>
                  <a:cxn ang="0">
                    <a:pos x="246" y="96"/>
                  </a:cxn>
                  <a:cxn ang="0">
                    <a:pos x="141" y="96"/>
                  </a:cxn>
                  <a:cxn ang="0">
                    <a:pos x="0" y="126"/>
                  </a:cxn>
                  <a:cxn ang="0">
                    <a:pos x="35" y="74"/>
                  </a:cxn>
                  <a:cxn ang="0">
                    <a:pos x="122" y="0"/>
                  </a:cxn>
                </a:cxnLst>
                <a:rect l="0" t="0" r="r" b="b"/>
                <a:pathLst>
                  <a:path w="474" h="362">
                    <a:moveTo>
                      <a:pt x="122" y="0"/>
                    </a:moveTo>
                    <a:lnTo>
                      <a:pt x="263" y="0"/>
                    </a:lnTo>
                    <a:lnTo>
                      <a:pt x="334" y="30"/>
                    </a:lnTo>
                    <a:lnTo>
                      <a:pt x="394" y="126"/>
                    </a:lnTo>
                    <a:lnTo>
                      <a:pt x="439" y="243"/>
                    </a:lnTo>
                    <a:lnTo>
                      <a:pt x="474" y="362"/>
                    </a:lnTo>
                    <a:lnTo>
                      <a:pt x="394" y="288"/>
                    </a:lnTo>
                    <a:lnTo>
                      <a:pt x="334" y="140"/>
                    </a:lnTo>
                    <a:lnTo>
                      <a:pt x="246" y="96"/>
                    </a:lnTo>
                    <a:lnTo>
                      <a:pt x="141" y="96"/>
                    </a:lnTo>
                    <a:lnTo>
                      <a:pt x="0" y="126"/>
                    </a:lnTo>
                    <a:lnTo>
                      <a:pt x="35" y="74"/>
                    </a:lnTo>
                    <a:lnTo>
                      <a:pt x="122"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6" name="Freeform 45">
                <a:extLst>
                  <a:ext uri="{FF2B5EF4-FFF2-40B4-BE49-F238E27FC236}">
                    <a16:creationId xmlns:a16="http://schemas.microsoft.com/office/drawing/2014/main" id="{612EED53-A9DD-43A3-9DC9-4F85DB00654B}"/>
                  </a:ext>
                </a:extLst>
              </p:cNvPr>
              <p:cNvSpPr>
                <a:spLocks/>
              </p:cNvSpPr>
              <p:nvPr/>
            </p:nvSpPr>
            <p:spPr bwMode="auto">
              <a:xfrm>
                <a:off x="5177" y="709"/>
                <a:ext cx="75" cy="188"/>
              </a:xfrm>
              <a:custGeom>
                <a:avLst/>
                <a:gdLst/>
                <a:ahLst/>
                <a:cxnLst>
                  <a:cxn ang="0">
                    <a:pos x="88" y="89"/>
                  </a:cxn>
                  <a:cxn ang="0">
                    <a:pos x="64" y="128"/>
                  </a:cxn>
                  <a:cxn ang="0">
                    <a:pos x="44" y="163"/>
                  </a:cxn>
                  <a:cxn ang="0">
                    <a:pos x="29" y="194"/>
                  </a:cxn>
                  <a:cxn ang="0">
                    <a:pos x="18" y="224"/>
                  </a:cxn>
                  <a:cxn ang="0">
                    <a:pos x="9" y="254"/>
                  </a:cxn>
                  <a:cxn ang="0">
                    <a:pos x="5" y="288"/>
                  </a:cxn>
                  <a:cxn ang="0">
                    <a:pos x="2" y="325"/>
                  </a:cxn>
                  <a:cxn ang="0">
                    <a:pos x="0" y="369"/>
                  </a:cxn>
                  <a:cxn ang="0">
                    <a:pos x="159" y="377"/>
                  </a:cxn>
                  <a:cxn ang="0">
                    <a:pos x="159" y="281"/>
                  </a:cxn>
                  <a:cxn ang="0">
                    <a:pos x="159" y="236"/>
                  </a:cxn>
                  <a:cxn ang="0">
                    <a:pos x="225" y="133"/>
                  </a:cxn>
                  <a:cxn ang="0">
                    <a:pos x="140" y="162"/>
                  </a:cxn>
                  <a:cxn ang="0">
                    <a:pos x="150" y="89"/>
                  </a:cxn>
                  <a:cxn ang="0">
                    <a:pos x="167" y="0"/>
                  </a:cxn>
                  <a:cxn ang="0">
                    <a:pos x="123" y="36"/>
                  </a:cxn>
                  <a:cxn ang="0">
                    <a:pos x="88" y="89"/>
                  </a:cxn>
                </a:cxnLst>
                <a:rect l="0" t="0" r="r" b="b"/>
                <a:pathLst>
                  <a:path w="225" h="377">
                    <a:moveTo>
                      <a:pt x="88" y="89"/>
                    </a:moveTo>
                    <a:lnTo>
                      <a:pt x="64" y="128"/>
                    </a:lnTo>
                    <a:lnTo>
                      <a:pt x="44" y="163"/>
                    </a:lnTo>
                    <a:lnTo>
                      <a:pt x="29" y="194"/>
                    </a:lnTo>
                    <a:lnTo>
                      <a:pt x="18" y="224"/>
                    </a:lnTo>
                    <a:lnTo>
                      <a:pt x="9" y="254"/>
                    </a:lnTo>
                    <a:lnTo>
                      <a:pt x="5" y="288"/>
                    </a:lnTo>
                    <a:lnTo>
                      <a:pt x="2" y="325"/>
                    </a:lnTo>
                    <a:lnTo>
                      <a:pt x="0" y="369"/>
                    </a:lnTo>
                    <a:lnTo>
                      <a:pt x="159" y="377"/>
                    </a:lnTo>
                    <a:lnTo>
                      <a:pt x="159" y="281"/>
                    </a:lnTo>
                    <a:lnTo>
                      <a:pt x="159" y="236"/>
                    </a:lnTo>
                    <a:lnTo>
                      <a:pt x="225" y="133"/>
                    </a:lnTo>
                    <a:lnTo>
                      <a:pt x="140" y="162"/>
                    </a:lnTo>
                    <a:lnTo>
                      <a:pt x="150" y="89"/>
                    </a:lnTo>
                    <a:lnTo>
                      <a:pt x="167" y="0"/>
                    </a:lnTo>
                    <a:lnTo>
                      <a:pt x="123" y="36"/>
                    </a:lnTo>
                    <a:lnTo>
                      <a:pt x="88" y="89"/>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7" name="Freeform 46">
                <a:extLst>
                  <a:ext uri="{FF2B5EF4-FFF2-40B4-BE49-F238E27FC236}">
                    <a16:creationId xmlns:a16="http://schemas.microsoft.com/office/drawing/2014/main" id="{50C31B4B-73EC-44B5-AFF4-8EF5D2093B87}"/>
                  </a:ext>
                </a:extLst>
              </p:cNvPr>
              <p:cNvSpPr>
                <a:spLocks/>
              </p:cNvSpPr>
              <p:nvPr/>
            </p:nvSpPr>
            <p:spPr bwMode="auto">
              <a:xfrm>
                <a:off x="5039" y="531"/>
                <a:ext cx="136" cy="270"/>
              </a:xfrm>
              <a:custGeom>
                <a:avLst/>
                <a:gdLst/>
                <a:ahLst/>
                <a:cxnLst>
                  <a:cxn ang="0">
                    <a:pos x="243" y="0"/>
                  </a:cxn>
                  <a:cxn ang="0">
                    <a:pos x="243" y="60"/>
                  </a:cxn>
                  <a:cxn ang="0">
                    <a:pos x="259" y="98"/>
                  </a:cxn>
                  <a:cxn ang="0">
                    <a:pos x="269" y="129"/>
                  </a:cxn>
                  <a:cxn ang="0">
                    <a:pos x="269" y="189"/>
                  </a:cxn>
                  <a:cxn ang="0">
                    <a:pos x="269" y="229"/>
                  </a:cxn>
                  <a:cxn ang="0">
                    <a:pos x="269" y="259"/>
                  </a:cxn>
                  <a:cxn ang="0">
                    <a:pos x="305" y="302"/>
                  </a:cxn>
                  <a:cxn ang="0">
                    <a:pos x="285" y="324"/>
                  </a:cxn>
                  <a:cxn ang="0">
                    <a:pos x="219" y="384"/>
                  </a:cxn>
                  <a:cxn ang="0">
                    <a:pos x="142" y="388"/>
                  </a:cxn>
                  <a:cxn ang="0">
                    <a:pos x="76" y="440"/>
                  </a:cxn>
                  <a:cxn ang="0">
                    <a:pos x="20" y="478"/>
                  </a:cxn>
                  <a:cxn ang="0">
                    <a:pos x="0" y="522"/>
                  </a:cxn>
                  <a:cxn ang="0">
                    <a:pos x="45" y="517"/>
                  </a:cxn>
                  <a:cxn ang="0">
                    <a:pos x="76" y="478"/>
                  </a:cxn>
                  <a:cxn ang="0">
                    <a:pos x="91" y="448"/>
                  </a:cxn>
                  <a:cxn ang="0">
                    <a:pos x="137" y="444"/>
                  </a:cxn>
                  <a:cxn ang="0">
                    <a:pos x="127" y="478"/>
                  </a:cxn>
                  <a:cxn ang="0">
                    <a:pos x="127" y="508"/>
                  </a:cxn>
                  <a:cxn ang="0">
                    <a:pos x="173" y="538"/>
                  </a:cxn>
                  <a:cxn ang="0">
                    <a:pos x="183" y="517"/>
                  </a:cxn>
                  <a:cxn ang="0">
                    <a:pos x="157" y="504"/>
                  </a:cxn>
                  <a:cxn ang="0">
                    <a:pos x="157" y="465"/>
                  </a:cxn>
                  <a:cxn ang="0">
                    <a:pos x="203" y="435"/>
                  </a:cxn>
                  <a:cxn ang="0">
                    <a:pos x="243" y="435"/>
                  </a:cxn>
                  <a:cxn ang="0">
                    <a:pos x="275" y="435"/>
                  </a:cxn>
                  <a:cxn ang="0">
                    <a:pos x="275" y="400"/>
                  </a:cxn>
                  <a:cxn ang="0">
                    <a:pos x="296" y="367"/>
                  </a:cxn>
                  <a:cxn ang="0">
                    <a:pos x="335" y="345"/>
                  </a:cxn>
                  <a:cxn ang="0">
                    <a:pos x="381" y="367"/>
                  </a:cxn>
                  <a:cxn ang="0">
                    <a:pos x="387" y="319"/>
                  </a:cxn>
                  <a:cxn ang="0">
                    <a:pos x="361" y="269"/>
                  </a:cxn>
                  <a:cxn ang="0">
                    <a:pos x="335" y="255"/>
                  </a:cxn>
                  <a:cxn ang="0">
                    <a:pos x="361" y="225"/>
                  </a:cxn>
                  <a:cxn ang="0">
                    <a:pos x="407" y="225"/>
                  </a:cxn>
                  <a:cxn ang="0">
                    <a:pos x="407" y="189"/>
                  </a:cxn>
                  <a:cxn ang="0">
                    <a:pos x="351" y="189"/>
                  </a:cxn>
                  <a:cxn ang="0">
                    <a:pos x="327" y="189"/>
                  </a:cxn>
                  <a:cxn ang="0">
                    <a:pos x="327" y="163"/>
                  </a:cxn>
                  <a:cxn ang="0">
                    <a:pos x="345" y="116"/>
                  </a:cxn>
                  <a:cxn ang="0">
                    <a:pos x="309" y="141"/>
                  </a:cxn>
                  <a:cxn ang="0">
                    <a:pos x="299" y="116"/>
                  </a:cxn>
                  <a:cxn ang="0">
                    <a:pos x="299" y="86"/>
                  </a:cxn>
                  <a:cxn ang="0">
                    <a:pos x="289" y="13"/>
                  </a:cxn>
                  <a:cxn ang="0">
                    <a:pos x="243" y="0"/>
                  </a:cxn>
                </a:cxnLst>
                <a:rect l="0" t="0" r="r" b="b"/>
                <a:pathLst>
                  <a:path w="407" h="538">
                    <a:moveTo>
                      <a:pt x="243" y="0"/>
                    </a:moveTo>
                    <a:lnTo>
                      <a:pt x="243" y="60"/>
                    </a:lnTo>
                    <a:lnTo>
                      <a:pt x="259" y="98"/>
                    </a:lnTo>
                    <a:lnTo>
                      <a:pt x="269" y="129"/>
                    </a:lnTo>
                    <a:lnTo>
                      <a:pt x="269" y="189"/>
                    </a:lnTo>
                    <a:lnTo>
                      <a:pt x="269" y="229"/>
                    </a:lnTo>
                    <a:lnTo>
                      <a:pt x="269" y="259"/>
                    </a:lnTo>
                    <a:lnTo>
                      <a:pt x="305" y="302"/>
                    </a:lnTo>
                    <a:lnTo>
                      <a:pt x="285" y="324"/>
                    </a:lnTo>
                    <a:lnTo>
                      <a:pt x="219" y="384"/>
                    </a:lnTo>
                    <a:lnTo>
                      <a:pt x="142" y="388"/>
                    </a:lnTo>
                    <a:lnTo>
                      <a:pt x="76" y="440"/>
                    </a:lnTo>
                    <a:lnTo>
                      <a:pt x="20" y="478"/>
                    </a:lnTo>
                    <a:lnTo>
                      <a:pt x="0" y="522"/>
                    </a:lnTo>
                    <a:lnTo>
                      <a:pt x="45" y="517"/>
                    </a:lnTo>
                    <a:lnTo>
                      <a:pt x="76" y="478"/>
                    </a:lnTo>
                    <a:lnTo>
                      <a:pt x="91" y="448"/>
                    </a:lnTo>
                    <a:lnTo>
                      <a:pt x="137" y="444"/>
                    </a:lnTo>
                    <a:lnTo>
                      <a:pt x="127" y="478"/>
                    </a:lnTo>
                    <a:lnTo>
                      <a:pt x="127" y="508"/>
                    </a:lnTo>
                    <a:lnTo>
                      <a:pt x="173" y="538"/>
                    </a:lnTo>
                    <a:lnTo>
                      <a:pt x="183" y="517"/>
                    </a:lnTo>
                    <a:lnTo>
                      <a:pt x="157" y="504"/>
                    </a:lnTo>
                    <a:lnTo>
                      <a:pt x="157" y="465"/>
                    </a:lnTo>
                    <a:lnTo>
                      <a:pt x="203" y="435"/>
                    </a:lnTo>
                    <a:lnTo>
                      <a:pt x="243" y="435"/>
                    </a:lnTo>
                    <a:lnTo>
                      <a:pt x="275" y="435"/>
                    </a:lnTo>
                    <a:lnTo>
                      <a:pt x="275" y="400"/>
                    </a:lnTo>
                    <a:lnTo>
                      <a:pt x="296" y="367"/>
                    </a:lnTo>
                    <a:lnTo>
                      <a:pt x="335" y="345"/>
                    </a:lnTo>
                    <a:lnTo>
                      <a:pt x="381" y="367"/>
                    </a:lnTo>
                    <a:lnTo>
                      <a:pt x="387" y="319"/>
                    </a:lnTo>
                    <a:lnTo>
                      <a:pt x="361" y="269"/>
                    </a:lnTo>
                    <a:lnTo>
                      <a:pt x="335" y="255"/>
                    </a:lnTo>
                    <a:lnTo>
                      <a:pt x="361" y="225"/>
                    </a:lnTo>
                    <a:lnTo>
                      <a:pt x="407" y="225"/>
                    </a:lnTo>
                    <a:lnTo>
                      <a:pt x="407" y="189"/>
                    </a:lnTo>
                    <a:lnTo>
                      <a:pt x="351" y="189"/>
                    </a:lnTo>
                    <a:lnTo>
                      <a:pt x="327" y="189"/>
                    </a:lnTo>
                    <a:lnTo>
                      <a:pt x="327" y="163"/>
                    </a:lnTo>
                    <a:lnTo>
                      <a:pt x="345" y="116"/>
                    </a:lnTo>
                    <a:lnTo>
                      <a:pt x="309" y="141"/>
                    </a:lnTo>
                    <a:lnTo>
                      <a:pt x="299" y="116"/>
                    </a:lnTo>
                    <a:lnTo>
                      <a:pt x="299" y="86"/>
                    </a:lnTo>
                    <a:lnTo>
                      <a:pt x="289" y="13"/>
                    </a:lnTo>
                    <a:lnTo>
                      <a:pt x="243" y="0"/>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8" name="Rectangle 47">
                <a:extLst>
                  <a:ext uri="{FF2B5EF4-FFF2-40B4-BE49-F238E27FC236}">
                    <a16:creationId xmlns:a16="http://schemas.microsoft.com/office/drawing/2014/main" id="{CD6F2F16-8DA7-463F-85FF-14857DE2A10D}"/>
                  </a:ext>
                </a:extLst>
              </p:cNvPr>
              <p:cNvSpPr>
                <a:spLocks noChangeArrowheads="1"/>
              </p:cNvSpPr>
              <p:nvPr/>
            </p:nvSpPr>
            <p:spPr bwMode="auto">
              <a:xfrm>
                <a:off x="5360" y="873"/>
                <a:ext cx="254" cy="30"/>
              </a:xfrm>
              <a:prstGeom prst="rect">
                <a:avLst/>
              </a:prstGeom>
              <a:solidFill>
                <a:srgbClr val="077ABA"/>
              </a:solid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9" name="Freeform 48">
                <a:extLst>
                  <a:ext uri="{FF2B5EF4-FFF2-40B4-BE49-F238E27FC236}">
                    <a16:creationId xmlns:a16="http://schemas.microsoft.com/office/drawing/2014/main" id="{437CDF39-6135-41FC-B668-192830A54ED9}"/>
                  </a:ext>
                </a:extLst>
              </p:cNvPr>
              <p:cNvSpPr>
                <a:spLocks/>
              </p:cNvSpPr>
              <p:nvPr/>
            </p:nvSpPr>
            <p:spPr bwMode="auto">
              <a:xfrm>
                <a:off x="5240" y="386"/>
                <a:ext cx="44" cy="131"/>
              </a:xfrm>
              <a:custGeom>
                <a:avLst/>
                <a:gdLst/>
                <a:ahLst/>
                <a:cxnLst>
                  <a:cxn ang="0">
                    <a:pos x="0" y="0"/>
                  </a:cxn>
                  <a:cxn ang="0">
                    <a:pos x="12" y="72"/>
                  </a:cxn>
                  <a:cxn ang="0">
                    <a:pos x="45" y="120"/>
                  </a:cxn>
                  <a:cxn ang="0">
                    <a:pos x="45" y="162"/>
                  </a:cxn>
                  <a:cxn ang="0">
                    <a:pos x="72" y="226"/>
                  </a:cxn>
                  <a:cxn ang="0">
                    <a:pos x="91" y="238"/>
                  </a:cxn>
                  <a:cxn ang="0">
                    <a:pos x="91" y="263"/>
                  </a:cxn>
                  <a:cxn ang="0">
                    <a:pos x="133" y="263"/>
                  </a:cxn>
                  <a:cxn ang="0">
                    <a:pos x="114" y="216"/>
                  </a:cxn>
                  <a:cxn ang="0">
                    <a:pos x="80" y="168"/>
                  </a:cxn>
                  <a:cxn ang="0">
                    <a:pos x="84" y="124"/>
                  </a:cxn>
                  <a:cxn ang="0">
                    <a:pos x="35" y="80"/>
                  </a:cxn>
                  <a:cxn ang="0">
                    <a:pos x="19" y="41"/>
                  </a:cxn>
                  <a:cxn ang="0">
                    <a:pos x="0" y="0"/>
                  </a:cxn>
                </a:cxnLst>
                <a:rect l="0" t="0" r="r" b="b"/>
                <a:pathLst>
                  <a:path w="133" h="263">
                    <a:moveTo>
                      <a:pt x="0" y="0"/>
                    </a:moveTo>
                    <a:lnTo>
                      <a:pt x="12" y="72"/>
                    </a:lnTo>
                    <a:lnTo>
                      <a:pt x="45" y="120"/>
                    </a:lnTo>
                    <a:lnTo>
                      <a:pt x="45" y="162"/>
                    </a:lnTo>
                    <a:lnTo>
                      <a:pt x="72" y="226"/>
                    </a:lnTo>
                    <a:lnTo>
                      <a:pt x="91" y="238"/>
                    </a:lnTo>
                    <a:lnTo>
                      <a:pt x="91" y="263"/>
                    </a:lnTo>
                    <a:lnTo>
                      <a:pt x="133" y="263"/>
                    </a:lnTo>
                    <a:lnTo>
                      <a:pt x="114" y="216"/>
                    </a:lnTo>
                    <a:lnTo>
                      <a:pt x="80" y="168"/>
                    </a:lnTo>
                    <a:lnTo>
                      <a:pt x="84" y="124"/>
                    </a:lnTo>
                    <a:lnTo>
                      <a:pt x="35" y="80"/>
                    </a:lnTo>
                    <a:lnTo>
                      <a:pt x="19" y="41"/>
                    </a:lnTo>
                    <a:lnTo>
                      <a:pt x="0" y="0"/>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grpSp>
      <p:sp>
        <p:nvSpPr>
          <p:cNvPr id="120" name="Rectangle 119">
            <a:extLst>
              <a:ext uri="{FF2B5EF4-FFF2-40B4-BE49-F238E27FC236}">
                <a16:creationId xmlns:a16="http://schemas.microsoft.com/office/drawing/2014/main" id="{265C7C97-FC7B-46EC-A18B-7778E80B6464}"/>
              </a:ext>
            </a:extLst>
          </p:cNvPr>
          <p:cNvSpPr/>
          <p:nvPr/>
        </p:nvSpPr>
        <p:spPr>
          <a:xfrm>
            <a:off x="4017101" y="961550"/>
            <a:ext cx="977175" cy="948889"/>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4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5</a:t>
            </a:r>
          </a:p>
        </p:txBody>
      </p:sp>
    </p:spTree>
    <p:extLst>
      <p:ext uri="{BB962C8B-B14F-4D97-AF65-F5344CB8AC3E}">
        <p14:creationId xmlns:p14="http://schemas.microsoft.com/office/powerpoint/2010/main" val="3719612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repeatCount="indefinite" fill="hold" nodeType="afterEffect">
                                  <p:stCondLst>
                                    <p:cond delay="0"/>
                                  </p:stCondLst>
                                  <p:childTnLst>
                                    <p:animEffect transition="out" filter="fade">
                                      <p:cBhvr>
                                        <p:cTn id="6" dur="500" tmFilter="0, 0; .2, .5; .8, .5; 1, 0"/>
                                        <p:tgtEl>
                                          <p:spTgt spid="14"/>
                                        </p:tgtEl>
                                      </p:cBhvr>
                                    </p:animEffect>
                                    <p:animScale>
                                      <p:cBhvr>
                                        <p:cTn id="7" dur="250" autoRev="1" fill="hold"/>
                                        <p:tgtEl>
                                          <p:spTgt spid="14"/>
                                        </p:tgtEl>
                                      </p:cBhvr>
                                      <p:by x="105000" y="105000"/>
                                    </p:animScale>
                                  </p:childTnLst>
                                </p:cTn>
                              </p:par>
                            </p:childTnLst>
                          </p:cTn>
                        </p:par>
                      </p:childTnLst>
                    </p:cTn>
                  </p:par>
                  <p:par>
                    <p:cTn id="8" fill="hold">
                      <p:stCondLst>
                        <p:cond delay="indefinite"/>
                      </p:stCondLst>
                      <p:childTnLst>
                        <p:par>
                          <p:cTn id="9" fill="hold">
                            <p:stCondLst>
                              <p:cond delay="0"/>
                            </p:stCondLst>
                            <p:childTnLst>
                              <p:par>
                                <p:cTn id="10" presetID="30"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800" decel="100000"/>
                                        <p:tgtEl>
                                          <p:spTgt spid="7"/>
                                        </p:tgtEl>
                                      </p:cBhvr>
                                    </p:animEffect>
                                    <p:anim calcmode="lin" valueType="num">
                                      <p:cBhvr>
                                        <p:cTn id="13" dur="800" decel="100000" fill="hold"/>
                                        <p:tgtEl>
                                          <p:spTgt spid="7"/>
                                        </p:tgtEl>
                                        <p:attrNameLst>
                                          <p:attrName>style.rotation</p:attrName>
                                        </p:attrNameLst>
                                      </p:cBhvr>
                                      <p:tavLst>
                                        <p:tav tm="0">
                                          <p:val>
                                            <p:fltVal val="-90"/>
                                          </p:val>
                                        </p:tav>
                                        <p:tav tm="100000">
                                          <p:val>
                                            <p:fltVal val="0"/>
                                          </p:val>
                                        </p:tav>
                                      </p:tavLst>
                                    </p:anim>
                                    <p:anim calcmode="lin" valueType="num">
                                      <p:cBhvr>
                                        <p:cTn id="14" dur="800" decel="100000" fill="hold"/>
                                        <p:tgtEl>
                                          <p:spTgt spid="7"/>
                                        </p:tgtEl>
                                        <p:attrNameLst>
                                          <p:attrName>ppt_x</p:attrName>
                                        </p:attrNameLst>
                                      </p:cBhvr>
                                      <p:tavLst>
                                        <p:tav tm="0">
                                          <p:val>
                                            <p:strVal val="#ppt_x+0.4"/>
                                          </p:val>
                                        </p:tav>
                                        <p:tav tm="100000">
                                          <p:val>
                                            <p:strVal val="#ppt_x-0.05"/>
                                          </p:val>
                                        </p:tav>
                                      </p:tavLst>
                                    </p:anim>
                                    <p:anim calcmode="lin" valueType="num">
                                      <p:cBhvr>
                                        <p:cTn id="15" dur="800" decel="100000" fill="hold"/>
                                        <p:tgtEl>
                                          <p:spTgt spid="7"/>
                                        </p:tgtEl>
                                        <p:attrNameLst>
                                          <p:attrName>ppt_y</p:attrName>
                                        </p:attrNameLst>
                                      </p:cBhvr>
                                      <p:tavLst>
                                        <p:tav tm="0">
                                          <p:val>
                                            <p:strVal val="#ppt_y-0.4"/>
                                          </p:val>
                                        </p:tav>
                                        <p:tav tm="100000">
                                          <p:val>
                                            <p:strVal val="#ppt_y+0.1"/>
                                          </p:val>
                                        </p:tav>
                                      </p:tavLst>
                                    </p:anim>
                                    <p:anim calcmode="lin" valueType="num">
                                      <p:cBhvr>
                                        <p:cTn id="16" dur="200" accel="100000" fill="hold">
                                          <p:stCondLst>
                                            <p:cond delay="800"/>
                                          </p:stCondLst>
                                        </p:cTn>
                                        <p:tgtEl>
                                          <p:spTgt spid="7"/>
                                        </p:tgtEl>
                                        <p:attrNameLst>
                                          <p:attrName>ppt_x</p:attrName>
                                        </p:attrNameLst>
                                      </p:cBhvr>
                                      <p:tavLst>
                                        <p:tav tm="0">
                                          <p:val>
                                            <p:strVal val="#ppt_x-0.05"/>
                                          </p:val>
                                        </p:tav>
                                        <p:tav tm="100000">
                                          <p:val>
                                            <p:strVal val="#ppt_x"/>
                                          </p:val>
                                        </p:tav>
                                      </p:tavLst>
                                    </p:anim>
                                    <p:anim calcmode="lin" valueType="num">
                                      <p:cBhvr>
                                        <p:cTn id="17" dur="200" accel="100000" fill="hold">
                                          <p:stCondLst>
                                            <p:cond delay="800"/>
                                          </p:stCondLst>
                                        </p:cTn>
                                        <p:tgtEl>
                                          <p:spTgt spid="7"/>
                                        </p:tgtEl>
                                        <p:attrNameLst>
                                          <p:attrName>ppt_y</p:attrName>
                                        </p:attrNameLst>
                                      </p:cBhvr>
                                      <p:tavLst>
                                        <p:tav tm="0">
                                          <p:val>
                                            <p:strVal val="#ppt_y+0.1"/>
                                          </p:val>
                                        </p:tav>
                                        <p:tav tm="100000">
                                          <p:val>
                                            <p:strVal val="#ppt_y"/>
                                          </p:val>
                                        </p:tav>
                                      </p:tavLst>
                                    </p:anim>
                                  </p:childTnLst>
                                </p:cTn>
                              </p:par>
                              <p:par>
                                <p:cTn id="18" presetID="30" presetClass="entr" presetSubtype="0" fill="hold" nodeType="with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fade">
                                      <p:cBhvr>
                                        <p:cTn id="20" dur="800" decel="100000"/>
                                        <p:tgtEl>
                                          <p:spTgt spid="10"/>
                                        </p:tgtEl>
                                      </p:cBhvr>
                                    </p:animEffect>
                                    <p:anim calcmode="lin" valueType="num">
                                      <p:cBhvr>
                                        <p:cTn id="21" dur="800" decel="100000" fill="hold"/>
                                        <p:tgtEl>
                                          <p:spTgt spid="10"/>
                                        </p:tgtEl>
                                        <p:attrNameLst>
                                          <p:attrName>style.rotation</p:attrName>
                                        </p:attrNameLst>
                                      </p:cBhvr>
                                      <p:tavLst>
                                        <p:tav tm="0">
                                          <p:val>
                                            <p:fltVal val="-90"/>
                                          </p:val>
                                        </p:tav>
                                        <p:tav tm="100000">
                                          <p:val>
                                            <p:fltVal val="0"/>
                                          </p:val>
                                        </p:tav>
                                      </p:tavLst>
                                    </p:anim>
                                    <p:anim calcmode="lin" valueType="num">
                                      <p:cBhvr>
                                        <p:cTn id="22" dur="800" decel="100000" fill="hold"/>
                                        <p:tgtEl>
                                          <p:spTgt spid="10"/>
                                        </p:tgtEl>
                                        <p:attrNameLst>
                                          <p:attrName>ppt_x</p:attrName>
                                        </p:attrNameLst>
                                      </p:cBhvr>
                                      <p:tavLst>
                                        <p:tav tm="0">
                                          <p:val>
                                            <p:strVal val="#ppt_x+0.4"/>
                                          </p:val>
                                        </p:tav>
                                        <p:tav tm="100000">
                                          <p:val>
                                            <p:strVal val="#ppt_x-0.05"/>
                                          </p:val>
                                        </p:tav>
                                      </p:tavLst>
                                    </p:anim>
                                    <p:anim calcmode="lin" valueType="num">
                                      <p:cBhvr>
                                        <p:cTn id="23" dur="800" decel="100000" fill="hold"/>
                                        <p:tgtEl>
                                          <p:spTgt spid="10"/>
                                        </p:tgtEl>
                                        <p:attrNameLst>
                                          <p:attrName>ppt_y</p:attrName>
                                        </p:attrNameLst>
                                      </p:cBhvr>
                                      <p:tavLst>
                                        <p:tav tm="0">
                                          <p:val>
                                            <p:strVal val="#ppt_y-0.4"/>
                                          </p:val>
                                        </p:tav>
                                        <p:tav tm="100000">
                                          <p:val>
                                            <p:strVal val="#ppt_y+0.1"/>
                                          </p:val>
                                        </p:tav>
                                      </p:tavLst>
                                    </p:anim>
                                    <p:anim calcmode="lin" valueType="num">
                                      <p:cBhvr>
                                        <p:cTn id="24"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25"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par>
                                <p:cTn id="26" presetID="30" presetClass="entr" presetSubtype="0" fill="hold" grpId="0" nodeType="withEffect">
                                  <p:stCondLst>
                                    <p:cond delay="0"/>
                                  </p:stCondLst>
                                  <p:childTnLst>
                                    <p:set>
                                      <p:cBhvr>
                                        <p:cTn id="27" dur="1" fill="hold">
                                          <p:stCondLst>
                                            <p:cond delay="0"/>
                                          </p:stCondLst>
                                        </p:cTn>
                                        <p:tgtEl>
                                          <p:spTgt spid="49"/>
                                        </p:tgtEl>
                                        <p:attrNameLst>
                                          <p:attrName>style.visibility</p:attrName>
                                        </p:attrNameLst>
                                      </p:cBhvr>
                                      <p:to>
                                        <p:strVal val="visible"/>
                                      </p:to>
                                    </p:set>
                                    <p:animEffect transition="in" filter="fade">
                                      <p:cBhvr>
                                        <p:cTn id="28" dur="800" decel="100000"/>
                                        <p:tgtEl>
                                          <p:spTgt spid="49"/>
                                        </p:tgtEl>
                                      </p:cBhvr>
                                    </p:animEffect>
                                    <p:anim calcmode="lin" valueType="num">
                                      <p:cBhvr>
                                        <p:cTn id="29" dur="800" decel="100000" fill="hold"/>
                                        <p:tgtEl>
                                          <p:spTgt spid="49"/>
                                        </p:tgtEl>
                                        <p:attrNameLst>
                                          <p:attrName>style.rotation</p:attrName>
                                        </p:attrNameLst>
                                      </p:cBhvr>
                                      <p:tavLst>
                                        <p:tav tm="0">
                                          <p:val>
                                            <p:fltVal val="-90"/>
                                          </p:val>
                                        </p:tav>
                                        <p:tav tm="100000">
                                          <p:val>
                                            <p:fltVal val="0"/>
                                          </p:val>
                                        </p:tav>
                                      </p:tavLst>
                                    </p:anim>
                                    <p:anim calcmode="lin" valueType="num">
                                      <p:cBhvr>
                                        <p:cTn id="30" dur="800" decel="100000" fill="hold"/>
                                        <p:tgtEl>
                                          <p:spTgt spid="49"/>
                                        </p:tgtEl>
                                        <p:attrNameLst>
                                          <p:attrName>ppt_x</p:attrName>
                                        </p:attrNameLst>
                                      </p:cBhvr>
                                      <p:tavLst>
                                        <p:tav tm="0">
                                          <p:val>
                                            <p:strVal val="#ppt_x+0.4"/>
                                          </p:val>
                                        </p:tav>
                                        <p:tav tm="100000">
                                          <p:val>
                                            <p:strVal val="#ppt_x-0.05"/>
                                          </p:val>
                                        </p:tav>
                                      </p:tavLst>
                                    </p:anim>
                                    <p:anim calcmode="lin" valueType="num">
                                      <p:cBhvr>
                                        <p:cTn id="31" dur="800" decel="100000" fill="hold"/>
                                        <p:tgtEl>
                                          <p:spTgt spid="49"/>
                                        </p:tgtEl>
                                        <p:attrNameLst>
                                          <p:attrName>ppt_y</p:attrName>
                                        </p:attrNameLst>
                                      </p:cBhvr>
                                      <p:tavLst>
                                        <p:tav tm="0">
                                          <p:val>
                                            <p:strVal val="#ppt_y-0.4"/>
                                          </p:val>
                                        </p:tav>
                                        <p:tav tm="100000">
                                          <p:val>
                                            <p:strVal val="#ppt_y+0.1"/>
                                          </p:val>
                                        </p:tav>
                                      </p:tavLst>
                                    </p:anim>
                                    <p:anim calcmode="lin" valueType="num">
                                      <p:cBhvr>
                                        <p:cTn id="32" dur="200" accel="100000" fill="hold">
                                          <p:stCondLst>
                                            <p:cond delay="800"/>
                                          </p:stCondLst>
                                        </p:cTn>
                                        <p:tgtEl>
                                          <p:spTgt spid="49"/>
                                        </p:tgtEl>
                                        <p:attrNameLst>
                                          <p:attrName>ppt_x</p:attrName>
                                        </p:attrNameLst>
                                      </p:cBhvr>
                                      <p:tavLst>
                                        <p:tav tm="0">
                                          <p:val>
                                            <p:strVal val="#ppt_x-0.05"/>
                                          </p:val>
                                        </p:tav>
                                        <p:tav tm="100000">
                                          <p:val>
                                            <p:strVal val="#ppt_x"/>
                                          </p:val>
                                        </p:tav>
                                      </p:tavLst>
                                    </p:anim>
                                    <p:anim calcmode="lin" valueType="num">
                                      <p:cBhvr>
                                        <p:cTn id="33" dur="200" accel="100000" fill="hold">
                                          <p:stCondLst>
                                            <p:cond delay="800"/>
                                          </p:stCondLst>
                                        </p:cTn>
                                        <p:tgtEl>
                                          <p:spTgt spid="49"/>
                                        </p:tgtEl>
                                        <p:attrNameLst>
                                          <p:attrName>ppt_y</p:attrName>
                                        </p:attrNameLst>
                                      </p:cBhvr>
                                      <p:tavLst>
                                        <p:tav tm="0">
                                          <p:val>
                                            <p:strVal val="#ppt_y+0.1"/>
                                          </p:val>
                                        </p:tav>
                                        <p:tav tm="100000">
                                          <p:val>
                                            <p:strVal val="#ppt_y"/>
                                          </p:val>
                                        </p:tav>
                                      </p:tavLst>
                                    </p:anim>
                                  </p:childTnLst>
                                </p:cTn>
                              </p:par>
                              <p:par>
                                <p:cTn id="34" presetID="30" presetClass="entr" presetSubtype="0" fill="hold" grpId="0" nodeType="withEffect">
                                  <p:stCondLst>
                                    <p:cond delay="0"/>
                                  </p:stCondLst>
                                  <p:childTnLst>
                                    <p:set>
                                      <p:cBhvr>
                                        <p:cTn id="35" dur="1" fill="hold">
                                          <p:stCondLst>
                                            <p:cond delay="0"/>
                                          </p:stCondLst>
                                        </p:cTn>
                                        <p:tgtEl>
                                          <p:spTgt spid="6"/>
                                        </p:tgtEl>
                                        <p:attrNameLst>
                                          <p:attrName>style.visibility</p:attrName>
                                        </p:attrNameLst>
                                      </p:cBhvr>
                                      <p:to>
                                        <p:strVal val="visible"/>
                                      </p:to>
                                    </p:set>
                                    <p:animEffect transition="in" filter="fade">
                                      <p:cBhvr>
                                        <p:cTn id="36" dur="800" decel="100000"/>
                                        <p:tgtEl>
                                          <p:spTgt spid="6"/>
                                        </p:tgtEl>
                                      </p:cBhvr>
                                    </p:animEffect>
                                    <p:anim calcmode="lin" valueType="num">
                                      <p:cBhvr>
                                        <p:cTn id="37" dur="800" decel="100000" fill="hold"/>
                                        <p:tgtEl>
                                          <p:spTgt spid="6"/>
                                        </p:tgtEl>
                                        <p:attrNameLst>
                                          <p:attrName>style.rotation</p:attrName>
                                        </p:attrNameLst>
                                      </p:cBhvr>
                                      <p:tavLst>
                                        <p:tav tm="0">
                                          <p:val>
                                            <p:fltVal val="-90"/>
                                          </p:val>
                                        </p:tav>
                                        <p:tav tm="100000">
                                          <p:val>
                                            <p:fltVal val="0"/>
                                          </p:val>
                                        </p:tav>
                                      </p:tavLst>
                                    </p:anim>
                                    <p:anim calcmode="lin" valueType="num">
                                      <p:cBhvr>
                                        <p:cTn id="38" dur="800" decel="100000" fill="hold"/>
                                        <p:tgtEl>
                                          <p:spTgt spid="6"/>
                                        </p:tgtEl>
                                        <p:attrNameLst>
                                          <p:attrName>ppt_x</p:attrName>
                                        </p:attrNameLst>
                                      </p:cBhvr>
                                      <p:tavLst>
                                        <p:tav tm="0">
                                          <p:val>
                                            <p:strVal val="#ppt_x+0.4"/>
                                          </p:val>
                                        </p:tav>
                                        <p:tav tm="100000">
                                          <p:val>
                                            <p:strVal val="#ppt_x-0.05"/>
                                          </p:val>
                                        </p:tav>
                                      </p:tavLst>
                                    </p:anim>
                                    <p:anim calcmode="lin" valueType="num">
                                      <p:cBhvr>
                                        <p:cTn id="39" dur="800" decel="100000" fill="hold"/>
                                        <p:tgtEl>
                                          <p:spTgt spid="6"/>
                                        </p:tgtEl>
                                        <p:attrNameLst>
                                          <p:attrName>ppt_y</p:attrName>
                                        </p:attrNameLst>
                                      </p:cBhvr>
                                      <p:tavLst>
                                        <p:tav tm="0">
                                          <p:val>
                                            <p:strVal val="#ppt_y-0.4"/>
                                          </p:val>
                                        </p:tav>
                                        <p:tav tm="100000">
                                          <p:val>
                                            <p:strVal val="#ppt_y+0.1"/>
                                          </p:val>
                                        </p:tav>
                                      </p:tavLst>
                                    </p:anim>
                                    <p:anim calcmode="lin" valueType="num">
                                      <p:cBhvr>
                                        <p:cTn id="40" dur="200" accel="100000" fill="hold">
                                          <p:stCondLst>
                                            <p:cond delay="800"/>
                                          </p:stCondLst>
                                        </p:cTn>
                                        <p:tgtEl>
                                          <p:spTgt spid="6"/>
                                        </p:tgtEl>
                                        <p:attrNameLst>
                                          <p:attrName>ppt_x</p:attrName>
                                        </p:attrNameLst>
                                      </p:cBhvr>
                                      <p:tavLst>
                                        <p:tav tm="0">
                                          <p:val>
                                            <p:strVal val="#ppt_x-0.05"/>
                                          </p:val>
                                        </p:tav>
                                        <p:tav tm="100000">
                                          <p:val>
                                            <p:strVal val="#ppt_x"/>
                                          </p:val>
                                        </p:tav>
                                      </p:tavLst>
                                    </p:anim>
                                    <p:anim calcmode="lin" valueType="num">
                                      <p:cBhvr>
                                        <p:cTn id="41" dur="200" accel="100000" fill="hold">
                                          <p:stCondLst>
                                            <p:cond delay="800"/>
                                          </p:stCondLst>
                                        </p:cTn>
                                        <p:tgtEl>
                                          <p:spTgt spid="6"/>
                                        </p:tgtEl>
                                        <p:attrNameLst>
                                          <p:attrName>ppt_y</p:attrName>
                                        </p:attrNameLst>
                                      </p:cBhvr>
                                      <p:tavLst>
                                        <p:tav tm="0">
                                          <p:val>
                                            <p:strVal val="#ppt_y+0.1"/>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26" presetClass="entr" presetSubtype="0" fill="hold" grpId="0" nodeType="click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wipe(down)">
                                      <p:cBhvr>
                                        <p:cTn id="46" dur="580">
                                          <p:stCondLst>
                                            <p:cond delay="0"/>
                                          </p:stCondLst>
                                        </p:cTn>
                                        <p:tgtEl>
                                          <p:spTgt spid="13"/>
                                        </p:tgtEl>
                                      </p:cBhvr>
                                    </p:animEffect>
                                    <p:anim calcmode="lin" valueType="num">
                                      <p:cBhvr>
                                        <p:cTn id="47" dur="1822" tmFilter="0,0; 0.14,0.36; 0.43,0.73; 0.71,0.91; 1.0,1.0">
                                          <p:stCondLst>
                                            <p:cond delay="0"/>
                                          </p:stCondLst>
                                        </p:cTn>
                                        <p:tgtEl>
                                          <p:spTgt spid="13"/>
                                        </p:tgtEl>
                                        <p:attrNameLst>
                                          <p:attrName>ppt_x</p:attrName>
                                        </p:attrNameLst>
                                      </p:cBhvr>
                                      <p:tavLst>
                                        <p:tav tm="0">
                                          <p:val>
                                            <p:strVal val="#ppt_x-0.25"/>
                                          </p:val>
                                        </p:tav>
                                        <p:tav tm="100000">
                                          <p:val>
                                            <p:strVal val="#ppt_x"/>
                                          </p:val>
                                        </p:tav>
                                      </p:tavLst>
                                    </p:anim>
                                    <p:anim calcmode="lin" valueType="num">
                                      <p:cBhvr>
                                        <p:cTn id="48" dur="664" tmFilter="0.0,0.0; 0.25,0.07; 0.50,0.2; 0.75,0.467; 1.0,1.0">
                                          <p:stCondLst>
                                            <p:cond delay="0"/>
                                          </p:stCondLst>
                                        </p:cTn>
                                        <p:tgtEl>
                                          <p:spTgt spid="13"/>
                                        </p:tgtEl>
                                        <p:attrNameLst>
                                          <p:attrName>ppt_y</p:attrName>
                                        </p:attrNameLst>
                                      </p:cBhvr>
                                      <p:tavLst>
                                        <p:tav tm="0" fmla="#ppt_y-sin(pi*$)/3">
                                          <p:val>
                                            <p:fltVal val="0.5"/>
                                          </p:val>
                                        </p:tav>
                                        <p:tav tm="100000">
                                          <p:val>
                                            <p:fltVal val="1"/>
                                          </p:val>
                                        </p:tav>
                                      </p:tavLst>
                                    </p:anim>
                                    <p:anim calcmode="lin" valueType="num">
                                      <p:cBhvr>
                                        <p:cTn id="49" dur="664" tmFilter="0, 0; 0.125,0.2665; 0.25,0.4; 0.375,0.465; 0.5,0.5;  0.625,0.535; 0.75,0.6; 0.875,0.7335; 1,1">
                                          <p:stCondLst>
                                            <p:cond delay="664"/>
                                          </p:stCondLst>
                                        </p:cTn>
                                        <p:tgtEl>
                                          <p:spTgt spid="13"/>
                                        </p:tgtEl>
                                        <p:attrNameLst>
                                          <p:attrName>ppt_y</p:attrName>
                                        </p:attrNameLst>
                                      </p:cBhvr>
                                      <p:tavLst>
                                        <p:tav tm="0" fmla="#ppt_y-sin(pi*$)/9">
                                          <p:val>
                                            <p:fltVal val="0"/>
                                          </p:val>
                                        </p:tav>
                                        <p:tav tm="100000">
                                          <p:val>
                                            <p:fltVal val="1"/>
                                          </p:val>
                                        </p:tav>
                                      </p:tavLst>
                                    </p:anim>
                                    <p:anim calcmode="lin" valueType="num">
                                      <p:cBhvr>
                                        <p:cTn id="50" dur="332" tmFilter="0, 0; 0.125,0.2665; 0.25,0.4; 0.375,0.465; 0.5,0.5;  0.625,0.535; 0.75,0.6; 0.875,0.7335; 1,1">
                                          <p:stCondLst>
                                            <p:cond delay="1324"/>
                                          </p:stCondLst>
                                        </p:cTn>
                                        <p:tgtEl>
                                          <p:spTgt spid="13"/>
                                        </p:tgtEl>
                                        <p:attrNameLst>
                                          <p:attrName>ppt_y</p:attrName>
                                        </p:attrNameLst>
                                      </p:cBhvr>
                                      <p:tavLst>
                                        <p:tav tm="0" fmla="#ppt_y-sin(pi*$)/27">
                                          <p:val>
                                            <p:fltVal val="0"/>
                                          </p:val>
                                        </p:tav>
                                        <p:tav tm="100000">
                                          <p:val>
                                            <p:fltVal val="1"/>
                                          </p:val>
                                        </p:tav>
                                      </p:tavLst>
                                    </p:anim>
                                    <p:anim calcmode="lin" valueType="num">
                                      <p:cBhvr>
                                        <p:cTn id="51" dur="164" tmFilter="0, 0; 0.125,0.2665; 0.25,0.4; 0.375,0.465; 0.5,0.5;  0.625,0.535; 0.75,0.6; 0.875,0.7335; 1,1">
                                          <p:stCondLst>
                                            <p:cond delay="1656"/>
                                          </p:stCondLst>
                                        </p:cTn>
                                        <p:tgtEl>
                                          <p:spTgt spid="13"/>
                                        </p:tgtEl>
                                        <p:attrNameLst>
                                          <p:attrName>ppt_y</p:attrName>
                                        </p:attrNameLst>
                                      </p:cBhvr>
                                      <p:tavLst>
                                        <p:tav tm="0" fmla="#ppt_y-sin(pi*$)/81">
                                          <p:val>
                                            <p:fltVal val="0"/>
                                          </p:val>
                                        </p:tav>
                                        <p:tav tm="100000">
                                          <p:val>
                                            <p:fltVal val="1"/>
                                          </p:val>
                                        </p:tav>
                                      </p:tavLst>
                                    </p:anim>
                                    <p:animScale>
                                      <p:cBhvr>
                                        <p:cTn id="52" dur="26">
                                          <p:stCondLst>
                                            <p:cond delay="650"/>
                                          </p:stCondLst>
                                        </p:cTn>
                                        <p:tgtEl>
                                          <p:spTgt spid="13"/>
                                        </p:tgtEl>
                                      </p:cBhvr>
                                      <p:to x="100000" y="60000"/>
                                    </p:animScale>
                                    <p:animScale>
                                      <p:cBhvr>
                                        <p:cTn id="53" dur="166" decel="50000">
                                          <p:stCondLst>
                                            <p:cond delay="676"/>
                                          </p:stCondLst>
                                        </p:cTn>
                                        <p:tgtEl>
                                          <p:spTgt spid="13"/>
                                        </p:tgtEl>
                                      </p:cBhvr>
                                      <p:to x="100000" y="100000"/>
                                    </p:animScale>
                                    <p:animScale>
                                      <p:cBhvr>
                                        <p:cTn id="54" dur="26">
                                          <p:stCondLst>
                                            <p:cond delay="1312"/>
                                          </p:stCondLst>
                                        </p:cTn>
                                        <p:tgtEl>
                                          <p:spTgt spid="13"/>
                                        </p:tgtEl>
                                      </p:cBhvr>
                                      <p:to x="100000" y="80000"/>
                                    </p:animScale>
                                    <p:animScale>
                                      <p:cBhvr>
                                        <p:cTn id="55" dur="166" decel="50000">
                                          <p:stCondLst>
                                            <p:cond delay="1338"/>
                                          </p:stCondLst>
                                        </p:cTn>
                                        <p:tgtEl>
                                          <p:spTgt spid="13"/>
                                        </p:tgtEl>
                                      </p:cBhvr>
                                      <p:to x="100000" y="100000"/>
                                    </p:animScale>
                                    <p:animScale>
                                      <p:cBhvr>
                                        <p:cTn id="56" dur="26">
                                          <p:stCondLst>
                                            <p:cond delay="1642"/>
                                          </p:stCondLst>
                                        </p:cTn>
                                        <p:tgtEl>
                                          <p:spTgt spid="13"/>
                                        </p:tgtEl>
                                      </p:cBhvr>
                                      <p:to x="100000" y="90000"/>
                                    </p:animScale>
                                    <p:animScale>
                                      <p:cBhvr>
                                        <p:cTn id="57" dur="166" decel="50000">
                                          <p:stCondLst>
                                            <p:cond delay="1668"/>
                                          </p:stCondLst>
                                        </p:cTn>
                                        <p:tgtEl>
                                          <p:spTgt spid="13"/>
                                        </p:tgtEl>
                                      </p:cBhvr>
                                      <p:to x="100000" y="100000"/>
                                    </p:animScale>
                                    <p:animScale>
                                      <p:cBhvr>
                                        <p:cTn id="58" dur="26">
                                          <p:stCondLst>
                                            <p:cond delay="1808"/>
                                          </p:stCondLst>
                                        </p:cTn>
                                        <p:tgtEl>
                                          <p:spTgt spid="13"/>
                                        </p:tgtEl>
                                      </p:cBhvr>
                                      <p:to x="100000" y="95000"/>
                                    </p:animScale>
                                    <p:animScale>
                                      <p:cBhvr>
                                        <p:cTn id="59" dur="166" decel="50000">
                                          <p:stCondLst>
                                            <p:cond delay="1834"/>
                                          </p:stCondLst>
                                        </p:cTn>
                                        <p:tgtEl>
                                          <p:spTgt spid="13"/>
                                        </p:tgtEl>
                                      </p:cBhvr>
                                      <p:to x="100000" y="100000"/>
                                    </p:animScale>
                                  </p:childTnLst>
                                </p:cTn>
                              </p:par>
                            </p:childTnLst>
                          </p:cTn>
                        </p:par>
                        <p:par>
                          <p:cTn id="60" fill="hold">
                            <p:stCondLst>
                              <p:cond delay="2000"/>
                            </p:stCondLst>
                            <p:childTnLst>
                              <p:par>
                                <p:cTn id="61" presetID="26" presetClass="emph" presetSubtype="0" repeatCount="indefinite" fill="hold" nodeType="afterEffect">
                                  <p:stCondLst>
                                    <p:cond delay="0"/>
                                  </p:stCondLst>
                                  <p:childTnLst>
                                    <p:animEffect transition="out" filter="fade">
                                      <p:cBhvr>
                                        <p:cTn id="62" dur="500" tmFilter="0, 0; .2, .5; .8, .5; 1, 0"/>
                                        <p:tgtEl>
                                          <p:spTgt spid="50"/>
                                        </p:tgtEl>
                                      </p:cBhvr>
                                    </p:animEffect>
                                    <p:animScale>
                                      <p:cBhvr>
                                        <p:cTn id="63" dur="250" autoRev="1" fill="hold"/>
                                        <p:tgtEl>
                                          <p:spTgt spid="50"/>
                                        </p:tgtEl>
                                      </p:cBhvr>
                                      <p:by x="105000" y="105000"/>
                                    </p:animScale>
                                  </p:childTnLst>
                                </p:cTn>
                              </p:par>
                            </p:childTnLst>
                          </p:cTn>
                        </p:par>
                        <p:par>
                          <p:cTn id="64" fill="hold">
                            <p:stCondLst>
                              <p:cond delay="2500"/>
                            </p:stCondLst>
                            <p:childTnLst>
                              <p:par>
                                <p:cTn id="65" presetID="26" presetClass="emph" presetSubtype="0" repeatCount="indefinite" fill="hold" nodeType="afterEffect">
                                  <p:stCondLst>
                                    <p:cond delay="0"/>
                                  </p:stCondLst>
                                  <p:childTnLst>
                                    <p:animEffect transition="out" filter="fade">
                                      <p:cBhvr>
                                        <p:cTn id="66" dur="500" tmFilter="0, 0; .2, .5; .8, .5; 1, 0"/>
                                        <p:tgtEl>
                                          <p:spTgt spid="85"/>
                                        </p:tgtEl>
                                      </p:cBhvr>
                                    </p:animEffect>
                                    <p:animScale>
                                      <p:cBhvr>
                                        <p:cTn id="67" dur="250" autoRev="1" fill="hold"/>
                                        <p:tgtEl>
                                          <p:spTgt spid="85"/>
                                        </p:tgtEl>
                                      </p:cBhvr>
                                      <p:by x="105000" y="105000"/>
                                    </p:animScale>
                                  </p:childTnLst>
                                </p:cTn>
                              </p:par>
                            </p:childTnLst>
                          </p:cTn>
                        </p:par>
                      </p:childTnLst>
                    </p:cTn>
                  </p:par>
                  <p:par>
                    <p:cTn id="68" fill="hold">
                      <p:stCondLst>
                        <p:cond delay="indefinite"/>
                      </p:stCondLst>
                      <p:childTnLst>
                        <p:par>
                          <p:cTn id="69" fill="hold">
                            <p:stCondLst>
                              <p:cond delay="0"/>
                            </p:stCondLst>
                            <p:childTnLst>
                              <p:par>
                                <p:cTn id="70" presetID="30" presetClass="entr" presetSubtype="0" fill="hold" nodeType="clickEffect">
                                  <p:stCondLst>
                                    <p:cond delay="0"/>
                                  </p:stCondLst>
                                  <p:childTnLst>
                                    <p:set>
                                      <p:cBhvr>
                                        <p:cTn id="71" dur="1" fill="hold">
                                          <p:stCondLst>
                                            <p:cond delay="0"/>
                                          </p:stCondLst>
                                        </p:cTn>
                                        <p:tgtEl>
                                          <p:spTgt spid="85"/>
                                        </p:tgtEl>
                                        <p:attrNameLst>
                                          <p:attrName>style.visibility</p:attrName>
                                        </p:attrNameLst>
                                      </p:cBhvr>
                                      <p:to>
                                        <p:strVal val="visible"/>
                                      </p:to>
                                    </p:set>
                                    <p:animEffect transition="in" filter="fade">
                                      <p:cBhvr>
                                        <p:cTn id="72" dur="800" decel="100000"/>
                                        <p:tgtEl>
                                          <p:spTgt spid="85"/>
                                        </p:tgtEl>
                                      </p:cBhvr>
                                    </p:animEffect>
                                    <p:anim calcmode="lin" valueType="num">
                                      <p:cBhvr>
                                        <p:cTn id="73" dur="800" decel="100000" fill="hold"/>
                                        <p:tgtEl>
                                          <p:spTgt spid="85"/>
                                        </p:tgtEl>
                                        <p:attrNameLst>
                                          <p:attrName>style.rotation</p:attrName>
                                        </p:attrNameLst>
                                      </p:cBhvr>
                                      <p:tavLst>
                                        <p:tav tm="0">
                                          <p:val>
                                            <p:fltVal val="-90"/>
                                          </p:val>
                                        </p:tav>
                                        <p:tav tm="100000">
                                          <p:val>
                                            <p:fltVal val="0"/>
                                          </p:val>
                                        </p:tav>
                                      </p:tavLst>
                                    </p:anim>
                                    <p:anim calcmode="lin" valueType="num">
                                      <p:cBhvr>
                                        <p:cTn id="74" dur="800" decel="100000" fill="hold"/>
                                        <p:tgtEl>
                                          <p:spTgt spid="85"/>
                                        </p:tgtEl>
                                        <p:attrNameLst>
                                          <p:attrName>ppt_x</p:attrName>
                                        </p:attrNameLst>
                                      </p:cBhvr>
                                      <p:tavLst>
                                        <p:tav tm="0">
                                          <p:val>
                                            <p:strVal val="#ppt_x+0.4"/>
                                          </p:val>
                                        </p:tav>
                                        <p:tav tm="100000">
                                          <p:val>
                                            <p:strVal val="#ppt_x-0.05"/>
                                          </p:val>
                                        </p:tav>
                                      </p:tavLst>
                                    </p:anim>
                                    <p:anim calcmode="lin" valueType="num">
                                      <p:cBhvr>
                                        <p:cTn id="75" dur="800" decel="100000" fill="hold"/>
                                        <p:tgtEl>
                                          <p:spTgt spid="85"/>
                                        </p:tgtEl>
                                        <p:attrNameLst>
                                          <p:attrName>ppt_y</p:attrName>
                                        </p:attrNameLst>
                                      </p:cBhvr>
                                      <p:tavLst>
                                        <p:tav tm="0">
                                          <p:val>
                                            <p:strVal val="#ppt_y-0.4"/>
                                          </p:val>
                                        </p:tav>
                                        <p:tav tm="100000">
                                          <p:val>
                                            <p:strVal val="#ppt_y+0.1"/>
                                          </p:val>
                                        </p:tav>
                                      </p:tavLst>
                                    </p:anim>
                                    <p:anim calcmode="lin" valueType="num">
                                      <p:cBhvr>
                                        <p:cTn id="76" dur="200" accel="100000" fill="hold">
                                          <p:stCondLst>
                                            <p:cond delay="800"/>
                                          </p:stCondLst>
                                        </p:cTn>
                                        <p:tgtEl>
                                          <p:spTgt spid="85"/>
                                        </p:tgtEl>
                                        <p:attrNameLst>
                                          <p:attrName>ppt_x</p:attrName>
                                        </p:attrNameLst>
                                      </p:cBhvr>
                                      <p:tavLst>
                                        <p:tav tm="0">
                                          <p:val>
                                            <p:strVal val="#ppt_x-0.05"/>
                                          </p:val>
                                        </p:tav>
                                        <p:tav tm="100000">
                                          <p:val>
                                            <p:strVal val="#ppt_x"/>
                                          </p:val>
                                        </p:tav>
                                      </p:tavLst>
                                    </p:anim>
                                    <p:anim calcmode="lin" valueType="num">
                                      <p:cBhvr>
                                        <p:cTn id="77" dur="200" accel="100000" fill="hold">
                                          <p:stCondLst>
                                            <p:cond delay="800"/>
                                          </p:stCondLst>
                                        </p:cTn>
                                        <p:tgtEl>
                                          <p:spTgt spid="85"/>
                                        </p:tgtEl>
                                        <p:attrNameLst>
                                          <p:attrName>ppt_y</p:attrName>
                                        </p:attrNameLst>
                                      </p:cBhvr>
                                      <p:tavLst>
                                        <p:tav tm="0">
                                          <p:val>
                                            <p:strVal val="#ppt_y+0.1"/>
                                          </p:val>
                                        </p:tav>
                                        <p:tav tm="100000">
                                          <p:val>
                                            <p:strVal val="#ppt_y"/>
                                          </p:val>
                                        </p:tav>
                                      </p:tavLst>
                                    </p:anim>
                                  </p:childTnLst>
                                </p:cTn>
                              </p:par>
                              <p:par>
                                <p:cTn id="78" presetID="30" presetClass="entr" presetSubtype="0" fill="hold" nodeType="withEffect">
                                  <p:stCondLst>
                                    <p:cond delay="0"/>
                                  </p:stCondLst>
                                  <p:childTnLst>
                                    <p:set>
                                      <p:cBhvr>
                                        <p:cTn id="79" dur="1" fill="hold">
                                          <p:stCondLst>
                                            <p:cond delay="0"/>
                                          </p:stCondLst>
                                        </p:cTn>
                                        <p:tgtEl>
                                          <p:spTgt spid="100"/>
                                        </p:tgtEl>
                                        <p:attrNameLst>
                                          <p:attrName>style.visibility</p:attrName>
                                        </p:attrNameLst>
                                      </p:cBhvr>
                                      <p:to>
                                        <p:strVal val="visible"/>
                                      </p:to>
                                    </p:set>
                                    <p:animEffect transition="in" filter="fade">
                                      <p:cBhvr>
                                        <p:cTn id="80" dur="800" decel="100000"/>
                                        <p:tgtEl>
                                          <p:spTgt spid="100"/>
                                        </p:tgtEl>
                                      </p:cBhvr>
                                    </p:animEffect>
                                    <p:anim calcmode="lin" valueType="num">
                                      <p:cBhvr>
                                        <p:cTn id="81" dur="800" decel="100000" fill="hold"/>
                                        <p:tgtEl>
                                          <p:spTgt spid="100"/>
                                        </p:tgtEl>
                                        <p:attrNameLst>
                                          <p:attrName>style.rotation</p:attrName>
                                        </p:attrNameLst>
                                      </p:cBhvr>
                                      <p:tavLst>
                                        <p:tav tm="0">
                                          <p:val>
                                            <p:fltVal val="-90"/>
                                          </p:val>
                                        </p:tav>
                                        <p:tav tm="100000">
                                          <p:val>
                                            <p:fltVal val="0"/>
                                          </p:val>
                                        </p:tav>
                                      </p:tavLst>
                                    </p:anim>
                                    <p:anim calcmode="lin" valueType="num">
                                      <p:cBhvr>
                                        <p:cTn id="82" dur="800" decel="100000" fill="hold"/>
                                        <p:tgtEl>
                                          <p:spTgt spid="100"/>
                                        </p:tgtEl>
                                        <p:attrNameLst>
                                          <p:attrName>ppt_x</p:attrName>
                                        </p:attrNameLst>
                                      </p:cBhvr>
                                      <p:tavLst>
                                        <p:tav tm="0">
                                          <p:val>
                                            <p:strVal val="#ppt_x+0.4"/>
                                          </p:val>
                                        </p:tav>
                                        <p:tav tm="100000">
                                          <p:val>
                                            <p:strVal val="#ppt_x-0.05"/>
                                          </p:val>
                                        </p:tav>
                                      </p:tavLst>
                                    </p:anim>
                                    <p:anim calcmode="lin" valueType="num">
                                      <p:cBhvr>
                                        <p:cTn id="83" dur="800" decel="100000" fill="hold"/>
                                        <p:tgtEl>
                                          <p:spTgt spid="100"/>
                                        </p:tgtEl>
                                        <p:attrNameLst>
                                          <p:attrName>ppt_y</p:attrName>
                                        </p:attrNameLst>
                                      </p:cBhvr>
                                      <p:tavLst>
                                        <p:tav tm="0">
                                          <p:val>
                                            <p:strVal val="#ppt_y-0.4"/>
                                          </p:val>
                                        </p:tav>
                                        <p:tav tm="100000">
                                          <p:val>
                                            <p:strVal val="#ppt_y+0.1"/>
                                          </p:val>
                                        </p:tav>
                                      </p:tavLst>
                                    </p:anim>
                                    <p:anim calcmode="lin" valueType="num">
                                      <p:cBhvr>
                                        <p:cTn id="84" dur="200" accel="100000" fill="hold">
                                          <p:stCondLst>
                                            <p:cond delay="800"/>
                                          </p:stCondLst>
                                        </p:cTn>
                                        <p:tgtEl>
                                          <p:spTgt spid="100"/>
                                        </p:tgtEl>
                                        <p:attrNameLst>
                                          <p:attrName>ppt_x</p:attrName>
                                        </p:attrNameLst>
                                      </p:cBhvr>
                                      <p:tavLst>
                                        <p:tav tm="0">
                                          <p:val>
                                            <p:strVal val="#ppt_x-0.05"/>
                                          </p:val>
                                        </p:tav>
                                        <p:tav tm="100000">
                                          <p:val>
                                            <p:strVal val="#ppt_x"/>
                                          </p:val>
                                        </p:tav>
                                      </p:tavLst>
                                    </p:anim>
                                    <p:anim calcmode="lin" valueType="num">
                                      <p:cBhvr>
                                        <p:cTn id="85" dur="200" accel="100000" fill="hold">
                                          <p:stCondLst>
                                            <p:cond delay="800"/>
                                          </p:stCondLst>
                                        </p:cTn>
                                        <p:tgtEl>
                                          <p:spTgt spid="100"/>
                                        </p:tgtEl>
                                        <p:attrNameLst>
                                          <p:attrName>ppt_y</p:attrName>
                                        </p:attrNameLst>
                                      </p:cBhvr>
                                      <p:tavLst>
                                        <p:tav tm="0">
                                          <p:val>
                                            <p:strVal val="#ppt_y+0.1"/>
                                          </p:val>
                                        </p:tav>
                                        <p:tav tm="100000">
                                          <p:val>
                                            <p:strVal val="#ppt_y"/>
                                          </p:val>
                                        </p:tav>
                                      </p:tavLst>
                                    </p:anim>
                                  </p:childTnLst>
                                </p:cTn>
                              </p:par>
                              <p:par>
                                <p:cTn id="86" presetID="30" presetClass="entr" presetSubtype="0" fill="hold" nodeType="withEffect">
                                  <p:stCondLst>
                                    <p:cond delay="0"/>
                                  </p:stCondLst>
                                  <p:childTnLst>
                                    <p:set>
                                      <p:cBhvr>
                                        <p:cTn id="87" dur="1" fill="hold">
                                          <p:stCondLst>
                                            <p:cond delay="0"/>
                                          </p:stCondLst>
                                        </p:cTn>
                                        <p:tgtEl>
                                          <p:spTgt spid="50"/>
                                        </p:tgtEl>
                                        <p:attrNameLst>
                                          <p:attrName>style.visibility</p:attrName>
                                        </p:attrNameLst>
                                      </p:cBhvr>
                                      <p:to>
                                        <p:strVal val="visible"/>
                                      </p:to>
                                    </p:set>
                                    <p:animEffect transition="in" filter="fade">
                                      <p:cBhvr>
                                        <p:cTn id="88" dur="800" decel="100000"/>
                                        <p:tgtEl>
                                          <p:spTgt spid="50"/>
                                        </p:tgtEl>
                                      </p:cBhvr>
                                    </p:animEffect>
                                    <p:anim calcmode="lin" valueType="num">
                                      <p:cBhvr>
                                        <p:cTn id="89" dur="800" decel="100000" fill="hold"/>
                                        <p:tgtEl>
                                          <p:spTgt spid="50"/>
                                        </p:tgtEl>
                                        <p:attrNameLst>
                                          <p:attrName>style.rotation</p:attrName>
                                        </p:attrNameLst>
                                      </p:cBhvr>
                                      <p:tavLst>
                                        <p:tav tm="0">
                                          <p:val>
                                            <p:fltVal val="-90"/>
                                          </p:val>
                                        </p:tav>
                                        <p:tav tm="100000">
                                          <p:val>
                                            <p:fltVal val="0"/>
                                          </p:val>
                                        </p:tav>
                                      </p:tavLst>
                                    </p:anim>
                                    <p:anim calcmode="lin" valueType="num">
                                      <p:cBhvr>
                                        <p:cTn id="90" dur="800" decel="100000" fill="hold"/>
                                        <p:tgtEl>
                                          <p:spTgt spid="50"/>
                                        </p:tgtEl>
                                        <p:attrNameLst>
                                          <p:attrName>ppt_x</p:attrName>
                                        </p:attrNameLst>
                                      </p:cBhvr>
                                      <p:tavLst>
                                        <p:tav tm="0">
                                          <p:val>
                                            <p:strVal val="#ppt_x+0.4"/>
                                          </p:val>
                                        </p:tav>
                                        <p:tav tm="100000">
                                          <p:val>
                                            <p:strVal val="#ppt_x-0.05"/>
                                          </p:val>
                                        </p:tav>
                                      </p:tavLst>
                                    </p:anim>
                                    <p:anim calcmode="lin" valueType="num">
                                      <p:cBhvr>
                                        <p:cTn id="91" dur="800" decel="100000" fill="hold"/>
                                        <p:tgtEl>
                                          <p:spTgt spid="50"/>
                                        </p:tgtEl>
                                        <p:attrNameLst>
                                          <p:attrName>ppt_y</p:attrName>
                                        </p:attrNameLst>
                                      </p:cBhvr>
                                      <p:tavLst>
                                        <p:tav tm="0">
                                          <p:val>
                                            <p:strVal val="#ppt_y-0.4"/>
                                          </p:val>
                                        </p:tav>
                                        <p:tav tm="100000">
                                          <p:val>
                                            <p:strVal val="#ppt_y+0.1"/>
                                          </p:val>
                                        </p:tav>
                                      </p:tavLst>
                                    </p:anim>
                                    <p:anim calcmode="lin" valueType="num">
                                      <p:cBhvr>
                                        <p:cTn id="92" dur="200" accel="100000" fill="hold">
                                          <p:stCondLst>
                                            <p:cond delay="800"/>
                                          </p:stCondLst>
                                        </p:cTn>
                                        <p:tgtEl>
                                          <p:spTgt spid="50"/>
                                        </p:tgtEl>
                                        <p:attrNameLst>
                                          <p:attrName>ppt_x</p:attrName>
                                        </p:attrNameLst>
                                      </p:cBhvr>
                                      <p:tavLst>
                                        <p:tav tm="0">
                                          <p:val>
                                            <p:strVal val="#ppt_x-0.05"/>
                                          </p:val>
                                        </p:tav>
                                        <p:tav tm="100000">
                                          <p:val>
                                            <p:strVal val="#ppt_x"/>
                                          </p:val>
                                        </p:tav>
                                      </p:tavLst>
                                    </p:anim>
                                    <p:anim calcmode="lin" valueType="num">
                                      <p:cBhvr>
                                        <p:cTn id="93" dur="200" accel="100000" fill="hold">
                                          <p:stCondLst>
                                            <p:cond delay="800"/>
                                          </p:stCondLst>
                                        </p:cTn>
                                        <p:tgtEl>
                                          <p:spTgt spid="50"/>
                                        </p:tgtEl>
                                        <p:attrNameLst>
                                          <p:attrName>ppt_y</p:attrName>
                                        </p:attrNameLst>
                                      </p:cBhvr>
                                      <p:tavLst>
                                        <p:tav tm="0">
                                          <p:val>
                                            <p:strVal val="#ppt_y+0.1"/>
                                          </p:val>
                                        </p:tav>
                                        <p:tav tm="100000">
                                          <p:val>
                                            <p:strVal val="#ppt_y"/>
                                          </p:val>
                                        </p:tav>
                                      </p:tavLst>
                                    </p:anim>
                                  </p:childTnLst>
                                </p:cTn>
                              </p:par>
                              <p:par>
                                <p:cTn id="94" presetID="30" presetClass="entr" presetSubtype="0" fill="hold" nodeType="withEffect">
                                  <p:stCondLst>
                                    <p:cond delay="0"/>
                                  </p:stCondLst>
                                  <p:childTnLst>
                                    <p:set>
                                      <p:cBhvr>
                                        <p:cTn id="95" dur="1" fill="hold">
                                          <p:stCondLst>
                                            <p:cond delay="0"/>
                                          </p:stCondLst>
                                        </p:cTn>
                                        <p:tgtEl>
                                          <p:spTgt spid="65"/>
                                        </p:tgtEl>
                                        <p:attrNameLst>
                                          <p:attrName>style.visibility</p:attrName>
                                        </p:attrNameLst>
                                      </p:cBhvr>
                                      <p:to>
                                        <p:strVal val="visible"/>
                                      </p:to>
                                    </p:set>
                                    <p:animEffect transition="in" filter="fade">
                                      <p:cBhvr>
                                        <p:cTn id="96" dur="800" decel="100000"/>
                                        <p:tgtEl>
                                          <p:spTgt spid="65"/>
                                        </p:tgtEl>
                                      </p:cBhvr>
                                    </p:animEffect>
                                    <p:anim calcmode="lin" valueType="num">
                                      <p:cBhvr>
                                        <p:cTn id="97" dur="800" decel="100000" fill="hold"/>
                                        <p:tgtEl>
                                          <p:spTgt spid="65"/>
                                        </p:tgtEl>
                                        <p:attrNameLst>
                                          <p:attrName>style.rotation</p:attrName>
                                        </p:attrNameLst>
                                      </p:cBhvr>
                                      <p:tavLst>
                                        <p:tav tm="0">
                                          <p:val>
                                            <p:fltVal val="-90"/>
                                          </p:val>
                                        </p:tav>
                                        <p:tav tm="100000">
                                          <p:val>
                                            <p:fltVal val="0"/>
                                          </p:val>
                                        </p:tav>
                                      </p:tavLst>
                                    </p:anim>
                                    <p:anim calcmode="lin" valueType="num">
                                      <p:cBhvr>
                                        <p:cTn id="98" dur="800" decel="100000" fill="hold"/>
                                        <p:tgtEl>
                                          <p:spTgt spid="65"/>
                                        </p:tgtEl>
                                        <p:attrNameLst>
                                          <p:attrName>ppt_x</p:attrName>
                                        </p:attrNameLst>
                                      </p:cBhvr>
                                      <p:tavLst>
                                        <p:tav tm="0">
                                          <p:val>
                                            <p:strVal val="#ppt_x+0.4"/>
                                          </p:val>
                                        </p:tav>
                                        <p:tav tm="100000">
                                          <p:val>
                                            <p:strVal val="#ppt_x-0.05"/>
                                          </p:val>
                                        </p:tav>
                                      </p:tavLst>
                                    </p:anim>
                                    <p:anim calcmode="lin" valueType="num">
                                      <p:cBhvr>
                                        <p:cTn id="99" dur="800" decel="100000" fill="hold"/>
                                        <p:tgtEl>
                                          <p:spTgt spid="65"/>
                                        </p:tgtEl>
                                        <p:attrNameLst>
                                          <p:attrName>ppt_y</p:attrName>
                                        </p:attrNameLst>
                                      </p:cBhvr>
                                      <p:tavLst>
                                        <p:tav tm="0">
                                          <p:val>
                                            <p:strVal val="#ppt_y-0.4"/>
                                          </p:val>
                                        </p:tav>
                                        <p:tav tm="100000">
                                          <p:val>
                                            <p:strVal val="#ppt_y+0.1"/>
                                          </p:val>
                                        </p:tav>
                                      </p:tavLst>
                                    </p:anim>
                                    <p:anim calcmode="lin" valueType="num">
                                      <p:cBhvr>
                                        <p:cTn id="100" dur="200" accel="100000" fill="hold">
                                          <p:stCondLst>
                                            <p:cond delay="800"/>
                                          </p:stCondLst>
                                        </p:cTn>
                                        <p:tgtEl>
                                          <p:spTgt spid="65"/>
                                        </p:tgtEl>
                                        <p:attrNameLst>
                                          <p:attrName>ppt_x</p:attrName>
                                        </p:attrNameLst>
                                      </p:cBhvr>
                                      <p:tavLst>
                                        <p:tav tm="0">
                                          <p:val>
                                            <p:strVal val="#ppt_x-0.05"/>
                                          </p:val>
                                        </p:tav>
                                        <p:tav tm="100000">
                                          <p:val>
                                            <p:strVal val="#ppt_x"/>
                                          </p:val>
                                        </p:tav>
                                      </p:tavLst>
                                    </p:anim>
                                    <p:anim calcmode="lin" valueType="num">
                                      <p:cBhvr>
                                        <p:cTn id="101" dur="200" accel="100000" fill="hold">
                                          <p:stCondLst>
                                            <p:cond delay="800"/>
                                          </p:stCondLst>
                                        </p:cTn>
                                        <p:tgtEl>
                                          <p:spTgt spid="65"/>
                                        </p:tgtEl>
                                        <p:attrNameLst>
                                          <p:attrName>ppt_y</p:attrName>
                                        </p:attrNameLst>
                                      </p:cBhvr>
                                      <p:tavLst>
                                        <p:tav tm="0">
                                          <p:val>
                                            <p:strVal val="#ppt_y+0.1"/>
                                          </p:val>
                                        </p:tav>
                                        <p:tav tm="100000">
                                          <p:val>
                                            <p:strVal val="#ppt_y"/>
                                          </p:val>
                                        </p:tav>
                                      </p:tavLst>
                                    </p:anim>
                                  </p:childTnLst>
                                </p:cTn>
                              </p:par>
                              <p:par>
                                <p:cTn id="102" presetID="30" presetClass="entr" presetSubtype="0" fill="hold" nodeType="withEffect">
                                  <p:stCondLst>
                                    <p:cond delay="0"/>
                                  </p:stCondLst>
                                  <p:childTnLst>
                                    <p:set>
                                      <p:cBhvr>
                                        <p:cTn id="103" dur="1" fill="hold">
                                          <p:stCondLst>
                                            <p:cond delay="0"/>
                                          </p:stCondLst>
                                        </p:cTn>
                                        <p:tgtEl>
                                          <p:spTgt spid="29"/>
                                        </p:tgtEl>
                                        <p:attrNameLst>
                                          <p:attrName>style.visibility</p:attrName>
                                        </p:attrNameLst>
                                      </p:cBhvr>
                                      <p:to>
                                        <p:strVal val="visible"/>
                                      </p:to>
                                    </p:set>
                                    <p:animEffect transition="in" filter="fade">
                                      <p:cBhvr>
                                        <p:cTn id="104" dur="800" decel="100000"/>
                                        <p:tgtEl>
                                          <p:spTgt spid="29"/>
                                        </p:tgtEl>
                                      </p:cBhvr>
                                    </p:animEffect>
                                    <p:anim calcmode="lin" valueType="num">
                                      <p:cBhvr>
                                        <p:cTn id="105" dur="800" decel="100000" fill="hold"/>
                                        <p:tgtEl>
                                          <p:spTgt spid="29"/>
                                        </p:tgtEl>
                                        <p:attrNameLst>
                                          <p:attrName>style.rotation</p:attrName>
                                        </p:attrNameLst>
                                      </p:cBhvr>
                                      <p:tavLst>
                                        <p:tav tm="0">
                                          <p:val>
                                            <p:fltVal val="-90"/>
                                          </p:val>
                                        </p:tav>
                                        <p:tav tm="100000">
                                          <p:val>
                                            <p:fltVal val="0"/>
                                          </p:val>
                                        </p:tav>
                                      </p:tavLst>
                                    </p:anim>
                                    <p:anim calcmode="lin" valueType="num">
                                      <p:cBhvr>
                                        <p:cTn id="106" dur="800" decel="100000" fill="hold"/>
                                        <p:tgtEl>
                                          <p:spTgt spid="29"/>
                                        </p:tgtEl>
                                        <p:attrNameLst>
                                          <p:attrName>ppt_x</p:attrName>
                                        </p:attrNameLst>
                                      </p:cBhvr>
                                      <p:tavLst>
                                        <p:tav tm="0">
                                          <p:val>
                                            <p:strVal val="#ppt_x+0.4"/>
                                          </p:val>
                                        </p:tav>
                                        <p:tav tm="100000">
                                          <p:val>
                                            <p:strVal val="#ppt_x-0.05"/>
                                          </p:val>
                                        </p:tav>
                                      </p:tavLst>
                                    </p:anim>
                                    <p:anim calcmode="lin" valueType="num">
                                      <p:cBhvr>
                                        <p:cTn id="107" dur="800" decel="100000" fill="hold"/>
                                        <p:tgtEl>
                                          <p:spTgt spid="29"/>
                                        </p:tgtEl>
                                        <p:attrNameLst>
                                          <p:attrName>ppt_y</p:attrName>
                                        </p:attrNameLst>
                                      </p:cBhvr>
                                      <p:tavLst>
                                        <p:tav tm="0">
                                          <p:val>
                                            <p:strVal val="#ppt_y-0.4"/>
                                          </p:val>
                                        </p:tav>
                                        <p:tav tm="100000">
                                          <p:val>
                                            <p:strVal val="#ppt_y+0.1"/>
                                          </p:val>
                                        </p:tav>
                                      </p:tavLst>
                                    </p:anim>
                                    <p:anim calcmode="lin" valueType="num">
                                      <p:cBhvr>
                                        <p:cTn id="108" dur="200" accel="100000" fill="hold">
                                          <p:stCondLst>
                                            <p:cond delay="800"/>
                                          </p:stCondLst>
                                        </p:cTn>
                                        <p:tgtEl>
                                          <p:spTgt spid="29"/>
                                        </p:tgtEl>
                                        <p:attrNameLst>
                                          <p:attrName>ppt_x</p:attrName>
                                        </p:attrNameLst>
                                      </p:cBhvr>
                                      <p:tavLst>
                                        <p:tav tm="0">
                                          <p:val>
                                            <p:strVal val="#ppt_x-0.05"/>
                                          </p:val>
                                        </p:tav>
                                        <p:tav tm="100000">
                                          <p:val>
                                            <p:strVal val="#ppt_x"/>
                                          </p:val>
                                        </p:tav>
                                      </p:tavLst>
                                    </p:anim>
                                    <p:anim calcmode="lin" valueType="num">
                                      <p:cBhvr>
                                        <p:cTn id="109" dur="200" accel="100000" fill="hold">
                                          <p:stCondLst>
                                            <p:cond delay="800"/>
                                          </p:stCondLst>
                                        </p:cTn>
                                        <p:tgtEl>
                                          <p:spTgt spid="29"/>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3" grpId="0" animBg="1"/>
      <p:bldP spid="49" grpId="0" animBg="1"/>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lowchart: Document 3">
            <a:extLst>
              <a:ext uri="{FF2B5EF4-FFF2-40B4-BE49-F238E27FC236}">
                <a16:creationId xmlns:a16="http://schemas.microsoft.com/office/drawing/2014/main" id="{D3D6E919-B02B-48FE-85B1-122B84D95757}"/>
              </a:ext>
            </a:extLst>
          </p:cNvPr>
          <p:cNvSpPr/>
          <p:nvPr/>
        </p:nvSpPr>
        <p:spPr>
          <a:xfrm>
            <a:off x="5675344" y="206208"/>
            <a:ext cx="2232248" cy="1440160"/>
          </a:xfrm>
          <a:prstGeom prst="flowChartDocumen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PENGOLAHAN DATA</a:t>
            </a:r>
          </a:p>
        </p:txBody>
      </p:sp>
      <p:sp>
        <p:nvSpPr>
          <p:cNvPr id="5" name="Flowchart: Document 4">
            <a:extLst>
              <a:ext uri="{FF2B5EF4-FFF2-40B4-BE49-F238E27FC236}">
                <a16:creationId xmlns:a16="http://schemas.microsoft.com/office/drawing/2014/main" id="{DE95EEF2-6E1C-4DE5-9E31-07D3C65728CB}"/>
              </a:ext>
            </a:extLst>
          </p:cNvPr>
          <p:cNvSpPr/>
          <p:nvPr/>
        </p:nvSpPr>
        <p:spPr>
          <a:xfrm>
            <a:off x="107504" y="3356992"/>
            <a:ext cx="1872208" cy="1440160"/>
          </a:xfrm>
          <a:prstGeom prst="flowChartDocumen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PENGUMPUL-AN DATA</a:t>
            </a:r>
          </a:p>
        </p:txBody>
      </p:sp>
      <p:sp>
        <p:nvSpPr>
          <p:cNvPr id="6" name="Flowchart: Document 5">
            <a:extLst>
              <a:ext uri="{FF2B5EF4-FFF2-40B4-BE49-F238E27FC236}">
                <a16:creationId xmlns:a16="http://schemas.microsoft.com/office/drawing/2014/main" id="{1AE83C1D-1E10-478E-8BBA-BF1A9459EE8E}"/>
              </a:ext>
            </a:extLst>
          </p:cNvPr>
          <p:cNvSpPr/>
          <p:nvPr/>
        </p:nvSpPr>
        <p:spPr>
          <a:xfrm>
            <a:off x="2058496" y="3356992"/>
            <a:ext cx="1728192" cy="1440160"/>
          </a:xfrm>
          <a:prstGeom prst="flowChartDocument">
            <a:avLst/>
          </a:prstGeom>
          <a:solidFill>
            <a:schemeClr val="bg2">
              <a:lumMod val="1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INPUT DATA</a:t>
            </a:r>
          </a:p>
        </p:txBody>
      </p:sp>
      <p:sp>
        <p:nvSpPr>
          <p:cNvPr id="7" name="Flowchart: Document 6">
            <a:extLst>
              <a:ext uri="{FF2B5EF4-FFF2-40B4-BE49-F238E27FC236}">
                <a16:creationId xmlns:a16="http://schemas.microsoft.com/office/drawing/2014/main" id="{0E6E7083-BDA8-4A77-8B6F-0E3EBEE00F74}"/>
              </a:ext>
            </a:extLst>
          </p:cNvPr>
          <p:cNvSpPr/>
          <p:nvPr/>
        </p:nvSpPr>
        <p:spPr>
          <a:xfrm>
            <a:off x="3865472" y="3343101"/>
            <a:ext cx="1491842" cy="1440160"/>
          </a:xfrm>
          <a:prstGeom prst="flowChartDocument">
            <a:avLst/>
          </a:prstGeom>
          <a:solidFill>
            <a:srgbClr val="7030A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PERHITUNGAN </a:t>
            </a:r>
          </a:p>
        </p:txBody>
      </p:sp>
      <p:sp>
        <p:nvSpPr>
          <p:cNvPr id="8" name="Flowchart: Document 7">
            <a:extLst>
              <a:ext uri="{FF2B5EF4-FFF2-40B4-BE49-F238E27FC236}">
                <a16:creationId xmlns:a16="http://schemas.microsoft.com/office/drawing/2014/main" id="{40200588-5B16-4874-9327-76B5903887C3}"/>
              </a:ext>
            </a:extLst>
          </p:cNvPr>
          <p:cNvSpPr/>
          <p:nvPr/>
        </p:nvSpPr>
        <p:spPr>
          <a:xfrm>
            <a:off x="5514882" y="3316853"/>
            <a:ext cx="1728192" cy="1440160"/>
          </a:xfrm>
          <a:prstGeom prst="flowChartDocument">
            <a:avLst/>
          </a:prstGeom>
          <a:solidFill>
            <a:schemeClr val="accent6">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PENYAJIAN  DATA </a:t>
            </a:r>
          </a:p>
        </p:txBody>
      </p:sp>
      <p:sp>
        <p:nvSpPr>
          <p:cNvPr id="9" name="Flowchart: Document 8">
            <a:extLst>
              <a:ext uri="{FF2B5EF4-FFF2-40B4-BE49-F238E27FC236}">
                <a16:creationId xmlns:a16="http://schemas.microsoft.com/office/drawing/2014/main" id="{43EF6193-5A91-4DEB-B150-681F1207DE43}"/>
              </a:ext>
            </a:extLst>
          </p:cNvPr>
          <p:cNvSpPr/>
          <p:nvPr/>
        </p:nvSpPr>
        <p:spPr>
          <a:xfrm>
            <a:off x="7400642" y="3316853"/>
            <a:ext cx="1635854" cy="1440160"/>
          </a:xfrm>
          <a:prstGeom prst="flowChartDocument">
            <a:avLst/>
          </a:prstGeom>
          <a:solidFill>
            <a:schemeClr val="accent1">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KESIM-PULAN </a:t>
            </a:r>
          </a:p>
        </p:txBody>
      </p:sp>
      <p:sp>
        <p:nvSpPr>
          <p:cNvPr id="10" name="Rectangle 9">
            <a:extLst>
              <a:ext uri="{FF2B5EF4-FFF2-40B4-BE49-F238E27FC236}">
                <a16:creationId xmlns:a16="http://schemas.microsoft.com/office/drawing/2014/main" id="{223ABC8E-F293-410C-BBC7-0A5965E7DCF1}"/>
              </a:ext>
            </a:extLst>
          </p:cNvPr>
          <p:cNvSpPr/>
          <p:nvPr/>
        </p:nvSpPr>
        <p:spPr>
          <a:xfrm>
            <a:off x="179516" y="2470325"/>
            <a:ext cx="8712968" cy="360040"/>
          </a:xfrm>
          <a:prstGeom prst="rect">
            <a:avLst/>
          </a:prstGeom>
          <a:solidFill>
            <a:srgbClr val="C0000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Arrow: Striped Right 11">
            <a:extLst>
              <a:ext uri="{FF2B5EF4-FFF2-40B4-BE49-F238E27FC236}">
                <a16:creationId xmlns:a16="http://schemas.microsoft.com/office/drawing/2014/main" id="{B41B079B-01DE-4C98-8CF8-200AB0726B04}"/>
              </a:ext>
            </a:extLst>
          </p:cNvPr>
          <p:cNvSpPr/>
          <p:nvPr/>
        </p:nvSpPr>
        <p:spPr>
          <a:xfrm rot="5400000">
            <a:off x="683568" y="2656703"/>
            <a:ext cx="720080" cy="576064"/>
          </a:xfrm>
          <a:prstGeom prst="stripedRightArrow">
            <a:avLst/>
          </a:prstGeom>
          <a:solidFill>
            <a:srgbClr val="00206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Arrow: Striped Right 12">
            <a:extLst>
              <a:ext uri="{FF2B5EF4-FFF2-40B4-BE49-F238E27FC236}">
                <a16:creationId xmlns:a16="http://schemas.microsoft.com/office/drawing/2014/main" id="{2E7868C3-A967-4FC5-96B5-52BE40E77C19}"/>
              </a:ext>
            </a:extLst>
          </p:cNvPr>
          <p:cNvSpPr/>
          <p:nvPr/>
        </p:nvSpPr>
        <p:spPr>
          <a:xfrm rot="5400000">
            <a:off x="2562552" y="2634102"/>
            <a:ext cx="720080" cy="576064"/>
          </a:xfrm>
          <a:prstGeom prst="stripedRightArrow">
            <a:avLst/>
          </a:prstGeom>
          <a:solidFill>
            <a:srgbClr val="00206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Arrow: Striped Right 13">
            <a:extLst>
              <a:ext uri="{FF2B5EF4-FFF2-40B4-BE49-F238E27FC236}">
                <a16:creationId xmlns:a16="http://schemas.microsoft.com/office/drawing/2014/main" id="{0F0ECE08-0971-4054-9735-73C7230D1376}"/>
              </a:ext>
            </a:extLst>
          </p:cNvPr>
          <p:cNvSpPr/>
          <p:nvPr/>
        </p:nvSpPr>
        <p:spPr>
          <a:xfrm rot="5400000">
            <a:off x="4251353" y="2607816"/>
            <a:ext cx="720080" cy="576064"/>
          </a:xfrm>
          <a:prstGeom prst="stripedRightArrow">
            <a:avLst/>
          </a:prstGeom>
          <a:solidFill>
            <a:srgbClr val="00206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Arrow: Striped Right 14">
            <a:extLst>
              <a:ext uri="{FF2B5EF4-FFF2-40B4-BE49-F238E27FC236}">
                <a16:creationId xmlns:a16="http://schemas.microsoft.com/office/drawing/2014/main" id="{B5E0391F-7B70-4D4D-A336-611F3232565D}"/>
              </a:ext>
            </a:extLst>
          </p:cNvPr>
          <p:cNvSpPr/>
          <p:nvPr/>
        </p:nvSpPr>
        <p:spPr>
          <a:xfrm rot="5400000">
            <a:off x="6018938" y="2567715"/>
            <a:ext cx="720080" cy="576064"/>
          </a:xfrm>
          <a:prstGeom prst="stripedRightArrow">
            <a:avLst/>
          </a:prstGeom>
          <a:solidFill>
            <a:srgbClr val="00206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Arrow: Striped Right 15">
            <a:extLst>
              <a:ext uri="{FF2B5EF4-FFF2-40B4-BE49-F238E27FC236}">
                <a16:creationId xmlns:a16="http://schemas.microsoft.com/office/drawing/2014/main" id="{08D25440-08A2-475C-BDCA-881232695B03}"/>
              </a:ext>
            </a:extLst>
          </p:cNvPr>
          <p:cNvSpPr/>
          <p:nvPr/>
        </p:nvSpPr>
        <p:spPr>
          <a:xfrm rot="5400000">
            <a:off x="7786523" y="2567715"/>
            <a:ext cx="720080" cy="576064"/>
          </a:xfrm>
          <a:prstGeom prst="stripedRightArrow">
            <a:avLst/>
          </a:prstGeom>
          <a:solidFill>
            <a:srgbClr val="00206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Isosceles Triangle 16">
            <a:extLst>
              <a:ext uri="{FF2B5EF4-FFF2-40B4-BE49-F238E27FC236}">
                <a16:creationId xmlns:a16="http://schemas.microsoft.com/office/drawing/2014/main" id="{D8965D07-1CB9-4BEE-9617-6E6973E77A2D}"/>
              </a:ext>
            </a:extLst>
          </p:cNvPr>
          <p:cNvSpPr/>
          <p:nvPr/>
        </p:nvSpPr>
        <p:spPr>
          <a:xfrm>
            <a:off x="755576" y="1772816"/>
            <a:ext cx="7848872" cy="596443"/>
          </a:xfrm>
          <a:prstGeom prst="triangle">
            <a:avLst>
              <a:gd name="adj" fmla="val 77236"/>
            </a:avLst>
          </a:prstGeom>
          <a:solidFill>
            <a:schemeClr val="tx2">
              <a:lumMod val="75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Flowchart: Document 17">
            <a:extLst>
              <a:ext uri="{FF2B5EF4-FFF2-40B4-BE49-F238E27FC236}">
                <a16:creationId xmlns:a16="http://schemas.microsoft.com/office/drawing/2014/main" id="{F60D37DB-6C3F-4655-BFE4-40D7957CE84A}"/>
              </a:ext>
            </a:extLst>
          </p:cNvPr>
          <p:cNvSpPr/>
          <p:nvPr/>
        </p:nvSpPr>
        <p:spPr>
          <a:xfrm>
            <a:off x="107504" y="5085184"/>
            <a:ext cx="1872208" cy="1440160"/>
          </a:xfrm>
          <a:prstGeom prst="flowChartDocumen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D" sz="2000" b="0" i="0" u="none" strike="noStrike" kern="1200" cap="none" spc="0" normalizeH="0" baseline="0" noProof="0" dirty="0" err="1">
                <a:ln>
                  <a:noFill/>
                </a:ln>
                <a:solidFill>
                  <a:prstClr val="white"/>
                </a:solidFill>
                <a:effectLst/>
                <a:uLnTx/>
                <a:uFillTx/>
                <a:latin typeface="Arial Rounded MT Bold" panose="020F0704030504030204" pitchFamily="34" charset="0"/>
                <a:ea typeface="+mn-ea"/>
                <a:cs typeface="+mn-cs"/>
              </a:rPr>
              <a:t>Dengan</a:t>
            </a: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 instrument </a:t>
            </a:r>
          </a:p>
        </p:txBody>
      </p:sp>
      <p:sp>
        <p:nvSpPr>
          <p:cNvPr id="19" name="Arrow: Striped Right 18">
            <a:extLst>
              <a:ext uri="{FF2B5EF4-FFF2-40B4-BE49-F238E27FC236}">
                <a16:creationId xmlns:a16="http://schemas.microsoft.com/office/drawing/2014/main" id="{E106D552-B7A6-419A-AD79-F6A4D38AA53A}"/>
              </a:ext>
            </a:extLst>
          </p:cNvPr>
          <p:cNvSpPr/>
          <p:nvPr/>
        </p:nvSpPr>
        <p:spPr>
          <a:xfrm rot="5400000">
            <a:off x="662362" y="4561337"/>
            <a:ext cx="720080" cy="576064"/>
          </a:xfrm>
          <a:prstGeom prst="stripedRightArrow">
            <a:avLst/>
          </a:prstGeom>
          <a:solidFill>
            <a:srgbClr val="00206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Flowchart: Document 20">
            <a:extLst>
              <a:ext uri="{FF2B5EF4-FFF2-40B4-BE49-F238E27FC236}">
                <a16:creationId xmlns:a16="http://schemas.microsoft.com/office/drawing/2014/main" id="{18FE92A8-A674-4F5C-A834-716318445EE2}"/>
              </a:ext>
            </a:extLst>
          </p:cNvPr>
          <p:cNvSpPr/>
          <p:nvPr/>
        </p:nvSpPr>
        <p:spPr>
          <a:xfrm>
            <a:off x="3786688" y="5085184"/>
            <a:ext cx="1491842" cy="1440160"/>
          </a:xfrm>
          <a:prstGeom prst="flowChartDocument">
            <a:avLst/>
          </a:prstGeom>
          <a:solidFill>
            <a:srgbClr val="7030A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D" sz="2000" b="0" i="0" u="none" strike="noStrike" kern="1200" cap="none" spc="0" normalizeH="0" baseline="0" noProof="0" dirty="0" err="1">
                <a:ln>
                  <a:noFill/>
                </a:ln>
                <a:solidFill>
                  <a:prstClr val="white"/>
                </a:solidFill>
                <a:effectLst/>
                <a:uLnTx/>
                <a:uFillTx/>
                <a:latin typeface="Arial Rounded MT Bold" panose="020F0704030504030204" pitchFamily="34" charset="0"/>
                <a:ea typeface="+mn-ea"/>
                <a:cs typeface="+mn-cs"/>
              </a:rPr>
              <a:t>Menjawab</a:t>
            </a: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 RM dan </a:t>
            </a:r>
            <a:r>
              <a:rPr kumimoji="0" lang="en-ID" sz="2000" b="0" i="0" u="none" strike="noStrike" kern="1200" cap="none" spc="0" normalizeH="0" baseline="0" noProof="0" dirty="0" err="1">
                <a:ln>
                  <a:noFill/>
                </a:ln>
                <a:solidFill>
                  <a:prstClr val="white"/>
                </a:solidFill>
                <a:effectLst/>
                <a:uLnTx/>
                <a:uFillTx/>
                <a:latin typeface="Arial Rounded MT Bold" panose="020F0704030504030204" pitchFamily="34" charset="0"/>
                <a:ea typeface="+mn-ea"/>
                <a:cs typeface="+mn-cs"/>
              </a:rPr>
              <a:t>menguji</a:t>
            </a: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 H </a:t>
            </a:r>
          </a:p>
        </p:txBody>
      </p:sp>
      <p:sp>
        <p:nvSpPr>
          <p:cNvPr id="22" name="Arrow: Striped Right 21">
            <a:extLst>
              <a:ext uri="{FF2B5EF4-FFF2-40B4-BE49-F238E27FC236}">
                <a16:creationId xmlns:a16="http://schemas.microsoft.com/office/drawing/2014/main" id="{8DCC861E-B628-4084-930A-8AACF1E2C86D}"/>
              </a:ext>
            </a:extLst>
          </p:cNvPr>
          <p:cNvSpPr/>
          <p:nvPr/>
        </p:nvSpPr>
        <p:spPr>
          <a:xfrm rot="5400000">
            <a:off x="4221810" y="4475050"/>
            <a:ext cx="720080" cy="576064"/>
          </a:xfrm>
          <a:prstGeom prst="stripedRightArrow">
            <a:avLst/>
          </a:prstGeom>
          <a:solidFill>
            <a:srgbClr val="00206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Flowchart: Document 22">
            <a:extLst>
              <a:ext uri="{FF2B5EF4-FFF2-40B4-BE49-F238E27FC236}">
                <a16:creationId xmlns:a16="http://schemas.microsoft.com/office/drawing/2014/main" id="{2A9C39E3-F5AD-4D8E-B3E9-F6EA1288A2A4}"/>
              </a:ext>
            </a:extLst>
          </p:cNvPr>
          <p:cNvSpPr/>
          <p:nvPr/>
        </p:nvSpPr>
        <p:spPr>
          <a:xfrm>
            <a:off x="5508104" y="5085184"/>
            <a:ext cx="1728192" cy="1440160"/>
          </a:xfrm>
          <a:prstGeom prst="flowChartDocument">
            <a:avLst/>
          </a:prstGeom>
          <a:solidFill>
            <a:schemeClr val="accent6">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D" sz="2000" b="0" i="0" u="none" strike="noStrike" kern="1200" cap="none" spc="0" normalizeH="0" baseline="0" noProof="0" dirty="0" err="1">
                <a:ln>
                  <a:noFill/>
                </a:ln>
                <a:solidFill>
                  <a:prstClr val="white"/>
                </a:solidFill>
                <a:effectLst/>
                <a:uLnTx/>
                <a:uFillTx/>
                <a:latin typeface="Arial Rounded MT Bold" panose="020F0704030504030204" pitchFamily="34" charset="0"/>
                <a:ea typeface="+mn-ea"/>
                <a:cs typeface="+mn-cs"/>
              </a:rPr>
              <a:t>Tabel</a:t>
            </a: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 </a:t>
            </a:r>
            <a:r>
              <a:rPr kumimoji="0" lang="en-ID" sz="2000" b="0" i="0" u="none" strike="noStrike" kern="1200" cap="none" spc="0" normalizeH="0" baseline="0" noProof="0" dirty="0" err="1">
                <a:ln>
                  <a:noFill/>
                </a:ln>
                <a:solidFill>
                  <a:prstClr val="white"/>
                </a:solidFill>
                <a:effectLst/>
                <a:uLnTx/>
                <a:uFillTx/>
                <a:latin typeface="Arial Rounded MT Bold" panose="020F0704030504030204" pitchFamily="34" charset="0"/>
                <a:ea typeface="+mn-ea"/>
                <a:cs typeface="+mn-cs"/>
              </a:rPr>
              <a:t>grafik</a:t>
            </a: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 </a:t>
            </a:r>
            <a:r>
              <a:rPr kumimoji="0" lang="en-ID" sz="2000" b="0" i="0" u="none" strike="noStrike" kern="1200" cap="none" spc="0" normalizeH="0" baseline="0" noProof="0" dirty="0" err="1">
                <a:ln>
                  <a:noFill/>
                </a:ln>
                <a:solidFill>
                  <a:prstClr val="white"/>
                </a:solidFill>
                <a:effectLst/>
                <a:uLnTx/>
                <a:uFillTx/>
                <a:latin typeface="Arial Rounded MT Bold" panose="020F0704030504030204" pitchFamily="34" charset="0"/>
                <a:ea typeface="+mn-ea"/>
                <a:cs typeface="+mn-cs"/>
              </a:rPr>
              <a:t>pictogra</a:t>
            </a: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a:t>
            </a:r>
          </a:p>
        </p:txBody>
      </p:sp>
      <p:sp>
        <p:nvSpPr>
          <p:cNvPr id="24" name="Arrow: Striped Right 23">
            <a:extLst>
              <a:ext uri="{FF2B5EF4-FFF2-40B4-BE49-F238E27FC236}">
                <a16:creationId xmlns:a16="http://schemas.microsoft.com/office/drawing/2014/main" id="{9E9BB2BF-91AC-40A9-9C3B-6C687E026495}"/>
              </a:ext>
            </a:extLst>
          </p:cNvPr>
          <p:cNvSpPr/>
          <p:nvPr/>
        </p:nvSpPr>
        <p:spPr>
          <a:xfrm rot="5400000">
            <a:off x="5973632" y="4508163"/>
            <a:ext cx="613732" cy="576064"/>
          </a:xfrm>
          <a:prstGeom prst="stripedRightArrow">
            <a:avLst/>
          </a:prstGeom>
          <a:solidFill>
            <a:srgbClr val="00206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Flowchart: Document 24">
            <a:extLst>
              <a:ext uri="{FF2B5EF4-FFF2-40B4-BE49-F238E27FC236}">
                <a16:creationId xmlns:a16="http://schemas.microsoft.com/office/drawing/2014/main" id="{71FD3A67-581F-49C9-BDC4-BB255CB98DFF}"/>
              </a:ext>
            </a:extLst>
          </p:cNvPr>
          <p:cNvSpPr/>
          <p:nvPr/>
        </p:nvSpPr>
        <p:spPr>
          <a:xfrm>
            <a:off x="7400642" y="5085184"/>
            <a:ext cx="1635854" cy="1440160"/>
          </a:xfrm>
          <a:prstGeom prst="flowChartDocument">
            <a:avLst/>
          </a:prstGeom>
          <a:solidFill>
            <a:schemeClr val="accent1">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D" sz="2000" b="0" i="0" u="none" strike="noStrike" kern="1200" cap="none" spc="0" normalizeH="0" baseline="0" noProof="0" dirty="0" err="1">
                <a:ln>
                  <a:noFill/>
                </a:ln>
                <a:solidFill>
                  <a:prstClr val="white"/>
                </a:solidFill>
                <a:effectLst/>
                <a:uLnTx/>
                <a:uFillTx/>
                <a:latin typeface="Arial Rounded MT Bold" panose="020F0704030504030204" pitchFamily="34" charset="0"/>
                <a:ea typeface="+mn-ea"/>
                <a:cs typeface="+mn-cs"/>
              </a:rPr>
              <a:t>Menjawab</a:t>
            </a: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 </a:t>
            </a:r>
            <a:r>
              <a:rPr kumimoji="0" lang="en-ID" sz="2000" b="0" i="0" u="none" strike="noStrike" kern="1200" cap="none" spc="0" normalizeH="0" baseline="0" noProof="0" dirty="0" err="1">
                <a:ln>
                  <a:noFill/>
                </a:ln>
                <a:solidFill>
                  <a:prstClr val="white"/>
                </a:solidFill>
                <a:effectLst/>
                <a:uLnTx/>
                <a:uFillTx/>
                <a:latin typeface="Arial Rounded MT Bold" panose="020F0704030504030204" pitchFamily="34" charset="0"/>
                <a:ea typeface="+mn-ea"/>
                <a:cs typeface="+mn-cs"/>
              </a:rPr>
              <a:t>Rumusan</a:t>
            </a: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 </a:t>
            </a:r>
            <a:r>
              <a:rPr kumimoji="0" lang="en-ID" sz="2000" b="0" i="0" u="none" strike="noStrike" kern="1200" cap="none" spc="0" normalizeH="0" baseline="0" noProof="0" dirty="0" err="1">
                <a:ln>
                  <a:noFill/>
                </a:ln>
                <a:solidFill>
                  <a:prstClr val="white"/>
                </a:solidFill>
                <a:effectLst/>
                <a:uLnTx/>
                <a:uFillTx/>
                <a:latin typeface="Arial Rounded MT Bold" panose="020F0704030504030204" pitchFamily="34" charset="0"/>
                <a:ea typeface="+mn-ea"/>
                <a:cs typeface="+mn-cs"/>
              </a:rPr>
              <a:t>Masalah</a:t>
            </a: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 </a:t>
            </a:r>
          </a:p>
        </p:txBody>
      </p:sp>
      <p:sp>
        <p:nvSpPr>
          <p:cNvPr id="26" name="Arrow: Striped Right 25">
            <a:extLst>
              <a:ext uri="{FF2B5EF4-FFF2-40B4-BE49-F238E27FC236}">
                <a16:creationId xmlns:a16="http://schemas.microsoft.com/office/drawing/2014/main" id="{602D119D-A41D-44F7-890C-3144B8739346}"/>
              </a:ext>
            </a:extLst>
          </p:cNvPr>
          <p:cNvSpPr/>
          <p:nvPr/>
        </p:nvSpPr>
        <p:spPr>
          <a:xfrm rot="5400000">
            <a:off x="7855288" y="4515159"/>
            <a:ext cx="627724" cy="576064"/>
          </a:xfrm>
          <a:prstGeom prst="stripedRightArrow">
            <a:avLst/>
          </a:prstGeom>
          <a:solidFill>
            <a:srgbClr val="00206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Flowchart: Document 26">
            <a:extLst>
              <a:ext uri="{FF2B5EF4-FFF2-40B4-BE49-F238E27FC236}">
                <a16:creationId xmlns:a16="http://schemas.microsoft.com/office/drawing/2014/main" id="{55CE2E09-81EC-4A36-9D39-E8F56F8C4085}"/>
              </a:ext>
            </a:extLst>
          </p:cNvPr>
          <p:cNvSpPr/>
          <p:nvPr/>
        </p:nvSpPr>
        <p:spPr>
          <a:xfrm>
            <a:off x="2117134" y="5064018"/>
            <a:ext cx="1597370" cy="1440160"/>
          </a:xfrm>
          <a:prstGeom prst="flowChartDocument">
            <a:avLst/>
          </a:prstGeom>
          <a:solidFill>
            <a:schemeClr val="bg2">
              <a:lumMod val="1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D" sz="2000" b="0" i="0" u="none" strike="noStrike" kern="1200" cap="none" spc="0" normalizeH="0" baseline="0" noProof="0" dirty="0" err="1">
                <a:ln>
                  <a:noFill/>
                </a:ln>
                <a:solidFill>
                  <a:prstClr val="white"/>
                </a:solidFill>
                <a:effectLst/>
                <a:uLnTx/>
                <a:uFillTx/>
                <a:latin typeface="Arial Rounded MT Bold" panose="020F0704030504030204" pitchFamily="34" charset="0"/>
                <a:ea typeface="+mn-ea"/>
                <a:cs typeface="+mn-cs"/>
              </a:rPr>
              <a:t>Mmanual</a:t>
            </a: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 </a:t>
            </a:r>
            <a:r>
              <a:rPr kumimoji="0" lang="en-ID" sz="2000" b="0" i="0" u="none" strike="noStrike" kern="1200" cap="none" spc="0" normalizeH="0" baseline="0" noProof="0" dirty="0" err="1">
                <a:ln>
                  <a:noFill/>
                </a:ln>
                <a:solidFill>
                  <a:prstClr val="white"/>
                </a:solidFill>
                <a:effectLst/>
                <a:uLnTx/>
                <a:uFillTx/>
                <a:latin typeface="Arial Rounded MT Bold" panose="020F0704030504030204" pitchFamily="34" charset="0"/>
                <a:ea typeface="+mn-ea"/>
                <a:cs typeface="+mn-cs"/>
              </a:rPr>
              <a:t>atau</a:t>
            </a: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 dg </a:t>
            </a:r>
            <a:r>
              <a:rPr kumimoji="0" lang="en-ID" sz="2000" b="0" i="0" u="none" strike="noStrike" kern="1200" cap="none" spc="0" normalizeH="0" baseline="0" noProof="0" dirty="0" err="1">
                <a:ln>
                  <a:noFill/>
                </a:ln>
                <a:solidFill>
                  <a:prstClr val="white"/>
                </a:solidFill>
                <a:effectLst/>
                <a:uLnTx/>
                <a:uFillTx/>
                <a:latin typeface="Arial Rounded MT Bold" panose="020F0704030504030204" pitchFamily="34" charset="0"/>
                <a:ea typeface="+mn-ea"/>
                <a:cs typeface="+mn-cs"/>
              </a:rPr>
              <a:t>Exel</a:t>
            </a:r>
            <a:endPar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endParaRPr>
          </a:p>
        </p:txBody>
      </p:sp>
      <p:sp>
        <p:nvSpPr>
          <p:cNvPr id="28" name="Arrow: Striped Right 27">
            <a:extLst>
              <a:ext uri="{FF2B5EF4-FFF2-40B4-BE49-F238E27FC236}">
                <a16:creationId xmlns:a16="http://schemas.microsoft.com/office/drawing/2014/main" id="{36E81D54-F19D-4B13-BCE9-E55F7F2E36E4}"/>
              </a:ext>
            </a:extLst>
          </p:cNvPr>
          <p:cNvSpPr/>
          <p:nvPr/>
        </p:nvSpPr>
        <p:spPr>
          <a:xfrm rot="5400000">
            <a:off x="2442086" y="4468981"/>
            <a:ext cx="720080" cy="576064"/>
          </a:xfrm>
          <a:prstGeom prst="stripedRightArrow">
            <a:avLst/>
          </a:prstGeom>
          <a:solidFill>
            <a:srgbClr val="00206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912919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fade">
                                      <p:cBhvr>
                                        <p:cTn id="12" dur="1000"/>
                                        <p:tgtEl>
                                          <p:spTgt spid="17"/>
                                        </p:tgtEl>
                                      </p:cBhvr>
                                    </p:animEffect>
                                    <p:anim calcmode="lin" valueType="num">
                                      <p:cBhvr>
                                        <p:cTn id="13" dur="1000" fill="hold"/>
                                        <p:tgtEl>
                                          <p:spTgt spid="17"/>
                                        </p:tgtEl>
                                        <p:attrNameLst>
                                          <p:attrName>ppt_x</p:attrName>
                                        </p:attrNameLst>
                                      </p:cBhvr>
                                      <p:tavLst>
                                        <p:tav tm="0">
                                          <p:val>
                                            <p:strVal val="#ppt_x"/>
                                          </p:val>
                                        </p:tav>
                                        <p:tav tm="100000">
                                          <p:val>
                                            <p:strVal val="#ppt_x"/>
                                          </p:val>
                                        </p:tav>
                                      </p:tavLst>
                                    </p:anim>
                                    <p:anim calcmode="lin" valueType="num">
                                      <p:cBhvr>
                                        <p:cTn id="14" dur="1000" fill="hold"/>
                                        <p:tgtEl>
                                          <p:spTgt spid="17"/>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1000"/>
                                        <p:tgtEl>
                                          <p:spTgt spid="10"/>
                                        </p:tgtEl>
                                      </p:cBhvr>
                                    </p:animEffect>
                                    <p:anim calcmode="lin" valueType="num">
                                      <p:cBhvr>
                                        <p:cTn id="18" dur="1000" fill="hold"/>
                                        <p:tgtEl>
                                          <p:spTgt spid="10"/>
                                        </p:tgtEl>
                                        <p:attrNameLst>
                                          <p:attrName>ppt_x</p:attrName>
                                        </p:attrNameLst>
                                      </p:cBhvr>
                                      <p:tavLst>
                                        <p:tav tm="0">
                                          <p:val>
                                            <p:strVal val="#ppt_x"/>
                                          </p:val>
                                        </p:tav>
                                        <p:tav tm="100000">
                                          <p:val>
                                            <p:strVal val="#ppt_x"/>
                                          </p:val>
                                        </p:tav>
                                      </p:tavLst>
                                    </p:anim>
                                    <p:anim calcmode="lin" valueType="num">
                                      <p:cBhvr>
                                        <p:cTn id="19"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grpId="0" nodeType="click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1000"/>
                                        <p:tgtEl>
                                          <p:spTgt spid="12"/>
                                        </p:tgtEl>
                                      </p:cBhvr>
                                    </p:animEffect>
                                    <p:anim calcmode="lin" valueType="num">
                                      <p:cBhvr>
                                        <p:cTn id="25" dur="1000" fill="hold"/>
                                        <p:tgtEl>
                                          <p:spTgt spid="12"/>
                                        </p:tgtEl>
                                        <p:attrNameLst>
                                          <p:attrName>ppt_x</p:attrName>
                                        </p:attrNameLst>
                                      </p:cBhvr>
                                      <p:tavLst>
                                        <p:tav tm="0">
                                          <p:val>
                                            <p:strVal val="#ppt_x"/>
                                          </p:val>
                                        </p:tav>
                                        <p:tav tm="100000">
                                          <p:val>
                                            <p:strVal val="#ppt_x"/>
                                          </p:val>
                                        </p:tav>
                                      </p:tavLst>
                                    </p:anim>
                                    <p:anim calcmode="lin" valueType="num">
                                      <p:cBhvr>
                                        <p:cTn id="26" dur="1000" fill="hold"/>
                                        <p:tgtEl>
                                          <p:spTgt spid="12"/>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1000"/>
                                        <p:tgtEl>
                                          <p:spTgt spid="5"/>
                                        </p:tgtEl>
                                      </p:cBhvr>
                                    </p:animEffect>
                                    <p:anim calcmode="lin" valueType="num">
                                      <p:cBhvr>
                                        <p:cTn id="30" dur="1000" fill="hold"/>
                                        <p:tgtEl>
                                          <p:spTgt spid="5"/>
                                        </p:tgtEl>
                                        <p:attrNameLst>
                                          <p:attrName>ppt_x</p:attrName>
                                        </p:attrNameLst>
                                      </p:cBhvr>
                                      <p:tavLst>
                                        <p:tav tm="0">
                                          <p:val>
                                            <p:strVal val="#ppt_x"/>
                                          </p:val>
                                        </p:tav>
                                        <p:tav tm="100000">
                                          <p:val>
                                            <p:strVal val="#ppt_x"/>
                                          </p:val>
                                        </p:tav>
                                      </p:tavLst>
                                    </p:anim>
                                    <p:anim calcmode="lin" valueType="num">
                                      <p:cBhvr>
                                        <p:cTn id="31"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grpId="0" nodeType="clickEffect">
                                  <p:stCondLst>
                                    <p:cond delay="0"/>
                                  </p:stCondLst>
                                  <p:childTnLst>
                                    <p:set>
                                      <p:cBhvr>
                                        <p:cTn id="35" dur="1" fill="hold">
                                          <p:stCondLst>
                                            <p:cond delay="0"/>
                                          </p:stCondLst>
                                        </p:cTn>
                                        <p:tgtEl>
                                          <p:spTgt spid="19"/>
                                        </p:tgtEl>
                                        <p:attrNameLst>
                                          <p:attrName>style.visibility</p:attrName>
                                        </p:attrNameLst>
                                      </p:cBhvr>
                                      <p:to>
                                        <p:strVal val="visible"/>
                                      </p:to>
                                    </p:set>
                                    <p:animEffect transition="in" filter="fade">
                                      <p:cBhvr>
                                        <p:cTn id="36" dur="1000"/>
                                        <p:tgtEl>
                                          <p:spTgt spid="19"/>
                                        </p:tgtEl>
                                      </p:cBhvr>
                                    </p:animEffect>
                                    <p:anim calcmode="lin" valueType="num">
                                      <p:cBhvr>
                                        <p:cTn id="37" dur="1000" fill="hold"/>
                                        <p:tgtEl>
                                          <p:spTgt spid="19"/>
                                        </p:tgtEl>
                                        <p:attrNameLst>
                                          <p:attrName>ppt_x</p:attrName>
                                        </p:attrNameLst>
                                      </p:cBhvr>
                                      <p:tavLst>
                                        <p:tav tm="0">
                                          <p:val>
                                            <p:strVal val="#ppt_x"/>
                                          </p:val>
                                        </p:tav>
                                        <p:tav tm="100000">
                                          <p:val>
                                            <p:strVal val="#ppt_x"/>
                                          </p:val>
                                        </p:tav>
                                      </p:tavLst>
                                    </p:anim>
                                    <p:anim calcmode="lin" valueType="num">
                                      <p:cBhvr>
                                        <p:cTn id="38" dur="1000" fill="hold"/>
                                        <p:tgtEl>
                                          <p:spTgt spid="19"/>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8"/>
                                        </p:tgtEl>
                                        <p:attrNameLst>
                                          <p:attrName>style.visibility</p:attrName>
                                        </p:attrNameLst>
                                      </p:cBhvr>
                                      <p:to>
                                        <p:strVal val="visible"/>
                                      </p:to>
                                    </p:set>
                                    <p:animEffect transition="in" filter="fade">
                                      <p:cBhvr>
                                        <p:cTn id="41" dur="1000"/>
                                        <p:tgtEl>
                                          <p:spTgt spid="18"/>
                                        </p:tgtEl>
                                      </p:cBhvr>
                                    </p:animEffect>
                                    <p:anim calcmode="lin" valueType="num">
                                      <p:cBhvr>
                                        <p:cTn id="42" dur="1000" fill="hold"/>
                                        <p:tgtEl>
                                          <p:spTgt spid="18"/>
                                        </p:tgtEl>
                                        <p:attrNameLst>
                                          <p:attrName>ppt_x</p:attrName>
                                        </p:attrNameLst>
                                      </p:cBhvr>
                                      <p:tavLst>
                                        <p:tav tm="0">
                                          <p:val>
                                            <p:strVal val="#ppt_x"/>
                                          </p:val>
                                        </p:tav>
                                        <p:tav tm="100000">
                                          <p:val>
                                            <p:strVal val="#ppt_x"/>
                                          </p:val>
                                        </p:tav>
                                      </p:tavLst>
                                    </p:anim>
                                    <p:anim calcmode="lin" valueType="num">
                                      <p:cBhvr>
                                        <p:cTn id="43"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42" presetClass="entr" presetSubtype="0" fill="hold" grpId="0" nodeType="clickEffect">
                                  <p:stCondLst>
                                    <p:cond delay="0"/>
                                  </p:stCondLst>
                                  <p:childTnLst>
                                    <p:set>
                                      <p:cBhvr>
                                        <p:cTn id="47" dur="1" fill="hold">
                                          <p:stCondLst>
                                            <p:cond delay="0"/>
                                          </p:stCondLst>
                                        </p:cTn>
                                        <p:tgtEl>
                                          <p:spTgt spid="13"/>
                                        </p:tgtEl>
                                        <p:attrNameLst>
                                          <p:attrName>style.visibility</p:attrName>
                                        </p:attrNameLst>
                                      </p:cBhvr>
                                      <p:to>
                                        <p:strVal val="visible"/>
                                      </p:to>
                                    </p:set>
                                    <p:animEffect transition="in" filter="fade">
                                      <p:cBhvr>
                                        <p:cTn id="48" dur="1000"/>
                                        <p:tgtEl>
                                          <p:spTgt spid="13"/>
                                        </p:tgtEl>
                                      </p:cBhvr>
                                    </p:animEffect>
                                    <p:anim calcmode="lin" valueType="num">
                                      <p:cBhvr>
                                        <p:cTn id="49" dur="1000" fill="hold"/>
                                        <p:tgtEl>
                                          <p:spTgt spid="13"/>
                                        </p:tgtEl>
                                        <p:attrNameLst>
                                          <p:attrName>ppt_x</p:attrName>
                                        </p:attrNameLst>
                                      </p:cBhvr>
                                      <p:tavLst>
                                        <p:tav tm="0">
                                          <p:val>
                                            <p:strVal val="#ppt_x"/>
                                          </p:val>
                                        </p:tav>
                                        <p:tav tm="100000">
                                          <p:val>
                                            <p:strVal val="#ppt_x"/>
                                          </p:val>
                                        </p:tav>
                                      </p:tavLst>
                                    </p:anim>
                                    <p:anim calcmode="lin" valueType="num">
                                      <p:cBhvr>
                                        <p:cTn id="50" dur="1000" fill="hold"/>
                                        <p:tgtEl>
                                          <p:spTgt spid="13"/>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6"/>
                                        </p:tgtEl>
                                        <p:attrNameLst>
                                          <p:attrName>style.visibility</p:attrName>
                                        </p:attrNameLst>
                                      </p:cBhvr>
                                      <p:to>
                                        <p:strVal val="visible"/>
                                      </p:to>
                                    </p:set>
                                    <p:animEffect transition="in" filter="fade">
                                      <p:cBhvr>
                                        <p:cTn id="53" dur="1000"/>
                                        <p:tgtEl>
                                          <p:spTgt spid="6"/>
                                        </p:tgtEl>
                                      </p:cBhvr>
                                    </p:animEffect>
                                    <p:anim calcmode="lin" valueType="num">
                                      <p:cBhvr>
                                        <p:cTn id="54" dur="1000" fill="hold"/>
                                        <p:tgtEl>
                                          <p:spTgt spid="6"/>
                                        </p:tgtEl>
                                        <p:attrNameLst>
                                          <p:attrName>ppt_x</p:attrName>
                                        </p:attrNameLst>
                                      </p:cBhvr>
                                      <p:tavLst>
                                        <p:tav tm="0">
                                          <p:val>
                                            <p:strVal val="#ppt_x"/>
                                          </p:val>
                                        </p:tav>
                                        <p:tav tm="100000">
                                          <p:val>
                                            <p:strVal val="#ppt_x"/>
                                          </p:val>
                                        </p:tav>
                                      </p:tavLst>
                                    </p:anim>
                                    <p:anim calcmode="lin" valueType="num">
                                      <p:cBhvr>
                                        <p:cTn id="55" dur="1000" fill="hold"/>
                                        <p:tgtEl>
                                          <p:spTgt spid="6"/>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28"/>
                                        </p:tgtEl>
                                        <p:attrNameLst>
                                          <p:attrName>style.visibility</p:attrName>
                                        </p:attrNameLst>
                                      </p:cBhvr>
                                      <p:to>
                                        <p:strVal val="visible"/>
                                      </p:to>
                                    </p:set>
                                    <p:animEffect transition="in" filter="fade">
                                      <p:cBhvr>
                                        <p:cTn id="58" dur="1000"/>
                                        <p:tgtEl>
                                          <p:spTgt spid="28"/>
                                        </p:tgtEl>
                                      </p:cBhvr>
                                    </p:animEffect>
                                    <p:anim calcmode="lin" valueType="num">
                                      <p:cBhvr>
                                        <p:cTn id="59" dur="1000" fill="hold"/>
                                        <p:tgtEl>
                                          <p:spTgt spid="28"/>
                                        </p:tgtEl>
                                        <p:attrNameLst>
                                          <p:attrName>ppt_x</p:attrName>
                                        </p:attrNameLst>
                                      </p:cBhvr>
                                      <p:tavLst>
                                        <p:tav tm="0">
                                          <p:val>
                                            <p:strVal val="#ppt_x"/>
                                          </p:val>
                                        </p:tav>
                                        <p:tav tm="100000">
                                          <p:val>
                                            <p:strVal val="#ppt_x"/>
                                          </p:val>
                                        </p:tav>
                                      </p:tavLst>
                                    </p:anim>
                                    <p:anim calcmode="lin" valueType="num">
                                      <p:cBhvr>
                                        <p:cTn id="60" dur="1000" fill="hold"/>
                                        <p:tgtEl>
                                          <p:spTgt spid="28"/>
                                        </p:tgtEl>
                                        <p:attrNameLst>
                                          <p:attrName>ppt_y</p:attrName>
                                        </p:attrNameLst>
                                      </p:cBhvr>
                                      <p:tavLst>
                                        <p:tav tm="0">
                                          <p:val>
                                            <p:strVal val="#ppt_y+.1"/>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grpId="0" nodeType="clickEffect">
                                  <p:stCondLst>
                                    <p:cond delay="0"/>
                                  </p:stCondLst>
                                  <p:childTnLst>
                                    <p:set>
                                      <p:cBhvr>
                                        <p:cTn id="64" dur="1" fill="hold">
                                          <p:stCondLst>
                                            <p:cond delay="0"/>
                                          </p:stCondLst>
                                        </p:cTn>
                                        <p:tgtEl>
                                          <p:spTgt spid="27"/>
                                        </p:tgtEl>
                                        <p:attrNameLst>
                                          <p:attrName>style.visibility</p:attrName>
                                        </p:attrNameLst>
                                      </p:cBhvr>
                                      <p:to>
                                        <p:strVal val="visible"/>
                                      </p:to>
                                    </p:set>
                                    <p:anim calcmode="lin" valueType="num">
                                      <p:cBhvr additive="base">
                                        <p:cTn id="65" dur="500" fill="hold"/>
                                        <p:tgtEl>
                                          <p:spTgt spid="27"/>
                                        </p:tgtEl>
                                        <p:attrNameLst>
                                          <p:attrName>ppt_x</p:attrName>
                                        </p:attrNameLst>
                                      </p:cBhvr>
                                      <p:tavLst>
                                        <p:tav tm="0">
                                          <p:val>
                                            <p:strVal val="#ppt_x"/>
                                          </p:val>
                                        </p:tav>
                                        <p:tav tm="100000">
                                          <p:val>
                                            <p:strVal val="#ppt_x"/>
                                          </p:val>
                                        </p:tav>
                                      </p:tavLst>
                                    </p:anim>
                                    <p:anim calcmode="lin" valueType="num">
                                      <p:cBhvr additive="base">
                                        <p:cTn id="66"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42" presetClass="entr" presetSubtype="0" fill="hold" grpId="0" nodeType="clickEffect">
                                  <p:stCondLst>
                                    <p:cond delay="0"/>
                                  </p:stCondLst>
                                  <p:childTnLst>
                                    <p:set>
                                      <p:cBhvr>
                                        <p:cTn id="70" dur="1" fill="hold">
                                          <p:stCondLst>
                                            <p:cond delay="0"/>
                                          </p:stCondLst>
                                        </p:cTn>
                                        <p:tgtEl>
                                          <p:spTgt spid="14"/>
                                        </p:tgtEl>
                                        <p:attrNameLst>
                                          <p:attrName>style.visibility</p:attrName>
                                        </p:attrNameLst>
                                      </p:cBhvr>
                                      <p:to>
                                        <p:strVal val="visible"/>
                                      </p:to>
                                    </p:set>
                                    <p:animEffect transition="in" filter="fade">
                                      <p:cBhvr>
                                        <p:cTn id="71" dur="1000"/>
                                        <p:tgtEl>
                                          <p:spTgt spid="14"/>
                                        </p:tgtEl>
                                      </p:cBhvr>
                                    </p:animEffect>
                                    <p:anim calcmode="lin" valueType="num">
                                      <p:cBhvr>
                                        <p:cTn id="72" dur="1000" fill="hold"/>
                                        <p:tgtEl>
                                          <p:spTgt spid="14"/>
                                        </p:tgtEl>
                                        <p:attrNameLst>
                                          <p:attrName>ppt_x</p:attrName>
                                        </p:attrNameLst>
                                      </p:cBhvr>
                                      <p:tavLst>
                                        <p:tav tm="0">
                                          <p:val>
                                            <p:strVal val="#ppt_x"/>
                                          </p:val>
                                        </p:tav>
                                        <p:tav tm="100000">
                                          <p:val>
                                            <p:strVal val="#ppt_x"/>
                                          </p:val>
                                        </p:tav>
                                      </p:tavLst>
                                    </p:anim>
                                    <p:anim calcmode="lin" valueType="num">
                                      <p:cBhvr>
                                        <p:cTn id="73" dur="1000" fill="hold"/>
                                        <p:tgtEl>
                                          <p:spTgt spid="14"/>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0"/>
                                  </p:stCondLst>
                                  <p:childTnLst>
                                    <p:set>
                                      <p:cBhvr>
                                        <p:cTn id="75" dur="1" fill="hold">
                                          <p:stCondLst>
                                            <p:cond delay="0"/>
                                          </p:stCondLst>
                                        </p:cTn>
                                        <p:tgtEl>
                                          <p:spTgt spid="7"/>
                                        </p:tgtEl>
                                        <p:attrNameLst>
                                          <p:attrName>style.visibility</p:attrName>
                                        </p:attrNameLst>
                                      </p:cBhvr>
                                      <p:to>
                                        <p:strVal val="visible"/>
                                      </p:to>
                                    </p:set>
                                    <p:animEffect transition="in" filter="fade">
                                      <p:cBhvr>
                                        <p:cTn id="76" dur="1000"/>
                                        <p:tgtEl>
                                          <p:spTgt spid="7"/>
                                        </p:tgtEl>
                                      </p:cBhvr>
                                    </p:animEffect>
                                    <p:anim calcmode="lin" valueType="num">
                                      <p:cBhvr>
                                        <p:cTn id="77" dur="1000" fill="hold"/>
                                        <p:tgtEl>
                                          <p:spTgt spid="7"/>
                                        </p:tgtEl>
                                        <p:attrNameLst>
                                          <p:attrName>ppt_x</p:attrName>
                                        </p:attrNameLst>
                                      </p:cBhvr>
                                      <p:tavLst>
                                        <p:tav tm="0">
                                          <p:val>
                                            <p:strVal val="#ppt_x"/>
                                          </p:val>
                                        </p:tav>
                                        <p:tav tm="100000">
                                          <p:val>
                                            <p:strVal val="#ppt_x"/>
                                          </p:val>
                                        </p:tav>
                                      </p:tavLst>
                                    </p:anim>
                                    <p:anim calcmode="lin" valueType="num">
                                      <p:cBhvr>
                                        <p:cTn id="78" dur="1000" fill="hold"/>
                                        <p:tgtEl>
                                          <p:spTgt spid="7"/>
                                        </p:tgtEl>
                                        <p:attrNameLst>
                                          <p:attrName>ppt_y</p:attrName>
                                        </p:attrNameLst>
                                      </p:cBhvr>
                                      <p:tavLst>
                                        <p:tav tm="0">
                                          <p:val>
                                            <p:strVal val="#ppt_y+.1"/>
                                          </p:val>
                                        </p:tav>
                                        <p:tav tm="100000">
                                          <p:val>
                                            <p:strVal val="#ppt_y"/>
                                          </p:val>
                                        </p:tav>
                                      </p:tavLst>
                                    </p:anim>
                                  </p:childTnLst>
                                </p:cTn>
                              </p:par>
                              <p:par>
                                <p:cTn id="79" presetID="42" presetClass="entr" presetSubtype="0" fill="hold" grpId="0" nodeType="withEffect">
                                  <p:stCondLst>
                                    <p:cond delay="0"/>
                                  </p:stCondLst>
                                  <p:childTnLst>
                                    <p:set>
                                      <p:cBhvr>
                                        <p:cTn id="80" dur="1" fill="hold">
                                          <p:stCondLst>
                                            <p:cond delay="0"/>
                                          </p:stCondLst>
                                        </p:cTn>
                                        <p:tgtEl>
                                          <p:spTgt spid="22"/>
                                        </p:tgtEl>
                                        <p:attrNameLst>
                                          <p:attrName>style.visibility</p:attrName>
                                        </p:attrNameLst>
                                      </p:cBhvr>
                                      <p:to>
                                        <p:strVal val="visible"/>
                                      </p:to>
                                    </p:set>
                                    <p:animEffect transition="in" filter="fade">
                                      <p:cBhvr>
                                        <p:cTn id="81" dur="1000"/>
                                        <p:tgtEl>
                                          <p:spTgt spid="22"/>
                                        </p:tgtEl>
                                      </p:cBhvr>
                                    </p:animEffect>
                                    <p:anim calcmode="lin" valueType="num">
                                      <p:cBhvr>
                                        <p:cTn id="82" dur="1000" fill="hold"/>
                                        <p:tgtEl>
                                          <p:spTgt spid="22"/>
                                        </p:tgtEl>
                                        <p:attrNameLst>
                                          <p:attrName>ppt_x</p:attrName>
                                        </p:attrNameLst>
                                      </p:cBhvr>
                                      <p:tavLst>
                                        <p:tav tm="0">
                                          <p:val>
                                            <p:strVal val="#ppt_x"/>
                                          </p:val>
                                        </p:tav>
                                        <p:tav tm="100000">
                                          <p:val>
                                            <p:strVal val="#ppt_x"/>
                                          </p:val>
                                        </p:tav>
                                      </p:tavLst>
                                    </p:anim>
                                    <p:anim calcmode="lin" valueType="num">
                                      <p:cBhvr>
                                        <p:cTn id="83" dur="1000" fill="hold"/>
                                        <p:tgtEl>
                                          <p:spTgt spid="22"/>
                                        </p:tgtEl>
                                        <p:attrNameLst>
                                          <p:attrName>ppt_y</p:attrName>
                                        </p:attrNameLst>
                                      </p:cBhvr>
                                      <p:tavLst>
                                        <p:tav tm="0">
                                          <p:val>
                                            <p:strVal val="#ppt_y+.1"/>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2" presetClass="entr" presetSubtype="4" fill="hold" grpId="0" nodeType="click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additive="base">
                                        <p:cTn id="88" dur="500" fill="hold"/>
                                        <p:tgtEl>
                                          <p:spTgt spid="21"/>
                                        </p:tgtEl>
                                        <p:attrNameLst>
                                          <p:attrName>ppt_x</p:attrName>
                                        </p:attrNameLst>
                                      </p:cBhvr>
                                      <p:tavLst>
                                        <p:tav tm="0">
                                          <p:val>
                                            <p:strVal val="#ppt_x"/>
                                          </p:val>
                                        </p:tav>
                                        <p:tav tm="100000">
                                          <p:val>
                                            <p:strVal val="#ppt_x"/>
                                          </p:val>
                                        </p:tav>
                                      </p:tavLst>
                                    </p:anim>
                                    <p:anim calcmode="lin" valueType="num">
                                      <p:cBhvr additive="base">
                                        <p:cTn id="89"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90" fill="hold">
                      <p:stCondLst>
                        <p:cond delay="indefinite"/>
                      </p:stCondLst>
                      <p:childTnLst>
                        <p:par>
                          <p:cTn id="91" fill="hold">
                            <p:stCondLst>
                              <p:cond delay="0"/>
                            </p:stCondLst>
                            <p:childTnLst>
                              <p:par>
                                <p:cTn id="92" presetID="42" presetClass="entr" presetSubtype="0" fill="hold" grpId="0" nodeType="clickEffect">
                                  <p:stCondLst>
                                    <p:cond delay="0"/>
                                  </p:stCondLst>
                                  <p:childTnLst>
                                    <p:set>
                                      <p:cBhvr>
                                        <p:cTn id="93" dur="1" fill="hold">
                                          <p:stCondLst>
                                            <p:cond delay="0"/>
                                          </p:stCondLst>
                                        </p:cTn>
                                        <p:tgtEl>
                                          <p:spTgt spid="15"/>
                                        </p:tgtEl>
                                        <p:attrNameLst>
                                          <p:attrName>style.visibility</p:attrName>
                                        </p:attrNameLst>
                                      </p:cBhvr>
                                      <p:to>
                                        <p:strVal val="visible"/>
                                      </p:to>
                                    </p:set>
                                    <p:animEffect transition="in" filter="fade">
                                      <p:cBhvr>
                                        <p:cTn id="94" dur="1000"/>
                                        <p:tgtEl>
                                          <p:spTgt spid="15"/>
                                        </p:tgtEl>
                                      </p:cBhvr>
                                    </p:animEffect>
                                    <p:anim calcmode="lin" valueType="num">
                                      <p:cBhvr>
                                        <p:cTn id="95" dur="1000" fill="hold"/>
                                        <p:tgtEl>
                                          <p:spTgt spid="15"/>
                                        </p:tgtEl>
                                        <p:attrNameLst>
                                          <p:attrName>ppt_x</p:attrName>
                                        </p:attrNameLst>
                                      </p:cBhvr>
                                      <p:tavLst>
                                        <p:tav tm="0">
                                          <p:val>
                                            <p:strVal val="#ppt_x"/>
                                          </p:val>
                                        </p:tav>
                                        <p:tav tm="100000">
                                          <p:val>
                                            <p:strVal val="#ppt_x"/>
                                          </p:val>
                                        </p:tav>
                                      </p:tavLst>
                                    </p:anim>
                                    <p:anim calcmode="lin" valueType="num">
                                      <p:cBhvr>
                                        <p:cTn id="96" dur="1000" fill="hold"/>
                                        <p:tgtEl>
                                          <p:spTgt spid="15"/>
                                        </p:tgtEl>
                                        <p:attrNameLst>
                                          <p:attrName>ppt_y</p:attrName>
                                        </p:attrNameLst>
                                      </p:cBhvr>
                                      <p:tavLst>
                                        <p:tav tm="0">
                                          <p:val>
                                            <p:strVal val="#ppt_y+.1"/>
                                          </p:val>
                                        </p:tav>
                                        <p:tav tm="100000">
                                          <p:val>
                                            <p:strVal val="#ppt_y"/>
                                          </p:val>
                                        </p:tav>
                                      </p:tavLst>
                                    </p:anim>
                                  </p:childTnLst>
                                </p:cTn>
                              </p:par>
                              <p:par>
                                <p:cTn id="97" presetID="42" presetClass="entr" presetSubtype="0" fill="hold" grpId="0" nodeType="withEffect">
                                  <p:stCondLst>
                                    <p:cond delay="0"/>
                                  </p:stCondLst>
                                  <p:childTnLst>
                                    <p:set>
                                      <p:cBhvr>
                                        <p:cTn id="98" dur="1" fill="hold">
                                          <p:stCondLst>
                                            <p:cond delay="0"/>
                                          </p:stCondLst>
                                        </p:cTn>
                                        <p:tgtEl>
                                          <p:spTgt spid="8"/>
                                        </p:tgtEl>
                                        <p:attrNameLst>
                                          <p:attrName>style.visibility</p:attrName>
                                        </p:attrNameLst>
                                      </p:cBhvr>
                                      <p:to>
                                        <p:strVal val="visible"/>
                                      </p:to>
                                    </p:set>
                                    <p:animEffect transition="in" filter="fade">
                                      <p:cBhvr>
                                        <p:cTn id="99" dur="1000"/>
                                        <p:tgtEl>
                                          <p:spTgt spid="8"/>
                                        </p:tgtEl>
                                      </p:cBhvr>
                                    </p:animEffect>
                                    <p:anim calcmode="lin" valueType="num">
                                      <p:cBhvr>
                                        <p:cTn id="100" dur="1000" fill="hold"/>
                                        <p:tgtEl>
                                          <p:spTgt spid="8"/>
                                        </p:tgtEl>
                                        <p:attrNameLst>
                                          <p:attrName>ppt_x</p:attrName>
                                        </p:attrNameLst>
                                      </p:cBhvr>
                                      <p:tavLst>
                                        <p:tav tm="0">
                                          <p:val>
                                            <p:strVal val="#ppt_x"/>
                                          </p:val>
                                        </p:tav>
                                        <p:tav tm="100000">
                                          <p:val>
                                            <p:strVal val="#ppt_x"/>
                                          </p:val>
                                        </p:tav>
                                      </p:tavLst>
                                    </p:anim>
                                    <p:anim calcmode="lin" valueType="num">
                                      <p:cBhvr>
                                        <p:cTn id="101" dur="1000" fill="hold"/>
                                        <p:tgtEl>
                                          <p:spTgt spid="8"/>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24"/>
                                        </p:tgtEl>
                                        <p:attrNameLst>
                                          <p:attrName>style.visibility</p:attrName>
                                        </p:attrNameLst>
                                      </p:cBhvr>
                                      <p:to>
                                        <p:strVal val="visible"/>
                                      </p:to>
                                    </p:set>
                                    <p:animEffect transition="in" filter="fade">
                                      <p:cBhvr>
                                        <p:cTn id="104" dur="1000"/>
                                        <p:tgtEl>
                                          <p:spTgt spid="24"/>
                                        </p:tgtEl>
                                      </p:cBhvr>
                                    </p:animEffect>
                                    <p:anim calcmode="lin" valueType="num">
                                      <p:cBhvr>
                                        <p:cTn id="105" dur="1000" fill="hold"/>
                                        <p:tgtEl>
                                          <p:spTgt spid="24"/>
                                        </p:tgtEl>
                                        <p:attrNameLst>
                                          <p:attrName>ppt_x</p:attrName>
                                        </p:attrNameLst>
                                      </p:cBhvr>
                                      <p:tavLst>
                                        <p:tav tm="0">
                                          <p:val>
                                            <p:strVal val="#ppt_x"/>
                                          </p:val>
                                        </p:tav>
                                        <p:tav tm="100000">
                                          <p:val>
                                            <p:strVal val="#ppt_x"/>
                                          </p:val>
                                        </p:tav>
                                      </p:tavLst>
                                    </p:anim>
                                    <p:anim calcmode="lin" valueType="num">
                                      <p:cBhvr>
                                        <p:cTn id="106"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42" presetClass="entr" presetSubtype="0" fill="hold" grpId="0" nodeType="clickEffect">
                                  <p:stCondLst>
                                    <p:cond delay="0"/>
                                  </p:stCondLst>
                                  <p:childTnLst>
                                    <p:set>
                                      <p:cBhvr>
                                        <p:cTn id="110" dur="1" fill="hold">
                                          <p:stCondLst>
                                            <p:cond delay="0"/>
                                          </p:stCondLst>
                                        </p:cTn>
                                        <p:tgtEl>
                                          <p:spTgt spid="23"/>
                                        </p:tgtEl>
                                        <p:attrNameLst>
                                          <p:attrName>style.visibility</p:attrName>
                                        </p:attrNameLst>
                                      </p:cBhvr>
                                      <p:to>
                                        <p:strVal val="visible"/>
                                      </p:to>
                                    </p:set>
                                    <p:animEffect transition="in" filter="fade">
                                      <p:cBhvr>
                                        <p:cTn id="111" dur="1000"/>
                                        <p:tgtEl>
                                          <p:spTgt spid="23"/>
                                        </p:tgtEl>
                                      </p:cBhvr>
                                    </p:animEffect>
                                    <p:anim calcmode="lin" valueType="num">
                                      <p:cBhvr>
                                        <p:cTn id="112" dur="1000" fill="hold"/>
                                        <p:tgtEl>
                                          <p:spTgt spid="23"/>
                                        </p:tgtEl>
                                        <p:attrNameLst>
                                          <p:attrName>ppt_x</p:attrName>
                                        </p:attrNameLst>
                                      </p:cBhvr>
                                      <p:tavLst>
                                        <p:tav tm="0">
                                          <p:val>
                                            <p:strVal val="#ppt_x"/>
                                          </p:val>
                                        </p:tav>
                                        <p:tav tm="100000">
                                          <p:val>
                                            <p:strVal val="#ppt_x"/>
                                          </p:val>
                                        </p:tav>
                                      </p:tavLst>
                                    </p:anim>
                                    <p:anim calcmode="lin" valueType="num">
                                      <p:cBhvr>
                                        <p:cTn id="113"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par>
                    <p:cTn id="114" fill="hold">
                      <p:stCondLst>
                        <p:cond delay="indefinite"/>
                      </p:stCondLst>
                      <p:childTnLst>
                        <p:par>
                          <p:cTn id="115" fill="hold">
                            <p:stCondLst>
                              <p:cond delay="0"/>
                            </p:stCondLst>
                            <p:childTnLst>
                              <p:par>
                                <p:cTn id="116" presetID="42" presetClass="entr" presetSubtype="0" fill="hold" grpId="0" nodeType="clickEffect">
                                  <p:stCondLst>
                                    <p:cond delay="0"/>
                                  </p:stCondLst>
                                  <p:childTnLst>
                                    <p:set>
                                      <p:cBhvr>
                                        <p:cTn id="117" dur="1" fill="hold">
                                          <p:stCondLst>
                                            <p:cond delay="0"/>
                                          </p:stCondLst>
                                        </p:cTn>
                                        <p:tgtEl>
                                          <p:spTgt spid="16"/>
                                        </p:tgtEl>
                                        <p:attrNameLst>
                                          <p:attrName>style.visibility</p:attrName>
                                        </p:attrNameLst>
                                      </p:cBhvr>
                                      <p:to>
                                        <p:strVal val="visible"/>
                                      </p:to>
                                    </p:set>
                                    <p:animEffect transition="in" filter="fade">
                                      <p:cBhvr>
                                        <p:cTn id="118" dur="1000"/>
                                        <p:tgtEl>
                                          <p:spTgt spid="16"/>
                                        </p:tgtEl>
                                      </p:cBhvr>
                                    </p:animEffect>
                                    <p:anim calcmode="lin" valueType="num">
                                      <p:cBhvr>
                                        <p:cTn id="119" dur="1000" fill="hold"/>
                                        <p:tgtEl>
                                          <p:spTgt spid="16"/>
                                        </p:tgtEl>
                                        <p:attrNameLst>
                                          <p:attrName>ppt_x</p:attrName>
                                        </p:attrNameLst>
                                      </p:cBhvr>
                                      <p:tavLst>
                                        <p:tav tm="0">
                                          <p:val>
                                            <p:strVal val="#ppt_x"/>
                                          </p:val>
                                        </p:tav>
                                        <p:tav tm="100000">
                                          <p:val>
                                            <p:strVal val="#ppt_x"/>
                                          </p:val>
                                        </p:tav>
                                      </p:tavLst>
                                    </p:anim>
                                    <p:anim calcmode="lin" valueType="num">
                                      <p:cBhvr>
                                        <p:cTn id="120" dur="1000" fill="hold"/>
                                        <p:tgtEl>
                                          <p:spTgt spid="16"/>
                                        </p:tgtEl>
                                        <p:attrNameLst>
                                          <p:attrName>ppt_y</p:attrName>
                                        </p:attrNameLst>
                                      </p:cBhvr>
                                      <p:tavLst>
                                        <p:tav tm="0">
                                          <p:val>
                                            <p:strVal val="#ppt_y+.1"/>
                                          </p:val>
                                        </p:tav>
                                        <p:tav tm="100000">
                                          <p:val>
                                            <p:strVal val="#ppt_y"/>
                                          </p:val>
                                        </p:tav>
                                      </p:tavLst>
                                    </p:anim>
                                  </p:childTnLst>
                                </p:cTn>
                              </p:par>
                              <p:par>
                                <p:cTn id="121" presetID="42" presetClass="entr" presetSubtype="0" fill="hold" grpId="0" nodeType="withEffect">
                                  <p:stCondLst>
                                    <p:cond delay="0"/>
                                  </p:stCondLst>
                                  <p:childTnLst>
                                    <p:set>
                                      <p:cBhvr>
                                        <p:cTn id="122" dur="1" fill="hold">
                                          <p:stCondLst>
                                            <p:cond delay="0"/>
                                          </p:stCondLst>
                                        </p:cTn>
                                        <p:tgtEl>
                                          <p:spTgt spid="9"/>
                                        </p:tgtEl>
                                        <p:attrNameLst>
                                          <p:attrName>style.visibility</p:attrName>
                                        </p:attrNameLst>
                                      </p:cBhvr>
                                      <p:to>
                                        <p:strVal val="visible"/>
                                      </p:to>
                                    </p:set>
                                    <p:animEffect transition="in" filter="fade">
                                      <p:cBhvr>
                                        <p:cTn id="123" dur="1000"/>
                                        <p:tgtEl>
                                          <p:spTgt spid="9"/>
                                        </p:tgtEl>
                                      </p:cBhvr>
                                    </p:animEffect>
                                    <p:anim calcmode="lin" valueType="num">
                                      <p:cBhvr>
                                        <p:cTn id="124" dur="1000" fill="hold"/>
                                        <p:tgtEl>
                                          <p:spTgt spid="9"/>
                                        </p:tgtEl>
                                        <p:attrNameLst>
                                          <p:attrName>ppt_x</p:attrName>
                                        </p:attrNameLst>
                                      </p:cBhvr>
                                      <p:tavLst>
                                        <p:tav tm="0">
                                          <p:val>
                                            <p:strVal val="#ppt_x"/>
                                          </p:val>
                                        </p:tav>
                                        <p:tav tm="100000">
                                          <p:val>
                                            <p:strVal val="#ppt_x"/>
                                          </p:val>
                                        </p:tav>
                                      </p:tavLst>
                                    </p:anim>
                                    <p:anim calcmode="lin" valueType="num">
                                      <p:cBhvr>
                                        <p:cTn id="12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26" fill="hold">
                      <p:stCondLst>
                        <p:cond delay="indefinite"/>
                      </p:stCondLst>
                      <p:childTnLst>
                        <p:par>
                          <p:cTn id="127" fill="hold">
                            <p:stCondLst>
                              <p:cond delay="0"/>
                            </p:stCondLst>
                            <p:childTnLst>
                              <p:par>
                                <p:cTn id="128" presetID="42" presetClass="entr" presetSubtype="0" fill="hold" grpId="0" nodeType="clickEffect">
                                  <p:stCondLst>
                                    <p:cond delay="0"/>
                                  </p:stCondLst>
                                  <p:childTnLst>
                                    <p:set>
                                      <p:cBhvr>
                                        <p:cTn id="129" dur="1" fill="hold">
                                          <p:stCondLst>
                                            <p:cond delay="0"/>
                                          </p:stCondLst>
                                        </p:cTn>
                                        <p:tgtEl>
                                          <p:spTgt spid="25"/>
                                        </p:tgtEl>
                                        <p:attrNameLst>
                                          <p:attrName>style.visibility</p:attrName>
                                        </p:attrNameLst>
                                      </p:cBhvr>
                                      <p:to>
                                        <p:strVal val="visible"/>
                                      </p:to>
                                    </p:set>
                                    <p:animEffect transition="in" filter="fade">
                                      <p:cBhvr>
                                        <p:cTn id="130" dur="1000"/>
                                        <p:tgtEl>
                                          <p:spTgt spid="25"/>
                                        </p:tgtEl>
                                      </p:cBhvr>
                                    </p:animEffect>
                                    <p:anim calcmode="lin" valueType="num">
                                      <p:cBhvr>
                                        <p:cTn id="131" dur="1000" fill="hold"/>
                                        <p:tgtEl>
                                          <p:spTgt spid="25"/>
                                        </p:tgtEl>
                                        <p:attrNameLst>
                                          <p:attrName>ppt_x</p:attrName>
                                        </p:attrNameLst>
                                      </p:cBhvr>
                                      <p:tavLst>
                                        <p:tav tm="0">
                                          <p:val>
                                            <p:strVal val="#ppt_x"/>
                                          </p:val>
                                        </p:tav>
                                        <p:tav tm="100000">
                                          <p:val>
                                            <p:strVal val="#ppt_x"/>
                                          </p:val>
                                        </p:tav>
                                      </p:tavLst>
                                    </p:anim>
                                    <p:anim calcmode="lin" valueType="num">
                                      <p:cBhvr>
                                        <p:cTn id="132" dur="1000" fill="hold"/>
                                        <p:tgtEl>
                                          <p:spTgt spid="25"/>
                                        </p:tgtEl>
                                        <p:attrNameLst>
                                          <p:attrName>ppt_y</p:attrName>
                                        </p:attrNameLst>
                                      </p:cBhvr>
                                      <p:tavLst>
                                        <p:tav tm="0">
                                          <p:val>
                                            <p:strVal val="#ppt_y+.1"/>
                                          </p:val>
                                        </p:tav>
                                        <p:tav tm="100000">
                                          <p:val>
                                            <p:strVal val="#ppt_y"/>
                                          </p:val>
                                        </p:tav>
                                      </p:tavLst>
                                    </p:anim>
                                  </p:childTnLst>
                                </p:cTn>
                              </p:par>
                              <p:par>
                                <p:cTn id="133" presetID="42" presetClass="entr" presetSubtype="0" fill="hold" grpId="0" nodeType="withEffect">
                                  <p:stCondLst>
                                    <p:cond delay="0"/>
                                  </p:stCondLst>
                                  <p:childTnLst>
                                    <p:set>
                                      <p:cBhvr>
                                        <p:cTn id="134" dur="1" fill="hold">
                                          <p:stCondLst>
                                            <p:cond delay="0"/>
                                          </p:stCondLst>
                                        </p:cTn>
                                        <p:tgtEl>
                                          <p:spTgt spid="26"/>
                                        </p:tgtEl>
                                        <p:attrNameLst>
                                          <p:attrName>style.visibility</p:attrName>
                                        </p:attrNameLst>
                                      </p:cBhvr>
                                      <p:to>
                                        <p:strVal val="visible"/>
                                      </p:to>
                                    </p:set>
                                    <p:animEffect transition="in" filter="fade">
                                      <p:cBhvr>
                                        <p:cTn id="135" dur="1000"/>
                                        <p:tgtEl>
                                          <p:spTgt spid="26"/>
                                        </p:tgtEl>
                                      </p:cBhvr>
                                    </p:animEffect>
                                    <p:anim calcmode="lin" valueType="num">
                                      <p:cBhvr>
                                        <p:cTn id="136" dur="1000" fill="hold"/>
                                        <p:tgtEl>
                                          <p:spTgt spid="26"/>
                                        </p:tgtEl>
                                        <p:attrNameLst>
                                          <p:attrName>ppt_x</p:attrName>
                                        </p:attrNameLst>
                                      </p:cBhvr>
                                      <p:tavLst>
                                        <p:tav tm="0">
                                          <p:val>
                                            <p:strVal val="#ppt_x"/>
                                          </p:val>
                                        </p:tav>
                                        <p:tav tm="100000">
                                          <p:val>
                                            <p:strVal val="#ppt_x"/>
                                          </p:val>
                                        </p:tav>
                                      </p:tavLst>
                                    </p:anim>
                                    <p:anim calcmode="lin" valueType="num">
                                      <p:cBhvr>
                                        <p:cTn id="137"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2" grpId="0" animBg="1"/>
      <p:bldP spid="13" grpId="0" animBg="1"/>
      <p:bldP spid="14" grpId="0" animBg="1"/>
      <p:bldP spid="15" grpId="0" animBg="1"/>
      <p:bldP spid="16" grpId="0" animBg="1"/>
      <p:bldP spid="17" grpId="0" animBg="1"/>
      <p:bldP spid="18" grpId="0" animBg="1"/>
      <p:bldP spid="19" grpId="0" animBg="1"/>
      <p:bldP spid="21" grpId="0" animBg="1"/>
      <p:bldP spid="22" grpId="0" animBg="1"/>
      <p:bldP spid="23" grpId="0" animBg="1"/>
      <p:bldP spid="24" grpId="0" animBg="1"/>
      <p:bldP spid="25" grpId="0" animBg="1"/>
      <p:bldP spid="26" grpId="0" animBg="1"/>
      <p:bldP spid="27" grpId="0" animBg="1"/>
      <p:bldP spid="28" grpId="0" animBg="1"/>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4" name="AutoShape 4"/>
          <p:cNvSpPr>
            <a:spLocks noChangeArrowheads="1"/>
          </p:cNvSpPr>
          <p:nvPr/>
        </p:nvSpPr>
        <p:spPr bwMode="auto">
          <a:xfrm>
            <a:off x="239057" y="2239472"/>
            <a:ext cx="2514536" cy="1549568"/>
          </a:xfrm>
          <a:prstGeom prst="rightArrowCallout">
            <a:avLst>
              <a:gd name="adj1" fmla="val 52343"/>
              <a:gd name="adj2" fmla="val 50000"/>
              <a:gd name="adj3" fmla="val 13605"/>
              <a:gd name="adj4" fmla="val 92749"/>
            </a:avLst>
          </a:prstGeom>
          <a:solidFill>
            <a:schemeClr val="tx2">
              <a:lumMod val="50000"/>
            </a:schemeClr>
          </a:solidFill>
          <a:ln w="9525">
            <a:noFill/>
            <a:miter lim="800000"/>
            <a:headEnd/>
            <a:tailEn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DEF5FA"/>
                </a:solidFill>
                <a:effectLst/>
                <a:uLnTx/>
                <a:uFillTx/>
                <a:latin typeface="Arial Rounded MT Bold" panose="020F0704030504030204" pitchFamily="34" charset="0"/>
                <a:ea typeface="+mn-ea"/>
                <a:cs typeface="Arial" pitchFamily="34" charset="0"/>
              </a:rPr>
              <a:t>ANALISIS DATA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DEF5FA"/>
                </a:solidFill>
                <a:effectLst/>
                <a:uLnTx/>
                <a:uFillTx/>
                <a:latin typeface="Arial Rounded MT Bold" panose="020F0704030504030204" pitchFamily="34" charset="0"/>
                <a:ea typeface="+mn-ea"/>
                <a:cs typeface="Arial" pitchFamily="34" charset="0"/>
              </a:rPr>
              <a:t>KUANTITATIF: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DEF5FA"/>
                </a:solidFill>
                <a:effectLst/>
                <a:uLnTx/>
                <a:uFillTx/>
                <a:latin typeface="Arial Rounded MT Bold" panose="020F0704030504030204" pitchFamily="34" charset="0"/>
                <a:ea typeface="+mn-ea"/>
                <a:cs typeface="Arial" pitchFamily="34" charset="0"/>
              </a:rPr>
              <a:t>DG STATISTIK</a:t>
            </a:r>
            <a:endParaRPr kumimoji="0" lang="en-GB" sz="1800" b="1" i="0" u="none" strike="noStrike" kern="1200" cap="none" spc="0" normalizeH="0" baseline="0" noProof="0" dirty="0">
              <a:ln>
                <a:noFill/>
              </a:ln>
              <a:solidFill>
                <a:srgbClr val="DEF5FA"/>
              </a:solidFill>
              <a:effectLst/>
              <a:uLnTx/>
              <a:uFillTx/>
              <a:latin typeface="Arial Rounded MT Bold" panose="020F0704030504030204" pitchFamily="34" charset="0"/>
              <a:ea typeface="+mn-ea"/>
              <a:cs typeface="Arial" pitchFamily="34" charset="0"/>
            </a:endParaRPr>
          </a:p>
        </p:txBody>
      </p:sp>
      <p:sp>
        <p:nvSpPr>
          <p:cNvPr id="10245" name="AutoShape 5"/>
          <p:cNvSpPr>
            <a:spLocks noChangeArrowheads="1"/>
          </p:cNvSpPr>
          <p:nvPr/>
        </p:nvSpPr>
        <p:spPr bwMode="auto">
          <a:xfrm>
            <a:off x="3348161" y="3573463"/>
            <a:ext cx="2447082" cy="1152525"/>
          </a:xfrm>
          <a:prstGeom prst="rightArrowCallout">
            <a:avLst>
              <a:gd name="adj1" fmla="val 52343"/>
              <a:gd name="adj2" fmla="val 50000"/>
              <a:gd name="adj3" fmla="val 39534"/>
              <a:gd name="adj4" fmla="val 81380"/>
            </a:avLst>
          </a:prstGeom>
          <a:solidFill>
            <a:srgbClr val="7030A0"/>
          </a:solidFill>
          <a:ln w="9525">
            <a:noFill/>
            <a:miter lim="800000"/>
            <a:headEnd/>
            <a:tailEn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wrap="none" anchor="ctr"/>
          <a:lstStyle/>
          <a:p>
            <a:pPr marL="0" marR="0" lvl="0" indent="0" algn="ctr" defTabSz="914400" rtl="0" eaLnBrk="1" fontAlgn="auto" latinLnBrk="0" hangingPunct="1">
              <a:lnSpc>
                <a:spcPct val="23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prstClr val="black"/>
                </a:solidFill>
                <a:effectLst/>
                <a:uLnTx/>
                <a:uFillTx/>
                <a:latin typeface="Lucida Sans Unicode"/>
                <a:ea typeface="+mn-ea"/>
                <a:cs typeface="Arial" pitchFamily="34" charset="0"/>
              </a:rPr>
              <a:t>Ii</a:t>
            </a:r>
            <a:r>
              <a:rPr kumimoji="0" lang="en-US" sz="2000" b="1" i="0" u="none" strike="noStrike" kern="1200" cap="none" spc="0" normalizeH="0" baseline="0" noProof="0" dirty="0" err="1">
                <a:ln>
                  <a:noFill/>
                </a:ln>
                <a:solidFill>
                  <a:prstClr val="white"/>
                </a:solidFill>
                <a:effectLst/>
                <a:uLnTx/>
                <a:uFillTx/>
                <a:latin typeface="Lucida Sans Unicode"/>
                <a:ea typeface="+mn-ea"/>
                <a:cs typeface="Arial" pitchFamily="34" charset="0"/>
              </a:rPr>
              <a:t>IN</a:t>
            </a:r>
            <a:r>
              <a:rPr kumimoji="0" lang="en-US" sz="2000" b="1" i="0" u="none" strike="noStrike" kern="1200" cap="none" spc="0" normalizeH="0" baseline="0" noProof="0" dirty="0" err="1">
                <a:ln>
                  <a:noFill/>
                </a:ln>
                <a:solidFill>
                  <a:prstClr val="white"/>
                </a:solidFill>
                <a:effectLst/>
                <a:uLnTx/>
                <a:uFillTx/>
                <a:latin typeface="Arial Rounded MT Bold" pitchFamily="34" charset="0"/>
                <a:ea typeface="+mn-ea"/>
                <a:cs typeface="Arial" pitchFamily="34" charset="0"/>
              </a:rPr>
              <a:t>FERENSIAL</a:t>
            </a:r>
            <a:endParaRPr kumimoji="0" lang="en-US" sz="2000" b="1" i="0" u="none" strike="noStrike" kern="1200" cap="none" spc="0" normalizeH="0" baseline="0" noProof="0" dirty="0">
              <a:ln>
                <a:noFill/>
              </a:ln>
              <a:solidFill>
                <a:prstClr val="white"/>
              </a:solidFill>
              <a:effectLst/>
              <a:uLnTx/>
              <a:uFillTx/>
              <a:latin typeface="Arial Rounded MT Bold" pitchFamily="34" charset="0"/>
              <a:ea typeface="+mn-ea"/>
              <a:cs typeface="Arial"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1" i="0" u="none" strike="noStrike" kern="1200" cap="none" spc="0" normalizeH="0" baseline="0" noProof="0" dirty="0">
              <a:ln>
                <a:noFill/>
              </a:ln>
              <a:solidFill>
                <a:prstClr val="white"/>
              </a:solidFill>
              <a:effectLst/>
              <a:uLnTx/>
              <a:uFillTx/>
              <a:latin typeface="Lucida Sans Unicode"/>
              <a:ea typeface="+mn-ea"/>
              <a:cs typeface="Arial" pitchFamily="34" charset="0"/>
            </a:endParaRPr>
          </a:p>
        </p:txBody>
      </p:sp>
      <p:sp>
        <p:nvSpPr>
          <p:cNvPr id="10246" name="AutoShape 6"/>
          <p:cNvSpPr>
            <a:spLocks noChangeArrowheads="1"/>
          </p:cNvSpPr>
          <p:nvPr/>
        </p:nvSpPr>
        <p:spPr bwMode="auto">
          <a:xfrm>
            <a:off x="3455590" y="777072"/>
            <a:ext cx="2447082" cy="1152525"/>
          </a:xfrm>
          <a:prstGeom prst="rightArrowCallout">
            <a:avLst>
              <a:gd name="adj1" fmla="val 52343"/>
              <a:gd name="adj2" fmla="val 50000"/>
              <a:gd name="adj3" fmla="val 42121"/>
              <a:gd name="adj4" fmla="val 81102"/>
            </a:avLst>
          </a:prstGeom>
          <a:solidFill>
            <a:schemeClr val="accent1">
              <a:lumMod val="50000"/>
            </a:schemeClr>
          </a:solidFill>
          <a:ln w="9525">
            <a:noFill/>
            <a:miter lim="800000"/>
            <a:headEnd/>
            <a:tailEn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DEF5FA"/>
                </a:solidFill>
                <a:effectLst/>
                <a:uLnTx/>
                <a:uFillTx/>
                <a:latin typeface="Lucida Sans Unicode"/>
                <a:ea typeface="+mn-ea"/>
                <a:cs typeface="Arial" pitchFamily="34" charset="0"/>
              </a:rPr>
              <a:t>DESKRIPTIF</a:t>
            </a:r>
            <a:endParaRPr kumimoji="0" lang="en-GB" sz="2000" b="1" i="0" u="none" strike="noStrike" kern="1200" cap="none" spc="0" normalizeH="0" baseline="0" noProof="0" dirty="0">
              <a:ln>
                <a:noFill/>
              </a:ln>
              <a:solidFill>
                <a:srgbClr val="DEF5FA"/>
              </a:solidFill>
              <a:effectLst/>
              <a:uLnTx/>
              <a:uFillTx/>
              <a:latin typeface="Lucida Sans Unicode"/>
              <a:ea typeface="+mn-ea"/>
              <a:cs typeface="Arial" pitchFamily="34" charset="0"/>
            </a:endParaRPr>
          </a:p>
        </p:txBody>
      </p:sp>
      <p:sp>
        <p:nvSpPr>
          <p:cNvPr id="10247" name="AutoShape 7"/>
          <p:cNvSpPr>
            <a:spLocks noChangeArrowheads="1"/>
          </p:cNvSpPr>
          <p:nvPr/>
        </p:nvSpPr>
        <p:spPr bwMode="auto">
          <a:xfrm rot="16200000">
            <a:off x="963303" y="2550259"/>
            <a:ext cx="4176737" cy="592979"/>
          </a:xfrm>
          <a:prstGeom prst="triangle">
            <a:avLst>
              <a:gd name="adj" fmla="val 50000"/>
            </a:avLst>
          </a:prstGeom>
          <a:solidFill>
            <a:schemeClr val="tx1"/>
          </a:solidFill>
          <a:ln w="9525">
            <a:noFill/>
            <a:miter lim="800000"/>
            <a:headEnd/>
            <a:tailEn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10248" name="AutoShape 8"/>
          <p:cNvSpPr>
            <a:spLocks noChangeArrowheads="1"/>
          </p:cNvSpPr>
          <p:nvPr/>
        </p:nvSpPr>
        <p:spPr bwMode="auto">
          <a:xfrm>
            <a:off x="6168093" y="2846748"/>
            <a:ext cx="2736850" cy="1152525"/>
          </a:xfrm>
          <a:prstGeom prst="rightArrowCallout">
            <a:avLst>
              <a:gd name="adj1" fmla="val 52343"/>
              <a:gd name="adj2" fmla="val 50000"/>
              <a:gd name="adj3" fmla="val 39534"/>
              <a:gd name="adj4" fmla="val 83352"/>
            </a:avLst>
          </a:prstGeom>
          <a:solidFill>
            <a:schemeClr val="bg2">
              <a:lumMod val="10000"/>
            </a:schemeClr>
          </a:solidFill>
          <a:ln w="9525">
            <a:noFill/>
            <a:miter lim="800000"/>
            <a:headEnd/>
            <a:tailEn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wrap="none" anchor="ctr"/>
          <a:lstStyle/>
          <a:p>
            <a:pPr marL="0" marR="0" lvl="0" indent="0" algn="ctr" defTabSz="914400" rtl="0" eaLnBrk="1" fontAlgn="auto" latinLnBrk="0" hangingPunct="1">
              <a:lnSpc>
                <a:spcPct val="23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Lucida Sans Unicode"/>
                <a:ea typeface="+mn-ea"/>
                <a:cs typeface="Arial" pitchFamily="34" charset="0"/>
              </a:rPr>
              <a:t>PARAMETRIS</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1" i="0" u="none" strike="noStrike" kern="1200" cap="none" spc="0" normalizeH="0" baseline="0" noProof="0" dirty="0">
              <a:ln>
                <a:noFill/>
              </a:ln>
              <a:solidFill>
                <a:prstClr val="black"/>
              </a:solidFill>
              <a:effectLst/>
              <a:uLnTx/>
              <a:uFillTx/>
              <a:latin typeface="Lucida Sans Unicode"/>
              <a:ea typeface="+mn-ea"/>
              <a:cs typeface="Arial" pitchFamily="34" charset="0"/>
            </a:endParaRPr>
          </a:p>
        </p:txBody>
      </p:sp>
      <p:sp>
        <p:nvSpPr>
          <p:cNvPr id="10249" name="AutoShape 9"/>
          <p:cNvSpPr>
            <a:spLocks noChangeArrowheads="1"/>
          </p:cNvSpPr>
          <p:nvPr/>
        </p:nvSpPr>
        <p:spPr bwMode="auto">
          <a:xfrm>
            <a:off x="6168093" y="4725988"/>
            <a:ext cx="2736850" cy="1152525"/>
          </a:xfrm>
          <a:prstGeom prst="rightArrowCallout">
            <a:avLst>
              <a:gd name="adj1" fmla="val 52343"/>
              <a:gd name="adj2" fmla="val 50000"/>
              <a:gd name="adj3" fmla="val 39534"/>
              <a:gd name="adj4" fmla="val 83352"/>
            </a:avLst>
          </a:prstGeom>
          <a:solidFill>
            <a:schemeClr val="accent3">
              <a:lumMod val="50000"/>
            </a:schemeClr>
          </a:solidFill>
          <a:ln w="9525">
            <a:noFill/>
            <a:miter lim="800000"/>
            <a:headEnd/>
            <a:tailEn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wrap="none" anchor="ctr"/>
          <a:lstStyle/>
          <a:p>
            <a:pPr marL="0" marR="0" lvl="0" indent="0" algn="ctr" defTabSz="914400" rtl="0" eaLnBrk="1" fontAlgn="auto" latinLnBrk="0" hangingPunct="1">
              <a:lnSpc>
                <a:spcPct val="8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white"/>
              </a:solidFill>
              <a:effectLst/>
              <a:uLnTx/>
              <a:uFillTx/>
              <a:latin typeface="Lucida Sans Unicode"/>
              <a:ea typeface="+mn-ea"/>
              <a:cs typeface="Arial" pitchFamily="34" charset="0"/>
            </a:endParaRP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Lucida Sans Unicode"/>
                <a:ea typeface="+mn-ea"/>
                <a:cs typeface="Arial" pitchFamily="34" charset="0"/>
              </a:rPr>
              <a:t>NON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Lucida Sans Unicode"/>
                <a:ea typeface="+mn-ea"/>
                <a:cs typeface="Arial" pitchFamily="34" charset="0"/>
              </a:rPr>
              <a:t>PARAMETRIS</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1" i="0" u="none" strike="noStrike" kern="1200" cap="none" spc="0" normalizeH="0" baseline="0" noProof="0" dirty="0">
              <a:ln>
                <a:noFill/>
              </a:ln>
              <a:solidFill>
                <a:prstClr val="black"/>
              </a:solidFill>
              <a:effectLst/>
              <a:uLnTx/>
              <a:uFillTx/>
              <a:latin typeface="Lucida Sans Unicode"/>
              <a:ea typeface="+mn-ea"/>
              <a:cs typeface="Arial" pitchFamily="34" charset="0"/>
            </a:endParaRPr>
          </a:p>
        </p:txBody>
      </p:sp>
      <p:sp>
        <p:nvSpPr>
          <p:cNvPr id="10250" name="AutoShape 10"/>
          <p:cNvSpPr>
            <a:spLocks noChangeArrowheads="1"/>
          </p:cNvSpPr>
          <p:nvPr/>
        </p:nvSpPr>
        <p:spPr bwMode="auto">
          <a:xfrm rot="16200000">
            <a:off x="4469252" y="4106422"/>
            <a:ext cx="2952526" cy="445155"/>
          </a:xfrm>
          <a:prstGeom prst="triangle">
            <a:avLst>
              <a:gd name="adj" fmla="val 50000"/>
            </a:avLst>
          </a:prstGeom>
          <a:solidFill>
            <a:schemeClr val="tx1"/>
          </a:solidFill>
          <a:ln w="9525">
            <a:noFill/>
            <a:miter lim="800000"/>
            <a:headEnd/>
            <a:tailEn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Tree>
    <p:extLst>
      <p:ext uri="{BB962C8B-B14F-4D97-AF65-F5344CB8AC3E}">
        <p14:creationId xmlns:p14="http://schemas.microsoft.com/office/powerpoint/2010/main" val="3312879259"/>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lowchart: Document 3"/>
          <p:cNvSpPr/>
          <p:nvPr/>
        </p:nvSpPr>
        <p:spPr>
          <a:xfrm>
            <a:off x="285720" y="2428868"/>
            <a:ext cx="2143140" cy="1428760"/>
          </a:xfrm>
          <a:prstGeom prst="flowChartDocument">
            <a:avLst/>
          </a:prstGeom>
          <a:solidFill>
            <a:srgbClr val="0070C0"/>
          </a:solidFill>
          <a:scene3d>
            <a:camera prst="orthographicFront"/>
            <a:lightRig rig="threePt" dir="t"/>
          </a:scene3d>
          <a:sp3d>
            <a:bevelT prst="convex"/>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solidFill>
                  <a:srgbClr val="FFFFFF"/>
                </a:solidFill>
                <a:effectLst/>
                <a:uLnTx/>
                <a:uFillTx/>
                <a:latin typeface="Arial Rounded MT Bold" pitchFamily="34" charset="0"/>
                <a:ea typeface="+mn-ea"/>
                <a:cs typeface="+mn-cs"/>
              </a:rPr>
              <a:t>Analisis</a:t>
            </a:r>
            <a:r>
              <a:rPr kumimoji="0" lang="en-US" sz="2800" b="0" i="0" u="none" strike="noStrike" kern="1200" cap="none" spc="0" normalizeH="0" baseline="0" noProof="0" dirty="0">
                <a:ln>
                  <a:noFill/>
                </a:ln>
                <a:solidFill>
                  <a:srgbClr val="FFFFFF"/>
                </a:solidFill>
                <a:effectLst/>
                <a:uLnTx/>
                <a:uFillTx/>
                <a:latin typeface="Arial Rounded MT Bold" pitchFamily="34" charset="0"/>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Arial Rounded MT Bold" pitchFamily="34" charset="0"/>
                <a:ea typeface="+mn-ea"/>
                <a:cs typeface="+mn-cs"/>
              </a:rPr>
              <a:t>data</a:t>
            </a:r>
          </a:p>
        </p:txBody>
      </p:sp>
      <p:sp>
        <p:nvSpPr>
          <p:cNvPr id="5" name="Flowchart: Document 4"/>
          <p:cNvSpPr/>
          <p:nvPr/>
        </p:nvSpPr>
        <p:spPr>
          <a:xfrm>
            <a:off x="3286116" y="857232"/>
            <a:ext cx="2357454" cy="1214446"/>
          </a:xfrm>
          <a:prstGeom prst="flowChartDocument">
            <a:avLst/>
          </a:prstGeom>
          <a:solidFill>
            <a:schemeClr val="accent1">
              <a:lumMod val="75000"/>
            </a:schemeClr>
          </a:solidFill>
          <a:scene3d>
            <a:camera prst="orthographicFront"/>
            <a:lightRig rig="threePt" dir="t"/>
          </a:scene3d>
          <a:sp3d>
            <a:bevelT prst="convex"/>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solidFill>
                  <a:srgbClr val="FFFFFF"/>
                </a:solidFill>
                <a:effectLst/>
                <a:uLnTx/>
                <a:uFillTx/>
                <a:latin typeface="Arial Rounded MT Bold" pitchFamily="34" charset="0"/>
                <a:ea typeface="+mn-ea"/>
                <a:cs typeface="+mn-cs"/>
              </a:rPr>
              <a:t>Mengambarkan</a:t>
            </a:r>
            <a:endParaRPr kumimoji="0" lang="en-US" sz="2800" b="0" i="0" u="none" strike="noStrike" kern="1200" cap="none" spc="0" normalizeH="0" baseline="0" noProof="0" dirty="0">
              <a:ln>
                <a:noFill/>
              </a:ln>
              <a:solidFill>
                <a:srgbClr val="FFFFFF"/>
              </a:solidFill>
              <a:effectLst/>
              <a:uLnTx/>
              <a:uFillTx/>
              <a:latin typeface="Arial Rounded MT Bold" pitchFamily="34" charset="0"/>
              <a:ea typeface="+mn-ea"/>
              <a:cs typeface="+mn-cs"/>
            </a:endParaRPr>
          </a:p>
        </p:txBody>
      </p:sp>
      <p:sp>
        <p:nvSpPr>
          <p:cNvPr id="6" name="Flowchart: Document 5"/>
          <p:cNvSpPr/>
          <p:nvPr/>
        </p:nvSpPr>
        <p:spPr>
          <a:xfrm>
            <a:off x="6286512" y="214290"/>
            <a:ext cx="2786050" cy="1071570"/>
          </a:xfrm>
          <a:prstGeom prst="flowChartDocument">
            <a:avLst/>
          </a:prstGeom>
          <a:solidFill>
            <a:schemeClr val="accent5">
              <a:lumMod val="25000"/>
            </a:schemeClr>
          </a:solidFill>
          <a:scene3d>
            <a:camera prst="orthographicFront"/>
            <a:lightRig rig="threePt" dir="t"/>
          </a:scene3d>
          <a:sp3d>
            <a:bevelT prst="convex"/>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FFFFFF"/>
                </a:solidFill>
                <a:effectLst/>
                <a:uLnTx/>
                <a:uFillTx/>
                <a:latin typeface="Arial Rounded MT Bold" pitchFamily="34" charset="0"/>
                <a:ea typeface="+mn-ea"/>
                <a:cs typeface="+mn-cs"/>
              </a:rPr>
              <a:t>Perhitungan</a:t>
            </a:r>
            <a:r>
              <a:rPr kumimoji="0" lang="en-US" sz="2400" b="0" i="0" u="none" strike="noStrike" kern="1200" cap="none" spc="0" normalizeH="0" baseline="0" noProof="0" dirty="0">
                <a:ln>
                  <a:noFill/>
                </a:ln>
                <a:solidFill>
                  <a:srgbClr val="FFFFFF"/>
                </a:solidFill>
                <a:effectLst/>
                <a:uLnTx/>
                <a:uFillTx/>
                <a:latin typeface="Arial Rounded MT Bold" pitchFamily="34" charset="0"/>
                <a:ea typeface="+mn-ea"/>
                <a:cs typeface="+mn-cs"/>
              </a:rPr>
              <a:t> rata-rata &amp; SB</a:t>
            </a:r>
          </a:p>
        </p:txBody>
      </p:sp>
      <p:sp>
        <p:nvSpPr>
          <p:cNvPr id="9" name="Flowchart: Document 8"/>
          <p:cNvSpPr/>
          <p:nvPr/>
        </p:nvSpPr>
        <p:spPr>
          <a:xfrm>
            <a:off x="6286512" y="1428736"/>
            <a:ext cx="2786050" cy="1071570"/>
          </a:xfrm>
          <a:prstGeom prst="flowChartDocument">
            <a:avLst/>
          </a:prstGeom>
          <a:solidFill>
            <a:srgbClr val="0070C0"/>
          </a:solidFill>
          <a:scene3d>
            <a:camera prst="orthographicFront"/>
            <a:lightRig rig="threePt" dir="t"/>
          </a:scene3d>
          <a:sp3d>
            <a:bevelT prst="convex"/>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FFFFFF"/>
                </a:solidFill>
                <a:effectLst/>
                <a:uLnTx/>
                <a:uFillTx/>
                <a:latin typeface="Arial Rounded MT Bold" pitchFamily="34" charset="0"/>
                <a:ea typeface="+mn-ea"/>
                <a:cs typeface="+mn-cs"/>
              </a:rPr>
              <a:t>Perhitungan</a:t>
            </a:r>
            <a:r>
              <a:rPr kumimoji="0" lang="en-US" sz="2400" b="0" i="0" u="none" strike="noStrike" kern="1200" cap="none" spc="0" normalizeH="0" baseline="0" noProof="0" dirty="0">
                <a:ln>
                  <a:noFill/>
                </a:ln>
                <a:solidFill>
                  <a:srgbClr val="FFFFFF"/>
                </a:solidFill>
                <a:effectLst/>
                <a:uLnTx/>
                <a:uFillTx/>
                <a:latin typeface="Arial Rounded MT Bold" pitchFamily="34" charset="0"/>
                <a:ea typeface="+mn-ea"/>
                <a:cs typeface="+mn-cs"/>
              </a:rPr>
              <a:t> </a:t>
            </a:r>
            <a:r>
              <a:rPr kumimoji="0" lang="en-US" sz="2400" b="0" i="0" u="none" strike="noStrike" kern="1200" cap="none" spc="0" normalizeH="0" baseline="0" noProof="0" dirty="0" err="1">
                <a:ln>
                  <a:noFill/>
                </a:ln>
                <a:solidFill>
                  <a:srgbClr val="FFFFFF"/>
                </a:solidFill>
                <a:effectLst/>
                <a:uLnTx/>
                <a:uFillTx/>
                <a:latin typeface="Arial Rounded MT Bold" pitchFamily="34" charset="0"/>
                <a:ea typeface="+mn-ea"/>
                <a:cs typeface="+mn-cs"/>
              </a:rPr>
              <a:t>Persentase</a:t>
            </a:r>
            <a:endParaRPr kumimoji="0" lang="en-US" sz="2400" b="0" i="0" u="none" strike="noStrike" kern="1200" cap="none" spc="0" normalizeH="0" baseline="0" noProof="0" dirty="0">
              <a:ln>
                <a:noFill/>
              </a:ln>
              <a:solidFill>
                <a:srgbClr val="FFFFFF"/>
              </a:solidFill>
              <a:effectLst/>
              <a:uLnTx/>
              <a:uFillTx/>
              <a:latin typeface="Arial Rounded MT Bold" pitchFamily="34" charset="0"/>
              <a:ea typeface="+mn-ea"/>
              <a:cs typeface="+mn-cs"/>
            </a:endParaRPr>
          </a:p>
        </p:txBody>
      </p:sp>
      <p:sp>
        <p:nvSpPr>
          <p:cNvPr id="10" name="Flowchart: Document 9"/>
          <p:cNvSpPr/>
          <p:nvPr/>
        </p:nvSpPr>
        <p:spPr>
          <a:xfrm>
            <a:off x="3286116" y="4286256"/>
            <a:ext cx="2357454" cy="1214446"/>
          </a:xfrm>
          <a:prstGeom prst="flowChartDocument">
            <a:avLst/>
          </a:prstGeom>
          <a:solidFill>
            <a:srgbClr val="7030A0"/>
          </a:solidFill>
          <a:scene3d>
            <a:camera prst="orthographicFront"/>
            <a:lightRig rig="threePt" dir="t"/>
          </a:scene3d>
          <a:sp3d>
            <a:bevelT prst="convex"/>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solidFill>
                  <a:srgbClr val="FFFFFF"/>
                </a:solidFill>
                <a:effectLst/>
                <a:uLnTx/>
                <a:uFillTx/>
                <a:latin typeface="Arial Rounded MT Bold" pitchFamily="34" charset="0"/>
                <a:ea typeface="+mn-ea"/>
                <a:cs typeface="+mn-cs"/>
              </a:rPr>
              <a:t>Pengujian</a:t>
            </a:r>
            <a:endParaRPr kumimoji="0" lang="en-US" sz="2800" b="0" i="0" u="none" strike="noStrike" kern="1200" cap="none" spc="0" normalizeH="0" baseline="0" noProof="0" dirty="0">
              <a:ln>
                <a:noFill/>
              </a:ln>
              <a:solidFill>
                <a:srgbClr val="FFFFFF"/>
              </a:solidFill>
              <a:effectLst/>
              <a:uLnTx/>
              <a:uFillTx/>
              <a:latin typeface="Arial Rounded MT Bold"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solidFill>
                  <a:srgbClr val="FFFFFF"/>
                </a:solidFill>
                <a:effectLst/>
                <a:uLnTx/>
                <a:uFillTx/>
                <a:latin typeface="Arial Rounded MT Bold" pitchFamily="34" charset="0"/>
                <a:ea typeface="+mn-ea"/>
                <a:cs typeface="+mn-cs"/>
              </a:rPr>
              <a:t>Hipotesis</a:t>
            </a:r>
            <a:endParaRPr kumimoji="0" lang="en-US" sz="2800" b="0" i="0" u="none" strike="noStrike" kern="1200" cap="none" spc="0" normalizeH="0" baseline="0" noProof="0" dirty="0">
              <a:ln>
                <a:noFill/>
              </a:ln>
              <a:solidFill>
                <a:srgbClr val="FFFFFF"/>
              </a:solidFill>
              <a:effectLst/>
              <a:uLnTx/>
              <a:uFillTx/>
              <a:latin typeface="Arial Rounded MT Bold" pitchFamily="34" charset="0"/>
              <a:ea typeface="+mn-ea"/>
              <a:cs typeface="+mn-cs"/>
            </a:endParaRPr>
          </a:p>
        </p:txBody>
      </p:sp>
      <p:sp>
        <p:nvSpPr>
          <p:cNvPr id="11" name="Flowchart: Document 10"/>
          <p:cNvSpPr/>
          <p:nvPr/>
        </p:nvSpPr>
        <p:spPr>
          <a:xfrm>
            <a:off x="6286512" y="3071810"/>
            <a:ext cx="2786050" cy="1071570"/>
          </a:xfrm>
          <a:prstGeom prst="flowChartDocument">
            <a:avLst/>
          </a:prstGeom>
          <a:solidFill>
            <a:srgbClr val="7030A0"/>
          </a:solidFill>
          <a:scene3d>
            <a:camera prst="orthographicFront"/>
            <a:lightRig rig="threePt" dir="t"/>
          </a:scene3d>
          <a:sp3d>
            <a:bevelT prst="convex"/>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FFFFFF"/>
                </a:solidFill>
                <a:effectLst/>
                <a:uLnTx/>
                <a:uFillTx/>
                <a:latin typeface="Arial Rounded MT Bold" pitchFamily="34" charset="0"/>
                <a:ea typeface="+mn-ea"/>
                <a:cs typeface="+mn-cs"/>
              </a:rPr>
              <a:t>Hipotesis</a:t>
            </a:r>
            <a:r>
              <a:rPr kumimoji="0" lang="en-US" sz="2400" b="0" i="0" u="none" strike="noStrike" kern="1200" cap="none" spc="0" normalizeH="0" baseline="0" noProof="0" dirty="0">
                <a:ln>
                  <a:noFill/>
                </a:ln>
                <a:solidFill>
                  <a:srgbClr val="FFFFFF"/>
                </a:solidFill>
                <a:effectLst/>
                <a:uLnTx/>
                <a:uFillTx/>
                <a:latin typeface="Arial Rounded MT Bold" pitchFamily="34" charset="0"/>
                <a:ea typeface="+mn-ea"/>
                <a:cs typeface="+mn-cs"/>
              </a:rPr>
              <a:t> </a:t>
            </a:r>
            <a:r>
              <a:rPr kumimoji="0" lang="en-US" sz="2400" b="0" i="0" u="none" strike="noStrike" kern="1200" cap="none" spc="0" normalizeH="0" baseline="0" noProof="0" dirty="0" err="1">
                <a:ln>
                  <a:noFill/>
                </a:ln>
                <a:solidFill>
                  <a:srgbClr val="FFFFFF"/>
                </a:solidFill>
                <a:effectLst/>
                <a:uLnTx/>
                <a:uFillTx/>
                <a:latin typeface="Arial Rounded MT Bold" pitchFamily="34" charset="0"/>
                <a:ea typeface="+mn-ea"/>
                <a:cs typeface="+mn-cs"/>
              </a:rPr>
              <a:t>Deskriptif</a:t>
            </a:r>
            <a:endParaRPr kumimoji="0" lang="en-US" sz="2400" b="0" i="0" u="none" strike="noStrike" kern="1200" cap="none" spc="0" normalizeH="0" baseline="0" noProof="0" dirty="0">
              <a:ln>
                <a:noFill/>
              </a:ln>
              <a:solidFill>
                <a:srgbClr val="FFFFFF"/>
              </a:solidFill>
              <a:effectLst/>
              <a:uLnTx/>
              <a:uFillTx/>
              <a:latin typeface="Arial Rounded MT Bold" pitchFamily="34" charset="0"/>
              <a:ea typeface="+mn-ea"/>
              <a:cs typeface="+mn-cs"/>
            </a:endParaRPr>
          </a:p>
        </p:txBody>
      </p:sp>
      <p:sp>
        <p:nvSpPr>
          <p:cNvPr id="12" name="Flowchart: Document 11"/>
          <p:cNvSpPr/>
          <p:nvPr/>
        </p:nvSpPr>
        <p:spPr>
          <a:xfrm>
            <a:off x="6286512" y="4286256"/>
            <a:ext cx="2786050" cy="1071570"/>
          </a:xfrm>
          <a:prstGeom prst="flowChartDocument">
            <a:avLst/>
          </a:prstGeom>
          <a:solidFill>
            <a:srgbClr val="7030A0"/>
          </a:solidFill>
          <a:scene3d>
            <a:camera prst="orthographicFront"/>
            <a:lightRig rig="threePt" dir="t"/>
          </a:scene3d>
          <a:sp3d>
            <a:bevelT prst="convex"/>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FFFFFF"/>
                </a:solidFill>
                <a:effectLst/>
                <a:uLnTx/>
                <a:uFillTx/>
                <a:latin typeface="Arial Rounded MT Bold" pitchFamily="34" charset="0"/>
                <a:ea typeface="+mn-ea"/>
                <a:cs typeface="+mn-cs"/>
              </a:rPr>
              <a:t>Hipotesis</a:t>
            </a:r>
            <a:r>
              <a:rPr kumimoji="0" lang="en-US" sz="2400" b="0" i="0" u="none" strike="noStrike" kern="1200" cap="none" spc="0" normalizeH="0" baseline="0" noProof="0" dirty="0">
                <a:ln>
                  <a:noFill/>
                </a:ln>
                <a:solidFill>
                  <a:srgbClr val="FFFFFF"/>
                </a:solidFill>
                <a:effectLst/>
                <a:uLnTx/>
                <a:uFillTx/>
                <a:latin typeface="Arial Rounded MT Bold" pitchFamily="34" charset="0"/>
                <a:ea typeface="+mn-ea"/>
                <a:cs typeface="+mn-cs"/>
              </a:rPr>
              <a:t> </a:t>
            </a:r>
            <a:r>
              <a:rPr kumimoji="0" lang="en-US" sz="2400" b="0" i="0" u="none" strike="noStrike" kern="1200" cap="none" spc="0" normalizeH="0" baseline="0" noProof="0" dirty="0" err="1">
                <a:ln>
                  <a:noFill/>
                </a:ln>
                <a:solidFill>
                  <a:srgbClr val="FFFFFF"/>
                </a:solidFill>
                <a:effectLst/>
                <a:uLnTx/>
                <a:uFillTx/>
                <a:latin typeface="Arial Rounded MT Bold" pitchFamily="34" charset="0"/>
                <a:ea typeface="+mn-ea"/>
                <a:cs typeface="+mn-cs"/>
              </a:rPr>
              <a:t>Kompratif</a:t>
            </a:r>
            <a:endParaRPr kumimoji="0" lang="en-US" sz="2400" b="0" i="0" u="none" strike="noStrike" kern="1200" cap="none" spc="0" normalizeH="0" baseline="0" noProof="0" dirty="0">
              <a:ln>
                <a:noFill/>
              </a:ln>
              <a:solidFill>
                <a:srgbClr val="FFFFFF"/>
              </a:solidFill>
              <a:effectLst/>
              <a:uLnTx/>
              <a:uFillTx/>
              <a:latin typeface="Arial Rounded MT Bold" pitchFamily="34" charset="0"/>
              <a:ea typeface="+mn-ea"/>
              <a:cs typeface="+mn-cs"/>
            </a:endParaRPr>
          </a:p>
        </p:txBody>
      </p:sp>
      <p:sp>
        <p:nvSpPr>
          <p:cNvPr id="13" name="Flowchart: Document 12"/>
          <p:cNvSpPr/>
          <p:nvPr/>
        </p:nvSpPr>
        <p:spPr>
          <a:xfrm>
            <a:off x="6286512" y="5572140"/>
            <a:ext cx="2786050" cy="1071570"/>
          </a:xfrm>
          <a:prstGeom prst="flowChartDocument">
            <a:avLst/>
          </a:prstGeom>
          <a:solidFill>
            <a:srgbClr val="7030A0"/>
          </a:solidFill>
          <a:scene3d>
            <a:camera prst="orthographicFront"/>
            <a:lightRig rig="threePt" dir="t"/>
          </a:scene3d>
          <a:sp3d>
            <a:bevelT prst="convex"/>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FFFFFF"/>
                </a:solidFill>
                <a:effectLst/>
                <a:uLnTx/>
                <a:uFillTx/>
                <a:latin typeface="Arial Rounded MT Bold" pitchFamily="34" charset="0"/>
                <a:ea typeface="+mn-ea"/>
                <a:cs typeface="+mn-cs"/>
              </a:rPr>
              <a:t>Hipotesis</a:t>
            </a:r>
            <a:r>
              <a:rPr kumimoji="0" lang="en-US" sz="2400" b="0" i="0" u="none" strike="noStrike" kern="1200" cap="none" spc="0" normalizeH="0" baseline="0" noProof="0" dirty="0">
                <a:ln>
                  <a:noFill/>
                </a:ln>
                <a:solidFill>
                  <a:srgbClr val="FFFFFF"/>
                </a:solidFill>
                <a:effectLst/>
                <a:uLnTx/>
                <a:uFillTx/>
                <a:latin typeface="Arial Rounded MT Bold" pitchFamily="34" charset="0"/>
                <a:ea typeface="+mn-ea"/>
                <a:cs typeface="+mn-cs"/>
              </a:rPr>
              <a:t> </a:t>
            </a:r>
            <a:r>
              <a:rPr kumimoji="0" lang="en-US" sz="2400" b="0" i="0" u="none" strike="noStrike" kern="1200" cap="none" spc="0" normalizeH="0" baseline="0" noProof="0" dirty="0" err="1">
                <a:ln>
                  <a:noFill/>
                </a:ln>
                <a:solidFill>
                  <a:srgbClr val="FFFFFF"/>
                </a:solidFill>
                <a:effectLst/>
                <a:uLnTx/>
                <a:uFillTx/>
                <a:latin typeface="Arial Rounded MT Bold" pitchFamily="34" charset="0"/>
                <a:ea typeface="+mn-ea"/>
                <a:cs typeface="+mn-cs"/>
              </a:rPr>
              <a:t>Asosi</a:t>
            </a:r>
            <a:r>
              <a:rPr kumimoji="0" lang="en-US" sz="2400" b="0" i="0" u="none" strike="noStrike" kern="1200" cap="none" spc="0" normalizeH="0" baseline="0" noProof="0" dirty="0">
                <a:ln>
                  <a:noFill/>
                </a:ln>
                <a:solidFill>
                  <a:srgbClr val="FFFFFF"/>
                </a:solidFill>
                <a:effectLst/>
                <a:uLnTx/>
                <a:uFillTx/>
                <a:latin typeface="Arial Rounded MT Bold" pitchFamily="34" charset="0"/>
                <a:ea typeface="+mn-ea"/>
                <a:cs typeface="+mn-cs"/>
              </a:rPr>
              <a:t>- </a:t>
            </a:r>
            <a:r>
              <a:rPr kumimoji="0" lang="en-US" sz="2400" b="0" i="0" u="none" strike="noStrike" kern="1200" cap="none" spc="0" normalizeH="0" baseline="0" noProof="0" dirty="0" err="1">
                <a:ln>
                  <a:noFill/>
                </a:ln>
                <a:solidFill>
                  <a:srgbClr val="FFFFFF"/>
                </a:solidFill>
                <a:effectLst/>
                <a:uLnTx/>
                <a:uFillTx/>
                <a:latin typeface="Arial Rounded MT Bold" pitchFamily="34" charset="0"/>
                <a:ea typeface="+mn-ea"/>
                <a:cs typeface="+mn-cs"/>
              </a:rPr>
              <a:t>atif</a:t>
            </a:r>
            <a:r>
              <a:rPr kumimoji="0" lang="en-US" sz="2400" b="0" i="0" u="none" strike="noStrike" kern="1200" cap="none" spc="0" normalizeH="0" baseline="0" noProof="0" dirty="0">
                <a:ln>
                  <a:noFill/>
                </a:ln>
                <a:solidFill>
                  <a:srgbClr val="FFFFFF"/>
                </a:solidFill>
                <a:effectLst/>
                <a:uLnTx/>
                <a:uFillTx/>
                <a:latin typeface="Arial Rounded MT Bold" pitchFamily="34" charset="0"/>
                <a:ea typeface="+mn-ea"/>
                <a:cs typeface="+mn-cs"/>
              </a:rPr>
              <a:t>, path, SEM</a:t>
            </a:r>
          </a:p>
        </p:txBody>
      </p:sp>
      <p:sp>
        <p:nvSpPr>
          <p:cNvPr id="14" name="Trapezoid 13"/>
          <p:cNvSpPr/>
          <p:nvPr/>
        </p:nvSpPr>
        <p:spPr>
          <a:xfrm rot="16200000">
            <a:off x="535752" y="2964653"/>
            <a:ext cx="4714908" cy="500066"/>
          </a:xfrm>
          <a:prstGeom prst="trapezoid">
            <a:avLst>
              <a:gd name="adj" fmla="val 125571"/>
            </a:avLst>
          </a:prstGeom>
          <a:solidFill>
            <a:schemeClr val="accent2">
              <a:lumMod val="75000"/>
            </a:schemeClr>
          </a:solidFill>
          <a:scene3d>
            <a:camera prst="orthographicFront"/>
            <a:lightRig rig="threePt" dir="t"/>
          </a:scene3d>
          <a:sp3d>
            <a:bevelT prst="convex"/>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Garamond"/>
              <a:ea typeface="+mn-ea"/>
              <a:cs typeface="+mn-cs"/>
            </a:endParaRPr>
          </a:p>
        </p:txBody>
      </p:sp>
      <p:sp>
        <p:nvSpPr>
          <p:cNvPr id="15" name="Trapezoid 14"/>
          <p:cNvSpPr/>
          <p:nvPr/>
        </p:nvSpPr>
        <p:spPr>
          <a:xfrm rot="16200000">
            <a:off x="4214810" y="4572008"/>
            <a:ext cx="3500462" cy="500066"/>
          </a:xfrm>
          <a:prstGeom prst="trapezoid">
            <a:avLst>
              <a:gd name="adj" fmla="val 125571"/>
            </a:avLst>
          </a:prstGeom>
          <a:solidFill>
            <a:schemeClr val="accent2">
              <a:lumMod val="75000"/>
            </a:schemeClr>
          </a:solidFill>
          <a:scene3d>
            <a:camera prst="orthographicFront"/>
            <a:lightRig rig="threePt" dir="t"/>
          </a:scene3d>
          <a:sp3d>
            <a:bevelT prst="convex"/>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Garamond"/>
              <a:ea typeface="+mn-ea"/>
              <a:cs typeface="+mn-cs"/>
            </a:endParaRPr>
          </a:p>
        </p:txBody>
      </p:sp>
      <p:sp>
        <p:nvSpPr>
          <p:cNvPr id="16" name="Trapezoid 15"/>
          <p:cNvSpPr/>
          <p:nvPr/>
        </p:nvSpPr>
        <p:spPr>
          <a:xfrm rot="16200000">
            <a:off x="4857752" y="1071546"/>
            <a:ext cx="2214578" cy="500066"/>
          </a:xfrm>
          <a:prstGeom prst="trapezoid">
            <a:avLst>
              <a:gd name="adj" fmla="val 125571"/>
            </a:avLst>
          </a:prstGeom>
          <a:solidFill>
            <a:schemeClr val="accent2">
              <a:lumMod val="75000"/>
            </a:schemeClr>
          </a:solidFill>
          <a:scene3d>
            <a:camera prst="orthographicFront"/>
            <a:lightRig rig="threePt" dir="t"/>
          </a:scene3d>
          <a:sp3d>
            <a:bevelT prst="convex"/>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Garamond"/>
              <a:ea typeface="+mn-ea"/>
              <a:cs typeface="+mn-cs"/>
            </a:endParaRPr>
          </a:p>
        </p:txBody>
      </p:sp>
    </p:spTree>
    <p:extLst>
      <p:ext uri="{BB962C8B-B14F-4D97-AF65-F5344CB8AC3E}">
        <p14:creationId xmlns:p14="http://schemas.microsoft.com/office/powerpoint/2010/main" val="2044450825"/>
      </p:ext>
    </p:extLst>
  </p:cSld>
  <p:clrMapOvr>
    <a:overrideClrMapping bg1="dk2" tx1="lt1" bg2="dk1" tx2="lt2" accent1="accent1" accent2="accent2" accent3="accent3" accent4="accent4" accent5="accent5" accent6="accent6" hlink="hlink" folHlink="folHlink"/>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4">
            <a:extLst>
              <a:ext uri="{FF2B5EF4-FFF2-40B4-BE49-F238E27FC236}">
                <a16:creationId xmlns:a16="http://schemas.microsoft.com/office/drawing/2014/main" id="{D7E3BF2E-9BCC-4DA8-AF50-28DEB123EE1F}"/>
              </a:ext>
            </a:extLst>
          </p:cNvPr>
          <p:cNvSpPr>
            <a:spLocks noGrp="1"/>
          </p:cNvSpPr>
          <p:nvPr>
            <p:ph type="ftr" sz="quarter" idx="11"/>
          </p:nvPr>
        </p:nvSpPr>
        <p:spPr>
          <a:xfrm>
            <a:off x="4165600" y="6245225"/>
            <a:ext cx="3860800" cy="476250"/>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Tahoma"/>
                <a:ea typeface="+mn-ea"/>
                <a:cs typeface="+mn-cs"/>
              </a:rPr>
              <a:t>Prof. Dr. Sugiyono</a:t>
            </a:r>
          </a:p>
        </p:txBody>
      </p:sp>
      <p:graphicFrame>
        <p:nvGraphicFramePr>
          <p:cNvPr id="5" name="Group 53">
            <a:extLst>
              <a:ext uri="{FF2B5EF4-FFF2-40B4-BE49-F238E27FC236}">
                <a16:creationId xmlns:a16="http://schemas.microsoft.com/office/drawing/2014/main" id="{60118170-A200-432B-AFAD-C5C76D66945F}"/>
              </a:ext>
            </a:extLst>
          </p:cNvPr>
          <p:cNvGraphicFramePr>
            <a:graphicFrameLocks noGrp="1"/>
          </p:cNvGraphicFramePr>
          <p:nvPr/>
        </p:nvGraphicFramePr>
        <p:xfrm>
          <a:off x="107504" y="783251"/>
          <a:ext cx="8957645" cy="5862957"/>
        </p:xfrm>
        <a:graphic>
          <a:graphicData uri="http://schemas.openxmlformats.org/drawingml/2006/table">
            <a:tbl>
              <a:tblPr/>
              <a:tblGrid>
                <a:gridCol w="1158601">
                  <a:extLst>
                    <a:ext uri="{9D8B030D-6E8A-4147-A177-3AD203B41FA5}">
                      <a16:colId xmlns:a16="http://schemas.microsoft.com/office/drawing/2014/main" val="20000"/>
                    </a:ext>
                  </a:extLst>
                </a:gridCol>
                <a:gridCol w="1111967">
                  <a:extLst>
                    <a:ext uri="{9D8B030D-6E8A-4147-A177-3AD203B41FA5}">
                      <a16:colId xmlns:a16="http://schemas.microsoft.com/office/drawing/2014/main" val="20001"/>
                    </a:ext>
                  </a:extLst>
                </a:gridCol>
                <a:gridCol w="1042469">
                  <a:extLst>
                    <a:ext uri="{9D8B030D-6E8A-4147-A177-3AD203B41FA5}">
                      <a16:colId xmlns:a16="http://schemas.microsoft.com/office/drawing/2014/main" val="20002"/>
                    </a:ext>
                  </a:extLst>
                </a:gridCol>
                <a:gridCol w="1181465">
                  <a:extLst>
                    <a:ext uri="{9D8B030D-6E8A-4147-A177-3AD203B41FA5}">
                      <a16:colId xmlns:a16="http://schemas.microsoft.com/office/drawing/2014/main" val="20003"/>
                    </a:ext>
                  </a:extLst>
                </a:gridCol>
                <a:gridCol w="903473">
                  <a:extLst>
                    <a:ext uri="{9D8B030D-6E8A-4147-A177-3AD203B41FA5}">
                      <a16:colId xmlns:a16="http://schemas.microsoft.com/office/drawing/2014/main" val="20004"/>
                    </a:ext>
                  </a:extLst>
                </a:gridCol>
                <a:gridCol w="972971">
                  <a:extLst>
                    <a:ext uri="{9D8B030D-6E8A-4147-A177-3AD203B41FA5}">
                      <a16:colId xmlns:a16="http://schemas.microsoft.com/office/drawing/2014/main" val="20005"/>
                    </a:ext>
                  </a:extLst>
                </a:gridCol>
                <a:gridCol w="1459457">
                  <a:extLst>
                    <a:ext uri="{9D8B030D-6E8A-4147-A177-3AD203B41FA5}">
                      <a16:colId xmlns:a16="http://schemas.microsoft.com/office/drawing/2014/main" val="20006"/>
                    </a:ext>
                  </a:extLst>
                </a:gridCol>
                <a:gridCol w="1127242">
                  <a:extLst>
                    <a:ext uri="{9D8B030D-6E8A-4147-A177-3AD203B41FA5}">
                      <a16:colId xmlns:a16="http://schemas.microsoft.com/office/drawing/2014/main" val="4291285458"/>
                    </a:ext>
                  </a:extLst>
                </a:gridCol>
              </a:tblGrid>
              <a:tr h="692431">
                <a:tc rowSpan="3">
                  <a:txBody>
                    <a:body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tabLst/>
                      </a:pPr>
                      <a:r>
                        <a:rPr kumimoji="0" lang="en-US" sz="1800" b="1" i="0" u="none" strike="noStrike" cap="none" normalizeH="0" baseline="0" dirty="0" err="1">
                          <a:ln>
                            <a:noFill/>
                          </a:ln>
                          <a:solidFill>
                            <a:schemeClr val="tx1"/>
                          </a:solidFill>
                          <a:effectLst>
                            <a:outerShdw blurRad="38100" dist="38100" dir="2700000" algn="tl">
                              <a:srgbClr val="000000"/>
                            </a:outerShdw>
                          </a:effectLst>
                          <a:latin typeface="Arial Rounded MT Bold" panose="020F0704030504030204" pitchFamily="34" charset="0"/>
                        </a:rPr>
                        <a:t>Macam</a:t>
                      </a:r>
                      <a:r>
                        <a:rPr kumimoji="0" lang="en-US" sz="1800" b="1" i="0" u="none" strike="noStrike" cap="none" normalizeH="0" baseline="0" dirty="0">
                          <a:ln>
                            <a:noFill/>
                          </a:ln>
                          <a:solidFill>
                            <a:schemeClr val="tx1"/>
                          </a:solidFill>
                          <a:effectLst>
                            <a:outerShdw blurRad="38100" dist="38100" dir="2700000" algn="tl">
                              <a:srgbClr val="000000"/>
                            </a:outerShdw>
                          </a:effectLst>
                          <a:latin typeface="Arial Rounded MT Bold" panose="020F0704030504030204" pitchFamily="34" charset="0"/>
                        </a:rPr>
                        <a:t> Data</a:t>
                      </a:r>
                    </a:p>
                  </a:txBody>
                  <a:tcPr anchor="ct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lumMod val="75000"/>
                      </a:schemeClr>
                    </a:solidFill>
                  </a:tcPr>
                </a:tc>
                <a:tc gridSpan="7">
                  <a:txBody>
                    <a:body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tabLst/>
                      </a:pPr>
                      <a:r>
                        <a:rPr kumimoji="0" lang="en-US" sz="1800" b="0" i="0" u="none" strike="noStrike" cap="none" normalizeH="0" baseline="0" dirty="0" err="1">
                          <a:ln>
                            <a:noFill/>
                          </a:ln>
                          <a:solidFill>
                            <a:schemeClr val="tx1"/>
                          </a:solidFill>
                          <a:effectLst>
                            <a:outerShdw blurRad="38100" dist="38100" dir="2700000" algn="tl">
                              <a:srgbClr val="000000"/>
                            </a:outerShdw>
                          </a:effectLst>
                          <a:latin typeface="Arial Rounded MT Bold" panose="020F0704030504030204" pitchFamily="34" charset="0"/>
                        </a:rPr>
                        <a:t>Bentuk</a:t>
                      </a:r>
                      <a:r>
                        <a:rPr kumimoji="0" lang="en-US" sz="1800" b="0" i="0" u="none" strike="noStrike" cap="none" normalizeH="0" baseline="0" dirty="0">
                          <a:ln>
                            <a:noFill/>
                          </a:ln>
                          <a:solidFill>
                            <a:schemeClr val="tx1"/>
                          </a:solidFill>
                          <a:effectLst>
                            <a:outerShdw blurRad="38100" dist="38100" dir="2700000" algn="tl">
                              <a:srgbClr val="000000"/>
                            </a:outerShdw>
                          </a:effectLst>
                          <a:latin typeface="Arial Rounded MT Bold" panose="020F0704030504030204" pitchFamily="34" charset="0"/>
                        </a:rPr>
                        <a:t> </a:t>
                      </a:r>
                      <a:r>
                        <a:rPr kumimoji="0" lang="en-US" sz="1800" b="0" i="0" u="none" strike="noStrike" cap="none" normalizeH="0" baseline="0" dirty="0" err="1">
                          <a:ln>
                            <a:noFill/>
                          </a:ln>
                          <a:solidFill>
                            <a:schemeClr val="tx1"/>
                          </a:solidFill>
                          <a:effectLst>
                            <a:outerShdw blurRad="38100" dist="38100" dir="2700000" algn="tl">
                              <a:srgbClr val="000000"/>
                            </a:outerShdw>
                          </a:effectLst>
                          <a:latin typeface="Arial Rounded MT Bold" panose="020F0704030504030204" pitchFamily="34" charset="0"/>
                        </a:rPr>
                        <a:t>Hipotesis</a:t>
                      </a:r>
                      <a:endParaRPr kumimoji="0" lang="en-US" sz="1800" b="0" i="0" u="none" strike="noStrike" cap="none" normalizeH="0" baseline="0" dirty="0">
                        <a:ln>
                          <a:noFill/>
                        </a:ln>
                        <a:solidFill>
                          <a:schemeClr val="tx1"/>
                        </a:solidFill>
                        <a:effectLst>
                          <a:outerShdw blurRad="38100" dist="38100" dir="2700000" algn="tl">
                            <a:srgbClr val="000000"/>
                          </a:outerShdw>
                        </a:effectLst>
                        <a:latin typeface="Arial Rounded MT Bold" panose="020F0704030504030204" pitchFamily="34" charset="0"/>
                      </a:endParaRPr>
                    </a:p>
                  </a:txBody>
                  <a:tcPr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lumMod val="75000"/>
                      </a:schemeClr>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tabLst/>
                      </a:pPr>
                      <a:endParaRPr kumimoji="0" lang="en-US" sz="2400" b="0" i="0" u="none" strike="noStrike" cap="none" normalizeH="0" baseline="0" dirty="0">
                        <a:ln>
                          <a:noFill/>
                        </a:ln>
                        <a:solidFill>
                          <a:schemeClr val="tx1"/>
                        </a:solidFill>
                        <a:effectLst>
                          <a:outerShdw blurRad="38100" dist="38100" dir="2700000" algn="tl">
                            <a:srgbClr val="000000"/>
                          </a:outerShdw>
                        </a:effectLst>
                        <a:latin typeface="Tahoma" charset="0"/>
                      </a:endParaRP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lumMod val="75000"/>
                      </a:schemeClr>
                    </a:solidFill>
                  </a:tcPr>
                </a:tc>
                <a:extLst>
                  <a:ext uri="{0D108BD9-81ED-4DB2-BD59-A6C34878D82A}">
                    <a16:rowId xmlns:a16="http://schemas.microsoft.com/office/drawing/2014/main" val="10000"/>
                  </a:ext>
                </a:extLst>
              </a:tr>
              <a:tr h="931546">
                <a:tc vMerge="1">
                  <a:txBody>
                    <a:bodyPr/>
                    <a:lstStyle/>
                    <a:p>
                      <a:endParaRPr lang="en-US"/>
                    </a:p>
                  </a:txBody>
                  <a:tcPr/>
                </a:tc>
                <a:tc rowSpan="2">
                  <a:txBody>
                    <a:bodyPr/>
                    <a:lstStyle/>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1800" b="0" i="0" u="none" strike="noStrike" cap="none" normalizeH="0" baseline="0" dirty="0" err="1">
                          <a:ln>
                            <a:noFill/>
                          </a:ln>
                          <a:solidFill>
                            <a:schemeClr val="tx1"/>
                          </a:solidFill>
                          <a:effectLst>
                            <a:outerShdw blurRad="38100" dist="38100" dir="2700000" algn="tl">
                              <a:srgbClr val="000000"/>
                            </a:outerShdw>
                          </a:effectLst>
                          <a:latin typeface="Arial Rounded MT Bold" panose="020F0704030504030204" pitchFamily="34" charset="0"/>
                        </a:rPr>
                        <a:t>Deskriptif</a:t>
                      </a:r>
                      <a:endParaRPr kumimoji="0" lang="en-US" sz="1800" b="0" i="0" u="none" strike="noStrike" cap="none" normalizeH="0" baseline="0" dirty="0">
                        <a:ln>
                          <a:noFill/>
                        </a:ln>
                        <a:solidFill>
                          <a:schemeClr val="tx1"/>
                        </a:solidFill>
                        <a:effectLst>
                          <a:outerShdw blurRad="38100" dist="38100" dir="2700000" algn="tl">
                            <a:srgbClr val="000000"/>
                          </a:outerShdw>
                        </a:effectLst>
                        <a:latin typeface="Arial Rounded MT Bold" panose="020F0704030504030204" pitchFamily="34" charset="0"/>
                      </a:endParaRPr>
                    </a:p>
                  </a:txBody>
                  <a:tcPr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lumMod val="75000"/>
                      </a:schemeClr>
                    </a:solidFill>
                  </a:tcPr>
                </a:tc>
                <a:tc gridSpan="2">
                  <a:txBody>
                    <a:body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tabLst/>
                      </a:pPr>
                      <a:r>
                        <a:rPr kumimoji="0" lang="en-US" sz="1800" b="0" i="0" u="none" strike="noStrike" cap="none" normalizeH="0" baseline="0" dirty="0" err="1">
                          <a:ln>
                            <a:noFill/>
                          </a:ln>
                          <a:solidFill>
                            <a:schemeClr val="tx1"/>
                          </a:solidFill>
                          <a:effectLst>
                            <a:outerShdw blurRad="38100" dist="38100" dir="2700000" algn="tl">
                              <a:srgbClr val="000000"/>
                            </a:outerShdw>
                          </a:effectLst>
                          <a:latin typeface="Arial Rounded MT Bold" panose="020F0704030504030204" pitchFamily="34" charset="0"/>
                        </a:rPr>
                        <a:t>Komparatif</a:t>
                      </a:r>
                      <a:r>
                        <a:rPr kumimoji="0" lang="en-US" sz="1800" b="0" i="0" u="none" strike="noStrike" cap="none" normalizeH="0" baseline="0" dirty="0">
                          <a:ln>
                            <a:noFill/>
                          </a:ln>
                          <a:solidFill>
                            <a:schemeClr val="tx1"/>
                          </a:solidFill>
                          <a:effectLst>
                            <a:outerShdw blurRad="38100" dist="38100" dir="2700000" algn="tl">
                              <a:srgbClr val="000000"/>
                            </a:outerShdw>
                          </a:effectLst>
                          <a:latin typeface="Arial Rounded MT Bold" panose="020F0704030504030204" pitchFamily="34" charset="0"/>
                        </a:rPr>
                        <a:t> </a:t>
                      </a:r>
                    </a:p>
                    <a:p>
                      <a:pPr marL="0" marR="0" lvl="0" indent="0" algn="ctr" defTabSz="914400" rtl="0" eaLnBrk="1" fontAlgn="base" latinLnBrk="0" hangingPunct="1">
                        <a:lnSpc>
                          <a:spcPct val="100000"/>
                        </a:lnSpc>
                        <a:spcBef>
                          <a:spcPct val="20000"/>
                        </a:spcBef>
                        <a:spcAft>
                          <a:spcPct val="0"/>
                        </a:spcAft>
                        <a:buClr>
                          <a:schemeClr val="hlink"/>
                        </a:buClr>
                        <a:buSzPct val="120000"/>
                        <a:buFontTx/>
                        <a:buNone/>
                        <a:tabLst/>
                      </a:pPr>
                      <a:r>
                        <a:rPr kumimoji="0" lang="en-US" sz="1800" b="0" i="0" u="none" strike="noStrike" cap="none" normalizeH="0" baseline="0" dirty="0">
                          <a:ln>
                            <a:noFill/>
                          </a:ln>
                          <a:solidFill>
                            <a:schemeClr val="tx1"/>
                          </a:solidFill>
                          <a:effectLst>
                            <a:outerShdw blurRad="38100" dist="38100" dir="2700000" algn="tl">
                              <a:srgbClr val="000000"/>
                            </a:outerShdw>
                          </a:effectLst>
                          <a:latin typeface="Arial Rounded MT Bold" panose="020F0704030504030204" pitchFamily="34" charset="0"/>
                        </a:rPr>
                        <a:t>2 </a:t>
                      </a:r>
                      <a:r>
                        <a:rPr kumimoji="0" lang="en-US" sz="1800" b="0" i="0" u="none" strike="noStrike" cap="none" normalizeH="0" baseline="0" dirty="0" err="1">
                          <a:ln>
                            <a:noFill/>
                          </a:ln>
                          <a:solidFill>
                            <a:schemeClr val="tx1"/>
                          </a:solidFill>
                          <a:effectLst>
                            <a:outerShdw blurRad="38100" dist="38100" dir="2700000" algn="tl">
                              <a:srgbClr val="000000"/>
                            </a:outerShdw>
                          </a:effectLst>
                          <a:latin typeface="Arial Rounded MT Bold" panose="020F0704030504030204" pitchFamily="34" charset="0"/>
                        </a:rPr>
                        <a:t>sampel</a:t>
                      </a:r>
                      <a:endParaRPr kumimoji="0" lang="en-US" sz="1800" b="0" i="0" u="none" strike="noStrike" cap="none" normalizeH="0" baseline="0" dirty="0">
                        <a:ln>
                          <a:noFill/>
                        </a:ln>
                        <a:solidFill>
                          <a:schemeClr val="tx1"/>
                        </a:solidFill>
                        <a:effectLst>
                          <a:outerShdw blurRad="38100" dist="38100" dir="2700000" algn="tl">
                            <a:srgbClr val="000000"/>
                          </a:outerShdw>
                        </a:effectLst>
                        <a:latin typeface="Arial Rounded MT Bold" panose="020F0704030504030204" pitchFamily="34" charset="0"/>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lumMod val="75000"/>
                      </a:schemeClr>
                    </a:solidFill>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tabLst/>
                      </a:pPr>
                      <a:r>
                        <a:rPr kumimoji="0" lang="en-US" sz="1800" b="0" i="0" u="none" strike="noStrike" cap="none" normalizeH="0" baseline="0" dirty="0" err="1">
                          <a:ln>
                            <a:noFill/>
                          </a:ln>
                          <a:solidFill>
                            <a:schemeClr val="tx1"/>
                          </a:solidFill>
                          <a:effectLst>
                            <a:outerShdw blurRad="38100" dist="38100" dir="2700000" algn="tl">
                              <a:srgbClr val="000000"/>
                            </a:outerShdw>
                          </a:effectLst>
                          <a:latin typeface="Arial Rounded MT Bold" panose="020F0704030504030204" pitchFamily="34" charset="0"/>
                        </a:rPr>
                        <a:t>Komparatif</a:t>
                      </a:r>
                      <a:r>
                        <a:rPr kumimoji="0" lang="en-US" sz="1800" b="0" i="0" u="none" strike="noStrike" cap="none" normalizeH="0" baseline="0" dirty="0">
                          <a:ln>
                            <a:noFill/>
                          </a:ln>
                          <a:solidFill>
                            <a:schemeClr val="tx1"/>
                          </a:solidFill>
                          <a:effectLst>
                            <a:outerShdw blurRad="38100" dist="38100" dir="2700000" algn="tl">
                              <a:srgbClr val="000000"/>
                            </a:outerShdw>
                          </a:effectLst>
                          <a:latin typeface="Arial Rounded MT Bold" panose="020F0704030504030204" pitchFamily="34" charset="0"/>
                        </a:rPr>
                        <a:t> &gt; 2 </a:t>
                      </a:r>
                      <a:r>
                        <a:rPr kumimoji="0" lang="en-US" sz="1800" b="0" i="0" u="none" strike="noStrike" cap="none" normalizeH="0" baseline="0" dirty="0" err="1">
                          <a:ln>
                            <a:noFill/>
                          </a:ln>
                          <a:solidFill>
                            <a:schemeClr val="tx1"/>
                          </a:solidFill>
                          <a:effectLst>
                            <a:outerShdw blurRad="38100" dist="38100" dir="2700000" algn="tl">
                              <a:srgbClr val="000000"/>
                            </a:outerShdw>
                          </a:effectLst>
                          <a:latin typeface="Arial Rounded MT Bold" panose="020F0704030504030204" pitchFamily="34" charset="0"/>
                        </a:rPr>
                        <a:t>sampel</a:t>
                      </a:r>
                      <a:endParaRPr kumimoji="0" lang="en-US" sz="1800" b="0" i="0" u="none" strike="noStrike" cap="none" normalizeH="0" baseline="0" dirty="0">
                        <a:ln>
                          <a:noFill/>
                        </a:ln>
                        <a:solidFill>
                          <a:schemeClr val="tx1"/>
                        </a:solidFill>
                        <a:effectLst>
                          <a:outerShdw blurRad="38100" dist="38100" dir="2700000" algn="tl">
                            <a:srgbClr val="000000"/>
                          </a:outerShdw>
                        </a:effectLst>
                        <a:latin typeface="Arial Rounded MT Bold" panose="020F0704030504030204" pitchFamily="34" charset="0"/>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lumMod val="75000"/>
                      </a:schemeClr>
                    </a:solidFill>
                  </a:tcPr>
                </a:tc>
                <a:tc hMerge="1">
                  <a:txBody>
                    <a:bodyPr/>
                    <a:lstStyle/>
                    <a:p>
                      <a:endParaRPr lang="en-US"/>
                    </a:p>
                  </a:txBody>
                  <a:tcPr/>
                </a:tc>
                <a:tc rowSpan="2">
                  <a:txBody>
                    <a:body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tabLst/>
                      </a:pPr>
                      <a:r>
                        <a:rPr kumimoji="0" lang="en-US" sz="1800" b="0" i="0" u="none" strike="noStrike" cap="none" normalizeH="0" baseline="0" dirty="0" err="1">
                          <a:ln>
                            <a:noFill/>
                          </a:ln>
                          <a:solidFill>
                            <a:schemeClr val="tx1"/>
                          </a:solidFill>
                          <a:effectLst>
                            <a:outerShdw blurRad="38100" dist="38100" dir="2700000" algn="tl">
                              <a:srgbClr val="000000"/>
                            </a:outerShdw>
                          </a:effectLst>
                          <a:latin typeface="Arial Rounded MT Bold" panose="020F0704030504030204" pitchFamily="34" charset="0"/>
                        </a:rPr>
                        <a:t>Asosiatif</a:t>
                      </a:r>
                      <a:endParaRPr kumimoji="0" lang="en-US" sz="1800" b="0" i="0" u="none" strike="noStrike" cap="none" normalizeH="0" baseline="0" dirty="0">
                        <a:ln>
                          <a:noFill/>
                        </a:ln>
                        <a:solidFill>
                          <a:schemeClr val="tx1"/>
                        </a:solidFill>
                        <a:effectLst>
                          <a:outerShdw blurRad="38100" dist="38100" dir="2700000" algn="tl">
                            <a:srgbClr val="000000"/>
                          </a:outerShdw>
                        </a:effectLst>
                        <a:latin typeface="Arial Rounded MT Bold" panose="020F0704030504030204" pitchFamily="34" charset="0"/>
                      </a:endParaRPr>
                    </a:p>
                  </a:txBody>
                  <a:tcPr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lumMod val="75000"/>
                      </a:schemeClr>
                    </a:solidFill>
                  </a:tcPr>
                </a:tc>
                <a:tc rowSpan="2">
                  <a:txBody>
                    <a:bodyPr/>
                    <a:lstStyle/>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1800" b="0" i="0" u="none" strike="noStrike" cap="none" normalizeH="0" baseline="0" dirty="0" err="1">
                          <a:ln>
                            <a:noFill/>
                          </a:ln>
                          <a:solidFill>
                            <a:schemeClr val="tx1"/>
                          </a:solidFill>
                          <a:effectLst>
                            <a:outerShdw blurRad="38100" dist="38100" dir="2700000" algn="tl">
                              <a:srgbClr val="000000"/>
                            </a:outerShdw>
                          </a:effectLst>
                          <a:latin typeface="Arial Rounded MT Bold" panose="020F0704030504030204" pitchFamily="34" charset="0"/>
                        </a:rPr>
                        <a:t>Struktural</a:t>
                      </a:r>
                      <a:endParaRPr kumimoji="0" lang="en-US" sz="1800" b="0" i="0" u="none" strike="noStrike" cap="none" normalizeH="0" baseline="0" dirty="0">
                        <a:ln>
                          <a:noFill/>
                        </a:ln>
                        <a:solidFill>
                          <a:schemeClr val="tx1"/>
                        </a:solidFill>
                        <a:effectLst>
                          <a:outerShdw blurRad="38100" dist="38100" dir="2700000" algn="tl">
                            <a:srgbClr val="000000"/>
                          </a:outerShdw>
                        </a:effectLst>
                        <a:latin typeface="Arial Rounded MT Bold" panose="020F0704030504030204" pitchFamily="34" charset="0"/>
                      </a:endParaRPr>
                    </a:p>
                  </a:txBody>
                  <a:tcPr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lumMod val="75000"/>
                      </a:schemeClr>
                    </a:solidFill>
                  </a:tcPr>
                </a:tc>
                <a:extLst>
                  <a:ext uri="{0D108BD9-81ED-4DB2-BD59-A6C34878D82A}">
                    <a16:rowId xmlns:a16="http://schemas.microsoft.com/office/drawing/2014/main" val="10001"/>
                  </a:ext>
                </a:extLst>
              </a:tr>
              <a:tr h="540494">
                <a:tc vMerge="1">
                  <a:txBody>
                    <a:bodyPr/>
                    <a:lstStyle/>
                    <a:p>
                      <a:endParaRPr lang="en-US"/>
                    </a:p>
                  </a:txBody>
                  <a:tcPr/>
                </a:tc>
                <a:tc vMerge="1">
                  <a:txBody>
                    <a:bodyPr/>
                    <a:lstStyle/>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endParaRPr kumimoji="0" lang="en-US" sz="2400" b="0" i="0" u="none" strike="noStrike" cap="none" normalizeH="0" baseline="0" dirty="0">
                        <a:ln>
                          <a:noFill/>
                        </a:ln>
                        <a:solidFill>
                          <a:schemeClr val="tx1"/>
                        </a:solidFill>
                        <a:effectLst>
                          <a:outerShdw blurRad="38100" dist="38100" dir="2700000" algn="tl">
                            <a:srgbClr val="000000"/>
                          </a:outerShdw>
                        </a:effectLst>
                        <a:latin typeface="Tahoma" charset="0"/>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lumMod val="75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1800" b="0" i="0" u="none" strike="noStrike" cap="none" normalizeH="0" baseline="0" dirty="0">
                          <a:ln>
                            <a:noFill/>
                          </a:ln>
                          <a:solidFill>
                            <a:schemeClr val="tx1"/>
                          </a:solidFill>
                          <a:effectLst>
                            <a:outerShdw blurRad="38100" dist="38100" dir="2700000" algn="tl">
                              <a:srgbClr val="000000"/>
                            </a:outerShdw>
                          </a:effectLst>
                          <a:latin typeface="Arial Rounded MT Bold" panose="020F0704030504030204" pitchFamily="34" charset="0"/>
                        </a:rPr>
                        <a:t>Related</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lumMod val="7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tabLst/>
                      </a:pPr>
                      <a:r>
                        <a:rPr kumimoji="0" lang="en-US" sz="1800" b="0" i="0" u="none" strike="noStrike" cap="none" normalizeH="0" baseline="0" dirty="0" err="1">
                          <a:ln>
                            <a:noFill/>
                          </a:ln>
                          <a:solidFill>
                            <a:schemeClr val="tx1"/>
                          </a:solidFill>
                          <a:effectLst>
                            <a:outerShdw blurRad="38100" dist="38100" dir="2700000" algn="tl">
                              <a:srgbClr val="000000"/>
                            </a:outerShdw>
                          </a:effectLst>
                          <a:latin typeface="Arial Rounded MT Bold" panose="020F0704030504030204" pitchFamily="34" charset="0"/>
                        </a:rPr>
                        <a:t>Indepen</a:t>
                      </a:r>
                      <a:r>
                        <a:rPr kumimoji="0" lang="en-US" sz="1800" b="0" i="0" u="none" strike="noStrike" cap="none" normalizeH="0" baseline="0" dirty="0">
                          <a:ln>
                            <a:noFill/>
                          </a:ln>
                          <a:solidFill>
                            <a:schemeClr val="tx1"/>
                          </a:solidFill>
                          <a:effectLst>
                            <a:outerShdw blurRad="38100" dist="38100" dir="2700000" algn="tl">
                              <a:srgbClr val="000000"/>
                            </a:outerShdw>
                          </a:effectLst>
                          <a:latin typeface="Arial Rounded MT Bold" panose="020F0704030504030204" pitchFamily="34" charset="0"/>
                        </a:rPr>
                        <a:t>-den</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lumMod val="7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tabLst/>
                      </a:pPr>
                      <a:r>
                        <a:rPr kumimoji="0" lang="en-US" sz="1800" b="0" i="0" u="none" strike="noStrike" cap="none" normalizeH="0" baseline="0" dirty="0">
                          <a:ln>
                            <a:noFill/>
                          </a:ln>
                          <a:solidFill>
                            <a:schemeClr val="tx1"/>
                          </a:solidFill>
                          <a:effectLst>
                            <a:outerShdw blurRad="38100" dist="38100" dir="2700000" algn="tl">
                              <a:srgbClr val="000000"/>
                            </a:outerShdw>
                          </a:effectLst>
                          <a:latin typeface="Arial Rounded MT Bold" panose="020F0704030504030204" pitchFamily="34" charset="0"/>
                        </a:rPr>
                        <a:t>Related</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lumMod val="7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tabLst/>
                      </a:pPr>
                      <a:r>
                        <a:rPr kumimoji="0" lang="en-US" sz="1800" b="0" i="0" u="none" strike="noStrike" cap="none" normalizeH="0" baseline="0" dirty="0" err="1">
                          <a:ln>
                            <a:noFill/>
                          </a:ln>
                          <a:solidFill>
                            <a:schemeClr val="tx1"/>
                          </a:solidFill>
                          <a:effectLst>
                            <a:outerShdw blurRad="38100" dist="38100" dir="2700000" algn="tl">
                              <a:srgbClr val="000000"/>
                            </a:outerShdw>
                          </a:effectLst>
                          <a:latin typeface="Arial Rounded MT Bold" panose="020F0704030504030204" pitchFamily="34" charset="0"/>
                        </a:rPr>
                        <a:t>Indepe-nden</a:t>
                      </a:r>
                      <a:endParaRPr kumimoji="0" lang="en-US" sz="1800" b="0" i="0" u="none" strike="noStrike" cap="none" normalizeH="0" baseline="0" dirty="0">
                        <a:ln>
                          <a:noFill/>
                        </a:ln>
                        <a:solidFill>
                          <a:schemeClr val="tx1"/>
                        </a:solidFill>
                        <a:effectLst>
                          <a:outerShdw blurRad="38100" dist="38100" dir="2700000" algn="tl">
                            <a:srgbClr val="000000"/>
                          </a:outerShdw>
                        </a:effectLst>
                        <a:latin typeface="Arial Rounded MT Bold" panose="020F0704030504030204" pitchFamily="34" charset="0"/>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lumMod val="75000"/>
                      </a:schemeClr>
                    </a:solidFill>
                  </a:tcPr>
                </a:tc>
                <a:tc vMerge="1">
                  <a:txBody>
                    <a:bodyPr/>
                    <a:lstStyle/>
                    <a:p>
                      <a:endParaRPr lang="en-US"/>
                    </a:p>
                  </a:txBody>
                  <a:tcPr/>
                </a:tc>
                <a:tc vMerge="1">
                  <a:txBody>
                    <a:bodyPr/>
                    <a:lstStyle/>
                    <a:p>
                      <a:endParaRPr lang="en-ID"/>
                    </a:p>
                  </a:txBody>
                  <a:tcPr/>
                </a:tc>
                <a:extLst>
                  <a:ext uri="{0D108BD9-81ED-4DB2-BD59-A6C34878D82A}">
                    <a16:rowId xmlns:a16="http://schemas.microsoft.com/office/drawing/2014/main" val="10002"/>
                  </a:ext>
                </a:extLst>
              </a:tr>
              <a:tr h="1188205">
                <a:tc>
                  <a:txBody>
                    <a:bodyPr/>
                    <a:lstStyle/>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1800" b="1" i="0" u="none" strike="noStrike" cap="none" normalizeH="0" baseline="0" dirty="0">
                          <a:ln>
                            <a:noFill/>
                          </a:ln>
                          <a:solidFill>
                            <a:schemeClr val="tx1"/>
                          </a:solidFill>
                          <a:effectLst>
                            <a:outerShdw blurRad="38100" dist="38100" dir="2700000" algn="tl">
                              <a:srgbClr val="000000"/>
                            </a:outerShdw>
                          </a:effectLst>
                          <a:latin typeface="Arial Rounded MT Bold" panose="020F0704030504030204" pitchFamily="34" charset="0"/>
                        </a:rPr>
                        <a:t>Nominal</a:t>
                      </a:r>
                    </a:p>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endParaRPr kumimoji="0" lang="en-US" sz="1800" b="0" i="0" u="none" strike="noStrike" cap="none" normalizeH="0" baseline="0" dirty="0">
                        <a:ln>
                          <a:noFill/>
                        </a:ln>
                        <a:solidFill>
                          <a:schemeClr val="tx1"/>
                        </a:solidFill>
                        <a:effectLst>
                          <a:outerShdw blurRad="38100" dist="38100" dir="2700000" algn="tl">
                            <a:srgbClr val="000000"/>
                          </a:outerShdw>
                        </a:effectLst>
                        <a:latin typeface="Arial Rounded MT Bold" panose="020F0704030504030204" pitchFamily="34" charset="0"/>
                      </a:endParaRP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lumMod val="95000"/>
                        <a:lumOff val="5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1800" b="0" i="0" u="none" strike="noStrike" cap="none" normalizeH="0" baseline="0" dirty="0" err="1">
                          <a:ln>
                            <a:noFill/>
                          </a:ln>
                          <a:solidFill>
                            <a:schemeClr val="tx1"/>
                          </a:solidFill>
                          <a:effectLst>
                            <a:outerShdw blurRad="38100" dist="38100" dir="2700000" algn="tl">
                              <a:srgbClr val="000000"/>
                            </a:outerShdw>
                          </a:effectLst>
                          <a:latin typeface="Arial Rounded MT Bold" panose="020F0704030504030204" pitchFamily="34" charset="0"/>
                        </a:rPr>
                        <a:t>Binomi</a:t>
                      </a:r>
                      <a:r>
                        <a:rPr kumimoji="0" lang="en-US" sz="1800" b="0" i="0" u="none" strike="noStrike" cap="none" normalizeH="0" baseline="0" dirty="0">
                          <a:ln>
                            <a:noFill/>
                          </a:ln>
                          <a:solidFill>
                            <a:schemeClr val="tx1"/>
                          </a:solidFill>
                          <a:effectLst>
                            <a:outerShdw blurRad="38100" dist="38100" dir="2700000" algn="tl">
                              <a:srgbClr val="000000"/>
                            </a:outerShdw>
                          </a:effectLst>
                          <a:latin typeface="Arial Rounded MT Bold" panose="020F0704030504030204" pitchFamily="34" charset="0"/>
                        </a:rPr>
                        <a:t>-al</a:t>
                      </a:r>
                    </a:p>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1800" b="0" i="0" u="none" strike="noStrike" cap="none" normalizeH="0" baseline="0" dirty="0">
                          <a:ln>
                            <a:noFill/>
                          </a:ln>
                          <a:solidFill>
                            <a:schemeClr val="tx1"/>
                          </a:solidFill>
                          <a:effectLst>
                            <a:outerShdw blurRad="38100" dist="38100" dir="2700000" algn="tl">
                              <a:srgbClr val="000000"/>
                            </a:outerShdw>
                          </a:effectLst>
                          <a:latin typeface="Arial Rounded MT Bold" panose="020F0704030504030204" pitchFamily="34" charset="0"/>
                        </a:rPr>
                        <a:t>Chi  </a:t>
                      </a:r>
                      <a:r>
                        <a:rPr kumimoji="0" lang="en-US" sz="1800" b="0" i="0" u="none" strike="noStrike" cap="none" normalizeH="0" baseline="0" dirty="0" err="1">
                          <a:ln>
                            <a:noFill/>
                          </a:ln>
                          <a:solidFill>
                            <a:schemeClr val="tx1"/>
                          </a:solidFill>
                          <a:effectLst>
                            <a:outerShdw blurRad="38100" dist="38100" dir="2700000" algn="tl">
                              <a:srgbClr val="000000"/>
                            </a:outerShdw>
                          </a:effectLst>
                          <a:latin typeface="Arial Rounded MT Bold" panose="020F0704030504030204" pitchFamily="34" charset="0"/>
                        </a:rPr>
                        <a:t>satu</a:t>
                      </a:r>
                      <a:r>
                        <a:rPr kumimoji="0" lang="en-US" sz="1800" b="0" i="0" u="none" strike="noStrike" cap="none" normalizeH="0" baseline="0" dirty="0">
                          <a:ln>
                            <a:noFill/>
                          </a:ln>
                          <a:solidFill>
                            <a:schemeClr val="tx1"/>
                          </a:solidFill>
                          <a:effectLst>
                            <a:outerShdw blurRad="38100" dist="38100" dir="2700000" algn="tl">
                              <a:srgbClr val="000000"/>
                            </a:outerShdw>
                          </a:effectLst>
                          <a:latin typeface="Arial Rounded MT Bold" panose="020F0704030504030204" pitchFamily="34" charset="0"/>
                        </a:rPr>
                        <a:t> </a:t>
                      </a:r>
                      <a:r>
                        <a:rPr kumimoji="0" lang="en-US" sz="1800" b="0" i="0" u="none" strike="noStrike" cap="none" normalizeH="0" baseline="0" dirty="0" err="1">
                          <a:ln>
                            <a:noFill/>
                          </a:ln>
                          <a:solidFill>
                            <a:schemeClr val="tx1"/>
                          </a:solidFill>
                          <a:effectLst>
                            <a:outerShdw blurRad="38100" dist="38100" dir="2700000" algn="tl">
                              <a:srgbClr val="000000"/>
                            </a:outerShdw>
                          </a:effectLst>
                          <a:latin typeface="Arial Rounded MT Bold" panose="020F0704030504030204" pitchFamily="34" charset="0"/>
                        </a:rPr>
                        <a:t>sampel</a:t>
                      </a:r>
                      <a:endParaRPr kumimoji="0" lang="en-US" sz="1800" b="0" i="0" u="none" strike="noStrike" cap="none" normalizeH="0" baseline="0" dirty="0">
                        <a:ln>
                          <a:noFill/>
                        </a:ln>
                        <a:solidFill>
                          <a:schemeClr val="tx1"/>
                        </a:solidFill>
                        <a:effectLst>
                          <a:outerShdw blurRad="38100" dist="38100" dir="2700000" algn="tl">
                            <a:srgbClr val="000000"/>
                          </a:outerShdw>
                        </a:effectLst>
                        <a:latin typeface="Arial Rounded MT Bold" panose="020F0704030504030204" pitchFamily="34" charset="0"/>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lumMod val="95000"/>
                        <a:lumOff val="5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1800" b="0" i="0" u="none" strike="noStrike" cap="none" normalizeH="0" baseline="0" dirty="0">
                          <a:ln>
                            <a:noFill/>
                          </a:ln>
                          <a:solidFill>
                            <a:schemeClr val="tx1"/>
                          </a:solidFill>
                          <a:effectLst>
                            <a:outerShdw blurRad="38100" dist="38100" dir="2700000" algn="tl">
                              <a:srgbClr val="000000"/>
                            </a:outerShdw>
                          </a:effectLst>
                          <a:latin typeface="Arial Rounded MT Bold" panose="020F0704030504030204" pitchFamily="34" charset="0"/>
                        </a:rPr>
                        <a:t>Mc </a:t>
                      </a:r>
                      <a:r>
                        <a:rPr kumimoji="0" lang="en-US" sz="1800" b="0" i="0" u="none" strike="noStrike" cap="none" normalizeH="0" baseline="0" dirty="0" err="1">
                          <a:ln>
                            <a:noFill/>
                          </a:ln>
                          <a:solidFill>
                            <a:schemeClr val="tx1"/>
                          </a:solidFill>
                          <a:effectLst>
                            <a:outerShdw blurRad="38100" dist="38100" dir="2700000" algn="tl">
                              <a:srgbClr val="000000"/>
                            </a:outerShdw>
                          </a:effectLst>
                          <a:latin typeface="Arial Rounded MT Bold" panose="020F0704030504030204" pitchFamily="34" charset="0"/>
                        </a:rPr>
                        <a:t>Nemar</a:t>
                      </a:r>
                      <a:endParaRPr kumimoji="0" lang="en-US" sz="1800" b="0" i="0" u="none" strike="noStrike" cap="none" normalizeH="0" baseline="0" dirty="0">
                        <a:ln>
                          <a:noFill/>
                        </a:ln>
                        <a:solidFill>
                          <a:schemeClr val="tx1"/>
                        </a:solidFill>
                        <a:effectLst>
                          <a:outerShdw blurRad="38100" dist="38100" dir="2700000" algn="tl">
                            <a:srgbClr val="000000"/>
                          </a:outerShdw>
                        </a:effectLst>
                        <a:latin typeface="Arial Rounded MT Bold" panose="020F0704030504030204" pitchFamily="34" charset="0"/>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lumMod val="95000"/>
                        <a:lumOff val="5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1800" b="0" i="0" u="none" strike="noStrike" cap="none" normalizeH="0" baseline="0" dirty="0">
                          <a:ln>
                            <a:noFill/>
                          </a:ln>
                          <a:solidFill>
                            <a:schemeClr val="tx1"/>
                          </a:solidFill>
                          <a:effectLst>
                            <a:outerShdw blurRad="38100" dist="38100" dir="2700000" algn="tl">
                              <a:srgbClr val="000000"/>
                            </a:outerShdw>
                          </a:effectLst>
                          <a:latin typeface="Arial Rounded MT Bold" panose="020F0704030504030204" pitchFamily="34" charset="0"/>
                        </a:rPr>
                        <a:t>Fisher Exact</a:t>
                      </a:r>
                    </a:p>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1800" b="0" i="0" u="none" strike="noStrike" cap="none" normalizeH="0" baseline="0" dirty="0">
                          <a:ln>
                            <a:noFill/>
                          </a:ln>
                          <a:solidFill>
                            <a:schemeClr val="tx1"/>
                          </a:solidFill>
                          <a:effectLst>
                            <a:outerShdw blurRad="38100" dist="38100" dir="2700000" algn="tl">
                              <a:srgbClr val="000000"/>
                            </a:outerShdw>
                          </a:effectLst>
                          <a:latin typeface="Arial Rounded MT Bold" panose="020F0704030504030204" pitchFamily="34" charset="0"/>
                        </a:rPr>
                        <a:t>Chi </a:t>
                      </a:r>
                      <a:r>
                        <a:rPr kumimoji="0" lang="en-US" sz="1800" b="0" i="0" u="none" strike="noStrike" cap="none" normalizeH="0" baseline="0" dirty="0" err="1">
                          <a:ln>
                            <a:noFill/>
                          </a:ln>
                          <a:solidFill>
                            <a:schemeClr val="tx1"/>
                          </a:solidFill>
                          <a:effectLst>
                            <a:outerShdw blurRad="38100" dist="38100" dir="2700000" algn="tl">
                              <a:srgbClr val="000000"/>
                            </a:outerShdw>
                          </a:effectLst>
                          <a:latin typeface="Arial Rounded MT Bold" panose="020F0704030504030204" pitchFamily="34" charset="0"/>
                        </a:rPr>
                        <a:t>duadrad</a:t>
                      </a:r>
                      <a:endParaRPr kumimoji="0" lang="en-US" sz="1800" b="0" i="0" u="none" strike="noStrike" cap="none" normalizeH="0" baseline="0" dirty="0">
                        <a:ln>
                          <a:noFill/>
                        </a:ln>
                        <a:solidFill>
                          <a:schemeClr val="tx1"/>
                        </a:solidFill>
                        <a:effectLst>
                          <a:outerShdw blurRad="38100" dist="38100" dir="2700000" algn="tl">
                            <a:srgbClr val="000000"/>
                          </a:outerShdw>
                        </a:effectLst>
                        <a:latin typeface="Arial Rounded MT Bold" panose="020F0704030504030204" pitchFamily="34" charset="0"/>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lumMod val="95000"/>
                        <a:lumOff val="5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1800" b="0" i="0" u="none" strike="noStrike" cap="none" normalizeH="0" baseline="0" dirty="0" err="1">
                          <a:ln>
                            <a:noFill/>
                          </a:ln>
                          <a:solidFill>
                            <a:schemeClr val="tx1"/>
                          </a:solidFill>
                          <a:effectLst>
                            <a:outerShdw blurRad="38100" dist="38100" dir="2700000" algn="tl">
                              <a:srgbClr val="000000"/>
                            </a:outerShdw>
                          </a:effectLst>
                          <a:latin typeface="Arial Rounded MT Bold" panose="020F0704030504030204" pitchFamily="34" charset="0"/>
                        </a:rPr>
                        <a:t>Chohran</a:t>
                      </a:r>
                      <a:r>
                        <a:rPr kumimoji="0" lang="en-US" sz="1800" b="0" i="0" u="none" strike="noStrike" cap="none" normalizeH="0" baseline="0" dirty="0">
                          <a:ln>
                            <a:noFill/>
                          </a:ln>
                          <a:solidFill>
                            <a:schemeClr val="tx1"/>
                          </a:solidFill>
                          <a:effectLst>
                            <a:outerShdw blurRad="38100" dist="38100" dir="2700000" algn="tl">
                              <a:srgbClr val="000000"/>
                            </a:outerShdw>
                          </a:effectLst>
                          <a:latin typeface="Arial Rounded MT Bold" panose="020F0704030504030204" pitchFamily="34" charset="0"/>
                        </a:rPr>
                        <a:t> Q</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lumMod val="95000"/>
                        <a:lumOff val="5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1800" b="0" i="0" u="none" strike="noStrike" cap="none" normalizeH="0" baseline="0" dirty="0" err="1">
                          <a:ln>
                            <a:noFill/>
                          </a:ln>
                          <a:solidFill>
                            <a:schemeClr val="tx1"/>
                          </a:solidFill>
                          <a:effectLst>
                            <a:outerShdw blurRad="38100" dist="38100" dir="2700000" algn="tl">
                              <a:srgbClr val="000000"/>
                            </a:outerShdw>
                          </a:effectLst>
                          <a:latin typeface="Arial Rounded MT Bold" panose="020F0704030504030204" pitchFamily="34" charset="0"/>
                        </a:rPr>
                        <a:t>Chii</a:t>
                      </a:r>
                      <a:r>
                        <a:rPr kumimoji="0" lang="en-US" sz="1800" b="0" i="0" u="none" strike="noStrike" cap="none" normalizeH="0" baseline="0" dirty="0">
                          <a:ln>
                            <a:noFill/>
                          </a:ln>
                          <a:solidFill>
                            <a:schemeClr val="tx1"/>
                          </a:solidFill>
                          <a:effectLst>
                            <a:outerShdw blurRad="38100" dist="38100" dir="2700000" algn="tl">
                              <a:srgbClr val="000000"/>
                            </a:outerShdw>
                          </a:effectLst>
                          <a:latin typeface="Arial Rounded MT Bold" panose="020F0704030504030204" pitchFamily="34" charset="0"/>
                        </a:rPr>
                        <a:t>  </a:t>
                      </a:r>
                    </a:p>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1800" b="0" i="0" u="none" strike="noStrike" cap="none" normalizeH="0" baseline="0" dirty="0">
                          <a:ln>
                            <a:noFill/>
                          </a:ln>
                          <a:solidFill>
                            <a:schemeClr val="tx1"/>
                          </a:solidFill>
                          <a:effectLst>
                            <a:outerShdw blurRad="38100" dist="38100" dir="2700000" algn="tl">
                              <a:srgbClr val="000000"/>
                            </a:outerShdw>
                          </a:effectLst>
                          <a:latin typeface="Arial Rounded MT Bold" panose="020F0704030504030204" pitchFamily="34" charset="0"/>
                        </a:rPr>
                        <a:t>K </a:t>
                      </a:r>
                      <a:r>
                        <a:rPr kumimoji="0" lang="en-US" sz="1800" b="0" i="0" u="none" strike="noStrike" cap="none" normalizeH="0" baseline="0" dirty="0" err="1">
                          <a:ln>
                            <a:noFill/>
                          </a:ln>
                          <a:solidFill>
                            <a:schemeClr val="tx1"/>
                          </a:solidFill>
                          <a:effectLst>
                            <a:outerShdw blurRad="38100" dist="38100" dir="2700000" algn="tl">
                              <a:srgbClr val="000000"/>
                            </a:outerShdw>
                          </a:effectLst>
                          <a:latin typeface="Arial Rounded MT Bold" panose="020F0704030504030204" pitchFamily="34" charset="0"/>
                        </a:rPr>
                        <a:t>samp</a:t>
                      </a:r>
                      <a:r>
                        <a:rPr kumimoji="0" lang="en-US" sz="1800" b="0" i="0" u="none" strike="noStrike" cap="none" normalizeH="0" baseline="0" dirty="0">
                          <a:ln>
                            <a:noFill/>
                          </a:ln>
                          <a:solidFill>
                            <a:schemeClr val="tx1"/>
                          </a:solidFill>
                          <a:effectLst>
                            <a:outerShdw blurRad="38100" dist="38100" dir="2700000" algn="tl">
                              <a:srgbClr val="000000"/>
                            </a:outerShdw>
                          </a:effectLst>
                          <a:latin typeface="Arial Rounded MT Bold" panose="020F0704030504030204" pitchFamily="34" charset="0"/>
                        </a:rPr>
                        <a:t>-el</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lumMod val="95000"/>
                        <a:lumOff val="5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1800" b="0" i="0" u="none" strike="noStrike" cap="none" normalizeH="0" baseline="0" dirty="0" err="1">
                          <a:ln>
                            <a:noFill/>
                          </a:ln>
                          <a:solidFill>
                            <a:schemeClr val="tx1"/>
                          </a:solidFill>
                          <a:effectLst>
                            <a:outerShdw blurRad="38100" dist="38100" dir="2700000" algn="tl">
                              <a:srgbClr val="000000"/>
                            </a:outerShdw>
                          </a:effectLst>
                          <a:latin typeface="Arial Rounded MT Bold" panose="020F0704030504030204" pitchFamily="34" charset="0"/>
                        </a:rPr>
                        <a:t>Contingen</a:t>
                      </a:r>
                      <a:r>
                        <a:rPr kumimoji="0" lang="en-US" sz="1800" b="0" i="0" u="none" strike="noStrike" cap="none" normalizeH="0" baseline="0" dirty="0">
                          <a:ln>
                            <a:noFill/>
                          </a:ln>
                          <a:solidFill>
                            <a:schemeClr val="tx1"/>
                          </a:solidFill>
                          <a:effectLst>
                            <a:outerShdw blurRad="38100" dist="38100" dir="2700000" algn="tl">
                              <a:srgbClr val="000000"/>
                            </a:outerShdw>
                          </a:effectLst>
                          <a:latin typeface="Arial Rounded MT Bold" panose="020F0704030504030204" pitchFamily="34" charset="0"/>
                        </a:rPr>
                        <a:t>-cy </a:t>
                      </a:r>
                      <a:r>
                        <a:rPr kumimoji="0" lang="en-US" sz="1800" b="0" i="0" u="none" strike="noStrike" cap="none" normalizeH="0" baseline="0" dirty="0" err="1">
                          <a:ln>
                            <a:noFill/>
                          </a:ln>
                          <a:solidFill>
                            <a:schemeClr val="tx1"/>
                          </a:solidFill>
                          <a:effectLst>
                            <a:outerShdw blurRad="38100" dist="38100" dir="2700000" algn="tl">
                              <a:srgbClr val="000000"/>
                            </a:outerShdw>
                          </a:effectLst>
                          <a:latin typeface="Arial Rounded MT Bold" panose="020F0704030504030204" pitchFamily="34" charset="0"/>
                        </a:rPr>
                        <a:t>Qoeffficient</a:t>
                      </a:r>
                      <a:r>
                        <a:rPr kumimoji="0" lang="en-US" sz="1800" b="0" i="0" u="none" strike="noStrike" cap="none" normalizeH="0" baseline="0" dirty="0">
                          <a:ln>
                            <a:noFill/>
                          </a:ln>
                          <a:solidFill>
                            <a:schemeClr val="tx1"/>
                          </a:solidFill>
                          <a:effectLst>
                            <a:outerShdw blurRad="38100" dist="38100" dir="2700000" algn="tl">
                              <a:srgbClr val="000000"/>
                            </a:outerShdw>
                          </a:effectLst>
                          <a:latin typeface="Arial Rounded MT Bold" panose="020F0704030504030204" pitchFamily="34" charset="0"/>
                        </a:rPr>
                        <a:t> C</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lumMod val="95000"/>
                        <a:lumOff val="5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endParaRPr kumimoji="0" lang="en-US" sz="1800" b="0" i="0" u="none" strike="noStrike" cap="none" normalizeH="0" baseline="0" dirty="0">
                        <a:ln>
                          <a:noFill/>
                        </a:ln>
                        <a:solidFill>
                          <a:schemeClr val="tx1"/>
                        </a:solidFill>
                        <a:effectLst>
                          <a:outerShdw blurRad="38100" dist="38100" dir="2700000" algn="tl">
                            <a:srgbClr val="000000"/>
                          </a:outerShdw>
                        </a:effectLst>
                        <a:latin typeface="Arial Rounded MT Bold" panose="020F0704030504030204" pitchFamily="34" charset="0"/>
                      </a:endParaRP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lumMod val="95000"/>
                        <a:lumOff val="5000"/>
                      </a:schemeClr>
                    </a:solidFill>
                  </a:tcPr>
                </a:tc>
                <a:extLst>
                  <a:ext uri="{0D108BD9-81ED-4DB2-BD59-A6C34878D82A}">
                    <a16:rowId xmlns:a16="http://schemas.microsoft.com/office/drawing/2014/main" val="10003"/>
                  </a:ext>
                </a:extLst>
              </a:tr>
              <a:tr h="1232755">
                <a:tc>
                  <a:txBody>
                    <a:bodyPr/>
                    <a:lstStyle/>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1800" b="1" i="0" u="none" strike="noStrike" cap="none" normalizeH="0" baseline="0" dirty="0">
                          <a:ln>
                            <a:noFill/>
                          </a:ln>
                          <a:solidFill>
                            <a:schemeClr val="tx1"/>
                          </a:solidFill>
                          <a:effectLst>
                            <a:outerShdw blurRad="38100" dist="38100" dir="2700000" algn="tl">
                              <a:srgbClr val="000000"/>
                            </a:outerShdw>
                          </a:effectLst>
                          <a:latin typeface="Arial Rounded MT Bold" panose="020F0704030504030204" pitchFamily="34" charset="0"/>
                        </a:rPr>
                        <a:t>Ordinal</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lumMod val="95000"/>
                        <a:lumOff val="5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1800" b="0" i="0" u="none" strike="noStrike" cap="none" normalizeH="0" baseline="0" dirty="0">
                          <a:ln>
                            <a:noFill/>
                          </a:ln>
                          <a:solidFill>
                            <a:schemeClr val="tx1"/>
                          </a:solidFill>
                          <a:effectLst>
                            <a:outerShdw blurRad="38100" dist="38100" dir="2700000" algn="tl">
                              <a:srgbClr val="000000"/>
                            </a:outerShdw>
                          </a:effectLst>
                          <a:latin typeface="Arial Rounded MT Bold" panose="020F0704030504030204" pitchFamily="34" charset="0"/>
                        </a:rPr>
                        <a:t>Run test</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lumMod val="95000"/>
                        <a:lumOff val="5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1800" b="0" i="0" u="none" strike="noStrike" cap="none" normalizeH="0" baseline="0" dirty="0">
                          <a:ln>
                            <a:noFill/>
                          </a:ln>
                          <a:solidFill>
                            <a:schemeClr val="tx1"/>
                          </a:solidFill>
                          <a:effectLst>
                            <a:outerShdw blurRad="38100" dist="38100" dir="2700000" algn="tl">
                              <a:srgbClr val="000000"/>
                            </a:outerShdw>
                          </a:effectLst>
                          <a:latin typeface="Arial Rounded MT Bold" panose="020F0704030504030204" pitchFamily="34" charset="0"/>
                        </a:rPr>
                        <a:t>Sign test</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lumMod val="95000"/>
                        <a:lumOff val="5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1800" b="0" i="0" u="none" strike="noStrike" cap="none" normalizeH="0" baseline="0" dirty="0">
                          <a:ln>
                            <a:noFill/>
                          </a:ln>
                          <a:solidFill>
                            <a:schemeClr val="tx1"/>
                          </a:solidFill>
                          <a:effectLst>
                            <a:outerShdw blurRad="38100" dist="38100" dir="2700000" algn="tl">
                              <a:srgbClr val="000000"/>
                            </a:outerShdw>
                          </a:effectLst>
                          <a:latin typeface="Arial Rounded MT Bold" panose="020F0704030504030204" pitchFamily="34" charset="0"/>
                        </a:rPr>
                        <a:t>Median test</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lumMod val="95000"/>
                        <a:lumOff val="5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1800" b="0" i="0" u="none" strike="noStrike" cap="none" normalizeH="0" baseline="0" dirty="0">
                          <a:ln>
                            <a:noFill/>
                          </a:ln>
                          <a:solidFill>
                            <a:schemeClr val="tx1"/>
                          </a:solidFill>
                          <a:effectLst>
                            <a:outerShdw blurRad="38100" dist="38100" dir="2700000" algn="tl">
                              <a:srgbClr val="000000"/>
                            </a:outerShdw>
                          </a:effectLst>
                          <a:latin typeface="Arial Rounded MT Bold" panose="020F0704030504030204" pitchFamily="34" charset="0"/>
                        </a:rPr>
                        <a:t> </a:t>
                      </a:r>
                      <a:r>
                        <a:rPr kumimoji="0" lang="en-US" sz="1800" b="0" i="0" u="none" strike="noStrike" cap="none" normalizeH="0" baseline="0" dirty="0" err="1">
                          <a:ln>
                            <a:noFill/>
                          </a:ln>
                          <a:solidFill>
                            <a:schemeClr val="tx1"/>
                          </a:solidFill>
                          <a:effectLst>
                            <a:outerShdw blurRad="38100" dist="38100" dir="2700000" algn="tl">
                              <a:srgbClr val="000000"/>
                            </a:outerShdw>
                          </a:effectLst>
                          <a:latin typeface="Arial Rounded MT Bold" panose="020F0704030504030204" pitchFamily="34" charset="0"/>
                        </a:rPr>
                        <a:t>Anova</a:t>
                      </a:r>
                      <a:endParaRPr kumimoji="0" lang="en-US" sz="1800" b="0" i="0" u="none" strike="noStrike" cap="none" normalizeH="0" baseline="0" dirty="0">
                        <a:ln>
                          <a:noFill/>
                        </a:ln>
                        <a:solidFill>
                          <a:schemeClr val="tx1"/>
                        </a:solidFill>
                        <a:effectLst>
                          <a:outerShdw blurRad="38100" dist="38100" dir="2700000" algn="tl">
                            <a:srgbClr val="000000"/>
                          </a:outerShdw>
                        </a:effectLst>
                        <a:latin typeface="Arial Rounded MT Bold" panose="020F0704030504030204" pitchFamily="34" charset="0"/>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lumMod val="95000"/>
                        <a:lumOff val="5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1800" b="0" i="0" u="none" strike="noStrike" cap="none" normalizeH="0" baseline="0">
                          <a:ln>
                            <a:noFill/>
                          </a:ln>
                          <a:solidFill>
                            <a:schemeClr val="tx1"/>
                          </a:solidFill>
                          <a:effectLst>
                            <a:outerShdw blurRad="38100" dist="38100" dir="2700000" algn="tl">
                              <a:srgbClr val="000000"/>
                            </a:outerShdw>
                          </a:effectLst>
                          <a:latin typeface="Arial Rounded MT Bold" panose="020F0704030504030204" pitchFamily="34" charset="0"/>
                        </a:rPr>
                        <a:t>Anova</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lumMod val="95000"/>
                        <a:lumOff val="5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1800" b="1" i="0" u="none" strike="noStrike" cap="none" normalizeH="0" baseline="0" dirty="0">
                          <a:ln>
                            <a:noFill/>
                          </a:ln>
                          <a:solidFill>
                            <a:schemeClr val="tx1"/>
                          </a:solidFill>
                          <a:effectLst>
                            <a:outerShdw blurRad="38100" dist="38100" dir="2700000" algn="tl">
                              <a:srgbClr val="000000"/>
                            </a:outerShdw>
                          </a:effectLst>
                          <a:latin typeface="Arial Rounded MT Bold" panose="020F0704030504030204" pitchFamily="34" charset="0"/>
                        </a:rPr>
                        <a:t>Spearmen </a:t>
                      </a:r>
                      <a:r>
                        <a:rPr kumimoji="0" lang="en-US" sz="1800" b="1" i="0" u="none" strike="noStrike" cap="none" normalizeH="0" baseline="0" dirty="0" err="1">
                          <a:ln>
                            <a:noFill/>
                          </a:ln>
                          <a:solidFill>
                            <a:schemeClr val="tx1"/>
                          </a:solidFill>
                          <a:effectLst>
                            <a:outerShdw blurRad="38100" dist="38100" dir="2700000" algn="tl">
                              <a:srgbClr val="000000"/>
                            </a:outerShdw>
                          </a:effectLst>
                          <a:latin typeface="Arial Rounded MT Bold" panose="020F0704030504030204" pitchFamily="34" charset="0"/>
                        </a:rPr>
                        <a:t>Korelasi</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Rounded MT Bold" panose="020F0704030504030204" pitchFamily="34" charset="0"/>
                      </a:endParaRPr>
                    </a:p>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1800" b="1" i="0" u="none" strike="noStrike" cap="none" normalizeH="0" baseline="0" dirty="0">
                          <a:ln>
                            <a:noFill/>
                          </a:ln>
                          <a:solidFill>
                            <a:schemeClr val="tx1"/>
                          </a:solidFill>
                          <a:effectLst>
                            <a:outerShdw blurRad="38100" dist="38100" dir="2700000" algn="tl">
                              <a:srgbClr val="000000"/>
                            </a:outerShdw>
                          </a:effectLst>
                          <a:latin typeface="Arial Rounded MT Bold" panose="020F0704030504030204" pitchFamily="34" charset="0"/>
                        </a:rPr>
                        <a:t>Kendal Tau</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lumMod val="95000"/>
                        <a:lumOff val="5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Rounded MT Bold" panose="020F0704030504030204" pitchFamily="34" charset="0"/>
                      </a:endParaRP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lumMod val="95000"/>
                        <a:lumOff val="5000"/>
                      </a:schemeClr>
                    </a:solidFill>
                  </a:tcPr>
                </a:tc>
                <a:extLst>
                  <a:ext uri="{0D108BD9-81ED-4DB2-BD59-A6C34878D82A}">
                    <a16:rowId xmlns:a16="http://schemas.microsoft.com/office/drawing/2014/main" val="10004"/>
                  </a:ext>
                </a:extLst>
              </a:tr>
              <a:tr h="848241">
                <a:tc>
                  <a:txBody>
                    <a:bodyPr/>
                    <a:lstStyle/>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1800" b="1" i="0" u="none" strike="noStrike" cap="none" normalizeH="0" baseline="0" dirty="0">
                          <a:ln>
                            <a:noFill/>
                          </a:ln>
                          <a:solidFill>
                            <a:schemeClr val="tx1"/>
                          </a:solidFill>
                          <a:effectLst>
                            <a:outerShdw blurRad="38100" dist="38100" dir="2700000" algn="tl">
                              <a:srgbClr val="000000"/>
                            </a:outerShdw>
                          </a:effectLst>
                          <a:latin typeface="Arial Rounded MT Bold" panose="020F0704030504030204" pitchFamily="34" charset="0"/>
                        </a:rPr>
                        <a:t>Interval/</a:t>
                      </a:r>
                    </a:p>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1800" b="1" i="0" u="none" strike="noStrike" cap="none" normalizeH="0" baseline="0" dirty="0">
                          <a:ln>
                            <a:noFill/>
                          </a:ln>
                          <a:solidFill>
                            <a:schemeClr val="tx1"/>
                          </a:solidFill>
                          <a:effectLst>
                            <a:outerShdw blurRad="38100" dist="38100" dir="2700000" algn="tl">
                              <a:srgbClr val="000000"/>
                            </a:outerShdw>
                          </a:effectLst>
                          <a:latin typeface="Arial Rounded MT Bold" panose="020F0704030504030204" pitchFamily="34" charset="0"/>
                        </a:rPr>
                        <a:t>ratio</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2">
                        <a:lumMod val="95000"/>
                        <a:lumOff val="5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1800" b="0" i="0" u="none" strike="noStrike" cap="none" normalizeH="0" baseline="0" dirty="0">
                          <a:ln>
                            <a:noFill/>
                          </a:ln>
                          <a:solidFill>
                            <a:schemeClr val="tx1"/>
                          </a:solidFill>
                          <a:effectLst>
                            <a:outerShdw blurRad="38100" dist="38100" dir="2700000" algn="tl">
                              <a:srgbClr val="000000"/>
                            </a:outerShdw>
                          </a:effectLst>
                          <a:latin typeface="Arial Rounded MT Bold" panose="020F0704030504030204" pitchFamily="34" charset="0"/>
                        </a:rPr>
                        <a:t>t-test 1 </a:t>
                      </a:r>
                      <a:r>
                        <a:rPr kumimoji="0" lang="en-US" sz="1800" b="0" i="0" u="none" strike="noStrike" cap="none" normalizeH="0" baseline="0" dirty="0" err="1">
                          <a:ln>
                            <a:noFill/>
                          </a:ln>
                          <a:solidFill>
                            <a:schemeClr val="tx1"/>
                          </a:solidFill>
                          <a:effectLst>
                            <a:outerShdw blurRad="38100" dist="38100" dir="2700000" algn="tl">
                              <a:srgbClr val="000000"/>
                            </a:outerShdw>
                          </a:effectLst>
                          <a:latin typeface="Arial Rounded MT Bold" panose="020F0704030504030204" pitchFamily="34" charset="0"/>
                        </a:rPr>
                        <a:t>sampel</a:t>
                      </a:r>
                      <a:endParaRPr kumimoji="0" lang="en-US" sz="1800" b="0" i="0" u="none" strike="noStrike" cap="none" normalizeH="0" baseline="0" dirty="0">
                        <a:ln>
                          <a:noFill/>
                        </a:ln>
                        <a:solidFill>
                          <a:schemeClr val="tx1"/>
                        </a:solidFill>
                        <a:effectLst>
                          <a:outerShdw blurRad="38100" dist="38100" dir="2700000" algn="tl">
                            <a:srgbClr val="000000"/>
                          </a:outerShdw>
                        </a:effectLst>
                        <a:latin typeface="Arial Rounded MT Bold" panose="020F0704030504030204" pitchFamily="34" charset="0"/>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2">
                        <a:lumMod val="95000"/>
                        <a:lumOff val="5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1800" b="0" i="0" u="none" strike="noStrike" cap="none" normalizeH="0" baseline="0" dirty="0">
                          <a:ln>
                            <a:noFill/>
                          </a:ln>
                          <a:solidFill>
                            <a:schemeClr val="tx1"/>
                          </a:solidFill>
                          <a:effectLst>
                            <a:outerShdw blurRad="38100" dist="38100" dir="2700000" algn="tl">
                              <a:srgbClr val="000000"/>
                            </a:outerShdw>
                          </a:effectLst>
                          <a:latin typeface="Arial Rounded MT Bold" panose="020F0704030504030204" pitchFamily="34" charset="0"/>
                        </a:rPr>
                        <a:t>t-</a:t>
                      </a:r>
                      <a:r>
                        <a:rPr kumimoji="0" lang="en-US" sz="1800" b="0" i="0" u="none" strike="noStrike" cap="none" normalizeH="0" baseline="0" dirty="0" err="1">
                          <a:ln>
                            <a:noFill/>
                          </a:ln>
                          <a:solidFill>
                            <a:schemeClr val="tx1"/>
                          </a:solidFill>
                          <a:effectLst>
                            <a:outerShdw blurRad="38100" dist="38100" dir="2700000" algn="tl">
                              <a:srgbClr val="000000"/>
                            </a:outerShdw>
                          </a:effectLst>
                          <a:latin typeface="Arial Rounded MT Bold" panose="020F0704030504030204" pitchFamily="34" charset="0"/>
                        </a:rPr>
                        <a:t>tes</a:t>
                      </a:r>
                      <a:r>
                        <a:rPr kumimoji="0" lang="en-US" sz="1800" b="0" i="0" u="none" strike="noStrike" cap="none" normalizeH="0" baseline="0" dirty="0">
                          <a:ln>
                            <a:noFill/>
                          </a:ln>
                          <a:solidFill>
                            <a:schemeClr val="tx1"/>
                          </a:solidFill>
                          <a:effectLst>
                            <a:outerShdw blurRad="38100" dist="38100" dir="2700000" algn="tl">
                              <a:srgbClr val="000000"/>
                            </a:outerShdw>
                          </a:effectLst>
                          <a:latin typeface="Arial Rounded MT Bold" panose="020F0704030504030204" pitchFamily="34" charset="0"/>
                        </a:rPr>
                        <a:t> </a:t>
                      </a:r>
                    </a:p>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1800" b="0" i="0" u="none" strike="noStrike" cap="none" normalizeH="0" baseline="0" dirty="0">
                          <a:ln>
                            <a:noFill/>
                          </a:ln>
                          <a:solidFill>
                            <a:schemeClr val="tx1"/>
                          </a:solidFill>
                          <a:effectLst>
                            <a:outerShdw blurRad="38100" dist="38100" dir="2700000" algn="tl">
                              <a:srgbClr val="000000"/>
                            </a:outerShdw>
                          </a:effectLst>
                          <a:latin typeface="Arial Rounded MT Bold" panose="020F0704030504030204" pitchFamily="34" charset="0"/>
                        </a:rPr>
                        <a:t>hub</a:t>
                      </a: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2">
                        <a:lumMod val="95000"/>
                        <a:lumOff val="5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1800" b="0" i="0" u="none" strike="noStrike" cap="none" normalizeH="0" baseline="0" dirty="0">
                          <a:ln>
                            <a:noFill/>
                          </a:ln>
                          <a:solidFill>
                            <a:schemeClr val="tx1"/>
                          </a:solidFill>
                          <a:effectLst>
                            <a:outerShdw blurRad="38100" dist="38100" dir="2700000" algn="tl">
                              <a:srgbClr val="000000"/>
                            </a:outerShdw>
                          </a:effectLst>
                          <a:latin typeface="Arial Rounded MT Bold" panose="020F0704030504030204" pitchFamily="34" charset="0"/>
                        </a:rPr>
                        <a:t>t-test </a:t>
                      </a:r>
                      <a:r>
                        <a:rPr kumimoji="0" lang="en-US" sz="1800" b="0" i="0" u="none" strike="noStrike" cap="none" normalizeH="0" baseline="0" dirty="0" err="1">
                          <a:ln>
                            <a:noFill/>
                          </a:ln>
                          <a:solidFill>
                            <a:schemeClr val="tx1"/>
                          </a:solidFill>
                          <a:effectLst>
                            <a:outerShdw blurRad="38100" dist="38100" dir="2700000" algn="tl">
                              <a:srgbClr val="000000"/>
                            </a:outerShdw>
                          </a:effectLst>
                          <a:latin typeface="Arial Rounded MT Bold" panose="020F0704030504030204" pitchFamily="34" charset="0"/>
                        </a:rPr>
                        <a:t>ind</a:t>
                      </a:r>
                      <a:endParaRPr kumimoji="0" lang="en-US" sz="1800" b="0" i="0" u="none" strike="noStrike" cap="none" normalizeH="0" baseline="0" dirty="0">
                        <a:ln>
                          <a:noFill/>
                        </a:ln>
                        <a:solidFill>
                          <a:schemeClr val="tx1"/>
                        </a:solidFill>
                        <a:effectLst>
                          <a:outerShdw blurRad="38100" dist="38100" dir="2700000" algn="tl">
                            <a:srgbClr val="000000"/>
                          </a:outerShdw>
                        </a:effectLst>
                        <a:latin typeface="Arial Rounded MT Bold" panose="020F0704030504030204" pitchFamily="34" charset="0"/>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2">
                        <a:lumMod val="95000"/>
                        <a:lumOff val="5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1800" b="0" i="0" u="none" strike="noStrike" cap="none" normalizeH="0" baseline="0" dirty="0" err="1">
                          <a:ln>
                            <a:noFill/>
                          </a:ln>
                          <a:solidFill>
                            <a:schemeClr val="tx1"/>
                          </a:solidFill>
                          <a:effectLst>
                            <a:outerShdw blurRad="38100" dist="38100" dir="2700000" algn="tl">
                              <a:srgbClr val="000000"/>
                            </a:outerShdw>
                          </a:effectLst>
                          <a:latin typeface="Arial Rounded MT Bold" panose="020F0704030504030204" pitchFamily="34" charset="0"/>
                        </a:rPr>
                        <a:t>Anova</a:t>
                      </a:r>
                      <a:endParaRPr kumimoji="0" lang="en-US" sz="1800" b="0" i="0" u="none" strike="noStrike" cap="none" normalizeH="0" baseline="0" dirty="0">
                        <a:ln>
                          <a:noFill/>
                        </a:ln>
                        <a:solidFill>
                          <a:schemeClr val="tx1"/>
                        </a:solidFill>
                        <a:effectLst>
                          <a:outerShdw blurRad="38100" dist="38100" dir="2700000" algn="tl">
                            <a:srgbClr val="000000"/>
                          </a:outerShdw>
                        </a:effectLst>
                        <a:latin typeface="Arial Rounded MT Bold" panose="020F0704030504030204" pitchFamily="34" charset="0"/>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2">
                        <a:lumMod val="95000"/>
                        <a:lumOff val="5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1800" b="0" i="0" u="none" strike="noStrike" cap="none" normalizeH="0" baseline="0" dirty="0" err="1">
                          <a:ln>
                            <a:noFill/>
                          </a:ln>
                          <a:solidFill>
                            <a:schemeClr val="tx1"/>
                          </a:solidFill>
                          <a:effectLst>
                            <a:outerShdw blurRad="38100" dist="38100" dir="2700000" algn="tl">
                              <a:srgbClr val="000000"/>
                            </a:outerShdw>
                          </a:effectLst>
                          <a:latin typeface="Arial Rounded MT Bold" panose="020F0704030504030204" pitchFamily="34" charset="0"/>
                        </a:rPr>
                        <a:t>Anova</a:t>
                      </a:r>
                      <a:endParaRPr kumimoji="0" lang="en-US" sz="1800" b="0" i="0" u="none" strike="noStrike" cap="none" normalizeH="0" baseline="0" dirty="0">
                        <a:ln>
                          <a:noFill/>
                        </a:ln>
                        <a:solidFill>
                          <a:schemeClr val="tx1"/>
                        </a:solidFill>
                        <a:effectLst>
                          <a:outerShdw blurRad="38100" dist="38100" dir="2700000" algn="tl">
                            <a:srgbClr val="000000"/>
                          </a:outerShdw>
                        </a:effectLst>
                        <a:latin typeface="Arial Rounded MT Bold" panose="020F0704030504030204" pitchFamily="34" charset="0"/>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2">
                        <a:lumMod val="95000"/>
                        <a:lumOff val="5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1800" b="0" i="0" u="none" strike="noStrike" cap="none" normalizeH="0" baseline="0" dirty="0" err="1">
                          <a:ln>
                            <a:noFill/>
                          </a:ln>
                          <a:solidFill>
                            <a:schemeClr val="tx1"/>
                          </a:solidFill>
                          <a:effectLst>
                            <a:outerShdw blurRad="38100" dist="38100" dir="2700000" algn="tl">
                              <a:srgbClr val="000000"/>
                            </a:outerShdw>
                          </a:effectLst>
                          <a:latin typeface="Arial Rounded MT Bold" panose="020F0704030504030204" pitchFamily="34" charset="0"/>
                        </a:rPr>
                        <a:t>Koreleasi</a:t>
                      </a:r>
                      <a:r>
                        <a:rPr kumimoji="0" lang="en-US" sz="1800" b="0" i="0" u="none" strike="noStrike" cap="none" normalizeH="0" baseline="0" dirty="0">
                          <a:ln>
                            <a:noFill/>
                          </a:ln>
                          <a:solidFill>
                            <a:schemeClr val="tx1"/>
                          </a:solidFill>
                          <a:effectLst>
                            <a:outerShdw blurRad="38100" dist="38100" dir="2700000" algn="tl">
                              <a:srgbClr val="000000"/>
                            </a:outerShdw>
                          </a:effectLst>
                          <a:latin typeface="Arial Rounded MT Bold" panose="020F0704030504030204" pitchFamily="34" charset="0"/>
                        </a:rPr>
                        <a:t>, </a:t>
                      </a:r>
                      <a:r>
                        <a:rPr kumimoji="0" lang="en-US" sz="1800" b="0" i="0" u="none" strike="noStrike" cap="none" normalizeH="0" baseline="0" dirty="0" err="1">
                          <a:ln>
                            <a:noFill/>
                          </a:ln>
                          <a:solidFill>
                            <a:schemeClr val="tx1"/>
                          </a:solidFill>
                          <a:effectLst>
                            <a:outerShdw blurRad="38100" dist="38100" dir="2700000" algn="tl">
                              <a:srgbClr val="000000"/>
                            </a:outerShdw>
                          </a:effectLst>
                          <a:latin typeface="Arial Rounded MT Bold" panose="020F0704030504030204" pitchFamily="34" charset="0"/>
                        </a:rPr>
                        <a:t>regresi</a:t>
                      </a:r>
                      <a:endParaRPr kumimoji="0" lang="en-US" sz="1800" b="0" i="0" u="none" strike="noStrike" cap="none" normalizeH="0" baseline="0" dirty="0">
                        <a:ln>
                          <a:noFill/>
                        </a:ln>
                        <a:solidFill>
                          <a:schemeClr val="tx1"/>
                        </a:solidFill>
                        <a:effectLst>
                          <a:outerShdw blurRad="38100" dist="38100" dir="2700000" algn="tl">
                            <a:srgbClr val="000000"/>
                          </a:outerShdw>
                        </a:effectLst>
                        <a:latin typeface="Arial Rounded MT Bold" panose="020F0704030504030204" pitchFamily="34" charset="0"/>
                      </a:endParaRPr>
                    </a:p>
                  </a:txBody>
                  <a:tcP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rgbClr val="C00000"/>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120000"/>
                        <a:buFontTx/>
                        <a:buNone/>
                        <a:tabLst/>
                      </a:pPr>
                      <a:r>
                        <a:rPr kumimoji="0" lang="en-US" sz="1800" b="0" i="0" u="none" strike="noStrike" cap="none" normalizeH="0" baseline="0" dirty="0">
                          <a:ln>
                            <a:noFill/>
                          </a:ln>
                          <a:solidFill>
                            <a:schemeClr val="tx1"/>
                          </a:solidFill>
                          <a:effectLst>
                            <a:outerShdw blurRad="38100" dist="38100" dir="2700000" algn="tl">
                              <a:srgbClr val="000000"/>
                            </a:outerShdw>
                          </a:effectLst>
                          <a:latin typeface="Arial Rounded MT Bold" panose="020F0704030504030204" pitchFamily="34" charset="0"/>
                        </a:rPr>
                        <a:t>Path, SEM</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rgbClr val="C00000"/>
                    </a:solidFill>
                  </a:tcPr>
                </a:tc>
                <a:extLst>
                  <a:ext uri="{0D108BD9-81ED-4DB2-BD59-A6C34878D82A}">
                    <a16:rowId xmlns:a16="http://schemas.microsoft.com/office/drawing/2014/main" val="10005"/>
                  </a:ext>
                </a:extLst>
              </a:tr>
            </a:tbl>
          </a:graphicData>
        </a:graphic>
      </p:graphicFrame>
      <p:sp>
        <p:nvSpPr>
          <p:cNvPr id="6" name="Text Box 52">
            <a:extLst>
              <a:ext uri="{FF2B5EF4-FFF2-40B4-BE49-F238E27FC236}">
                <a16:creationId xmlns:a16="http://schemas.microsoft.com/office/drawing/2014/main" id="{471CD472-BA5D-4DD1-B350-3F39F88B7FE5}"/>
              </a:ext>
            </a:extLst>
          </p:cNvPr>
          <p:cNvSpPr txBox="1">
            <a:spLocks noChangeArrowheads="1"/>
          </p:cNvSpPr>
          <p:nvPr/>
        </p:nvSpPr>
        <p:spPr bwMode="auto">
          <a:xfrm>
            <a:off x="2279650" y="215900"/>
            <a:ext cx="8604250" cy="400110"/>
          </a:xfrm>
          <a:prstGeom prst="rect">
            <a:avLst/>
          </a:prstGeom>
          <a:noFill/>
          <a:ln w="12700" cap="sq">
            <a:noFill/>
            <a:miter lim="800000"/>
            <a:headEnd type="none" w="sm" len="sm"/>
            <a:tailEnd type="none" w="sm" len="sm"/>
          </a:ln>
          <a:effec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Tahoma"/>
                <a:ea typeface="+mn-ea"/>
                <a:cs typeface="Arial" pitchFamily="34" charset="0"/>
              </a:rPr>
              <a:t>PERTIMBANGAN MEMILIH TEKNIK STATISTIK</a:t>
            </a:r>
          </a:p>
        </p:txBody>
      </p:sp>
    </p:spTree>
    <p:extLst>
      <p:ext uri="{BB962C8B-B14F-4D97-AF65-F5344CB8AC3E}">
        <p14:creationId xmlns:p14="http://schemas.microsoft.com/office/powerpoint/2010/main" val="39841401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4"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from="(-#ppt_w/2)" to="(#ppt_x)" calcmode="lin" valueType="num">
                                      <p:cBhvr>
                                        <p:cTn id="7" dur="600" fill="hold">
                                          <p:stCondLst>
                                            <p:cond delay="0"/>
                                          </p:stCondLst>
                                        </p:cTn>
                                        <p:tgtEl>
                                          <p:spTgt spid="6"/>
                                        </p:tgtEl>
                                        <p:attrNameLst>
                                          <p:attrName>ppt_x</p:attrName>
                                        </p:attrNameLst>
                                      </p:cBhvr>
                                    </p:anim>
                                    <p:anim from="0" to="-1.0" calcmode="lin" valueType="num">
                                      <p:cBhvr>
                                        <p:cTn id="8" dur="200" decel="50000" autoRev="1" fill="hold">
                                          <p:stCondLst>
                                            <p:cond delay="600"/>
                                          </p:stCondLst>
                                        </p:cTn>
                                        <p:tgtEl>
                                          <p:spTgt spid="6"/>
                                        </p:tgtEl>
                                        <p:attrNameLst>
                                          <p:attrName>xshear</p:attrName>
                                        </p:attrNameLst>
                                      </p:cBhvr>
                                    </p:anim>
                                    <p:animScale>
                                      <p:cBhvr>
                                        <p:cTn id="9" dur="200" decel="100000" autoRev="1" fill="hold">
                                          <p:stCondLst>
                                            <p:cond delay="600"/>
                                          </p:stCondLst>
                                        </p:cTn>
                                        <p:tgtEl>
                                          <p:spTgt spid="6"/>
                                        </p:tgtEl>
                                      </p:cBhvr>
                                      <p:from x="100000" y="100000"/>
                                      <p:to x="80000" y="100000"/>
                                    </p:animScale>
                                    <p:anim by="(#ppt_h/3+#ppt_w*0.1)" calcmode="lin" valueType="num">
                                      <p:cBhvr additive="sum">
                                        <p:cTn id="10" dur="200" decel="100000" autoRev="1" fill="hold">
                                          <p:stCondLst>
                                            <p:cond delay="600"/>
                                          </p:stCondLst>
                                        </p:cTn>
                                        <p:tgtEl>
                                          <p:spTgt spid="6"/>
                                        </p:tgtEl>
                                        <p:attrNameLst>
                                          <p:attrName>ppt_x</p:attrName>
                                        </p:attrNameLst>
                                      </p:cBhvr>
                                    </p:anim>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80">
                                          <p:stCondLst>
                                            <p:cond delay="0"/>
                                          </p:stCondLst>
                                        </p:cTn>
                                        <p:tgtEl>
                                          <p:spTgt spid="5"/>
                                        </p:tgtEl>
                                      </p:cBhvr>
                                    </p:animEffect>
                                    <p:anim calcmode="lin" valueType="num">
                                      <p:cBhvr>
                                        <p:cTn id="16"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21" dur="26">
                                          <p:stCondLst>
                                            <p:cond delay="650"/>
                                          </p:stCondLst>
                                        </p:cTn>
                                        <p:tgtEl>
                                          <p:spTgt spid="5"/>
                                        </p:tgtEl>
                                      </p:cBhvr>
                                      <p:to x="100000" y="60000"/>
                                    </p:animScale>
                                    <p:animScale>
                                      <p:cBhvr>
                                        <p:cTn id="22" dur="166" decel="50000">
                                          <p:stCondLst>
                                            <p:cond delay="676"/>
                                          </p:stCondLst>
                                        </p:cTn>
                                        <p:tgtEl>
                                          <p:spTgt spid="5"/>
                                        </p:tgtEl>
                                      </p:cBhvr>
                                      <p:to x="100000" y="100000"/>
                                    </p:animScale>
                                    <p:animScale>
                                      <p:cBhvr>
                                        <p:cTn id="23" dur="26">
                                          <p:stCondLst>
                                            <p:cond delay="1312"/>
                                          </p:stCondLst>
                                        </p:cTn>
                                        <p:tgtEl>
                                          <p:spTgt spid="5"/>
                                        </p:tgtEl>
                                      </p:cBhvr>
                                      <p:to x="100000" y="80000"/>
                                    </p:animScale>
                                    <p:animScale>
                                      <p:cBhvr>
                                        <p:cTn id="24" dur="166" decel="50000">
                                          <p:stCondLst>
                                            <p:cond delay="1338"/>
                                          </p:stCondLst>
                                        </p:cTn>
                                        <p:tgtEl>
                                          <p:spTgt spid="5"/>
                                        </p:tgtEl>
                                      </p:cBhvr>
                                      <p:to x="100000" y="100000"/>
                                    </p:animScale>
                                    <p:animScale>
                                      <p:cBhvr>
                                        <p:cTn id="25" dur="26">
                                          <p:stCondLst>
                                            <p:cond delay="1642"/>
                                          </p:stCondLst>
                                        </p:cTn>
                                        <p:tgtEl>
                                          <p:spTgt spid="5"/>
                                        </p:tgtEl>
                                      </p:cBhvr>
                                      <p:to x="100000" y="90000"/>
                                    </p:animScale>
                                    <p:animScale>
                                      <p:cBhvr>
                                        <p:cTn id="26" dur="166" decel="50000">
                                          <p:stCondLst>
                                            <p:cond delay="1668"/>
                                          </p:stCondLst>
                                        </p:cTn>
                                        <p:tgtEl>
                                          <p:spTgt spid="5"/>
                                        </p:tgtEl>
                                      </p:cBhvr>
                                      <p:to x="100000" y="100000"/>
                                    </p:animScale>
                                    <p:animScale>
                                      <p:cBhvr>
                                        <p:cTn id="27" dur="26">
                                          <p:stCondLst>
                                            <p:cond delay="1808"/>
                                          </p:stCondLst>
                                        </p:cTn>
                                        <p:tgtEl>
                                          <p:spTgt spid="5"/>
                                        </p:tgtEl>
                                      </p:cBhvr>
                                      <p:to x="100000" y="95000"/>
                                    </p:animScale>
                                    <p:animScale>
                                      <p:cBhvr>
                                        <p:cTn id="28" dur="166" decel="50000">
                                          <p:stCondLst>
                                            <p:cond delay="1834"/>
                                          </p:stCondLst>
                                        </p:cTn>
                                        <p:tgtEl>
                                          <p:spTgt spid="5"/>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p:txBody>
          <a:bodyPr/>
          <a:lstStyle/>
          <a:p>
            <a:pPr eaLnBrk="1" fontAlgn="auto" hangingPunct="1">
              <a:spcAft>
                <a:spcPts val="0"/>
              </a:spcAft>
              <a:defRPr/>
            </a:pPr>
            <a:r>
              <a:rPr lang="en-US" sz="3200" dirty="0">
                <a:solidFill>
                  <a:schemeClr val="tx1"/>
                </a:solidFill>
              </a:rPr>
              <a:t>PENELITIAN TTG PRESTASI BELAJAR</a:t>
            </a:r>
          </a:p>
        </p:txBody>
      </p:sp>
      <p:sp>
        <p:nvSpPr>
          <p:cNvPr id="37891" name="Rectangle 3"/>
          <p:cNvSpPr>
            <a:spLocks noGrp="1" noChangeArrowheads="1"/>
          </p:cNvSpPr>
          <p:nvPr>
            <p:ph idx="1"/>
          </p:nvPr>
        </p:nvSpPr>
        <p:spPr>
          <a:xfrm>
            <a:off x="678645" y="1086775"/>
            <a:ext cx="8643966" cy="1495524"/>
          </a:xfrm>
        </p:spPr>
        <p:txBody>
          <a:bodyPr/>
          <a:lstStyle/>
          <a:p>
            <a:pPr eaLnBrk="1" hangingPunct="1">
              <a:buFont typeface="Wingdings" pitchFamily="2" charset="2"/>
              <a:buNone/>
            </a:pPr>
            <a:r>
              <a:rPr lang="en-US" dirty="0"/>
              <a:t>	</a:t>
            </a:r>
            <a:r>
              <a:rPr lang="en-US" sz="2400" dirty="0">
                <a:latin typeface="Arial" panose="020B0604020202020204" pitchFamily="34" charset="0"/>
                <a:cs typeface="Arial" panose="020B0604020202020204" pitchFamily="34" charset="0"/>
              </a:rPr>
              <a:t>PENGARUH </a:t>
            </a:r>
            <a:r>
              <a:rPr lang="id-ID" sz="2400" dirty="0">
                <a:latin typeface="Arial" panose="020B0604020202020204" pitchFamily="34" charset="0"/>
                <a:cs typeface="Arial" panose="020B0604020202020204" pitchFamily="34" charset="0"/>
              </a:rPr>
              <a:t>KEMAMPUAN KERJA PEGAWAI</a:t>
            </a:r>
            <a:r>
              <a:rPr lang="en-ID" sz="2400" dirty="0">
                <a:latin typeface="Arial" panose="020B0604020202020204" pitchFamily="34" charset="0"/>
                <a:cs typeface="Arial" panose="020B0604020202020204" pitchFamily="34" charset="0"/>
              </a:rPr>
              <a:t> (X</a:t>
            </a:r>
            <a:r>
              <a:rPr lang="en-ID" sz="2400" baseline="-25000" dirty="0">
                <a:latin typeface="Arial" panose="020B0604020202020204" pitchFamily="34" charset="0"/>
                <a:cs typeface="Arial" panose="020B0604020202020204" pitchFamily="34" charset="0"/>
              </a:rPr>
              <a:t>1</a:t>
            </a:r>
            <a:r>
              <a:rPr lang="en-ID" sz="2400" dirty="0">
                <a:latin typeface="Arial" panose="020B0604020202020204" pitchFamily="34" charset="0"/>
                <a:cs typeface="Arial" panose="020B0604020202020204" pitchFamily="34" charset="0"/>
              </a:rPr>
              <a:t>) </a:t>
            </a:r>
            <a:r>
              <a:rPr lang="id-ID" sz="2400" dirty="0">
                <a:latin typeface="Arial" panose="020B0604020202020204" pitchFamily="34" charset="0"/>
                <a:cs typeface="Arial" panose="020B0604020202020204" pitchFamily="34" charset="0"/>
              </a:rPr>
              <a:t>DAN KEPEMIMPINAN DIREKTIF </a:t>
            </a:r>
            <a:r>
              <a:rPr lang="en-ID" sz="2400" dirty="0">
                <a:latin typeface="Arial" panose="020B0604020202020204" pitchFamily="34" charset="0"/>
                <a:cs typeface="Arial" panose="020B0604020202020204" pitchFamily="34" charset="0"/>
              </a:rPr>
              <a:t>(X</a:t>
            </a:r>
            <a:r>
              <a:rPr lang="en-ID" sz="2400" baseline="-25000" dirty="0">
                <a:latin typeface="Arial" panose="020B0604020202020204" pitchFamily="34" charset="0"/>
                <a:cs typeface="Arial" panose="020B0604020202020204" pitchFamily="34" charset="0"/>
              </a:rPr>
              <a:t>2</a:t>
            </a:r>
            <a:r>
              <a:rPr lang="en-ID" sz="2400" dirty="0">
                <a:latin typeface="Arial" panose="020B0604020202020204" pitchFamily="34" charset="0"/>
                <a:cs typeface="Arial" panose="020B0604020202020204" pitchFamily="34" charset="0"/>
              </a:rPr>
              <a:t>) </a:t>
            </a:r>
            <a:r>
              <a:rPr lang="id-ID" sz="2400" dirty="0">
                <a:latin typeface="Arial" panose="020B0604020202020204" pitchFamily="34" charset="0"/>
                <a:cs typeface="Arial" panose="020B0604020202020204" pitchFamily="34" charset="0"/>
              </a:rPr>
              <a:t>TERHADAP PRODUKTIVITAS KERJA PEGAWAI</a:t>
            </a:r>
            <a:r>
              <a:rPr lang="en-ID" sz="2400" dirty="0">
                <a:latin typeface="Arial" panose="020B0604020202020204" pitchFamily="34" charset="0"/>
                <a:cs typeface="Arial" panose="020B0604020202020204" pitchFamily="34" charset="0"/>
              </a:rPr>
              <a:t> (Y)</a:t>
            </a:r>
            <a:endParaRPr lang="en-US" sz="2400" dirty="0">
              <a:latin typeface="Arial" panose="020B0604020202020204" pitchFamily="34" charset="0"/>
              <a:cs typeface="Arial" panose="020B0604020202020204" pitchFamily="34" charset="0"/>
            </a:endParaRPr>
          </a:p>
        </p:txBody>
      </p:sp>
      <p:sp>
        <p:nvSpPr>
          <p:cNvPr id="37892" name="Rectangle 4"/>
          <p:cNvSpPr>
            <a:spLocks noChangeArrowheads="1"/>
          </p:cNvSpPr>
          <p:nvPr/>
        </p:nvSpPr>
        <p:spPr bwMode="auto">
          <a:xfrm>
            <a:off x="2125016" y="2847896"/>
            <a:ext cx="1225550" cy="1150937"/>
          </a:xfrm>
          <a:prstGeom prst="rect">
            <a:avLst/>
          </a:prstGeom>
          <a:solidFill>
            <a:schemeClr val="accent5">
              <a:lumMod val="50000"/>
            </a:schemeClr>
          </a:solidFill>
          <a:ln w="9525">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00"/>
                </a:solidFill>
                <a:effectLst/>
                <a:uLnTx/>
                <a:uFillTx/>
                <a:latin typeface="Aharoni" pitchFamily="2" charset="-79"/>
                <a:ea typeface="+mn-ea"/>
                <a:cs typeface="Aharoni" pitchFamily="2" charset="-79"/>
              </a:rPr>
              <a:t>X</a:t>
            </a:r>
            <a:r>
              <a:rPr kumimoji="0" lang="en-US" sz="3600" b="0" i="0" u="none" strike="noStrike" kern="1200" cap="none" spc="0" normalizeH="0" baseline="-25000" noProof="0" dirty="0">
                <a:ln>
                  <a:noFill/>
                </a:ln>
                <a:solidFill>
                  <a:srgbClr val="FFFF00"/>
                </a:solidFill>
                <a:effectLst/>
                <a:uLnTx/>
                <a:uFillTx/>
                <a:latin typeface="Aharoni" pitchFamily="2" charset="-79"/>
                <a:ea typeface="+mn-ea"/>
                <a:cs typeface="Aharoni" pitchFamily="2" charset="-79"/>
              </a:rPr>
              <a:t>1</a:t>
            </a:r>
          </a:p>
        </p:txBody>
      </p:sp>
      <p:sp>
        <p:nvSpPr>
          <p:cNvPr id="37894" name="Rectangle 6"/>
          <p:cNvSpPr>
            <a:spLocks noChangeArrowheads="1"/>
          </p:cNvSpPr>
          <p:nvPr/>
        </p:nvSpPr>
        <p:spPr bwMode="auto">
          <a:xfrm>
            <a:off x="2125016" y="4474806"/>
            <a:ext cx="1225550" cy="1150937"/>
          </a:xfrm>
          <a:prstGeom prst="rect">
            <a:avLst/>
          </a:prstGeom>
          <a:solidFill>
            <a:schemeClr val="accent5">
              <a:lumMod val="50000"/>
            </a:schemeClr>
          </a:solidFill>
          <a:ln w="9525">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00"/>
                </a:solidFill>
                <a:effectLst/>
                <a:uLnTx/>
                <a:uFillTx/>
                <a:latin typeface="Aharoni" pitchFamily="2" charset="-79"/>
                <a:ea typeface="+mn-ea"/>
                <a:cs typeface="Aharoni" pitchFamily="2" charset="-79"/>
              </a:rPr>
              <a:t>X</a:t>
            </a:r>
            <a:r>
              <a:rPr kumimoji="0" lang="en-US" sz="3600" b="0" i="0" u="none" strike="noStrike" kern="1200" cap="none" spc="0" normalizeH="0" baseline="-25000" noProof="0" dirty="0">
                <a:ln>
                  <a:noFill/>
                </a:ln>
                <a:solidFill>
                  <a:srgbClr val="FFFF00"/>
                </a:solidFill>
                <a:effectLst/>
                <a:uLnTx/>
                <a:uFillTx/>
                <a:latin typeface="Aharoni" pitchFamily="2" charset="-79"/>
                <a:ea typeface="+mn-ea"/>
                <a:cs typeface="Aharoni" pitchFamily="2" charset="-79"/>
              </a:rPr>
              <a:t>2</a:t>
            </a:r>
          </a:p>
        </p:txBody>
      </p:sp>
      <p:sp>
        <p:nvSpPr>
          <p:cNvPr id="37895" name="Rectangle 7"/>
          <p:cNvSpPr>
            <a:spLocks noChangeArrowheads="1"/>
          </p:cNvSpPr>
          <p:nvPr/>
        </p:nvSpPr>
        <p:spPr bwMode="auto">
          <a:xfrm>
            <a:off x="5292080" y="3681057"/>
            <a:ext cx="1225550" cy="1150937"/>
          </a:xfrm>
          <a:prstGeom prst="rect">
            <a:avLst/>
          </a:prstGeom>
          <a:solidFill>
            <a:schemeClr val="accent5">
              <a:lumMod val="50000"/>
            </a:schemeClr>
          </a:solidFill>
          <a:ln w="9525">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00"/>
                </a:solidFill>
                <a:effectLst/>
                <a:uLnTx/>
                <a:uFillTx/>
                <a:latin typeface="Aharoni" pitchFamily="2" charset="-79"/>
                <a:ea typeface="+mn-ea"/>
                <a:cs typeface="Aharoni" pitchFamily="2" charset="-79"/>
              </a:rPr>
              <a:t>Y</a:t>
            </a:r>
          </a:p>
        </p:txBody>
      </p:sp>
      <p:sp>
        <p:nvSpPr>
          <p:cNvPr id="37896" name="Line 8"/>
          <p:cNvSpPr>
            <a:spLocks noChangeShapeType="1"/>
          </p:cNvSpPr>
          <p:nvPr/>
        </p:nvSpPr>
        <p:spPr bwMode="auto">
          <a:xfrm>
            <a:off x="3350566" y="3249256"/>
            <a:ext cx="1727200" cy="865187"/>
          </a:xfrm>
          <a:prstGeom prst="line">
            <a:avLst/>
          </a:prstGeom>
          <a:noFill/>
          <a:ln w="38100">
            <a:noFill/>
            <a:round/>
            <a:headEnd/>
            <a:tailEnd type="triangl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a:ea typeface="+mn-ea"/>
              <a:cs typeface="Arial" pitchFamily="34" charset="0"/>
            </a:endParaRPr>
          </a:p>
        </p:txBody>
      </p:sp>
      <p:sp>
        <p:nvSpPr>
          <p:cNvPr id="37897" name="Line 9"/>
          <p:cNvSpPr>
            <a:spLocks noChangeShapeType="1"/>
          </p:cNvSpPr>
          <p:nvPr/>
        </p:nvSpPr>
        <p:spPr bwMode="auto">
          <a:xfrm flipV="1">
            <a:off x="3350566" y="4185881"/>
            <a:ext cx="1727200" cy="1008062"/>
          </a:xfrm>
          <a:prstGeom prst="line">
            <a:avLst/>
          </a:prstGeom>
          <a:noFill/>
          <a:ln w="38100">
            <a:noFill/>
            <a:round/>
            <a:headEnd/>
            <a:tailEnd type="triangl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a:ea typeface="+mn-ea"/>
              <a:cs typeface="Arial" pitchFamily="34" charset="0"/>
            </a:endParaRPr>
          </a:p>
        </p:txBody>
      </p:sp>
      <p:sp>
        <p:nvSpPr>
          <p:cNvPr id="37898" name="Line 10"/>
          <p:cNvSpPr>
            <a:spLocks noChangeShapeType="1"/>
          </p:cNvSpPr>
          <p:nvPr/>
        </p:nvSpPr>
        <p:spPr bwMode="auto">
          <a:xfrm>
            <a:off x="3273428" y="-12700"/>
            <a:ext cx="215900" cy="0"/>
          </a:xfrm>
          <a:prstGeom prst="line">
            <a:avLst/>
          </a:prstGeom>
          <a:noFill/>
          <a:ln w="381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a:ea typeface="+mn-ea"/>
              <a:cs typeface="Arial" pitchFamily="34" charset="0"/>
            </a:endParaRPr>
          </a:p>
        </p:txBody>
      </p:sp>
      <p:sp>
        <p:nvSpPr>
          <p:cNvPr id="37899" name="Line 11"/>
          <p:cNvSpPr>
            <a:spLocks noChangeShapeType="1"/>
          </p:cNvSpPr>
          <p:nvPr/>
        </p:nvSpPr>
        <p:spPr bwMode="auto">
          <a:xfrm>
            <a:off x="3273428" y="-12700"/>
            <a:ext cx="215900" cy="0"/>
          </a:xfrm>
          <a:prstGeom prst="line">
            <a:avLst/>
          </a:prstGeom>
          <a:noFill/>
          <a:ln w="381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a:ea typeface="+mn-ea"/>
              <a:cs typeface="Arial" pitchFamily="34" charset="0"/>
            </a:endParaRPr>
          </a:p>
        </p:txBody>
      </p:sp>
      <p:sp>
        <p:nvSpPr>
          <p:cNvPr id="37900" name="Line 12"/>
          <p:cNvSpPr>
            <a:spLocks noChangeShapeType="1"/>
          </p:cNvSpPr>
          <p:nvPr/>
        </p:nvSpPr>
        <p:spPr bwMode="auto">
          <a:xfrm>
            <a:off x="-12700" y="3927356"/>
            <a:ext cx="0" cy="1295400"/>
          </a:xfrm>
          <a:prstGeom prst="line">
            <a:avLst/>
          </a:prstGeom>
          <a:noFill/>
          <a:ln w="381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a:ea typeface="+mn-ea"/>
              <a:cs typeface="Arial" pitchFamily="34" charset="0"/>
            </a:endParaRPr>
          </a:p>
        </p:txBody>
      </p:sp>
      <p:sp>
        <p:nvSpPr>
          <p:cNvPr id="37901" name="Line 13"/>
          <p:cNvSpPr>
            <a:spLocks noChangeShapeType="1"/>
          </p:cNvSpPr>
          <p:nvPr/>
        </p:nvSpPr>
        <p:spPr bwMode="auto">
          <a:xfrm>
            <a:off x="3489328" y="-12700"/>
            <a:ext cx="1439862" cy="0"/>
          </a:xfrm>
          <a:prstGeom prst="line">
            <a:avLst/>
          </a:prstGeom>
          <a:noFill/>
          <a:ln w="57150">
            <a:noFill/>
            <a:round/>
            <a:headEnd/>
            <a:tailEnd type="triangl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a:ea typeface="+mn-ea"/>
              <a:cs typeface="Arial" pitchFamily="34" charset="0"/>
            </a:endParaRPr>
          </a:p>
        </p:txBody>
      </p:sp>
      <p:cxnSp>
        <p:nvCxnSpPr>
          <p:cNvPr id="20" name="Straight Connector 19"/>
          <p:cNvCxnSpPr/>
          <p:nvPr/>
        </p:nvCxnSpPr>
        <p:spPr>
          <a:xfrm>
            <a:off x="1791638" y="3395301"/>
            <a:ext cx="357188" cy="1588"/>
          </a:xfrm>
          <a:prstGeom prst="line">
            <a:avLst/>
          </a:prstGeom>
          <a:ln w="57150">
            <a:solidFill>
              <a:srgbClr val="FFFF00"/>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1791638" y="5038364"/>
            <a:ext cx="357188" cy="1587"/>
          </a:xfrm>
          <a:prstGeom prst="line">
            <a:avLst/>
          </a:prstGeom>
          <a:ln w="57150">
            <a:solidFill>
              <a:srgbClr val="FFFF00"/>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5400000">
            <a:off x="970900" y="4216039"/>
            <a:ext cx="1643063" cy="1588"/>
          </a:xfrm>
          <a:prstGeom prst="line">
            <a:avLst/>
          </a:prstGeom>
          <a:ln w="57150">
            <a:solidFill>
              <a:srgbClr val="FFFF00"/>
            </a:solidFill>
          </a:ln>
        </p:spPr>
        <p:style>
          <a:lnRef idx="1">
            <a:schemeClr val="accent1"/>
          </a:lnRef>
          <a:fillRef idx="0">
            <a:schemeClr val="accent1"/>
          </a:fillRef>
          <a:effectRef idx="0">
            <a:schemeClr val="accent1"/>
          </a:effectRef>
          <a:fontRef idx="minor">
            <a:schemeClr val="tx1"/>
          </a:fontRef>
        </p:style>
      </p:cxnSp>
      <p:grpSp>
        <p:nvGrpSpPr>
          <p:cNvPr id="2" name="Group 26"/>
          <p:cNvGrpSpPr>
            <a:grpSpLocks/>
          </p:cNvGrpSpPr>
          <p:nvPr/>
        </p:nvGrpSpPr>
        <p:grpSpPr bwMode="auto">
          <a:xfrm flipH="1">
            <a:off x="3363263" y="3395301"/>
            <a:ext cx="357188" cy="1644650"/>
            <a:chOff x="3929058" y="3999710"/>
            <a:chExt cx="357984" cy="1644662"/>
          </a:xfrm>
        </p:grpSpPr>
        <p:cxnSp>
          <p:nvCxnSpPr>
            <p:cNvPr id="24" name="Straight Connector 23"/>
            <p:cNvCxnSpPr/>
            <p:nvPr/>
          </p:nvCxnSpPr>
          <p:spPr>
            <a:xfrm>
              <a:off x="3929058" y="3999710"/>
              <a:ext cx="357984" cy="1588"/>
            </a:xfrm>
            <a:prstGeom prst="line">
              <a:avLst/>
            </a:prstGeom>
            <a:ln w="57150">
              <a:solidFill>
                <a:srgbClr val="FFFF00"/>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3929058" y="5642785"/>
              <a:ext cx="357984" cy="1587"/>
            </a:xfrm>
            <a:prstGeom prst="line">
              <a:avLst/>
            </a:prstGeom>
            <a:ln w="57150">
              <a:solidFill>
                <a:srgbClr val="FFFF00"/>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5400000">
              <a:off x="3109111" y="4821246"/>
              <a:ext cx="1641487" cy="1592"/>
            </a:xfrm>
            <a:prstGeom prst="line">
              <a:avLst/>
            </a:prstGeom>
            <a:ln w="57150">
              <a:solidFill>
                <a:srgbClr val="FFFF00"/>
              </a:solidFill>
            </a:ln>
          </p:spPr>
          <p:style>
            <a:lnRef idx="1">
              <a:schemeClr val="accent1"/>
            </a:lnRef>
            <a:fillRef idx="0">
              <a:schemeClr val="accent1"/>
            </a:fillRef>
            <a:effectRef idx="0">
              <a:schemeClr val="accent1"/>
            </a:effectRef>
            <a:fontRef idx="minor">
              <a:schemeClr val="tx1"/>
            </a:fontRef>
          </p:style>
        </p:cxnSp>
      </p:grpSp>
      <p:cxnSp>
        <p:nvCxnSpPr>
          <p:cNvPr id="29" name="Straight Arrow Connector 28"/>
          <p:cNvCxnSpPr/>
          <p:nvPr/>
        </p:nvCxnSpPr>
        <p:spPr>
          <a:xfrm>
            <a:off x="3720451" y="4181114"/>
            <a:ext cx="1571625" cy="1587"/>
          </a:xfrm>
          <a:prstGeom prst="straightConnector1">
            <a:avLst/>
          </a:prstGeom>
          <a:ln w="57150">
            <a:solidFill>
              <a:srgbClr val="FFC000"/>
            </a:solidFill>
            <a:tailEnd type="arrow"/>
          </a:ln>
        </p:spPr>
        <p:style>
          <a:lnRef idx="1">
            <a:schemeClr val="accent1"/>
          </a:lnRef>
          <a:fillRef idx="0">
            <a:schemeClr val="accent1"/>
          </a:fillRef>
          <a:effectRef idx="0">
            <a:schemeClr val="accent1"/>
          </a:effectRef>
          <a:fontRef idx="minor">
            <a:schemeClr val="tx1"/>
          </a:fontRef>
        </p:style>
      </p:cxnSp>
      <p:cxnSp>
        <p:nvCxnSpPr>
          <p:cNvPr id="31" name="Straight Arrow Connector 30"/>
          <p:cNvCxnSpPr/>
          <p:nvPr/>
        </p:nvCxnSpPr>
        <p:spPr>
          <a:xfrm>
            <a:off x="3363263" y="3109551"/>
            <a:ext cx="1928813" cy="1000125"/>
          </a:xfrm>
          <a:prstGeom prst="straightConnector1">
            <a:avLst/>
          </a:prstGeom>
          <a:ln w="57150">
            <a:solidFill>
              <a:srgbClr val="FFFF00"/>
            </a:solidFill>
            <a:tailEnd type="arrow"/>
          </a:ln>
        </p:spPr>
        <p:style>
          <a:lnRef idx="1">
            <a:schemeClr val="accent1"/>
          </a:lnRef>
          <a:fillRef idx="0">
            <a:schemeClr val="accent1"/>
          </a:fillRef>
          <a:effectRef idx="0">
            <a:schemeClr val="accent1"/>
          </a:effectRef>
          <a:fontRef idx="minor">
            <a:schemeClr val="tx1"/>
          </a:fontRef>
        </p:style>
      </p:cxnSp>
      <p:cxnSp>
        <p:nvCxnSpPr>
          <p:cNvPr id="34" name="Straight Arrow Connector 33"/>
          <p:cNvCxnSpPr/>
          <p:nvPr/>
        </p:nvCxnSpPr>
        <p:spPr>
          <a:xfrm flipV="1">
            <a:off x="3291826" y="4323989"/>
            <a:ext cx="2071687" cy="1071562"/>
          </a:xfrm>
          <a:prstGeom prst="straightConnector1">
            <a:avLst/>
          </a:prstGeom>
          <a:ln w="57150">
            <a:solidFill>
              <a:srgbClr val="FFFF00"/>
            </a:solidFill>
            <a:tailEnd type="arrow"/>
          </a:ln>
        </p:spPr>
        <p:style>
          <a:lnRef idx="1">
            <a:schemeClr val="accent1"/>
          </a:lnRef>
          <a:fillRef idx="0">
            <a:schemeClr val="accent1"/>
          </a:fillRef>
          <a:effectRef idx="0">
            <a:schemeClr val="accent1"/>
          </a:effectRef>
          <a:fontRef idx="minor">
            <a:schemeClr val="tx1"/>
          </a:fontRef>
        </p:style>
      </p:cxnSp>
      <p:sp>
        <p:nvSpPr>
          <p:cNvPr id="3" name="TextBox 2">
            <a:extLst>
              <a:ext uri="{FF2B5EF4-FFF2-40B4-BE49-F238E27FC236}">
                <a16:creationId xmlns:a16="http://schemas.microsoft.com/office/drawing/2014/main" id="{135E7E12-EBBA-4B21-A4AD-368EE5B2B914}"/>
              </a:ext>
            </a:extLst>
          </p:cNvPr>
          <p:cNvSpPr txBox="1"/>
          <p:nvPr/>
        </p:nvSpPr>
        <p:spPr>
          <a:xfrm>
            <a:off x="3857050" y="3005577"/>
            <a:ext cx="114610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D" sz="1800" b="0" i="0" u="none" strike="noStrike" kern="1200" cap="none" spc="0" normalizeH="0" baseline="0" noProof="0" dirty="0">
                <a:ln>
                  <a:noFill/>
                </a:ln>
                <a:solidFill>
                  <a:srgbClr val="FFFFFF"/>
                </a:solidFill>
                <a:effectLst/>
                <a:uLnTx/>
                <a:uFillTx/>
                <a:latin typeface="Arial"/>
                <a:ea typeface="+mn-ea"/>
                <a:cs typeface="+mn-cs"/>
              </a:rPr>
              <a:t>0,781</a:t>
            </a:r>
          </a:p>
        </p:txBody>
      </p:sp>
      <p:sp>
        <p:nvSpPr>
          <p:cNvPr id="27" name="TextBox 26">
            <a:extLst>
              <a:ext uri="{FF2B5EF4-FFF2-40B4-BE49-F238E27FC236}">
                <a16:creationId xmlns:a16="http://schemas.microsoft.com/office/drawing/2014/main" id="{9F3F9E9B-3B60-4C73-894F-ED45DC9B0BAB}"/>
              </a:ext>
            </a:extLst>
          </p:cNvPr>
          <p:cNvSpPr txBox="1"/>
          <p:nvPr/>
        </p:nvSpPr>
        <p:spPr>
          <a:xfrm>
            <a:off x="4122371" y="5124373"/>
            <a:ext cx="114610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D" sz="1800" b="0" i="0" u="none" strike="noStrike" kern="1200" cap="none" spc="0" normalizeH="0" baseline="0" noProof="0" dirty="0">
                <a:ln>
                  <a:noFill/>
                </a:ln>
                <a:solidFill>
                  <a:srgbClr val="FFFFFF"/>
                </a:solidFill>
                <a:effectLst/>
                <a:uLnTx/>
                <a:uFillTx/>
                <a:latin typeface="Arial"/>
                <a:ea typeface="+mn-ea"/>
                <a:cs typeface="+mn-cs"/>
              </a:rPr>
              <a:t>0,699</a:t>
            </a:r>
          </a:p>
        </p:txBody>
      </p:sp>
      <p:sp>
        <p:nvSpPr>
          <p:cNvPr id="28" name="TextBox 27">
            <a:extLst>
              <a:ext uri="{FF2B5EF4-FFF2-40B4-BE49-F238E27FC236}">
                <a16:creationId xmlns:a16="http://schemas.microsoft.com/office/drawing/2014/main" id="{D33FBFA6-18A3-4361-9B67-5C1641650AF5}"/>
              </a:ext>
            </a:extLst>
          </p:cNvPr>
          <p:cNvSpPr txBox="1"/>
          <p:nvPr/>
        </p:nvSpPr>
        <p:spPr>
          <a:xfrm>
            <a:off x="3857050" y="3821103"/>
            <a:ext cx="114610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D" sz="1800" b="0" i="0" u="none" strike="noStrike" kern="1200" cap="none" spc="0" normalizeH="0" baseline="0" noProof="0" dirty="0">
                <a:ln>
                  <a:noFill/>
                </a:ln>
                <a:solidFill>
                  <a:srgbClr val="FFFFFF"/>
                </a:solidFill>
                <a:effectLst/>
                <a:uLnTx/>
                <a:uFillTx/>
                <a:latin typeface="Arial"/>
                <a:ea typeface="+mn-ea"/>
                <a:cs typeface="+mn-cs"/>
              </a:rPr>
              <a:t>0,784</a:t>
            </a:r>
          </a:p>
        </p:txBody>
      </p:sp>
      <p:sp>
        <p:nvSpPr>
          <p:cNvPr id="30" name="TextBox 29">
            <a:extLst>
              <a:ext uri="{FF2B5EF4-FFF2-40B4-BE49-F238E27FC236}">
                <a16:creationId xmlns:a16="http://schemas.microsoft.com/office/drawing/2014/main" id="{98A6EE6F-F328-4376-8A8E-D4E460005173}"/>
              </a:ext>
            </a:extLst>
          </p:cNvPr>
          <p:cNvSpPr txBox="1"/>
          <p:nvPr/>
        </p:nvSpPr>
        <p:spPr>
          <a:xfrm>
            <a:off x="457200" y="5866469"/>
            <a:ext cx="8490584"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D" sz="2400" b="0" i="0" u="none" strike="noStrike" kern="1200" cap="none" spc="0" normalizeH="0" baseline="0" noProof="0" dirty="0" err="1">
                <a:ln>
                  <a:noFill/>
                </a:ln>
                <a:solidFill>
                  <a:srgbClr val="FFFFFF"/>
                </a:solidFill>
                <a:effectLst/>
                <a:uLnTx/>
                <a:uFillTx/>
                <a:latin typeface="Arial"/>
                <a:ea typeface="+mn-ea"/>
                <a:cs typeface="+mn-cs"/>
              </a:rPr>
              <a:t>Persamaan</a:t>
            </a:r>
            <a:r>
              <a:rPr kumimoji="0" lang="en-ID" sz="2400" b="0" i="0" u="none" strike="noStrike" kern="1200" cap="none" spc="0" normalizeH="0" baseline="0" noProof="0" dirty="0">
                <a:ln>
                  <a:noFill/>
                </a:ln>
                <a:solidFill>
                  <a:srgbClr val="FFFFFF"/>
                </a:solidFill>
                <a:effectLst/>
                <a:uLnTx/>
                <a:uFillTx/>
                <a:latin typeface="Arial"/>
                <a:ea typeface="+mn-ea"/>
                <a:cs typeface="+mn-cs"/>
              </a:rPr>
              <a:t> </a:t>
            </a:r>
            <a:r>
              <a:rPr kumimoji="0" lang="en-ID" sz="2400" b="0" i="0" u="none" strike="noStrike" kern="1200" cap="none" spc="0" normalizeH="0" baseline="0" noProof="0" dirty="0" err="1">
                <a:ln>
                  <a:noFill/>
                </a:ln>
                <a:solidFill>
                  <a:srgbClr val="FFFFFF"/>
                </a:solidFill>
                <a:effectLst/>
                <a:uLnTx/>
                <a:uFillTx/>
                <a:latin typeface="Arial"/>
                <a:ea typeface="+mn-ea"/>
                <a:cs typeface="+mn-cs"/>
              </a:rPr>
              <a:t>regresi</a:t>
            </a:r>
            <a:r>
              <a:rPr kumimoji="0" lang="en-ID" sz="2400" b="0" i="0" u="none" strike="noStrike" kern="1200" cap="none" spc="0" normalizeH="0" baseline="0" noProof="0" dirty="0">
                <a:ln>
                  <a:noFill/>
                </a:ln>
                <a:solidFill>
                  <a:srgbClr val="FFFFFF"/>
                </a:solidFill>
                <a:effectLst/>
                <a:uLnTx/>
                <a:uFillTx/>
                <a:latin typeface="Arial"/>
                <a:ea typeface="+mn-ea"/>
                <a:cs typeface="+mn-cs"/>
              </a:rPr>
              <a:t> Y = 3,767 + 1,714 X1 + 0,488 X2</a:t>
            </a:r>
          </a:p>
        </p:txBody>
      </p:sp>
    </p:spTree>
    <p:extLst>
      <p:ext uri="{BB962C8B-B14F-4D97-AF65-F5344CB8AC3E}">
        <p14:creationId xmlns:p14="http://schemas.microsoft.com/office/powerpoint/2010/main" val="30532415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37890"/>
                                        </p:tgtEl>
                                        <p:attrNameLst>
                                          <p:attrName>style.visibility</p:attrName>
                                        </p:attrNameLst>
                                      </p:cBhvr>
                                      <p:to>
                                        <p:strVal val="visible"/>
                                      </p:to>
                                    </p:set>
                                    <p:anim calcmode="lin" valueType="num">
                                      <p:cBhvr>
                                        <p:cTn id="7" dur="1000" fill="hold"/>
                                        <p:tgtEl>
                                          <p:spTgt spid="37890"/>
                                        </p:tgtEl>
                                        <p:attrNameLst>
                                          <p:attrName>ppt_x</p:attrName>
                                        </p:attrNameLst>
                                      </p:cBhvr>
                                      <p:tavLst>
                                        <p:tav tm="0">
                                          <p:val>
                                            <p:strVal val="#ppt_x-.2"/>
                                          </p:val>
                                        </p:tav>
                                        <p:tav tm="100000">
                                          <p:val>
                                            <p:strVal val="#ppt_x"/>
                                          </p:val>
                                        </p:tav>
                                      </p:tavLst>
                                    </p:anim>
                                    <p:anim calcmode="lin" valueType="num">
                                      <p:cBhvr>
                                        <p:cTn id="8" dur="1000" fill="hold"/>
                                        <p:tgtEl>
                                          <p:spTgt spid="37890"/>
                                        </p:tgtEl>
                                        <p:attrNameLst>
                                          <p:attrName>ppt_y</p:attrName>
                                        </p:attrNameLst>
                                      </p:cBhvr>
                                      <p:tavLst>
                                        <p:tav tm="0">
                                          <p:val>
                                            <p:strVal val="#ppt_y"/>
                                          </p:val>
                                        </p:tav>
                                        <p:tav tm="100000">
                                          <p:val>
                                            <p:strVal val="#ppt_y"/>
                                          </p:val>
                                        </p:tav>
                                      </p:tavLst>
                                    </p:anim>
                                    <p:animEffect transition="in" filter="wipe(right)" prLst="gradientSize: 0.1">
                                      <p:cBhvr>
                                        <p:cTn id="9" dur="1000"/>
                                        <p:tgtEl>
                                          <p:spTgt spid="37890"/>
                                        </p:tgtEl>
                                      </p:cBhvr>
                                    </p:animEffec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37891">
                                            <p:txEl>
                                              <p:pRg st="0" end="0"/>
                                            </p:txEl>
                                          </p:spTgt>
                                        </p:tgtEl>
                                        <p:attrNameLst>
                                          <p:attrName>style.visibility</p:attrName>
                                        </p:attrNameLst>
                                      </p:cBhvr>
                                      <p:to>
                                        <p:strVal val="visible"/>
                                      </p:to>
                                    </p:set>
                                    <p:anim calcmode="lin" valueType="num">
                                      <p:cBhvr additive="base">
                                        <p:cTn id="14" dur="500" fill="hold"/>
                                        <p:tgtEl>
                                          <p:spTgt spid="37891">
                                            <p:txEl>
                                              <p:pRg st="0" end="0"/>
                                            </p:txEl>
                                          </p:spTgt>
                                        </p:tgtEl>
                                        <p:attrNameLst>
                                          <p:attrName>ppt_x</p:attrName>
                                        </p:attrNameLst>
                                      </p:cBhvr>
                                      <p:tavLst>
                                        <p:tav tm="0">
                                          <p:val>
                                            <p:strVal val="#ppt_x"/>
                                          </p:val>
                                        </p:tav>
                                        <p:tav tm="100000">
                                          <p:val>
                                            <p:strVal val="#ppt_x"/>
                                          </p:val>
                                        </p:tav>
                                      </p:tavLst>
                                    </p:anim>
                                    <p:anim calcmode="lin" valueType="num">
                                      <p:cBhvr additive="base">
                                        <p:cTn id="15" dur="500" fill="hold"/>
                                        <p:tgtEl>
                                          <p:spTgt spid="3789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26" presetClass="entr" presetSubtype="0" fill="hold" nodeType="clickEffect">
                                  <p:stCondLst>
                                    <p:cond delay="0"/>
                                  </p:stCondLst>
                                  <p:childTnLst>
                                    <p:set>
                                      <p:cBhvr>
                                        <p:cTn id="19" dur="1" fill="hold">
                                          <p:stCondLst>
                                            <p:cond delay="0"/>
                                          </p:stCondLst>
                                        </p:cTn>
                                        <p:tgtEl>
                                          <p:spTgt spid="37892"/>
                                        </p:tgtEl>
                                        <p:attrNameLst>
                                          <p:attrName>style.visibility</p:attrName>
                                        </p:attrNameLst>
                                      </p:cBhvr>
                                      <p:to>
                                        <p:strVal val="visible"/>
                                      </p:to>
                                    </p:set>
                                    <p:animEffect transition="in" filter="wipe(down)">
                                      <p:cBhvr>
                                        <p:cTn id="20" dur="580">
                                          <p:stCondLst>
                                            <p:cond delay="0"/>
                                          </p:stCondLst>
                                        </p:cTn>
                                        <p:tgtEl>
                                          <p:spTgt spid="37892"/>
                                        </p:tgtEl>
                                      </p:cBhvr>
                                    </p:animEffect>
                                    <p:anim calcmode="lin" valueType="num">
                                      <p:cBhvr>
                                        <p:cTn id="21" dur="1822" tmFilter="0,0; 0.14,0.36; 0.43,0.73; 0.71,0.91; 1.0,1.0">
                                          <p:stCondLst>
                                            <p:cond delay="0"/>
                                          </p:stCondLst>
                                        </p:cTn>
                                        <p:tgtEl>
                                          <p:spTgt spid="37892"/>
                                        </p:tgtEl>
                                        <p:attrNameLst>
                                          <p:attrName>ppt_x</p:attrName>
                                        </p:attrNameLst>
                                      </p:cBhvr>
                                      <p:tavLst>
                                        <p:tav tm="0">
                                          <p:val>
                                            <p:strVal val="#ppt_x-0.25"/>
                                          </p:val>
                                        </p:tav>
                                        <p:tav tm="100000">
                                          <p:val>
                                            <p:strVal val="#ppt_x"/>
                                          </p:val>
                                        </p:tav>
                                      </p:tavLst>
                                    </p:anim>
                                    <p:anim calcmode="lin" valueType="num">
                                      <p:cBhvr>
                                        <p:cTn id="22" dur="664" tmFilter="0.0,0.0; 0.25,0.07; 0.50,0.2; 0.75,0.467; 1.0,1.0">
                                          <p:stCondLst>
                                            <p:cond delay="0"/>
                                          </p:stCondLst>
                                        </p:cTn>
                                        <p:tgtEl>
                                          <p:spTgt spid="37892"/>
                                        </p:tgtEl>
                                        <p:attrNameLst>
                                          <p:attrName>ppt_y</p:attrName>
                                        </p:attrNameLst>
                                      </p:cBhvr>
                                      <p:tavLst>
                                        <p:tav tm="0" fmla="#ppt_y-sin(pi*$)/3">
                                          <p:val>
                                            <p:fltVal val="0.5"/>
                                          </p:val>
                                        </p:tav>
                                        <p:tav tm="100000">
                                          <p:val>
                                            <p:fltVal val="1"/>
                                          </p:val>
                                        </p:tav>
                                      </p:tavLst>
                                    </p:anim>
                                    <p:anim calcmode="lin" valueType="num">
                                      <p:cBhvr>
                                        <p:cTn id="23" dur="664" tmFilter="0, 0; 0.125,0.2665; 0.25,0.4; 0.375,0.465; 0.5,0.5;  0.625,0.535; 0.75,0.6; 0.875,0.7335; 1,1">
                                          <p:stCondLst>
                                            <p:cond delay="664"/>
                                          </p:stCondLst>
                                        </p:cTn>
                                        <p:tgtEl>
                                          <p:spTgt spid="37892"/>
                                        </p:tgtEl>
                                        <p:attrNameLst>
                                          <p:attrName>ppt_y</p:attrName>
                                        </p:attrNameLst>
                                      </p:cBhvr>
                                      <p:tavLst>
                                        <p:tav tm="0" fmla="#ppt_y-sin(pi*$)/9">
                                          <p:val>
                                            <p:fltVal val="0"/>
                                          </p:val>
                                        </p:tav>
                                        <p:tav tm="100000">
                                          <p:val>
                                            <p:fltVal val="1"/>
                                          </p:val>
                                        </p:tav>
                                      </p:tavLst>
                                    </p:anim>
                                    <p:anim calcmode="lin" valueType="num">
                                      <p:cBhvr>
                                        <p:cTn id="24" dur="332" tmFilter="0, 0; 0.125,0.2665; 0.25,0.4; 0.375,0.465; 0.5,0.5;  0.625,0.535; 0.75,0.6; 0.875,0.7335; 1,1">
                                          <p:stCondLst>
                                            <p:cond delay="1324"/>
                                          </p:stCondLst>
                                        </p:cTn>
                                        <p:tgtEl>
                                          <p:spTgt spid="37892"/>
                                        </p:tgtEl>
                                        <p:attrNameLst>
                                          <p:attrName>ppt_y</p:attrName>
                                        </p:attrNameLst>
                                      </p:cBhvr>
                                      <p:tavLst>
                                        <p:tav tm="0" fmla="#ppt_y-sin(pi*$)/27">
                                          <p:val>
                                            <p:fltVal val="0"/>
                                          </p:val>
                                        </p:tav>
                                        <p:tav tm="100000">
                                          <p:val>
                                            <p:fltVal val="1"/>
                                          </p:val>
                                        </p:tav>
                                      </p:tavLst>
                                    </p:anim>
                                    <p:anim calcmode="lin" valueType="num">
                                      <p:cBhvr>
                                        <p:cTn id="25" dur="164" tmFilter="0, 0; 0.125,0.2665; 0.25,0.4; 0.375,0.465; 0.5,0.5;  0.625,0.535; 0.75,0.6; 0.875,0.7335; 1,1">
                                          <p:stCondLst>
                                            <p:cond delay="1656"/>
                                          </p:stCondLst>
                                        </p:cTn>
                                        <p:tgtEl>
                                          <p:spTgt spid="37892"/>
                                        </p:tgtEl>
                                        <p:attrNameLst>
                                          <p:attrName>ppt_y</p:attrName>
                                        </p:attrNameLst>
                                      </p:cBhvr>
                                      <p:tavLst>
                                        <p:tav tm="0" fmla="#ppt_y-sin(pi*$)/81">
                                          <p:val>
                                            <p:fltVal val="0"/>
                                          </p:val>
                                        </p:tav>
                                        <p:tav tm="100000">
                                          <p:val>
                                            <p:fltVal val="1"/>
                                          </p:val>
                                        </p:tav>
                                      </p:tavLst>
                                    </p:anim>
                                    <p:animScale>
                                      <p:cBhvr>
                                        <p:cTn id="26" dur="26">
                                          <p:stCondLst>
                                            <p:cond delay="650"/>
                                          </p:stCondLst>
                                        </p:cTn>
                                        <p:tgtEl>
                                          <p:spTgt spid="37892"/>
                                        </p:tgtEl>
                                      </p:cBhvr>
                                      <p:to x="100000" y="60000"/>
                                    </p:animScale>
                                    <p:animScale>
                                      <p:cBhvr>
                                        <p:cTn id="27" dur="166" decel="50000">
                                          <p:stCondLst>
                                            <p:cond delay="676"/>
                                          </p:stCondLst>
                                        </p:cTn>
                                        <p:tgtEl>
                                          <p:spTgt spid="37892"/>
                                        </p:tgtEl>
                                      </p:cBhvr>
                                      <p:to x="100000" y="100000"/>
                                    </p:animScale>
                                    <p:animScale>
                                      <p:cBhvr>
                                        <p:cTn id="28" dur="26">
                                          <p:stCondLst>
                                            <p:cond delay="1312"/>
                                          </p:stCondLst>
                                        </p:cTn>
                                        <p:tgtEl>
                                          <p:spTgt spid="37892"/>
                                        </p:tgtEl>
                                      </p:cBhvr>
                                      <p:to x="100000" y="80000"/>
                                    </p:animScale>
                                    <p:animScale>
                                      <p:cBhvr>
                                        <p:cTn id="29" dur="166" decel="50000">
                                          <p:stCondLst>
                                            <p:cond delay="1338"/>
                                          </p:stCondLst>
                                        </p:cTn>
                                        <p:tgtEl>
                                          <p:spTgt spid="37892"/>
                                        </p:tgtEl>
                                      </p:cBhvr>
                                      <p:to x="100000" y="100000"/>
                                    </p:animScale>
                                    <p:animScale>
                                      <p:cBhvr>
                                        <p:cTn id="30" dur="26">
                                          <p:stCondLst>
                                            <p:cond delay="1642"/>
                                          </p:stCondLst>
                                        </p:cTn>
                                        <p:tgtEl>
                                          <p:spTgt spid="37892"/>
                                        </p:tgtEl>
                                      </p:cBhvr>
                                      <p:to x="100000" y="90000"/>
                                    </p:animScale>
                                    <p:animScale>
                                      <p:cBhvr>
                                        <p:cTn id="31" dur="166" decel="50000">
                                          <p:stCondLst>
                                            <p:cond delay="1668"/>
                                          </p:stCondLst>
                                        </p:cTn>
                                        <p:tgtEl>
                                          <p:spTgt spid="37892"/>
                                        </p:tgtEl>
                                      </p:cBhvr>
                                      <p:to x="100000" y="100000"/>
                                    </p:animScale>
                                    <p:animScale>
                                      <p:cBhvr>
                                        <p:cTn id="32" dur="26">
                                          <p:stCondLst>
                                            <p:cond delay="1808"/>
                                          </p:stCondLst>
                                        </p:cTn>
                                        <p:tgtEl>
                                          <p:spTgt spid="37892"/>
                                        </p:tgtEl>
                                      </p:cBhvr>
                                      <p:to x="100000" y="95000"/>
                                    </p:animScale>
                                    <p:animScale>
                                      <p:cBhvr>
                                        <p:cTn id="33" dur="166" decel="50000">
                                          <p:stCondLst>
                                            <p:cond delay="1834"/>
                                          </p:stCondLst>
                                        </p:cTn>
                                        <p:tgtEl>
                                          <p:spTgt spid="37892"/>
                                        </p:tgtEl>
                                      </p:cBhvr>
                                      <p:to x="100000" y="100000"/>
                                    </p:animScale>
                                  </p:childTnLst>
                                </p:cTn>
                              </p:par>
                            </p:childTnLst>
                          </p:cTn>
                        </p:par>
                      </p:childTnLst>
                    </p:cTn>
                  </p:par>
                  <p:par>
                    <p:cTn id="34" fill="hold">
                      <p:stCondLst>
                        <p:cond delay="indefinite"/>
                      </p:stCondLst>
                      <p:childTnLst>
                        <p:par>
                          <p:cTn id="35" fill="hold">
                            <p:stCondLst>
                              <p:cond delay="0"/>
                            </p:stCondLst>
                            <p:childTnLst>
                              <p:par>
                                <p:cTn id="36" presetID="29" presetClass="entr" presetSubtype="0" fill="hold" nodeType="clickEffect">
                                  <p:stCondLst>
                                    <p:cond delay="0"/>
                                  </p:stCondLst>
                                  <p:childTnLst>
                                    <p:set>
                                      <p:cBhvr>
                                        <p:cTn id="37" dur="1" fill="hold">
                                          <p:stCondLst>
                                            <p:cond delay="0"/>
                                          </p:stCondLst>
                                        </p:cTn>
                                        <p:tgtEl>
                                          <p:spTgt spid="37894"/>
                                        </p:tgtEl>
                                        <p:attrNameLst>
                                          <p:attrName>style.visibility</p:attrName>
                                        </p:attrNameLst>
                                      </p:cBhvr>
                                      <p:to>
                                        <p:strVal val="visible"/>
                                      </p:to>
                                    </p:set>
                                    <p:anim calcmode="lin" valueType="num">
                                      <p:cBhvr>
                                        <p:cTn id="38" dur="1000" fill="hold"/>
                                        <p:tgtEl>
                                          <p:spTgt spid="37894"/>
                                        </p:tgtEl>
                                        <p:attrNameLst>
                                          <p:attrName>ppt_x</p:attrName>
                                        </p:attrNameLst>
                                      </p:cBhvr>
                                      <p:tavLst>
                                        <p:tav tm="0">
                                          <p:val>
                                            <p:strVal val="#ppt_x-.2"/>
                                          </p:val>
                                        </p:tav>
                                        <p:tav tm="100000">
                                          <p:val>
                                            <p:strVal val="#ppt_x"/>
                                          </p:val>
                                        </p:tav>
                                      </p:tavLst>
                                    </p:anim>
                                    <p:anim calcmode="lin" valueType="num">
                                      <p:cBhvr>
                                        <p:cTn id="39" dur="1000" fill="hold"/>
                                        <p:tgtEl>
                                          <p:spTgt spid="37894"/>
                                        </p:tgtEl>
                                        <p:attrNameLst>
                                          <p:attrName>ppt_y</p:attrName>
                                        </p:attrNameLst>
                                      </p:cBhvr>
                                      <p:tavLst>
                                        <p:tav tm="0">
                                          <p:val>
                                            <p:strVal val="#ppt_y"/>
                                          </p:val>
                                        </p:tav>
                                        <p:tav tm="100000">
                                          <p:val>
                                            <p:strVal val="#ppt_y"/>
                                          </p:val>
                                        </p:tav>
                                      </p:tavLst>
                                    </p:anim>
                                    <p:animEffect transition="in" filter="wipe(right)" prLst="gradientSize: 0.1">
                                      <p:cBhvr>
                                        <p:cTn id="40" dur="1000"/>
                                        <p:tgtEl>
                                          <p:spTgt spid="37894"/>
                                        </p:tgtEl>
                                      </p:cBhvr>
                                    </p:animEffect>
                                  </p:childTnLst>
                                </p:cTn>
                              </p:par>
                            </p:childTnLst>
                          </p:cTn>
                        </p:par>
                      </p:childTnLst>
                    </p:cTn>
                  </p:par>
                  <p:par>
                    <p:cTn id="41" fill="hold">
                      <p:stCondLst>
                        <p:cond delay="indefinite"/>
                      </p:stCondLst>
                      <p:childTnLst>
                        <p:par>
                          <p:cTn id="42" fill="hold">
                            <p:stCondLst>
                              <p:cond delay="0"/>
                            </p:stCondLst>
                            <p:childTnLst>
                              <p:par>
                                <p:cTn id="43" presetID="30" presetClass="entr" presetSubtype="0" fill="hold" nodeType="clickEffect">
                                  <p:stCondLst>
                                    <p:cond delay="0"/>
                                  </p:stCondLst>
                                  <p:childTnLst>
                                    <p:set>
                                      <p:cBhvr>
                                        <p:cTn id="44" dur="1" fill="hold">
                                          <p:stCondLst>
                                            <p:cond delay="0"/>
                                          </p:stCondLst>
                                        </p:cTn>
                                        <p:tgtEl>
                                          <p:spTgt spid="37895"/>
                                        </p:tgtEl>
                                        <p:attrNameLst>
                                          <p:attrName>style.visibility</p:attrName>
                                        </p:attrNameLst>
                                      </p:cBhvr>
                                      <p:to>
                                        <p:strVal val="visible"/>
                                      </p:to>
                                    </p:set>
                                    <p:animEffect transition="in" filter="fade">
                                      <p:cBhvr>
                                        <p:cTn id="45" dur="800" decel="100000"/>
                                        <p:tgtEl>
                                          <p:spTgt spid="37895"/>
                                        </p:tgtEl>
                                      </p:cBhvr>
                                    </p:animEffect>
                                    <p:anim calcmode="lin" valueType="num">
                                      <p:cBhvr>
                                        <p:cTn id="46" dur="800" decel="100000" fill="hold"/>
                                        <p:tgtEl>
                                          <p:spTgt spid="37895"/>
                                        </p:tgtEl>
                                        <p:attrNameLst>
                                          <p:attrName>style.rotation</p:attrName>
                                        </p:attrNameLst>
                                      </p:cBhvr>
                                      <p:tavLst>
                                        <p:tav tm="0">
                                          <p:val>
                                            <p:fltVal val="-90"/>
                                          </p:val>
                                        </p:tav>
                                        <p:tav tm="100000">
                                          <p:val>
                                            <p:fltVal val="0"/>
                                          </p:val>
                                        </p:tav>
                                      </p:tavLst>
                                    </p:anim>
                                    <p:anim calcmode="lin" valueType="num">
                                      <p:cBhvr>
                                        <p:cTn id="47" dur="800" decel="100000" fill="hold"/>
                                        <p:tgtEl>
                                          <p:spTgt spid="37895"/>
                                        </p:tgtEl>
                                        <p:attrNameLst>
                                          <p:attrName>ppt_x</p:attrName>
                                        </p:attrNameLst>
                                      </p:cBhvr>
                                      <p:tavLst>
                                        <p:tav tm="0">
                                          <p:val>
                                            <p:strVal val="#ppt_x+0.4"/>
                                          </p:val>
                                        </p:tav>
                                        <p:tav tm="100000">
                                          <p:val>
                                            <p:strVal val="#ppt_x-0.05"/>
                                          </p:val>
                                        </p:tav>
                                      </p:tavLst>
                                    </p:anim>
                                    <p:anim calcmode="lin" valueType="num">
                                      <p:cBhvr>
                                        <p:cTn id="48" dur="800" decel="100000" fill="hold"/>
                                        <p:tgtEl>
                                          <p:spTgt spid="37895"/>
                                        </p:tgtEl>
                                        <p:attrNameLst>
                                          <p:attrName>ppt_y</p:attrName>
                                        </p:attrNameLst>
                                      </p:cBhvr>
                                      <p:tavLst>
                                        <p:tav tm="0">
                                          <p:val>
                                            <p:strVal val="#ppt_y-0.4"/>
                                          </p:val>
                                        </p:tav>
                                        <p:tav tm="100000">
                                          <p:val>
                                            <p:strVal val="#ppt_y+0.1"/>
                                          </p:val>
                                        </p:tav>
                                      </p:tavLst>
                                    </p:anim>
                                    <p:anim calcmode="lin" valueType="num">
                                      <p:cBhvr>
                                        <p:cTn id="49" dur="200" accel="100000" fill="hold">
                                          <p:stCondLst>
                                            <p:cond delay="800"/>
                                          </p:stCondLst>
                                        </p:cTn>
                                        <p:tgtEl>
                                          <p:spTgt spid="37895"/>
                                        </p:tgtEl>
                                        <p:attrNameLst>
                                          <p:attrName>ppt_x</p:attrName>
                                        </p:attrNameLst>
                                      </p:cBhvr>
                                      <p:tavLst>
                                        <p:tav tm="0">
                                          <p:val>
                                            <p:strVal val="#ppt_x-0.05"/>
                                          </p:val>
                                        </p:tav>
                                        <p:tav tm="100000">
                                          <p:val>
                                            <p:strVal val="#ppt_x"/>
                                          </p:val>
                                        </p:tav>
                                      </p:tavLst>
                                    </p:anim>
                                    <p:anim calcmode="lin" valueType="num">
                                      <p:cBhvr>
                                        <p:cTn id="50" dur="200" accel="100000" fill="hold">
                                          <p:stCondLst>
                                            <p:cond delay="800"/>
                                          </p:stCondLst>
                                        </p:cTn>
                                        <p:tgtEl>
                                          <p:spTgt spid="37895"/>
                                        </p:tgtEl>
                                        <p:attrNameLst>
                                          <p:attrName>ppt_y</p:attrName>
                                        </p:attrNameLst>
                                      </p:cBhvr>
                                      <p:tavLst>
                                        <p:tav tm="0">
                                          <p:val>
                                            <p:strVal val="#ppt_y+0.1"/>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2" presetClass="entr" presetSubtype="4" fill="hold" nodeType="clickEffect">
                                  <p:stCondLst>
                                    <p:cond delay="0"/>
                                  </p:stCondLst>
                                  <p:childTnLst>
                                    <p:set>
                                      <p:cBhvr>
                                        <p:cTn id="54" dur="1" fill="hold">
                                          <p:stCondLst>
                                            <p:cond delay="0"/>
                                          </p:stCondLst>
                                        </p:cTn>
                                        <p:tgtEl>
                                          <p:spTgt spid="37896"/>
                                        </p:tgtEl>
                                        <p:attrNameLst>
                                          <p:attrName>style.visibility</p:attrName>
                                        </p:attrNameLst>
                                      </p:cBhvr>
                                      <p:to>
                                        <p:strVal val="visible"/>
                                      </p:to>
                                    </p:set>
                                    <p:animEffect transition="in" filter="wipe(down)">
                                      <p:cBhvr>
                                        <p:cTn id="55" dur="500"/>
                                        <p:tgtEl>
                                          <p:spTgt spid="37896"/>
                                        </p:tgtEl>
                                      </p:cBhvr>
                                    </p:animEffect>
                                  </p:childTnLst>
                                </p:cTn>
                              </p:par>
                            </p:childTnLst>
                          </p:cTn>
                        </p:par>
                      </p:childTnLst>
                    </p:cTn>
                  </p:par>
                  <p:par>
                    <p:cTn id="56" fill="hold">
                      <p:stCondLst>
                        <p:cond delay="indefinite"/>
                      </p:stCondLst>
                      <p:childTnLst>
                        <p:par>
                          <p:cTn id="57" fill="hold">
                            <p:stCondLst>
                              <p:cond delay="0"/>
                            </p:stCondLst>
                            <p:childTnLst>
                              <p:par>
                                <p:cTn id="58" presetID="22" presetClass="entr" presetSubtype="4" fill="hold" nodeType="clickEffect">
                                  <p:stCondLst>
                                    <p:cond delay="0"/>
                                  </p:stCondLst>
                                  <p:childTnLst>
                                    <p:set>
                                      <p:cBhvr>
                                        <p:cTn id="59" dur="1" fill="hold">
                                          <p:stCondLst>
                                            <p:cond delay="0"/>
                                          </p:stCondLst>
                                        </p:cTn>
                                        <p:tgtEl>
                                          <p:spTgt spid="37897"/>
                                        </p:tgtEl>
                                        <p:attrNameLst>
                                          <p:attrName>style.visibility</p:attrName>
                                        </p:attrNameLst>
                                      </p:cBhvr>
                                      <p:to>
                                        <p:strVal val="visible"/>
                                      </p:to>
                                    </p:set>
                                    <p:animEffect transition="in" filter="wipe(down)">
                                      <p:cBhvr>
                                        <p:cTn id="60" dur="500"/>
                                        <p:tgtEl>
                                          <p:spTgt spid="37897"/>
                                        </p:tgtEl>
                                      </p:cBhvr>
                                    </p:animEffect>
                                  </p:childTnLst>
                                </p:cTn>
                              </p:par>
                            </p:childTnLst>
                          </p:cTn>
                        </p:par>
                      </p:childTnLst>
                    </p:cTn>
                  </p:par>
                  <p:par>
                    <p:cTn id="61" fill="hold">
                      <p:stCondLst>
                        <p:cond delay="indefinite"/>
                      </p:stCondLst>
                      <p:childTnLst>
                        <p:par>
                          <p:cTn id="62" fill="hold">
                            <p:stCondLst>
                              <p:cond delay="0"/>
                            </p:stCondLst>
                            <p:childTnLst>
                              <p:par>
                                <p:cTn id="63" presetID="29" presetClass="entr" presetSubtype="0" fill="hold" nodeType="clickEffect">
                                  <p:stCondLst>
                                    <p:cond delay="0"/>
                                  </p:stCondLst>
                                  <p:childTnLst>
                                    <p:set>
                                      <p:cBhvr>
                                        <p:cTn id="64" dur="1" fill="hold">
                                          <p:stCondLst>
                                            <p:cond delay="0"/>
                                          </p:stCondLst>
                                        </p:cTn>
                                        <p:tgtEl>
                                          <p:spTgt spid="37898"/>
                                        </p:tgtEl>
                                        <p:attrNameLst>
                                          <p:attrName>style.visibility</p:attrName>
                                        </p:attrNameLst>
                                      </p:cBhvr>
                                      <p:to>
                                        <p:strVal val="visible"/>
                                      </p:to>
                                    </p:set>
                                    <p:anim calcmode="lin" valueType="num">
                                      <p:cBhvr>
                                        <p:cTn id="65" dur="1000" fill="hold"/>
                                        <p:tgtEl>
                                          <p:spTgt spid="37898"/>
                                        </p:tgtEl>
                                        <p:attrNameLst>
                                          <p:attrName>ppt_x</p:attrName>
                                        </p:attrNameLst>
                                      </p:cBhvr>
                                      <p:tavLst>
                                        <p:tav tm="0">
                                          <p:val>
                                            <p:strVal val="#ppt_x-.2"/>
                                          </p:val>
                                        </p:tav>
                                        <p:tav tm="100000">
                                          <p:val>
                                            <p:strVal val="#ppt_x"/>
                                          </p:val>
                                        </p:tav>
                                      </p:tavLst>
                                    </p:anim>
                                    <p:anim calcmode="lin" valueType="num">
                                      <p:cBhvr>
                                        <p:cTn id="66" dur="1000" fill="hold"/>
                                        <p:tgtEl>
                                          <p:spTgt spid="37898"/>
                                        </p:tgtEl>
                                        <p:attrNameLst>
                                          <p:attrName>ppt_y</p:attrName>
                                        </p:attrNameLst>
                                      </p:cBhvr>
                                      <p:tavLst>
                                        <p:tav tm="0">
                                          <p:val>
                                            <p:strVal val="#ppt_y"/>
                                          </p:val>
                                        </p:tav>
                                        <p:tav tm="100000">
                                          <p:val>
                                            <p:strVal val="#ppt_y"/>
                                          </p:val>
                                        </p:tav>
                                      </p:tavLst>
                                    </p:anim>
                                    <p:animEffect transition="in" filter="wipe(right)" prLst="gradientSize: 0.1">
                                      <p:cBhvr>
                                        <p:cTn id="67" dur="1000"/>
                                        <p:tgtEl>
                                          <p:spTgt spid="37898"/>
                                        </p:tgtEl>
                                      </p:cBhvr>
                                    </p:animEffect>
                                  </p:childTnLst>
                                </p:cTn>
                              </p:par>
                              <p:par>
                                <p:cTn id="68" presetID="29" presetClass="entr" presetSubtype="0" fill="hold" nodeType="withEffect">
                                  <p:stCondLst>
                                    <p:cond delay="0"/>
                                  </p:stCondLst>
                                  <p:childTnLst>
                                    <p:set>
                                      <p:cBhvr>
                                        <p:cTn id="69" dur="1" fill="hold">
                                          <p:stCondLst>
                                            <p:cond delay="0"/>
                                          </p:stCondLst>
                                        </p:cTn>
                                        <p:tgtEl>
                                          <p:spTgt spid="37900"/>
                                        </p:tgtEl>
                                        <p:attrNameLst>
                                          <p:attrName>style.visibility</p:attrName>
                                        </p:attrNameLst>
                                      </p:cBhvr>
                                      <p:to>
                                        <p:strVal val="visible"/>
                                      </p:to>
                                    </p:set>
                                    <p:anim calcmode="lin" valueType="num">
                                      <p:cBhvr>
                                        <p:cTn id="70" dur="1000" fill="hold"/>
                                        <p:tgtEl>
                                          <p:spTgt spid="37900"/>
                                        </p:tgtEl>
                                        <p:attrNameLst>
                                          <p:attrName>ppt_x</p:attrName>
                                        </p:attrNameLst>
                                      </p:cBhvr>
                                      <p:tavLst>
                                        <p:tav tm="0">
                                          <p:val>
                                            <p:strVal val="#ppt_x-.2"/>
                                          </p:val>
                                        </p:tav>
                                        <p:tav tm="100000">
                                          <p:val>
                                            <p:strVal val="#ppt_x"/>
                                          </p:val>
                                        </p:tav>
                                      </p:tavLst>
                                    </p:anim>
                                    <p:anim calcmode="lin" valueType="num">
                                      <p:cBhvr>
                                        <p:cTn id="71" dur="1000" fill="hold"/>
                                        <p:tgtEl>
                                          <p:spTgt spid="37900"/>
                                        </p:tgtEl>
                                        <p:attrNameLst>
                                          <p:attrName>ppt_y</p:attrName>
                                        </p:attrNameLst>
                                      </p:cBhvr>
                                      <p:tavLst>
                                        <p:tav tm="0">
                                          <p:val>
                                            <p:strVal val="#ppt_y"/>
                                          </p:val>
                                        </p:tav>
                                        <p:tav tm="100000">
                                          <p:val>
                                            <p:strVal val="#ppt_y"/>
                                          </p:val>
                                        </p:tav>
                                      </p:tavLst>
                                    </p:anim>
                                    <p:animEffect transition="in" filter="wipe(right)" prLst="gradientSize: 0.1">
                                      <p:cBhvr>
                                        <p:cTn id="72" dur="1000"/>
                                        <p:tgtEl>
                                          <p:spTgt spid="37900"/>
                                        </p:tgtEl>
                                      </p:cBhvr>
                                    </p:animEffect>
                                  </p:childTnLst>
                                </p:cTn>
                              </p:par>
                              <p:par>
                                <p:cTn id="73" presetID="29" presetClass="entr" presetSubtype="0" fill="hold" nodeType="withEffect">
                                  <p:stCondLst>
                                    <p:cond delay="0"/>
                                  </p:stCondLst>
                                  <p:childTnLst>
                                    <p:set>
                                      <p:cBhvr>
                                        <p:cTn id="74" dur="1" fill="hold">
                                          <p:stCondLst>
                                            <p:cond delay="0"/>
                                          </p:stCondLst>
                                        </p:cTn>
                                        <p:tgtEl>
                                          <p:spTgt spid="37899"/>
                                        </p:tgtEl>
                                        <p:attrNameLst>
                                          <p:attrName>style.visibility</p:attrName>
                                        </p:attrNameLst>
                                      </p:cBhvr>
                                      <p:to>
                                        <p:strVal val="visible"/>
                                      </p:to>
                                    </p:set>
                                    <p:anim calcmode="lin" valueType="num">
                                      <p:cBhvr>
                                        <p:cTn id="75" dur="1000" fill="hold"/>
                                        <p:tgtEl>
                                          <p:spTgt spid="37899"/>
                                        </p:tgtEl>
                                        <p:attrNameLst>
                                          <p:attrName>ppt_x</p:attrName>
                                        </p:attrNameLst>
                                      </p:cBhvr>
                                      <p:tavLst>
                                        <p:tav tm="0">
                                          <p:val>
                                            <p:strVal val="#ppt_x-.2"/>
                                          </p:val>
                                        </p:tav>
                                        <p:tav tm="100000">
                                          <p:val>
                                            <p:strVal val="#ppt_x"/>
                                          </p:val>
                                        </p:tav>
                                      </p:tavLst>
                                    </p:anim>
                                    <p:anim calcmode="lin" valueType="num">
                                      <p:cBhvr>
                                        <p:cTn id="76" dur="1000" fill="hold"/>
                                        <p:tgtEl>
                                          <p:spTgt spid="37899"/>
                                        </p:tgtEl>
                                        <p:attrNameLst>
                                          <p:attrName>ppt_y</p:attrName>
                                        </p:attrNameLst>
                                      </p:cBhvr>
                                      <p:tavLst>
                                        <p:tav tm="0">
                                          <p:val>
                                            <p:strVal val="#ppt_y"/>
                                          </p:val>
                                        </p:tav>
                                        <p:tav tm="100000">
                                          <p:val>
                                            <p:strVal val="#ppt_y"/>
                                          </p:val>
                                        </p:tav>
                                      </p:tavLst>
                                    </p:anim>
                                    <p:animEffect transition="in" filter="wipe(right)" prLst="gradientSize: 0.1">
                                      <p:cBhvr>
                                        <p:cTn id="77" dur="1000"/>
                                        <p:tgtEl>
                                          <p:spTgt spid="37899"/>
                                        </p:tgtEl>
                                      </p:cBhvr>
                                    </p:animEffect>
                                  </p:childTnLst>
                                </p:cTn>
                              </p:par>
                              <p:par>
                                <p:cTn id="78" presetID="29" presetClass="entr" presetSubtype="0" fill="hold" nodeType="withEffect">
                                  <p:stCondLst>
                                    <p:cond delay="0"/>
                                  </p:stCondLst>
                                  <p:childTnLst>
                                    <p:set>
                                      <p:cBhvr>
                                        <p:cTn id="79" dur="1" fill="hold">
                                          <p:stCondLst>
                                            <p:cond delay="0"/>
                                          </p:stCondLst>
                                        </p:cTn>
                                        <p:tgtEl>
                                          <p:spTgt spid="37901"/>
                                        </p:tgtEl>
                                        <p:attrNameLst>
                                          <p:attrName>style.visibility</p:attrName>
                                        </p:attrNameLst>
                                      </p:cBhvr>
                                      <p:to>
                                        <p:strVal val="visible"/>
                                      </p:to>
                                    </p:set>
                                    <p:anim calcmode="lin" valueType="num">
                                      <p:cBhvr>
                                        <p:cTn id="80" dur="1000" fill="hold"/>
                                        <p:tgtEl>
                                          <p:spTgt spid="37901"/>
                                        </p:tgtEl>
                                        <p:attrNameLst>
                                          <p:attrName>ppt_x</p:attrName>
                                        </p:attrNameLst>
                                      </p:cBhvr>
                                      <p:tavLst>
                                        <p:tav tm="0">
                                          <p:val>
                                            <p:strVal val="#ppt_x-.2"/>
                                          </p:val>
                                        </p:tav>
                                        <p:tav tm="100000">
                                          <p:val>
                                            <p:strVal val="#ppt_x"/>
                                          </p:val>
                                        </p:tav>
                                      </p:tavLst>
                                    </p:anim>
                                    <p:anim calcmode="lin" valueType="num">
                                      <p:cBhvr>
                                        <p:cTn id="81" dur="1000" fill="hold"/>
                                        <p:tgtEl>
                                          <p:spTgt spid="37901"/>
                                        </p:tgtEl>
                                        <p:attrNameLst>
                                          <p:attrName>ppt_y</p:attrName>
                                        </p:attrNameLst>
                                      </p:cBhvr>
                                      <p:tavLst>
                                        <p:tav tm="0">
                                          <p:val>
                                            <p:strVal val="#ppt_y"/>
                                          </p:val>
                                        </p:tav>
                                        <p:tav tm="100000">
                                          <p:val>
                                            <p:strVal val="#ppt_y"/>
                                          </p:val>
                                        </p:tav>
                                      </p:tavLst>
                                    </p:anim>
                                    <p:animEffect transition="in" filter="wipe(right)" prLst="gradientSize: 0.1">
                                      <p:cBhvr>
                                        <p:cTn id="82" dur="1000"/>
                                        <p:tgtEl>
                                          <p:spTgt spid="379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90" grpId="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819124" y="2946034"/>
            <a:ext cx="1000132" cy="928694"/>
          </a:xfrm>
          <a:prstGeom prst="rect">
            <a:avLst/>
          </a:prstGeom>
          <a:solidFill>
            <a:srgbClr val="FF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a:ln>
                  <a:noFill/>
                </a:ln>
                <a:solidFill>
                  <a:prstClr val="white"/>
                </a:solidFill>
                <a:effectLst/>
                <a:uLnTx/>
                <a:uFillTx/>
                <a:latin typeface="Arial"/>
                <a:ea typeface="+mn-ea"/>
                <a:cs typeface="+mn-cs"/>
              </a:rPr>
              <a:t>X</a:t>
            </a:r>
            <a:r>
              <a:rPr kumimoji="0" lang="en-US" sz="4400" b="0" i="0" u="none" strike="noStrike" kern="1200" cap="none" spc="0" normalizeH="0" baseline="-25000" noProof="0" dirty="0">
                <a:ln>
                  <a:noFill/>
                </a:ln>
                <a:solidFill>
                  <a:prstClr val="white"/>
                </a:solidFill>
                <a:effectLst/>
                <a:uLnTx/>
                <a:uFillTx/>
                <a:latin typeface="Arial"/>
                <a:ea typeface="+mn-ea"/>
                <a:cs typeface="+mn-cs"/>
              </a:rPr>
              <a:t>1</a:t>
            </a:r>
            <a:endParaRPr kumimoji="0" lang="id-ID" sz="4400" b="0" i="0" u="none" strike="noStrike" kern="1200" cap="none" spc="0" normalizeH="0" baseline="-25000" noProof="0" dirty="0">
              <a:ln>
                <a:noFill/>
              </a:ln>
              <a:solidFill>
                <a:prstClr val="white"/>
              </a:solidFill>
              <a:effectLst/>
              <a:uLnTx/>
              <a:uFillTx/>
              <a:latin typeface="Arial"/>
              <a:ea typeface="+mn-ea"/>
              <a:cs typeface="+mn-cs"/>
            </a:endParaRPr>
          </a:p>
        </p:txBody>
      </p:sp>
      <p:sp>
        <p:nvSpPr>
          <p:cNvPr id="4" name="Rectangle 3"/>
          <p:cNvSpPr/>
          <p:nvPr/>
        </p:nvSpPr>
        <p:spPr>
          <a:xfrm>
            <a:off x="819124" y="4660546"/>
            <a:ext cx="1000132" cy="928694"/>
          </a:xfrm>
          <a:prstGeom prst="rect">
            <a:avLst/>
          </a:prstGeom>
          <a:solidFill>
            <a:srgbClr val="FF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a:ln>
                  <a:noFill/>
                </a:ln>
                <a:solidFill>
                  <a:prstClr val="white"/>
                </a:solidFill>
                <a:effectLst/>
                <a:uLnTx/>
                <a:uFillTx/>
                <a:latin typeface="Arial"/>
                <a:ea typeface="+mn-ea"/>
                <a:cs typeface="+mn-cs"/>
              </a:rPr>
              <a:t>X</a:t>
            </a:r>
            <a:r>
              <a:rPr kumimoji="0" lang="en-US" sz="4400" b="0" i="0" u="none" strike="noStrike" kern="1200" cap="none" spc="0" normalizeH="0" baseline="-25000" noProof="0" dirty="0">
                <a:ln>
                  <a:noFill/>
                </a:ln>
                <a:solidFill>
                  <a:prstClr val="white"/>
                </a:solidFill>
                <a:effectLst/>
                <a:uLnTx/>
                <a:uFillTx/>
                <a:latin typeface="Arial"/>
                <a:ea typeface="+mn-ea"/>
                <a:cs typeface="+mn-cs"/>
              </a:rPr>
              <a:t>2</a:t>
            </a:r>
            <a:endParaRPr kumimoji="0" lang="id-ID" sz="4400" b="0" i="0" u="none" strike="noStrike" kern="1200" cap="none" spc="0" normalizeH="0" baseline="-25000" noProof="0" dirty="0">
              <a:ln>
                <a:noFill/>
              </a:ln>
              <a:solidFill>
                <a:prstClr val="white"/>
              </a:solidFill>
              <a:effectLst/>
              <a:uLnTx/>
              <a:uFillTx/>
              <a:latin typeface="Arial"/>
              <a:ea typeface="+mn-ea"/>
              <a:cs typeface="+mn-cs"/>
            </a:endParaRPr>
          </a:p>
        </p:txBody>
      </p:sp>
      <p:sp>
        <p:nvSpPr>
          <p:cNvPr id="5" name="Rectangle 4"/>
          <p:cNvSpPr/>
          <p:nvPr/>
        </p:nvSpPr>
        <p:spPr>
          <a:xfrm>
            <a:off x="6248412" y="3731852"/>
            <a:ext cx="1000132" cy="928694"/>
          </a:xfrm>
          <a:prstGeom prst="rect">
            <a:avLst/>
          </a:prstGeom>
          <a:solidFill>
            <a:srgbClr val="FF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a:ln>
                  <a:noFill/>
                </a:ln>
                <a:solidFill>
                  <a:prstClr val="white"/>
                </a:solidFill>
                <a:effectLst/>
                <a:uLnTx/>
                <a:uFillTx/>
                <a:latin typeface="Arial"/>
                <a:ea typeface="+mn-ea"/>
                <a:cs typeface="+mn-cs"/>
              </a:rPr>
              <a:t>Y</a:t>
            </a:r>
            <a:endParaRPr kumimoji="0" lang="id-ID" sz="4400" b="0" i="0" u="none" strike="noStrike" kern="1200" cap="none" spc="0" normalizeH="0" baseline="-25000" noProof="0" dirty="0">
              <a:ln>
                <a:noFill/>
              </a:ln>
              <a:solidFill>
                <a:prstClr val="white"/>
              </a:solidFill>
              <a:effectLst/>
              <a:uLnTx/>
              <a:uFillTx/>
              <a:latin typeface="Arial"/>
              <a:ea typeface="+mn-ea"/>
              <a:cs typeface="+mn-cs"/>
            </a:endParaRPr>
          </a:p>
        </p:txBody>
      </p:sp>
      <p:sp>
        <p:nvSpPr>
          <p:cNvPr id="6" name="Rectangle 5"/>
          <p:cNvSpPr/>
          <p:nvPr/>
        </p:nvSpPr>
        <p:spPr>
          <a:xfrm>
            <a:off x="3319454" y="3731852"/>
            <a:ext cx="1000132" cy="928694"/>
          </a:xfrm>
          <a:prstGeom prst="rect">
            <a:avLst/>
          </a:prstGeom>
          <a:solidFill>
            <a:srgbClr val="FF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a:ln>
                  <a:noFill/>
                </a:ln>
                <a:solidFill>
                  <a:prstClr val="white"/>
                </a:solidFill>
                <a:effectLst/>
                <a:uLnTx/>
                <a:uFillTx/>
                <a:latin typeface="Arial"/>
                <a:ea typeface="+mn-ea"/>
                <a:cs typeface="+mn-cs"/>
              </a:rPr>
              <a:t>X</a:t>
            </a:r>
            <a:r>
              <a:rPr kumimoji="0" lang="en-US" sz="4400" b="0" i="0" u="none" strike="noStrike" kern="1200" cap="none" spc="0" normalizeH="0" baseline="-25000" noProof="0" dirty="0">
                <a:ln>
                  <a:noFill/>
                </a:ln>
                <a:solidFill>
                  <a:prstClr val="white"/>
                </a:solidFill>
                <a:effectLst/>
                <a:uLnTx/>
                <a:uFillTx/>
                <a:latin typeface="Arial"/>
                <a:ea typeface="+mn-ea"/>
                <a:cs typeface="+mn-cs"/>
              </a:rPr>
              <a:t>3</a:t>
            </a:r>
            <a:endParaRPr kumimoji="0" lang="id-ID" sz="4400" b="0" i="0" u="none" strike="noStrike" kern="1200" cap="none" spc="0" normalizeH="0" baseline="-25000" noProof="0" dirty="0">
              <a:ln>
                <a:noFill/>
              </a:ln>
              <a:solidFill>
                <a:prstClr val="white"/>
              </a:solidFill>
              <a:effectLst/>
              <a:uLnTx/>
              <a:uFillTx/>
              <a:latin typeface="Arial"/>
              <a:ea typeface="+mn-ea"/>
              <a:cs typeface="+mn-cs"/>
            </a:endParaRPr>
          </a:p>
        </p:txBody>
      </p:sp>
      <p:cxnSp>
        <p:nvCxnSpPr>
          <p:cNvPr id="7" name="Straight Arrow Connector 6"/>
          <p:cNvCxnSpPr/>
          <p:nvPr/>
        </p:nvCxnSpPr>
        <p:spPr>
          <a:xfrm>
            <a:off x="1819275" y="3411170"/>
            <a:ext cx="1500188" cy="749300"/>
          </a:xfrm>
          <a:prstGeom prst="straightConnector1">
            <a:avLst/>
          </a:prstGeom>
          <a:ln w="571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8" name="Straight Arrow Connector 7"/>
          <p:cNvCxnSpPr/>
          <p:nvPr/>
        </p:nvCxnSpPr>
        <p:spPr>
          <a:xfrm flipV="1">
            <a:off x="1819275" y="4303345"/>
            <a:ext cx="1500188" cy="822325"/>
          </a:xfrm>
          <a:prstGeom prst="straightConnector1">
            <a:avLst/>
          </a:prstGeom>
          <a:ln w="571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 name="Straight Arrow Connector 8"/>
          <p:cNvCxnSpPr/>
          <p:nvPr/>
        </p:nvCxnSpPr>
        <p:spPr>
          <a:xfrm flipV="1">
            <a:off x="4319588" y="4196982"/>
            <a:ext cx="1928812" cy="34925"/>
          </a:xfrm>
          <a:prstGeom prst="straightConnector1">
            <a:avLst/>
          </a:prstGeom>
          <a:ln w="571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 name="Freeform 9"/>
          <p:cNvSpPr/>
          <p:nvPr/>
        </p:nvSpPr>
        <p:spPr>
          <a:xfrm>
            <a:off x="1806575" y="3163520"/>
            <a:ext cx="4479925" cy="960437"/>
          </a:xfrm>
          <a:custGeom>
            <a:avLst/>
            <a:gdLst>
              <a:gd name="connsiteX0" fmla="*/ 0 w 4480560"/>
              <a:gd name="connsiteY0" fmla="*/ 0 h 960120"/>
              <a:gd name="connsiteX1" fmla="*/ 3307080 w 4480560"/>
              <a:gd name="connsiteY1" fmla="*/ 167640 h 960120"/>
              <a:gd name="connsiteX2" fmla="*/ 4480560 w 4480560"/>
              <a:gd name="connsiteY2" fmla="*/ 960120 h 960120"/>
            </a:gdLst>
            <a:ahLst/>
            <a:cxnLst>
              <a:cxn ang="0">
                <a:pos x="connsiteX0" y="connsiteY0"/>
              </a:cxn>
              <a:cxn ang="0">
                <a:pos x="connsiteX1" y="connsiteY1"/>
              </a:cxn>
              <a:cxn ang="0">
                <a:pos x="connsiteX2" y="connsiteY2"/>
              </a:cxn>
            </a:cxnLst>
            <a:rect l="l" t="t" r="r" b="b"/>
            <a:pathLst>
              <a:path w="4480560" h="960120">
                <a:moveTo>
                  <a:pt x="0" y="0"/>
                </a:moveTo>
                <a:lnTo>
                  <a:pt x="3307080" y="167640"/>
                </a:lnTo>
                <a:lnTo>
                  <a:pt x="4480560" y="960120"/>
                </a:lnTo>
              </a:path>
            </a:pathLst>
          </a:custGeom>
          <a:ln w="57150">
            <a:solidFill>
              <a:schemeClr val="tx1"/>
            </a:solidFill>
            <a:tailEnd type="stealth"/>
          </a:ln>
        </p:spPr>
        <p:style>
          <a:lnRef idx="1">
            <a:schemeClr val="accent1"/>
          </a:lnRef>
          <a:fillRef idx="0">
            <a:schemeClr val="accent1"/>
          </a:fillRef>
          <a:effectRef idx="0">
            <a:schemeClr val="accent1"/>
          </a:effectRef>
          <a:fontRef idx="minor">
            <a:schemeClr val="tx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Arial"/>
              <a:ea typeface="+mn-ea"/>
              <a:cs typeface="+mn-cs"/>
            </a:endParaRPr>
          </a:p>
        </p:txBody>
      </p:sp>
      <p:sp>
        <p:nvSpPr>
          <p:cNvPr id="11" name="Freeform 10"/>
          <p:cNvSpPr/>
          <p:nvPr/>
        </p:nvSpPr>
        <p:spPr>
          <a:xfrm flipV="1">
            <a:off x="1819275" y="4374782"/>
            <a:ext cx="4479925" cy="960438"/>
          </a:xfrm>
          <a:custGeom>
            <a:avLst/>
            <a:gdLst>
              <a:gd name="connsiteX0" fmla="*/ 0 w 4480560"/>
              <a:gd name="connsiteY0" fmla="*/ 0 h 960120"/>
              <a:gd name="connsiteX1" fmla="*/ 3307080 w 4480560"/>
              <a:gd name="connsiteY1" fmla="*/ 167640 h 960120"/>
              <a:gd name="connsiteX2" fmla="*/ 4480560 w 4480560"/>
              <a:gd name="connsiteY2" fmla="*/ 960120 h 960120"/>
            </a:gdLst>
            <a:ahLst/>
            <a:cxnLst>
              <a:cxn ang="0">
                <a:pos x="connsiteX0" y="connsiteY0"/>
              </a:cxn>
              <a:cxn ang="0">
                <a:pos x="connsiteX1" y="connsiteY1"/>
              </a:cxn>
              <a:cxn ang="0">
                <a:pos x="connsiteX2" y="connsiteY2"/>
              </a:cxn>
            </a:cxnLst>
            <a:rect l="l" t="t" r="r" b="b"/>
            <a:pathLst>
              <a:path w="4480560" h="960120">
                <a:moveTo>
                  <a:pt x="0" y="0"/>
                </a:moveTo>
                <a:lnTo>
                  <a:pt x="3307080" y="167640"/>
                </a:lnTo>
                <a:lnTo>
                  <a:pt x="4480560" y="960120"/>
                </a:lnTo>
              </a:path>
            </a:pathLst>
          </a:custGeom>
          <a:ln w="57150">
            <a:solidFill>
              <a:schemeClr val="tx1"/>
            </a:solidFill>
            <a:tailEnd type="stealth"/>
          </a:ln>
        </p:spPr>
        <p:style>
          <a:lnRef idx="1">
            <a:schemeClr val="accent1"/>
          </a:lnRef>
          <a:fillRef idx="0">
            <a:schemeClr val="accent1"/>
          </a:fillRef>
          <a:effectRef idx="0">
            <a:schemeClr val="accent1"/>
          </a:effectRef>
          <a:fontRef idx="minor">
            <a:schemeClr val="tx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Arial"/>
              <a:ea typeface="+mn-ea"/>
              <a:cs typeface="+mn-cs"/>
            </a:endParaRPr>
          </a:p>
        </p:txBody>
      </p:sp>
      <p:sp>
        <p:nvSpPr>
          <p:cNvPr id="13" name="TextBox 12"/>
          <p:cNvSpPr txBox="1"/>
          <p:nvPr/>
        </p:nvSpPr>
        <p:spPr>
          <a:xfrm>
            <a:off x="539552" y="476672"/>
            <a:ext cx="7632848"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Arial"/>
                <a:ea typeface="+mn-ea"/>
                <a:cs typeface="Arial" pitchFamily="34" charset="0"/>
              </a:rPr>
              <a:t>STRUKTUR MODEL HUBUNGAN ANTAR VARIABEL TIDAK TERBUKTI BILA ADA SALAH SATU YANG KORELASINYA DI BAWAH 0,05 </a:t>
            </a:r>
          </a:p>
        </p:txBody>
      </p:sp>
      <p:sp>
        <p:nvSpPr>
          <p:cNvPr id="2" name="TextBox 1"/>
          <p:cNvSpPr txBox="1"/>
          <p:nvPr/>
        </p:nvSpPr>
        <p:spPr>
          <a:xfrm>
            <a:off x="3889467" y="5281854"/>
            <a:ext cx="136815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rPr>
              <a:t>0,03</a:t>
            </a:r>
          </a:p>
        </p:txBody>
      </p:sp>
      <p:sp>
        <p:nvSpPr>
          <p:cNvPr id="14" name="TextBox 13"/>
          <p:cNvSpPr txBox="1"/>
          <p:nvPr/>
        </p:nvSpPr>
        <p:spPr>
          <a:xfrm>
            <a:off x="4317681" y="2794188"/>
            <a:ext cx="136815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rPr>
              <a:t>0,6</a:t>
            </a:r>
          </a:p>
        </p:txBody>
      </p:sp>
      <p:sp>
        <p:nvSpPr>
          <p:cNvPr id="15" name="TextBox 14"/>
          <p:cNvSpPr txBox="1"/>
          <p:nvPr/>
        </p:nvSpPr>
        <p:spPr>
          <a:xfrm>
            <a:off x="4374457" y="3791138"/>
            <a:ext cx="136815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rPr>
              <a:t>0,46</a:t>
            </a:r>
          </a:p>
        </p:txBody>
      </p:sp>
      <p:sp>
        <p:nvSpPr>
          <p:cNvPr id="16" name="TextBox 15"/>
          <p:cNvSpPr txBox="1"/>
          <p:nvPr/>
        </p:nvSpPr>
        <p:spPr>
          <a:xfrm>
            <a:off x="2195736" y="3410381"/>
            <a:ext cx="136815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rPr>
              <a:t>0,4</a:t>
            </a:r>
          </a:p>
        </p:txBody>
      </p:sp>
      <p:sp>
        <p:nvSpPr>
          <p:cNvPr id="17" name="TextBox 16"/>
          <p:cNvSpPr txBox="1"/>
          <p:nvPr/>
        </p:nvSpPr>
        <p:spPr>
          <a:xfrm>
            <a:off x="2417022" y="4742264"/>
            <a:ext cx="136815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rPr>
              <a:t>0,3</a:t>
            </a:r>
          </a:p>
        </p:txBody>
      </p:sp>
    </p:spTree>
    <p:extLst>
      <p:ext uri="{BB962C8B-B14F-4D97-AF65-F5344CB8AC3E}">
        <p14:creationId xmlns:p14="http://schemas.microsoft.com/office/powerpoint/2010/main" val="371800535"/>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819124" y="2946034"/>
            <a:ext cx="1000132" cy="928694"/>
          </a:xfrm>
          <a:prstGeom prst="rect">
            <a:avLst/>
          </a:prstGeom>
          <a:solidFill>
            <a:srgbClr val="FF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a:ln>
                  <a:noFill/>
                </a:ln>
                <a:solidFill>
                  <a:prstClr val="white"/>
                </a:solidFill>
                <a:effectLst/>
                <a:uLnTx/>
                <a:uFillTx/>
                <a:latin typeface="Arial"/>
                <a:ea typeface="+mn-ea"/>
                <a:cs typeface="+mn-cs"/>
              </a:rPr>
              <a:t>X</a:t>
            </a:r>
            <a:r>
              <a:rPr kumimoji="0" lang="en-US" sz="4400" b="0" i="0" u="none" strike="noStrike" kern="1200" cap="none" spc="0" normalizeH="0" baseline="-25000" noProof="0" dirty="0">
                <a:ln>
                  <a:noFill/>
                </a:ln>
                <a:solidFill>
                  <a:prstClr val="white"/>
                </a:solidFill>
                <a:effectLst/>
                <a:uLnTx/>
                <a:uFillTx/>
                <a:latin typeface="Arial"/>
                <a:ea typeface="+mn-ea"/>
                <a:cs typeface="+mn-cs"/>
              </a:rPr>
              <a:t>1</a:t>
            </a:r>
            <a:endParaRPr kumimoji="0" lang="id-ID" sz="4400" b="0" i="0" u="none" strike="noStrike" kern="1200" cap="none" spc="0" normalizeH="0" baseline="-25000" noProof="0" dirty="0">
              <a:ln>
                <a:noFill/>
              </a:ln>
              <a:solidFill>
                <a:prstClr val="white"/>
              </a:solidFill>
              <a:effectLst/>
              <a:uLnTx/>
              <a:uFillTx/>
              <a:latin typeface="Arial"/>
              <a:ea typeface="+mn-ea"/>
              <a:cs typeface="+mn-cs"/>
            </a:endParaRPr>
          </a:p>
        </p:txBody>
      </p:sp>
      <p:sp>
        <p:nvSpPr>
          <p:cNvPr id="4" name="Rectangle 3"/>
          <p:cNvSpPr/>
          <p:nvPr/>
        </p:nvSpPr>
        <p:spPr>
          <a:xfrm>
            <a:off x="819124" y="4660546"/>
            <a:ext cx="1000132" cy="928694"/>
          </a:xfrm>
          <a:prstGeom prst="rect">
            <a:avLst/>
          </a:prstGeom>
          <a:solidFill>
            <a:srgbClr val="FF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a:ln>
                  <a:noFill/>
                </a:ln>
                <a:solidFill>
                  <a:prstClr val="white"/>
                </a:solidFill>
                <a:effectLst/>
                <a:uLnTx/>
                <a:uFillTx/>
                <a:latin typeface="Arial"/>
                <a:ea typeface="+mn-ea"/>
                <a:cs typeface="+mn-cs"/>
              </a:rPr>
              <a:t>X</a:t>
            </a:r>
            <a:r>
              <a:rPr kumimoji="0" lang="en-US" sz="4400" b="0" i="0" u="none" strike="noStrike" kern="1200" cap="none" spc="0" normalizeH="0" baseline="-25000" noProof="0" dirty="0">
                <a:ln>
                  <a:noFill/>
                </a:ln>
                <a:solidFill>
                  <a:prstClr val="white"/>
                </a:solidFill>
                <a:effectLst/>
                <a:uLnTx/>
                <a:uFillTx/>
                <a:latin typeface="Arial"/>
                <a:ea typeface="+mn-ea"/>
                <a:cs typeface="+mn-cs"/>
              </a:rPr>
              <a:t>2</a:t>
            </a:r>
            <a:endParaRPr kumimoji="0" lang="id-ID" sz="4400" b="0" i="0" u="none" strike="noStrike" kern="1200" cap="none" spc="0" normalizeH="0" baseline="-25000" noProof="0" dirty="0">
              <a:ln>
                <a:noFill/>
              </a:ln>
              <a:solidFill>
                <a:prstClr val="white"/>
              </a:solidFill>
              <a:effectLst/>
              <a:uLnTx/>
              <a:uFillTx/>
              <a:latin typeface="Arial"/>
              <a:ea typeface="+mn-ea"/>
              <a:cs typeface="+mn-cs"/>
            </a:endParaRPr>
          </a:p>
        </p:txBody>
      </p:sp>
      <p:sp>
        <p:nvSpPr>
          <p:cNvPr id="5" name="Rectangle 4"/>
          <p:cNvSpPr/>
          <p:nvPr/>
        </p:nvSpPr>
        <p:spPr>
          <a:xfrm>
            <a:off x="6248412" y="3731852"/>
            <a:ext cx="1000132" cy="928694"/>
          </a:xfrm>
          <a:prstGeom prst="rect">
            <a:avLst/>
          </a:prstGeom>
          <a:solidFill>
            <a:srgbClr val="FF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a:ln>
                  <a:noFill/>
                </a:ln>
                <a:solidFill>
                  <a:prstClr val="white"/>
                </a:solidFill>
                <a:effectLst/>
                <a:uLnTx/>
                <a:uFillTx/>
                <a:latin typeface="Arial"/>
                <a:ea typeface="+mn-ea"/>
                <a:cs typeface="+mn-cs"/>
              </a:rPr>
              <a:t>Y</a:t>
            </a:r>
            <a:endParaRPr kumimoji="0" lang="id-ID" sz="4400" b="0" i="0" u="none" strike="noStrike" kern="1200" cap="none" spc="0" normalizeH="0" baseline="-25000" noProof="0" dirty="0">
              <a:ln>
                <a:noFill/>
              </a:ln>
              <a:solidFill>
                <a:prstClr val="white"/>
              </a:solidFill>
              <a:effectLst/>
              <a:uLnTx/>
              <a:uFillTx/>
              <a:latin typeface="Arial"/>
              <a:ea typeface="+mn-ea"/>
              <a:cs typeface="+mn-cs"/>
            </a:endParaRPr>
          </a:p>
        </p:txBody>
      </p:sp>
      <p:sp>
        <p:nvSpPr>
          <p:cNvPr id="6" name="Rectangle 5"/>
          <p:cNvSpPr/>
          <p:nvPr/>
        </p:nvSpPr>
        <p:spPr>
          <a:xfrm>
            <a:off x="3319454" y="3731852"/>
            <a:ext cx="1000132" cy="928694"/>
          </a:xfrm>
          <a:prstGeom prst="rect">
            <a:avLst/>
          </a:prstGeom>
          <a:solidFill>
            <a:srgbClr val="FF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a:ln>
                  <a:noFill/>
                </a:ln>
                <a:solidFill>
                  <a:prstClr val="white"/>
                </a:solidFill>
                <a:effectLst/>
                <a:uLnTx/>
                <a:uFillTx/>
                <a:latin typeface="Arial"/>
                <a:ea typeface="+mn-ea"/>
                <a:cs typeface="+mn-cs"/>
              </a:rPr>
              <a:t>X</a:t>
            </a:r>
            <a:r>
              <a:rPr kumimoji="0" lang="en-US" sz="4400" b="0" i="0" u="none" strike="noStrike" kern="1200" cap="none" spc="0" normalizeH="0" baseline="-25000" noProof="0" dirty="0">
                <a:ln>
                  <a:noFill/>
                </a:ln>
                <a:solidFill>
                  <a:prstClr val="white"/>
                </a:solidFill>
                <a:effectLst/>
                <a:uLnTx/>
                <a:uFillTx/>
                <a:latin typeface="Arial"/>
                <a:ea typeface="+mn-ea"/>
                <a:cs typeface="+mn-cs"/>
              </a:rPr>
              <a:t>3</a:t>
            </a:r>
            <a:endParaRPr kumimoji="0" lang="id-ID" sz="4400" b="0" i="0" u="none" strike="noStrike" kern="1200" cap="none" spc="0" normalizeH="0" baseline="-25000" noProof="0" dirty="0">
              <a:ln>
                <a:noFill/>
              </a:ln>
              <a:solidFill>
                <a:prstClr val="white"/>
              </a:solidFill>
              <a:effectLst/>
              <a:uLnTx/>
              <a:uFillTx/>
              <a:latin typeface="Arial"/>
              <a:ea typeface="+mn-ea"/>
              <a:cs typeface="+mn-cs"/>
            </a:endParaRPr>
          </a:p>
        </p:txBody>
      </p:sp>
      <p:cxnSp>
        <p:nvCxnSpPr>
          <p:cNvPr id="7" name="Straight Arrow Connector 6"/>
          <p:cNvCxnSpPr/>
          <p:nvPr/>
        </p:nvCxnSpPr>
        <p:spPr>
          <a:xfrm>
            <a:off x="1819275" y="3411170"/>
            <a:ext cx="1500188" cy="749300"/>
          </a:xfrm>
          <a:prstGeom prst="straightConnector1">
            <a:avLst/>
          </a:prstGeom>
          <a:ln w="571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8" name="Straight Arrow Connector 7"/>
          <p:cNvCxnSpPr/>
          <p:nvPr/>
        </p:nvCxnSpPr>
        <p:spPr>
          <a:xfrm flipV="1">
            <a:off x="1819275" y="4303345"/>
            <a:ext cx="1500188" cy="822325"/>
          </a:xfrm>
          <a:prstGeom prst="straightConnector1">
            <a:avLst/>
          </a:prstGeom>
          <a:ln w="571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 name="Straight Arrow Connector 8"/>
          <p:cNvCxnSpPr/>
          <p:nvPr/>
        </p:nvCxnSpPr>
        <p:spPr>
          <a:xfrm flipV="1">
            <a:off x="4319588" y="4196982"/>
            <a:ext cx="1928812" cy="34925"/>
          </a:xfrm>
          <a:prstGeom prst="straightConnector1">
            <a:avLst/>
          </a:prstGeom>
          <a:ln w="571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 name="Freeform 9"/>
          <p:cNvSpPr/>
          <p:nvPr/>
        </p:nvSpPr>
        <p:spPr>
          <a:xfrm>
            <a:off x="1806575" y="3163520"/>
            <a:ext cx="4479925" cy="960437"/>
          </a:xfrm>
          <a:custGeom>
            <a:avLst/>
            <a:gdLst>
              <a:gd name="connsiteX0" fmla="*/ 0 w 4480560"/>
              <a:gd name="connsiteY0" fmla="*/ 0 h 960120"/>
              <a:gd name="connsiteX1" fmla="*/ 3307080 w 4480560"/>
              <a:gd name="connsiteY1" fmla="*/ 167640 h 960120"/>
              <a:gd name="connsiteX2" fmla="*/ 4480560 w 4480560"/>
              <a:gd name="connsiteY2" fmla="*/ 960120 h 960120"/>
            </a:gdLst>
            <a:ahLst/>
            <a:cxnLst>
              <a:cxn ang="0">
                <a:pos x="connsiteX0" y="connsiteY0"/>
              </a:cxn>
              <a:cxn ang="0">
                <a:pos x="connsiteX1" y="connsiteY1"/>
              </a:cxn>
              <a:cxn ang="0">
                <a:pos x="connsiteX2" y="connsiteY2"/>
              </a:cxn>
            </a:cxnLst>
            <a:rect l="l" t="t" r="r" b="b"/>
            <a:pathLst>
              <a:path w="4480560" h="960120">
                <a:moveTo>
                  <a:pt x="0" y="0"/>
                </a:moveTo>
                <a:lnTo>
                  <a:pt x="3307080" y="167640"/>
                </a:lnTo>
                <a:lnTo>
                  <a:pt x="4480560" y="960120"/>
                </a:lnTo>
              </a:path>
            </a:pathLst>
          </a:custGeom>
          <a:ln w="57150">
            <a:solidFill>
              <a:schemeClr val="tx1"/>
            </a:solidFill>
            <a:tailEnd type="stealth"/>
          </a:ln>
        </p:spPr>
        <p:style>
          <a:lnRef idx="1">
            <a:schemeClr val="accent1"/>
          </a:lnRef>
          <a:fillRef idx="0">
            <a:schemeClr val="accent1"/>
          </a:fillRef>
          <a:effectRef idx="0">
            <a:schemeClr val="accent1"/>
          </a:effectRef>
          <a:fontRef idx="minor">
            <a:schemeClr val="tx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Arial"/>
              <a:ea typeface="+mn-ea"/>
              <a:cs typeface="+mn-cs"/>
            </a:endParaRPr>
          </a:p>
        </p:txBody>
      </p:sp>
      <p:sp>
        <p:nvSpPr>
          <p:cNvPr id="13" name="TextBox 12"/>
          <p:cNvSpPr txBox="1"/>
          <p:nvPr/>
        </p:nvSpPr>
        <p:spPr>
          <a:xfrm>
            <a:off x="539552" y="476672"/>
            <a:ext cx="7632848"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Arial"/>
                <a:ea typeface="+mn-ea"/>
                <a:cs typeface="+mn-cs"/>
              </a:rPr>
              <a:t>STRUKTUR MODEL HUBUNGAN ANTAR VARIABEL TIDAK TERBUKTI BILA ADA SALAH SATU YANG KORELASINYA DI BAWAH 0,05 </a:t>
            </a:r>
          </a:p>
        </p:txBody>
      </p:sp>
      <p:sp>
        <p:nvSpPr>
          <p:cNvPr id="14" name="TextBox 13"/>
          <p:cNvSpPr txBox="1"/>
          <p:nvPr/>
        </p:nvSpPr>
        <p:spPr>
          <a:xfrm>
            <a:off x="4317681" y="2794188"/>
            <a:ext cx="136815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a:ea typeface="+mn-ea"/>
                <a:cs typeface="+mn-cs"/>
              </a:rPr>
              <a:t>0,6</a:t>
            </a:r>
          </a:p>
        </p:txBody>
      </p:sp>
      <p:sp>
        <p:nvSpPr>
          <p:cNvPr id="15" name="TextBox 14"/>
          <p:cNvSpPr txBox="1"/>
          <p:nvPr/>
        </p:nvSpPr>
        <p:spPr>
          <a:xfrm>
            <a:off x="4374457" y="3791138"/>
            <a:ext cx="136815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a:ea typeface="+mn-ea"/>
                <a:cs typeface="+mn-cs"/>
              </a:rPr>
              <a:t>0,46</a:t>
            </a:r>
          </a:p>
        </p:txBody>
      </p:sp>
      <p:sp>
        <p:nvSpPr>
          <p:cNvPr id="16" name="TextBox 15"/>
          <p:cNvSpPr txBox="1"/>
          <p:nvPr/>
        </p:nvSpPr>
        <p:spPr>
          <a:xfrm>
            <a:off x="2195736" y="3410381"/>
            <a:ext cx="136815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a:ea typeface="+mn-ea"/>
                <a:cs typeface="+mn-cs"/>
              </a:rPr>
              <a:t>0,4</a:t>
            </a:r>
          </a:p>
        </p:txBody>
      </p:sp>
      <p:sp>
        <p:nvSpPr>
          <p:cNvPr id="17" name="TextBox 16"/>
          <p:cNvSpPr txBox="1"/>
          <p:nvPr/>
        </p:nvSpPr>
        <p:spPr>
          <a:xfrm>
            <a:off x="2417022" y="4742264"/>
            <a:ext cx="136815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a:ea typeface="+mn-ea"/>
                <a:cs typeface="+mn-cs"/>
              </a:rPr>
              <a:t>0,3</a:t>
            </a:r>
          </a:p>
        </p:txBody>
      </p:sp>
    </p:spTree>
    <p:extLst>
      <p:ext uri="{BB962C8B-B14F-4D97-AF65-F5344CB8AC3E}">
        <p14:creationId xmlns:p14="http://schemas.microsoft.com/office/powerpoint/2010/main" val="451105859"/>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1071563" y="500042"/>
            <a:ext cx="1214437" cy="107156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srgbClr val="FFFFFF"/>
                </a:solidFill>
                <a:effectLst/>
                <a:uLnTx/>
                <a:uFillTx/>
                <a:latin typeface="Arial"/>
                <a:ea typeface="+mn-ea"/>
                <a:cs typeface="+mn-cs"/>
              </a:rPr>
              <a:t>X</a:t>
            </a:r>
            <a:r>
              <a:rPr kumimoji="0" lang="en-US" sz="4000" b="0" i="0" u="none" strike="noStrike" kern="1200" cap="none" spc="0" normalizeH="0" baseline="-25000" noProof="0" dirty="0">
                <a:ln>
                  <a:noFill/>
                </a:ln>
                <a:solidFill>
                  <a:srgbClr val="FFFFFF"/>
                </a:solidFill>
                <a:effectLst/>
                <a:uLnTx/>
                <a:uFillTx/>
                <a:latin typeface="Arial"/>
                <a:ea typeface="+mn-ea"/>
                <a:cs typeface="+mn-cs"/>
              </a:rPr>
              <a:t>1</a:t>
            </a:r>
            <a:endParaRPr kumimoji="0" lang="id-ID" sz="4000" b="0" i="0" u="none" strike="noStrike" kern="1200" cap="none" spc="0" normalizeH="0" baseline="-25000" noProof="0" dirty="0">
              <a:ln>
                <a:noFill/>
              </a:ln>
              <a:solidFill>
                <a:srgbClr val="FFFFFF"/>
              </a:solidFill>
              <a:effectLst/>
              <a:uLnTx/>
              <a:uFillTx/>
              <a:latin typeface="Arial"/>
              <a:ea typeface="+mn-ea"/>
              <a:cs typeface="+mn-cs"/>
            </a:endParaRPr>
          </a:p>
        </p:txBody>
      </p:sp>
      <p:sp>
        <p:nvSpPr>
          <p:cNvPr id="5" name="Rounded Rectangle 4"/>
          <p:cNvSpPr/>
          <p:nvPr/>
        </p:nvSpPr>
        <p:spPr>
          <a:xfrm>
            <a:off x="1071563" y="2143105"/>
            <a:ext cx="1214437" cy="1071562"/>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srgbClr val="FFFFFF"/>
                </a:solidFill>
                <a:effectLst/>
                <a:uLnTx/>
                <a:uFillTx/>
                <a:latin typeface="Arial"/>
                <a:ea typeface="+mn-ea"/>
                <a:cs typeface="+mn-cs"/>
              </a:rPr>
              <a:t>X</a:t>
            </a:r>
            <a:r>
              <a:rPr kumimoji="0" lang="en-US" sz="4000" b="0" i="0" u="none" strike="noStrike" kern="1200" cap="none" spc="0" normalizeH="0" baseline="-25000" noProof="0" dirty="0">
                <a:ln>
                  <a:noFill/>
                </a:ln>
                <a:solidFill>
                  <a:srgbClr val="FFFFFF"/>
                </a:solidFill>
                <a:effectLst/>
                <a:uLnTx/>
                <a:uFillTx/>
                <a:latin typeface="Arial"/>
                <a:ea typeface="+mn-ea"/>
                <a:cs typeface="+mn-cs"/>
              </a:rPr>
              <a:t>2</a:t>
            </a:r>
            <a:endParaRPr kumimoji="0" lang="id-ID" sz="4000" b="0" i="0" u="none" strike="noStrike" kern="1200" cap="none" spc="0" normalizeH="0" baseline="-25000" noProof="0" dirty="0">
              <a:ln>
                <a:noFill/>
              </a:ln>
              <a:solidFill>
                <a:srgbClr val="FFFFFF"/>
              </a:solidFill>
              <a:effectLst/>
              <a:uLnTx/>
              <a:uFillTx/>
              <a:latin typeface="Arial"/>
              <a:ea typeface="+mn-ea"/>
              <a:cs typeface="+mn-cs"/>
            </a:endParaRPr>
          </a:p>
        </p:txBody>
      </p:sp>
      <p:sp>
        <p:nvSpPr>
          <p:cNvPr id="6" name="Rounded Rectangle 5"/>
          <p:cNvSpPr/>
          <p:nvPr/>
        </p:nvSpPr>
        <p:spPr>
          <a:xfrm>
            <a:off x="1143000" y="4000480"/>
            <a:ext cx="1214438" cy="1071562"/>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srgbClr val="FFFFFF"/>
                </a:solidFill>
                <a:effectLst/>
                <a:uLnTx/>
                <a:uFillTx/>
                <a:latin typeface="Arial"/>
                <a:ea typeface="+mn-ea"/>
                <a:cs typeface="+mn-cs"/>
              </a:rPr>
              <a:t>X</a:t>
            </a:r>
            <a:r>
              <a:rPr kumimoji="0" lang="en-US" sz="4000" b="0" i="0" u="none" strike="noStrike" kern="1200" cap="none" spc="0" normalizeH="0" baseline="-25000" noProof="0" dirty="0">
                <a:ln>
                  <a:noFill/>
                </a:ln>
                <a:solidFill>
                  <a:srgbClr val="FFFFFF"/>
                </a:solidFill>
                <a:effectLst/>
                <a:uLnTx/>
                <a:uFillTx/>
                <a:latin typeface="Arial"/>
                <a:ea typeface="+mn-ea"/>
                <a:cs typeface="+mn-cs"/>
              </a:rPr>
              <a:t>3</a:t>
            </a:r>
            <a:endParaRPr kumimoji="0" lang="id-ID" sz="4000" b="0" i="0" u="none" strike="noStrike" kern="1200" cap="none" spc="0" normalizeH="0" baseline="-25000" noProof="0" dirty="0">
              <a:ln>
                <a:noFill/>
              </a:ln>
              <a:solidFill>
                <a:srgbClr val="FFFFFF"/>
              </a:solidFill>
              <a:effectLst/>
              <a:uLnTx/>
              <a:uFillTx/>
              <a:latin typeface="Arial"/>
              <a:ea typeface="+mn-ea"/>
              <a:cs typeface="+mn-cs"/>
            </a:endParaRPr>
          </a:p>
        </p:txBody>
      </p:sp>
      <p:cxnSp>
        <p:nvCxnSpPr>
          <p:cNvPr id="7" name="Straight Arrow Connector 6"/>
          <p:cNvCxnSpPr/>
          <p:nvPr/>
        </p:nvCxnSpPr>
        <p:spPr>
          <a:xfrm rot="16200000" flipH="1">
            <a:off x="2357438" y="1071542"/>
            <a:ext cx="1500188" cy="1500187"/>
          </a:xfrm>
          <a:prstGeom prst="straightConnector1">
            <a:avLst/>
          </a:prstGeom>
          <a:ln w="762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8" name="Straight Arrow Connector 7"/>
          <p:cNvCxnSpPr/>
          <p:nvPr/>
        </p:nvCxnSpPr>
        <p:spPr>
          <a:xfrm rot="5400000" flipH="1" flipV="1">
            <a:off x="2393156" y="3036074"/>
            <a:ext cx="1500187" cy="1428750"/>
          </a:xfrm>
          <a:prstGeom prst="straightConnector1">
            <a:avLst/>
          </a:prstGeom>
          <a:ln w="762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 name="Straight Arrow Connector 8"/>
          <p:cNvCxnSpPr/>
          <p:nvPr/>
        </p:nvCxnSpPr>
        <p:spPr>
          <a:xfrm>
            <a:off x="2357438" y="2786042"/>
            <a:ext cx="1571625" cy="0"/>
          </a:xfrm>
          <a:prstGeom prst="straightConnector1">
            <a:avLst/>
          </a:prstGeom>
          <a:ln w="762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 name="Rounded Rectangle 9"/>
          <p:cNvSpPr/>
          <p:nvPr/>
        </p:nvSpPr>
        <p:spPr>
          <a:xfrm>
            <a:off x="6643688" y="2214542"/>
            <a:ext cx="1214437" cy="107156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srgbClr val="FFFFFF"/>
                </a:solidFill>
                <a:effectLst/>
                <a:uLnTx/>
                <a:uFillTx/>
                <a:latin typeface="Arial"/>
                <a:ea typeface="+mn-ea"/>
                <a:cs typeface="+mn-cs"/>
              </a:rPr>
              <a:t>Y</a:t>
            </a:r>
            <a:endParaRPr kumimoji="0" lang="id-ID" sz="4000" b="0" i="0" u="none" strike="noStrike" kern="1200" cap="none" spc="0" normalizeH="0" baseline="0" noProof="0" dirty="0">
              <a:ln>
                <a:noFill/>
              </a:ln>
              <a:solidFill>
                <a:srgbClr val="FFFFFF"/>
              </a:solidFill>
              <a:effectLst/>
              <a:uLnTx/>
              <a:uFillTx/>
              <a:latin typeface="Arial"/>
              <a:ea typeface="+mn-ea"/>
              <a:cs typeface="+mn-cs"/>
            </a:endParaRPr>
          </a:p>
        </p:txBody>
      </p:sp>
      <p:sp>
        <p:nvSpPr>
          <p:cNvPr id="11" name="Rounded Rectangle 10"/>
          <p:cNvSpPr/>
          <p:nvPr/>
        </p:nvSpPr>
        <p:spPr>
          <a:xfrm>
            <a:off x="3857625" y="2214542"/>
            <a:ext cx="1214438" cy="107156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srgbClr val="FFFFFF"/>
                </a:solidFill>
                <a:effectLst/>
                <a:uLnTx/>
                <a:uFillTx/>
                <a:latin typeface="Arial"/>
                <a:ea typeface="+mn-ea"/>
                <a:cs typeface="+mn-cs"/>
              </a:rPr>
              <a:t>X</a:t>
            </a:r>
            <a:r>
              <a:rPr kumimoji="0" lang="en-US" sz="4000" b="0" i="0" u="none" strike="noStrike" kern="1200" cap="none" spc="0" normalizeH="0" baseline="-25000" noProof="0" dirty="0">
                <a:ln>
                  <a:noFill/>
                </a:ln>
                <a:solidFill>
                  <a:srgbClr val="FFFFFF"/>
                </a:solidFill>
                <a:effectLst/>
                <a:uLnTx/>
                <a:uFillTx/>
                <a:latin typeface="Arial"/>
                <a:ea typeface="+mn-ea"/>
                <a:cs typeface="+mn-cs"/>
              </a:rPr>
              <a:t>4</a:t>
            </a:r>
            <a:endParaRPr kumimoji="0" lang="id-ID" sz="4000" b="0" i="0" u="none" strike="noStrike" kern="1200" cap="none" spc="0" normalizeH="0" baseline="-25000" noProof="0" dirty="0">
              <a:ln>
                <a:noFill/>
              </a:ln>
              <a:solidFill>
                <a:srgbClr val="FFFFFF"/>
              </a:solidFill>
              <a:effectLst/>
              <a:uLnTx/>
              <a:uFillTx/>
              <a:latin typeface="Arial"/>
              <a:ea typeface="+mn-ea"/>
              <a:cs typeface="+mn-cs"/>
            </a:endParaRPr>
          </a:p>
        </p:txBody>
      </p:sp>
      <p:cxnSp>
        <p:nvCxnSpPr>
          <p:cNvPr id="16" name="Straight Arrow Connector 15"/>
          <p:cNvCxnSpPr/>
          <p:nvPr/>
        </p:nvCxnSpPr>
        <p:spPr>
          <a:xfrm>
            <a:off x="2357438" y="928667"/>
            <a:ext cx="4286250" cy="1500188"/>
          </a:xfrm>
          <a:prstGeom prst="straightConnector1">
            <a:avLst/>
          </a:prstGeom>
          <a:ln w="762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9" name="Straight Arrow Connector 18"/>
          <p:cNvCxnSpPr/>
          <p:nvPr/>
        </p:nvCxnSpPr>
        <p:spPr>
          <a:xfrm flipV="1">
            <a:off x="2428875" y="2928917"/>
            <a:ext cx="4214813" cy="1643063"/>
          </a:xfrm>
          <a:prstGeom prst="straightConnector1">
            <a:avLst/>
          </a:prstGeom>
          <a:ln w="762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1" name="Straight Arrow Connector 20"/>
          <p:cNvCxnSpPr/>
          <p:nvPr/>
        </p:nvCxnSpPr>
        <p:spPr>
          <a:xfrm>
            <a:off x="5072063" y="2786042"/>
            <a:ext cx="1571625" cy="0"/>
          </a:xfrm>
          <a:prstGeom prst="straightConnector1">
            <a:avLst/>
          </a:prstGeom>
          <a:ln w="762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3" name="TextBox 12"/>
          <p:cNvSpPr txBox="1"/>
          <p:nvPr/>
        </p:nvSpPr>
        <p:spPr>
          <a:xfrm>
            <a:off x="1000100" y="5500702"/>
            <a:ext cx="7143800" cy="9541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solidFill>
                  <a:srgbClr val="FFFFFF"/>
                </a:solidFill>
                <a:effectLst/>
                <a:uLnTx/>
                <a:uFillTx/>
                <a:latin typeface="Arial Rounded MT Bold" pitchFamily="34" charset="0"/>
                <a:ea typeface="+mn-ea"/>
                <a:cs typeface="+mn-cs"/>
              </a:rPr>
              <a:t>Analisis</a:t>
            </a:r>
            <a:r>
              <a:rPr kumimoji="0" lang="en-US" sz="2800" b="0" i="0" u="none" strike="noStrike" kern="1200" cap="none" spc="0" normalizeH="0" baseline="0" noProof="0" dirty="0">
                <a:ln>
                  <a:noFill/>
                </a:ln>
                <a:solidFill>
                  <a:srgbClr val="FFFFFF"/>
                </a:solidFill>
                <a:effectLst/>
                <a:uLnTx/>
                <a:uFillTx/>
                <a:latin typeface="Arial Rounded MT Bold" pitchFamily="34" charset="0"/>
                <a:ea typeface="+mn-ea"/>
                <a:cs typeface="+mn-cs"/>
              </a:rPr>
              <a:t> Data </a:t>
            </a:r>
            <a:r>
              <a:rPr kumimoji="0" lang="en-US" sz="2800" b="0" i="0" u="none" strike="noStrike" kern="1200" cap="none" spc="0" normalizeH="0" baseline="0" noProof="0" dirty="0" err="1">
                <a:ln>
                  <a:noFill/>
                </a:ln>
                <a:solidFill>
                  <a:srgbClr val="FFFFFF"/>
                </a:solidFill>
                <a:effectLst/>
                <a:uLnTx/>
                <a:uFillTx/>
                <a:latin typeface="Arial Rounded MT Bold" pitchFamily="34" charset="0"/>
                <a:ea typeface="+mn-ea"/>
                <a:cs typeface="+mn-cs"/>
              </a:rPr>
              <a:t>dengan</a:t>
            </a:r>
            <a:r>
              <a:rPr kumimoji="0" lang="en-US" sz="2800" b="0" i="0" u="none" strike="noStrike" kern="1200" cap="none" spc="0" normalizeH="0" baseline="0" noProof="0" dirty="0">
                <a:ln>
                  <a:noFill/>
                </a:ln>
                <a:solidFill>
                  <a:srgbClr val="FFFFFF"/>
                </a:solidFill>
                <a:effectLst/>
                <a:uLnTx/>
                <a:uFillTx/>
                <a:latin typeface="Arial Rounded MT Bold" pitchFamily="34" charset="0"/>
                <a:ea typeface="+mn-ea"/>
                <a:cs typeface="+mn-cs"/>
              </a:rPr>
              <a:t> </a:t>
            </a:r>
            <a:r>
              <a:rPr kumimoji="0" lang="en-US" sz="2800" b="0" i="0" u="none" strike="noStrike" kern="1200" cap="none" spc="0" normalizeH="0" baseline="0" noProof="0" dirty="0" err="1">
                <a:ln>
                  <a:noFill/>
                </a:ln>
                <a:solidFill>
                  <a:srgbClr val="FFFFFF"/>
                </a:solidFill>
                <a:effectLst/>
                <a:uLnTx/>
                <a:uFillTx/>
                <a:latin typeface="Arial Rounded MT Bold" pitchFamily="34" charset="0"/>
                <a:ea typeface="+mn-ea"/>
                <a:cs typeface="+mn-cs"/>
              </a:rPr>
              <a:t>apa</a:t>
            </a:r>
            <a:r>
              <a:rPr kumimoji="0" lang="en-US" sz="2800" b="0" i="0" u="none" strike="noStrike" kern="1200" cap="none" spc="0" normalizeH="0" baseline="0" noProof="0" dirty="0">
                <a:ln>
                  <a:noFill/>
                </a:ln>
                <a:solidFill>
                  <a:srgbClr val="FFFFFF"/>
                </a:solidFill>
                <a:effectLst/>
                <a:uLnTx/>
                <a:uFillTx/>
                <a:latin typeface="Arial Rounded MT Bold" pitchFamily="34" charset="0"/>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Arial Rounded MT Bold" pitchFamily="34" charset="0"/>
                <a:ea typeface="+mn-ea"/>
                <a:cs typeface="+mn-cs"/>
              </a:rPr>
              <a:t>Path Analysis/</a:t>
            </a:r>
            <a:r>
              <a:rPr kumimoji="0" lang="en-US" sz="2800" b="0" i="0" u="none" strike="noStrike" kern="1200" cap="none" spc="0" normalizeH="0" baseline="0" noProof="0" dirty="0" err="1">
                <a:ln>
                  <a:noFill/>
                </a:ln>
                <a:solidFill>
                  <a:srgbClr val="FFFFFF"/>
                </a:solidFill>
                <a:effectLst/>
                <a:uLnTx/>
                <a:uFillTx/>
                <a:latin typeface="Arial Rounded MT Bold" pitchFamily="34" charset="0"/>
                <a:ea typeface="+mn-ea"/>
                <a:cs typeface="+mn-cs"/>
              </a:rPr>
              <a:t>Analisis</a:t>
            </a:r>
            <a:r>
              <a:rPr kumimoji="0" lang="en-US" sz="2800" b="0" i="0" u="none" strike="noStrike" kern="1200" cap="none" spc="0" normalizeH="0" baseline="0" noProof="0" dirty="0">
                <a:ln>
                  <a:noFill/>
                </a:ln>
                <a:solidFill>
                  <a:srgbClr val="FFFFFF"/>
                </a:solidFill>
                <a:effectLst/>
                <a:uLnTx/>
                <a:uFillTx/>
                <a:latin typeface="Arial Rounded MT Bold" pitchFamily="34" charset="0"/>
                <a:ea typeface="+mn-ea"/>
                <a:cs typeface="+mn-cs"/>
              </a:rPr>
              <a:t> </a:t>
            </a:r>
            <a:r>
              <a:rPr kumimoji="0" lang="en-US" sz="2800" b="0" i="0" u="none" strike="noStrike" kern="1200" cap="none" spc="0" normalizeH="0" baseline="0" noProof="0" dirty="0" err="1">
                <a:ln>
                  <a:noFill/>
                </a:ln>
                <a:solidFill>
                  <a:srgbClr val="FFFFFF"/>
                </a:solidFill>
                <a:effectLst/>
                <a:uLnTx/>
                <a:uFillTx/>
                <a:latin typeface="Arial Rounded MT Bold" pitchFamily="34" charset="0"/>
                <a:ea typeface="+mn-ea"/>
                <a:cs typeface="+mn-cs"/>
              </a:rPr>
              <a:t>Jalur</a:t>
            </a:r>
            <a:endParaRPr kumimoji="0" lang="en-US" sz="2800" b="0" i="0" u="none" strike="noStrike" kern="1200" cap="none" spc="0" normalizeH="0" baseline="0" noProof="0" dirty="0">
              <a:ln>
                <a:noFill/>
              </a:ln>
              <a:solidFill>
                <a:srgbClr val="FFFFFF"/>
              </a:solidFill>
              <a:effectLst/>
              <a:uLnTx/>
              <a:uFillTx/>
              <a:latin typeface="Arial Rounded MT Bold" pitchFamily="34" charset="0"/>
              <a:ea typeface="+mn-ea"/>
              <a:cs typeface="+mn-cs"/>
            </a:endParaRPr>
          </a:p>
        </p:txBody>
      </p:sp>
      <p:sp>
        <p:nvSpPr>
          <p:cNvPr id="2" name="TextBox 1">
            <a:extLst>
              <a:ext uri="{FF2B5EF4-FFF2-40B4-BE49-F238E27FC236}">
                <a16:creationId xmlns:a16="http://schemas.microsoft.com/office/drawing/2014/main" id="{F31572D6-1A9C-435F-A314-D1DFE870CD8B}"/>
              </a:ext>
            </a:extLst>
          </p:cNvPr>
          <p:cNvSpPr txBox="1"/>
          <p:nvPr/>
        </p:nvSpPr>
        <p:spPr>
          <a:xfrm>
            <a:off x="4211960" y="500042"/>
            <a:ext cx="393194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D" sz="1800" b="0" i="0" u="none" strike="noStrike" kern="1200" cap="none" spc="0" normalizeH="0" baseline="0" noProof="0" dirty="0">
                <a:ln>
                  <a:noFill/>
                </a:ln>
                <a:solidFill>
                  <a:srgbClr val="FFFFFF"/>
                </a:solidFill>
                <a:effectLst/>
                <a:uLnTx/>
                <a:uFillTx/>
                <a:latin typeface="Arial"/>
                <a:ea typeface="+mn-ea"/>
                <a:cs typeface="+mn-cs"/>
              </a:rPr>
              <a:t>ANALISI JALUR (PATH ANALYSIS)</a:t>
            </a:r>
          </a:p>
        </p:txBody>
      </p:sp>
    </p:spTree>
    <p:extLst>
      <p:ext uri="{BB962C8B-B14F-4D97-AF65-F5344CB8AC3E}">
        <p14:creationId xmlns:p14="http://schemas.microsoft.com/office/powerpoint/2010/main" val="794907585"/>
      </p:ext>
    </p:extLst>
  </p:cSld>
  <p:clrMapOvr>
    <a:overrideClrMapping bg1="dk2" tx1="lt1" bg2="dk1" tx2="lt2" accent1="accent1" accent2="accent2" accent3="accent3" accent4="accent4" accent5="accent5" accent6="accent6" hlink="hlink" folHlink="folHlink"/>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37" name="TextBox 13"/>
          <p:cNvSpPr txBox="1">
            <a:spLocks noChangeArrowheads="1"/>
          </p:cNvSpPr>
          <p:nvPr/>
        </p:nvSpPr>
        <p:spPr bwMode="auto">
          <a:xfrm>
            <a:off x="1155585" y="6312324"/>
            <a:ext cx="436792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en-ID" sz="1600" b="0" i="0" u="none" strike="noStrike" kern="1200" cap="none" spc="0" normalizeH="0" baseline="0" noProof="0" dirty="0">
                <a:ln>
                  <a:noFill/>
                </a:ln>
                <a:solidFill>
                  <a:prstClr val="black"/>
                </a:solidFill>
                <a:effectLst/>
                <a:uLnTx/>
                <a:uFillTx/>
                <a:latin typeface="Arial Rounded MT Bold" panose="020F0704030504030204" pitchFamily="34" charset="0"/>
                <a:ea typeface="+mn-ea"/>
                <a:cs typeface="Arial" pitchFamily="34" charset="0"/>
              </a:rPr>
              <a:t>LEVEL PENELITIAN S1, S2 DAN S3</a:t>
            </a:r>
            <a:endParaRPr kumimoji="0" lang="id-ID" sz="1600" b="0" i="0" u="none" strike="noStrike" kern="1200" cap="none" spc="0" normalizeH="0" baseline="0" noProof="0" dirty="0">
              <a:ln>
                <a:noFill/>
              </a:ln>
              <a:solidFill>
                <a:prstClr val="black"/>
              </a:solidFill>
              <a:effectLst/>
              <a:uLnTx/>
              <a:uFillTx/>
              <a:latin typeface="Arial Rounded MT Bold" panose="020F0704030504030204" pitchFamily="34" charset="0"/>
              <a:ea typeface="+mn-ea"/>
              <a:cs typeface="Arial" pitchFamily="34" charset="0"/>
            </a:endParaRPr>
          </a:p>
        </p:txBody>
      </p:sp>
      <p:sp>
        <p:nvSpPr>
          <p:cNvPr id="2" name="TextBox 1">
            <a:extLst>
              <a:ext uri="{FF2B5EF4-FFF2-40B4-BE49-F238E27FC236}">
                <a16:creationId xmlns:a16="http://schemas.microsoft.com/office/drawing/2014/main" id="{52D0DEA4-08A5-4E10-BEE5-9F3692BAD545}"/>
              </a:ext>
            </a:extLst>
          </p:cNvPr>
          <p:cNvSpPr txBox="1"/>
          <p:nvPr/>
        </p:nvSpPr>
        <p:spPr>
          <a:xfrm>
            <a:off x="107504" y="4431199"/>
            <a:ext cx="1639143" cy="369332"/>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ID" sz="1800" b="0" i="0" u="none" strike="noStrike" kern="1200" cap="none" spc="0" normalizeH="0" baseline="0" noProof="0" dirty="0">
                <a:ln>
                  <a:noFill/>
                </a:ln>
                <a:solidFill>
                  <a:prstClr val="black"/>
                </a:solidFill>
                <a:effectLst/>
                <a:uLnTx/>
                <a:uFillTx/>
                <a:latin typeface="Arial Rounded MT Bold" panose="020F0704030504030204" pitchFamily="34" charset="0"/>
                <a:ea typeface="+mn-ea"/>
                <a:cs typeface="Arial" pitchFamily="34" charset="0"/>
              </a:rPr>
              <a:t>APLICATION</a:t>
            </a:r>
          </a:p>
        </p:txBody>
      </p:sp>
      <p:sp>
        <p:nvSpPr>
          <p:cNvPr id="67594" name="TextBox 10"/>
          <p:cNvSpPr txBox="1">
            <a:spLocks noChangeArrowheads="1"/>
          </p:cNvSpPr>
          <p:nvPr/>
        </p:nvSpPr>
        <p:spPr bwMode="auto">
          <a:xfrm>
            <a:off x="4718590" y="4124888"/>
            <a:ext cx="3851571"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id-ID" sz="2000" b="1" i="0" u="none" strike="noStrike" kern="1200" cap="none" spc="0" normalizeH="0" baseline="0" noProof="0" dirty="0">
                <a:ln>
                  <a:noFill/>
                </a:ln>
                <a:solidFill>
                  <a:srgbClr val="000000"/>
                </a:solidFill>
                <a:effectLst/>
                <a:uLnTx/>
                <a:uFillTx/>
                <a:latin typeface="Arial" pitchFamily="34" charset="0"/>
                <a:ea typeface="+mn-ea"/>
                <a:cs typeface="Arial" pitchFamily="34" charset="0"/>
              </a:rPr>
              <a:t>Program</a:t>
            </a:r>
            <a:r>
              <a:rPr kumimoji="0" lang="en-US" sz="2000" b="1" i="0" u="none" strike="noStrike" kern="1200" cap="none" spc="0" normalizeH="0" baseline="0" noProof="0" dirty="0">
                <a:ln>
                  <a:noFill/>
                </a:ln>
                <a:solidFill>
                  <a:srgbClr val="000000"/>
                </a:solidFill>
                <a:effectLst/>
                <a:uLnTx/>
                <a:uFillTx/>
                <a:latin typeface="Arial" pitchFamily="34" charset="0"/>
                <a:ea typeface="+mn-ea"/>
                <a:cs typeface="Arial" pitchFamily="34" charset="0"/>
              </a:rPr>
              <a:t> S1: </a:t>
            </a:r>
            <a:r>
              <a:rPr kumimoji="0" lang="id-ID" sz="2000" b="0" i="0" u="none" strike="noStrike" kern="1200" cap="none" spc="0" normalizeH="0" baseline="0" noProof="0" dirty="0">
                <a:ln>
                  <a:noFill/>
                </a:ln>
                <a:solidFill>
                  <a:prstClr val="black"/>
                </a:solidFill>
                <a:effectLst/>
                <a:uLnTx/>
                <a:uFillTx/>
                <a:latin typeface="Arial Rounded MT Bold" pitchFamily="34" charset="0"/>
                <a:ea typeface="+mn-ea"/>
                <a:cs typeface="Arial" pitchFamily="34" charset="0"/>
              </a:rPr>
              <a:t>Mampu </a:t>
            </a:r>
            <a:r>
              <a:rPr kumimoji="0" lang="id-ID" sz="2000" b="0" i="1" u="none" strike="noStrike" kern="1200" cap="none" spc="0" normalizeH="0" baseline="0" noProof="0" dirty="0">
                <a:ln>
                  <a:noFill/>
                </a:ln>
                <a:solidFill>
                  <a:prstClr val="black"/>
                </a:solidFill>
                <a:effectLst/>
                <a:uLnTx/>
                <a:uFillTx/>
                <a:latin typeface="Arial Rounded MT Bold" pitchFamily="34" charset="0"/>
                <a:ea typeface="+mn-ea"/>
                <a:cs typeface="Arial" pitchFamily="34" charset="0"/>
              </a:rPr>
              <a:t>me</a:t>
            </a:r>
            <a:r>
              <a:rPr kumimoji="0" lang="en-ID" sz="2000" b="0" i="1" u="none" strike="noStrike" kern="1200" cap="none" spc="0" normalizeH="0" baseline="0" noProof="0" dirty="0" err="1">
                <a:ln>
                  <a:noFill/>
                </a:ln>
                <a:solidFill>
                  <a:prstClr val="black"/>
                </a:solidFill>
                <a:effectLst/>
                <a:uLnTx/>
                <a:uFillTx/>
                <a:latin typeface="Arial Rounded MT Bold" pitchFamily="34" charset="0"/>
                <a:ea typeface="+mn-ea"/>
                <a:cs typeface="Arial" pitchFamily="34" charset="0"/>
              </a:rPr>
              <a:t>ngaplikas</a:t>
            </a:r>
            <a:r>
              <a:rPr kumimoji="0" lang="en-ID" sz="2000" b="0" i="1" u="sng" strike="noStrike" kern="1200" cap="none" spc="0" normalizeH="0" baseline="0" noProof="0" dirty="0" err="1">
                <a:ln>
                  <a:noFill/>
                </a:ln>
                <a:solidFill>
                  <a:prstClr val="black"/>
                </a:solidFill>
                <a:effectLst/>
                <a:uLnTx/>
                <a:uFillTx/>
                <a:latin typeface="Arial Rounded MT Bold" pitchFamily="34" charset="0"/>
                <a:ea typeface="+mn-ea"/>
                <a:cs typeface="Arial" pitchFamily="34" charset="0"/>
              </a:rPr>
              <a:t>ikan</a:t>
            </a:r>
            <a:r>
              <a:rPr kumimoji="0" lang="en-ID" sz="2000" b="0" i="1" u="sng" strike="noStrike" kern="1200" cap="none" spc="0" normalizeH="0" baseline="0" noProof="0" dirty="0">
                <a:ln>
                  <a:noFill/>
                </a:ln>
                <a:solidFill>
                  <a:prstClr val="black"/>
                </a:solidFill>
                <a:effectLst/>
                <a:uLnTx/>
                <a:uFillTx/>
                <a:latin typeface="Arial Rounded MT Bold" pitchFamily="34" charset="0"/>
                <a:ea typeface="+mn-ea"/>
                <a:cs typeface="Arial" pitchFamily="34" charset="0"/>
              </a:rPr>
              <a:t> </a:t>
            </a:r>
            <a:r>
              <a:rPr kumimoji="0" lang="id-ID" sz="2000" b="0" i="0" u="sng" strike="noStrike" kern="1200" cap="none" spc="0" normalizeH="0" baseline="0" noProof="0" dirty="0">
                <a:ln>
                  <a:noFill/>
                </a:ln>
                <a:solidFill>
                  <a:prstClr val="black"/>
                </a:solidFill>
                <a:effectLst/>
                <a:uLnTx/>
                <a:uFillTx/>
                <a:latin typeface="Arial Rounded MT Bold" pitchFamily="34" charset="0"/>
                <a:ea typeface="+mn-ea"/>
                <a:cs typeface="Arial" pitchFamily="34" charset="0"/>
              </a:rPr>
              <a:t>IPTEKS </a:t>
            </a:r>
            <a:r>
              <a:rPr kumimoji="0" lang="id-ID" sz="2000" b="0" i="0" u="none" strike="noStrike" kern="1200" cap="none" spc="0" normalizeH="0" baseline="0" noProof="0" dirty="0">
                <a:ln>
                  <a:noFill/>
                </a:ln>
                <a:solidFill>
                  <a:prstClr val="black"/>
                </a:solidFill>
                <a:effectLst/>
                <a:uLnTx/>
                <a:uFillTx/>
                <a:latin typeface="Arial Rounded MT Bold" pitchFamily="34" charset="0"/>
                <a:ea typeface="+mn-ea"/>
                <a:cs typeface="Arial" pitchFamily="34" charset="0"/>
              </a:rPr>
              <a:t>dalam bidang keahliannya</a:t>
            </a:r>
            <a:endParaRPr kumimoji="0" lang="en-US" sz="2000" b="0" i="0" u="none" strike="noStrike" kern="1200" cap="none" spc="0" normalizeH="0" baseline="0" noProof="0" dirty="0">
              <a:ln>
                <a:noFill/>
              </a:ln>
              <a:solidFill>
                <a:srgbClr val="000000"/>
              </a:solidFill>
              <a:effectLst/>
              <a:uLnTx/>
              <a:uFillTx/>
              <a:latin typeface="Arial" pitchFamily="34" charset="0"/>
              <a:ea typeface="+mn-ea"/>
              <a:cs typeface="Arial" pitchFamily="34" charset="0"/>
            </a:endParaRPr>
          </a:p>
        </p:txBody>
      </p:sp>
      <p:sp>
        <p:nvSpPr>
          <p:cNvPr id="77835" name="TextBox 11"/>
          <p:cNvSpPr txBox="1">
            <a:spLocks noChangeArrowheads="1"/>
          </p:cNvSpPr>
          <p:nvPr/>
        </p:nvSpPr>
        <p:spPr bwMode="auto">
          <a:xfrm>
            <a:off x="4363032" y="2828835"/>
            <a:ext cx="422661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id-ID" sz="1800" b="1" i="0" u="none" strike="noStrike" kern="1200" cap="none" spc="0" normalizeH="0" baseline="0" noProof="0" dirty="0">
                <a:ln>
                  <a:noFill/>
                </a:ln>
                <a:solidFill>
                  <a:prstClr val="black"/>
                </a:solidFill>
                <a:effectLst/>
                <a:uLnTx/>
                <a:uFillTx/>
                <a:latin typeface="Arial Rounded MT Bold" pitchFamily="34" charset="0"/>
                <a:ea typeface="+mn-ea"/>
                <a:cs typeface="Arial" pitchFamily="34" charset="0"/>
              </a:rPr>
              <a:t>Program </a:t>
            </a:r>
            <a:r>
              <a:rPr kumimoji="0" lang="en-US" sz="1800" b="1" i="0" u="none" strike="noStrike" kern="1200" cap="none" spc="0" normalizeH="0" baseline="0" noProof="0" dirty="0">
                <a:ln>
                  <a:noFill/>
                </a:ln>
                <a:solidFill>
                  <a:prstClr val="black"/>
                </a:solidFill>
                <a:effectLst/>
                <a:uLnTx/>
                <a:uFillTx/>
                <a:latin typeface="Arial Rounded MT Bold" pitchFamily="34" charset="0"/>
                <a:ea typeface="+mn-ea"/>
                <a:cs typeface="Arial" pitchFamily="34" charset="0"/>
              </a:rPr>
              <a:t>S2</a:t>
            </a:r>
            <a:r>
              <a:rPr kumimoji="0" lang="en-US" sz="1800" b="0" i="0" u="none" strike="noStrike" kern="1200" cap="none" spc="0" normalizeH="0" baseline="0" noProof="0" dirty="0">
                <a:ln>
                  <a:noFill/>
                </a:ln>
                <a:solidFill>
                  <a:prstClr val="black"/>
                </a:solidFill>
                <a:effectLst/>
                <a:uLnTx/>
                <a:uFillTx/>
                <a:latin typeface="Arial Rounded MT Bold" pitchFamily="34" charset="0"/>
                <a:ea typeface="+mn-ea"/>
                <a:cs typeface="Arial" pitchFamily="34" charset="0"/>
              </a:rPr>
              <a:t>: </a:t>
            </a:r>
            <a:r>
              <a:rPr kumimoji="0" lang="en-US" sz="1800" b="0" i="1" u="none" strike="noStrike" kern="1200" cap="none" spc="0" normalizeH="0" baseline="0" noProof="0" dirty="0" err="1">
                <a:ln>
                  <a:noFill/>
                </a:ln>
                <a:solidFill>
                  <a:prstClr val="black"/>
                </a:solidFill>
                <a:effectLst/>
                <a:uLnTx/>
                <a:uFillTx/>
                <a:latin typeface="Arial Rounded MT Bold" pitchFamily="34" charset="0"/>
                <a:ea typeface="+mn-ea"/>
                <a:cs typeface="Arial" pitchFamily="34" charset="0"/>
              </a:rPr>
              <a:t>mengembangkan</a:t>
            </a:r>
            <a:r>
              <a:rPr kumimoji="0" lang="en-US" sz="1800" b="0" i="1" u="none" strike="noStrike" kern="1200" cap="none" spc="0" normalizeH="0" baseline="0" noProof="0" dirty="0">
                <a:ln>
                  <a:noFill/>
                </a:ln>
                <a:solidFill>
                  <a:prstClr val="black"/>
                </a:solidFill>
                <a:effectLst/>
                <a:uLnTx/>
                <a:uFillTx/>
                <a:latin typeface="Arial Rounded MT Bold" pitchFamily="34" charset="0"/>
                <a:ea typeface="+mn-ea"/>
                <a:cs typeface="Arial" pitchFamily="34" charset="0"/>
              </a:rPr>
              <a:t> </a:t>
            </a:r>
            <a:r>
              <a:rPr kumimoji="0" lang="en-US" sz="1800" b="0" i="1" u="none" strike="noStrike" kern="1200" cap="none" spc="0" normalizeH="0" baseline="0" noProof="0" dirty="0" err="1">
                <a:ln>
                  <a:noFill/>
                </a:ln>
                <a:solidFill>
                  <a:prstClr val="black"/>
                </a:solidFill>
                <a:effectLst/>
                <a:uLnTx/>
                <a:uFillTx/>
                <a:latin typeface="Arial Rounded MT Bold" pitchFamily="34" charset="0"/>
                <a:ea typeface="+mn-ea"/>
                <a:cs typeface="Arial" pitchFamily="34" charset="0"/>
              </a:rPr>
              <a:t>iptek</a:t>
            </a:r>
            <a:r>
              <a:rPr kumimoji="0" lang="en-US" sz="1800" b="0" i="1" u="none" strike="noStrike" kern="1200" cap="none" spc="0" normalizeH="0" baseline="0" noProof="0" dirty="0">
                <a:ln>
                  <a:noFill/>
                </a:ln>
                <a:solidFill>
                  <a:prstClr val="black"/>
                </a:solidFill>
                <a:effectLst/>
                <a:uLnTx/>
                <a:uFillTx/>
                <a:latin typeface="Arial Rounded MT Bold" pitchFamily="34" charset="0"/>
                <a:ea typeface="+mn-ea"/>
                <a:cs typeface="Arial" pitchFamily="34" charset="0"/>
              </a:rPr>
              <a:t> </a:t>
            </a:r>
            <a:r>
              <a:rPr kumimoji="0" lang="en-US" sz="1800" b="0" i="0" u="none" strike="noStrike" kern="1200" cap="none" spc="0" normalizeH="0" baseline="0" noProof="0" dirty="0" err="1">
                <a:ln>
                  <a:noFill/>
                </a:ln>
                <a:solidFill>
                  <a:prstClr val="black"/>
                </a:solidFill>
                <a:effectLst/>
                <a:uLnTx/>
                <a:uFillTx/>
                <a:latin typeface="Arial Rounded MT Bold" pitchFamily="34" charset="0"/>
                <a:ea typeface="+mn-ea"/>
                <a:cs typeface="Arial" pitchFamily="34" charset="0"/>
              </a:rPr>
              <a:t>hingga</a:t>
            </a:r>
            <a:r>
              <a:rPr kumimoji="0" lang="en-US" sz="1800" b="0" i="0" u="none" strike="noStrike" kern="1200" cap="none" spc="0" normalizeH="0" baseline="0" noProof="0" dirty="0">
                <a:ln>
                  <a:noFill/>
                </a:ln>
                <a:solidFill>
                  <a:prstClr val="black"/>
                </a:solidFill>
                <a:effectLst/>
                <a:uLnTx/>
                <a:uFillTx/>
                <a:latin typeface="Arial Rounded MT Bold" pitchFamily="34" charset="0"/>
                <a:ea typeface="+mn-ea"/>
                <a:cs typeface="Arial" pitchFamily="34" charset="0"/>
              </a:rPr>
              <a:t> </a:t>
            </a:r>
            <a:r>
              <a:rPr kumimoji="0" lang="id-ID" sz="1800" b="0" i="0" u="none" strike="noStrike" kern="1200" cap="none" spc="0" normalizeH="0" baseline="0" noProof="0" dirty="0">
                <a:ln>
                  <a:noFill/>
                </a:ln>
                <a:solidFill>
                  <a:prstClr val="black"/>
                </a:solidFill>
                <a:effectLst/>
                <a:uLnTx/>
                <a:uFillTx/>
                <a:latin typeface="Arial Rounded MT Bold" pitchFamily="34" charset="0"/>
                <a:ea typeface="+mn-ea"/>
                <a:cs typeface="Arial" pitchFamily="34" charset="0"/>
              </a:rPr>
              <a:t>menghasilkan </a:t>
            </a:r>
            <a:r>
              <a:rPr kumimoji="0" lang="id-ID" sz="1800" b="0" i="1" u="none" strike="noStrike" kern="1200" cap="none" spc="0" normalizeH="0" baseline="0" noProof="0" dirty="0">
                <a:ln>
                  <a:noFill/>
                </a:ln>
                <a:solidFill>
                  <a:prstClr val="black"/>
                </a:solidFill>
                <a:effectLst/>
                <a:uLnTx/>
                <a:uFillTx/>
                <a:latin typeface="Arial Rounded MT Bold" pitchFamily="34" charset="0"/>
                <a:ea typeface="+mn-ea"/>
                <a:cs typeface="Arial" pitchFamily="34" charset="0"/>
              </a:rPr>
              <a:t>karya inovatif dan teruji</a:t>
            </a:r>
            <a:r>
              <a:rPr kumimoji="0" lang="en-US" sz="1800" b="0" i="0" u="none" strike="noStrike" kern="1200" cap="none" spc="0" normalizeH="0" baseline="0" noProof="0" dirty="0">
                <a:ln>
                  <a:noFill/>
                </a:ln>
                <a:solidFill>
                  <a:prstClr val="black"/>
                </a:solidFill>
                <a:effectLst/>
                <a:uLnTx/>
                <a:uFillTx/>
                <a:latin typeface="Arial Rounded MT Bold" pitchFamily="34" charset="0"/>
                <a:ea typeface="+mn-ea"/>
                <a:cs typeface="Arial" pitchFamily="34" charset="0"/>
              </a:rPr>
              <a:t> dengan  </a:t>
            </a:r>
            <a:r>
              <a:rPr kumimoji="0" lang="id-ID" sz="1800" b="0" i="0" u="none" strike="noStrike" kern="1200" cap="none" spc="0" normalizeH="0" baseline="0" noProof="0" dirty="0">
                <a:ln>
                  <a:noFill/>
                </a:ln>
                <a:solidFill>
                  <a:prstClr val="black"/>
                </a:solidFill>
                <a:effectLst/>
                <a:uLnTx/>
                <a:uFillTx/>
                <a:latin typeface="Arial Rounded MT Bold" pitchFamily="34" charset="0"/>
                <a:ea typeface="+mn-ea"/>
                <a:cs typeface="Arial" pitchFamily="34" charset="0"/>
              </a:rPr>
              <a:t>pendekatan inter atau multidisipliner</a:t>
            </a:r>
            <a:endParaRPr kumimoji="0" lang="en-US" sz="1800" b="0" i="0" u="none" strike="noStrike" kern="1200" cap="none" spc="0" normalizeH="0" baseline="0" noProof="0" dirty="0">
              <a:ln>
                <a:noFill/>
              </a:ln>
              <a:solidFill>
                <a:prstClr val="black"/>
              </a:solidFill>
              <a:effectLst/>
              <a:uLnTx/>
              <a:uFillTx/>
              <a:latin typeface="Arial Rounded MT Bold" pitchFamily="34" charset="0"/>
              <a:ea typeface="+mn-ea"/>
              <a:cs typeface="Arial" pitchFamily="34" charset="0"/>
            </a:endParaRPr>
          </a:p>
        </p:txBody>
      </p:sp>
      <p:sp>
        <p:nvSpPr>
          <p:cNvPr id="77836" name="TextBox 12"/>
          <p:cNvSpPr txBox="1">
            <a:spLocks noChangeArrowheads="1"/>
          </p:cNvSpPr>
          <p:nvPr/>
        </p:nvSpPr>
        <p:spPr bwMode="auto">
          <a:xfrm>
            <a:off x="3888472" y="1401900"/>
            <a:ext cx="4538308" cy="14080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id-ID" sz="1800" b="1" i="0" u="none" strike="noStrike" kern="1200" cap="none" spc="0" normalizeH="0" baseline="0" noProof="0" dirty="0">
                <a:ln>
                  <a:noFill/>
                </a:ln>
                <a:solidFill>
                  <a:prstClr val="black"/>
                </a:solidFill>
                <a:effectLst/>
                <a:uLnTx/>
                <a:uFillTx/>
                <a:latin typeface="Arial Rounded MT Bold" pitchFamily="34" charset="0"/>
                <a:ea typeface="Adobe Gothic Std B" pitchFamily="34" charset="-128"/>
                <a:cs typeface="Arial" pitchFamily="34" charset="0"/>
              </a:rPr>
              <a:t>Program  Doktor </a:t>
            </a:r>
            <a:r>
              <a:rPr kumimoji="0" lang="id-ID" sz="1800" b="0" i="0" u="none" strike="noStrike" kern="1200" cap="none" spc="0" normalizeH="0" baseline="0" noProof="0" dirty="0">
                <a:ln>
                  <a:noFill/>
                </a:ln>
                <a:solidFill>
                  <a:prstClr val="black"/>
                </a:solidFill>
                <a:effectLst/>
                <a:uLnTx/>
                <a:uFillTx/>
                <a:latin typeface="Arial Rounded MT Bold" pitchFamily="34" charset="0"/>
                <a:ea typeface="Adobe Gothic Std B" pitchFamily="34" charset="-128"/>
                <a:cs typeface="Arial" pitchFamily="34" charset="0"/>
              </a:rPr>
              <a:t>:  </a:t>
            </a:r>
            <a:r>
              <a:rPr kumimoji="0" lang="en-ID" sz="1800" b="0" i="1" u="none" strike="noStrike" kern="1200" cap="none" spc="0" normalizeH="0" baseline="0" noProof="0" dirty="0" err="1">
                <a:ln>
                  <a:noFill/>
                </a:ln>
                <a:solidFill>
                  <a:prstClr val="black"/>
                </a:solidFill>
                <a:effectLst/>
                <a:uLnTx/>
                <a:uFillTx/>
                <a:latin typeface="Arial Rounded MT Bold" pitchFamily="34" charset="0"/>
                <a:ea typeface="Adobe Gothic Std B" pitchFamily="34" charset="-128"/>
                <a:cs typeface="Arial" pitchFamily="34" charset="0"/>
              </a:rPr>
              <a:t>menciptakan</a:t>
            </a:r>
            <a:r>
              <a:rPr kumimoji="0" lang="en-ID" sz="1800" b="0" i="1" u="none" strike="noStrike" kern="1200" cap="none" spc="0" normalizeH="0" baseline="0" noProof="0" dirty="0">
                <a:ln>
                  <a:noFill/>
                </a:ln>
                <a:solidFill>
                  <a:prstClr val="black"/>
                </a:solidFill>
                <a:effectLst/>
                <a:uLnTx/>
                <a:uFillTx/>
                <a:latin typeface="Arial Rounded MT Bold" pitchFamily="34" charset="0"/>
                <a:ea typeface="Adobe Gothic Std B" pitchFamily="34" charset="-128"/>
                <a:cs typeface="Arial" pitchFamily="34" charset="0"/>
              </a:rPr>
              <a:t> </a:t>
            </a:r>
            <a:r>
              <a:rPr kumimoji="0" lang="en-ID" sz="1800" b="0" i="1" u="none" strike="noStrike" kern="1200" cap="none" spc="0" normalizeH="0" baseline="0" noProof="0" dirty="0" err="1">
                <a:ln>
                  <a:noFill/>
                </a:ln>
                <a:solidFill>
                  <a:prstClr val="black"/>
                </a:solidFill>
                <a:effectLst/>
                <a:uLnTx/>
                <a:uFillTx/>
                <a:latin typeface="Arial Rounded MT Bold" pitchFamily="34" charset="0"/>
                <a:ea typeface="Adobe Gothic Std B" pitchFamily="34" charset="-128"/>
                <a:cs typeface="Arial" pitchFamily="34" charset="0"/>
              </a:rPr>
              <a:t>iptek</a:t>
            </a:r>
            <a:r>
              <a:rPr kumimoji="0" lang="en-ID" sz="1800" b="0" i="1" u="none" strike="noStrike" kern="1200" cap="none" spc="0" normalizeH="0" baseline="0" noProof="0" dirty="0">
                <a:ln>
                  <a:noFill/>
                </a:ln>
                <a:solidFill>
                  <a:prstClr val="black"/>
                </a:solidFill>
                <a:effectLst/>
                <a:uLnTx/>
                <a:uFillTx/>
                <a:latin typeface="Arial Rounded MT Bold" pitchFamily="34" charset="0"/>
                <a:ea typeface="Adobe Gothic Std B" pitchFamily="34" charset="-128"/>
                <a:cs typeface="Arial" pitchFamily="34" charset="0"/>
              </a:rPr>
              <a:t> </a:t>
            </a:r>
            <a:r>
              <a:rPr kumimoji="0" lang="en-ID" sz="1800" b="0" i="0" u="none" strike="noStrike" kern="1200" cap="none" spc="0" normalizeH="0" baseline="0" noProof="0" dirty="0" err="1">
                <a:ln>
                  <a:noFill/>
                </a:ln>
                <a:solidFill>
                  <a:prstClr val="black"/>
                </a:solidFill>
                <a:effectLst/>
                <a:uLnTx/>
                <a:uFillTx/>
                <a:latin typeface="Arial Rounded MT Bold" pitchFamily="34" charset="0"/>
                <a:ea typeface="Adobe Gothic Std B" pitchFamily="34" charset="-128"/>
                <a:cs typeface="Arial" pitchFamily="34" charset="0"/>
              </a:rPr>
              <a:t>hingga</a:t>
            </a:r>
            <a:r>
              <a:rPr kumimoji="0" lang="en-ID" sz="1800" b="0" i="0" u="none" strike="noStrike" kern="1200" cap="none" spc="0" normalizeH="0" baseline="0" noProof="0" dirty="0">
                <a:ln>
                  <a:noFill/>
                </a:ln>
                <a:solidFill>
                  <a:prstClr val="black"/>
                </a:solidFill>
                <a:effectLst/>
                <a:uLnTx/>
                <a:uFillTx/>
                <a:latin typeface="Arial Rounded MT Bold" pitchFamily="34" charset="0"/>
                <a:ea typeface="Adobe Gothic Std B" pitchFamily="34" charset="-128"/>
                <a:cs typeface="Arial" pitchFamily="34" charset="0"/>
              </a:rPr>
              <a:t>  </a:t>
            </a:r>
            <a:r>
              <a:rPr kumimoji="0" lang="id-ID" sz="1800" b="0" i="0" u="none" strike="noStrike" kern="1200" cap="none" spc="0" normalizeH="0" baseline="0" noProof="0" dirty="0">
                <a:ln>
                  <a:noFill/>
                </a:ln>
                <a:solidFill>
                  <a:prstClr val="black"/>
                </a:solidFill>
                <a:effectLst/>
                <a:uLnTx/>
                <a:uFillTx/>
                <a:latin typeface="Arial Rounded MT Bold" pitchFamily="34" charset="0"/>
                <a:ea typeface="Adobe Gothic Std B" pitchFamily="34" charset="-128"/>
                <a:cs typeface="Arial" pitchFamily="34" charset="0"/>
              </a:rPr>
              <a:t>men</a:t>
            </a:r>
            <a:r>
              <a:rPr kumimoji="0" lang="en-US" sz="1800" b="0" i="0" u="none" strike="noStrike" kern="1200" cap="none" spc="0" normalizeH="0" baseline="0" noProof="0" dirty="0" err="1">
                <a:ln>
                  <a:noFill/>
                </a:ln>
                <a:solidFill>
                  <a:prstClr val="black"/>
                </a:solidFill>
                <a:effectLst/>
                <a:uLnTx/>
                <a:uFillTx/>
                <a:latin typeface="Arial Rounded MT Bold" pitchFamily="34" charset="0"/>
                <a:ea typeface="Adobe Gothic Std B" pitchFamily="34" charset="-128"/>
                <a:cs typeface="Arial" pitchFamily="34" charset="0"/>
              </a:rPr>
              <a:t>ghasilkan</a:t>
            </a:r>
            <a:r>
              <a:rPr kumimoji="0" lang="en-US" sz="1800" b="0" i="0" u="none" strike="noStrike" kern="1200" cap="none" spc="0" normalizeH="0" baseline="0" noProof="0" dirty="0">
                <a:ln>
                  <a:noFill/>
                </a:ln>
                <a:solidFill>
                  <a:prstClr val="black"/>
                </a:solidFill>
                <a:effectLst/>
                <a:uLnTx/>
                <a:uFillTx/>
                <a:latin typeface="Arial Rounded MT Bold" pitchFamily="34" charset="0"/>
                <a:ea typeface="Adobe Gothic Std B" pitchFamily="34" charset="-128"/>
                <a:cs typeface="Arial" pitchFamily="34" charset="0"/>
              </a:rPr>
              <a:t> </a:t>
            </a:r>
            <a:r>
              <a:rPr kumimoji="0" lang="id-ID" sz="1800" b="0" i="1" u="none" strike="noStrike" kern="1200" cap="none" spc="0" normalizeH="0" baseline="0" noProof="0" dirty="0">
                <a:ln>
                  <a:noFill/>
                </a:ln>
                <a:solidFill>
                  <a:prstClr val="black"/>
                </a:solidFill>
                <a:effectLst/>
                <a:uLnTx/>
                <a:uFillTx/>
                <a:latin typeface="Arial Rounded MT Bold" pitchFamily="34" charset="0"/>
                <a:ea typeface="Adobe Gothic Std B" pitchFamily="34" charset="-128"/>
                <a:cs typeface="Arial" pitchFamily="34" charset="0"/>
              </a:rPr>
              <a:t>karya kreatif, original dan teruji</a:t>
            </a:r>
            <a:r>
              <a:rPr kumimoji="0" lang="en-US" sz="1800" b="0" i="1" u="none" strike="noStrike" kern="1200" cap="none" spc="0" normalizeH="0" baseline="0" noProof="0" dirty="0">
                <a:ln>
                  <a:noFill/>
                </a:ln>
                <a:solidFill>
                  <a:prstClr val="black"/>
                </a:solidFill>
                <a:effectLst/>
                <a:uLnTx/>
                <a:uFillTx/>
                <a:latin typeface="Arial Rounded MT Bold" pitchFamily="34" charset="0"/>
                <a:ea typeface="Adobe Gothic Std B" pitchFamily="34" charset="-128"/>
                <a:cs typeface="Arial" pitchFamily="34" charset="0"/>
              </a:rPr>
              <a:t> </a:t>
            </a:r>
            <a:r>
              <a:rPr kumimoji="0" lang="en-US" sz="1800" b="0" i="0" u="none" strike="noStrike" kern="1200" cap="none" spc="0" normalizeH="0" baseline="0" noProof="0" dirty="0">
                <a:ln>
                  <a:noFill/>
                </a:ln>
                <a:solidFill>
                  <a:prstClr val="black"/>
                </a:solidFill>
                <a:effectLst/>
                <a:uLnTx/>
                <a:uFillTx/>
                <a:latin typeface="Arial Rounded MT Bold" pitchFamily="34" charset="0"/>
                <a:ea typeface="Adobe Gothic Std B" pitchFamily="34" charset="-128"/>
                <a:cs typeface="Arial" pitchFamily="34" charset="0"/>
              </a:rPr>
              <a:t>dengan pendekatan </a:t>
            </a:r>
            <a:r>
              <a:rPr kumimoji="0" lang="id-ID" sz="1800" b="0" i="0" u="none" strike="noStrike" kern="1200" cap="none" spc="0" normalizeH="0" baseline="0" noProof="0" dirty="0">
                <a:ln>
                  <a:noFill/>
                </a:ln>
                <a:solidFill>
                  <a:prstClr val="black"/>
                </a:solidFill>
                <a:effectLst/>
                <a:uLnTx/>
                <a:uFillTx/>
                <a:latin typeface="Arial Rounded MT Bold" pitchFamily="34" charset="0"/>
                <a:ea typeface="+mn-ea"/>
                <a:cs typeface="Arial" pitchFamily="34" charset="0"/>
              </a:rPr>
              <a:t>inter, multi, dan transdisipliner</a:t>
            </a:r>
            <a:endParaRPr kumimoji="0" lang="en-US" sz="1800" b="0" i="0" u="none" strike="noStrike" kern="1200" cap="none" spc="0" normalizeH="0" baseline="0" noProof="0" dirty="0">
              <a:ln>
                <a:noFill/>
              </a:ln>
              <a:solidFill>
                <a:prstClr val="black"/>
              </a:solidFill>
              <a:effectLst/>
              <a:uLnTx/>
              <a:uFillTx/>
              <a:latin typeface="Arial Rounded MT Bold" pitchFamily="34" charset="0"/>
              <a:ea typeface="+mn-ea"/>
              <a:cs typeface="Arial" pitchFamily="34" charset="0"/>
            </a:endParaRPr>
          </a:p>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1350" b="0" i="0" u="none" strike="noStrike" kern="1200" cap="none" spc="0" normalizeH="0" baseline="0" noProof="0" dirty="0">
              <a:ln>
                <a:noFill/>
              </a:ln>
              <a:solidFill>
                <a:prstClr val="black"/>
              </a:solidFill>
              <a:effectLst/>
              <a:uLnTx/>
              <a:uFillTx/>
              <a:latin typeface="Arial" pitchFamily="34" charset="0"/>
              <a:ea typeface="+mn-ea"/>
              <a:cs typeface="Arial" pitchFamily="34" charset="0"/>
            </a:endParaRPr>
          </a:p>
        </p:txBody>
      </p:sp>
      <p:sp>
        <p:nvSpPr>
          <p:cNvPr id="13" name="TextBox 12">
            <a:extLst>
              <a:ext uri="{FF2B5EF4-FFF2-40B4-BE49-F238E27FC236}">
                <a16:creationId xmlns:a16="http://schemas.microsoft.com/office/drawing/2014/main" id="{F5F2A8DD-D494-4F6D-8408-C3A575395A4E}"/>
              </a:ext>
            </a:extLst>
          </p:cNvPr>
          <p:cNvSpPr txBox="1"/>
          <p:nvPr/>
        </p:nvSpPr>
        <p:spPr>
          <a:xfrm>
            <a:off x="683568" y="3437752"/>
            <a:ext cx="1538087" cy="369332"/>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ID" sz="1800" b="0" i="0" u="none" strike="noStrike" kern="1200" cap="none" spc="0" normalizeH="0" baseline="0" noProof="0" dirty="0">
                <a:ln>
                  <a:noFill/>
                </a:ln>
                <a:solidFill>
                  <a:prstClr val="black"/>
                </a:solidFill>
                <a:effectLst/>
                <a:uLnTx/>
                <a:uFillTx/>
                <a:latin typeface="Arial Rounded MT Bold" panose="020F0704030504030204" pitchFamily="34" charset="0"/>
                <a:ea typeface="+mn-ea"/>
                <a:cs typeface="Arial" pitchFamily="34" charset="0"/>
              </a:rPr>
              <a:t>INOVATION</a:t>
            </a:r>
          </a:p>
        </p:txBody>
      </p:sp>
      <p:sp>
        <p:nvSpPr>
          <p:cNvPr id="4" name="Isosceles Triangle 3"/>
          <p:cNvSpPr/>
          <p:nvPr/>
        </p:nvSpPr>
        <p:spPr>
          <a:xfrm>
            <a:off x="1708187" y="1507709"/>
            <a:ext cx="2596775" cy="3538891"/>
          </a:xfrm>
          <a:prstGeom prst="triangle">
            <a:avLst/>
          </a:prstGeom>
          <a:solidFill>
            <a:srgbClr val="7030A0"/>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a:ea typeface="+mn-ea"/>
              <a:cs typeface="+mn-cs"/>
            </a:endParaRPr>
          </a:p>
        </p:txBody>
      </p:sp>
      <p:cxnSp>
        <p:nvCxnSpPr>
          <p:cNvPr id="6" name="Straight Connector 5"/>
          <p:cNvCxnSpPr/>
          <p:nvPr/>
        </p:nvCxnSpPr>
        <p:spPr>
          <a:xfrm flipV="1">
            <a:off x="2072541" y="4129423"/>
            <a:ext cx="1889522" cy="0"/>
          </a:xfrm>
          <a:prstGeom prst="line">
            <a:avLst/>
          </a:prstGeom>
          <a:ln w="57150">
            <a:solidFill>
              <a:srgbClr val="FFFF00"/>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flipV="1">
            <a:off x="2476190" y="3100723"/>
            <a:ext cx="1026319" cy="0"/>
          </a:xfrm>
          <a:prstGeom prst="line">
            <a:avLst/>
          </a:prstGeom>
          <a:ln w="57150">
            <a:solidFill>
              <a:srgbClr val="FFFF00"/>
            </a:solidFill>
          </a:ln>
        </p:spPr>
        <p:style>
          <a:lnRef idx="1">
            <a:schemeClr val="accent1"/>
          </a:lnRef>
          <a:fillRef idx="0">
            <a:schemeClr val="accent1"/>
          </a:fillRef>
          <a:effectRef idx="0">
            <a:schemeClr val="accent1"/>
          </a:effectRef>
          <a:fontRef idx="minor">
            <a:schemeClr val="tx1"/>
          </a:fontRef>
        </p:style>
      </p:cxnSp>
      <p:sp>
        <p:nvSpPr>
          <p:cNvPr id="77831" name="TextBox 7"/>
          <p:cNvSpPr txBox="1">
            <a:spLocks noChangeArrowheads="1"/>
          </p:cNvSpPr>
          <p:nvPr/>
        </p:nvSpPr>
        <p:spPr bwMode="auto">
          <a:xfrm>
            <a:off x="2820253" y="4358078"/>
            <a:ext cx="68460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prstClr val="white"/>
                </a:solidFill>
                <a:effectLst/>
                <a:uLnTx/>
                <a:uFillTx/>
                <a:latin typeface="Arial" pitchFamily="34" charset="0"/>
                <a:ea typeface="+mn-ea"/>
                <a:cs typeface="Arial" pitchFamily="34" charset="0"/>
              </a:rPr>
              <a:t>S1</a:t>
            </a:r>
          </a:p>
        </p:txBody>
      </p:sp>
      <p:sp>
        <p:nvSpPr>
          <p:cNvPr id="77832" name="TextBox 8"/>
          <p:cNvSpPr txBox="1">
            <a:spLocks noChangeArrowheads="1"/>
          </p:cNvSpPr>
          <p:nvPr/>
        </p:nvSpPr>
        <p:spPr bwMode="auto">
          <a:xfrm>
            <a:off x="2797634" y="3443628"/>
            <a:ext cx="65008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prstClr val="white"/>
                </a:solidFill>
                <a:effectLst/>
                <a:uLnTx/>
                <a:uFillTx/>
                <a:latin typeface="Arial" pitchFamily="34" charset="0"/>
                <a:ea typeface="+mn-ea"/>
                <a:cs typeface="Arial" pitchFamily="34" charset="0"/>
              </a:rPr>
              <a:t>S2</a:t>
            </a:r>
          </a:p>
        </p:txBody>
      </p:sp>
      <p:sp>
        <p:nvSpPr>
          <p:cNvPr id="77833" name="TextBox 9"/>
          <p:cNvSpPr txBox="1">
            <a:spLocks noChangeArrowheads="1"/>
          </p:cNvSpPr>
          <p:nvPr/>
        </p:nvSpPr>
        <p:spPr bwMode="auto">
          <a:xfrm>
            <a:off x="2819074" y="2529278"/>
            <a:ext cx="91201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prstClr val="white"/>
                </a:solidFill>
                <a:effectLst/>
                <a:uLnTx/>
                <a:uFillTx/>
                <a:latin typeface="Arial" pitchFamily="34" charset="0"/>
                <a:ea typeface="+mn-ea"/>
                <a:cs typeface="Arial" pitchFamily="34" charset="0"/>
              </a:rPr>
              <a:t>S3</a:t>
            </a:r>
          </a:p>
        </p:txBody>
      </p:sp>
      <p:sp>
        <p:nvSpPr>
          <p:cNvPr id="14" name="TextBox 13">
            <a:extLst>
              <a:ext uri="{FF2B5EF4-FFF2-40B4-BE49-F238E27FC236}">
                <a16:creationId xmlns:a16="http://schemas.microsoft.com/office/drawing/2014/main" id="{D882409C-08EC-4089-8C23-B0996140A0AE}"/>
              </a:ext>
            </a:extLst>
          </p:cNvPr>
          <p:cNvSpPr txBox="1"/>
          <p:nvPr/>
        </p:nvSpPr>
        <p:spPr>
          <a:xfrm>
            <a:off x="1106679" y="2081126"/>
            <a:ext cx="1670906" cy="369332"/>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ID" sz="1800" b="0" i="0" u="none" strike="noStrike" kern="1200" cap="none" spc="0" normalizeH="0" baseline="0" noProof="0" dirty="0">
                <a:ln>
                  <a:noFill/>
                </a:ln>
                <a:solidFill>
                  <a:prstClr val="black"/>
                </a:solidFill>
                <a:effectLst/>
                <a:uLnTx/>
                <a:uFillTx/>
                <a:latin typeface="Arial Rounded MT Bold" panose="020F0704030504030204" pitchFamily="34" charset="0"/>
                <a:ea typeface="+mn-ea"/>
                <a:cs typeface="Arial" pitchFamily="34" charset="0"/>
              </a:rPr>
              <a:t>INVENTION</a:t>
            </a:r>
          </a:p>
        </p:txBody>
      </p:sp>
      <p:sp>
        <p:nvSpPr>
          <p:cNvPr id="5" name="Trapezoid 4">
            <a:extLst>
              <a:ext uri="{FF2B5EF4-FFF2-40B4-BE49-F238E27FC236}">
                <a16:creationId xmlns:a16="http://schemas.microsoft.com/office/drawing/2014/main" id="{1137973A-AF97-4BBC-A238-E2EECF4BB7D7}"/>
              </a:ext>
            </a:extLst>
          </p:cNvPr>
          <p:cNvSpPr/>
          <p:nvPr/>
        </p:nvSpPr>
        <p:spPr>
          <a:xfrm>
            <a:off x="1331640" y="5085184"/>
            <a:ext cx="3305313" cy="917848"/>
          </a:xfrm>
          <a:prstGeom prst="trapezoid">
            <a:avLst>
              <a:gd name="adj" fmla="val 35934"/>
            </a:avLst>
          </a:prstGeo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18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DESKRIPTION </a:t>
            </a:r>
          </a:p>
        </p:txBody>
      </p:sp>
      <p:cxnSp>
        <p:nvCxnSpPr>
          <p:cNvPr id="17" name="Straight Connector 16">
            <a:extLst>
              <a:ext uri="{FF2B5EF4-FFF2-40B4-BE49-F238E27FC236}">
                <a16:creationId xmlns:a16="http://schemas.microsoft.com/office/drawing/2014/main" id="{C601EFEF-341D-4781-947A-240976C43F3F}"/>
              </a:ext>
            </a:extLst>
          </p:cNvPr>
          <p:cNvCxnSpPr>
            <a:cxnSpLocks/>
          </p:cNvCxnSpPr>
          <p:nvPr/>
        </p:nvCxnSpPr>
        <p:spPr>
          <a:xfrm>
            <a:off x="1691680" y="5046600"/>
            <a:ext cx="2592000" cy="0"/>
          </a:xfrm>
          <a:prstGeom prst="line">
            <a:avLst/>
          </a:prstGeom>
          <a:ln w="57150">
            <a:solidFill>
              <a:srgbClr val="FFFF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0180209"/>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1" name="AutoShape 3"/>
          <p:cNvSpPr>
            <a:spLocks noChangeArrowheads="1"/>
          </p:cNvSpPr>
          <p:nvPr/>
        </p:nvSpPr>
        <p:spPr bwMode="auto">
          <a:xfrm>
            <a:off x="1660904" y="714358"/>
            <a:ext cx="850683" cy="765067"/>
          </a:xfrm>
          <a:prstGeom prst="roundRect">
            <a:avLst>
              <a:gd name="adj" fmla="val 16667"/>
            </a:avLst>
          </a:prstGeom>
          <a:solidFill>
            <a:schemeClr val="accent3">
              <a:lumMod val="50000"/>
            </a:schemeClr>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marL="0" marR="0" lvl="0" indent="0" algn="ctr" defTabSz="914400" rtl="0" eaLnBrk="1" fontAlgn="auto" latinLnBrk="0" hangingPunct="1">
              <a:lnSpc>
                <a:spcPct val="100000"/>
              </a:lnSpc>
              <a:spcBef>
                <a:spcPts val="0"/>
              </a:spcBef>
              <a:spcAft>
                <a:spcPts val="50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BatangChe" pitchFamily="49" charset="-127"/>
                <a:ea typeface="BatangChe" pitchFamily="49" charset="-127"/>
                <a:cs typeface="Arial" pitchFamily="34" charset="0"/>
              </a:rPr>
              <a:t>X</a:t>
            </a:r>
            <a:r>
              <a:rPr kumimoji="0" lang="en-US" sz="2800" b="1" i="0" u="none" strike="noStrike" kern="1200" cap="none" spc="0" normalizeH="0" baseline="-25000" noProof="0" dirty="0">
                <a:ln>
                  <a:noFill/>
                </a:ln>
                <a:solidFill>
                  <a:prstClr val="white"/>
                </a:solidFill>
                <a:effectLst/>
                <a:uLnTx/>
                <a:uFillTx/>
                <a:latin typeface="BatangChe" pitchFamily="49" charset="-127"/>
                <a:ea typeface="BatangChe" pitchFamily="49" charset="-127"/>
                <a:cs typeface="Arial" pitchFamily="34" charset="0"/>
              </a:rPr>
              <a:t>1</a:t>
            </a:r>
            <a:endParaRPr kumimoji="0" lang="id-ID" sz="2800" b="0" i="0" u="none" strike="noStrike" kern="1200" cap="none" spc="0" normalizeH="0" baseline="0" noProof="0" dirty="0">
              <a:ln>
                <a:noFill/>
              </a:ln>
              <a:solidFill>
                <a:prstClr val="white"/>
              </a:solidFill>
              <a:effectLst/>
              <a:uLnTx/>
              <a:uFillTx/>
              <a:latin typeface="BatangChe" pitchFamily="49" charset="-127"/>
              <a:ea typeface="BatangChe" pitchFamily="49" charset="-127"/>
              <a:cs typeface="Arial" pitchFamily="34" charset="0"/>
            </a:endParaRPr>
          </a:p>
        </p:txBody>
      </p:sp>
      <p:sp>
        <p:nvSpPr>
          <p:cNvPr id="93191" name="Line 10"/>
          <p:cNvSpPr>
            <a:spLocks noChangeShapeType="1"/>
          </p:cNvSpPr>
          <p:nvPr/>
        </p:nvSpPr>
        <p:spPr bwMode="auto">
          <a:xfrm>
            <a:off x="2509838" y="2624138"/>
            <a:ext cx="4919662" cy="0"/>
          </a:xfrm>
          <a:prstGeom prst="line">
            <a:avLst/>
          </a:prstGeom>
          <a:noFill/>
          <a:ln w="9525">
            <a:solidFill>
              <a:srgbClr val="000000"/>
            </a:solidFill>
            <a:round/>
            <a:headEnd/>
            <a:tailEnd type="triangl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mn-cs"/>
            </a:endParaRPr>
          </a:p>
        </p:txBody>
      </p:sp>
      <p:sp>
        <p:nvSpPr>
          <p:cNvPr id="93192" name="Line 11"/>
          <p:cNvSpPr>
            <a:spLocks noChangeShapeType="1"/>
          </p:cNvSpPr>
          <p:nvPr/>
        </p:nvSpPr>
        <p:spPr bwMode="auto">
          <a:xfrm>
            <a:off x="2509838" y="1033463"/>
            <a:ext cx="1865312" cy="636587"/>
          </a:xfrm>
          <a:prstGeom prst="line">
            <a:avLst/>
          </a:prstGeom>
          <a:noFill/>
          <a:ln w="9525">
            <a:solidFill>
              <a:srgbClr val="000000"/>
            </a:solidFill>
            <a:round/>
            <a:headEnd/>
            <a:tailEnd type="triangl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mn-cs"/>
            </a:endParaRPr>
          </a:p>
        </p:txBody>
      </p:sp>
      <p:sp>
        <p:nvSpPr>
          <p:cNvPr id="93193" name="Line 12"/>
          <p:cNvSpPr>
            <a:spLocks noChangeShapeType="1"/>
          </p:cNvSpPr>
          <p:nvPr/>
        </p:nvSpPr>
        <p:spPr bwMode="auto">
          <a:xfrm>
            <a:off x="5224463" y="1828800"/>
            <a:ext cx="2128837" cy="700088"/>
          </a:xfrm>
          <a:prstGeom prst="line">
            <a:avLst/>
          </a:prstGeom>
          <a:noFill/>
          <a:ln w="9525">
            <a:solidFill>
              <a:srgbClr val="000000"/>
            </a:solidFill>
            <a:round/>
            <a:headEnd/>
            <a:tailEnd type="triangl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mn-cs"/>
            </a:endParaRPr>
          </a:p>
        </p:txBody>
      </p:sp>
      <p:sp>
        <p:nvSpPr>
          <p:cNvPr id="93194" name="Line 13"/>
          <p:cNvSpPr>
            <a:spLocks noChangeShapeType="1"/>
          </p:cNvSpPr>
          <p:nvPr/>
        </p:nvSpPr>
        <p:spPr bwMode="auto">
          <a:xfrm flipV="1">
            <a:off x="2509838" y="3611563"/>
            <a:ext cx="1865312" cy="636587"/>
          </a:xfrm>
          <a:prstGeom prst="line">
            <a:avLst/>
          </a:prstGeom>
          <a:noFill/>
          <a:ln w="9525">
            <a:solidFill>
              <a:srgbClr val="000000"/>
            </a:solidFill>
            <a:round/>
            <a:headEnd/>
            <a:tailEnd type="triangl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mn-cs"/>
            </a:endParaRPr>
          </a:p>
        </p:txBody>
      </p:sp>
      <p:sp>
        <p:nvSpPr>
          <p:cNvPr id="93195" name="Line 14"/>
          <p:cNvSpPr>
            <a:spLocks noChangeShapeType="1"/>
          </p:cNvSpPr>
          <p:nvPr/>
        </p:nvSpPr>
        <p:spPr bwMode="auto">
          <a:xfrm flipV="1">
            <a:off x="5224463" y="2624138"/>
            <a:ext cx="2205037" cy="796925"/>
          </a:xfrm>
          <a:prstGeom prst="line">
            <a:avLst/>
          </a:prstGeom>
          <a:noFill/>
          <a:ln w="9525">
            <a:solidFill>
              <a:srgbClr val="000000"/>
            </a:solidFill>
            <a:round/>
            <a:headEnd/>
            <a:tailEnd type="triangl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mn-cs"/>
            </a:endParaRPr>
          </a:p>
        </p:txBody>
      </p:sp>
      <p:sp>
        <p:nvSpPr>
          <p:cNvPr id="93196" name="Line 15"/>
          <p:cNvSpPr>
            <a:spLocks noChangeShapeType="1"/>
          </p:cNvSpPr>
          <p:nvPr/>
        </p:nvSpPr>
        <p:spPr bwMode="auto">
          <a:xfrm>
            <a:off x="2509838" y="1033463"/>
            <a:ext cx="1865312" cy="2387600"/>
          </a:xfrm>
          <a:prstGeom prst="line">
            <a:avLst/>
          </a:prstGeom>
          <a:noFill/>
          <a:ln w="9525">
            <a:solidFill>
              <a:srgbClr val="000000"/>
            </a:solidFill>
            <a:round/>
            <a:headEnd/>
            <a:tailEnd type="triangl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mn-cs"/>
            </a:endParaRPr>
          </a:p>
        </p:txBody>
      </p:sp>
      <p:sp>
        <p:nvSpPr>
          <p:cNvPr id="93197" name="Line 16"/>
          <p:cNvSpPr>
            <a:spLocks noChangeShapeType="1"/>
          </p:cNvSpPr>
          <p:nvPr/>
        </p:nvSpPr>
        <p:spPr bwMode="auto">
          <a:xfrm>
            <a:off x="2509838" y="2624138"/>
            <a:ext cx="1865312" cy="796925"/>
          </a:xfrm>
          <a:prstGeom prst="line">
            <a:avLst/>
          </a:prstGeom>
          <a:noFill/>
          <a:ln w="9525">
            <a:solidFill>
              <a:srgbClr val="000000"/>
            </a:solidFill>
            <a:round/>
            <a:headEnd/>
            <a:tailEnd type="triangl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mn-cs"/>
            </a:endParaRPr>
          </a:p>
        </p:txBody>
      </p:sp>
      <p:sp>
        <p:nvSpPr>
          <p:cNvPr id="93198" name="Line 17"/>
          <p:cNvSpPr>
            <a:spLocks noChangeShapeType="1"/>
          </p:cNvSpPr>
          <p:nvPr/>
        </p:nvSpPr>
        <p:spPr bwMode="auto">
          <a:xfrm flipV="1">
            <a:off x="2509838" y="1828800"/>
            <a:ext cx="1865312" cy="2387600"/>
          </a:xfrm>
          <a:prstGeom prst="line">
            <a:avLst/>
          </a:prstGeom>
          <a:noFill/>
          <a:ln w="9525">
            <a:solidFill>
              <a:srgbClr val="000000"/>
            </a:solidFill>
            <a:round/>
            <a:headEnd/>
            <a:tailEnd type="triangl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mn-cs"/>
            </a:endParaRPr>
          </a:p>
        </p:txBody>
      </p:sp>
      <p:sp>
        <p:nvSpPr>
          <p:cNvPr id="93199" name="Line 18"/>
          <p:cNvSpPr>
            <a:spLocks noChangeShapeType="1"/>
          </p:cNvSpPr>
          <p:nvPr/>
        </p:nvSpPr>
        <p:spPr bwMode="auto">
          <a:xfrm flipV="1">
            <a:off x="2509838" y="1828800"/>
            <a:ext cx="1865312" cy="636588"/>
          </a:xfrm>
          <a:prstGeom prst="line">
            <a:avLst/>
          </a:prstGeom>
          <a:noFill/>
          <a:ln w="9525">
            <a:solidFill>
              <a:srgbClr val="000000"/>
            </a:solidFill>
            <a:round/>
            <a:headEnd/>
            <a:tailEnd type="triangl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mn-cs"/>
            </a:endParaRPr>
          </a:p>
        </p:txBody>
      </p:sp>
      <p:sp>
        <p:nvSpPr>
          <p:cNvPr id="93200" name="Freeform 19"/>
          <p:cNvSpPr>
            <a:spLocks/>
          </p:cNvSpPr>
          <p:nvPr/>
        </p:nvSpPr>
        <p:spPr bwMode="auto">
          <a:xfrm flipV="1">
            <a:off x="2509838" y="2943225"/>
            <a:ext cx="4919662" cy="1433513"/>
          </a:xfrm>
          <a:custGeom>
            <a:avLst/>
            <a:gdLst>
              <a:gd name="T0" fmla="*/ 0 w 4176"/>
              <a:gd name="T1" fmla="*/ 0 h 1296"/>
              <a:gd name="T2" fmla="*/ 2147483647 w 4176"/>
              <a:gd name="T3" fmla="*/ 2147483647 h 1296"/>
              <a:gd name="T4" fmla="*/ 2147483647 w 4176"/>
              <a:gd name="T5" fmla="*/ 2147483647 h 1296"/>
              <a:gd name="T6" fmla="*/ 0 60000 65536"/>
              <a:gd name="T7" fmla="*/ 0 60000 65536"/>
              <a:gd name="T8" fmla="*/ 0 60000 65536"/>
              <a:gd name="T9" fmla="*/ 0 w 4176"/>
              <a:gd name="T10" fmla="*/ 0 h 1296"/>
              <a:gd name="T11" fmla="*/ 4176 w 4176"/>
              <a:gd name="T12" fmla="*/ 1296 h 1296"/>
            </a:gdLst>
            <a:ahLst/>
            <a:cxnLst>
              <a:cxn ang="T6">
                <a:pos x="T0" y="T1"/>
              </a:cxn>
              <a:cxn ang="T7">
                <a:pos x="T2" y="T3"/>
              </a:cxn>
              <a:cxn ang="T8">
                <a:pos x="T4" y="T5"/>
              </a:cxn>
            </a:cxnLst>
            <a:rect l="T9" t="T10" r="T11" b="T12"/>
            <a:pathLst>
              <a:path w="4176" h="1296">
                <a:moveTo>
                  <a:pt x="0" y="0"/>
                </a:moveTo>
                <a:cubicBezTo>
                  <a:pt x="948" y="36"/>
                  <a:pt x="1896" y="72"/>
                  <a:pt x="2592" y="288"/>
                </a:cubicBezTo>
                <a:cubicBezTo>
                  <a:pt x="3288" y="504"/>
                  <a:pt x="3732" y="900"/>
                  <a:pt x="4176" y="1296"/>
                </a:cubicBezTo>
              </a:path>
            </a:pathLst>
          </a:custGeom>
          <a:noFill/>
          <a:ln w="9525">
            <a:solidFill>
              <a:srgbClr val="000000"/>
            </a:solidFill>
            <a:round/>
            <a:headEnd/>
            <a:tailEnd type="triangl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mn-cs"/>
            </a:endParaRPr>
          </a:p>
        </p:txBody>
      </p:sp>
      <p:sp>
        <p:nvSpPr>
          <p:cNvPr id="93201" name="Freeform 20"/>
          <p:cNvSpPr>
            <a:spLocks/>
          </p:cNvSpPr>
          <p:nvPr/>
        </p:nvSpPr>
        <p:spPr bwMode="auto">
          <a:xfrm>
            <a:off x="2509838" y="873125"/>
            <a:ext cx="4919662" cy="1433513"/>
          </a:xfrm>
          <a:custGeom>
            <a:avLst/>
            <a:gdLst>
              <a:gd name="T0" fmla="*/ 0 w 4176"/>
              <a:gd name="T1" fmla="*/ 0 h 1296"/>
              <a:gd name="T2" fmla="*/ 2147483647 w 4176"/>
              <a:gd name="T3" fmla="*/ 2147483647 h 1296"/>
              <a:gd name="T4" fmla="*/ 2147483647 w 4176"/>
              <a:gd name="T5" fmla="*/ 2147483647 h 1296"/>
              <a:gd name="T6" fmla="*/ 0 60000 65536"/>
              <a:gd name="T7" fmla="*/ 0 60000 65536"/>
              <a:gd name="T8" fmla="*/ 0 60000 65536"/>
              <a:gd name="T9" fmla="*/ 0 w 4176"/>
              <a:gd name="T10" fmla="*/ 0 h 1296"/>
              <a:gd name="T11" fmla="*/ 4176 w 4176"/>
              <a:gd name="T12" fmla="*/ 1296 h 1296"/>
            </a:gdLst>
            <a:ahLst/>
            <a:cxnLst>
              <a:cxn ang="T6">
                <a:pos x="T0" y="T1"/>
              </a:cxn>
              <a:cxn ang="T7">
                <a:pos x="T2" y="T3"/>
              </a:cxn>
              <a:cxn ang="T8">
                <a:pos x="T4" y="T5"/>
              </a:cxn>
            </a:cxnLst>
            <a:rect l="T9" t="T10" r="T11" b="T12"/>
            <a:pathLst>
              <a:path w="4176" h="1296">
                <a:moveTo>
                  <a:pt x="0" y="0"/>
                </a:moveTo>
                <a:cubicBezTo>
                  <a:pt x="948" y="36"/>
                  <a:pt x="1896" y="72"/>
                  <a:pt x="2592" y="288"/>
                </a:cubicBezTo>
                <a:cubicBezTo>
                  <a:pt x="3288" y="504"/>
                  <a:pt x="3732" y="900"/>
                  <a:pt x="4176" y="1296"/>
                </a:cubicBezTo>
              </a:path>
            </a:pathLst>
          </a:custGeom>
          <a:noFill/>
          <a:ln w="9525">
            <a:solidFill>
              <a:srgbClr val="000000"/>
            </a:solidFill>
            <a:round/>
            <a:headEnd/>
            <a:tailEnd type="triangl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mn-cs"/>
            </a:endParaRPr>
          </a:p>
        </p:txBody>
      </p:sp>
      <p:sp>
        <p:nvSpPr>
          <p:cNvPr id="93202" name="Line 21"/>
          <p:cNvSpPr>
            <a:spLocks noChangeShapeType="1"/>
          </p:cNvSpPr>
          <p:nvPr/>
        </p:nvSpPr>
        <p:spPr bwMode="auto">
          <a:xfrm>
            <a:off x="1320800" y="1192213"/>
            <a:ext cx="339725" cy="0"/>
          </a:xfrm>
          <a:prstGeom prst="line">
            <a:avLst/>
          </a:prstGeom>
          <a:noFill/>
          <a:ln w="9525">
            <a:solidFill>
              <a:srgbClr val="000000"/>
            </a:solidFill>
            <a:round/>
            <a:headEnd/>
            <a:tailEnd type="triangl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mn-cs"/>
            </a:endParaRPr>
          </a:p>
        </p:txBody>
      </p:sp>
      <p:sp>
        <p:nvSpPr>
          <p:cNvPr id="93203" name="Line 22"/>
          <p:cNvSpPr>
            <a:spLocks noChangeShapeType="1"/>
          </p:cNvSpPr>
          <p:nvPr/>
        </p:nvSpPr>
        <p:spPr bwMode="auto">
          <a:xfrm>
            <a:off x="1320800" y="2306638"/>
            <a:ext cx="339725" cy="0"/>
          </a:xfrm>
          <a:prstGeom prst="line">
            <a:avLst/>
          </a:prstGeom>
          <a:noFill/>
          <a:ln w="9525">
            <a:solidFill>
              <a:srgbClr val="000000"/>
            </a:solidFill>
            <a:round/>
            <a:headEnd/>
            <a:tailEnd type="triangl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mn-cs"/>
            </a:endParaRPr>
          </a:p>
        </p:txBody>
      </p:sp>
      <p:sp>
        <p:nvSpPr>
          <p:cNvPr id="93204" name="Line 23"/>
          <p:cNvSpPr>
            <a:spLocks noChangeShapeType="1"/>
          </p:cNvSpPr>
          <p:nvPr/>
        </p:nvSpPr>
        <p:spPr bwMode="auto">
          <a:xfrm>
            <a:off x="1320800" y="2624138"/>
            <a:ext cx="339725" cy="0"/>
          </a:xfrm>
          <a:prstGeom prst="line">
            <a:avLst/>
          </a:prstGeom>
          <a:noFill/>
          <a:ln w="9525">
            <a:solidFill>
              <a:srgbClr val="000000"/>
            </a:solidFill>
            <a:round/>
            <a:headEnd/>
            <a:tailEnd type="triangl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mn-cs"/>
            </a:endParaRPr>
          </a:p>
        </p:txBody>
      </p:sp>
      <p:sp>
        <p:nvSpPr>
          <p:cNvPr id="93205" name="Line 24"/>
          <p:cNvSpPr>
            <a:spLocks noChangeShapeType="1"/>
          </p:cNvSpPr>
          <p:nvPr/>
        </p:nvSpPr>
        <p:spPr bwMode="auto">
          <a:xfrm>
            <a:off x="1320800" y="3898900"/>
            <a:ext cx="339725" cy="0"/>
          </a:xfrm>
          <a:prstGeom prst="line">
            <a:avLst/>
          </a:prstGeom>
          <a:noFill/>
          <a:ln w="9525">
            <a:solidFill>
              <a:srgbClr val="000000"/>
            </a:solidFill>
            <a:round/>
            <a:headEnd/>
            <a:tailEnd type="triangl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mn-cs"/>
            </a:endParaRPr>
          </a:p>
        </p:txBody>
      </p:sp>
      <p:sp>
        <p:nvSpPr>
          <p:cNvPr id="93206" name="Line 25"/>
          <p:cNvSpPr>
            <a:spLocks noChangeShapeType="1"/>
          </p:cNvSpPr>
          <p:nvPr/>
        </p:nvSpPr>
        <p:spPr bwMode="auto">
          <a:xfrm>
            <a:off x="1320800" y="1192213"/>
            <a:ext cx="0" cy="1114425"/>
          </a:xfrm>
          <a:prstGeom prst="line">
            <a:avLst/>
          </a:prstGeom>
          <a:no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mn-cs"/>
            </a:endParaRPr>
          </a:p>
        </p:txBody>
      </p:sp>
      <p:sp>
        <p:nvSpPr>
          <p:cNvPr id="93207" name="Line 26"/>
          <p:cNvSpPr>
            <a:spLocks noChangeShapeType="1"/>
          </p:cNvSpPr>
          <p:nvPr/>
        </p:nvSpPr>
        <p:spPr bwMode="auto">
          <a:xfrm>
            <a:off x="1320800" y="2624138"/>
            <a:ext cx="0" cy="1274762"/>
          </a:xfrm>
          <a:prstGeom prst="line">
            <a:avLst/>
          </a:prstGeom>
          <a:no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mn-cs"/>
            </a:endParaRPr>
          </a:p>
        </p:txBody>
      </p:sp>
      <p:sp>
        <p:nvSpPr>
          <p:cNvPr id="93208" name="Line 27"/>
          <p:cNvSpPr>
            <a:spLocks noChangeShapeType="1"/>
          </p:cNvSpPr>
          <p:nvPr/>
        </p:nvSpPr>
        <p:spPr bwMode="auto">
          <a:xfrm>
            <a:off x="1001713" y="1012825"/>
            <a:ext cx="677862" cy="0"/>
          </a:xfrm>
          <a:prstGeom prst="line">
            <a:avLst/>
          </a:prstGeom>
          <a:noFill/>
          <a:ln w="9525">
            <a:solidFill>
              <a:srgbClr val="000000"/>
            </a:solidFill>
            <a:round/>
            <a:headEnd/>
            <a:tailEnd type="triangl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mn-cs"/>
            </a:endParaRPr>
          </a:p>
        </p:txBody>
      </p:sp>
      <p:sp>
        <p:nvSpPr>
          <p:cNvPr id="93209" name="Line 28"/>
          <p:cNvSpPr>
            <a:spLocks noChangeShapeType="1"/>
          </p:cNvSpPr>
          <p:nvPr/>
        </p:nvSpPr>
        <p:spPr bwMode="auto">
          <a:xfrm>
            <a:off x="982663" y="4216400"/>
            <a:ext cx="677862" cy="0"/>
          </a:xfrm>
          <a:prstGeom prst="line">
            <a:avLst/>
          </a:prstGeom>
          <a:noFill/>
          <a:ln w="9525">
            <a:solidFill>
              <a:srgbClr val="000000"/>
            </a:solidFill>
            <a:round/>
            <a:headEnd/>
            <a:tailEnd type="triangl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mn-cs"/>
            </a:endParaRPr>
          </a:p>
        </p:txBody>
      </p:sp>
      <p:sp>
        <p:nvSpPr>
          <p:cNvPr id="93210" name="Line 29"/>
          <p:cNvSpPr>
            <a:spLocks noChangeShapeType="1"/>
          </p:cNvSpPr>
          <p:nvPr/>
        </p:nvSpPr>
        <p:spPr bwMode="auto">
          <a:xfrm>
            <a:off x="982663" y="1033463"/>
            <a:ext cx="0" cy="3182937"/>
          </a:xfrm>
          <a:prstGeom prst="line">
            <a:avLst/>
          </a:prstGeom>
          <a:no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mn-cs"/>
            </a:endParaRPr>
          </a:p>
        </p:txBody>
      </p:sp>
      <p:sp>
        <p:nvSpPr>
          <p:cNvPr id="34" name="AutoShape 3"/>
          <p:cNvSpPr>
            <a:spLocks noChangeArrowheads="1"/>
          </p:cNvSpPr>
          <p:nvPr/>
        </p:nvSpPr>
        <p:spPr bwMode="auto">
          <a:xfrm>
            <a:off x="1643044" y="2071680"/>
            <a:ext cx="850683" cy="765067"/>
          </a:xfrm>
          <a:prstGeom prst="roundRect">
            <a:avLst>
              <a:gd name="adj" fmla="val 16667"/>
            </a:avLst>
          </a:prstGeom>
          <a:solidFill>
            <a:schemeClr val="accent3">
              <a:lumMod val="50000"/>
            </a:schemeClr>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marL="0" marR="0" lvl="0" indent="0" algn="ctr" defTabSz="914400" rtl="0" eaLnBrk="1" fontAlgn="auto" latinLnBrk="0" hangingPunct="1">
              <a:lnSpc>
                <a:spcPct val="100000"/>
              </a:lnSpc>
              <a:spcBef>
                <a:spcPts val="0"/>
              </a:spcBef>
              <a:spcAft>
                <a:spcPts val="50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BatangChe" pitchFamily="49" charset="-127"/>
                <a:ea typeface="BatangChe" pitchFamily="49" charset="-127"/>
                <a:cs typeface="Arial" pitchFamily="34" charset="0"/>
              </a:rPr>
              <a:t>X</a:t>
            </a:r>
            <a:r>
              <a:rPr kumimoji="0" lang="en-US" sz="2800" b="1" i="0" u="none" strike="noStrike" kern="1200" cap="none" spc="0" normalizeH="0" baseline="-25000" noProof="0" dirty="0">
                <a:ln>
                  <a:noFill/>
                </a:ln>
                <a:solidFill>
                  <a:prstClr val="white"/>
                </a:solidFill>
                <a:effectLst/>
                <a:uLnTx/>
                <a:uFillTx/>
                <a:latin typeface="BatangChe" pitchFamily="49" charset="-127"/>
                <a:ea typeface="BatangChe" pitchFamily="49" charset="-127"/>
                <a:cs typeface="Arial" pitchFamily="34" charset="0"/>
              </a:rPr>
              <a:t>2</a:t>
            </a:r>
            <a:endParaRPr kumimoji="0" lang="id-ID" sz="2800" b="0" i="0" u="none" strike="noStrike" kern="1200" cap="none" spc="0" normalizeH="0" baseline="0" noProof="0" dirty="0">
              <a:ln>
                <a:noFill/>
              </a:ln>
              <a:solidFill>
                <a:prstClr val="white"/>
              </a:solidFill>
              <a:effectLst/>
              <a:uLnTx/>
              <a:uFillTx/>
              <a:latin typeface="BatangChe" pitchFamily="49" charset="-127"/>
              <a:ea typeface="BatangChe" pitchFamily="49" charset="-127"/>
              <a:cs typeface="Arial" pitchFamily="34" charset="0"/>
            </a:endParaRPr>
          </a:p>
        </p:txBody>
      </p:sp>
      <p:sp>
        <p:nvSpPr>
          <p:cNvPr id="37" name="AutoShape 3"/>
          <p:cNvSpPr>
            <a:spLocks noChangeArrowheads="1"/>
          </p:cNvSpPr>
          <p:nvPr/>
        </p:nvSpPr>
        <p:spPr bwMode="auto">
          <a:xfrm>
            <a:off x="1714481" y="3714754"/>
            <a:ext cx="850683" cy="765067"/>
          </a:xfrm>
          <a:prstGeom prst="roundRect">
            <a:avLst>
              <a:gd name="adj" fmla="val 16667"/>
            </a:avLst>
          </a:prstGeom>
          <a:solidFill>
            <a:schemeClr val="accent3">
              <a:lumMod val="50000"/>
            </a:schemeClr>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marL="0" marR="0" lvl="0" indent="0" algn="ctr" defTabSz="914400" rtl="0" eaLnBrk="1" fontAlgn="auto" latinLnBrk="0" hangingPunct="1">
              <a:lnSpc>
                <a:spcPct val="100000"/>
              </a:lnSpc>
              <a:spcBef>
                <a:spcPts val="0"/>
              </a:spcBef>
              <a:spcAft>
                <a:spcPts val="50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BatangChe" pitchFamily="49" charset="-127"/>
                <a:ea typeface="BatangChe" pitchFamily="49" charset="-127"/>
                <a:cs typeface="Arial" pitchFamily="34" charset="0"/>
              </a:rPr>
              <a:t>X</a:t>
            </a:r>
            <a:r>
              <a:rPr kumimoji="0" lang="en-US" sz="2800" b="1" i="0" u="none" strike="noStrike" kern="1200" cap="none" spc="0" normalizeH="0" baseline="-25000" noProof="0" dirty="0">
                <a:ln>
                  <a:noFill/>
                </a:ln>
                <a:solidFill>
                  <a:prstClr val="white"/>
                </a:solidFill>
                <a:effectLst/>
                <a:uLnTx/>
                <a:uFillTx/>
                <a:latin typeface="BatangChe" pitchFamily="49" charset="-127"/>
                <a:ea typeface="BatangChe" pitchFamily="49" charset="-127"/>
                <a:cs typeface="Arial" pitchFamily="34" charset="0"/>
              </a:rPr>
              <a:t>3</a:t>
            </a:r>
            <a:endParaRPr kumimoji="0" lang="id-ID" sz="2800" b="0" i="0" u="none" strike="noStrike" kern="1200" cap="none" spc="0" normalizeH="0" baseline="0" noProof="0" dirty="0">
              <a:ln>
                <a:noFill/>
              </a:ln>
              <a:solidFill>
                <a:prstClr val="white"/>
              </a:solidFill>
              <a:effectLst/>
              <a:uLnTx/>
              <a:uFillTx/>
              <a:latin typeface="BatangChe" pitchFamily="49" charset="-127"/>
              <a:ea typeface="BatangChe" pitchFamily="49" charset="-127"/>
              <a:cs typeface="Arial" pitchFamily="34" charset="0"/>
            </a:endParaRPr>
          </a:p>
        </p:txBody>
      </p:sp>
      <p:sp>
        <p:nvSpPr>
          <p:cNvPr id="38" name="AutoShape 3"/>
          <p:cNvSpPr>
            <a:spLocks noChangeArrowheads="1"/>
          </p:cNvSpPr>
          <p:nvPr/>
        </p:nvSpPr>
        <p:spPr bwMode="auto">
          <a:xfrm>
            <a:off x="4357688" y="1357300"/>
            <a:ext cx="850683" cy="765067"/>
          </a:xfrm>
          <a:prstGeom prst="roundRect">
            <a:avLst>
              <a:gd name="adj" fmla="val 16667"/>
            </a:avLst>
          </a:prstGeom>
          <a:solidFill>
            <a:schemeClr val="accent3">
              <a:lumMod val="50000"/>
            </a:schemeClr>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marL="0" marR="0" lvl="0" indent="0" algn="ctr" defTabSz="914400" rtl="0" eaLnBrk="1" fontAlgn="auto" latinLnBrk="0" hangingPunct="1">
              <a:lnSpc>
                <a:spcPct val="100000"/>
              </a:lnSpc>
              <a:spcBef>
                <a:spcPts val="0"/>
              </a:spcBef>
              <a:spcAft>
                <a:spcPts val="50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BatangChe" pitchFamily="49" charset="-127"/>
                <a:ea typeface="BatangChe" pitchFamily="49" charset="-127"/>
                <a:cs typeface="Arial" pitchFamily="34" charset="0"/>
              </a:rPr>
              <a:t>X</a:t>
            </a:r>
            <a:r>
              <a:rPr kumimoji="0" lang="en-US" sz="2800" b="1" i="0" u="none" strike="noStrike" kern="1200" cap="none" spc="0" normalizeH="0" baseline="-25000" noProof="0" dirty="0">
                <a:ln>
                  <a:noFill/>
                </a:ln>
                <a:solidFill>
                  <a:prstClr val="white"/>
                </a:solidFill>
                <a:effectLst/>
                <a:uLnTx/>
                <a:uFillTx/>
                <a:latin typeface="BatangChe" pitchFamily="49" charset="-127"/>
                <a:ea typeface="BatangChe" pitchFamily="49" charset="-127"/>
                <a:cs typeface="Arial" pitchFamily="34" charset="0"/>
              </a:rPr>
              <a:t>4</a:t>
            </a:r>
            <a:endParaRPr kumimoji="0" lang="id-ID" sz="2800" b="0" i="0" u="none" strike="noStrike" kern="1200" cap="none" spc="0" normalizeH="0" baseline="0" noProof="0" dirty="0">
              <a:ln>
                <a:noFill/>
              </a:ln>
              <a:solidFill>
                <a:prstClr val="white"/>
              </a:solidFill>
              <a:effectLst/>
              <a:uLnTx/>
              <a:uFillTx/>
              <a:latin typeface="BatangChe" pitchFamily="49" charset="-127"/>
              <a:ea typeface="BatangChe" pitchFamily="49" charset="-127"/>
              <a:cs typeface="Arial" pitchFamily="34" charset="0"/>
            </a:endParaRPr>
          </a:p>
        </p:txBody>
      </p:sp>
      <p:sp>
        <p:nvSpPr>
          <p:cNvPr id="39" name="AutoShape 3"/>
          <p:cNvSpPr>
            <a:spLocks noChangeArrowheads="1"/>
          </p:cNvSpPr>
          <p:nvPr/>
        </p:nvSpPr>
        <p:spPr bwMode="auto">
          <a:xfrm>
            <a:off x="4357688" y="3071812"/>
            <a:ext cx="850683" cy="765067"/>
          </a:xfrm>
          <a:prstGeom prst="roundRect">
            <a:avLst>
              <a:gd name="adj" fmla="val 16667"/>
            </a:avLst>
          </a:prstGeom>
          <a:solidFill>
            <a:schemeClr val="accent3">
              <a:lumMod val="50000"/>
            </a:schemeClr>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marL="0" marR="0" lvl="0" indent="0" algn="ctr" defTabSz="914400" rtl="0" eaLnBrk="1" fontAlgn="auto" latinLnBrk="0" hangingPunct="1">
              <a:lnSpc>
                <a:spcPct val="100000"/>
              </a:lnSpc>
              <a:spcBef>
                <a:spcPts val="0"/>
              </a:spcBef>
              <a:spcAft>
                <a:spcPts val="50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BatangChe" pitchFamily="49" charset="-127"/>
                <a:ea typeface="BatangChe" pitchFamily="49" charset="-127"/>
                <a:cs typeface="Arial" pitchFamily="34" charset="0"/>
              </a:rPr>
              <a:t>X</a:t>
            </a:r>
            <a:r>
              <a:rPr kumimoji="0" lang="en-US" sz="2800" b="1" i="0" u="none" strike="noStrike" kern="1200" cap="none" spc="0" normalizeH="0" baseline="-25000" noProof="0" dirty="0">
                <a:ln>
                  <a:noFill/>
                </a:ln>
                <a:solidFill>
                  <a:prstClr val="white"/>
                </a:solidFill>
                <a:effectLst/>
                <a:uLnTx/>
                <a:uFillTx/>
                <a:latin typeface="BatangChe" pitchFamily="49" charset="-127"/>
                <a:ea typeface="BatangChe" pitchFamily="49" charset="-127"/>
                <a:cs typeface="Arial" pitchFamily="34" charset="0"/>
              </a:rPr>
              <a:t>5</a:t>
            </a:r>
            <a:endParaRPr kumimoji="0" lang="id-ID" sz="2800" b="0" i="0" u="none" strike="noStrike" kern="1200" cap="none" spc="0" normalizeH="0" baseline="0" noProof="0" dirty="0">
              <a:ln>
                <a:noFill/>
              </a:ln>
              <a:solidFill>
                <a:prstClr val="white"/>
              </a:solidFill>
              <a:effectLst/>
              <a:uLnTx/>
              <a:uFillTx/>
              <a:latin typeface="BatangChe" pitchFamily="49" charset="-127"/>
              <a:ea typeface="BatangChe" pitchFamily="49" charset="-127"/>
              <a:cs typeface="Arial" pitchFamily="34" charset="0"/>
            </a:endParaRPr>
          </a:p>
        </p:txBody>
      </p:sp>
      <p:sp>
        <p:nvSpPr>
          <p:cNvPr id="40" name="AutoShape 3"/>
          <p:cNvSpPr>
            <a:spLocks noChangeArrowheads="1"/>
          </p:cNvSpPr>
          <p:nvPr/>
        </p:nvSpPr>
        <p:spPr bwMode="auto">
          <a:xfrm>
            <a:off x="7358082" y="2214556"/>
            <a:ext cx="850683" cy="765067"/>
          </a:xfrm>
          <a:prstGeom prst="roundRect">
            <a:avLst>
              <a:gd name="adj" fmla="val 16667"/>
            </a:avLst>
          </a:prstGeom>
          <a:solidFill>
            <a:schemeClr val="accent3">
              <a:lumMod val="50000"/>
            </a:schemeClr>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marL="0" marR="0" lvl="0" indent="0" algn="ctr" defTabSz="914400" rtl="0" eaLnBrk="1" fontAlgn="auto" latinLnBrk="0" hangingPunct="1">
              <a:lnSpc>
                <a:spcPct val="100000"/>
              </a:lnSpc>
              <a:spcBef>
                <a:spcPts val="0"/>
              </a:spcBef>
              <a:spcAft>
                <a:spcPts val="50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BatangChe" pitchFamily="49" charset="-127"/>
                <a:ea typeface="BatangChe" pitchFamily="49" charset="-127"/>
                <a:cs typeface="Arial" pitchFamily="34" charset="0"/>
              </a:rPr>
              <a:t>Y</a:t>
            </a:r>
            <a:endParaRPr kumimoji="0" lang="id-ID" sz="2800" b="0" i="0" u="none" strike="noStrike" kern="1200" cap="none" spc="0" normalizeH="0" baseline="0" noProof="0" dirty="0">
              <a:ln>
                <a:noFill/>
              </a:ln>
              <a:solidFill>
                <a:prstClr val="white"/>
              </a:solidFill>
              <a:effectLst/>
              <a:uLnTx/>
              <a:uFillTx/>
              <a:latin typeface="BatangChe" pitchFamily="49" charset="-127"/>
              <a:ea typeface="BatangChe" pitchFamily="49" charset="-127"/>
              <a:cs typeface="Arial" pitchFamily="34" charset="0"/>
            </a:endParaRPr>
          </a:p>
        </p:txBody>
      </p:sp>
      <p:sp>
        <p:nvSpPr>
          <p:cNvPr id="2" name="Rectangle 1">
            <a:extLst>
              <a:ext uri="{FF2B5EF4-FFF2-40B4-BE49-F238E27FC236}">
                <a16:creationId xmlns:a16="http://schemas.microsoft.com/office/drawing/2014/main" id="{6F071445-6BE0-45CC-97C9-72DEA1209CEC}"/>
              </a:ext>
            </a:extLst>
          </p:cNvPr>
          <p:cNvSpPr/>
          <p:nvPr/>
        </p:nvSpPr>
        <p:spPr>
          <a:xfrm>
            <a:off x="2784531" y="5234665"/>
            <a:ext cx="4572000" cy="646331"/>
          </a:xfrm>
          <a:prstGeom prst="rect">
            <a:avLst/>
          </a:prstGeom>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Arial Rounded MT Bold" pitchFamily="34" charset="0"/>
                <a:ea typeface="+mn-ea"/>
                <a:cs typeface="+mn-cs"/>
              </a:rPr>
              <a:t>Analisis</a:t>
            </a:r>
            <a:r>
              <a:rPr kumimoji="0" lang="en-US" sz="1800" b="0" i="0" u="none" strike="noStrike" kern="1200" cap="none" spc="0" normalizeH="0" baseline="0" noProof="0" dirty="0">
                <a:ln>
                  <a:noFill/>
                </a:ln>
                <a:solidFill>
                  <a:prstClr val="black"/>
                </a:solidFill>
                <a:effectLst/>
                <a:uLnTx/>
                <a:uFillTx/>
                <a:latin typeface="Arial Rounded MT Bold" pitchFamily="34" charset="0"/>
                <a:ea typeface="+mn-ea"/>
                <a:cs typeface="+mn-cs"/>
              </a:rPr>
              <a:t> Data </a:t>
            </a:r>
            <a:r>
              <a:rPr kumimoji="0" lang="en-US" sz="1800" b="0" i="0" u="none" strike="noStrike" kern="1200" cap="none" spc="0" normalizeH="0" baseline="0" noProof="0" dirty="0" err="1">
                <a:ln>
                  <a:noFill/>
                </a:ln>
                <a:solidFill>
                  <a:prstClr val="black"/>
                </a:solidFill>
                <a:effectLst/>
                <a:uLnTx/>
                <a:uFillTx/>
                <a:latin typeface="Arial Rounded MT Bold" pitchFamily="34" charset="0"/>
                <a:ea typeface="+mn-ea"/>
                <a:cs typeface="+mn-cs"/>
              </a:rPr>
              <a:t>dengan</a:t>
            </a:r>
            <a:r>
              <a:rPr kumimoji="0" lang="en-US" sz="1800" b="0" i="0" u="none" strike="noStrike" kern="1200" cap="none" spc="0" normalizeH="0" baseline="0" noProof="0" dirty="0">
                <a:ln>
                  <a:noFill/>
                </a:ln>
                <a:solidFill>
                  <a:prstClr val="black"/>
                </a:solidFill>
                <a:effectLst/>
                <a:uLnTx/>
                <a:uFillTx/>
                <a:latin typeface="Arial Rounded MT Bold" pitchFamily="34" charset="0"/>
                <a:ea typeface="+mn-ea"/>
                <a:cs typeface="+mn-cs"/>
              </a:rPr>
              <a:t> </a:t>
            </a:r>
            <a:r>
              <a:rPr kumimoji="0" lang="en-US" sz="1800" b="0" i="0" u="none" strike="noStrike" kern="1200" cap="none" spc="0" normalizeH="0" baseline="0" noProof="0" dirty="0" err="1">
                <a:ln>
                  <a:noFill/>
                </a:ln>
                <a:solidFill>
                  <a:prstClr val="black"/>
                </a:solidFill>
                <a:effectLst/>
                <a:uLnTx/>
                <a:uFillTx/>
                <a:latin typeface="Arial Rounded MT Bold" pitchFamily="34" charset="0"/>
                <a:ea typeface="+mn-ea"/>
                <a:cs typeface="+mn-cs"/>
              </a:rPr>
              <a:t>apa</a:t>
            </a:r>
            <a:r>
              <a:rPr kumimoji="0" lang="en-US" sz="1800" b="0" i="0" u="none" strike="noStrike" kern="1200" cap="none" spc="0" normalizeH="0" baseline="0" noProof="0" dirty="0">
                <a:ln>
                  <a:noFill/>
                </a:ln>
                <a:solidFill>
                  <a:prstClr val="black"/>
                </a:solidFill>
                <a:effectLst/>
                <a:uLnTx/>
                <a:uFillTx/>
                <a:latin typeface="Arial Rounded MT Bold" pitchFamily="34" charset="0"/>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rial Rounded MT Bold" pitchFamily="34" charset="0"/>
                <a:ea typeface="+mn-ea"/>
                <a:cs typeface="+mn-cs"/>
              </a:rPr>
              <a:t>Path Analysis/</a:t>
            </a:r>
            <a:r>
              <a:rPr kumimoji="0" lang="en-US" sz="1800" b="0" i="0" u="none" strike="noStrike" kern="1200" cap="none" spc="0" normalizeH="0" baseline="0" noProof="0" dirty="0" err="1">
                <a:ln>
                  <a:noFill/>
                </a:ln>
                <a:solidFill>
                  <a:prstClr val="black"/>
                </a:solidFill>
                <a:effectLst/>
                <a:uLnTx/>
                <a:uFillTx/>
                <a:latin typeface="Arial Rounded MT Bold" pitchFamily="34" charset="0"/>
                <a:ea typeface="+mn-ea"/>
                <a:cs typeface="+mn-cs"/>
              </a:rPr>
              <a:t>Analisis</a:t>
            </a:r>
            <a:r>
              <a:rPr kumimoji="0" lang="en-US" sz="1800" b="0" i="0" u="none" strike="noStrike" kern="1200" cap="none" spc="0" normalizeH="0" baseline="0" noProof="0" dirty="0">
                <a:ln>
                  <a:noFill/>
                </a:ln>
                <a:solidFill>
                  <a:prstClr val="black"/>
                </a:solidFill>
                <a:effectLst/>
                <a:uLnTx/>
                <a:uFillTx/>
                <a:latin typeface="Arial Rounded MT Bold" pitchFamily="34" charset="0"/>
                <a:ea typeface="+mn-ea"/>
                <a:cs typeface="+mn-cs"/>
              </a:rPr>
              <a:t> Jalur</a:t>
            </a:r>
          </a:p>
        </p:txBody>
      </p:sp>
    </p:spTree>
    <p:extLst>
      <p:ext uri="{BB962C8B-B14F-4D97-AF65-F5344CB8AC3E}">
        <p14:creationId xmlns:p14="http://schemas.microsoft.com/office/powerpoint/2010/main" val="436788015"/>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A643C1-3D7E-477A-B2E4-0574EE6D96CB}"/>
              </a:ext>
            </a:extLst>
          </p:cNvPr>
          <p:cNvSpPr>
            <a:spLocks noGrp="1"/>
          </p:cNvSpPr>
          <p:nvPr>
            <p:ph type="title"/>
          </p:nvPr>
        </p:nvSpPr>
        <p:spPr/>
        <p:txBody>
          <a:bodyPr/>
          <a:lstStyle/>
          <a:p>
            <a:r>
              <a:rPr lang="en-ID" sz="3200" dirty="0"/>
              <a:t>KORELASI YANG LAIN</a:t>
            </a:r>
            <a:br>
              <a:rPr lang="en-ID" sz="2000" dirty="0"/>
            </a:br>
            <a:r>
              <a:rPr lang="en-ID" sz="2000" dirty="0"/>
              <a:t> (Stephen Isaac1981) </a:t>
            </a:r>
          </a:p>
        </p:txBody>
      </p:sp>
      <p:sp>
        <p:nvSpPr>
          <p:cNvPr id="3" name="Content Placeholder 2">
            <a:extLst>
              <a:ext uri="{FF2B5EF4-FFF2-40B4-BE49-F238E27FC236}">
                <a16:creationId xmlns:a16="http://schemas.microsoft.com/office/drawing/2014/main" id="{E2A28851-9BDE-4DFB-86F7-CBCBDAF9E750}"/>
              </a:ext>
            </a:extLst>
          </p:cNvPr>
          <p:cNvSpPr>
            <a:spLocks noGrp="1"/>
          </p:cNvSpPr>
          <p:nvPr>
            <p:ph idx="1"/>
          </p:nvPr>
        </p:nvSpPr>
        <p:spPr>
          <a:xfrm>
            <a:off x="457200" y="1417638"/>
            <a:ext cx="8229600" cy="4708525"/>
          </a:xfrm>
        </p:spPr>
        <p:txBody>
          <a:bodyPr/>
          <a:lstStyle/>
          <a:p>
            <a:pPr marL="514350" indent="-514350">
              <a:buAutoNum type="arabicPeriod"/>
            </a:pPr>
            <a:r>
              <a:rPr lang="en-ID" sz="2800" dirty="0" err="1"/>
              <a:t>Korelasi</a:t>
            </a:r>
            <a:r>
              <a:rPr lang="en-ID" sz="2800" dirty="0"/>
              <a:t> Biserial: data artificial dichotomy  dan continuous</a:t>
            </a:r>
          </a:p>
          <a:p>
            <a:pPr marL="514350" indent="-514350">
              <a:buAutoNum type="arabicPeriod"/>
            </a:pPr>
            <a:r>
              <a:rPr lang="en-ID" sz="2800" dirty="0"/>
              <a:t>Widespread biserial correlation: data widespread artificial dichotomy dan continuous</a:t>
            </a:r>
          </a:p>
          <a:p>
            <a:pPr marL="514350" indent="-514350">
              <a:buAutoNum type="arabicPeriod"/>
            </a:pPr>
            <a:r>
              <a:rPr lang="en-ID" sz="2800" dirty="0"/>
              <a:t>Point Biserial C data True Dichotomy dan continuous</a:t>
            </a:r>
          </a:p>
          <a:p>
            <a:pPr marL="514350" indent="-514350">
              <a:buAutoNum type="arabicPeriod"/>
            </a:pPr>
            <a:r>
              <a:rPr lang="en-ID" sz="2800" dirty="0"/>
              <a:t>Tetrachoric correlation: data artificial </a:t>
            </a:r>
            <a:r>
              <a:rPr lang="en-ID" sz="2800" dirty="0" err="1"/>
              <a:t>dichotomi</a:t>
            </a:r>
            <a:r>
              <a:rPr lang="en-ID" sz="2800" dirty="0"/>
              <a:t> dan artificial </a:t>
            </a:r>
            <a:r>
              <a:rPr lang="en-ID" sz="2800" dirty="0" err="1"/>
              <a:t>dichotomi</a:t>
            </a:r>
            <a:endParaRPr lang="en-ID" sz="2800" dirty="0"/>
          </a:p>
          <a:p>
            <a:pPr marL="514350" indent="-514350">
              <a:buAutoNum type="arabicPeriod"/>
            </a:pPr>
            <a:r>
              <a:rPr lang="en-ID" sz="2800" dirty="0"/>
              <a:t>Phi </a:t>
            </a:r>
            <a:r>
              <a:rPr lang="en-ID" sz="2800" dirty="0" err="1"/>
              <a:t>Cooficient</a:t>
            </a:r>
            <a:r>
              <a:rPr lang="en-ID" sz="2800" dirty="0"/>
              <a:t> : data artificial </a:t>
            </a:r>
            <a:r>
              <a:rPr lang="en-ID" sz="2800" dirty="0" err="1"/>
              <a:t>dichotomi</a:t>
            </a:r>
            <a:r>
              <a:rPr lang="en-ID" sz="2800" dirty="0"/>
              <a:t> dan data artificial </a:t>
            </a:r>
            <a:r>
              <a:rPr lang="en-ID" sz="2800" dirty="0" err="1"/>
              <a:t>dichotomi</a:t>
            </a:r>
            <a:r>
              <a:rPr lang="en-ID" sz="2800" dirty="0"/>
              <a:t> </a:t>
            </a:r>
          </a:p>
          <a:p>
            <a:pPr marL="514350" indent="-514350">
              <a:buAutoNum type="arabicPeriod"/>
            </a:pPr>
            <a:endParaRPr lang="en-ID" dirty="0"/>
          </a:p>
          <a:p>
            <a:pPr marL="514350" indent="-514350">
              <a:buAutoNum type="arabicPeriod"/>
            </a:pPr>
            <a:endParaRPr lang="en-ID" dirty="0"/>
          </a:p>
        </p:txBody>
      </p:sp>
    </p:spTree>
    <p:extLst>
      <p:ext uri="{BB962C8B-B14F-4D97-AF65-F5344CB8AC3E}">
        <p14:creationId xmlns:p14="http://schemas.microsoft.com/office/powerpoint/2010/main" val="3022023325"/>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1E1F45A2-B2E0-4C4A-9080-90067FEA9342}"/>
              </a:ext>
            </a:extLst>
          </p:cNvPr>
          <p:cNvPicPr>
            <a:picLocks noChangeAspect="1"/>
          </p:cNvPicPr>
          <p:nvPr/>
        </p:nvPicPr>
        <p:blipFill>
          <a:blip r:embed="rId2"/>
          <a:stretch>
            <a:fillRect/>
          </a:stretch>
        </p:blipFill>
        <p:spPr>
          <a:xfrm rot="20039740">
            <a:off x="894758" y="442361"/>
            <a:ext cx="2976800" cy="4221088"/>
          </a:xfrm>
          <a:prstGeom prst="rect">
            <a:avLst/>
          </a:prstGeom>
        </p:spPr>
      </p:pic>
      <p:pic>
        <p:nvPicPr>
          <p:cNvPr id="5" name="Picture 4">
            <a:extLst>
              <a:ext uri="{FF2B5EF4-FFF2-40B4-BE49-F238E27FC236}">
                <a16:creationId xmlns:a16="http://schemas.microsoft.com/office/drawing/2014/main" id="{8012C8BE-911B-4CD4-9A53-8A5E09073251}"/>
              </a:ext>
            </a:extLst>
          </p:cNvPr>
          <p:cNvPicPr>
            <a:picLocks noChangeAspect="1"/>
          </p:cNvPicPr>
          <p:nvPr/>
        </p:nvPicPr>
        <p:blipFill>
          <a:blip r:embed="rId2"/>
          <a:stretch>
            <a:fillRect/>
          </a:stretch>
        </p:blipFill>
        <p:spPr>
          <a:xfrm rot="20039740">
            <a:off x="3258429" y="1318455"/>
            <a:ext cx="2976800" cy="4221088"/>
          </a:xfrm>
          <a:prstGeom prst="rect">
            <a:avLst/>
          </a:prstGeom>
        </p:spPr>
      </p:pic>
      <p:pic>
        <p:nvPicPr>
          <p:cNvPr id="6" name="Picture 5">
            <a:extLst>
              <a:ext uri="{FF2B5EF4-FFF2-40B4-BE49-F238E27FC236}">
                <a16:creationId xmlns:a16="http://schemas.microsoft.com/office/drawing/2014/main" id="{75E4257F-6638-4692-B5FA-9F0B4C80900A}"/>
              </a:ext>
            </a:extLst>
          </p:cNvPr>
          <p:cNvPicPr>
            <a:picLocks noChangeAspect="1"/>
          </p:cNvPicPr>
          <p:nvPr/>
        </p:nvPicPr>
        <p:blipFill>
          <a:blip r:embed="rId2"/>
          <a:stretch>
            <a:fillRect/>
          </a:stretch>
        </p:blipFill>
        <p:spPr>
          <a:xfrm rot="20039740">
            <a:off x="4339655" y="1563648"/>
            <a:ext cx="2976800" cy="4221088"/>
          </a:xfrm>
          <a:prstGeom prst="rect">
            <a:avLst/>
          </a:prstGeom>
        </p:spPr>
      </p:pic>
      <p:pic>
        <p:nvPicPr>
          <p:cNvPr id="7" name="Picture 6">
            <a:extLst>
              <a:ext uri="{FF2B5EF4-FFF2-40B4-BE49-F238E27FC236}">
                <a16:creationId xmlns:a16="http://schemas.microsoft.com/office/drawing/2014/main" id="{FC8E9F4F-A742-493C-B9BE-D483B97C668C}"/>
              </a:ext>
            </a:extLst>
          </p:cNvPr>
          <p:cNvPicPr>
            <a:picLocks noChangeAspect="1"/>
          </p:cNvPicPr>
          <p:nvPr/>
        </p:nvPicPr>
        <p:blipFill>
          <a:blip r:embed="rId2"/>
          <a:stretch>
            <a:fillRect/>
          </a:stretch>
        </p:blipFill>
        <p:spPr>
          <a:xfrm rot="20039740">
            <a:off x="5420879" y="1777991"/>
            <a:ext cx="2976800" cy="4221088"/>
          </a:xfrm>
          <a:prstGeom prst="rect">
            <a:avLst/>
          </a:prstGeom>
        </p:spPr>
      </p:pic>
    </p:spTree>
    <p:extLst>
      <p:ext uri="{BB962C8B-B14F-4D97-AF65-F5344CB8AC3E}">
        <p14:creationId xmlns:p14="http://schemas.microsoft.com/office/powerpoint/2010/main" val="1891408665"/>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id="{0B035DE6-D2A7-4904-B959-B168FD6CACE9}"/>
              </a:ext>
            </a:extLst>
          </p:cNvPr>
          <p:cNvGraphicFramePr>
            <a:graphicFrameLocks noGrp="1"/>
          </p:cNvGraphicFramePr>
          <p:nvPr/>
        </p:nvGraphicFramePr>
        <p:xfrm>
          <a:off x="539552" y="764704"/>
          <a:ext cx="7776864" cy="5943600"/>
        </p:xfrm>
        <a:graphic>
          <a:graphicData uri="http://schemas.openxmlformats.org/drawingml/2006/table">
            <a:tbl>
              <a:tblPr firstRow="1" bandRow="1">
                <a:tableStyleId>{5940675A-B579-460E-94D1-54222C63F5DA}</a:tableStyleId>
              </a:tblPr>
              <a:tblGrid>
                <a:gridCol w="1224136">
                  <a:extLst>
                    <a:ext uri="{9D8B030D-6E8A-4147-A177-3AD203B41FA5}">
                      <a16:colId xmlns:a16="http://schemas.microsoft.com/office/drawing/2014/main" val="3155464196"/>
                    </a:ext>
                  </a:extLst>
                </a:gridCol>
                <a:gridCol w="576064">
                  <a:extLst>
                    <a:ext uri="{9D8B030D-6E8A-4147-A177-3AD203B41FA5}">
                      <a16:colId xmlns:a16="http://schemas.microsoft.com/office/drawing/2014/main" val="420678664"/>
                    </a:ext>
                  </a:extLst>
                </a:gridCol>
                <a:gridCol w="5976664">
                  <a:extLst>
                    <a:ext uri="{9D8B030D-6E8A-4147-A177-3AD203B41FA5}">
                      <a16:colId xmlns:a16="http://schemas.microsoft.com/office/drawing/2014/main" val="404329814"/>
                    </a:ext>
                  </a:extLst>
                </a:gridCol>
              </a:tblGrid>
              <a:tr h="370840">
                <a:tc>
                  <a:txBody>
                    <a:bodyPr/>
                    <a:lstStyle/>
                    <a:p>
                      <a:r>
                        <a:rPr lang="en-ID" sz="2000" dirty="0">
                          <a:latin typeface="Arial Rounded MT Bold" panose="020F0704030504030204" pitchFamily="34" charset="0"/>
                        </a:rPr>
                        <a:t>BAB I</a:t>
                      </a:r>
                    </a:p>
                  </a:txBody>
                  <a:tcPr/>
                </a:tc>
                <a:tc gridSpan="2">
                  <a:txBody>
                    <a:bodyPr/>
                    <a:lstStyle/>
                    <a:p>
                      <a:r>
                        <a:rPr lang="en-ID" sz="2000" dirty="0">
                          <a:latin typeface="Arial Rounded MT Bold" panose="020F0704030504030204" pitchFamily="34" charset="0"/>
                        </a:rPr>
                        <a:t>PENDAHULUAN </a:t>
                      </a:r>
                    </a:p>
                  </a:txBody>
                  <a:tcPr/>
                </a:tc>
                <a:tc hMerge="1">
                  <a:txBody>
                    <a:bodyPr/>
                    <a:lstStyle/>
                    <a:p>
                      <a:endParaRPr lang="en-ID" sz="2000" dirty="0">
                        <a:latin typeface="Arial Rounded MT Bold" panose="020F0704030504030204" pitchFamily="34" charset="0"/>
                      </a:endParaRPr>
                    </a:p>
                  </a:txBody>
                  <a:tcPr/>
                </a:tc>
                <a:extLst>
                  <a:ext uri="{0D108BD9-81ED-4DB2-BD59-A6C34878D82A}">
                    <a16:rowId xmlns:a16="http://schemas.microsoft.com/office/drawing/2014/main" val="2751902306"/>
                  </a:ext>
                </a:extLst>
              </a:tr>
              <a:tr h="370840">
                <a:tc>
                  <a:txBody>
                    <a:bodyPr/>
                    <a:lstStyle/>
                    <a:p>
                      <a:endParaRPr lang="en-ID" sz="2000">
                        <a:latin typeface="Arial Rounded MT Bold" panose="020F0704030504030204" pitchFamily="34" charset="0"/>
                      </a:endParaRPr>
                    </a:p>
                  </a:txBody>
                  <a:tcPr/>
                </a:tc>
                <a:tc>
                  <a:txBody>
                    <a:bodyPr/>
                    <a:lstStyle/>
                    <a:p>
                      <a:r>
                        <a:rPr lang="en-ID" sz="2000" dirty="0">
                          <a:latin typeface="Arial Rounded MT Bold" panose="020F0704030504030204" pitchFamily="34" charset="0"/>
                        </a:rPr>
                        <a:t>A</a:t>
                      </a:r>
                    </a:p>
                  </a:txBody>
                  <a:tcPr/>
                </a:tc>
                <a:tc>
                  <a:txBody>
                    <a:bodyPr/>
                    <a:lstStyle/>
                    <a:p>
                      <a:r>
                        <a:rPr lang="en-ID" sz="2000" dirty="0" err="1">
                          <a:latin typeface="Arial Rounded MT Bold" panose="020F0704030504030204" pitchFamily="34" charset="0"/>
                        </a:rPr>
                        <a:t>Latar</a:t>
                      </a:r>
                      <a:r>
                        <a:rPr lang="en-ID" sz="2000" dirty="0">
                          <a:latin typeface="Arial Rounded MT Bold" panose="020F0704030504030204" pitchFamily="34" charset="0"/>
                        </a:rPr>
                        <a:t> </a:t>
                      </a:r>
                      <a:r>
                        <a:rPr lang="en-ID" sz="2000" dirty="0" err="1">
                          <a:latin typeface="Arial Rounded MT Bold" panose="020F0704030504030204" pitchFamily="34" charset="0"/>
                        </a:rPr>
                        <a:t>Belakang</a:t>
                      </a:r>
                      <a:r>
                        <a:rPr lang="en-ID" sz="2000" dirty="0">
                          <a:latin typeface="Arial Rounded MT Bold" panose="020F0704030504030204" pitchFamily="34" charset="0"/>
                        </a:rPr>
                        <a:t> </a:t>
                      </a:r>
                      <a:r>
                        <a:rPr lang="en-ID" sz="2000" dirty="0" err="1">
                          <a:latin typeface="Arial Rounded MT Bold" panose="020F0704030504030204" pitchFamily="34" charset="0"/>
                        </a:rPr>
                        <a:t>Masalah</a:t>
                      </a:r>
                      <a:endParaRPr lang="en-ID" sz="2000" dirty="0">
                        <a:latin typeface="Arial Rounded MT Bold" panose="020F0704030504030204" pitchFamily="34" charset="0"/>
                      </a:endParaRPr>
                    </a:p>
                  </a:txBody>
                  <a:tcPr/>
                </a:tc>
                <a:extLst>
                  <a:ext uri="{0D108BD9-81ED-4DB2-BD59-A6C34878D82A}">
                    <a16:rowId xmlns:a16="http://schemas.microsoft.com/office/drawing/2014/main" val="2022430924"/>
                  </a:ext>
                </a:extLst>
              </a:tr>
              <a:tr h="370840">
                <a:tc>
                  <a:txBody>
                    <a:bodyPr/>
                    <a:lstStyle/>
                    <a:p>
                      <a:endParaRPr lang="en-ID" sz="2000">
                        <a:latin typeface="Arial Rounded MT Bold" panose="020F0704030504030204" pitchFamily="34" charset="0"/>
                      </a:endParaRPr>
                    </a:p>
                  </a:txBody>
                  <a:tcPr/>
                </a:tc>
                <a:tc>
                  <a:txBody>
                    <a:bodyPr/>
                    <a:lstStyle/>
                    <a:p>
                      <a:r>
                        <a:rPr lang="en-ID" sz="2000" dirty="0">
                          <a:latin typeface="Arial Rounded MT Bold" panose="020F0704030504030204" pitchFamily="34" charset="0"/>
                        </a:rPr>
                        <a:t>B</a:t>
                      </a:r>
                    </a:p>
                  </a:txBody>
                  <a:tcPr/>
                </a:tc>
                <a:tc>
                  <a:txBody>
                    <a:bodyPr/>
                    <a:lstStyle/>
                    <a:p>
                      <a:r>
                        <a:rPr lang="en-ID" sz="2000" dirty="0" err="1">
                          <a:latin typeface="Arial Rounded MT Bold" panose="020F0704030504030204" pitchFamily="34" charset="0"/>
                        </a:rPr>
                        <a:t>Identifikasi</a:t>
                      </a:r>
                      <a:r>
                        <a:rPr lang="en-ID" sz="2000" dirty="0">
                          <a:latin typeface="Arial Rounded MT Bold" panose="020F0704030504030204" pitchFamily="34" charset="0"/>
                        </a:rPr>
                        <a:t> </a:t>
                      </a:r>
                      <a:r>
                        <a:rPr lang="en-ID" sz="2000" dirty="0" err="1">
                          <a:latin typeface="Arial Rounded MT Bold" panose="020F0704030504030204" pitchFamily="34" charset="0"/>
                        </a:rPr>
                        <a:t>Masalah</a:t>
                      </a:r>
                      <a:endParaRPr lang="en-ID" sz="2000" dirty="0">
                        <a:latin typeface="Arial Rounded MT Bold" panose="020F0704030504030204" pitchFamily="34" charset="0"/>
                      </a:endParaRPr>
                    </a:p>
                  </a:txBody>
                  <a:tcPr/>
                </a:tc>
                <a:extLst>
                  <a:ext uri="{0D108BD9-81ED-4DB2-BD59-A6C34878D82A}">
                    <a16:rowId xmlns:a16="http://schemas.microsoft.com/office/drawing/2014/main" val="2574236211"/>
                  </a:ext>
                </a:extLst>
              </a:tr>
              <a:tr h="370840">
                <a:tc>
                  <a:txBody>
                    <a:bodyPr/>
                    <a:lstStyle/>
                    <a:p>
                      <a:endParaRPr lang="en-ID" sz="2000" dirty="0">
                        <a:latin typeface="Arial Rounded MT Bold" panose="020F0704030504030204" pitchFamily="34" charset="0"/>
                      </a:endParaRPr>
                    </a:p>
                  </a:txBody>
                  <a:tcPr/>
                </a:tc>
                <a:tc>
                  <a:txBody>
                    <a:bodyPr/>
                    <a:lstStyle/>
                    <a:p>
                      <a:r>
                        <a:rPr lang="en-ID" sz="2000" dirty="0">
                          <a:latin typeface="Arial Rounded MT Bold" panose="020F0704030504030204" pitchFamily="34" charset="0"/>
                        </a:rPr>
                        <a:t>C</a:t>
                      </a:r>
                    </a:p>
                  </a:txBody>
                  <a:tcPr/>
                </a:tc>
                <a:tc>
                  <a:txBody>
                    <a:bodyPr/>
                    <a:lstStyle/>
                    <a:p>
                      <a:r>
                        <a:rPr lang="en-ID" sz="2000" dirty="0">
                          <a:latin typeface="Arial Rounded MT Bold" panose="020F0704030504030204" pitchFamily="34" charset="0"/>
                        </a:rPr>
                        <a:t>Batasan </a:t>
                      </a:r>
                      <a:r>
                        <a:rPr lang="en-ID" sz="2000" dirty="0" err="1">
                          <a:latin typeface="Arial Rounded MT Bold" panose="020F0704030504030204" pitchFamily="34" charset="0"/>
                        </a:rPr>
                        <a:t>Masalah</a:t>
                      </a:r>
                      <a:endParaRPr lang="en-ID" sz="2000" dirty="0">
                        <a:latin typeface="Arial Rounded MT Bold" panose="020F0704030504030204" pitchFamily="34" charset="0"/>
                      </a:endParaRPr>
                    </a:p>
                  </a:txBody>
                  <a:tcPr/>
                </a:tc>
                <a:extLst>
                  <a:ext uri="{0D108BD9-81ED-4DB2-BD59-A6C34878D82A}">
                    <a16:rowId xmlns:a16="http://schemas.microsoft.com/office/drawing/2014/main" val="969490254"/>
                  </a:ext>
                </a:extLst>
              </a:tr>
              <a:tr h="370840">
                <a:tc>
                  <a:txBody>
                    <a:bodyPr/>
                    <a:lstStyle/>
                    <a:p>
                      <a:endParaRPr lang="en-ID" sz="2000" dirty="0">
                        <a:latin typeface="Arial Rounded MT Bold" panose="020F0704030504030204" pitchFamily="34" charset="0"/>
                      </a:endParaRPr>
                    </a:p>
                  </a:txBody>
                  <a:tcPr/>
                </a:tc>
                <a:tc>
                  <a:txBody>
                    <a:bodyPr/>
                    <a:lstStyle/>
                    <a:p>
                      <a:r>
                        <a:rPr lang="en-ID" sz="2000" dirty="0">
                          <a:latin typeface="Arial Rounded MT Bold" panose="020F0704030504030204" pitchFamily="34" charset="0"/>
                        </a:rPr>
                        <a:t>D</a:t>
                      </a:r>
                    </a:p>
                  </a:txBody>
                  <a:tcPr/>
                </a:tc>
                <a:tc>
                  <a:txBody>
                    <a:bodyPr/>
                    <a:lstStyle/>
                    <a:p>
                      <a:r>
                        <a:rPr lang="en-ID" sz="2000" dirty="0" err="1">
                          <a:latin typeface="Arial Rounded MT Bold" panose="020F0704030504030204" pitchFamily="34" charset="0"/>
                        </a:rPr>
                        <a:t>Rumusan</a:t>
                      </a:r>
                      <a:r>
                        <a:rPr lang="en-ID" sz="2000" dirty="0">
                          <a:latin typeface="Arial Rounded MT Bold" panose="020F0704030504030204" pitchFamily="34" charset="0"/>
                        </a:rPr>
                        <a:t> </a:t>
                      </a:r>
                      <a:r>
                        <a:rPr lang="en-ID" sz="2000" dirty="0" err="1">
                          <a:latin typeface="Arial Rounded MT Bold" panose="020F0704030504030204" pitchFamily="34" charset="0"/>
                        </a:rPr>
                        <a:t>Masalah</a:t>
                      </a:r>
                      <a:endParaRPr lang="en-ID" sz="2000" dirty="0">
                        <a:latin typeface="Arial Rounded MT Bold" panose="020F0704030504030204" pitchFamily="34" charset="0"/>
                      </a:endParaRPr>
                    </a:p>
                  </a:txBody>
                  <a:tcPr/>
                </a:tc>
                <a:extLst>
                  <a:ext uri="{0D108BD9-81ED-4DB2-BD59-A6C34878D82A}">
                    <a16:rowId xmlns:a16="http://schemas.microsoft.com/office/drawing/2014/main" val="2516786553"/>
                  </a:ext>
                </a:extLst>
              </a:tr>
              <a:tr h="370840">
                <a:tc>
                  <a:txBody>
                    <a:bodyPr/>
                    <a:lstStyle/>
                    <a:p>
                      <a:endParaRPr lang="en-ID" sz="2000" dirty="0">
                        <a:latin typeface="Arial Rounded MT Bold" panose="020F0704030504030204" pitchFamily="34" charset="0"/>
                      </a:endParaRPr>
                    </a:p>
                  </a:txBody>
                  <a:tcPr/>
                </a:tc>
                <a:tc>
                  <a:txBody>
                    <a:bodyPr/>
                    <a:lstStyle/>
                    <a:p>
                      <a:r>
                        <a:rPr lang="en-ID" sz="2000" dirty="0">
                          <a:latin typeface="Arial Rounded MT Bold" panose="020F0704030504030204" pitchFamily="34" charset="0"/>
                        </a:rPr>
                        <a:t>E</a:t>
                      </a:r>
                    </a:p>
                  </a:txBody>
                  <a:tcPr/>
                </a:tc>
                <a:tc>
                  <a:txBody>
                    <a:bodyPr/>
                    <a:lstStyle/>
                    <a:p>
                      <a:r>
                        <a:rPr lang="en-ID" sz="2000" dirty="0" err="1">
                          <a:latin typeface="Arial Rounded MT Bold" panose="020F0704030504030204" pitchFamily="34" charset="0"/>
                        </a:rPr>
                        <a:t>Tujuan</a:t>
                      </a:r>
                      <a:r>
                        <a:rPr lang="en-ID" sz="2000" dirty="0">
                          <a:latin typeface="Arial Rounded MT Bold" panose="020F0704030504030204" pitchFamily="34" charset="0"/>
                        </a:rPr>
                        <a:t> dan </a:t>
                      </a:r>
                      <a:r>
                        <a:rPr lang="en-ID" sz="2000" dirty="0" err="1">
                          <a:latin typeface="Arial Rounded MT Bold" panose="020F0704030504030204" pitchFamily="34" charset="0"/>
                        </a:rPr>
                        <a:t>Manfaat</a:t>
                      </a:r>
                      <a:r>
                        <a:rPr lang="en-ID" sz="2000" dirty="0">
                          <a:latin typeface="Arial Rounded MT Bold" panose="020F0704030504030204" pitchFamily="34" charset="0"/>
                        </a:rPr>
                        <a:t> </a:t>
                      </a:r>
                      <a:r>
                        <a:rPr lang="en-ID" sz="2000" dirty="0" err="1">
                          <a:latin typeface="Arial Rounded MT Bold" panose="020F0704030504030204" pitchFamily="34" charset="0"/>
                        </a:rPr>
                        <a:t>Penelitian</a:t>
                      </a:r>
                      <a:endParaRPr lang="en-ID" sz="2000" dirty="0">
                        <a:latin typeface="Arial Rounded MT Bold" panose="020F0704030504030204" pitchFamily="34" charset="0"/>
                      </a:endParaRPr>
                    </a:p>
                  </a:txBody>
                  <a:tcPr/>
                </a:tc>
                <a:extLst>
                  <a:ext uri="{0D108BD9-81ED-4DB2-BD59-A6C34878D82A}">
                    <a16:rowId xmlns:a16="http://schemas.microsoft.com/office/drawing/2014/main" val="2535893909"/>
                  </a:ext>
                </a:extLst>
              </a:tr>
              <a:tr h="370840">
                <a:tc>
                  <a:txBody>
                    <a:bodyPr/>
                    <a:lstStyle/>
                    <a:p>
                      <a:r>
                        <a:rPr lang="en-ID" sz="2000" dirty="0">
                          <a:latin typeface="Arial Rounded MT Bold" panose="020F0704030504030204" pitchFamily="34" charset="0"/>
                        </a:rPr>
                        <a:t>BAB II</a:t>
                      </a:r>
                    </a:p>
                  </a:txBody>
                  <a:tcPr/>
                </a:tc>
                <a:tc gridSpan="2">
                  <a:txBody>
                    <a:bodyPr/>
                    <a:lstStyle/>
                    <a:p>
                      <a:r>
                        <a:rPr lang="en-ID" sz="2000" dirty="0">
                          <a:latin typeface="Arial Rounded MT Bold" panose="020F0704030504030204" pitchFamily="34" charset="0"/>
                        </a:rPr>
                        <a:t>LANDASAN TEORI</a:t>
                      </a:r>
                    </a:p>
                  </a:txBody>
                  <a:tcPr/>
                </a:tc>
                <a:tc hMerge="1">
                  <a:txBody>
                    <a:bodyPr/>
                    <a:lstStyle/>
                    <a:p>
                      <a:endParaRPr lang="en-ID" sz="2000" dirty="0">
                        <a:latin typeface="Arial Rounded MT Bold" panose="020F0704030504030204" pitchFamily="34" charset="0"/>
                      </a:endParaRPr>
                    </a:p>
                  </a:txBody>
                  <a:tcPr/>
                </a:tc>
                <a:extLst>
                  <a:ext uri="{0D108BD9-81ED-4DB2-BD59-A6C34878D82A}">
                    <a16:rowId xmlns:a16="http://schemas.microsoft.com/office/drawing/2014/main" val="2140847139"/>
                  </a:ext>
                </a:extLst>
              </a:tr>
              <a:tr h="370840">
                <a:tc>
                  <a:txBody>
                    <a:bodyPr/>
                    <a:lstStyle/>
                    <a:p>
                      <a:endParaRPr lang="en-ID" sz="2000" dirty="0">
                        <a:latin typeface="Arial Rounded MT Bold" panose="020F0704030504030204" pitchFamily="34" charset="0"/>
                      </a:endParaRPr>
                    </a:p>
                  </a:txBody>
                  <a:tcPr/>
                </a:tc>
                <a:tc>
                  <a:txBody>
                    <a:bodyPr/>
                    <a:lstStyle/>
                    <a:p>
                      <a:r>
                        <a:rPr lang="en-ID" sz="2000" dirty="0">
                          <a:latin typeface="Arial Rounded MT Bold" panose="020F0704030504030204" pitchFamily="34" charset="0"/>
                        </a:rPr>
                        <a:t>A</a:t>
                      </a:r>
                    </a:p>
                  </a:txBody>
                  <a:tcPr/>
                </a:tc>
                <a:tc>
                  <a:txBody>
                    <a:bodyPr/>
                    <a:lstStyle/>
                    <a:p>
                      <a:r>
                        <a:rPr lang="en-ID" sz="2000" dirty="0" err="1">
                          <a:latin typeface="Arial Rounded MT Bold" panose="020F0704030504030204" pitchFamily="34" charset="0"/>
                        </a:rPr>
                        <a:t>Deskripsi</a:t>
                      </a:r>
                      <a:r>
                        <a:rPr lang="en-ID" sz="2000" dirty="0">
                          <a:latin typeface="Arial Rounded MT Bold" panose="020F0704030504030204" pitchFamily="34" charset="0"/>
                        </a:rPr>
                        <a:t> </a:t>
                      </a:r>
                      <a:r>
                        <a:rPr lang="en-ID" sz="2000" dirty="0" err="1">
                          <a:latin typeface="Arial Rounded MT Bold" panose="020F0704030504030204" pitchFamily="34" charset="0"/>
                        </a:rPr>
                        <a:t>Teori</a:t>
                      </a:r>
                      <a:endParaRPr lang="en-ID" sz="2000" dirty="0">
                        <a:latin typeface="Arial Rounded MT Bold" panose="020F0704030504030204" pitchFamily="34" charset="0"/>
                      </a:endParaRPr>
                    </a:p>
                  </a:txBody>
                  <a:tcPr/>
                </a:tc>
                <a:extLst>
                  <a:ext uri="{0D108BD9-81ED-4DB2-BD59-A6C34878D82A}">
                    <a16:rowId xmlns:a16="http://schemas.microsoft.com/office/drawing/2014/main" val="982141915"/>
                  </a:ext>
                </a:extLst>
              </a:tr>
              <a:tr h="370840">
                <a:tc>
                  <a:txBody>
                    <a:bodyPr/>
                    <a:lstStyle/>
                    <a:p>
                      <a:endParaRPr lang="en-ID" sz="2000" dirty="0">
                        <a:latin typeface="Arial Rounded MT Bold" panose="020F0704030504030204" pitchFamily="34" charset="0"/>
                      </a:endParaRPr>
                    </a:p>
                  </a:txBody>
                  <a:tcPr/>
                </a:tc>
                <a:tc>
                  <a:txBody>
                    <a:bodyPr/>
                    <a:lstStyle/>
                    <a:p>
                      <a:r>
                        <a:rPr lang="en-ID" sz="2000" dirty="0">
                          <a:latin typeface="Arial Rounded MT Bold" panose="020F0704030504030204" pitchFamily="34" charset="0"/>
                        </a:rPr>
                        <a:t>B</a:t>
                      </a:r>
                    </a:p>
                  </a:txBody>
                  <a:tcPr/>
                </a:tc>
                <a:tc>
                  <a:txBody>
                    <a:bodyPr/>
                    <a:lstStyle/>
                    <a:p>
                      <a:r>
                        <a:rPr lang="en-ID" sz="2000" dirty="0" err="1">
                          <a:latin typeface="Arial Rounded MT Bold" panose="020F0704030504030204" pitchFamily="34" charset="0"/>
                        </a:rPr>
                        <a:t>Kerangka</a:t>
                      </a:r>
                      <a:r>
                        <a:rPr lang="en-ID" sz="2000" dirty="0">
                          <a:latin typeface="Arial Rounded MT Bold" panose="020F0704030504030204" pitchFamily="34" charset="0"/>
                        </a:rPr>
                        <a:t> </a:t>
                      </a:r>
                      <a:r>
                        <a:rPr lang="en-ID" sz="2000" dirty="0" err="1">
                          <a:latin typeface="Arial Rounded MT Bold" panose="020F0704030504030204" pitchFamily="34" charset="0"/>
                        </a:rPr>
                        <a:t>Berfikir</a:t>
                      </a:r>
                      <a:endParaRPr lang="en-ID" sz="2000" dirty="0">
                        <a:latin typeface="Arial Rounded MT Bold" panose="020F0704030504030204" pitchFamily="34" charset="0"/>
                      </a:endParaRPr>
                    </a:p>
                  </a:txBody>
                  <a:tcPr/>
                </a:tc>
                <a:extLst>
                  <a:ext uri="{0D108BD9-81ED-4DB2-BD59-A6C34878D82A}">
                    <a16:rowId xmlns:a16="http://schemas.microsoft.com/office/drawing/2014/main" val="1769019671"/>
                  </a:ext>
                </a:extLst>
              </a:tr>
              <a:tr h="370840">
                <a:tc>
                  <a:txBody>
                    <a:bodyPr/>
                    <a:lstStyle/>
                    <a:p>
                      <a:endParaRPr lang="en-ID" sz="2000" dirty="0">
                        <a:latin typeface="Arial Rounded MT Bold" panose="020F0704030504030204" pitchFamily="34" charset="0"/>
                      </a:endParaRPr>
                    </a:p>
                  </a:txBody>
                  <a:tcPr/>
                </a:tc>
                <a:tc>
                  <a:txBody>
                    <a:bodyPr/>
                    <a:lstStyle/>
                    <a:p>
                      <a:r>
                        <a:rPr lang="en-ID" sz="2000" dirty="0">
                          <a:latin typeface="Arial Rounded MT Bold" panose="020F0704030504030204" pitchFamily="34" charset="0"/>
                        </a:rPr>
                        <a:t>C</a:t>
                      </a:r>
                    </a:p>
                  </a:txBody>
                  <a:tcPr/>
                </a:tc>
                <a:tc>
                  <a:txBody>
                    <a:bodyPr/>
                    <a:lstStyle/>
                    <a:p>
                      <a:r>
                        <a:rPr lang="en-ID" sz="2000" dirty="0" err="1">
                          <a:latin typeface="Arial Rounded MT Bold" panose="020F0704030504030204" pitchFamily="34" charset="0"/>
                        </a:rPr>
                        <a:t>Hipotesis</a:t>
                      </a:r>
                      <a:endParaRPr lang="en-ID" sz="2000" dirty="0">
                        <a:latin typeface="Arial Rounded MT Bold" panose="020F0704030504030204" pitchFamily="34" charset="0"/>
                      </a:endParaRPr>
                    </a:p>
                  </a:txBody>
                  <a:tcPr/>
                </a:tc>
                <a:extLst>
                  <a:ext uri="{0D108BD9-81ED-4DB2-BD59-A6C34878D82A}">
                    <a16:rowId xmlns:a16="http://schemas.microsoft.com/office/drawing/2014/main" val="3086021199"/>
                  </a:ext>
                </a:extLst>
              </a:tr>
              <a:tr h="370840">
                <a:tc>
                  <a:txBody>
                    <a:bodyPr/>
                    <a:lstStyle/>
                    <a:p>
                      <a:r>
                        <a:rPr lang="en-ID" sz="2000" dirty="0">
                          <a:latin typeface="Arial Rounded MT Bold" panose="020F0704030504030204" pitchFamily="34" charset="0"/>
                        </a:rPr>
                        <a:t>BAB III</a:t>
                      </a:r>
                    </a:p>
                  </a:txBody>
                  <a:tcPr/>
                </a:tc>
                <a:tc gridSpan="2">
                  <a:txBody>
                    <a:bodyPr/>
                    <a:lstStyle/>
                    <a:p>
                      <a:r>
                        <a:rPr lang="en-ID" sz="2000" dirty="0">
                          <a:latin typeface="Arial Rounded MT Bold" panose="020F0704030504030204" pitchFamily="34" charset="0"/>
                        </a:rPr>
                        <a:t>METODE  PENELITIAN</a:t>
                      </a:r>
                    </a:p>
                  </a:txBody>
                  <a:tcPr/>
                </a:tc>
                <a:tc hMerge="1">
                  <a:txBody>
                    <a:bodyPr/>
                    <a:lstStyle/>
                    <a:p>
                      <a:endParaRPr lang="en-ID" sz="2000" dirty="0">
                        <a:latin typeface="Arial Rounded MT Bold" panose="020F0704030504030204" pitchFamily="34" charset="0"/>
                      </a:endParaRPr>
                    </a:p>
                  </a:txBody>
                  <a:tcPr/>
                </a:tc>
                <a:extLst>
                  <a:ext uri="{0D108BD9-81ED-4DB2-BD59-A6C34878D82A}">
                    <a16:rowId xmlns:a16="http://schemas.microsoft.com/office/drawing/2014/main" val="2847135586"/>
                  </a:ext>
                </a:extLst>
              </a:tr>
              <a:tr h="370840">
                <a:tc>
                  <a:txBody>
                    <a:bodyPr/>
                    <a:lstStyle/>
                    <a:p>
                      <a:endParaRPr lang="en-ID" sz="2000" dirty="0">
                        <a:latin typeface="Arial Rounded MT Bold" panose="020F0704030504030204" pitchFamily="34" charset="0"/>
                      </a:endParaRPr>
                    </a:p>
                  </a:txBody>
                  <a:tcPr/>
                </a:tc>
                <a:tc>
                  <a:txBody>
                    <a:bodyPr/>
                    <a:lstStyle/>
                    <a:p>
                      <a:r>
                        <a:rPr lang="en-ID" sz="2000" dirty="0">
                          <a:latin typeface="Arial Rounded MT Bold" panose="020F0704030504030204" pitchFamily="34" charset="0"/>
                        </a:rPr>
                        <a:t>A</a:t>
                      </a:r>
                    </a:p>
                  </a:txBody>
                  <a:tcPr/>
                </a:tc>
                <a:tc>
                  <a:txBody>
                    <a:bodyPr/>
                    <a:lstStyle/>
                    <a:p>
                      <a:r>
                        <a:rPr lang="en-ID" sz="2000" dirty="0" err="1">
                          <a:latin typeface="Arial Rounded MT Bold" panose="020F0704030504030204" pitchFamily="34" charset="0"/>
                        </a:rPr>
                        <a:t>Populasi</a:t>
                      </a:r>
                      <a:r>
                        <a:rPr lang="en-ID" sz="2000" dirty="0">
                          <a:latin typeface="Arial Rounded MT Bold" panose="020F0704030504030204" pitchFamily="34" charset="0"/>
                        </a:rPr>
                        <a:t> dan </a:t>
                      </a:r>
                      <a:r>
                        <a:rPr lang="en-ID" sz="2000" dirty="0" err="1">
                          <a:latin typeface="Arial Rounded MT Bold" panose="020F0704030504030204" pitchFamily="34" charset="0"/>
                        </a:rPr>
                        <a:t>Sampel</a:t>
                      </a:r>
                      <a:endParaRPr lang="en-ID" sz="2000" dirty="0">
                        <a:latin typeface="Arial Rounded MT Bold" panose="020F0704030504030204" pitchFamily="34" charset="0"/>
                      </a:endParaRPr>
                    </a:p>
                  </a:txBody>
                  <a:tcPr/>
                </a:tc>
                <a:extLst>
                  <a:ext uri="{0D108BD9-81ED-4DB2-BD59-A6C34878D82A}">
                    <a16:rowId xmlns:a16="http://schemas.microsoft.com/office/drawing/2014/main" val="3083521956"/>
                  </a:ext>
                </a:extLst>
              </a:tr>
              <a:tr h="370840">
                <a:tc>
                  <a:txBody>
                    <a:bodyPr/>
                    <a:lstStyle/>
                    <a:p>
                      <a:endParaRPr lang="en-ID" sz="2000" dirty="0">
                        <a:latin typeface="Arial Rounded MT Bold" panose="020F0704030504030204" pitchFamily="34" charset="0"/>
                      </a:endParaRPr>
                    </a:p>
                  </a:txBody>
                  <a:tcPr/>
                </a:tc>
                <a:tc>
                  <a:txBody>
                    <a:bodyPr/>
                    <a:lstStyle/>
                    <a:p>
                      <a:r>
                        <a:rPr lang="en-ID" sz="2000" dirty="0">
                          <a:latin typeface="Arial Rounded MT Bold" panose="020F0704030504030204" pitchFamily="34" charset="0"/>
                        </a:rPr>
                        <a:t>B</a:t>
                      </a:r>
                    </a:p>
                  </a:txBody>
                  <a:tcPr/>
                </a:tc>
                <a:tc>
                  <a:txBody>
                    <a:bodyPr/>
                    <a:lstStyle/>
                    <a:p>
                      <a:r>
                        <a:rPr lang="en-ID" sz="2000" dirty="0">
                          <a:latin typeface="Arial Rounded MT Bold" panose="020F0704030504030204" pitchFamily="34" charset="0"/>
                        </a:rPr>
                        <a:t>Teknik </a:t>
                      </a:r>
                      <a:r>
                        <a:rPr lang="en-ID" sz="2000" dirty="0" err="1">
                          <a:latin typeface="Arial Rounded MT Bold" panose="020F0704030504030204" pitchFamily="34" charset="0"/>
                        </a:rPr>
                        <a:t>Pengumpulan</a:t>
                      </a:r>
                      <a:r>
                        <a:rPr lang="en-ID" sz="2000" dirty="0">
                          <a:latin typeface="Arial Rounded MT Bold" panose="020F0704030504030204" pitchFamily="34" charset="0"/>
                        </a:rPr>
                        <a:t> Data</a:t>
                      </a:r>
                    </a:p>
                  </a:txBody>
                  <a:tcPr/>
                </a:tc>
                <a:extLst>
                  <a:ext uri="{0D108BD9-81ED-4DB2-BD59-A6C34878D82A}">
                    <a16:rowId xmlns:a16="http://schemas.microsoft.com/office/drawing/2014/main" val="402740122"/>
                  </a:ext>
                </a:extLst>
              </a:tr>
              <a:tr h="370840">
                <a:tc>
                  <a:txBody>
                    <a:bodyPr/>
                    <a:lstStyle/>
                    <a:p>
                      <a:endParaRPr lang="en-ID" sz="2000" dirty="0">
                        <a:latin typeface="Arial Rounded MT Bold" panose="020F0704030504030204" pitchFamily="34" charset="0"/>
                      </a:endParaRPr>
                    </a:p>
                  </a:txBody>
                  <a:tcPr/>
                </a:tc>
                <a:tc>
                  <a:txBody>
                    <a:bodyPr/>
                    <a:lstStyle/>
                    <a:p>
                      <a:r>
                        <a:rPr lang="en-ID" sz="2000" dirty="0">
                          <a:latin typeface="Arial Rounded MT Bold" panose="020F0704030504030204" pitchFamily="34" charset="0"/>
                        </a:rPr>
                        <a:t>C</a:t>
                      </a:r>
                    </a:p>
                  </a:txBody>
                  <a:tcPr/>
                </a:tc>
                <a:tc>
                  <a:txBody>
                    <a:bodyPr/>
                    <a:lstStyle/>
                    <a:p>
                      <a:r>
                        <a:rPr lang="en-ID" sz="2000" dirty="0" err="1">
                          <a:latin typeface="Arial Rounded MT Bold" panose="020F0704030504030204" pitchFamily="34" charset="0"/>
                        </a:rPr>
                        <a:t>Instrumen</a:t>
                      </a:r>
                      <a:r>
                        <a:rPr lang="en-ID" sz="2000" dirty="0">
                          <a:latin typeface="Arial Rounded MT Bold" panose="020F0704030504030204" pitchFamily="34" charset="0"/>
                        </a:rPr>
                        <a:t> </a:t>
                      </a:r>
                      <a:r>
                        <a:rPr lang="en-ID" sz="2000" dirty="0" err="1">
                          <a:latin typeface="Arial Rounded MT Bold" panose="020F0704030504030204" pitchFamily="34" charset="0"/>
                        </a:rPr>
                        <a:t>Penelitian</a:t>
                      </a:r>
                      <a:endParaRPr lang="en-ID" sz="2000" dirty="0">
                        <a:latin typeface="Arial Rounded MT Bold" panose="020F0704030504030204" pitchFamily="34" charset="0"/>
                      </a:endParaRPr>
                    </a:p>
                  </a:txBody>
                  <a:tcPr/>
                </a:tc>
                <a:extLst>
                  <a:ext uri="{0D108BD9-81ED-4DB2-BD59-A6C34878D82A}">
                    <a16:rowId xmlns:a16="http://schemas.microsoft.com/office/drawing/2014/main" val="713334862"/>
                  </a:ext>
                </a:extLst>
              </a:tr>
              <a:tr h="370840">
                <a:tc>
                  <a:txBody>
                    <a:bodyPr/>
                    <a:lstStyle/>
                    <a:p>
                      <a:endParaRPr lang="en-ID" sz="2000" dirty="0">
                        <a:latin typeface="Arial Rounded MT Bold" panose="020F0704030504030204" pitchFamily="34" charset="0"/>
                      </a:endParaRPr>
                    </a:p>
                  </a:txBody>
                  <a:tcPr/>
                </a:tc>
                <a:tc>
                  <a:txBody>
                    <a:bodyPr/>
                    <a:lstStyle/>
                    <a:p>
                      <a:r>
                        <a:rPr lang="en-ID" sz="2000" dirty="0">
                          <a:latin typeface="Arial Rounded MT Bold" panose="020F0704030504030204" pitchFamily="34" charset="0"/>
                        </a:rPr>
                        <a:t>D</a:t>
                      </a:r>
                    </a:p>
                  </a:txBody>
                  <a:tcPr/>
                </a:tc>
                <a:tc>
                  <a:txBody>
                    <a:bodyPr/>
                    <a:lstStyle/>
                    <a:p>
                      <a:r>
                        <a:rPr lang="en-ID" sz="2000" dirty="0">
                          <a:latin typeface="Arial Rounded MT Bold" panose="020F0704030504030204" pitchFamily="34" charset="0"/>
                        </a:rPr>
                        <a:t>Teknik </a:t>
                      </a:r>
                      <a:r>
                        <a:rPr lang="en-ID" sz="2000" dirty="0" err="1">
                          <a:latin typeface="Arial Rounded MT Bold" panose="020F0704030504030204" pitchFamily="34" charset="0"/>
                        </a:rPr>
                        <a:t>Analisis</a:t>
                      </a:r>
                      <a:r>
                        <a:rPr lang="en-ID" sz="2000" dirty="0">
                          <a:latin typeface="Arial Rounded MT Bold" panose="020F0704030504030204" pitchFamily="34" charset="0"/>
                        </a:rPr>
                        <a:t> Data</a:t>
                      </a:r>
                    </a:p>
                  </a:txBody>
                  <a:tcPr/>
                </a:tc>
                <a:extLst>
                  <a:ext uri="{0D108BD9-81ED-4DB2-BD59-A6C34878D82A}">
                    <a16:rowId xmlns:a16="http://schemas.microsoft.com/office/drawing/2014/main" val="816767253"/>
                  </a:ext>
                </a:extLst>
              </a:tr>
            </a:tbl>
          </a:graphicData>
        </a:graphic>
      </p:graphicFrame>
      <p:sp>
        <p:nvSpPr>
          <p:cNvPr id="5" name="TextBox 4">
            <a:extLst>
              <a:ext uri="{FF2B5EF4-FFF2-40B4-BE49-F238E27FC236}">
                <a16:creationId xmlns:a16="http://schemas.microsoft.com/office/drawing/2014/main" id="{7F1C0431-1E0F-4CB0-9463-87E04E8DEE02}"/>
              </a:ext>
            </a:extLst>
          </p:cNvPr>
          <p:cNvSpPr txBox="1"/>
          <p:nvPr/>
        </p:nvSpPr>
        <p:spPr>
          <a:xfrm>
            <a:off x="1295636" y="163117"/>
            <a:ext cx="6552728" cy="369332"/>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ID" sz="1800" b="0" i="0" u="none" strike="noStrike" kern="1200" cap="none" spc="0" normalizeH="0" baseline="0" noProof="0" dirty="0">
                <a:ln>
                  <a:noFill/>
                </a:ln>
                <a:solidFill>
                  <a:prstClr val="black"/>
                </a:solidFill>
                <a:effectLst/>
                <a:uLnTx/>
                <a:uFillTx/>
                <a:latin typeface="Arial Rounded MT Bold" panose="020F0704030504030204" pitchFamily="34" charset="0"/>
                <a:ea typeface="+mn-ea"/>
                <a:cs typeface="Arial" pitchFamily="34" charset="0"/>
              </a:rPr>
              <a:t>SISTEMATIKA LAPORAN PENELITIAN KUANTITATIF</a:t>
            </a:r>
          </a:p>
        </p:txBody>
      </p:sp>
    </p:spTree>
    <p:extLst>
      <p:ext uri="{BB962C8B-B14F-4D97-AF65-F5344CB8AC3E}">
        <p14:creationId xmlns:p14="http://schemas.microsoft.com/office/powerpoint/2010/main" val="2927445337"/>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id="{0B035DE6-D2A7-4904-B959-B168FD6CACE9}"/>
              </a:ext>
            </a:extLst>
          </p:cNvPr>
          <p:cNvGraphicFramePr>
            <a:graphicFrameLocks noGrp="1"/>
          </p:cNvGraphicFramePr>
          <p:nvPr/>
        </p:nvGraphicFramePr>
        <p:xfrm>
          <a:off x="611560" y="620688"/>
          <a:ext cx="7920880" cy="6503496"/>
        </p:xfrm>
        <a:graphic>
          <a:graphicData uri="http://schemas.openxmlformats.org/drawingml/2006/table">
            <a:tbl>
              <a:tblPr firstRow="1" bandRow="1">
                <a:tableStyleId>{5940675A-B579-460E-94D1-54222C63F5DA}</a:tableStyleId>
              </a:tblPr>
              <a:tblGrid>
                <a:gridCol w="1224136">
                  <a:extLst>
                    <a:ext uri="{9D8B030D-6E8A-4147-A177-3AD203B41FA5}">
                      <a16:colId xmlns:a16="http://schemas.microsoft.com/office/drawing/2014/main" val="3155464196"/>
                    </a:ext>
                  </a:extLst>
                </a:gridCol>
                <a:gridCol w="576064">
                  <a:extLst>
                    <a:ext uri="{9D8B030D-6E8A-4147-A177-3AD203B41FA5}">
                      <a16:colId xmlns:a16="http://schemas.microsoft.com/office/drawing/2014/main" val="420678664"/>
                    </a:ext>
                  </a:extLst>
                </a:gridCol>
                <a:gridCol w="6120680">
                  <a:extLst>
                    <a:ext uri="{9D8B030D-6E8A-4147-A177-3AD203B41FA5}">
                      <a16:colId xmlns:a16="http://schemas.microsoft.com/office/drawing/2014/main" val="404329814"/>
                    </a:ext>
                  </a:extLst>
                </a:gridCol>
              </a:tblGrid>
              <a:tr h="370840">
                <a:tc>
                  <a:txBody>
                    <a:bodyPr/>
                    <a:lstStyle/>
                    <a:p>
                      <a:r>
                        <a:rPr lang="en-ID" sz="2000" dirty="0">
                          <a:latin typeface="Arial Rounded MT Bold" panose="020F0704030504030204" pitchFamily="34" charset="0"/>
                        </a:rPr>
                        <a:t>BAB IV</a:t>
                      </a:r>
                    </a:p>
                  </a:txBody>
                  <a:tcPr/>
                </a:tc>
                <a:tc gridSpan="2">
                  <a:txBody>
                    <a:bodyPr/>
                    <a:lstStyle/>
                    <a:p>
                      <a:r>
                        <a:rPr lang="en-ID" sz="2000" dirty="0">
                          <a:latin typeface="Arial Rounded MT Bold" panose="020F0704030504030204" pitchFamily="34" charset="0"/>
                        </a:rPr>
                        <a:t>HASIL PENELITIAN DAN PEMBAHASAN</a:t>
                      </a:r>
                    </a:p>
                  </a:txBody>
                  <a:tcPr/>
                </a:tc>
                <a:tc hMerge="1">
                  <a:txBody>
                    <a:bodyPr/>
                    <a:lstStyle/>
                    <a:p>
                      <a:endParaRPr lang="en-ID" sz="2000" dirty="0">
                        <a:latin typeface="Arial Rounded MT Bold" panose="020F0704030504030204" pitchFamily="34" charset="0"/>
                      </a:endParaRPr>
                    </a:p>
                  </a:txBody>
                  <a:tcPr/>
                </a:tc>
                <a:extLst>
                  <a:ext uri="{0D108BD9-81ED-4DB2-BD59-A6C34878D82A}">
                    <a16:rowId xmlns:a16="http://schemas.microsoft.com/office/drawing/2014/main" val="2751902306"/>
                  </a:ext>
                </a:extLst>
              </a:tr>
              <a:tr h="370840">
                <a:tc>
                  <a:txBody>
                    <a:bodyPr/>
                    <a:lstStyle/>
                    <a:p>
                      <a:endParaRPr lang="en-ID" sz="2000">
                        <a:latin typeface="Arial Rounded MT Bold" panose="020F0704030504030204" pitchFamily="34" charset="0"/>
                      </a:endParaRPr>
                    </a:p>
                  </a:txBody>
                  <a:tcPr/>
                </a:tc>
                <a:tc>
                  <a:txBody>
                    <a:bodyPr/>
                    <a:lstStyle/>
                    <a:p>
                      <a:r>
                        <a:rPr lang="en-ID" sz="2000" dirty="0">
                          <a:latin typeface="Arial Rounded MT Bold" panose="020F0704030504030204" pitchFamily="34" charset="0"/>
                        </a:rPr>
                        <a:t>A</a:t>
                      </a:r>
                    </a:p>
                  </a:txBody>
                  <a:tcPr/>
                </a:tc>
                <a:tc>
                  <a:txBody>
                    <a:bodyPr/>
                    <a:lstStyle/>
                    <a:p>
                      <a:r>
                        <a:rPr lang="en-ID" sz="2000" dirty="0">
                          <a:latin typeface="Arial Rounded MT Bold" panose="020F0704030504030204" pitchFamily="34" charset="0"/>
                        </a:rPr>
                        <a:t>Hasil </a:t>
                      </a:r>
                      <a:r>
                        <a:rPr lang="en-ID" sz="2000" dirty="0" err="1">
                          <a:latin typeface="Arial Rounded MT Bold" panose="020F0704030504030204" pitchFamily="34" charset="0"/>
                        </a:rPr>
                        <a:t>Penelitian</a:t>
                      </a:r>
                      <a:endParaRPr lang="en-ID" sz="2000" dirty="0">
                        <a:latin typeface="Arial Rounded MT Bold" panose="020F0704030504030204" pitchFamily="34" charset="0"/>
                      </a:endParaRPr>
                    </a:p>
                  </a:txBody>
                  <a:tcPr/>
                </a:tc>
                <a:extLst>
                  <a:ext uri="{0D108BD9-81ED-4DB2-BD59-A6C34878D82A}">
                    <a16:rowId xmlns:a16="http://schemas.microsoft.com/office/drawing/2014/main" val="2022430924"/>
                  </a:ext>
                </a:extLst>
              </a:tr>
              <a:tr h="406256">
                <a:tc>
                  <a:txBody>
                    <a:bodyPr/>
                    <a:lstStyle/>
                    <a:p>
                      <a:endParaRPr lang="en-ID" sz="2000">
                        <a:latin typeface="Arial Rounded MT Bold" panose="020F0704030504030204" pitchFamily="34" charset="0"/>
                      </a:endParaRPr>
                    </a:p>
                  </a:txBody>
                  <a:tcPr/>
                </a:tc>
                <a:tc>
                  <a:txBody>
                    <a:bodyPr/>
                    <a:lstStyle/>
                    <a:p>
                      <a:endParaRPr lang="en-ID" sz="2000" dirty="0">
                        <a:latin typeface="Arial Rounded MT Bold" panose="020F0704030504030204" pitchFamily="34" charset="0"/>
                      </a:endParaRPr>
                    </a:p>
                  </a:txBody>
                  <a:tcPr/>
                </a:tc>
                <a:tc>
                  <a:txBody>
                    <a:bodyPr/>
                    <a:lstStyle/>
                    <a:p>
                      <a:r>
                        <a:rPr lang="en-ID" sz="2000" dirty="0">
                          <a:latin typeface="Arial Rounded MT Bold" panose="020F0704030504030204" pitchFamily="34" charset="0"/>
                        </a:rPr>
                        <a:t>1. </a:t>
                      </a:r>
                      <a:r>
                        <a:rPr lang="en-ID" sz="2000" dirty="0" err="1">
                          <a:latin typeface="Arial Rounded MT Bold" panose="020F0704030504030204" pitchFamily="34" charset="0"/>
                        </a:rPr>
                        <a:t>Deskripsi</a:t>
                      </a:r>
                      <a:r>
                        <a:rPr lang="en-ID" sz="2000" dirty="0">
                          <a:latin typeface="Arial Rounded MT Bold" panose="020F0704030504030204" pitchFamily="34" charset="0"/>
                        </a:rPr>
                        <a:t> Data</a:t>
                      </a:r>
                    </a:p>
                  </a:txBody>
                  <a:tcPr/>
                </a:tc>
                <a:extLst>
                  <a:ext uri="{0D108BD9-81ED-4DB2-BD59-A6C34878D82A}">
                    <a16:rowId xmlns:a16="http://schemas.microsoft.com/office/drawing/2014/main" val="2574236211"/>
                  </a:ext>
                </a:extLst>
              </a:tr>
              <a:tr h="370840">
                <a:tc>
                  <a:txBody>
                    <a:bodyPr/>
                    <a:lstStyle/>
                    <a:p>
                      <a:endParaRPr lang="en-ID" sz="2000" dirty="0">
                        <a:latin typeface="Arial Rounded MT Bold" panose="020F0704030504030204" pitchFamily="34" charset="0"/>
                      </a:endParaRPr>
                    </a:p>
                  </a:txBody>
                  <a:tcPr/>
                </a:tc>
                <a:tc>
                  <a:txBody>
                    <a:bodyPr/>
                    <a:lstStyle/>
                    <a:p>
                      <a:endParaRPr lang="en-ID" sz="2000" dirty="0">
                        <a:latin typeface="Arial Rounded MT Bold" panose="020F0704030504030204" pitchFamily="34" charset="0"/>
                      </a:endParaRPr>
                    </a:p>
                  </a:txBody>
                  <a:tcPr/>
                </a:tc>
                <a:tc>
                  <a:txBody>
                    <a:bodyPr/>
                    <a:lstStyle/>
                    <a:p>
                      <a:r>
                        <a:rPr lang="en-ID" sz="2000" dirty="0">
                          <a:latin typeface="Arial Rounded MT Bold" panose="020F0704030504030204" pitchFamily="34" charset="0"/>
                        </a:rPr>
                        <a:t>2. Hasil </a:t>
                      </a:r>
                      <a:r>
                        <a:rPr lang="en-ID" sz="2000" dirty="0" err="1">
                          <a:latin typeface="Arial Rounded MT Bold" panose="020F0704030504030204" pitchFamily="34" charset="0"/>
                        </a:rPr>
                        <a:t>Pengujian</a:t>
                      </a:r>
                      <a:r>
                        <a:rPr lang="en-ID" sz="2000" dirty="0">
                          <a:latin typeface="Arial Rounded MT Bold" panose="020F0704030504030204" pitchFamily="34" charset="0"/>
                        </a:rPr>
                        <a:t> </a:t>
                      </a:r>
                      <a:r>
                        <a:rPr lang="en-ID" sz="2000" dirty="0" err="1">
                          <a:latin typeface="Arial Rounded MT Bold" panose="020F0704030504030204" pitchFamily="34" charset="0"/>
                        </a:rPr>
                        <a:t>Hipotesis</a:t>
                      </a:r>
                      <a:endParaRPr lang="en-ID" sz="2000" dirty="0">
                        <a:latin typeface="Arial Rounded MT Bold" panose="020F0704030504030204" pitchFamily="34" charset="0"/>
                      </a:endParaRPr>
                    </a:p>
                  </a:txBody>
                  <a:tcPr/>
                </a:tc>
                <a:extLst>
                  <a:ext uri="{0D108BD9-81ED-4DB2-BD59-A6C34878D82A}">
                    <a16:rowId xmlns:a16="http://schemas.microsoft.com/office/drawing/2014/main" val="969490254"/>
                  </a:ext>
                </a:extLst>
              </a:tr>
              <a:tr h="549880">
                <a:tc>
                  <a:txBody>
                    <a:bodyPr/>
                    <a:lstStyle/>
                    <a:p>
                      <a:endParaRPr lang="en-ID" sz="2000" dirty="0">
                        <a:latin typeface="Arial Rounded MT Bold" panose="020F0704030504030204" pitchFamily="34" charset="0"/>
                      </a:endParaRPr>
                    </a:p>
                  </a:txBody>
                  <a:tcPr/>
                </a:tc>
                <a:tc>
                  <a:txBody>
                    <a:bodyPr/>
                    <a:lstStyle/>
                    <a:p>
                      <a:r>
                        <a:rPr lang="en-ID" sz="2000" dirty="0">
                          <a:latin typeface="Arial Rounded MT Bold" panose="020F0704030504030204" pitchFamily="34" charset="0"/>
                        </a:rPr>
                        <a:t>B</a:t>
                      </a:r>
                    </a:p>
                  </a:txBody>
                  <a:tcPr/>
                </a:tc>
                <a:tc>
                  <a:txBody>
                    <a:bodyPr/>
                    <a:lstStyle/>
                    <a:p>
                      <a:r>
                        <a:rPr lang="en-ID" sz="2000" dirty="0" err="1">
                          <a:latin typeface="Arial Rounded MT Bold" panose="020F0704030504030204" pitchFamily="34" charset="0"/>
                        </a:rPr>
                        <a:t>Pembahasan</a:t>
                      </a:r>
                      <a:r>
                        <a:rPr lang="en-ID" sz="2000" dirty="0">
                          <a:latin typeface="Arial Rounded MT Bold" panose="020F0704030504030204" pitchFamily="34" charset="0"/>
                        </a:rPr>
                        <a:t> Hasil </a:t>
                      </a:r>
                      <a:r>
                        <a:rPr lang="en-ID" sz="2000" dirty="0" err="1">
                          <a:latin typeface="Arial Rounded MT Bold" panose="020F0704030504030204" pitchFamily="34" charset="0"/>
                        </a:rPr>
                        <a:t>Penelitian</a:t>
                      </a:r>
                      <a:endParaRPr lang="en-ID" sz="2000" dirty="0">
                        <a:latin typeface="Arial Rounded MT Bold" panose="020F0704030504030204" pitchFamily="34" charset="0"/>
                      </a:endParaRPr>
                    </a:p>
                  </a:txBody>
                  <a:tcPr/>
                </a:tc>
                <a:extLst>
                  <a:ext uri="{0D108BD9-81ED-4DB2-BD59-A6C34878D82A}">
                    <a16:rowId xmlns:a16="http://schemas.microsoft.com/office/drawing/2014/main" val="2516786553"/>
                  </a:ext>
                </a:extLst>
              </a:tr>
              <a:tr h="370840">
                <a:tc>
                  <a:txBody>
                    <a:bodyPr/>
                    <a:lstStyle/>
                    <a:p>
                      <a:r>
                        <a:rPr lang="en-ID" sz="2000" dirty="0">
                          <a:latin typeface="Arial Rounded MT Bold" panose="020F0704030504030204" pitchFamily="34" charset="0"/>
                        </a:rPr>
                        <a:t>BAB II</a:t>
                      </a:r>
                    </a:p>
                  </a:txBody>
                  <a:tcPr/>
                </a:tc>
                <a:tc gridSpan="2">
                  <a:txBody>
                    <a:bodyPr/>
                    <a:lstStyle/>
                    <a:p>
                      <a:r>
                        <a:rPr lang="en-ID" sz="2000" dirty="0">
                          <a:latin typeface="Arial Rounded MT Bold" panose="020F0704030504030204" pitchFamily="34" charset="0"/>
                        </a:rPr>
                        <a:t>KESIMPULAN DAN SARAN</a:t>
                      </a:r>
                    </a:p>
                  </a:txBody>
                  <a:tcPr/>
                </a:tc>
                <a:tc hMerge="1">
                  <a:txBody>
                    <a:bodyPr/>
                    <a:lstStyle/>
                    <a:p>
                      <a:endParaRPr lang="en-ID" sz="2000" dirty="0">
                        <a:latin typeface="Arial Rounded MT Bold" panose="020F0704030504030204" pitchFamily="34" charset="0"/>
                      </a:endParaRPr>
                    </a:p>
                  </a:txBody>
                  <a:tcPr/>
                </a:tc>
                <a:extLst>
                  <a:ext uri="{0D108BD9-81ED-4DB2-BD59-A6C34878D82A}">
                    <a16:rowId xmlns:a16="http://schemas.microsoft.com/office/drawing/2014/main" val="2140847139"/>
                  </a:ext>
                </a:extLst>
              </a:tr>
              <a:tr h="370840">
                <a:tc>
                  <a:txBody>
                    <a:bodyPr/>
                    <a:lstStyle/>
                    <a:p>
                      <a:endParaRPr lang="en-ID" sz="2000" dirty="0">
                        <a:latin typeface="Arial Rounded MT Bold" panose="020F0704030504030204" pitchFamily="34" charset="0"/>
                      </a:endParaRPr>
                    </a:p>
                  </a:txBody>
                  <a:tcPr/>
                </a:tc>
                <a:tc>
                  <a:txBody>
                    <a:bodyPr/>
                    <a:lstStyle/>
                    <a:p>
                      <a:r>
                        <a:rPr lang="en-ID" sz="2000" dirty="0">
                          <a:latin typeface="Arial Rounded MT Bold" panose="020F0704030504030204" pitchFamily="34" charset="0"/>
                        </a:rPr>
                        <a:t>A</a:t>
                      </a:r>
                    </a:p>
                  </a:txBody>
                  <a:tcPr/>
                </a:tc>
                <a:tc>
                  <a:txBody>
                    <a:bodyPr/>
                    <a:lstStyle/>
                    <a:p>
                      <a:r>
                        <a:rPr lang="en-ID" sz="2000" dirty="0">
                          <a:latin typeface="Arial Rounded MT Bold" panose="020F0704030504030204" pitchFamily="34" charset="0"/>
                        </a:rPr>
                        <a:t>Kesimpulan </a:t>
                      </a:r>
                    </a:p>
                  </a:txBody>
                  <a:tcPr/>
                </a:tc>
                <a:extLst>
                  <a:ext uri="{0D108BD9-81ED-4DB2-BD59-A6C34878D82A}">
                    <a16:rowId xmlns:a16="http://schemas.microsoft.com/office/drawing/2014/main" val="982141915"/>
                  </a:ext>
                </a:extLst>
              </a:tr>
              <a:tr h="370840">
                <a:tc>
                  <a:txBody>
                    <a:bodyPr/>
                    <a:lstStyle/>
                    <a:p>
                      <a:endParaRPr lang="en-ID" sz="2000" dirty="0">
                        <a:latin typeface="Arial Rounded MT Bold" panose="020F0704030504030204" pitchFamily="34" charset="0"/>
                      </a:endParaRPr>
                    </a:p>
                  </a:txBody>
                  <a:tcPr/>
                </a:tc>
                <a:tc>
                  <a:txBody>
                    <a:bodyPr/>
                    <a:lstStyle/>
                    <a:p>
                      <a:r>
                        <a:rPr lang="en-ID" sz="2000" dirty="0">
                          <a:latin typeface="Arial Rounded MT Bold" panose="020F0704030504030204" pitchFamily="34" charset="0"/>
                        </a:rPr>
                        <a:t>B</a:t>
                      </a:r>
                    </a:p>
                  </a:txBody>
                  <a:tcPr/>
                </a:tc>
                <a:tc>
                  <a:txBody>
                    <a:bodyPr/>
                    <a:lstStyle/>
                    <a:p>
                      <a:r>
                        <a:rPr lang="en-ID" sz="2000" dirty="0">
                          <a:latin typeface="Arial Rounded MT Bold" panose="020F0704030504030204" pitchFamily="34" charset="0"/>
                        </a:rPr>
                        <a:t>Saran </a:t>
                      </a:r>
                    </a:p>
                  </a:txBody>
                  <a:tcPr/>
                </a:tc>
                <a:extLst>
                  <a:ext uri="{0D108BD9-81ED-4DB2-BD59-A6C34878D82A}">
                    <a16:rowId xmlns:a16="http://schemas.microsoft.com/office/drawing/2014/main" val="1769019671"/>
                  </a:ext>
                </a:extLst>
              </a:tr>
              <a:tr h="370840">
                <a:tc gridSpan="3">
                  <a:txBody>
                    <a:bodyPr/>
                    <a:lstStyle/>
                    <a:p>
                      <a:r>
                        <a:rPr lang="en-ID" sz="2000" dirty="0">
                          <a:latin typeface="Arial Rounded MT Bold" panose="020F0704030504030204" pitchFamily="34" charset="0"/>
                        </a:rPr>
                        <a:t>DAFTAR PUSTAKA</a:t>
                      </a:r>
                    </a:p>
                  </a:txBody>
                  <a:tcPr/>
                </a:tc>
                <a:tc hMerge="1">
                  <a:txBody>
                    <a:bodyPr/>
                    <a:lstStyle/>
                    <a:p>
                      <a:endParaRPr lang="en-ID" sz="2000" dirty="0">
                        <a:latin typeface="Arial Rounded MT Bold" panose="020F0704030504030204" pitchFamily="34" charset="0"/>
                      </a:endParaRPr>
                    </a:p>
                  </a:txBody>
                  <a:tcPr/>
                </a:tc>
                <a:tc hMerge="1">
                  <a:txBody>
                    <a:bodyPr/>
                    <a:lstStyle/>
                    <a:p>
                      <a:endParaRPr lang="en-ID" sz="2000" dirty="0">
                        <a:latin typeface="Arial Rounded MT Bold" panose="020F0704030504030204" pitchFamily="34" charset="0"/>
                      </a:endParaRPr>
                    </a:p>
                  </a:txBody>
                  <a:tcPr/>
                </a:tc>
                <a:extLst>
                  <a:ext uri="{0D108BD9-81ED-4DB2-BD59-A6C34878D82A}">
                    <a16:rowId xmlns:a16="http://schemas.microsoft.com/office/drawing/2014/main" val="3083521956"/>
                  </a:ext>
                </a:extLst>
              </a:tr>
              <a:tr h="370840">
                <a:tc gridSpan="3">
                  <a:txBody>
                    <a:bodyPr/>
                    <a:lstStyle/>
                    <a:p>
                      <a:r>
                        <a:rPr lang="en-ID" sz="2000" dirty="0">
                          <a:latin typeface="Arial Rounded MT Bold" panose="020F0704030504030204" pitchFamily="34" charset="0"/>
                        </a:rPr>
                        <a:t>LAMPIRAN</a:t>
                      </a:r>
                    </a:p>
                  </a:txBody>
                  <a:tcPr/>
                </a:tc>
                <a:tc hMerge="1">
                  <a:txBody>
                    <a:bodyPr/>
                    <a:lstStyle/>
                    <a:p>
                      <a:endParaRPr lang="en-ID" sz="2000" dirty="0">
                        <a:latin typeface="Arial Rounded MT Bold" panose="020F0704030504030204" pitchFamily="34" charset="0"/>
                      </a:endParaRPr>
                    </a:p>
                  </a:txBody>
                  <a:tcPr/>
                </a:tc>
                <a:tc hMerge="1">
                  <a:txBody>
                    <a:bodyPr/>
                    <a:lstStyle/>
                    <a:p>
                      <a:endParaRPr lang="en-ID" sz="2000" dirty="0">
                        <a:latin typeface="Arial Rounded MT Bold" panose="020F0704030504030204" pitchFamily="34" charset="0"/>
                      </a:endParaRPr>
                    </a:p>
                  </a:txBody>
                  <a:tcPr/>
                </a:tc>
                <a:extLst>
                  <a:ext uri="{0D108BD9-81ED-4DB2-BD59-A6C34878D82A}">
                    <a16:rowId xmlns:a16="http://schemas.microsoft.com/office/drawing/2014/main" val="402740122"/>
                  </a:ext>
                </a:extLst>
              </a:tr>
              <a:tr h="370840">
                <a:tc gridSpan="3">
                  <a:txBody>
                    <a:bodyPr/>
                    <a:lstStyle/>
                    <a:p>
                      <a:r>
                        <a:rPr lang="en-ID" sz="2000" dirty="0">
                          <a:latin typeface="Arial Rounded MT Bold" panose="020F0704030504030204" pitchFamily="34" charset="0"/>
                        </a:rPr>
                        <a:t>1. </a:t>
                      </a:r>
                      <a:r>
                        <a:rPr lang="en-ID" sz="2000" dirty="0" err="1">
                          <a:latin typeface="Arial Rounded MT Bold" panose="020F0704030504030204" pitchFamily="34" charset="0"/>
                        </a:rPr>
                        <a:t>Ijin</a:t>
                      </a:r>
                      <a:r>
                        <a:rPr lang="en-ID" sz="2000" dirty="0">
                          <a:latin typeface="Arial Rounded MT Bold" panose="020F0704030504030204" pitchFamily="34" charset="0"/>
                        </a:rPr>
                        <a:t> </a:t>
                      </a:r>
                      <a:r>
                        <a:rPr lang="en-ID" sz="2000" dirty="0" err="1">
                          <a:latin typeface="Arial Rounded MT Bold" panose="020F0704030504030204" pitchFamily="34" charset="0"/>
                        </a:rPr>
                        <a:t>Penelitian</a:t>
                      </a:r>
                      <a:endParaRPr lang="en-ID" sz="2000" dirty="0">
                        <a:latin typeface="Arial Rounded MT Bold" panose="020F0704030504030204" pitchFamily="34" charset="0"/>
                      </a:endParaRPr>
                    </a:p>
                  </a:txBody>
                  <a:tcPr/>
                </a:tc>
                <a:tc hMerge="1">
                  <a:txBody>
                    <a:bodyPr/>
                    <a:lstStyle/>
                    <a:p>
                      <a:endParaRPr lang="en-ID"/>
                    </a:p>
                  </a:txBody>
                  <a:tcPr/>
                </a:tc>
                <a:tc hMerge="1">
                  <a:txBody>
                    <a:bodyPr/>
                    <a:lstStyle/>
                    <a:p>
                      <a:endParaRPr lang="en-ID"/>
                    </a:p>
                  </a:txBody>
                  <a:tcPr/>
                </a:tc>
                <a:extLst>
                  <a:ext uri="{0D108BD9-81ED-4DB2-BD59-A6C34878D82A}">
                    <a16:rowId xmlns:a16="http://schemas.microsoft.com/office/drawing/2014/main" val="4090544297"/>
                  </a:ext>
                </a:extLst>
              </a:tr>
              <a:tr h="370840">
                <a:tc gridSpan="3">
                  <a:txBody>
                    <a:bodyPr/>
                    <a:lstStyle/>
                    <a:p>
                      <a:r>
                        <a:rPr lang="en-ID" sz="2000" dirty="0">
                          <a:latin typeface="Arial Rounded MT Bold" panose="020F0704030504030204" pitchFamily="34" charset="0"/>
                        </a:rPr>
                        <a:t>2. </a:t>
                      </a:r>
                      <a:r>
                        <a:rPr lang="en-ID" sz="2000" dirty="0" err="1">
                          <a:latin typeface="Arial Rounded MT Bold" panose="020F0704030504030204" pitchFamily="34" charset="0"/>
                        </a:rPr>
                        <a:t>Instrumen</a:t>
                      </a:r>
                      <a:r>
                        <a:rPr lang="en-ID" sz="2000" dirty="0">
                          <a:latin typeface="Arial Rounded MT Bold" panose="020F0704030504030204" pitchFamily="34" charset="0"/>
                        </a:rPr>
                        <a:t> </a:t>
                      </a:r>
                      <a:r>
                        <a:rPr lang="en-ID" sz="2000" dirty="0" err="1">
                          <a:latin typeface="Arial Rounded MT Bold" panose="020F0704030504030204" pitchFamily="34" charset="0"/>
                        </a:rPr>
                        <a:t>Penelitian</a:t>
                      </a:r>
                      <a:endParaRPr lang="en-ID" sz="2000" dirty="0">
                        <a:latin typeface="Arial Rounded MT Bold" panose="020F0704030504030204" pitchFamily="34" charset="0"/>
                      </a:endParaRPr>
                    </a:p>
                  </a:txBody>
                  <a:tcPr/>
                </a:tc>
                <a:tc hMerge="1">
                  <a:txBody>
                    <a:bodyPr/>
                    <a:lstStyle/>
                    <a:p>
                      <a:endParaRPr lang="en-ID"/>
                    </a:p>
                  </a:txBody>
                  <a:tcPr/>
                </a:tc>
                <a:tc hMerge="1">
                  <a:txBody>
                    <a:bodyPr/>
                    <a:lstStyle/>
                    <a:p>
                      <a:endParaRPr lang="en-ID"/>
                    </a:p>
                  </a:txBody>
                  <a:tcPr/>
                </a:tc>
                <a:extLst>
                  <a:ext uri="{0D108BD9-81ED-4DB2-BD59-A6C34878D82A}">
                    <a16:rowId xmlns:a16="http://schemas.microsoft.com/office/drawing/2014/main" val="2282655979"/>
                  </a:ext>
                </a:extLst>
              </a:tr>
              <a:tr h="370840">
                <a:tc gridSpan="3">
                  <a:txBody>
                    <a:bodyPr/>
                    <a:lstStyle/>
                    <a:p>
                      <a:r>
                        <a:rPr lang="en-ID" sz="2000" dirty="0">
                          <a:latin typeface="Arial Rounded MT Bold" panose="020F0704030504030204" pitchFamily="34" charset="0"/>
                        </a:rPr>
                        <a:t>3. Data </a:t>
                      </a:r>
                      <a:r>
                        <a:rPr lang="en-ID" sz="2000" dirty="0" err="1">
                          <a:latin typeface="Arial Rounded MT Bold" panose="020F0704030504030204" pitchFamily="34" charset="0"/>
                        </a:rPr>
                        <a:t>Mentah</a:t>
                      </a:r>
                      <a:endParaRPr lang="en-ID" sz="2000" dirty="0">
                        <a:latin typeface="Arial Rounded MT Bold" panose="020F0704030504030204" pitchFamily="34" charset="0"/>
                      </a:endParaRPr>
                    </a:p>
                  </a:txBody>
                  <a:tcPr/>
                </a:tc>
                <a:tc hMerge="1">
                  <a:txBody>
                    <a:bodyPr/>
                    <a:lstStyle/>
                    <a:p>
                      <a:endParaRPr lang="en-ID"/>
                    </a:p>
                  </a:txBody>
                  <a:tcPr/>
                </a:tc>
                <a:tc hMerge="1">
                  <a:txBody>
                    <a:bodyPr/>
                    <a:lstStyle/>
                    <a:p>
                      <a:endParaRPr lang="en-ID"/>
                    </a:p>
                  </a:txBody>
                  <a:tcPr/>
                </a:tc>
                <a:extLst>
                  <a:ext uri="{0D108BD9-81ED-4DB2-BD59-A6C34878D82A}">
                    <a16:rowId xmlns:a16="http://schemas.microsoft.com/office/drawing/2014/main" val="2238068048"/>
                  </a:ext>
                </a:extLst>
              </a:tr>
              <a:tr h="370840">
                <a:tc gridSpan="3">
                  <a:txBody>
                    <a:bodyPr/>
                    <a:lstStyle/>
                    <a:p>
                      <a:r>
                        <a:rPr lang="en-ID" sz="2000" dirty="0">
                          <a:latin typeface="Arial Rounded MT Bold" panose="020F0704030504030204" pitchFamily="34" charset="0"/>
                        </a:rPr>
                        <a:t>4. </a:t>
                      </a:r>
                      <a:r>
                        <a:rPr lang="en-ID" sz="2000" dirty="0" err="1">
                          <a:latin typeface="Arial Rounded MT Bold" panose="020F0704030504030204" pitchFamily="34" charset="0"/>
                        </a:rPr>
                        <a:t>Perhitungan</a:t>
                      </a:r>
                      <a:r>
                        <a:rPr lang="en-ID" sz="2000" dirty="0">
                          <a:latin typeface="Arial Rounded MT Bold" panose="020F0704030504030204" pitchFamily="34" charset="0"/>
                        </a:rPr>
                        <a:t> uji </a:t>
                      </a:r>
                      <a:r>
                        <a:rPr lang="en-ID" sz="2000" dirty="0" err="1">
                          <a:latin typeface="Arial Rounded MT Bold" panose="020F0704030504030204" pitchFamily="34" charset="0"/>
                        </a:rPr>
                        <a:t>asumsi</a:t>
                      </a:r>
                      <a:endParaRPr lang="en-ID" sz="2000" dirty="0">
                        <a:latin typeface="Arial Rounded MT Bold" panose="020F0704030504030204" pitchFamily="34" charset="0"/>
                      </a:endParaRPr>
                    </a:p>
                  </a:txBody>
                  <a:tcPr/>
                </a:tc>
                <a:tc hMerge="1">
                  <a:txBody>
                    <a:bodyPr/>
                    <a:lstStyle/>
                    <a:p>
                      <a:endParaRPr lang="en-ID"/>
                    </a:p>
                  </a:txBody>
                  <a:tcPr/>
                </a:tc>
                <a:tc hMerge="1">
                  <a:txBody>
                    <a:bodyPr/>
                    <a:lstStyle/>
                    <a:p>
                      <a:endParaRPr lang="en-ID"/>
                    </a:p>
                  </a:txBody>
                  <a:tcPr/>
                </a:tc>
                <a:extLst>
                  <a:ext uri="{0D108BD9-81ED-4DB2-BD59-A6C34878D82A}">
                    <a16:rowId xmlns:a16="http://schemas.microsoft.com/office/drawing/2014/main" val="3739657127"/>
                  </a:ext>
                </a:extLst>
              </a:tr>
              <a:tr h="370840">
                <a:tc gridSpan="3">
                  <a:txBody>
                    <a:bodyPr/>
                    <a:lstStyle/>
                    <a:p>
                      <a:r>
                        <a:rPr lang="en-ID" sz="2000" dirty="0">
                          <a:latin typeface="Arial Rounded MT Bold" panose="020F0704030504030204" pitchFamily="34" charset="0"/>
                        </a:rPr>
                        <a:t>5. </a:t>
                      </a:r>
                      <a:r>
                        <a:rPr lang="en-ID" sz="2000" dirty="0" err="1">
                          <a:latin typeface="Arial Rounded MT Bold" panose="020F0704030504030204" pitchFamily="34" charset="0"/>
                        </a:rPr>
                        <a:t>Pehitungan</a:t>
                      </a:r>
                      <a:r>
                        <a:rPr lang="en-ID" sz="2000" dirty="0">
                          <a:latin typeface="Arial Rounded MT Bold" panose="020F0704030504030204" pitchFamily="34" charset="0"/>
                        </a:rPr>
                        <a:t> Uji </a:t>
                      </a:r>
                      <a:r>
                        <a:rPr lang="en-ID" sz="2000" dirty="0" err="1">
                          <a:latin typeface="Arial Rounded MT Bold" panose="020F0704030504030204" pitchFamily="34" charset="0"/>
                        </a:rPr>
                        <a:t>Hipotesis</a:t>
                      </a:r>
                      <a:endParaRPr lang="en-ID" sz="2000" dirty="0">
                        <a:latin typeface="Arial Rounded MT Bold" panose="020F0704030504030204" pitchFamily="34" charset="0"/>
                      </a:endParaRPr>
                    </a:p>
                  </a:txBody>
                  <a:tcPr/>
                </a:tc>
                <a:tc hMerge="1">
                  <a:txBody>
                    <a:bodyPr/>
                    <a:lstStyle/>
                    <a:p>
                      <a:endParaRPr lang="en-ID"/>
                    </a:p>
                  </a:txBody>
                  <a:tcPr/>
                </a:tc>
                <a:tc hMerge="1">
                  <a:txBody>
                    <a:bodyPr/>
                    <a:lstStyle/>
                    <a:p>
                      <a:endParaRPr lang="en-ID"/>
                    </a:p>
                  </a:txBody>
                  <a:tcPr/>
                </a:tc>
                <a:extLst>
                  <a:ext uri="{0D108BD9-81ED-4DB2-BD59-A6C34878D82A}">
                    <a16:rowId xmlns:a16="http://schemas.microsoft.com/office/drawing/2014/main" val="3471251690"/>
                  </a:ext>
                </a:extLst>
              </a:tr>
              <a:tr h="370840">
                <a:tc gridSpan="3">
                  <a:txBody>
                    <a:bodyPr/>
                    <a:lstStyle/>
                    <a:p>
                      <a:endParaRPr lang="en-ID" sz="2000" dirty="0">
                        <a:latin typeface="Arial Rounded MT Bold" panose="020F0704030504030204" pitchFamily="34" charset="0"/>
                      </a:endParaRPr>
                    </a:p>
                  </a:txBody>
                  <a:tcPr/>
                </a:tc>
                <a:tc hMerge="1">
                  <a:txBody>
                    <a:bodyPr/>
                    <a:lstStyle/>
                    <a:p>
                      <a:endParaRPr lang="en-ID"/>
                    </a:p>
                  </a:txBody>
                  <a:tcPr/>
                </a:tc>
                <a:tc hMerge="1">
                  <a:txBody>
                    <a:bodyPr/>
                    <a:lstStyle/>
                    <a:p>
                      <a:endParaRPr lang="en-ID"/>
                    </a:p>
                  </a:txBody>
                  <a:tcPr/>
                </a:tc>
                <a:extLst>
                  <a:ext uri="{0D108BD9-81ED-4DB2-BD59-A6C34878D82A}">
                    <a16:rowId xmlns:a16="http://schemas.microsoft.com/office/drawing/2014/main" val="332275598"/>
                  </a:ext>
                </a:extLst>
              </a:tr>
            </a:tbl>
          </a:graphicData>
        </a:graphic>
      </p:graphicFrame>
    </p:spTree>
    <p:extLst>
      <p:ext uri="{BB962C8B-B14F-4D97-AF65-F5344CB8AC3E}">
        <p14:creationId xmlns:p14="http://schemas.microsoft.com/office/powerpoint/2010/main" val="321673105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Block Arc 5">
            <a:extLst>
              <a:ext uri="{FF2B5EF4-FFF2-40B4-BE49-F238E27FC236}">
                <a16:creationId xmlns:a16="http://schemas.microsoft.com/office/drawing/2014/main" id="{EFDA6113-FA65-4A9A-A212-71AF154BB049}"/>
              </a:ext>
            </a:extLst>
          </p:cNvPr>
          <p:cNvSpPr/>
          <p:nvPr/>
        </p:nvSpPr>
        <p:spPr>
          <a:xfrm rot="16200000">
            <a:off x="1287612" y="2096852"/>
            <a:ext cx="5760640" cy="2520280"/>
          </a:xfrm>
          <a:prstGeom prst="blockArc">
            <a:avLst>
              <a:gd name="adj1" fmla="val 9901519"/>
              <a:gd name="adj2" fmla="val 948928"/>
              <a:gd name="adj3" fmla="val 20383"/>
            </a:avLst>
          </a:prstGeom>
          <a:solidFill>
            <a:srgbClr val="FF000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black"/>
              </a:solidFill>
              <a:effectLst/>
              <a:uLnTx/>
              <a:uFillTx/>
              <a:latin typeface="Calibri"/>
              <a:ea typeface="+mn-ea"/>
              <a:cs typeface="+mn-cs"/>
            </a:endParaRPr>
          </a:p>
        </p:txBody>
      </p:sp>
      <p:sp>
        <p:nvSpPr>
          <p:cNvPr id="2" name="Flowchart: Terminator 1">
            <a:extLst>
              <a:ext uri="{FF2B5EF4-FFF2-40B4-BE49-F238E27FC236}">
                <a16:creationId xmlns:a16="http://schemas.microsoft.com/office/drawing/2014/main" id="{56FAF0E2-A7B1-433F-8334-FDCD94C8BE49}"/>
              </a:ext>
            </a:extLst>
          </p:cNvPr>
          <p:cNvSpPr/>
          <p:nvPr/>
        </p:nvSpPr>
        <p:spPr>
          <a:xfrm>
            <a:off x="251520" y="2500587"/>
            <a:ext cx="2520282" cy="1288453"/>
          </a:xfrm>
          <a:prstGeom prst="flowChartTerminator">
            <a:avLst/>
          </a:prstGeom>
          <a:solidFill>
            <a:schemeClr val="accent4">
              <a:lumMod val="75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D" sz="18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INDIKATOR PENELITIAN YG BAIK</a:t>
            </a:r>
          </a:p>
        </p:txBody>
      </p:sp>
      <p:sp>
        <p:nvSpPr>
          <p:cNvPr id="8" name="Flowchart: Terminator 7">
            <a:extLst>
              <a:ext uri="{FF2B5EF4-FFF2-40B4-BE49-F238E27FC236}">
                <a16:creationId xmlns:a16="http://schemas.microsoft.com/office/drawing/2014/main" id="{96E0DCEA-ACF0-4A49-B8C0-E8AAA291840E}"/>
              </a:ext>
            </a:extLst>
          </p:cNvPr>
          <p:cNvSpPr/>
          <p:nvPr/>
        </p:nvSpPr>
        <p:spPr>
          <a:xfrm>
            <a:off x="3851920" y="1484785"/>
            <a:ext cx="3888432" cy="1152128"/>
          </a:xfrm>
          <a:prstGeom prst="flowChartTerminator">
            <a:avLst/>
          </a:prstGeom>
          <a:solidFill>
            <a:schemeClr val="tx2">
              <a:lumMod val="60000"/>
              <a:lumOff val="4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BARU DAN ORIGINAL</a:t>
            </a:r>
          </a:p>
        </p:txBody>
      </p:sp>
      <p:sp>
        <p:nvSpPr>
          <p:cNvPr id="7" name="Flowchart: Terminator 6">
            <a:extLst>
              <a:ext uri="{FF2B5EF4-FFF2-40B4-BE49-F238E27FC236}">
                <a16:creationId xmlns:a16="http://schemas.microsoft.com/office/drawing/2014/main" id="{87B5334F-BE2E-4CD5-BE31-C07121D7D52D}"/>
              </a:ext>
            </a:extLst>
          </p:cNvPr>
          <p:cNvSpPr/>
          <p:nvPr/>
        </p:nvSpPr>
        <p:spPr>
          <a:xfrm>
            <a:off x="3851920" y="2762165"/>
            <a:ext cx="3888432" cy="1152128"/>
          </a:xfrm>
          <a:prstGeom prst="flowChartTerminator">
            <a:avLst/>
          </a:prstGeom>
          <a:solidFill>
            <a:schemeClr val="accent1">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MANFAAT NYATA</a:t>
            </a:r>
          </a:p>
        </p:txBody>
      </p:sp>
      <p:sp>
        <p:nvSpPr>
          <p:cNvPr id="12" name="Flowchart: Terminator 11">
            <a:extLst>
              <a:ext uri="{FF2B5EF4-FFF2-40B4-BE49-F238E27FC236}">
                <a16:creationId xmlns:a16="http://schemas.microsoft.com/office/drawing/2014/main" id="{8AEC1F17-D535-4C8B-95EB-68A3372A49EB}"/>
              </a:ext>
            </a:extLst>
          </p:cNvPr>
          <p:cNvSpPr/>
          <p:nvPr/>
        </p:nvSpPr>
        <p:spPr>
          <a:xfrm>
            <a:off x="3851920" y="4023724"/>
            <a:ext cx="3888432" cy="1152128"/>
          </a:xfrm>
          <a:prstGeom prst="flowChartTerminator">
            <a:avLst/>
          </a:prstGeom>
          <a:solidFill>
            <a:srgbClr val="7030A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NILAI EKONOMI</a:t>
            </a:r>
          </a:p>
        </p:txBody>
      </p:sp>
    </p:spTree>
    <p:extLst>
      <p:ext uri="{BB962C8B-B14F-4D97-AF65-F5344CB8AC3E}">
        <p14:creationId xmlns:p14="http://schemas.microsoft.com/office/powerpoint/2010/main" val="3212755920"/>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wipe(down)">
                                      <p:cBhvr>
                                        <p:cTn id="19" dur="500"/>
                                        <p:tgtEl>
                                          <p:spTgt spid="8"/>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wipe(down)">
                                      <p:cBhvr>
                                        <p:cTn id="24" dur="500"/>
                                        <p:tgtEl>
                                          <p:spTgt spid="7"/>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4" fill="hold" grpId="0" nodeType="click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wipe(down)">
                                      <p:cBhvr>
                                        <p:cTn id="2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 grpId="0" animBg="1"/>
      <p:bldP spid="8" grpId="0" animBg="1"/>
      <p:bldP spid="7" grpId="0" animBg="1"/>
      <p:bldP spid="12"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83DE6BF3-5FA5-4A4D-88C6-386D756423CD}"/>
              </a:ext>
            </a:extLst>
          </p:cNvPr>
          <p:cNvPicPr>
            <a:picLocks noChangeAspect="1"/>
          </p:cNvPicPr>
          <p:nvPr/>
        </p:nvPicPr>
        <p:blipFill>
          <a:blip r:embed="rId2"/>
          <a:stretch>
            <a:fillRect/>
          </a:stretch>
        </p:blipFill>
        <p:spPr>
          <a:xfrm>
            <a:off x="-156883" y="0"/>
            <a:ext cx="9457766" cy="6858000"/>
          </a:xfrm>
          <a:prstGeom prst="rect">
            <a:avLst/>
          </a:prstGeom>
        </p:spPr>
      </p:pic>
      <p:sp>
        <p:nvSpPr>
          <p:cNvPr id="5" name="Rectangle 4">
            <a:extLst>
              <a:ext uri="{FF2B5EF4-FFF2-40B4-BE49-F238E27FC236}">
                <a16:creationId xmlns:a16="http://schemas.microsoft.com/office/drawing/2014/main" id="{BED5D750-ED70-4388-848B-9BAC0FF33037}"/>
              </a:ext>
            </a:extLst>
          </p:cNvPr>
          <p:cNvSpPr/>
          <p:nvPr/>
        </p:nvSpPr>
        <p:spPr>
          <a:xfrm>
            <a:off x="1187626" y="620688"/>
            <a:ext cx="6768752" cy="3744416"/>
          </a:xfrm>
          <a:prstGeom prst="rect">
            <a:avLst/>
          </a:prstGeom>
          <a:blipFill>
            <a:blip r:embed="rId3"/>
            <a:tile tx="0" ty="0" sx="100000" sy="100000" flip="none" algn="tl"/>
          </a:blip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FA57A5FB-B917-4A10-B315-299943AB6811}"/>
              </a:ext>
            </a:extLst>
          </p:cNvPr>
          <p:cNvSpPr/>
          <p:nvPr/>
        </p:nvSpPr>
        <p:spPr>
          <a:xfrm>
            <a:off x="4179894" y="1066872"/>
            <a:ext cx="457200" cy="4343401"/>
          </a:xfrm>
          <a:prstGeom prst="rect">
            <a:avLst/>
          </a:prstGeom>
          <a:solidFill>
            <a:srgbClr val="00206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 name="Group 51">
            <a:extLst>
              <a:ext uri="{FF2B5EF4-FFF2-40B4-BE49-F238E27FC236}">
                <a16:creationId xmlns:a16="http://schemas.microsoft.com/office/drawing/2014/main" id="{3E8ED160-8BC8-49E0-8275-5FAA5B92547C}"/>
              </a:ext>
            </a:extLst>
          </p:cNvPr>
          <p:cNvGrpSpPr/>
          <p:nvPr/>
        </p:nvGrpSpPr>
        <p:grpSpPr>
          <a:xfrm>
            <a:off x="1752639" y="486724"/>
            <a:ext cx="936875" cy="6066476"/>
            <a:chOff x="1752600" y="486724"/>
            <a:chExt cx="936875" cy="6066476"/>
          </a:xfrm>
        </p:grpSpPr>
        <p:sp>
          <p:nvSpPr>
            <p:cNvPr id="8" name="Rectangle 7">
              <a:extLst>
                <a:ext uri="{FF2B5EF4-FFF2-40B4-BE49-F238E27FC236}">
                  <a16:creationId xmlns:a16="http://schemas.microsoft.com/office/drawing/2014/main" id="{40D722A5-BCC1-4E43-996E-588C80F1AC73}"/>
                </a:ext>
              </a:extLst>
            </p:cNvPr>
            <p:cNvSpPr/>
            <p:nvPr/>
          </p:nvSpPr>
          <p:spPr>
            <a:xfrm rot="378431">
              <a:off x="2232275" y="486724"/>
              <a:ext cx="457200" cy="5983269"/>
            </a:xfrm>
            <a:prstGeom prst="rect">
              <a:avLst/>
            </a:prstGeom>
            <a:solidFill>
              <a:srgbClr val="002060"/>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 name="Rectangle 8">
              <a:extLst>
                <a:ext uri="{FF2B5EF4-FFF2-40B4-BE49-F238E27FC236}">
                  <a16:creationId xmlns:a16="http://schemas.microsoft.com/office/drawing/2014/main" id="{57C0E5CF-4590-4A9E-81CF-6135B6CFCB9E}"/>
                </a:ext>
              </a:extLst>
            </p:cNvPr>
            <p:cNvSpPr/>
            <p:nvPr/>
          </p:nvSpPr>
          <p:spPr>
            <a:xfrm>
              <a:off x="1752600" y="6324600"/>
              <a:ext cx="762000" cy="228600"/>
            </a:xfrm>
            <a:prstGeom prst="rect">
              <a:avLst/>
            </a:prstGeo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10" name="Group 52">
            <a:extLst>
              <a:ext uri="{FF2B5EF4-FFF2-40B4-BE49-F238E27FC236}">
                <a16:creationId xmlns:a16="http://schemas.microsoft.com/office/drawing/2014/main" id="{BDF21FE3-C7B7-45E4-889E-882C7D52FA6E}"/>
              </a:ext>
            </a:extLst>
          </p:cNvPr>
          <p:cNvGrpSpPr/>
          <p:nvPr/>
        </p:nvGrpSpPr>
        <p:grpSpPr>
          <a:xfrm>
            <a:off x="6342786" y="508415"/>
            <a:ext cx="896214" cy="6044793"/>
            <a:chOff x="6342786" y="508407"/>
            <a:chExt cx="896214" cy="6044793"/>
          </a:xfrm>
        </p:grpSpPr>
        <p:sp>
          <p:nvSpPr>
            <p:cNvPr id="11" name="Rectangle 10">
              <a:extLst>
                <a:ext uri="{FF2B5EF4-FFF2-40B4-BE49-F238E27FC236}">
                  <a16:creationId xmlns:a16="http://schemas.microsoft.com/office/drawing/2014/main" id="{66D09BDD-9CD0-437C-B435-00AD9FE2B666}"/>
                </a:ext>
              </a:extLst>
            </p:cNvPr>
            <p:cNvSpPr/>
            <p:nvPr/>
          </p:nvSpPr>
          <p:spPr>
            <a:xfrm rot="21259376">
              <a:off x="6342786" y="508407"/>
              <a:ext cx="457200" cy="5960597"/>
            </a:xfrm>
            <a:prstGeom prst="rect">
              <a:avLst/>
            </a:prstGeom>
            <a:solidFill>
              <a:srgbClr val="00206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62EF0B2A-525F-4382-8E78-4FFB8859A3B5}"/>
                </a:ext>
              </a:extLst>
            </p:cNvPr>
            <p:cNvSpPr/>
            <p:nvPr/>
          </p:nvSpPr>
          <p:spPr>
            <a:xfrm>
              <a:off x="6477000" y="6324600"/>
              <a:ext cx="762000" cy="228600"/>
            </a:xfrm>
            <a:prstGeom prst="rect">
              <a:avLst/>
            </a:prstGeo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13" name="Rectangle 12">
            <a:extLst>
              <a:ext uri="{FF2B5EF4-FFF2-40B4-BE49-F238E27FC236}">
                <a16:creationId xmlns:a16="http://schemas.microsoft.com/office/drawing/2014/main" id="{797535AF-3953-4A26-AE0F-9AE1C94AF57C}"/>
              </a:ext>
            </a:extLst>
          </p:cNvPr>
          <p:cNvSpPr/>
          <p:nvPr/>
        </p:nvSpPr>
        <p:spPr>
          <a:xfrm>
            <a:off x="1266886" y="764704"/>
            <a:ext cx="6553200" cy="3456384"/>
          </a:xfrm>
          <a:prstGeom prst="rect">
            <a:avLst/>
          </a:prstGeom>
          <a:blipFill>
            <a:blip r:embed="rId4"/>
            <a:tile tx="0" ty="0" sx="100000" sy="100000" flip="none" algn="tl"/>
          </a:blip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3200" b="0" i="0" u="none" strike="noStrike" kern="1200" cap="none" spc="0" normalizeH="0" baseline="0" noProof="0" dirty="0">
              <a:ln>
                <a:noFill/>
              </a:ln>
              <a:solidFill>
                <a:prstClr val="white"/>
              </a:solidFill>
              <a:effectLst/>
              <a:uLnTx/>
              <a:uFillTx/>
              <a:latin typeface="Arial Rounded MT Bold"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white"/>
                </a:solidFill>
                <a:effectLst/>
                <a:uLnTx/>
                <a:uFillTx/>
                <a:latin typeface="Arial Rounded MT Bold" pitchFamily="34" charset="0"/>
                <a:ea typeface="+mn-ea"/>
                <a:cs typeface="+mn-cs"/>
              </a:rPr>
              <a:t>PERBEDAAN</a:t>
            </a:r>
            <a:r>
              <a:rPr kumimoji="0" lang="en-US" sz="3200" b="0" i="0" u="none" strike="noStrike" kern="1200" cap="none" spc="0" normalizeH="0" noProof="0" dirty="0">
                <a:ln>
                  <a:noFill/>
                </a:ln>
                <a:solidFill>
                  <a:prstClr val="white"/>
                </a:solidFill>
                <a:effectLst/>
                <a:uLnTx/>
                <a:uFillTx/>
                <a:latin typeface="Arial Rounded MT Bold" pitchFamily="34" charset="0"/>
                <a:ea typeface="+mn-ea"/>
                <a:cs typeface="+mn-cs"/>
              </a:rPr>
              <a:t> METODE PENELITIAN KUANTITATIF DAN KUALITATIF</a:t>
            </a:r>
            <a:endParaRPr kumimoji="0" lang="en-US" sz="3200" b="0" i="0" u="none" strike="noStrike" kern="1200" cap="none" spc="0" normalizeH="0" baseline="0" noProof="0" dirty="0">
              <a:ln>
                <a:noFill/>
              </a:ln>
              <a:solidFill>
                <a:prstClr val="white"/>
              </a:solidFill>
              <a:effectLst/>
              <a:uLnTx/>
              <a:uFillTx/>
              <a:latin typeface="Arial Rounded MT Bold" pitchFamily="34" charset="0"/>
              <a:ea typeface="+mn-ea"/>
              <a:cs typeface="+mn-cs"/>
            </a:endParaRPr>
          </a:p>
        </p:txBody>
      </p:sp>
      <p:grpSp>
        <p:nvGrpSpPr>
          <p:cNvPr id="14" name="Group 14">
            <a:extLst>
              <a:ext uri="{FF2B5EF4-FFF2-40B4-BE49-F238E27FC236}">
                <a16:creationId xmlns:a16="http://schemas.microsoft.com/office/drawing/2014/main" id="{47422F0E-6C15-4985-A14C-15BA433FB64C}"/>
              </a:ext>
            </a:extLst>
          </p:cNvPr>
          <p:cNvGrpSpPr>
            <a:grpSpLocks/>
          </p:cNvGrpSpPr>
          <p:nvPr/>
        </p:nvGrpSpPr>
        <p:grpSpPr bwMode="auto">
          <a:xfrm>
            <a:off x="6876256" y="5301280"/>
            <a:ext cx="585788" cy="1095375"/>
            <a:chOff x="4659" y="345"/>
            <a:chExt cx="369" cy="690"/>
          </a:xfrm>
        </p:grpSpPr>
        <p:sp>
          <p:nvSpPr>
            <p:cNvPr id="15" name="Freeform 15">
              <a:extLst>
                <a:ext uri="{FF2B5EF4-FFF2-40B4-BE49-F238E27FC236}">
                  <a16:creationId xmlns:a16="http://schemas.microsoft.com/office/drawing/2014/main" id="{FC5370B8-E904-4189-84E8-6482EA261C1A}"/>
                </a:ext>
              </a:extLst>
            </p:cNvPr>
            <p:cNvSpPr>
              <a:spLocks/>
            </p:cNvSpPr>
            <p:nvPr/>
          </p:nvSpPr>
          <p:spPr bwMode="auto">
            <a:xfrm>
              <a:off x="4708" y="602"/>
              <a:ext cx="310" cy="414"/>
            </a:xfrm>
            <a:custGeom>
              <a:avLst/>
              <a:gdLst/>
              <a:ahLst/>
              <a:cxnLst>
                <a:cxn ang="0">
                  <a:pos x="265" y="528"/>
                </a:cxn>
                <a:cxn ang="0">
                  <a:pos x="110" y="521"/>
                </a:cxn>
                <a:cxn ang="0">
                  <a:pos x="36" y="436"/>
                </a:cxn>
                <a:cxn ang="0">
                  <a:pos x="147" y="460"/>
                </a:cxn>
                <a:cxn ang="0">
                  <a:pos x="65" y="352"/>
                </a:cxn>
                <a:cxn ang="0">
                  <a:pos x="46" y="159"/>
                </a:cxn>
                <a:cxn ang="0">
                  <a:pos x="93" y="190"/>
                </a:cxn>
                <a:cxn ang="0">
                  <a:pos x="147" y="228"/>
                </a:cxn>
                <a:cxn ang="0">
                  <a:pos x="147" y="183"/>
                </a:cxn>
                <a:cxn ang="0">
                  <a:pos x="147" y="90"/>
                </a:cxn>
                <a:cxn ang="0">
                  <a:pos x="211" y="136"/>
                </a:cxn>
                <a:cxn ang="0">
                  <a:pos x="311" y="152"/>
                </a:cxn>
                <a:cxn ang="0">
                  <a:pos x="357" y="98"/>
                </a:cxn>
                <a:cxn ang="0">
                  <a:pos x="385" y="144"/>
                </a:cxn>
                <a:cxn ang="0">
                  <a:pos x="393" y="228"/>
                </a:cxn>
                <a:cxn ang="0">
                  <a:pos x="484" y="259"/>
                </a:cxn>
                <a:cxn ang="0">
                  <a:pos x="521" y="174"/>
                </a:cxn>
                <a:cxn ang="0">
                  <a:pos x="603" y="0"/>
                </a:cxn>
                <a:cxn ang="0">
                  <a:pos x="649" y="82"/>
                </a:cxn>
                <a:cxn ang="0">
                  <a:pos x="649" y="159"/>
                </a:cxn>
                <a:cxn ang="0">
                  <a:pos x="786" y="183"/>
                </a:cxn>
                <a:cxn ang="0">
                  <a:pos x="850" y="90"/>
                </a:cxn>
                <a:cxn ang="0">
                  <a:pos x="932" y="144"/>
                </a:cxn>
                <a:cxn ang="0">
                  <a:pos x="923" y="221"/>
                </a:cxn>
                <a:cxn ang="0">
                  <a:pos x="832" y="305"/>
                </a:cxn>
                <a:cxn ang="0">
                  <a:pos x="923" y="313"/>
                </a:cxn>
                <a:cxn ang="0">
                  <a:pos x="923" y="390"/>
                </a:cxn>
                <a:cxn ang="0">
                  <a:pos x="814" y="436"/>
                </a:cxn>
                <a:cxn ang="0">
                  <a:pos x="860" y="474"/>
                </a:cxn>
                <a:cxn ang="0">
                  <a:pos x="904" y="521"/>
                </a:cxn>
                <a:cxn ang="0">
                  <a:pos x="822" y="551"/>
                </a:cxn>
                <a:cxn ang="0">
                  <a:pos x="658" y="551"/>
                </a:cxn>
                <a:cxn ang="0">
                  <a:pos x="768" y="643"/>
                </a:cxn>
                <a:cxn ang="0">
                  <a:pos x="795" y="744"/>
                </a:cxn>
                <a:cxn ang="0">
                  <a:pos x="667" y="667"/>
                </a:cxn>
                <a:cxn ang="0">
                  <a:pos x="667" y="767"/>
                </a:cxn>
                <a:cxn ang="0">
                  <a:pos x="667" y="828"/>
                </a:cxn>
                <a:cxn ang="0">
                  <a:pos x="582" y="828"/>
                </a:cxn>
                <a:cxn ang="0">
                  <a:pos x="511" y="713"/>
                </a:cxn>
                <a:cxn ang="0">
                  <a:pos x="475" y="782"/>
                </a:cxn>
                <a:cxn ang="0">
                  <a:pos x="457" y="728"/>
                </a:cxn>
                <a:cxn ang="0">
                  <a:pos x="357" y="782"/>
                </a:cxn>
                <a:cxn ang="0">
                  <a:pos x="357" y="674"/>
                </a:cxn>
                <a:cxn ang="0">
                  <a:pos x="257" y="706"/>
                </a:cxn>
                <a:cxn ang="0">
                  <a:pos x="0" y="736"/>
                </a:cxn>
                <a:cxn ang="0">
                  <a:pos x="74" y="659"/>
                </a:cxn>
                <a:cxn ang="0">
                  <a:pos x="265" y="528"/>
                </a:cxn>
              </a:cxnLst>
              <a:rect l="0" t="0" r="r" b="b"/>
              <a:pathLst>
                <a:path w="932" h="828">
                  <a:moveTo>
                    <a:pt x="265" y="528"/>
                  </a:moveTo>
                  <a:lnTo>
                    <a:pt x="110" y="521"/>
                  </a:lnTo>
                  <a:lnTo>
                    <a:pt x="36" y="436"/>
                  </a:lnTo>
                  <a:lnTo>
                    <a:pt x="147" y="460"/>
                  </a:lnTo>
                  <a:lnTo>
                    <a:pt x="65" y="352"/>
                  </a:lnTo>
                  <a:lnTo>
                    <a:pt x="46" y="159"/>
                  </a:lnTo>
                  <a:lnTo>
                    <a:pt x="93" y="190"/>
                  </a:lnTo>
                  <a:lnTo>
                    <a:pt x="147" y="228"/>
                  </a:lnTo>
                  <a:lnTo>
                    <a:pt x="147" y="183"/>
                  </a:lnTo>
                  <a:lnTo>
                    <a:pt x="147" y="90"/>
                  </a:lnTo>
                  <a:lnTo>
                    <a:pt x="211" y="136"/>
                  </a:lnTo>
                  <a:lnTo>
                    <a:pt x="311" y="152"/>
                  </a:lnTo>
                  <a:lnTo>
                    <a:pt x="357" y="98"/>
                  </a:lnTo>
                  <a:lnTo>
                    <a:pt x="385" y="144"/>
                  </a:lnTo>
                  <a:lnTo>
                    <a:pt x="393" y="228"/>
                  </a:lnTo>
                  <a:lnTo>
                    <a:pt x="484" y="259"/>
                  </a:lnTo>
                  <a:lnTo>
                    <a:pt x="521" y="174"/>
                  </a:lnTo>
                  <a:lnTo>
                    <a:pt x="603" y="0"/>
                  </a:lnTo>
                  <a:lnTo>
                    <a:pt x="649" y="82"/>
                  </a:lnTo>
                  <a:lnTo>
                    <a:pt x="649" y="159"/>
                  </a:lnTo>
                  <a:lnTo>
                    <a:pt x="786" y="183"/>
                  </a:lnTo>
                  <a:lnTo>
                    <a:pt x="850" y="90"/>
                  </a:lnTo>
                  <a:lnTo>
                    <a:pt x="932" y="144"/>
                  </a:lnTo>
                  <a:lnTo>
                    <a:pt x="923" y="221"/>
                  </a:lnTo>
                  <a:lnTo>
                    <a:pt x="832" y="305"/>
                  </a:lnTo>
                  <a:lnTo>
                    <a:pt x="923" y="313"/>
                  </a:lnTo>
                  <a:lnTo>
                    <a:pt x="923" y="390"/>
                  </a:lnTo>
                  <a:lnTo>
                    <a:pt x="814" y="436"/>
                  </a:lnTo>
                  <a:lnTo>
                    <a:pt x="860" y="474"/>
                  </a:lnTo>
                  <a:lnTo>
                    <a:pt x="904" y="521"/>
                  </a:lnTo>
                  <a:lnTo>
                    <a:pt x="822" y="551"/>
                  </a:lnTo>
                  <a:lnTo>
                    <a:pt x="658" y="551"/>
                  </a:lnTo>
                  <a:lnTo>
                    <a:pt x="768" y="643"/>
                  </a:lnTo>
                  <a:lnTo>
                    <a:pt x="795" y="744"/>
                  </a:lnTo>
                  <a:lnTo>
                    <a:pt x="667" y="667"/>
                  </a:lnTo>
                  <a:lnTo>
                    <a:pt x="667" y="767"/>
                  </a:lnTo>
                  <a:lnTo>
                    <a:pt x="667" y="828"/>
                  </a:lnTo>
                  <a:lnTo>
                    <a:pt x="582" y="828"/>
                  </a:lnTo>
                  <a:lnTo>
                    <a:pt x="511" y="713"/>
                  </a:lnTo>
                  <a:lnTo>
                    <a:pt x="475" y="782"/>
                  </a:lnTo>
                  <a:lnTo>
                    <a:pt x="457" y="728"/>
                  </a:lnTo>
                  <a:lnTo>
                    <a:pt x="357" y="782"/>
                  </a:lnTo>
                  <a:lnTo>
                    <a:pt x="357" y="674"/>
                  </a:lnTo>
                  <a:lnTo>
                    <a:pt x="257" y="706"/>
                  </a:lnTo>
                  <a:lnTo>
                    <a:pt x="0" y="736"/>
                  </a:lnTo>
                  <a:lnTo>
                    <a:pt x="74" y="659"/>
                  </a:lnTo>
                  <a:lnTo>
                    <a:pt x="265" y="528"/>
                  </a:lnTo>
                  <a:close/>
                </a:path>
              </a:pathLst>
            </a:custGeom>
            <a:solidFill>
              <a:srgbClr val="289EE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6" name="Freeform 16">
              <a:extLst>
                <a:ext uri="{FF2B5EF4-FFF2-40B4-BE49-F238E27FC236}">
                  <a16:creationId xmlns:a16="http://schemas.microsoft.com/office/drawing/2014/main" id="{252B7C4D-F6E2-477D-BEF4-E79A3378F526}"/>
                </a:ext>
              </a:extLst>
            </p:cNvPr>
            <p:cNvSpPr>
              <a:spLocks/>
            </p:cNvSpPr>
            <p:nvPr/>
          </p:nvSpPr>
          <p:spPr bwMode="auto">
            <a:xfrm>
              <a:off x="4760" y="724"/>
              <a:ext cx="204" cy="196"/>
            </a:xfrm>
            <a:custGeom>
              <a:avLst/>
              <a:gdLst/>
              <a:ahLst/>
              <a:cxnLst>
                <a:cxn ang="0">
                  <a:pos x="365" y="57"/>
                </a:cxn>
                <a:cxn ang="0">
                  <a:pos x="483" y="0"/>
                </a:cxn>
                <a:cxn ang="0">
                  <a:pos x="483" y="77"/>
                </a:cxn>
                <a:cxn ang="0">
                  <a:pos x="567" y="31"/>
                </a:cxn>
                <a:cxn ang="0">
                  <a:pos x="567" y="85"/>
                </a:cxn>
                <a:cxn ang="0">
                  <a:pos x="493" y="169"/>
                </a:cxn>
                <a:cxn ang="0">
                  <a:pos x="603" y="123"/>
                </a:cxn>
                <a:cxn ang="0">
                  <a:pos x="557" y="200"/>
                </a:cxn>
                <a:cxn ang="0">
                  <a:pos x="612" y="230"/>
                </a:cxn>
                <a:cxn ang="0">
                  <a:pos x="557" y="246"/>
                </a:cxn>
                <a:cxn ang="0">
                  <a:pos x="495" y="288"/>
                </a:cxn>
                <a:cxn ang="0">
                  <a:pos x="439" y="307"/>
                </a:cxn>
                <a:cxn ang="0">
                  <a:pos x="475" y="385"/>
                </a:cxn>
                <a:cxn ang="0">
                  <a:pos x="393" y="361"/>
                </a:cxn>
                <a:cxn ang="0">
                  <a:pos x="328" y="277"/>
                </a:cxn>
                <a:cxn ang="0">
                  <a:pos x="328" y="354"/>
                </a:cxn>
                <a:cxn ang="0">
                  <a:pos x="273" y="392"/>
                </a:cxn>
                <a:cxn ang="0">
                  <a:pos x="273" y="307"/>
                </a:cxn>
                <a:cxn ang="0">
                  <a:pos x="183" y="377"/>
                </a:cxn>
                <a:cxn ang="0">
                  <a:pos x="109" y="385"/>
                </a:cxn>
                <a:cxn ang="0">
                  <a:pos x="201" y="293"/>
                </a:cxn>
                <a:cxn ang="0">
                  <a:pos x="0" y="216"/>
                </a:cxn>
                <a:cxn ang="0">
                  <a:pos x="137" y="185"/>
                </a:cxn>
                <a:cxn ang="0">
                  <a:pos x="36" y="85"/>
                </a:cxn>
                <a:cxn ang="0">
                  <a:pos x="118" y="99"/>
                </a:cxn>
                <a:cxn ang="0">
                  <a:pos x="118" y="7"/>
                </a:cxn>
                <a:cxn ang="0">
                  <a:pos x="229" y="123"/>
                </a:cxn>
                <a:cxn ang="0">
                  <a:pos x="237" y="54"/>
                </a:cxn>
                <a:cxn ang="0">
                  <a:pos x="308" y="50"/>
                </a:cxn>
                <a:cxn ang="0">
                  <a:pos x="365" y="57"/>
                </a:cxn>
              </a:cxnLst>
              <a:rect l="0" t="0" r="r" b="b"/>
              <a:pathLst>
                <a:path w="612" h="392">
                  <a:moveTo>
                    <a:pt x="365" y="57"/>
                  </a:moveTo>
                  <a:lnTo>
                    <a:pt x="483" y="0"/>
                  </a:lnTo>
                  <a:lnTo>
                    <a:pt x="483" y="77"/>
                  </a:lnTo>
                  <a:lnTo>
                    <a:pt x="567" y="31"/>
                  </a:lnTo>
                  <a:lnTo>
                    <a:pt x="567" y="85"/>
                  </a:lnTo>
                  <a:lnTo>
                    <a:pt x="493" y="169"/>
                  </a:lnTo>
                  <a:lnTo>
                    <a:pt x="603" y="123"/>
                  </a:lnTo>
                  <a:lnTo>
                    <a:pt x="557" y="200"/>
                  </a:lnTo>
                  <a:lnTo>
                    <a:pt x="612" y="230"/>
                  </a:lnTo>
                  <a:lnTo>
                    <a:pt x="557" y="246"/>
                  </a:lnTo>
                  <a:lnTo>
                    <a:pt x="495" y="288"/>
                  </a:lnTo>
                  <a:lnTo>
                    <a:pt x="439" y="307"/>
                  </a:lnTo>
                  <a:lnTo>
                    <a:pt x="475" y="385"/>
                  </a:lnTo>
                  <a:lnTo>
                    <a:pt x="393" y="361"/>
                  </a:lnTo>
                  <a:lnTo>
                    <a:pt x="328" y="277"/>
                  </a:lnTo>
                  <a:lnTo>
                    <a:pt x="328" y="354"/>
                  </a:lnTo>
                  <a:lnTo>
                    <a:pt x="273" y="392"/>
                  </a:lnTo>
                  <a:lnTo>
                    <a:pt x="273" y="307"/>
                  </a:lnTo>
                  <a:lnTo>
                    <a:pt x="183" y="377"/>
                  </a:lnTo>
                  <a:lnTo>
                    <a:pt x="109" y="385"/>
                  </a:lnTo>
                  <a:lnTo>
                    <a:pt x="201" y="293"/>
                  </a:lnTo>
                  <a:lnTo>
                    <a:pt x="0" y="216"/>
                  </a:lnTo>
                  <a:lnTo>
                    <a:pt x="137" y="185"/>
                  </a:lnTo>
                  <a:lnTo>
                    <a:pt x="36" y="85"/>
                  </a:lnTo>
                  <a:lnTo>
                    <a:pt x="118" y="99"/>
                  </a:lnTo>
                  <a:lnTo>
                    <a:pt x="118" y="7"/>
                  </a:lnTo>
                  <a:lnTo>
                    <a:pt x="229" y="123"/>
                  </a:lnTo>
                  <a:lnTo>
                    <a:pt x="237" y="54"/>
                  </a:lnTo>
                  <a:lnTo>
                    <a:pt x="308" y="50"/>
                  </a:lnTo>
                  <a:lnTo>
                    <a:pt x="365" y="57"/>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7" name="Freeform 17">
              <a:extLst>
                <a:ext uri="{FF2B5EF4-FFF2-40B4-BE49-F238E27FC236}">
                  <a16:creationId xmlns:a16="http://schemas.microsoft.com/office/drawing/2014/main" id="{8254CD56-BFC4-49B4-88A5-709D05EE4DEE}"/>
                </a:ext>
              </a:extLst>
            </p:cNvPr>
            <p:cNvSpPr>
              <a:spLocks/>
            </p:cNvSpPr>
            <p:nvPr/>
          </p:nvSpPr>
          <p:spPr bwMode="auto">
            <a:xfrm>
              <a:off x="4819" y="758"/>
              <a:ext cx="114" cy="142"/>
            </a:xfrm>
            <a:custGeom>
              <a:avLst/>
              <a:gdLst/>
              <a:ahLst/>
              <a:cxnLst>
                <a:cxn ang="0">
                  <a:pos x="64" y="175"/>
                </a:cxn>
                <a:cxn ang="0">
                  <a:pos x="0" y="115"/>
                </a:cxn>
                <a:cxn ang="0">
                  <a:pos x="71" y="127"/>
                </a:cxn>
                <a:cxn ang="0">
                  <a:pos x="71" y="55"/>
                </a:cxn>
                <a:cxn ang="0">
                  <a:pos x="85" y="0"/>
                </a:cxn>
                <a:cxn ang="0">
                  <a:pos x="121" y="67"/>
                </a:cxn>
                <a:cxn ang="0">
                  <a:pos x="164" y="12"/>
                </a:cxn>
                <a:cxn ang="0">
                  <a:pos x="164" y="79"/>
                </a:cxn>
                <a:cxn ang="0">
                  <a:pos x="242" y="31"/>
                </a:cxn>
                <a:cxn ang="0">
                  <a:pos x="321" y="25"/>
                </a:cxn>
                <a:cxn ang="0">
                  <a:pos x="229" y="73"/>
                </a:cxn>
                <a:cxn ang="0">
                  <a:pos x="229" y="139"/>
                </a:cxn>
                <a:cxn ang="0">
                  <a:pos x="314" y="109"/>
                </a:cxn>
                <a:cxn ang="0">
                  <a:pos x="292" y="157"/>
                </a:cxn>
                <a:cxn ang="0">
                  <a:pos x="343" y="163"/>
                </a:cxn>
                <a:cxn ang="0">
                  <a:pos x="256" y="187"/>
                </a:cxn>
                <a:cxn ang="0">
                  <a:pos x="321" y="283"/>
                </a:cxn>
                <a:cxn ang="0">
                  <a:pos x="229" y="235"/>
                </a:cxn>
                <a:cxn ang="0">
                  <a:pos x="229" y="265"/>
                </a:cxn>
                <a:cxn ang="0">
                  <a:pos x="164" y="229"/>
                </a:cxn>
                <a:cxn ang="0">
                  <a:pos x="164" y="175"/>
                </a:cxn>
                <a:cxn ang="0">
                  <a:pos x="107" y="235"/>
                </a:cxn>
                <a:cxn ang="0">
                  <a:pos x="36" y="253"/>
                </a:cxn>
                <a:cxn ang="0">
                  <a:pos x="64" y="175"/>
                </a:cxn>
              </a:cxnLst>
              <a:rect l="0" t="0" r="r" b="b"/>
              <a:pathLst>
                <a:path w="343" h="283">
                  <a:moveTo>
                    <a:pt x="64" y="175"/>
                  </a:moveTo>
                  <a:lnTo>
                    <a:pt x="0" y="115"/>
                  </a:lnTo>
                  <a:lnTo>
                    <a:pt x="71" y="127"/>
                  </a:lnTo>
                  <a:lnTo>
                    <a:pt x="71" y="55"/>
                  </a:lnTo>
                  <a:lnTo>
                    <a:pt x="85" y="0"/>
                  </a:lnTo>
                  <a:lnTo>
                    <a:pt x="121" y="67"/>
                  </a:lnTo>
                  <a:lnTo>
                    <a:pt x="164" y="12"/>
                  </a:lnTo>
                  <a:lnTo>
                    <a:pt x="164" y="79"/>
                  </a:lnTo>
                  <a:lnTo>
                    <a:pt x="242" y="31"/>
                  </a:lnTo>
                  <a:lnTo>
                    <a:pt x="321" y="25"/>
                  </a:lnTo>
                  <a:lnTo>
                    <a:pt x="229" y="73"/>
                  </a:lnTo>
                  <a:lnTo>
                    <a:pt x="229" y="139"/>
                  </a:lnTo>
                  <a:lnTo>
                    <a:pt x="314" y="109"/>
                  </a:lnTo>
                  <a:lnTo>
                    <a:pt x="292" y="157"/>
                  </a:lnTo>
                  <a:lnTo>
                    <a:pt x="343" y="163"/>
                  </a:lnTo>
                  <a:lnTo>
                    <a:pt x="256" y="187"/>
                  </a:lnTo>
                  <a:lnTo>
                    <a:pt x="321" y="283"/>
                  </a:lnTo>
                  <a:lnTo>
                    <a:pt x="229" y="235"/>
                  </a:lnTo>
                  <a:lnTo>
                    <a:pt x="229" y="265"/>
                  </a:lnTo>
                  <a:lnTo>
                    <a:pt x="164" y="229"/>
                  </a:lnTo>
                  <a:lnTo>
                    <a:pt x="164" y="175"/>
                  </a:lnTo>
                  <a:lnTo>
                    <a:pt x="107" y="235"/>
                  </a:lnTo>
                  <a:lnTo>
                    <a:pt x="36" y="253"/>
                  </a:lnTo>
                  <a:lnTo>
                    <a:pt x="64" y="175"/>
                  </a:lnTo>
                  <a:close/>
                </a:path>
              </a:pathLst>
            </a:custGeom>
            <a:solidFill>
              <a:srgbClr val="99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8" name="Rectangle 18">
              <a:extLst>
                <a:ext uri="{FF2B5EF4-FFF2-40B4-BE49-F238E27FC236}">
                  <a16:creationId xmlns:a16="http://schemas.microsoft.com/office/drawing/2014/main" id="{A79CD737-6A01-428A-B0F8-DA29B08CB3F6}"/>
                </a:ext>
              </a:extLst>
            </p:cNvPr>
            <p:cNvSpPr>
              <a:spLocks noChangeArrowheads="1"/>
            </p:cNvSpPr>
            <p:nvPr/>
          </p:nvSpPr>
          <p:spPr bwMode="auto">
            <a:xfrm>
              <a:off x="4659" y="872"/>
              <a:ext cx="76" cy="32"/>
            </a:xfrm>
            <a:prstGeom prst="rect">
              <a:avLst/>
            </a:prstGeom>
            <a:solidFill>
              <a:srgbClr val="077ABA"/>
            </a:solid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9" name="Freeform 19">
              <a:extLst>
                <a:ext uri="{FF2B5EF4-FFF2-40B4-BE49-F238E27FC236}">
                  <a16:creationId xmlns:a16="http://schemas.microsoft.com/office/drawing/2014/main" id="{15C5CAF7-0847-45E7-A62C-102457633A8A}"/>
                </a:ext>
              </a:extLst>
            </p:cNvPr>
            <p:cNvSpPr>
              <a:spLocks/>
            </p:cNvSpPr>
            <p:nvPr/>
          </p:nvSpPr>
          <p:spPr bwMode="auto">
            <a:xfrm>
              <a:off x="4857" y="533"/>
              <a:ext cx="6" cy="186"/>
            </a:xfrm>
            <a:custGeom>
              <a:avLst/>
              <a:gdLst/>
              <a:ahLst/>
              <a:cxnLst>
                <a:cxn ang="0">
                  <a:pos x="9" y="372"/>
                </a:cxn>
                <a:cxn ang="0">
                  <a:pos x="0" y="0"/>
                </a:cxn>
                <a:cxn ang="0">
                  <a:pos x="19" y="78"/>
                </a:cxn>
                <a:cxn ang="0">
                  <a:pos x="19" y="287"/>
                </a:cxn>
                <a:cxn ang="0">
                  <a:pos x="9" y="372"/>
                </a:cxn>
              </a:cxnLst>
              <a:rect l="0" t="0" r="r" b="b"/>
              <a:pathLst>
                <a:path w="19" h="372">
                  <a:moveTo>
                    <a:pt x="9" y="372"/>
                  </a:moveTo>
                  <a:lnTo>
                    <a:pt x="0" y="0"/>
                  </a:lnTo>
                  <a:lnTo>
                    <a:pt x="19" y="78"/>
                  </a:lnTo>
                  <a:lnTo>
                    <a:pt x="19" y="287"/>
                  </a:lnTo>
                  <a:lnTo>
                    <a:pt x="9" y="372"/>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0" name="Freeform 20">
              <a:extLst>
                <a:ext uri="{FF2B5EF4-FFF2-40B4-BE49-F238E27FC236}">
                  <a16:creationId xmlns:a16="http://schemas.microsoft.com/office/drawing/2014/main" id="{7C5D1AF6-62C2-4540-98D9-A6CDBFB1DC1B}"/>
                </a:ext>
              </a:extLst>
            </p:cNvPr>
            <p:cNvSpPr>
              <a:spLocks/>
            </p:cNvSpPr>
            <p:nvPr/>
          </p:nvSpPr>
          <p:spPr bwMode="auto">
            <a:xfrm>
              <a:off x="4925" y="490"/>
              <a:ext cx="64" cy="217"/>
            </a:xfrm>
            <a:custGeom>
              <a:avLst/>
              <a:gdLst/>
              <a:ahLst/>
              <a:cxnLst>
                <a:cxn ang="0">
                  <a:pos x="0" y="434"/>
                </a:cxn>
                <a:cxn ang="0">
                  <a:pos x="194" y="0"/>
                </a:cxn>
                <a:cxn ang="0">
                  <a:pos x="157" y="125"/>
                </a:cxn>
                <a:cxn ang="0">
                  <a:pos x="56" y="372"/>
                </a:cxn>
                <a:cxn ang="0">
                  <a:pos x="0" y="434"/>
                </a:cxn>
              </a:cxnLst>
              <a:rect l="0" t="0" r="r" b="b"/>
              <a:pathLst>
                <a:path w="194" h="434">
                  <a:moveTo>
                    <a:pt x="0" y="434"/>
                  </a:moveTo>
                  <a:lnTo>
                    <a:pt x="194" y="0"/>
                  </a:lnTo>
                  <a:lnTo>
                    <a:pt x="157" y="125"/>
                  </a:lnTo>
                  <a:lnTo>
                    <a:pt x="56" y="372"/>
                  </a:lnTo>
                  <a:lnTo>
                    <a:pt x="0" y="434"/>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1" name="Freeform 21">
              <a:extLst>
                <a:ext uri="{FF2B5EF4-FFF2-40B4-BE49-F238E27FC236}">
                  <a16:creationId xmlns:a16="http://schemas.microsoft.com/office/drawing/2014/main" id="{36346BF2-D079-460D-A256-95643C8CA9BA}"/>
                </a:ext>
              </a:extLst>
            </p:cNvPr>
            <p:cNvSpPr>
              <a:spLocks/>
            </p:cNvSpPr>
            <p:nvPr/>
          </p:nvSpPr>
          <p:spPr bwMode="auto">
            <a:xfrm>
              <a:off x="4706" y="623"/>
              <a:ext cx="83" cy="92"/>
            </a:xfrm>
            <a:custGeom>
              <a:avLst/>
              <a:gdLst/>
              <a:ahLst/>
              <a:cxnLst>
                <a:cxn ang="0">
                  <a:pos x="250" y="185"/>
                </a:cxn>
                <a:cxn ang="0">
                  <a:pos x="0" y="0"/>
                </a:cxn>
                <a:cxn ang="0">
                  <a:pos x="37" y="36"/>
                </a:cxn>
                <a:cxn ang="0">
                  <a:pos x="175" y="154"/>
                </a:cxn>
                <a:cxn ang="0">
                  <a:pos x="250" y="185"/>
                </a:cxn>
              </a:cxnLst>
              <a:rect l="0" t="0" r="r" b="b"/>
              <a:pathLst>
                <a:path w="250" h="185">
                  <a:moveTo>
                    <a:pt x="250" y="185"/>
                  </a:moveTo>
                  <a:lnTo>
                    <a:pt x="0" y="0"/>
                  </a:lnTo>
                  <a:lnTo>
                    <a:pt x="37" y="36"/>
                  </a:lnTo>
                  <a:lnTo>
                    <a:pt x="175" y="154"/>
                  </a:lnTo>
                  <a:lnTo>
                    <a:pt x="250" y="185"/>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2" name="Freeform 22">
              <a:extLst>
                <a:ext uri="{FF2B5EF4-FFF2-40B4-BE49-F238E27FC236}">
                  <a16:creationId xmlns:a16="http://schemas.microsoft.com/office/drawing/2014/main" id="{9DA8D35E-086E-4735-8BD1-39EDDAF32E14}"/>
                </a:ext>
              </a:extLst>
            </p:cNvPr>
            <p:cNvSpPr>
              <a:spLocks/>
            </p:cNvSpPr>
            <p:nvPr/>
          </p:nvSpPr>
          <p:spPr bwMode="auto">
            <a:xfrm>
              <a:off x="4731" y="443"/>
              <a:ext cx="61" cy="180"/>
            </a:xfrm>
            <a:custGeom>
              <a:avLst/>
              <a:gdLst/>
              <a:ahLst/>
              <a:cxnLst>
                <a:cxn ang="0">
                  <a:pos x="100" y="218"/>
                </a:cxn>
                <a:cxn ang="0">
                  <a:pos x="0" y="0"/>
                </a:cxn>
                <a:cxn ang="0">
                  <a:pos x="35" y="77"/>
                </a:cxn>
                <a:cxn ang="0">
                  <a:pos x="92" y="133"/>
                </a:cxn>
                <a:cxn ang="0">
                  <a:pos x="184" y="358"/>
                </a:cxn>
                <a:cxn ang="0">
                  <a:pos x="100" y="218"/>
                </a:cxn>
              </a:cxnLst>
              <a:rect l="0" t="0" r="r" b="b"/>
              <a:pathLst>
                <a:path w="184" h="358">
                  <a:moveTo>
                    <a:pt x="100" y="218"/>
                  </a:moveTo>
                  <a:lnTo>
                    <a:pt x="0" y="0"/>
                  </a:lnTo>
                  <a:lnTo>
                    <a:pt x="35" y="77"/>
                  </a:lnTo>
                  <a:lnTo>
                    <a:pt x="92" y="133"/>
                  </a:lnTo>
                  <a:lnTo>
                    <a:pt x="184" y="358"/>
                  </a:lnTo>
                  <a:lnTo>
                    <a:pt x="100" y="218"/>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3" name="Freeform 23">
              <a:extLst>
                <a:ext uri="{FF2B5EF4-FFF2-40B4-BE49-F238E27FC236}">
                  <a16:creationId xmlns:a16="http://schemas.microsoft.com/office/drawing/2014/main" id="{776F83DF-3230-4CDC-890C-E31148957F1C}"/>
                </a:ext>
              </a:extLst>
            </p:cNvPr>
            <p:cNvSpPr>
              <a:spLocks/>
            </p:cNvSpPr>
            <p:nvPr/>
          </p:nvSpPr>
          <p:spPr bwMode="auto">
            <a:xfrm>
              <a:off x="4958" y="471"/>
              <a:ext cx="16" cy="20"/>
            </a:xfrm>
            <a:custGeom>
              <a:avLst/>
              <a:gdLst/>
              <a:ahLst/>
              <a:cxnLst>
                <a:cxn ang="0">
                  <a:pos x="16" y="0"/>
                </a:cxn>
                <a:cxn ang="0">
                  <a:pos x="0" y="40"/>
                </a:cxn>
                <a:cxn ang="0">
                  <a:pos x="47" y="40"/>
                </a:cxn>
                <a:cxn ang="0">
                  <a:pos x="16" y="0"/>
                </a:cxn>
              </a:cxnLst>
              <a:rect l="0" t="0" r="r" b="b"/>
              <a:pathLst>
                <a:path w="47" h="40">
                  <a:moveTo>
                    <a:pt x="16" y="0"/>
                  </a:moveTo>
                  <a:lnTo>
                    <a:pt x="0" y="40"/>
                  </a:lnTo>
                  <a:lnTo>
                    <a:pt x="47" y="40"/>
                  </a:lnTo>
                  <a:lnTo>
                    <a:pt x="16"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4" name="Freeform 24">
              <a:extLst>
                <a:ext uri="{FF2B5EF4-FFF2-40B4-BE49-F238E27FC236}">
                  <a16:creationId xmlns:a16="http://schemas.microsoft.com/office/drawing/2014/main" id="{4C4A140E-2C7D-4D2A-B8BA-76F1962EE68E}"/>
                </a:ext>
              </a:extLst>
            </p:cNvPr>
            <p:cNvSpPr>
              <a:spLocks/>
            </p:cNvSpPr>
            <p:nvPr/>
          </p:nvSpPr>
          <p:spPr bwMode="auto">
            <a:xfrm>
              <a:off x="5011" y="617"/>
              <a:ext cx="17" cy="19"/>
            </a:xfrm>
            <a:custGeom>
              <a:avLst/>
              <a:gdLst/>
              <a:ahLst/>
              <a:cxnLst>
                <a:cxn ang="0">
                  <a:pos x="0" y="0"/>
                </a:cxn>
                <a:cxn ang="0">
                  <a:pos x="0" y="39"/>
                </a:cxn>
                <a:cxn ang="0">
                  <a:pos x="51" y="39"/>
                </a:cxn>
                <a:cxn ang="0">
                  <a:pos x="0" y="0"/>
                </a:cxn>
              </a:cxnLst>
              <a:rect l="0" t="0" r="r" b="b"/>
              <a:pathLst>
                <a:path w="51" h="39">
                  <a:moveTo>
                    <a:pt x="0" y="0"/>
                  </a:moveTo>
                  <a:lnTo>
                    <a:pt x="0" y="39"/>
                  </a:lnTo>
                  <a:lnTo>
                    <a:pt x="51" y="39"/>
                  </a:lnTo>
                  <a:lnTo>
                    <a:pt x="0"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5" name="Freeform 25">
              <a:extLst>
                <a:ext uri="{FF2B5EF4-FFF2-40B4-BE49-F238E27FC236}">
                  <a16:creationId xmlns:a16="http://schemas.microsoft.com/office/drawing/2014/main" id="{2B04E9FE-C8B6-4107-8CB3-3394F9E4ABA6}"/>
                </a:ext>
              </a:extLst>
            </p:cNvPr>
            <p:cNvSpPr>
              <a:spLocks/>
            </p:cNvSpPr>
            <p:nvPr/>
          </p:nvSpPr>
          <p:spPr bwMode="auto">
            <a:xfrm>
              <a:off x="4748" y="345"/>
              <a:ext cx="17" cy="42"/>
            </a:xfrm>
            <a:custGeom>
              <a:avLst/>
              <a:gdLst/>
              <a:ahLst/>
              <a:cxnLst>
                <a:cxn ang="0">
                  <a:pos x="23" y="0"/>
                </a:cxn>
                <a:cxn ang="0">
                  <a:pos x="0" y="84"/>
                </a:cxn>
                <a:cxn ang="0">
                  <a:pos x="53" y="54"/>
                </a:cxn>
                <a:cxn ang="0">
                  <a:pos x="23" y="0"/>
                </a:cxn>
              </a:cxnLst>
              <a:rect l="0" t="0" r="r" b="b"/>
              <a:pathLst>
                <a:path w="53" h="84">
                  <a:moveTo>
                    <a:pt x="23" y="0"/>
                  </a:moveTo>
                  <a:lnTo>
                    <a:pt x="0" y="84"/>
                  </a:lnTo>
                  <a:lnTo>
                    <a:pt x="53" y="54"/>
                  </a:lnTo>
                  <a:lnTo>
                    <a:pt x="23"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6" name="Freeform 26">
              <a:extLst>
                <a:ext uri="{FF2B5EF4-FFF2-40B4-BE49-F238E27FC236}">
                  <a16:creationId xmlns:a16="http://schemas.microsoft.com/office/drawing/2014/main" id="{8D01A8B1-7CD5-4B6F-A3EA-58E83F1DEF29}"/>
                </a:ext>
              </a:extLst>
            </p:cNvPr>
            <p:cNvSpPr>
              <a:spLocks/>
            </p:cNvSpPr>
            <p:nvPr/>
          </p:nvSpPr>
          <p:spPr bwMode="auto">
            <a:xfrm>
              <a:off x="4814" y="518"/>
              <a:ext cx="12" cy="24"/>
            </a:xfrm>
            <a:custGeom>
              <a:avLst/>
              <a:gdLst/>
              <a:ahLst/>
              <a:cxnLst>
                <a:cxn ang="0">
                  <a:pos x="8" y="0"/>
                </a:cxn>
                <a:cxn ang="0">
                  <a:pos x="0" y="45"/>
                </a:cxn>
                <a:cxn ang="0">
                  <a:pos x="36" y="49"/>
                </a:cxn>
                <a:cxn ang="0">
                  <a:pos x="8" y="0"/>
                </a:cxn>
              </a:cxnLst>
              <a:rect l="0" t="0" r="r" b="b"/>
              <a:pathLst>
                <a:path w="36" h="49">
                  <a:moveTo>
                    <a:pt x="8" y="0"/>
                  </a:moveTo>
                  <a:lnTo>
                    <a:pt x="0" y="45"/>
                  </a:lnTo>
                  <a:lnTo>
                    <a:pt x="36" y="49"/>
                  </a:lnTo>
                  <a:lnTo>
                    <a:pt x="8"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7" name="Freeform 27">
              <a:extLst>
                <a:ext uri="{FF2B5EF4-FFF2-40B4-BE49-F238E27FC236}">
                  <a16:creationId xmlns:a16="http://schemas.microsoft.com/office/drawing/2014/main" id="{84E8B128-ED2D-4FB5-B577-367AA440448D}"/>
                </a:ext>
              </a:extLst>
            </p:cNvPr>
            <p:cNvSpPr>
              <a:spLocks/>
            </p:cNvSpPr>
            <p:nvPr/>
          </p:nvSpPr>
          <p:spPr bwMode="auto">
            <a:xfrm>
              <a:off x="4677" y="564"/>
              <a:ext cx="20" cy="30"/>
            </a:xfrm>
            <a:custGeom>
              <a:avLst/>
              <a:gdLst/>
              <a:ahLst/>
              <a:cxnLst>
                <a:cxn ang="0">
                  <a:pos x="0" y="0"/>
                </a:cxn>
                <a:cxn ang="0">
                  <a:pos x="6" y="60"/>
                </a:cxn>
                <a:cxn ang="0">
                  <a:pos x="59" y="0"/>
                </a:cxn>
                <a:cxn ang="0">
                  <a:pos x="0" y="0"/>
                </a:cxn>
              </a:cxnLst>
              <a:rect l="0" t="0" r="r" b="b"/>
              <a:pathLst>
                <a:path w="59" h="60">
                  <a:moveTo>
                    <a:pt x="0" y="0"/>
                  </a:moveTo>
                  <a:lnTo>
                    <a:pt x="6" y="60"/>
                  </a:lnTo>
                  <a:lnTo>
                    <a:pt x="59" y="0"/>
                  </a:lnTo>
                  <a:lnTo>
                    <a:pt x="0"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8" name="Freeform 28">
              <a:extLst>
                <a:ext uri="{FF2B5EF4-FFF2-40B4-BE49-F238E27FC236}">
                  <a16:creationId xmlns:a16="http://schemas.microsoft.com/office/drawing/2014/main" id="{3F7C1CFC-9A61-4733-A2C3-CDABE7564CE9}"/>
                </a:ext>
              </a:extLst>
            </p:cNvPr>
            <p:cNvSpPr>
              <a:spLocks/>
            </p:cNvSpPr>
            <p:nvPr/>
          </p:nvSpPr>
          <p:spPr bwMode="auto">
            <a:xfrm>
              <a:off x="4958" y="1005"/>
              <a:ext cx="20" cy="30"/>
            </a:xfrm>
            <a:custGeom>
              <a:avLst/>
              <a:gdLst/>
              <a:ahLst/>
              <a:cxnLst>
                <a:cxn ang="0">
                  <a:pos x="0" y="0"/>
                </a:cxn>
                <a:cxn ang="0">
                  <a:pos x="0" y="61"/>
                </a:cxn>
                <a:cxn ang="0">
                  <a:pos x="60" y="61"/>
                </a:cxn>
                <a:cxn ang="0">
                  <a:pos x="0" y="0"/>
                </a:cxn>
              </a:cxnLst>
              <a:rect l="0" t="0" r="r" b="b"/>
              <a:pathLst>
                <a:path w="60" h="61">
                  <a:moveTo>
                    <a:pt x="0" y="0"/>
                  </a:moveTo>
                  <a:lnTo>
                    <a:pt x="0" y="61"/>
                  </a:lnTo>
                  <a:lnTo>
                    <a:pt x="60" y="61"/>
                  </a:lnTo>
                  <a:lnTo>
                    <a:pt x="0" y="0"/>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grpSp>
        <p:nvGrpSpPr>
          <p:cNvPr id="29" name="Group 29">
            <a:extLst>
              <a:ext uri="{FF2B5EF4-FFF2-40B4-BE49-F238E27FC236}">
                <a16:creationId xmlns:a16="http://schemas.microsoft.com/office/drawing/2014/main" id="{4AB10922-F949-461E-A4C8-9886100C3479}"/>
              </a:ext>
            </a:extLst>
          </p:cNvPr>
          <p:cNvGrpSpPr>
            <a:grpSpLocks/>
          </p:cNvGrpSpPr>
          <p:nvPr/>
        </p:nvGrpSpPr>
        <p:grpSpPr bwMode="auto">
          <a:xfrm>
            <a:off x="7380348" y="4725144"/>
            <a:ext cx="1109663" cy="1219200"/>
            <a:chOff x="4896" y="0"/>
            <a:chExt cx="699" cy="768"/>
          </a:xfrm>
        </p:grpSpPr>
        <p:sp>
          <p:nvSpPr>
            <p:cNvPr id="30" name="Freeform 30">
              <a:extLst>
                <a:ext uri="{FF2B5EF4-FFF2-40B4-BE49-F238E27FC236}">
                  <a16:creationId xmlns:a16="http://schemas.microsoft.com/office/drawing/2014/main" id="{0AB7AB1F-76D3-40DF-B5D4-6456969A53AD}"/>
                </a:ext>
              </a:extLst>
            </p:cNvPr>
            <p:cNvSpPr>
              <a:spLocks/>
            </p:cNvSpPr>
            <p:nvPr/>
          </p:nvSpPr>
          <p:spPr bwMode="auto">
            <a:xfrm>
              <a:off x="4896" y="624"/>
              <a:ext cx="181" cy="144"/>
            </a:xfrm>
            <a:custGeom>
              <a:avLst/>
              <a:gdLst/>
              <a:ahLst/>
              <a:cxnLst>
                <a:cxn ang="0">
                  <a:pos x="542" y="48"/>
                </a:cxn>
                <a:cxn ang="0">
                  <a:pos x="477" y="0"/>
                </a:cxn>
                <a:cxn ang="0">
                  <a:pos x="0" y="282"/>
                </a:cxn>
                <a:cxn ang="0">
                  <a:pos x="28" y="288"/>
                </a:cxn>
                <a:cxn ang="0">
                  <a:pos x="449" y="66"/>
                </a:cxn>
                <a:cxn ang="0">
                  <a:pos x="506" y="108"/>
                </a:cxn>
                <a:cxn ang="0">
                  <a:pos x="542" y="48"/>
                </a:cxn>
              </a:cxnLst>
              <a:rect l="0" t="0" r="r" b="b"/>
              <a:pathLst>
                <a:path w="542" h="288">
                  <a:moveTo>
                    <a:pt x="542" y="48"/>
                  </a:moveTo>
                  <a:lnTo>
                    <a:pt x="477" y="0"/>
                  </a:lnTo>
                  <a:lnTo>
                    <a:pt x="0" y="282"/>
                  </a:lnTo>
                  <a:lnTo>
                    <a:pt x="28" y="288"/>
                  </a:lnTo>
                  <a:lnTo>
                    <a:pt x="449" y="66"/>
                  </a:lnTo>
                  <a:lnTo>
                    <a:pt x="506" y="108"/>
                  </a:lnTo>
                  <a:lnTo>
                    <a:pt x="542" y="48"/>
                  </a:lnTo>
                  <a:close/>
                </a:path>
              </a:pathLst>
            </a:custGeom>
            <a:solidFill>
              <a:srgbClr val="000016"/>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nvGrpSpPr>
            <p:cNvPr id="31" name="Group 31">
              <a:extLst>
                <a:ext uri="{FF2B5EF4-FFF2-40B4-BE49-F238E27FC236}">
                  <a16:creationId xmlns:a16="http://schemas.microsoft.com/office/drawing/2014/main" id="{795AD39D-290F-4894-89B7-316D7F49DD94}"/>
                </a:ext>
              </a:extLst>
            </p:cNvPr>
            <p:cNvGrpSpPr>
              <a:grpSpLocks/>
            </p:cNvGrpSpPr>
            <p:nvPr/>
          </p:nvGrpSpPr>
          <p:grpSpPr bwMode="auto">
            <a:xfrm>
              <a:off x="4992" y="0"/>
              <a:ext cx="603" cy="718"/>
              <a:chOff x="5011" y="188"/>
              <a:chExt cx="603" cy="718"/>
            </a:xfrm>
          </p:grpSpPr>
          <p:sp>
            <p:nvSpPr>
              <p:cNvPr id="32" name="Freeform 32">
                <a:extLst>
                  <a:ext uri="{FF2B5EF4-FFF2-40B4-BE49-F238E27FC236}">
                    <a16:creationId xmlns:a16="http://schemas.microsoft.com/office/drawing/2014/main" id="{9DB063C2-4E3D-470F-BFF3-48E9A6CFC3EF}"/>
                  </a:ext>
                </a:extLst>
              </p:cNvPr>
              <p:cNvSpPr>
                <a:spLocks/>
              </p:cNvSpPr>
              <p:nvPr/>
            </p:nvSpPr>
            <p:spPr bwMode="auto">
              <a:xfrm>
                <a:off x="5011" y="188"/>
                <a:ext cx="522" cy="713"/>
              </a:xfrm>
              <a:custGeom>
                <a:avLst/>
                <a:gdLst/>
                <a:ahLst/>
                <a:cxnLst>
                  <a:cxn ang="0">
                    <a:pos x="250" y="37"/>
                  </a:cxn>
                  <a:cxn ang="0">
                    <a:pos x="293" y="16"/>
                  </a:cxn>
                  <a:cxn ang="0">
                    <a:pos x="338" y="8"/>
                  </a:cxn>
                  <a:cxn ang="0">
                    <a:pos x="391" y="3"/>
                  </a:cxn>
                  <a:cxn ang="0">
                    <a:pos x="474" y="19"/>
                  </a:cxn>
                  <a:cxn ang="0">
                    <a:pos x="497" y="101"/>
                  </a:cxn>
                  <a:cxn ang="0">
                    <a:pos x="544" y="160"/>
                  </a:cxn>
                  <a:cxn ang="0">
                    <a:pos x="647" y="155"/>
                  </a:cxn>
                  <a:cxn ang="0">
                    <a:pos x="1076" y="213"/>
                  </a:cxn>
                  <a:cxn ang="0">
                    <a:pos x="1267" y="329"/>
                  </a:cxn>
                  <a:cxn ang="0">
                    <a:pos x="1380" y="418"/>
                  </a:cxn>
                  <a:cxn ang="0">
                    <a:pos x="1416" y="434"/>
                  </a:cxn>
                  <a:cxn ang="0">
                    <a:pos x="1427" y="451"/>
                  </a:cxn>
                  <a:cxn ang="0">
                    <a:pos x="1426" y="473"/>
                  </a:cxn>
                  <a:cxn ang="0">
                    <a:pos x="1423" y="509"/>
                  </a:cxn>
                  <a:cxn ang="0">
                    <a:pos x="1475" y="562"/>
                  </a:cxn>
                  <a:cxn ang="0">
                    <a:pos x="1492" y="630"/>
                  </a:cxn>
                  <a:cxn ang="0">
                    <a:pos x="1567" y="708"/>
                  </a:cxn>
                  <a:cxn ang="0">
                    <a:pos x="1555" y="810"/>
                  </a:cxn>
                  <a:cxn ang="0">
                    <a:pos x="1567" y="911"/>
                  </a:cxn>
                  <a:cxn ang="0">
                    <a:pos x="1558" y="971"/>
                  </a:cxn>
                  <a:cxn ang="0">
                    <a:pos x="1537" y="1020"/>
                  </a:cxn>
                  <a:cxn ang="0">
                    <a:pos x="1495" y="1072"/>
                  </a:cxn>
                  <a:cxn ang="0">
                    <a:pos x="1406" y="1183"/>
                  </a:cxn>
                  <a:cxn ang="0">
                    <a:pos x="1375" y="1419"/>
                  </a:cxn>
                  <a:cxn ang="0">
                    <a:pos x="500" y="1264"/>
                  </a:cxn>
                  <a:cxn ang="0">
                    <a:pos x="483" y="1175"/>
                  </a:cxn>
                  <a:cxn ang="0">
                    <a:pos x="438" y="1219"/>
                  </a:cxn>
                  <a:cxn ang="0">
                    <a:pos x="377" y="1285"/>
                  </a:cxn>
                  <a:cxn ang="0">
                    <a:pos x="175" y="1271"/>
                  </a:cxn>
                  <a:cxn ang="0">
                    <a:pos x="87" y="1211"/>
                  </a:cxn>
                  <a:cxn ang="0">
                    <a:pos x="228" y="1093"/>
                  </a:cxn>
                  <a:cxn ang="0">
                    <a:pos x="387" y="1005"/>
                  </a:cxn>
                  <a:cxn ang="0">
                    <a:pos x="359" y="946"/>
                  </a:cxn>
                  <a:cxn ang="0">
                    <a:pos x="359" y="822"/>
                  </a:cxn>
                  <a:cxn ang="0">
                    <a:pos x="333" y="666"/>
                  </a:cxn>
                  <a:cxn ang="0">
                    <a:pos x="192" y="608"/>
                  </a:cxn>
                  <a:cxn ang="0">
                    <a:pos x="96" y="505"/>
                  </a:cxn>
                  <a:cxn ang="0">
                    <a:pos x="0" y="349"/>
                  </a:cxn>
                  <a:cxn ang="0">
                    <a:pos x="70" y="179"/>
                  </a:cxn>
                  <a:cxn ang="0">
                    <a:pos x="184" y="68"/>
                  </a:cxn>
                </a:cxnLst>
                <a:rect l="0" t="0" r="r" b="b"/>
                <a:pathLst>
                  <a:path w="1567" h="1426">
                    <a:moveTo>
                      <a:pt x="227" y="54"/>
                    </a:moveTo>
                    <a:lnTo>
                      <a:pt x="250" y="37"/>
                    </a:lnTo>
                    <a:lnTo>
                      <a:pt x="272" y="25"/>
                    </a:lnTo>
                    <a:lnTo>
                      <a:pt x="293" y="16"/>
                    </a:lnTo>
                    <a:lnTo>
                      <a:pt x="315" y="12"/>
                    </a:lnTo>
                    <a:lnTo>
                      <a:pt x="338" y="8"/>
                    </a:lnTo>
                    <a:lnTo>
                      <a:pt x="364" y="6"/>
                    </a:lnTo>
                    <a:lnTo>
                      <a:pt x="391" y="3"/>
                    </a:lnTo>
                    <a:lnTo>
                      <a:pt x="423" y="0"/>
                    </a:lnTo>
                    <a:lnTo>
                      <a:pt x="474" y="19"/>
                    </a:lnTo>
                    <a:lnTo>
                      <a:pt x="497" y="54"/>
                    </a:lnTo>
                    <a:lnTo>
                      <a:pt x="497" y="101"/>
                    </a:lnTo>
                    <a:lnTo>
                      <a:pt x="544" y="116"/>
                    </a:lnTo>
                    <a:lnTo>
                      <a:pt x="544" y="160"/>
                    </a:lnTo>
                    <a:lnTo>
                      <a:pt x="572" y="175"/>
                    </a:lnTo>
                    <a:lnTo>
                      <a:pt x="647" y="155"/>
                    </a:lnTo>
                    <a:lnTo>
                      <a:pt x="886" y="155"/>
                    </a:lnTo>
                    <a:lnTo>
                      <a:pt x="1076" y="213"/>
                    </a:lnTo>
                    <a:lnTo>
                      <a:pt x="1134" y="253"/>
                    </a:lnTo>
                    <a:lnTo>
                      <a:pt x="1267" y="329"/>
                    </a:lnTo>
                    <a:lnTo>
                      <a:pt x="1319" y="374"/>
                    </a:lnTo>
                    <a:lnTo>
                      <a:pt x="1380" y="418"/>
                    </a:lnTo>
                    <a:lnTo>
                      <a:pt x="1401" y="425"/>
                    </a:lnTo>
                    <a:lnTo>
                      <a:pt x="1416" y="434"/>
                    </a:lnTo>
                    <a:lnTo>
                      <a:pt x="1423" y="441"/>
                    </a:lnTo>
                    <a:lnTo>
                      <a:pt x="1427" y="451"/>
                    </a:lnTo>
                    <a:lnTo>
                      <a:pt x="1427" y="461"/>
                    </a:lnTo>
                    <a:lnTo>
                      <a:pt x="1426" y="473"/>
                    </a:lnTo>
                    <a:lnTo>
                      <a:pt x="1424" y="490"/>
                    </a:lnTo>
                    <a:lnTo>
                      <a:pt x="1423" y="509"/>
                    </a:lnTo>
                    <a:lnTo>
                      <a:pt x="1475" y="529"/>
                    </a:lnTo>
                    <a:lnTo>
                      <a:pt x="1475" y="562"/>
                    </a:lnTo>
                    <a:lnTo>
                      <a:pt x="1492" y="597"/>
                    </a:lnTo>
                    <a:lnTo>
                      <a:pt x="1492" y="630"/>
                    </a:lnTo>
                    <a:lnTo>
                      <a:pt x="1509" y="664"/>
                    </a:lnTo>
                    <a:lnTo>
                      <a:pt x="1567" y="708"/>
                    </a:lnTo>
                    <a:lnTo>
                      <a:pt x="1567" y="752"/>
                    </a:lnTo>
                    <a:lnTo>
                      <a:pt x="1555" y="810"/>
                    </a:lnTo>
                    <a:lnTo>
                      <a:pt x="1567" y="873"/>
                    </a:lnTo>
                    <a:lnTo>
                      <a:pt x="1567" y="911"/>
                    </a:lnTo>
                    <a:lnTo>
                      <a:pt x="1564" y="944"/>
                    </a:lnTo>
                    <a:lnTo>
                      <a:pt x="1558" y="971"/>
                    </a:lnTo>
                    <a:lnTo>
                      <a:pt x="1550" y="996"/>
                    </a:lnTo>
                    <a:lnTo>
                      <a:pt x="1537" y="1020"/>
                    </a:lnTo>
                    <a:lnTo>
                      <a:pt x="1519" y="1045"/>
                    </a:lnTo>
                    <a:lnTo>
                      <a:pt x="1495" y="1072"/>
                    </a:lnTo>
                    <a:lnTo>
                      <a:pt x="1463" y="1103"/>
                    </a:lnTo>
                    <a:lnTo>
                      <a:pt x="1406" y="1183"/>
                    </a:lnTo>
                    <a:lnTo>
                      <a:pt x="1358" y="1296"/>
                    </a:lnTo>
                    <a:lnTo>
                      <a:pt x="1375" y="1419"/>
                    </a:lnTo>
                    <a:lnTo>
                      <a:pt x="492" y="1426"/>
                    </a:lnTo>
                    <a:lnTo>
                      <a:pt x="500" y="1264"/>
                    </a:lnTo>
                    <a:lnTo>
                      <a:pt x="552" y="1167"/>
                    </a:lnTo>
                    <a:lnTo>
                      <a:pt x="483" y="1175"/>
                    </a:lnTo>
                    <a:lnTo>
                      <a:pt x="438" y="1167"/>
                    </a:lnTo>
                    <a:lnTo>
                      <a:pt x="438" y="1219"/>
                    </a:lnTo>
                    <a:lnTo>
                      <a:pt x="395" y="1227"/>
                    </a:lnTo>
                    <a:lnTo>
                      <a:pt x="377" y="1285"/>
                    </a:lnTo>
                    <a:lnTo>
                      <a:pt x="237" y="1315"/>
                    </a:lnTo>
                    <a:lnTo>
                      <a:pt x="175" y="1271"/>
                    </a:lnTo>
                    <a:lnTo>
                      <a:pt x="96" y="1271"/>
                    </a:lnTo>
                    <a:lnTo>
                      <a:pt x="87" y="1211"/>
                    </a:lnTo>
                    <a:lnTo>
                      <a:pt x="132" y="1159"/>
                    </a:lnTo>
                    <a:lnTo>
                      <a:pt x="228" y="1093"/>
                    </a:lnTo>
                    <a:lnTo>
                      <a:pt x="308" y="1078"/>
                    </a:lnTo>
                    <a:lnTo>
                      <a:pt x="387" y="1005"/>
                    </a:lnTo>
                    <a:lnTo>
                      <a:pt x="387" y="982"/>
                    </a:lnTo>
                    <a:lnTo>
                      <a:pt x="359" y="946"/>
                    </a:lnTo>
                    <a:lnTo>
                      <a:pt x="359" y="888"/>
                    </a:lnTo>
                    <a:lnTo>
                      <a:pt x="359" y="822"/>
                    </a:lnTo>
                    <a:lnTo>
                      <a:pt x="333" y="755"/>
                    </a:lnTo>
                    <a:lnTo>
                      <a:pt x="333" y="666"/>
                    </a:lnTo>
                    <a:lnTo>
                      <a:pt x="237" y="603"/>
                    </a:lnTo>
                    <a:lnTo>
                      <a:pt x="192" y="608"/>
                    </a:lnTo>
                    <a:lnTo>
                      <a:pt x="84" y="560"/>
                    </a:lnTo>
                    <a:lnTo>
                      <a:pt x="96" y="505"/>
                    </a:lnTo>
                    <a:lnTo>
                      <a:pt x="36" y="437"/>
                    </a:lnTo>
                    <a:lnTo>
                      <a:pt x="0" y="349"/>
                    </a:lnTo>
                    <a:lnTo>
                      <a:pt x="17" y="245"/>
                    </a:lnTo>
                    <a:lnTo>
                      <a:pt x="70" y="179"/>
                    </a:lnTo>
                    <a:lnTo>
                      <a:pt x="141" y="98"/>
                    </a:lnTo>
                    <a:lnTo>
                      <a:pt x="184" y="68"/>
                    </a:lnTo>
                    <a:lnTo>
                      <a:pt x="227" y="54"/>
                    </a:lnTo>
                    <a:close/>
                  </a:path>
                </a:pathLst>
              </a:custGeom>
              <a:solidFill>
                <a:srgbClr val="00000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33" name="Freeform 33">
                <a:extLst>
                  <a:ext uri="{FF2B5EF4-FFF2-40B4-BE49-F238E27FC236}">
                    <a16:creationId xmlns:a16="http://schemas.microsoft.com/office/drawing/2014/main" id="{87912ED5-0E8B-4DEF-9612-936129A2B505}"/>
                  </a:ext>
                </a:extLst>
              </p:cNvPr>
              <p:cNvSpPr>
                <a:spLocks/>
              </p:cNvSpPr>
              <p:nvPr/>
            </p:nvSpPr>
            <p:spPr bwMode="auto">
              <a:xfrm>
                <a:off x="5011" y="344"/>
                <a:ext cx="192" cy="183"/>
              </a:xfrm>
              <a:custGeom>
                <a:avLst/>
                <a:gdLst/>
                <a:ahLst/>
                <a:cxnLst>
                  <a:cxn ang="0">
                    <a:pos x="0" y="24"/>
                  </a:cxn>
                  <a:cxn ang="0">
                    <a:pos x="0" y="90"/>
                  </a:cxn>
                  <a:cxn ang="0">
                    <a:pos x="41" y="147"/>
                  </a:cxn>
                  <a:cxn ang="0">
                    <a:pos x="120" y="195"/>
                  </a:cxn>
                  <a:cxn ang="0">
                    <a:pos x="200" y="186"/>
                  </a:cxn>
                  <a:cxn ang="0">
                    <a:pos x="311" y="152"/>
                  </a:cxn>
                  <a:cxn ang="0">
                    <a:pos x="425" y="200"/>
                  </a:cxn>
                  <a:cxn ang="0">
                    <a:pos x="385" y="263"/>
                  </a:cxn>
                  <a:cxn ang="0">
                    <a:pos x="341" y="266"/>
                  </a:cxn>
                  <a:cxn ang="0">
                    <a:pos x="232" y="290"/>
                  </a:cxn>
                  <a:cxn ang="0">
                    <a:pos x="317" y="347"/>
                  </a:cxn>
                  <a:cxn ang="0">
                    <a:pos x="419" y="365"/>
                  </a:cxn>
                  <a:cxn ang="0">
                    <a:pos x="487" y="365"/>
                  </a:cxn>
                  <a:cxn ang="0">
                    <a:pos x="576" y="323"/>
                  </a:cxn>
                  <a:cxn ang="0">
                    <a:pos x="537" y="247"/>
                  </a:cxn>
                  <a:cxn ang="0">
                    <a:pos x="475" y="147"/>
                  </a:cxn>
                  <a:cxn ang="0">
                    <a:pos x="317" y="33"/>
                  </a:cxn>
                  <a:cxn ang="0">
                    <a:pos x="203" y="0"/>
                  </a:cxn>
                  <a:cxn ang="0">
                    <a:pos x="74" y="14"/>
                  </a:cxn>
                  <a:cxn ang="0">
                    <a:pos x="71" y="14"/>
                  </a:cxn>
                  <a:cxn ang="0">
                    <a:pos x="61" y="15"/>
                  </a:cxn>
                  <a:cxn ang="0">
                    <a:pos x="48" y="18"/>
                  </a:cxn>
                  <a:cxn ang="0">
                    <a:pos x="34" y="19"/>
                  </a:cxn>
                  <a:cxn ang="0">
                    <a:pos x="19" y="20"/>
                  </a:cxn>
                  <a:cxn ang="0">
                    <a:pos x="8" y="22"/>
                  </a:cxn>
                  <a:cxn ang="0">
                    <a:pos x="0" y="24"/>
                  </a:cxn>
                  <a:cxn ang="0">
                    <a:pos x="0" y="24"/>
                  </a:cxn>
                </a:cxnLst>
                <a:rect l="0" t="0" r="r" b="b"/>
                <a:pathLst>
                  <a:path w="576" h="365">
                    <a:moveTo>
                      <a:pt x="0" y="24"/>
                    </a:moveTo>
                    <a:lnTo>
                      <a:pt x="0" y="90"/>
                    </a:lnTo>
                    <a:lnTo>
                      <a:pt x="41" y="147"/>
                    </a:lnTo>
                    <a:lnTo>
                      <a:pt x="120" y="195"/>
                    </a:lnTo>
                    <a:lnTo>
                      <a:pt x="200" y="186"/>
                    </a:lnTo>
                    <a:lnTo>
                      <a:pt x="311" y="152"/>
                    </a:lnTo>
                    <a:lnTo>
                      <a:pt x="425" y="200"/>
                    </a:lnTo>
                    <a:lnTo>
                      <a:pt x="385" y="263"/>
                    </a:lnTo>
                    <a:lnTo>
                      <a:pt x="341" y="266"/>
                    </a:lnTo>
                    <a:lnTo>
                      <a:pt x="232" y="290"/>
                    </a:lnTo>
                    <a:lnTo>
                      <a:pt x="317" y="347"/>
                    </a:lnTo>
                    <a:lnTo>
                      <a:pt x="419" y="365"/>
                    </a:lnTo>
                    <a:lnTo>
                      <a:pt x="487" y="365"/>
                    </a:lnTo>
                    <a:lnTo>
                      <a:pt x="576" y="323"/>
                    </a:lnTo>
                    <a:lnTo>
                      <a:pt x="537" y="247"/>
                    </a:lnTo>
                    <a:lnTo>
                      <a:pt x="475" y="147"/>
                    </a:lnTo>
                    <a:lnTo>
                      <a:pt x="317" y="33"/>
                    </a:lnTo>
                    <a:lnTo>
                      <a:pt x="203" y="0"/>
                    </a:lnTo>
                    <a:lnTo>
                      <a:pt x="74" y="14"/>
                    </a:lnTo>
                    <a:lnTo>
                      <a:pt x="71" y="14"/>
                    </a:lnTo>
                    <a:lnTo>
                      <a:pt x="61" y="15"/>
                    </a:lnTo>
                    <a:lnTo>
                      <a:pt x="48" y="18"/>
                    </a:lnTo>
                    <a:lnTo>
                      <a:pt x="34" y="19"/>
                    </a:lnTo>
                    <a:lnTo>
                      <a:pt x="19" y="20"/>
                    </a:lnTo>
                    <a:lnTo>
                      <a:pt x="8" y="22"/>
                    </a:lnTo>
                    <a:lnTo>
                      <a:pt x="0" y="24"/>
                    </a:lnTo>
                    <a:lnTo>
                      <a:pt x="0" y="24"/>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34" name="Freeform 34">
                <a:extLst>
                  <a:ext uri="{FF2B5EF4-FFF2-40B4-BE49-F238E27FC236}">
                    <a16:creationId xmlns:a16="http://schemas.microsoft.com/office/drawing/2014/main" id="{350EBE28-9DBE-465D-A552-FE490810291D}"/>
                  </a:ext>
                </a:extLst>
              </p:cNvPr>
              <p:cNvSpPr>
                <a:spLocks/>
              </p:cNvSpPr>
              <p:nvPr/>
            </p:nvSpPr>
            <p:spPr bwMode="auto">
              <a:xfrm>
                <a:off x="5046" y="454"/>
                <a:ext cx="83" cy="33"/>
              </a:xfrm>
              <a:custGeom>
                <a:avLst/>
                <a:gdLst/>
                <a:ahLst/>
                <a:cxnLst>
                  <a:cxn ang="0">
                    <a:pos x="0" y="23"/>
                  </a:cxn>
                  <a:cxn ang="0">
                    <a:pos x="174" y="0"/>
                  </a:cxn>
                  <a:cxn ang="0">
                    <a:pos x="249" y="42"/>
                  </a:cxn>
                  <a:cxn ang="0">
                    <a:pos x="100" y="66"/>
                  </a:cxn>
                  <a:cxn ang="0">
                    <a:pos x="0" y="23"/>
                  </a:cxn>
                </a:cxnLst>
                <a:rect l="0" t="0" r="r" b="b"/>
                <a:pathLst>
                  <a:path w="249" h="66">
                    <a:moveTo>
                      <a:pt x="0" y="23"/>
                    </a:moveTo>
                    <a:lnTo>
                      <a:pt x="174" y="0"/>
                    </a:lnTo>
                    <a:lnTo>
                      <a:pt x="249" y="42"/>
                    </a:lnTo>
                    <a:lnTo>
                      <a:pt x="100" y="66"/>
                    </a:lnTo>
                    <a:lnTo>
                      <a:pt x="0" y="23"/>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35" name="Freeform 35">
                <a:extLst>
                  <a:ext uri="{FF2B5EF4-FFF2-40B4-BE49-F238E27FC236}">
                    <a16:creationId xmlns:a16="http://schemas.microsoft.com/office/drawing/2014/main" id="{743A7052-D57D-4FEA-A08F-ECC72F47B64B}"/>
                  </a:ext>
                </a:extLst>
              </p:cNvPr>
              <p:cNvSpPr>
                <a:spLocks/>
              </p:cNvSpPr>
              <p:nvPr/>
            </p:nvSpPr>
            <p:spPr bwMode="auto">
              <a:xfrm>
                <a:off x="5158" y="501"/>
                <a:ext cx="174" cy="142"/>
              </a:xfrm>
              <a:custGeom>
                <a:avLst/>
                <a:gdLst/>
                <a:ahLst/>
                <a:cxnLst>
                  <a:cxn ang="0">
                    <a:pos x="152" y="109"/>
                  </a:cxn>
                  <a:cxn ang="0">
                    <a:pos x="108" y="90"/>
                  </a:cxn>
                  <a:cxn ang="0">
                    <a:pos x="52" y="0"/>
                  </a:cxn>
                  <a:cxn ang="0">
                    <a:pos x="0" y="9"/>
                  </a:cxn>
                  <a:cxn ang="0">
                    <a:pos x="0" y="51"/>
                  </a:cxn>
                  <a:cxn ang="0">
                    <a:pos x="52" y="85"/>
                  </a:cxn>
                  <a:cxn ang="0">
                    <a:pos x="52" y="143"/>
                  </a:cxn>
                  <a:cxn ang="0">
                    <a:pos x="96" y="189"/>
                  </a:cxn>
                  <a:cxn ang="0">
                    <a:pos x="135" y="228"/>
                  </a:cxn>
                  <a:cxn ang="0">
                    <a:pos x="175" y="247"/>
                  </a:cxn>
                  <a:cxn ang="0">
                    <a:pos x="232" y="242"/>
                  </a:cxn>
                  <a:cxn ang="0">
                    <a:pos x="314" y="242"/>
                  </a:cxn>
                  <a:cxn ang="0">
                    <a:pos x="381" y="283"/>
                  </a:cxn>
                  <a:cxn ang="0">
                    <a:pos x="522" y="283"/>
                  </a:cxn>
                  <a:cxn ang="0">
                    <a:pos x="501" y="209"/>
                  </a:cxn>
                  <a:cxn ang="0">
                    <a:pos x="393" y="204"/>
                  </a:cxn>
                  <a:cxn ang="0">
                    <a:pos x="275" y="199"/>
                  </a:cxn>
                  <a:cxn ang="0">
                    <a:pos x="246" y="167"/>
                  </a:cxn>
                  <a:cxn ang="0">
                    <a:pos x="187" y="157"/>
                  </a:cxn>
                  <a:cxn ang="0">
                    <a:pos x="152" y="109"/>
                  </a:cxn>
                </a:cxnLst>
                <a:rect l="0" t="0" r="r" b="b"/>
                <a:pathLst>
                  <a:path w="522" h="283">
                    <a:moveTo>
                      <a:pt x="152" y="109"/>
                    </a:moveTo>
                    <a:lnTo>
                      <a:pt x="108" y="90"/>
                    </a:lnTo>
                    <a:lnTo>
                      <a:pt x="52" y="0"/>
                    </a:lnTo>
                    <a:lnTo>
                      <a:pt x="0" y="9"/>
                    </a:lnTo>
                    <a:lnTo>
                      <a:pt x="0" y="51"/>
                    </a:lnTo>
                    <a:lnTo>
                      <a:pt x="52" y="85"/>
                    </a:lnTo>
                    <a:lnTo>
                      <a:pt x="52" y="143"/>
                    </a:lnTo>
                    <a:lnTo>
                      <a:pt x="96" y="189"/>
                    </a:lnTo>
                    <a:lnTo>
                      <a:pt x="135" y="228"/>
                    </a:lnTo>
                    <a:lnTo>
                      <a:pt x="175" y="247"/>
                    </a:lnTo>
                    <a:lnTo>
                      <a:pt x="232" y="242"/>
                    </a:lnTo>
                    <a:lnTo>
                      <a:pt x="314" y="242"/>
                    </a:lnTo>
                    <a:lnTo>
                      <a:pt x="381" y="283"/>
                    </a:lnTo>
                    <a:lnTo>
                      <a:pt x="522" y="283"/>
                    </a:lnTo>
                    <a:lnTo>
                      <a:pt x="501" y="209"/>
                    </a:lnTo>
                    <a:lnTo>
                      <a:pt x="393" y="204"/>
                    </a:lnTo>
                    <a:lnTo>
                      <a:pt x="275" y="199"/>
                    </a:lnTo>
                    <a:lnTo>
                      <a:pt x="246" y="167"/>
                    </a:lnTo>
                    <a:lnTo>
                      <a:pt x="187" y="157"/>
                    </a:lnTo>
                    <a:lnTo>
                      <a:pt x="152" y="109"/>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36" name="Freeform 36">
                <a:extLst>
                  <a:ext uri="{FF2B5EF4-FFF2-40B4-BE49-F238E27FC236}">
                    <a16:creationId xmlns:a16="http://schemas.microsoft.com/office/drawing/2014/main" id="{3D25CFFE-5C17-494C-8CB6-1F6594DA5C0E}"/>
                  </a:ext>
                </a:extLst>
              </p:cNvPr>
              <p:cNvSpPr>
                <a:spLocks/>
              </p:cNvSpPr>
              <p:nvPr/>
            </p:nvSpPr>
            <p:spPr bwMode="auto">
              <a:xfrm>
                <a:off x="5202" y="485"/>
                <a:ext cx="48" cy="83"/>
              </a:xfrm>
              <a:custGeom>
                <a:avLst/>
                <a:gdLst/>
                <a:ahLst/>
                <a:cxnLst>
                  <a:cxn ang="0">
                    <a:pos x="44" y="0"/>
                  </a:cxn>
                  <a:cxn ang="0">
                    <a:pos x="0" y="0"/>
                  </a:cxn>
                  <a:cxn ang="0">
                    <a:pos x="0" y="43"/>
                  </a:cxn>
                  <a:cxn ang="0">
                    <a:pos x="44" y="72"/>
                  </a:cxn>
                  <a:cxn ang="0">
                    <a:pos x="73" y="119"/>
                  </a:cxn>
                  <a:cxn ang="0">
                    <a:pos x="73" y="157"/>
                  </a:cxn>
                  <a:cxn ang="0">
                    <a:pos x="121" y="167"/>
                  </a:cxn>
                  <a:cxn ang="0">
                    <a:pos x="144" y="143"/>
                  </a:cxn>
                  <a:cxn ang="0">
                    <a:pos x="144" y="82"/>
                  </a:cxn>
                  <a:cxn ang="0">
                    <a:pos x="105" y="63"/>
                  </a:cxn>
                  <a:cxn ang="0">
                    <a:pos x="73" y="34"/>
                  </a:cxn>
                  <a:cxn ang="0">
                    <a:pos x="44" y="0"/>
                  </a:cxn>
                </a:cxnLst>
                <a:rect l="0" t="0" r="r" b="b"/>
                <a:pathLst>
                  <a:path w="144" h="167">
                    <a:moveTo>
                      <a:pt x="44" y="0"/>
                    </a:moveTo>
                    <a:lnTo>
                      <a:pt x="0" y="0"/>
                    </a:lnTo>
                    <a:lnTo>
                      <a:pt x="0" y="43"/>
                    </a:lnTo>
                    <a:lnTo>
                      <a:pt x="44" y="72"/>
                    </a:lnTo>
                    <a:lnTo>
                      <a:pt x="73" y="119"/>
                    </a:lnTo>
                    <a:lnTo>
                      <a:pt x="73" y="157"/>
                    </a:lnTo>
                    <a:lnTo>
                      <a:pt x="121" y="167"/>
                    </a:lnTo>
                    <a:lnTo>
                      <a:pt x="144" y="143"/>
                    </a:lnTo>
                    <a:lnTo>
                      <a:pt x="144" y="82"/>
                    </a:lnTo>
                    <a:lnTo>
                      <a:pt x="105" y="63"/>
                    </a:lnTo>
                    <a:lnTo>
                      <a:pt x="73" y="34"/>
                    </a:lnTo>
                    <a:lnTo>
                      <a:pt x="44"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37" name="Freeform 37">
                <a:extLst>
                  <a:ext uri="{FF2B5EF4-FFF2-40B4-BE49-F238E27FC236}">
                    <a16:creationId xmlns:a16="http://schemas.microsoft.com/office/drawing/2014/main" id="{4ED01860-A0CE-47CF-B033-50270E0105A1}"/>
                  </a:ext>
                </a:extLst>
              </p:cNvPr>
              <p:cNvSpPr>
                <a:spLocks/>
              </p:cNvSpPr>
              <p:nvPr/>
            </p:nvSpPr>
            <p:spPr bwMode="auto">
              <a:xfrm>
                <a:off x="5263" y="534"/>
                <a:ext cx="47" cy="41"/>
              </a:xfrm>
              <a:custGeom>
                <a:avLst/>
                <a:gdLst/>
                <a:ahLst/>
                <a:cxnLst>
                  <a:cxn ang="0">
                    <a:pos x="0" y="43"/>
                  </a:cxn>
                  <a:cxn ang="0">
                    <a:pos x="56" y="0"/>
                  </a:cxn>
                  <a:cxn ang="0">
                    <a:pos x="119" y="33"/>
                  </a:cxn>
                  <a:cxn ang="0">
                    <a:pos x="141" y="72"/>
                  </a:cxn>
                  <a:cxn ang="0">
                    <a:pos x="102" y="81"/>
                  </a:cxn>
                  <a:cxn ang="0">
                    <a:pos x="56" y="81"/>
                  </a:cxn>
                  <a:cxn ang="0">
                    <a:pos x="0" y="43"/>
                  </a:cxn>
                </a:cxnLst>
                <a:rect l="0" t="0" r="r" b="b"/>
                <a:pathLst>
                  <a:path w="141" h="81">
                    <a:moveTo>
                      <a:pt x="0" y="43"/>
                    </a:moveTo>
                    <a:lnTo>
                      <a:pt x="56" y="0"/>
                    </a:lnTo>
                    <a:lnTo>
                      <a:pt x="119" y="33"/>
                    </a:lnTo>
                    <a:lnTo>
                      <a:pt x="141" y="72"/>
                    </a:lnTo>
                    <a:lnTo>
                      <a:pt x="102" y="81"/>
                    </a:lnTo>
                    <a:lnTo>
                      <a:pt x="56" y="81"/>
                    </a:lnTo>
                    <a:lnTo>
                      <a:pt x="0" y="43"/>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38" name="Freeform 38">
                <a:extLst>
                  <a:ext uri="{FF2B5EF4-FFF2-40B4-BE49-F238E27FC236}">
                    <a16:creationId xmlns:a16="http://schemas.microsoft.com/office/drawing/2014/main" id="{1707A750-E8A0-42D6-A93D-68F03B036695}"/>
                  </a:ext>
                </a:extLst>
              </p:cNvPr>
              <p:cNvSpPr>
                <a:spLocks/>
              </p:cNvSpPr>
              <p:nvPr/>
            </p:nvSpPr>
            <p:spPr bwMode="auto">
              <a:xfrm>
                <a:off x="5299" y="527"/>
                <a:ext cx="29" cy="41"/>
              </a:xfrm>
              <a:custGeom>
                <a:avLst/>
                <a:gdLst/>
                <a:ahLst/>
                <a:cxnLst>
                  <a:cxn ang="0">
                    <a:pos x="0" y="29"/>
                  </a:cxn>
                  <a:cxn ang="0">
                    <a:pos x="6" y="0"/>
                  </a:cxn>
                  <a:cxn ang="0">
                    <a:pos x="45" y="15"/>
                  </a:cxn>
                  <a:cxn ang="0">
                    <a:pos x="87" y="82"/>
                  </a:cxn>
                  <a:cxn ang="0">
                    <a:pos x="45" y="48"/>
                  </a:cxn>
                  <a:cxn ang="0">
                    <a:pos x="0" y="29"/>
                  </a:cxn>
                </a:cxnLst>
                <a:rect l="0" t="0" r="r" b="b"/>
                <a:pathLst>
                  <a:path w="87" h="82">
                    <a:moveTo>
                      <a:pt x="0" y="29"/>
                    </a:moveTo>
                    <a:lnTo>
                      <a:pt x="6" y="0"/>
                    </a:lnTo>
                    <a:lnTo>
                      <a:pt x="45" y="15"/>
                    </a:lnTo>
                    <a:lnTo>
                      <a:pt x="87" y="82"/>
                    </a:lnTo>
                    <a:lnTo>
                      <a:pt x="45" y="48"/>
                    </a:lnTo>
                    <a:lnTo>
                      <a:pt x="0" y="29"/>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39" name="Freeform 39">
                <a:extLst>
                  <a:ext uri="{FF2B5EF4-FFF2-40B4-BE49-F238E27FC236}">
                    <a16:creationId xmlns:a16="http://schemas.microsoft.com/office/drawing/2014/main" id="{8D1E86B8-CA7D-4BC0-AC9D-016106C51AEF}"/>
                  </a:ext>
                </a:extLst>
              </p:cNvPr>
              <p:cNvSpPr>
                <a:spLocks/>
              </p:cNvSpPr>
              <p:nvPr/>
            </p:nvSpPr>
            <p:spPr bwMode="auto">
              <a:xfrm>
                <a:off x="5253" y="331"/>
                <a:ext cx="86" cy="175"/>
              </a:xfrm>
              <a:custGeom>
                <a:avLst/>
                <a:gdLst/>
                <a:ahLst/>
                <a:cxnLst>
                  <a:cxn ang="0">
                    <a:pos x="0" y="5"/>
                  </a:cxn>
                  <a:cxn ang="0">
                    <a:pos x="0" y="60"/>
                  </a:cxn>
                  <a:cxn ang="0">
                    <a:pos x="6" y="119"/>
                  </a:cxn>
                  <a:cxn ang="0">
                    <a:pos x="20" y="173"/>
                  </a:cxn>
                  <a:cxn ang="0">
                    <a:pos x="41" y="203"/>
                  </a:cxn>
                  <a:cxn ang="0">
                    <a:pos x="121" y="271"/>
                  </a:cxn>
                  <a:cxn ang="0">
                    <a:pos x="126" y="313"/>
                  </a:cxn>
                  <a:cxn ang="0">
                    <a:pos x="167" y="351"/>
                  </a:cxn>
                  <a:cxn ang="0">
                    <a:pos x="193" y="326"/>
                  </a:cxn>
                  <a:cxn ang="0">
                    <a:pos x="193" y="266"/>
                  </a:cxn>
                  <a:cxn ang="0">
                    <a:pos x="242" y="224"/>
                  </a:cxn>
                  <a:cxn ang="0">
                    <a:pos x="256" y="186"/>
                  </a:cxn>
                  <a:cxn ang="0">
                    <a:pos x="256" y="119"/>
                  </a:cxn>
                  <a:cxn ang="0">
                    <a:pos x="223" y="144"/>
                  </a:cxn>
                  <a:cxn ang="0">
                    <a:pos x="185" y="169"/>
                  </a:cxn>
                  <a:cxn ang="0">
                    <a:pos x="141" y="208"/>
                  </a:cxn>
                  <a:cxn ang="0">
                    <a:pos x="136" y="178"/>
                  </a:cxn>
                  <a:cxn ang="0">
                    <a:pos x="157" y="136"/>
                  </a:cxn>
                  <a:cxn ang="0">
                    <a:pos x="162" y="85"/>
                  </a:cxn>
                  <a:cxn ang="0">
                    <a:pos x="151" y="47"/>
                  </a:cxn>
                  <a:cxn ang="0">
                    <a:pos x="121" y="68"/>
                  </a:cxn>
                  <a:cxn ang="0">
                    <a:pos x="86" y="85"/>
                  </a:cxn>
                  <a:cxn ang="0">
                    <a:pos x="60" y="88"/>
                  </a:cxn>
                  <a:cxn ang="0">
                    <a:pos x="43" y="38"/>
                  </a:cxn>
                  <a:cxn ang="0">
                    <a:pos x="30" y="0"/>
                  </a:cxn>
                  <a:cxn ang="0">
                    <a:pos x="0" y="5"/>
                  </a:cxn>
                </a:cxnLst>
                <a:rect l="0" t="0" r="r" b="b"/>
                <a:pathLst>
                  <a:path w="256" h="351">
                    <a:moveTo>
                      <a:pt x="0" y="5"/>
                    </a:moveTo>
                    <a:lnTo>
                      <a:pt x="0" y="60"/>
                    </a:lnTo>
                    <a:lnTo>
                      <a:pt x="6" y="119"/>
                    </a:lnTo>
                    <a:lnTo>
                      <a:pt x="20" y="173"/>
                    </a:lnTo>
                    <a:lnTo>
                      <a:pt x="41" y="203"/>
                    </a:lnTo>
                    <a:lnTo>
                      <a:pt x="121" y="271"/>
                    </a:lnTo>
                    <a:lnTo>
                      <a:pt x="126" y="313"/>
                    </a:lnTo>
                    <a:lnTo>
                      <a:pt x="167" y="351"/>
                    </a:lnTo>
                    <a:lnTo>
                      <a:pt x="193" y="326"/>
                    </a:lnTo>
                    <a:lnTo>
                      <a:pt x="193" y="266"/>
                    </a:lnTo>
                    <a:lnTo>
                      <a:pt x="242" y="224"/>
                    </a:lnTo>
                    <a:lnTo>
                      <a:pt x="256" y="186"/>
                    </a:lnTo>
                    <a:lnTo>
                      <a:pt x="256" y="119"/>
                    </a:lnTo>
                    <a:lnTo>
                      <a:pt x="223" y="144"/>
                    </a:lnTo>
                    <a:lnTo>
                      <a:pt x="185" y="169"/>
                    </a:lnTo>
                    <a:lnTo>
                      <a:pt x="141" y="208"/>
                    </a:lnTo>
                    <a:lnTo>
                      <a:pt x="136" y="178"/>
                    </a:lnTo>
                    <a:lnTo>
                      <a:pt x="157" y="136"/>
                    </a:lnTo>
                    <a:lnTo>
                      <a:pt x="162" y="85"/>
                    </a:lnTo>
                    <a:lnTo>
                      <a:pt x="151" y="47"/>
                    </a:lnTo>
                    <a:lnTo>
                      <a:pt x="121" y="68"/>
                    </a:lnTo>
                    <a:lnTo>
                      <a:pt x="86" y="85"/>
                    </a:lnTo>
                    <a:lnTo>
                      <a:pt x="60" y="88"/>
                    </a:lnTo>
                    <a:lnTo>
                      <a:pt x="43" y="38"/>
                    </a:lnTo>
                    <a:lnTo>
                      <a:pt x="30" y="0"/>
                    </a:lnTo>
                    <a:lnTo>
                      <a:pt x="0" y="5"/>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0" name="Freeform 40">
                <a:extLst>
                  <a:ext uri="{FF2B5EF4-FFF2-40B4-BE49-F238E27FC236}">
                    <a16:creationId xmlns:a16="http://schemas.microsoft.com/office/drawing/2014/main" id="{DD508519-CA1F-490A-9BFE-E559A3D959B0}"/>
                  </a:ext>
                </a:extLst>
              </p:cNvPr>
              <p:cNvSpPr>
                <a:spLocks/>
              </p:cNvSpPr>
              <p:nvPr/>
            </p:nvSpPr>
            <p:spPr bwMode="auto">
              <a:xfrm>
                <a:off x="5224" y="360"/>
                <a:ext cx="29" cy="135"/>
              </a:xfrm>
              <a:custGeom>
                <a:avLst/>
                <a:gdLst/>
                <a:ahLst/>
                <a:cxnLst>
                  <a:cxn ang="0">
                    <a:pos x="57" y="173"/>
                  </a:cxn>
                  <a:cxn ang="0">
                    <a:pos x="57" y="206"/>
                  </a:cxn>
                  <a:cxn ang="0">
                    <a:pos x="87" y="270"/>
                  </a:cxn>
                  <a:cxn ang="0">
                    <a:pos x="35" y="253"/>
                  </a:cxn>
                  <a:cxn ang="0">
                    <a:pos x="21" y="190"/>
                  </a:cxn>
                  <a:cxn ang="0">
                    <a:pos x="21" y="126"/>
                  </a:cxn>
                  <a:cxn ang="0">
                    <a:pos x="0" y="92"/>
                  </a:cxn>
                  <a:cxn ang="0">
                    <a:pos x="0" y="59"/>
                  </a:cxn>
                  <a:cxn ang="0">
                    <a:pos x="0" y="0"/>
                  </a:cxn>
                  <a:cxn ang="0">
                    <a:pos x="15" y="67"/>
                  </a:cxn>
                  <a:cxn ang="0">
                    <a:pos x="31" y="134"/>
                  </a:cxn>
                  <a:cxn ang="0">
                    <a:pos x="57" y="173"/>
                  </a:cxn>
                </a:cxnLst>
                <a:rect l="0" t="0" r="r" b="b"/>
                <a:pathLst>
                  <a:path w="87" h="270">
                    <a:moveTo>
                      <a:pt x="57" y="173"/>
                    </a:moveTo>
                    <a:lnTo>
                      <a:pt x="57" y="206"/>
                    </a:lnTo>
                    <a:lnTo>
                      <a:pt x="87" y="270"/>
                    </a:lnTo>
                    <a:lnTo>
                      <a:pt x="35" y="253"/>
                    </a:lnTo>
                    <a:lnTo>
                      <a:pt x="21" y="190"/>
                    </a:lnTo>
                    <a:lnTo>
                      <a:pt x="21" y="126"/>
                    </a:lnTo>
                    <a:lnTo>
                      <a:pt x="0" y="92"/>
                    </a:lnTo>
                    <a:lnTo>
                      <a:pt x="0" y="59"/>
                    </a:lnTo>
                    <a:lnTo>
                      <a:pt x="0" y="0"/>
                    </a:lnTo>
                    <a:lnTo>
                      <a:pt x="15" y="67"/>
                    </a:lnTo>
                    <a:lnTo>
                      <a:pt x="31" y="134"/>
                    </a:lnTo>
                    <a:lnTo>
                      <a:pt x="57" y="173"/>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1" name="Freeform 41">
                <a:extLst>
                  <a:ext uri="{FF2B5EF4-FFF2-40B4-BE49-F238E27FC236}">
                    <a16:creationId xmlns:a16="http://schemas.microsoft.com/office/drawing/2014/main" id="{FF53F9DD-0911-4C7E-BDC6-51E6C8B767F8}"/>
                  </a:ext>
                </a:extLst>
              </p:cNvPr>
              <p:cNvSpPr>
                <a:spLocks/>
              </p:cNvSpPr>
              <p:nvPr/>
            </p:nvSpPr>
            <p:spPr bwMode="auto">
              <a:xfrm>
                <a:off x="5303" y="657"/>
                <a:ext cx="96" cy="249"/>
              </a:xfrm>
              <a:custGeom>
                <a:avLst/>
                <a:gdLst/>
                <a:ahLst/>
                <a:cxnLst>
                  <a:cxn ang="0">
                    <a:pos x="165" y="15"/>
                  </a:cxn>
                  <a:cxn ang="0">
                    <a:pos x="140" y="60"/>
                  </a:cxn>
                  <a:cxn ang="0">
                    <a:pos x="140" y="125"/>
                  </a:cxn>
                  <a:cxn ang="0">
                    <a:pos x="86" y="177"/>
                  </a:cxn>
                  <a:cxn ang="0">
                    <a:pos x="60" y="244"/>
                  </a:cxn>
                  <a:cxn ang="0">
                    <a:pos x="30" y="274"/>
                  </a:cxn>
                  <a:cxn ang="0">
                    <a:pos x="11" y="302"/>
                  </a:cxn>
                  <a:cxn ang="0">
                    <a:pos x="1" y="329"/>
                  </a:cxn>
                  <a:cxn ang="0">
                    <a:pos x="0" y="356"/>
                  </a:cxn>
                  <a:cxn ang="0">
                    <a:pos x="1" y="385"/>
                  </a:cxn>
                  <a:cxn ang="0">
                    <a:pos x="4" y="417"/>
                  </a:cxn>
                  <a:cxn ang="0">
                    <a:pos x="4" y="454"/>
                  </a:cxn>
                  <a:cxn ang="0">
                    <a:pos x="1" y="497"/>
                  </a:cxn>
                  <a:cxn ang="0">
                    <a:pos x="148" y="473"/>
                  </a:cxn>
                  <a:cxn ang="0">
                    <a:pos x="165" y="370"/>
                  </a:cxn>
                  <a:cxn ang="0">
                    <a:pos x="210" y="289"/>
                  </a:cxn>
                  <a:cxn ang="0">
                    <a:pos x="165" y="259"/>
                  </a:cxn>
                  <a:cxn ang="0">
                    <a:pos x="165" y="207"/>
                  </a:cxn>
                  <a:cxn ang="0">
                    <a:pos x="174" y="155"/>
                  </a:cxn>
                  <a:cxn ang="0">
                    <a:pos x="262" y="184"/>
                  </a:cxn>
                  <a:cxn ang="0">
                    <a:pos x="236" y="133"/>
                  </a:cxn>
                  <a:cxn ang="0">
                    <a:pos x="191" y="104"/>
                  </a:cxn>
                  <a:cxn ang="0">
                    <a:pos x="200" y="60"/>
                  </a:cxn>
                  <a:cxn ang="0">
                    <a:pos x="288" y="88"/>
                  </a:cxn>
                  <a:cxn ang="0">
                    <a:pos x="279" y="22"/>
                  </a:cxn>
                  <a:cxn ang="0">
                    <a:pos x="227" y="0"/>
                  </a:cxn>
                  <a:cxn ang="0">
                    <a:pos x="165" y="15"/>
                  </a:cxn>
                </a:cxnLst>
                <a:rect l="0" t="0" r="r" b="b"/>
                <a:pathLst>
                  <a:path w="288" h="497">
                    <a:moveTo>
                      <a:pt x="165" y="15"/>
                    </a:moveTo>
                    <a:lnTo>
                      <a:pt x="140" y="60"/>
                    </a:lnTo>
                    <a:lnTo>
                      <a:pt x="140" y="125"/>
                    </a:lnTo>
                    <a:lnTo>
                      <a:pt x="86" y="177"/>
                    </a:lnTo>
                    <a:lnTo>
                      <a:pt x="60" y="244"/>
                    </a:lnTo>
                    <a:lnTo>
                      <a:pt x="30" y="274"/>
                    </a:lnTo>
                    <a:lnTo>
                      <a:pt x="11" y="302"/>
                    </a:lnTo>
                    <a:lnTo>
                      <a:pt x="1" y="329"/>
                    </a:lnTo>
                    <a:lnTo>
                      <a:pt x="0" y="356"/>
                    </a:lnTo>
                    <a:lnTo>
                      <a:pt x="1" y="385"/>
                    </a:lnTo>
                    <a:lnTo>
                      <a:pt x="4" y="417"/>
                    </a:lnTo>
                    <a:lnTo>
                      <a:pt x="4" y="454"/>
                    </a:lnTo>
                    <a:lnTo>
                      <a:pt x="1" y="497"/>
                    </a:lnTo>
                    <a:lnTo>
                      <a:pt x="148" y="473"/>
                    </a:lnTo>
                    <a:lnTo>
                      <a:pt x="165" y="370"/>
                    </a:lnTo>
                    <a:lnTo>
                      <a:pt x="210" y="289"/>
                    </a:lnTo>
                    <a:lnTo>
                      <a:pt x="165" y="259"/>
                    </a:lnTo>
                    <a:lnTo>
                      <a:pt x="165" y="207"/>
                    </a:lnTo>
                    <a:lnTo>
                      <a:pt x="174" y="155"/>
                    </a:lnTo>
                    <a:lnTo>
                      <a:pt x="262" y="184"/>
                    </a:lnTo>
                    <a:lnTo>
                      <a:pt x="236" y="133"/>
                    </a:lnTo>
                    <a:lnTo>
                      <a:pt x="191" y="104"/>
                    </a:lnTo>
                    <a:lnTo>
                      <a:pt x="200" y="60"/>
                    </a:lnTo>
                    <a:lnTo>
                      <a:pt x="288" y="88"/>
                    </a:lnTo>
                    <a:lnTo>
                      <a:pt x="279" y="22"/>
                    </a:lnTo>
                    <a:lnTo>
                      <a:pt x="227" y="0"/>
                    </a:lnTo>
                    <a:lnTo>
                      <a:pt x="165" y="15"/>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2" name="Freeform 42">
                <a:extLst>
                  <a:ext uri="{FF2B5EF4-FFF2-40B4-BE49-F238E27FC236}">
                    <a16:creationId xmlns:a16="http://schemas.microsoft.com/office/drawing/2014/main" id="{4CE7BA0B-D4C0-4FB7-ABCD-151D443F9288}"/>
                  </a:ext>
                </a:extLst>
              </p:cNvPr>
              <p:cNvSpPr>
                <a:spLocks/>
              </p:cNvSpPr>
              <p:nvPr/>
            </p:nvSpPr>
            <p:spPr bwMode="auto">
              <a:xfrm>
                <a:off x="5210" y="259"/>
                <a:ext cx="268" cy="322"/>
              </a:xfrm>
              <a:custGeom>
                <a:avLst/>
                <a:gdLst/>
                <a:ahLst/>
                <a:cxnLst>
                  <a:cxn ang="0">
                    <a:pos x="0" y="31"/>
                  </a:cxn>
                  <a:cxn ang="0">
                    <a:pos x="62" y="17"/>
                  </a:cxn>
                  <a:cxn ang="0">
                    <a:pos x="155" y="0"/>
                  </a:cxn>
                  <a:cxn ang="0">
                    <a:pos x="295" y="0"/>
                  </a:cxn>
                  <a:cxn ang="0">
                    <a:pos x="436" y="45"/>
                  </a:cxn>
                  <a:cxn ang="0">
                    <a:pos x="515" y="103"/>
                  </a:cxn>
                  <a:cxn ang="0">
                    <a:pos x="665" y="192"/>
                  </a:cxn>
                  <a:cxn ang="0">
                    <a:pos x="740" y="244"/>
                  </a:cxn>
                  <a:cxn ang="0">
                    <a:pos x="804" y="288"/>
                  </a:cxn>
                  <a:cxn ang="0">
                    <a:pos x="804" y="363"/>
                  </a:cxn>
                  <a:cxn ang="0">
                    <a:pos x="734" y="363"/>
                  </a:cxn>
                  <a:cxn ang="0">
                    <a:pos x="611" y="355"/>
                  </a:cxn>
                  <a:cxn ang="0">
                    <a:pos x="655" y="318"/>
                  </a:cxn>
                  <a:cxn ang="0">
                    <a:pos x="716" y="311"/>
                  </a:cxn>
                  <a:cxn ang="0">
                    <a:pos x="673" y="258"/>
                  </a:cxn>
                  <a:cxn ang="0">
                    <a:pos x="629" y="207"/>
                  </a:cxn>
                  <a:cxn ang="0">
                    <a:pos x="577" y="229"/>
                  </a:cxn>
                  <a:cxn ang="0">
                    <a:pos x="532" y="258"/>
                  </a:cxn>
                  <a:cxn ang="0">
                    <a:pos x="532" y="222"/>
                  </a:cxn>
                  <a:cxn ang="0">
                    <a:pos x="532" y="162"/>
                  </a:cxn>
                  <a:cxn ang="0">
                    <a:pos x="470" y="111"/>
                  </a:cxn>
                  <a:cxn ang="0">
                    <a:pos x="401" y="82"/>
                  </a:cxn>
                  <a:cxn ang="0">
                    <a:pos x="436" y="155"/>
                  </a:cxn>
                  <a:cxn ang="0">
                    <a:pos x="506" y="251"/>
                  </a:cxn>
                  <a:cxn ang="0">
                    <a:pos x="506" y="333"/>
                  </a:cxn>
                  <a:cxn ang="0">
                    <a:pos x="541" y="407"/>
                  </a:cxn>
                  <a:cxn ang="0">
                    <a:pos x="567" y="503"/>
                  </a:cxn>
                  <a:cxn ang="0">
                    <a:pos x="567" y="576"/>
                  </a:cxn>
                  <a:cxn ang="0">
                    <a:pos x="532" y="643"/>
                  </a:cxn>
                  <a:cxn ang="0">
                    <a:pos x="532" y="562"/>
                  </a:cxn>
                  <a:cxn ang="0">
                    <a:pos x="532" y="458"/>
                  </a:cxn>
                  <a:cxn ang="0">
                    <a:pos x="462" y="295"/>
                  </a:cxn>
                  <a:cxn ang="0">
                    <a:pos x="444" y="215"/>
                  </a:cxn>
                  <a:cxn ang="0">
                    <a:pos x="401" y="148"/>
                  </a:cxn>
                  <a:cxn ang="0">
                    <a:pos x="348" y="178"/>
                  </a:cxn>
                  <a:cxn ang="0">
                    <a:pos x="348" y="118"/>
                  </a:cxn>
                  <a:cxn ang="0">
                    <a:pos x="339" y="66"/>
                  </a:cxn>
                  <a:cxn ang="0">
                    <a:pos x="295" y="73"/>
                  </a:cxn>
                  <a:cxn ang="0">
                    <a:pos x="278" y="133"/>
                  </a:cxn>
                  <a:cxn ang="0">
                    <a:pos x="226" y="52"/>
                  </a:cxn>
                  <a:cxn ang="0">
                    <a:pos x="147" y="52"/>
                  </a:cxn>
                  <a:cxn ang="0">
                    <a:pos x="102" y="73"/>
                  </a:cxn>
                  <a:cxn ang="0">
                    <a:pos x="26" y="118"/>
                  </a:cxn>
                  <a:cxn ang="0">
                    <a:pos x="0" y="31"/>
                  </a:cxn>
                </a:cxnLst>
                <a:rect l="0" t="0" r="r" b="b"/>
                <a:pathLst>
                  <a:path w="804" h="643">
                    <a:moveTo>
                      <a:pt x="0" y="31"/>
                    </a:moveTo>
                    <a:lnTo>
                      <a:pt x="62" y="17"/>
                    </a:lnTo>
                    <a:lnTo>
                      <a:pt x="155" y="0"/>
                    </a:lnTo>
                    <a:lnTo>
                      <a:pt x="295" y="0"/>
                    </a:lnTo>
                    <a:lnTo>
                      <a:pt x="436" y="45"/>
                    </a:lnTo>
                    <a:lnTo>
                      <a:pt x="515" y="103"/>
                    </a:lnTo>
                    <a:lnTo>
                      <a:pt x="665" y="192"/>
                    </a:lnTo>
                    <a:lnTo>
                      <a:pt x="740" y="244"/>
                    </a:lnTo>
                    <a:lnTo>
                      <a:pt x="804" y="288"/>
                    </a:lnTo>
                    <a:lnTo>
                      <a:pt x="804" y="363"/>
                    </a:lnTo>
                    <a:lnTo>
                      <a:pt x="734" y="363"/>
                    </a:lnTo>
                    <a:lnTo>
                      <a:pt x="611" y="355"/>
                    </a:lnTo>
                    <a:lnTo>
                      <a:pt x="655" y="318"/>
                    </a:lnTo>
                    <a:lnTo>
                      <a:pt x="716" y="311"/>
                    </a:lnTo>
                    <a:lnTo>
                      <a:pt x="673" y="258"/>
                    </a:lnTo>
                    <a:lnTo>
                      <a:pt x="629" y="207"/>
                    </a:lnTo>
                    <a:lnTo>
                      <a:pt x="577" y="229"/>
                    </a:lnTo>
                    <a:lnTo>
                      <a:pt x="532" y="258"/>
                    </a:lnTo>
                    <a:lnTo>
                      <a:pt x="532" y="222"/>
                    </a:lnTo>
                    <a:lnTo>
                      <a:pt x="532" y="162"/>
                    </a:lnTo>
                    <a:lnTo>
                      <a:pt x="470" y="111"/>
                    </a:lnTo>
                    <a:lnTo>
                      <a:pt x="401" y="82"/>
                    </a:lnTo>
                    <a:lnTo>
                      <a:pt x="436" y="155"/>
                    </a:lnTo>
                    <a:lnTo>
                      <a:pt x="506" y="251"/>
                    </a:lnTo>
                    <a:lnTo>
                      <a:pt x="506" y="333"/>
                    </a:lnTo>
                    <a:lnTo>
                      <a:pt x="541" y="407"/>
                    </a:lnTo>
                    <a:lnTo>
                      <a:pt x="567" y="503"/>
                    </a:lnTo>
                    <a:lnTo>
                      <a:pt x="567" y="576"/>
                    </a:lnTo>
                    <a:lnTo>
                      <a:pt x="532" y="643"/>
                    </a:lnTo>
                    <a:lnTo>
                      <a:pt x="532" y="562"/>
                    </a:lnTo>
                    <a:lnTo>
                      <a:pt x="532" y="458"/>
                    </a:lnTo>
                    <a:lnTo>
                      <a:pt x="462" y="295"/>
                    </a:lnTo>
                    <a:lnTo>
                      <a:pt x="444" y="215"/>
                    </a:lnTo>
                    <a:lnTo>
                      <a:pt x="401" y="148"/>
                    </a:lnTo>
                    <a:lnTo>
                      <a:pt x="348" y="178"/>
                    </a:lnTo>
                    <a:lnTo>
                      <a:pt x="348" y="118"/>
                    </a:lnTo>
                    <a:lnTo>
                      <a:pt x="339" y="66"/>
                    </a:lnTo>
                    <a:lnTo>
                      <a:pt x="295" y="73"/>
                    </a:lnTo>
                    <a:lnTo>
                      <a:pt x="278" y="133"/>
                    </a:lnTo>
                    <a:lnTo>
                      <a:pt x="226" y="52"/>
                    </a:lnTo>
                    <a:lnTo>
                      <a:pt x="147" y="52"/>
                    </a:lnTo>
                    <a:lnTo>
                      <a:pt x="102" y="73"/>
                    </a:lnTo>
                    <a:lnTo>
                      <a:pt x="26" y="118"/>
                    </a:lnTo>
                    <a:lnTo>
                      <a:pt x="0" y="31"/>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3" name="Freeform 43">
                <a:extLst>
                  <a:ext uri="{FF2B5EF4-FFF2-40B4-BE49-F238E27FC236}">
                    <a16:creationId xmlns:a16="http://schemas.microsoft.com/office/drawing/2014/main" id="{F8BB86B2-EAD8-42CC-BDFD-091DFF7B9DFB}"/>
                  </a:ext>
                </a:extLst>
              </p:cNvPr>
              <p:cNvSpPr>
                <a:spLocks/>
              </p:cNvSpPr>
              <p:nvPr/>
            </p:nvSpPr>
            <p:spPr bwMode="auto">
              <a:xfrm>
                <a:off x="5431" y="455"/>
                <a:ext cx="91" cy="92"/>
              </a:xfrm>
              <a:custGeom>
                <a:avLst/>
                <a:gdLst/>
                <a:ahLst/>
                <a:cxnLst>
                  <a:cxn ang="0">
                    <a:pos x="210" y="0"/>
                  </a:cxn>
                  <a:cxn ang="0">
                    <a:pos x="244" y="37"/>
                  </a:cxn>
                  <a:cxn ang="0">
                    <a:pos x="244" y="97"/>
                  </a:cxn>
                  <a:cxn ang="0">
                    <a:pos x="227" y="133"/>
                  </a:cxn>
                  <a:cxn ang="0">
                    <a:pos x="272" y="185"/>
                  </a:cxn>
                  <a:cxn ang="0">
                    <a:pos x="193" y="185"/>
                  </a:cxn>
                  <a:cxn ang="0">
                    <a:pos x="193" y="133"/>
                  </a:cxn>
                  <a:cxn ang="0">
                    <a:pos x="193" y="60"/>
                  </a:cxn>
                  <a:cxn ang="0">
                    <a:pos x="165" y="112"/>
                  </a:cxn>
                  <a:cxn ang="0">
                    <a:pos x="105" y="119"/>
                  </a:cxn>
                  <a:cxn ang="0">
                    <a:pos x="0" y="97"/>
                  </a:cxn>
                  <a:cxn ang="0">
                    <a:pos x="87" y="75"/>
                  </a:cxn>
                  <a:cxn ang="0">
                    <a:pos x="165" y="37"/>
                  </a:cxn>
                  <a:cxn ang="0">
                    <a:pos x="210" y="0"/>
                  </a:cxn>
                </a:cxnLst>
                <a:rect l="0" t="0" r="r" b="b"/>
                <a:pathLst>
                  <a:path w="272" h="185">
                    <a:moveTo>
                      <a:pt x="210" y="0"/>
                    </a:moveTo>
                    <a:lnTo>
                      <a:pt x="244" y="37"/>
                    </a:lnTo>
                    <a:lnTo>
                      <a:pt x="244" y="97"/>
                    </a:lnTo>
                    <a:lnTo>
                      <a:pt x="227" y="133"/>
                    </a:lnTo>
                    <a:lnTo>
                      <a:pt x="272" y="185"/>
                    </a:lnTo>
                    <a:lnTo>
                      <a:pt x="193" y="185"/>
                    </a:lnTo>
                    <a:lnTo>
                      <a:pt x="193" y="133"/>
                    </a:lnTo>
                    <a:lnTo>
                      <a:pt x="193" y="60"/>
                    </a:lnTo>
                    <a:lnTo>
                      <a:pt x="165" y="112"/>
                    </a:lnTo>
                    <a:lnTo>
                      <a:pt x="105" y="119"/>
                    </a:lnTo>
                    <a:lnTo>
                      <a:pt x="0" y="97"/>
                    </a:lnTo>
                    <a:lnTo>
                      <a:pt x="87" y="75"/>
                    </a:lnTo>
                    <a:lnTo>
                      <a:pt x="165" y="37"/>
                    </a:lnTo>
                    <a:lnTo>
                      <a:pt x="210"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4" name="Freeform 44">
                <a:extLst>
                  <a:ext uri="{FF2B5EF4-FFF2-40B4-BE49-F238E27FC236}">
                    <a16:creationId xmlns:a16="http://schemas.microsoft.com/office/drawing/2014/main" id="{37A7FF56-F46E-4FDD-BE91-B91EF6520A5E}"/>
                  </a:ext>
                </a:extLst>
              </p:cNvPr>
              <p:cNvSpPr>
                <a:spLocks/>
              </p:cNvSpPr>
              <p:nvPr/>
            </p:nvSpPr>
            <p:spPr bwMode="auto">
              <a:xfrm>
                <a:off x="5034" y="218"/>
                <a:ext cx="158" cy="181"/>
              </a:xfrm>
              <a:custGeom>
                <a:avLst/>
                <a:gdLst/>
                <a:ahLst/>
                <a:cxnLst>
                  <a:cxn ang="0">
                    <a:pos x="122" y="0"/>
                  </a:cxn>
                  <a:cxn ang="0">
                    <a:pos x="263" y="0"/>
                  </a:cxn>
                  <a:cxn ang="0">
                    <a:pos x="334" y="30"/>
                  </a:cxn>
                  <a:cxn ang="0">
                    <a:pos x="394" y="126"/>
                  </a:cxn>
                  <a:cxn ang="0">
                    <a:pos x="439" y="243"/>
                  </a:cxn>
                  <a:cxn ang="0">
                    <a:pos x="474" y="362"/>
                  </a:cxn>
                  <a:cxn ang="0">
                    <a:pos x="394" y="288"/>
                  </a:cxn>
                  <a:cxn ang="0">
                    <a:pos x="334" y="140"/>
                  </a:cxn>
                  <a:cxn ang="0">
                    <a:pos x="246" y="96"/>
                  </a:cxn>
                  <a:cxn ang="0">
                    <a:pos x="141" y="96"/>
                  </a:cxn>
                  <a:cxn ang="0">
                    <a:pos x="0" y="126"/>
                  </a:cxn>
                  <a:cxn ang="0">
                    <a:pos x="35" y="74"/>
                  </a:cxn>
                  <a:cxn ang="0">
                    <a:pos x="122" y="0"/>
                  </a:cxn>
                </a:cxnLst>
                <a:rect l="0" t="0" r="r" b="b"/>
                <a:pathLst>
                  <a:path w="474" h="362">
                    <a:moveTo>
                      <a:pt x="122" y="0"/>
                    </a:moveTo>
                    <a:lnTo>
                      <a:pt x="263" y="0"/>
                    </a:lnTo>
                    <a:lnTo>
                      <a:pt x="334" y="30"/>
                    </a:lnTo>
                    <a:lnTo>
                      <a:pt x="394" y="126"/>
                    </a:lnTo>
                    <a:lnTo>
                      <a:pt x="439" y="243"/>
                    </a:lnTo>
                    <a:lnTo>
                      <a:pt x="474" y="362"/>
                    </a:lnTo>
                    <a:lnTo>
                      <a:pt x="394" y="288"/>
                    </a:lnTo>
                    <a:lnTo>
                      <a:pt x="334" y="140"/>
                    </a:lnTo>
                    <a:lnTo>
                      <a:pt x="246" y="96"/>
                    </a:lnTo>
                    <a:lnTo>
                      <a:pt x="141" y="96"/>
                    </a:lnTo>
                    <a:lnTo>
                      <a:pt x="0" y="126"/>
                    </a:lnTo>
                    <a:lnTo>
                      <a:pt x="35" y="74"/>
                    </a:lnTo>
                    <a:lnTo>
                      <a:pt x="122"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5" name="Freeform 45">
                <a:extLst>
                  <a:ext uri="{FF2B5EF4-FFF2-40B4-BE49-F238E27FC236}">
                    <a16:creationId xmlns:a16="http://schemas.microsoft.com/office/drawing/2014/main" id="{CF7DFE63-6415-4BEB-A2C6-D7765A0CF067}"/>
                  </a:ext>
                </a:extLst>
              </p:cNvPr>
              <p:cNvSpPr>
                <a:spLocks/>
              </p:cNvSpPr>
              <p:nvPr/>
            </p:nvSpPr>
            <p:spPr bwMode="auto">
              <a:xfrm>
                <a:off x="5177" y="709"/>
                <a:ext cx="75" cy="188"/>
              </a:xfrm>
              <a:custGeom>
                <a:avLst/>
                <a:gdLst/>
                <a:ahLst/>
                <a:cxnLst>
                  <a:cxn ang="0">
                    <a:pos x="88" y="89"/>
                  </a:cxn>
                  <a:cxn ang="0">
                    <a:pos x="64" y="128"/>
                  </a:cxn>
                  <a:cxn ang="0">
                    <a:pos x="44" y="163"/>
                  </a:cxn>
                  <a:cxn ang="0">
                    <a:pos x="29" y="194"/>
                  </a:cxn>
                  <a:cxn ang="0">
                    <a:pos x="18" y="224"/>
                  </a:cxn>
                  <a:cxn ang="0">
                    <a:pos x="9" y="254"/>
                  </a:cxn>
                  <a:cxn ang="0">
                    <a:pos x="5" y="288"/>
                  </a:cxn>
                  <a:cxn ang="0">
                    <a:pos x="2" y="325"/>
                  </a:cxn>
                  <a:cxn ang="0">
                    <a:pos x="0" y="369"/>
                  </a:cxn>
                  <a:cxn ang="0">
                    <a:pos x="159" y="377"/>
                  </a:cxn>
                  <a:cxn ang="0">
                    <a:pos x="159" y="281"/>
                  </a:cxn>
                  <a:cxn ang="0">
                    <a:pos x="159" y="236"/>
                  </a:cxn>
                  <a:cxn ang="0">
                    <a:pos x="225" y="133"/>
                  </a:cxn>
                  <a:cxn ang="0">
                    <a:pos x="140" y="162"/>
                  </a:cxn>
                  <a:cxn ang="0">
                    <a:pos x="150" y="89"/>
                  </a:cxn>
                  <a:cxn ang="0">
                    <a:pos x="167" y="0"/>
                  </a:cxn>
                  <a:cxn ang="0">
                    <a:pos x="123" y="36"/>
                  </a:cxn>
                  <a:cxn ang="0">
                    <a:pos x="88" y="89"/>
                  </a:cxn>
                </a:cxnLst>
                <a:rect l="0" t="0" r="r" b="b"/>
                <a:pathLst>
                  <a:path w="225" h="377">
                    <a:moveTo>
                      <a:pt x="88" y="89"/>
                    </a:moveTo>
                    <a:lnTo>
                      <a:pt x="64" y="128"/>
                    </a:lnTo>
                    <a:lnTo>
                      <a:pt x="44" y="163"/>
                    </a:lnTo>
                    <a:lnTo>
                      <a:pt x="29" y="194"/>
                    </a:lnTo>
                    <a:lnTo>
                      <a:pt x="18" y="224"/>
                    </a:lnTo>
                    <a:lnTo>
                      <a:pt x="9" y="254"/>
                    </a:lnTo>
                    <a:lnTo>
                      <a:pt x="5" y="288"/>
                    </a:lnTo>
                    <a:lnTo>
                      <a:pt x="2" y="325"/>
                    </a:lnTo>
                    <a:lnTo>
                      <a:pt x="0" y="369"/>
                    </a:lnTo>
                    <a:lnTo>
                      <a:pt x="159" y="377"/>
                    </a:lnTo>
                    <a:lnTo>
                      <a:pt x="159" y="281"/>
                    </a:lnTo>
                    <a:lnTo>
                      <a:pt x="159" y="236"/>
                    </a:lnTo>
                    <a:lnTo>
                      <a:pt x="225" y="133"/>
                    </a:lnTo>
                    <a:lnTo>
                      <a:pt x="140" y="162"/>
                    </a:lnTo>
                    <a:lnTo>
                      <a:pt x="150" y="89"/>
                    </a:lnTo>
                    <a:lnTo>
                      <a:pt x="167" y="0"/>
                    </a:lnTo>
                    <a:lnTo>
                      <a:pt x="123" y="36"/>
                    </a:lnTo>
                    <a:lnTo>
                      <a:pt x="88" y="89"/>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6" name="Freeform 46">
                <a:extLst>
                  <a:ext uri="{FF2B5EF4-FFF2-40B4-BE49-F238E27FC236}">
                    <a16:creationId xmlns:a16="http://schemas.microsoft.com/office/drawing/2014/main" id="{25EDECCE-E708-4996-8BA1-EA2EB080819D}"/>
                  </a:ext>
                </a:extLst>
              </p:cNvPr>
              <p:cNvSpPr>
                <a:spLocks/>
              </p:cNvSpPr>
              <p:nvPr/>
            </p:nvSpPr>
            <p:spPr bwMode="auto">
              <a:xfrm>
                <a:off x="5039" y="531"/>
                <a:ext cx="136" cy="270"/>
              </a:xfrm>
              <a:custGeom>
                <a:avLst/>
                <a:gdLst/>
                <a:ahLst/>
                <a:cxnLst>
                  <a:cxn ang="0">
                    <a:pos x="243" y="0"/>
                  </a:cxn>
                  <a:cxn ang="0">
                    <a:pos x="243" y="60"/>
                  </a:cxn>
                  <a:cxn ang="0">
                    <a:pos x="259" y="98"/>
                  </a:cxn>
                  <a:cxn ang="0">
                    <a:pos x="269" y="129"/>
                  </a:cxn>
                  <a:cxn ang="0">
                    <a:pos x="269" y="189"/>
                  </a:cxn>
                  <a:cxn ang="0">
                    <a:pos x="269" y="229"/>
                  </a:cxn>
                  <a:cxn ang="0">
                    <a:pos x="269" y="259"/>
                  </a:cxn>
                  <a:cxn ang="0">
                    <a:pos x="305" y="302"/>
                  </a:cxn>
                  <a:cxn ang="0">
                    <a:pos x="285" y="324"/>
                  </a:cxn>
                  <a:cxn ang="0">
                    <a:pos x="219" y="384"/>
                  </a:cxn>
                  <a:cxn ang="0">
                    <a:pos x="142" y="388"/>
                  </a:cxn>
                  <a:cxn ang="0">
                    <a:pos x="76" y="440"/>
                  </a:cxn>
                  <a:cxn ang="0">
                    <a:pos x="20" y="478"/>
                  </a:cxn>
                  <a:cxn ang="0">
                    <a:pos x="0" y="522"/>
                  </a:cxn>
                  <a:cxn ang="0">
                    <a:pos x="45" y="517"/>
                  </a:cxn>
                  <a:cxn ang="0">
                    <a:pos x="76" y="478"/>
                  </a:cxn>
                  <a:cxn ang="0">
                    <a:pos x="91" y="448"/>
                  </a:cxn>
                  <a:cxn ang="0">
                    <a:pos x="137" y="444"/>
                  </a:cxn>
                  <a:cxn ang="0">
                    <a:pos x="127" y="478"/>
                  </a:cxn>
                  <a:cxn ang="0">
                    <a:pos x="127" y="508"/>
                  </a:cxn>
                  <a:cxn ang="0">
                    <a:pos x="173" y="538"/>
                  </a:cxn>
                  <a:cxn ang="0">
                    <a:pos x="183" y="517"/>
                  </a:cxn>
                  <a:cxn ang="0">
                    <a:pos x="157" y="504"/>
                  </a:cxn>
                  <a:cxn ang="0">
                    <a:pos x="157" y="465"/>
                  </a:cxn>
                  <a:cxn ang="0">
                    <a:pos x="203" y="435"/>
                  </a:cxn>
                  <a:cxn ang="0">
                    <a:pos x="243" y="435"/>
                  </a:cxn>
                  <a:cxn ang="0">
                    <a:pos x="275" y="435"/>
                  </a:cxn>
                  <a:cxn ang="0">
                    <a:pos x="275" y="400"/>
                  </a:cxn>
                  <a:cxn ang="0">
                    <a:pos x="296" y="367"/>
                  </a:cxn>
                  <a:cxn ang="0">
                    <a:pos x="335" y="345"/>
                  </a:cxn>
                  <a:cxn ang="0">
                    <a:pos x="381" y="367"/>
                  </a:cxn>
                  <a:cxn ang="0">
                    <a:pos x="387" y="319"/>
                  </a:cxn>
                  <a:cxn ang="0">
                    <a:pos x="361" y="269"/>
                  </a:cxn>
                  <a:cxn ang="0">
                    <a:pos x="335" y="255"/>
                  </a:cxn>
                  <a:cxn ang="0">
                    <a:pos x="361" y="225"/>
                  </a:cxn>
                  <a:cxn ang="0">
                    <a:pos x="407" y="225"/>
                  </a:cxn>
                  <a:cxn ang="0">
                    <a:pos x="407" y="189"/>
                  </a:cxn>
                  <a:cxn ang="0">
                    <a:pos x="351" y="189"/>
                  </a:cxn>
                  <a:cxn ang="0">
                    <a:pos x="327" y="189"/>
                  </a:cxn>
                  <a:cxn ang="0">
                    <a:pos x="327" y="163"/>
                  </a:cxn>
                  <a:cxn ang="0">
                    <a:pos x="345" y="116"/>
                  </a:cxn>
                  <a:cxn ang="0">
                    <a:pos x="309" y="141"/>
                  </a:cxn>
                  <a:cxn ang="0">
                    <a:pos x="299" y="116"/>
                  </a:cxn>
                  <a:cxn ang="0">
                    <a:pos x="299" y="86"/>
                  </a:cxn>
                  <a:cxn ang="0">
                    <a:pos x="289" y="13"/>
                  </a:cxn>
                  <a:cxn ang="0">
                    <a:pos x="243" y="0"/>
                  </a:cxn>
                </a:cxnLst>
                <a:rect l="0" t="0" r="r" b="b"/>
                <a:pathLst>
                  <a:path w="407" h="538">
                    <a:moveTo>
                      <a:pt x="243" y="0"/>
                    </a:moveTo>
                    <a:lnTo>
                      <a:pt x="243" y="60"/>
                    </a:lnTo>
                    <a:lnTo>
                      <a:pt x="259" y="98"/>
                    </a:lnTo>
                    <a:lnTo>
                      <a:pt x="269" y="129"/>
                    </a:lnTo>
                    <a:lnTo>
                      <a:pt x="269" y="189"/>
                    </a:lnTo>
                    <a:lnTo>
                      <a:pt x="269" y="229"/>
                    </a:lnTo>
                    <a:lnTo>
                      <a:pt x="269" y="259"/>
                    </a:lnTo>
                    <a:lnTo>
                      <a:pt x="305" y="302"/>
                    </a:lnTo>
                    <a:lnTo>
                      <a:pt x="285" y="324"/>
                    </a:lnTo>
                    <a:lnTo>
                      <a:pt x="219" y="384"/>
                    </a:lnTo>
                    <a:lnTo>
                      <a:pt x="142" y="388"/>
                    </a:lnTo>
                    <a:lnTo>
                      <a:pt x="76" y="440"/>
                    </a:lnTo>
                    <a:lnTo>
                      <a:pt x="20" y="478"/>
                    </a:lnTo>
                    <a:lnTo>
                      <a:pt x="0" y="522"/>
                    </a:lnTo>
                    <a:lnTo>
                      <a:pt x="45" y="517"/>
                    </a:lnTo>
                    <a:lnTo>
                      <a:pt x="76" y="478"/>
                    </a:lnTo>
                    <a:lnTo>
                      <a:pt x="91" y="448"/>
                    </a:lnTo>
                    <a:lnTo>
                      <a:pt x="137" y="444"/>
                    </a:lnTo>
                    <a:lnTo>
                      <a:pt x="127" y="478"/>
                    </a:lnTo>
                    <a:lnTo>
                      <a:pt x="127" y="508"/>
                    </a:lnTo>
                    <a:lnTo>
                      <a:pt x="173" y="538"/>
                    </a:lnTo>
                    <a:lnTo>
                      <a:pt x="183" y="517"/>
                    </a:lnTo>
                    <a:lnTo>
                      <a:pt x="157" y="504"/>
                    </a:lnTo>
                    <a:lnTo>
                      <a:pt x="157" y="465"/>
                    </a:lnTo>
                    <a:lnTo>
                      <a:pt x="203" y="435"/>
                    </a:lnTo>
                    <a:lnTo>
                      <a:pt x="243" y="435"/>
                    </a:lnTo>
                    <a:lnTo>
                      <a:pt x="275" y="435"/>
                    </a:lnTo>
                    <a:lnTo>
                      <a:pt x="275" y="400"/>
                    </a:lnTo>
                    <a:lnTo>
                      <a:pt x="296" y="367"/>
                    </a:lnTo>
                    <a:lnTo>
                      <a:pt x="335" y="345"/>
                    </a:lnTo>
                    <a:lnTo>
                      <a:pt x="381" y="367"/>
                    </a:lnTo>
                    <a:lnTo>
                      <a:pt x="387" y="319"/>
                    </a:lnTo>
                    <a:lnTo>
                      <a:pt x="361" y="269"/>
                    </a:lnTo>
                    <a:lnTo>
                      <a:pt x="335" y="255"/>
                    </a:lnTo>
                    <a:lnTo>
                      <a:pt x="361" y="225"/>
                    </a:lnTo>
                    <a:lnTo>
                      <a:pt x="407" y="225"/>
                    </a:lnTo>
                    <a:lnTo>
                      <a:pt x="407" y="189"/>
                    </a:lnTo>
                    <a:lnTo>
                      <a:pt x="351" y="189"/>
                    </a:lnTo>
                    <a:lnTo>
                      <a:pt x="327" y="189"/>
                    </a:lnTo>
                    <a:lnTo>
                      <a:pt x="327" y="163"/>
                    </a:lnTo>
                    <a:lnTo>
                      <a:pt x="345" y="116"/>
                    </a:lnTo>
                    <a:lnTo>
                      <a:pt x="309" y="141"/>
                    </a:lnTo>
                    <a:lnTo>
                      <a:pt x="299" y="116"/>
                    </a:lnTo>
                    <a:lnTo>
                      <a:pt x="299" y="86"/>
                    </a:lnTo>
                    <a:lnTo>
                      <a:pt x="289" y="13"/>
                    </a:lnTo>
                    <a:lnTo>
                      <a:pt x="243" y="0"/>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7" name="Rectangle 47">
                <a:extLst>
                  <a:ext uri="{FF2B5EF4-FFF2-40B4-BE49-F238E27FC236}">
                    <a16:creationId xmlns:a16="http://schemas.microsoft.com/office/drawing/2014/main" id="{9C461C2C-E9E4-4615-83BF-0E6D9AB8BC04}"/>
                  </a:ext>
                </a:extLst>
              </p:cNvPr>
              <p:cNvSpPr>
                <a:spLocks noChangeArrowheads="1"/>
              </p:cNvSpPr>
              <p:nvPr/>
            </p:nvSpPr>
            <p:spPr bwMode="auto">
              <a:xfrm>
                <a:off x="5360" y="873"/>
                <a:ext cx="254" cy="30"/>
              </a:xfrm>
              <a:prstGeom prst="rect">
                <a:avLst/>
              </a:prstGeom>
              <a:solidFill>
                <a:srgbClr val="077ABA"/>
              </a:solid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8" name="Freeform 48">
                <a:extLst>
                  <a:ext uri="{FF2B5EF4-FFF2-40B4-BE49-F238E27FC236}">
                    <a16:creationId xmlns:a16="http://schemas.microsoft.com/office/drawing/2014/main" id="{B0EDE193-0AAC-41E8-AF42-F78AA10AEE59}"/>
                  </a:ext>
                </a:extLst>
              </p:cNvPr>
              <p:cNvSpPr>
                <a:spLocks/>
              </p:cNvSpPr>
              <p:nvPr/>
            </p:nvSpPr>
            <p:spPr bwMode="auto">
              <a:xfrm>
                <a:off x="5240" y="386"/>
                <a:ext cx="44" cy="131"/>
              </a:xfrm>
              <a:custGeom>
                <a:avLst/>
                <a:gdLst/>
                <a:ahLst/>
                <a:cxnLst>
                  <a:cxn ang="0">
                    <a:pos x="0" y="0"/>
                  </a:cxn>
                  <a:cxn ang="0">
                    <a:pos x="12" y="72"/>
                  </a:cxn>
                  <a:cxn ang="0">
                    <a:pos x="45" y="120"/>
                  </a:cxn>
                  <a:cxn ang="0">
                    <a:pos x="45" y="162"/>
                  </a:cxn>
                  <a:cxn ang="0">
                    <a:pos x="72" y="226"/>
                  </a:cxn>
                  <a:cxn ang="0">
                    <a:pos x="91" y="238"/>
                  </a:cxn>
                  <a:cxn ang="0">
                    <a:pos x="91" y="263"/>
                  </a:cxn>
                  <a:cxn ang="0">
                    <a:pos x="133" y="263"/>
                  </a:cxn>
                  <a:cxn ang="0">
                    <a:pos x="114" y="216"/>
                  </a:cxn>
                  <a:cxn ang="0">
                    <a:pos x="80" y="168"/>
                  </a:cxn>
                  <a:cxn ang="0">
                    <a:pos x="84" y="124"/>
                  </a:cxn>
                  <a:cxn ang="0">
                    <a:pos x="35" y="80"/>
                  </a:cxn>
                  <a:cxn ang="0">
                    <a:pos x="19" y="41"/>
                  </a:cxn>
                  <a:cxn ang="0">
                    <a:pos x="0" y="0"/>
                  </a:cxn>
                </a:cxnLst>
                <a:rect l="0" t="0" r="r" b="b"/>
                <a:pathLst>
                  <a:path w="133" h="263">
                    <a:moveTo>
                      <a:pt x="0" y="0"/>
                    </a:moveTo>
                    <a:lnTo>
                      <a:pt x="12" y="72"/>
                    </a:lnTo>
                    <a:lnTo>
                      <a:pt x="45" y="120"/>
                    </a:lnTo>
                    <a:lnTo>
                      <a:pt x="45" y="162"/>
                    </a:lnTo>
                    <a:lnTo>
                      <a:pt x="72" y="226"/>
                    </a:lnTo>
                    <a:lnTo>
                      <a:pt x="91" y="238"/>
                    </a:lnTo>
                    <a:lnTo>
                      <a:pt x="91" y="263"/>
                    </a:lnTo>
                    <a:lnTo>
                      <a:pt x="133" y="263"/>
                    </a:lnTo>
                    <a:lnTo>
                      <a:pt x="114" y="216"/>
                    </a:lnTo>
                    <a:lnTo>
                      <a:pt x="80" y="168"/>
                    </a:lnTo>
                    <a:lnTo>
                      <a:pt x="84" y="124"/>
                    </a:lnTo>
                    <a:lnTo>
                      <a:pt x="35" y="80"/>
                    </a:lnTo>
                    <a:lnTo>
                      <a:pt x="19" y="41"/>
                    </a:lnTo>
                    <a:lnTo>
                      <a:pt x="0" y="0"/>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grpSp>
      <p:sp>
        <p:nvSpPr>
          <p:cNvPr id="49" name="Rectangle 48">
            <a:extLst>
              <a:ext uri="{FF2B5EF4-FFF2-40B4-BE49-F238E27FC236}">
                <a16:creationId xmlns:a16="http://schemas.microsoft.com/office/drawing/2014/main" id="{516F6E97-D884-4F82-865C-38FB6AD5CCFE}"/>
              </a:ext>
            </a:extLst>
          </p:cNvPr>
          <p:cNvSpPr/>
          <p:nvPr/>
        </p:nvSpPr>
        <p:spPr>
          <a:xfrm>
            <a:off x="4038600" y="5334000"/>
            <a:ext cx="762000" cy="228600"/>
          </a:xfrm>
          <a:prstGeom prst="rect">
            <a:avLst/>
          </a:prstGeo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50" name="Group 14">
            <a:extLst>
              <a:ext uri="{FF2B5EF4-FFF2-40B4-BE49-F238E27FC236}">
                <a16:creationId xmlns:a16="http://schemas.microsoft.com/office/drawing/2014/main" id="{D7BC7C9E-1D47-4490-90EE-D0ADEC550C8D}"/>
              </a:ext>
            </a:extLst>
          </p:cNvPr>
          <p:cNvGrpSpPr>
            <a:grpSpLocks/>
          </p:cNvGrpSpPr>
          <p:nvPr/>
        </p:nvGrpSpPr>
        <p:grpSpPr bwMode="auto">
          <a:xfrm>
            <a:off x="4572001" y="4509192"/>
            <a:ext cx="585788" cy="1095375"/>
            <a:chOff x="4659" y="345"/>
            <a:chExt cx="369" cy="690"/>
          </a:xfrm>
        </p:grpSpPr>
        <p:sp>
          <p:nvSpPr>
            <p:cNvPr id="51" name="Freeform 15">
              <a:extLst>
                <a:ext uri="{FF2B5EF4-FFF2-40B4-BE49-F238E27FC236}">
                  <a16:creationId xmlns:a16="http://schemas.microsoft.com/office/drawing/2014/main" id="{293F1760-FE87-47F1-BE60-0A32E47EE4D3}"/>
                </a:ext>
              </a:extLst>
            </p:cNvPr>
            <p:cNvSpPr>
              <a:spLocks/>
            </p:cNvSpPr>
            <p:nvPr/>
          </p:nvSpPr>
          <p:spPr bwMode="auto">
            <a:xfrm>
              <a:off x="4708" y="602"/>
              <a:ext cx="310" cy="414"/>
            </a:xfrm>
            <a:custGeom>
              <a:avLst/>
              <a:gdLst/>
              <a:ahLst/>
              <a:cxnLst>
                <a:cxn ang="0">
                  <a:pos x="265" y="528"/>
                </a:cxn>
                <a:cxn ang="0">
                  <a:pos x="110" y="521"/>
                </a:cxn>
                <a:cxn ang="0">
                  <a:pos x="36" y="436"/>
                </a:cxn>
                <a:cxn ang="0">
                  <a:pos x="147" y="460"/>
                </a:cxn>
                <a:cxn ang="0">
                  <a:pos x="65" y="352"/>
                </a:cxn>
                <a:cxn ang="0">
                  <a:pos x="46" y="159"/>
                </a:cxn>
                <a:cxn ang="0">
                  <a:pos x="93" y="190"/>
                </a:cxn>
                <a:cxn ang="0">
                  <a:pos x="147" y="228"/>
                </a:cxn>
                <a:cxn ang="0">
                  <a:pos x="147" y="183"/>
                </a:cxn>
                <a:cxn ang="0">
                  <a:pos x="147" y="90"/>
                </a:cxn>
                <a:cxn ang="0">
                  <a:pos x="211" y="136"/>
                </a:cxn>
                <a:cxn ang="0">
                  <a:pos x="311" y="152"/>
                </a:cxn>
                <a:cxn ang="0">
                  <a:pos x="357" y="98"/>
                </a:cxn>
                <a:cxn ang="0">
                  <a:pos x="385" y="144"/>
                </a:cxn>
                <a:cxn ang="0">
                  <a:pos x="393" y="228"/>
                </a:cxn>
                <a:cxn ang="0">
                  <a:pos x="484" y="259"/>
                </a:cxn>
                <a:cxn ang="0">
                  <a:pos x="521" y="174"/>
                </a:cxn>
                <a:cxn ang="0">
                  <a:pos x="603" y="0"/>
                </a:cxn>
                <a:cxn ang="0">
                  <a:pos x="649" y="82"/>
                </a:cxn>
                <a:cxn ang="0">
                  <a:pos x="649" y="159"/>
                </a:cxn>
                <a:cxn ang="0">
                  <a:pos x="786" y="183"/>
                </a:cxn>
                <a:cxn ang="0">
                  <a:pos x="850" y="90"/>
                </a:cxn>
                <a:cxn ang="0">
                  <a:pos x="932" y="144"/>
                </a:cxn>
                <a:cxn ang="0">
                  <a:pos x="923" y="221"/>
                </a:cxn>
                <a:cxn ang="0">
                  <a:pos x="832" y="305"/>
                </a:cxn>
                <a:cxn ang="0">
                  <a:pos x="923" y="313"/>
                </a:cxn>
                <a:cxn ang="0">
                  <a:pos x="923" y="390"/>
                </a:cxn>
                <a:cxn ang="0">
                  <a:pos x="814" y="436"/>
                </a:cxn>
                <a:cxn ang="0">
                  <a:pos x="860" y="474"/>
                </a:cxn>
                <a:cxn ang="0">
                  <a:pos x="904" y="521"/>
                </a:cxn>
                <a:cxn ang="0">
                  <a:pos x="822" y="551"/>
                </a:cxn>
                <a:cxn ang="0">
                  <a:pos x="658" y="551"/>
                </a:cxn>
                <a:cxn ang="0">
                  <a:pos x="768" y="643"/>
                </a:cxn>
                <a:cxn ang="0">
                  <a:pos x="795" y="744"/>
                </a:cxn>
                <a:cxn ang="0">
                  <a:pos x="667" y="667"/>
                </a:cxn>
                <a:cxn ang="0">
                  <a:pos x="667" y="767"/>
                </a:cxn>
                <a:cxn ang="0">
                  <a:pos x="667" y="828"/>
                </a:cxn>
                <a:cxn ang="0">
                  <a:pos x="582" y="828"/>
                </a:cxn>
                <a:cxn ang="0">
                  <a:pos x="511" y="713"/>
                </a:cxn>
                <a:cxn ang="0">
                  <a:pos x="475" y="782"/>
                </a:cxn>
                <a:cxn ang="0">
                  <a:pos x="457" y="728"/>
                </a:cxn>
                <a:cxn ang="0">
                  <a:pos x="357" y="782"/>
                </a:cxn>
                <a:cxn ang="0">
                  <a:pos x="357" y="674"/>
                </a:cxn>
                <a:cxn ang="0">
                  <a:pos x="257" y="706"/>
                </a:cxn>
                <a:cxn ang="0">
                  <a:pos x="0" y="736"/>
                </a:cxn>
                <a:cxn ang="0">
                  <a:pos x="74" y="659"/>
                </a:cxn>
                <a:cxn ang="0">
                  <a:pos x="265" y="528"/>
                </a:cxn>
              </a:cxnLst>
              <a:rect l="0" t="0" r="r" b="b"/>
              <a:pathLst>
                <a:path w="932" h="828">
                  <a:moveTo>
                    <a:pt x="265" y="528"/>
                  </a:moveTo>
                  <a:lnTo>
                    <a:pt x="110" y="521"/>
                  </a:lnTo>
                  <a:lnTo>
                    <a:pt x="36" y="436"/>
                  </a:lnTo>
                  <a:lnTo>
                    <a:pt x="147" y="460"/>
                  </a:lnTo>
                  <a:lnTo>
                    <a:pt x="65" y="352"/>
                  </a:lnTo>
                  <a:lnTo>
                    <a:pt x="46" y="159"/>
                  </a:lnTo>
                  <a:lnTo>
                    <a:pt x="93" y="190"/>
                  </a:lnTo>
                  <a:lnTo>
                    <a:pt x="147" y="228"/>
                  </a:lnTo>
                  <a:lnTo>
                    <a:pt x="147" y="183"/>
                  </a:lnTo>
                  <a:lnTo>
                    <a:pt x="147" y="90"/>
                  </a:lnTo>
                  <a:lnTo>
                    <a:pt x="211" y="136"/>
                  </a:lnTo>
                  <a:lnTo>
                    <a:pt x="311" y="152"/>
                  </a:lnTo>
                  <a:lnTo>
                    <a:pt x="357" y="98"/>
                  </a:lnTo>
                  <a:lnTo>
                    <a:pt x="385" y="144"/>
                  </a:lnTo>
                  <a:lnTo>
                    <a:pt x="393" y="228"/>
                  </a:lnTo>
                  <a:lnTo>
                    <a:pt x="484" y="259"/>
                  </a:lnTo>
                  <a:lnTo>
                    <a:pt x="521" y="174"/>
                  </a:lnTo>
                  <a:lnTo>
                    <a:pt x="603" y="0"/>
                  </a:lnTo>
                  <a:lnTo>
                    <a:pt x="649" y="82"/>
                  </a:lnTo>
                  <a:lnTo>
                    <a:pt x="649" y="159"/>
                  </a:lnTo>
                  <a:lnTo>
                    <a:pt x="786" y="183"/>
                  </a:lnTo>
                  <a:lnTo>
                    <a:pt x="850" y="90"/>
                  </a:lnTo>
                  <a:lnTo>
                    <a:pt x="932" y="144"/>
                  </a:lnTo>
                  <a:lnTo>
                    <a:pt x="923" y="221"/>
                  </a:lnTo>
                  <a:lnTo>
                    <a:pt x="832" y="305"/>
                  </a:lnTo>
                  <a:lnTo>
                    <a:pt x="923" y="313"/>
                  </a:lnTo>
                  <a:lnTo>
                    <a:pt x="923" y="390"/>
                  </a:lnTo>
                  <a:lnTo>
                    <a:pt x="814" y="436"/>
                  </a:lnTo>
                  <a:lnTo>
                    <a:pt x="860" y="474"/>
                  </a:lnTo>
                  <a:lnTo>
                    <a:pt x="904" y="521"/>
                  </a:lnTo>
                  <a:lnTo>
                    <a:pt x="822" y="551"/>
                  </a:lnTo>
                  <a:lnTo>
                    <a:pt x="658" y="551"/>
                  </a:lnTo>
                  <a:lnTo>
                    <a:pt x="768" y="643"/>
                  </a:lnTo>
                  <a:lnTo>
                    <a:pt x="795" y="744"/>
                  </a:lnTo>
                  <a:lnTo>
                    <a:pt x="667" y="667"/>
                  </a:lnTo>
                  <a:lnTo>
                    <a:pt x="667" y="767"/>
                  </a:lnTo>
                  <a:lnTo>
                    <a:pt x="667" y="828"/>
                  </a:lnTo>
                  <a:lnTo>
                    <a:pt x="582" y="828"/>
                  </a:lnTo>
                  <a:lnTo>
                    <a:pt x="511" y="713"/>
                  </a:lnTo>
                  <a:lnTo>
                    <a:pt x="475" y="782"/>
                  </a:lnTo>
                  <a:lnTo>
                    <a:pt x="457" y="728"/>
                  </a:lnTo>
                  <a:lnTo>
                    <a:pt x="357" y="782"/>
                  </a:lnTo>
                  <a:lnTo>
                    <a:pt x="357" y="674"/>
                  </a:lnTo>
                  <a:lnTo>
                    <a:pt x="257" y="706"/>
                  </a:lnTo>
                  <a:lnTo>
                    <a:pt x="0" y="736"/>
                  </a:lnTo>
                  <a:lnTo>
                    <a:pt x="74" y="659"/>
                  </a:lnTo>
                  <a:lnTo>
                    <a:pt x="265" y="528"/>
                  </a:lnTo>
                  <a:close/>
                </a:path>
              </a:pathLst>
            </a:custGeom>
            <a:solidFill>
              <a:srgbClr val="289EE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52" name="Freeform 16">
              <a:extLst>
                <a:ext uri="{FF2B5EF4-FFF2-40B4-BE49-F238E27FC236}">
                  <a16:creationId xmlns:a16="http://schemas.microsoft.com/office/drawing/2014/main" id="{6823B792-7599-4A2C-8626-8E147070B4BD}"/>
                </a:ext>
              </a:extLst>
            </p:cNvPr>
            <p:cNvSpPr>
              <a:spLocks/>
            </p:cNvSpPr>
            <p:nvPr/>
          </p:nvSpPr>
          <p:spPr bwMode="auto">
            <a:xfrm>
              <a:off x="4760" y="724"/>
              <a:ext cx="204" cy="196"/>
            </a:xfrm>
            <a:custGeom>
              <a:avLst/>
              <a:gdLst/>
              <a:ahLst/>
              <a:cxnLst>
                <a:cxn ang="0">
                  <a:pos x="365" y="57"/>
                </a:cxn>
                <a:cxn ang="0">
                  <a:pos x="483" y="0"/>
                </a:cxn>
                <a:cxn ang="0">
                  <a:pos x="483" y="77"/>
                </a:cxn>
                <a:cxn ang="0">
                  <a:pos x="567" y="31"/>
                </a:cxn>
                <a:cxn ang="0">
                  <a:pos x="567" y="85"/>
                </a:cxn>
                <a:cxn ang="0">
                  <a:pos x="493" y="169"/>
                </a:cxn>
                <a:cxn ang="0">
                  <a:pos x="603" y="123"/>
                </a:cxn>
                <a:cxn ang="0">
                  <a:pos x="557" y="200"/>
                </a:cxn>
                <a:cxn ang="0">
                  <a:pos x="612" y="230"/>
                </a:cxn>
                <a:cxn ang="0">
                  <a:pos x="557" y="246"/>
                </a:cxn>
                <a:cxn ang="0">
                  <a:pos x="495" y="288"/>
                </a:cxn>
                <a:cxn ang="0">
                  <a:pos x="439" y="307"/>
                </a:cxn>
                <a:cxn ang="0">
                  <a:pos x="475" y="385"/>
                </a:cxn>
                <a:cxn ang="0">
                  <a:pos x="393" y="361"/>
                </a:cxn>
                <a:cxn ang="0">
                  <a:pos x="328" y="277"/>
                </a:cxn>
                <a:cxn ang="0">
                  <a:pos x="328" y="354"/>
                </a:cxn>
                <a:cxn ang="0">
                  <a:pos x="273" y="392"/>
                </a:cxn>
                <a:cxn ang="0">
                  <a:pos x="273" y="307"/>
                </a:cxn>
                <a:cxn ang="0">
                  <a:pos x="183" y="377"/>
                </a:cxn>
                <a:cxn ang="0">
                  <a:pos x="109" y="385"/>
                </a:cxn>
                <a:cxn ang="0">
                  <a:pos x="201" y="293"/>
                </a:cxn>
                <a:cxn ang="0">
                  <a:pos x="0" y="216"/>
                </a:cxn>
                <a:cxn ang="0">
                  <a:pos x="137" y="185"/>
                </a:cxn>
                <a:cxn ang="0">
                  <a:pos x="36" y="85"/>
                </a:cxn>
                <a:cxn ang="0">
                  <a:pos x="118" y="99"/>
                </a:cxn>
                <a:cxn ang="0">
                  <a:pos x="118" y="7"/>
                </a:cxn>
                <a:cxn ang="0">
                  <a:pos x="229" y="123"/>
                </a:cxn>
                <a:cxn ang="0">
                  <a:pos x="237" y="54"/>
                </a:cxn>
                <a:cxn ang="0">
                  <a:pos x="308" y="50"/>
                </a:cxn>
                <a:cxn ang="0">
                  <a:pos x="365" y="57"/>
                </a:cxn>
              </a:cxnLst>
              <a:rect l="0" t="0" r="r" b="b"/>
              <a:pathLst>
                <a:path w="612" h="392">
                  <a:moveTo>
                    <a:pt x="365" y="57"/>
                  </a:moveTo>
                  <a:lnTo>
                    <a:pt x="483" y="0"/>
                  </a:lnTo>
                  <a:lnTo>
                    <a:pt x="483" y="77"/>
                  </a:lnTo>
                  <a:lnTo>
                    <a:pt x="567" y="31"/>
                  </a:lnTo>
                  <a:lnTo>
                    <a:pt x="567" y="85"/>
                  </a:lnTo>
                  <a:lnTo>
                    <a:pt x="493" y="169"/>
                  </a:lnTo>
                  <a:lnTo>
                    <a:pt x="603" y="123"/>
                  </a:lnTo>
                  <a:lnTo>
                    <a:pt x="557" y="200"/>
                  </a:lnTo>
                  <a:lnTo>
                    <a:pt x="612" y="230"/>
                  </a:lnTo>
                  <a:lnTo>
                    <a:pt x="557" y="246"/>
                  </a:lnTo>
                  <a:lnTo>
                    <a:pt x="495" y="288"/>
                  </a:lnTo>
                  <a:lnTo>
                    <a:pt x="439" y="307"/>
                  </a:lnTo>
                  <a:lnTo>
                    <a:pt x="475" y="385"/>
                  </a:lnTo>
                  <a:lnTo>
                    <a:pt x="393" y="361"/>
                  </a:lnTo>
                  <a:lnTo>
                    <a:pt x="328" y="277"/>
                  </a:lnTo>
                  <a:lnTo>
                    <a:pt x="328" y="354"/>
                  </a:lnTo>
                  <a:lnTo>
                    <a:pt x="273" y="392"/>
                  </a:lnTo>
                  <a:lnTo>
                    <a:pt x="273" y="307"/>
                  </a:lnTo>
                  <a:lnTo>
                    <a:pt x="183" y="377"/>
                  </a:lnTo>
                  <a:lnTo>
                    <a:pt x="109" y="385"/>
                  </a:lnTo>
                  <a:lnTo>
                    <a:pt x="201" y="293"/>
                  </a:lnTo>
                  <a:lnTo>
                    <a:pt x="0" y="216"/>
                  </a:lnTo>
                  <a:lnTo>
                    <a:pt x="137" y="185"/>
                  </a:lnTo>
                  <a:lnTo>
                    <a:pt x="36" y="85"/>
                  </a:lnTo>
                  <a:lnTo>
                    <a:pt x="118" y="99"/>
                  </a:lnTo>
                  <a:lnTo>
                    <a:pt x="118" y="7"/>
                  </a:lnTo>
                  <a:lnTo>
                    <a:pt x="229" y="123"/>
                  </a:lnTo>
                  <a:lnTo>
                    <a:pt x="237" y="54"/>
                  </a:lnTo>
                  <a:lnTo>
                    <a:pt x="308" y="50"/>
                  </a:lnTo>
                  <a:lnTo>
                    <a:pt x="365" y="57"/>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53" name="Freeform 17">
              <a:extLst>
                <a:ext uri="{FF2B5EF4-FFF2-40B4-BE49-F238E27FC236}">
                  <a16:creationId xmlns:a16="http://schemas.microsoft.com/office/drawing/2014/main" id="{F3ACCF2D-C60B-4FC4-B999-89C5505E9DB7}"/>
                </a:ext>
              </a:extLst>
            </p:cNvPr>
            <p:cNvSpPr>
              <a:spLocks/>
            </p:cNvSpPr>
            <p:nvPr/>
          </p:nvSpPr>
          <p:spPr bwMode="auto">
            <a:xfrm>
              <a:off x="4819" y="758"/>
              <a:ext cx="114" cy="142"/>
            </a:xfrm>
            <a:custGeom>
              <a:avLst/>
              <a:gdLst/>
              <a:ahLst/>
              <a:cxnLst>
                <a:cxn ang="0">
                  <a:pos x="64" y="175"/>
                </a:cxn>
                <a:cxn ang="0">
                  <a:pos x="0" y="115"/>
                </a:cxn>
                <a:cxn ang="0">
                  <a:pos x="71" y="127"/>
                </a:cxn>
                <a:cxn ang="0">
                  <a:pos x="71" y="55"/>
                </a:cxn>
                <a:cxn ang="0">
                  <a:pos x="85" y="0"/>
                </a:cxn>
                <a:cxn ang="0">
                  <a:pos x="121" y="67"/>
                </a:cxn>
                <a:cxn ang="0">
                  <a:pos x="164" y="12"/>
                </a:cxn>
                <a:cxn ang="0">
                  <a:pos x="164" y="79"/>
                </a:cxn>
                <a:cxn ang="0">
                  <a:pos x="242" y="31"/>
                </a:cxn>
                <a:cxn ang="0">
                  <a:pos x="321" y="25"/>
                </a:cxn>
                <a:cxn ang="0">
                  <a:pos x="229" y="73"/>
                </a:cxn>
                <a:cxn ang="0">
                  <a:pos x="229" y="139"/>
                </a:cxn>
                <a:cxn ang="0">
                  <a:pos x="314" y="109"/>
                </a:cxn>
                <a:cxn ang="0">
                  <a:pos x="292" y="157"/>
                </a:cxn>
                <a:cxn ang="0">
                  <a:pos x="343" y="163"/>
                </a:cxn>
                <a:cxn ang="0">
                  <a:pos x="256" y="187"/>
                </a:cxn>
                <a:cxn ang="0">
                  <a:pos x="321" y="283"/>
                </a:cxn>
                <a:cxn ang="0">
                  <a:pos x="229" y="235"/>
                </a:cxn>
                <a:cxn ang="0">
                  <a:pos x="229" y="265"/>
                </a:cxn>
                <a:cxn ang="0">
                  <a:pos x="164" y="229"/>
                </a:cxn>
                <a:cxn ang="0">
                  <a:pos x="164" y="175"/>
                </a:cxn>
                <a:cxn ang="0">
                  <a:pos x="107" y="235"/>
                </a:cxn>
                <a:cxn ang="0">
                  <a:pos x="36" y="253"/>
                </a:cxn>
                <a:cxn ang="0">
                  <a:pos x="64" y="175"/>
                </a:cxn>
              </a:cxnLst>
              <a:rect l="0" t="0" r="r" b="b"/>
              <a:pathLst>
                <a:path w="343" h="283">
                  <a:moveTo>
                    <a:pt x="64" y="175"/>
                  </a:moveTo>
                  <a:lnTo>
                    <a:pt x="0" y="115"/>
                  </a:lnTo>
                  <a:lnTo>
                    <a:pt x="71" y="127"/>
                  </a:lnTo>
                  <a:lnTo>
                    <a:pt x="71" y="55"/>
                  </a:lnTo>
                  <a:lnTo>
                    <a:pt x="85" y="0"/>
                  </a:lnTo>
                  <a:lnTo>
                    <a:pt x="121" y="67"/>
                  </a:lnTo>
                  <a:lnTo>
                    <a:pt x="164" y="12"/>
                  </a:lnTo>
                  <a:lnTo>
                    <a:pt x="164" y="79"/>
                  </a:lnTo>
                  <a:lnTo>
                    <a:pt x="242" y="31"/>
                  </a:lnTo>
                  <a:lnTo>
                    <a:pt x="321" y="25"/>
                  </a:lnTo>
                  <a:lnTo>
                    <a:pt x="229" y="73"/>
                  </a:lnTo>
                  <a:lnTo>
                    <a:pt x="229" y="139"/>
                  </a:lnTo>
                  <a:lnTo>
                    <a:pt x="314" y="109"/>
                  </a:lnTo>
                  <a:lnTo>
                    <a:pt x="292" y="157"/>
                  </a:lnTo>
                  <a:lnTo>
                    <a:pt x="343" y="163"/>
                  </a:lnTo>
                  <a:lnTo>
                    <a:pt x="256" y="187"/>
                  </a:lnTo>
                  <a:lnTo>
                    <a:pt x="321" y="283"/>
                  </a:lnTo>
                  <a:lnTo>
                    <a:pt x="229" y="235"/>
                  </a:lnTo>
                  <a:lnTo>
                    <a:pt x="229" y="265"/>
                  </a:lnTo>
                  <a:lnTo>
                    <a:pt x="164" y="229"/>
                  </a:lnTo>
                  <a:lnTo>
                    <a:pt x="164" y="175"/>
                  </a:lnTo>
                  <a:lnTo>
                    <a:pt x="107" y="235"/>
                  </a:lnTo>
                  <a:lnTo>
                    <a:pt x="36" y="253"/>
                  </a:lnTo>
                  <a:lnTo>
                    <a:pt x="64" y="175"/>
                  </a:lnTo>
                  <a:close/>
                </a:path>
              </a:pathLst>
            </a:custGeom>
            <a:solidFill>
              <a:srgbClr val="99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54" name="Rectangle 18">
              <a:extLst>
                <a:ext uri="{FF2B5EF4-FFF2-40B4-BE49-F238E27FC236}">
                  <a16:creationId xmlns:a16="http://schemas.microsoft.com/office/drawing/2014/main" id="{733AA5BB-2D81-4439-946C-2A3C01519A56}"/>
                </a:ext>
              </a:extLst>
            </p:cNvPr>
            <p:cNvSpPr>
              <a:spLocks noChangeArrowheads="1"/>
            </p:cNvSpPr>
            <p:nvPr/>
          </p:nvSpPr>
          <p:spPr bwMode="auto">
            <a:xfrm>
              <a:off x="4659" y="872"/>
              <a:ext cx="76" cy="32"/>
            </a:xfrm>
            <a:prstGeom prst="rect">
              <a:avLst/>
            </a:prstGeom>
            <a:solidFill>
              <a:srgbClr val="077ABA"/>
            </a:solid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55" name="Freeform 19">
              <a:extLst>
                <a:ext uri="{FF2B5EF4-FFF2-40B4-BE49-F238E27FC236}">
                  <a16:creationId xmlns:a16="http://schemas.microsoft.com/office/drawing/2014/main" id="{BE0666BA-4F9B-4276-B8CF-B2915A1FF03B}"/>
                </a:ext>
              </a:extLst>
            </p:cNvPr>
            <p:cNvSpPr>
              <a:spLocks/>
            </p:cNvSpPr>
            <p:nvPr/>
          </p:nvSpPr>
          <p:spPr bwMode="auto">
            <a:xfrm>
              <a:off x="4857" y="533"/>
              <a:ext cx="6" cy="186"/>
            </a:xfrm>
            <a:custGeom>
              <a:avLst/>
              <a:gdLst/>
              <a:ahLst/>
              <a:cxnLst>
                <a:cxn ang="0">
                  <a:pos x="9" y="372"/>
                </a:cxn>
                <a:cxn ang="0">
                  <a:pos x="0" y="0"/>
                </a:cxn>
                <a:cxn ang="0">
                  <a:pos x="19" y="78"/>
                </a:cxn>
                <a:cxn ang="0">
                  <a:pos x="19" y="287"/>
                </a:cxn>
                <a:cxn ang="0">
                  <a:pos x="9" y="372"/>
                </a:cxn>
              </a:cxnLst>
              <a:rect l="0" t="0" r="r" b="b"/>
              <a:pathLst>
                <a:path w="19" h="372">
                  <a:moveTo>
                    <a:pt x="9" y="372"/>
                  </a:moveTo>
                  <a:lnTo>
                    <a:pt x="0" y="0"/>
                  </a:lnTo>
                  <a:lnTo>
                    <a:pt x="19" y="78"/>
                  </a:lnTo>
                  <a:lnTo>
                    <a:pt x="19" y="287"/>
                  </a:lnTo>
                  <a:lnTo>
                    <a:pt x="9" y="372"/>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56" name="Freeform 20">
              <a:extLst>
                <a:ext uri="{FF2B5EF4-FFF2-40B4-BE49-F238E27FC236}">
                  <a16:creationId xmlns:a16="http://schemas.microsoft.com/office/drawing/2014/main" id="{F6D4B3C7-82D4-4DB1-BE4A-9E284219746B}"/>
                </a:ext>
              </a:extLst>
            </p:cNvPr>
            <p:cNvSpPr>
              <a:spLocks/>
            </p:cNvSpPr>
            <p:nvPr/>
          </p:nvSpPr>
          <p:spPr bwMode="auto">
            <a:xfrm>
              <a:off x="4925" y="490"/>
              <a:ext cx="64" cy="217"/>
            </a:xfrm>
            <a:custGeom>
              <a:avLst/>
              <a:gdLst/>
              <a:ahLst/>
              <a:cxnLst>
                <a:cxn ang="0">
                  <a:pos x="0" y="434"/>
                </a:cxn>
                <a:cxn ang="0">
                  <a:pos x="194" y="0"/>
                </a:cxn>
                <a:cxn ang="0">
                  <a:pos x="157" y="125"/>
                </a:cxn>
                <a:cxn ang="0">
                  <a:pos x="56" y="372"/>
                </a:cxn>
                <a:cxn ang="0">
                  <a:pos x="0" y="434"/>
                </a:cxn>
              </a:cxnLst>
              <a:rect l="0" t="0" r="r" b="b"/>
              <a:pathLst>
                <a:path w="194" h="434">
                  <a:moveTo>
                    <a:pt x="0" y="434"/>
                  </a:moveTo>
                  <a:lnTo>
                    <a:pt x="194" y="0"/>
                  </a:lnTo>
                  <a:lnTo>
                    <a:pt x="157" y="125"/>
                  </a:lnTo>
                  <a:lnTo>
                    <a:pt x="56" y="372"/>
                  </a:lnTo>
                  <a:lnTo>
                    <a:pt x="0" y="434"/>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57" name="Freeform 21">
              <a:extLst>
                <a:ext uri="{FF2B5EF4-FFF2-40B4-BE49-F238E27FC236}">
                  <a16:creationId xmlns:a16="http://schemas.microsoft.com/office/drawing/2014/main" id="{8885551E-2E41-4042-AE59-610486573B12}"/>
                </a:ext>
              </a:extLst>
            </p:cNvPr>
            <p:cNvSpPr>
              <a:spLocks/>
            </p:cNvSpPr>
            <p:nvPr/>
          </p:nvSpPr>
          <p:spPr bwMode="auto">
            <a:xfrm>
              <a:off x="4706" y="623"/>
              <a:ext cx="83" cy="92"/>
            </a:xfrm>
            <a:custGeom>
              <a:avLst/>
              <a:gdLst/>
              <a:ahLst/>
              <a:cxnLst>
                <a:cxn ang="0">
                  <a:pos x="250" y="185"/>
                </a:cxn>
                <a:cxn ang="0">
                  <a:pos x="0" y="0"/>
                </a:cxn>
                <a:cxn ang="0">
                  <a:pos x="37" y="36"/>
                </a:cxn>
                <a:cxn ang="0">
                  <a:pos x="175" y="154"/>
                </a:cxn>
                <a:cxn ang="0">
                  <a:pos x="250" y="185"/>
                </a:cxn>
              </a:cxnLst>
              <a:rect l="0" t="0" r="r" b="b"/>
              <a:pathLst>
                <a:path w="250" h="185">
                  <a:moveTo>
                    <a:pt x="250" y="185"/>
                  </a:moveTo>
                  <a:lnTo>
                    <a:pt x="0" y="0"/>
                  </a:lnTo>
                  <a:lnTo>
                    <a:pt x="37" y="36"/>
                  </a:lnTo>
                  <a:lnTo>
                    <a:pt x="175" y="154"/>
                  </a:lnTo>
                  <a:lnTo>
                    <a:pt x="250" y="185"/>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58" name="Freeform 22">
              <a:extLst>
                <a:ext uri="{FF2B5EF4-FFF2-40B4-BE49-F238E27FC236}">
                  <a16:creationId xmlns:a16="http://schemas.microsoft.com/office/drawing/2014/main" id="{64431DDB-2102-48CC-8F6C-DB19ACD8613E}"/>
                </a:ext>
              </a:extLst>
            </p:cNvPr>
            <p:cNvSpPr>
              <a:spLocks/>
            </p:cNvSpPr>
            <p:nvPr/>
          </p:nvSpPr>
          <p:spPr bwMode="auto">
            <a:xfrm>
              <a:off x="4731" y="443"/>
              <a:ext cx="61" cy="180"/>
            </a:xfrm>
            <a:custGeom>
              <a:avLst/>
              <a:gdLst/>
              <a:ahLst/>
              <a:cxnLst>
                <a:cxn ang="0">
                  <a:pos x="100" y="218"/>
                </a:cxn>
                <a:cxn ang="0">
                  <a:pos x="0" y="0"/>
                </a:cxn>
                <a:cxn ang="0">
                  <a:pos x="35" y="77"/>
                </a:cxn>
                <a:cxn ang="0">
                  <a:pos x="92" y="133"/>
                </a:cxn>
                <a:cxn ang="0">
                  <a:pos x="184" y="358"/>
                </a:cxn>
                <a:cxn ang="0">
                  <a:pos x="100" y="218"/>
                </a:cxn>
              </a:cxnLst>
              <a:rect l="0" t="0" r="r" b="b"/>
              <a:pathLst>
                <a:path w="184" h="358">
                  <a:moveTo>
                    <a:pt x="100" y="218"/>
                  </a:moveTo>
                  <a:lnTo>
                    <a:pt x="0" y="0"/>
                  </a:lnTo>
                  <a:lnTo>
                    <a:pt x="35" y="77"/>
                  </a:lnTo>
                  <a:lnTo>
                    <a:pt x="92" y="133"/>
                  </a:lnTo>
                  <a:lnTo>
                    <a:pt x="184" y="358"/>
                  </a:lnTo>
                  <a:lnTo>
                    <a:pt x="100" y="218"/>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59" name="Freeform 23">
              <a:extLst>
                <a:ext uri="{FF2B5EF4-FFF2-40B4-BE49-F238E27FC236}">
                  <a16:creationId xmlns:a16="http://schemas.microsoft.com/office/drawing/2014/main" id="{3594F188-2CFA-4389-BF12-CA81E3AB0165}"/>
                </a:ext>
              </a:extLst>
            </p:cNvPr>
            <p:cNvSpPr>
              <a:spLocks/>
            </p:cNvSpPr>
            <p:nvPr/>
          </p:nvSpPr>
          <p:spPr bwMode="auto">
            <a:xfrm>
              <a:off x="4958" y="471"/>
              <a:ext cx="16" cy="20"/>
            </a:xfrm>
            <a:custGeom>
              <a:avLst/>
              <a:gdLst/>
              <a:ahLst/>
              <a:cxnLst>
                <a:cxn ang="0">
                  <a:pos x="16" y="0"/>
                </a:cxn>
                <a:cxn ang="0">
                  <a:pos x="0" y="40"/>
                </a:cxn>
                <a:cxn ang="0">
                  <a:pos x="47" y="40"/>
                </a:cxn>
                <a:cxn ang="0">
                  <a:pos x="16" y="0"/>
                </a:cxn>
              </a:cxnLst>
              <a:rect l="0" t="0" r="r" b="b"/>
              <a:pathLst>
                <a:path w="47" h="40">
                  <a:moveTo>
                    <a:pt x="16" y="0"/>
                  </a:moveTo>
                  <a:lnTo>
                    <a:pt x="0" y="40"/>
                  </a:lnTo>
                  <a:lnTo>
                    <a:pt x="47" y="40"/>
                  </a:lnTo>
                  <a:lnTo>
                    <a:pt x="16"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60" name="Freeform 24">
              <a:extLst>
                <a:ext uri="{FF2B5EF4-FFF2-40B4-BE49-F238E27FC236}">
                  <a16:creationId xmlns:a16="http://schemas.microsoft.com/office/drawing/2014/main" id="{07C20607-96DB-4CCD-BB45-901325DB953D}"/>
                </a:ext>
              </a:extLst>
            </p:cNvPr>
            <p:cNvSpPr>
              <a:spLocks/>
            </p:cNvSpPr>
            <p:nvPr/>
          </p:nvSpPr>
          <p:spPr bwMode="auto">
            <a:xfrm>
              <a:off x="5011" y="617"/>
              <a:ext cx="17" cy="19"/>
            </a:xfrm>
            <a:custGeom>
              <a:avLst/>
              <a:gdLst/>
              <a:ahLst/>
              <a:cxnLst>
                <a:cxn ang="0">
                  <a:pos x="0" y="0"/>
                </a:cxn>
                <a:cxn ang="0">
                  <a:pos x="0" y="39"/>
                </a:cxn>
                <a:cxn ang="0">
                  <a:pos x="51" y="39"/>
                </a:cxn>
                <a:cxn ang="0">
                  <a:pos x="0" y="0"/>
                </a:cxn>
              </a:cxnLst>
              <a:rect l="0" t="0" r="r" b="b"/>
              <a:pathLst>
                <a:path w="51" h="39">
                  <a:moveTo>
                    <a:pt x="0" y="0"/>
                  </a:moveTo>
                  <a:lnTo>
                    <a:pt x="0" y="39"/>
                  </a:lnTo>
                  <a:lnTo>
                    <a:pt x="51" y="39"/>
                  </a:lnTo>
                  <a:lnTo>
                    <a:pt x="0"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61" name="Freeform 25">
              <a:extLst>
                <a:ext uri="{FF2B5EF4-FFF2-40B4-BE49-F238E27FC236}">
                  <a16:creationId xmlns:a16="http://schemas.microsoft.com/office/drawing/2014/main" id="{167175AD-8472-48FE-A920-1C3F9F155C5D}"/>
                </a:ext>
              </a:extLst>
            </p:cNvPr>
            <p:cNvSpPr>
              <a:spLocks/>
            </p:cNvSpPr>
            <p:nvPr/>
          </p:nvSpPr>
          <p:spPr bwMode="auto">
            <a:xfrm>
              <a:off x="4748" y="345"/>
              <a:ext cx="17" cy="42"/>
            </a:xfrm>
            <a:custGeom>
              <a:avLst/>
              <a:gdLst/>
              <a:ahLst/>
              <a:cxnLst>
                <a:cxn ang="0">
                  <a:pos x="23" y="0"/>
                </a:cxn>
                <a:cxn ang="0">
                  <a:pos x="0" y="84"/>
                </a:cxn>
                <a:cxn ang="0">
                  <a:pos x="53" y="54"/>
                </a:cxn>
                <a:cxn ang="0">
                  <a:pos x="23" y="0"/>
                </a:cxn>
              </a:cxnLst>
              <a:rect l="0" t="0" r="r" b="b"/>
              <a:pathLst>
                <a:path w="53" h="84">
                  <a:moveTo>
                    <a:pt x="23" y="0"/>
                  </a:moveTo>
                  <a:lnTo>
                    <a:pt x="0" y="84"/>
                  </a:lnTo>
                  <a:lnTo>
                    <a:pt x="53" y="54"/>
                  </a:lnTo>
                  <a:lnTo>
                    <a:pt x="23"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62" name="Freeform 26">
              <a:extLst>
                <a:ext uri="{FF2B5EF4-FFF2-40B4-BE49-F238E27FC236}">
                  <a16:creationId xmlns:a16="http://schemas.microsoft.com/office/drawing/2014/main" id="{A87B122D-D7DE-4CD5-A154-BFCEFB724354}"/>
                </a:ext>
              </a:extLst>
            </p:cNvPr>
            <p:cNvSpPr>
              <a:spLocks/>
            </p:cNvSpPr>
            <p:nvPr/>
          </p:nvSpPr>
          <p:spPr bwMode="auto">
            <a:xfrm>
              <a:off x="4814" y="518"/>
              <a:ext cx="12" cy="24"/>
            </a:xfrm>
            <a:custGeom>
              <a:avLst/>
              <a:gdLst/>
              <a:ahLst/>
              <a:cxnLst>
                <a:cxn ang="0">
                  <a:pos x="8" y="0"/>
                </a:cxn>
                <a:cxn ang="0">
                  <a:pos x="0" y="45"/>
                </a:cxn>
                <a:cxn ang="0">
                  <a:pos x="36" y="49"/>
                </a:cxn>
                <a:cxn ang="0">
                  <a:pos x="8" y="0"/>
                </a:cxn>
              </a:cxnLst>
              <a:rect l="0" t="0" r="r" b="b"/>
              <a:pathLst>
                <a:path w="36" h="49">
                  <a:moveTo>
                    <a:pt x="8" y="0"/>
                  </a:moveTo>
                  <a:lnTo>
                    <a:pt x="0" y="45"/>
                  </a:lnTo>
                  <a:lnTo>
                    <a:pt x="36" y="49"/>
                  </a:lnTo>
                  <a:lnTo>
                    <a:pt x="8"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63" name="Freeform 27">
              <a:extLst>
                <a:ext uri="{FF2B5EF4-FFF2-40B4-BE49-F238E27FC236}">
                  <a16:creationId xmlns:a16="http://schemas.microsoft.com/office/drawing/2014/main" id="{4E6E3FD1-2BD9-4DC6-B665-56EC52BC1275}"/>
                </a:ext>
              </a:extLst>
            </p:cNvPr>
            <p:cNvSpPr>
              <a:spLocks/>
            </p:cNvSpPr>
            <p:nvPr/>
          </p:nvSpPr>
          <p:spPr bwMode="auto">
            <a:xfrm>
              <a:off x="4677" y="564"/>
              <a:ext cx="20" cy="30"/>
            </a:xfrm>
            <a:custGeom>
              <a:avLst/>
              <a:gdLst/>
              <a:ahLst/>
              <a:cxnLst>
                <a:cxn ang="0">
                  <a:pos x="0" y="0"/>
                </a:cxn>
                <a:cxn ang="0">
                  <a:pos x="6" y="60"/>
                </a:cxn>
                <a:cxn ang="0">
                  <a:pos x="59" y="0"/>
                </a:cxn>
                <a:cxn ang="0">
                  <a:pos x="0" y="0"/>
                </a:cxn>
              </a:cxnLst>
              <a:rect l="0" t="0" r="r" b="b"/>
              <a:pathLst>
                <a:path w="59" h="60">
                  <a:moveTo>
                    <a:pt x="0" y="0"/>
                  </a:moveTo>
                  <a:lnTo>
                    <a:pt x="6" y="60"/>
                  </a:lnTo>
                  <a:lnTo>
                    <a:pt x="59" y="0"/>
                  </a:lnTo>
                  <a:lnTo>
                    <a:pt x="0"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64" name="Freeform 28">
              <a:extLst>
                <a:ext uri="{FF2B5EF4-FFF2-40B4-BE49-F238E27FC236}">
                  <a16:creationId xmlns:a16="http://schemas.microsoft.com/office/drawing/2014/main" id="{3419E02A-A817-4254-A820-BB2922B569E3}"/>
                </a:ext>
              </a:extLst>
            </p:cNvPr>
            <p:cNvSpPr>
              <a:spLocks/>
            </p:cNvSpPr>
            <p:nvPr/>
          </p:nvSpPr>
          <p:spPr bwMode="auto">
            <a:xfrm>
              <a:off x="4958" y="1005"/>
              <a:ext cx="20" cy="30"/>
            </a:xfrm>
            <a:custGeom>
              <a:avLst/>
              <a:gdLst/>
              <a:ahLst/>
              <a:cxnLst>
                <a:cxn ang="0">
                  <a:pos x="0" y="0"/>
                </a:cxn>
                <a:cxn ang="0">
                  <a:pos x="0" y="61"/>
                </a:cxn>
                <a:cxn ang="0">
                  <a:pos x="60" y="61"/>
                </a:cxn>
                <a:cxn ang="0">
                  <a:pos x="0" y="0"/>
                </a:cxn>
              </a:cxnLst>
              <a:rect l="0" t="0" r="r" b="b"/>
              <a:pathLst>
                <a:path w="60" h="61">
                  <a:moveTo>
                    <a:pt x="0" y="0"/>
                  </a:moveTo>
                  <a:lnTo>
                    <a:pt x="0" y="61"/>
                  </a:lnTo>
                  <a:lnTo>
                    <a:pt x="60" y="61"/>
                  </a:lnTo>
                  <a:lnTo>
                    <a:pt x="0" y="0"/>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grpSp>
        <p:nvGrpSpPr>
          <p:cNvPr id="65" name="Group 29">
            <a:extLst>
              <a:ext uri="{FF2B5EF4-FFF2-40B4-BE49-F238E27FC236}">
                <a16:creationId xmlns:a16="http://schemas.microsoft.com/office/drawing/2014/main" id="{2E73519E-81B1-4A2B-B05F-ADC9FD22CB98}"/>
              </a:ext>
            </a:extLst>
          </p:cNvPr>
          <p:cNvGrpSpPr>
            <a:grpSpLocks/>
          </p:cNvGrpSpPr>
          <p:nvPr/>
        </p:nvGrpSpPr>
        <p:grpSpPr bwMode="auto">
          <a:xfrm>
            <a:off x="4932076" y="4221088"/>
            <a:ext cx="1109663" cy="1219200"/>
            <a:chOff x="4896" y="0"/>
            <a:chExt cx="699" cy="768"/>
          </a:xfrm>
        </p:grpSpPr>
        <p:sp>
          <p:nvSpPr>
            <p:cNvPr id="66" name="Freeform 30">
              <a:extLst>
                <a:ext uri="{FF2B5EF4-FFF2-40B4-BE49-F238E27FC236}">
                  <a16:creationId xmlns:a16="http://schemas.microsoft.com/office/drawing/2014/main" id="{4C41338D-2D11-43DF-AC03-4387DB6DC358}"/>
                </a:ext>
              </a:extLst>
            </p:cNvPr>
            <p:cNvSpPr>
              <a:spLocks/>
            </p:cNvSpPr>
            <p:nvPr/>
          </p:nvSpPr>
          <p:spPr bwMode="auto">
            <a:xfrm>
              <a:off x="4896" y="624"/>
              <a:ext cx="181" cy="144"/>
            </a:xfrm>
            <a:custGeom>
              <a:avLst/>
              <a:gdLst/>
              <a:ahLst/>
              <a:cxnLst>
                <a:cxn ang="0">
                  <a:pos x="542" y="48"/>
                </a:cxn>
                <a:cxn ang="0">
                  <a:pos x="477" y="0"/>
                </a:cxn>
                <a:cxn ang="0">
                  <a:pos x="0" y="282"/>
                </a:cxn>
                <a:cxn ang="0">
                  <a:pos x="28" y="288"/>
                </a:cxn>
                <a:cxn ang="0">
                  <a:pos x="449" y="66"/>
                </a:cxn>
                <a:cxn ang="0">
                  <a:pos x="506" y="108"/>
                </a:cxn>
                <a:cxn ang="0">
                  <a:pos x="542" y="48"/>
                </a:cxn>
              </a:cxnLst>
              <a:rect l="0" t="0" r="r" b="b"/>
              <a:pathLst>
                <a:path w="542" h="288">
                  <a:moveTo>
                    <a:pt x="542" y="48"/>
                  </a:moveTo>
                  <a:lnTo>
                    <a:pt x="477" y="0"/>
                  </a:lnTo>
                  <a:lnTo>
                    <a:pt x="0" y="282"/>
                  </a:lnTo>
                  <a:lnTo>
                    <a:pt x="28" y="288"/>
                  </a:lnTo>
                  <a:lnTo>
                    <a:pt x="449" y="66"/>
                  </a:lnTo>
                  <a:lnTo>
                    <a:pt x="506" y="108"/>
                  </a:lnTo>
                  <a:lnTo>
                    <a:pt x="542" y="48"/>
                  </a:lnTo>
                  <a:close/>
                </a:path>
              </a:pathLst>
            </a:custGeom>
            <a:solidFill>
              <a:srgbClr val="000016"/>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nvGrpSpPr>
            <p:cNvPr id="67" name="Group 31">
              <a:extLst>
                <a:ext uri="{FF2B5EF4-FFF2-40B4-BE49-F238E27FC236}">
                  <a16:creationId xmlns:a16="http://schemas.microsoft.com/office/drawing/2014/main" id="{7617AB4A-6BA8-4FD1-A283-BC4D580714AA}"/>
                </a:ext>
              </a:extLst>
            </p:cNvPr>
            <p:cNvGrpSpPr>
              <a:grpSpLocks/>
            </p:cNvGrpSpPr>
            <p:nvPr/>
          </p:nvGrpSpPr>
          <p:grpSpPr bwMode="auto">
            <a:xfrm>
              <a:off x="4992" y="0"/>
              <a:ext cx="603" cy="718"/>
              <a:chOff x="5011" y="188"/>
              <a:chExt cx="603" cy="718"/>
            </a:xfrm>
          </p:grpSpPr>
          <p:sp>
            <p:nvSpPr>
              <p:cNvPr id="68" name="Freeform 32">
                <a:extLst>
                  <a:ext uri="{FF2B5EF4-FFF2-40B4-BE49-F238E27FC236}">
                    <a16:creationId xmlns:a16="http://schemas.microsoft.com/office/drawing/2014/main" id="{EF4BD52C-B821-470F-9248-F506DFAF809D}"/>
                  </a:ext>
                </a:extLst>
              </p:cNvPr>
              <p:cNvSpPr>
                <a:spLocks/>
              </p:cNvSpPr>
              <p:nvPr/>
            </p:nvSpPr>
            <p:spPr bwMode="auto">
              <a:xfrm>
                <a:off x="5011" y="188"/>
                <a:ext cx="522" cy="713"/>
              </a:xfrm>
              <a:custGeom>
                <a:avLst/>
                <a:gdLst/>
                <a:ahLst/>
                <a:cxnLst>
                  <a:cxn ang="0">
                    <a:pos x="250" y="37"/>
                  </a:cxn>
                  <a:cxn ang="0">
                    <a:pos x="293" y="16"/>
                  </a:cxn>
                  <a:cxn ang="0">
                    <a:pos x="338" y="8"/>
                  </a:cxn>
                  <a:cxn ang="0">
                    <a:pos x="391" y="3"/>
                  </a:cxn>
                  <a:cxn ang="0">
                    <a:pos x="474" y="19"/>
                  </a:cxn>
                  <a:cxn ang="0">
                    <a:pos x="497" y="101"/>
                  </a:cxn>
                  <a:cxn ang="0">
                    <a:pos x="544" y="160"/>
                  </a:cxn>
                  <a:cxn ang="0">
                    <a:pos x="647" y="155"/>
                  </a:cxn>
                  <a:cxn ang="0">
                    <a:pos x="1076" y="213"/>
                  </a:cxn>
                  <a:cxn ang="0">
                    <a:pos x="1267" y="329"/>
                  </a:cxn>
                  <a:cxn ang="0">
                    <a:pos x="1380" y="418"/>
                  </a:cxn>
                  <a:cxn ang="0">
                    <a:pos x="1416" y="434"/>
                  </a:cxn>
                  <a:cxn ang="0">
                    <a:pos x="1427" y="451"/>
                  </a:cxn>
                  <a:cxn ang="0">
                    <a:pos x="1426" y="473"/>
                  </a:cxn>
                  <a:cxn ang="0">
                    <a:pos x="1423" y="509"/>
                  </a:cxn>
                  <a:cxn ang="0">
                    <a:pos x="1475" y="562"/>
                  </a:cxn>
                  <a:cxn ang="0">
                    <a:pos x="1492" y="630"/>
                  </a:cxn>
                  <a:cxn ang="0">
                    <a:pos x="1567" y="708"/>
                  </a:cxn>
                  <a:cxn ang="0">
                    <a:pos x="1555" y="810"/>
                  </a:cxn>
                  <a:cxn ang="0">
                    <a:pos x="1567" y="911"/>
                  </a:cxn>
                  <a:cxn ang="0">
                    <a:pos x="1558" y="971"/>
                  </a:cxn>
                  <a:cxn ang="0">
                    <a:pos x="1537" y="1020"/>
                  </a:cxn>
                  <a:cxn ang="0">
                    <a:pos x="1495" y="1072"/>
                  </a:cxn>
                  <a:cxn ang="0">
                    <a:pos x="1406" y="1183"/>
                  </a:cxn>
                  <a:cxn ang="0">
                    <a:pos x="1375" y="1419"/>
                  </a:cxn>
                  <a:cxn ang="0">
                    <a:pos x="500" y="1264"/>
                  </a:cxn>
                  <a:cxn ang="0">
                    <a:pos x="483" y="1175"/>
                  </a:cxn>
                  <a:cxn ang="0">
                    <a:pos x="438" y="1219"/>
                  </a:cxn>
                  <a:cxn ang="0">
                    <a:pos x="377" y="1285"/>
                  </a:cxn>
                  <a:cxn ang="0">
                    <a:pos x="175" y="1271"/>
                  </a:cxn>
                  <a:cxn ang="0">
                    <a:pos x="87" y="1211"/>
                  </a:cxn>
                  <a:cxn ang="0">
                    <a:pos x="228" y="1093"/>
                  </a:cxn>
                  <a:cxn ang="0">
                    <a:pos x="387" y="1005"/>
                  </a:cxn>
                  <a:cxn ang="0">
                    <a:pos x="359" y="946"/>
                  </a:cxn>
                  <a:cxn ang="0">
                    <a:pos x="359" y="822"/>
                  </a:cxn>
                  <a:cxn ang="0">
                    <a:pos x="333" y="666"/>
                  </a:cxn>
                  <a:cxn ang="0">
                    <a:pos x="192" y="608"/>
                  </a:cxn>
                  <a:cxn ang="0">
                    <a:pos x="96" y="505"/>
                  </a:cxn>
                  <a:cxn ang="0">
                    <a:pos x="0" y="349"/>
                  </a:cxn>
                  <a:cxn ang="0">
                    <a:pos x="70" y="179"/>
                  </a:cxn>
                  <a:cxn ang="0">
                    <a:pos x="184" y="68"/>
                  </a:cxn>
                </a:cxnLst>
                <a:rect l="0" t="0" r="r" b="b"/>
                <a:pathLst>
                  <a:path w="1567" h="1426">
                    <a:moveTo>
                      <a:pt x="227" y="54"/>
                    </a:moveTo>
                    <a:lnTo>
                      <a:pt x="250" y="37"/>
                    </a:lnTo>
                    <a:lnTo>
                      <a:pt x="272" y="25"/>
                    </a:lnTo>
                    <a:lnTo>
                      <a:pt x="293" y="16"/>
                    </a:lnTo>
                    <a:lnTo>
                      <a:pt x="315" y="12"/>
                    </a:lnTo>
                    <a:lnTo>
                      <a:pt x="338" y="8"/>
                    </a:lnTo>
                    <a:lnTo>
                      <a:pt x="364" y="6"/>
                    </a:lnTo>
                    <a:lnTo>
                      <a:pt x="391" y="3"/>
                    </a:lnTo>
                    <a:lnTo>
                      <a:pt x="423" y="0"/>
                    </a:lnTo>
                    <a:lnTo>
                      <a:pt x="474" y="19"/>
                    </a:lnTo>
                    <a:lnTo>
                      <a:pt x="497" y="54"/>
                    </a:lnTo>
                    <a:lnTo>
                      <a:pt x="497" y="101"/>
                    </a:lnTo>
                    <a:lnTo>
                      <a:pt x="544" y="116"/>
                    </a:lnTo>
                    <a:lnTo>
                      <a:pt x="544" y="160"/>
                    </a:lnTo>
                    <a:lnTo>
                      <a:pt x="572" y="175"/>
                    </a:lnTo>
                    <a:lnTo>
                      <a:pt x="647" y="155"/>
                    </a:lnTo>
                    <a:lnTo>
                      <a:pt x="886" y="155"/>
                    </a:lnTo>
                    <a:lnTo>
                      <a:pt x="1076" y="213"/>
                    </a:lnTo>
                    <a:lnTo>
                      <a:pt x="1134" y="253"/>
                    </a:lnTo>
                    <a:lnTo>
                      <a:pt x="1267" y="329"/>
                    </a:lnTo>
                    <a:lnTo>
                      <a:pt x="1319" y="374"/>
                    </a:lnTo>
                    <a:lnTo>
                      <a:pt x="1380" y="418"/>
                    </a:lnTo>
                    <a:lnTo>
                      <a:pt x="1401" y="425"/>
                    </a:lnTo>
                    <a:lnTo>
                      <a:pt x="1416" y="434"/>
                    </a:lnTo>
                    <a:lnTo>
                      <a:pt x="1423" y="441"/>
                    </a:lnTo>
                    <a:lnTo>
                      <a:pt x="1427" y="451"/>
                    </a:lnTo>
                    <a:lnTo>
                      <a:pt x="1427" y="461"/>
                    </a:lnTo>
                    <a:lnTo>
                      <a:pt x="1426" y="473"/>
                    </a:lnTo>
                    <a:lnTo>
                      <a:pt x="1424" y="490"/>
                    </a:lnTo>
                    <a:lnTo>
                      <a:pt x="1423" y="509"/>
                    </a:lnTo>
                    <a:lnTo>
                      <a:pt x="1475" y="529"/>
                    </a:lnTo>
                    <a:lnTo>
                      <a:pt x="1475" y="562"/>
                    </a:lnTo>
                    <a:lnTo>
                      <a:pt x="1492" y="597"/>
                    </a:lnTo>
                    <a:lnTo>
                      <a:pt x="1492" y="630"/>
                    </a:lnTo>
                    <a:lnTo>
                      <a:pt x="1509" y="664"/>
                    </a:lnTo>
                    <a:lnTo>
                      <a:pt x="1567" y="708"/>
                    </a:lnTo>
                    <a:lnTo>
                      <a:pt x="1567" y="752"/>
                    </a:lnTo>
                    <a:lnTo>
                      <a:pt x="1555" y="810"/>
                    </a:lnTo>
                    <a:lnTo>
                      <a:pt x="1567" y="873"/>
                    </a:lnTo>
                    <a:lnTo>
                      <a:pt x="1567" y="911"/>
                    </a:lnTo>
                    <a:lnTo>
                      <a:pt x="1564" y="944"/>
                    </a:lnTo>
                    <a:lnTo>
                      <a:pt x="1558" y="971"/>
                    </a:lnTo>
                    <a:lnTo>
                      <a:pt x="1550" y="996"/>
                    </a:lnTo>
                    <a:lnTo>
                      <a:pt x="1537" y="1020"/>
                    </a:lnTo>
                    <a:lnTo>
                      <a:pt x="1519" y="1045"/>
                    </a:lnTo>
                    <a:lnTo>
                      <a:pt x="1495" y="1072"/>
                    </a:lnTo>
                    <a:lnTo>
                      <a:pt x="1463" y="1103"/>
                    </a:lnTo>
                    <a:lnTo>
                      <a:pt x="1406" y="1183"/>
                    </a:lnTo>
                    <a:lnTo>
                      <a:pt x="1358" y="1296"/>
                    </a:lnTo>
                    <a:lnTo>
                      <a:pt x="1375" y="1419"/>
                    </a:lnTo>
                    <a:lnTo>
                      <a:pt x="492" y="1426"/>
                    </a:lnTo>
                    <a:lnTo>
                      <a:pt x="500" y="1264"/>
                    </a:lnTo>
                    <a:lnTo>
                      <a:pt x="552" y="1167"/>
                    </a:lnTo>
                    <a:lnTo>
                      <a:pt x="483" y="1175"/>
                    </a:lnTo>
                    <a:lnTo>
                      <a:pt x="438" y="1167"/>
                    </a:lnTo>
                    <a:lnTo>
                      <a:pt x="438" y="1219"/>
                    </a:lnTo>
                    <a:lnTo>
                      <a:pt x="395" y="1227"/>
                    </a:lnTo>
                    <a:lnTo>
                      <a:pt x="377" y="1285"/>
                    </a:lnTo>
                    <a:lnTo>
                      <a:pt x="237" y="1315"/>
                    </a:lnTo>
                    <a:lnTo>
                      <a:pt x="175" y="1271"/>
                    </a:lnTo>
                    <a:lnTo>
                      <a:pt x="96" y="1271"/>
                    </a:lnTo>
                    <a:lnTo>
                      <a:pt x="87" y="1211"/>
                    </a:lnTo>
                    <a:lnTo>
                      <a:pt x="132" y="1159"/>
                    </a:lnTo>
                    <a:lnTo>
                      <a:pt x="228" y="1093"/>
                    </a:lnTo>
                    <a:lnTo>
                      <a:pt x="308" y="1078"/>
                    </a:lnTo>
                    <a:lnTo>
                      <a:pt x="387" y="1005"/>
                    </a:lnTo>
                    <a:lnTo>
                      <a:pt x="387" y="982"/>
                    </a:lnTo>
                    <a:lnTo>
                      <a:pt x="359" y="946"/>
                    </a:lnTo>
                    <a:lnTo>
                      <a:pt x="359" y="888"/>
                    </a:lnTo>
                    <a:lnTo>
                      <a:pt x="359" y="822"/>
                    </a:lnTo>
                    <a:lnTo>
                      <a:pt x="333" y="755"/>
                    </a:lnTo>
                    <a:lnTo>
                      <a:pt x="333" y="666"/>
                    </a:lnTo>
                    <a:lnTo>
                      <a:pt x="237" y="603"/>
                    </a:lnTo>
                    <a:lnTo>
                      <a:pt x="192" y="608"/>
                    </a:lnTo>
                    <a:lnTo>
                      <a:pt x="84" y="560"/>
                    </a:lnTo>
                    <a:lnTo>
                      <a:pt x="96" y="505"/>
                    </a:lnTo>
                    <a:lnTo>
                      <a:pt x="36" y="437"/>
                    </a:lnTo>
                    <a:lnTo>
                      <a:pt x="0" y="349"/>
                    </a:lnTo>
                    <a:lnTo>
                      <a:pt x="17" y="245"/>
                    </a:lnTo>
                    <a:lnTo>
                      <a:pt x="70" y="179"/>
                    </a:lnTo>
                    <a:lnTo>
                      <a:pt x="141" y="98"/>
                    </a:lnTo>
                    <a:lnTo>
                      <a:pt x="184" y="68"/>
                    </a:lnTo>
                    <a:lnTo>
                      <a:pt x="227" y="54"/>
                    </a:lnTo>
                    <a:close/>
                  </a:path>
                </a:pathLst>
              </a:custGeom>
              <a:solidFill>
                <a:srgbClr val="00000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69" name="Freeform 33">
                <a:extLst>
                  <a:ext uri="{FF2B5EF4-FFF2-40B4-BE49-F238E27FC236}">
                    <a16:creationId xmlns:a16="http://schemas.microsoft.com/office/drawing/2014/main" id="{4B6D8065-F3F0-4AC6-9189-D786109FD2DB}"/>
                  </a:ext>
                </a:extLst>
              </p:cNvPr>
              <p:cNvSpPr>
                <a:spLocks/>
              </p:cNvSpPr>
              <p:nvPr/>
            </p:nvSpPr>
            <p:spPr bwMode="auto">
              <a:xfrm>
                <a:off x="5011" y="344"/>
                <a:ext cx="192" cy="183"/>
              </a:xfrm>
              <a:custGeom>
                <a:avLst/>
                <a:gdLst/>
                <a:ahLst/>
                <a:cxnLst>
                  <a:cxn ang="0">
                    <a:pos x="0" y="24"/>
                  </a:cxn>
                  <a:cxn ang="0">
                    <a:pos x="0" y="90"/>
                  </a:cxn>
                  <a:cxn ang="0">
                    <a:pos x="41" y="147"/>
                  </a:cxn>
                  <a:cxn ang="0">
                    <a:pos x="120" y="195"/>
                  </a:cxn>
                  <a:cxn ang="0">
                    <a:pos x="200" y="186"/>
                  </a:cxn>
                  <a:cxn ang="0">
                    <a:pos x="311" y="152"/>
                  </a:cxn>
                  <a:cxn ang="0">
                    <a:pos x="425" y="200"/>
                  </a:cxn>
                  <a:cxn ang="0">
                    <a:pos x="385" y="263"/>
                  </a:cxn>
                  <a:cxn ang="0">
                    <a:pos x="341" y="266"/>
                  </a:cxn>
                  <a:cxn ang="0">
                    <a:pos x="232" y="290"/>
                  </a:cxn>
                  <a:cxn ang="0">
                    <a:pos x="317" y="347"/>
                  </a:cxn>
                  <a:cxn ang="0">
                    <a:pos x="419" y="365"/>
                  </a:cxn>
                  <a:cxn ang="0">
                    <a:pos x="487" y="365"/>
                  </a:cxn>
                  <a:cxn ang="0">
                    <a:pos x="576" y="323"/>
                  </a:cxn>
                  <a:cxn ang="0">
                    <a:pos x="537" y="247"/>
                  </a:cxn>
                  <a:cxn ang="0">
                    <a:pos x="475" y="147"/>
                  </a:cxn>
                  <a:cxn ang="0">
                    <a:pos x="317" y="33"/>
                  </a:cxn>
                  <a:cxn ang="0">
                    <a:pos x="203" y="0"/>
                  </a:cxn>
                  <a:cxn ang="0">
                    <a:pos x="74" y="14"/>
                  </a:cxn>
                  <a:cxn ang="0">
                    <a:pos x="71" y="14"/>
                  </a:cxn>
                  <a:cxn ang="0">
                    <a:pos x="61" y="15"/>
                  </a:cxn>
                  <a:cxn ang="0">
                    <a:pos x="48" y="18"/>
                  </a:cxn>
                  <a:cxn ang="0">
                    <a:pos x="34" y="19"/>
                  </a:cxn>
                  <a:cxn ang="0">
                    <a:pos x="19" y="20"/>
                  </a:cxn>
                  <a:cxn ang="0">
                    <a:pos x="8" y="22"/>
                  </a:cxn>
                  <a:cxn ang="0">
                    <a:pos x="0" y="24"/>
                  </a:cxn>
                  <a:cxn ang="0">
                    <a:pos x="0" y="24"/>
                  </a:cxn>
                </a:cxnLst>
                <a:rect l="0" t="0" r="r" b="b"/>
                <a:pathLst>
                  <a:path w="576" h="365">
                    <a:moveTo>
                      <a:pt x="0" y="24"/>
                    </a:moveTo>
                    <a:lnTo>
                      <a:pt x="0" y="90"/>
                    </a:lnTo>
                    <a:lnTo>
                      <a:pt x="41" y="147"/>
                    </a:lnTo>
                    <a:lnTo>
                      <a:pt x="120" y="195"/>
                    </a:lnTo>
                    <a:lnTo>
                      <a:pt x="200" y="186"/>
                    </a:lnTo>
                    <a:lnTo>
                      <a:pt x="311" y="152"/>
                    </a:lnTo>
                    <a:lnTo>
                      <a:pt x="425" y="200"/>
                    </a:lnTo>
                    <a:lnTo>
                      <a:pt x="385" y="263"/>
                    </a:lnTo>
                    <a:lnTo>
                      <a:pt x="341" y="266"/>
                    </a:lnTo>
                    <a:lnTo>
                      <a:pt x="232" y="290"/>
                    </a:lnTo>
                    <a:lnTo>
                      <a:pt x="317" y="347"/>
                    </a:lnTo>
                    <a:lnTo>
                      <a:pt x="419" y="365"/>
                    </a:lnTo>
                    <a:lnTo>
                      <a:pt x="487" y="365"/>
                    </a:lnTo>
                    <a:lnTo>
                      <a:pt x="576" y="323"/>
                    </a:lnTo>
                    <a:lnTo>
                      <a:pt x="537" y="247"/>
                    </a:lnTo>
                    <a:lnTo>
                      <a:pt x="475" y="147"/>
                    </a:lnTo>
                    <a:lnTo>
                      <a:pt x="317" y="33"/>
                    </a:lnTo>
                    <a:lnTo>
                      <a:pt x="203" y="0"/>
                    </a:lnTo>
                    <a:lnTo>
                      <a:pt x="74" y="14"/>
                    </a:lnTo>
                    <a:lnTo>
                      <a:pt x="71" y="14"/>
                    </a:lnTo>
                    <a:lnTo>
                      <a:pt x="61" y="15"/>
                    </a:lnTo>
                    <a:lnTo>
                      <a:pt x="48" y="18"/>
                    </a:lnTo>
                    <a:lnTo>
                      <a:pt x="34" y="19"/>
                    </a:lnTo>
                    <a:lnTo>
                      <a:pt x="19" y="20"/>
                    </a:lnTo>
                    <a:lnTo>
                      <a:pt x="8" y="22"/>
                    </a:lnTo>
                    <a:lnTo>
                      <a:pt x="0" y="24"/>
                    </a:lnTo>
                    <a:lnTo>
                      <a:pt x="0" y="24"/>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0" name="Freeform 34">
                <a:extLst>
                  <a:ext uri="{FF2B5EF4-FFF2-40B4-BE49-F238E27FC236}">
                    <a16:creationId xmlns:a16="http://schemas.microsoft.com/office/drawing/2014/main" id="{BC05E42B-AF2D-4BF5-82FC-E0177DEE39F7}"/>
                  </a:ext>
                </a:extLst>
              </p:cNvPr>
              <p:cNvSpPr>
                <a:spLocks/>
              </p:cNvSpPr>
              <p:nvPr/>
            </p:nvSpPr>
            <p:spPr bwMode="auto">
              <a:xfrm>
                <a:off x="5046" y="454"/>
                <a:ext cx="83" cy="33"/>
              </a:xfrm>
              <a:custGeom>
                <a:avLst/>
                <a:gdLst/>
                <a:ahLst/>
                <a:cxnLst>
                  <a:cxn ang="0">
                    <a:pos x="0" y="23"/>
                  </a:cxn>
                  <a:cxn ang="0">
                    <a:pos x="174" y="0"/>
                  </a:cxn>
                  <a:cxn ang="0">
                    <a:pos x="249" y="42"/>
                  </a:cxn>
                  <a:cxn ang="0">
                    <a:pos x="100" y="66"/>
                  </a:cxn>
                  <a:cxn ang="0">
                    <a:pos x="0" y="23"/>
                  </a:cxn>
                </a:cxnLst>
                <a:rect l="0" t="0" r="r" b="b"/>
                <a:pathLst>
                  <a:path w="249" h="66">
                    <a:moveTo>
                      <a:pt x="0" y="23"/>
                    </a:moveTo>
                    <a:lnTo>
                      <a:pt x="174" y="0"/>
                    </a:lnTo>
                    <a:lnTo>
                      <a:pt x="249" y="42"/>
                    </a:lnTo>
                    <a:lnTo>
                      <a:pt x="100" y="66"/>
                    </a:lnTo>
                    <a:lnTo>
                      <a:pt x="0" y="23"/>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1" name="Freeform 35">
                <a:extLst>
                  <a:ext uri="{FF2B5EF4-FFF2-40B4-BE49-F238E27FC236}">
                    <a16:creationId xmlns:a16="http://schemas.microsoft.com/office/drawing/2014/main" id="{C2DAD362-21B3-408E-80A0-2CC929D1758D}"/>
                  </a:ext>
                </a:extLst>
              </p:cNvPr>
              <p:cNvSpPr>
                <a:spLocks/>
              </p:cNvSpPr>
              <p:nvPr/>
            </p:nvSpPr>
            <p:spPr bwMode="auto">
              <a:xfrm>
                <a:off x="5158" y="501"/>
                <a:ext cx="174" cy="142"/>
              </a:xfrm>
              <a:custGeom>
                <a:avLst/>
                <a:gdLst/>
                <a:ahLst/>
                <a:cxnLst>
                  <a:cxn ang="0">
                    <a:pos x="152" y="109"/>
                  </a:cxn>
                  <a:cxn ang="0">
                    <a:pos x="108" y="90"/>
                  </a:cxn>
                  <a:cxn ang="0">
                    <a:pos x="52" y="0"/>
                  </a:cxn>
                  <a:cxn ang="0">
                    <a:pos x="0" y="9"/>
                  </a:cxn>
                  <a:cxn ang="0">
                    <a:pos x="0" y="51"/>
                  </a:cxn>
                  <a:cxn ang="0">
                    <a:pos x="52" y="85"/>
                  </a:cxn>
                  <a:cxn ang="0">
                    <a:pos x="52" y="143"/>
                  </a:cxn>
                  <a:cxn ang="0">
                    <a:pos x="96" y="189"/>
                  </a:cxn>
                  <a:cxn ang="0">
                    <a:pos x="135" y="228"/>
                  </a:cxn>
                  <a:cxn ang="0">
                    <a:pos x="175" y="247"/>
                  </a:cxn>
                  <a:cxn ang="0">
                    <a:pos x="232" y="242"/>
                  </a:cxn>
                  <a:cxn ang="0">
                    <a:pos x="314" y="242"/>
                  </a:cxn>
                  <a:cxn ang="0">
                    <a:pos x="381" y="283"/>
                  </a:cxn>
                  <a:cxn ang="0">
                    <a:pos x="522" y="283"/>
                  </a:cxn>
                  <a:cxn ang="0">
                    <a:pos x="501" y="209"/>
                  </a:cxn>
                  <a:cxn ang="0">
                    <a:pos x="393" y="204"/>
                  </a:cxn>
                  <a:cxn ang="0">
                    <a:pos x="275" y="199"/>
                  </a:cxn>
                  <a:cxn ang="0">
                    <a:pos x="246" y="167"/>
                  </a:cxn>
                  <a:cxn ang="0">
                    <a:pos x="187" y="157"/>
                  </a:cxn>
                  <a:cxn ang="0">
                    <a:pos x="152" y="109"/>
                  </a:cxn>
                </a:cxnLst>
                <a:rect l="0" t="0" r="r" b="b"/>
                <a:pathLst>
                  <a:path w="522" h="283">
                    <a:moveTo>
                      <a:pt x="152" y="109"/>
                    </a:moveTo>
                    <a:lnTo>
                      <a:pt x="108" y="90"/>
                    </a:lnTo>
                    <a:lnTo>
                      <a:pt x="52" y="0"/>
                    </a:lnTo>
                    <a:lnTo>
                      <a:pt x="0" y="9"/>
                    </a:lnTo>
                    <a:lnTo>
                      <a:pt x="0" y="51"/>
                    </a:lnTo>
                    <a:lnTo>
                      <a:pt x="52" y="85"/>
                    </a:lnTo>
                    <a:lnTo>
                      <a:pt x="52" y="143"/>
                    </a:lnTo>
                    <a:lnTo>
                      <a:pt x="96" y="189"/>
                    </a:lnTo>
                    <a:lnTo>
                      <a:pt x="135" y="228"/>
                    </a:lnTo>
                    <a:lnTo>
                      <a:pt x="175" y="247"/>
                    </a:lnTo>
                    <a:lnTo>
                      <a:pt x="232" y="242"/>
                    </a:lnTo>
                    <a:lnTo>
                      <a:pt x="314" y="242"/>
                    </a:lnTo>
                    <a:lnTo>
                      <a:pt x="381" y="283"/>
                    </a:lnTo>
                    <a:lnTo>
                      <a:pt x="522" y="283"/>
                    </a:lnTo>
                    <a:lnTo>
                      <a:pt x="501" y="209"/>
                    </a:lnTo>
                    <a:lnTo>
                      <a:pt x="393" y="204"/>
                    </a:lnTo>
                    <a:lnTo>
                      <a:pt x="275" y="199"/>
                    </a:lnTo>
                    <a:lnTo>
                      <a:pt x="246" y="167"/>
                    </a:lnTo>
                    <a:lnTo>
                      <a:pt x="187" y="157"/>
                    </a:lnTo>
                    <a:lnTo>
                      <a:pt x="152" y="109"/>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2" name="Freeform 36">
                <a:extLst>
                  <a:ext uri="{FF2B5EF4-FFF2-40B4-BE49-F238E27FC236}">
                    <a16:creationId xmlns:a16="http://schemas.microsoft.com/office/drawing/2014/main" id="{E407649D-44B8-4873-B773-349A84E17AD6}"/>
                  </a:ext>
                </a:extLst>
              </p:cNvPr>
              <p:cNvSpPr>
                <a:spLocks/>
              </p:cNvSpPr>
              <p:nvPr/>
            </p:nvSpPr>
            <p:spPr bwMode="auto">
              <a:xfrm>
                <a:off x="5202" y="485"/>
                <a:ext cx="48" cy="83"/>
              </a:xfrm>
              <a:custGeom>
                <a:avLst/>
                <a:gdLst/>
                <a:ahLst/>
                <a:cxnLst>
                  <a:cxn ang="0">
                    <a:pos x="44" y="0"/>
                  </a:cxn>
                  <a:cxn ang="0">
                    <a:pos x="0" y="0"/>
                  </a:cxn>
                  <a:cxn ang="0">
                    <a:pos x="0" y="43"/>
                  </a:cxn>
                  <a:cxn ang="0">
                    <a:pos x="44" y="72"/>
                  </a:cxn>
                  <a:cxn ang="0">
                    <a:pos x="73" y="119"/>
                  </a:cxn>
                  <a:cxn ang="0">
                    <a:pos x="73" y="157"/>
                  </a:cxn>
                  <a:cxn ang="0">
                    <a:pos x="121" y="167"/>
                  </a:cxn>
                  <a:cxn ang="0">
                    <a:pos x="144" y="143"/>
                  </a:cxn>
                  <a:cxn ang="0">
                    <a:pos x="144" y="82"/>
                  </a:cxn>
                  <a:cxn ang="0">
                    <a:pos x="105" y="63"/>
                  </a:cxn>
                  <a:cxn ang="0">
                    <a:pos x="73" y="34"/>
                  </a:cxn>
                  <a:cxn ang="0">
                    <a:pos x="44" y="0"/>
                  </a:cxn>
                </a:cxnLst>
                <a:rect l="0" t="0" r="r" b="b"/>
                <a:pathLst>
                  <a:path w="144" h="167">
                    <a:moveTo>
                      <a:pt x="44" y="0"/>
                    </a:moveTo>
                    <a:lnTo>
                      <a:pt x="0" y="0"/>
                    </a:lnTo>
                    <a:lnTo>
                      <a:pt x="0" y="43"/>
                    </a:lnTo>
                    <a:lnTo>
                      <a:pt x="44" y="72"/>
                    </a:lnTo>
                    <a:lnTo>
                      <a:pt x="73" y="119"/>
                    </a:lnTo>
                    <a:lnTo>
                      <a:pt x="73" y="157"/>
                    </a:lnTo>
                    <a:lnTo>
                      <a:pt x="121" y="167"/>
                    </a:lnTo>
                    <a:lnTo>
                      <a:pt x="144" y="143"/>
                    </a:lnTo>
                    <a:lnTo>
                      <a:pt x="144" y="82"/>
                    </a:lnTo>
                    <a:lnTo>
                      <a:pt x="105" y="63"/>
                    </a:lnTo>
                    <a:lnTo>
                      <a:pt x="73" y="34"/>
                    </a:lnTo>
                    <a:lnTo>
                      <a:pt x="44"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3" name="Freeform 37">
                <a:extLst>
                  <a:ext uri="{FF2B5EF4-FFF2-40B4-BE49-F238E27FC236}">
                    <a16:creationId xmlns:a16="http://schemas.microsoft.com/office/drawing/2014/main" id="{80C94AB9-CED5-4262-AB6A-A1AD95622382}"/>
                  </a:ext>
                </a:extLst>
              </p:cNvPr>
              <p:cNvSpPr>
                <a:spLocks/>
              </p:cNvSpPr>
              <p:nvPr/>
            </p:nvSpPr>
            <p:spPr bwMode="auto">
              <a:xfrm>
                <a:off x="5263" y="534"/>
                <a:ext cx="47" cy="41"/>
              </a:xfrm>
              <a:custGeom>
                <a:avLst/>
                <a:gdLst/>
                <a:ahLst/>
                <a:cxnLst>
                  <a:cxn ang="0">
                    <a:pos x="0" y="43"/>
                  </a:cxn>
                  <a:cxn ang="0">
                    <a:pos x="56" y="0"/>
                  </a:cxn>
                  <a:cxn ang="0">
                    <a:pos x="119" y="33"/>
                  </a:cxn>
                  <a:cxn ang="0">
                    <a:pos x="141" y="72"/>
                  </a:cxn>
                  <a:cxn ang="0">
                    <a:pos x="102" y="81"/>
                  </a:cxn>
                  <a:cxn ang="0">
                    <a:pos x="56" y="81"/>
                  </a:cxn>
                  <a:cxn ang="0">
                    <a:pos x="0" y="43"/>
                  </a:cxn>
                </a:cxnLst>
                <a:rect l="0" t="0" r="r" b="b"/>
                <a:pathLst>
                  <a:path w="141" h="81">
                    <a:moveTo>
                      <a:pt x="0" y="43"/>
                    </a:moveTo>
                    <a:lnTo>
                      <a:pt x="56" y="0"/>
                    </a:lnTo>
                    <a:lnTo>
                      <a:pt x="119" y="33"/>
                    </a:lnTo>
                    <a:lnTo>
                      <a:pt x="141" y="72"/>
                    </a:lnTo>
                    <a:lnTo>
                      <a:pt x="102" y="81"/>
                    </a:lnTo>
                    <a:lnTo>
                      <a:pt x="56" y="81"/>
                    </a:lnTo>
                    <a:lnTo>
                      <a:pt x="0" y="43"/>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4" name="Freeform 38">
                <a:extLst>
                  <a:ext uri="{FF2B5EF4-FFF2-40B4-BE49-F238E27FC236}">
                    <a16:creationId xmlns:a16="http://schemas.microsoft.com/office/drawing/2014/main" id="{7885D1DF-D09D-4875-9C9A-7F30AC4D070D}"/>
                  </a:ext>
                </a:extLst>
              </p:cNvPr>
              <p:cNvSpPr>
                <a:spLocks/>
              </p:cNvSpPr>
              <p:nvPr/>
            </p:nvSpPr>
            <p:spPr bwMode="auto">
              <a:xfrm>
                <a:off x="5299" y="527"/>
                <a:ext cx="29" cy="41"/>
              </a:xfrm>
              <a:custGeom>
                <a:avLst/>
                <a:gdLst/>
                <a:ahLst/>
                <a:cxnLst>
                  <a:cxn ang="0">
                    <a:pos x="0" y="29"/>
                  </a:cxn>
                  <a:cxn ang="0">
                    <a:pos x="6" y="0"/>
                  </a:cxn>
                  <a:cxn ang="0">
                    <a:pos x="45" y="15"/>
                  </a:cxn>
                  <a:cxn ang="0">
                    <a:pos x="87" y="82"/>
                  </a:cxn>
                  <a:cxn ang="0">
                    <a:pos x="45" y="48"/>
                  </a:cxn>
                  <a:cxn ang="0">
                    <a:pos x="0" y="29"/>
                  </a:cxn>
                </a:cxnLst>
                <a:rect l="0" t="0" r="r" b="b"/>
                <a:pathLst>
                  <a:path w="87" h="82">
                    <a:moveTo>
                      <a:pt x="0" y="29"/>
                    </a:moveTo>
                    <a:lnTo>
                      <a:pt x="6" y="0"/>
                    </a:lnTo>
                    <a:lnTo>
                      <a:pt x="45" y="15"/>
                    </a:lnTo>
                    <a:lnTo>
                      <a:pt x="87" y="82"/>
                    </a:lnTo>
                    <a:lnTo>
                      <a:pt x="45" y="48"/>
                    </a:lnTo>
                    <a:lnTo>
                      <a:pt x="0" y="29"/>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5" name="Freeform 39">
                <a:extLst>
                  <a:ext uri="{FF2B5EF4-FFF2-40B4-BE49-F238E27FC236}">
                    <a16:creationId xmlns:a16="http://schemas.microsoft.com/office/drawing/2014/main" id="{33D69954-77B2-4071-9E6E-A1A2B3F86789}"/>
                  </a:ext>
                </a:extLst>
              </p:cNvPr>
              <p:cNvSpPr>
                <a:spLocks/>
              </p:cNvSpPr>
              <p:nvPr/>
            </p:nvSpPr>
            <p:spPr bwMode="auto">
              <a:xfrm>
                <a:off x="5253" y="331"/>
                <a:ext cx="86" cy="175"/>
              </a:xfrm>
              <a:custGeom>
                <a:avLst/>
                <a:gdLst/>
                <a:ahLst/>
                <a:cxnLst>
                  <a:cxn ang="0">
                    <a:pos x="0" y="5"/>
                  </a:cxn>
                  <a:cxn ang="0">
                    <a:pos x="0" y="60"/>
                  </a:cxn>
                  <a:cxn ang="0">
                    <a:pos x="6" y="119"/>
                  </a:cxn>
                  <a:cxn ang="0">
                    <a:pos x="20" y="173"/>
                  </a:cxn>
                  <a:cxn ang="0">
                    <a:pos x="41" y="203"/>
                  </a:cxn>
                  <a:cxn ang="0">
                    <a:pos x="121" y="271"/>
                  </a:cxn>
                  <a:cxn ang="0">
                    <a:pos x="126" y="313"/>
                  </a:cxn>
                  <a:cxn ang="0">
                    <a:pos x="167" y="351"/>
                  </a:cxn>
                  <a:cxn ang="0">
                    <a:pos x="193" y="326"/>
                  </a:cxn>
                  <a:cxn ang="0">
                    <a:pos x="193" y="266"/>
                  </a:cxn>
                  <a:cxn ang="0">
                    <a:pos x="242" y="224"/>
                  </a:cxn>
                  <a:cxn ang="0">
                    <a:pos x="256" y="186"/>
                  </a:cxn>
                  <a:cxn ang="0">
                    <a:pos x="256" y="119"/>
                  </a:cxn>
                  <a:cxn ang="0">
                    <a:pos x="223" y="144"/>
                  </a:cxn>
                  <a:cxn ang="0">
                    <a:pos x="185" y="169"/>
                  </a:cxn>
                  <a:cxn ang="0">
                    <a:pos x="141" y="208"/>
                  </a:cxn>
                  <a:cxn ang="0">
                    <a:pos x="136" y="178"/>
                  </a:cxn>
                  <a:cxn ang="0">
                    <a:pos x="157" y="136"/>
                  </a:cxn>
                  <a:cxn ang="0">
                    <a:pos x="162" y="85"/>
                  </a:cxn>
                  <a:cxn ang="0">
                    <a:pos x="151" y="47"/>
                  </a:cxn>
                  <a:cxn ang="0">
                    <a:pos x="121" y="68"/>
                  </a:cxn>
                  <a:cxn ang="0">
                    <a:pos x="86" y="85"/>
                  </a:cxn>
                  <a:cxn ang="0">
                    <a:pos x="60" y="88"/>
                  </a:cxn>
                  <a:cxn ang="0">
                    <a:pos x="43" y="38"/>
                  </a:cxn>
                  <a:cxn ang="0">
                    <a:pos x="30" y="0"/>
                  </a:cxn>
                  <a:cxn ang="0">
                    <a:pos x="0" y="5"/>
                  </a:cxn>
                </a:cxnLst>
                <a:rect l="0" t="0" r="r" b="b"/>
                <a:pathLst>
                  <a:path w="256" h="351">
                    <a:moveTo>
                      <a:pt x="0" y="5"/>
                    </a:moveTo>
                    <a:lnTo>
                      <a:pt x="0" y="60"/>
                    </a:lnTo>
                    <a:lnTo>
                      <a:pt x="6" y="119"/>
                    </a:lnTo>
                    <a:lnTo>
                      <a:pt x="20" y="173"/>
                    </a:lnTo>
                    <a:lnTo>
                      <a:pt x="41" y="203"/>
                    </a:lnTo>
                    <a:lnTo>
                      <a:pt x="121" y="271"/>
                    </a:lnTo>
                    <a:lnTo>
                      <a:pt x="126" y="313"/>
                    </a:lnTo>
                    <a:lnTo>
                      <a:pt x="167" y="351"/>
                    </a:lnTo>
                    <a:lnTo>
                      <a:pt x="193" y="326"/>
                    </a:lnTo>
                    <a:lnTo>
                      <a:pt x="193" y="266"/>
                    </a:lnTo>
                    <a:lnTo>
                      <a:pt x="242" y="224"/>
                    </a:lnTo>
                    <a:lnTo>
                      <a:pt x="256" y="186"/>
                    </a:lnTo>
                    <a:lnTo>
                      <a:pt x="256" y="119"/>
                    </a:lnTo>
                    <a:lnTo>
                      <a:pt x="223" y="144"/>
                    </a:lnTo>
                    <a:lnTo>
                      <a:pt x="185" y="169"/>
                    </a:lnTo>
                    <a:lnTo>
                      <a:pt x="141" y="208"/>
                    </a:lnTo>
                    <a:lnTo>
                      <a:pt x="136" y="178"/>
                    </a:lnTo>
                    <a:lnTo>
                      <a:pt x="157" y="136"/>
                    </a:lnTo>
                    <a:lnTo>
                      <a:pt x="162" y="85"/>
                    </a:lnTo>
                    <a:lnTo>
                      <a:pt x="151" y="47"/>
                    </a:lnTo>
                    <a:lnTo>
                      <a:pt x="121" y="68"/>
                    </a:lnTo>
                    <a:lnTo>
                      <a:pt x="86" y="85"/>
                    </a:lnTo>
                    <a:lnTo>
                      <a:pt x="60" y="88"/>
                    </a:lnTo>
                    <a:lnTo>
                      <a:pt x="43" y="38"/>
                    </a:lnTo>
                    <a:lnTo>
                      <a:pt x="30" y="0"/>
                    </a:lnTo>
                    <a:lnTo>
                      <a:pt x="0" y="5"/>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6" name="Freeform 40">
                <a:extLst>
                  <a:ext uri="{FF2B5EF4-FFF2-40B4-BE49-F238E27FC236}">
                    <a16:creationId xmlns:a16="http://schemas.microsoft.com/office/drawing/2014/main" id="{B8055A12-084B-462D-BD92-2D8610AE8D85}"/>
                  </a:ext>
                </a:extLst>
              </p:cNvPr>
              <p:cNvSpPr>
                <a:spLocks/>
              </p:cNvSpPr>
              <p:nvPr/>
            </p:nvSpPr>
            <p:spPr bwMode="auto">
              <a:xfrm>
                <a:off x="5224" y="360"/>
                <a:ext cx="29" cy="135"/>
              </a:xfrm>
              <a:custGeom>
                <a:avLst/>
                <a:gdLst/>
                <a:ahLst/>
                <a:cxnLst>
                  <a:cxn ang="0">
                    <a:pos x="57" y="173"/>
                  </a:cxn>
                  <a:cxn ang="0">
                    <a:pos x="57" y="206"/>
                  </a:cxn>
                  <a:cxn ang="0">
                    <a:pos x="87" y="270"/>
                  </a:cxn>
                  <a:cxn ang="0">
                    <a:pos x="35" y="253"/>
                  </a:cxn>
                  <a:cxn ang="0">
                    <a:pos x="21" y="190"/>
                  </a:cxn>
                  <a:cxn ang="0">
                    <a:pos x="21" y="126"/>
                  </a:cxn>
                  <a:cxn ang="0">
                    <a:pos x="0" y="92"/>
                  </a:cxn>
                  <a:cxn ang="0">
                    <a:pos x="0" y="59"/>
                  </a:cxn>
                  <a:cxn ang="0">
                    <a:pos x="0" y="0"/>
                  </a:cxn>
                  <a:cxn ang="0">
                    <a:pos x="15" y="67"/>
                  </a:cxn>
                  <a:cxn ang="0">
                    <a:pos x="31" y="134"/>
                  </a:cxn>
                  <a:cxn ang="0">
                    <a:pos x="57" y="173"/>
                  </a:cxn>
                </a:cxnLst>
                <a:rect l="0" t="0" r="r" b="b"/>
                <a:pathLst>
                  <a:path w="87" h="270">
                    <a:moveTo>
                      <a:pt x="57" y="173"/>
                    </a:moveTo>
                    <a:lnTo>
                      <a:pt x="57" y="206"/>
                    </a:lnTo>
                    <a:lnTo>
                      <a:pt x="87" y="270"/>
                    </a:lnTo>
                    <a:lnTo>
                      <a:pt x="35" y="253"/>
                    </a:lnTo>
                    <a:lnTo>
                      <a:pt x="21" y="190"/>
                    </a:lnTo>
                    <a:lnTo>
                      <a:pt x="21" y="126"/>
                    </a:lnTo>
                    <a:lnTo>
                      <a:pt x="0" y="92"/>
                    </a:lnTo>
                    <a:lnTo>
                      <a:pt x="0" y="59"/>
                    </a:lnTo>
                    <a:lnTo>
                      <a:pt x="0" y="0"/>
                    </a:lnTo>
                    <a:lnTo>
                      <a:pt x="15" y="67"/>
                    </a:lnTo>
                    <a:lnTo>
                      <a:pt x="31" y="134"/>
                    </a:lnTo>
                    <a:lnTo>
                      <a:pt x="57" y="173"/>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7" name="Freeform 41">
                <a:extLst>
                  <a:ext uri="{FF2B5EF4-FFF2-40B4-BE49-F238E27FC236}">
                    <a16:creationId xmlns:a16="http://schemas.microsoft.com/office/drawing/2014/main" id="{51DC6CF1-66EC-4D1E-B4FC-BF5A04FCCC9E}"/>
                  </a:ext>
                </a:extLst>
              </p:cNvPr>
              <p:cNvSpPr>
                <a:spLocks/>
              </p:cNvSpPr>
              <p:nvPr/>
            </p:nvSpPr>
            <p:spPr bwMode="auto">
              <a:xfrm>
                <a:off x="5303" y="657"/>
                <a:ext cx="96" cy="249"/>
              </a:xfrm>
              <a:custGeom>
                <a:avLst/>
                <a:gdLst/>
                <a:ahLst/>
                <a:cxnLst>
                  <a:cxn ang="0">
                    <a:pos x="165" y="15"/>
                  </a:cxn>
                  <a:cxn ang="0">
                    <a:pos x="140" y="60"/>
                  </a:cxn>
                  <a:cxn ang="0">
                    <a:pos x="140" y="125"/>
                  </a:cxn>
                  <a:cxn ang="0">
                    <a:pos x="86" y="177"/>
                  </a:cxn>
                  <a:cxn ang="0">
                    <a:pos x="60" y="244"/>
                  </a:cxn>
                  <a:cxn ang="0">
                    <a:pos x="30" y="274"/>
                  </a:cxn>
                  <a:cxn ang="0">
                    <a:pos x="11" y="302"/>
                  </a:cxn>
                  <a:cxn ang="0">
                    <a:pos x="1" y="329"/>
                  </a:cxn>
                  <a:cxn ang="0">
                    <a:pos x="0" y="356"/>
                  </a:cxn>
                  <a:cxn ang="0">
                    <a:pos x="1" y="385"/>
                  </a:cxn>
                  <a:cxn ang="0">
                    <a:pos x="4" y="417"/>
                  </a:cxn>
                  <a:cxn ang="0">
                    <a:pos x="4" y="454"/>
                  </a:cxn>
                  <a:cxn ang="0">
                    <a:pos x="1" y="497"/>
                  </a:cxn>
                  <a:cxn ang="0">
                    <a:pos x="148" y="473"/>
                  </a:cxn>
                  <a:cxn ang="0">
                    <a:pos x="165" y="370"/>
                  </a:cxn>
                  <a:cxn ang="0">
                    <a:pos x="210" y="289"/>
                  </a:cxn>
                  <a:cxn ang="0">
                    <a:pos x="165" y="259"/>
                  </a:cxn>
                  <a:cxn ang="0">
                    <a:pos x="165" y="207"/>
                  </a:cxn>
                  <a:cxn ang="0">
                    <a:pos x="174" y="155"/>
                  </a:cxn>
                  <a:cxn ang="0">
                    <a:pos x="262" y="184"/>
                  </a:cxn>
                  <a:cxn ang="0">
                    <a:pos x="236" y="133"/>
                  </a:cxn>
                  <a:cxn ang="0">
                    <a:pos x="191" y="104"/>
                  </a:cxn>
                  <a:cxn ang="0">
                    <a:pos x="200" y="60"/>
                  </a:cxn>
                  <a:cxn ang="0">
                    <a:pos x="288" y="88"/>
                  </a:cxn>
                  <a:cxn ang="0">
                    <a:pos x="279" y="22"/>
                  </a:cxn>
                  <a:cxn ang="0">
                    <a:pos x="227" y="0"/>
                  </a:cxn>
                  <a:cxn ang="0">
                    <a:pos x="165" y="15"/>
                  </a:cxn>
                </a:cxnLst>
                <a:rect l="0" t="0" r="r" b="b"/>
                <a:pathLst>
                  <a:path w="288" h="497">
                    <a:moveTo>
                      <a:pt x="165" y="15"/>
                    </a:moveTo>
                    <a:lnTo>
                      <a:pt x="140" y="60"/>
                    </a:lnTo>
                    <a:lnTo>
                      <a:pt x="140" y="125"/>
                    </a:lnTo>
                    <a:lnTo>
                      <a:pt x="86" y="177"/>
                    </a:lnTo>
                    <a:lnTo>
                      <a:pt x="60" y="244"/>
                    </a:lnTo>
                    <a:lnTo>
                      <a:pt x="30" y="274"/>
                    </a:lnTo>
                    <a:lnTo>
                      <a:pt x="11" y="302"/>
                    </a:lnTo>
                    <a:lnTo>
                      <a:pt x="1" y="329"/>
                    </a:lnTo>
                    <a:lnTo>
                      <a:pt x="0" y="356"/>
                    </a:lnTo>
                    <a:lnTo>
                      <a:pt x="1" y="385"/>
                    </a:lnTo>
                    <a:lnTo>
                      <a:pt x="4" y="417"/>
                    </a:lnTo>
                    <a:lnTo>
                      <a:pt x="4" y="454"/>
                    </a:lnTo>
                    <a:lnTo>
                      <a:pt x="1" y="497"/>
                    </a:lnTo>
                    <a:lnTo>
                      <a:pt x="148" y="473"/>
                    </a:lnTo>
                    <a:lnTo>
                      <a:pt x="165" y="370"/>
                    </a:lnTo>
                    <a:lnTo>
                      <a:pt x="210" y="289"/>
                    </a:lnTo>
                    <a:lnTo>
                      <a:pt x="165" y="259"/>
                    </a:lnTo>
                    <a:lnTo>
                      <a:pt x="165" y="207"/>
                    </a:lnTo>
                    <a:lnTo>
                      <a:pt x="174" y="155"/>
                    </a:lnTo>
                    <a:lnTo>
                      <a:pt x="262" y="184"/>
                    </a:lnTo>
                    <a:lnTo>
                      <a:pt x="236" y="133"/>
                    </a:lnTo>
                    <a:lnTo>
                      <a:pt x="191" y="104"/>
                    </a:lnTo>
                    <a:lnTo>
                      <a:pt x="200" y="60"/>
                    </a:lnTo>
                    <a:lnTo>
                      <a:pt x="288" y="88"/>
                    </a:lnTo>
                    <a:lnTo>
                      <a:pt x="279" y="22"/>
                    </a:lnTo>
                    <a:lnTo>
                      <a:pt x="227" y="0"/>
                    </a:lnTo>
                    <a:lnTo>
                      <a:pt x="165" y="15"/>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8" name="Freeform 42">
                <a:extLst>
                  <a:ext uri="{FF2B5EF4-FFF2-40B4-BE49-F238E27FC236}">
                    <a16:creationId xmlns:a16="http://schemas.microsoft.com/office/drawing/2014/main" id="{5C95C123-FE77-4920-A31D-63875C45DFE0}"/>
                  </a:ext>
                </a:extLst>
              </p:cNvPr>
              <p:cNvSpPr>
                <a:spLocks/>
              </p:cNvSpPr>
              <p:nvPr/>
            </p:nvSpPr>
            <p:spPr bwMode="auto">
              <a:xfrm>
                <a:off x="5210" y="259"/>
                <a:ext cx="268" cy="322"/>
              </a:xfrm>
              <a:custGeom>
                <a:avLst/>
                <a:gdLst/>
                <a:ahLst/>
                <a:cxnLst>
                  <a:cxn ang="0">
                    <a:pos x="0" y="31"/>
                  </a:cxn>
                  <a:cxn ang="0">
                    <a:pos x="62" y="17"/>
                  </a:cxn>
                  <a:cxn ang="0">
                    <a:pos x="155" y="0"/>
                  </a:cxn>
                  <a:cxn ang="0">
                    <a:pos x="295" y="0"/>
                  </a:cxn>
                  <a:cxn ang="0">
                    <a:pos x="436" y="45"/>
                  </a:cxn>
                  <a:cxn ang="0">
                    <a:pos x="515" y="103"/>
                  </a:cxn>
                  <a:cxn ang="0">
                    <a:pos x="665" y="192"/>
                  </a:cxn>
                  <a:cxn ang="0">
                    <a:pos x="740" y="244"/>
                  </a:cxn>
                  <a:cxn ang="0">
                    <a:pos x="804" y="288"/>
                  </a:cxn>
                  <a:cxn ang="0">
                    <a:pos x="804" y="363"/>
                  </a:cxn>
                  <a:cxn ang="0">
                    <a:pos x="734" y="363"/>
                  </a:cxn>
                  <a:cxn ang="0">
                    <a:pos x="611" y="355"/>
                  </a:cxn>
                  <a:cxn ang="0">
                    <a:pos x="655" y="318"/>
                  </a:cxn>
                  <a:cxn ang="0">
                    <a:pos x="716" y="311"/>
                  </a:cxn>
                  <a:cxn ang="0">
                    <a:pos x="673" y="258"/>
                  </a:cxn>
                  <a:cxn ang="0">
                    <a:pos x="629" y="207"/>
                  </a:cxn>
                  <a:cxn ang="0">
                    <a:pos x="577" y="229"/>
                  </a:cxn>
                  <a:cxn ang="0">
                    <a:pos x="532" y="258"/>
                  </a:cxn>
                  <a:cxn ang="0">
                    <a:pos x="532" y="222"/>
                  </a:cxn>
                  <a:cxn ang="0">
                    <a:pos x="532" y="162"/>
                  </a:cxn>
                  <a:cxn ang="0">
                    <a:pos x="470" y="111"/>
                  </a:cxn>
                  <a:cxn ang="0">
                    <a:pos x="401" y="82"/>
                  </a:cxn>
                  <a:cxn ang="0">
                    <a:pos x="436" y="155"/>
                  </a:cxn>
                  <a:cxn ang="0">
                    <a:pos x="506" y="251"/>
                  </a:cxn>
                  <a:cxn ang="0">
                    <a:pos x="506" y="333"/>
                  </a:cxn>
                  <a:cxn ang="0">
                    <a:pos x="541" y="407"/>
                  </a:cxn>
                  <a:cxn ang="0">
                    <a:pos x="567" y="503"/>
                  </a:cxn>
                  <a:cxn ang="0">
                    <a:pos x="567" y="576"/>
                  </a:cxn>
                  <a:cxn ang="0">
                    <a:pos x="532" y="643"/>
                  </a:cxn>
                  <a:cxn ang="0">
                    <a:pos x="532" y="562"/>
                  </a:cxn>
                  <a:cxn ang="0">
                    <a:pos x="532" y="458"/>
                  </a:cxn>
                  <a:cxn ang="0">
                    <a:pos x="462" y="295"/>
                  </a:cxn>
                  <a:cxn ang="0">
                    <a:pos x="444" y="215"/>
                  </a:cxn>
                  <a:cxn ang="0">
                    <a:pos x="401" y="148"/>
                  </a:cxn>
                  <a:cxn ang="0">
                    <a:pos x="348" y="178"/>
                  </a:cxn>
                  <a:cxn ang="0">
                    <a:pos x="348" y="118"/>
                  </a:cxn>
                  <a:cxn ang="0">
                    <a:pos x="339" y="66"/>
                  </a:cxn>
                  <a:cxn ang="0">
                    <a:pos x="295" y="73"/>
                  </a:cxn>
                  <a:cxn ang="0">
                    <a:pos x="278" y="133"/>
                  </a:cxn>
                  <a:cxn ang="0">
                    <a:pos x="226" y="52"/>
                  </a:cxn>
                  <a:cxn ang="0">
                    <a:pos x="147" y="52"/>
                  </a:cxn>
                  <a:cxn ang="0">
                    <a:pos x="102" y="73"/>
                  </a:cxn>
                  <a:cxn ang="0">
                    <a:pos x="26" y="118"/>
                  </a:cxn>
                  <a:cxn ang="0">
                    <a:pos x="0" y="31"/>
                  </a:cxn>
                </a:cxnLst>
                <a:rect l="0" t="0" r="r" b="b"/>
                <a:pathLst>
                  <a:path w="804" h="643">
                    <a:moveTo>
                      <a:pt x="0" y="31"/>
                    </a:moveTo>
                    <a:lnTo>
                      <a:pt x="62" y="17"/>
                    </a:lnTo>
                    <a:lnTo>
                      <a:pt x="155" y="0"/>
                    </a:lnTo>
                    <a:lnTo>
                      <a:pt x="295" y="0"/>
                    </a:lnTo>
                    <a:lnTo>
                      <a:pt x="436" y="45"/>
                    </a:lnTo>
                    <a:lnTo>
                      <a:pt x="515" y="103"/>
                    </a:lnTo>
                    <a:lnTo>
                      <a:pt x="665" y="192"/>
                    </a:lnTo>
                    <a:lnTo>
                      <a:pt x="740" y="244"/>
                    </a:lnTo>
                    <a:lnTo>
                      <a:pt x="804" y="288"/>
                    </a:lnTo>
                    <a:lnTo>
                      <a:pt x="804" y="363"/>
                    </a:lnTo>
                    <a:lnTo>
                      <a:pt x="734" y="363"/>
                    </a:lnTo>
                    <a:lnTo>
                      <a:pt x="611" y="355"/>
                    </a:lnTo>
                    <a:lnTo>
                      <a:pt x="655" y="318"/>
                    </a:lnTo>
                    <a:lnTo>
                      <a:pt x="716" y="311"/>
                    </a:lnTo>
                    <a:lnTo>
                      <a:pt x="673" y="258"/>
                    </a:lnTo>
                    <a:lnTo>
                      <a:pt x="629" y="207"/>
                    </a:lnTo>
                    <a:lnTo>
                      <a:pt x="577" y="229"/>
                    </a:lnTo>
                    <a:lnTo>
                      <a:pt x="532" y="258"/>
                    </a:lnTo>
                    <a:lnTo>
                      <a:pt x="532" y="222"/>
                    </a:lnTo>
                    <a:lnTo>
                      <a:pt x="532" y="162"/>
                    </a:lnTo>
                    <a:lnTo>
                      <a:pt x="470" y="111"/>
                    </a:lnTo>
                    <a:lnTo>
                      <a:pt x="401" y="82"/>
                    </a:lnTo>
                    <a:lnTo>
                      <a:pt x="436" y="155"/>
                    </a:lnTo>
                    <a:lnTo>
                      <a:pt x="506" y="251"/>
                    </a:lnTo>
                    <a:lnTo>
                      <a:pt x="506" y="333"/>
                    </a:lnTo>
                    <a:lnTo>
                      <a:pt x="541" y="407"/>
                    </a:lnTo>
                    <a:lnTo>
                      <a:pt x="567" y="503"/>
                    </a:lnTo>
                    <a:lnTo>
                      <a:pt x="567" y="576"/>
                    </a:lnTo>
                    <a:lnTo>
                      <a:pt x="532" y="643"/>
                    </a:lnTo>
                    <a:lnTo>
                      <a:pt x="532" y="562"/>
                    </a:lnTo>
                    <a:lnTo>
                      <a:pt x="532" y="458"/>
                    </a:lnTo>
                    <a:lnTo>
                      <a:pt x="462" y="295"/>
                    </a:lnTo>
                    <a:lnTo>
                      <a:pt x="444" y="215"/>
                    </a:lnTo>
                    <a:lnTo>
                      <a:pt x="401" y="148"/>
                    </a:lnTo>
                    <a:lnTo>
                      <a:pt x="348" y="178"/>
                    </a:lnTo>
                    <a:lnTo>
                      <a:pt x="348" y="118"/>
                    </a:lnTo>
                    <a:lnTo>
                      <a:pt x="339" y="66"/>
                    </a:lnTo>
                    <a:lnTo>
                      <a:pt x="295" y="73"/>
                    </a:lnTo>
                    <a:lnTo>
                      <a:pt x="278" y="133"/>
                    </a:lnTo>
                    <a:lnTo>
                      <a:pt x="226" y="52"/>
                    </a:lnTo>
                    <a:lnTo>
                      <a:pt x="147" y="52"/>
                    </a:lnTo>
                    <a:lnTo>
                      <a:pt x="102" y="73"/>
                    </a:lnTo>
                    <a:lnTo>
                      <a:pt x="26" y="118"/>
                    </a:lnTo>
                    <a:lnTo>
                      <a:pt x="0" y="31"/>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9" name="Freeform 43">
                <a:extLst>
                  <a:ext uri="{FF2B5EF4-FFF2-40B4-BE49-F238E27FC236}">
                    <a16:creationId xmlns:a16="http://schemas.microsoft.com/office/drawing/2014/main" id="{B003981F-B75E-4085-BACD-D9AEB27083E0}"/>
                  </a:ext>
                </a:extLst>
              </p:cNvPr>
              <p:cNvSpPr>
                <a:spLocks/>
              </p:cNvSpPr>
              <p:nvPr/>
            </p:nvSpPr>
            <p:spPr bwMode="auto">
              <a:xfrm>
                <a:off x="5431" y="455"/>
                <a:ext cx="91" cy="92"/>
              </a:xfrm>
              <a:custGeom>
                <a:avLst/>
                <a:gdLst/>
                <a:ahLst/>
                <a:cxnLst>
                  <a:cxn ang="0">
                    <a:pos x="210" y="0"/>
                  </a:cxn>
                  <a:cxn ang="0">
                    <a:pos x="244" y="37"/>
                  </a:cxn>
                  <a:cxn ang="0">
                    <a:pos x="244" y="97"/>
                  </a:cxn>
                  <a:cxn ang="0">
                    <a:pos x="227" y="133"/>
                  </a:cxn>
                  <a:cxn ang="0">
                    <a:pos x="272" y="185"/>
                  </a:cxn>
                  <a:cxn ang="0">
                    <a:pos x="193" y="185"/>
                  </a:cxn>
                  <a:cxn ang="0">
                    <a:pos x="193" y="133"/>
                  </a:cxn>
                  <a:cxn ang="0">
                    <a:pos x="193" y="60"/>
                  </a:cxn>
                  <a:cxn ang="0">
                    <a:pos x="165" y="112"/>
                  </a:cxn>
                  <a:cxn ang="0">
                    <a:pos x="105" y="119"/>
                  </a:cxn>
                  <a:cxn ang="0">
                    <a:pos x="0" y="97"/>
                  </a:cxn>
                  <a:cxn ang="0">
                    <a:pos x="87" y="75"/>
                  </a:cxn>
                  <a:cxn ang="0">
                    <a:pos x="165" y="37"/>
                  </a:cxn>
                  <a:cxn ang="0">
                    <a:pos x="210" y="0"/>
                  </a:cxn>
                </a:cxnLst>
                <a:rect l="0" t="0" r="r" b="b"/>
                <a:pathLst>
                  <a:path w="272" h="185">
                    <a:moveTo>
                      <a:pt x="210" y="0"/>
                    </a:moveTo>
                    <a:lnTo>
                      <a:pt x="244" y="37"/>
                    </a:lnTo>
                    <a:lnTo>
                      <a:pt x="244" y="97"/>
                    </a:lnTo>
                    <a:lnTo>
                      <a:pt x="227" y="133"/>
                    </a:lnTo>
                    <a:lnTo>
                      <a:pt x="272" y="185"/>
                    </a:lnTo>
                    <a:lnTo>
                      <a:pt x="193" y="185"/>
                    </a:lnTo>
                    <a:lnTo>
                      <a:pt x="193" y="133"/>
                    </a:lnTo>
                    <a:lnTo>
                      <a:pt x="193" y="60"/>
                    </a:lnTo>
                    <a:lnTo>
                      <a:pt x="165" y="112"/>
                    </a:lnTo>
                    <a:lnTo>
                      <a:pt x="105" y="119"/>
                    </a:lnTo>
                    <a:lnTo>
                      <a:pt x="0" y="97"/>
                    </a:lnTo>
                    <a:lnTo>
                      <a:pt x="87" y="75"/>
                    </a:lnTo>
                    <a:lnTo>
                      <a:pt x="165" y="37"/>
                    </a:lnTo>
                    <a:lnTo>
                      <a:pt x="210"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80" name="Freeform 44">
                <a:extLst>
                  <a:ext uri="{FF2B5EF4-FFF2-40B4-BE49-F238E27FC236}">
                    <a16:creationId xmlns:a16="http://schemas.microsoft.com/office/drawing/2014/main" id="{74380D42-17AB-47D8-A80E-7342CEDFF3BD}"/>
                  </a:ext>
                </a:extLst>
              </p:cNvPr>
              <p:cNvSpPr>
                <a:spLocks/>
              </p:cNvSpPr>
              <p:nvPr/>
            </p:nvSpPr>
            <p:spPr bwMode="auto">
              <a:xfrm>
                <a:off x="5034" y="218"/>
                <a:ext cx="158" cy="181"/>
              </a:xfrm>
              <a:custGeom>
                <a:avLst/>
                <a:gdLst/>
                <a:ahLst/>
                <a:cxnLst>
                  <a:cxn ang="0">
                    <a:pos x="122" y="0"/>
                  </a:cxn>
                  <a:cxn ang="0">
                    <a:pos x="263" y="0"/>
                  </a:cxn>
                  <a:cxn ang="0">
                    <a:pos x="334" y="30"/>
                  </a:cxn>
                  <a:cxn ang="0">
                    <a:pos x="394" y="126"/>
                  </a:cxn>
                  <a:cxn ang="0">
                    <a:pos x="439" y="243"/>
                  </a:cxn>
                  <a:cxn ang="0">
                    <a:pos x="474" y="362"/>
                  </a:cxn>
                  <a:cxn ang="0">
                    <a:pos x="394" y="288"/>
                  </a:cxn>
                  <a:cxn ang="0">
                    <a:pos x="334" y="140"/>
                  </a:cxn>
                  <a:cxn ang="0">
                    <a:pos x="246" y="96"/>
                  </a:cxn>
                  <a:cxn ang="0">
                    <a:pos x="141" y="96"/>
                  </a:cxn>
                  <a:cxn ang="0">
                    <a:pos x="0" y="126"/>
                  </a:cxn>
                  <a:cxn ang="0">
                    <a:pos x="35" y="74"/>
                  </a:cxn>
                  <a:cxn ang="0">
                    <a:pos x="122" y="0"/>
                  </a:cxn>
                </a:cxnLst>
                <a:rect l="0" t="0" r="r" b="b"/>
                <a:pathLst>
                  <a:path w="474" h="362">
                    <a:moveTo>
                      <a:pt x="122" y="0"/>
                    </a:moveTo>
                    <a:lnTo>
                      <a:pt x="263" y="0"/>
                    </a:lnTo>
                    <a:lnTo>
                      <a:pt x="334" y="30"/>
                    </a:lnTo>
                    <a:lnTo>
                      <a:pt x="394" y="126"/>
                    </a:lnTo>
                    <a:lnTo>
                      <a:pt x="439" y="243"/>
                    </a:lnTo>
                    <a:lnTo>
                      <a:pt x="474" y="362"/>
                    </a:lnTo>
                    <a:lnTo>
                      <a:pt x="394" y="288"/>
                    </a:lnTo>
                    <a:lnTo>
                      <a:pt x="334" y="140"/>
                    </a:lnTo>
                    <a:lnTo>
                      <a:pt x="246" y="96"/>
                    </a:lnTo>
                    <a:lnTo>
                      <a:pt x="141" y="96"/>
                    </a:lnTo>
                    <a:lnTo>
                      <a:pt x="0" y="126"/>
                    </a:lnTo>
                    <a:lnTo>
                      <a:pt x="35" y="74"/>
                    </a:lnTo>
                    <a:lnTo>
                      <a:pt x="122"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81" name="Freeform 45">
                <a:extLst>
                  <a:ext uri="{FF2B5EF4-FFF2-40B4-BE49-F238E27FC236}">
                    <a16:creationId xmlns:a16="http://schemas.microsoft.com/office/drawing/2014/main" id="{C74914DA-83A1-46D0-B3A8-B62256AE6BF9}"/>
                  </a:ext>
                </a:extLst>
              </p:cNvPr>
              <p:cNvSpPr>
                <a:spLocks/>
              </p:cNvSpPr>
              <p:nvPr/>
            </p:nvSpPr>
            <p:spPr bwMode="auto">
              <a:xfrm>
                <a:off x="5177" y="709"/>
                <a:ext cx="75" cy="188"/>
              </a:xfrm>
              <a:custGeom>
                <a:avLst/>
                <a:gdLst/>
                <a:ahLst/>
                <a:cxnLst>
                  <a:cxn ang="0">
                    <a:pos x="88" y="89"/>
                  </a:cxn>
                  <a:cxn ang="0">
                    <a:pos x="64" y="128"/>
                  </a:cxn>
                  <a:cxn ang="0">
                    <a:pos x="44" y="163"/>
                  </a:cxn>
                  <a:cxn ang="0">
                    <a:pos x="29" y="194"/>
                  </a:cxn>
                  <a:cxn ang="0">
                    <a:pos x="18" y="224"/>
                  </a:cxn>
                  <a:cxn ang="0">
                    <a:pos x="9" y="254"/>
                  </a:cxn>
                  <a:cxn ang="0">
                    <a:pos x="5" y="288"/>
                  </a:cxn>
                  <a:cxn ang="0">
                    <a:pos x="2" y="325"/>
                  </a:cxn>
                  <a:cxn ang="0">
                    <a:pos x="0" y="369"/>
                  </a:cxn>
                  <a:cxn ang="0">
                    <a:pos x="159" y="377"/>
                  </a:cxn>
                  <a:cxn ang="0">
                    <a:pos x="159" y="281"/>
                  </a:cxn>
                  <a:cxn ang="0">
                    <a:pos x="159" y="236"/>
                  </a:cxn>
                  <a:cxn ang="0">
                    <a:pos x="225" y="133"/>
                  </a:cxn>
                  <a:cxn ang="0">
                    <a:pos x="140" y="162"/>
                  </a:cxn>
                  <a:cxn ang="0">
                    <a:pos x="150" y="89"/>
                  </a:cxn>
                  <a:cxn ang="0">
                    <a:pos x="167" y="0"/>
                  </a:cxn>
                  <a:cxn ang="0">
                    <a:pos x="123" y="36"/>
                  </a:cxn>
                  <a:cxn ang="0">
                    <a:pos x="88" y="89"/>
                  </a:cxn>
                </a:cxnLst>
                <a:rect l="0" t="0" r="r" b="b"/>
                <a:pathLst>
                  <a:path w="225" h="377">
                    <a:moveTo>
                      <a:pt x="88" y="89"/>
                    </a:moveTo>
                    <a:lnTo>
                      <a:pt x="64" y="128"/>
                    </a:lnTo>
                    <a:lnTo>
                      <a:pt x="44" y="163"/>
                    </a:lnTo>
                    <a:lnTo>
                      <a:pt x="29" y="194"/>
                    </a:lnTo>
                    <a:lnTo>
                      <a:pt x="18" y="224"/>
                    </a:lnTo>
                    <a:lnTo>
                      <a:pt x="9" y="254"/>
                    </a:lnTo>
                    <a:lnTo>
                      <a:pt x="5" y="288"/>
                    </a:lnTo>
                    <a:lnTo>
                      <a:pt x="2" y="325"/>
                    </a:lnTo>
                    <a:lnTo>
                      <a:pt x="0" y="369"/>
                    </a:lnTo>
                    <a:lnTo>
                      <a:pt x="159" y="377"/>
                    </a:lnTo>
                    <a:lnTo>
                      <a:pt x="159" y="281"/>
                    </a:lnTo>
                    <a:lnTo>
                      <a:pt x="159" y="236"/>
                    </a:lnTo>
                    <a:lnTo>
                      <a:pt x="225" y="133"/>
                    </a:lnTo>
                    <a:lnTo>
                      <a:pt x="140" y="162"/>
                    </a:lnTo>
                    <a:lnTo>
                      <a:pt x="150" y="89"/>
                    </a:lnTo>
                    <a:lnTo>
                      <a:pt x="167" y="0"/>
                    </a:lnTo>
                    <a:lnTo>
                      <a:pt x="123" y="36"/>
                    </a:lnTo>
                    <a:lnTo>
                      <a:pt x="88" y="89"/>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82" name="Freeform 46">
                <a:extLst>
                  <a:ext uri="{FF2B5EF4-FFF2-40B4-BE49-F238E27FC236}">
                    <a16:creationId xmlns:a16="http://schemas.microsoft.com/office/drawing/2014/main" id="{5A8EA634-03C0-4E18-B534-D7B7B2EB9027}"/>
                  </a:ext>
                </a:extLst>
              </p:cNvPr>
              <p:cNvSpPr>
                <a:spLocks/>
              </p:cNvSpPr>
              <p:nvPr/>
            </p:nvSpPr>
            <p:spPr bwMode="auto">
              <a:xfrm>
                <a:off x="5039" y="531"/>
                <a:ext cx="136" cy="270"/>
              </a:xfrm>
              <a:custGeom>
                <a:avLst/>
                <a:gdLst/>
                <a:ahLst/>
                <a:cxnLst>
                  <a:cxn ang="0">
                    <a:pos x="243" y="0"/>
                  </a:cxn>
                  <a:cxn ang="0">
                    <a:pos x="243" y="60"/>
                  </a:cxn>
                  <a:cxn ang="0">
                    <a:pos x="259" y="98"/>
                  </a:cxn>
                  <a:cxn ang="0">
                    <a:pos x="269" y="129"/>
                  </a:cxn>
                  <a:cxn ang="0">
                    <a:pos x="269" y="189"/>
                  </a:cxn>
                  <a:cxn ang="0">
                    <a:pos x="269" y="229"/>
                  </a:cxn>
                  <a:cxn ang="0">
                    <a:pos x="269" y="259"/>
                  </a:cxn>
                  <a:cxn ang="0">
                    <a:pos x="305" y="302"/>
                  </a:cxn>
                  <a:cxn ang="0">
                    <a:pos x="285" y="324"/>
                  </a:cxn>
                  <a:cxn ang="0">
                    <a:pos x="219" y="384"/>
                  </a:cxn>
                  <a:cxn ang="0">
                    <a:pos x="142" y="388"/>
                  </a:cxn>
                  <a:cxn ang="0">
                    <a:pos x="76" y="440"/>
                  </a:cxn>
                  <a:cxn ang="0">
                    <a:pos x="20" y="478"/>
                  </a:cxn>
                  <a:cxn ang="0">
                    <a:pos x="0" y="522"/>
                  </a:cxn>
                  <a:cxn ang="0">
                    <a:pos x="45" y="517"/>
                  </a:cxn>
                  <a:cxn ang="0">
                    <a:pos x="76" y="478"/>
                  </a:cxn>
                  <a:cxn ang="0">
                    <a:pos x="91" y="448"/>
                  </a:cxn>
                  <a:cxn ang="0">
                    <a:pos x="137" y="444"/>
                  </a:cxn>
                  <a:cxn ang="0">
                    <a:pos x="127" y="478"/>
                  </a:cxn>
                  <a:cxn ang="0">
                    <a:pos x="127" y="508"/>
                  </a:cxn>
                  <a:cxn ang="0">
                    <a:pos x="173" y="538"/>
                  </a:cxn>
                  <a:cxn ang="0">
                    <a:pos x="183" y="517"/>
                  </a:cxn>
                  <a:cxn ang="0">
                    <a:pos x="157" y="504"/>
                  </a:cxn>
                  <a:cxn ang="0">
                    <a:pos x="157" y="465"/>
                  </a:cxn>
                  <a:cxn ang="0">
                    <a:pos x="203" y="435"/>
                  </a:cxn>
                  <a:cxn ang="0">
                    <a:pos x="243" y="435"/>
                  </a:cxn>
                  <a:cxn ang="0">
                    <a:pos x="275" y="435"/>
                  </a:cxn>
                  <a:cxn ang="0">
                    <a:pos x="275" y="400"/>
                  </a:cxn>
                  <a:cxn ang="0">
                    <a:pos x="296" y="367"/>
                  </a:cxn>
                  <a:cxn ang="0">
                    <a:pos x="335" y="345"/>
                  </a:cxn>
                  <a:cxn ang="0">
                    <a:pos x="381" y="367"/>
                  </a:cxn>
                  <a:cxn ang="0">
                    <a:pos x="387" y="319"/>
                  </a:cxn>
                  <a:cxn ang="0">
                    <a:pos x="361" y="269"/>
                  </a:cxn>
                  <a:cxn ang="0">
                    <a:pos x="335" y="255"/>
                  </a:cxn>
                  <a:cxn ang="0">
                    <a:pos x="361" y="225"/>
                  </a:cxn>
                  <a:cxn ang="0">
                    <a:pos x="407" y="225"/>
                  </a:cxn>
                  <a:cxn ang="0">
                    <a:pos x="407" y="189"/>
                  </a:cxn>
                  <a:cxn ang="0">
                    <a:pos x="351" y="189"/>
                  </a:cxn>
                  <a:cxn ang="0">
                    <a:pos x="327" y="189"/>
                  </a:cxn>
                  <a:cxn ang="0">
                    <a:pos x="327" y="163"/>
                  </a:cxn>
                  <a:cxn ang="0">
                    <a:pos x="345" y="116"/>
                  </a:cxn>
                  <a:cxn ang="0">
                    <a:pos x="309" y="141"/>
                  </a:cxn>
                  <a:cxn ang="0">
                    <a:pos x="299" y="116"/>
                  </a:cxn>
                  <a:cxn ang="0">
                    <a:pos x="299" y="86"/>
                  </a:cxn>
                  <a:cxn ang="0">
                    <a:pos x="289" y="13"/>
                  </a:cxn>
                  <a:cxn ang="0">
                    <a:pos x="243" y="0"/>
                  </a:cxn>
                </a:cxnLst>
                <a:rect l="0" t="0" r="r" b="b"/>
                <a:pathLst>
                  <a:path w="407" h="538">
                    <a:moveTo>
                      <a:pt x="243" y="0"/>
                    </a:moveTo>
                    <a:lnTo>
                      <a:pt x="243" y="60"/>
                    </a:lnTo>
                    <a:lnTo>
                      <a:pt x="259" y="98"/>
                    </a:lnTo>
                    <a:lnTo>
                      <a:pt x="269" y="129"/>
                    </a:lnTo>
                    <a:lnTo>
                      <a:pt x="269" y="189"/>
                    </a:lnTo>
                    <a:lnTo>
                      <a:pt x="269" y="229"/>
                    </a:lnTo>
                    <a:lnTo>
                      <a:pt x="269" y="259"/>
                    </a:lnTo>
                    <a:lnTo>
                      <a:pt x="305" y="302"/>
                    </a:lnTo>
                    <a:lnTo>
                      <a:pt x="285" y="324"/>
                    </a:lnTo>
                    <a:lnTo>
                      <a:pt x="219" y="384"/>
                    </a:lnTo>
                    <a:lnTo>
                      <a:pt x="142" y="388"/>
                    </a:lnTo>
                    <a:lnTo>
                      <a:pt x="76" y="440"/>
                    </a:lnTo>
                    <a:lnTo>
                      <a:pt x="20" y="478"/>
                    </a:lnTo>
                    <a:lnTo>
                      <a:pt x="0" y="522"/>
                    </a:lnTo>
                    <a:lnTo>
                      <a:pt x="45" y="517"/>
                    </a:lnTo>
                    <a:lnTo>
                      <a:pt x="76" y="478"/>
                    </a:lnTo>
                    <a:lnTo>
                      <a:pt x="91" y="448"/>
                    </a:lnTo>
                    <a:lnTo>
                      <a:pt x="137" y="444"/>
                    </a:lnTo>
                    <a:lnTo>
                      <a:pt x="127" y="478"/>
                    </a:lnTo>
                    <a:lnTo>
                      <a:pt x="127" y="508"/>
                    </a:lnTo>
                    <a:lnTo>
                      <a:pt x="173" y="538"/>
                    </a:lnTo>
                    <a:lnTo>
                      <a:pt x="183" y="517"/>
                    </a:lnTo>
                    <a:lnTo>
                      <a:pt x="157" y="504"/>
                    </a:lnTo>
                    <a:lnTo>
                      <a:pt x="157" y="465"/>
                    </a:lnTo>
                    <a:lnTo>
                      <a:pt x="203" y="435"/>
                    </a:lnTo>
                    <a:lnTo>
                      <a:pt x="243" y="435"/>
                    </a:lnTo>
                    <a:lnTo>
                      <a:pt x="275" y="435"/>
                    </a:lnTo>
                    <a:lnTo>
                      <a:pt x="275" y="400"/>
                    </a:lnTo>
                    <a:lnTo>
                      <a:pt x="296" y="367"/>
                    </a:lnTo>
                    <a:lnTo>
                      <a:pt x="335" y="345"/>
                    </a:lnTo>
                    <a:lnTo>
                      <a:pt x="381" y="367"/>
                    </a:lnTo>
                    <a:lnTo>
                      <a:pt x="387" y="319"/>
                    </a:lnTo>
                    <a:lnTo>
                      <a:pt x="361" y="269"/>
                    </a:lnTo>
                    <a:lnTo>
                      <a:pt x="335" y="255"/>
                    </a:lnTo>
                    <a:lnTo>
                      <a:pt x="361" y="225"/>
                    </a:lnTo>
                    <a:lnTo>
                      <a:pt x="407" y="225"/>
                    </a:lnTo>
                    <a:lnTo>
                      <a:pt x="407" y="189"/>
                    </a:lnTo>
                    <a:lnTo>
                      <a:pt x="351" y="189"/>
                    </a:lnTo>
                    <a:lnTo>
                      <a:pt x="327" y="189"/>
                    </a:lnTo>
                    <a:lnTo>
                      <a:pt x="327" y="163"/>
                    </a:lnTo>
                    <a:lnTo>
                      <a:pt x="345" y="116"/>
                    </a:lnTo>
                    <a:lnTo>
                      <a:pt x="309" y="141"/>
                    </a:lnTo>
                    <a:lnTo>
                      <a:pt x="299" y="116"/>
                    </a:lnTo>
                    <a:lnTo>
                      <a:pt x="299" y="86"/>
                    </a:lnTo>
                    <a:lnTo>
                      <a:pt x="289" y="13"/>
                    </a:lnTo>
                    <a:lnTo>
                      <a:pt x="243" y="0"/>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83" name="Rectangle 47">
                <a:extLst>
                  <a:ext uri="{FF2B5EF4-FFF2-40B4-BE49-F238E27FC236}">
                    <a16:creationId xmlns:a16="http://schemas.microsoft.com/office/drawing/2014/main" id="{5BF06543-03CA-412D-8F39-57ED50AE6FC5}"/>
                  </a:ext>
                </a:extLst>
              </p:cNvPr>
              <p:cNvSpPr>
                <a:spLocks noChangeArrowheads="1"/>
              </p:cNvSpPr>
              <p:nvPr/>
            </p:nvSpPr>
            <p:spPr bwMode="auto">
              <a:xfrm>
                <a:off x="5360" y="873"/>
                <a:ext cx="254" cy="30"/>
              </a:xfrm>
              <a:prstGeom prst="rect">
                <a:avLst/>
              </a:prstGeom>
              <a:solidFill>
                <a:srgbClr val="077ABA"/>
              </a:solid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84" name="Freeform 48">
                <a:extLst>
                  <a:ext uri="{FF2B5EF4-FFF2-40B4-BE49-F238E27FC236}">
                    <a16:creationId xmlns:a16="http://schemas.microsoft.com/office/drawing/2014/main" id="{575F16BF-21C2-4591-9DE9-EDFF362120CC}"/>
                  </a:ext>
                </a:extLst>
              </p:cNvPr>
              <p:cNvSpPr>
                <a:spLocks/>
              </p:cNvSpPr>
              <p:nvPr/>
            </p:nvSpPr>
            <p:spPr bwMode="auto">
              <a:xfrm>
                <a:off x="5240" y="386"/>
                <a:ext cx="44" cy="131"/>
              </a:xfrm>
              <a:custGeom>
                <a:avLst/>
                <a:gdLst/>
                <a:ahLst/>
                <a:cxnLst>
                  <a:cxn ang="0">
                    <a:pos x="0" y="0"/>
                  </a:cxn>
                  <a:cxn ang="0">
                    <a:pos x="12" y="72"/>
                  </a:cxn>
                  <a:cxn ang="0">
                    <a:pos x="45" y="120"/>
                  </a:cxn>
                  <a:cxn ang="0">
                    <a:pos x="45" y="162"/>
                  </a:cxn>
                  <a:cxn ang="0">
                    <a:pos x="72" y="226"/>
                  </a:cxn>
                  <a:cxn ang="0">
                    <a:pos x="91" y="238"/>
                  </a:cxn>
                  <a:cxn ang="0">
                    <a:pos x="91" y="263"/>
                  </a:cxn>
                  <a:cxn ang="0">
                    <a:pos x="133" y="263"/>
                  </a:cxn>
                  <a:cxn ang="0">
                    <a:pos x="114" y="216"/>
                  </a:cxn>
                  <a:cxn ang="0">
                    <a:pos x="80" y="168"/>
                  </a:cxn>
                  <a:cxn ang="0">
                    <a:pos x="84" y="124"/>
                  </a:cxn>
                  <a:cxn ang="0">
                    <a:pos x="35" y="80"/>
                  </a:cxn>
                  <a:cxn ang="0">
                    <a:pos x="19" y="41"/>
                  </a:cxn>
                  <a:cxn ang="0">
                    <a:pos x="0" y="0"/>
                  </a:cxn>
                </a:cxnLst>
                <a:rect l="0" t="0" r="r" b="b"/>
                <a:pathLst>
                  <a:path w="133" h="263">
                    <a:moveTo>
                      <a:pt x="0" y="0"/>
                    </a:moveTo>
                    <a:lnTo>
                      <a:pt x="12" y="72"/>
                    </a:lnTo>
                    <a:lnTo>
                      <a:pt x="45" y="120"/>
                    </a:lnTo>
                    <a:lnTo>
                      <a:pt x="45" y="162"/>
                    </a:lnTo>
                    <a:lnTo>
                      <a:pt x="72" y="226"/>
                    </a:lnTo>
                    <a:lnTo>
                      <a:pt x="91" y="238"/>
                    </a:lnTo>
                    <a:lnTo>
                      <a:pt x="91" y="263"/>
                    </a:lnTo>
                    <a:lnTo>
                      <a:pt x="133" y="263"/>
                    </a:lnTo>
                    <a:lnTo>
                      <a:pt x="114" y="216"/>
                    </a:lnTo>
                    <a:lnTo>
                      <a:pt x="80" y="168"/>
                    </a:lnTo>
                    <a:lnTo>
                      <a:pt x="84" y="124"/>
                    </a:lnTo>
                    <a:lnTo>
                      <a:pt x="35" y="80"/>
                    </a:lnTo>
                    <a:lnTo>
                      <a:pt x="19" y="41"/>
                    </a:lnTo>
                    <a:lnTo>
                      <a:pt x="0" y="0"/>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grpSp>
      <p:grpSp>
        <p:nvGrpSpPr>
          <p:cNvPr id="85" name="Group 14">
            <a:extLst>
              <a:ext uri="{FF2B5EF4-FFF2-40B4-BE49-F238E27FC236}">
                <a16:creationId xmlns:a16="http://schemas.microsoft.com/office/drawing/2014/main" id="{342FBC7A-0B05-4455-AAE1-8C81D1B13988}"/>
              </a:ext>
            </a:extLst>
          </p:cNvPr>
          <p:cNvGrpSpPr>
            <a:grpSpLocks/>
          </p:cNvGrpSpPr>
          <p:nvPr/>
        </p:nvGrpSpPr>
        <p:grpSpPr bwMode="auto">
          <a:xfrm>
            <a:off x="2411761" y="5373288"/>
            <a:ext cx="585788" cy="1095375"/>
            <a:chOff x="4659" y="345"/>
            <a:chExt cx="369" cy="690"/>
          </a:xfrm>
        </p:grpSpPr>
        <p:sp>
          <p:nvSpPr>
            <p:cNvPr id="86" name="Freeform 15">
              <a:extLst>
                <a:ext uri="{FF2B5EF4-FFF2-40B4-BE49-F238E27FC236}">
                  <a16:creationId xmlns:a16="http://schemas.microsoft.com/office/drawing/2014/main" id="{75885C6B-F951-47DF-B2B7-F4429E8E1EEB}"/>
                </a:ext>
              </a:extLst>
            </p:cNvPr>
            <p:cNvSpPr>
              <a:spLocks/>
            </p:cNvSpPr>
            <p:nvPr/>
          </p:nvSpPr>
          <p:spPr bwMode="auto">
            <a:xfrm>
              <a:off x="4708" y="602"/>
              <a:ext cx="310" cy="414"/>
            </a:xfrm>
            <a:custGeom>
              <a:avLst/>
              <a:gdLst/>
              <a:ahLst/>
              <a:cxnLst>
                <a:cxn ang="0">
                  <a:pos x="265" y="528"/>
                </a:cxn>
                <a:cxn ang="0">
                  <a:pos x="110" y="521"/>
                </a:cxn>
                <a:cxn ang="0">
                  <a:pos x="36" y="436"/>
                </a:cxn>
                <a:cxn ang="0">
                  <a:pos x="147" y="460"/>
                </a:cxn>
                <a:cxn ang="0">
                  <a:pos x="65" y="352"/>
                </a:cxn>
                <a:cxn ang="0">
                  <a:pos x="46" y="159"/>
                </a:cxn>
                <a:cxn ang="0">
                  <a:pos x="93" y="190"/>
                </a:cxn>
                <a:cxn ang="0">
                  <a:pos x="147" y="228"/>
                </a:cxn>
                <a:cxn ang="0">
                  <a:pos x="147" y="183"/>
                </a:cxn>
                <a:cxn ang="0">
                  <a:pos x="147" y="90"/>
                </a:cxn>
                <a:cxn ang="0">
                  <a:pos x="211" y="136"/>
                </a:cxn>
                <a:cxn ang="0">
                  <a:pos x="311" y="152"/>
                </a:cxn>
                <a:cxn ang="0">
                  <a:pos x="357" y="98"/>
                </a:cxn>
                <a:cxn ang="0">
                  <a:pos x="385" y="144"/>
                </a:cxn>
                <a:cxn ang="0">
                  <a:pos x="393" y="228"/>
                </a:cxn>
                <a:cxn ang="0">
                  <a:pos x="484" y="259"/>
                </a:cxn>
                <a:cxn ang="0">
                  <a:pos x="521" y="174"/>
                </a:cxn>
                <a:cxn ang="0">
                  <a:pos x="603" y="0"/>
                </a:cxn>
                <a:cxn ang="0">
                  <a:pos x="649" y="82"/>
                </a:cxn>
                <a:cxn ang="0">
                  <a:pos x="649" y="159"/>
                </a:cxn>
                <a:cxn ang="0">
                  <a:pos x="786" y="183"/>
                </a:cxn>
                <a:cxn ang="0">
                  <a:pos x="850" y="90"/>
                </a:cxn>
                <a:cxn ang="0">
                  <a:pos x="932" y="144"/>
                </a:cxn>
                <a:cxn ang="0">
                  <a:pos x="923" y="221"/>
                </a:cxn>
                <a:cxn ang="0">
                  <a:pos x="832" y="305"/>
                </a:cxn>
                <a:cxn ang="0">
                  <a:pos x="923" y="313"/>
                </a:cxn>
                <a:cxn ang="0">
                  <a:pos x="923" y="390"/>
                </a:cxn>
                <a:cxn ang="0">
                  <a:pos x="814" y="436"/>
                </a:cxn>
                <a:cxn ang="0">
                  <a:pos x="860" y="474"/>
                </a:cxn>
                <a:cxn ang="0">
                  <a:pos x="904" y="521"/>
                </a:cxn>
                <a:cxn ang="0">
                  <a:pos x="822" y="551"/>
                </a:cxn>
                <a:cxn ang="0">
                  <a:pos x="658" y="551"/>
                </a:cxn>
                <a:cxn ang="0">
                  <a:pos x="768" y="643"/>
                </a:cxn>
                <a:cxn ang="0">
                  <a:pos x="795" y="744"/>
                </a:cxn>
                <a:cxn ang="0">
                  <a:pos x="667" y="667"/>
                </a:cxn>
                <a:cxn ang="0">
                  <a:pos x="667" y="767"/>
                </a:cxn>
                <a:cxn ang="0">
                  <a:pos x="667" y="828"/>
                </a:cxn>
                <a:cxn ang="0">
                  <a:pos x="582" y="828"/>
                </a:cxn>
                <a:cxn ang="0">
                  <a:pos x="511" y="713"/>
                </a:cxn>
                <a:cxn ang="0">
                  <a:pos x="475" y="782"/>
                </a:cxn>
                <a:cxn ang="0">
                  <a:pos x="457" y="728"/>
                </a:cxn>
                <a:cxn ang="0">
                  <a:pos x="357" y="782"/>
                </a:cxn>
                <a:cxn ang="0">
                  <a:pos x="357" y="674"/>
                </a:cxn>
                <a:cxn ang="0">
                  <a:pos x="257" y="706"/>
                </a:cxn>
                <a:cxn ang="0">
                  <a:pos x="0" y="736"/>
                </a:cxn>
                <a:cxn ang="0">
                  <a:pos x="74" y="659"/>
                </a:cxn>
                <a:cxn ang="0">
                  <a:pos x="265" y="528"/>
                </a:cxn>
              </a:cxnLst>
              <a:rect l="0" t="0" r="r" b="b"/>
              <a:pathLst>
                <a:path w="932" h="828">
                  <a:moveTo>
                    <a:pt x="265" y="528"/>
                  </a:moveTo>
                  <a:lnTo>
                    <a:pt x="110" y="521"/>
                  </a:lnTo>
                  <a:lnTo>
                    <a:pt x="36" y="436"/>
                  </a:lnTo>
                  <a:lnTo>
                    <a:pt x="147" y="460"/>
                  </a:lnTo>
                  <a:lnTo>
                    <a:pt x="65" y="352"/>
                  </a:lnTo>
                  <a:lnTo>
                    <a:pt x="46" y="159"/>
                  </a:lnTo>
                  <a:lnTo>
                    <a:pt x="93" y="190"/>
                  </a:lnTo>
                  <a:lnTo>
                    <a:pt x="147" y="228"/>
                  </a:lnTo>
                  <a:lnTo>
                    <a:pt x="147" y="183"/>
                  </a:lnTo>
                  <a:lnTo>
                    <a:pt x="147" y="90"/>
                  </a:lnTo>
                  <a:lnTo>
                    <a:pt x="211" y="136"/>
                  </a:lnTo>
                  <a:lnTo>
                    <a:pt x="311" y="152"/>
                  </a:lnTo>
                  <a:lnTo>
                    <a:pt x="357" y="98"/>
                  </a:lnTo>
                  <a:lnTo>
                    <a:pt x="385" y="144"/>
                  </a:lnTo>
                  <a:lnTo>
                    <a:pt x="393" y="228"/>
                  </a:lnTo>
                  <a:lnTo>
                    <a:pt x="484" y="259"/>
                  </a:lnTo>
                  <a:lnTo>
                    <a:pt x="521" y="174"/>
                  </a:lnTo>
                  <a:lnTo>
                    <a:pt x="603" y="0"/>
                  </a:lnTo>
                  <a:lnTo>
                    <a:pt x="649" y="82"/>
                  </a:lnTo>
                  <a:lnTo>
                    <a:pt x="649" y="159"/>
                  </a:lnTo>
                  <a:lnTo>
                    <a:pt x="786" y="183"/>
                  </a:lnTo>
                  <a:lnTo>
                    <a:pt x="850" y="90"/>
                  </a:lnTo>
                  <a:lnTo>
                    <a:pt x="932" y="144"/>
                  </a:lnTo>
                  <a:lnTo>
                    <a:pt x="923" y="221"/>
                  </a:lnTo>
                  <a:lnTo>
                    <a:pt x="832" y="305"/>
                  </a:lnTo>
                  <a:lnTo>
                    <a:pt x="923" y="313"/>
                  </a:lnTo>
                  <a:lnTo>
                    <a:pt x="923" y="390"/>
                  </a:lnTo>
                  <a:lnTo>
                    <a:pt x="814" y="436"/>
                  </a:lnTo>
                  <a:lnTo>
                    <a:pt x="860" y="474"/>
                  </a:lnTo>
                  <a:lnTo>
                    <a:pt x="904" y="521"/>
                  </a:lnTo>
                  <a:lnTo>
                    <a:pt x="822" y="551"/>
                  </a:lnTo>
                  <a:lnTo>
                    <a:pt x="658" y="551"/>
                  </a:lnTo>
                  <a:lnTo>
                    <a:pt x="768" y="643"/>
                  </a:lnTo>
                  <a:lnTo>
                    <a:pt x="795" y="744"/>
                  </a:lnTo>
                  <a:lnTo>
                    <a:pt x="667" y="667"/>
                  </a:lnTo>
                  <a:lnTo>
                    <a:pt x="667" y="767"/>
                  </a:lnTo>
                  <a:lnTo>
                    <a:pt x="667" y="828"/>
                  </a:lnTo>
                  <a:lnTo>
                    <a:pt x="582" y="828"/>
                  </a:lnTo>
                  <a:lnTo>
                    <a:pt x="511" y="713"/>
                  </a:lnTo>
                  <a:lnTo>
                    <a:pt x="475" y="782"/>
                  </a:lnTo>
                  <a:lnTo>
                    <a:pt x="457" y="728"/>
                  </a:lnTo>
                  <a:lnTo>
                    <a:pt x="357" y="782"/>
                  </a:lnTo>
                  <a:lnTo>
                    <a:pt x="357" y="674"/>
                  </a:lnTo>
                  <a:lnTo>
                    <a:pt x="257" y="706"/>
                  </a:lnTo>
                  <a:lnTo>
                    <a:pt x="0" y="736"/>
                  </a:lnTo>
                  <a:lnTo>
                    <a:pt x="74" y="659"/>
                  </a:lnTo>
                  <a:lnTo>
                    <a:pt x="265" y="528"/>
                  </a:lnTo>
                  <a:close/>
                </a:path>
              </a:pathLst>
            </a:custGeom>
            <a:solidFill>
              <a:srgbClr val="289EE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87" name="Freeform 16">
              <a:extLst>
                <a:ext uri="{FF2B5EF4-FFF2-40B4-BE49-F238E27FC236}">
                  <a16:creationId xmlns:a16="http://schemas.microsoft.com/office/drawing/2014/main" id="{EBC581B4-1C1D-474F-803B-41B234BCC068}"/>
                </a:ext>
              </a:extLst>
            </p:cNvPr>
            <p:cNvSpPr>
              <a:spLocks/>
            </p:cNvSpPr>
            <p:nvPr/>
          </p:nvSpPr>
          <p:spPr bwMode="auto">
            <a:xfrm>
              <a:off x="4760" y="724"/>
              <a:ext cx="204" cy="196"/>
            </a:xfrm>
            <a:custGeom>
              <a:avLst/>
              <a:gdLst/>
              <a:ahLst/>
              <a:cxnLst>
                <a:cxn ang="0">
                  <a:pos x="365" y="57"/>
                </a:cxn>
                <a:cxn ang="0">
                  <a:pos x="483" y="0"/>
                </a:cxn>
                <a:cxn ang="0">
                  <a:pos x="483" y="77"/>
                </a:cxn>
                <a:cxn ang="0">
                  <a:pos x="567" y="31"/>
                </a:cxn>
                <a:cxn ang="0">
                  <a:pos x="567" y="85"/>
                </a:cxn>
                <a:cxn ang="0">
                  <a:pos x="493" y="169"/>
                </a:cxn>
                <a:cxn ang="0">
                  <a:pos x="603" y="123"/>
                </a:cxn>
                <a:cxn ang="0">
                  <a:pos x="557" y="200"/>
                </a:cxn>
                <a:cxn ang="0">
                  <a:pos x="612" y="230"/>
                </a:cxn>
                <a:cxn ang="0">
                  <a:pos x="557" y="246"/>
                </a:cxn>
                <a:cxn ang="0">
                  <a:pos x="495" y="288"/>
                </a:cxn>
                <a:cxn ang="0">
                  <a:pos x="439" y="307"/>
                </a:cxn>
                <a:cxn ang="0">
                  <a:pos x="475" y="385"/>
                </a:cxn>
                <a:cxn ang="0">
                  <a:pos x="393" y="361"/>
                </a:cxn>
                <a:cxn ang="0">
                  <a:pos x="328" y="277"/>
                </a:cxn>
                <a:cxn ang="0">
                  <a:pos x="328" y="354"/>
                </a:cxn>
                <a:cxn ang="0">
                  <a:pos x="273" y="392"/>
                </a:cxn>
                <a:cxn ang="0">
                  <a:pos x="273" y="307"/>
                </a:cxn>
                <a:cxn ang="0">
                  <a:pos x="183" y="377"/>
                </a:cxn>
                <a:cxn ang="0">
                  <a:pos x="109" y="385"/>
                </a:cxn>
                <a:cxn ang="0">
                  <a:pos x="201" y="293"/>
                </a:cxn>
                <a:cxn ang="0">
                  <a:pos x="0" y="216"/>
                </a:cxn>
                <a:cxn ang="0">
                  <a:pos x="137" y="185"/>
                </a:cxn>
                <a:cxn ang="0">
                  <a:pos x="36" y="85"/>
                </a:cxn>
                <a:cxn ang="0">
                  <a:pos x="118" y="99"/>
                </a:cxn>
                <a:cxn ang="0">
                  <a:pos x="118" y="7"/>
                </a:cxn>
                <a:cxn ang="0">
                  <a:pos x="229" y="123"/>
                </a:cxn>
                <a:cxn ang="0">
                  <a:pos x="237" y="54"/>
                </a:cxn>
                <a:cxn ang="0">
                  <a:pos x="308" y="50"/>
                </a:cxn>
                <a:cxn ang="0">
                  <a:pos x="365" y="57"/>
                </a:cxn>
              </a:cxnLst>
              <a:rect l="0" t="0" r="r" b="b"/>
              <a:pathLst>
                <a:path w="612" h="392">
                  <a:moveTo>
                    <a:pt x="365" y="57"/>
                  </a:moveTo>
                  <a:lnTo>
                    <a:pt x="483" y="0"/>
                  </a:lnTo>
                  <a:lnTo>
                    <a:pt x="483" y="77"/>
                  </a:lnTo>
                  <a:lnTo>
                    <a:pt x="567" y="31"/>
                  </a:lnTo>
                  <a:lnTo>
                    <a:pt x="567" y="85"/>
                  </a:lnTo>
                  <a:lnTo>
                    <a:pt x="493" y="169"/>
                  </a:lnTo>
                  <a:lnTo>
                    <a:pt x="603" y="123"/>
                  </a:lnTo>
                  <a:lnTo>
                    <a:pt x="557" y="200"/>
                  </a:lnTo>
                  <a:lnTo>
                    <a:pt x="612" y="230"/>
                  </a:lnTo>
                  <a:lnTo>
                    <a:pt x="557" y="246"/>
                  </a:lnTo>
                  <a:lnTo>
                    <a:pt x="495" y="288"/>
                  </a:lnTo>
                  <a:lnTo>
                    <a:pt x="439" y="307"/>
                  </a:lnTo>
                  <a:lnTo>
                    <a:pt x="475" y="385"/>
                  </a:lnTo>
                  <a:lnTo>
                    <a:pt x="393" y="361"/>
                  </a:lnTo>
                  <a:lnTo>
                    <a:pt x="328" y="277"/>
                  </a:lnTo>
                  <a:lnTo>
                    <a:pt x="328" y="354"/>
                  </a:lnTo>
                  <a:lnTo>
                    <a:pt x="273" y="392"/>
                  </a:lnTo>
                  <a:lnTo>
                    <a:pt x="273" y="307"/>
                  </a:lnTo>
                  <a:lnTo>
                    <a:pt x="183" y="377"/>
                  </a:lnTo>
                  <a:lnTo>
                    <a:pt x="109" y="385"/>
                  </a:lnTo>
                  <a:lnTo>
                    <a:pt x="201" y="293"/>
                  </a:lnTo>
                  <a:lnTo>
                    <a:pt x="0" y="216"/>
                  </a:lnTo>
                  <a:lnTo>
                    <a:pt x="137" y="185"/>
                  </a:lnTo>
                  <a:lnTo>
                    <a:pt x="36" y="85"/>
                  </a:lnTo>
                  <a:lnTo>
                    <a:pt x="118" y="99"/>
                  </a:lnTo>
                  <a:lnTo>
                    <a:pt x="118" y="7"/>
                  </a:lnTo>
                  <a:lnTo>
                    <a:pt x="229" y="123"/>
                  </a:lnTo>
                  <a:lnTo>
                    <a:pt x="237" y="54"/>
                  </a:lnTo>
                  <a:lnTo>
                    <a:pt x="308" y="50"/>
                  </a:lnTo>
                  <a:lnTo>
                    <a:pt x="365" y="57"/>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88" name="Freeform 17">
              <a:extLst>
                <a:ext uri="{FF2B5EF4-FFF2-40B4-BE49-F238E27FC236}">
                  <a16:creationId xmlns:a16="http://schemas.microsoft.com/office/drawing/2014/main" id="{E9C0617D-0447-4E76-A948-7AE4062877C5}"/>
                </a:ext>
              </a:extLst>
            </p:cNvPr>
            <p:cNvSpPr>
              <a:spLocks/>
            </p:cNvSpPr>
            <p:nvPr/>
          </p:nvSpPr>
          <p:spPr bwMode="auto">
            <a:xfrm>
              <a:off x="4819" y="758"/>
              <a:ext cx="114" cy="142"/>
            </a:xfrm>
            <a:custGeom>
              <a:avLst/>
              <a:gdLst/>
              <a:ahLst/>
              <a:cxnLst>
                <a:cxn ang="0">
                  <a:pos x="64" y="175"/>
                </a:cxn>
                <a:cxn ang="0">
                  <a:pos x="0" y="115"/>
                </a:cxn>
                <a:cxn ang="0">
                  <a:pos x="71" y="127"/>
                </a:cxn>
                <a:cxn ang="0">
                  <a:pos x="71" y="55"/>
                </a:cxn>
                <a:cxn ang="0">
                  <a:pos x="85" y="0"/>
                </a:cxn>
                <a:cxn ang="0">
                  <a:pos x="121" y="67"/>
                </a:cxn>
                <a:cxn ang="0">
                  <a:pos x="164" y="12"/>
                </a:cxn>
                <a:cxn ang="0">
                  <a:pos x="164" y="79"/>
                </a:cxn>
                <a:cxn ang="0">
                  <a:pos x="242" y="31"/>
                </a:cxn>
                <a:cxn ang="0">
                  <a:pos x="321" y="25"/>
                </a:cxn>
                <a:cxn ang="0">
                  <a:pos x="229" y="73"/>
                </a:cxn>
                <a:cxn ang="0">
                  <a:pos x="229" y="139"/>
                </a:cxn>
                <a:cxn ang="0">
                  <a:pos x="314" y="109"/>
                </a:cxn>
                <a:cxn ang="0">
                  <a:pos x="292" y="157"/>
                </a:cxn>
                <a:cxn ang="0">
                  <a:pos x="343" y="163"/>
                </a:cxn>
                <a:cxn ang="0">
                  <a:pos x="256" y="187"/>
                </a:cxn>
                <a:cxn ang="0">
                  <a:pos x="321" y="283"/>
                </a:cxn>
                <a:cxn ang="0">
                  <a:pos x="229" y="235"/>
                </a:cxn>
                <a:cxn ang="0">
                  <a:pos x="229" y="265"/>
                </a:cxn>
                <a:cxn ang="0">
                  <a:pos x="164" y="229"/>
                </a:cxn>
                <a:cxn ang="0">
                  <a:pos x="164" y="175"/>
                </a:cxn>
                <a:cxn ang="0">
                  <a:pos x="107" y="235"/>
                </a:cxn>
                <a:cxn ang="0">
                  <a:pos x="36" y="253"/>
                </a:cxn>
                <a:cxn ang="0">
                  <a:pos x="64" y="175"/>
                </a:cxn>
              </a:cxnLst>
              <a:rect l="0" t="0" r="r" b="b"/>
              <a:pathLst>
                <a:path w="343" h="283">
                  <a:moveTo>
                    <a:pt x="64" y="175"/>
                  </a:moveTo>
                  <a:lnTo>
                    <a:pt x="0" y="115"/>
                  </a:lnTo>
                  <a:lnTo>
                    <a:pt x="71" y="127"/>
                  </a:lnTo>
                  <a:lnTo>
                    <a:pt x="71" y="55"/>
                  </a:lnTo>
                  <a:lnTo>
                    <a:pt x="85" y="0"/>
                  </a:lnTo>
                  <a:lnTo>
                    <a:pt x="121" y="67"/>
                  </a:lnTo>
                  <a:lnTo>
                    <a:pt x="164" y="12"/>
                  </a:lnTo>
                  <a:lnTo>
                    <a:pt x="164" y="79"/>
                  </a:lnTo>
                  <a:lnTo>
                    <a:pt x="242" y="31"/>
                  </a:lnTo>
                  <a:lnTo>
                    <a:pt x="321" y="25"/>
                  </a:lnTo>
                  <a:lnTo>
                    <a:pt x="229" y="73"/>
                  </a:lnTo>
                  <a:lnTo>
                    <a:pt x="229" y="139"/>
                  </a:lnTo>
                  <a:lnTo>
                    <a:pt x="314" y="109"/>
                  </a:lnTo>
                  <a:lnTo>
                    <a:pt x="292" y="157"/>
                  </a:lnTo>
                  <a:lnTo>
                    <a:pt x="343" y="163"/>
                  </a:lnTo>
                  <a:lnTo>
                    <a:pt x="256" y="187"/>
                  </a:lnTo>
                  <a:lnTo>
                    <a:pt x="321" y="283"/>
                  </a:lnTo>
                  <a:lnTo>
                    <a:pt x="229" y="235"/>
                  </a:lnTo>
                  <a:lnTo>
                    <a:pt x="229" y="265"/>
                  </a:lnTo>
                  <a:lnTo>
                    <a:pt x="164" y="229"/>
                  </a:lnTo>
                  <a:lnTo>
                    <a:pt x="164" y="175"/>
                  </a:lnTo>
                  <a:lnTo>
                    <a:pt x="107" y="235"/>
                  </a:lnTo>
                  <a:lnTo>
                    <a:pt x="36" y="253"/>
                  </a:lnTo>
                  <a:lnTo>
                    <a:pt x="64" y="175"/>
                  </a:lnTo>
                  <a:close/>
                </a:path>
              </a:pathLst>
            </a:custGeom>
            <a:solidFill>
              <a:srgbClr val="99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89" name="Rectangle 18">
              <a:extLst>
                <a:ext uri="{FF2B5EF4-FFF2-40B4-BE49-F238E27FC236}">
                  <a16:creationId xmlns:a16="http://schemas.microsoft.com/office/drawing/2014/main" id="{05A56E3D-E4F8-4B46-AFC1-F6CA08D26150}"/>
                </a:ext>
              </a:extLst>
            </p:cNvPr>
            <p:cNvSpPr>
              <a:spLocks noChangeArrowheads="1"/>
            </p:cNvSpPr>
            <p:nvPr/>
          </p:nvSpPr>
          <p:spPr bwMode="auto">
            <a:xfrm>
              <a:off x="4659" y="872"/>
              <a:ext cx="76" cy="32"/>
            </a:xfrm>
            <a:prstGeom prst="rect">
              <a:avLst/>
            </a:prstGeom>
            <a:solidFill>
              <a:srgbClr val="077ABA"/>
            </a:solid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0" name="Freeform 19">
              <a:extLst>
                <a:ext uri="{FF2B5EF4-FFF2-40B4-BE49-F238E27FC236}">
                  <a16:creationId xmlns:a16="http://schemas.microsoft.com/office/drawing/2014/main" id="{6B0DAE54-993B-4394-A7FD-5A6755B061E8}"/>
                </a:ext>
              </a:extLst>
            </p:cNvPr>
            <p:cNvSpPr>
              <a:spLocks/>
            </p:cNvSpPr>
            <p:nvPr/>
          </p:nvSpPr>
          <p:spPr bwMode="auto">
            <a:xfrm>
              <a:off x="4857" y="533"/>
              <a:ext cx="6" cy="186"/>
            </a:xfrm>
            <a:custGeom>
              <a:avLst/>
              <a:gdLst/>
              <a:ahLst/>
              <a:cxnLst>
                <a:cxn ang="0">
                  <a:pos x="9" y="372"/>
                </a:cxn>
                <a:cxn ang="0">
                  <a:pos x="0" y="0"/>
                </a:cxn>
                <a:cxn ang="0">
                  <a:pos x="19" y="78"/>
                </a:cxn>
                <a:cxn ang="0">
                  <a:pos x="19" y="287"/>
                </a:cxn>
                <a:cxn ang="0">
                  <a:pos x="9" y="372"/>
                </a:cxn>
              </a:cxnLst>
              <a:rect l="0" t="0" r="r" b="b"/>
              <a:pathLst>
                <a:path w="19" h="372">
                  <a:moveTo>
                    <a:pt x="9" y="372"/>
                  </a:moveTo>
                  <a:lnTo>
                    <a:pt x="0" y="0"/>
                  </a:lnTo>
                  <a:lnTo>
                    <a:pt x="19" y="78"/>
                  </a:lnTo>
                  <a:lnTo>
                    <a:pt x="19" y="287"/>
                  </a:lnTo>
                  <a:lnTo>
                    <a:pt x="9" y="372"/>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1" name="Freeform 20">
              <a:extLst>
                <a:ext uri="{FF2B5EF4-FFF2-40B4-BE49-F238E27FC236}">
                  <a16:creationId xmlns:a16="http://schemas.microsoft.com/office/drawing/2014/main" id="{7F894B91-4328-4741-8D3D-DAFFDC8B0AC0}"/>
                </a:ext>
              </a:extLst>
            </p:cNvPr>
            <p:cNvSpPr>
              <a:spLocks/>
            </p:cNvSpPr>
            <p:nvPr/>
          </p:nvSpPr>
          <p:spPr bwMode="auto">
            <a:xfrm>
              <a:off x="4925" y="490"/>
              <a:ext cx="64" cy="217"/>
            </a:xfrm>
            <a:custGeom>
              <a:avLst/>
              <a:gdLst/>
              <a:ahLst/>
              <a:cxnLst>
                <a:cxn ang="0">
                  <a:pos x="0" y="434"/>
                </a:cxn>
                <a:cxn ang="0">
                  <a:pos x="194" y="0"/>
                </a:cxn>
                <a:cxn ang="0">
                  <a:pos x="157" y="125"/>
                </a:cxn>
                <a:cxn ang="0">
                  <a:pos x="56" y="372"/>
                </a:cxn>
                <a:cxn ang="0">
                  <a:pos x="0" y="434"/>
                </a:cxn>
              </a:cxnLst>
              <a:rect l="0" t="0" r="r" b="b"/>
              <a:pathLst>
                <a:path w="194" h="434">
                  <a:moveTo>
                    <a:pt x="0" y="434"/>
                  </a:moveTo>
                  <a:lnTo>
                    <a:pt x="194" y="0"/>
                  </a:lnTo>
                  <a:lnTo>
                    <a:pt x="157" y="125"/>
                  </a:lnTo>
                  <a:lnTo>
                    <a:pt x="56" y="372"/>
                  </a:lnTo>
                  <a:lnTo>
                    <a:pt x="0" y="434"/>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2" name="Freeform 21">
              <a:extLst>
                <a:ext uri="{FF2B5EF4-FFF2-40B4-BE49-F238E27FC236}">
                  <a16:creationId xmlns:a16="http://schemas.microsoft.com/office/drawing/2014/main" id="{19447EA7-5581-4854-B4BB-7A7DF1DE7D71}"/>
                </a:ext>
              </a:extLst>
            </p:cNvPr>
            <p:cNvSpPr>
              <a:spLocks/>
            </p:cNvSpPr>
            <p:nvPr/>
          </p:nvSpPr>
          <p:spPr bwMode="auto">
            <a:xfrm>
              <a:off x="4706" y="623"/>
              <a:ext cx="83" cy="92"/>
            </a:xfrm>
            <a:custGeom>
              <a:avLst/>
              <a:gdLst/>
              <a:ahLst/>
              <a:cxnLst>
                <a:cxn ang="0">
                  <a:pos x="250" y="185"/>
                </a:cxn>
                <a:cxn ang="0">
                  <a:pos x="0" y="0"/>
                </a:cxn>
                <a:cxn ang="0">
                  <a:pos x="37" y="36"/>
                </a:cxn>
                <a:cxn ang="0">
                  <a:pos x="175" y="154"/>
                </a:cxn>
                <a:cxn ang="0">
                  <a:pos x="250" y="185"/>
                </a:cxn>
              </a:cxnLst>
              <a:rect l="0" t="0" r="r" b="b"/>
              <a:pathLst>
                <a:path w="250" h="185">
                  <a:moveTo>
                    <a:pt x="250" y="185"/>
                  </a:moveTo>
                  <a:lnTo>
                    <a:pt x="0" y="0"/>
                  </a:lnTo>
                  <a:lnTo>
                    <a:pt x="37" y="36"/>
                  </a:lnTo>
                  <a:lnTo>
                    <a:pt x="175" y="154"/>
                  </a:lnTo>
                  <a:lnTo>
                    <a:pt x="250" y="185"/>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3" name="Freeform 22">
              <a:extLst>
                <a:ext uri="{FF2B5EF4-FFF2-40B4-BE49-F238E27FC236}">
                  <a16:creationId xmlns:a16="http://schemas.microsoft.com/office/drawing/2014/main" id="{E9B64798-6730-4352-ACA6-0B83607176C0}"/>
                </a:ext>
              </a:extLst>
            </p:cNvPr>
            <p:cNvSpPr>
              <a:spLocks/>
            </p:cNvSpPr>
            <p:nvPr/>
          </p:nvSpPr>
          <p:spPr bwMode="auto">
            <a:xfrm>
              <a:off x="4731" y="443"/>
              <a:ext cx="61" cy="180"/>
            </a:xfrm>
            <a:custGeom>
              <a:avLst/>
              <a:gdLst/>
              <a:ahLst/>
              <a:cxnLst>
                <a:cxn ang="0">
                  <a:pos x="100" y="218"/>
                </a:cxn>
                <a:cxn ang="0">
                  <a:pos x="0" y="0"/>
                </a:cxn>
                <a:cxn ang="0">
                  <a:pos x="35" y="77"/>
                </a:cxn>
                <a:cxn ang="0">
                  <a:pos x="92" y="133"/>
                </a:cxn>
                <a:cxn ang="0">
                  <a:pos x="184" y="358"/>
                </a:cxn>
                <a:cxn ang="0">
                  <a:pos x="100" y="218"/>
                </a:cxn>
              </a:cxnLst>
              <a:rect l="0" t="0" r="r" b="b"/>
              <a:pathLst>
                <a:path w="184" h="358">
                  <a:moveTo>
                    <a:pt x="100" y="218"/>
                  </a:moveTo>
                  <a:lnTo>
                    <a:pt x="0" y="0"/>
                  </a:lnTo>
                  <a:lnTo>
                    <a:pt x="35" y="77"/>
                  </a:lnTo>
                  <a:lnTo>
                    <a:pt x="92" y="133"/>
                  </a:lnTo>
                  <a:lnTo>
                    <a:pt x="184" y="358"/>
                  </a:lnTo>
                  <a:lnTo>
                    <a:pt x="100" y="218"/>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4" name="Freeform 23">
              <a:extLst>
                <a:ext uri="{FF2B5EF4-FFF2-40B4-BE49-F238E27FC236}">
                  <a16:creationId xmlns:a16="http://schemas.microsoft.com/office/drawing/2014/main" id="{8E2847A5-F9A9-4C75-AC53-F31F16B1C55B}"/>
                </a:ext>
              </a:extLst>
            </p:cNvPr>
            <p:cNvSpPr>
              <a:spLocks/>
            </p:cNvSpPr>
            <p:nvPr/>
          </p:nvSpPr>
          <p:spPr bwMode="auto">
            <a:xfrm>
              <a:off x="4958" y="471"/>
              <a:ext cx="16" cy="20"/>
            </a:xfrm>
            <a:custGeom>
              <a:avLst/>
              <a:gdLst/>
              <a:ahLst/>
              <a:cxnLst>
                <a:cxn ang="0">
                  <a:pos x="16" y="0"/>
                </a:cxn>
                <a:cxn ang="0">
                  <a:pos x="0" y="40"/>
                </a:cxn>
                <a:cxn ang="0">
                  <a:pos x="47" y="40"/>
                </a:cxn>
                <a:cxn ang="0">
                  <a:pos x="16" y="0"/>
                </a:cxn>
              </a:cxnLst>
              <a:rect l="0" t="0" r="r" b="b"/>
              <a:pathLst>
                <a:path w="47" h="40">
                  <a:moveTo>
                    <a:pt x="16" y="0"/>
                  </a:moveTo>
                  <a:lnTo>
                    <a:pt x="0" y="40"/>
                  </a:lnTo>
                  <a:lnTo>
                    <a:pt x="47" y="40"/>
                  </a:lnTo>
                  <a:lnTo>
                    <a:pt x="16"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5" name="Freeform 24">
              <a:extLst>
                <a:ext uri="{FF2B5EF4-FFF2-40B4-BE49-F238E27FC236}">
                  <a16:creationId xmlns:a16="http://schemas.microsoft.com/office/drawing/2014/main" id="{E96B6F6D-1CB4-42B8-99D6-125A8132590D}"/>
                </a:ext>
              </a:extLst>
            </p:cNvPr>
            <p:cNvSpPr>
              <a:spLocks/>
            </p:cNvSpPr>
            <p:nvPr/>
          </p:nvSpPr>
          <p:spPr bwMode="auto">
            <a:xfrm>
              <a:off x="5011" y="617"/>
              <a:ext cx="17" cy="19"/>
            </a:xfrm>
            <a:custGeom>
              <a:avLst/>
              <a:gdLst/>
              <a:ahLst/>
              <a:cxnLst>
                <a:cxn ang="0">
                  <a:pos x="0" y="0"/>
                </a:cxn>
                <a:cxn ang="0">
                  <a:pos x="0" y="39"/>
                </a:cxn>
                <a:cxn ang="0">
                  <a:pos x="51" y="39"/>
                </a:cxn>
                <a:cxn ang="0">
                  <a:pos x="0" y="0"/>
                </a:cxn>
              </a:cxnLst>
              <a:rect l="0" t="0" r="r" b="b"/>
              <a:pathLst>
                <a:path w="51" h="39">
                  <a:moveTo>
                    <a:pt x="0" y="0"/>
                  </a:moveTo>
                  <a:lnTo>
                    <a:pt x="0" y="39"/>
                  </a:lnTo>
                  <a:lnTo>
                    <a:pt x="51" y="39"/>
                  </a:lnTo>
                  <a:lnTo>
                    <a:pt x="0"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6" name="Freeform 25">
              <a:extLst>
                <a:ext uri="{FF2B5EF4-FFF2-40B4-BE49-F238E27FC236}">
                  <a16:creationId xmlns:a16="http://schemas.microsoft.com/office/drawing/2014/main" id="{00C142AB-8A82-45AA-A4AA-20B862415E27}"/>
                </a:ext>
              </a:extLst>
            </p:cNvPr>
            <p:cNvSpPr>
              <a:spLocks/>
            </p:cNvSpPr>
            <p:nvPr/>
          </p:nvSpPr>
          <p:spPr bwMode="auto">
            <a:xfrm>
              <a:off x="4748" y="345"/>
              <a:ext cx="17" cy="42"/>
            </a:xfrm>
            <a:custGeom>
              <a:avLst/>
              <a:gdLst/>
              <a:ahLst/>
              <a:cxnLst>
                <a:cxn ang="0">
                  <a:pos x="23" y="0"/>
                </a:cxn>
                <a:cxn ang="0">
                  <a:pos x="0" y="84"/>
                </a:cxn>
                <a:cxn ang="0">
                  <a:pos x="53" y="54"/>
                </a:cxn>
                <a:cxn ang="0">
                  <a:pos x="23" y="0"/>
                </a:cxn>
              </a:cxnLst>
              <a:rect l="0" t="0" r="r" b="b"/>
              <a:pathLst>
                <a:path w="53" h="84">
                  <a:moveTo>
                    <a:pt x="23" y="0"/>
                  </a:moveTo>
                  <a:lnTo>
                    <a:pt x="0" y="84"/>
                  </a:lnTo>
                  <a:lnTo>
                    <a:pt x="53" y="54"/>
                  </a:lnTo>
                  <a:lnTo>
                    <a:pt x="23"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7" name="Freeform 26">
              <a:extLst>
                <a:ext uri="{FF2B5EF4-FFF2-40B4-BE49-F238E27FC236}">
                  <a16:creationId xmlns:a16="http://schemas.microsoft.com/office/drawing/2014/main" id="{41AA1D75-EB6B-4AA4-8C0A-24A1E5C53E14}"/>
                </a:ext>
              </a:extLst>
            </p:cNvPr>
            <p:cNvSpPr>
              <a:spLocks/>
            </p:cNvSpPr>
            <p:nvPr/>
          </p:nvSpPr>
          <p:spPr bwMode="auto">
            <a:xfrm>
              <a:off x="4814" y="518"/>
              <a:ext cx="12" cy="24"/>
            </a:xfrm>
            <a:custGeom>
              <a:avLst/>
              <a:gdLst/>
              <a:ahLst/>
              <a:cxnLst>
                <a:cxn ang="0">
                  <a:pos x="8" y="0"/>
                </a:cxn>
                <a:cxn ang="0">
                  <a:pos x="0" y="45"/>
                </a:cxn>
                <a:cxn ang="0">
                  <a:pos x="36" y="49"/>
                </a:cxn>
                <a:cxn ang="0">
                  <a:pos x="8" y="0"/>
                </a:cxn>
              </a:cxnLst>
              <a:rect l="0" t="0" r="r" b="b"/>
              <a:pathLst>
                <a:path w="36" h="49">
                  <a:moveTo>
                    <a:pt x="8" y="0"/>
                  </a:moveTo>
                  <a:lnTo>
                    <a:pt x="0" y="45"/>
                  </a:lnTo>
                  <a:lnTo>
                    <a:pt x="36" y="49"/>
                  </a:lnTo>
                  <a:lnTo>
                    <a:pt x="8"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8" name="Freeform 27">
              <a:extLst>
                <a:ext uri="{FF2B5EF4-FFF2-40B4-BE49-F238E27FC236}">
                  <a16:creationId xmlns:a16="http://schemas.microsoft.com/office/drawing/2014/main" id="{C61333C9-40E9-4FD5-A1DC-C741FEE25A72}"/>
                </a:ext>
              </a:extLst>
            </p:cNvPr>
            <p:cNvSpPr>
              <a:spLocks/>
            </p:cNvSpPr>
            <p:nvPr/>
          </p:nvSpPr>
          <p:spPr bwMode="auto">
            <a:xfrm>
              <a:off x="4677" y="564"/>
              <a:ext cx="20" cy="30"/>
            </a:xfrm>
            <a:custGeom>
              <a:avLst/>
              <a:gdLst/>
              <a:ahLst/>
              <a:cxnLst>
                <a:cxn ang="0">
                  <a:pos x="0" y="0"/>
                </a:cxn>
                <a:cxn ang="0">
                  <a:pos x="6" y="60"/>
                </a:cxn>
                <a:cxn ang="0">
                  <a:pos x="59" y="0"/>
                </a:cxn>
                <a:cxn ang="0">
                  <a:pos x="0" y="0"/>
                </a:cxn>
              </a:cxnLst>
              <a:rect l="0" t="0" r="r" b="b"/>
              <a:pathLst>
                <a:path w="59" h="60">
                  <a:moveTo>
                    <a:pt x="0" y="0"/>
                  </a:moveTo>
                  <a:lnTo>
                    <a:pt x="6" y="60"/>
                  </a:lnTo>
                  <a:lnTo>
                    <a:pt x="59" y="0"/>
                  </a:lnTo>
                  <a:lnTo>
                    <a:pt x="0"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9" name="Freeform 28">
              <a:extLst>
                <a:ext uri="{FF2B5EF4-FFF2-40B4-BE49-F238E27FC236}">
                  <a16:creationId xmlns:a16="http://schemas.microsoft.com/office/drawing/2014/main" id="{B1196A53-7788-41DA-A05D-CD5A57FDB605}"/>
                </a:ext>
              </a:extLst>
            </p:cNvPr>
            <p:cNvSpPr>
              <a:spLocks/>
            </p:cNvSpPr>
            <p:nvPr/>
          </p:nvSpPr>
          <p:spPr bwMode="auto">
            <a:xfrm>
              <a:off x="4958" y="1005"/>
              <a:ext cx="20" cy="30"/>
            </a:xfrm>
            <a:custGeom>
              <a:avLst/>
              <a:gdLst/>
              <a:ahLst/>
              <a:cxnLst>
                <a:cxn ang="0">
                  <a:pos x="0" y="0"/>
                </a:cxn>
                <a:cxn ang="0">
                  <a:pos x="0" y="61"/>
                </a:cxn>
                <a:cxn ang="0">
                  <a:pos x="60" y="61"/>
                </a:cxn>
                <a:cxn ang="0">
                  <a:pos x="0" y="0"/>
                </a:cxn>
              </a:cxnLst>
              <a:rect l="0" t="0" r="r" b="b"/>
              <a:pathLst>
                <a:path w="60" h="61">
                  <a:moveTo>
                    <a:pt x="0" y="0"/>
                  </a:moveTo>
                  <a:lnTo>
                    <a:pt x="0" y="61"/>
                  </a:lnTo>
                  <a:lnTo>
                    <a:pt x="60" y="61"/>
                  </a:lnTo>
                  <a:lnTo>
                    <a:pt x="0" y="0"/>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grpSp>
        <p:nvGrpSpPr>
          <p:cNvPr id="100" name="Group 29">
            <a:extLst>
              <a:ext uri="{FF2B5EF4-FFF2-40B4-BE49-F238E27FC236}">
                <a16:creationId xmlns:a16="http://schemas.microsoft.com/office/drawing/2014/main" id="{F488AF7F-D783-47FF-8E1F-4D838858D670}"/>
              </a:ext>
            </a:extLst>
          </p:cNvPr>
          <p:cNvGrpSpPr>
            <a:grpSpLocks/>
          </p:cNvGrpSpPr>
          <p:nvPr/>
        </p:nvGrpSpPr>
        <p:grpSpPr bwMode="auto">
          <a:xfrm>
            <a:off x="2792799" y="5068410"/>
            <a:ext cx="1109663" cy="1219200"/>
            <a:chOff x="4896" y="0"/>
            <a:chExt cx="699" cy="768"/>
          </a:xfrm>
        </p:grpSpPr>
        <p:sp>
          <p:nvSpPr>
            <p:cNvPr id="101" name="Freeform 30">
              <a:extLst>
                <a:ext uri="{FF2B5EF4-FFF2-40B4-BE49-F238E27FC236}">
                  <a16:creationId xmlns:a16="http://schemas.microsoft.com/office/drawing/2014/main" id="{B5CD2EF6-EFC4-46C2-A107-1FB44CB3EB91}"/>
                </a:ext>
              </a:extLst>
            </p:cNvPr>
            <p:cNvSpPr>
              <a:spLocks/>
            </p:cNvSpPr>
            <p:nvPr/>
          </p:nvSpPr>
          <p:spPr bwMode="auto">
            <a:xfrm>
              <a:off x="4896" y="624"/>
              <a:ext cx="181" cy="144"/>
            </a:xfrm>
            <a:custGeom>
              <a:avLst/>
              <a:gdLst/>
              <a:ahLst/>
              <a:cxnLst>
                <a:cxn ang="0">
                  <a:pos x="542" y="48"/>
                </a:cxn>
                <a:cxn ang="0">
                  <a:pos x="477" y="0"/>
                </a:cxn>
                <a:cxn ang="0">
                  <a:pos x="0" y="282"/>
                </a:cxn>
                <a:cxn ang="0">
                  <a:pos x="28" y="288"/>
                </a:cxn>
                <a:cxn ang="0">
                  <a:pos x="449" y="66"/>
                </a:cxn>
                <a:cxn ang="0">
                  <a:pos x="506" y="108"/>
                </a:cxn>
                <a:cxn ang="0">
                  <a:pos x="542" y="48"/>
                </a:cxn>
              </a:cxnLst>
              <a:rect l="0" t="0" r="r" b="b"/>
              <a:pathLst>
                <a:path w="542" h="288">
                  <a:moveTo>
                    <a:pt x="542" y="48"/>
                  </a:moveTo>
                  <a:lnTo>
                    <a:pt x="477" y="0"/>
                  </a:lnTo>
                  <a:lnTo>
                    <a:pt x="0" y="282"/>
                  </a:lnTo>
                  <a:lnTo>
                    <a:pt x="28" y="288"/>
                  </a:lnTo>
                  <a:lnTo>
                    <a:pt x="449" y="66"/>
                  </a:lnTo>
                  <a:lnTo>
                    <a:pt x="506" y="108"/>
                  </a:lnTo>
                  <a:lnTo>
                    <a:pt x="542" y="48"/>
                  </a:lnTo>
                  <a:close/>
                </a:path>
              </a:pathLst>
            </a:custGeom>
            <a:solidFill>
              <a:srgbClr val="000016"/>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nvGrpSpPr>
            <p:cNvPr id="102" name="Group 31">
              <a:extLst>
                <a:ext uri="{FF2B5EF4-FFF2-40B4-BE49-F238E27FC236}">
                  <a16:creationId xmlns:a16="http://schemas.microsoft.com/office/drawing/2014/main" id="{516318D0-BB13-40E7-9D02-BC5F4785513E}"/>
                </a:ext>
              </a:extLst>
            </p:cNvPr>
            <p:cNvGrpSpPr>
              <a:grpSpLocks/>
            </p:cNvGrpSpPr>
            <p:nvPr/>
          </p:nvGrpSpPr>
          <p:grpSpPr bwMode="auto">
            <a:xfrm>
              <a:off x="4992" y="0"/>
              <a:ext cx="603" cy="718"/>
              <a:chOff x="5011" y="188"/>
              <a:chExt cx="603" cy="718"/>
            </a:xfrm>
          </p:grpSpPr>
          <p:sp>
            <p:nvSpPr>
              <p:cNvPr id="103" name="Freeform 32">
                <a:extLst>
                  <a:ext uri="{FF2B5EF4-FFF2-40B4-BE49-F238E27FC236}">
                    <a16:creationId xmlns:a16="http://schemas.microsoft.com/office/drawing/2014/main" id="{8023E777-8E74-439A-99EF-A5B15FD65273}"/>
                  </a:ext>
                </a:extLst>
              </p:cNvPr>
              <p:cNvSpPr>
                <a:spLocks/>
              </p:cNvSpPr>
              <p:nvPr/>
            </p:nvSpPr>
            <p:spPr bwMode="auto">
              <a:xfrm>
                <a:off x="5011" y="188"/>
                <a:ext cx="522" cy="713"/>
              </a:xfrm>
              <a:custGeom>
                <a:avLst/>
                <a:gdLst/>
                <a:ahLst/>
                <a:cxnLst>
                  <a:cxn ang="0">
                    <a:pos x="250" y="37"/>
                  </a:cxn>
                  <a:cxn ang="0">
                    <a:pos x="293" y="16"/>
                  </a:cxn>
                  <a:cxn ang="0">
                    <a:pos x="338" y="8"/>
                  </a:cxn>
                  <a:cxn ang="0">
                    <a:pos x="391" y="3"/>
                  </a:cxn>
                  <a:cxn ang="0">
                    <a:pos x="474" y="19"/>
                  </a:cxn>
                  <a:cxn ang="0">
                    <a:pos x="497" y="101"/>
                  </a:cxn>
                  <a:cxn ang="0">
                    <a:pos x="544" y="160"/>
                  </a:cxn>
                  <a:cxn ang="0">
                    <a:pos x="647" y="155"/>
                  </a:cxn>
                  <a:cxn ang="0">
                    <a:pos x="1076" y="213"/>
                  </a:cxn>
                  <a:cxn ang="0">
                    <a:pos x="1267" y="329"/>
                  </a:cxn>
                  <a:cxn ang="0">
                    <a:pos x="1380" y="418"/>
                  </a:cxn>
                  <a:cxn ang="0">
                    <a:pos x="1416" y="434"/>
                  </a:cxn>
                  <a:cxn ang="0">
                    <a:pos x="1427" y="451"/>
                  </a:cxn>
                  <a:cxn ang="0">
                    <a:pos x="1426" y="473"/>
                  </a:cxn>
                  <a:cxn ang="0">
                    <a:pos x="1423" y="509"/>
                  </a:cxn>
                  <a:cxn ang="0">
                    <a:pos x="1475" y="562"/>
                  </a:cxn>
                  <a:cxn ang="0">
                    <a:pos x="1492" y="630"/>
                  </a:cxn>
                  <a:cxn ang="0">
                    <a:pos x="1567" y="708"/>
                  </a:cxn>
                  <a:cxn ang="0">
                    <a:pos x="1555" y="810"/>
                  </a:cxn>
                  <a:cxn ang="0">
                    <a:pos x="1567" y="911"/>
                  </a:cxn>
                  <a:cxn ang="0">
                    <a:pos x="1558" y="971"/>
                  </a:cxn>
                  <a:cxn ang="0">
                    <a:pos x="1537" y="1020"/>
                  </a:cxn>
                  <a:cxn ang="0">
                    <a:pos x="1495" y="1072"/>
                  </a:cxn>
                  <a:cxn ang="0">
                    <a:pos x="1406" y="1183"/>
                  </a:cxn>
                  <a:cxn ang="0">
                    <a:pos x="1375" y="1419"/>
                  </a:cxn>
                  <a:cxn ang="0">
                    <a:pos x="500" y="1264"/>
                  </a:cxn>
                  <a:cxn ang="0">
                    <a:pos x="483" y="1175"/>
                  </a:cxn>
                  <a:cxn ang="0">
                    <a:pos x="438" y="1219"/>
                  </a:cxn>
                  <a:cxn ang="0">
                    <a:pos x="377" y="1285"/>
                  </a:cxn>
                  <a:cxn ang="0">
                    <a:pos x="175" y="1271"/>
                  </a:cxn>
                  <a:cxn ang="0">
                    <a:pos x="87" y="1211"/>
                  </a:cxn>
                  <a:cxn ang="0">
                    <a:pos x="228" y="1093"/>
                  </a:cxn>
                  <a:cxn ang="0">
                    <a:pos x="387" y="1005"/>
                  </a:cxn>
                  <a:cxn ang="0">
                    <a:pos x="359" y="946"/>
                  </a:cxn>
                  <a:cxn ang="0">
                    <a:pos x="359" y="822"/>
                  </a:cxn>
                  <a:cxn ang="0">
                    <a:pos x="333" y="666"/>
                  </a:cxn>
                  <a:cxn ang="0">
                    <a:pos x="192" y="608"/>
                  </a:cxn>
                  <a:cxn ang="0">
                    <a:pos x="96" y="505"/>
                  </a:cxn>
                  <a:cxn ang="0">
                    <a:pos x="0" y="349"/>
                  </a:cxn>
                  <a:cxn ang="0">
                    <a:pos x="70" y="179"/>
                  </a:cxn>
                  <a:cxn ang="0">
                    <a:pos x="184" y="68"/>
                  </a:cxn>
                </a:cxnLst>
                <a:rect l="0" t="0" r="r" b="b"/>
                <a:pathLst>
                  <a:path w="1567" h="1426">
                    <a:moveTo>
                      <a:pt x="227" y="54"/>
                    </a:moveTo>
                    <a:lnTo>
                      <a:pt x="250" y="37"/>
                    </a:lnTo>
                    <a:lnTo>
                      <a:pt x="272" y="25"/>
                    </a:lnTo>
                    <a:lnTo>
                      <a:pt x="293" y="16"/>
                    </a:lnTo>
                    <a:lnTo>
                      <a:pt x="315" y="12"/>
                    </a:lnTo>
                    <a:lnTo>
                      <a:pt x="338" y="8"/>
                    </a:lnTo>
                    <a:lnTo>
                      <a:pt x="364" y="6"/>
                    </a:lnTo>
                    <a:lnTo>
                      <a:pt x="391" y="3"/>
                    </a:lnTo>
                    <a:lnTo>
                      <a:pt x="423" y="0"/>
                    </a:lnTo>
                    <a:lnTo>
                      <a:pt x="474" y="19"/>
                    </a:lnTo>
                    <a:lnTo>
                      <a:pt x="497" y="54"/>
                    </a:lnTo>
                    <a:lnTo>
                      <a:pt x="497" y="101"/>
                    </a:lnTo>
                    <a:lnTo>
                      <a:pt x="544" y="116"/>
                    </a:lnTo>
                    <a:lnTo>
                      <a:pt x="544" y="160"/>
                    </a:lnTo>
                    <a:lnTo>
                      <a:pt x="572" y="175"/>
                    </a:lnTo>
                    <a:lnTo>
                      <a:pt x="647" y="155"/>
                    </a:lnTo>
                    <a:lnTo>
                      <a:pt x="886" y="155"/>
                    </a:lnTo>
                    <a:lnTo>
                      <a:pt x="1076" y="213"/>
                    </a:lnTo>
                    <a:lnTo>
                      <a:pt x="1134" y="253"/>
                    </a:lnTo>
                    <a:lnTo>
                      <a:pt x="1267" y="329"/>
                    </a:lnTo>
                    <a:lnTo>
                      <a:pt x="1319" y="374"/>
                    </a:lnTo>
                    <a:lnTo>
                      <a:pt x="1380" y="418"/>
                    </a:lnTo>
                    <a:lnTo>
                      <a:pt x="1401" y="425"/>
                    </a:lnTo>
                    <a:lnTo>
                      <a:pt x="1416" y="434"/>
                    </a:lnTo>
                    <a:lnTo>
                      <a:pt x="1423" y="441"/>
                    </a:lnTo>
                    <a:lnTo>
                      <a:pt x="1427" y="451"/>
                    </a:lnTo>
                    <a:lnTo>
                      <a:pt x="1427" y="461"/>
                    </a:lnTo>
                    <a:lnTo>
                      <a:pt x="1426" y="473"/>
                    </a:lnTo>
                    <a:lnTo>
                      <a:pt x="1424" y="490"/>
                    </a:lnTo>
                    <a:lnTo>
                      <a:pt x="1423" y="509"/>
                    </a:lnTo>
                    <a:lnTo>
                      <a:pt x="1475" y="529"/>
                    </a:lnTo>
                    <a:lnTo>
                      <a:pt x="1475" y="562"/>
                    </a:lnTo>
                    <a:lnTo>
                      <a:pt x="1492" y="597"/>
                    </a:lnTo>
                    <a:lnTo>
                      <a:pt x="1492" y="630"/>
                    </a:lnTo>
                    <a:lnTo>
                      <a:pt x="1509" y="664"/>
                    </a:lnTo>
                    <a:lnTo>
                      <a:pt x="1567" y="708"/>
                    </a:lnTo>
                    <a:lnTo>
                      <a:pt x="1567" y="752"/>
                    </a:lnTo>
                    <a:lnTo>
                      <a:pt x="1555" y="810"/>
                    </a:lnTo>
                    <a:lnTo>
                      <a:pt x="1567" y="873"/>
                    </a:lnTo>
                    <a:lnTo>
                      <a:pt x="1567" y="911"/>
                    </a:lnTo>
                    <a:lnTo>
                      <a:pt x="1564" y="944"/>
                    </a:lnTo>
                    <a:lnTo>
                      <a:pt x="1558" y="971"/>
                    </a:lnTo>
                    <a:lnTo>
                      <a:pt x="1550" y="996"/>
                    </a:lnTo>
                    <a:lnTo>
                      <a:pt x="1537" y="1020"/>
                    </a:lnTo>
                    <a:lnTo>
                      <a:pt x="1519" y="1045"/>
                    </a:lnTo>
                    <a:lnTo>
                      <a:pt x="1495" y="1072"/>
                    </a:lnTo>
                    <a:lnTo>
                      <a:pt x="1463" y="1103"/>
                    </a:lnTo>
                    <a:lnTo>
                      <a:pt x="1406" y="1183"/>
                    </a:lnTo>
                    <a:lnTo>
                      <a:pt x="1358" y="1296"/>
                    </a:lnTo>
                    <a:lnTo>
                      <a:pt x="1375" y="1419"/>
                    </a:lnTo>
                    <a:lnTo>
                      <a:pt x="492" y="1426"/>
                    </a:lnTo>
                    <a:lnTo>
                      <a:pt x="500" y="1264"/>
                    </a:lnTo>
                    <a:lnTo>
                      <a:pt x="552" y="1167"/>
                    </a:lnTo>
                    <a:lnTo>
                      <a:pt x="483" y="1175"/>
                    </a:lnTo>
                    <a:lnTo>
                      <a:pt x="438" y="1167"/>
                    </a:lnTo>
                    <a:lnTo>
                      <a:pt x="438" y="1219"/>
                    </a:lnTo>
                    <a:lnTo>
                      <a:pt x="395" y="1227"/>
                    </a:lnTo>
                    <a:lnTo>
                      <a:pt x="377" y="1285"/>
                    </a:lnTo>
                    <a:lnTo>
                      <a:pt x="237" y="1315"/>
                    </a:lnTo>
                    <a:lnTo>
                      <a:pt x="175" y="1271"/>
                    </a:lnTo>
                    <a:lnTo>
                      <a:pt x="96" y="1271"/>
                    </a:lnTo>
                    <a:lnTo>
                      <a:pt x="87" y="1211"/>
                    </a:lnTo>
                    <a:lnTo>
                      <a:pt x="132" y="1159"/>
                    </a:lnTo>
                    <a:lnTo>
                      <a:pt x="228" y="1093"/>
                    </a:lnTo>
                    <a:lnTo>
                      <a:pt x="308" y="1078"/>
                    </a:lnTo>
                    <a:lnTo>
                      <a:pt x="387" y="1005"/>
                    </a:lnTo>
                    <a:lnTo>
                      <a:pt x="387" y="982"/>
                    </a:lnTo>
                    <a:lnTo>
                      <a:pt x="359" y="946"/>
                    </a:lnTo>
                    <a:lnTo>
                      <a:pt x="359" y="888"/>
                    </a:lnTo>
                    <a:lnTo>
                      <a:pt x="359" y="822"/>
                    </a:lnTo>
                    <a:lnTo>
                      <a:pt x="333" y="755"/>
                    </a:lnTo>
                    <a:lnTo>
                      <a:pt x="333" y="666"/>
                    </a:lnTo>
                    <a:lnTo>
                      <a:pt x="237" y="603"/>
                    </a:lnTo>
                    <a:lnTo>
                      <a:pt x="192" y="608"/>
                    </a:lnTo>
                    <a:lnTo>
                      <a:pt x="84" y="560"/>
                    </a:lnTo>
                    <a:lnTo>
                      <a:pt x="96" y="505"/>
                    </a:lnTo>
                    <a:lnTo>
                      <a:pt x="36" y="437"/>
                    </a:lnTo>
                    <a:lnTo>
                      <a:pt x="0" y="349"/>
                    </a:lnTo>
                    <a:lnTo>
                      <a:pt x="17" y="245"/>
                    </a:lnTo>
                    <a:lnTo>
                      <a:pt x="70" y="179"/>
                    </a:lnTo>
                    <a:lnTo>
                      <a:pt x="141" y="98"/>
                    </a:lnTo>
                    <a:lnTo>
                      <a:pt x="184" y="68"/>
                    </a:lnTo>
                    <a:lnTo>
                      <a:pt x="227" y="54"/>
                    </a:lnTo>
                    <a:close/>
                  </a:path>
                </a:pathLst>
              </a:custGeom>
              <a:solidFill>
                <a:srgbClr val="00000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04" name="Freeform 33">
                <a:extLst>
                  <a:ext uri="{FF2B5EF4-FFF2-40B4-BE49-F238E27FC236}">
                    <a16:creationId xmlns:a16="http://schemas.microsoft.com/office/drawing/2014/main" id="{CFF0DE90-70E0-44FF-B84D-15FE3C3C0FD7}"/>
                  </a:ext>
                </a:extLst>
              </p:cNvPr>
              <p:cNvSpPr>
                <a:spLocks/>
              </p:cNvSpPr>
              <p:nvPr/>
            </p:nvSpPr>
            <p:spPr bwMode="auto">
              <a:xfrm>
                <a:off x="5011" y="344"/>
                <a:ext cx="192" cy="183"/>
              </a:xfrm>
              <a:custGeom>
                <a:avLst/>
                <a:gdLst/>
                <a:ahLst/>
                <a:cxnLst>
                  <a:cxn ang="0">
                    <a:pos x="0" y="24"/>
                  </a:cxn>
                  <a:cxn ang="0">
                    <a:pos x="0" y="90"/>
                  </a:cxn>
                  <a:cxn ang="0">
                    <a:pos x="41" y="147"/>
                  </a:cxn>
                  <a:cxn ang="0">
                    <a:pos x="120" y="195"/>
                  </a:cxn>
                  <a:cxn ang="0">
                    <a:pos x="200" y="186"/>
                  </a:cxn>
                  <a:cxn ang="0">
                    <a:pos x="311" y="152"/>
                  </a:cxn>
                  <a:cxn ang="0">
                    <a:pos x="425" y="200"/>
                  </a:cxn>
                  <a:cxn ang="0">
                    <a:pos x="385" y="263"/>
                  </a:cxn>
                  <a:cxn ang="0">
                    <a:pos x="341" y="266"/>
                  </a:cxn>
                  <a:cxn ang="0">
                    <a:pos x="232" y="290"/>
                  </a:cxn>
                  <a:cxn ang="0">
                    <a:pos x="317" y="347"/>
                  </a:cxn>
                  <a:cxn ang="0">
                    <a:pos x="419" y="365"/>
                  </a:cxn>
                  <a:cxn ang="0">
                    <a:pos x="487" y="365"/>
                  </a:cxn>
                  <a:cxn ang="0">
                    <a:pos x="576" y="323"/>
                  </a:cxn>
                  <a:cxn ang="0">
                    <a:pos x="537" y="247"/>
                  </a:cxn>
                  <a:cxn ang="0">
                    <a:pos x="475" y="147"/>
                  </a:cxn>
                  <a:cxn ang="0">
                    <a:pos x="317" y="33"/>
                  </a:cxn>
                  <a:cxn ang="0">
                    <a:pos x="203" y="0"/>
                  </a:cxn>
                  <a:cxn ang="0">
                    <a:pos x="74" y="14"/>
                  </a:cxn>
                  <a:cxn ang="0">
                    <a:pos x="71" y="14"/>
                  </a:cxn>
                  <a:cxn ang="0">
                    <a:pos x="61" y="15"/>
                  </a:cxn>
                  <a:cxn ang="0">
                    <a:pos x="48" y="18"/>
                  </a:cxn>
                  <a:cxn ang="0">
                    <a:pos x="34" y="19"/>
                  </a:cxn>
                  <a:cxn ang="0">
                    <a:pos x="19" y="20"/>
                  </a:cxn>
                  <a:cxn ang="0">
                    <a:pos x="8" y="22"/>
                  </a:cxn>
                  <a:cxn ang="0">
                    <a:pos x="0" y="24"/>
                  </a:cxn>
                  <a:cxn ang="0">
                    <a:pos x="0" y="24"/>
                  </a:cxn>
                </a:cxnLst>
                <a:rect l="0" t="0" r="r" b="b"/>
                <a:pathLst>
                  <a:path w="576" h="365">
                    <a:moveTo>
                      <a:pt x="0" y="24"/>
                    </a:moveTo>
                    <a:lnTo>
                      <a:pt x="0" y="90"/>
                    </a:lnTo>
                    <a:lnTo>
                      <a:pt x="41" y="147"/>
                    </a:lnTo>
                    <a:lnTo>
                      <a:pt x="120" y="195"/>
                    </a:lnTo>
                    <a:lnTo>
                      <a:pt x="200" y="186"/>
                    </a:lnTo>
                    <a:lnTo>
                      <a:pt x="311" y="152"/>
                    </a:lnTo>
                    <a:lnTo>
                      <a:pt x="425" y="200"/>
                    </a:lnTo>
                    <a:lnTo>
                      <a:pt x="385" y="263"/>
                    </a:lnTo>
                    <a:lnTo>
                      <a:pt x="341" y="266"/>
                    </a:lnTo>
                    <a:lnTo>
                      <a:pt x="232" y="290"/>
                    </a:lnTo>
                    <a:lnTo>
                      <a:pt x="317" y="347"/>
                    </a:lnTo>
                    <a:lnTo>
                      <a:pt x="419" y="365"/>
                    </a:lnTo>
                    <a:lnTo>
                      <a:pt x="487" y="365"/>
                    </a:lnTo>
                    <a:lnTo>
                      <a:pt x="576" y="323"/>
                    </a:lnTo>
                    <a:lnTo>
                      <a:pt x="537" y="247"/>
                    </a:lnTo>
                    <a:lnTo>
                      <a:pt x="475" y="147"/>
                    </a:lnTo>
                    <a:lnTo>
                      <a:pt x="317" y="33"/>
                    </a:lnTo>
                    <a:lnTo>
                      <a:pt x="203" y="0"/>
                    </a:lnTo>
                    <a:lnTo>
                      <a:pt x="74" y="14"/>
                    </a:lnTo>
                    <a:lnTo>
                      <a:pt x="71" y="14"/>
                    </a:lnTo>
                    <a:lnTo>
                      <a:pt x="61" y="15"/>
                    </a:lnTo>
                    <a:lnTo>
                      <a:pt x="48" y="18"/>
                    </a:lnTo>
                    <a:lnTo>
                      <a:pt x="34" y="19"/>
                    </a:lnTo>
                    <a:lnTo>
                      <a:pt x="19" y="20"/>
                    </a:lnTo>
                    <a:lnTo>
                      <a:pt x="8" y="22"/>
                    </a:lnTo>
                    <a:lnTo>
                      <a:pt x="0" y="24"/>
                    </a:lnTo>
                    <a:lnTo>
                      <a:pt x="0" y="24"/>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05" name="Freeform 34">
                <a:extLst>
                  <a:ext uri="{FF2B5EF4-FFF2-40B4-BE49-F238E27FC236}">
                    <a16:creationId xmlns:a16="http://schemas.microsoft.com/office/drawing/2014/main" id="{0D42768E-CE1E-404B-82CC-F9765E3A8BAA}"/>
                  </a:ext>
                </a:extLst>
              </p:cNvPr>
              <p:cNvSpPr>
                <a:spLocks/>
              </p:cNvSpPr>
              <p:nvPr/>
            </p:nvSpPr>
            <p:spPr bwMode="auto">
              <a:xfrm>
                <a:off x="5046" y="454"/>
                <a:ext cx="83" cy="33"/>
              </a:xfrm>
              <a:custGeom>
                <a:avLst/>
                <a:gdLst/>
                <a:ahLst/>
                <a:cxnLst>
                  <a:cxn ang="0">
                    <a:pos x="0" y="23"/>
                  </a:cxn>
                  <a:cxn ang="0">
                    <a:pos x="174" y="0"/>
                  </a:cxn>
                  <a:cxn ang="0">
                    <a:pos x="249" y="42"/>
                  </a:cxn>
                  <a:cxn ang="0">
                    <a:pos x="100" y="66"/>
                  </a:cxn>
                  <a:cxn ang="0">
                    <a:pos x="0" y="23"/>
                  </a:cxn>
                </a:cxnLst>
                <a:rect l="0" t="0" r="r" b="b"/>
                <a:pathLst>
                  <a:path w="249" h="66">
                    <a:moveTo>
                      <a:pt x="0" y="23"/>
                    </a:moveTo>
                    <a:lnTo>
                      <a:pt x="174" y="0"/>
                    </a:lnTo>
                    <a:lnTo>
                      <a:pt x="249" y="42"/>
                    </a:lnTo>
                    <a:lnTo>
                      <a:pt x="100" y="66"/>
                    </a:lnTo>
                    <a:lnTo>
                      <a:pt x="0" y="23"/>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06" name="Freeform 35">
                <a:extLst>
                  <a:ext uri="{FF2B5EF4-FFF2-40B4-BE49-F238E27FC236}">
                    <a16:creationId xmlns:a16="http://schemas.microsoft.com/office/drawing/2014/main" id="{93A639E1-9819-48BC-8C1C-480A3D75325D}"/>
                  </a:ext>
                </a:extLst>
              </p:cNvPr>
              <p:cNvSpPr>
                <a:spLocks/>
              </p:cNvSpPr>
              <p:nvPr/>
            </p:nvSpPr>
            <p:spPr bwMode="auto">
              <a:xfrm>
                <a:off x="5158" y="501"/>
                <a:ext cx="174" cy="142"/>
              </a:xfrm>
              <a:custGeom>
                <a:avLst/>
                <a:gdLst/>
                <a:ahLst/>
                <a:cxnLst>
                  <a:cxn ang="0">
                    <a:pos x="152" y="109"/>
                  </a:cxn>
                  <a:cxn ang="0">
                    <a:pos x="108" y="90"/>
                  </a:cxn>
                  <a:cxn ang="0">
                    <a:pos x="52" y="0"/>
                  </a:cxn>
                  <a:cxn ang="0">
                    <a:pos x="0" y="9"/>
                  </a:cxn>
                  <a:cxn ang="0">
                    <a:pos x="0" y="51"/>
                  </a:cxn>
                  <a:cxn ang="0">
                    <a:pos x="52" y="85"/>
                  </a:cxn>
                  <a:cxn ang="0">
                    <a:pos x="52" y="143"/>
                  </a:cxn>
                  <a:cxn ang="0">
                    <a:pos x="96" y="189"/>
                  </a:cxn>
                  <a:cxn ang="0">
                    <a:pos x="135" y="228"/>
                  </a:cxn>
                  <a:cxn ang="0">
                    <a:pos x="175" y="247"/>
                  </a:cxn>
                  <a:cxn ang="0">
                    <a:pos x="232" y="242"/>
                  </a:cxn>
                  <a:cxn ang="0">
                    <a:pos x="314" y="242"/>
                  </a:cxn>
                  <a:cxn ang="0">
                    <a:pos x="381" y="283"/>
                  </a:cxn>
                  <a:cxn ang="0">
                    <a:pos x="522" y="283"/>
                  </a:cxn>
                  <a:cxn ang="0">
                    <a:pos x="501" y="209"/>
                  </a:cxn>
                  <a:cxn ang="0">
                    <a:pos x="393" y="204"/>
                  </a:cxn>
                  <a:cxn ang="0">
                    <a:pos x="275" y="199"/>
                  </a:cxn>
                  <a:cxn ang="0">
                    <a:pos x="246" y="167"/>
                  </a:cxn>
                  <a:cxn ang="0">
                    <a:pos x="187" y="157"/>
                  </a:cxn>
                  <a:cxn ang="0">
                    <a:pos x="152" y="109"/>
                  </a:cxn>
                </a:cxnLst>
                <a:rect l="0" t="0" r="r" b="b"/>
                <a:pathLst>
                  <a:path w="522" h="283">
                    <a:moveTo>
                      <a:pt x="152" y="109"/>
                    </a:moveTo>
                    <a:lnTo>
                      <a:pt x="108" y="90"/>
                    </a:lnTo>
                    <a:lnTo>
                      <a:pt x="52" y="0"/>
                    </a:lnTo>
                    <a:lnTo>
                      <a:pt x="0" y="9"/>
                    </a:lnTo>
                    <a:lnTo>
                      <a:pt x="0" y="51"/>
                    </a:lnTo>
                    <a:lnTo>
                      <a:pt x="52" y="85"/>
                    </a:lnTo>
                    <a:lnTo>
                      <a:pt x="52" y="143"/>
                    </a:lnTo>
                    <a:lnTo>
                      <a:pt x="96" y="189"/>
                    </a:lnTo>
                    <a:lnTo>
                      <a:pt x="135" y="228"/>
                    </a:lnTo>
                    <a:lnTo>
                      <a:pt x="175" y="247"/>
                    </a:lnTo>
                    <a:lnTo>
                      <a:pt x="232" y="242"/>
                    </a:lnTo>
                    <a:lnTo>
                      <a:pt x="314" y="242"/>
                    </a:lnTo>
                    <a:lnTo>
                      <a:pt x="381" y="283"/>
                    </a:lnTo>
                    <a:lnTo>
                      <a:pt x="522" y="283"/>
                    </a:lnTo>
                    <a:lnTo>
                      <a:pt x="501" y="209"/>
                    </a:lnTo>
                    <a:lnTo>
                      <a:pt x="393" y="204"/>
                    </a:lnTo>
                    <a:lnTo>
                      <a:pt x="275" y="199"/>
                    </a:lnTo>
                    <a:lnTo>
                      <a:pt x="246" y="167"/>
                    </a:lnTo>
                    <a:lnTo>
                      <a:pt x="187" y="157"/>
                    </a:lnTo>
                    <a:lnTo>
                      <a:pt x="152" y="109"/>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07" name="Freeform 36">
                <a:extLst>
                  <a:ext uri="{FF2B5EF4-FFF2-40B4-BE49-F238E27FC236}">
                    <a16:creationId xmlns:a16="http://schemas.microsoft.com/office/drawing/2014/main" id="{609B1C23-9FA6-48C8-A64D-20979D99CCD1}"/>
                  </a:ext>
                </a:extLst>
              </p:cNvPr>
              <p:cNvSpPr>
                <a:spLocks/>
              </p:cNvSpPr>
              <p:nvPr/>
            </p:nvSpPr>
            <p:spPr bwMode="auto">
              <a:xfrm>
                <a:off x="5202" y="485"/>
                <a:ext cx="48" cy="83"/>
              </a:xfrm>
              <a:custGeom>
                <a:avLst/>
                <a:gdLst/>
                <a:ahLst/>
                <a:cxnLst>
                  <a:cxn ang="0">
                    <a:pos x="44" y="0"/>
                  </a:cxn>
                  <a:cxn ang="0">
                    <a:pos x="0" y="0"/>
                  </a:cxn>
                  <a:cxn ang="0">
                    <a:pos x="0" y="43"/>
                  </a:cxn>
                  <a:cxn ang="0">
                    <a:pos x="44" y="72"/>
                  </a:cxn>
                  <a:cxn ang="0">
                    <a:pos x="73" y="119"/>
                  </a:cxn>
                  <a:cxn ang="0">
                    <a:pos x="73" y="157"/>
                  </a:cxn>
                  <a:cxn ang="0">
                    <a:pos x="121" y="167"/>
                  </a:cxn>
                  <a:cxn ang="0">
                    <a:pos x="144" y="143"/>
                  </a:cxn>
                  <a:cxn ang="0">
                    <a:pos x="144" y="82"/>
                  </a:cxn>
                  <a:cxn ang="0">
                    <a:pos x="105" y="63"/>
                  </a:cxn>
                  <a:cxn ang="0">
                    <a:pos x="73" y="34"/>
                  </a:cxn>
                  <a:cxn ang="0">
                    <a:pos x="44" y="0"/>
                  </a:cxn>
                </a:cxnLst>
                <a:rect l="0" t="0" r="r" b="b"/>
                <a:pathLst>
                  <a:path w="144" h="167">
                    <a:moveTo>
                      <a:pt x="44" y="0"/>
                    </a:moveTo>
                    <a:lnTo>
                      <a:pt x="0" y="0"/>
                    </a:lnTo>
                    <a:lnTo>
                      <a:pt x="0" y="43"/>
                    </a:lnTo>
                    <a:lnTo>
                      <a:pt x="44" y="72"/>
                    </a:lnTo>
                    <a:lnTo>
                      <a:pt x="73" y="119"/>
                    </a:lnTo>
                    <a:lnTo>
                      <a:pt x="73" y="157"/>
                    </a:lnTo>
                    <a:lnTo>
                      <a:pt x="121" y="167"/>
                    </a:lnTo>
                    <a:lnTo>
                      <a:pt x="144" y="143"/>
                    </a:lnTo>
                    <a:lnTo>
                      <a:pt x="144" y="82"/>
                    </a:lnTo>
                    <a:lnTo>
                      <a:pt x="105" y="63"/>
                    </a:lnTo>
                    <a:lnTo>
                      <a:pt x="73" y="34"/>
                    </a:lnTo>
                    <a:lnTo>
                      <a:pt x="44"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08" name="Freeform 37">
                <a:extLst>
                  <a:ext uri="{FF2B5EF4-FFF2-40B4-BE49-F238E27FC236}">
                    <a16:creationId xmlns:a16="http://schemas.microsoft.com/office/drawing/2014/main" id="{1A9B1DAB-7A96-444A-92E7-EA7C2CDA178F}"/>
                  </a:ext>
                </a:extLst>
              </p:cNvPr>
              <p:cNvSpPr>
                <a:spLocks/>
              </p:cNvSpPr>
              <p:nvPr/>
            </p:nvSpPr>
            <p:spPr bwMode="auto">
              <a:xfrm>
                <a:off x="5263" y="534"/>
                <a:ext cx="47" cy="41"/>
              </a:xfrm>
              <a:custGeom>
                <a:avLst/>
                <a:gdLst/>
                <a:ahLst/>
                <a:cxnLst>
                  <a:cxn ang="0">
                    <a:pos x="0" y="43"/>
                  </a:cxn>
                  <a:cxn ang="0">
                    <a:pos x="56" y="0"/>
                  </a:cxn>
                  <a:cxn ang="0">
                    <a:pos x="119" y="33"/>
                  </a:cxn>
                  <a:cxn ang="0">
                    <a:pos x="141" y="72"/>
                  </a:cxn>
                  <a:cxn ang="0">
                    <a:pos x="102" y="81"/>
                  </a:cxn>
                  <a:cxn ang="0">
                    <a:pos x="56" y="81"/>
                  </a:cxn>
                  <a:cxn ang="0">
                    <a:pos x="0" y="43"/>
                  </a:cxn>
                </a:cxnLst>
                <a:rect l="0" t="0" r="r" b="b"/>
                <a:pathLst>
                  <a:path w="141" h="81">
                    <a:moveTo>
                      <a:pt x="0" y="43"/>
                    </a:moveTo>
                    <a:lnTo>
                      <a:pt x="56" y="0"/>
                    </a:lnTo>
                    <a:lnTo>
                      <a:pt x="119" y="33"/>
                    </a:lnTo>
                    <a:lnTo>
                      <a:pt x="141" y="72"/>
                    </a:lnTo>
                    <a:lnTo>
                      <a:pt x="102" y="81"/>
                    </a:lnTo>
                    <a:lnTo>
                      <a:pt x="56" y="81"/>
                    </a:lnTo>
                    <a:lnTo>
                      <a:pt x="0" y="43"/>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09" name="Freeform 38">
                <a:extLst>
                  <a:ext uri="{FF2B5EF4-FFF2-40B4-BE49-F238E27FC236}">
                    <a16:creationId xmlns:a16="http://schemas.microsoft.com/office/drawing/2014/main" id="{E2E4ED23-A767-415F-9886-A15DCDABFCA5}"/>
                  </a:ext>
                </a:extLst>
              </p:cNvPr>
              <p:cNvSpPr>
                <a:spLocks/>
              </p:cNvSpPr>
              <p:nvPr/>
            </p:nvSpPr>
            <p:spPr bwMode="auto">
              <a:xfrm>
                <a:off x="5299" y="527"/>
                <a:ext cx="29" cy="41"/>
              </a:xfrm>
              <a:custGeom>
                <a:avLst/>
                <a:gdLst/>
                <a:ahLst/>
                <a:cxnLst>
                  <a:cxn ang="0">
                    <a:pos x="0" y="29"/>
                  </a:cxn>
                  <a:cxn ang="0">
                    <a:pos x="6" y="0"/>
                  </a:cxn>
                  <a:cxn ang="0">
                    <a:pos x="45" y="15"/>
                  </a:cxn>
                  <a:cxn ang="0">
                    <a:pos x="87" y="82"/>
                  </a:cxn>
                  <a:cxn ang="0">
                    <a:pos x="45" y="48"/>
                  </a:cxn>
                  <a:cxn ang="0">
                    <a:pos x="0" y="29"/>
                  </a:cxn>
                </a:cxnLst>
                <a:rect l="0" t="0" r="r" b="b"/>
                <a:pathLst>
                  <a:path w="87" h="82">
                    <a:moveTo>
                      <a:pt x="0" y="29"/>
                    </a:moveTo>
                    <a:lnTo>
                      <a:pt x="6" y="0"/>
                    </a:lnTo>
                    <a:lnTo>
                      <a:pt x="45" y="15"/>
                    </a:lnTo>
                    <a:lnTo>
                      <a:pt x="87" y="82"/>
                    </a:lnTo>
                    <a:lnTo>
                      <a:pt x="45" y="48"/>
                    </a:lnTo>
                    <a:lnTo>
                      <a:pt x="0" y="29"/>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0" name="Freeform 39">
                <a:extLst>
                  <a:ext uri="{FF2B5EF4-FFF2-40B4-BE49-F238E27FC236}">
                    <a16:creationId xmlns:a16="http://schemas.microsoft.com/office/drawing/2014/main" id="{4DCDF7AD-9773-47BE-967B-592FD26E742C}"/>
                  </a:ext>
                </a:extLst>
              </p:cNvPr>
              <p:cNvSpPr>
                <a:spLocks/>
              </p:cNvSpPr>
              <p:nvPr/>
            </p:nvSpPr>
            <p:spPr bwMode="auto">
              <a:xfrm>
                <a:off x="5253" y="331"/>
                <a:ext cx="86" cy="175"/>
              </a:xfrm>
              <a:custGeom>
                <a:avLst/>
                <a:gdLst/>
                <a:ahLst/>
                <a:cxnLst>
                  <a:cxn ang="0">
                    <a:pos x="0" y="5"/>
                  </a:cxn>
                  <a:cxn ang="0">
                    <a:pos x="0" y="60"/>
                  </a:cxn>
                  <a:cxn ang="0">
                    <a:pos x="6" y="119"/>
                  </a:cxn>
                  <a:cxn ang="0">
                    <a:pos x="20" y="173"/>
                  </a:cxn>
                  <a:cxn ang="0">
                    <a:pos x="41" y="203"/>
                  </a:cxn>
                  <a:cxn ang="0">
                    <a:pos x="121" y="271"/>
                  </a:cxn>
                  <a:cxn ang="0">
                    <a:pos x="126" y="313"/>
                  </a:cxn>
                  <a:cxn ang="0">
                    <a:pos x="167" y="351"/>
                  </a:cxn>
                  <a:cxn ang="0">
                    <a:pos x="193" y="326"/>
                  </a:cxn>
                  <a:cxn ang="0">
                    <a:pos x="193" y="266"/>
                  </a:cxn>
                  <a:cxn ang="0">
                    <a:pos x="242" y="224"/>
                  </a:cxn>
                  <a:cxn ang="0">
                    <a:pos x="256" y="186"/>
                  </a:cxn>
                  <a:cxn ang="0">
                    <a:pos x="256" y="119"/>
                  </a:cxn>
                  <a:cxn ang="0">
                    <a:pos x="223" y="144"/>
                  </a:cxn>
                  <a:cxn ang="0">
                    <a:pos x="185" y="169"/>
                  </a:cxn>
                  <a:cxn ang="0">
                    <a:pos x="141" y="208"/>
                  </a:cxn>
                  <a:cxn ang="0">
                    <a:pos x="136" y="178"/>
                  </a:cxn>
                  <a:cxn ang="0">
                    <a:pos x="157" y="136"/>
                  </a:cxn>
                  <a:cxn ang="0">
                    <a:pos x="162" y="85"/>
                  </a:cxn>
                  <a:cxn ang="0">
                    <a:pos x="151" y="47"/>
                  </a:cxn>
                  <a:cxn ang="0">
                    <a:pos x="121" y="68"/>
                  </a:cxn>
                  <a:cxn ang="0">
                    <a:pos x="86" y="85"/>
                  </a:cxn>
                  <a:cxn ang="0">
                    <a:pos x="60" y="88"/>
                  </a:cxn>
                  <a:cxn ang="0">
                    <a:pos x="43" y="38"/>
                  </a:cxn>
                  <a:cxn ang="0">
                    <a:pos x="30" y="0"/>
                  </a:cxn>
                  <a:cxn ang="0">
                    <a:pos x="0" y="5"/>
                  </a:cxn>
                </a:cxnLst>
                <a:rect l="0" t="0" r="r" b="b"/>
                <a:pathLst>
                  <a:path w="256" h="351">
                    <a:moveTo>
                      <a:pt x="0" y="5"/>
                    </a:moveTo>
                    <a:lnTo>
                      <a:pt x="0" y="60"/>
                    </a:lnTo>
                    <a:lnTo>
                      <a:pt x="6" y="119"/>
                    </a:lnTo>
                    <a:lnTo>
                      <a:pt x="20" y="173"/>
                    </a:lnTo>
                    <a:lnTo>
                      <a:pt x="41" y="203"/>
                    </a:lnTo>
                    <a:lnTo>
                      <a:pt x="121" y="271"/>
                    </a:lnTo>
                    <a:lnTo>
                      <a:pt x="126" y="313"/>
                    </a:lnTo>
                    <a:lnTo>
                      <a:pt x="167" y="351"/>
                    </a:lnTo>
                    <a:lnTo>
                      <a:pt x="193" y="326"/>
                    </a:lnTo>
                    <a:lnTo>
                      <a:pt x="193" y="266"/>
                    </a:lnTo>
                    <a:lnTo>
                      <a:pt x="242" y="224"/>
                    </a:lnTo>
                    <a:lnTo>
                      <a:pt x="256" y="186"/>
                    </a:lnTo>
                    <a:lnTo>
                      <a:pt x="256" y="119"/>
                    </a:lnTo>
                    <a:lnTo>
                      <a:pt x="223" y="144"/>
                    </a:lnTo>
                    <a:lnTo>
                      <a:pt x="185" y="169"/>
                    </a:lnTo>
                    <a:lnTo>
                      <a:pt x="141" y="208"/>
                    </a:lnTo>
                    <a:lnTo>
                      <a:pt x="136" y="178"/>
                    </a:lnTo>
                    <a:lnTo>
                      <a:pt x="157" y="136"/>
                    </a:lnTo>
                    <a:lnTo>
                      <a:pt x="162" y="85"/>
                    </a:lnTo>
                    <a:lnTo>
                      <a:pt x="151" y="47"/>
                    </a:lnTo>
                    <a:lnTo>
                      <a:pt x="121" y="68"/>
                    </a:lnTo>
                    <a:lnTo>
                      <a:pt x="86" y="85"/>
                    </a:lnTo>
                    <a:lnTo>
                      <a:pt x="60" y="88"/>
                    </a:lnTo>
                    <a:lnTo>
                      <a:pt x="43" y="38"/>
                    </a:lnTo>
                    <a:lnTo>
                      <a:pt x="30" y="0"/>
                    </a:lnTo>
                    <a:lnTo>
                      <a:pt x="0" y="5"/>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1" name="Freeform 40">
                <a:extLst>
                  <a:ext uri="{FF2B5EF4-FFF2-40B4-BE49-F238E27FC236}">
                    <a16:creationId xmlns:a16="http://schemas.microsoft.com/office/drawing/2014/main" id="{676B5958-6D82-41F7-9C7A-293B897D1524}"/>
                  </a:ext>
                </a:extLst>
              </p:cNvPr>
              <p:cNvSpPr>
                <a:spLocks/>
              </p:cNvSpPr>
              <p:nvPr/>
            </p:nvSpPr>
            <p:spPr bwMode="auto">
              <a:xfrm>
                <a:off x="5224" y="360"/>
                <a:ext cx="29" cy="135"/>
              </a:xfrm>
              <a:custGeom>
                <a:avLst/>
                <a:gdLst/>
                <a:ahLst/>
                <a:cxnLst>
                  <a:cxn ang="0">
                    <a:pos x="57" y="173"/>
                  </a:cxn>
                  <a:cxn ang="0">
                    <a:pos x="57" y="206"/>
                  </a:cxn>
                  <a:cxn ang="0">
                    <a:pos x="87" y="270"/>
                  </a:cxn>
                  <a:cxn ang="0">
                    <a:pos x="35" y="253"/>
                  </a:cxn>
                  <a:cxn ang="0">
                    <a:pos x="21" y="190"/>
                  </a:cxn>
                  <a:cxn ang="0">
                    <a:pos x="21" y="126"/>
                  </a:cxn>
                  <a:cxn ang="0">
                    <a:pos x="0" y="92"/>
                  </a:cxn>
                  <a:cxn ang="0">
                    <a:pos x="0" y="59"/>
                  </a:cxn>
                  <a:cxn ang="0">
                    <a:pos x="0" y="0"/>
                  </a:cxn>
                  <a:cxn ang="0">
                    <a:pos x="15" y="67"/>
                  </a:cxn>
                  <a:cxn ang="0">
                    <a:pos x="31" y="134"/>
                  </a:cxn>
                  <a:cxn ang="0">
                    <a:pos x="57" y="173"/>
                  </a:cxn>
                </a:cxnLst>
                <a:rect l="0" t="0" r="r" b="b"/>
                <a:pathLst>
                  <a:path w="87" h="270">
                    <a:moveTo>
                      <a:pt x="57" y="173"/>
                    </a:moveTo>
                    <a:lnTo>
                      <a:pt x="57" y="206"/>
                    </a:lnTo>
                    <a:lnTo>
                      <a:pt x="87" y="270"/>
                    </a:lnTo>
                    <a:lnTo>
                      <a:pt x="35" y="253"/>
                    </a:lnTo>
                    <a:lnTo>
                      <a:pt x="21" y="190"/>
                    </a:lnTo>
                    <a:lnTo>
                      <a:pt x="21" y="126"/>
                    </a:lnTo>
                    <a:lnTo>
                      <a:pt x="0" y="92"/>
                    </a:lnTo>
                    <a:lnTo>
                      <a:pt x="0" y="59"/>
                    </a:lnTo>
                    <a:lnTo>
                      <a:pt x="0" y="0"/>
                    </a:lnTo>
                    <a:lnTo>
                      <a:pt x="15" y="67"/>
                    </a:lnTo>
                    <a:lnTo>
                      <a:pt x="31" y="134"/>
                    </a:lnTo>
                    <a:lnTo>
                      <a:pt x="57" y="173"/>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2" name="Freeform 41">
                <a:extLst>
                  <a:ext uri="{FF2B5EF4-FFF2-40B4-BE49-F238E27FC236}">
                    <a16:creationId xmlns:a16="http://schemas.microsoft.com/office/drawing/2014/main" id="{F72FE4CD-1935-407B-876F-645C4C4457B1}"/>
                  </a:ext>
                </a:extLst>
              </p:cNvPr>
              <p:cNvSpPr>
                <a:spLocks/>
              </p:cNvSpPr>
              <p:nvPr/>
            </p:nvSpPr>
            <p:spPr bwMode="auto">
              <a:xfrm>
                <a:off x="5303" y="657"/>
                <a:ext cx="96" cy="249"/>
              </a:xfrm>
              <a:custGeom>
                <a:avLst/>
                <a:gdLst/>
                <a:ahLst/>
                <a:cxnLst>
                  <a:cxn ang="0">
                    <a:pos x="165" y="15"/>
                  </a:cxn>
                  <a:cxn ang="0">
                    <a:pos x="140" y="60"/>
                  </a:cxn>
                  <a:cxn ang="0">
                    <a:pos x="140" y="125"/>
                  </a:cxn>
                  <a:cxn ang="0">
                    <a:pos x="86" y="177"/>
                  </a:cxn>
                  <a:cxn ang="0">
                    <a:pos x="60" y="244"/>
                  </a:cxn>
                  <a:cxn ang="0">
                    <a:pos x="30" y="274"/>
                  </a:cxn>
                  <a:cxn ang="0">
                    <a:pos x="11" y="302"/>
                  </a:cxn>
                  <a:cxn ang="0">
                    <a:pos x="1" y="329"/>
                  </a:cxn>
                  <a:cxn ang="0">
                    <a:pos x="0" y="356"/>
                  </a:cxn>
                  <a:cxn ang="0">
                    <a:pos x="1" y="385"/>
                  </a:cxn>
                  <a:cxn ang="0">
                    <a:pos x="4" y="417"/>
                  </a:cxn>
                  <a:cxn ang="0">
                    <a:pos x="4" y="454"/>
                  </a:cxn>
                  <a:cxn ang="0">
                    <a:pos x="1" y="497"/>
                  </a:cxn>
                  <a:cxn ang="0">
                    <a:pos x="148" y="473"/>
                  </a:cxn>
                  <a:cxn ang="0">
                    <a:pos x="165" y="370"/>
                  </a:cxn>
                  <a:cxn ang="0">
                    <a:pos x="210" y="289"/>
                  </a:cxn>
                  <a:cxn ang="0">
                    <a:pos x="165" y="259"/>
                  </a:cxn>
                  <a:cxn ang="0">
                    <a:pos x="165" y="207"/>
                  </a:cxn>
                  <a:cxn ang="0">
                    <a:pos x="174" y="155"/>
                  </a:cxn>
                  <a:cxn ang="0">
                    <a:pos x="262" y="184"/>
                  </a:cxn>
                  <a:cxn ang="0">
                    <a:pos x="236" y="133"/>
                  </a:cxn>
                  <a:cxn ang="0">
                    <a:pos x="191" y="104"/>
                  </a:cxn>
                  <a:cxn ang="0">
                    <a:pos x="200" y="60"/>
                  </a:cxn>
                  <a:cxn ang="0">
                    <a:pos x="288" y="88"/>
                  </a:cxn>
                  <a:cxn ang="0">
                    <a:pos x="279" y="22"/>
                  </a:cxn>
                  <a:cxn ang="0">
                    <a:pos x="227" y="0"/>
                  </a:cxn>
                  <a:cxn ang="0">
                    <a:pos x="165" y="15"/>
                  </a:cxn>
                </a:cxnLst>
                <a:rect l="0" t="0" r="r" b="b"/>
                <a:pathLst>
                  <a:path w="288" h="497">
                    <a:moveTo>
                      <a:pt x="165" y="15"/>
                    </a:moveTo>
                    <a:lnTo>
                      <a:pt x="140" y="60"/>
                    </a:lnTo>
                    <a:lnTo>
                      <a:pt x="140" y="125"/>
                    </a:lnTo>
                    <a:lnTo>
                      <a:pt x="86" y="177"/>
                    </a:lnTo>
                    <a:lnTo>
                      <a:pt x="60" y="244"/>
                    </a:lnTo>
                    <a:lnTo>
                      <a:pt x="30" y="274"/>
                    </a:lnTo>
                    <a:lnTo>
                      <a:pt x="11" y="302"/>
                    </a:lnTo>
                    <a:lnTo>
                      <a:pt x="1" y="329"/>
                    </a:lnTo>
                    <a:lnTo>
                      <a:pt x="0" y="356"/>
                    </a:lnTo>
                    <a:lnTo>
                      <a:pt x="1" y="385"/>
                    </a:lnTo>
                    <a:lnTo>
                      <a:pt x="4" y="417"/>
                    </a:lnTo>
                    <a:lnTo>
                      <a:pt x="4" y="454"/>
                    </a:lnTo>
                    <a:lnTo>
                      <a:pt x="1" y="497"/>
                    </a:lnTo>
                    <a:lnTo>
                      <a:pt x="148" y="473"/>
                    </a:lnTo>
                    <a:lnTo>
                      <a:pt x="165" y="370"/>
                    </a:lnTo>
                    <a:lnTo>
                      <a:pt x="210" y="289"/>
                    </a:lnTo>
                    <a:lnTo>
                      <a:pt x="165" y="259"/>
                    </a:lnTo>
                    <a:lnTo>
                      <a:pt x="165" y="207"/>
                    </a:lnTo>
                    <a:lnTo>
                      <a:pt x="174" y="155"/>
                    </a:lnTo>
                    <a:lnTo>
                      <a:pt x="262" y="184"/>
                    </a:lnTo>
                    <a:lnTo>
                      <a:pt x="236" y="133"/>
                    </a:lnTo>
                    <a:lnTo>
                      <a:pt x="191" y="104"/>
                    </a:lnTo>
                    <a:lnTo>
                      <a:pt x="200" y="60"/>
                    </a:lnTo>
                    <a:lnTo>
                      <a:pt x="288" y="88"/>
                    </a:lnTo>
                    <a:lnTo>
                      <a:pt x="279" y="22"/>
                    </a:lnTo>
                    <a:lnTo>
                      <a:pt x="227" y="0"/>
                    </a:lnTo>
                    <a:lnTo>
                      <a:pt x="165" y="15"/>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3" name="Freeform 42">
                <a:extLst>
                  <a:ext uri="{FF2B5EF4-FFF2-40B4-BE49-F238E27FC236}">
                    <a16:creationId xmlns:a16="http://schemas.microsoft.com/office/drawing/2014/main" id="{4603EBA4-1006-4CCB-B194-9D3F4039A42A}"/>
                  </a:ext>
                </a:extLst>
              </p:cNvPr>
              <p:cNvSpPr>
                <a:spLocks/>
              </p:cNvSpPr>
              <p:nvPr/>
            </p:nvSpPr>
            <p:spPr bwMode="auto">
              <a:xfrm>
                <a:off x="5210" y="259"/>
                <a:ext cx="268" cy="322"/>
              </a:xfrm>
              <a:custGeom>
                <a:avLst/>
                <a:gdLst/>
                <a:ahLst/>
                <a:cxnLst>
                  <a:cxn ang="0">
                    <a:pos x="0" y="31"/>
                  </a:cxn>
                  <a:cxn ang="0">
                    <a:pos x="62" y="17"/>
                  </a:cxn>
                  <a:cxn ang="0">
                    <a:pos x="155" y="0"/>
                  </a:cxn>
                  <a:cxn ang="0">
                    <a:pos x="295" y="0"/>
                  </a:cxn>
                  <a:cxn ang="0">
                    <a:pos x="436" y="45"/>
                  </a:cxn>
                  <a:cxn ang="0">
                    <a:pos x="515" y="103"/>
                  </a:cxn>
                  <a:cxn ang="0">
                    <a:pos x="665" y="192"/>
                  </a:cxn>
                  <a:cxn ang="0">
                    <a:pos x="740" y="244"/>
                  </a:cxn>
                  <a:cxn ang="0">
                    <a:pos x="804" y="288"/>
                  </a:cxn>
                  <a:cxn ang="0">
                    <a:pos x="804" y="363"/>
                  </a:cxn>
                  <a:cxn ang="0">
                    <a:pos x="734" y="363"/>
                  </a:cxn>
                  <a:cxn ang="0">
                    <a:pos x="611" y="355"/>
                  </a:cxn>
                  <a:cxn ang="0">
                    <a:pos x="655" y="318"/>
                  </a:cxn>
                  <a:cxn ang="0">
                    <a:pos x="716" y="311"/>
                  </a:cxn>
                  <a:cxn ang="0">
                    <a:pos x="673" y="258"/>
                  </a:cxn>
                  <a:cxn ang="0">
                    <a:pos x="629" y="207"/>
                  </a:cxn>
                  <a:cxn ang="0">
                    <a:pos x="577" y="229"/>
                  </a:cxn>
                  <a:cxn ang="0">
                    <a:pos x="532" y="258"/>
                  </a:cxn>
                  <a:cxn ang="0">
                    <a:pos x="532" y="222"/>
                  </a:cxn>
                  <a:cxn ang="0">
                    <a:pos x="532" y="162"/>
                  </a:cxn>
                  <a:cxn ang="0">
                    <a:pos x="470" y="111"/>
                  </a:cxn>
                  <a:cxn ang="0">
                    <a:pos x="401" y="82"/>
                  </a:cxn>
                  <a:cxn ang="0">
                    <a:pos x="436" y="155"/>
                  </a:cxn>
                  <a:cxn ang="0">
                    <a:pos x="506" y="251"/>
                  </a:cxn>
                  <a:cxn ang="0">
                    <a:pos x="506" y="333"/>
                  </a:cxn>
                  <a:cxn ang="0">
                    <a:pos x="541" y="407"/>
                  </a:cxn>
                  <a:cxn ang="0">
                    <a:pos x="567" y="503"/>
                  </a:cxn>
                  <a:cxn ang="0">
                    <a:pos x="567" y="576"/>
                  </a:cxn>
                  <a:cxn ang="0">
                    <a:pos x="532" y="643"/>
                  </a:cxn>
                  <a:cxn ang="0">
                    <a:pos x="532" y="562"/>
                  </a:cxn>
                  <a:cxn ang="0">
                    <a:pos x="532" y="458"/>
                  </a:cxn>
                  <a:cxn ang="0">
                    <a:pos x="462" y="295"/>
                  </a:cxn>
                  <a:cxn ang="0">
                    <a:pos x="444" y="215"/>
                  </a:cxn>
                  <a:cxn ang="0">
                    <a:pos x="401" y="148"/>
                  </a:cxn>
                  <a:cxn ang="0">
                    <a:pos x="348" y="178"/>
                  </a:cxn>
                  <a:cxn ang="0">
                    <a:pos x="348" y="118"/>
                  </a:cxn>
                  <a:cxn ang="0">
                    <a:pos x="339" y="66"/>
                  </a:cxn>
                  <a:cxn ang="0">
                    <a:pos x="295" y="73"/>
                  </a:cxn>
                  <a:cxn ang="0">
                    <a:pos x="278" y="133"/>
                  </a:cxn>
                  <a:cxn ang="0">
                    <a:pos x="226" y="52"/>
                  </a:cxn>
                  <a:cxn ang="0">
                    <a:pos x="147" y="52"/>
                  </a:cxn>
                  <a:cxn ang="0">
                    <a:pos x="102" y="73"/>
                  </a:cxn>
                  <a:cxn ang="0">
                    <a:pos x="26" y="118"/>
                  </a:cxn>
                  <a:cxn ang="0">
                    <a:pos x="0" y="31"/>
                  </a:cxn>
                </a:cxnLst>
                <a:rect l="0" t="0" r="r" b="b"/>
                <a:pathLst>
                  <a:path w="804" h="643">
                    <a:moveTo>
                      <a:pt x="0" y="31"/>
                    </a:moveTo>
                    <a:lnTo>
                      <a:pt x="62" y="17"/>
                    </a:lnTo>
                    <a:lnTo>
                      <a:pt x="155" y="0"/>
                    </a:lnTo>
                    <a:lnTo>
                      <a:pt x="295" y="0"/>
                    </a:lnTo>
                    <a:lnTo>
                      <a:pt x="436" y="45"/>
                    </a:lnTo>
                    <a:lnTo>
                      <a:pt x="515" y="103"/>
                    </a:lnTo>
                    <a:lnTo>
                      <a:pt x="665" y="192"/>
                    </a:lnTo>
                    <a:lnTo>
                      <a:pt x="740" y="244"/>
                    </a:lnTo>
                    <a:lnTo>
                      <a:pt x="804" y="288"/>
                    </a:lnTo>
                    <a:lnTo>
                      <a:pt x="804" y="363"/>
                    </a:lnTo>
                    <a:lnTo>
                      <a:pt x="734" y="363"/>
                    </a:lnTo>
                    <a:lnTo>
                      <a:pt x="611" y="355"/>
                    </a:lnTo>
                    <a:lnTo>
                      <a:pt x="655" y="318"/>
                    </a:lnTo>
                    <a:lnTo>
                      <a:pt x="716" y="311"/>
                    </a:lnTo>
                    <a:lnTo>
                      <a:pt x="673" y="258"/>
                    </a:lnTo>
                    <a:lnTo>
                      <a:pt x="629" y="207"/>
                    </a:lnTo>
                    <a:lnTo>
                      <a:pt x="577" y="229"/>
                    </a:lnTo>
                    <a:lnTo>
                      <a:pt x="532" y="258"/>
                    </a:lnTo>
                    <a:lnTo>
                      <a:pt x="532" y="222"/>
                    </a:lnTo>
                    <a:lnTo>
                      <a:pt x="532" y="162"/>
                    </a:lnTo>
                    <a:lnTo>
                      <a:pt x="470" y="111"/>
                    </a:lnTo>
                    <a:lnTo>
                      <a:pt x="401" y="82"/>
                    </a:lnTo>
                    <a:lnTo>
                      <a:pt x="436" y="155"/>
                    </a:lnTo>
                    <a:lnTo>
                      <a:pt x="506" y="251"/>
                    </a:lnTo>
                    <a:lnTo>
                      <a:pt x="506" y="333"/>
                    </a:lnTo>
                    <a:lnTo>
                      <a:pt x="541" y="407"/>
                    </a:lnTo>
                    <a:lnTo>
                      <a:pt x="567" y="503"/>
                    </a:lnTo>
                    <a:lnTo>
                      <a:pt x="567" y="576"/>
                    </a:lnTo>
                    <a:lnTo>
                      <a:pt x="532" y="643"/>
                    </a:lnTo>
                    <a:lnTo>
                      <a:pt x="532" y="562"/>
                    </a:lnTo>
                    <a:lnTo>
                      <a:pt x="532" y="458"/>
                    </a:lnTo>
                    <a:lnTo>
                      <a:pt x="462" y="295"/>
                    </a:lnTo>
                    <a:lnTo>
                      <a:pt x="444" y="215"/>
                    </a:lnTo>
                    <a:lnTo>
                      <a:pt x="401" y="148"/>
                    </a:lnTo>
                    <a:lnTo>
                      <a:pt x="348" y="178"/>
                    </a:lnTo>
                    <a:lnTo>
                      <a:pt x="348" y="118"/>
                    </a:lnTo>
                    <a:lnTo>
                      <a:pt x="339" y="66"/>
                    </a:lnTo>
                    <a:lnTo>
                      <a:pt x="295" y="73"/>
                    </a:lnTo>
                    <a:lnTo>
                      <a:pt x="278" y="133"/>
                    </a:lnTo>
                    <a:lnTo>
                      <a:pt x="226" y="52"/>
                    </a:lnTo>
                    <a:lnTo>
                      <a:pt x="147" y="52"/>
                    </a:lnTo>
                    <a:lnTo>
                      <a:pt x="102" y="73"/>
                    </a:lnTo>
                    <a:lnTo>
                      <a:pt x="26" y="118"/>
                    </a:lnTo>
                    <a:lnTo>
                      <a:pt x="0" y="31"/>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4" name="Freeform 43">
                <a:extLst>
                  <a:ext uri="{FF2B5EF4-FFF2-40B4-BE49-F238E27FC236}">
                    <a16:creationId xmlns:a16="http://schemas.microsoft.com/office/drawing/2014/main" id="{4985A9E8-E0FF-493C-9B6B-D2B47120A7EF}"/>
                  </a:ext>
                </a:extLst>
              </p:cNvPr>
              <p:cNvSpPr>
                <a:spLocks/>
              </p:cNvSpPr>
              <p:nvPr/>
            </p:nvSpPr>
            <p:spPr bwMode="auto">
              <a:xfrm>
                <a:off x="5431" y="455"/>
                <a:ext cx="91" cy="92"/>
              </a:xfrm>
              <a:custGeom>
                <a:avLst/>
                <a:gdLst/>
                <a:ahLst/>
                <a:cxnLst>
                  <a:cxn ang="0">
                    <a:pos x="210" y="0"/>
                  </a:cxn>
                  <a:cxn ang="0">
                    <a:pos x="244" y="37"/>
                  </a:cxn>
                  <a:cxn ang="0">
                    <a:pos x="244" y="97"/>
                  </a:cxn>
                  <a:cxn ang="0">
                    <a:pos x="227" y="133"/>
                  </a:cxn>
                  <a:cxn ang="0">
                    <a:pos x="272" y="185"/>
                  </a:cxn>
                  <a:cxn ang="0">
                    <a:pos x="193" y="185"/>
                  </a:cxn>
                  <a:cxn ang="0">
                    <a:pos x="193" y="133"/>
                  </a:cxn>
                  <a:cxn ang="0">
                    <a:pos x="193" y="60"/>
                  </a:cxn>
                  <a:cxn ang="0">
                    <a:pos x="165" y="112"/>
                  </a:cxn>
                  <a:cxn ang="0">
                    <a:pos x="105" y="119"/>
                  </a:cxn>
                  <a:cxn ang="0">
                    <a:pos x="0" y="97"/>
                  </a:cxn>
                  <a:cxn ang="0">
                    <a:pos x="87" y="75"/>
                  </a:cxn>
                  <a:cxn ang="0">
                    <a:pos x="165" y="37"/>
                  </a:cxn>
                  <a:cxn ang="0">
                    <a:pos x="210" y="0"/>
                  </a:cxn>
                </a:cxnLst>
                <a:rect l="0" t="0" r="r" b="b"/>
                <a:pathLst>
                  <a:path w="272" h="185">
                    <a:moveTo>
                      <a:pt x="210" y="0"/>
                    </a:moveTo>
                    <a:lnTo>
                      <a:pt x="244" y="37"/>
                    </a:lnTo>
                    <a:lnTo>
                      <a:pt x="244" y="97"/>
                    </a:lnTo>
                    <a:lnTo>
                      <a:pt x="227" y="133"/>
                    </a:lnTo>
                    <a:lnTo>
                      <a:pt x="272" y="185"/>
                    </a:lnTo>
                    <a:lnTo>
                      <a:pt x="193" y="185"/>
                    </a:lnTo>
                    <a:lnTo>
                      <a:pt x="193" y="133"/>
                    </a:lnTo>
                    <a:lnTo>
                      <a:pt x="193" y="60"/>
                    </a:lnTo>
                    <a:lnTo>
                      <a:pt x="165" y="112"/>
                    </a:lnTo>
                    <a:lnTo>
                      <a:pt x="105" y="119"/>
                    </a:lnTo>
                    <a:lnTo>
                      <a:pt x="0" y="97"/>
                    </a:lnTo>
                    <a:lnTo>
                      <a:pt x="87" y="75"/>
                    </a:lnTo>
                    <a:lnTo>
                      <a:pt x="165" y="37"/>
                    </a:lnTo>
                    <a:lnTo>
                      <a:pt x="210"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5" name="Freeform 44">
                <a:extLst>
                  <a:ext uri="{FF2B5EF4-FFF2-40B4-BE49-F238E27FC236}">
                    <a16:creationId xmlns:a16="http://schemas.microsoft.com/office/drawing/2014/main" id="{5A1D80B3-E586-489B-93CB-10F8E49C4BE3}"/>
                  </a:ext>
                </a:extLst>
              </p:cNvPr>
              <p:cNvSpPr>
                <a:spLocks/>
              </p:cNvSpPr>
              <p:nvPr/>
            </p:nvSpPr>
            <p:spPr bwMode="auto">
              <a:xfrm>
                <a:off x="5034" y="218"/>
                <a:ext cx="158" cy="181"/>
              </a:xfrm>
              <a:custGeom>
                <a:avLst/>
                <a:gdLst/>
                <a:ahLst/>
                <a:cxnLst>
                  <a:cxn ang="0">
                    <a:pos x="122" y="0"/>
                  </a:cxn>
                  <a:cxn ang="0">
                    <a:pos x="263" y="0"/>
                  </a:cxn>
                  <a:cxn ang="0">
                    <a:pos x="334" y="30"/>
                  </a:cxn>
                  <a:cxn ang="0">
                    <a:pos x="394" y="126"/>
                  </a:cxn>
                  <a:cxn ang="0">
                    <a:pos x="439" y="243"/>
                  </a:cxn>
                  <a:cxn ang="0">
                    <a:pos x="474" y="362"/>
                  </a:cxn>
                  <a:cxn ang="0">
                    <a:pos x="394" y="288"/>
                  </a:cxn>
                  <a:cxn ang="0">
                    <a:pos x="334" y="140"/>
                  </a:cxn>
                  <a:cxn ang="0">
                    <a:pos x="246" y="96"/>
                  </a:cxn>
                  <a:cxn ang="0">
                    <a:pos x="141" y="96"/>
                  </a:cxn>
                  <a:cxn ang="0">
                    <a:pos x="0" y="126"/>
                  </a:cxn>
                  <a:cxn ang="0">
                    <a:pos x="35" y="74"/>
                  </a:cxn>
                  <a:cxn ang="0">
                    <a:pos x="122" y="0"/>
                  </a:cxn>
                </a:cxnLst>
                <a:rect l="0" t="0" r="r" b="b"/>
                <a:pathLst>
                  <a:path w="474" h="362">
                    <a:moveTo>
                      <a:pt x="122" y="0"/>
                    </a:moveTo>
                    <a:lnTo>
                      <a:pt x="263" y="0"/>
                    </a:lnTo>
                    <a:lnTo>
                      <a:pt x="334" y="30"/>
                    </a:lnTo>
                    <a:lnTo>
                      <a:pt x="394" y="126"/>
                    </a:lnTo>
                    <a:lnTo>
                      <a:pt x="439" y="243"/>
                    </a:lnTo>
                    <a:lnTo>
                      <a:pt x="474" y="362"/>
                    </a:lnTo>
                    <a:lnTo>
                      <a:pt x="394" y="288"/>
                    </a:lnTo>
                    <a:lnTo>
                      <a:pt x="334" y="140"/>
                    </a:lnTo>
                    <a:lnTo>
                      <a:pt x="246" y="96"/>
                    </a:lnTo>
                    <a:lnTo>
                      <a:pt x="141" y="96"/>
                    </a:lnTo>
                    <a:lnTo>
                      <a:pt x="0" y="126"/>
                    </a:lnTo>
                    <a:lnTo>
                      <a:pt x="35" y="74"/>
                    </a:lnTo>
                    <a:lnTo>
                      <a:pt x="122"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6" name="Freeform 45">
                <a:extLst>
                  <a:ext uri="{FF2B5EF4-FFF2-40B4-BE49-F238E27FC236}">
                    <a16:creationId xmlns:a16="http://schemas.microsoft.com/office/drawing/2014/main" id="{612EED53-A9DD-43A3-9DC9-4F85DB00654B}"/>
                  </a:ext>
                </a:extLst>
              </p:cNvPr>
              <p:cNvSpPr>
                <a:spLocks/>
              </p:cNvSpPr>
              <p:nvPr/>
            </p:nvSpPr>
            <p:spPr bwMode="auto">
              <a:xfrm>
                <a:off x="5177" y="709"/>
                <a:ext cx="75" cy="188"/>
              </a:xfrm>
              <a:custGeom>
                <a:avLst/>
                <a:gdLst/>
                <a:ahLst/>
                <a:cxnLst>
                  <a:cxn ang="0">
                    <a:pos x="88" y="89"/>
                  </a:cxn>
                  <a:cxn ang="0">
                    <a:pos x="64" y="128"/>
                  </a:cxn>
                  <a:cxn ang="0">
                    <a:pos x="44" y="163"/>
                  </a:cxn>
                  <a:cxn ang="0">
                    <a:pos x="29" y="194"/>
                  </a:cxn>
                  <a:cxn ang="0">
                    <a:pos x="18" y="224"/>
                  </a:cxn>
                  <a:cxn ang="0">
                    <a:pos x="9" y="254"/>
                  </a:cxn>
                  <a:cxn ang="0">
                    <a:pos x="5" y="288"/>
                  </a:cxn>
                  <a:cxn ang="0">
                    <a:pos x="2" y="325"/>
                  </a:cxn>
                  <a:cxn ang="0">
                    <a:pos x="0" y="369"/>
                  </a:cxn>
                  <a:cxn ang="0">
                    <a:pos x="159" y="377"/>
                  </a:cxn>
                  <a:cxn ang="0">
                    <a:pos x="159" y="281"/>
                  </a:cxn>
                  <a:cxn ang="0">
                    <a:pos x="159" y="236"/>
                  </a:cxn>
                  <a:cxn ang="0">
                    <a:pos x="225" y="133"/>
                  </a:cxn>
                  <a:cxn ang="0">
                    <a:pos x="140" y="162"/>
                  </a:cxn>
                  <a:cxn ang="0">
                    <a:pos x="150" y="89"/>
                  </a:cxn>
                  <a:cxn ang="0">
                    <a:pos x="167" y="0"/>
                  </a:cxn>
                  <a:cxn ang="0">
                    <a:pos x="123" y="36"/>
                  </a:cxn>
                  <a:cxn ang="0">
                    <a:pos x="88" y="89"/>
                  </a:cxn>
                </a:cxnLst>
                <a:rect l="0" t="0" r="r" b="b"/>
                <a:pathLst>
                  <a:path w="225" h="377">
                    <a:moveTo>
                      <a:pt x="88" y="89"/>
                    </a:moveTo>
                    <a:lnTo>
                      <a:pt x="64" y="128"/>
                    </a:lnTo>
                    <a:lnTo>
                      <a:pt x="44" y="163"/>
                    </a:lnTo>
                    <a:lnTo>
                      <a:pt x="29" y="194"/>
                    </a:lnTo>
                    <a:lnTo>
                      <a:pt x="18" y="224"/>
                    </a:lnTo>
                    <a:lnTo>
                      <a:pt x="9" y="254"/>
                    </a:lnTo>
                    <a:lnTo>
                      <a:pt x="5" y="288"/>
                    </a:lnTo>
                    <a:lnTo>
                      <a:pt x="2" y="325"/>
                    </a:lnTo>
                    <a:lnTo>
                      <a:pt x="0" y="369"/>
                    </a:lnTo>
                    <a:lnTo>
                      <a:pt x="159" y="377"/>
                    </a:lnTo>
                    <a:lnTo>
                      <a:pt x="159" y="281"/>
                    </a:lnTo>
                    <a:lnTo>
                      <a:pt x="159" y="236"/>
                    </a:lnTo>
                    <a:lnTo>
                      <a:pt x="225" y="133"/>
                    </a:lnTo>
                    <a:lnTo>
                      <a:pt x="140" y="162"/>
                    </a:lnTo>
                    <a:lnTo>
                      <a:pt x="150" y="89"/>
                    </a:lnTo>
                    <a:lnTo>
                      <a:pt x="167" y="0"/>
                    </a:lnTo>
                    <a:lnTo>
                      <a:pt x="123" y="36"/>
                    </a:lnTo>
                    <a:lnTo>
                      <a:pt x="88" y="89"/>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7" name="Freeform 46">
                <a:extLst>
                  <a:ext uri="{FF2B5EF4-FFF2-40B4-BE49-F238E27FC236}">
                    <a16:creationId xmlns:a16="http://schemas.microsoft.com/office/drawing/2014/main" id="{50C31B4B-73EC-44B5-AFF4-8EF5D2093B87}"/>
                  </a:ext>
                </a:extLst>
              </p:cNvPr>
              <p:cNvSpPr>
                <a:spLocks/>
              </p:cNvSpPr>
              <p:nvPr/>
            </p:nvSpPr>
            <p:spPr bwMode="auto">
              <a:xfrm>
                <a:off x="5039" y="531"/>
                <a:ext cx="136" cy="270"/>
              </a:xfrm>
              <a:custGeom>
                <a:avLst/>
                <a:gdLst/>
                <a:ahLst/>
                <a:cxnLst>
                  <a:cxn ang="0">
                    <a:pos x="243" y="0"/>
                  </a:cxn>
                  <a:cxn ang="0">
                    <a:pos x="243" y="60"/>
                  </a:cxn>
                  <a:cxn ang="0">
                    <a:pos x="259" y="98"/>
                  </a:cxn>
                  <a:cxn ang="0">
                    <a:pos x="269" y="129"/>
                  </a:cxn>
                  <a:cxn ang="0">
                    <a:pos x="269" y="189"/>
                  </a:cxn>
                  <a:cxn ang="0">
                    <a:pos x="269" y="229"/>
                  </a:cxn>
                  <a:cxn ang="0">
                    <a:pos x="269" y="259"/>
                  </a:cxn>
                  <a:cxn ang="0">
                    <a:pos x="305" y="302"/>
                  </a:cxn>
                  <a:cxn ang="0">
                    <a:pos x="285" y="324"/>
                  </a:cxn>
                  <a:cxn ang="0">
                    <a:pos x="219" y="384"/>
                  </a:cxn>
                  <a:cxn ang="0">
                    <a:pos x="142" y="388"/>
                  </a:cxn>
                  <a:cxn ang="0">
                    <a:pos x="76" y="440"/>
                  </a:cxn>
                  <a:cxn ang="0">
                    <a:pos x="20" y="478"/>
                  </a:cxn>
                  <a:cxn ang="0">
                    <a:pos x="0" y="522"/>
                  </a:cxn>
                  <a:cxn ang="0">
                    <a:pos x="45" y="517"/>
                  </a:cxn>
                  <a:cxn ang="0">
                    <a:pos x="76" y="478"/>
                  </a:cxn>
                  <a:cxn ang="0">
                    <a:pos x="91" y="448"/>
                  </a:cxn>
                  <a:cxn ang="0">
                    <a:pos x="137" y="444"/>
                  </a:cxn>
                  <a:cxn ang="0">
                    <a:pos x="127" y="478"/>
                  </a:cxn>
                  <a:cxn ang="0">
                    <a:pos x="127" y="508"/>
                  </a:cxn>
                  <a:cxn ang="0">
                    <a:pos x="173" y="538"/>
                  </a:cxn>
                  <a:cxn ang="0">
                    <a:pos x="183" y="517"/>
                  </a:cxn>
                  <a:cxn ang="0">
                    <a:pos x="157" y="504"/>
                  </a:cxn>
                  <a:cxn ang="0">
                    <a:pos x="157" y="465"/>
                  </a:cxn>
                  <a:cxn ang="0">
                    <a:pos x="203" y="435"/>
                  </a:cxn>
                  <a:cxn ang="0">
                    <a:pos x="243" y="435"/>
                  </a:cxn>
                  <a:cxn ang="0">
                    <a:pos x="275" y="435"/>
                  </a:cxn>
                  <a:cxn ang="0">
                    <a:pos x="275" y="400"/>
                  </a:cxn>
                  <a:cxn ang="0">
                    <a:pos x="296" y="367"/>
                  </a:cxn>
                  <a:cxn ang="0">
                    <a:pos x="335" y="345"/>
                  </a:cxn>
                  <a:cxn ang="0">
                    <a:pos x="381" y="367"/>
                  </a:cxn>
                  <a:cxn ang="0">
                    <a:pos x="387" y="319"/>
                  </a:cxn>
                  <a:cxn ang="0">
                    <a:pos x="361" y="269"/>
                  </a:cxn>
                  <a:cxn ang="0">
                    <a:pos x="335" y="255"/>
                  </a:cxn>
                  <a:cxn ang="0">
                    <a:pos x="361" y="225"/>
                  </a:cxn>
                  <a:cxn ang="0">
                    <a:pos x="407" y="225"/>
                  </a:cxn>
                  <a:cxn ang="0">
                    <a:pos x="407" y="189"/>
                  </a:cxn>
                  <a:cxn ang="0">
                    <a:pos x="351" y="189"/>
                  </a:cxn>
                  <a:cxn ang="0">
                    <a:pos x="327" y="189"/>
                  </a:cxn>
                  <a:cxn ang="0">
                    <a:pos x="327" y="163"/>
                  </a:cxn>
                  <a:cxn ang="0">
                    <a:pos x="345" y="116"/>
                  </a:cxn>
                  <a:cxn ang="0">
                    <a:pos x="309" y="141"/>
                  </a:cxn>
                  <a:cxn ang="0">
                    <a:pos x="299" y="116"/>
                  </a:cxn>
                  <a:cxn ang="0">
                    <a:pos x="299" y="86"/>
                  </a:cxn>
                  <a:cxn ang="0">
                    <a:pos x="289" y="13"/>
                  </a:cxn>
                  <a:cxn ang="0">
                    <a:pos x="243" y="0"/>
                  </a:cxn>
                </a:cxnLst>
                <a:rect l="0" t="0" r="r" b="b"/>
                <a:pathLst>
                  <a:path w="407" h="538">
                    <a:moveTo>
                      <a:pt x="243" y="0"/>
                    </a:moveTo>
                    <a:lnTo>
                      <a:pt x="243" y="60"/>
                    </a:lnTo>
                    <a:lnTo>
                      <a:pt x="259" y="98"/>
                    </a:lnTo>
                    <a:lnTo>
                      <a:pt x="269" y="129"/>
                    </a:lnTo>
                    <a:lnTo>
                      <a:pt x="269" y="189"/>
                    </a:lnTo>
                    <a:lnTo>
                      <a:pt x="269" y="229"/>
                    </a:lnTo>
                    <a:lnTo>
                      <a:pt x="269" y="259"/>
                    </a:lnTo>
                    <a:lnTo>
                      <a:pt x="305" y="302"/>
                    </a:lnTo>
                    <a:lnTo>
                      <a:pt x="285" y="324"/>
                    </a:lnTo>
                    <a:lnTo>
                      <a:pt x="219" y="384"/>
                    </a:lnTo>
                    <a:lnTo>
                      <a:pt x="142" y="388"/>
                    </a:lnTo>
                    <a:lnTo>
                      <a:pt x="76" y="440"/>
                    </a:lnTo>
                    <a:lnTo>
                      <a:pt x="20" y="478"/>
                    </a:lnTo>
                    <a:lnTo>
                      <a:pt x="0" y="522"/>
                    </a:lnTo>
                    <a:lnTo>
                      <a:pt x="45" y="517"/>
                    </a:lnTo>
                    <a:lnTo>
                      <a:pt x="76" y="478"/>
                    </a:lnTo>
                    <a:lnTo>
                      <a:pt x="91" y="448"/>
                    </a:lnTo>
                    <a:lnTo>
                      <a:pt x="137" y="444"/>
                    </a:lnTo>
                    <a:lnTo>
                      <a:pt x="127" y="478"/>
                    </a:lnTo>
                    <a:lnTo>
                      <a:pt x="127" y="508"/>
                    </a:lnTo>
                    <a:lnTo>
                      <a:pt x="173" y="538"/>
                    </a:lnTo>
                    <a:lnTo>
                      <a:pt x="183" y="517"/>
                    </a:lnTo>
                    <a:lnTo>
                      <a:pt x="157" y="504"/>
                    </a:lnTo>
                    <a:lnTo>
                      <a:pt x="157" y="465"/>
                    </a:lnTo>
                    <a:lnTo>
                      <a:pt x="203" y="435"/>
                    </a:lnTo>
                    <a:lnTo>
                      <a:pt x="243" y="435"/>
                    </a:lnTo>
                    <a:lnTo>
                      <a:pt x="275" y="435"/>
                    </a:lnTo>
                    <a:lnTo>
                      <a:pt x="275" y="400"/>
                    </a:lnTo>
                    <a:lnTo>
                      <a:pt x="296" y="367"/>
                    </a:lnTo>
                    <a:lnTo>
                      <a:pt x="335" y="345"/>
                    </a:lnTo>
                    <a:lnTo>
                      <a:pt x="381" y="367"/>
                    </a:lnTo>
                    <a:lnTo>
                      <a:pt x="387" y="319"/>
                    </a:lnTo>
                    <a:lnTo>
                      <a:pt x="361" y="269"/>
                    </a:lnTo>
                    <a:lnTo>
                      <a:pt x="335" y="255"/>
                    </a:lnTo>
                    <a:lnTo>
                      <a:pt x="361" y="225"/>
                    </a:lnTo>
                    <a:lnTo>
                      <a:pt x="407" y="225"/>
                    </a:lnTo>
                    <a:lnTo>
                      <a:pt x="407" y="189"/>
                    </a:lnTo>
                    <a:lnTo>
                      <a:pt x="351" y="189"/>
                    </a:lnTo>
                    <a:lnTo>
                      <a:pt x="327" y="189"/>
                    </a:lnTo>
                    <a:lnTo>
                      <a:pt x="327" y="163"/>
                    </a:lnTo>
                    <a:lnTo>
                      <a:pt x="345" y="116"/>
                    </a:lnTo>
                    <a:lnTo>
                      <a:pt x="309" y="141"/>
                    </a:lnTo>
                    <a:lnTo>
                      <a:pt x="299" y="116"/>
                    </a:lnTo>
                    <a:lnTo>
                      <a:pt x="299" y="86"/>
                    </a:lnTo>
                    <a:lnTo>
                      <a:pt x="289" y="13"/>
                    </a:lnTo>
                    <a:lnTo>
                      <a:pt x="243" y="0"/>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8" name="Rectangle 47">
                <a:extLst>
                  <a:ext uri="{FF2B5EF4-FFF2-40B4-BE49-F238E27FC236}">
                    <a16:creationId xmlns:a16="http://schemas.microsoft.com/office/drawing/2014/main" id="{CD6F2F16-8DA7-463F-85FF-14857DE2A10D}"/>
                  </a:ext>
                </a:extLst>
              </p:cNvPr>
              <p:cNvSpPr>
                <a:spLocks noChangeArrowheads="1"/>
              </p:cNvSpPr>
              <p:nvPr/>
            </p:nvSpPr>
            <p:spPr bwMode="auto">
              <a:xfrm>
                <a:off x="5360" y="873"/>
                <a:ext cx="254" cy="30"/>
              </a:xfrm>
              <a:prstGeom prst="rect">
                <a:avLst/>
              </a:prstGeom>
              <a:solidFill>
                <a:srgbClr val="077ABA"/>
              </a:solid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9" name="Freeform 48">
                <a:extLst>
                  <a:ext uri="{FF2B5EF4-FFF2-40B4-BE49-F238E27FC236}">
                    <a16:creationId xmlns:a16="http://schemas.microsoft.com/office/drawing/2014/main" id="{437CDF39-6135-41FC-B668-192830A54ED9}"/>
                  </a:ext>
                </a:extLst>
              </p:cNvPr>
              <p:cNvSpPr>
                <a:spLocks/>
              </p:cNvSpPr>
              <p:nvPr/>
            </p:nvSpPr>
            <p:spPr bwMode="auto">
              <a:xfrm>
                <a:off x="5240" y="386"/>
                <a:ext cx="44" cy="131"/>
              </a:xfrm>
              <a:custGeom>
                <a:avLst/>
                <a:gdLst/>
                <a:ahLst/>
                <a:cxnLst>
                  <a:cxn ang="0">
                    <a:pos x="0" y="0"/>
                  </a:cxn>
                  <a:cxn ang="0">
                    <a:pos x="12" y="72"/>
                  </a:cxn>
                  <a:cxn ang="0">
                    <a:pos x="45" y="120"/>
                  </a:cxn>
                  <a:cxn ang="0">
                    <a:pos x="45" y="162"/>
                  </a:cxn>
                  <a:cxn ang="0">
                    <a:pos x="72" y="226"/>
                  </a:cxn>
                  <a:cxn ang="0">
                    <a:pos x="91" y="238"/>
                  </a:cxn>
                  <a:cxn ang="0">
                    <a:pos x="91" y="263"/>
                  </a:cxn>
                  <a:cxn ang="0">
                    <a:pos x="133" y="263"/>
                  </a:cxn>
                  <a:cxn ang="0">
                    <a:pos x="114" y="216"/>
                  </a:cxn>
                  <a:cxn ang="0">
                    <a:pos x="80" y="168"/>
                  </a:cxn>
                  <a:cxn ang="0">
                    <a:pos x="84" y="124"/>
                  </a:cxn>
                  <a:cxn ang="0">
                    <a:pos x="35" y="80"/>
                  </a:cxn>
                  <a:cxn ang="0">
                    <a:pos x="19" y="41"/>
                  </a:cxn>
                  <a:cxn ang="0">
                    <a:pos x="0" y="0"/>
                  </a:cxn>
                </a:cxnLst>
                <a:rect l="0" t="0" r="r" b="b"/>
                <a:pathLst>
                  <a:path w="133" h="263">
                    <a:moveTo>
                      <a:pt x="0" y="0"/>
                    </a:moveTo>
                    <a:lnTo>
                      <a:pt x="12" y="72"/>
                    </a:lnTo>
                    <a:lnTo>
                      <a:pt x="45" y="120"/>
                    </a:lnTo>
                    <a:lnTo>
                      <a:pt x="45" y="162"/>
                    </a:lnTo>
                    <a:lnTo>
                      <a:pt x="72" y="226"/>
                    </a:lnTo>
                    <a:lnTo>
                      <a:pt x="91" y="238"/>
                    </a:lnTo>
                    <a:lnTo>
                      <a:pt x="91" y="263"/>
                    </a:lnTo>
                    <a:lnTo>
                      <a:pt x="133" y="263"/>
                    </a:lnTo>
                    <a:lnTo>
                      <a:pt x="114" y="216"/>
                    </a:lnTo>
                    <a:lnTo>
                      <a:pt x="80" y="168"/>
                    </a:lnTo>
                    <a:lnTo>
                      <a:pt x="84" y="124"/>
                    </a:lnTo>
                    <a:lnTo>
                      <a:pt x="35" y="80"/>
                    </a:lnTo>
                    <a:lnTo>
                      <a:pt x="19" y="41"/>
                    </a:lnTo>
                    <a:lnTo>
                      <a:pt x="0" y="0"/>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grpSp>
      <p:sp>
        <p:nvSpPr>
          <p:cNvPr id="120" name="Rectangle 119">
            <a:extLst>
              <a:ext uri="{FF2B5EF4-FFF2-40B4-BE49-F238E27FC236}">
                <a16:creationId xmlns:a16="http://schemas.microsoft.com/office/drawing/2014/main" id="{265C7C97-FC7B-46EC-A18B-7778E80B6464}"/>
              </a:ext>
            </a:extLst>
          </p:cNvPr>
          <p:cNvSpPr/>
          <p:nvPr/>
        </p:nvSpPr>
        <p:spPr>
          <a:xfrm>
            <a:off x="4017101" y="961550"/>
            <a:ext cx="977175" cy="948889"/>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4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3</a:t>
            </a:r>
          </a:p>
        </p:txBody>
      </p:sp>
    </p:spTree>
    <p:extLst>
      <p:ext uri="{BB962C8B-B14F-4D97-AF65-F5344CB8AC3E}">
        <p14:creationId xmlns:p14="http://schemas.microsoft.com/office/powerpoint/2010/main" val="7289337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repeatCount="indefinite" fill="hold" nodeType="afterEffect">
                                  <p:stCondLst>
                                    <p:cond delay="0"/>
                                  </p:stCondLst>
                                  <p:childTnLst>
                                    <p:animEffect transition="out" filter="fade">
                                      <p:cBhvr>
                                        <p:cTn id="6" dur="500" tmFilter="0, 0; .2, .5; .8, .5; 1, 0"/>
                                        <p:tgtEl>
                                          <p:spTgt spid="14"/>
                                        </p:tgtEl>
                                      </p:cBhvr>
                                    </p:animEffect>
                                    <p:animScale>
                                      <p:cBhvr>
                                        <p:cTn id="7" dur="250" autoRev="1" fill="hold"/>
                                        <p:tgtEl>
                                          <p:spTgt spid="14"/>
                                        </p:tgtEl>
                                      </p:cBhvr>
                                      <p:by x="105000" y="105000"/>
                                    </p:animScale>
                                  </p:childTnLst>
                                </p:cTn>
                              </p:par>
                            </p:childTnLst>
                          </p:cTn>
                        </p:par>
                      </p:childTnLst>
                    </p:cTn>
                  </p:par>
                  <p:par>
                    <p:cTn id="8" fill="hold">
                      <p:stCondLst>
                        <p:cond delay="indefinite"/>
                      </p:stCondLst>
                      <p:childTnLst>
                        <p:par>
                          <p:cTn id="9" fill="hold">
                            <p:stCondLst>
                              <p:cond delay="0"/>
                            </p:stCondLst>
                            <p:childTnLst>
                              <p:par>
                                <p:cTn id="10" presetID="30"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800" decel="100000"/>
                                        <p:tgtEl>
                                          <p:spTgt spid="7"/>
                                        </p:tgtEl>
                                      </p:cBhvr>
                                    </p:animEffect>
                                    <p:anim calcmode="lin" valueType="num">
                                      <p:cBhvr>
                                        <p:cTn id="13" dur="800" decel="100000" fill="hold"/>
                                        <p:tgtEl>
                                          <p:spTgt spid="7"/>
                                        </p:tgtEl>
                                        <p:attrNameLst>
                                          <p:attrName>style.rotation</p:attrName>
                                        </p:attrNameLst>
                                      </p:cBhvr>
                                      <p:tavLst>
                                        <p:tav tm="0">
                                          <p:val>
                                            <p:fltVal val="-90"/>
                                          </p:val>
                                        </p:tav>
                                        <p:tav tm="100000">
                                          <p:val>
                                            <p:fltVal val="0"/>
                                          </p:val>
                                        </p:tav>
                                      </p:tavLst>
                                    </p:anim>
                                    <p:anim calcmode="lin" valueType="num">
                                      <p:cBhvr>
                                        <p:cTn id="14" dur="800" decel="100000" fill="hold"/>
                                        <p:tgtEl>
                                          <p:spTgt spid="7"/>
                                        </p:tgtEl>
                                        <p:attrNameLst>
                                          <p:attrName>ppt_x</p:attrName>
                                        </p:attrNameLst>
                                      </p:cBhvr>
                                      <p:tavLst>
                                        <p:tav tm="0">
                                          <p:val>
                                            <p:strVal val="#ppt_x+0.4"/>
                                          </p:val>
                                        </p:tav>
                                        <p:tav tm="100000">
                                          <p:val>
                                            <p:strVal val="#ppt_x-0.05"/>
                                          </p:val>
                                        </p:tav>
                                      </p:tavLst>
                                    </p:anim>
                                    <p:anim calcmode="lin" valueType="num">
                                      <p:cBhvr>
                                        <p:cTn id="15" dur="800" decel="100000" fill="hold"/>
                                        <p:tgtEl>
                                          <p:spTgt spid="7"/>
                                        </p:tgtEl>
                                        <p:attrNameLst>
                                          <p:attrName>ppt_y</p:attrName>
                                        </p:attrNameLst>
                                      </p:cBhvr>
                                      <p:tavLst>
                                        <p:tav tm="0">
                                          <p:val>
                                            <p:strVal val="#ppt_y-0.4"/>
                                          </p:val>
                                        </p:tav>
                                        <p:tav tm="100000">
                                          <p:val>
                                            <p:strVal val="#ppt_y+0.1"/>
                                          </p:val>
                                        </p:tav>
                                      </p:tavLst>
                                    </p:anim>
                                    <p:anim calcmode="lin" valueType="num">
                                      <p:cBhvr>
                                        <p:cTn id="16" dur="200" accel="100000" fill="hold">
                                          <p:stCondLst>
                                            <p:cond delay="800"/>
                                          </p:stCondLst>
                                        </p:cTn>
                                        <p:tgtEl>
                                          <p:spTgt spid="7"/>
                                        </p:tgtEl>
                                        <p:attrNameLst>
                                          <p:attrName>ppt_x</p:attrName>
                                        </p:attrNameLst>
                                      </p:cBhvr>
                                      <p:tavLst>
                                        <p:tav tm="0">
                                          <p:val>
                                            <p:strVal val="#ppt_x-0.05"/>
                                          </p:val>
                                        </p:tav>
                                        <p:tav tm="100000">
                                          <p:val>
                                            <p:strVal val="#ppt_x"/>
                                          </p:val>
                                        </p:tav>
                                      </p:tavLst>
                                    </p:anim>
                                    <p:anim calcmode="lin" valueType="num">
                                      <p:cBhvr>
                                        <p:cTn id="17" dur="200" accel="100000" fill="hold">
                                          <p:stCondLst>
                                            <p:cond delay="800"/>
                                          </p:stCondLst>
                                        </p:cTn>
                                        <p:tgtEl>
                                          <p:spTgt spid="7"/>
                                        </p:tgtEl>
                                        <p:attrNameLst>
                                          <p:attrName>ppt_y</p:attrName>
                                        </p:attrNameLst>
                                      </p:cBhvr>
                                      <p:tavLst>
                                        <p:tav tm="0">
                                          <p:val>
                                            <p:strVal val="#ppt_y+0.1"/>
                                          </p:val>
                                        </p:tav>
                                        <p:tav tm="100000">
                                          <p:val>
                                            <p:strVal val="#ppt_y"/>
                                          </p:val>
                                        </p:tav>
                                      </p:tavLst>
                                    </p:anim>
                                  </p:childTnLst>
                                </p:cTn>
                              </p:par>
                              <p:par>
                                <p:cTn id="18" presetID="30" presetClass="entr" presetSubtype="0" fill="hold" nodeType="with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fade">
                                      <p:cBhvr>
                                        <p:cTn id="20" dur="800" decel="100000"/>
                                        <p:tgtEl>
                                          <p:spTgt spid="10"/>
                                        </p:tgtEl>
                                      </p:cBhvr>
                                    </p:animEffect>
                                    <p:anim calcmode="lin" valueType="num">
                                      <p:cBhvr>
                                        <p:cTn id="21" dur="800" decel="100000" fill="hold"/>
                                        <p:tgtEl>
                                          <p:spTgt spid="10"/>
                                        </p:tgtEl>
                                        <p:attrNameLst>
                                          <p:attrName>style.rotation</p:attrName>
                                        </p:attrNameLst>
                                      </p:cBhvr>
                                      <p:tavLst>
                                        <p:tav tm="0">
                                          <p:val>
                                            <p:fltVal val="-90"/>
                                          </p:val>
                                        </p:tav>
                                        <p:tav tm="100000">
                                          <p:val>
                                            <p:fltVal val="0"/>
                                          </p:val>
                                        </p:tav>
                                      </p:tavLst>
                                    </p:anim>
                                    <p:anim calcmode="lin" valueType="num">
                                      <p:cBhvr>
                                        <p:cTn id="22" dur="800" decel="100000" fill="hold"/>
                                        <p:tgtEl>
                                          <p:spTgt spid="10"/>
                                        </p:tgtEl>
                                        <p:attrNameLst>
                                          <p:attrName>ppt_x</p:attrName>
                                        </p:attrNameLst>
                                      </p:cBhvr>
                                      <p:tavLst>
                                        <p:tav tm="0">
                                          <p:val>
                                            <p:strVal val="#ppt_x+0.4"/>
                                          </p:val>
                                        </p:tav>
                                        <p:tav tm="100000">
                                          <p:val>
                                            <p:strVal val="#ppt_x-0.05"/>
                                          </p:val>
                                        </p:tav>
                                      </p:tavLst>
                                    </p:anim>
                                    <p:anim calcmode="lin" valueType="num">
                                      <p:cBhvr>
                                        <p:cTn id="23" dur="800" decel="100000" fill="hold"/>
                                        <p:tgtEl>
                                          <p:spTgt spid="10"/>
                                        </p:tgtEl>
                                        <p:attrNameLst>
                                          <p:attrName>ppt_y</p:attrName>
                                        </p:attrNameLst>
                                      </p:cBhvr>
                                      <p:tavLst>
                                        <p:tav tm="0">
                                          <p:val>
                                            <p:strVal val="#ppt_y-0.4"/>
                                          </p:val>
                                        </p:tav>
                                        <p:tav tm="100000">
                                          <p:val>
                                            <p:strVal val="#ppt_y+0.1"/>
                                          </p:val>
                                        </p:tav>
                                      </p:tavLst>
                                    </p:anim>
                                    <p:anim calcmode="lin" valueType="num">
                                      <p:cBhvr>
                                        <p:cTn id="24"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25"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par>
                                <p:cTn id="26" presetID="30" presetClass="entr" presetSubtype="0" fill="hold" grpId="0" nodeType="withEffect">
                                  <p:stCondLst>
                                    <p:cond delay="0"/>
                                  </p:stCondLst>
                                  <p:childTnLst>
                                    <p:set>
                                      <p:cBhvr>
                                        <p:cTn id="27" dur="1" fill="hold">
                                          <p:stCondLst>
                                            <p:cond delay="0"/>
                                          </p:stCondLst>
                                        </p:cTn>
                                        <p:tgtEl>
                                          <p:spTgt spid="49"/>
                                        </p:tgtEl>
                                        <p:attrNameLst>
                                          <p:attrName>style.visibility</p:attrName>
                                        </p:attrNameLst>
                                      </p:cBhvr>
                                      <p:to>
                                        <p:strVal val="visible"/>
                                      </p:to>
                                    </p:set>
                                    <p:animEffect transition="in" filter="fade">
                                      <p:cBhvr>
                                        <p:cTn id="28" dur="800" decel="100000"/>
                                        <p:tgtEl>
                                          <p:spTgt spid="49"/>
                                        </p:tgtEl>
                                      </p:cBhvr>
                                    </p:animEffect>
                                    <p:anim calcmode="lin" valueType="num">
                                      <p:cBhvr>
                                        <p:cTn id="29" dur="800" decel="100000" fill="hold"/>
                                        <p:tgtEl>
                                          <p:spTgt spid="49"/>
                                        </p:tgtEl>
                                        <p:attrNameLst>
                                          <p:attrName>style.rotation</p:attrName>
                                        </p:attrNameLst>
                                      </p:cBhvr>
                                      <p:tavLst>
                                        <p:tav tm="0">
                                          <p:val>
                                            <p:fltVal val="-90"/>
                                          </p:val>
                                        </p:tav>
                                        <p:tav tm="100000">
                                          <p:val>
                                            <p:fltVal val="0"/>
                                          </p:val>
                                        </p:tav>
                                      </p:tavLst>
                                    </p:anim>
                                    <p:anim calcmode="lin" valueType="num">
                                      <p:cBhvr>
                                        <p:cTn id="30" dur="800" decel="100000" fill="hold"/>
                                        <p:tgtEl>
                                          <p:spTgt spid="49"/>
                                        </p:tgtEl>
                                        <p:attrNameLst>
                                          <p:attrName>ppt_x</p:attrName>
                                        </p:attrNameLst>
                                      </p:cBhvr>
                                      <p:tavLst>
                                        <p:tav tm="0">
                                          <p:val>
                                            <p:strVal val="#ppt_x+0.4"/>
                                          </p:val>
                                        </p:tav>
                                        <p:tav tm="100000">
                                          <p:val>
                                            <p:strVal val="#ppt_x-0.05"/>
                                          </p:val>
                                        </p:tav>
                                      </p:tavLst>
                                    </p:anim>
                                    <p:anim calcmode="lin" valueType="num">
                                      <p:cBhvr>
                                        <p:cTn id="31" dur="800" decel="100000" fill="hold"/>
                                        <p:tgtEl>
                                          <p:spTgt spid="49"/>
                                        </p:tgtEl>
                                        <p:attrNameLst>
                                          <p:attrName>ppt_y</p:attrName>
                                        </p:attrNameLst>
                                      </p:cBhvr>
                                      <p:tavLst>
                                        <p:tav tm="0">
                                          <p:val>
                                            <p:strVal val="#ppt_y-0.4"/>
                                          </p:val>
                                        </p:tav>
                                        <p:tav tm="100000">
                                          <p:val>
                                            <p:strVal val="#ppt_y+0.1"/>
                                          </p:val>
                                        </p:tav>
                                      </p:tavLst>
                                    </p:anim>
                                    <p:anim calcmode="lin" valueType="num">
                                      <p:cBhvr>
                                        <p:cTn id="32" dur="200" accel="100000" fill="hold">
                                          <p:stCondLst>
                                            <p:cond delay="800"/>
                                          </p:stCondLst>
                                        </p:cTn>
                                        <p:tgtEl>
                                          <p:spTgt spid="49"/>
                                        </p:tgtEl>
                                        <p:attrNameLst>
                                          <p:attrName>ppt_x</p:attrName>
                                        </p:attrNameLst>
                                      </p:cBhvr>
                                      <p:tavLst>
                                        <p:tav tm="0">
                                          <p:val>
                                            <p:strVal val="#ppt_x-0.05"/>
                                          </p:val>
                                        </p:tav>
                                        <p:tav tm="100000">
                                          <p:val>
                                            <p:strVal val="#ppt_x"/>
                                          </p:val>
                                        </p:tav>
                                      </p:tavLst>
                                    </p:anim>
                                    <p:anim calcmode="lin" valueType="num">
                                      <p:cBhvr>
                                        <p:cTn id="33" dur="200" accel="100000" fill="hold">
                                          <p:stCondLst>
                                            <p:cond delay="800"/>
                                          </p:stCondLst>
                                        </p:cTn>
                                        <p:tgtEl>
                                          <p:spTgt spid="49"/>
                                        </p:tgtEl>
                                        <p:attrNameLst>
                                          <p:attrName>ppt_y</p:attrName>
                                        </p:attrNameLst>
                                      </p:cBhvr>
                                      <p:tavLst>
                                        <p:tav tm="0">
                                          <p:val>
                                            <p:strVal val="#ppt_y+0.1"/>
                                          </p:val>
                                        </p:tav>
                                        <p:tav tm="100000">
                                          <p:val>
                                            <p:strVal val="#ppt_y"/>
                                          </p:val>
                                        </p:tav>
                                      </p:tavLst>
                                    </p:anim>
                                  </p:childTnLst>
                                </p:cTn>
                              </p:par>
                              <p:par>
                                <p:cTn id="34" presetID="30" presetClass="entr" presetSubtype="0" fill="hold" grpId="0" nodeType="withEffect">
                                  <p:stCondLst>
                                    <p:cond delay="0"/>
                                  </p:stCondLst>
                                  <p:childTnLst>
                                    <p:set>
                                      <p:cBhvr>
                                        <p:cTn id="35" dur="1" fill="hold">
                                          <p:stCondLst>
                                            <p:cond delay="0"/>
                                          </p:stCondLst>
                                        </p:cTn>
                                        <p:tgtEl>
                                          <p:spTgt spid="6"/>
                                        </p:tgtEl>
                                        <p:attrNameLst>
                                          <p:attrName>style.visibility</p:attrName>
                                        </p:attrNameLst>
                                      </p:cBhvr>
                                      <p:to>
                                        <p:strVal val="visible"/>
                                      </p:to>
                                    </p:set>
                                    <p:animEffect transition="in" filter="fade">
                                      <p:cBhvr>
                                        <p:cTn id="36" dur="800" decel="100000"/>
                                        <p:tgtEl>
                                          <p:spTgt spid="6"/>
                                        </p:tgtEl>
                                      </p:cBhvr>
                                    </p:animEffect>
                                    <p:anim calcmode="lin" valueType="num">
                                      <p:cBhvr>
                                        <p:cTn id="37" dur="800" decel="100000" fill="hold"/>
                                        <p:tgtEl>
                                          <p:spTgt spid="6"/>
                                        </p:tgtEl>
                                        <p:attrNameLst>
                                          <p:attrName>style.rotation</p:attrName>
                                        </p:attrNameLst>
                                      </p:cBhvr>
                                      <p:tavLst>
                                        <p:tav tm="0">
                                          <p:val>
                                            <p:fltVal val="-90"/>
                                          </p:val>
                                        </p:tav>
                                        <p:tav tm="100000">
                                          <p:val>
                                            <p:fltVal val="0"/>
                                          </p:val>
                                        </p:tav>
                                      </p:tavLst>
                                    </p:anim>
                                    <p:anim calcmode="lin" valueType="num">
                                      <p:cBhvr>
                                        <p:cTn id="38" dur="800" decel="100000" fill="hold"/>
                                        <p:tgtEl>
                                          <p:spTgt spid="6"/>
                                        </p:tgtEl>
                                        <p:attrNameLst>
                                          <p:attrName>ppt_x</p:attrName>
                                        </p:attrNameLst>
                                      </p:cBhvr>
                                      <p:tavLst>
                                        <p:tav tm="0">
                                          <p:val>
                                            <p:strVal val="#ppt_x+0.4"/>
                                          </p:val>
                                        </p:tav>
                                        <p:tav tm="100000">
                                          <p:val>
                                            <p:strVal val="#ppt_x-0.05"/>
                                          </p:val>
                                        </p:tav>
                                      </p:tavLst>
                                    </p:anim>
                                    <p:anim calcmode="lin" valueType="num">
                                      <p:cBhvr>
                                        <p:cTn id="39" dur="800" decel="100000" fill="hold"/>
                                        <p:tgtEl>
                                          <p:spTgt spid="6"/>
                                        </p:tgtEl>
                                        <p:attrNameLst>
                                          <p:attrName>ppt_y</p:attrName>
                                        </p:attrNameLst>
                                      </p:cBhvr>
                                      <p:tavLst>
                                        <p:tav tm="0">
                                          <p:val>
                                            <p:strVal val="#ppt_y-0.4"/>
                                          </p:val>
                                        </p:tav>
                                        <p:tav tm="100000">
                                          <p:val>
                                            <p:strVal val="#ppt_y+0.1"/>
                                          </p:val>
                                        </p:tav>
                                      </p:tavLst>
                                    </p:anim>
                                    <p:anim calcmode="lin" valueType="num">
                                      <p:cBhvr>
                                        <p:cTn id="40" dur="200" accel="100000" fill="hold">
                                          <p:stCondLst>
                                            <p:cond delay="800"/>
                                          </p:stCondLst>
                                        </p:cTn>
                                        <p:tgtEl>
                                          <p:spTgt spid="6"/>
                                        </p:tgtEl>
                                        <p:attrNameLst>
                                          <p:attrName>ppt_x</p:attrName>
                                        </p:attrNameLst>
                                      </p:cBhvr>
                                      <p:tavLst>
                                        <p:tav tm="0">
                                          <p:val>
                                            <p:strVal val="#ppt_x-0.05"/>
                                          </p:val>
                                        </p:tav>
                                        <p:tav tm="100000">
                                          <p:val>
                                            <p:strVal val="#ppt_x"/>
                                          </p:val>
                                        </p:tav>
                                      </p:tavLst>
                                    </p:anim>
                                    <p:anim calcmode="lin" valueType="num">
                                      <p:cBhvr>
                                        <p:cTn id="41" dur="200" accel="100000" fill="hold">
                                          <p:stCondLst>
                                            <p:cond delay="800"/>
                                          </p:stCondLst>
                                        </p:cTn>
                                        <p:tgtEl>
                                          <p:spTgt spid="6"/>
                                        </p:tgtEl>
                                        <p:attrNameLst>
                                          <p:attrName>ppt_y</p:attrName>
                                        </p:attrNameLst>
                                      </p:cBhvr>
                                      <p:tavLst>
                                        <p:tav tm="0">
                                          <p:val>
                                            <p:strVal val="#ppt_y+0.1"/>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26" presetClass="entr" presetSubtype="0" fill="hold" grpId="0" nodeType="click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wipe(down)">
                                      <p:cBhvr>
                                        <p:cTn id="46" dur="580">
                                          <p:stCondLst>
                                            <p:cond delay="0"/>
                                          </p:stCondLst>
                                        </p:cTn>
                                        <p:tgtEl>
                                          <p:spTgt spid="13"/>
                                        </p:tgtEl>
                                      </p:cBhvr>
                                    </p:animEffect>
                                    <p:anim calcmode="lin" valueType="num">
                                      <p:cBhvr>
                                        <p:cTn id="47" dur="1822" tmFilter="0,0; 0.14,0.36; 0.43,0.73; 0.71,0.91; 1.0,1.0">
                                          <p:stCondLst>
                                            <p:cond delay="0"/>
                                          </p:stCondLst>
                                        </p:cTn>
                                        <p:tgtEl>
                                          <p:spTgt spid="13"/>
                                        </p:tgtEl>
                                        <p:attrNameLst>
                                          <p:attrName>ppt_x</p:attrName>
                                        </p:attrNameLst>
                                      </p:cBhvr>
                                      <p:tavLst>
                                        <p:tav tm="0">
                                          <p:val>
                                            <p:strVal val="#ppt_x-0.25"/>
                                          </p:val>
                                        </p:tav>
                                        <p:tav tm="100000">
                                          <p:val>
                                            <p:strVal val="#ppt_x"/>
                                          </p:val>
                                        </p:tav>
                                      </p:tavLst>
                                    </p:anim>
                                    <p:anim calcmode="lin" valueType="num">
                                      <p:cBhvr>
                                        <p:cTn id="48" dur="664" tmFilter="0.0,0.0; 0.25,0.07; 0.50,0.2; 0.75,0.467; 1.0,1.0">
                                          <p:stCondLst>
                                            <p:cond delay="0"/>
                                          </p:stCondLst>
                                        </p:cTn>
                                        <p:tgtEl>
                                          <p:spTgt spid="13"/>
                                        </p:tgtEl>
                                        <p:attrNameLst>
                                          <p:attrName>ppt_y</p:attrName>
                                        </p:attrNameLst>
                                      </p:cBhvr>
                                      <p:tavLst>
                                        <p:tav tm="0" fmla="#ppt_y-sin(pi*$)/3">
                                          <p:val>
                                            <p:fltVal val="0.5"/>
                                          </p:val>
                                        </p:tav>
                                        <p:tav tm="100000">
                                          <p:val>
                                            <p:fltVal val="1"/>
                                          </p:val>
                                        </p:tav>
                                      </p:tavLst>
                                    </p:anim>
                                    <p:anim calcmode="lin" valueType="num">
                                      <p:cBhvr>
                                        <p:cTn id="49" dur="664" tmFilter="0, 0; 0.125,0.2665; 0.25,0.4; 0.375,0.465; 0.5,0.5;  0.625,0.535; 0.75,0.6; 0.875,0.7335; 1,1">
                                          <p:stCondLst>
                                            <p:cond delay="664"/>
                                          </p:stCondLst>
                                        </p:cTn>
                                        <p:tgtEl>
                                          <p:spTgt spid="13"/>
                                        </p:tgtEl>
                                        <p:attrNameLst>
                                          <p:attrName>ppt_y</p:attrName>
                                        </p:attrNameLst>
                                      </p:cBhvr>
                                      <p:tavLst>
                                        <p:tav tm="0" fmla="#ppt_y-sin(pi*$)/9">
                                          <p:val>
                                            <p:fltVal val="0"/>
                                          </p:val>
                                        </p:tav>
                                        <p:tav tm="100000">
                                          <p:val>
                                            <p:fltVal val="1"/>
                                          </p:val>
                                        </p:tav>
                                      </p:tavLst>
                                    </p:anim>
                                    <p:anim calcmode="lin" valueType="num">
                                      <p:cBhvr>
                                        <p:cTn id="50" dur="332" tmFilter="0, 0; 0.125,0.2665; 0.25,0.4; 0.375,0.465; 0.5,0.5;  0.625,0.535; 0.75,0.6; 0.875,0.7335; 1,1">
                                          <p:stCondLst>
                                            <p:cond delay="1324"/>
                                          </p:stCondLst>
                                        </p:cTn>
                                        <p:tgtEl>
                                          <p:spTgt spid="13"/>
                                        </p:tgtEl>
                                        <p:attrNameLst>
                                          <p:attrName>ppt_y</p:attrName>
                                        </p:attrNameLst>
                                      </p:cBhvr>
                                      <p:tavLst>
                                        <p:tav tm="0" fmla="#ppt_y-sin(pi*$)/27">
                                          <p:val>
                                            <p:fltVal val="0"/>
                                          </p:val>
                                        </p:tav>
                                        <p:tav tm="100000">
                                          <p:val>
                                            <p:fltVal val="1"/>
                                          </p:val>
                                        </p:tav>
                                      </p:tavLst>
                                    </p:anim>
                                    <p:anim calcmode="lin" valueType="num">
                                      <p:cBhvr>
                                        <p:cTn id="51" dur="164" tmFilter="0, 0; 0.125,0.2665; 0.25,0.4; 0.375,0.465; 0.5,0.5;  0.625,0.535; 0.75,0.6; 0.875,0.7335; 1,1">
                                          <p:stCondLst>
                                            <p:cond delay="1656"/>
                                          </p:stCondLst>
                                        </p:cTn>
                                        <p:tgtEl>
                                          <p:spTgt spid="13"/>
                                        </p:tgtEl>
                                        <p:attrNameLst>
                                          <p:attrName>ppt_y</p:attrName>
                                        </p:attrNameLst>
                                      </p:cBhvr>
                                      <p:tavLst>
                                        <p:tav tm="0" fmla="#ppt_y-sin(pi*$)/81">
                                          <p:val>
                                            <p:fltVal val="0"/>
                                          </p:val>
                                        </p:tav>
                                        <p:tav tm="100000">
                                          <p:val>
                                            <p:fltVal val="1"/>
                                          </p:val>
                                        </p:tav>
                                      </p:tavLst>
                                    </p:anim>
                                    <p:animScale>
                                      <p:cBhvr>
                                        <p:cTn id="52" dur="26">
                                          <p:stCondLst>
                                            <p:cond delay="650"/>
                                          </p:stCondLst>
                                        </p:cTn>
                                        <p:tgtEl>
                                          <p:spTgt spid="13"/>
                                        </p:tgtEl>
                                      </p:cBhvr>
                                      <p:to x="100000" y="60000"/>
                                    </p:animScale>
                                    <p:animScale>
                                      <p:cBhvr>
                                        <p:cTn id="53" dur="166" decel="50000">
                                          <p:stCondLst>
                                            <p:cond delay="676"/>
                                          </p:stCondLst>
                                        </p:cTn>
                                        <p:tgtEl>
                                          <p:spTgt spid="13"/>
                                        </p:tgtEl>
                                      </p:cBhvr>
                                      <p:to x="100000" y="100000"/>
                                    </p:animScale>
                                    <p:animScale>
                                      <p:cBhvr>
                                        <p:cTn id="54" dur="26">
                                          <p:stCondLst>
                                            <p:cond delay="1312"/>
                                          </p:stCondLst>
                                        </p:cTn>
                                        <p:tgtEl>
                                          <p:spTgt spid="13"/>
                                        </p:tgtEl>
                                      </p:cBhvr>
                                      <p:to x="100000" y="80000"/>
                                    </p:animScale>
                                    <p:animScale>
                                      <p:cBhvr>
                                        <p:cTn id="55" dur="166" decel="50000">
                                          <p:stCondLst>
                                            <p:cond delay="1338"/>
                                          </p:stCondLst>
                                        </p:cTn>
                                        <p:tgtEl>
                                          <p:spTgt spid="13"/>
                                        </p:tgtEl>
                                      </p:cBhvr>
                                      <p:to x="100000" y="100000"/>
                                    </p:animScale>
                                    <p:animScale>
                                      <p:cBhvr>
                                        <p:cTn id="56" dur="26">
                                          <p:stCondLst>
                                            <p:cond delay="1642"/>
                                          </p:stCondLst>
                                        </p:cTn>
                                        <p:tgtEl>
                                          <p:spTgt spid="13"/>
                                        </p:tgtEl>
                                      </p:cBhvr>
                                      <p:to x="100000" y="90000"/>
                                    </p:animScale>
                                    <p:animScale>
                                      <p:cBhvr>
                                        <p:cTn id="57" dur="166" decel="50000">
                                          <p:stCondLst>
                                            <p:cond delay="1668"/>
                                          </p:stCondLst>
                                        </p:cTn>
                                        <p:tgtEl>
                                          <p:spTgt spid="13"/>
                                        </p:tgtEl>
                                      </p:cBhvr>
                                      <p:to x="100000" y="100000"/>
                                    </p:animScale>
                                    <p:animScale>
                                      <p:cBhvr>
                                        <p:cTn id="58" dur="26">
                                          <p:stCondLst>
                                            <p:cond delay="1808"/>
                                          </p:stCondLst>
                                        </p:cTn>
                                        <p:tgtEl>
                                          <p:spTgt spid="13"/>
                                        </p:tgtEl>
                                      </p:cBhvr>
                                      <p:to x="100000" y="95000"/>
                                    </p:animScale>
                                    <p:animScale>
                                      <p:cBhvr>
                                        <p:cTn id="59" dur="166" decel="50000">
                                          <p:stCondLst>
                                            <p:cond delay="1834"/>
                                          </p:stCondLst>
                                        </p:cTn>
                                        <p:tgtEl>
                                          <p:spTgt spid="13"/>
                                        </p:tgtEl>
                                      </p:cBhvr>
                                      <p:to x="100000" y="100000"/>
                                    </p:animScale>
                                  </p:childTnLst>
                                </p:cTn>
                              </p:par>
                            </p:childTnLst>
                          </p:cTn>
                        </p:par>
                        <p:par>
                          <p:cTn id="60" fill="hold">
                            <p:stCondLst>
                              <p:cond delay="2000"/>
                            </p:stCondLst>
                            <p:childTnLst>
                              <p:par>
                                <p:cTn id="61" presetID="26" presetClass="emph" presetSubtype="0" repeatCount="indefinite" fill="hold" nodeType="afterEffect">
                                  <p:stCondLst>
                                    <p:cond delay="0"/>
                                  </p:stCondLst>
                                  <p:childTnLst>
                                    <p:animEffect transition="out" filter="fade">
                                      <p:cBhvr>
                                        <p:cTn id="62" dur="500" tmFilter="0, 0; .2, .5; .8, .5; 1, 0"/>
                                        <p:tgtEl>
                                          <p:spTgt spid="50"/>
                                        </p:tgtEl>
                                      </p:cBhvr>
                                    </p:animEffect>
                                    <p:animScale>
                                      <p:cBhvr>
                                        <p:cTn id="63" dur="250" autoRev="1" fill="hold"/>
                                        <p:tgtEl>
                                          <p:spTgt spid="50"/>
                                        </p:tgtEl>
                                      </p:cBhvr>
                                      <p:by x="105000" y="105000"/>
                                    </p:animScale>
                                  </p:childTnLst>
                                </p:cTn>
                              </p:par>
                            </p:childTnLst>
                          </p:cTn>
                        </p:par>
                        <p:par>
                          <p:cTn id="64" fill="hold">
                            <p:stCondLst>
                              <p:cond delay="2500"/>
                            </p:stCondLst>
                            <p:childTnLst>
                              <p:par>
                                <p:cTn id="65" presetID="26" presetClass="emph" presetSubtype="0" repeatCount="indefinite" fill="hold" nodeType="afterEffect">
                                  <p:stCondLst>
                                    <p:cond delay="0"/>
                                  </p:stCondLst>
                                  <p:childTnLst>
                                    <p:animEffect transition="out" filter="fade">
                                      <p:cBhvr>
                                        <p:cTn id="66" dur="500" tmFilter="0, 0; .2, .5; .8, .5; 1, 0"/>
                                        <p:tgtEl>
                                          <p:spTgt spid="85"/>
                                        </p:tgtEl>
                                      </p:cBhvr>
                                    </p:animEffect>
                                    <p:animScale>
                                      <p:cBhvr>
                                        <p:cTn id="67" dur="250" autoRev="1" fill="hold"/>
                                        <p:tgtEl>
                                          <p:spTgt spid="85"/>
                                        </p:tgtEl>
                                      </p:cBhvr>
                                      <p:by x="105000" y="105000"/>
                                    </p:animScale>
                                  </p:childTnLst>
                                </p:cTn>
                              </p:par>
                            </p:childTnLst>
                          </p:cTn>
                        </p:par>
                      </p:childTnLst>
                    </p:cTn>
                  </p:par>
                  <p:par>
                    <p:cTn id="68" fill="hold">
                      <p:stCondLst>
                        <p:cond delay="indefinite"/>
                      </p:stCondLst>
                      <p:childTnLst>
                        <p:par>
                          <p:cTn id="69" fill="hold">
                            <p:stCondLst>
                              <p:cond delay="0"/>
                            </p:stCondLst>
                            <p:childTnLst>
                              <p:par>
                                <p:cTn id="70" presetID="30" presetClass="entr" presetSubtype="0" fill="hold" nodeType="clickEffect">
                                  <p:stCondLst>
                                    <p:cond delay="0"/>
                                  </p:stCondLst>
                                  <p:childTnLst>
                                    <p:set>
                                      <p:cBhvr>
                                        <p:cTn id="71" dur="1" fill="hold">
                                          <p:stCondLst>
                                            <p:cond delay="0"/>
                                          </p:stCondLst>
                                        </p:cTn>
                                        <p:tgtEl>
                                          <p:spTgt spid="85"/>
                                        </p:tgtEl>
                                        <p:attrNameLst>
                                          <p:attrName>style.visibility</p:attrName>
                                        </p:attrNameLst>
                                      </p:cBhvr>
                                      <p:to>
                                        <p:strVal val="visible"/>
                                      </p:to>
                                    </p:set>
                                    <p:animEffect transition="in" filter="fade">
                                      <p:cBhvr>
                                        <p:cTn id="72" dur="800" decel="100000"/>
                                        <p:tgtEl>
                                          <p:spTgt spid="85"/>
                                        </p:tgtEl>
                                      </p:cBhvr>
                                    </p:animEffect>
                                    <p:anim calcmode="lin" valueType="num">
                                      <p:cBhvr>
                                        <p:cTn id="73" dur="800" decel="100000" fill="hold"/>
                                        <p:tgtEl>
                                          <p:spTgt spid="85"/>
                                        </p:tgtEl>
                                        <p:attrNameLst>
                                          <p:attrName>style.rotation</p:attrName>
                                        </p:attrNameLst>
                                      </p:cBhvr>
                                      <p:tavLst>
                                        <p:tav tm="0">
                                          <p:val>
                                            <p:fltVal val="-90"/>
                                          </p:val>
                                        </p:tav>
                                        <p:tav tm="100000">
                                          <p:val>
                                            <p:fltVal val="0"/>
                                          </p:val>
                                        </p:tav>
                                      </p:tavLst>
                                    </p:anim>
                                    <p:anim calcmode="lin" valueType="num">
                                      <p:cBhvr>
                                        <p:cTn id="74" dur="800" decel="100000" fill="hold"/>
                                        <p:tgtEl>
                                          <p:spTgt spid="85"/>
                                        </p:tgtEl>
                                        <p:attrNameLst>
                                          <p:attrName>ppt_x</p:attrName>
                                        </p:attrNameLst>
                                      </p:cBhvr>
                                      <p:tavLst>
                                        <p:tav tm="0">
                                          <p:val>
                                            <p:strVal val="#ppt_x+0.4"/>
                                          </p:val>
                                        </p:tav>
                                        <p:tav tm="100000">
                                          <p:val>
                                            <p:strVal val="#ppt_x-0.05"/>
                                          </p:val>
                                        </p:tav>
                                      </p:tavLst>
                                    </p:anim>
                                    <p:anim calcmode="lin" valueType="num">
                                      <p:cBhvr>
                                        <p:cTn id="75" dur="800" decel="100000" fill="hold"/>
                                        <p:tgtEl>
                                          <p:spTgt spid="85"/>
                                        </p:tgtEl>
                                        <p:attrNameLst>
                                          <p:attrName>ppt_y</p:attrName>
                                        </p:attrNameLst>
                                      </p:cBhvr>
                                      <p:tavLst>
                                        <p:tav tm="0">
                                          <p:val>
                                            <p:strVal val="#ppt_y-0.4"/>
                                          </p:val>
                                        </p:tav>
                                        <p:tav tm="100000">
                                          <p:val>
                                            <p:strVal val="#ppt_y+0.1"/>
                                          </p:val>
                                        </p:tav>
                                      </p:tavLst>
                                    </p:anim>
                                    <p:anim calcmode="lin" valueType="num">
                                      <p:cBhvr>
                                        <p:cTn id="76" dur="200" accel="100000" fill="hold">
                                          <p:stCondLst>
                                            <p:cond delay="800"/>
                                          </p:stCondLst>
                                        </p:cTn>
                                        <p:tgtEl>
                                          <p:spTgt spid="85"/>
                                        </p:tgtEl>
                                        <p:attrNameLst>
                                          <p:attrName>ppt_x</p:attrName>
                                        </p:attrNameLst>
                                      </p:cBhvr>
                                      <p:tavLst>
                                        <p:tav tm="0">
                                          <p:val>
                                            <p:strVal val="#ppt_x-0.05"/>
                                          </p:val>
                                        </p:tav>
                                        <p:tav tm="100000">
                                          <p:val>
                                            <p:strVal val="#ppt_x"/>
                                          </p:val>
                                        </p:tav>
                                      </p:tavLst>
                                    </p:anim>
                                    <p:anim calcmode="lin" valueType="num">
                                      <p:cBhvr>
                                        <p:cTn id="77" dur="200" accel="100000" fill="hold">
                                          <p:stCondLst>
                                            <p:cond delay="800"/>
                                          </p:stCondLst>
                                        </p:cTn>
                                        <p:tgtEl>
                                          <p:spTgt spid="85"/>
                                        </p:tgtEl>
                                        <p:attrNameLst>
                                          <p:attrName>ppt_y</p:attrName>
                                        </p:attrNameLst>
                                      </p:cBhvr>
                                      <p:tavLst>
                                        <p:tav tm="0">
                                          <p:val>
                                            <p:strVal val="#ppt_y+0.1"/>
                                          </p:val>
                                        </p:tav>
                                        <p:tav tm="100000">
                                          <p:val>
                                            <p:strVal val="#ppt_y"/>
                                          </p:val>
                                        </p:tav>
                                      </p:tavLst>
                                    </p:anim>
                                  </p:childTnLst>
                                </p:cTn>
                              </p:par>
                              <p:par>
                                <p:cTn id="78" presetID="30" presetClass="entr" presetSubtype="0" fill="hold" nodeType="withEffect">
                                  <p:stCondLst>
                                    <p:cond delay="0"/>
                                  </p:stCondLst>
                                  <p:childTnLst>
                                    <p:set>
                                      <p:cBhvr>
                                        <p:cTn id="79" dur="1" fill="hold">
                                          <p:stCondLst>
                                            <p:cond delay="0"/>
                                          </p:stCondLst>
                                        </p:cTn>
                                        <p:tgtEl>
                                          <p:spTgt spid="100"/>
                                        </p:tgtEl>
                                        <p:attrNameLst>
                                          <p:attrName>style.visibility</p:attrName>
                                        </p:attrNameLst>
                                      </p:cBhvr>
                                      <p:to>
                                        <p:strVal val="visible"/>
                                      </p:to>
                                    </p:set>
                                    <p:animEffect transition="in" filter="fade">
                                      <p:cBhvr>
                                        <p:cTn id="80" dur="800" decel="100000"/>
                                        <p:tgtEl>
                                          <p:spTgt spid="100"/>
                                        </p:tgtEl>
                                      </p:cBhvr>
                                    </p:animEffect>
                                    <p:anim calcmode="lin" valueType="num">
                                      <p:cBhvr>
                                        <p:cTn id="81" dur="800" decel="100000" fill="hold"/>
                                        <p:tgtEl>
                                          <p:spTgt spid="100"/>
                                        </p:tgtEl>
                                        <p:attrNameLst>
                                          <p:attrName>style.rotation</p:attrName>
                                        </p:attrNameLst>
                                      </p:cBhvr>
                                      <p:tavLst>
                                        <p:tav tm="0">
                                          <p:val>
                                            <p:fltVal val="-90"/>
                                          </p:val>
                                        </p:tav>
                                        <p:tav tm="100000">
                                          <p:val>
                                            <p:fltVal val="0"/>
                                          </p:val>
                                        </p:tav>
                                      </p:tavLst>
                                    </p:anim>
                                    <p:anim calcmode="lin" valueType="num">
                                      <p:cBhvr>
                                        <p:cTn id="82" dur="800" decel="100000" fill="hold"/>
                                        <p:tgtEl>
                                          <p:spTgt spid="100"/>
                                        </p:tgtEl>
                                        <p:attrNameLst>
                                          <p:attrName>ppt_x</p:attrName>
                                        </p:attrNameLst>
                                      </p:cBhvr>
                                      <p:tavLst>
                                        <p:tav tm="0">
                                          <p:val>
                                            <p:strVal val="#ppt_x+0.4"/>
                                          </p:val>
                                        </p:tav>
                                        <p:tav tm="100000">
                                          <p:val>
                                            <p:strVal val="#ppt_x-0.05"/>
                                          </p:val>
                                        </p:tav>
                                      </p:tavLst>
                                    </p:anim>
                                    <p:anim calcmode="lin" valueType="num">
                                      <p:cBhvr>
                                        <p:cTn id="83" dur="800" decel="100000" fill="hold"/>
                                        <p:tgtEl>
                                          <p:spTgt spid="100"/>
                                        </p:tgtEl>
                                        <p:attrNameLst>
                                          <p:attrName>ppt_y</p:attrName>
                                        </p:attrNameLst>
                                      </p:cBhvr>
                                      <p:tavLst>
                                        <p:tav tm="0">
                                          <p:val>
                                            <p:strVal val="#ppt_y-0.4"/>
                                          </p:val>
                                        </p:tav>
                                        <p:tav tm="100000">
                                          <p:val>
                                            <p:strVal val="#ppt_y+0.1"/>
                                          </p:val>
                                        </p:tav>
                                      </p:tavLst>
                                    </p:anim>
                                    <p:anim calcmode="lin" valueType="num">
                                      <p:cBhvr>
                                        <p:cTn id="84" dur="200" accel="100000" fill="hold">
                                          <p:stCondLst>
                                            <p:cond delay="800"/>
                                          </p:stCondLst>
                                        </p:cTn>
                                        <p:tgtEl>
                                          <p:spTgt spid="100"/>
                                        </p:tgtEl>
                                        <p:attrNameLst>
                                          <p:attrName>ppt_x</p:attrName>
                                        </p:attrNameLst>
                                      </p:cBhvr>
                                      <p:tavLst>
                                        <p:tav tm="0">
                                          <p:val>
                                            <p:strVal val="#ppt_x-0.05"/>
                                          </p:val>
                                        </p:tav>
                                        <p:tav tm="100000">
                                          <p:val>
                                            <p:strVal val="#ppt_x"/>
                                          </p:val>
                                        </p:tav>
                                      </p:tavLst>
                                    </p:anim>
                                    <p:anim calcmode="lin" valueType="num">
                                      <p:cBhvr>
                                        <p:cTn id="85" dur="200" accel="100000" fill="hold">
                                          <p:stCondLst>
                                            <p:cond delay="800"/>
                                          </p:stCondLst>
                                        </p:cTn>
                                        <p:tgtEl>
                                          <p:spTgt spid="100"/>
                                        </p:tgtEl>
                                        <p:attrNameLst>
                                          <p:attrName>ppt_y</p:attrName>
                                        </p:attrNameLst>
                                      </p:cBhvr>
                                      <p:tavLst>
                                        <p:tav tm="0">
                                          <p:val>
                                            <p:strVal val="#ppt_y+0.1"/>
                                          </p:val>
                                        </p:tav>
                                        <p:tav tm="100000">
                                          <p:val>
                                            <p:strVal val="#ppt_y"/>
                                          </p:val>
                                        </p:tav>
                                      </p:tavLst>
                                    </p:anim>
                                  </p:childTnLst>
                                </p:cTn>
                              </p:par>
                              <p:par>
                                <p:cTn id="86" presetID="30" presetClass="entr" presetSubtype="0" fill="hold" nodeType="withEffect">
                                  <p:stCondLst>
                                    <p:cond delay="0"/>
                                  </p:stCondLst>
                                  <p:childTnLst>
                                    <p:set>
                                      <p:cBhvr>
                                        <p:cTn id="87" dur="1" fill="hold">
                                          <p:stCondLst>
                                            <p:cond delay="0"/>
                                          </p:stCondLst>
                                        </p:cTn>
                                        <p:tgtEl>
                                          <p:spTgt spid="50"/>
                                        </p:tgtEl>
                                        <p:attrNameLst>
                                          <p:attrName>style.visibility</p:attrName>
                                        </p:attrNameLst>
                                      </p:cBhvr>
                                      <p:to>
                                        <p:strVal val="visible"/>
                                      </p:to>
                                    </p:set>
                                    <p:animEffect transition="in" filter="fade">
                                      <p:cBhvr>
                                        <p:cTn id="88" dur="800" decel="100000"/>
                                        <p:tgtEl>
                                          <p:spTgt spid="50"/>
                                        </p:tgtEl>
                                      </p:cBhvr>
                                    </p:animEffect>
                                    <p:anim calcmode="lin" valueType="num">
                                      <p:cBhvr>
                                        <p:cTn id="89" dur="800" decel="100000" fill="hold"/>
                                        <p:tgtEl>
                                          <p:spTgt spid="50"/>
                                        </p:tgtEl>
                                        <p:attrNameLst>
                                          <p:attrName>style.rotation</p:attrName>
                                        </p:attrNameLst>
                                      </p:cBhvr>
                                      <p:tavLst>
                                        <p:tav tm="0">
                                          <p:val>
                                            <p:fltVal val="-90"/>
                                          </p:val>
                                        </p:tav>
                                        <p:tav tm="100000">
                                          <p:val>
                                            <p:fltVal val="0"/>
                                          </p:val>
                                        </p:tav>
                                      </p:tavLst>
                                    </p:anim>
                                    <p:anim calcmode="lin" valueType="num">
                                      <p:cBhvr>
                                        <p:cTn id="90" dur="800" decel="100000" fill="hold"/>
                                        <p:tgtEl>
                                          <p:spTgt spid="50"/>
                                        </p:tgtEl>
                                        <p:attrNameLst>
                                          <p:attrName>ppt_x</p:attrName>
                                        </p:attrNameLst>
                                      </p:cBhvr>
                                      <p:tavLst>
                                        <p:tav tm="0">
                                          <p:val>
                                            <p:strVal val="#ppt_x+0.4"/>
                                          </p:val>
                                        </p:tav>
                                        <p:tav tm="100000">
                                          <p:val>
                                            <p:strVal val="#ppt_x-0.05"/>
                                          </p:val>
                                        </p:tav>
                                      </p:tavLst>
                                    </p:anim>
                                    <p:anim calcmode="lin" valueType="num">
                                      <p:cBhvr>
                                        <p:cTn id="91" dur="800" decel="100000" fill="hold"/>
                                        <p:tgtEl>
                                          <p:spTgt spid="50"/>
                                        </p:tgtEl>
                                        <p:attrNameLst>
                                          <p:attrName>ppt_y</p:attrName>
                                        </p:attrNameLst>
                                      </p:cBhvr>
                                      <p:tavLst>
                                        <p:tav tm="0">
                                          <p:val>
                                            <p:strVal val="#ppt_y-0.4"/>
                                          </p:val>
                                        </p:tav>
                                        <p:tav tm="100000">
                                          <p:val>
                                            <p:strVal val="#ppt_y+0.1"/>
                                          </p:val>
                                        </p:tav>
                                      </p:tavLst>
                                    </p:anim>
                                    <p:anim calcmode="lin" valueType="num">
                                      <p:cBhvr>
                                        <p:cTn id="92" dur="200" accel="100000" fill="hold">
                                          <p:stCondLst>
                                            <p:cond delay="800"/>
                                          </p:stCondLst>
                                        </p:cTn>
                                        <p:tgtEl>
                                          <p:spTgt spid="50"/>
                                        </p:tgtEl>
                                        <p:attrNameLst>
                                          <p:attrName>ppt_x</p:attrName>
                                        </p:attrNameLst>
                                      </p:cBhvr>
                                      <p:tavLst>
                                        <p:tav tm="0">
                                          <p:val>
                                            <p:strVal val="#ppt_x-0.05"/>
                                          </p:val>
                                        </p:tav>
                                        <p:tav tm="100000">
                                          <p:val>
                                            <p:strVal val="#ppt_x"/>
                                          </p:val>
                                        </p:tav>
                                      </p:tavLst>
                                    </p:anim>
                                    <p:anim calcmode="lin" valueType="num">
                                      <p:cBhvr>
                                        <p:cTn id="93" dur="200" accel="100000" fill="hold">
                                          <p:stCondLst>
                                            <p:cond delay="800"/>
                                          </p:stCondLst>
                                        </p:cTn>
                                        <p:tgtEl>
                                          <p:spTgt spid="50"/>
                                        </p:tgtEl>
                                        <p:attrNameLst>
                                          <p:attrName>ppt_y</p:attrName>
                                        </p:attrNameLst>
                                      </p:cBhvr>
                                      <p:tavLst>
                                        <p:tav tm="0">
                                          <p:val>
                                            <p:strVal val="#ppt_y+0.1"/>
                                          </p:val>
                                        </p:tav>
                                        <p:tav tm="100000">
                                          <p:val>
                                            <p:strVal val="#ppt_y"/>
                                          </p:val>
                                        </p:tav>
                                      </p:tavLst>
                                    </p:anim>
                                  </p:childTnLst>
                                </p:cTn>
                              </p:par>
                              <p:par>
                                <p:cTn id="94" presetID="30" presetClass="entr" presetSubtype="0" fill="hold" nodeType="withEffect">
                                  <p:stCondLst>
                                    <p:cond delay="0"/>
                                  </p:stCondLst>
                                  <p:childTnLst>
                                    <p:set>
                                      <p:cBhvr>
                                        <p:cTn id="95" dur="1" fill="hold">
                                          <p:stCondLst>
                                            <p:cond delay="0"/>
                                          </p:stCondLst>
                                        </p:cTn>
                                        <p:tgtEl>
                                          <p:spTgt spid="65"/>
                                        </p:tgtEl>
                                        <p:attrNameLst>
                                          <p:attrName>style.visibility</p:attrName>
                                        </p:attrNameLst>
                                      </p:cBhvr>
                                      <p:to>
                                        <p:strVal val="visible"/>
                                      </p:to>
                                    </p:set>
                                    <p:animEffect transition="in" filter="fade">
                                      <p:cBhvr>
                                        <p:cTn id="96" dur="800" decel="100000"/>
                                        <p:tgtEl>
                                          <p:spTgt spid="65"/>
                                        </p:tgtEl>
                                      </p:cBhvr>
                                    </p:animEffect>
                                    <p:anim calcmode="lin" valueType="num">
                                      <p:cBhvr>
                                        <p:cTn id="97" dur="800" decel="100000" fill="hold"/>
                                        <p:tgtEl>
                                          <p:spTgt spid="65"/>
                                        </p:tgtEl>
                                        <p:attrNameLst>
                                          <p:attrName>style.rotation</p:attrName>
                                        </p:attrNameLst>
                                      </p:cBhvr>
                                      <p:tavLst>
                                        <p:tav tm="0">
                                          <p:val>
                                            <p:fltVal val="-90"/>
                                          </p:val>
                                        </p:tav>
                                        <p:tav tm="100000">
                                          <p:val>
                                            <p:fltVal val="0"/>
                                          </p:val>
                                        </p:tav>
                                      </p:tavLst>
                                    </p:anim>
                                    <p:anim calcmode="lin" valueType="num">
                                      <p:cBhvr>
                                        <p:cTn id="98" dur="800" decel="100000" fill="hold"/>
                                        <p:tgtEl>
                                          <p:spTgt spid="65"/>
                                        </p:tgtEl>
                                        <p:attrNameLst>
                                          <p:attrName>ppt_x</p:attrName>
                                        </p:attrNameLst>
                                      </p:cBhvr>
                                      <p:tavLst>
                                        <p:tav tm="0">
                                          <p:val>
                                            <p:strVal val="#ppt_x+0.4"/>
                                          </p:val>
                                        </p:tav>
                                        <p:tav tm="100000">
                                          <p:val>
                                            <p:strVal val="#ppt_x-0.05"/>
                                          </p:val>
                                        </p:tav>
                                      </p:tavLst>
                                    </p:anim>
                                    <p:anim calcmode="lin" valueType="num">
                                      <p:cBhvr>
                                        <p:cTn id="99" dur="800" decel="100000" fill="hold"/>
                                        <p:tgtEl>
                                          <p:spTgt spid="65"/>
                                        </p:tgtEl>
                                        <p:attrNameLst>
                                          <p:attrName>ppt_y</p:attrName>
                                        </p:attrNameLst>
                                      </p:cBhvr>
                                      <p:tavLst>
                                        <p:tav tm="0">
                                          <p:val>
                                            <p:strVal val="#ppt_y-0.4"/>
                                          </p:val>
                                        </p:tav>
                                        <p:tav tm="100000">
                                          <p:val>
                                            <p:strVal val="#ppt_y+0.1"/>
                                          </p:val>
                                        </p:tav>
                                      </p:tavLst>
                                    </p:anim>
                                    <p:anim calcmode="lin" valueType="num">
                                      <p:cBhvr>
                                        <p:cTn id="100" dur="200" accel="100000" fill="hold">
                                          <p:stCondLst>
                                            <p:cond delay="800"/>
                                          </p:stCondLst>
                                        </p:cTn>
                                        <p:tgtEl>
                                          <p:spTgt spid="65"/>
                                        </p:tgtEl>
                                        <p:attrNameLst>
                                          <p:attrName>ppt_x</p:attrName>
                                        </p:attrNameLst>
                                      </p:cBhvr>
                                      <p:tavLst>
                                        <p:tav tm="0">
                                          <p:val>
                                            <p:strVal val="#ppt_x-0.05"/>
                                          </p:val>
                                        </p:tav>
                                        <p:tav tm="100000">
                                          <p:val>
                                            <p:strVal val="#ppt_x"/>
                                          </p:val>
                                        </p:tav>
                                      </p:tavLst>
                                    </p:anim>
                                    <p:anim calcmode="lin" valueType="num">
                                      <p:cBhvr>
                                        <p:cTn id="101" dur="200" accel="100000" fill="hold">
                                          <p:stCondLst>
                                            <p:cond delay="800"/>
                                          </p:stCondLst>
                                        </p:cTn>
                                        <p:tgtEl>
                                          <p:spTgt spid="65"/>
                                        </p:tgtEl>
                                        <p:attrNameLst>
                                          <p:attrName>ppt_y</p:attrName>
                                        </p:attrNameLst>
                                      </p:cBhvr>
                                      <p:tavLst>
                                        <p:tav tm="0">
                                          <p:val>
                                            <p:strVal val="#ppt_y+0.1"/>
                                          </p:val>
                                        </p:tav>
                                        <p:tav tm="100000">
                                          <p:val>
                                            <p:strVal val="#ppt_y"/>
                                          </p:val>
                                        </p:tav>
                                      </p:tavLst>
                                    </p:anim>
                                  </p:childTnLst>
                                </p:cTn>
                              </p:par>
                              <p:par>
                                <p:cTn id="102" presetID="30" presetClass="entr" presetSubtype="0" fill="hold" nodeType="withEffect">
                                  <p:stCondLst>
                                    <p:cond delay="0"/>
                                  </p:stCondLst>
                                  <p:childTnLst>
                                    <p:set>
                                      <p:cBhvr>
                                        <p:cTn id="103" dur="1" fill="hold">
                                          <p:stCondLst>
                                            <p:cond delay="0"/>
                                          </p:stCondLst>
                                        </p:cTn>
                                        <p:tgtEl>
                                          <p:spTgt spid="29"/>
                                        </p:tgtEl>
                                        <p:attrNameLst>
                                          <p:attrName>style.visibility</p:attrName>
                                        </p:attrNameLst>
                                      </p:cBhvr>
                                      <p:to>
                                        <p:strVal val="visible"/>
                                      </p:to>
                                    </p:set>
                                    <p:animEffect transition="in" filter="fade">
                                      <p:cBhvr>
                                        <p:cTn id="104" dur="800" decel="100000"/>
                                        <p:tgtEl>
                                          <p:spTgt spid="29"/>
                                        </p:tgtEl>
                                      </p:cBhvr>
                                    </p:animEffect>
                                    <p:anim calcmode="lin" valueType="num">
                                      <p:cBhvr>
                                        <p:cTn id="105" dur="800" decel="100000" fill="hold"/>
                                        <p:tgtEl>
                                          <p:spTgt spid="29"/>
                                        </p:tgtEl>
                                        <p:attrNameLst>
                                          <p:attrName>style.rotation</p:attrName>
                                        </p:attrNameLst>
                                      </p:cBhvr>
                                      <p:tavLst>
                                        <p:tav tm="0">
                                          <p:val>
                                            <p:fltVal val="-90"/>
                                          </p:val>
                                        </p:tav>
                                        <p:tav tm="100000">
                                          <p:val>
                                            <p:fltVal val="0"/>
                                          </p:val>
                                        </p:tav>
                                      </p:tavLst>
                                    </p:anim>
                                    <p:anim calcmode="lin" valueType="num">
                                      <p:cBhvr>
                                        <p:cTn id="106" dur="800" decel="100000" fill="hold"/>
                                        <p:tgtEl>
                                          <p:spTgt spid="29"/>
                                        </p:tgtEl>
                                        <p:attrNameLst>
                                          <p:attrName>ppt_x</p:attrName>
                                        </p:attrNameLst>
                                      </p:cBhvr>
                                      <p:tavLst>
                                        <p:tav tm="0">
                                          <p:val>
                                            <p:strVal val="#ppt_x+0.4"/>
                                          </p:val>
                                        </p:tav>
                                        <p:tav tm="100000">
                                          <p:val>
                                            <p:strVal val="#ppt_x-0.05"/>
                                          </p:val>
                                        </p:tav>
                                      </p:tavLst>
                                    </p:anim>
                                    <p:anim calcmode="lin" valueType="num">
                                      <p:cBhvr>
                                        <p:cTn id="107" dur="800" decel="100000" fill="hold"/>
                                        <p:tgtEl>
                                          <p:spTgt spid="29"/>
                                        </p:tgtEl>
                                        <p:attrNameLst>
                                          <p:attrName>ppt_y</p:attrName>
                                        </p:attrNameLst>
                                      </p:cBhvr>
                                      <p:tavLst>
                                        <p:tav tm="0">
                                          <p:val>
                                            <p:strVal val="#ppt_y-0.4"/>
                                          </p:val>
                                        </p:tav>
                                        <p:tav tm="100000">
                                          <p:val>
                                            <p:strVal val="#ppt_y+0.1"/>
                                          </p:val>
                                        </p:tav>
                                      </p:tavLst>
                                    </p:anim>
                                    <p:anim calcmode="lin" valueType="num">
                                      <p:cBhvr>
                                        <p:cTn id="108" dur="200" accel="100000" fill="hold">
                                          <p:stCondLst>
                                            <p:cond delay="800"/>
                                          </p:stCondLst>
                                        </p:cTn>
                                        <p:tgtEl>
                                          <p:spTgt spid="29"/>
                                        </p:tgtEl>
                                        <p:attrNameLst>
                                          <p:attrName>ppt_x</p:attrName>
                                        </p:attrNameLst>
                                      </p:cBhvr>
                                      <p:tavLst>
                                        <p:tav tm="0">
                                          <p:val>
                                            <p:strVal val="#ppt_x-0.05"/>
                                          </p:val>
                                        </p:tav>
                                        <p:tav tm="100000">
                                          <p:val>
                                            <p:strVal val="#ppt_x"/>
                                          </p:val>
                                        </p:tav>
                                      </p:tavLst>
                                    </p:anim>
                                    <p:anim calcmode="lin" valueType="num">
                                      <p:cBhvr>
                                        <p:cTn id="109" dur="200" accel="100000" fill="hold">
                                          <p:stCondLst>
                                            <p:cond delay="800"/>
                                          </p:stCondLst>
                                        </p:cTn>
                                        <p:tgtEl>
                                          <p:spTgt spid="29"/>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3" grpId="0" animBg="1"/>
      <p:bldP spid="49"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lowchart: Document 5">
            <a:extLst>
              <a:ext uri="{FF2B5EF4-FFF2-40B4-BE49-F238E27FC236}">
                <a16:creationId xmlns:a16="http://schemas.microsoft.com/office/drawing/2014/main" id="{FAB28F8D-EED5-41C4-B190-E8AA044616A8}"/>
              </a:ext>
            </a:extLst>
          </p:cNvPr>
          <p:cNvSpPr/>
          <p:nvPr/>
        </p:nvSpPr>
        <p:spPr>
          <a:xfrm>
            <a:off x="1043608" y="1402253"/>
            <a:ext cx="2973006" cy="1440160"/>
          </a:xfrm>
          <a:prstGeom prst="flowChartDocument">
            <a:avLst/>
          </a:prstGeom>
          <a:solidFill>
            <a:schemeClr val="bg2">
              <a:lumMod val="1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18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PERBEDAAN PENELITIAN KUALITTAF DAN KUANTITATIF</a:t>
            </a:r>
          </a:p>
        </p:txBody>
      </p:sp>
      <p:sp>
        <p:nvSpPr>
          <p:cNvPr id="7" name="Flowchart: Document 6">
            <a:extLst>
              <a:ext uri="{FF2B5EF4-FFF2-40B4-BE49-F238E27FC236}">
                <a16:creationId xmlns:a16="http://schemas.microsoft.com/office/drawing/2014/main" id="{5742FA96-D9DA-4E6A-B361-F6C85F09422E}"/>
              </a:ext>
            </a:extLst>
          </p:cNvPr>
          <p:cNvSpPr/>
          <p:nvPr/>
        </p:nvSpPr>
        <p:spPr>
          <a:xfrm>
            <a:off x="5076056" y="581181"/>
            <a:ext cx="2756981" cy="1440160"/>
          </a:xfrm>
          <a:prstGeom prst="flowChartDocument">
            <a:avLst/>
          </a:prstGeom>
          <a:solidFill>
            <a:srgbClr val="C0000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18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AKSIOMA DASAR</a:t>
            </a:r>
          </a:p>
        </p:txBody>
      </p:sp>
      <p:sp>
        <p:nvSpPr>
          <p:cNvPr id="8" name="Flowchart: Document 7">
            <a:extLst>
              <a:ext uri="{FF2B5EF4-FFF2-40B4-BE49-F238E27FC236}">
                <a16:creationId xmlns:a16="http://schemas.microsoft.com/office/drawing/2014/main" id="{AEAB3C6C-4430-4216-9D13-0383E55933E5}"/>
              </a:ext>
            </a:extLst>
          </p:cNvPr>
          <p:cNvSpPr/>
          <p:nvPr/>
        </p:nvSpPr>
        <p:spPr>
          <a:xfrm>
            <a:off x="5076056" y="4437112"/>
            <a:ext cx="2756981" cy="1440160"/>
          </a:xfrm>
          <a:prstGeom prst="flowChartDocument">
            <a:avLst/>
          </a:prstGeom>
          <a:solidFill>
            <a:schemeClr val="accent1">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18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KARAKTERISTIK KOMPONEN METODE PENELITIAN </a:t>
            </a:r>
          </a:p>
        </p:txBody>
      </p:sp>
      <p:sp>
        <p:nvSpPr>
          <p:cNvPr id="13" name="Isosceles Triangle 12">
            <a:extLst>
              <a:ext uri="{FF2B5EF4-FFF2-40B4-BE49-F238E27FC236}">
                <a16:creationId xmlns:a16="http://schemas.microsoft.com/office/drawing/2014/main" id="{376A888E-4DCA-4609-A809-5DC03CB133E1}"/>
              </a:ext>
            </a:extLst>
          </p:cNvPr>
          <p:cNvSpPr/>
          <p:nvPr/>
        </p:nvSpPr>
        <p:spPr>
          <a:xfrm rot="16200000">
            <a:off x="1569417" y="2727571"/>
            <a:ext cx="5472608" cy="905212"/>
          </a:xfrm>
          <a:prstGeom prst="triangle">
            <a:avLst>
              <a:gd name="adj" fmla="val 79065"/>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Rectangle 13">
            <a:extLst>
              <a:ext uri="{FF2B5EF4-FFF2-40B4-BE49-F238E27FC236}">
                <a16:creationId xmlns:a16="http://schemas.microsoft.com/office/drawing/2014/main" id="{72072DC9-7397-4B3F-B786-5113B50164B9}"/>
              </a:ext>
            </a:extLst>
          </p:cNvPr>
          <p:cNvSpPr/>
          <p:nvPr/>
        </p:nvSpPr>
        <p:spPr>
          <a:xfrm flipH="1">
            <a:off x="4809668" y="443873"/>
            <a:ext cx="211548" cy="53066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Arrow: Striped Right 16">
            <a:extLst>
              <a:ext uri="{FF2B5EF4-FFF2-40B4-BE49-F238E27FC236}">
                <a16:creationId xmlns:a16="http://schemas.microsoft.com/office/drawing/2014/main" id="{D4CDA90A-341C-45FB-9460-48DD00FC946A}"/>
              </a:ext>
            </a:extLst>
          </p:cNvPr>
          <p:cNvSpPr/>
          <p:nvPr/>
        </p:nvSpPr>
        <p:spPr>
          <a:xfrm>
            <a:off x="4533947" y="1107440"/>
            <a:ext cx="739112" cy="562162"/>
          </a:xfrm>
          <a:prstGeom prst="stripedRightArrow">
            <a:avLst/>
          </a:prstGeom>
          <a:solidFill>
            <a:srgbClr val="C0000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Arrow: Striped Right 17">
            <a:extLst>
              <a:ext uri="{FF2B5EF4-FFF2-40B4-BE49-F238E27FC236}">
                <a16:creationId xmlns:a16="http://schemas.microsoft.com/office/drawing/2014/main" id="{8136F37F-6923-4127-9898-5DC4EBF8048F}"/>
              </a:ext>
            </a:extLst>
          </p:cNvPr>
          <p:cNvSpPr/>
          <p:nvPr/>
        </p:nvSpPr>
        <p:spPr>
          <a:xfrm>
            <a:off x="4551560" y="4897003"/>
            <a:ext cx="739112" cy="562162"/>
          </a:xfrm>
          <a:prstGeom prst="stripedRightArrow">
            <a:avLst/>
          </a:prstGeom>
          <a:solidFill>
            <a:schemeClr val="bg2">
              <a:lumMod val="1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Flowchart: Document 23">
            <a:extLst>
              <a:ext uri="{FF2B5EF4-FFF2-40B4-BE49-F238E27FC236}">
                <a16:creationId xmlns:a16="http://schemas.microsoft.com/office/drawing/2014/main" id="{C57932EC-02EF-4401-BD4F-E7500BFFC06E}"/>
              </a:ext>
            </a:extLst>
          </p:cNvPr>
          <p:cNvSpPr/>
          <p:nvPr/>
        </p:nvSpPr>
        <p:spPr>
          <a:xfrm>
            <a:off x="5077192" y="2524769"/>
            <a:ext cx="2756981" cy="1440160"/>
          </a:xfrm>
          <a:prstGeom prst="flowChartDocument">
            <a:avLst/>
          </a:prstGeom>
          <a:solidFill>
            <a:srgbClr val="7030A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18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TUJUAN DAN PROSES PENELITIAN</a:t>
            </a:r>
          </a:p>
        </p:txBody>
      </p:sp>
      <p:sp>
        <p:nvSpPr>
          <p:cNvPr id="26" name="Arrow: Striped Right 25">
            <a:extLst>
              <a:ext uri="{FF2B5EF4-FFF2-40B4-BE49-F238E27FC236}">
                <a16:creationId xmlns:a16="http://schemas.microsoft.com/office/drawing/2014/main" id="{D07E6A2D-A84E-4753-BABD-2BFEB3FCD370}"/>
              </a:ext>
            </a:extLst>
          </p:cNvPr>
          <p:cNvSpPr/>
          <p:nvPr/>
        </p:nvSpPr>
        <p:spPr>
          <a:xfrm>
            <a:off x="4535083" y="3051028"/>
            <a:ext cx="739112" cy="562162"/>
          </a:xfrm>
          <a:prstGeom prst="stripedRightArrow">
            <a:avLst/>
          </a:prstGeom>
          <a:solidFill>
            <a:srgbClr val="7030A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208554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entr" presetSubtype="0" fill="hold" grpId="0" nodeType="click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1000"/>
                                        <p:tgtEl>
                                          <p:spTgt spid="13"/>
                                        </p:tgtEl>
                                      </p:cBhvr>
                                    </p:animEffect>
                                    <p:anim calcmode="lin" valueType="num">
                                      <p:cBhvr>
                                        <p:cTn id="14" dur="1000" fill="hold"/>
                                        <p:tgtEl>
                                          <p:spTgt spid="13"/>
                                        </p:tgtEl>
                                        <p:attrNameLst>
                                          <p:attrName>ppt_x</p:attrName>
                                        </p:attrNameLst>
                                      </p:cBhvr>
                                      <p:tavLst>
                                        <p:tav tm="0">
                                          <p:val>
                                            <p:strVal val="#ppt_x"/>
                                          </p:val>
                                        </p:tav>
                                        <p:tav tm="100000">
                                          <p:val>
                                            <p:strVal val="#ppt_x"/>
                                          </p:val>
                                        </p:tav>
                                      </p:tavLst>
                                    </p:anim>
                                    <p:anim calcmode="lin" valueType="num">
                                      <p:cBhvr>
                                        <p:cTn id="15" dur="1000" fill="hold"/>
                                        <p:tgtEl>
                                          <p:spTgt spid="13"/>
                                        </p:tgtEl>
                                        <p:attrNameLst>
                                          <p:attrName>ppt_y</p:attrName>
                                        </p:attrNameLst>
                                      </p:cBhvr>
                                      <p:tavLst>
                                        <p:tav tm="0">
                                          <p:val>
                                            <p:strVal val="#ppt_y+.1"/>
                                          </p:val>
                                        </p:tav>
                                        <p:tav tm="100000">
                                          <p:val>
                                            <p:strVal val="#ppt_y"/>
                                          </p:val>
                                        </p:tav>
                                      </p:tavLst>
                                    </p:anim>
                                  </p:childTnLst>
                                </p:cTn>
                              </p:par>
                              <p:par>
                                <p:cTn id="16" presetID="42" presetClass="entr" presetSubtype="0" fill="hold" grpId="0" nodeType="with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fade">
                                      <p:cBhvr>
                                        <p:cTn id="18" dur="1000"/>
                                        <p:tgtEl>
                                          <p:spTgt spid="14"/>
                                        </p:tgtEl>
                                      </p:cBhvr>
                                    </p:animEffect>
                                    <p:anim calcmode="lin" valueType="num">
                                      <p:cBhvr>
                                        <p:cTn id="19" dur="1000" fill="hold"/>
                                        <p:tgtEl>
                                          <p:spTgt spid="14"/>
                                        </p:tgtEl>
                                        <p:attrNameLst>
                                          <p:attrName>ppt_x</p:attrName>
                                        </p:attrNameLst>
                                      </p:cBhvr>
                                      <p:tavLst>
                                        <p:tav tm="0">
                                          <p:val>
                                            <p:strVal val="#ppt_x"/>
                                          </p:val>
                                        </p:tav>
                                        <p:tav tm="100000">
                                          <p:val>
                                            <p:strVal val="#ppt_x"/>
                                          </p:val>
                                        </p:tav>
                                      </p:tavLst>
                                    </p:anim>
                                    <p:anim calcmode="lin" valueType="num">
                                      <p:cBhvr>
                                        <p:cTn id="20"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grpId="0" nodeType="click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barn(inVertical)">
                                      <p:cBhvr>
                                        <p:cTn id="25" dur="500"/>
                                        <p:tgtEl>
                                          <p:spTgt spid="17"/>
                                        </p:tgtEl>
                                      </p:cBhvr>
                                    </p:animEffect>
                                  </p:childTnLst>
                                </p:cTn>
                              </p:par>
                              <p:par>
                                <p:cTn id="26" presetID="16" presetClass="entr" presetSubtype="21" fill="hold" grpId="0" nodeType="withEffect">
                                  <p:stCondLst>
                                    <p:cond delay="0"/>
                                  </p:stCondLst>
                                  <p:childTnLst>
                                    <p:set>
                                      <p:cBhvr>
                                        <p:cTn id="27" dur="1" fill="hold">
                                          <p:stCondLst>
                                            <p:cond delay="0"/>
                                          </p:stCondLst>
                                        </p:cTn>
                                        <p:tgtEl>
                                          <p:spTgt spid="7"/>
                                        </p:tgtEl>
                                        <p:attrNameLst>
                                          <p:attrName>style.visibility</p:attrName>
                                        </p:attrNameLst>
                                      </p:cBhvr>
                                      <p:to>
                                        <p:strVal val="visible"/>
                                      </p:to>
                                    </p:set>
                                    <p:animEffect transition="in" filter="barn(inVertical)">
                                      <p:cBhvr>
                                        <p:cTn id="28" dur="500"/>
                                        <p:tgtEl>
                                          <p:spTgt spid="7"/>
                                        </p:tgtEl>
                                      </p:cBhvr>
                                    </p:animEffect>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26"/>
                                        </p:tgtEl>
                                        <p:attrNameLst>
                                          <p:attrName>style.visibility</p:attrName>
                                        </p:attrNameLst>
                                      </p:cBhvr>
                                      <p:to>
                                        <p:strVal val="visible"/>
                                      </p:to>
                                    </p:set>
                                    <p:animEffect transition="in" filter="fade">
                                      <p:cBhvr>
                                        <p:cTn id="33" dur="1000"/>
                                        <p:tgtEl>
                                          <p:spTgt spid="26"/>
                                        </p:tgtEl>
                                      </p:cBhvr>
                                    </p:animEffect>
                                    <p:anim calcmode="lin" valueType="num">
                                      <p:cBhvr>
                                        <p:cTn id="34" dur="1000" fill="hold"/>
                                        <p:tgtEl>
                                          <p:spTgt spid="26"/>
                                        </p:tgtEl>
                                        <p:attrNameLst>
                                          <p:attrName>ppt_x</p:attrName>
                                        </p:attrNameLst>
                                      </p:cBhvr>
                                      <p:tavLst>
                                        <p:tav tm="0">
                                          <p:val>
                                            <p:strVal val="#ppt_x"/>
                                          </p:val>
                                        </p:tav>
                                        <p:tav tm="100000">
                                          <p:val>
                                            <p:strVal val="#ppt_x"/>
                                          </p:val>
                                        </p:tav>
                                      </p:tavLst>
                                    </p:anim>
                                    <p:anim calcmode="lin" valueType="num">
                                      <p:cBhvr>
                                        <p:cTn id="35" dur="1000" fill="hold"/>
                                        <p:tgtEl>
                                          <p:spTgt spid="26"/>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24"/>
                                        </p:tgtEl>
                                        <p:attrNameLst>
                                          <p:attrName>style.visibility</p:attrName>
                                        </p:attrNameLst>
                                      </p:cBhvr>
                                      <p:to>
                                        <p:strVal val="visible"/>
                                      </p:to>
                                    </p:set>
                                    <p:animEffect transition="in" filter="fade">
                                      <p:cBhvr>
                                        <p:cTn id="38" dur="1000"/>
                                        <p:tgtEl>
                                          <p:spTgt spid="24"/>
                                        </p:tgtEl>
                                      </p:cBhvr>
                                    </p:animEffect>
                                    <p:anim calcmode="lin" valueType="num">
                                      <p:cBhvr>
                                        <p:cTn id="39" dur="1000" fill="hold"/>
                                        <p:tgtEl>
                                          <p:spTgt spid="24"/>
                                        </p:tgtEl>
                                        <p:attrNameLst>
                                          <p:attrName>ppt_x</p:attrName>
                                        </p:attrNameLst>
                                      </p:cBhvr>
                                      <p:tavLst>
                                        <p:tav tm="0">
                                          <p:val>
                                            <p:strVal val="#ppt_x"/>
                                          </p:val>
                                        </p:tav>
                                        <p:tav tm="100000">
                                          <p:val>
                                            <p:strVal val="#ppt_x"/>
                                          </p:val>
                                        </p:tav>
                                      </p:tavLst>
                                    </p:anim>
                                    <p:anim calcmode="lin" valueType="num">
                                      <p:cBhvr>
                                        <p:cTn id="40"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42" presetClass="entr" presetSubtype="0" fill="hold" grpId="0" nodeType="clickEffect">
                                  <p:stCondLst>
                                    <p:cond delay="0"/>
                                  </p:stCondLst>
                                  <p:childTnLst>
                                    <p:set>
                                      <p:cBhvr>
                                        <p:cTn id="44" dur="1" fill="hold">
                                          <p:stCondLst>
                                            <p:cond delay="0"/>
                                          </p:stCondLst>
                                        </p:cTn>
                                        <p:tgtEl>
                                          <p:spTgt spid="18"/>
                                        </p:tgtEl>
                                        <p:attrNameLst>
                                          <p:attrName>style.visibility</p:attrName>
                                        </p:attrNameLst>
                                      </p:cBhvr>
                                      <p:to>
                                        <p:strVal val="visible"/>
                                      </p:to>
                                    </p:set>
                                    <p:animEffect transition="in" filter="fade">
                                      <p:cBhvr>
                                        <p:cTn id="45" dur="1000"/>
                                        <p:tgtEl>
                                          <p:spTgt spid="18"/>
                                        </p:tgtEl>
                                      </p:cBhvr>
                                    </p:animEffect>
                                    <p:anim calcmode="lin" valueType="num">
                                      <p:cBhvr>
                                        <p:cTn id="46" dur="1000" fill="hold"/>
                                        <p:tgtEl>
                                          <p:spTgt spid="18"/>
                                        </p:tgtEl>
                                        <p:attrNameLst>
                                          <p:attrName>ppt_x</p:attrName>
                                        </p:attrNameLst>
                                      </p:cBhvr>
                                      <p:tavLst>
                                        <p:tav tm="0">
                                          <p:val>
                                            <p:strVal val="#ppt_x"/>
                                          </p:val>
                                        </p:tav>
                                        <p:tav tm="100000">
                                          <p:val>
                                            <p:strVal val="#ppt_x"/>
                                          </p:val>
                                        </p:tav>
                                      </p:tavLst>
                                    </p:anim>
                                    <p:anim calcmode="lin" valueType="num">
                                      <p:cBhvr>
                                        <p:cTn id="47" dur="1000" fill="hold"/>
                                        <p:tgtEl>
                                          <p:spTgt spid="18"/>
                                        </p:tgtEl>
                                        <p:attrNameLst>
                                          <p:attrName>ppt_y</p:attrName>
                                        </p:attrNameLst>
                                      </p:cBhvr>
                                      <p:tavLst>
                                        <p:tav tm="0">
                                          <p:val>
                                            <p:strVal val="#ppt_y+.1"/>
                                          </p:val>
                                        </p:tav>
                                        <p:tav tm="100000">
                                          <p:val>
                                            <p:strVal val="#ppt_y"/>
                                          </p:val>
                                        </p:tav>
                                      </p:tavLst>
                                    </p:anim>
                                  </p:childTnLst>
                                </p:cTn>
                              </p:par>
                              <p:par>
                                <p:cTn id="48" presetID="42" presetClass="entr" presetSubtype="0" fill="hold" grpId="0" nodeType="withEffect">
                                  <p:stCondLst>
                                    <p:cond delay="0"/>
                                  </p:stCondLst>
                                  <p:childTnLst>
                                    <p:set>
                                      <p:cBhvr>
                                        <p:cTn id="49" dur="1" fill="hold">
                                          <p:stCondLst>
                                            <p:cond delay="0"/>
                                          </p:stCondLst>
                                        </p:cTn>
                                        <p:tgtEl>
                                          <p:spTgt spid="8"/>
                                        </p:tgtEl>
                                        <p:attrNameLst>
                                          <p:attrName>style.visibility</p:attrName>
                                        </p:attrNameLst>
                                      </p:cBhvr>
                                      <p:to>
                                        <p:strVal val="visible"/>
                                      </p:to>
                                    </p:set>
                                    <p:animEffect transition="in" filter="fade">
                                      <p:cBhvr>
                                        <p:cTn id="50" dur="1000"/>
                                        <p:tgtEl>
                                          <p:spTgt spid="8"/>
                                        </p:tgtEl>
                                      </p:cBhvr>
                                    </p:animEffect>
                                    <p:anim calcmode="lin" valueType="num">
                                      <p:cBhvr>
                                        <p:cTn id="51" dur="1000" fill="hold"/>
                                        <p:tgtEl>
                                          <p:spTgt spid="8"/>
                                        </p:tgtEl>
                                        <p:attrNameLst>
                                          <p:attrName>ppt_x</p:attrName>
                                        </p:attrNameLst>
                                      </p:cBhvr>
                                      <p:tavLst>
                                        <p:tav tm="0">
                                          <p:val>
                                            <p:strVal val="#ppt_x"/>
                                          </p:val>
                                        </p:tav>
                                        <p:tav tm="100000">
                                          <p:val>
                                            <p:strVal val="#ppt_x"/>
                                          </p:val>
                                        </p:tav>
                                      </p:tavLst>
                                    </p:anim>
                                    <p:anim calcmode="lin" valueType="num">
                                      <p:cBhvr>
                                        <p:cTn id="52"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13" grpId="0" animBg="1"/>
      <p:bldP spid="14" grpId="0" animBg="1"/>
      <p:bldP spid="17" grpId="0" animBg="1"/>
      <p:bldP spid="18" grpId="0" animBg="1"/>
      <p:bldP spid="24" grpId="0" animBg="1"/>
      <p:bldP spid="26"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3A3EDB9F-4DA0-4960-A168-AC7FAD68909B}"/>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673408F-47CA-4E43-85AD-8098AA1DC072}" type="slidenum">
              <a:rPr kumimoji="0" lang="en-US" sz="1400" b="0" i="0" u="none" strike="noStrike" kern="1200" cap="none" spc="0" normalizeH="0" baseline="0" noProof="0" smtClean="0">
                <a:ln>
                  <a:noFill/>
                </a:ln>
                <a:solidFill>
                  <a:srgbClr val="FFFFFF"/>
                </a:solidFill>
                <a:effectLst/>
                <a:uLnTx/>
                <a:uFillTx/>
                <a:latin typeface="Arial"/>
                <a:ea typeface="+mn-ea"/>
                <a:cs typeface="Arial"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400" b="0" i="0" u="none" strike="noStrike" kern="1200" cap="none" spc="0" normalizeH="0" baseline="0" noProof="0">
              <a:ln>
                <a:noFill/>
              </a:ln>
              <a:solidFill>
                <a:srgbClr val="FFFFFF"/>
              </a:solidFill>
              <a:effectLst/>
              <a:uLnTx/>
              <a:uFillTx/>
              <a:latin typeface="Arial"/>
              <a:ea typeface="+mn-ea"/>
              <a:cs typeface="Arial" pitchFamily="34" charset="0"/>
            </a:endParaRPr>
          </a:p>
        </p:txBody>
      </p:sp>
      <p:graphicFrame>
        <p:nvGraphicFramePr>
          <p:cNvPr id="6" name="Table 6">
            <a:extLst>
              <a:ext uri="{FF2B5EF4-FFF2-40B4-BE49-F238E27FC236}">
                <a16:creationId xmlns:a16="http://schemas.microsoft.com/office/drawing/2014/main" id="{2297FF8B-38F6-420B-9051-AD58450606E6}"/>
              </a:ext>
            </a:extLst>
          </p:cNvPr>
          <p:cNvGraphicFramePr>
            <a:graphicFrameLocks noGrp="1"/>
          </p:cNvGraphicFramePr>
          <p:nvPr>
            <p:extLst>
              <p:ext uri="{D42A27DB-BD31-4B8C-83A1-F6EECF244321}">
                <p14:modId xmlns:p14="http://schemas.microsoft.com/office/powerpoint/2010/main" val="426631203"/>
              </p:ext>
            </p:extLst>
          </p:nvPr>
        </p:nvGraphicFramePr>
        <p:xfrm>
          <a:off x="179512" y="984534"/>
          <a:ext cx="8784975" cy="5516389"/>
        </p:xfrm>
        <a:graphic>
          <a:graphicData uri="http://schemas.openxmlformats.org/drawingml/2006/table">
            <a:tbl>
              <a:tblPr firstRow="1" bandRow="1">
                <a:tableStyleId>{5C22544A-7EE6-4342-B048-85BDC9FD1C3A}</a:tableStyleId>
              </a:tblPr>
              <a:tblGrid>
                <a:gridCol w="2664296">
                  <a:extLst>
                    <a:ext uri="{9D8B030D-6E8A-4147-A177-3AD203B41FA5}">
                      <a16:colId xmlns:a16="http://schemas.microsoft.com/office/drawing/2014/main" val="1232978636"/>
                    </a:ext>
                  </a:extLst>
                </a:gridCol>
                <a:gridCol w="3192354">
                  <a:extLst>
                    <a:ext uri="{9D8B030D-6E8A-4147-A177-3AD203B41FA5}">
                      <a16:colId xmlns:a16="http://schemas.microsoft.com/office/drawing/2014/main" val="859520857"/>
                    </a:ext>
                  </a:extLst>
                </a:gridCol>
                <a:gridCol w="2928325">
                  <a:extLst>
                    <a:ext uri="{9D8B030D-6E8A-4147-A177-3AD203B41FA5}">
                      <a16:colId xmlns:a16="http://schemas.microsoft.com/office/drawing/2014/main" val="743408980"/>
                    </a:ext>
                  </a:extLst>
                </a:gridCol>
              </a:tblGrid>
              <a:tr h="591840">
                <a:tc>
                  <a:txBody>
                    <a:bodyPr/>
                    <a:lstStyle/>
                    <a:p>
                      <a:r>
                        <a:rPr lang="en-ID" sz="1800" dirty="0">
                          <a:latin typeface="Arial Rounded MT Bold" panose="020F0704030504030204" pitchFamily="34" charset="0"/>
                        </a:rPr>
                        <a:t>AKSIOMA DASAR</a:t>
                      </a:r>
                    </a:p>
                  </a:txBody>
                  <a:tcPr anchor="ctr"/>
                </a:tc>
                <a:tc>
                  <a:txBody>
                    <a:bodyPr/>
                    <a:lstStyle/>
                    <a:p>
                      <a:r>
                        <a:rPr lang="en-ID" sz="1800" dirty="0">
                          <a:latin typeface="Arial Rounded MT Bold" panose="020F0704030504030204" pitchFamily="34" charset="0"/>
                        </a:rPr>
                        <a:t>METODE KUANTITATIF</a:t>
                      </a:r>
                    </a:p>
                  </a:txBody>
                  <a:tcPr anchor="ctr"/>
                </a:tc>
                <a:tc>
                  <a:txBody>
                    <a:bodyPr/>
                    <a:lstStyle/>
                    <a:p>
                      <a:r>
                        <a:rPr lang="en-ID" sz="1800" dirty="0">
                          <a:latin typeface="Arial Rounded MT Bold" panose="020F0704030504030204" pitchFamily="34" charset="0"/>
                        </a:rPr>
                        <a:t>METODE KUALITATIF</a:t>
                      </a:r>
                    </a:p>
                  </a:txBody>
                  <a:tcPr anchor="ctr"/>
                </a:tc>
                <a:extLst>
                  <a:ext uri="{0D108BD9-81ED-4DB2-BD59-A6C34878D82A}">
                    <a16:rowId xmlns:a16="http://schemas.microsoft.com/office/drawing/2014/main" val="16951289"/>
                  </a:ext>
                </a:extLst>
              </a:tr>
              <a:tr h="370840">
                <a:tc>
                  <a:txBody>
                    <a:bodyPr/>
                    <a:lstStyle/>
                    <a:p>
                      <a:r>
                        <a:rPr lang="en-ID" sz="1800" dirty="0">
                          <a:latin typeface="Arial Rounded MT Bold" panose="020F0704030504030204" pitchFamily="34" charset="0"/>
                        </a:rPr>
                        <a:t>Sifat </a:t>
                      </a:r>
                      <a:r>
                        <a:rPr lang="en-ID" sz="1800" dirty="0" err="1">
                          <a:latin typeface="Arial Rounded MT Bold" panose="020F0704030504030204" pitchFamily="34" charset="0"/>
                        </a:rPr>
                        <a:t>Realitas</a:t>
                      </a:r>
                      <a:endParaRPr lang="en-ID" sz="1800" dirty="0">
                        <a:latin typeface="Arial Rounded MT Bold" panose="020F0704030504030204" pitchFamily="34" charset="0"/>
                      </a:endParaRPr>
                    </a:p>
                  </a:txBody>
                  <a:tcPr/>
                </a:tc>
                <a:tc>
                  <a:txBody>
                    <a:bodyPr/>
                    <a:lstStyle/>
                    <a:p>
                      <a:r>
                        <a:rPr lang="en-ID" sz="1800" dirty="0" err="1">
                          <a:latin typeface="Arial Rounded MT Bold" panose="020F0704030504030204" pitchFamily="34" charset="0"/>
                        </a:rPr>
                        <a:t>Parsial</a:t>
                      </a:r>
                      <a:r>
                        <a:rPr lang="en-ID" sz="1800" dirty="0">
                          <a:latin typeface="Arial Rounded MT Bold" panose="020F0704030504030204" pitchFamily="34" charset="0"/>
                        </a:rPr>
                        <a:t> , </a:t>
                      </a:r>
                      <a:r>
                        <a:rPr lang="en-ID" sz="1800" dirty="0" err="1">
                          <a:latin typeface="Arial Rounded MT Bold" panose="020F0704030504030204" pitchFamily="34" charset="0"/>
                        </a:rPr>
                        <a:t>terukur</a:t>
                      </a:r>
                      <a:r>
                        <a:rPr lang="en-ID" sz="1800" dirty="0">
                          <a:latin typeface="Arial Rounded MT Bold" panose="020F0704030504030204" pitchFamily="34" charset="0"/>
                        </a:rPr>
                        <a:t>, </a:t>
                      </a:r>
                      <a:r>
                        <a:rPr lang="en-ID" sz="1800" dirty="0" err="1">
                          <a:latin typeface="Arial Rounded MT Bold" panose="020F0704030504030204" pitchFamily="34" charset="0"/>
                        </a:rPr>
                        <a:t>teramati</a:t>
                      </a:r>
                      <a:endParaRPr lang="en-ID" sz="1800" dirty="0">
                        <a:latin typeface="Arial Rounded MT Bold" panose="020F0704030504030204" pitchFamily="34" charset="0"/>
                      </a:endParaRPr>
                    </a:p>
                  </a:txBody>
                  <a:tcPr/>
                </a:tc>
                <a:tc>
                  <a:txBody>
                    <a:bodyPr/>
                    <a:lstStyle/>
                    <a:p>
                      <a:r>
                        <a:rPr lang="en-ID" sz="1800" dirty="0" err="1">
                          <a:latin typeface="Arial Rounded MT Bold" panose="020F0704030504030204" pitchFamily="34" charset="0"/>
                        </a:rPr>
                        <a:t>Holistik</a:t>
                      </a:r>
                      <a:r>
                        <a:rPr lang="en-ID" sz="1800" dirty="0">
                          <a:latin typeface="Arial Rounded MT Bold" panose="020F0704030504030204" pitchFamily="34" charset="0"/>
                        </a:rPr>
                        <a:t>, </a:t>
                      </a:r>
                      <a:r>
                        <a:rPr lang="en-ID" sz="1800" dirty="0" err="1">
                          <a:latin typeface="Arial Rounded MT Bold" panose="020F0704030504030204" pitchFamily="34" charset="0"/>
                        </a:rPr>
                        <a:t>bermakna</a:t>
                      </a:r>
                      <a:r>
                        <a:rPr lang="en-ID" sz="1800" dirty="0">
                          <a:latin typeface="Arial Rounded MT Bold" panose="020F0704030504030204" pitchFamily="34" charset="0"/>
                        </a:rPr>
                        <a:t>, </a:t>
                      </a:r>
                      <a:r>
                        <a:rPr lang="en-ID" sz="1800" dirty="0" err="1">
                          <a:latin typeface="Arial Rounded MT Bold" panose="020F0704030504030204" pitchFamily="34" charset="0"/>
                        </a:rPr>
                        <a:t>hasil</a:t>
                      </a:r>
                      <a:r>
                        <a:rPr lang="en-ID" sz="1800" dirty="0">
                          <a:latin typeface="Arial Rounded MT Bold" panose="020F0704030504030204" pitchFamily="34" charset="0"/>
                        </a:rPr>
                        <a:t> </a:t>
                      </a:r>
                      <a:r>
                        <a:rPr lang="en-ID" sz="1800" dirty="0" err="1">
                          <a:latin typeface="Arial Rounded MT Bold" panose="020F0704030504030204" pitchFamily="34" charset="0"/>
                        </a:rPr>
                        <a:t>konstruksi</a:t>
                      </a:r>
                      <a:r>
                        <a:rPr lang="en-ID" sz="1800" dirty="0">
                          <a:latin typeface="Arial Rounded MT Bold" panose="020F0704030504030204" pitchFamily="34" charset="0"/>
                        </a:rPr>
                        <a:t> </a:t>
                      </a:r>
                      <a:r>
                        <a:rPr lang="en-ID" sz="1800" dirty="0" err="1">
                          <a:latin typeface="Arial Rounded MT Bold" panose="020F0704030504030204" pitchFamily="34" charset="0"/>
                        </a:rPr>
                        <a:t>pemahaman</a:t>
                      </a:r>
                      <a:endParaRPr lang="en-ID" sz="1800" dirty="0">
                        <a:latin typeface="Arial Rounded MT Bold" panose="020F0704030504030204" pitchFamily="34" charset="0"/>
                      </a:endParaRPr>
                    </a:p>
                  </a:txBody>
                  <a:tcPr/>
                </a:tc>
                <a:extLst>
                  <a:ext uri="{0D108BD9-81ED-4DB2-BD59-A6C34878D82A}">
                    <a16:rowId xmlns:a16="http://schemas.microsoft.com/office/drawing/2014/main" val="1692010452"/>
                  </a:ext>
                </a:extLst>
              </a:tr>
              <a:tr h="728072">
                <a:tc>
                  <a:txBody>
                    <a:bodyPr/>
                    <a:lstStyle/>
                    <a:p>
                      <a:r>
                        <a:rPr lang="en-ID" sz="1800" dirty="0" err="1">
                          <a:latin typeface="Arial Rounded MT Bold" panose="020F0704030504030204" pitchFamily="34" charset="0"/>
                        </a:rPr>
                        <a:t>Hubungan</a:t>
                      </a:r>
                      <a:r>
                        <a:rPr lang="en-ID" sz="1800" dirty="0">
                          <a:latin typeface="Arial Rounded MT Bold" panose="020F0704030504030204" pitchFamily="34" charset="0"/>
                        </a:rPr>
                        <a:t> </a:t>
                      </a:r>
                      <a:r>
                        <a:rPr lang="en-ID" sz="1800" dirty="0" err="1">
                          <a:latin typeface="Arial Rounded MT Bold" panose="020F0704030504030204" pitchFamily="34" charset="0"/>
                        </a:rPr>
                        <a:t>ppeneliti</a:t>
                      </a:r>
                      <a:r>
                        <a:rPr lang="en-ID" sz="1800" dirty="0">
                          <a:latin typeface="Arial Rounded MT Bold" panose="020F0704030504030204" pitchFamily="34" charset="0"/>
                        </a:rPr>
                        <a:t> dg yang </a:t>
                      </a:r>
                      <a:r>
                        <a:rPr lang="en-ID" sz="1800" dirty="0" err="1">
                          <a:latin typeface="Arial Rounded MT Bold" panose="020F0704030504030204" pitchFamily="34" charset="0"/>
                        </a:rPr>
                        <a:t>diteiti</a:t>
                      </a:r>
                      <a:endParaRPr lang="en-ID" sz="1800" dirty="0">
                        <a:latin typeface="Arial Rounded MT Bold" panose="020F0704030504030204" pitchFamily="34" charset="0"/>
                      </a:endParaRPr>
                    </a:p>
                  </a:txBody>
                  <a:tcPr/>
                </a:tc>
                <a:tc>
                  <a:txBody>
                    <a:bodyPr/>
                    <a:lstStyle/>
                    <a:p>
                      <a:r>
                        <a:rPr lang="en-ID" sz="1800" dirty="0" err="1">
                          <a:latin typeface="Arial Rounded MT Bold" panose="020F0704030504030204" pitchFamily="34" charset="0"/>
                        </a:rPr>
                        <a:t>Independen</a:t>
                      </a:r>
                      <a:r>
                        <a:rPr lang="en-ID" sz="1800" dirty="0">
                          <a:latin typeface="Arial Rounded MT Bold" panose="020F0704030504030204" pitchFamily="34" charset="0"/>
                        </a:rPr>
                        <a:t> </a:t>
                      </a:r>
                    </a:p>
                    <a:p>
                      <a:r>
                        <a:rPr lang="en-ID" sz="1800" dirty="0">
                          <a:latin typeface="Arial Rounded MT Bold" panose="020F0704030504030204" pitchFamily="34" charset="0"/>
                        </a:rPr>
                        <a:t>(</a:t>
                      </a:r>
                      <a:r>
                        <a:rPr lang="en-ID" sz="1800" dirty="0" err="1">
                          <a:latin typeface="Arial Rounded MT Bold" panose="020F0704030504030204" pitchFamily="34" charset="0"/>
                        </a:rPr>
                        <a:t>luas</a:t>
                      </a:r>
                      <a:r>
                        <a:rPr lang="en-ID" sz="1800" dirty="0">
                          <a:latin typeface="Arial Rounded MT Bold" panose="020F0704030504030204" pitchFamily="34" charset="0"/>
                        </a:rPr>
                        <a:t>)</a:t>
                      </a:r>
                    </a:p>
                  </a:txBody>
                  <a:tcPr/>
                </a:tc>
                <a:tc>
                  <a:txBody>
                    <a:bodyPr/>
                    <a:lstStyle/>
                    <a:p>
                      <a:r>
                        <a:rPr lang="en-ID" sz="1800" dirty="0" err="1">
                          <a:latin typeface="Arial Rounded MT Bold" panose="020F0704030504030204" pitchFamily="34" charset="0"/>
                        </a:rPr>
                        <a:t>Interaktif</a:t>
                      </a:r>
                      <a:r>
                        <a:rPr lang="en-ID" sz="1800" dirty="0">
                          <a:latin typeface="Arial Rounded MT Bold" panose="020F0704030504030204" pitchFamily="34" charset="0"/>
                        </a:rPr>
                        <a:t>, </a:t>
                      </a:r>
                      <a:r>
                        <a:rPr lang="en-ID" sz="1800" dirty="0" err="1">
                          <a:latin typeface="Arial Rounded MT Bold" panose="020F0704030504030204" pitchFamily="34" charset="0"/>
                        </a:rPr>
                        <a:t>partisipatif</a:t>
                      </a:r>
                      <a:r>
                        <a:rPr lang="en-ID" sz="1800" dirty="0">
                          <a:latin typeface="Arial Rounded MT Bold" panose="020F0704030504030204" pitchFamily="34" charset="0"/>
                        </a:rPr>
                        <a:t> (</a:t>
                      </a:r>
                      <a:r>
                        <a:rPr lang="en-ID" sz="1800" dirty="0" err="1">
                          <a:latin typeface="Arial Rounded MT Bold" panose="020F0704030504030204" pitchFamily="34" charset="0"/>
                        </a:rPr>
                        <a:t>dalam</a:t>
                      </a:r>
                      <a:r>
                        <a:rPr lang="en-ID" sz="1800" dirty="0">
                          <a:latin typeface="Arial Rounded MT Bold" panose="020F0704030504030204" pitchFamily="34" charset="0"/>
                        </a:rPr>
                        <a:t>)</a:t>
                      </a:r>
                    </a:p>
                  </a:txBody>
                  <a:tcPr/>
                </a:tc>
                <a:extLst>
                  <a:ext uri="{0D108BD9-81ED-4DB2-BD59-A6C34878D82A}">
                    <a16:rowId xmlns:a16="http://schemas.microsoft.com/office/drawing/2014/main" val="2761338163"/>
                  </a:ext>
                </a:extLst>
              </a:tr>
              <a:tr h="2104216">
                <a:tc>
                  <a:txBody>
                    <a:bodyPr/>
                    <a:lstStyle/>
                    <a:p>
                      <a:r>
                        <a:rPr lang="en-ID" sz="1800" dirty="0" err="1">
                          <a:latin typeface="Arial Rounded MT Bold" panose="020F0704030504030204" pitchFamily="34" charset="0"/>
                        </a:rPr>
                        <a:t>Hubungan</a:t>
                      </a:r>
                      <a:r>
                        <a:rPr lang="en-ID" sz="1800" dirty="0">
                          <a:latin typeface="Arial Rounded MT Bold" panose="020F0704030504030204" pitchFamily="34" charset="0"/>
                        </a:rPr>
                        <a:t> </a:t>
                      </a:r>
                      <a:r>
                        <a:rPr lang="en-ID" sz="1800" dirty="0" err="1">
                          <a:latin typeface="Arial Rounded MT Bold" panose="020F0704030504030204" pitchFamily="34" charset="0"/>
                        </a:rPr>
                        <a:t>Variabel</a:t>
                      </a:r>
                      <a:endParaRPr lang="en-ID" sz="1800" dirty="0">
                        <a:latin typeface="Arial Rounded MT Bold" panose="020F0704030504030204" pitchFamily="34" charset="0"/>
                      </a:endParaRPr>
                    </a:p>
                  </a:txBody>
                  <a:tcPr anchor="ctr"/>
                </a:tc>
                <a:tc>
                  <a:txBody>
                    <a:bodyPr/>
                    <a:lstStyle/>
                    <a:p>
                      <a:r>
                        <a:rPr lang="en-ID" sz="1800" dirty="0" err="1">
                          <a:latin typeface="Arial Rounded MT Bold" panose="020F0704030504030204" pitchFamily="34" charset="0"/>
                        </a:rPr>
                        <a:t>Kausal</a:t>
                      </a:r>
                      <a:endParaRPr lang="en-ID" sz="1800" dirty="0">
                        <a:latin typeface="Arial Rounded MT Bold" panose="020F0704030504030204" pitchFamily="34" charset="0"/>
                      </a:endParaRPr>
                    </a:p>
                  </a:txBody>
                  <a:tcPr/>
                </a:tc>
                <a:tc>
                  <a:txBody>
                    <a:bodyPr/>
                    <a:lstStyle/>
                    <a:p>
                      <a:r>
                        <a:rPr lang="en-ID" sz="1800" dirty="0" err="1">
                          <a:latin typeface="Arial Rounded MT Bold" panose="020F0704030504030204" pitchFamily="34" charset="0"/>
                        </a:rPr>
                        <a:t>Resiprogral</a:t>
                      </a:r>
                      <a:endParaRPr lang="en-ID" sz="1800" dirty="0">
                        <a:latin typeface="Arial Rounded MT Bold" panose="020F0704030504030204" pitchFamily="34" charset="0"/>
                      </a:endParaRPr>
                    </a:p>
                  </a:txBody>
                  <a:tcPr/>
                </a:tc>
                <a:extLst>
                  <a:ext uri="{0D108BD9-81ED-4DB2-BD59-A6C34878D82A}">
                    <a16:rowId xmlns:a16="http://schemas.microsoft.com/office/drawing/2014/main" val="2342439794"/>
                  </a:ext>
                </a:extLst>
              </a:tr>
              <a:tr h="812101">
                <a:tc>
                  <a:txBody>
                    <a:bodyPr/>
                    <a:lstStyle/>
                    <a:p>
                      <a:r>
                        <a:rPr lang="en-ID" sz="1800" dirty="0" err="1">
                          <a:latin typeface="Arial Rounded MT Bold" panose="020F0704030504030204" pitchFamily="34" charset="0"/>
                        </a:rPr>
                        <a:t>Kemunkinan</a:t>
                      </a:r>
                      <a:r>
                        <a:rPr lang="en-ID" sz="1800" dirty="0">
                          <a:latin typeface="Arial Rounded MT Bold" panose="020F0704030504030204" pitchFamily="34" charset="0"/>
                        </a:rPr>
                        <a:t> </a:t>
                      </a:r>
                      <a:r>
                        <a:rPr lang="en-ID" sz="1800" dirty="0" err="1">
                          <a:latin typeface="Arial Rounded MT Bold" panose="020F0704030504030204" pitchFamily="34" charset="0"/>
                        </a:rPr>
                        <a:t>Generalisasi</a:t>
                      </a:r>
                      <a:endParaRPr lang="en-ID" sz="1800" dirty="0">
                        <a:latin typeface="Arial Rounded MT Bold" panose="020F0704030504030204" pitchFamily="34" charset="0"/>
                      </a:endParaRPr>
                    </a:p>
                  </a:txBody>
                  <a:tcPr/>
                </a:tc>
                <a:tc>
                  <a:txBody>
                    <a:bodyPr/>
                    <a:lstStyle/>
                    <a:p>
                      <a:r>
                        <a:rPr lang="en-ID" sz="1800" dirty="0" err="1">
                          <a:latin typeface="Arial Rounded MT Bold" panose="020F0704030504030204" pitchFamily="34" charset="0"/>
                        </a:rPr>
                        <a:t>Cenderung</a:t>
                      </a:r>
                      <a:r>
                        <a:rPr lang="en-ID" sz="1800" dirty="0">
                          <a:latin typeface="Arial Rounded MT Bold" panose="020F0704030504030204" pitchFamily="34" charset="0"/>
                        </a:rPr>
                        <a:t> </a:t>
                      </a:r>
                      <a:r>
                        <a:rPr lang="en-ID" sz="1800" dirty="0" err="1">
                          <a:latin typeface="Arial Rounded MT Bold" panose="020F0704030504030204" pitchFamily="34" charset="0"/>
                        </a:rPr>
                        <a:t>membuat</a:t>
                      </a:r>
                      <a:r>
                        <a:rPr lang="en-ID" sz="1800" dirty="0">
                          <a:latin typeface="Arial Rounded MT Bold" panose="020F0704030504030204" pitchFamily="34" charset="0"/>
                        </a:rPr>
                        <a:t> </a:t>
                      </a:r>
                      <a:r>
                        <a:rPr lang="en-ID" sz="1800" dirty="0" err="1">
                          <a:latin typeface="Arial Rounded MT Bold" panose="020F0704030504030204" pitchFamily="34" charset="0"/>
                        </a:rPr>
                        <a:t>generalisasi</a:t>
                      </a:r>
                      <a:endParaRPr lang="en-ID" sz="1800" dirty="0">
                        <a:latin typeface="Arial Rounded MT Bold" panose="020F0704030504030204" pitchFamily="34" charset="0"/>
                      </a:endParaRPr>
                    </a:p>
                  </a:txBody>
                  <a:tcPr/>
                </a:tc>
                <a:tc>
                  <a:txBody>
                    <a:bodyPr/>
                    <a:lstStyle/>
                    <a:p>
                      <a:r>
                        <a:rPr lang="en-ID" sz="1800" dirty="0">
                          <a:latin typeface="Arial Rounded MT Bold" panose="020F0704030504030204" pitchFamily="34" charset="0"/>
                        </a:rPr>
                        <a:t>Transferability</a:t>
                      </a:r>
                    </a:p>
                  </a:txBody>
                  <a:tcPr/>
                </a:tc>
                <a:extLst>
                  <a:ext uri="{0D108BD9-81ED-4DB2-BD59-A6C34878D82A}">
                    <a16:rowId xmlns:a16="http://schemas.microsoft.com/office/drawing/2014/main" val="820929176"/>
                  </a:ext>
                </a:extLst>
              </a:tr>
              <a:tr h="493256">
                <a:tc>
                  <a:txBody>
                    <a:bodyPr/>
                    <a:lstStyle/>
                    <a:p>
                      <a:r>
                        <a:rPr lang="en-ID" sz="1800" dirty="0" err="1">
                          <a:latin typeface="Arial Rounded MT Bold" panose="020F0704030504030204" pitchFamily="34" charset="0"/>
                        </a:rPr>
                        <a:t>Peranan</a:t>
                      </a:r>
                      <a:r>
                        <a:rPr lang="en-ID" sz="1800" dirty="0">
                          <a:latin typeface="Arial Rounded MT Bold" panose="020F0704030504030204" pitchFamily="34" charset="0"/>
                        </a:rPr>
                        <a:t> Nilai</a:t>
                      </a:r>
                    </a:p>
                  </a:txBody>
                  <a:tcPr/>
                </a:tc>
                <a:tc>
                  <a:txBody>
                    <a:bodyPr/>
                    <a:lstStyle/>
                    <a:p>
                      <a:r>
                        <a:rPr lang="en-ID" sz="1800" dirty="0" err="1">
                          <a:latin typeface="Arial Rounded MT Bold" panose="020F0704030504030204" pitchFamily="34" charset="0"/>
                        </a:rPr>
                        <a:t>Cenderung</a:t>
                      </a:r>
                      <a:r>
                        <a:rPr lang="en-ID" sz="1800" dirty="0">
                          <a:latin typeface="Arial Rounded MT Bold" panose="020F0704030504030204" pitchFamily="34" charset="0"/>
                        </a:rPr>
                        <a:t> </a:t>
                      </a:r>
                      <a:r>
                        <a:rPr lang="en-ID" sz="1800" dirty="0" err="1">
                          <a:latin typeface="Arial Rounded MT Bold" panose="020F0704030504030204" pitchFamily="34" charset="0"/>
                        </a:rPr>
                        <a:t>Bebas</a:t>
                      </a:r>
                      <a:r>
                        <a:rPr lang="en-ID" sz="1800" dirty="0">
                          <a:latin typeface="Arial Rounded MT Bold" panose="020F0704030504030204" pitchFamily="34" charset="0"/>
                        </a:rPr>
                        <a:t> Nilai, </a:t>
                      </a:r>
                      <a:r>
                        <a:rPr lang="en-ID" sz="1800" dirty="0" err="1">
                          <a:latin typeface="Arial Rounded MT Bold" panose="020F0704030504030204" pitchFamily="34" charset="0"/>
                        </a:rPr>
                        <a:t>obyektif</a:t>
                      </a:r>
                      <a:r>
                        <a:rPr lang="en-ID" sz="1800" dirty="0">
                          <a:latin typeface="Arial Rounded MT Bold" panose="020F0704030504030204" pitchFamily="34" charset="0"/>
                        </a:rPr>
                        <a:t> </a:t>
                      </a:r>
                    </a:p>
                  </a:txBody>
                  <a:tcPr/>
                </a:tc>
                <a:tc>
                  <a:txBody>
                    <a:bodyPr/>
                    <a:lstStyle/>
                    <a:p>
                      <a:r>
                        <a:rPr lang="en-ID" sz="1800" dirty="0" err="1">
                          <a:latin typeface="Arial Rounded MT Bold" panose="020F0704030504030204" pitchFamily="34" charset="0"/>
                        </a:rPr>
                        <a:t>Terikat</a:t>
                      </a:r>
                      <a:r>
                        <a:rPr lang="en-ID" sz="1800" dirty="0">
                          <a:latin typeface="Arial Rounded MT Bold" panose="020F0704030504030204" pitchFamily="34" charset="0"/>
                        </a:rPr>
                        <a:t> Nilai, </a:t>
                      </a:r>
                      <a:r>
                        <a:rPr lang="en-ID" sz="1800" dirty="0" err="1">
                          <a:latin typeface="Arial Rounded MT Bold" panose="020F0704030504030204" pitchFamily="34" charset="0"/>
                        </a:rPr>
                        <a:t>subyektif</a:t>
                      </a:r>
                      <a:endParaRPr lang="en-ID" sz="1800" dirty="0">
                        <a:latin typeface="Arial Rounded MT Bold" panose="020F0704030504030204" pitchFamily="34" charset="0"/>
                      </a:endParaRPr>
                    </a:p>
                  </a:txBody>
                  <a:tcPr/>
                </a:tc>
                <a:extLst>
                  <a:ext uri="{0D108BD9-81ED-4DB2-BD59-A6C34878D82A}">
                    <a16:rowId xmlns:a16="http://schemas.microsoft.com/office/drawing/2014/main" val="15435266"/>
                  </a:ext>
                </a:extLst>
              </a:tr>
            </a:tbl>
          </a:graphicData>
        </a:graphic>
      </p:graphicFrame>
      <p:sp>
        <p:nvSpPr>
          <p:cNvPr id="7" name="Rectangle 6">
            <a:extLst>
              <a:ext uri="{FF2B5EF4-FFF2-40B4-BE49-F238E27FC236}">
                <a16:creationId xmlns:a16="http://schemas.microsoft.com/office/drawing/2014/main" id="{FE625F3C-F176-4EB4-B830-6A15756A487E}"/>
              </a:ext>
            </a:extLst>
          </p:cNvPr>
          <p:cNvSpPr/>
          <p:nvPr/>
        </p:nvSpPr>
        <p:spPr>
          <a:xfrm>
            <a:off x="3203848" y="4027884"/>
            <a:ext cx="648072" cy="576064"/>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18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X</a:t>
            </a:r>
          </a:p>
        </p:txBody>
      </p:sp>
      <p:sp>
        <p:nvSpPr>
          <p:cNvPr id="8" name="Rectangle 7">
            <a:extLst>
              <a:ext uri="{FF2B5EF4-FFF2-40B4-BE49-F238E27FC236}">
                <a16:creationId xmlns:a16="http://schemas.microsoft.com/office/drawing/2014/main" id="{FC81B5F3-EE66-4327-BBB7-F702CD47A5FF}"/>
              </a:ext>
            </a:extLst>
          </p:cNvPr>
          <p:cNvSpPr/>
          <p:nvPr/>
        </p:nvSpPr>
        <p:spPr>
          <a:xfrm>
            <a:off x="4860032" y="4038158"/>
            <a:ext cx="648072" cy="576064"/>
          </a:xfrm>
          <a:prstGeom prst="rect">
            <a:avLst/>
          </a:prstGeom>
          <a:solidFill>
            <a:srgbClr val="7030A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18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Y</a:t>
            </a:r>
          </a:p>
        </p:txBody>
      </p:sp>
      <p:cxnSp>
        <p:nvCxnSpPr>
          <p:cNvPr id="10" name="Straight Arrow Connector 9">
            <a:extLst>
              <a:ext uri="{FF2B5EF4-FFF2-40B4-BE49-F238E27FC236}">
                <a16:creationId xmlns:a16="http://schemas.microsoft.com/office/drawing/2014/main" id="{B472666E-1E11-4A85-A120-84BA88C2867F}"/>
              </a:ext>
            </a:extLst>
          </p:cNvPr>
          <p:cNvCxnSpPr/>
          <p:nvPr/>
        </p:nvCxnSpPr>
        <p:spPr>
          <a:xfrm flipV="1">
            <a:off x="3923928" y="4221088"/>
            <a:ext cx="792088" cy="10274"/>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grpSp>
        <p:nvGrpSpPr>
          <p:cNvPr id="30" name="Group 29">
            <a:extLst>
              <a:ext uri="{FF2B5EF4-FFF2-40B4-BE49-F238E27FC236}">
                <a16:creationId xmlns:a16="http://schemas.microsoft.com/office/drawing/2014/main" id="{6C4FD08F-F93D-4298-8B80-495BD5BA8740}"/>
              </a:ext>
            </a:extLst>
          </p:cNvPr>
          <p:cNvGrpSpPr/>
          <p:nvPr/>
        </p:nvGrpSpPr>
        <p:grpSpPr>
          <a:xfrm>
            <a:off x="6457950" y="3470141"/>
            <a:ext cx="2304256" cy="1522442"/>
            <a:chOff x="6408203" y="3778766"/>
            <a:chExt cx="2304256" cy="1522442"/>
          </a:xfrm>
        </p:grpSpPr>
        <p:sp>
          <p:nvSpPr>
            <p:cNvPr id="11" name="Rectangle 10">
              <a:extLst>
                <a:ext uri="{FF2B5EF4-FFF2-40B4-BE49-F238E27FC236}">
                  <a16:creationId xmlns:a16="http://schemas.microsoft.com/office/drawing/2014/main" id="{80A7BCFE-B94E-4017-84D4-1C4A83C2ED8E}"/>
                </a:ext>
              </a:extLst>
            </p:cNvPr>
            <p:cNvSpPr/>
            <p:nvPr/>
          </p:nvSpPr>
          <p:spPr>
            <a:xfrm>
              <a:off x="6408203" y="3778766"/>
              <a:ext cx="648072" cy="576064"/>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18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X</a:t>
              </a:r>
            </a:p>
          </p:txBody>
        </p:sp>
        <p:sp>
          <p:nvSpPr>
            <p:cNvPr id="12" name="Rectangle 11">
              <a:extLst>
                <a:ext uri="{FF2B5EF4-FFF2-40B4-BE49-F238E27FC236}">
                  <a16:creationId xmlns:a16="http://schemas.microsoft.com/office/drawing/2014/main" id="{4E181305-33FE-4A31-A344-D2246ACC6C8B}"/>
                </a:ext>
              </a:extLst>
            </p:cNvPr>
            <p:cNvSpPr/>
            <p:nvPr/>
          </p:nvSpPr>
          <p:spPr>
            <a:xfrm>
              <a:off x="8064387" y="3789040"/>
              <a:ext cx="648072" cy="576064"/>
            </a:xfrm>
            <a:prstGeom prst="rect">
              <a:avLst/>
            </a:prstGeom>
            <a:solidFill>
              <a:srgbClr val="7030A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18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Y</a:t>
              </a:r>
            </a:p>
          </p:txBody>
        </p:sp>
        <p:sp>
          <p:nvSpPr>
            <p:cNvPr id="14" name="Rectangle 13">
              <a:extLst>
                <a:ext uri="{FF2B5EF4-FFF2-40B4-BE49-F238E27FC236}">
                  <a16:creationId xmlns:a16="http://schemas.microsoft.com/office/drawing/2014/main" id="{F4DEF8D0-D48B-476D-9D64-4E238D3EBB8E}"/>
                </a:ext>
              </a:extLst>
            </p:cNvPr>
            <p:cNvSpPr/>
            <p:nvPr/>
          </p:nvSpPr>
          <p:spPr>
            <a:xfrm>
              <a:off x="7272299" y="4725144"/>
              <a:ext cx="648072" cy="576064"/>
            </a:xfrm>
            <a:prstGeom prst="rect">
              <a:avLst/>
            </a:prstGeom>
            <a:solidFill>
              <a:srgbClr val="C0000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18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Z</a:t>
              </a:r>
            </a:p>
          </p:txBody>
        </p:sp>
        <p:cxnSp>
          <p:nvCxnSpPr>
            <p:cNvPr id="16" name="Straight Connector 15">
              <a:extLst>
                <a:ext uri="{FF2B5EF4-FFF2-40B4-BE49-F238E27FC236}">
                  <a16:creationId xmlns:a16="http://schemas.microsoft.com/office/drawing/2014/main" id="{778B86F5-7EC3-45DA-A8FE-42103EB71AAF}"/>
                </a:ext>
              </a:extLst>
            </p:cNvPr>
            <p:cNvCxnSpPr/>
            <p:nvPr/>
          </p:nvCxnSpPr>
          <p:spPr>
            <a:xfrm>
              <a:off x="7164288" y="4066798"/>
              <a:ext cx="756083" cy="0"/>
            </a:xfrm>
            <a:prstGeom prst="line">
              <a:avLst/>
            </a:prstGeom>
            <a:ln w="38100">
              <a:headEnd type="stealth"/>
              <a:tailEnd type="stealth"/>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6A180946-6BB6-464A-9C08-C488C5FBAFCA}"/>
                </a:ext>
              </a:extLst>
            </p:cNvPr>
            <p:cNvCxnSpPr>
              <a:cxnSpLocks/>
            </p:cNvCxnSpPr>
            <p:nvPr/>
          </p:nvCxnSpPr>
          <p:spPr>
            <a:xfrm flipV="1">
              <a:off x="7935893" y="4458247"/>
              <a:ext cx="378042" cy="406906"/>
            </a:xfrm>
            <a:prstGeom prst="line">
              <a:avLst/>
            </a:prstGeom>
            <a:ln w="38100">
              <a:headEnd type="stealth"/>
              <a:tailEnd type="stealth"/>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D593208D-7F76-4F54-B409-87A37437A035}"/>
                </a:ext>
              </a:extLst>
            </p:cNvPr>
            <p:cNvCxnSpPr>
              <a:cxnSpLocks/>
            </p:cNvCxnSpPr>
            <p:nvPr/>
          </p:nvCxnSpPr>
          <p:spPr>
            <a:xfrm>
              <a:off x="6732239" y="4431974"/>
              <a:ext cx="432049" cy="450042"/>
            </a:xfrm>
            <a:prstGeom prst="line">
              <a:avLst/>
            </a:prstGeom>
            <a:ln w="38100">
              <a:headEnd type="stealth"/>
              <a:tailEnd type="stealth"/>
            </a:ln>
          </p:spPr>
          <p:style>
            <a:lnRef idx="1">
              <a:schemeClr val="accent1"/>
            </a:lnRef>
            <a:fillRef idx="0">
              <a:schemeClr val="accent1"/>
            </a:fillRef>
            <a:effectRef idx="0">
              <a:schemeClr val="accent1"/>
            </a:effectRef>
            <a:fontRef idx="minor">
              <a:schemeClr val="tx1"/>
            </a:fontRef>
          </p:style>
        </p:cxnSp>
      </p:grpSp>
      <p:sp>
        <p:nvSpPr>
          <p:cNvPr id="29" name="TextBox 28">
            <a:extLst>
              <a:ext uri="{FF2B5EF4-FFF2-40B4-BE49-F238E27FC236}">
                <a16:creationId xmlns:a16="http://schemas.microsoft.com/office/drawing/2014/main" id="{6498A34A-3E15-4018-B83A-FBA5B8DD4B2E}"/>
              </a:ext>
            </a:extLst>
          </p:cNvPr>
          <p:cNvSpPr txBox="1"/>
          <p:nvPr/>
        </p:nvSpPr>
        <p:spPr>
          <a:xfrm>
            <a:off x="899592" y="332656"/>
            <a:ext cx="7272808" cy="92333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rial Rounded MT Bold" panose="020F0704030504030204" pitchFamily="34" charset="0"/>
                <a:ea typeface="Times New Roman" panose="02020603050405020304" pitchFamily="18" charset="0"/>
                <a:cs typeface="Times New Roman" panose="02020603050405020304" pitchFamily="18" charset="0"/>
              </a:rPr>
              <a:t>PERBEDAAN AKSIOMA ANTARA METODE KUALITATIF DAN KUANTITATIF</a:t>
            </a:r>
            <a:endParaRPr kumimoji="0" lang="en-ID" sz="1800" b="0" i="0" u="none" strike="noStrike" kern="1200" cap="none" spc="0" normalizeH="0" baseline="0" noProof="0" dirty="0">
              <a:ln>
                <a:noFill/>
              </a:ln>
              <a:solidFill>
                <a:prstClr val="black"/>
              </a:solidFill>
              <a:effectLst/>
              <a:uLnTx/>
              <a:uFillTx/>
              <a:latin typeface="Arial Rounded MT Bold" panose="020F0704030504030204" pitchFamily="34" charset="0"/>
              <a:ea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ID" sz="1800" b="0" i="0" u="none" strike="noStrike" kern="1200" cap="none" spc="0" normalizeH="0" baseline="0" noProof="0" dirty="0">
              <a:ln>
                <a:noFill/>
              </a:ln>
              <a:solidFill>
                <a:prstClr val="black"/>
              </a:solidFill>
              <a:effectLst/>
              <a:uLnTx/>
              <a:uFillTx/>
              <a:latin typeface="Calibri" pitchFamily="34" charset="0"/>
              <a:ea typeface="+mn-ea"/>
              <a:cs typeface="Arial" pitchFamily="34" charset="0"/>
            </a:endParaRPr>
          </a:p>
        </p:txBody>
      </p:sp>
    </p:spTree>
    <p:extLst>
      <p:ext uri="{BB962C8B-B14F-4D97-AF65-F5344CB8AC3E}">
        <p14:creationId xmlns:p14="http://schemas.microsoft.com/office/powerpoint/2010/main" val="29631979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par>
                                <p:cTn id="10" presetID="2" presetClass="entr" presetSubtype="4" fill="hold" grpId="0" nodeType="with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additive="base">
                                        <p:cTn id="12" dur="500" fill="hold"/>
                                        <p:tgtEl>
                                          <p:spTgt spid="8"/>
                                        </p:tgtEl>
                                        <p:attrNameLst>
                                          <p:attrName>ppt_x</p:attrName>
                                        </p:attrNameLst>
                                      </p:cBhvr>
                                      <p:tavLst>
                                        <p:tav tm="0">
                                          <p:val>
                                            <p:strVal val="#ppt_x"/>
                                          </p:val>
                                        </p:tav>
                                        <p:tav tm="100000">
                                          <p:val>
                                            <p:strVal val="#ppt_x"/>
                                          </p:val>
                                        </p:tav>
                                      </p:tavLst>
                                    </p:anim>
                                    <p:anim calcmode="lin" valueType="num">
                                      <p:cBhvr additive="base">
                                        <p:cTn id="13"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42" presetClass="entr" presetSubtype="0" fill="hold" nodeType="click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fade">
                                      <p:cBhvr>
                                        <p:cTn id="18" dur="1000"/>
                                        <p:tgtEl>
                                          <p:spTgt spid="30"/>
                                        </p:tgtEl>
                                      </p:cBhvr>
                                    </p:animEffect>
                                    <p:anim calcmode="lin" valueType="num">
                                      <p:cBhvr>
                                        <p:cTn id="19" dur="1000" fill="hold"/>
                                        <p:tgtEl>
                                          <p:spTgt spid="30"/>
                                        </p:tgtEl>
                                        <p:attrNameLst>
                                          <p:attrName>ppt_x</p:attrName>
                                        </p:attrNameLst>
                                      </p:cBhvr>
                                      <p:tavLst>
                                        <p:tav tm="0">
                                          <p:val>
                                            <p:strVal val="#ppt_x"/>
                                          </p:val>
                                        </p:tav>
                                        <p:tav tm="100000">
                                          <p:val>
                                            <p:strVal val="#ppt_x"/>
                                          </p:val>
                                        </p:tav>
                                      </p:tavLst>
                                    </p:anim>
                                    <p:anim calcmode="lin" valueType="num">
                                      <p:cBhvr>
                                        <p:cTn id="20"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3" name="Straight Connector 22">
            <a:extLst>
              <a:ext uri="{FF2B5EF4-FFF2-40B4-BE49-F238E27FC236}">
                <a16:creationId xmlns:a16="http://schemas.microsoft.com/office/drawing/2014/main" id="{864A48FF-C66C-448B-809A-4F9524D7D79B}"/>
              </a:ext>
            </a:extLst>
          </p:cNvPr>
          <p:cNvCxnSpPr>
            <a:cxnSpLocks/>
            <a:stCxn id="4" idx="7"/>
            <a:endCxn id="4" idx="3"/>
          </p:cNvCxnSpPr>
          <p:nvPr/>
        </p:nvCxnSpPr>
        <p:spPr>
          <a:xfrm flipH="1">
            <a:off x="3202589" y="1899636"/>
            <a:ext cx="2798376" cy="2798376"/>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93717784-ABC8-4822-8970-11B983D26C9F}"/>
              </a:ext>
            </a:extLst>
          </p:cNvPr>
          <p:cNvCxnSpPr>
            <a:cxnSpLocks/>
            <a:stCxn id="4" idx="1"/>
          </p:cNvCxnSpPr>
          <p:nvPr/>
        </p:nvCxnSpPr>
        <p:spPr>
          <a:xfrm>
            <a:off x="3202589" y="1899635"/>
            <a:ext cx="2745494" cy="2793339"/>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4" name="Oval 3">
            <a:extLst>
              <a:ext uri="{FF2B5EF4-FFF2-40B4-BE49-F238E27FC236}">
                <a16:creationId xmlns:a16="http://schemas.microsoft.com/office/drawing/2014/main" id="{0629C232-7EAA-4CF8-8C0D-E47E68D3A22A}"/>
              </a:ext>
            </a:extLst>
          </p:cNvPr>
          <p:cNvSpPr/>
          <p:nvPr/>
        </p:nvSpPr>
        <p:spPr>
          <a:xfrm>
            <a:off x="2623026" y="1320073"/>
            <a:ext cx="3957502" cy="3957502"/>
          </a:xfrm>
          <a:prstGeom prst="ellipse">
            <a:avLst/>
          </a:prstGeom>
          <a:noFill/>
          <a:ln w="101600" cmpd="thickThi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Rectangle 5">
            <a:extLst>
              <a:ext uri="{FF2B5EF4-FFF2-40B4-BE49-F238E27FC236}">
                <a16:creationId xmlns:a16="http://schemas.microsoft.com/office/drawing/2014/main" id="{6F3A660C-3E53-404E-9C10-8A1FF3627C27}"/>
              </a:ext>
            </a:extLst>
          </p:cNvPr>
          <p:cNvSpPr/>
          <p:nvPr/>
        </p:nvSpPr>
        <p:spPr>
          <a:xfrm>
            <a:off x="4107279" y="5123817"/>
            <a:ext cx="988996" cy="462013"/>
          </a:xfrm>
          <a:prstGeom prst="rect">
            <a:avLst/>
          </a:prstGeom>
          <a:solidFill>
            <a:schemeClr val="accent1">
              <a:lumMod val="5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1800" b="0" i="0" u="none" strike="noStrike" kern="1200" cap="none" spc="0" normalizeH="0" baseline="0" noProof="0" dirty="0" err="1">
                <a:ln>
                  <a:noFill/>
                </a:ln>
                <a:solidFill>
                  <a:prstClr val="white"/>
                </a:solidFill>
                <a:effectLst/>
                <a:uLnTx/>
                <a:uFillTx/>
                <a:latin typeface="Calibri" panose="020F0502020204030204"/>
                <a:ea typeface="+mn-ea"/>
                <a:cs typeface="+mn-cs"/>
              </a:rPr>
              <a:t>Fakta</a:t>
            </a:r>
            <a:endParaRPr kumimoji="0" lang="en-ID"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 name="Rectangle 6">
            <a:extLst>
              <a:ext uri="{FF2B5EF4-FFF2-40B4-BE49-F238E27FC236}">
                <a16:creationId xmlns:a16="http://schemas.microsoft.com/office/drawing/2014/main" id="{B252CAB0-6828-42F9-8A4E-B141F8B29D1F}"/>
              </a:ext>
            </a:extLst>
          </p:cNvPr>
          <p:cNvSpPr/>
          <p:nvPr/>
        </p:nvSpPr>
        <p:spPr>
          <a:xfrm>
            <a:off x="2428516" y="4524684"/>
            <a:ext cx="988996" cy="462013"/>
          </a:xfrm>
          <a:prstGeom prst="rect">
            <a:avLst/>
          </a:prstGeom>
          <a:solidFill>
            <a:schemeClr val="tx1"/>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1800" b="0" i="0" u="none" strike="noStrike" kern="1200" cap="none" spc="0" normalizeH="0" baseline="0" noProof="0" dirty="0" err="1">
                <a:ln>
                  <a:noFill/>
                </a:ln>
                <a:solidFill>
                  <a:prstClr val="white"/>
                </a:solidFill>
                <a:effectLst/>
                <a:uLnTx/>
                <a:uFillTx/>
                <a:latin typeface="Calibri" panose="020F0502020204030204"/>
                <a:ea typeface="+mn-ea"/>
                <a:cs typeface="+mn-cs"/>
              </a:rPr>
              <a:t>Reduksi</a:t>
            </a:r>
            <a:endParaRPr kumimoji="0" lang="en-ID"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 name="Rectangle 7">
            <a:extLst>
              <a:ext uri="{FF2B5EF4-FFF2-40B4-BE49-F238E27FC236}">
                <a16:creationId xmlns:a16="http://schemas.microsoft.com/office/drawing/2014/main" id="{B9BB0B5C-B4FA-43CB-8804-574DE18C076A}"/>
              </a:ext>
            </a:extLst>
          </p:cNvPr>
          <p:cNvSpPr/>
          <p:nvPr/>
        </p:nvSpPr>
        <p:spPr>
          <a:xfrm>
            <a:off x="2050815" y="3242223"/>
            <a:ext cx="988996" cy="462013"/>
          </a:xfrm>
          <a:prstGeom prst="rect">
            <a:avLst/>
          </a:prstGeom>
          <a:solidFill>
            <a:schemeClr val="accent1">
              <a:lumMod val="5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1800" b="0" i="0" u="none" strike="noStrike" kern="1200" cap="none" spc="0" normalizeH="0" baseline="0" noProof="0" dirty="0" err="1">
                <a:ln>
                  <a:noFill/>
                </a:ln>
                <a:solidFill>
                  <a:prstClr val="white"/>
                </a:solidFill>
                <a:effectLst/>
                <a:uLnTx/>
                <a:uFillTx/>
                <a:latin typeface="Calibri" panose="020F0502020204030204"/>
                <a:ea typeface="+mn-ea"/>
                <a:cs typeface="+mn-cs"/>
              </a:rPr>
              <a:t>Kategorisasi</a:t>
            </a:r>
            <a:endParaRPr kumimoji="0" lang="en-ID"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9DA22129-4894-441B-A29C-C28EDBBA819A}"/>
              </a:ext>
            </a:extLst>
          </p:cNvPr>
          <p:cNvSpPr/>
          <p:nvPr/>
        </p:nvSpPr>
        <p:spPr>
          <a:xfrm>
            <a:off x="2664880" y="1758769"/>
            <a:ext cx="988996" cy="462013"/>
          </a:xfrm>
          <a:prstGeom prst="rect">
            <a:avLst/>
          </a:prstGeom>
          <a:solidFill>
            <a:srgbClr val="FF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1800" b="0" i="0" u="none" strike="noStrike" kern="1200" cap="none" spc="0" normalizeH="0" baseline="0" noProof="0" dirty="0" err="1">
                <a:ln>
                  <a:noFill/>
                </a:ln>
                <a:solidFill>
                  <a:prstClr val="white"/>
                </a:solidFill>
                <a:effectLst/>
                <a:uLnTx/>
                <a:uFillTx/>
                <a:latin typeface="Calibri" panose="020F0502020204030204"/>
                <a:ea typeface="+mn-ea"/>
                <a:cs typeface="+mn-cs"/>
              </a:rPr>
              <a:t>Koneksi</a:t>
            </a:r>
            <a:endParaRPr kumimoji="0" lang="en-ID"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 name="Rectangle 9">
            <a:extLst>
              <a:ext uri="{FF2B5EF4-FFF2-40B4-BE49-F238E27FC236}">
                <a16:creationId xmlns:a16="http://schemas.microsoft.com/office/drawing/2014/main" id="{FD1E7787-8113-43D3-B3E7-A962B9D0CC6E}"/>
              </a:ext>
            </a:extLst>
          </p:cNvPr>
          <p:cNvSpPr/>
          <p:nvPr/>
        </p:nvSpPr>
        <p:spPr>
          <a:xfrm>
            <a:off x="3970422" y="1098875"/>
            <a:ext cx="988996" cy="462013"/>
          </a:xfrm>
          <a:prstGeom prst="rect">
            <a:avLst/>
          </a:prstGeom>
          <a:solidFill>
            <a:schemeClr val="accent1">
              <a:lumMod val="5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1800" b="0" i="0" u="none" strike="noStrike" kern="1200" cap="none" spc="0" normalizeH="0" baseline="0" noProof="0" dirty="0" err="1">
                <a:ln>
                  <a:noFill/>
                </a:ln>
                <a:solidFill>
                  <a:prstClr val="white"/>
                </a:solidFill>
                <a:effectLst/>
                <a:uLnTx/>
                <a:uFillTx/>
                <a:latin typeface="Calibri" panose="020F0502020204030204"/>
                <a:ea typeface="+mn-ea"/>
                <a:cs typeface="+mn-cs"/>
              </a:rPr>
              <a:t>Teori</a:t>
            </a:r>
            <a:r>
              <a:rPr kumimoji="0" lang="en-ID"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1" name="Rectangle 10">
            <a:extLst>
              <a:ext uri="{FF2B5EF4-FFF2-40B4-BE49-F238E27FC236}">
                <a16:creationId xmlns:a16="http://schemas.microsoft.com/office/drawing/2014/main" id="{6F21E9C8-3CB7-42D2-84C3-A0FB9FDABF99}"/>
              </a:ext>
            </a:extLst>
          </p:cNvPr>
          <p:cNvSpPr/>
          <p:nvPr/>
        </p:nvSpPr>
        <p:spPr>
          <a:xfrm>
            <a:off x="5388548" y="1712316"/>
            <a:ext cx="1125513" cy="462013"/>
          </a:xfrm>
          <a:prstGeom prst="rect">
            <a:avLst/>
          </a:prstGeom>
          <a:solidFill>
            <a:schemeClr val="accent1">
              <a:lumMod val="5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1800" b="0" i="0" u="none" strike="noStrike" kern="1200" cap="none" spc="0" normalizeH="0" baseline="0" noProof="0" dirty="0" err="1">
                <a:ln>
                  <a:noFill/>
                </a:ln>
                <a:solidFill>
                  <a:prstClr val="white"/>
                </a:solidFill>
                <a:effectLst/>
                <a:uLnTx/>
                <a:uFillTx/>
                <a:latin typeface="Calibri" panose="020F0502020204030204"/>
                <a:ea typeface="+mn-ea"/>
                <a:cs typeface="+mn-cs"/>
              </a:rPr>
              <a:t>Pemikiran</a:t>
            </a:r>
            <a:r>
              <a:rPr kumimoji="0" lang="en-ID" sz="1800" b="0" i="0" u="none" strike="noStrike" kern="1200" cap="none" spc="0" normalizeH="0" baseline="0" noProof="0" dirty="0">
                <a:ln>
                  <a:noFill/>
                </a:ln>
                <a:solidFill>
                  <a:prstClr val="white"/>
                </a:solidFill>
                <a:effectLst/>
                <a:uLnTx/>
                <a:uFillTx/>
                <a:latin typeface="Calibri" panose="020F0502020204030204"/>
                <a:ea typeface="+mn-ea"/>
                <a:cs typeface="+mn-cs"/>
              </a:rPr>
              <a:t> </a:t>
            </a:r>
            <a:r>
              <a:rPr kumimoji="0" lang="en-ID" sz="1800" b="0" i="0" u="none" strike="noStrike" kern="1200" cap="none" spc="0" normalizeH="0" baseline="0" noProof="0" dirty="0" err="1">
                <a:ln>
                  <a:noFill/>
                </a:ln>
                <a:solidFill>
                  <a:prstClr val="white"/>
                </a:solidFill>
                <a:effectLst/>
                <a:uLnTx/>
                <a:uFillTx/>
                <a:latin typeface="Calibri" panose="020F0502020204030204"/>
                <a:ea typeface="+mn-ea"/>
                <a:cs typeface="+mn-cs"/>
              </a:rPr>
              <a:t>baru</a:t>
            </a:r>
            <a:endParaRPr kumimoji="0" lang="en-ID"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CCB483B9-6F40-4F28-8597-D87734AAA83D}"/>
              </a:ext>
            </a:extLst>
          </p:cNvPr>
          <p:cNvSpPr/>
          <p:nvPr/>
        </p:nvSpPr>
        <p:spPr>
          <a:xfrm>
            <a:off x="6221495" y="3065297"/>
            <a:ext cx="1043622" cy="462013"/>
          </a:xfrm>
          <a:prstGeom prst="rect">
            <a:avLst/>
          </a:prstGeom>
          <a:solidFill>
            <a:srgbClr val="7030A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1800" b="0" i="0" u="none" strike="noStrike" kern="1200" cap="none" spc="0" normalizeH="0" baseline="0" noProof="0" dirty="0" err="1">
                <a:ln>
                  <a:noFill/>
                </a:ln>
                <a:solidFill>
                  <a:prstClr val="white"/>
                </a:solidFill>
                <a:effectLst/>
                <a:uLnTx/>
                <a:uFillTx/>
                <a:latin typeface="Calibri" panose="020F0502020204030204"/>
                <a:ea typeface="+mn-ea"/>
                <a:cs typeface="+mn-cs"/>
              </a:rPr>
              <a:t>Hipotesis</a:t>
            </a:r>
            <a:r>
              <a:rPr kumimoji="0" lang="en-ID"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 name="Rectangle 12">
            <a:extLst>
              <a:ext uri="{FF2B5EF4-FFF2-40B4-BE49-F238E27FC236}">
                <a16:creationId xmlns:a16="http://schemas.microsoft.com/office/drawing/2014/main" id="{93279FB9-FDF1-4AF4-92AB-A35018362BCE}"/>
              </a:ext>
            </a:extLst>
          </p:cNvPr>
          <p:cNvSpPr/>
          <p:nvPr/>
        </p:nvSpPr>
        <p:spPr>
          <a:xfrm>
            <a:off x="5490038" y="4376865"/>
            <a:ext cx="988996" cy="462013"/>
          </a:xfrm>
          <a:prstGeom prst="rect">
            <a:avLst/>
          </a:prstGeom>
          <a:solidFill>
            <a:srgbClr val="C0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1800" b="0" i="0" u="none" strike="noStrike" kern="1200" cap="none" spc="0" normalizeH="0" baseline="0" noProof="0" dirty="0" err="1">
                <a:ln>
                  <a:noFill/>
                </a:ln>
                <a:solidFill>
                  <a:prstClr val="white"/>
                </a:solidFill>
                <a:effectLst/>
                <a:uLnTx/>
                <a:uFillTx/>
                <a:latin typeface="Calibri" panose="020F0502020204030204"/>
                <a:ea typeface="+mn-ea"/>
                <a:cs typeface="+mn-cs"/>
              </a:rPr>
              <a:t>Pembuktian</a:t>
            </a:r>
            <a:r>
              <a:rPr kumimoji="0" lang="en-ID"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cxnSp>
        <p:nvCxnSpPr>
          <p:cNvPr id="15" name="Straight Connector 14">
            <a:extLst>
              <a:ext uri="{FF2B5EF4-FFF2-40B4-BE49-F238E27FC236}">
                <a16:creationId xmlns:a16="http://schemas.microsoft.com/office/drawing/2014/main" id="{4656D0B6-F644-4444-83BF-8ABC123DC1F5}"/>
              </a:ext>
            </a:extLst>
          </p:cNvPr>
          <p:cNvCxnSpPr>
            <a:cxnSpLocks/>
            <a:stCxn id="4" idx="0"/>
            <a:endCxn id="4" idx="4"/>
          </p:cNvCxnSpPr>
          <p:nvPr/>
        </p:nvCxnSpPr>
        <p:spPr>
          <a:xfrm>
            <a:off x="4601777" y="1320073"/>
            <a:ext cx="0" cy="3957502"/>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A5DE5B3B-EF36-4973-8F72-D8D118C6EFEF}"/>
              </a:ext>
            </a:extLst>
          </p:cNvPr>
          <p:cNvCxnSpPr>
            <a:cxnSpLocks/>
            <a:endCxn id="4" idx="6"/>
          </p:cNvCxnSpPr>
          <p:nvPr/>
        </p:nvCxnSpPr>
        <p:spPr>
          <a:xfrm flipV="1">
            <a:off x="2623026" y="3298824"/>
            <a:ext cx="3957502" cy="11139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252CA8AF-8617-4B93-BF10-BF6BC4D7ABD0}"/>
              </a:ext>
            </a:extLst>
          </p:cNvPr>
          <p:cNvCxnSpPr/>
          <p:nvPr/>
        </p:nvCxnSpPr>
        <p:spPr>
          <a:xfrm>
            <a:off x="2851484" y="1889560"/>
            <a:ext cx="0"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26" name="Group 25">
            <a:extLst>
              <a:ext uri="{FF2B5EF4-FFF2-40B4-BE49-F238E27FC236}">
                <a16:creationId xmlns:a16="http://schemas.microsoft.com/office/drawing/2014/main" id="{64BBECDF-8FEB-45BF-BE96-ED2C09BA04B9}"/>
              </a:ext>
            </a:extLst>
          </p:cNvPr>
          <p:cNvGrpSpPr/>
          <p:nvPr/>
        </p:nvGrpSpPr>
        <p:grpSpPr>
          <a:xfrm>
            <a:off x="4275814" y="3065297"/>
            <a:ext cx="570297" cy="570297"/>
            <a:chOff x="3758172" y="3296303"/>
            <a:chExt cx="570297" cy="570297"/>
          </a:xfrm>
        </p:grpSpPr>
        <p:sp>
          <p:nvSpPr>
            <p:cNvPr id="32" name="Oval 31">
              <a:extLst>
                <a:ext uri="{FF2B5EF4-FFF2-40B4-BE49-F238E27FC236}">
                  <a16:creationId xmlns:a16="http://schemas.microsoft.com/office/drawing/2014/main" id="{A4479DA5-283C-4B69-8DA8-BC00BC830428}"/>
                </a:ext>
              </a:extLst>
            </p:cNvPr>
            <p:cNvSpPr/>
            <p:nvPr/>
          </p:nvSpPr>
          <p:spPr>
            <a:xfrm>
              <a:off x="3758172" y="3296303"/>
              <a:ext cx="570297" cy="570297"/>
            </a:xfrm>
            <a:prstGeom prst="ellipse">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Oval 32">
              <a:extLst>
                <a:ext uri="{FF2B5EF4-FFF2-40B4-BE49-F238E27FC236}">
                  <a16:creationId xmlns:a16="http://schemas.microsoft.com/office/drawing/2014/main" id="{12A8A6F9-4FC7-403B-923E-246D074C3C75}"/>
                </a:ext>
              </a:extLst>
            </p:cNvPr>
            <p:cNvSpPr/>
            <p:nvPr/>
          </p:nvSpPr>
          <p:spPr>
            <a:xfrm>
              <a:off x="3923587" y="3456876"/>
              <a:ext cx="255228" cy="255228"/>
            </a:xfrm>
            <a:prstGeom prst="ellipse">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36" name="TextBox 35">
            <a:extLst>
              <a:ext uri="{FF2B5EF4-FFF2-40B4-BE49-F238E27FC236}">
                <a16:creationId xmlns:a16="http://schemas.microsoft.com/office/drawing/2014/main" id="{844DD4AF-2425-438E-B6AD-D823196C337C}"/>
              </a:ext>
            </a:extLst>
          </p:cNvPr>
          <p:cNvSpPr txBox="1"/>
          <p:nvPr/>
        </p:nvSpPr>
        <p:spPr>
          <a:xfrm>
            <a:off x="647563" y="5277575"/>
            <a:ext cx="1944216" cy="646331"/>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1800" b="0" i="0" u="none" strike="noStrike" kern="1200" cap="none" spc="0" normalizeH="0" baseline="0" noProof="0" dirty="0">
                <a:ln>
                  <a:noFill/>
                </a:ln>
                <a:solidFill>
                  <a:prstClr val="black"/>
                </a:solidFill>
                <a:effectLst/>
                <a:uLnTx/>
                <a:uFillTx/>
                <a:latin typeface="Arial Rounded MT Bold" panose="020F0704030504030204" pitchFamily="34" charset="0"/>
                <a:ea typeface="+mn-ea"/>
                <a:cs typeface="Arial" pitchFamily="34" charset="0"/>
              </a:rPr>
              <a:t>KUALITATIF:</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1800" b="0" i="0" u="none" strike="noStrike" kern="1200" cap="none" spc="0" normalizeH="0" baseline="0" noProof="0" dirty="0">
                <a:ln>
                  <a:noFill/>
                </a:ln>
                <a:solidFill>
                  <a:prstClr val="black"/>
                </a:solidFill>
                <a:effectLst/>
                <a:uLnTx/>
                <a:uFillTx/>
                <a:latin typeface="Arial Rounded MT Bold" panose="020F0704030504030204" pitchFamily="34" charset="0"/>
                <a:ea typeface="+mn-ea"/>
                <a:cs typeface="Arial" pitchFamily="34" charset="0"/>
              </a:rPr>
              <a:t>EKSPLORASI</a:t>
            </a:r>
          </a:p>
        </p:txBody>
      </p:sp>
      <p:cxnSp>
        <p:nvCxnSpPr>
          <p:cNvPr id="37" name="Straight Arrow Connector 36">
            <a:extLst>
              <a:ext uri="{FF2B5EF4-FFF2-40B4-BE49-F238E27FC236}">
                <a16:creationId xmlns:a16="http://schemas.microsoft.com/office/drawing/2014/main" id="{41EE381A-F7CE-48CE-8047-0239D4BDBEB3}"/>
              </a:ext>
            </a:extLst>
          </p:cNvPr>
          <p:cNvCxnSpPr>
            <a:cxnSpLocks/>
          </p:cNvCxnSpPr>
          <p:nvPr/>
        </p:nvCxnSpPr>
        <p:spPr>
          <a:xfrm flipH="1" flipV="1">
            <a:off x="1623642" y="1553176"/>
            <a:ext cx="23968" cy="3622752"/>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8" name="TextBox 37">
            <a:extLst>
              <a:ext uri="{FF2B5EF4-FFF2-40B4-BE49-F238E27FC236}">
                <a16:creationId xmlns:a16="http://schemas.microsoft.com/office/drawing/2014/main" id="{2D614A82-7031-4D00-83C6-0FA84CF46ADE}"/>
              </a:ext>
            </a:extLst>
          </p:cNvPr>
          <p:cNvSpPr txBox="1"/>
          <p:nvPr/>
        </p:nvSpPr>
        <p:spPr>
          <a:xfrm>
            <a:off x="6580528" y="688652"/>
            <a:ext cx="2121470" cy="646331"/>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1800" b="0" i="0" u="none" strike="noStrike" kern="1200" cap="none" spc="0" normalizeH="0" baseline="0" noProof="0" dirty="0">
                <a:ln>
                  <a:noFill/>
                </a:ln>
                <a:solidFill>
                  <a:prstClr val="black"/>
                </a:solidFill>
                <a:effectLst/>
                <a:uLnTx/>
                <a:uFillTx/>
                <a:latin typeface="Arial Rounded MT Bold" panose="020F0704030504030204" pitchFamily="34" charset="0"/>
                <a:ea typeface="+mn-ea"/>
                <a:cs typeface="Arial" pitchFamily="34" charset="0"/>
              </a:rPr>
              <a:t>KUANTITATIF:</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1800" b="0" i="0" u="none" strike="noStrike" kern="1200" cap="none" spc="0" normalizeH="0" baseline="0" noProof="0" dirty="0">
                <a:ln>
                  <a:noFill/>
                </a:ln>
                <a:solidFill>
                  <a:prstClr val="black"/>
                </a:solidFill>
                <a:effectLst/>
                <a:uLnTx/>
                <a:uFillTx/>
                <a:latin typeface="Arial Rounded MT Bold" panose="020F0704030504030204" pitchFamily="34" charset="0"/>
                <a:ea typeface="+mn-ea"/>
                <a:cs typeface="Arial" pitchFamily="34" charset="0"/>
              </a:rPr>
              <a:t>MENGUJI</a:t>
            </a:r>
          </a:p>
        </p:txBody>
      </p:sp>
      <p:cxnSp>
        <p:nvCxnSpPr>
          <p:cNvPr id="39" name="Straight Arrow Connector 38">
            <a:extLst>
              <a:ext uri="{FF2B5EF4-FFF2-40B4-BE49-F238E27FC236}">
                <a16:creationId xmlns:a16="http://schemas.microsoft.com/office/drawing/2014/main" id="{2779FB0D-B3DC-4FC1-8630-BB8D76528086}"/>
              </a:ext>
            </a:extLst>
          </p:cNvPr>
          <p:cNvCxnSpPr>
            <a:cxnSpLocks/>
          </p:cNvCxnSpPr>
          <p:nvPr/>
        </p:nvCxnSpPr>
        <p:spPr>
          <a:xfrm>
            <a:off x="7687728" y="1414494"/>
            <a:ext cx="0" cy="3622752"/>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 name="TextBox 1">
            <a:extLst>
              <a:ext uri="{FF2B5EF4-FFF2-40B4-BE49-F238E27FC236}">
                <a16:creationId xmlns:a16="http://schemas.microsoft.com/office/drawing/2014/main" id="{756B3E6D-301C-4092-8F7B-65609B10DDF6}"/>
              </a:ext>
            </a:extLst>
          </p:cNvPr>
          <p:cNvSpPr txBox="1"/>
          <p:nvPr/>
        </p:nvSpPr>
        <p:spPr>
          <a:xfrm>
            <a:off x="2946004" y="6056202"/>
            <a:ext cx="3957502" cy="46166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ID" sz="2400" b="0" i="0" u="none" strike="noStrike" kern="1200" cap="none" spc="0" normalizeH="0" baseline="0" noProof="0" dirty="0">
                <a:ln>
                  <a:noFill/>
                </a:ln>
                <a:solidFill>
                  <a:prstClr val="black"/>
                </a:solidFill>
                <a:effectLst/>
                <a:uLnTx/>
                <a:uFillTx/>
                <a:latin typeface="Arial Rounded MT Bold" panose="020F0704030504030204" pitchFamily="34" charset="0"/>
                <a:ea typeface="+mn-ea"/>
                <a:cs typeface="Arial" pitchFamily="34" charset="0"/>
              </a:rPr>
              <a:t>PROSES PENELITIAN </a:t>
            </a:r>
          </a:p>
        </p:txBody>
      </p:sp>
      <p:sp>
        <p:nvSpPr>
          <p:cNvPr id="3" name="TextBox 2">
            <a:extLst>
              <a:ext uri="{FF2B5EF4-FFF2-40B4-BE49-F238E27FC236}">
                <a16:creationId xmlns:a16="http://schemas.microsoft.com/office/drawing/2014/main" id="{E574838A-5186-4EFA-B625-168C857F3B7C}"/>
              </a:ext>
            </a:extLst>
          </p:cNvPr>
          <p:cNvSpPr txBox="1"/>
          <p:nvPr/>
        </p:nvSpPr>
        <p:spPr>
          <a:xfrm>
            <a:off x="763191" y="730467"/>
            <a:ext cx="1953981" cy="646331"/>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1800" b="0" i="0" u="none" strike="noStrike" kern="1200" cap="none" spc="0" normalizeH="0" baseline="0" noProof="0" dirty="0">
                <a:ln>
                  <a:noFill/>
                </a:ln>
                <a:solidFill>
                  <a:prstClr val="black"/>
                </a:solidFill>
                <a:effectLst/>
                <a:uLnTx/>
                <a:uFillTx/>
                <a:latin typeface="Arial Rounded MT Bold" panose="020F0704030504030204" pitchFamily="34" charset="0"/>
                <a:ea typeface="+mn-ea"/>
                <a:cs typeface="Arial" pitchFamily="34" charset="0"/>
              </a:rPr>
              <a:t>MENEMUKAN TEORI </a:t>
            </a:r>
          </a:p>
        </p:txBody>
      </p:sp>
      <p:sp>
        <p:nvSpPr>
          <p:cNvPr id="25" name="TextBox 24">
            <a:extLst>
              <a:ext uri="{FF2B5EF4-FFF2-40B4-BE49-F238E27FC236}">
                <a16:creationId xmlns:a16="http://schemas.microsoft.com/office/drawing/2014/main" id="{4ACF4205-45AB-4B89-852E-84C8156091B6}"/>
              </a:ext>
            </a:extLst>
          </p:cNvPr>
          <p:cNvSpPr txBox="1"/>
          <p:nvPr/>
        </p:nvSpPr>
        <p:spPr>
          <a:xfrm>
            <a:off x="6314990" y="5240470"/>
            <a:ext cx="2443223" cy="646331"/>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1800" b="0" i="0" u="none" strike="noStrike" kern="1200" cap="none" spc="0" normalizeH="0" baseline="0" noProof="0" dirty="0">
                <a:ln>
                  <a:noFill/>
                </a:ln>
                <a:solidFill>
                  <a:prstClr val="black"/>
                </a:solidFill>
                <a:effectLst/>
                <a:uLnTx/>
                <a:uFillTx/>
                <a:latin typeface="Arial Rounded MT Bold" panose="020F0704030504030204" pitchFamily="34" charset="0"/>
                <a:ea typeface="+mn-ea"/>
                <a:cs typeface="Arial" pitchFamily="34" charset="0"/>
              </a:rPr>
              <a:t>TEORI.PEMIKIRAN YANG TERBUKTI</a:t>
            </a:r>
          </a:p>
        </p:txBody>
      </p:sp>
    </p:spTree>
    <p:extLst>
      <p:ext uri="{BB962C8B-B14F-4D97-AF65-F5344CB8AC3E}">
        <p14:creationId xmlns:p14="http://schemas.microsoft.com/office/powerpoint/2010/main" val="1054746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500" fill="hold"/>
                                        <p:tgtEl>
                                          <p:spTgt spid="36"/>
                                        </p:tgtEl>
                                        <p:attrNameLst>
                                          <p:attrName>ppt_x</p:attrName>
                                        </p:attrNameLst>
                                      </p:cBhvr>
                                      <p:tavLst>
                                        <p:tav tm="0">
                                          <p:val>
                                            <p:strVal val="#ppt_x"/>
                                          </p:val>
                                        </p:tav>
                                        <p:tav tm="100000">
                                          <p:val>
                                            <p:strVal val="#ppt_x"/>
                                          </p:val>
                                        </p:tav>
                                      </p:tavLst>
                                    </p:anim>
                                    <p:anim calcmode="lin" valueType="num">
                                      <p:cBhvr additive="base">
                                        <p:cTn id="8" dur="500" fill="hold"/>
                                        <p:tgtEl>
                                          <p:spTgt spid="3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7"/>
                                        </p:tgtEl>
                                        <p:attrNameLst>
                                          <p:attrName>style.visibility</p:attrName>
                                        </p:attrNameLst>
                                      </p:cBhvr>
                                      <p:to>
                                        <p:strVal val="visible"/>
                                      </p:to>
                                    </p:set>
                                    <p:anim calcmode="lin" valueType="num">
                                      <p:cBhvr additive="base">
                                        <p:cTn id="13" dur="500" fill="hold"/>
                                        <p:tgtEl>
                                          <p:spTgt spid="37"/>
                                        </p:tgtEl>
                                        <p:attrNameLst>
                                          <p:attrName>ppt_x</p:attrName>
                                        </p:attrNameLst>
                                      </p:cBhvr>
                                      <p:tavLst>
                                        <p:tav tm="0">
                                          <p:val>
                                            <p:strVal val="#ppt_x"/>
                                          </p:val>
                                        </p:tav>
                                        <p:tav tm="100000">
                                          <p:val>
                                            <p:strVal val="#ppt_x"/>
                                          </p:val>
                                        </p:tav>
                                      </p:tavLst>
                                    </p:anim>
                                    <p:anim calcmode="lin" valueType="num">
                                      <p:cBhvr additive="base">
                                        <p:cTn id="14" dur="500" fill="hold"/>
                                        <p:tgtEl>
                                          <p:spTgt spid="37"/>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ppt_x"/>
                                          </p:val>
                                        </p:tav>
                                        <p:tav tm="100000">
                                          <p:val>
                                            <p:strVal val="#ppt_x"/>
                                          </p:val>
                                        </p:tav>
                                      </p:tavLst>
                                    </p:anim>
                                    <p:anim calcmode="lin" valueType="num">
                                      <p:cBhvr additive="base">
                                        <p:cTn id="2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42" presetClass="entr" presetSubtype="0" fill="hold" grpId="0" nodeType="click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1000"/>
                                        <p:tgtEl>
                                          <p:spTgt spid="6"/>
                                        </p:tgtEl>
                                      </p:cBhvr>
                                    </p:animEffect>
                                    <p:anim calcmode="lin" valueType="num">
                                      <p:cBhvr>
                                        <p:cTn id="26" dur="1000" fill="hold"/>
                                        <p:tgtEl>
                                          <p:spTgt spid="6"/>
                                        </p:tgtEl>
                                        <p:attrNameLst>
                                          <p:attrName>ppt_x</p:attrName>
                                        </p:attrNameLst>
                                      </p:cBhvr>
                                      <p:tavLst>
                                        <p:tav tm="0">
                                          <p:val>
                                            <p:strVal val="#ppt_x"/>
                                          </p:val>
                                        </p:tav>
                                        <p:tav tm="100000">
                                          <p:val>
                                            <p:strVal val="#ppt_x"/>
                                          </p:val>
                                        </p:tav>
                                      </p:tavLst>
                                    </p:anim>
                                    <p:anim calcmode="lin" valueType="num">
                                      <p:cBhvr>
                                        <p:cTn id="27"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42" presetClass="entr" presetSubtype="0" fill="hold" grpId="0" nodeType="click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1000"/>
                                        <p:tgtEl>
                                          <p:spTgt spid="7"/>
                                        </p:tgtEl>
                                      </p:cBhvr>
                                    </p:animEffect>
                                    <p:anim calcmode="lin" valueType="num">
                                      <p:cBhvr>
                                        <p:cTn id="33" dur="1000" fill="hold"/>
                                        <p:tgtEl>
                                          <p:spTgt spid="7"/>
                                        </p:tgtEl>
                                        <p:attrNameLst>
                                          <p:attrName>ppt_x</p:attrName>
                                        </p:attrNameLst>
                                      </p:cBhvr>
                                      <p:tavLst>
                                        <p:tav tm="0">
                                          <p:val>
                                            <p:strVal val="#ppt_x"/>
                                          </p:val>
                                        </p:tav>
                                        <p:tav tm="100000">
                                          <p:val>
                                            <p:strVal val="#ppt_x"/>
                                          </p:val>
                                        </p:tav>
                                      </p:tavLst>
                                    </p:anim>
                                    <p:anim calcmode="lin" valueType="num">
                                      <p:cBhvr>
                                        <p:cTn id="34"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grpId="0" nodeType="click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barn(inVertical)">
                                      <p:cBhvr>
                                        <p:cTn id="39" dur="500"/>
                                        <p:tgtEl>
                                          <p:spTgt spid="8"/>
                                        </p:tgtEl>
                                      </p:cBhvr>
                                    </p:animEffect>
                                  </p:childTnLst>
                                </p:cTn>
                              </p:par>
                            </p:childTnLst>
                          </p:cTn>
                        </p:par>
                      </p:childTnLst>
                    </p:cTn>
                  </p:par>
                  <p:par>
                    <p:cTn id="40" fill="hold">
                      <p:stCondLst>
                        <p:cond delay="indefinite"/>
                      </p:stCondLst>
                      <p:childTnLst>
                        <p:par>
                          <p:cTn id="41" fill="hold">
                            <p:stCondLst>
                              <p:cond delay="0"/>
                            </p:stCondLst>
                            <p:childTnLst>
                              <p:par>
                                <p:cTn id="42" presetID="16" presetClass="entr" presetSubtype="21" fill="hold" grpId="0" nodeType="clickEffect">
                                  <p:stCondLst>
                                    <p:cond delay="0"/>
                                  </p:stCondLst>
                                  <p:childTnLst>
                                    <p:set>
                                      <p:cBhvr>
                                        <p:cTn id="43" dur="1" fill="hold">
                                          <p:stCondLst>
                                            <p:cond delay="0"/>
                                          </p:stCondLst>
                                        </p:cTn>
                                        <p:tgtEl>
                                          <p:spTgt spid="9"/>
                                        </p:tgtEl>
                                        <p:attrNameLst>
                                          <p:attrName>style.visibility</p:attrName>
                                        </p:attrNameLst>
                                      </p:cBhvr>
                                      <p:to>
                                        <p:strVal val="visible"/>
                                      </p:to>
                                    </p:set>
                                    <p:animEffect transition="in" filter="barn(inVertical)">
                                      <p:cBhvr>
                                        <p:cTn id="44" dur="500"/>
                                        <p:tgtEl>
                                          <p:spTgt spid="9"/>
                                        </p:tgtEl>
                                      </p:cBhvr>
                                    </p:animEffect>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10"/>
                                        </p:tgtEl>
                                        <p:attrNameLst>
                                          <p:attrName>style.visibility</p:attrName>
                                        </p:attrNameLst>
                                      </p:cBhvr>
                                      <p:to>
                                        <p:strVal val="visible"/>
                                      </p:to>
                                    </p:set>
                                    <p:animEffect transition="in" filter="fade">
                                      <p:cBhvr>
                                        <p:cTn id="49" dur="1000"/>
                                        <p:tgtEl>
                                          <p:spTgt spid="10"/>
                                        </p:tgtEl>
                                      </p:cBhvr>
                                    </p:animEffect>
                                    <p:anim calcmode="lin" valueType="num">
                                      <p:cBhvr>
                                        <p:cTn id="50" dur="1000" fill="hold"/>
                                        <p:tgtEl>
                                          <p:spTgt spid="10"/>
                                        </p:tgtEl>
                                        <p:attrNameLst>
                                          <p:attrName>ppt_x</p:attrName>
                                        </p:attrNameLst>
                                      </p:cBhvr>
                                      <p:tavLst>
                                        <p:tav tm="0">
                                          <p:val>
                                            <p:strVal val="#ppt_x"/>
                                          </p:val>
                                        </p:tav>
                                        <p:tav tm="100000">
                                          <p:val>
                                            <p:strVal val="#ppt_x"/>
                                          </p:val>
                                        </p:tav>
                                      </p:tavLst>
                                    </p:anim>
                                    <p:anim calcmode="lin" valueType="num">
                                      <p:cBhvr>
                                        <p:cTn id="5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grpId="0" nodeType="clickEffect">
                                  <p:stCondLst>
                                    <p:cond delay="0"/>
                                  </p:stCondLst>
                                  <p:childTnLst>
                                    <p:set>
                                      <p:cBhvr>
                                        <p:cTn id="55" dur="1" fill="hold">
                                          <p:stCondLst>
                                            <p:cond delay="0"/>
                                          </p:stCondLst>
                                        </p:cTn>
                                        <p:tgtEl>
                                          <p:spTgt spid="38"/>
                                        </p:tgtEl>
                                        <p:attrNameLst>
                                          <p:attrName>style.visibility</p:attrName>
                                        </p:attrNameLst>
                                      </p:cBhvr>
                                      <p:to>
                                        <p:strVal val="visible"/>
                                      </p:to>
                                    </p:set>
                                    <p:animEffect transition="in" filter="fade">
                                      <p:cBhvr>
                                        <p:cTn id="56" dur="1000"/>
                                        <p:tgtEl>
                                          <p:spTgt spid="38"/>
                                        </p:tgtEl>
                                      </p:cBhvr>
                                    </p:animEffect>
                                    <p:anim calcmode="lin" valueType="num">
                                      <p:cBhvr>
                                        <p:cTn id="57" dur="1000" fill="hold"/>
                                        <p:tgtEl>
                                          <p:spTgt spid="38"/>
                                        </p:tgtEl>
                                        <p:attrNameLst>
                                          <p:attrName>ppt_x</p:attrName>
                                        </p:attrNameLst>
                                      </p:cBhvr>
                                      <p:tavLst>
                                        <p:tav tm="0">
                                          <p:val>
                                            <p:strVal val="#ppt_x"/>
                                          </p:val>
                                        </p:tav>
                                        <p:tav tm="100000">
                                          <p:val>
                                            <p:strVal val="#ppt_x"/>
                                          </p:val>
                                        </p:tav>
                                      </p:tavLst>
                                    </p:anim>
                                    <p:anim calcmode="lin" valueType="num">
                                      <p:cBhvr>
                                        <p:cTn id="58" dur="1000" fill="hold"/>
                                        <p:tgtEl>
                                          <p:spTgt spid="38"/>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nodeType="clickEffect">
                                  <p:stCondLst>
                                    <p:cond delay="0"/>
                                  </p:stCondLst>
                                  <p:childTnLst>
                                    <p:set>
                                      <p:cBhvr>
                                        <p:cTn id="62" dur="1" fill="hold">
                                          <p:stCondLst>
                                            <p:cond delay="0"/>
                                          </p:stCondLst>
                                        </p:cTn>
                                        <p:tgtEl>
                                          <p:spTgt spid="39"/>
                                        </p:tgtEl>
                                        <p:attrNameLst>
                                          <p:attrName>style.visibility</p:attrName>
                                        </p:attrNameLst>
                                      </p:cBhvr>
                                      <p:to>
                                        <p:strVal val="visible"/>
                                      </p:to>
                                    </p:set>
                                    <p:animEffect transition="in" filter="fade">
                                      <p:cBhvr>
                                        <p:cTn id="63" dur="1000"/>
                                        <p:tgtEl>
                                          <p:spTgt spid="39"/>
                                        </p:tgtEl>
                                      </p:cBhvr>
                                    </p:animEffect>
                                    <p:anim calcmode="lin" valueType="num">
                                      <p:cBhvr>
                                        <p:cTn id="64" dur="1000" fill="hold"/>
                                        <p:tgtEl>
                                          <p:spTgt spid="39"/>
                                        </p:tgtEl>
                                        <p:attrNameLst>
                                          <p:attrName>ppt_x</p:attrName>
                                        </p:attrNameLst>
                                      </p:cBhvr>
                                      <p:tavLst>
                                        <p:tav tm="0">
                                          <p:val>
                                            <p:strVal val="#ppt_x"/>
                                          </p:val>
                                        </p:tav>
                                        <p:tav tm="100000">
                                          <p:val>
                                            <p:strVal val="#ppt_x"/>
                                          </p:val>
                                        </p:tav>
                                      </p:tavLst>
                                    </p:anim>
                                    <p:anim calcmode="lin" valueType="num">
                                      <p:cBhvr>
                                        <p:cTn id="65"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16" presetClass="entr" presetSubtype="21" fill="hold" grpId="0" nodeType="clickEffect">
                                  <p:stCondLst>
                                    <p:cond delay="0"/>
                                  </p:stCondLst>
                                  <p:childTnLst>
                                    <p:set>
                                      <p:cBhvr>
                                        <p:cTn id="69" dur="1" fill="hold">
                                          <p:stCondLst>
                                            <p:cond delay="0"/>
                                          </p:stCondLst>
                                        </p:cTn>
                                        <p:tgtEl>
                                          <p:spTgt spid="25"/>
                                        </p:tgtEl>
                                        <p:attrNameLst>
                                          <p:attrName>style.visibility</p:attrName>
                                        </p:attrNameLst>
                                      </p:cBhvr>
                                      <p:to>
                                        <p:strVal val="visible"/>
                                      </p:to>
                                    </p:set>
                                    <p:animEffect transition="in" filter="barn(inVertical)">
                                      <p:cBhvr>
                                        <p:cTn id="70" dur="500"/>
                                        <p:tgtEl>
                                          <p:spTgt spid="25"/>
                                        </p:tgtEl>
                                      </p:cBhvr>
                                    </p:animEffect>
                                  </p:childTnLst>
                                </p:cTn>
                              </p:par>
                            </p:childTnLst>
                          </p:cTn>
                        </p:par>
                      </p:childTnLst>
                    </p:cTn>
                  </p:par>
                  <p:par>
                    <p:cTn id="71" fill="hold">
                      <p:stCondLst>
                        <p:cond delay="indefinite"/>
                      </p:stCondLst>
                      <p:childTnLst>
                        <p:par>
                          <p:cTn id="72" fill="hold">
                            <p:stCondLst>
                              <p:cond delay="0"/>
                            </p:stCondLst>
                            <p:childTnLst>
                              <p:par>
                                <p:cTn id="73" presetID="42" presetClass="entr" presetSubtype="0" fill="hold" grpId="0" nodeType="clickEffect">
                                  <p:stCondLst>
                                    <p:cond delay="0"/>
                                  </p:stCondLst>
                                  <p:childTnLst>
                                    <p:set>
                                      <p:cBhvr>
                                        <p:cTn id="74" dur="1" fill="hold">
                                          <p:stCondLst>
                                            <p:cond delay="0"/>
                                          </p:stCondLst>
                                        </p:cTn>
                                        <p:tgtEl>
                                          <p:spTgt spid="11"/>
                                        </p:tgtEl>
                                        <p:attrNameLst>
                                          <p:attrName>style.visibility</p:attrName>
                                        </p:attrNameLst>
                                      </p:cBhvr>
                                      <p:to>
                                        <p:strVal val="visible"/>
                                      </p:to>
                                    </p:set>
                                    <p:animEffect transition="in" filter="fade">
                                      <p:cBhvr>
                                        <p:cTn id="75" dur="1000"/>
                                        <p:tgtEl>
                                          <p:spTgt spid="11"/>
                                        </p:tgtEl>
                                      </p:cBhvr>
                                    </p:animEffect>
                                    <p:anim calcmode="lin" valueType="num">
                                      <p:cBhvr>
                                        <p:cTn id="76" dur="1000" fill="hold"/>
                                        <p:tgtEl>
                                          <p:spTgt spid="11"/>
                                        </p:tgtEl>
                                        <p:attrNameLst>
                                          <p:attrName>ppt_x</p:attrName>
                                        </p:attrNameLst>
                                      </p:cBhvr>
                                      <p:tavLst>
                                        <p:tav tm="0">
                                          <p:val>
                                            <p:strVal val="#ppt_x"/>
                                          </p:val>
                                        </p:tav>
                                        <p:tav tm="100000">
                                          <p:val>
                                            <p:strVal val="#ppt_x"/>
                                          </p:val>
                                        </p:tav>
                                      </p:tavLst>
                                    </p:anim>
                                    <p:anim calcmode="lin" valueType="num">
                                      <p:cBhvr>
                                        <p:cTn id="77"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12"/>
                                        </p:tgtEl>
                                        <p:attrNameLst>
                                          <p:attrName>style.visibility</p:attrName>
                                        </p:attrNameLst>
                                      </p:cBhvr>
                                      <p:to>
                                        <p:strVal val="visible"/>
                                      </p:to>
                                    </p:set>
                                    <p:anim calcmode="lin" valueType="num">
                                      <p:cBhvr additive="base">
                                        <p:cTn id="82" dur="500" fill="hold"/>
                                        <p:tgtEl>
                                          <p:spTgt spid="12"/>
                                        </p:tgtEl>
                                        <p:attrNameLst>
                                          <p:attrName>ppt_x</p:attrName>
                                        </p:attrNameLst>
                                      </p:cBhvr>
                                      <p:tavLst>
                                        <p:tav tm="0">
                                          <p:val>
                                            <p:strVal val="#ppt_x"/>
                                          </p:val>
                                        </p:tav>
                                        <p:tav tm="100000">
                                          <p:val>
                                            <p:strVal val="#ppt_x"/>
                                          </p:val>
                                        </p:tav>
                                      </p:tavLst>
                                    </p:anim>
                                    <p:anim calcmode="lin" valueType="num">
                                      <p:cBhvr additive="base">
                                        <p:cTn id="83"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2" presetClass="entr" presetSubtype="4" fill="hold" grpId="0" nodeType="clickEffect">
                                  <p:stCondLst>
                                    <p:cond delay="0"/>
                                  </p:stCondLst>
                                  <p:childTnLst>
                                    <p:set>
                                      <p:cBhvr>
                                        <p:cTn id="87" dur="1" fill="hold">
                                          <p:stCondLst>
                                            <p:cond delay="0"/>
                                          </p:stCondLst>
                                        </p:cTn>
                                        <p:tgtEl>
                                          <p:spTgt spid="13"/>
                                        </p:tgtEl>
                                        <p:attrNameLst>
                                          <p:attrName>style.visibility</p:attrName>
                                        </p:attrNameLst>
                                      </p:cBhvr>
                                      <p:to>
                                        <p:strVal val="visible"/>
                                      </p:to>
                                    </p:set>
                                    <p:anim calcmode="lin" valueType="num">
                                      <p:cBhvr additive="base">
                                        <p:cTn id="88" dur="500" fill="hold"/>
                                        <p:tgtEl>
                                          <p:spTgt spid="13"/>
                                        </p:tgtEl>
                                        <p:attrNameLst>
                                          <p:attrName>ppt_x</p:attrName>
                                        </p:attrNameLst>
                                      </p:cBhvr>
                                      <p:tavLst>
                                        <p:tav tm="0">
                                          <p:val>
                                            <p:strVal val="#ppt_x"/>
                                          </p:val>
                                        </p:tav>
                                        <p:tav tm="100000">
                                          <p:val>
                                            <p:strVal val="#ppt_x"/>
                                          </p:val>
                                        </p:tav>
                                      </p:tavLst>
                                    </p:anim>
                                    <p:anim calcmode="lin" valueType="num">
                                      <p:cBhvr additive="base">
                                        <p:cTn id="89"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36" grpId="0"/>
      <p:bldP spid="38" grpId="0"/>
      <p:bldP spid="3" grpId="0"/>
      <p:bldP spid="25"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3A3EDB9F-4DA0-4960-A168-AC7FAD68909B}"/>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673408F-47CA-4E43-85AD-8098AA1DC072}" type="slidenum">
              <a:rPr kumimoji="0" lang="en-US" sz="1400" b="0" i="0" u="none" strike="noStrike" kern="1200" cap="none" spc="0" normalizeH="0" baseline="0" noProof="0" smtClean="0">
                <a:ln>
                  <a:noFill/>
                </a:ln>
                <a:solidFill>
                  <a:srgbClr val="FFFFFF"/>
                </a:solidFill>
                <a:effectLst/>
                <a:uLnTx/>
                <a:uFillTx/>
                <a:latin typeface="Arial"/>
                <a:ea typeface="+mn-ea"/>
                <a:cs typeface="Arial"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400" b="0" i="0" u="none" strike="noStrike" kern="1200" cap="none" spc="0" normalizeH="0" baseline="0" noProof="0">
              <a:ln>
                <a:noFill/>
              </a:ln>
              <a:solidFill>
                <a:srgbClr val="FFFFFF"/>
              </a:solidFill>
              <a:effectLst/>
              <a:uLnTx/>
              <a:uFillTx/>
              <a:latin typeface="Arial"/>
              <a:ea typeface="+mn-ea"/>
              <a:cs typeface="Arial" pitchFamily="34" charset="0"/>
            </a:endParaRPr>
          </a:p>
        </p:txBody>
      </p:sp>
      <p:graphicFrame>
        <p:nvGraphicFramePr>
          <p:cNvPr id="6" name="Table 6">
            <a:extLst>
              <a:ext uri="{FF2B5EF4-FFF2-40B4-BE49-F238E27FC236}">
                <a16:creationId xmlns:a16="http://schemas.microsoft.com/office/drawing/2014/main" id="{2297FF8B-38F6-420B-9051-AD58450606E6}"/>
              </a:ext>
            </a:extLst>
          </p:cNvPr>
          <p:cNvGraphicFramePr>
            <a:graphicFrameLocks noGrp="1"/>
          </p:cNvGraphicFramePr>
          <p:nvPr/>
        </p:nvGraphicFramePr>
        <p:xfrm>
          <a:off x="179512" y="984534"/>
          <a:ext cx="8784975" cy="5728954"/>
        </p:xfrm>
        <a:graphic>
          <a:graphicData uri="http://schemas.openxmlformats.org/drawingml/2006/table">
            <a:tbl>
              <a:tblPr firstRow="1" bandRow="1">
                <a:tableStyleId>{5C22544A-7EE6-4342-B048-85BDC9FD1C3A}</a:tableStyleId>
              </a:tblPr>
              <a:tblGrid>
                <a:gridCol w="2304256">
                  <a:extLst>
                    <a:ext uri="{9D8B030D-6E8A-4147-A177-3AD203B41FA5}">
                      <a16:colId xmlns:a16="http://schemas.microsoft.com/office/drawing/2014/main" val="1232978636"/>
                    </a:ext>
                  </a:extLst>
                </a:gridCol>
                <a:gridCol w="3240360">
                  <a:extLst>
                    <a:ext uri="{9D8B030D-6E8A-4147-A177-3AD203B41FA5}">
                      <a16:colId xmlns:a16="http://schemas.microsoft.com/office/drawing/2014/main" val="859520857"/>
                    </a:ext>
                  </a:extLst>
                </a:gridCol>
                <a:gridCol w="3240359">
                  <a:extLst>
                    <a:ext uri="{9D8B030D-6E8A-4147-A177-3AD203B41FA5}">
                      <a16:colId xmlns:a16="http://schemas.microsoft.com/office/drawing/2014/main" val="743408980"/>
                    </a:ext>
                  </a:extLst>
                </a:gridCol>
              </a:tblGrid>
              <a:tr h="591840">
                <a:tc>
                  <a:txBody>
                    <a:bodyPr/>
                    <a:lstStyle/>
                    <a:p>
                      <a:r>
                        <a:rPr lang="en-ID" sz="1800" dirty="0">
                          <a:latin typeface="Arial Rounded MT Bold" panose="020F0704030504030204" pitchFamily="34" charset="0"/>
                        </a:rPr>
                        <a:t>KOMPONAN</a:t>
                      </a:r>
                    </a:p>
                  </a:txBody>
                  <a:tcPr anchor="ctr"/>
                </a:tc>
                <a:tc>
                  <a:txBody>
                    <a:bodyPr/>
                    <a:lstStyle/>
                    <a:p>
                      <a:r>
                        <a:rPr lang="en-ID" sz="1800" dirty="0">
                          <a:latin typeface="Arial Rounded MT Bold" panose="020F0704030504030204" pitchFamily="34" charset="0"/>
                        </a:rPr>
                        <a:t>METODE KUANTITATIF</a:t>
                      </a:r>
                    </a:p>
                  </a:txBody>
                  <a:tcPr anchor="ctr"/>
                </a:tc>
                <a:tc>
                  <a:txBody>
                    <a:bodyPr/>
                    <a:lstStyle/>
                    <a:p>
                      <a:r>
                        <a:rPr lang="en-ID" sz="1800" dirty="0">
                          <a:latin typeface="Arial Rounded MT Bold" panose="020F0704030504030204" pitchFamily="34" charset="0"/>
                        </a:rPr>
                        <a:t>METODE KUALITATIF</a:t>
                      </a:r>
                    </a:p>
                  </a:txBody>
                  <a:tcPr anchor="ctr"/>
                </a:tc>
                <a:extLst>
                  <a:ext uri="{0D108BD9-81ED-4DB2-BD59-A6C34878D82A}">
                    <a16:rowId xmlns:a16="http://schemas.microsoft.com/office/drawing/2014/main" val="16951289"/>
                  </a:ext>
                </a:extLst>
              </a:tr>
              <a:tr h="370840">
                <a:tc>
                  <a:txBody>
                    <a:bodyPr/>
                    <a:lstStyle/>
                    <a:p>
                      <a:r>
                        <a:rPr lang="en-ID" sz="1800" dirty="0" err="1">
                          <a:latin typeface="Arial Rounded MT Bold" panose="020F0704030504030204" pitchFamily="34" charset="0"/>
                        </a:rPr>
                        <a:t>Judul</a:t>
                      </a:r>
                      <a:r>
                        <a:rPr lang="en-ID" sz="1800" dirty="0">
                          <a:latin typeface="Arial Rounded MT Bold" panose="020F0704030504030204" pitchFamily="34" charset="0"/>
                        </a:rPr>
                        <a:t> </a:t>
                      </a:r>
                      <a:r>
                        <a:rPr lang="en-ID" sz="1800" dirty="0" err="1">
                          <a:latin typeface="Arial Rounded MT Bold" panose="020F0704030504030204" pitchFamily="34" charset="0"/>
                        </a:rPr>
                        <a:t>penelitian</a:t>
                      </a:r>
                      <a:endParaRPr lang="en-ID" sz="1800" dirty="0">
                        <a:latin typeface="Arial Rounded MT Bold" panose="020F0704030504030204" pitchFamily="34" charset="0"/>
                      </a:endParaRPr>
                    </a:p>
                  </a:txBody>
                  <a:tcPr/>
                </a:tc>
                <a:tc>
                  <a:txBody>
                    <a:bodyPr/>
                    <a:lstStyle/>
                    <a:p>
                      <a:r>
                        <a:rPr lang="en-ID" sz="1800" dirty="0" err="1">
                          <a:latin typeface="Arial Rounded MT Bold" panose="020F0704030504030204" pitchFamily="34" charset="0"/>
                        </a:rPr>
                        <a:t>Judul</a:t>
                      </a:r>
                      <a:r>
                        <a:rPr lang="en-ID" sz="1800" dirty="0">
                          <a:latin typeface="Arial Rounded MT Bold" panose="020F0704030504030204" pitchFamily="34" charset="0"/>
                        </a:rPr>
                        <a:t> </a:t>
                      </a:r>
                      <a:r>
                        <a:rPr lang="en-ID" sz="1800" dirty="0" err="1">
                          <a:latin typeface="Arial Rounded MT Bold" panose="020F0704030504030204" pitchFamily="34" charset="0"/>
                        </a:rPr>
                        <a:t>sudah</a:t>
                      </a:r>
                      <a:r>
                        <a:rPr lang="en-ID" sz="1800" dirty="0">
                          <a:latin typeface="Arial Rounded MT Bold" panose="020F0704030504030204" pitchFamily="34" charset="0"/>
                        </a:rPr>
                        <a:t> </a:t>
                      </a:r>
                      <a:r>
                        <a:rPr lang="en-ID" sz="1800" dirty="0" err="1">
                          <a:latin typeface="Arial Rounded MT Bold" panose="020F0704030504030204" pitchFamily="34" charset="0"/>
                        </a:rPr>
                        <a:t>pasti</a:t>
                      </a:r>
                      <a:r>
                        <a:rPr lang="en-ID" sz="1800" dirty="0">
                          <a:latin typeface="Arial Rounded MT Bold" panose="020F0704030504030204" pitchFamily="34" charset="0"/>
                        </a:rPr>
                        <a:t> </a:t>
                      </a:r>
                      <a:r>
                        <a:rPr lang="en-ID" sz="1800" dirty="0" err="1">
                          <a:latin typeface="Arial Rounded MT Bold" panose="020F0704030504030204" pitchFamily="34" charset="0"/>
                        </a:rPr>
                        <a:t>sejak</a:t>
                      </a:r>
                      <a:r>
                        <a:rPr lang="en-ID" sz="1800" dirty="0">
                          <a:latin typeface="Arial Rounded MT Bold" panose="020F0704030504030204" pitchFamily="34" charset="0"/>
                        </a:rPr>
                        <a:t> </a:t>
                      </a:r>
                      <a:r>
                        <a:rPr lang="en-ID" sz="1800" dirty="0" err="1">
                          <a:latin typeface="Arial Rounded MT Bold" panose="020F0704030504030204" pitchFamily="34" charset="0"/>
                        </a:rPr>
                        <a:t>awal</a:t>
                      </a:r>
                      <a:r>
                        <a:rPr lang="en-ID" sz="1800" dirty="0">
                          <a:latin typeface="Arial Rounded MT Bold" panose="020F0704030504030204" pitchFamily="34" charset="0"/>
                        </a:rPr>
                        <a:t> </a:t>
                      </a:r>
                    </a:p>
                  </a:txBody>
                  <a:tcPr/>
                </a:tc>
                <a:tc>
                  <a:txBody>
                    <a:bodyPr/>
                    <a:lstStyle/>
                    <a:p>
                      <a:r>
                        <a:rPr lang="en-ID" sz="1800" dirty="0" err="1">
                          <a:latin typeface="Arial Rounded MT Bold" panose="020F0704030504030204" pitchFamily="34" charset="0"/>
                        </a:rPr>
                        <a:t>Judul</a:t>
                      </a:r>
                      <a:r>
                        <a:rPr lang="en-ID" sz="1800" dirty="0">
                          <a:latin typeface="Arial Rounded MT Bold" panose="020F0704030504030204" pitchFamily="34" charset="0"/>
                        </a:rPr>
                        <a:t> </a:t>
                      </a:r>
                      <a:r>
                        <a:rPr lang="en-ID" sz="1800" dirty="0" err="1">
                          <a:latin typeface="Arial Rounded MT Bold" panose="020F0704030504030204" pitchFamily="34" charset="0"/>
                        </a:rPr>
                        <a:t>dibuat</a:t>
                      </a:r>
                      <a:r>
                        <a:rPr lang="en-ID" sz="1800" dirty="0">
                          <a:latin typeface="Arial Rounded MT Bold" panose="020F0704030504030204" pitchFamily="34" charset="0"/>
                        </a:rPr>
                        <a:t> </a:t>
                      </a:r>
                      <a:r>
                        <a:rPr lang="en-ID" sz="1800" dirty="0" err="1">
                          <a:latin typeface="Arial Rounded MT Bold" panose="020F0704030504030204" pitchFamily="34" charset="0"/>
                        </a:rPr>
                        <a:t>setelah</a:t>
                      </a:r>
                      <a:r>
                        <a:rPr lang="en-ID" sz="1800" dirty="0">
                          <a:latin typeface="Arial Rounded MT Bold" panose="020F0704030504030204" pitchFamily="34" charset="0"/>
                        </a:rPr>
                        <a:t> </a:t>
                      </a:r>
                      <a:r>
                        <a:rPr lang="en-ID" sz="1800" dirty="0" err="1">
                          <a:latin typeface="Arial Rounded MT Bold" panose="020F0704030504030204" pitchFamily="34" charset="0"/>
                        </a:rPr>
                        <a:t>penelitian</a:t>
                      </a:r>
                      <a:r>
                        <a:rPr lang="en-ID" sz="1800" dirty="0">
                          <a:latin typeface="Arial Rounded MT Bold" panose="020F0704030504030204" pitchFamily="34" charset="0"/>
                        </a:rPr>
                        <a:t> </a:t>
                      </a:r>
                      <a:r>
                        <a:rPr lang="en-ID" sz="1800" dirty="0" err="1">
                          <a:latin typeface="Arial Rounded MT Bold" panose="020F0704030504030204" pitchFamily="34" charset="0"/>
                        </a:rPr>
                        <a:t>selesai</a:t>
                      </a:r>
                      <a:endParaRPr lang="en-ID" sz="1800" dirty="0">
                        <a:latin typeface="Arial Rounded MT Bold" panose="020F0704030504030204" pitchFamily="34" charset="0"/>
                      </a:endParaRPr>
                    </a:p>
                  </a:txBody>
                  <a:tcPr/>
                </a:tc>
                <a:extLst>
                  <a:ext uri="{0D108BD9-81ED-4DB2-BD59-A6C34878D82A}">
                    <a16:rowId xmlns:a16="http://schemas.microsoft.com/office/drawing/2014/main" val="1692010452"/>
                  </a:ext>
                </a:extLst>
              </a:tr>
              <a:tr h="473674">
                <a:tc>
                  <a:txBody>
                    <a:bodyPr/>
                    <a:lstStyle/>
                    <a:p>
                      <a:r>
                        <a:rPr lang="en-ID" sz="1800" dirty="0" err="1">
                          <a:latin typeface="Arial Rounded MT Bold" panose="020F0704030504030204" pitchFamily="34" charset="0"/>
                        </a:rPr>
                        <a:t>Tujuan</a:t>
                      </a:r>
                      <a:r>
                        <a:rPr lang="en-ID" sz="1800" dirty="0">
                          <a:latin typeface="Arial Rounded MT Bold" panose="020F0704030504030204" pitchFamily="34" charset="0"/>
                        </a:rPr>
                        <a:t> </a:t>
                      </a:r>
                    </a:p>
                  </a:txBody>
                  <a:tcPr/>
                </a:tc>
                <a:tc>
                  <a:txBody>
                    <a:bodyPr/>
                    <a:lstStyle/>
                    <a:p>
                      <a:r>
                        <a:rPr lang="en-ID" sz="1800" dirty="0" err="1">
                          <a:latin typeface="Arial Rounded MT Bold" panose="020F0704030504030204" pitchFamily="34" charset="0"/>
                        </a:rPr>
                        <a:t>Membuktikan</a:t>
                      </a:r>
                      <a:r>
                        <a:rPr lang="en-ID" sz="1800" dirty="0">
                          <a:latin typeface="Arial Rounded MT Bold" panose="020F0704030504030204" pitchFamily="34" charset="0"/>
                        </a:rPr>
                        <a:t> </a:t>
                      </a:r>
                      <a:r>
                        <a:rPr lang="en-ID" sz="1800" dirty="0" err="1">
                          <a:latin typeface="Arial Rounded MT Bold" panose="020F0704030504030204" pitchFamily="34" charset="0"/>
                        </a:rPr>
                        <a:t>teori</a:t>
                      </a:r>
                      <a:r>
                        <a:rPr lang="en-ID" sz="1800" dirty="0">
                          <a:latin typeface="Arial Rounded MT Bold" panose="020F0704030504030204" pitchFamily="34" charset="0"/>
                        </a:rPr>
                        <a:t> dan </a:t>
                      </a:r>
                      <a:r>
                        <a:rPr lang="en-ID" sz="1800" dirty="0" err="1">
                          <a:latin typeface="Arial Rounded MT Bold" panose="020F0704030504030204" pitchFamily="34" charset="0"/>
                        </a:rPr>
                        <a:t>pemikiran</a:t>
                      </a:r>
                      <a:endParaRPr lang="en-ID" sz="1800" dirty="0">
                        <a:latin typeface="Arial Rounded MT Bold" panose="020F0704030504030204" pitchFamily="34" charset="0"/>
                      </a:endParaRPr>
                    </a:p>
                  </a:txBody>
                  <a:tcPr/>
                </a:tc>
                <a:tc>
                  <a:txBody>
                    <a:bodyPr/>
                    <a:lstStyle/>
                    <a:p>
                      <a:r>
                        <a:rPr lang="en-ID" sz="1800" dirty="0" err="1">
                          <a:latin typeface="Arial Rounded MT Bold" panose="020F0704030504030204" pitchFamily="34" charset="0"/>
                        </a:rPr>
                        <a:t>Menemukan</a:t>
                      </a:r>
                      <a:r>
                        <a:rPr lang="en-ID" sz="1800" dirty="0">
                          <a:latin typeface="Arial Rounded MT Bold" panose="020F0704030504030204" pitchFamily="34" charset="0"/>
                        </a:rPr>
                        <a:t> </a:t>
                      </a:r>
                      <a:r>
                        <a:rPr lang="en-ID" sz="1800" dirty="0" err="1">
                          <a:latin typeface="Arial Rounded MT Bold" panose="020F0704030504030204" pitchFamily="34" charset="0"/>
                        </a:rPr>
                        <a:t>keunikan</a:t>
                      </a:r>
                      <a:r>
                        <a:rPr lang="en-ID" sz="1800" dirty="0">
                          <a:latin typeface="Arial Rounded MT Bold" panose="020F0704030504030204" pitchFamily="34" charset="0"/>
                        </a:rPr>
                        <a:t>,  </a:t>
                      </a:r>
                      <a:r>
                        <a:rPr lang="en-ID" sz="1800" dirty="0" err="1">
                          <a:latin typeface="Arial Rounded MT Bold" panose="020F0704030504030204" pitchFamily="34" charset="0"/>
                        </a:rPr>
                        <a:t>hipotesis</a:t>
                      </a:r>
                      <a:r>
                        <a:rPr lang="en-ID" sz="1800" dirty="0">
                          <a:latin typeface="Arial Rounded MT Bold" panose="020F0704030504030204" pitchFamily="34" charset="0"/>
                        </a:rPr>
                        <a:t>, </a:t>
                      </a:r>
                      <a:r>
                        <a:rPr lang="en-ID" sz="1800" dirty="0" err="1">
                          <a:latin typeface="Arial Rounded MT Bold" panose="020F0704030504030204" pitchFamily="34" charset="0"/>
                        </a:rPr>
                        <a:t>teori</a:t>
                      </a:r>
                      <a:endParaRPr lang="en-ID" sz="1800" dirty="0">
                        <a:latin typeface="Arial Rounded MT Bold" panose="020F0704030504030204" pitchFamily="34" charset="0"/>
                      </a:endParaRPr>
                    </a:p>
                  </a:txBody>
                  <a:tcPr/>
                </a:tc>
                <a:extLst>
                  <a:ext uri="{0D108BD9-81ED-4DB2-BD59-A6C34878D82A}">
                    <a16:rowId xmlns:a16="http://schemas.microsoft.com/office/drawing/2014/main" val="2761338163"/>
                  </a:ext>
                </a:extLst>
              </a:tr>
              <a:tr h="473674">
                <a:tc>
                  <a:txBody>
                    <a:bodyPr/>
                    <a:lstStyle/>
                    <a:p>
                      <a:r>
                        <a:rPr lang="en-ID" sz="1800" dirty="0" err="1">
                          <a:latin typeface="Arial Rounded MT Bold" panose="020F0704030504030204" pitchFamily="34" charset="0"/>
                        </a:rPr>
                        <a:t>Masalah</a:t>
                      </a:r>
                      <a:endParaRPr lang="en-ID" sz="1800" dirty="0">
                        <a:latin typeface="Arial Rounded MT Bold" panose="020F0704030504030204" pitchFamily="34" charset="0"/>
                      </a:endParaRPr>
                    </a:p>
                  </a:txBody>
                  <a:tcPr/>
                </a:tc>
                <a:tc>
                  <a:txBody>
                    <a:bodyPr/>
                    <a:lstStyle/>
                    <a:p>
                      <a:r>
                        <a:rPr lang="en-ID" sz="1800" dirty="0" err="1">
                          <a:latin typeface="Arial Rounded MT Bold" panose="020F0704030504030204" pitchFamily="34" charset="0"/>
                        </a:rPr>
                        <a:t>Sudah</a:t>
                      </a:r>
                      <a:r>
                        <a:rPr lang="en-ID" sz="1800" dirty="0">
                          <a:latin typeface="Arial Rounded MT Bold" panose="020F0704030504030204" pitchFamily="34" charset="0"/>
                        </a:rPr>
                        <a:t> </a:t>
                      </a:r>
                      <a:r>
                        <a:rPr lang="en-ID" sz="1800" dirty="0" err="1">
                          <a:latin typeface="Arial Rounded MT Bold" panose="020F0704030504030204" pitchFamily="34" charset="0"/>
                        </a:rPr>
                        <a:t>jelas</a:t>
                      </a:r>
                      <a:r>
                        <a:rPr lang="en-ID" sz="1800" dirty="0">
                          <a:latin typeface="Arial Rounded MT Bold" panose="020F0704030504030204" pitchFamily="34" charset="0"/>
                        </a:rPr>
                        <a:t> </a:t>
                      </a:r>
                      <a:r>
                        <a:rPr lang="en-ID" sz="1800" dirty="0" err="1">
                          <a:latin typeface="Arial Rounded MT Bold" panose="020F0704030504030204" pitchFamily="34" charset="0"/>
                        </a:rPr>
                        <a:t>sejak</a:t>
                      </a:r>
                      <a:r>
                        <a:rPr lang="en-ID" sz="1800" dirty="0">
                          <a:latin typeface="Arial Rounded MT Bold" panose="020F0704030504030204" pitchFamily="34" charset="0"/>
                        </a:rPr>
                        <a:t> </a:t>
                      </a:r>
                      <a:r>
                        <a:rPr lang="en-ID" sz="1800" dirty="0" err="1">
                          <a:latin typeface="Arial Rounded MT Bold" panose="020F0704030504030204" pitchFamily="34" charset="0"/>
                        </a:rPr>
                        <a:t>awal</a:t>
                      </a:r>
                      <a:endParaRPr lang="en-ID" sz="1800" dirty="0">
                        <a:latin typeface="Arial Rounded MT Bold" panose="020F0704030504030204" pitchFamily="34" charset="0"/>
                      </a:endParaRPr>
                    </a:p>
                  </a:txBody>
                  <a:tcPr/>
                </a:tc>
                <a:tc>
                  <a:txBody>
                    <a:bodyPr/>
                    <a:lstStyle/>
                    <a:p>
                      <a:r>
                        <a:rPr lang="en-ID" sz="1800" dirty="0" err="1">
                          <a:latin typeface="Arial Rounded MT Bold" panose="020F0704030504030204" pitchFamily="34" charset="0"/>
                        </a:rPr>
                        <a:t>Bersifat</a:t>
                      </a:r>
                      <a:r>
                        <a:rPr lang="en-ID" sz="1800" dirty="0">
                          <a:latin typeface="Arial Rounded MT Bold" panose="020F0704030504030204" pitchFamily="34" charset="0"/>
                        </a:rPr>
                        <a:t> </a:t>
                      </a:r>
                      <a:r>
                        <a:rPr lang="en-ID" sz="1800" dirty="0" err="1">
                          <a:latin typeface="Arial Rounded MT Bold" panose="020F0704030504030204" pitchFamily="34" charset="0"/>
                        </a:rPr>
                        <a:t>sementara</a:t>
                      </a:r>
                      <a:endParaRPr lang="en-ID" sz="1800" dirty="0">
                        <a:latin typeface="Arial Rounded MT Bold" panose="020F0704030504030204" pitchFamily="34" charset="0"/>
                      </a:endParaRPr>
                    </a:p>
                  </a:txBody>
                  <a:tcPr/>
                </a:tc>
                <a:extLst>
                  <a:ext uri="{0D108BD9-81ED-4DB2-BD59-A6C34878D82A}">
                    <a16:rowId xmlns:a16="http://schemas.microsoft.com/office/drawing/2014/main" val="3840425267"/>
                  </a:ext>
                </a:extLst>
              </a:tr>
              <a:tr h="473674">
                <a:tc>
                  <a:txBody>
                    <a:bodyPr/>
                    <a:lstStyle/>
                    <a:p>
                      <a:r>
                        <a:rPr lang="en-ID" sz="1800" dirty="0" err="1">
                          <a:latin typeface="Arial Rounded MT Bold" panose="020F0704030504030204" pitchFamily="34" charset="0"/>
                        </a:rPr>
                        <a:t>Teori</a:t>
                      </a:r>
                      <a:endParaRPr lang="en-ID" sz="1800" dirty="0">
                        <a:latin typeface="Arial Rounded MT Bold" panose="020F0704030504030204" pitchFamily="34" charset="0"/>
                      </a:endParaRPr>
                    </a:p>
                  </a:txBody>
                  <a:tcPr/>
                </a:tc>
                <a:tc>
                  <a:txBody>
                    <a:bodyPr/>
                    <a:lstStyle/>
                    <a:p>
                      <a:r>
                        <a:rPr lang="en-ID" sz="1800" dirty="0" err="1">
                          <a:latin typeface="Arial Rounded MT Bold" panose="020F0704030504030204" pitchFamily="34" charset="0"/>
                        </a:rPr>
                        <a:t>Untuk</a:t>
                      </a:r>
                      <a:r>
                        <a:rPr lang="en-ID" sz="1800" dirty="0">
                          <a:latin typeface="Arial Rounded MT Bold" panose="020F0704030504030204" pitchFamily="34" charset="0"/>
                        </a:rPr>
                        <a:t> </a:t>
                      </a:r>
                      <a:r>
                        <a:rPr lang="en-ID" sz="1800" dirty="0" err="1">
                          <a:latin typeface="Arial Rounded MT Bold" panose="020F0704030504030204" pitchFamily="34" charset="0"/>
                        </a:rPr>
                        <a:t>merumuskan</a:t>
                      </a:r>
                      <a:r>
                        <a:rPr lang="en-ID" sz="1800" dirty="0">
                          <a:latin typeface="Arial Rounded MT Bold" panose="020F0704030504030204" pitchFamily="34" charset="0"/>
                        </a:rPr>
                        <a:t> </a:t>
                      </a:r>
                      <a:r>
                        <a:rPr lang="en-ID" sz="1800" dirty="0" err="1">
                          <a:latin typeface="Arial Rounded MT Bold" panose="020F0704030504030204" pitchFamily="34" charset="0"/>
                        </a:rPr>
                        <a:t>hipotesis</a:t>
                      </a:r>
                      <a:r>
                        <a:rPr lang="en-ID" sz="1800" dirty="0">
                          <a:latin typeface="Arial Rounded MT Bold" panose="020F0704030504030204" pitchFamily="34" charset="0"/>
                        </a:rPr>
                        <a:t> dan </a:t>
                      </a:r>
                      <a:r>
                        <a:rPr lang="en-ID" sz="1800" dirty="0" err="1">
                          <a:latin typeface="Arial Rounded MT Bold" panose="020F0704030504030204" pitchFamily="34" charset="0"/>
                        </a:rPr>
                        <a:t>membuat</a:t>
                      </a:r>
                      <a:r>
                        <a:rPr lang="en-ID" sz="1800" dirty="0">
                          <a:latin typeface="Arial Rounded MT Bold" panose="020F0704030504030204" pitchFamily="34" charset="0"/>
                        </a:rPr>
                        <a:t> </a:t>
                      </a:r>
                      <a:r>
                        <a:rPr lang="en-ID" sz="1800" dirty="0" err="1">
                          <a:latin typeface="Arial Rounded MT Bold" panose="020F0704030504030204" pitchFamily="34" charset="0"/>
                        </a:rPr>
                        <a:t>instrumen</a:t>
                      </a:r>
                      <a:endParaRPr lang="en-ID" sz="1800" dirty="0">
                        <a:latin typeface="Arial Rounded MT Bold" panose="020F0704030504030204" pitchFamily="34" charset="0"/>
                      </a:endParaRPr>
                    </a:p>
                  </a:txBody>
                  <a:tcPr/>
                </a:tc>
                <a:tc>
                  <a:txBody>
                    <a:bodyPr/>
                    <a:lstStyle/>
                    <a:p>
                      <a:r>
                        <a:rPr lang="en-ID" sz="1800" dirty="0" err="1">
                          <a:latin typeface="Arial Rounded MT Bold" panose="020F0704030504030204" pitchFamily="34" charset="0"/>
                        </a:rPr>
                        <a:t>Membantu</a:t>
                      </a:r>
                      <a:r>
                        <a:rPr lang="en-ID" sz="1800" dirty="0">
                          <a:latin typeface="Arial Rounded MT Bold" panose="020F0704030504030204" pitchFamily="34" charset="0"/>
                        </a:rPr>
                        <a:t> </a:t>
                      </a:r>
                      <a:r>
                        <a:rPr lang="en-ID" sz="1800" dirty="0" err="1">
                          <a:latin typeface="Arial Rounded MT Bold" panose="020F0704030504030204" pitchFamily="34" charset="0"/>
                        </a:rPr>
                        <a:t>peneliti</a:t>
                      </a:r>
                      <a:r>
                        <a:rPr lang="en-ID" sz="1800" dirty="0">
                          <a:latin typeface="Arial Rounded MT Bold" panose="020F0704030504030204" pitchFamily="34" charset="0"/>
                        </a:rPr>
                        <a:t> </a:t>
                      </a:r>
                      <a:r>
                        <a:rPr lang="en-ID" sz="1800" dirty="0" err="1">
                          <a:latin typeface="Arial Rounded MT Bold" panose="020F0704030504030204" pitchFamily="34" charset="0"/>
                        </a:rPr>
                        <a:t>mengenali</a:t>
                      </a:r>
                      <a:r>
                        <a:rPr lang="en-ID" sz="1800" dirty="0">
                          <a:latin typeface="Arial Rounded MT Bold" panose="020F0704030504030204" pitchFamily="34" charset="0"/>
                        </a:rPr>
                        <a:t> </a:t>
                      </a:r>
                      <a:r>
                        <a:rPr lang="en-ID" sz="1800" dirty="0" err="1">
                          <a:latin typeface="Arial Rounded MT Bold" panose="020F0704030504030204" pitchFamily="34" charset="0"/>
                        </a:rPr>
                        <a:t>obyek</a:t>
                      </a:r>
                      <a:r>
                        <a:rPr lang="en-ID" sz="1800" dirty="0">
                          <a:latin typeface="Arial Rounded MT Bold" panose="020F0704030504030204" pitchFamily="34" charset="0"/>
                        </a:rPr>
                        <a:t> yang </a:t>
                      </a:r>
                      <a:r>
                        <a:rPr lang="en-ID" sz="1800" dirty="0" err="1">
                          <a:latin typeface="Arial Rounded MT Bold" panose="020F0704030504030204" pitchFamily="34" charset="0"/>
                        </a:rPr>
                        <a:t>diteliti</a:t>
                      </a:r>
                      <a:r>
                        <a:rPr lang="en-ID" sz="1800" dirty="0">
                          <a:latin typeface="Arial Rounded MT Bold" panose="020F0704030504030204" pitchFamily="34" charset="0"/>
                        </a:rPr>
                        <a:t> dan </a:t>
                      </a:r>
                      <a:r>
                        <a:rPr lang="en-ID" sz="1800" dirty="0" err="1">
                          <a:latin typeface="Arial Rounded MT Bold" panose="020F0704030504030204" pitchFamily="34" charset="0"/>
                        </a:rPr>
                        <a:t>analisis</a:t>
                      </a:r>
                      <a:r>
                        <a:rPr lang="en-ID" sz="1800" dirty="0">
                          <a:latin typeface="Arial Rounded MT Bold" panose="020F0704030504030204" pitchFamily="34" charset="0"/>
                        </a:rPr>
                        <a:t> data</a:t>
                      </a:r>
                    </a:p>
                  </a:txBody>
                  <a:tcPr/>
                </a:tc>
                <a:extLst>
                  <a:ext uri="{0D108BD9-81ED-4DB2-BD59-A6C34878D82A}">
                    <a16:rowId xmlns:a16="http://schemas.microsoft.com/office/drawing/2014/main" val="67091879"/>
                  </a:ext>
                </a:extLst>
              </a:tr>
              <a:tr h="576064">
                <a:tc>
                  <a:txBody>
                    <a:bodyPr/>
                    <a:lstStyle/>
                    <a:p>
                      <a:r>
                        <a:rPr lang="en-ID" sz="1800" dirty="0">
                          <a:latin typeface="Arial Rounded MT Bold" panose="020F0704030504030204" pitchFamily="34" charset="0"/>
                        </a:rPr>
                        <a:t>Desain </a:t>
                      </a:r>
                      <a:r>
                        <a:rPr lang="en-ID" sz="1800" dirty="0" err="1">
                          <a:latin typeface="Arial Rounded MT Bold" panose="020F0704030504030204" pitchFamily="34" charset="0"/>
                        </a:rPr>
                        <a:t>penelitian</a:t>
                      </a:r>
                      <a:r>
                        <a:rPr lang="en-ID" sz="1800" dirty="0">
                          <a:latin typeface="Arial Rounded MT Bold" panose="020F0704030504030204" pitchFamily="34" charset="0"/>
                        </a:rPr>
                        <a:t> </a:t>
                      </a:r>
                    </a:p>
                  </a:txBody>
                  <a:tcPr anchor="ctr"/>
                </a:tc>
                <a:tc>
                  <a:txBody>
                    <a:bodyPr/>
                    <a:lstStyle/>
                    <a:p>
                      <a:r>
                        <a:rPr lang="en-ID" sz="1800" dirty="0" err="1">
                          <a:latin typeface="Arial Rounded MT Bold" panose="020F0704030504030204" pitchFamily="34" charset="0"/>
                        </a:rPr>
                        <a:t>Eksperimen</a:t>
                      </a:r>
                      <a:r>
                        <a:rPr lang="en-ID" sz="1800" dirty="0">
                          <a:latin typeface="Arial Rounded MT Bold" panose="020F0704030504030204" pitchFamily="34" charset="0"/>
                        </a:rPr>
                        <a:t>, </a:t>
                      </a:r>
                      <a:r>
                        <a:rPr lang="en-ID" sz="1800" dirty="0" err="1">
                          <a:latin typeface="Arial Rounded MT Bold" panose="020F0704030504030204" pitchFamily="34" charset="0"/>
                        </a:rPr>
                        <a:t>survei</a:t>
                      </a:r>
                      <a:endParaRPr lang="en-ID" sz="1800" dirty="0">
                        <a:latin typeface="Arial Rounded MT Bold" panose="020F0704030504030204" pitchFamily="34" charset="0"/>
                      </a:endParaRPr>
                    </a:p>
                  </a:txBody>
                  <a:tcPr anchor="ctr"/>
                </a:tc>
                <a:tc>
                  <a:txBody>
                    <a:bodyPr/>
                    <a:lstStyle/>
                    <a:p>
                      <a:r>
                        <a:rPr lang="en-ID" sz="1800" dirty="0" err="1">
                          <a:latin typeface="Arial Rounded MT Bold" panose="020F0704030504030204" pitchFamily="34" charset="0"/>
                        </a:rPr>
                        <a:t>Etnografi</a:t>
                      </a:r>
                      <a:r>
                        <a:rPr lang="en-ID" sz="1800" dirty="0">
                          <a:latin typeface="Arial Rounded MT Bold" panose="020F0704030504030204" pitchFamily="34" charset="0"/>
                        </a:rPr>
                        <a:t>, Grounded Theory, </a:t>
                      </a:r>
                      <a:r>
                        <a:rPr lang="en-ID" sz="1800" dirty="0" err="1">
                          <a:latin typeface="Arial Rounded MT Bold" panose="020F0704030504030204" pitchFamily="34" charset="0"/>
                        </a:rPr>
                        <a:t>Fenomenologi</a:t>
                      </a:r>
                      <a:r>
                        <a:rPr lang="en-ID" sz="1800" dirty="0">
                          <a:latin typeface="Arial Rounded MT Bold" panose="020F0704030504030204" pitchFamily="34" charset="0"/>
                        </a:rPr>
                        <a:t>, Case </a:t>
                      </a:r>
                      <a:r>
                        <a:rPr lang="en-ID" sz="1800" dirty="0" err="1">
                          <a:latin typeface="Arial Rounded MT Bold" panose="020F0704030504030204" pitchFamily="34" charset="0"/>
                        </a:rPr>
                        <a:t>Studi</a:t>
                      </a:r>
                      <a:endParaRPr lang="en-ID" sz="1800" dirty="0">
                        <a:latin typeface="Arial Rounded MT Bold" panose="020F0704030504030204" pitchFamily="34" charset="0"/>
                      </a:endParaRPr>
                    </a:p>
                  </a:txBody>
                  <a:tcPr anchor="ctr"/>
                </a:tc>
                <a:extLst>
                  <a:ext uri="{0D108BD9-81ED-4DB2-BD59-A6C34878D82A}">
                    <a16:rowId xmlns:a16="http://schemas.microsoft.com/office/drawing/2014/main" val="2342439794"/>
                  </a:ext>
                </a:extLst>
              </a:tr>
              <a:tr h="360040">
                <a:tc>
                  <a:txBody>
                    <a:bodyPr/>
                    <a:lstStyle/>
                    <a:p>
                      <a:r>
                        <a:rPr lang="en-ID" sz="1800" dirty="0" err="1">
                          <a:latin typeface="Arial Rounded MT Bold" panose="020F0704030504030204" pitchFamily="34" charset="0"/>
                        </a:rPr>
                        <a:t>Instrumen</a:t>
                      </a:r>
                      <a:r>
                        <a:rPr lang="en-ID" sz="1800" dirty="0">
                          <a:latin typeface="Arial Rounded MT Bold" panose="020F0704030504030204" pitchFamily="34" charset="0"/>
                        </a:rPr>
                        <a:t> </a:t>
                      </a:r>
                    </a:p>
                  </a:txBody>
                  <a:tcPr/>
                </a:tc>
                <a:tc>
                  <a:txBody>
                    <a:bodyPr/>
                    <a:lstStyle/>
                    <a:p>
                      <a:r>
                        <a:rPr lang="en-ID" sz="1800" dirty="0" err="1">
                          <a:latin typeface="Arial Rounded MT Bold" panose="020F0704030504030204" pitchFamily="34" charset="0"/>
                        </a:rPr>
                        <a:t>Tes</a:t>
                      </a:r>
                      <a:r>
                        <a:rPr lang="en-ID" sz="1800" dirty="0">
                          <a:latin typeface="Arial Rounded MT Bold" panose="020F0704030504030204" pitchFamily="34" charset="0"/>
                        </a:rPr>
                        <a:t> </a:t>
                      </a:r>
                      <a:r>
                        <a:rPr lang="en-ID" sz="1800" dirty="0" err="1">
                          <a:latin typeface="Arial Rounded MT Bold" panose="020F0704030504030204" pitchFamily="34" charset="0"/>
                        </a:rPr>
                        <a:t>atau</a:t>
                      </a:r>
                      <a:r>
                        <a:rPr lang="en-ID" sz="1800" dirty="0">
                          <a:latin typeface="Arial Rounded MT Bold" panose="020F0704030504030204" pitchFamily="34" charset="0"/>
                        </a:rPr>
                        <a:t> </a:t>
                      </a:r>
                      <a:r>
                        <a:rPr lang="en-ID" sz="1800" dirty="0" err="1">
                          <a:latin typeface="Arial Rounded MT Bold" panose="020F0704030504030204" pitchFamily="34" charset="0"/>
                        </a:rPr>
                        <a:t>kuesioner</a:t>
                      </a:r>
                      <a:r>
                        <a:rPr lang="en-ID" sz="1800" dirty="0">
                          <a:latin typeface="Arial Rounded MT Bold" panose="020F0704030504030204" pitchFamily="34" charset="0"/>
                        </a:rPr>
                        <a:t> yang </a:t>
                      </a:r>
                      <a:r>
                        <a:rPr lang="en-ID" sz="1800" dirty="0" err="1">
                          <a:latin typeface="Arial Rounded MT Bold" panose="020F0704030504030204" pitchFamily="34" charset="0"/>
                        </a:rPr>
                        <a:t>telah</a:t>
                      </a:r>
                      <a:r>
                        <a:rPr lang="en-ID" sz="1800" dirty="0">
                          <a:latin typeface="Arial Rounded MT Bold" panose="020F0704030504030204" pitchFamily="34" charset="0"/>
                        </a:rPr>
                        <a:t> </a:t>
                      </a:r>
                      <a:r>
                        <a:rPr lang="en-ID" sz="1800" dirty="0" err="1">
                          <a:latin typeface="Arial Rounded MT Bold" panose="020F0704030504030204" pitchFamily="34" charset="0"/>
                        </a:rPr>
                        <a:t>teruji</a:t>
                      </a:r>
                      <a:endParaRPr lang="en-ID" sz="1800" dirty="0">
                        <a:latin typeface="Arial Rounded MT Bold" panose="020F0704030504030204" pitchFamily="34" charset="0"/>
                      </a:endParaRPr>
                    </a:p>
                  </a:txBody>
                  <a:tcPr/>
                </a:tc>
                <a:tc>
                  <a:txBody>
                    <a:bodyPr/>
                    <a:lstStyle/>
                    <a:p>
                      <a:r>
                        <a:rPr lang="en-ID" sz="1800" dirty="0" err="1">
                          <a:latin typeface="Arial Rounded MT Bold" panose="020F0704030504030204" pitchFamily="34" charset="0"/>
                        </a:rPr>
                        <a:t>Peneliti</a:t>
                      </a:r>
                      <a:r>
                        <a:rPr lang="en-ID" sz="1800" dirty="0">
                          <a:latin typeface="Arial Rounded MT Bold" panose="020F0704030504030204" pitchFamily="34" charset="0"/>
                        </a:rPr>
                        <a:t> </a:t>
                      </a:r>
                      <a:r>
                        <a:rPr lang="en-ID" sz="1800" dirty="0" err="1">
                          <a:latin typeface="Arial Rounded MT Bold" panose="020F0704030504030204" pitchFamily="34" charset="0"/>
                        </a:rPr>
                        <a:t>sbg</a:t>
                      </a:r>
                      <a:r>
                        <a:rPr lang="en-ID" sz="1800" dirty="0">
                          <a:latin typeface="Arial Rounded MT Bold" panose="020F0704030504030204" pitchFamily="34" charset="0"/>
                        </a:rPr>
                        <a:t> instrument, Camera, tape </a:t>
                      </a:r>
                      <a:r>
                        <a:rPr lang="en-ID" sz="1800" dirty="0" err="1">
                          <a:latin typeface="Arial Rounded MT Bold" panose="020F0704030504030204" pitchFamily="34" charset="0"/>
                        </a:rPr>
                        <a:t>recoder</a:t>
                      </a:r>
                      <a:r>
                        <a:rPr lang="en-ID" sz="1800" dirty="0">
                          <a:latin typeface="Arial Rounded MT Bold" panose="020F0704030504030204" pitchFamily="34" charset="0"/>
                        </a:rPr>
                        <a:t>, video, </a:t>
                      </a:r>
                      <a:r>
                        <a:rPr lang="en-ID" sz="1800" dirty="0" err="1">
                          <a:latin typeface="Arial Rounded MT Bold" panose="020F0704030504030204" pitchFamily="34" charset="0"/>
                        </a:rPr>
                        <a:t>buku</a:t>
                      </a:r>
                      <a:r>
                        <a:rPr lang="en-ID" sz="1800" dirty="0">
                          <a:latin typeface="Arial Rounded MT Bold" panose="020F0704030504030204" pitchFamily="34" charset="0"/>
                        </a:rPr>
                        <a:t> </a:t>
                      </a:r>
                      <a:r>
                        <a:rPr lang="en-ID" sz="1800" dirty="0" err="1">
                          <a:latin typeface="Arial Rounded MT Bold" panose="020F0704030504030204" pitchFamily="34" charset="0"/>
                        </a:rPr>
                        <a:t>catatan</a:t>
                      </a:r>
                      <a:endParaRPr lang="en-ID" sz="1800" dirty="0">
                        <a:latin typeface="Arial Rounded MT Bold" panose="020F0704030504030204" pitchFamily="34" charset="0"/>
                      </a:endParaRPr>
                    </a:p>
                  </a:txBody>
                  <a:tcPr/>
                </a:tc>
                <a:extLst>
                  <a:ext uri="{0D108BD9-81ED-4DB2-BD59-A6C34878D82A}">
                    <a16:rowId xmlns:a16="http://schemas.microsoft.com/office/drawing/2014/main" val="820929176"/>
                  </a:ext>
                </a:extLst>
              </a:tr>
              <a:tr h="360040">
                <a:tc>
                  <a:txBody>
                    <a:bodyPr/>
                    <a:lstStyle/>
                    <a:p>
                      <a:r>
                        <a:rPr lang="en-ID" sz="1800" dirty="0" err="1">
                          <a:latin typeface="Arial Rounded MT Bold" panose="020F0704030504030204" pitchFamily="34" charset="0"/>
                        </a:rPr>
                        <a:t>Pengumpulan</a:t>
                      </a:r>
                      <a:r>
                        <a:rPr lang="en-ID" sz="1800" dirty="0">
                          <a:latin typeface="Arial Rounded MT Bold" panose="020F0704030504030204" pitchFamily="34" charset="0"/>
                        </a:rPr>
                        <a:t> data</a:t>
                      </a:r>
                    </a:p>
                  </a:txBody>
                  <a:tcPr/>
                </a:tc>
                <a:tc>
                  <a:txBody>
                    <a:bodyPr/>
                    <a:lstStyle/>
                    <a:p>
                      <a:r>
                        <a:rPr lang="en-ID" sz="1800" dirty="0">
                          <a:latin typeface="Arial Rounded MT Bold" panose="020F0704030504030204" pitchFamily="34" charset="0"/>
                        </a:rPr>
                        <a:t>Test, </a:t>
                      </a:r>
                      <a:r>
                        <a:rPr lang="en-ID" sz="1800" dirty="0" err="1">
                          <a:latin typeface="Arial Rounded MT Bold" panose="020F0704030504030204" pitchFamily="34" charset="0"/>
                        </a:rPr>
                        <a:t>kuesioner</a:t>
                      </a:r>
                      <a:endParaRPr lang="en-ID" sz="1800" dirty="0">
                        <a:latin typeface="Arial Rounded MT Bold" panose="020F0704030504030204" pitchFamily="34" charset="0"/>
                      </a:endParaRPr>
                    </a:p>
                  </a:txBody>
                  <a:tcPr/>
                </a:tc>
                <a:tc>
                  <a:txBody>
                    <a:bodyPr/>
                    <a:lstStyle/>
                    <a:p>
                      <a:r>
                        <a:rPr lang="en-ID" sz="1800" dirty="0" err="1">
                          <a:latin typeface="Arial Rounded MT Bold" panose="020F0704030504030204" pitchFamily="34" charset="0"/>
                        </a:rPr>
                        <a:t>Observasi</a:t>
                      </a:r>
                      <a:r>
                        <a:rPr lang="en-ID" sz="1800" dirty="0">
                          <a:latin typeface="Arial Rounded MT Bold" panose="020F0704030504030204" pitchFamily="34" charset="0"/>
                        </a:rPr>
                        <a:t>, </a:t>
                      </a:r>
                      <a:r>
                        <a:rPr lang="en-ID" sz="1800" dirty="0" err="1">
                          <a:latin typeface="Arial Rounded MT Bold" panose="020F0704030504030204" pitchFamily="34" charset="0"/>
                        </a:rPr>
                        <a:t>wawancara</a:t>
                      </a:r>
                      <a:r>
                        <a:rPr lang="en-ID" sz="1800" dirty="0">
                          <a:latin typeface="Arial Rounded MT Bold" panose="020F0704030504030204" pitchFamily="34" charset="0"/>
                        </a:rPr>
                        <a:t>, </a:t>
                      </a:r>
                      <a:r>
                        <a:rPr lang="en-ID" sz="1800" dirty="0" err="1">
                          <a:latin typeface="Arial Rounded MT Bold" panose="020F0704030504030204" pitchFamily="34" charset="0"/>
                        </a:rPr>
                        <a:t>dokumentasi</a:t>
                      </a:r>
                      <a:endParaRPr lang="en-ID" sz="1800" dirty="0">
                        <a:latin typeface="Arial Rounded MT Bold" panose="020F0704030504030204" pitchFamily="34" charset="0"/>
                      </a:endParaRPr>
                    </a:p>
                  </a:txBody>
                  <a:tcPr/>
                </a:tc>
                <a:extLst>
                  <a:ext uri="{0D108BD9-81ED-4DB2-BD59-A6C34878D82A}">
                    <a16:rowId xmlns:a16="http://schemas.microsoft.com/office/drawing/2014/main" val="4012246972"/>
                  </a:ext>
                </a:extLst>
              </a:tr>
            </a:tbl>
          </a:graphicData>
        </a:graphic>
      </p:graphicFrame>
      <p:sp>
        <p:nvSpPr>
          <p:cNvPr id="29" name="TextBox 28">
            <a:extLst>
              <a:ext uri="{FF2B5EF4-FFF2-40B4-BE49-F238E27FC236}">
                <a16:creationId xmlns:a16="http://schemas.microsoft.com/office/drawing/2014/main" id="{6498A34A-3E15-4018-B83A-FBA5B8DD4B2E}"/>
              </a:ext>
            </a:extLst>
          </p:cNvPr>
          <p:cNvSpPr txBox="1"/>
          <p:nvPr/>
        </p:nvSpPr>
        <p:spPr>
          <a:xfrm>
            <a:off x="899592" y="332656"/>
            <a:ext cx="7272808" cy="646331"/>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1800" b="0" i="0" u="none" strike="noStrike" kern="1200" cap="none" spc="0" normalizeH="0" baseline="0" noProof="0" dirty="0">
                <a:ln>
                  <a:noFill/>
                </a:ln>
                <a:solidFill>
                  <a:prstClr val="black"/>
                </a:solidFill>
                <a:effectLst/>
                <a:uLnTx/>
                <a:uFillTx/>
                <a:latin typeface="Arial Rounded MT Bold" panose="020F0704030504030204" pitchFamily="34" charset="0"/>
                <a:ea typeface="Times New Roman" panose="02020603050405020304" pitchFamily="18" charset="0"/>
                <a:cs typeface="Times New Roman" panose="02020603050405020304" pitchFamily="18" charset="0"/>
              </a:rPr>
              <a:t>KARAKTERISTIK KOMPONEN METODE PENELITIAN </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ID" sz="1800" b="0" i="0" u="none" strike="noStrike" kern="1200" cap="none" spc="0" normalizeH="0" baseline="0" noProof="0" dirty="0">
              <a:ln>
                <a:noFill/>
              </a:ln>
              <a:solidFill>
                <a:prstClr val="black"/>
              </a:solidFill>
              <a:effectLst/>
              <a:uLnTx/>
              <a:uFillTx/>
              <a:latin typeface="Calibri" pitchFamily="34" charset="0"/>
              <a:ea typeface="+mn-ea"/>
              <a:cs typeface="Arial" pitchFamily="34" charset="0"/>
            </a:endParaRPr>
          </a:p>
        </p:txBody>
      </p:sp>
    </p:spTree>
    <p:extLst>
      <p:ext uri="{BB962C8B-B14F-4D97-AF65-F5344CB8AC3E}">
        <p14:creationId xmlns:p14="http://schemas.microsoft.com/office/powerpoint/2010/main" val="213929097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30"/>
          <p:cNvGrpSpPr>
            <a:grpSpLocks/>
          </p:cNvGrpSpPr>
          <p:nvPr/>
        </p:nvGrpSpPr>
        <p:grpSpPr bwMode="auto">
          <a:xfrm>
            <a:off x="6265997" y="214290"/>
            <a:ext cx="938213" cy="6643710"/>
            <a:chOff x="3562340" y="714356"/>
            <a:chExt cx="938222" cy="5760739"/>
          </a:xfrm>
          <a:solidFill>
            <a:srgbClr val="FF0000"/>
          </a:solidFill>
        </p:grpSpPr>
        <p:sp>
          <p:nvSpPr>
            <p:cNvPr id="34" name="Flowchart: Magnetic Disk 33"/>
            <p:cNvSpPr/>
            <p:nvPr/>
          </p:nvSpPr>
          <p:spPr bwMode="auto">
            <a:xfrm>
              <a:off x="3571876" y="6081767"/>
              <a:ext cx="928686" cy="393328"/>
            </a:xfrm>
            <a:prstGeom prst="flowChartMagneticDisk">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a:ea typeface="+mn-ea"/>
                <a:cs typeface="+mn-cs"/>
              </a:endParaRPr>
            </a:p>
          </p:txBody>
        </p:sp>
        <p:sp>
          <p:nvSpPr>
            <p:cNvPr id="35" name="Flowchart: Magnetic Disk 34"/>
            <p:cNvSpPr/>
            <p:nvPr/>
          </p:nvSpPr>
          <p:spPr bwMode="auto">
            <a:xfrm>
              <a:off x="3786188" y="857250"/>
              <a:ext cx="500062" cy="393328"/>
            </a:xfrm>
            <a:prstGeom prst="flowChartMagneticDisk">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a:ea typeface="+mn-ea"/>
                <a:cs typeface="+mn-cs"/>
              </a:endParaRPr>
            </a:p>
          </p:txBody>
        </p:sp>
        <p:sp>
          <p:nvSpPr>
            <p:cNvPr id="36" name="Flowchart: Magnetic Disk 35"/>
            <p:cNvSpPr/>
            <p:nvPr/>
          </p:nvSpPr>
          <p:spPr bwMode="auto">
            <a:xfrm>
              <a:off x="3786188" y="1119469"/>
              <a:ext cx="500062" cy="393328"/>
            </a:xfrm>
            <a:prstGeom prst="flowChartMagneticDisk">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a:ea typeface="+mn-ea"/>
                <a:cs typeface="+mn-cs"/>
              </a:endParaRPr>
            </a:p>
          </p:txBody>
        </p:sp>
        <p:sp>
          <p:nvSpPr>
            <p:cNvPr id="37" name="Flowchart: Magnetic Disk 36"/>
            <p:cNvSpPr/>
            <p:nvPr/>
          </p:nvSpPr>
          <p:spPr bwMode="auto">
            <a:xfrm>
              <a:off x="3786188" y="1381687"/>
              <a:ext cx="500062" cy="393328"/>
            </a:xfrm>
            <a:prstGeom prst="flowChartMagneticDisk">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a:ea typeface="+mn-ea"/>
                <a:cs typeface="+mn-cs"/>
              </a:endParaRPr>
            </a:p>
          </p:txBody>
        </p:sp>
        <p:sp>
          <p:nvSpPr>
            <p:cNvPr id="38" name="Flowchart: Magnetic Disk 37"/>
            <p:cNvSpPr/>
            <p:nvPr/>
          </p:nvSpPr>
          <p:spPr bwMode="auto">
            <a:xfrm>
              <a:off x="3786188" y="1643906"/>
              <a:ext cx="500062" cy="393328"/>
            </a:xfrm>
            <a:prstGeom prst="flowChartMagneticDisk">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a:ea typeface="+mn-ea"/>
                <a:cs typeface="+mn-cs"/>
              </a:endParaRPr>
            </a:p>
          </p:txBody>
        </p:sp>
        <p:sp>
          <p:nvSpPr>
            <p:cNvPr id="39" name="Flowchart: Magnetic Disk 38"/>
            <p:cNvSpPr/>
            <p:nvPr/>
          </p:nvSpPr>
          <p:spPr bwMode="auto">
            <a:xfrm>
              <a:off x="3786188" y="1840570"/>
              <a:ext cx="500062" cy="393328"/>
            </a:xfrm>
            <a:prstGeom prst="flowChartMagneticDisk">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a:ea typeface="+mn-ea"/>
                <a:cs typeface="+mn-cs"/>
              </a:endParaRPr>
            </a:p>
          </p:txBody>
        </p:sp>
        <p:sp>
          <p:nvSpPr>
            <p:cNvPr id="40" name="Flowchart: Magnetic Disk 39"/>
            <p:cNvSpPr/>
            <p:nvPr/>
          </p:nvSpPr>
          <p:spPr bwMode="auto">
            <a:xfrm>
              <a:off x="3786188" y="2102789"/>
              <a:ext cx="500062" cy="393328"/>
            </a:xfrm>
            <a:prstGeom prst="flowChartMagneticDisk">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a:ea typeface="+mn-ea"/>
                <a:cs typeface="+mn-cs"/>
              </a:endParaRPr>
            </a:p>
          </p:txBody>
        </p:sp>
        <p:sp>
          <p:nvSpPr>
            <p:cNvPr id="41" name="Flowchart: Magnetic Disk 40"/>
            <p:cNvSpPr/>
            <p:nvPr/>
          </p:nvSpPr>
          <p:spPr bwMode="auto">
            <a:xfrm>
              <a:off x="3786188" y="2365007"/>
              <a:ext cx="500062" cy="393328"/>
            </a:xfrm>
            <a:prstGeom prst="flowChartMagneticDisk">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a:ea typeface="+mn-ea"/>
                <a:cs typeface="+mn-cs"/>
              </a:endParaRPr>
            </a:p>
          </p:txBody>
        </p:sp>
        <p:sp>
          <p:nvSpPr>
            <p:cNvPr id="42" name="Flowchart: Magnetic Disk 41"/>
            <p:cNvSpPr/>
            <p:nvPr/>
          </p:nvSpPr>
          <p:spPr bwMode="auto">
            <a:xfrm>
              <a:off x="3786188" y="2627226"/>
              <a:ext cx="500062" cy="393328"/>
            </a:xfrm>
            <a:prstGeom prst="flowChartMagneticDisk">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a:ea typeface="+mn-ea"/>
                <a:cs typeface="+mn-cs"/>
              </a:endParaRPr>
            </a:p>
          </p:txBody>
        </p:sp>
        <p:sp>
          <p:nvSpPr>
            <p:cNvPr id="43" name="Flowchart: Magnetic Disk 42"/>
            <p:cNvSpPr/>
            <p:nvPr/>
          </p:nvSpPr>
          <p:spPr bwMode="auto">
            <a:xfrm>
              <a:off x="3786188" y="2889445"/>
              <a:ext cx="500062" cy="393328"/>
            </a:xfrm>
            <a:prstGeom prst="flowChartMagneticDisk">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a:ea typeface="+mn-ea"/>
                <a:cs typeface="+mn-cs"/>
              </a:endParaRPr>
            </a:p>
          </p:txBody>
        </p:sp>
        <p:sp>
          <p:nvSpPr>
            <p:cNvPr id="44" name="Flowchart: Magnetic Disk 43"/>
            <p:cNvSpPr/>
            <p:nvPr/>
          </p:nvSpPr>
          <p:spPr bwMode="auto">
            <a:xfrm>
              <a:off x="3786188" y="3151663"/>
              <a:ext cx="500062" cy="393328"/>
            </a:xfrm>
            <a:prstGeom prst="flowChartMagneticDisk">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a:ea typeface="+mn-ea"/>
                <a:cs typeface="+mn-cs"/>
              </a:endParaRPr>
            </a:p>
          </p:txBody>
        </p:sp>
        <p:sp>
          <p:nvSpPr>
            <p:cNvPr id="45" name="Flowchart: Magnetic Disk 44"/>
            <p:cNvSpPr/>
            <p:nvPr/>
          </p:nvSpPr>
          <p:spPr bwMode="auto">
            <a:xfrm>
              <a:off x="3786188" y="3413882"/>
              <a:ext cx="500062" cy="393328"/>
            </a:xfrm>
            <a:prstGeom prst="flowChartMagneticDisk">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a:ea typeface="+mn-ea"/>
                <a:cs typeface="+mn-cs"/>
              </a:endParaRPr>
            </a:p>
          </p:txBody>
        </p:sp>
        <p:sp>
          <p:nvSpPr>
            <p:cNvPr id="46" name="Flowchart: Magnetic Disk 45"/>
            <p:cNvSpPr/>
            <p:nvPr/>
          </p:nvSpPr>
          <p:spPr bwMode="auto">
            <a:xfrm>
              <a:off x="3786188" y="3676101"/>
              <a:ext cx="500062" cy="393328"/>
            </a:xfrm>
            <a:prstGeom prst="flowChartMagneticDisk">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a:ea typeface="+mn-ea"/>
                <a:cs typeface="+mn-cs"/>
              </a:endParaRPr>
            </a:p>
          </p:txBody>
        </p:sp>
        <p:sp>
          <p:nvSpPr>
            <p:cNvPr id="47" name="Flowchart: Magnetic Disk 46"/>
            <p:cNvSpPr/>
            <p:nvPr/>
          </p:nvSpPr>
          <p:spPr bwMode="auto">
            <a:xfrm>
              <a:off x="3786188" y="3872765"/>
              <a:ext cx="500062" cy="393328"/>
            </a:xfrm>
            <a:prstGeom prst="flowChartMagneticDisk">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a:ea typeface="+mn-ea"/>
                <a:cs typeface="+mn-cs"/>
              </a:endParaRPr>
            </a:p>
          </p:txBody>
        </p:sp>
        <p:sp>
          <p:nvSpPr>
            <p:cNvPr id="48" name="Flowchart: Magnetic Disk 47"/>
            <p:cNvSpPr/>
            <p:nvPr/>
          </p:nvSpPr>
          <p:spPr bwMode="auto">
            <a:xfrm>
              <a:off x="3786188" y="4134984"/>
              <a:ext cx="500062" cy="393328"/>
            </a:xfrm>
            <a:prstGeom prst="flowChartMagneticDisk">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a:ea typeface="+mn-ea"/>
                <a:cs typeface="+mn-cs"/>
              </a:endParaRPr>
            </a:p>
          </p:txBody>
        </p:sp>
        <p:sp>
          <p:nvSpPr>
            <p:cNvPr id="49" name="Flowchart: Magnetic Disk 48"/>
            <p:cNvSpPr/>
            <p:nvPr/>
          </p:nvSpPr>
          <p:spPr bwMode="auto">
            <a:xfrm>
              <a:off x="3786188" y="4397202"/>
              <a:ext cx="500062" cy="393328"/>
            </a:xfrm>
            <a:prstGeom prst="flowChartMagneticDisk">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a:ea typeface="+mn-ea"/>
                <a:cs typeface="+mn-cs"/>
              </a:endParaRPr>
            </a:p>
          </p:txBody>
        </p:sp>
        <p:sp>
          <p:nvSpPr>
            <p:cNvPr id="50" name="Flowchart: Magnetic Disk 49"/>
            <p:cNvSpPr/>
            <p:nvPr/>
          </p:nvSpPr>
          <p:spPr bwMode="auto">
            <a:xfrm>
              <a:off x="3786188" y="4659421"/>
              <a:ext cx="500062" cy="393328"/>
            </a:xfrm>
            <a:prstGeom prst="flowChartMagneticDisk">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a:ea typeface="+mn-ea"/>
                <a:cs typeface="+mn-cs"/>
              </a:endParaRPr>
            </a:p>
          </p:txBody>
        </p:sp>
        <p:sp>
          <p:nvSpPr>
            <p:cNvPr id="51" name="Flowchart: Magnetic Disk 50"/>
            <p:cNvSpPr/>
            <p:nvPr/>
          </p:nvSpPr>
          <p:spPr bwMode="auto">
            <a:xfrm>
              <a:off x="3786188" y="4790508"/>
              <a:ext cx="500062" cy="393328"/>
            </a:xfrm>
            <a:prstGeom prst="flowChartMagneticDisk">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a:ea typeface="+mn-ea"/>
                <a:cs typeface="+mn-cs"/>
              </a:endParaRPr>
            </a:p>
          </p:txBody>
        </p:sp>
        <p:sp>
          <p:nvSpPr>
            <p:cNvPr id="52" name="Flowchart: Magnetic Disk 51"/>
            <p:cNvSpPr/>
            <p:nvPr/>
          </p:nvSpPr>
          <p:spPr bwMode="auto">
            <a:xfrm>
              <a:off x="3786188" y="5052727"/>
              <a:ext cx="500062" cy="393328"/>
            </a:xfrm>
            <a:prstGeom prst="flowChartMagneticDisk">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a:ea typeface="+mn-ea"/>
                <a:cs typeface="+mn-cs"/>
              </a:endParaRPr>
            </a:p>
          </p:txBody>
        </p:sp>
        <p:sp>
          <p:nvSpPr>
            <p:cNvPr id="53" name="Flowchart: Magnetic Disk 52"/>
            <p:cNvSpPr/>
            <p:nvPr/>
          </p:nvSpPr>
          <p:spPr bwMode="auto">
            <a:xfrm>
              <a:off x="3786188" y="5249391"/>
              <a:ext cx="500062" cy="393328"/>
            </a:xfrm>
            <a:prstGeom prst="flowChartMagneticDisk">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a:ea typeface="+mn-ea"/>
                <a:cs typeface="+mn-cs"/>
              </a:endParaRPr>
            </a:p>
          </p:txBody>
        </p:sp>
        <p:sp>
          <p:nvSpPr>
            <p:cNvPr id="54" name="Flowchart: Magnetic Disk 53"/>
            <p:cNvSpPr/>
            <p:nvPr/>
          </p:nvSpPr>
          <p:spPr bwMode="auto">
            <a:xfrm>
              <a:off x="3786188" y="5511610"/>
              <a:ext cx="500062" cy="393328"/>
            </a:xfrm>
            <a:prstGeom prst="flowChartMagneticDisk">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a:ea typeface="+mn-ea"/>
                <a:cs typeface="+mn-cs"/>
              </a:endParaRPr>
            </a:p>
          </p:txBody>
        </p:sp>
        <p:sp>
          <p:nvSpPr>
            <p:cNvPr id="55" name="Flowchart: Magnetic Disk 54"/>
            <p:cNvSpPr/>
            <p:nvPr/>
          </p:nvSpPr>
          <p:spPr bwMode="auto">
            <a:xfrm>
              <a:off x="3786188" y="5773828"/>
              <a:ext cx="500062" cy="393328"/>
            </a:xfrm>
            <a:prstGeom prst="flowChartMagneticDisk">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a:ea typeface="+mn-ea"/>
                <a:cs typeface="+mn-cs"/>
              </a:endParaRPr>
            </a:p>
          </p:txBody>
        </p:sp>
        <p:sp>
          <p:nvSpPr>
            <p:cNvPr id="56" name="Flowchart: Magnetic Disk 55"/>
            <p:cNvSpPr/>
            <p:nvPr/>
          </p:nvSpPr>
          <p:spPr bwMode="auto">
            <a:xfrm>
              <a:off x="3562340" y="714356"/>
              <a:ext cx="938222" cy="250452"/>
            </a:xfrm>
            <a:prstGeom prst="flowChartMagneticDisk">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3" name="Group 30"/>
          <p:cNvGrpSpPr>
            <a:grpSpLocks/>
          </p:cNvGrpSpPr>
          <p:nvPr/>
        </p:nvGrpSpPr>
        <p:grpSpPr bwMode="auto">
          <a:xfrm>
            <a:off x="1425855" y="214290"/>
            <a:ext cx="938213" cy="6643710"/>
            <a:chOff x="3562340" y="714356"/>
            <a:chExt cx="938222" cy="5760739"/>
          </a:xfrm>
          <a:solidFill>
            <a:srgbClr val="FF0000"/>
          </a:solidFill>
        </p:grpSpPr>
        <p:sp>
          <p:nvSpPr>
            <p:cNvPr id="10" name="Flowchart: Magnetic Disk 9"/>
            <p:cNvSpPr/>
            <p:nvPr/>
          </p:nvSpPr>
          <p:spPr bwMode="auto">
            <a:xfrm>
              <a:off x="3571876" y="6081767"/>
              <a:ext cx="928686" cy="393328"/>
            </a:xfrm>
            <a:prstGeom prst="flowChartMagneticDisk">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Flowchart: Magnetic Disk 10"/>
            <p:cNvSpPr/>
            <p:nvPr/>
          </p:nvSpPr>
          <p:spPr bwMode="auto">
            <a:xfrm>
              <a:off x="3786188" y="857250"/>
              <a:ext cx="500062" cy="393328"/>
            </a:xfrm>
            <a:prstGeom prst="flowChartMagneticDisk">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a:ea typeface="+mn-ea"/>
                <a:cs typeface="+mn-cs"/>
              </a:endParaRPr>
            </a:p>
          </p:txBody>
        </p:sp>
        <p:sp>
          <p:nvSpPr>
            <p:cNvPr id="12" name="Flowchart: Magnetic Disk 11"/>
            <p:cNvSpPr/>
            <p:nvPr/>
          </p:nvSpPr>
          <p:spPr bwMode="auto">
            <a:xfrm>
              <a:off x="3786188" y="1119469"/>
              <a:ext cx="500062" cy="393328"/>
            </a:xfrm>
            <a:prstGeom prst="flowChartMagneticDisk">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Flowchart: Magnetic Disk 12"/>
            <p:cNvSpPr/>
            <p:nvPr/>
          </p:nvSpPr>
          <p:spPr bwMode="auto">
            <a:xfrm>
              <a:off x="3786188" y="1381687"/>
              <a:ext cx="500062" cy="393328"/>
            </a:xfrm>
            <a:prstGeom prst="flowChartMagneticDisk">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a:ea typeface="+mn-ea"/>
                <a:cs typeface="+mn-cs"/>
              </a:endParaRPr>
            </a:p>
          </p:txBody>
        </p:sp>
        <p:sp>
          <p:nvSpPr>
            <p:cNvPr id="14" name="Flowchart: Magnetic Disk 13"/>
            <p:cNvSpPr/>
            <p:nvPr/>
          </p:nvSpPr>
          <p:spPr bwMode="auto">
            <a:xfrm>
              <a:off x="3786188" y="1643906"/>
              <a:ext cx="500062" cy="393328"/>
            </a:xfrm>
            <a:prstGeom prst="flowChartMagneticDisk">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Flowchart: Magnetic Disk 14"/>
            <p:cNvSpPr/>
            <p:nvPr/>
          </p:nvSpPr>
          <p:spPr bwMode="auto">
            <a:xfrm>
              <a:off x="3786188" y="1840570"/>
              <a:ext cx="500062" cy="393328"/>
            </a:xfrm>
            <a:prstGeom prst="flowChartMagneticDisk">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a:ea typeface="+mn-ea"/>
                <a:cs typeface="+mn-cs"/>
              </a:endParaRPr>
            </a:p>
          </p:txBody>
        </p:sp>
        <p:sp>
          <p:nvSpPr>
            <p:cNvPr id="16" name="Flowchart: Magnetic Disk 15"/>
            <p:cNvSpPr/>
            <p:nvPr/>
          </p:nvSpPr>
          <p:spPr bwMode="auto">
            <a:xfrm>
              <a:off x="3786188" y="2102789"/>
              <a:ext cx="500062" cy="393328"/>
            </a:xfrm>
            <a:prstGeom prst="flowChartMagneticDisk">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a:ea typeface="+mn-ea"/>
                <a:cs typeface="+mn-cs"/>
              </a:endParaRPr>
            </a:p>
          </p:txBody>
        </p:sp>
        <p:sp>
          <p:nvSpPr>
            <p:cNvPr id="17" name="Flowchart: Magnetic Disk 16"/>
            <p:cNvSpPr/>
            <p:nvPr/>
          </p:nvSpPr>
          <p:spPr bwMode="auto">
            <a:xfrm>
              <a:off x="3786188" y="2365007"/>
              <a:ext cx="500062" cy="393328"/>
            </a:xfrm>
            <a:prstGeom prst="flowChartMagneticDisk">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a:ea typeface="+mn-ea"/>
                <a:cs typeface="+mn-cs"/>
              </a:endParaRPr>
            </a:p>
          </p:txBody>
        </p:sp>
        <p:sp>
          <p:nvSpPr>
            <p:cNvPr id="18" name="Flowchart: Magnetic Disk 17"/>
            <p:cNvSpPr/>
            <p:nvPr/>
          </p:nvSpPr>
          <p:spPr bwMode="auto">
            <a:xfrm>
              <a:off x="3786188" y="2627226"/>
              <a:ext cx="500062" cy="393328"/>
            </a:xfrm>
            <a:prstGeom prst="flowChartMagneticDisk">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Flowchart: Magnetic Disk 18"/>
            <p:cNvSpPr/>
            <p:nvPr/>
          </p:nvSpPr>
          <p:spPr bwMode="auto">
            <a:xfrm>
              <a:off x="3786188" y="2889445"/>
              <a:ext cx="500062" cy="393328"/>
            </a:xfrm>
            <a:prstGeom prst="flowChartMagneticDisk">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a:ea typeface="+mn-ea"/>
                <a:cs typeface="+mn-cs"/>
              </a:endParaRPr>
            </a:p>
          </p:txBody>
        </p:sp>
        <p:sp>
          <p:nvSpPr>
            <p:cNvPr id="20" name="Flowchart: Magnetic Disk 19"/>
            <p:cNvSpPr/>
            <p:nvPr/>
          </p:nvSpPr>
          <p:spPr bwMode="auto">
            <a:xfrm>
              <a:off x="3786188" y="3151663"/>
              <a:ext cx="500062" cy="393328"/>
            </a:xfrm>
            <a:prstGeom prst="flowChartMagneticDisk">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Flowchart: Magnetic Disk 20"/>
            <p:cNvSpPr/>
            <p:nvPr/>
          </p:nvSpPr>
          <p:spPr bwMode="auto">
            <a:xfrm>
              <a:off x="3786188" y="3413882"/>
              <a:ext cx="500062" cy="393328"/>
            </a:xfrm>
            <a:prstGeom prst="flowChartMagneticDisk">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a:ea typeface="+mn-ea"/>
                <a:cs typeface="+mn-cs"/>
              </a:endParaRPr>
            </a:p>
          </p:txBody>
        </p:sp>
        <p:sp>
          <p:nvSpPr>
            <p:cNvPr id="22" name="Flowchart: Magnetic Disk 21"/>
            <p:cNvSpPr/>
            <p:nvPr/>
          </p:nvSpPr>
          <p:spPr bwMode="auto">
            <a:xfrm>
              <a:off x="3786188" y="3676101"/>
              <a:ext cx="500062" cy="393328"/>
            </a:xfrm>
            <a:prstGeom prst="flowChartMagneticDisk">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Flowchart: Magnetic Disk 22"/>
            <p:cNvSpPr/>
            <p:nvPr/>
          </p:nvSpPr>
          <p:spPr bwMode="auto">
            <a:xfrm>
              <a:off x="3786188" y="3872765"/>
              <a:ext cx="500062" cy="393328"/>
            </a:xfrm>
            <a:prstGeom prst="flowChartMagneticDisk">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a:ea typeface="+mn-ea"/>
                <a:cs typeface="+mn-cs"/>
              </a:endParaRPr>
            </a:p>
          </p:txBody>
        </p:sp>
        <p:sp>
          <p:nvSpPr>
            <p:cNvPr id="24" name="Flowchart: Magnetic Disk 23"/>
            <p:cNvSpPr/>
            <p:nvPr/>
          </p:nvSpPr>
          <p:spPr bwMode="auto">
            <a:xfrm>
              <a:off x="3786188" y="4134984"/>
              <a:ext cx="500062" cy="393328"/>
            </a:xfrm>
            <a:prstGeom prst="flowChartMagneticDisk">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Flowchart: Magnetic Disk 24"/>
            <p:cNvSpPr/>
            <p:nvPr/>
          </p:nvSpPr>
          <p:spPr bwMode="auto">
            <a:xfrm>
              <a:off x="3786188" y="4397202"/>
              <a:ext cx="500062" cy="393328"/>
            </a:xfrm>
            <a:prstGeom prst="flowChartMagneticDisk">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a:ea typeface="+mn-ea"/>
                <a:cs typeface="+mn-cs"/>
              </a:endParaRPr>
            </a:p>
          </p:txBody>
        </p:sp>
        <p:sp>
          <p:nvSpPr>
            <p:cNvPr id="26" name="Flowchart: Magnetic Disk 25"/>
            <p:cNvSpPr/>
            <p:nvPr/>
          </p:nvSpPr>
          <p:spPr bwMode="auto">
            <a:xfrm>
              <a:off x="3786188" y="4659421"/>
              <a:ext cx="500062" cy="393328"/>
            </a:xfrm>
            <a:prstGeom prst="flowChartMagneticDisk">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a:ea typeface="+mn-ea"/>
                <a:cs typeface="+mn-cs"/>
              </a:endParaRPr>
            </a:p>
          </p:txBody>
        </p:sp>
        <p:sp>
          <p:nvSpPr>
            <p:cNvPr id="27" name="Flowchart: Magnetic Disk 26"/>
            <p:cNvSpPr/>
            <p:nvPr/>
          </p:nvSpPr>
          <p:spPr bwMode="auto">
            <a:xfrm>
              <a:off x="3786188" y="4790508"/>
              <a:ext cx="500062" cy="393328"/>
            </a:xfrm>
            <a:prstGeom prst="flowChartMagneticDisk">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a:ea typeface="+mn-ea"/>
                <a:cs typeface="+mn-cs"/>
              </a:endParaRPr>
            </a:p>
          </p:txBody>
        </p:sp>
        <p:sp>
          <p:nvSpPr>
            <p:cNvPr id="28" name="Flowchart: Magnetic Disk 27"/>
            <p:cNvSpPr/>
            <p:nvPr/>
          </p:nvSpPr>
          <p:spPr bwMode="auto">
            <a:xfrm>
              <a:off x="3786188" y="5052727"/>
              <a:ext cx="500062" cy="393328"/>
            </a:xfrm>
            <a:prstGeom prst="flowChartMagneticDisk">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a:ea typeface="+mn-ea"/>
                <a:cs typeface="+mn-cs"/>
              </a:endParaRPr>
            </a:p>
          </p:txBody>
        </p:sp>
        <p:sp>
          <p:nvSpPr>
            <p:cNvPr id="29" name="Flowchart: Magnetic Disk 28"/>
            <p:cNvSpPr/>
            <p:nvPr/>
          </p:nvSpPr>
          <p:spPr bwMode="auto">
            <a:xfrm>
              <a:off x="3786188" y="5249391"/>
              <a:ext cx="500062" cy="393328"/>
            </a:xfrm>
            <a:prstGeom prst="flowChartMagneticDisk">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a:ea typeface="+mn-ea"/>
                <a:cs typeface="+mn-cs"/>
              </a:endParaRPr>
            </a:p>
          </p:txBody>
        </p:sp>
        <p:sp>
          <p:nvSpPr>
            <p:cNvPr id="30" name="Flowchart: Magnetic Disk 29"/>
            <p:cNvSpPr/>
            <p:nvPr/>
          </p:nvSpPr>
          <p:spPr bwMode="auto">
            <a:xfrm>
              <a:off x="3786188" y="5511610"/>
              <a:ext cx="500062" cy="393328"/>
            </a:xfrm>
            <a:prstGeom prst="flowChartMagneticDisk">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a:ea typeface="+mn-ea"/>
                <a:cs typeface="+mn-cs"/>
              </a:endParaRPr>
            </a:p>
          </p:txBody>
        </p:sp>
        <p:sp>
          <p:nvSpPr>
            <p:cNvPr id="31" name="Flowchart: Magnetic Disk 30"/>
            <p:cNvSpPr/>
            <p:nvPr/>
          </p:nvSpPr>
          <p:spPr bwMode="auto">
            <a:xfrm>
              <a:off x="3786188" y="5773828"/>
              <a:ext cx="500062" cy="393328"/>
            </a:xfrm>
            <a:prstGeom prst="flowChartMagneticDisk">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a:ea typeface="+mn-ea"/>
                <a:cs typeface="+mn-cs"/>
              </a:endParaRPr>
            </a:p>
          </p:txBody>
        </p:sp>
        <p:sp>
          <p:nvSpPr>
            <p:cNvPr id="32" name="Flowchart: Magnetic Disk 31"/>
            <p:cNvSpPr/>
            <p:nvPr/>
          </p:nvSpPr>
          <p:spPr bwMode="auto">
            <a:xfrm>
              <a:off x="3562340" y="714356"/>
              <a:ext cx="938222" cy="250452"/>
            </a:xfrm>
            <a:prstGeom prst="flowChartMagneticDisk">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5" name="Rounded Rectangle 4"/>
          <p:cNvSpPr/>
          <p:nvPr/>
        </p:nvSpPr>
        <p:spPr>
          <a:xfrm>
            <a:off x="971600" y="642919"/>
            <a:ext cx="6984776" cy="1143008"/>
          </a:xfrm>
          <a:prstGeom prst="roundRect">
            <a:avLst>
              <a:gd name="adj" fmla="val 7524"/>
            </a:avLst>
          </a:prstGeom>
          <a:solidFill>
            <a:schemeClr val="tx2">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Arial Rounded MT Bold" pitchFamily="34" charset="0"/>
                <a:ea typeface="+mn-ea"/>
                <a:cs typeface="+mn-cs"/>
              </a:rPr>
              <a:t> </a:t>
            </a:r>
            <a:r>
              <a:rPr kumimoji="0" lang="en-US" sz="2400" b="0" i="0" u="none" strike="noStrike" kern="1200" cap="none" spc="0" normalizeH="0" baseline="0" noProof="0" dirty="0">
                <a:ln>
                  <a:noFill/>
                </a:ln>
                <a:solidFill>
                  <a:prstClr val="white"/>
                </a:solidFill>
                <a:effectLst/>
                <a:uLnTx/>
                <a:uFillTx/>
                <a:latin typeface="Arial Rounded MT Bold" pitchFamily="34" charset="0"/>
                <a:ea typeface="+mn-ea"/>
                <a:cs typeface="+mn-cs"/>
              </a:rPr>
              <a:t>PENGERTIAN METODE PENELITIAAN</a:t>
            </a:r>
            <a:endParaRPr kumimoji="0" lang="id-ID" sz="2400" b="0" i="0" u="none" strike="noStrike" kern="1200" cap="none" spc="0" normalizeH="0" baseline="0" noProof="0" dirty="0">
              <a:ln>
                <a:noFill/>
              </a:ln>
              <a:solidFill>
                <a:prstClr val="white"/>
              </a:solidFill>
              <a:effectLst/>
              <a:uLnTx/>
              <a:uFillTx/>
              <a:latin typeface="Arial Rounded MT Bold" pitchFamily="34" charset="0"/>
              <a:ea typeface="+mn-ea"/>
              <a:cs typeface="+mn-cs"/>
            </a:endParaRPr>
          </a:p>
        </p:txBody>
      </p:sp>
      <p:sp>
        <p:nvSpPr>
          <p:cNvPr id="6" name="Rounded Rectangle 5"/>
          <p:cNvSpPr/>
          <p:nvPr/>
        </p:nvSpPr>
        <p:spPr>
          <a:xfrm>
            <a:off x="971600" y="2000240"/>
            <a:ext cx="6984776" cy="3214710"/>
          </a:xfrm>
          <a:prstGeom prst="roundRect">
            <a:avLst>
              <a:gd name="adj" fmla="val 4964"/>
            </a:avLst>
          </a:prstGeom>
          <a:solidFill>
            <a:schemeClr val="accent1">
              <a:lumMod val="75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1431925" marR="0" lvl="0" indent="-1431925" algn="l" defTabSz="914400" rtl="0" eaLnBrk="1" fontAlgn="auto" latinLnBrk="0" hangingPunct="1">
              <a:lnSpc>
                <a:spcPct val="100000"/>
              </a:lnSpc>
              <a:spcBef>
                <a:spcPts val="0"/>
              </a:spcBef>
              <a:spcAft>
                <a:spcPts val="0"/>
              </a:spcAft>
              <a:buClrTx/>
              <a:buSzTx/>
              <a:buFontTx/>
              <a:buNone/>
              <a:tabLst/>
              <a:defRPr/>
            </a:pPr>
            <a:r>
              <a:rPr kumimoji="0" lang="en-GB" sz="2800" b="0" i="0" u="none" strike="noStrike" kern="1200" cap="none" spc="0" normalizeH="0" baseline="0" noProof="0" dirty="0">
                <a:ln>
                  <a:noFill/>
                </a:ln>
                <a:solidFill>
                  <a:prstClr val="white"/>
                </a:solidFill>
                <a:effectLst/>
                <a:uLnTx/>
                <a:uFillTx/>
                <a:latin typeface="Arial Rounded MT Bold" pitchFamily="34" charset="0"/>
                <a:ea typeface="+mn-ea"/>
                <a:cs typeface="+mn-cs"/>
              </a:rPr>
              <a:t>	</a:t>
            </a:r>
            <a:r>
              <a:rPr kumimoji="0" lang="en-GB" sz="3200" b="0" i="0" u="none" strike="noStrike" kern="1200" cap="none" spc="0" normalizeH="0" baseline="0" noProof="0" dirty="0">
                <a:ln>
                  <a:noFill/>
                </a:ln>
                <a:solidFill>
                  <a:prstClr val="white"/>
                </a:solidFill>
                <a:effectLst/>
                <a:uLnTx/>
                <a:uFillTx/>
                <a:latin typeface="Arial Rounded MT Bold" pitchFamily="34" charset="0"/>
                <a:ea typeface="+mn-ea"/>
                <a:cs typeface="+mn-cs"/>
              </a:rPr>
              <a:t>CARA ILMIAH UNTUK MENDAPATKAN DATA </a:t>
            </a:r>
          </a:p>
          <a:p>
            <a:pPr marL="1431925" marR="0" lvl="0" indent="-1431925" algn="l" defTabSz="914400" rtl="0" eaLnBrk="1" fontAlgn="auto" latinLnBrk="0" hangingPunct="1">
              <a:lnSpc>
                <a:spcPct val="100000"/>
              </a:lnSpc>
              <a:spcBef>
                <a:spcPts val="0"/>
              </a:spcBef>
              <a:spcAft>
                <a:spcPts val="0"/>
              </a:spcAft>
              <a:buClrTx/>
              <a:buSzTx/>
              <a:buFontTx/>
              <a:buNone/>
              <a:tabLst/>
              <a:defRPr/>
            </a:pPr>
            <a:r>
              <a:rPr kumimoji="0" lang="en-GB" sz="3200" b="0" i="0" u="none" strike="noStrike" kern="1200" cap="none" spc="0" normalizeH="0" baseline="0" noProof="0" dirty="0">
                <a:ln>
                  <a:noFill/>
                </a:ln>
                <a:solidFill>
                  <a:prstClr val="white"/>
                </a:solidFill>
                <a:effectLst/>
                <a:uLnTx/>
                <a:uFillTx/>
                <a:latin typeface="Arial Rounded MT Bold" pitchFamily="34" charset="0"/>
                <a:ea typeface="+mn-ea"/>
                <a:cs typeface="+mn-cs"/>
              </a:rPr>
              <a:t>	DENGAN TUJUAN DAN KEGUNAAN TERENTU</a:t>
            </a:r>
          </a:p>
        </p:txBody>
      </p:sp>
    </p:spTree>
    <p:extLst>
      <p:ext uri="{BB962C8B-B14F-4D97-AF65-F5344CB8AC3E}">
        <p14:creationId xmlns:p14="http://schemas.microsoft.com/office/powerpoint/2010/main" val="222370460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4"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from="(-#ppt_w/2)" to="(#ppt_x)" calcmode="lin" valueType="num">
                                      <p:cBhvr>
                                        <p:cTn id="7" dur="600" fill="hold">
                                          <p:stCondLst>
                                            <p:cond delay="0"/>
                                          </p:stCondLst>
                                        </p:cTn>
                                        <p:tgtEl>
                                          <p:spTgt spid="5"/>
                                        </p:tgtEl>
                                        <p:attrNameLst>
                                          <p:attrName>ppt_x</p:attrName>
                                        </p:attrNameLst>
                                      </p:cBhvr>
                                    </p:anim>
                                    <p:anim from="0" to="-1.0" calcmode="lin" valueType="num">
                                      <p:cBhvr>
                                        <p:cTn id="8" dur="200" decel="50000" autoRev="1" fill="hold">
                                          <p:stCondLst>
                                            <p:cond delay="600"/>
                                          </p:stCondLst>
                                        </p:cTn>
                                        <p:tgtEl>
                                          <p:spTgt spid="5"/>
                                        </p:tgtEl>
                                        <p:attrNameLst>
                                          <p:attrName>xshear</p:attrName>
                                        </p:attrNameLst>
                                      </p:cBhvr>
                                    </p:anim>
                                    <p:animScale>
                                      <p:cBhvr>
                                        <p:cTn id="9" dur="200" decel="100000" autoRev="1" fill="hold">
                                          <p:stCondLst>
                                            <p:cond delay="600"/>
                                          </p:stCondLst>
                                        </p:cTn>
                                        <p:tgtEl>
                                          <p:spTgt spid="5"/>
                                        </p:tgtEl>
                                      </p:cBhvr>
                                      <p:from x="100000" y="100000"/>
                                      <p:to x="80000" y="100000"/>
                                    </p:animScale>
                                    <p:anim by="(#ppt_h/3+#ppt_w*0.1)" calcmode="lin" valueType="num">
                                      <p:cBhvr additive="sum">
                                        <p:cTn id="10" dur="200" decel="100000" autoRev="1" fill="hold">
                                          <p:stCondLst>
                                            <p:cond delay="600"/>
                                          </p:stCondLst>
                                        </p:cTn>
                                        <p:tgtEl>
                                          <p:spTgt spid="5"/>
                                        </p:tgtEl>
                                        <p:attrNameLst>
                                          <p:attrName>ppt_x</p:attrName>
                                        </p:attrNameLst>
                                      </p:cBhvr>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0" presetClass="entr" presetSubtype="0"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800" decel="100000"/>
                                        <p:tgtEl>
                                          <p:spTgt spid="6"/>
                                        </p:tgtEl>
                                      </p:cBhvr>
                                    </p:animEffect>
                                    <p:anim calcmode="lin" valueType="num">
                                      <p:cBhvr>
                                        <p:cTn id="16" dur="800" decel="100000" fill="hold"/>
                                        <p:tgtEl>
                                          <p:spTgt spid="6"/>
                                        </p:tgtEl>
                                        <p:attrNameLst>
                                          <p:attrName>style.rotation</p:attrName>
                                        </p:attrNameLst>
                                      </p:cBhvr>
                                      <p:tavLst>
                                        <p:tav tm="0">
                                          <p:val>
                                            <p:fltVal val="-90"/>
                                          </p:val>
                                        </p:tav>
                                        <p:tav tm="100000">
                                          <p:val>
                                            <p:fltVal val="0"/>
                                          </p:val>
                                        </p:tav>
                                      </p:tavLst>
                                    </p:anim>
                                    <p:anim calcmode="lin" valueType="num">
                                      <p:cBhvr>
                                        <p:cTn id="17" dur="800" decel="100000" fill="hold"/>
                                        <p:tgtEl>
                                          <p:spTgt spid="6"/>
                                        </p:tgtEl>
                                        <p:attrNameLst>
                                          <p:attrName>ppt_x</p:attrName>
                                        </p:attrNameLst>
                                      </p:cBhvr>
                                      <p:tavLst>
                                        <p:tav tm="0">
                                          <p:val>
                                            <p:strVal val="#ppt_x+0.4"/>
                                          </p:val>
                                        </p:tav>
                                        <p:tav tm="100000">
                                          <p:val>
                                            <p:strVal val="#ppt_x-0.05"/>
                                          </p:val>
                                        </p:tav>
                                      </p:tavLst>
                                    </p:anim>
                                    <p:anim calcmode="lin" valueType="num">
                                      <p:cBhvr>
                                        <p:cTn id="18" dur="800" decel="100000" fill="hold"/>
                                        <p:tgtEl>
                                          <p:spTgt spid="6"/>
                                        </p:tgtEl>
                                        <p:attrNameLst>
                                          <p:attrName>ppt_y</p:attrName>
                                        </p:attrNameLst>
                                      </p:cBhvr>
                                      <p:tavLst>
                                        <p:tav tm="0">
                                          <p:val>
                                            <p:strVal val="#ppt_y-0.4"/>
                                          </p:val>
                                        </p:tav>
                                        <p:tav tm="100000">
                                          <p:val>
                                            <p:strVal val="#ppt_y+0.1"/>
                                          </p:val>
                                        </p:tav>
                                      </p:tavLst>
                                    </p:anim>
                                    <p:anim calcmode="lin" valueType="num">
                                      <p:cBhvr>
                                        <p:cTn id="19" dur="200" accel="100000" fill="hold">
                                          <p:stCondLst>
                                            <p:cond delay="800"/>
                                          </p:stCondLst>
                                        </p:cTn>
                                        <p:tgtEl>
                                          <p:spTgt spid="6"/>
                                        </p:tgtEl>
                                        <p:attrNameLst>
                                          <p:attrName>ppt_x</p:attrName>
                                        </p:attrNameLst>
                                      </p:cBhvr>
                                      <p:tavLst>
                                        <p:tav tm="0">
                                          <p:val>
                                            <p:strVal val="#ppt_x-0.05"/>
                                          </p:val>
                                        </p:tav>
                                        <p:tav tm="100000">
                                          <p:val>
                                            <p:strVal val="#ppt_x"/>
                                          </p:val>
                                        </p:tav>
                                      </p:tavLst>
                                    </p:anim>
                                    <p:anim calcmode="lin" valueType="num">
                                      <p:cBhvr>
                                        <p:cTn id="20" dur="200" accel="100000" fill="hold">
                                          <p:stCondLst>
                                            <p:cond delay="800"/>
                                          </p:stCondLst>
                                        </p:cTn>
                                        <p:tgtEl>
                                          <p:spTgt spid="6"/>
                                        </p:tgtEl>
                                        <p:attrNameLst>
                                          <p:attrName>ppt_y</p:attrName>
                                        </p:attrNameLst>
                                      </p:cBhvr>
                                      <p:tavLst>
                                        <p:tav tm="0">
                                          <p:val>
                                            <p:strVal val="#ppt_y+0.1"/>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cBhvr additive="base">
                                        <p:cTn id="25" dur="500" fill="hold"/>
                                        <p:tgtEl>
                                          <p:spTgt spid="3"/>
                                        </p:tgtEl>
                                        <p:attrNameLst>
                                          <p:attrName>ppt_x</p:attrName>
                                        </p:attrNameLst>
                                      </p:cBhvr>
                                      <p:tavLst>
                                        <p:tav tm="0">
                                          <p:val>
                                            <p:strVal val="#ppt_x"/>
                                          </p:val>
                                        </p:tav>
                                        <p:tav tm="100000">
                                          <p:val>
                                            <p:strVal val="#ppt_x"/>
                                          </p:val>
                                        </p:tav>
                                      </p:tavLst>
                                    </p:anim>
                                    <p:anim calcmode="lin" valueType="num">
                                      <p:cBhvr additive="base">
                                        <p:cTn id="26"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2"/>
                                        </p:tgtEl>
                                        <p:attrNameLst>
                                          <p:attrName>style.visibility</p:attrName>
                                        </p:attrNameLst>
                                      </p:cBhvr>
                                      <p:to>
                                        <p:strVal val="visible"/>
                                      </p:to>
                                    </p:set>
                                    <p:anim calcmode="lin" valueType="num">
                                      <p:cBhvr additive="base">
                                        <p:cTn id="31" dur="500" fill="hold"/>
                                        <p:tgtEl>
                                          <p:spTgt spid="2"/>
                                        </p:tgtEl>
                                        <p:attrNameLst>
                                          <p:attrName>ppt_x</p:attrName>
                                        </p:attrNameLst>
                                      </p:cBhvr>
                                      <p:tavLst>
                                        <p:tav tm="0">
                                          <p:val>
                                            <p:strVal val="#ppt_x"/>
                                          </p:val>
                                        </p:tav>
                                        <p:tav tm="100000">
                                          <p:val>
                                            <p:strVal val="#ppt_x"/>
                                          </p:val>
                                        </p:tav>
                                      </p:tavLst>
                                    </p:anim>
                                    <p:anim calcmode="lin" valueType="num">
                                      <p:cBhvr additive="base">
                                        <p:cTn id="3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3A3EDB9F-4DA0-4960-A168-AC7FAD68909B}"/>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673408F-47CA-4E43-85AD-8098AA1DC072}" type="slidenum">
              <a:rPr kumimoji="0" lang="en-US" sz="1400" b="0" i="0" u="none" strike="noStrike" kern="1200" cap="none" spc="0" normalizeH="0" baseline="0" noProof="0" smtClean="0">
                <a:ln>
                  <a:noFill/>
                </a:ln>
                <a:solidFill>
                  <a:srgbClr val="FFFFFF"/>
                </a:solidFill>
                <a:effectLst/>
                <a:uLnTx/>
                <a:uFillTx/>
                <a:latin typeface="Arial"/>
                <a:ea typeface="+mn-ea"/>
                <a:cs typeface="Arial"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400" b="0" i="0" u="none" strike="noStrike" kern="1200" cap="none" spc="0" normalizeH="0" baseline="0" noProof="0">
              <a:ln>
                <a:noFill/>
              </a:ln>
              <a:solidFill>
                <a:srgbClr val="FFFFFF"/>
              </a:solidFill>
              <a:effectLst/>
              <a:uLnTx/>
              <a:uFillTx/>
              <a:latin typeface="Arial"/>
              <a:ea typeface="+mn-ea"/>
              <a:cs typeface="Arial" pitchFamily="34" charset="0"/>
            </a:endParaRPr>
          </a:p>
        </p:txBody>
      </p:sp>
      <p:graphicFrame>
        <p:nvGraphicFramePr>
          <p:cNvPr id="6" name="Table 6">
            <a:extLst>
              <a:ext uri="{FF2B5EF4-FFF2-40B4-BE49-F238E27FC236}">
                <a16:creationId xmlns:a16="http://schemas.microsoft.com/office/drawing/2014/main" id="{2297FF8B-38F6-420B-9051-AD58450606E6}"/>
              </a:ext>
            </a:extLst>
          </p:cNvPr>
          <p:cNvGraphicFramePr>
            <a:graphicFrameLocks noGrp="1"/>
          </p:cNvGraphicFramePr>
          <p:nvPr/>
        </p:nvGraphicFramePr>
        <p:xfrm>
          <a:off x="179512" y="984534"/>
          <a:ext cx="8784975" cy="5748536"/>
        </p:xfrm>
        <a:graphic>
          <a:graphicData uri="http://schemas.openxmlformats.org/drawingml/2006/table">
            <a:tbl>
              <a:tblPr firstRow="1" bandRow="1">
                <a:tableStyleId>{5C22544A-7EE6-4342-B048-85BDC9FD1C3A}</a:tableStyleId>
              </a:tblPr>
              <a:tblGrid>
                <a:gridCol w="2232248">
                  <a:extLst>
                    <a:ext uri="{9D8B030D-6E8A-4147-A177-3AD203B41FA5}">
                      <a16:colId xmlns:a16="http://schemas.microsoft.com/office/drawing/2014/main" val="1232978636"/>
                    </a:ext>
                  </a:extLst>
                </a:gridCol>
                <a:gridCol w="3024336">
                  <a:extLst>
                    <a:ext uri="{9D8B030D-6E8A-4147-A177-3AD203B41FA5}">
                      <a16:colId xmlns:a16="http://schemas.microsoft.com/office/drawing/2014/main" val="859520857"/>
                    </a:ext>
                  </a:extLst>
                </a:gridCol>
                <a:gridCol w="3528391">
                  <a:extLst>
                    <a:ext uri="{9D8B030D-6E8A-4147-A177-3AD203B41FA5}">
                      <a16:colId xmlns:a16="http://schemas.microsoft.com/office/drawing/2014/main" val="743408980"/>
                    </a:ext>
                  </a:extLst>
                </a:gridCol>
              </a:tblGrid>
              <a:tr h="591840">
                <a:tc>
                  <a:txBody>
                    <a:bodyPr/>
                    <a:lstStyle/>
                    <a:p>
                      <a:r>
                        <a:rPr lang="en-ID" sz="1800" dirty="0">
                          <a:latin typeface="Arial Rounded MT Bold" panose="020F0704030504030204" pitchFamily="34" charset="0"/>
                        </a:rPr>
                        <a:t>KOMPONAN</a:t>
                      </a:r>
                    </a:p>
                  </a:txBody>
                  <a:tcPr anchor="ctr"/>
                </a:tc>
                <a:tc>
                  <a:txBody>
                    <a:bodyPr/>
                    <a:lstStyle/>
                    <a:p>
                      <a:r>
                        <a:rPr lang="en-ID" sz="1800" dirty="0">
                          <a:latin typeface="Arial Rounded MT Bold" panose="020F0704030504030204" pitchFamily="34" charset="0"/>
                        </a:rPr>
                        <a:t>METODE KUANTITATIF</a:t>
                      </a:r>
                    </a:p>
                  </a:txBody>
                  <a:tcPr anchor="ctr"/>
                </a:tc>
                <a:tc>
                  <a:txBody>
                    <a:bodyPr/>
                    <a:lstStyle/>
                    <a:p>
                      <a:r>
                        <a:rPr lang="en-ID" sz="1800" dirty="0">
                          <a:latin typeface="Arial Rounded MT Bold" panose="020F0704030504030204" pitchFamily="34" charset="0"/>
                        </a:rPr>
                        <a:t>METODE KUALITATIF</a:t>
                      </a:r>
                    </a:p>
                  </a:txBody>
                  <a:tcPr anchor="ctr"/>
                </a:tc>
                <a:extLst>
                  <a:ext uri="{0D108BD9-81ED-4DB2-BD59-A6C34878D82A}">
                    <a16:rowId xmlns:a16="http://schemas.microsoft.com/office/drawing/2014/main" val="16951289"/>
                  </a:ext>
                </a:extLst>
              </a:tr>
              <a:tr h="370840">
                <a:tc>
                  <a:txBody>
                    <a:bodyPr/>
                    <a:lstStyle/>
                    <a:p>
                      <a:r>
                        <a:rPr lang="en-ID" sz="1800" dirty="0">
                          <a:latin typeface="Arial Rounded MT Bold" panose="020F0704030504030204" pitchFamily="34" charset="0"/>
                        </a:rPr>
                        <a:t>Data </a:t>
                      </a:r>
                    </a:p>
                  </a:txBody>
                  <a:tcPr/>
                </a:tc>
                <a:tc>
                  <a:txBody>
                    <a:bodyPr/>
                    <a:lstStyle/>
                    <a:p>
                      <a:r>
                        <a:rPr lang="en-ID" sz="1800" dirty="0" err="1">
                          <a:latin typeface="Arial Rounded MT Bold" panose="020F0704030504030204" pitchFamily="34" charset="0"/>
                        </a:rPr>
                        <a:t>Kuantitatif</a:t>
                      </a:r>
                      <a:r>
                        <a:rPr lang="en-ID" sz="1800" dirty="0">
                          <a:latin typeface="Arial Rounded MT Bold" panose="020F0704030504030204" pitchFamily="34" charset="0"/>
                        </a:rPr>
                        <a:t>: nominal, ordinal, interval, ratio</a:t>
                      </a:r>
                    </a:p>
                  </a:txBody>
                  <a:tcPr/>
                </a:tc>
                <a:tc>
                  <a:txBody>
                    <a:bodyPr/>
                    <a:lstStyle/>
                    <a:p>
                      <a:r>
                        <a:rPr lang="en-ID" sz="1800" dirty="0" err="1">
                          <a:latin typeface="Arial Rounded MT Bold" panose="020F0704030504030204" pitchFamily="34" charset="0"/>
                        </a:rPr>
                        <a:t>Kualitatif</a:t>
                      </a:r>
                      <a:r>
                        <a:rPr lang="en-ID" sz="1800" dirty="0">
                          <a:latin typeface="Arial Rounded MT Bold" panose="020F0704030504030204" pitchFamily="34" charset="0"/>
                        </a:rPr>
                        <a:t> </a:t>
                      </a:r>
                      <a:r>
                        <a:rPr lang="en-ID" sz="1800" dirty="0" err="1">
                          <a:latin typeface="Arial Rounded MT Bold" panose="020F0704030504030204" pitchFamily="34" charset="0"/>
                        </a:rPr>
                        <a:t>empiris</a:t>
                      </a:r>
                      <a:r>
                        <a:rPr lang="en-ID" sz="1800" dirty="0">
                          <a:latin typeface="Arial Rounded MT Bold" panose="020F0704030504030204" pitchFamily="34" charset="0"/>
                        </a:rPr>
                        <a:t> dan </a:t>
                      </a:r>
                      <a:r>
                        <a:rPr lang="en-ID" sz="1800" dirty="0" err="1">
                          <a:latin typeface="Arial Rounded MT Bold" panose="020F0704030504030204" pitchFamily="34" charset="0"/>
                        </a:rPr>
                        <a:t>enterpretif</a:t>
                      </a:r>
                      <a:endParaRPr lang="en-ID" sz="1800" dirty="0">
                        <a:latin typeface="Arial Rounded MT Bold" panose="020F0704030504030204" pitchFamily="34" charset="0"/>
                      </a:endParaRPr>
                    </a:p>
                  </a:txBody>
                  <a:tcPr/>
                </a:tc>
                <a:extLst>
                  <a:ext uri="{0D108BD9-81ED-4DB2-BD59-A6C34878D82A}">
                    <a16:rowId xmlns:a16="http://schemas.microsoft.com/office/drawing/2014/main" val="1692010452"/>
                  </a:ext>
                </a:extLst>
              </a:tr>
              <a:tr h="473674">
                <a:tc>
                  <a:txBody>
                    <a:bodyPr/>
                    <a:lstStyle/>
                    <a:p>
                      <a:r>
                        <a:rPr lang="en-ID" sz="1800" dirty="0" err="1">
                          <a:latin typeface="Arial Rounded MT Bold" panose="020F0704030504030204" pitchFamily="34" charset="0"/>
                        </a:rPr>
                        <a:t>Sampel</a:t>
                      </a:r>
                      <a:endParaRPr lang="en-ID" sz="1800" dirty="0">
                        <a:latin typeface="Arial Rounded MT Bold" panose="020F0704030504030204" pitchFamily="34" charset="0"/>
                      </a:endParaRPr>
                    </a:p>
                  </a:txBody>
                  <a:tcPr/>
                </a:tc>
                <a:tc>
                  <a:txBody>
                    <a:bodyPr/>
                    <a:lstStyle/>
                    <a:p>
                      <a:r>
                        <a:rPr lang="en-ID" sz="1800" dirty="0">
                          <a:latin typeface="Arial Rounded MT Bold" panose="020F0704030504030204" pitchFamily="34" charset="0"/>
                        </a:rPr>
                        <a:t>Random, </a:t>
                      </a:r>
                      <a:r>
                        <a:rPr lang="en-ID" sz="1800" dirty="0" err="1">
                          <a:latin typeface="Arial Rounded MT Bold" panose="020F0704030504030204" pitchFamily="34" charset="0"/>
                        </a:rPr>
                        <a:t>jumlah</a:t>
                      </a:r>
                      <a:r>
                        <a:rPr lang="en-ID" sz="1800" dirty="0">
                          <a:latin typeface="Arial Rounded MT Bold" panose="020F0704030504030204" pitchFamily="34" charset="0"/>
                        </a:rPr>
                        <a:t> </a:t>
                      </a:r>
                      <a:r>
                        <a:rPr lang="en-ID" sz="1800" dirty="0" err="1">
                          <a:latin typeface="Arial Rounded MT Bold" panose="020F0704030504030204" pitchFamily="34" charset="0"/>
                        </a:rPr>
                        <a:t>ditentukan</a:t>
                      </a:r>
                      <a:r>
                        <a:rPr lang="en-ID" sz="1800" dirty="0">
                          <a:latin typeface="Arial Rounded MT Bold" panose="020F0704030504030204" pitchFamily="34" charset="0"/>
                        </a:rPr>
                        <a:t> </a:t>
                      </a:r>
                      <a:r>
                        <a:rPr lang="en-ID" sz="1800" dirty="0" err="1">
                          <a:latin typeface="Arial Rounded MT Bold" panose="020F0704030504030204" pitchFamily="34" charset="0"/>
                        </a:rPr>
                        <a:t>sejak</a:t>
                      </a:r>
                      <a:r>
                        <a:rPr lang="en-ID" sz="1800" dirty="0">
                          <a:latin typeface="Arial Rounded MT Bold" panose="020F0704030504030204" pitchFamily="34" charset="0"/>
                        </a:rPr>
                        <a:t> </a:t>
                      </a:r>
                      <a:r>
                        <a:rPr lang="en-ID" sz="1800" dirty="0" err="1">
                          <a:latin typeface="Arial Rounded MT Bold" panose="020F0704030504030204" pitchFamily="34" charset="0"/>
                        </a:rPr>
                        <a:t>awal</a:t>
                      </a:r>
                      <a:endParaRPr lang="en-ID" sz="1800" dirty="0">
                        <a:latin typeface="Arial Rounded MT Bold" panose="020F0704030504030204" pitchFamily="34" charset="0"/>
                      </a:endParaRPr>
                    </a:p>
                  </a:txBody>
                  <a:tcPr/>
                </a:tc>
                <a:tc>
                  <a:txBody>
                    <a:bodyPr/>
                    <a:lstStyle/>
                    <a:p>
                      <a:r>
                        <a:rPr lang="en-ID" sz="1800" dirty="0">
                          <a:latin typeface="Arial Rounded MT Bold" panose="020F0704030504030204" pitchFamily="34" charset="0"/>
                        </a:rPr>
                        <a:t>Purposive dan snow ball, </a:t>
                      </a:r>
                      <a:r>
                        <a:rPr lang="en-ID" sz="1800" dirty="0" err="1">
                          <a:latin typeface="Arial Rounded MT Bold" panose="020F0704030504030204" pitchFamily="34" charset="0"/>
                        </a:rPr>
                        <a:t>jmlh</a:t>
                      </a:r>
                      <a:r>
                        <a:rPr lang="en-ID" sz="1800" dirty="0">
                          <a:latin typeface="Arial Rounded MT Bold" panose="020F0704030504030204" pitchFamily="34" charset="0"/>
                        </a:rPr>
                        <a:t> </a:t>
                      </a:r>
                      <a:r>
                        <a:rPr lang="en-ID" sz="1800" dirty="0" err="1">
                          <a:latin typeface="Arial Rounded MT Bold" panose="020F0704030504030204" pitchFamily="34" charset="0"/>
                        </a:rPr>
                        <a:t>diketahu</a:t>
                      </a:r>
                      <a:r>
                        <a:rPr lang="en-ID" sz="1800" dirty="0">
                          <a:latin typeface="Arial Rounded MT Bold" panose="020F0704030504030204" pitchFamily="34" charset="0"/>
                        </a:rPr>
                        <a:t> </a:t>
                      </a:r>
                      <a:r>
                        <a:rPr lang="en-ID" sz="1800" dirty="0" err="1">
                          <a:latin typeface="Arial Rounded MT Bold" panose="020F0704030504030204" pitchFamily="34" charset="0"/>
                        </a:rPr>
                        <a:t>setelah</a:t>
                      </a:r>
                      <a:r>
                        <a:rPr lang="en-ID" sz="1800" dirty="0">
                          <a:latin typeface="Arial Rounded MT Bold" panose="020F0704030504030204" pitchFamily="34" charset="0"/>
                        </a:rPr>
                        <a:t> </a:t>
                      </a:r>
                      <a:r>
                        <a:rPr lang="en-ID" sz="1800" dirty="0" err="1">
                          <a:latin typeface="Arial Rounded MT Bold" panose="020F0704030504030204" pitchFamily="34" charset="0"/>
                        </a:rPr>
                        <a:t>selesai</a:t>
                      </a:r>
                      <a:endParaRPr lang="en-ID" sz="1800" dirty="0">
                        <a:latin typeface="Arial Rounded MT Bold" panose="020F0704030504030204" pitchFamily="34" charset="0"/>
                      </a:endParaRPr>
                    </a:p>
                  </a:txBody>
                  <a:tcPr/>
                </a:tc>
                <a:extLst>
                  <a:ext uri="{0D108BD9-81ED-4DB2-BD59-A6C34878D82A}">
                    <a16:rowId xmlns:a16="http://schemas.microsoft.com/office/drawing/2014/main" val="2761338163"/>
                  </a:ext>
                </a:extLst>
              </a:tr>
              <a:tr h="576064">
                <a:tc>
                  <a:txBody>
                    <a:bodyPr/>
                    <a:lstStyle/>
                    <a:p>
                      <a:r>
                        <a:rPr lang="en-ID" sz="1800" dirty="0" err="1">
                          <a:latin typeface="Arial Rounded MT Bold" panose="020F0704030504030204" pitchFamily="34" charset="0"/>
                        </a:rPr>
                        <a:t>Analisis</a:t>
                      </a:r>
                      <a:endParaRPr lang="en-ID" sz="1800" dirty="0">
                        <a:latin typeface="Arial Rounded MT Bold" panose="020F0704030504030204" pitchFamily="34" charset="0"/>
                      </a:endParaRPr>
                    </a:p>
                  </a:txBody>
                  <a:tcPr anchor="ctr"/>
                </a:tc>
                <a:tc>
                  <a:txBody>
                    <a:bodyPr/>
                    <a:lstStyle/>
                    <a:p>
                      <a:r>
                        <a:rPr lang="en-ID" sz="1800" dirty="0" err="1">
                          <a:latin typeface="Arial Rounded MT Bold" panose="020F0704030504030204" pitchFamily="34" charset="0"/>
                        </a:rPr>
                        <a:t>Statistik</a:t>
                      </a:r>
                      <a:r>
                        <a:rPr lang="en-ID" sz="1800" dirty="0">
                          <a:latin typeface="Arial Rounded MT Bold" panose="020F0704030504030204" pitchFamily="34" charset="0"/>
                        </a:rPr>
                        <a:t> </a:t>
                      </a:r>
                      <a:r>
                        <a:rPr lang="en-ID" sz="1800" dirty="0" err="1">
                          <a:latin typeface="Arial Rounded MT Bold" panose="020F0704030504030204" pitchFamily="34" charset="0"/>
                        </a:rPr>
                        <a:t>deskriptif</a:t>
                      </a:r>
                      <a:r>
                        <a:rPr lang="en-ID" sz="1800" dirty="0">
                          <a:latin typeface="Arial Rounded MT Bold" panose="020F0704030504030204" pitchFamily="34" charset="0"/>
                        </a:rPr>
                        <a:t> dan </a:t>
                      </a:r>
                      <a:r>
                        <a:rPr lang="en-ID" sz="1800" dirty="0" err="1">
                          <a:latin typeface="Arial Rounded MT Bold" panose="020F0704030504030204" pitchFamily="34" charset="0"/>
                        </a:rPr>
                        <a:t>inferensial</a:t>
                      </a:r>
                      <a:endParaRPr lang="en-ID" sz="1800" dirty="0">
                        <a:latin typeface="Arial Rounded MT Bold" panose="020F0704030504030204" pitchFamily="34" charset="0"/>
                      </a:endParaRPr>
                    </a:p>
                  </a:txBody>
                  <a:tcPr/>
                </a:tc>
                <a:tc>
                  <a:txBody>
                    <a:bodyPr/>
                    <a:lstStyle/>
                    <a:p>
                      <a:r>
                        <a:rPr lang="en-ID" sz="1800" dirty="0">
                          <a:latin typeface="Arial Rounded MT Bold" panose="020F0704030504030204" pitchFamily="34" charset="0"/>
                        </a:rPr>
                        <a:t>Data collection, reduction, classification, dan connection</a:t>
                      </a:r>
                    </a:p>
                  </a:txBody>
                  <a:tcPr/>
                </a:tc>
                <a:extLst>
                  <a:ext uri="{0D108BD9-81ED-4DB2-BD59-A6C34878D82A}">
                    <a16:rowId xmlns:a16="http://schemas.microsoft.com/office/drawing/2014/main" val="2342439794"/>
                  </a:ext>
                </a:extLst>
              </a:tr>
              <a:tr h="360040">
                <a:tc>
                  <a:txBody>
                    <a:bodyPr/>
                    <a:lstStyle/>
                    <a:p>
                      <a:r>
                        <a:rPr lang="en-ID" sz="1800" dirty="0" err="1">
                          <a:latin typeface="Arial Rounded MT Bold" panose="020F0704030504030204" pitchFamily="34" charset="0"/>
                        </a:rPr>
                        <a:t>Kepercayaan</a:t>
                      </a:r>
                      <a:r>
                        <a:rPr lang="en-ID" sz="1800" dirty="0">
                          <a:latin typeface="Arial Rounded MT Bold" panose="020F0704030504030204" pitchFamily="34" charset="0"/>
                        </a:rPr>
                        <a:t> </a:t>
                      </a:r>
                      <a:r>
                        <a:rPr lang="en-ID" sz="1800" dirty="0" err="1">
                          <a:latin typeface="Arial Rounded MT Bold" panose="020F0704030504030204" pitchFamily="34" charset="0"/>
                        </a:rPr>
                        <a:t>hasil</a:t>
                      </a:r>
                      <a:r>
                        <a:rPr lang="en-ID" sz="1800" dirty="0">
                          <a:latin typeface="Arial Rounded MT Bold" panose="020F0704030504030204" pitchFamily="34" charset="0"/>
                        </a:rPr>
                        <a:t> </a:t>
                      </a:r>
                      <a:r>
                        <a:rPr lang="en-ID" sz="1800" dirty="0" err="1">
                          <a:latin typeface="Arial Rounded MT Bold" panose="020F0704030504030204" pitchFamily="34" charset="0"/>
                        </a:rPr>
                        <a:t>penelitian</a:t>
                      </a:r>
                      <a:endParaRPr lang="en-ID" sz="1800" dirty="0">
                        <a:latin typeface="Arial Rounded MT Bold" panose="020F0704030504030204" pitchFamily="34" charset="0"/>
                      </a:endParaRPr>
                    </a:p>
                  </a:txBody>
                  <a:tcPr/>
                </a:tc>
                <a:tc>
                  <a:txBody>
                    <a:bodyPr/>
                    <a:lstStyle/>
                    <a:p>
                      <a:r>
                        <a:rPr lang="en-ID" sz="1800" dirty="0" err="1">
                          <a:latin typeface="Arial Rounded MT Bold" panose="020F0704030504030204" pitchFamily="34" charset="0"/>
                        </a:rPr>
                        <a:t>Pengujian</a:t>
                      </a:r>
                      <a:r>
                        <a:rPr lang="en-ID" sz="1800" dirty="0">
                          <a:latin typeface="Arial Rounded MT Bold" panose="020F0704030504030204" pitchFamily="34" charset="0"/>
                        </a:rPr>
                        <a:t> </a:t>
                      </a:r>
                      <a:r>
                        <a:rPr lang="en-ID" sz="1800" dirty="0" err="1">
                          <a:latin typeface="Arial Rounded MT Bold" panose="020F0704030504030204" pitchFamily="34" charset="0"/>
                        </a:rPr>
                        <a:t>validitas</a:t>
                      </a:r>
                      <a:r>
                        <a:rPr lang="en-ID" sz="1800" dirty="0">
                          <a:latin typeface="Arial Rounded MT Bold" panose="020F0704030504030204" pitchFamily="34" charset="0"/>
                        </a:rPr>
                        <a:t> dan </a:t>
                      </a:r>
                      <a:r>
                        <a:rPr lang="en-ID" sz="1800" dirty="0" err="1">
                          <a:latin typeface="Arial Rounded MT Bold" panose="020F0704030504030204" pitchFamily="34" charset="0"/>
                        </a:rPr>
                        <a:t>reliabilitas</a:t>
                      </a:r>
                      <a:r>
                        <a:rPr lang="en-ID" sz="1800" dirty="0">
                          <a:latin typeface="Arial Rounded MT Bold" panose="020F0704030504030204" pitchFamily="34" charset="0"/>
                        </a:rPr>
                        <a:t> </a:t>
                      </a:r>
                      <a:r>
                        <a:rPr lang="en-ID" sz="1800" dirty="0" err="1">
                          <a:latin typeface="Arial Rounded MT Bold" panose="020F0704030504030204" pitchFamily="34" charset="0"/>
                        </a:rPr>
                        <a:t>instrumen</a:t>
                      </a:r>
                      <a:endParaRPr lang="en-ID" sz="1800" dirty="0">
                        <a:latin typeface="Arial Rounded MT Bold" panose="020F0704030504030204" pitchFamily="34" charset="0"/>
                      </a:endParaRPr>
                    </a:p>
                  </a:txBody>
                  <a:tcPr/>
                </a:tc>
                <a:tc>
                  <a:txBody>
                    <a:bodyPr/>
                    <a:lstStyle/>
                    <a:p>
                      <a:r>
                        <a:rPr lang="en-ID" sz="1800" dirty="0" err="1">
                          <a:latin typeface="Arial Rounded MT Bold" panose="020F0704030504030204" pitchFamily="34" charset="0"/>
                        </a:rPr>
                        <a:t>Pengujian</a:t>
                      </a:r>
                      <a:r>
                        <a:rPr lang="en-ID" sz="1800" dirty="0">
                          <a:latin typeface="Arial Rounded MT Bold" panose="020F0704030504030204" pitchFamily="34" charset="0"/>
                        </a:rPr>
                        <a:t> </a:t>
                      </a:r>
                      <a:r>
                        <a:rPr lang="en-ID" sz="1800" dirty="0" err="1">
                          <a:latin typeface="Arial Rounded MT Bold" panose="020F0704030504030204" pitchFamily="34" charset="0"/>
                        </a:rPr>
                        <a:t>keabsahan</a:t>
                      </a:r>
                      <a:r>
                        <a:rPr lang="en-ID" sz="1800" dirty="0">
                          <a:latin typeface="Arial Rounded MT Bold" panose="020F0704030504030204" pitchFamily="34" charset="0"/>
                        </a:rPr>
                        <a:t> data: uji </a:t>
                      </a:r>
                      <a:r>
                        <a:rPr lang="en-ID" sz="1800" dirty="0" err="1">
                          <a:latin typeface="Arial Rounded MT Bold" panose="020F0704030504030204" pitchFamily="34" charset="0"/>
                        </a:rPr>
                        <a:t>kredibilitas</a:t>
                      </a:r>
                      <a:r>
                        <a:rPr lang="en-ID" sz="1800" dirty="0">
                          <a:latin typeface="Arial Rounded MT Bold" panose="020F0704030504030204" pitchFamily="34" charset="0"/>
                        </a:rPr>
                        <a:t>, </a:t>
                      </a:r>
                      <a:r>
                        <a:rPr lang="en-ID" sz="1800" dirty="0" err="1">
                          <a:latin typeface="Arial Rounded MT Bold" panose="020F0704030504030204" pitchFamily="34" charset="0"/>
                        </a:rPr>
                        <a:t>depenabilitas</a:t>
                      </a:r>
                      <a:r>
                        <a:rPr lang="en-ID" sz="1800" dirty="0">
                          <a:latin typeface="Arial Rounded MT Bold" panose="020F0704030504030204" pitchFamily="34" charset="0"/>
                        </a:rPr>
                        <a:t>, </a:t>
                      </a:r>
                      <a:r>
                        <a:rPr lang="en-ID" sz="1800" dirty="0" err="1">
                          <a:latin typeface="Arial Rounded MT Bold" panose="020F0704030504030204" pitchFamily="34" charset="0"/>
                        </a:rPr>
                        <a:t>confirmabilitas</a:t>
                      </a:r>
                      <a:r>
                        <a:rPr lang="en-ID" sz="1800" dirty="0">
                          <a:latin typeface="Arial Rounded MT Bold" panose="020F0704030504030204" pitchFamily="34" charset="0"/>
                        </a:rPr>
                        <a:t>, </a:t>
                      </a:r>
                      <a:r>
                        <a:rPr lang="en-ID" sz="1800" dirty="0" err="1">
                          <a:latin typeface="Arial Rounded MT Bold" panose="020F0704030504030204" pitchFamily="34" charset="0"/>
                        </a:rPr>
                        <a:t>transferabilitas</a:t>
                      </a:r>
                      <a:endParaRPr lang="en-ID" sz="1800" dirty="0">
                        <a:latin typeface="Arial Rounded MT Bold" panose="020F0704030504030204" pitchFamily="34" charset="0"/>
                      </a:endParaRPr>
                    </a:p>
                  </a:txBody>
                  <a:tcPr/>
                </a:tc>
                <a:extLst>
                  <a:ext uri="{0D108BD9-81ED-4DB2-BD59-A6C34878D82A}">
                    <a16:rowId xmlns:a16="http://schemas.microsoft.com/office/drawing/2014/main" val="820929176"/>
                  </a:ext>
                </a:extLst>
              </a:tr>
              <a:tr h="360040">
                <a:tc>
                  <a:txBody>
                    <a:bodyPr/>
                    <a:lstStyle/>
                    <a:p>
                      <a:r>
                        <a:rPr lang="en-ID" sz="1800" dirty="0">
                          <a:latin typeface="Arial Rounded MT Bold" panose="020F0704030504030204" pitchFamily="34" charset="0"/>
                        </a:rPr>
                        <a:t>Hasil </a:t>
                      </a:r>
                      <a:r>
                        <a:rPr lang="en-ID" sz="1800" dirty="0" err="1">
                          <a:latin typeface="Arial Rounded MT Bold" panose="020F0704030504030204" pitchFamily="34" charset="0"/>
                        </a:rPr>
                        <a:t>Penelitian</a:t>
                      </a:r>
                      <a:endParaRPr lang="en-ID" sz="1800" dirty="0">
                        <a:latin typeface="Arial Rounded MT Bold" panose="020F0704030504030204" pitchFamily="34" charset="0"/>
                      </a:endParaRPr>
                    </a:p>
                  </a:txBody>
                  <a:tcPr/>
                </a:tc>
                <a:tc>
                  <a:txBody>
                    <a:bodyPr/>
                    <a:lstStyle/>
                    <a:p>
                      <a:r>
                        <a:rPr lang="en-ID" sz="1800" dirty="0" err="1">
                          <a:latin typeface="Arial Rounded MT Bold" panose="020F0704030504030204" pitchFamily="34" charset="0"/>
                        </a:rPr>
                        <a:t>Pembuktian</a:t>
                      </a:r>
                      <a:r>
                        <a:rPr lang="en-ID" sz="1800" dirty="0">
                          <a:latin typeface="Arial Rounded MT Bold" panose="020F0704030504030204" pitchFamily="34" charset="0"/>
                        </a:rPr>
                        <a:t>, </a:t>
                      </a:r>
                      <a:r>
                        <a:rPr lang="en-ID" sz="1800" dirty="0" err="1">
                          <a:latin typeface="Arial Rounded MT Bold" panose="020F0704030504030204" pitchFamily="34" charset="0"/>
                        </a:rPr>
                        <a:t>pengembangan</a:t>
                      </a:r>
                      <a:r>
                        <a:rPr lang="en-ID" sz="1800" dirty="0">
                          <a:latin typeface="Arial Rounded MT Bold" panose="020F0704030504030204" pitchFamily="34" charset="0"/>
                        </a:rPr>
                        <a:t> dan </a:t>
                      </a:r>
                      <a:r>
                        <a:rPr lang="en-ID" sz="1800" dirty="0" err="1">
                          <a:latin typeface="Arial Rounded MT Bold" panose="020F0704030504030204" pitchFamily="34" charset="0"/>
                        </a:rPr>
                        <a:t>penciptaan</a:t>
                      </a:r>
                      <a:r>
                        <a:rPr lang="en-ID" sz="1800" dirty="0">
                          <a:latin typeface="Arial Rounded MT Bold" panose="020F0704030504030204" pitchFamily="34" charset="0"/>
                        </a:rPr>
                        <a:t> </a:t>
                      </a:r>
                      <a:r>
                        <a:rPr lang="en-ID" sz="1800" dirty="0" err="1">
                          <a:latin typeface="Arial Rounded MT Bold" panose="020F0704030504030204" pitchFamily="34" charset="0"/>
                        </a:rPr>
                        <a:t>teori</a:t>
                      </a:r>
                      <a:r>
                        <a:rPr lang="en-ID" sz="1800" dirty="0">
                          <a:latin typeface="Arial Rounded MT Bold" panose="020F0704030504030204" pitchFamily="34" charset="0"/>
                        </a:rPr>
                        <a:t> </a:t>
                      </a:r>
                    </a:p>
                  </a:txBody>
                  <a:tcPr/>
                </a:tc>
                <a:tc>
                  <a:txBody>
                    <a:bodyPr/>
                    <a:lstStyle/>
                    <a:p>
                      <a:r>
                        <a:rPr lang="en-ID" sz="1800" dirty="0" err="1">
                          <a:latin typeface="Arial Rounded MT Bold" panose="020F0704030504030204" pitchFamily="34" charset="0"/>
                        </a:rPr>
                        <a:t>Menemukan</a:t>
                      </a:r>
                      <a:r>
                        <a:rPr lang="en-ID" sz="1800" dirty="0">
                          <a:latin typeface="Arial Rounded MT Bold" panose="020F0704030504030204" pitchFamily="34" charset="0"/>
                        </a:rPr>
                        <a:t> </a:t>
                      </a:r>
                      <a:r>
                        <a:rPr lang="en-ID" sz="1800" dirty="0" err="1">
                          <a:latin typeface="Arial Rounded MT Bold" panose="020F0704030504030204" pitchFamily="34" charset="0"/>
                        </a:rPr>
                        <a:t>keunikan</a:t>
                      </a:r>
                      <a:r>
                        <a:rPr lang="en-ID" sz="1800" dirty="0">
                          <a:latin typeface="Arial Rounded MT Bold" panose="020F0704030504030204" pitchFamily="34" charset="0"/>
                        </a:rPr>
                        <a:t>, </a:t>
                      </a:r>
                      <a:r>
                        <a:rPr lang="en-ID" sz="1800" dirty="0" err="1">
                          <a:latin typeface="Arial Rounded MT Bold" panose="020F0704030504030204" pitchFamily="34" charset="0"/>
                        </a:rPr>
                        <a:t>konstruksi</a:t>
                      </a:r>
                      <a:r>
                        <a:rPr lang="en-ID" sz="1800" dirty="0">
                          <a:latin typeface="Arial Rounded MT Bold" panose="020F0704030504030204" pitchFamily="34" charset="0"/>
                        </a:rPr>
                        <a:t> </a:t>
                      </a:r>
                      <a:r>
                        <a:rPr lang="en-ID" sz="1800" dirty="0" err="1">
                          <a:latin typeface="Arial Rounded MT Bold" panose="020F0704030504030204" pitchFamily="34" charset="0"/>
                        </a:rPr>
                        <a:t>fenomena</a:t>
                      </a:r>
                      <a:r>
                        <a:rPr lang="en-ID" sz="1800" dirty="0">
                          <a:latin typeface="Arial Rounded MT Bold" panose="020F0704030504030204" pitchFamily="34" charset="0"/>
                        </a:rPr>
                        <a:t> dan </a:t>
                      </a:r>
                      <a:r>
                        <a:rPr lang="en-ID" sz="1800" dirty="0" err="1">
                          <a:latin typeface="Arial Rounded MT Bold" panose="020F0704030504030204" pitchFamily="34" charset="0"/>
                        </a:rPr>
                        <a:t>hipotesis</a:t>
                      </a:r>
                      <a:endParaRPr lang="en-ID" sz="1800" dirty="0">
                        <a:latin typeface="Arial Rounded MT Bold" panose="020F0704030504030204" pitchFamily="34" charset="0"/>
                      </a:endParaRPr>
                    </a:p>
                  </a:txBody>
                  <a:tcPr/>
                </a:tc>
                <a:extLst>
                  <a:ext uri="{0D108BD9-81ED-4DB2-BD59-A6C34878D82A}">
                    <a16:rowId xmlns:a16="http://schemas.microsoft.com/office/drawing/2014/main" val="4012246972"/>
                  </a:ext>
                </a:extLst>
              </a:tr>
              <a:tr h="493256">
                <a:tc>
                  <a:txBody>
                    <a:bodyPr/>
                    <a:lstStyle/>
                    <a:p>
                      <a:r>
                        <a:rPr lang="en-ID" sz="1800" dirty="0">
                          <a:latin typeface="Arial Rounded MT Bold" panose="020F0704030504030204" pitchFamily="34" charset="0"/>
                        </a:rPr>
                        <a:t>Kapan </a:t>
                      </a:r>
                      <a:r>
                        <a:rPr lang="en-ID" sz="1800" dirty="0" err="1">
                          <a:latin typeface="Arial Rounded MT Bold" panose="020F0704030504030204" pitchFamily="34" charset="0"/>
                        </a:rPr>
                        <a:t>Penelitian</a:t>
                      </a:r>
                      <a:r>
                        <a:rPr lang="en-ID" sz="1800" dirty="0">
                          <a:latin typeface="Arial Rounded MT Bold" panose="020F0704030504030204" pitchFamily="34" charset="0"/>
                        </a:rPr>
                        <a:t> </a:t>
                      </a:r>
                      <a:r>
                        <a:rPr lang="en-ID" sz="1800" dirty="0" err="1">
                          <a:latin typeface="Arial Rounded MT Bold" panose="020F0704030504030204" pitchFamily="34" charset="0"/>
                        </a:rPr>
                        <a:t>selesai</a:t>
                      </a:r>
                      <a:endParaRPr lang="en-ID" sz="1800" dirty="0">
                        <a:latin typeface="Arial Rounded MT Bold" panose="020F0704030504030204" pitchFamily="34" charset="0"/>
                      </a:endParaRPr>
                    </a:p>
                  </a:txBody>
                  <a:tcPr/>
                </a:tc>
                <a:tc>
                  <a:txBody>
                    <a:bodyPr/>
                    <a:lstStyle/>
                    <a:p>
                      <a:r>
                        <a:rPr lang="en-ID" sz="1800" dirty="0">
                          <a:latin typeface="Arial Rounded MT Bold" panose="020F0704030504030204" pitchFamily="34" charset="0"/>
                        </a:rPr>
                        <a:t>Setelah data yang </a:t>
                      </a:r>
                      <a:r>
                        <a:rPr lang="en-ID" sz="1800" dirty="0" err="1">
                          <a:latin typeface="Arial Rounded MT Bold" panose="020F0704030504030204" pitchFamily="34" charset="0"/>
                        </a:rPr>
                        <a:t>direncanakan</a:t>
                      </a:r>
                      <a:r>
                        <a:rPr lang="en-ID" sz="1800" dirty="0">
                          <a:latin typeface="Arial Rounded MT Bold" panose="020F0704030504030204" pitchFamily="34" charset="0"/>
                        </a:rPr>
                        <a:t> </a:t>
                      </a:r>
                      <a:r>
                        <a:rPr lang="en-ID" sz="1800" dirty="0" err="1">
                          <a:latin typeface="Arial Rounded MT Bold" panose="020F0704030504030204" pitchFamily="34" charset="0"/>
                        </a:rPr>
                        <a:t>terkumpul</a:t>
                      </a:r>
                      <a:endParaRPr lang="en-ID" sz="1800" dirty="0">
                        <a:latin typeface="Arial Rounded MT Bold" panose="020F0704030504030204" pitchFamily="34" charset="0"/>
                      </a:endParaRPr>
                    </a:p>
                  </a:txBody>
                  <a:tcPr/>
                </a:tc>
                <a:tc>
                  <a:txBody>
                    <a:bodyPr/>
                    <a:lstStyle/>
                    <a:p>
                      <a:r>
                        <a:rPr lang="en-ID" sz="1800" dirty="0">
                          <a:latin typeface="Arial Rounded MT Bold" panose="020F0704030504030204" pitchFamily="34" charset="0"/>
                        </a:rPr>
                        <a:t>Setelah </a:t>
                      </a:r>
                      <a:r>
                        <a:rPr lang="en-ID" sz="1800" dirty="0" err="1">
                          <a:latin typeface="Arial Rounded MT Bold" panose="020F0704030504030204" pitchFamily="34" charset="0"/>
                        </a:rPr>
                        <a:t>datanya</a:t>
                      </a:r>
                      <a:r>
                        <a:rPr lang="en-ID" sz="1800" dirty="0">
                          <a:latin typeface="Arial Rounded MT Bold" panose="020F0704030504030204" pitchFamily="34" charset="0"/>
                        </a:rPr>
                        <a:t> </a:t>
                      </a:r>
                      <a:r>
                        <a:rPr lang="en-ID" sz="1800" dirty="0" err="1">
                          <a:latin typeface="Arial Rounded MT Bold" panose="020F0704030504030204" pitchFamily="34" charset="0"/>
                        </a:rPr>
                        <a:t>jenuh</a:t>
                      </a:r>
                      <a:endParaRPr lang="en-ID" sz="1800" dirty="0">
                        <a:latin typeface="Arial Rounded MT Bold" panose="020F0704030504030204" pitchFamily="34" charset="0"/>
                      </a:endParaRPr>
                    </a:p>
                  </a:txBody>
                  <a:tcPr/>
                </a:tc>
                <a:extLst>
                  <a:ext uri="{0D108BD9-81ED-4DB2-BD59-A6C34878D82A}">
                    <a16:rowId xmlns:a16="http://schemas.microsoft.com/office/drawing/2014/main" val="3987002193"/>
                  </a:ext>
                </a:extLst>
              </a:tr>
              <a:tr h="493256">
                <a:tc>
                  <a:txBody>
                    <a:bodyPr/>
                    <a:lstStyle/>
                    <a:p>
                      <a:endParaRPr lang="en-ID" sz="1800" dirty="0">
                        <a:latin typeface="Arial Rounded MT Bold" panose="020F0704030504030204" pitchFamily="34" charset="0"/>
                      </a:endParaRPr>
                    </a:p>
                  </a:txBody>
                  <a:tcPr/>
                </a:tc>
                <a:tc>
                  <a:txBody>
                    <a:bodyPr/>
                    <a:lstStyle/>
                    <a:p>
                      <a:endParaRPr lang="en-ID" sz="1800" dirty="0">
                        <a:latin typeface="Arial Rounded MT Bold" panose="020F0704030504030204" pitchFamily="34" charset="0"/>
                      </a:endParaRPr>
                    </a:p>
                  </a:txBody>
                  <a:tcPr/>
                </a:tc>
                <a:tc>
                  <a:txBody>
                    <a:bodyPr/>
                    <a:lstStyle/>
                    <a:p>
                      <a:endParaRPr lang="en-ID" sz="1800" dirty="0">
                        <a:latin typeface="Arial Rounded MT Bold" panose="020F0704030504030204" pitchFamily="34" charset="0"/>
                      </a:endParaRPr>
                    </a:p>
                  </a:txBody>
                  <a:tcPr/>
                </a:tc>
                <a:extLst>
                  <a:ext uri="{0D108BD9-81ED-4DB2-BD59-A6C34878D82A}">
                    <a16:rowId xmlns:a16="http://schemas.microsoft.com/office/drawing/2014/main" val="2492045715"/>
                  </a:ext>
                </a:extLst>
              </a:tr>
            </a:tbl>
          </a:graphicData>
        </a:graphic>
      </p:graphicFrame>
      <p:sp>
        <p:nvSpPr>
          <p:cNvPr id="29" name="TextBox 28">
            <a:extLst>
              <a:ext uri="{FF2B5EF4-FFF2-40B4-BE49-F238E27FC236}">
                <a16:creationId xmlns:a16="http://schemas.microsoft.com/office/drawing/2014/main" id="{6498A34A-3E15-4018-B83A-FBA5B8DD4B2E}"/>
              </a:ext>
            </a:extLst>
          </p:cNvPr>
          <p:cNvSpPr txBox="1"/>
          <p:nvPr/>
        </p:nvSpPr>
        <p:spPr>
          <a:xfrm>
            <a:off x="899592" y="332656"/>
            <a:ext cx="7272808" cy="646331"/>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1800" b="0" i="0" u="none" strike="noStrike" kern="1200" cap="none" spc="0" normalizeH="0" baseline="0" noProof="0" dirty="0">
                <a:ln>
                  <a:noFill/>
                </a:ln>
                <a:solidFill>
                  <a:prstClr val="black"/>
                </a:solidFill>
                <a:effectLst/>
                <a:uLnTx/>
                <a:uFillTx/>
                <a:latin typeface="Arial Rounded MT Bold" panose="020F0704030504030204" pitchFamily="34" charset="0"/>
                <a:ea typeface="Times New Roman" panose="02020603050405020304" pitchFamily="18" charset="0"/>
                <a:cs typeface="Times New Roman" panose="02020603050405020304" pitchFamily="18" charset="0"/>
              </a:rPr>
              <a:t>KARAKTERISTIK KOMPONEN METODE PENELITIAN </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ID" sz="1800" b="0" i="0" u="none" strike="noStrike" kern="1200" cap="none" spc="0" normalizeH="0" baseline="0" noProof="0" dirty="0">
              <a:ln>
                <a:noFill/>
              </a:ln>
              <a:solidFill>
                <a:prstClr val="black"/>
              </a:solidFill>
              <a:effectLst/>
              <a:uLnTx/>
              <a:uFillTx/>
              <a:latin typeface="Calibri" pitchFamily="34" charset="0"/>
              <a:ea typeface="+mn-ea"/>
              <a:cs typeface="Arial" pitchFamily="34" charset="0"/>
            </a:endParaRPr>
          </a:p>
        </p:txBody>
      </p:sp>
    </p:spTree>
    <p:extLst>
      <p:ext uri="{BB962C8B-B14F-4D97-AF65-F5344CB8AC3E}">
        <p14:creationId xmlns:p14="http://schemas.microsoft.com/office/powerpoint/2010/main" val="328307686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entagon 4"/>
          <p:cNvSpPr/>
          <p:nvPr/>
        </p:nvSpPr>
        <p:spPr>
          <a:xfrm>
            <a:off x="1357296" y="2285993"/>
            <a:ext cx="2071703" cy="1214446"/>
          </a:xfrm>
          <a:prstGeom prst="homePlate">
            <a:avLst>
              <a:gd name="adj" fmla="val 21440"/>
            </a:avLst>
          </a:prstGeom>
          <a:solidFill>
            <a:srgbClr val="7030A0"/>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Arial"/>
                <a:ea typeface="+mn-ea"/>
                <a:cs typeface="+mn-cs"/>
              </a:rPr>
              <a:t>KUALITATIF</a:t>
            </a:r>
          </a:p>
        </p:txBody>
      </p:sp>
      <p:sp>
        <p:nvSpPr>
          <p:cNvPr id="6" name="Pentagon 5"/>
          <p:cNvSpPr/>
          <p:nvPr/>
        </p:nvSpPr>
        <p:spPr>
          <a:xfrm>
            <a:off x="1428765" y="214290"/>
            <a:ext cx="2071703" cy="1214446"/>
          </a:xfrm>
          <a:prstGeom prst="homePlate">
            <a:avLst>
              <a:gd name="adj" fmla="val 21440"/>
            </a:avLst>
          </a:prstGeom>
          <a:solidFill>
            <a:schemeClr val="accent6">
              <a:lumMod val="60000"/>
              <a:lumOff val="40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Arial"/>
                <a:ea typeface="+mn-ea"/>
                <a:cs typeface="+mn-cs"/>
              </a:rPr>
              <a:t>KUANTITTAIF</a:t>
            </a:r>
          </a:p>
        </p:txBody>
      </p:sp>
      <p:sp>
        <p:nvSpPr>
          <p:cNvPr id="7" name="Pentagon 6"/>
          <p:cNvSpPr/>
          <p:nvPr/>
        </p:nvSpPr>
        <p:spPr>
          <a:xfrm>
            <a:off x="1428765" y="4786323"/>
            <a:ext cx="2071703" cy="1214446"/>
          </a:xfrm>
          <a:prstGeom prst="homePlate">
            <a:avLst>
              <a:gd name="adj" fmla="val 21440"/>
            </a:avLst>
          </a:prstGeom>
          <a:solidFill>
            <a:schemeClr val="tx2">
              <a:lumMod val="25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Arial"/>
                <a:ea typeface="+mn-ea"/>
                <a:cs typeface="+mn-cs"/>
              </a:rPr>
              <a:t>MIXED METHODS</a:t>
            </a:r>
          </a:p>
        </p:txBody>
      </p:sp>
      <p:sp>
        <p:nvSpPr>
          <p:cNvPr id="8" name="Pentagon 7"/>
          <p:cNvSpPr/>
          <p:nvPr/>
        </p:nvSpPr>
        <p:spPr>
          <a:xfrm>
            <a:off x="3857621" y="1571612"/>
            <a:ext cx="2643207" cy="428628"/>
          </a:xfrm>
          <a:prstGeom prst="homePlate">
            <a:avLst>
              <a:gd name="adj" fmla="val 21440"/>
            </a:avLst>
          </a:prstGeom>
          <a:solidFill>
            <a:srgbClr val="7030A0"/>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Arial"/>
                <a:ea typeface="+mn-ea"/>
                <a:cs typeface="+mn-cs"/>
              </a:rPr>
              <a:t>Ethnography</a:t>
            </a:r>
          </a:p>
        </p:txBody>
      </p:sp>
      <p:sp>
        <p:nvSpPr>
          <p:cNvPr id="12" name="Pentagon 11"/>
          <p:cNvSpPr/>
          <p:nvPr/>
        </p:nvSpPr>
        <p:spPr>
          <a:xfrm>
            <a:off x="3857656" y="214291"/>
            <a:ext cx="2500331" cy="500066"/>
          </a:xfrm>
          <a:prstGeom prst="homePlate">
            <a:avLst>
              <a:gd name="adj" fmla="val 21440"/>
            </a:avLst>
          </a:prstGeom>
          <a:solidFill>
            <a:schemeClr val="accent6">
              <a:lumMod val="60000"/>
              <a:lumOff val="40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dirty="0">
                <a:solidFill>
                  <a:srgbClr val="FFFFFF"/>
                </a:solidFill>
                <a:latin typeface="Arial"/>
              </a:rPr>
              <a:t>SURVEI</a:t>
            </a: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13" name="Pentagon 12"/>
          <p:cNvSpPr/>
          <p:nvPr/>
        </p:nvSpPr>
        <p:spPr>
          <a:xfrm>
            <a:off x="3857656" y="928671"/>
            <a:ext cx="2500331" cy="500066"/>
          </a:xfrm>
          <a:prstGeom prst="homePlate">
            <a:avLst>
              <a:gd name="adj" fmla="val 21440"/>
            </a:avLst>
          </a:prstGeom>
          <a:solidFill>
            <a:schemeClr val="accent6">
              <a:lumMod val="60000"/>
              <a:lumOff val="40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dirty="0">
                <a:solidFill>
                  <a:srgbClr val="FFFFFF"/>
                </a:solidFill>
                <a:latin typeface="Arial"/>
              </a:rPr>
              <a:t>EKSPERIMEN</a:t>
            </a: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14" name="Pentagon 13"/>
          <p:cNvSpPr/>
          <p:nvPr/>
        </p:nvSpPr>
        <p:spPr>
          <a:xfrm>
            <a:off x="3857620" y="4357718"/>
            <a:ext cx="2000264" cy="857256"/>
          </a:xfrm>
          <a:prstGeom prst="homePlate">
            <a:avLst>
              <a:gd name="adj" fmla="val 21440"/>
            </a:avLst>
          </a:prstGeom>
          <a:solidFill>
            <a:schemeClr val="accent1">
              <a:lumMod val="50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Arial"/>
                <a:ea typeface="+mn-ea"/>
                <a:cs typeface="+mn-cs"/>
              </a:rPr>
              <a:t>SEQUENTIAL</a:t>
            </a:r>
          </a:p>
        </p:txBody>
      </p:sp>
      <p:sp>
        <p:nvSpPr>
          <p:cNvPr id="15" name="Pentagon 14"/>
          <p:cNvSpPr/>
          <p:nvPr/>
        </p:nvSpPr>
        <p:spPr>
          <a:xfrm>
            <a:off x="3857620" y="5786478"/>
            <a:ext cx="2000264" cy="857256"/>
          </a:xfrm>
          <a:prstGeom prst="homePlate">
            <a:avLst>
              <a:gd name="adj" fmla="val 21440"/>
            </a:avLst>
          </a:prstGeom>
          <a:solidFill>
            <a:schemeClr val="accent2">
              <a:lumMod val="50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Arial"/>
                <a:ea typeface="+mn-ea"/>
                <a:cs typeface="+mn-cs"/>
              </a:rPr>
              <a:t>CONCURRENT</a:t>
            </a:r>
          </a:p>
        </p:txBody>
      </p:sp>
      <p:sp>
        <p:nvSpPr>
          <p:cNvPr id="16" name="Pentagon 15"/>
          <p:cNvSpPr/>
          <p:nvPr/>
        </p:nvSpPr>
        <p:spPr>
          <a:xfrm>
            <a:off x="6286485" y="4071966"/>
            <a:ext cx="2357519" cy="571504"/>
          </a:xfrm>
          <a:prstGeom prst="homePlate">
            <a:avLst>
              <a:gd name="adj" fmla="val 21440"/>
            </a:avLst>
          </a:prstGeom>
          <a:solidFill>
            <a:schemeClr val="accent1">
              <a:lumMod val="50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Arial"/>
                <a:ea typeface="+mn-ea"/>
                <a:cs typeface="+mn-cs"/>
              </a:rPr>
              <a:t>EXPLANATORY</a:t>
            </a:r>
          </a:p>
        </p:txBody>
      </p:sp>
      <p:sp>
        <p:nvSpPr>
          <p:cNvPr id="17" name="Pentagon 16"/>
          <p:cNvSpPr/>
          <p:nvPr/>
        </p:nvSpPr>
        <p:spPr>
          <a:xfrm>
            <a:off x="6286481" y="4714908"/>
            <a:ext cx="2357487" cy="571504"/>
          </a:xfrm>
          <a:prstGeom prst="homePlate">
            <a:avLst>
              <a:gd name="adj" fmla="val 21440"/>
            </a:avLst>
          </a:prstGeom>
          <a:solidFill>
            <a:schemeClr val="accent1">
              <a:lumMod val="50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Arial"/>
                <a:ea typeface="+mn-ea"/>
                <a:cs typeface="+mn-cs"/>
              </a:rPr>
              <a:t>EXPLORATORY</a:t>
            </a:r>
          </a:p>
        </p:txBody>
      </p:sp>
      <p:sp>
        <p:nvSpPr>
          <p:cNvPr id="18" name="Pentagon 17"/>
          <p:cNvSpPr/>
          <p:nvPr/>
        </p:nvSpPr>
        <p:spPr>
          <a:xfrm>
            <a:off x="3857621" y="2071679"/>
            <a:ext cx="2643207" cy="357190"/>
          </a:xfrm>
          <a:prstGeom prst="homePlate">
            <a:avLst>
              <a:gd name="adj" fmla="val 21440"/>
            </a:avLst>
          </a:prstGeom>
          <a:solidFill>
            <a:srgbClr val="7030A0"/>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Arial"/>
                <a:ea typeface="+mn-ea"/>
                <a:cs typeface="+mn-cs"/>
              </a:rPr>
              <a:t>Grounded theory</a:t>
            </a:r>
          </a:p>
        </p:txBody>
      </p:sp>
      <p:sp>
        <p:nvSpPr>
          <p:cNvPr id="19" name="Pentagon 18"/>
          <p:cNvSpPr/>
          <p:nvPr/>
        </p:nvSpPr>
        <p:spPr>
          <a:xfrm>
            <a:off x="3857621" y="2500306"/>
            <a:ext cx="2643207" cy="428628"/>
          </a:xfrm>
          <a:prstGeom prst="homePlate">
            <a:avLst>
              <a:gd name="adj" fmla="val 21440"/>
            </a:avLst>
          </a:prstGeom>
          <a:solidFill>
            <a:srgbClr val="7030A0"/>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Arial"/>
                <a:ea typeface="+mn-ea"/>
                <a:cs typeface="+mn-cs"/>
              </a:rPr>
              <a:t>Cased studies</a:t>
            </a:r>
          </a:p>
        </p:txBody>
      </p:sp>
      <p:sp>
        <p:nvSpPr>
          <p:cNvPr id="20" name="Pentagon 19"/>
          <p:cNvSpPr/>
          <p:nvPr/>
        </p:nvSpPr>
        <p:spPr>
          <a:xfrm>
            <a:off x="3857621" y="3000373"/>
            <a:ext cx="2643207" cy="500066"/>
          </a:xfrm>
          <a:prstGeom prst="homePlate">
            <a:avLst>
              <a:gd name="adj" fmla="val 21440"/>
            </a:avLst>
          </a:prstGeom>
          <a:solidFill>
            <a:srgbClr val="7030A0"/>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Arial"/>
                <a:ea typeface="+mn-ea"/>
                <a:cs typeface="+mn-cs"/>
              </a:rPr>
              <a:t>Phenomenological</a:t>
            </a:r>
          </a:p>
        </p:txBody>
      </p:sp>
      <p:sp>
        <p:nvSpPr>
          <p:cNvPr id="21" name="Pentagon 20"/>
          <p:cNvSpPr/>
          <p:nvPr/>
        </p:nvSpPr>
        <p:spPr>
          <a:xfrm>
            <a:off x="6286448" y="5643579"/>
            <a:ext cx="2500395" cy="571504"/>
          </a:xfrm>
          <a:prstGeom prst="homePlate">
            <a:avLst>
              <a:gd name="adj" fmla="val 21440"/>
            </a:avLst>
          </a:prstGeom>
          <a:solidFill>
            <a:schemeClr val="accent2">
              <a:lumMod val="50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Arial"/>
                <a:ea typeface="+mn-ea"/>
                <a:cs typeface="+mn-cs"/>
              </a:rPr>
              <a:t>TRINGULALATION</a:t>
            </a:r>
          </a:p>
        </p:txBody>
      </p:sp>
      <p:sp>
        <p:nvSpPr>
          <p:cNvPr id="22" name="Pentagon 21"/>
          <p:cNvSpPr/>
          <p:nvPr/>
        </p:nvSpPr>
        <p:spPr>
          <a:xfrm>
            <a:off x="6286516" y="6286521"/>
            <a:ext cx="2500363" cy="571504"/>
          </a:xfrm>
          <a:prstGeom prst="homePlate">
            <a:avLst>
              <a:gd name="adj" fmla="val 21440"/>
            </a:avLst>
          </a:prstGeom>
          <a:solidFill>
            <a:schemeClr val="accent2">
              <a:lumMod val="50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Arial"/>
                <a:ea typeface="+mn-ea"/>
                <a:cs typeface="+mn-cs"/>
              </a:rPr>
              <a:t>EMBEDDED</a:t>
            </a:r>
          </a:p>
        </p:txBody>
      </p:sp>
      <p:sp>
        <p:nvSpPr>
          <p:cNvPr id="23" name="Rectangle 22"/>
          <p:cNvSpPr/>
          <p:nvPr/>
        </p:nvSpPr>
        <p:spPr>
          <a:xfrm>
            <a:off x="285729" y="1357299"/>
            <a:ext cx="785819" cy="4000528"/>
          </a:xfrm>
          <a:prstGeom prst="rect">
            <a:avLst/>
          </a:prstGeo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vert="vert27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Arial"/>
                <a:ea typeface="+mn-ea"/>
                <a:cs typeface="+mn-cs"/>
              </a:rPr>
              <a:t>METODE PENELITIAN </a:t>
            </a:r>
          </a:p>
        </p:txBody>
      </p:sp>
      <p:sp>
        <p:nvSpPr>
          <p:cNvPr id="25" name="Isosceles Triangle 24"/>
          <p:cNvSpPr/>
          <p:nvPr/>
        </p:nvSpPr>
        <p:spPr>
          <a:xfrm rot="16200000">
            <a:off x="2571737" y="2714656"/>
            <a:ext cx="2143140" cy="285752"/>
          </a:xfrm>
          <a:prstGeom prst="triangle">
            <a:avLst/>
          </a:prstGeom>
          <a:solidFill>
            <a:srgbClr val="7030A0"/>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26" name="Isosceles Triangle 25"/>
          <p:cNvSpPr/>
          <p:nvPr/>
        </p:nvSpPr>
        <p:spPr>
          <a:xfrm rot="16200000">
            <a:off x="2464580" y="5393605"/>
            <a:ext cx="2357454" cy="285752"/>
          </a:xfrm>
          <a:prstGeom prst="triangle">
            <a:avLst/>
          </a:prstGeom>
          <a:solidFill>
            <a:schemeClr val="accent3">
              <a:lumMod val="75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27" name="Isosceles Triangle 26"/>
          <p:cNvSpPr/>
          <p:nvPr/>
        </p:nvSpPr>
        <p:spPr>
          <a:xfrm rot="16200000">
            <a:off x="3000366" y="714374"/>
            <a:ext cx="1285884" cy="285753"/>
          </a:xfrm>
          <a:prstGeom prst="triangle">
            <a:avLst/>
          </a:prstGeom>
          <a:solidFill>
            <a:schemeClr val="accent6">
              <a:lumMod val="60000"/>
              <a:lumOff val="40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28" name="Isosceles Triangle 27"/>
          <p:cNvSpPr/>
          <p:nvPr/>
        </p:nvSpPr>
        <p:spPr>
          <a:xfrm rot="16200000">
            <a:off x="5429257" y="4572070"/>
            <a:ext cx="1285884" cy="285753"/>
          </a:xfrm>
          <a:prstGeom prst="triangle">
            <a:avLst/>
          </a:prstGeom>
          <a:solidFill>
            <a:schemeClr val="accent1">
              <a:lumMod val="50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29" name="Isosceles Triangle 28"/>
          <p:cNvSpPr/>
          <p:nvPr/>
        </p:nvSpPr>
        <p:spPr>
          <a:xfrm rot="16200000">
            <a:off x="5429257" y="6143680"/>
            <a:ext cx="1285884" cy="285753"/>
          </a:xfrm>
          <a:prstGeom prst="triangle">
            <a:avLst/>
          </a:prstGeom>
          <a:solidFill>
            <a:schemeClr val="accent2">
              <a:lumMod val="50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30" name="Pentagon 29"/>
          <p:cNvSpPr/>
          <p:nvPr/>
        </p:nvSpPr>
        <p:spPr>
          <a:xfrm>
            <a:off x="3857621" y="3571900"/>
            <a:ext cx="2643207" cy="500066"/>
          </a:xfrm>
          <a:prstGeom prst="homePlate">
            <a:avLst>
              <a:gd name="adj" fmla="val 21440"/>
            </a:avLst>
          </a:prstGeom>
          <a:solidFill>
            <a:srgbClr val="7030A0"/>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Arial"/>
                <a:ea typeface="+mn-ea"/>
                <a:cs typeface="+mn-cs"/>
              </a:rPr>
              <a:t>Narrative research</a:t>
            </a:r>
          </a:p>
        </p:txBody>
      </p:sp>
      <p:cxnSp>
        <p:nvCxnSpPr>
          <p:cNvPr id="31" name="Straight Arrow Connector 30"/>
          <p:cNvCxnSpPr/>
          <p:nvPr/>
        </p:nvCxnSpPr>
        <p:spPr>
          <a:xfrm rot="5400000" flipH="1" flipV="1">
            <a:off x="285759" y="1785938"/>
            <a:ext cx="1928813" cy="357187"/>
          </a:xfrm>
          <a:prstGeom prst="straightConnector1">
            <a:avLst/>
          </a:prstGeom>
          <a:ln w="57150">
            <a:solidFill>
              <a:srgbClr val="FFFF00"/>
            </a:solidFill>
            <a:tailEnd type="arrow"/>
          </a:ln>
        </p:spPr>
        <p:style>
          <a:lnRef idx="1">
            <a:schemeClr val="accent1"/>
          </a:lnRef>
          <a:fillRef idx="0">
            <a:schemeClr val="accent1"/>
          </a:fillRef>
          <a:effectRef idx="0">
            <a:schemeClr val="accent1"/>
          </a:effectRef>
          <a:fontRef idx="minor">
            <a:schemeClr val="tx1"/>
          </a:fontRef>
        </p:style>
      </p:cxnSp>
      <p:cxnSp>
        <p:nvCxnSpPr>
          <p:cNvPr id="33" name="Straight Arrow Connector 32"/>
          <p:cNvCxnSpPr/>
          <p:nvPr/>
        </p:nvCxnSpPr>
        <p:spPr>
          <a:xfrm rot="16200000" flipH="1">
            <a:off x="-18255" y="3947324"/>
            <a:ext cx="2465387" cy="428625"/>
          </a:xfrm>
          <a:prstGeom prst="straightConnector1">
            <a:avLst/>
          </a:prstGeom>
          <a:ln w="57150">
            <a:solidFill>
              <a:srgbClr val="FFFF00"/>
            </a:solidFill>
            <a:tailEnd type="arrow"/>
          </a:ln>
        </p:spPr>
        <p:style>
          <a:lnRef idx="1">
            <a:schemeClr val="accent1"/>
          </a:lnRef>
          <a:fillRef idx="0">
            <a:schemeClr val="accent1"/>
          </a:fillRef>
          <a:effectRef idx="0">
            <a:schemeClr val="accent1"/>
          </a:effectRef>
          <a:fontRef idx="minor">
            <a:schemeClr val="tx1"/>
          </a:fontRef>
        </p:style>
      </p:cxnSp>
      <p:cxnSp>
        <p:nvCxnSpPr>
          <p:cNvPr id="35" name="Straight Arrow Connector 34"/>
          <p:cNvCxnSpPr/>
          <p:nvPr/>
        </p:nvCxnSpPr>
        <p:spPr>
          <a:xfrm>
            <a:off x="1000127" y="3000375"/>
            <a:ext cx="428625" cy="0"/>
          </a:xfrm>
          <a:prstGeom prst="straightConnector1">
            <a:avLst/>
          </a:prstGeom>
          <a:ln w="57150">
            <a:solidFill>
              <a:srgbClr val="FFFF00"/>
            </a:solidFill>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12605690"/>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4" presetClass="entr" presetSubtype="0"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anim from="(-#ppt_w/2)" to="(#ppt_x)" calcmode="lin" valueType="num">
                                      <p:cBhvr>
                                        <p:cTn id="7" dur="600" fill="hold">
                                          <p:stCondLst>
                                            <p:cond delay="0"/>
                                          </p:stCondLst>
                                        </p:cTn>
                                        <p:tgtEl>
                                          <p:spTgt spid="23"/>
                                        </p:tgtEl>
                                        <p:attrNameLst>
                                          <p:attrName>ppt_x</p:attrName>
                                        </p:attrNameLst>
                                      </p:cBhvr>
                                    </p:anim>
                                    <p:anim from="0" to="-1.0" calcmode="lin" valueType="num">
                                      <p:cBhvr>
                                        <p:cTn id="8" dur="200" decel="50000" autoRev="1" fill="hold">
                                          <p:stCondLst>
                                            <p:cond delay="600"/>
                                          </p:stCondLst>
                                        </p:cTn>
                                        <p:tgtEl>
                                          <p:spTgt spid="23"/>
                                        </p:tgtEl>
                                        <p:attrNameLst>
                                          <p:attrName>xshear</p:attrName>
                                        </p:attrNameLst>
                                      </p:cBhvr>
                                    </p:anim>
                                    <p:animScale>
                                      <p:cBhvr>
                                        <p:cTn id="9" dur="200" decel="100000" autoRev="1" fill="hold">
                                          <p:stCondLst>
                                            <p:cond delay="600"/>
                                          </p:stCondLst>
                                        </p:cTn>
                                        <p:tgtEl>
                                          <p:spTgt spid="23"/>
                                        </p:tgtEl>
                                      </p:cBhvr>
                                      <p:from x="100000" y="100000"/>
                                      <p:to x="80000" y="100000"/>
                                    </p:animScale>
                                    <p:anim by="(#ppt_h/3+#ppt_w*0.1)" calcmode="lin" valueType="num">
                                      <p:cBhvr additive="sum">
                                        <p:cTn id="10" dur="200" decel="100000" autoRev="1" fill="hold">
                                          <p:stCondLst>
                                            <p:cond delay="600"/>
                                          </p:stCondLst>
                                        </p:cTn>
                                        <p:tgtEl>
                                          <p:spTgt spid="23"/>
                                        </p:tgtEl>
                                        <p:attrNameLst>
                                          <p:attrName>ppt_x</p:attrName>
                                        </p:attrNameLst>
                                      </p:cBhvr>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4" presetClass="entr" presetSubtype="0" fill="hold" nodeType="clickEffect">
                                  <p:stCondLst>
                                    <p:cond delay="0"/>
                                  </p:stCondLst>
                                  <p:childTnLst>
                                    <p:set>
                                      <p:cBhvr>
                                        <p:cTn id="14" dur="1" fill="hold">
                                          <p:stCondLst>
                                            <p:cond delay="0"/>
                                          </p:stCondLst>
                                        </p:cTn>
                                        <p:tgtEl>
                                          <p:spTgt spid="31"/>
                                        </p:tgtEl>
                                        <p:attrNameLst>
                                          <p:attrName>style.visibility</p:attrName>
                                        </p:attrNameLst>
                                      </p:cBhvr>
                                      <p:to>
                                        <p:strVal val="visible"/>
                                      </p:to>
                                    </p:set>
                                    <p:anim from="(-#ppt_w/2)" to="(#ppt_x)" calcmode="lin" valueType="num">
                                      <p:cBhvr>
                                        <p:cTn id="15" dur="600" fill="hold">
                                          <p:stCondLst>
                                            <p:cond delay="0"/>
                                          </p:stCondLst>
                                        </p:cTn>
                                        <p:tgtEl>
                                          <p:spTgt spid="31"/>
                                        </p:tgtEl>
                                        <p:attrNameLst>
                                          <p:attrName>ppt_x</p:attrName>
                                        </p:attrNameLst>
                                      </p:cBhvr>
                                    </p:anim>
                                    <p:anim from="0" to="-1.0" calcmode="lin" valueType="num">
                                      <p:cBhvr>
                                        <p:cTn id="16" dur="200" decel="50000" autoRev="1" fill="hold">
                                          <p:stCondLst>
                                            <p:cond delay="600"/>
                                          </p:stCondLst>
                                        </p:cTn>
                                        <p:tgtEl>
                                          <p:spTgt spid="31"/>
                                        </p:tgtEl>
                                        <p:attrNameLst>
                                          <p:attrName>xshear</p:attrName>
                                        </p:attrNameLst>
                                      </p:cBhvr>
                                    </p:anim>
                                    <p:animScale>
                                      <p:cBhvr>
                                        <p:cTn id="17" dur="200" decel="100000" autoRev="1" fill="hold">
                                          <p:stCondLst>
                                            <p:cond delay="600"/>
                                          </p:stCondLst>
                                        </p:cTn>
                                        <p:tgtEl>
                                          <p:spTgt spid="31"/>
                                        </p:tgtEl>
                                      </p:cBhvr>
                                      <p:from x="100000" y="100000"/>
                                      <p:to x="80000" y="100000"/>
                                    </p:animScale>
                                    <p:anim by="(#ppt_h/3+#ppt_w*0.1)" calcmode="lin" valueType="num">
                                      <p:cBhvr additive="sum">
                                        <p:cTn id="18" dur="200" decel="100000" autoRev="1" fill="hold">
                                          <p:stCondLst>
                                            <p:cond delay="600"/>
                                          </p:stCondLst>
                                        </p:cTn>
                                        <p:tgtEl>
                                          <p:spTgt spid="31"/>
                                        </p:tgtEl>
                                        <p:attrNameLst>
                                          <p:attrName>ppt_x</p:attrName>
                                        </p:attrNameLst>
                                      </p:cBhvr>
                                    </p:anim>
                                  </p:childTnLst>
                                </p:cTn>
                              </p:par>
                              <p:par>
                                <p:cTn id="19" presetID="34" presetClass="entr" presetSubtype="0" fill="hold" nodeType="withEffect">
                                  <p:stCondLst>
                                    <p:cond delay="0"/>
                                  </p:stCondLst>
                                  <p:childTnLst>
                                    <p:set>
                                      <p:cBhvr>
                                        <p:cTn id="20" dur="1" fill="hold">
                                          <p:stCondLst>
                                            <p:cond delay="0"/>
                                          </p:stCondLst>
                                        </p:cTn>
                                        <p:tgtEl>
                                          <p:spTgt spid="6"/>
                                        </p:tgtEl>
                                        <p:attrNameLst>
                                          <p:attrName>style.visibility</p:attrName>
                                        </p:attrNameLst>
                                      </p:cBhvr>
                                      <p:to>
                                        <p:strVal val="visible"/>
                                      </p:to>
                                    </p:set>
                                    <p:anim from="(-#ppt_w/2)" to="(#ppt_x)" calcmode="lin" valueType="num">
                                      <p:cBhvr>
                                        <p:cTn id="21" dur="600" fill="hold">
                                          <p:stCondLst>
                                            <p:cond delay="0"/>
                                          </p:stCondLst>
                                        </p:cTn>
                                        <p:tgtEl>
                                          <p:spTgt spid="6"/>
                                        </p:tgtEl>
                                        <p:attrNameLst>
                                          <p:attrName>ppt_x</p:attrName>
                                        </p:attrNameLst>
                                      </p:cBhvr>
                                    </p:anim>
                                    <p:anim from="0" to="-1.0" calcmode="lin" valueType="num">
                                      <p:cBhvr>
                                        <p:cTn id="22" dur="200" decel="50000" autoRev="1" fill="hold">
                                          <p:stCondLst>
                                            <p:cond delay="600"/>
                                          </p:stCondLst>
                                        </p:cTn>
                                        <p:tgtEl>
                                          <p:spTgt spid="6"/>
                                        </p:tgtEl>
                                        <p:attrNameLst>
                                          <p:attrName>xshear</p:attrName>
                                        </p:attrNameLst>
                                      </p:cBhvr>
                                    </p:anim>
                                    <p:animScale>
                                      <p:cBhvr>
                                        <p:cTn id="23" dur="200" decel="100000" autoRev="1" fill="hold">
                                          <p:stCondLst>
                                            <p:cond delay="600"/>
                                          </p:stCondLst>
                                        </p:cTn>
                                        <p:tgtEl>
                                          <p:spTgt spid="6"/>
                                        </p:tgtEl>
                                      </p:cBhvr>
                                      <p:from x="100000" y="100000"/>
                                      <p:to x="80000" y="100000"/>
                                    </p:animScale>
                                    <p:anim by="(#ppt_h/3+#ppt_w*0.1)" calcmode="lin" valueType="num">
                                      <p:cBhvr additive="sum">
                                        <p:cTn id="24" dur="200" decel="100000" autoRev="1" fill="hold">
                                          <p:stCondLst>
                                            <p:cond delay="600"/>
                                          </p:stCondLst>
                                        </p:cTn>
                                        <p:tgtEl>
                                          <p:spTgt spid="6"/>
                                        </p:tgtEl>
                                        <p:attrNameLst>
                                          <p:attrName>ppt_x</p:attrName>
                                        </p:attrNameLst>
                                      </p:cBhvr>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34" presetClass="entr" presetSubtype="0" fill="hold" nodeType="clickEffect">
                                  <p:stCondLst>
                                    <p:cond delay="0"/>
                                  </p:stCondLst>
                                  <p:childTnLst>
                                    <p:set>
                                      <p:cBhvr>
                                        <p:cTn id="28" dur="1" fill="hold">
                                          <p:stCondLst>
                                            <p:cond delay="0"/>
                                          </p:stCondLst>
                                        </p:cTn>
                                        <p:tgtEl>
                                          <p:spTgt spid="27"/>
                                        </p:tgtEl>
                                        <p:attrNameLst>
                                          <p:attrName>style.visibility</p:attrName>
                                        </p:attrNameLst>
                                      </p:cBhvr>
                                      <p:to>
                                        <p:strVal val="visible"/>
                                      </p:to>
                                    </p:set>
                                    <p:anim from="(-#ppt_w/2)" to="(#ppt_x)" calcmode="lin" valueType="num">
                                      <p:cBhvr>
                                        <p:cTn id="29" dur="600" fill="hold">
                                          <p:stCondLst>
                                            <p:cond delay="0"/>
                                          </p:stCondLst>
                                        </p:cTn>
                                        <p:tgtEl>
                                          <p:spTgt spid="27"/>
                                        </p:tgtEl>
                                        <p:attrNameLst>
                                          <p:attrName>ppt_x</p:attrName>
                                        </p:attrNameLst>
                                      </p:cBhvr>
                                    </p:anim>
                                    <p:anim from="0" to="-1.0" calcmode="lin" valueType="num">
                                      <p:cBhvr>
                                        <p:cTn id="30" dur="200" decel="50000" autoRev="1" fill="hold">
                                          <p:stCondLst>
                                            <p:cond delay="600"/>
                                          </p:stCondLst>
                                        </p:cTn>
                                        <p:tgtEl>
                                          <p:spTgt spid="27"/>
                                        </p:tgtEl>
                                        <p:attrNameLst>
                                          <p:attrName>xshear</p:attrName>
                                        </p:attrNameLst>
                                      </p:cBhvr>
                                    </p:anim>
                                    <p:animScale>
                                      <p:cBhvr>
                                        <p:cTn id="31" dur="200" decel="100000" autoRev="1" fill="hold">
                                          <p:stCondLst>
                                            <p:cond delay="600"/>
                                          </p:stCondLst>
                                        </p:cTn>
                                        <p:tgtEl>
                                          <p:spTgt spid="27"/>
                                        </p:tgtEl>
                                      </p:cBhvr>
                                      <p:from x="100000" y="100000"/>
                                      <p:to x="80000" y="100000"/>
                                    </p:animScale>
                                    <p:anim by="(#ppt_h/3+#ppt_w*0.1)" calcmode="lin" valueType="num">
                                      <p:cBhvr additive="sum">
                                        <p:cTn id="32" dur="200" decel="100000" autoRev="1" fill="hold">
                                          <p:stCondLst>
                                            <p:cond delay="600"/>
                                          </p:stCondLst>
                                        </p:cTn>
                                        <p:tgtEl>
                                          <p:spTgt spid="27"/>
                                        </p:tgtEl>
                                        <p:attrNameLst>
                                          <p:attrName>ppt_x</p:attrName>
                                        </p:attrNameLst>
                                      </p:cBhvr>
                                    </p:anim>
                                  </p:childTnLst>
                                </p:cTn>
                              </p:par>
                              <p:par>
                                <p:cTn id="33" presetID="34" presetClass="entr" presetSubtype="0" fill="hold" nodeType="withEffect">
                                  <p:stCondLst>
                                    <p:cond delay="0"/>
                                  </p:stCondLst>
                                  <p:childTnLst>
                                    <p:set>
                                      <p:cBhvr>
                                        <p:cTn id="34" dur="1" fill="hold">
                                          <p:stCondLst>
                                            <p:cond delay="0"/>
                                          </p:stCondLst>
                                        </p:cTn>
                                        <p:tgtEl>
                                          <p:spTgt spid="12"/>
                                        </p:tgtEl>
                                        <p:attrNameLst>
                                          <p:attrName>style.visibility</p:attrName>
                                        </p:attrNameLst>
                                      </p:cBhvr>
                                      <p:to>
                                        <p:strVal val="visible"/>
                                      </p:to>
                                    </p:set>
                                    <p:anim from="(-#ppt_w/2)" to="(#ppt_x)" calcmode="lin" valueType="num">
                                      <p:cBhvr>
                                        <p:cTn id="35" dur="600" fill="hold">
                                          <p:stCondLst>
                                            <p:cond delay="0"/>
                                          </p:stCondLst>
                                        </p:cTn>
                                        <p:tgtEl>
                                          <p:spTgt spid="12"/>
                                        </p:tgtEl>
                                        <p:attrNameLst>
                                          <p:attrName>ppt_x</p:attrName>
                                        </p:attrNameLst>
                                      </p:cBhvr>
                                    </p:anim>
                                    <p:anim from="0" to="-1.0" calcmode="lin" valueType="num">
                                      <p:cBhvr>
                                        <p:cTn id="36" dur="200" decel="50000" autoRev="1" fill="hold">
                                          <p:stCondLst>
                                            <p:cond delay="600"/>
                                          </p:stCondLst>
                                        </p:cTn>
                                        <p:tgtEl>
                                          <p:spTgt spid="12"/>
                                        </p:tgtEl>
                                        <p:attrNameLst>
                                          <p:attrName>xshear</p:attrName>
                                        </p:attrNameLst>
                                      </p:cBhvr>
                                    </p:anim>
                                    <p:animScale>
                                      <p:cBhvr>
                                        <p:cTn id="37" dur="200" decel="100000" autoRev="1" fill="hold">
                                          <p:stCondLst>
                                            <p:cond delay="600"/>
                                          </p:stCondLst>
                                        </p:cTn>
                                        <p:tgtEl>
                                          <p:spTgt spid="12"/>
                                        </p:tgtEl>
                                      </p:cBhvr>
                                      <p:from x="100000" y="100000"/>
                                      <p:to x="80000" y="100000"/>
                                    </p:animScale>
                                    <p:anim by="(#ppt_h/3+#ppt_w*0.1)" calcmode="lin" valueType="num">
                                      <p:cBhvr additive="sum">
                                        <p:cTn id="38" dur="200" decel="100000" autoRev="1" fill="hold">
                                          <p:stCondLst>
                                            <p:cond delay="600"/>
                                          </p:stCondLst>
                                        </p:cTn>
                                        <p:tgtEl>
                                          <p:spTgt spid="12"/>
                                        </p:tgtEl>
                                        <p:attrNameLst>
                                          <p:attrName>ppt_x</p:attrName>
                                        </p:attrNameLst>
                                      </p:cBhvr>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34" presetClass="entr" presetSubtype="0" fill="hold" nodeType="clickEffect">
                                  <p:stCondLst>
                                    <p:cond delay="0"/>
                                  </p:stCondLst>
                                  <p:childTnLst>
                                    <p:set>
                                      <p:cBhvr>
                                        <p:cTn id="42" dur="1" fill="hold">
                                          <p:stCondLst>
                                            <p:cond delay="0"/>
                                          </p:stCondLst>
                                        </p:cTn>
                                        <p:tgtEl>
                                          <p:spTgt spid="13"/>
                                        </p:tgtEl>
                                        <p:attrNameLst>
                                          <p:attrName>style.visibility</p:attrName>
                                        </p:attrNameLst>
                                      </p:cBhvr>
                                      <p:to>
                                        <p:strVal val="visible"/>
                                      </p:to>
                                    </p:set>
                                    <p:anim from="(-#ppt_w/2)" to="(#ppt_x)" calcmode="lin" valueType="num">
                                      <p:cBhvr>
                                        <p:cTn id="43" dur="600" fill="hold">
                                          <p:stCondLst>
                                            <p:cond delay="0"/>
                                          </p:stCondLst>
                                        </p:cTn>
                                        <p:tgtEl>
                                          <p:spTgt spid="13"/>
                                        </p:tgtEl>
                                        <p:attrNameLst>
                                          <p:attrName>ppt_x</p:attrName>
                                        </p:attrNameLst>
                                      </p:cBhvr>
                                    </p:anim>
                                    <p:anim from="0" to="-1.0" calcmode="lin" valueType="num">
                                      <p:cBhvr>
                                        <p:cTn id="44" dur="200" decel="50000" autoRev="1" fill="hold">
                                          <p:stCondLst>
                                            <p:cond delay="600"/>
                                          </p:stCondLst>
                                        </p:cTn>
                                        <p:tgtEl>
                                          <p:spTgt spid="13"/>
                                        </p:tgtEl>
                                        <p:attrNameLst>
                                          <p:attrName>xshear</p:attrName>
                                        </p:attrNameLst>
                                      </p:cBhvr>
                                    </p:anim>
                                    <p:animScale>
                                      <p:cBhvr>
                                        <p:cTn id="45" dur="200" decel="100000" autoRev="1" fill="hold">
                                          <p:stCondLst>
                                            <p:cond delay="600"/>
                                          </p:stCondLst>
                                        </p:cTn>
                                        <p:tgtEl>
                                          <p:spTgt spid="13"/>
                                        </p:tgtEl>
                                      </p:cBhvr>
                                      <p:from x="100000" y="100000"/>
                                      <p:to x="80000" y="100000"/>
                                    </p:animScale>
                                    <p:anim by="(#ppt_h/3+#ppt_w*0.1)" calcmode="lin" valueType="num">
                                      <p:cBhvr additive="sum">
                                        <p:cTn id="46" dur="200" decel="100000" autoRev="1" fill="hold">
                                          <p:stCondLst>
                                            <p:cond delay="600"/>
                                          </p:stCondLst>
                                        </p:cTn>
                                        <p:tgtEl>
                                          <p:spTgt spid="13"/>
                                        </p:tgtEl>
                                        <p:attrNameLst>
                                          <p:attrName>ppt_x</p:attrName>
                                        </p:attrNameLst>
                                      </p:cBhvr>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2" presetClass="entr" presetSubtype="4" fill="hold" nodeType="clickEffect">
                                  <p:stCondLst>
                                    <p:cond delay="0"/>
                                  </p:stCondLst>
                                  <p:childTnLst>
                                    <p:set>
                                      <p:cBhvr>
                                        <p:cTn id="50" dur="1" fill="hold">
                                          <p:stCondLst>
                                            <p:cond delay="0"/>
                                          </p:stCondLst>
                                        </p:cTn>
                                        <p:tgtEl>
                                          <p:spTgt spid="5"/>
                                        </p:tgtEl>
                                        <p:attrNameLst>
                                          <p:attrName>style.visibility</p:attrName>
                                        </p:attrNameLst>
                                      </p:cBhvr>
                                      <p:to>
                                        <p:strVal val="visible"/>
                                      </p:to>
                                    </p:set>
                                    <p:anim calcmode="lin" valueType="num">
                                      <p:cBhvr additive="base">
                                        <p:cTn id="51" dur="500" fill="hold"/>
                                        <p:tgtEl>
                                          <p:spTgt spid="5"/>
                                        </p:tgtEl>
                                        <p:attrNameLst>
                                          <p:attrName>ppt_x</p:attrName>
                                        </p:attrNameLst>
                                      </p:cBhvr>
                                      <p:tavLst>
                                        <p:tav tm="0">
                                          <p:val>
                                            <p:strVal val="#ppt_x"/>
                                          </p:val>
                                        </p:tav>
                                        <p:tav tm="100000">
                                          <p:val>
                                            <p:strVal val="#ppt_x"/>
                                          </p:val>
                                        </p:tav>
                                      </p:tavLst>
                                    </p:anim>
                                    <p:anim calcmode="lin" valueType="num">
                                      <p:cBhvr additive="base">
                                        <p:cTn id="52" dur="500" fill="hold"/>
                                        <p:tgtEl>
                                          <p:spTgt spid="5"/>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500" fill="hold"/>
                                        <p:tgtEl>
                                          <p:spTgt spid="25"/>
                                        </p:tgtEl>
                                        <p:attrNameLst>
                                          <p:attrName>ppt_x</p:attrName>
                                        </p:attrNameLst>
                                      </p:cBhvr>
                                      <p:tavLst>
                                        <p:tav tm="0">
                                          <p:val>
                                            <p:strVal val="#ppt_x"/>
                                          </p:val>
                                        </p:tav>
                                        <p:tav tm="100000">
                                          <p:val>
                                            <p:strVal val="#ppt_x"/>
                                          </p:val>
                                        </p:tav>
                                      </p:tavLst>
                                    </p:anim>
                                    <p:anim calcmode="lin" valueType="num">
                                      <p:cBhvr additive="base">
                                        <p:cTn id="56"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30" presetClass="entr" presetSubtype="0" fill="hold" nodeType="clickEffect">
                                  <p:stCondLst>
                                    <p:cond delay="0"/>
                                  </p:stCondLst>
                                  <p:childTnLst>
                                    <p:set>
                                      <p:cBhvr>
                                        <p:cTn id="60" dur="1" fill="hold">
                                          <p:stCondLst>
                                            <p:cond delay="0"/>
                                          </p:stCondLst>
                                        </p:cTn>
                                        <p:tgtEl>
                                          <p:spTgt spid="8"/>
                                        </p:tgtEl>
                                        <p:attrNameLst>
                                          <p:attrName>style.visibility</p:attrName>
                                        </p:attrNameLst>
                                      </p:cBhvr>
                                      <p:to>
                                        <p:strVal val="visible"/>
                                      </p:to>
                                    </p:set>
                                    <p:animEffect transition="in" filter="fade">
                                      <p:cBhvr>
                                        <p:cTn id="61" dur="800" decel="100000"/>
                                        <p:tgtEl>
                                          <p:spTgt spid="8"/>
                                        </p:tgtEl>
                                      </p:cBhvr>
                                    </p:animEffect>
                                    <p:anim calcmode="lin" valueType="num">
                                      <p:cBhvr>
                                        <p:cTn id="62" dur="800" decel="100000" fill="hold"/>
                                        <p:tgtEl>
                                          <p:spTgt spid="8"/>
                                        </p:tgtEl>
                                        <p:attrNameLst>
                                          <p:attrName>style.rotation</p:attrName>
                                        </p:attrNameLst>
                                      </p:cBhvr>
                                      <p:tavLst>
                                        <p:tav tm="0">
                                          <p:val>
                                            <p:fltVal val="-90"/>
                                          </p:val>
                                        </p:tav>
                                        <p:tav tm="100000">
                                          <p:val>
                                            <p:fltVal val="0"/>
                                          </p:val>
                                        </p:tav>
                                      </p:tavLst>
                                    </p:anim>
                                    <p:anim calcmode="lin" valueType="num">
                                      <p:cBhvr>
                                        <p:cTn id="63" dur="800" decel="100000" fill="hold"/>
                                        <p:tgtEl>
                                          <p:spTgt spid="8"/>
                                        </p:tgtEl>
                                        <p:attrNameLst>
                                          <p:attrName>ppt_x</p:attrName>
                                        </p:attrNameLst>
                                      </p:cBhvr>
                                      <p:tavLst>
                                        <p:tav tm="0">
                                          <p:val>
                                            <p:strVal val="#ppt_x+0.4"/>
                                          </p:val>
                                        </p:tav>
                                        <p:tav tm="100000">
                                          <p:val>
                                            <p:strVal val="#ppt_x-0.05"/>
                                          </p:val>
                                        </p:tav>
                                      </p:tavLst>
                                    </p:anim>
                                    <p:anim calcmode="lin" valueType="num">
                                      <p:cBhvr>
                                        <p:cTn id="64" dur="800" decel="100000" fill="hold"/>
                                        <p:tgtEl>
                                          <p:spTgt spid="8"/>
                                        </p:tgtEl>
                                        <p:attrNameLst>
                                          <p:attrName>ppt_y</p:attrName>
                                        </p:attrNameLst>
                                      </p:cBhvr>
                                      <p:tavLst>
                                        <p:tav tm="0">
                                          <p:val>
                                            <p:strVal val="#ppt_y-0.4"/>
                                          </p:val>
                                        </p:tav>
                                        <p:tav tm="100000">
                                          <p:val>
                                            <p:strVal val="#ppt_y+0.1"/>
                                          </p:val>
                                        </p:tav>
                                      </p:tavLst>
                                    </p:anim>
                                    <p:anim calcmode="lin" valueType="num">
                                      <p:cBhvr>
                                        <p:cTn id="65" dur="200" accel="100000" fill="hold">
                                          <p:stCondLst>
                                            <p:cond delay="800"/>
                                          </p:stCondLst>
                                        </p:cTn>
                                        <p:tgtEl>
                                          <p:spTgt spid="8"/>
                                        </p:tgtEl>
                                        <p:attrNameLst>
                                          <p:attrName>ppt_x</p:attrName>
                                        </p:attrNameLst>
                                      </p:cBhvr>
                                      <p:tavLst>
                                        <p:tav tm="0">
                                          <p:val>
                                            <p:strVal val="#ppt_x-0.05"/>
                                          </p:val>
                                        </p:tav>
                                        <p:tav tm="100000">
                                          <p:val>
                                            <p:strVal val="#ppt_x"/>
                                          </p:val>
                                        </p:tav>
                                      </p:tavLst>
                                    </p:anim>
                                    <p:anim calcmode="lin" valueType="num">
                                      <p:cBhvr>
                                        <p:cTn id="66" dur="200" accel="100000" fill="hold">
                                          <p:stCondLst>
                                            <p:cond delay="800"/>
                                          </p:stCondLst>
                                        </p:cTn>
                                        <p:tgtEl>
                                          <p:spTgt spid="8"/>
                                        </p:tgtEl>
                                        <p:attrNameLst>
                                          <p:attrName>ppt_y</p:attrName>
                                        </p:attrNameLst>
                                      </p:cBhvr>
                                      <p:tavLst>
                                        <p:tav tm="0">
                                          <p:val>
                                            <p:strVal val="#ppt_y+0.1"/>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30" presetClass="entr" presetSubtype="0" fill="hold" nodeType="clickEffect">
                                  <p:stCondLst>
                                    <p:cond delay="0"/>
                                  </p:stCondLst>
                                  <p:childTnLst>
                                    <p:set>
                                      <p:cBhvr>
                                        <p:cTn id="70" dur="1" fill="hold">
                                          <p:stCondLst>
                                            <p:cond delay="0"/>
                                          </p:stCondLst>
                                        </p:cTn>
                                        <p:tgtEl>
                                          <p:spTgt spid="18"/>
                                        </p:tgtEl>
                                        <p:attrNameLst>
                                          <p:attrName>style.visibility</p:attrName>
                                        </p:attrNameLst>
                                      </p:cBhvr>
                                      <p:to>
                                        <p:strVal val="visible"/>
                                      </p:to>
                                    </p:set>
                                    <p:animEffect transition="in" filter="fade">
                                      <p:cBhvr>
                                        <p:cTn id="71" dur="800" decel="100000"/>
                                        <p:tgtEl>
                                          <p:spTgt spid="18"/>
                                        </p:tgtEl>
                                      </p:cBhvr>
                                    </p:animEffect>
                                    <p:anim calcmode="lin" valueType="num">
                                      <p:cBhvr>
                                        <p:cTn id="72" dur="800" decel="100000" fill="hold"/>
                                        <p:tgtEl>
                                          <p:spTgt spid="18"/>
                                        </p:tgtEl>
                                        <p:attrNameLst>
                                          <p:attrName>style.rotation</p:attrName>
                                        </p:attrNameLst>
                                      </p:cBhvr>
                                      <p:tavLst>
                                        <p:tav tm="0">
                                          <p:val>
                                            <p:fltVal val="-90"/>
                                          </p:val>
                                        </p:tav>
                                        <p:tav tm="100000">
                                          <p:val>
                                            <p:fltVal val="0"/>
                                          </p:val>
                                        </p:tav>
                                      </p:tavLst>
                                    </p:anim>
                                    <p:anim calcmode="lin" valueType="num">
                                      <p:cBhvr>
                                        <p:cTn id="73" dur="800" decel="100000" fill="hold"/>
                                        <p:tgtEl>
                                          <p:spTgt spid="18"/>
                                        </p:tgtEl>
                                        <p:attrNameLst>
                                          <p:attrName>ppt_x</p:attrName>
                                        </p:attrNameLst>
                                      </p:cBhvr>
                                      <p:tavLst>
                                        <p:tav tm="0">
                                          <p:val>
                                            <p:strVal val="#ppt_x+0.4"/>
                                          </p:val>
                                        </p:tav>
                                        <p:tav tm="100000">
                                          <p:val>
                                            <p:strVal val="#ppt_x-0.05"/>
                                          </p:val>
                                        </p:tav>
                                      </p:tavLst>
                                    </p:anim>
                                    <p:anim calcmode="lin" valueType="num">
                                      <p:cBhvr>
                                        <p:cTn id="74" dur="800" decel="100000" fill="hold"/>
                                        <p:tgtEl>
                                          <p:spTgt spid="18"/>
                                        </p:tgtEl>
                                        <p:attrNameLst>
                                          <p:attrName>ppt_y</p:attrName>
                                        </p:attrNameLst>
                                      </p:cBhvr>
                                      <p:tavLst>
                                        <p:tav tm="0">
                                          <p:val>
                                            <p:strVal val="#ppt_y-0.4"/>
                                          </p:val>
                                        </p:tav>
                                        <p:tav tm="100000">
                                          <p:val>
                                            <p:strVal val="#ppt_y+0.1"/>
                                          </p:val>
                                        </p:tav>
                                      </p:tavLst>
                                    </p:anim>
                                    <p:anim calcmode="lin" valueType="num">
                                      <p:cBhvr>
                                        <p:cTn id="75" dur="200" accel="100000" fill="hold">
                                          <p:stCondLst>
                                            <p:cond delay="800"/>
                                          </p:stCondLst>
                                        </p:cTn>
                                        <p:tgtEl>
                                          <p:spTgt spid="18"/>
                                        </p:tgtEl>
                                        <p:attrNameLst>
                                          <p:attrName>ppt_x</p:attrName>
                                        </p:attrNameLst>
                                      </p:cBhvr>
                                      <p:tavLst>
                                        <p:tav tm="0">
                                          <p:val>
                                            <p:strVal val="#ppt_x-0.05"/>
                                          </p:val>
                                        </p:tav>
                                        <p:tav tm="100000">
                                          <p:val>
                                            <p:strVal val="#ppt_x"/>
                                          </p:val>
                                        </p:tav>
                                      </p:tavLst>
                                    </p:anim>
                                    <p:anim calcmode="lin" valueType="num">
                                      <p:cBhvr>
                                        <p:cTn id="76" dur="200" accel="100000" fill="hold">
                                          <p:stCondLst>
                                            <p:cond delay="800"/>
                                          </p:stCondLst>
                                        </p:cTn>
                                        <p:tgtEl>
                                          <p:spTgt spid="18"/>
                                        </p:tgtEl>
                                        <p:attrNameLst>
                                          <p:attrName>ppt_y</p:attrName>
                                        </p:attrNameLst>
                                      </p:cBhvr>
                                      <p:tavLst>
                                        <p:tav tm="0">
                                          <p:val>
                                            <p:strVal val="#ppt_y+0.1"/>
                                          </p:val>
                                        </p:tav>
                                        <p:tav tm="100000">
                                          <p:val>
                                            <p:strVal val="#ppt_y"/>
                                          </p:val>
                                        </p:tav>
                                      </p:tavLst>
                                    </p:anim>
                                  </p:childTnLst>
                                </p:cTn>
                              </p:par>
                            </p:childTnLst>
                          </p:cTn>
                        </p:par>
                      </p:childTnLst>
                    </p:cTn>
                  </p:par>
                  <p:par>
                    <p:cTn id="77" fill="hold" nodeType="clickPar">
                      <p:stCondLst>
                        <p:cond delay="indefinite"/>
                      </p:stCondLst>
                      <p:childTnLst>
                        <p:par>
                          <p:cTn id="78" fill="hold" nodeType="withGroup">
                            <p:stCondLst>
                              <p:cond delay="0"/>
                            </p:stCondLst>
                            <p:childTnLst>
                              <p:par>
                                <p:cTn id="79" presetID="30" presetClass="entr" presetSubtype="0" fill="hold" nodeType="clickEffect">
                                  <p:stCondLst>
                                    <p:cond delay="0"/>
                                  </p:stCondLst>
                                  <p:childTnLst>
                                    <p:set>
                                      <p:cBhvr>
                                        <p:cTn id="80" dur="1" fill="hold">
                                          <p:stCondLst>
                                            <p:cond delay="0"/>
                                          </p:stCondLst>
                                        </p:cTn>
                                        <p:tgtEl>
                                          <p:spTgt spid="19"/>
                                        </p:tgtEl>
                                        <p:attrNameLst>
                                          <p:attrName>style.visibility</p:attrName>
                                        </p:attrNameLst>
                                      </p:cBhvr>
                                      <p:to>
                                        <p:strVal val="visible"/>
                                      </p:to>
                                    </p:set>
                                    <p:animEffect transition="in" filter="fade">
                                      <p:cBhvr>
                                        <p:cTn id="81" dur="800" decel="100000"/>
                                        <p:tgtEl>
                                          <p:spTgt spid="19"/>
                                        </p:tgtEl>
                                      </p:cBhvr>
                                    </p:animEffect>
                                    <p:anim calcmode="lin" valueType="num">
                                      <p:cBhvr>
                                        <p:cTn id="82" dur="800" decel="100000" fill="hold"/>
                                        <p:tgtEl>
                                          <p:spTgt spid="19"/>
                                        </p:tgtEl>
                                        <p:attrNameLst>
                                          <p:attrName>style.rotation</p:attrName>
                                        </p:attrNameLst>
                                      </p:cBhvr>
                                      <p:tavLst>
                                        <p:tav tm="0">
                                          <p:val>
                                            <p:fltVal val="-90"/>
                                          </p:val>
                                        </p:tav>
                                        <p:tav tm="100000">
                                          <p:val>
                                            <p:fltVal val="0"/>
                                          </p:val>
                                        </p:tav>
                                      </p:tavLst>
                                    </p:anim>
                                    <p:anim calcmode="lin" valueType="num">
                                      <p:cBhvr>
                                        <p:cTn id="83" dur="800" decel="100000" fill="hold"/>
                                        <p:tgtEl>
                                          <p:spTgt spid="19"/>
                                        </p:tgtEl>
                                        <p:attrNameLst>
                                          <p:attrName>ppt_x</p:attrName>
                                        </p:attrNameLst>
                                      </p:cBhvr>
                                      <p:tavLst>
                                        <p:tav tm="0">
                                          <p:val>
                                            <p:strVal val="#ppt_x+0.4"/>
                                          </p:val>
                                        </p:tav>
                                        <p:tav tm="100000">
                                          <p:val>
                                            <p:strVal val="#ppt_x-0.05"/>
                                          </p:val>
                                        </p:tav>
                                      </p:tavLst>
                                    </p:anim>
                                    <p:anim calcmode="lin" valueType="num">
                                      <p:cBhvr>
                                        <p:cTn id="84" dur="800" decel="100000" fill="hold"/>
                                        <p:tgtEl>
                                          <p:spTgt spid="19"/>
                                        </p:tgtEl>
                                        <p:attrNameLst>
                                          <p:attrName>ppt_y</p:attrName>
                                        </p:attrNameLst>
                                      </p:cBhvr>
                                      <p:tavLst>
                                        <p:tav tm="0">
                                          <p:val>
                                            <p:strVal val="#ppt_y-0.4"/>
                                          </p:val>
                                        </p:tav>
                                        <p:tav tm="100000">
                                          <p:val>
                                            <p:strVal val="#ppt_y+0.1"/>
                                          </p:val>
                                        </p:tav>
                                      </p:tavLst>
                                    </p:anim>
                                    <p:anim calcmode="lin" valueType="num">
                                      <p:cBhvr>
                                        <p:cTn id="85" dur="200" accel="100000" fill="hold">
                                          <p:stCondLst>
                                            <p:cond delay="800"/>
                                          </p:stCondLst>
                                        </p:cTn>
                                        <p:tgtEl>
                                          <p:spTgt spid="19"/>
                                        </p:tgtEl>
                                        <p:attrNameLst>
                                          <p:attrName>ppt_x</p:attrName>
                                        </p:attrNameLst>
                                      </p:cBhvr>
                                      <p:tavLst>
                                        <p:tav tm="0">
                                          <p:val>
                                            <p:strVal val="#ppt_x-0.05"/>
                                          </p:val>
                                        </p:tav>
                                        <p:tav tm="100000">
                                          <p:val>
                                            <p:strVal val="#ppt_x"/>
                                          </p:val>
                                        </p:tav>
                                      </p:tavLst>
                                    </p:anim>
                                    <p:anim calcmode="lin" valueType="num">
                                      <p:cBhvr>
                                        <p:cTn id="86" dur="200" accel="100000" fill="hold">
                                          <p:stCondLst>
                                            <p:cond delay="800"/>
                                          </p:stCondLst>
                                        </p:cTn>
                                        <p:tgtEl>
                                          <p:spTgt spid="19"/>
                                        </p:tgtEl>
                                        <p:attrNameLst>
                                          <p:attrName>ppt_y</p:attrName>
                                        </p:attrNameLst>
                                      </p:cBhvr>
                                      <p:tavLst>
                                        <p:tav tm="0">
                                          <p:val>
                                            <p:strVal val="#ppt_y+0.1"/>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30" presetClass="entr" presetSubtype="0" fill="hold" nodeType="clickEffect">
                                  <p:stCondLst>
                                    <p:cond delay="0"/>
                                  </p:stCondLst>
                                  <p:childTnLst>
                                    <p:set>
                                      <p:cBhvr>
                                        <p:cTn id="90" dur="1" fill="hold">
                                          <p:stCondLst>
                                            <p:cond delay="0"/>
                                          </p:stCondLst>
                                        </p:cTn>
                                        <p:tgtEl>
                                          <p:spTgt spid="20"/>
                                        </p:tgtEl>
                                        <p:attrNameLst>
                                          <p:attrName>style.visibility</p:attrName>
                                        </p:attrNameLst>
                                      </p:cBhvr>
                                      <p:to>
                                        <p:strVal val="visible"/>
                                      </p:to>
                                    </p:set>
                                    <p:animEffect transition="in" filter="fade">
                                      <p:cBhvr>
                                        <p:cTn id="91" dur="800" decel="100000"/>
                                        <p:tgtEl>
                                          <p:spTgt spid="20"/>
                                        </p:tgtEl>
                                      </p:cBhvr>
                                    </p:animEffect>
                                    <p:anim calcmode="lin" valueType="num">
                                      <p:cBhvr>
                                        <p:cTn id="92" dur="800" decel="100000" fill="hold"/>
                                        <p:tgtEl>
                                          <p:spTgt spid="20"/>
                                        </p:tgtEl>
                                        <p:attrNameLst>
                                          <p:attrName>style.rotation</p:attrName>
                                        </p:attrNameLst>
                                      </p:cBhvr>
                                      <p:tavLst>
                                        <p:tav tm="0">
                                          <p:val>
                                            <p:fltVal val="-90"/>
                                          </p:val>
                                        </p:tav>
                                        <p:tav tm="100000">
                                          <p:val>
                                            <p:fltVal val="0"/>
                                          </p:val>
                                        </p:tav>
                                      </p:tavLst>
                                    </p:anim>
                                    <p:anim calcmode="lin" valueType="num">
                                      <p:cBhvr>
                                        <p:cTn id="93" dur="800" decel="100000" fill="hold"/>
                                        <p:tgtEl>
                                          <p:spTgt spid="20"/>
                                        </p:tgtEl>
                                        <p:attrNameLst>
                                          <p:attrName>ppt_x</p:attrName>
                                        </p:attrNameLst>
                                      </p:cBhvr>
                                      <p:tavLst>
                                        <p:tav tm="0">
                                          <p:val>
                                            <p:strVal val="#ppt_x+0.4"/>
                                          </p:val>
                                        </p:tav>
                                        <p:tav tm="100000">
                                          <p:val>
                                            <p:strVal val="#ppt_x-0.05"/>
                                          </p:val>
                                        </p:tav>
                                      </p:tavLst>
                                    </p:anim>
                                    <p:anim calcmode="lin" valueType="num">
                                      <p:cBhvr>
                                        <p:cTn id="94" dur="800" decel="100000" fill="hold"/>
                                        <p:tgtEl>
                                          <p:spTgt spid="20"/>
                                        </p:tgtEl>
                                        <p:attrNameLst>
                                          <p:attrName>ppt_y</p:attrName>
                                        </p:attrNameLst>
                                      </p:cBhvr>
                                      <p:tavLst>
                                        <p:tav tm="0">
                                          <p:val>
                                            <p:strVal val="#ppt_y-0.4"/>
                                          </p:val>
                                        </p:tav>
                                        <p:tav tm="100000">
                                          <p:val>
                                            <p:strVal val="#ppt_y+0.1"/>
                                          </p:val>
                                        </p:tav>
                                      </p:tavLst>
                                    </p:anim>
                                    <p:anim calcmode="lin" valueType="num">
                                      <p:cBhvr>
                                        <p:cTn id="95" dur="200" accel="100000" fill="hold">
                                          <p:stCondLst>
                                            <p:cond delay="800"/>
                                          </p:stCondLst>
                                        </p:cTn>
                                        <p:tgtEl>
                                          <p:spTgt spid="20"/>
                                        </p:tgtEl>
                                        <p:attrNameLst>
                                          <p:attrName>ppt_x</p:attrName>
                                        </p:attrNameLst>
                                      </p:cBhvr>
                                      <p:tavLst>
                                        <p:tav tm="0">
                                          <p:val>
                                            <p:strVal val="#ppt_x-0.05"/>
                                          </p:val>
                                        </p:tav>
                                        <p:tav tm="100000">
                                          <p:val>
                                            <p:strVal val="#ppt_x"/>
                                          </p:val>
                                        </p:tav>
                                      </p:tavLst>
                                    </p:anim>
                                    <p:anim calcmode="lin" valueType="num">
                                      <p:cBhvr>
                                        <p:cTn id="96" dur="200" accel="100000" fill="hold">
                                          <p:stCondLst>
                                            <p:cond delay="800"/>
                                          </p:stCondLst>
                                        </p:cTn>
                                        <p:tgtEl>
                                          <p:spTgt spid="20"/>
                                        </p:tgtEl>
                                        <p:attrNameLst>
                                          <p:attrName>ppt_y</p:attrName>
                                        </p:attrNameLst>
                                      </p:cBhvr>
                                      <p:tavLst>
                                        <p:tav tm="0">
                                          <p:val>
                                            <p:strVal val="#ppt_y+0.1"/>
                                          </p:val>
                                        </p:tav>
                                        <p:tav tm="100000">
                                          <p:val>
                                            <p:strVal val="#ppt_y"/>
                                          </p:val>
                                        </p:tav>
                                      </p:tavLst>
                                    </p:anim>
                                  </p:childTnLst>
                                </p:cTn>
                              </p:par>
                            </p:childTnLst>
                          </p:cTn>
                        </p:par>
                      </p:childTnLst>
                    </p:cTn>
                  </p:par>
                  <p:par>
                    <p:cTn id="97" fill="hold" nodeType="clickPar">
                      <p:stCondLst>
                        <p:cond delay="indefinite"/>
                      </p:stCondLst>
                      <p:childTnLst>
                        <p:par>
                          <p:cTn id="98" fill="hold" nodeType="withGroup">
                            <p:stCondLst>
                              <p:cond delay="0"/>
                            </p:stCondLst>
                            <p:childTnLst>
                              <p:par>
                                <p:cTn id="99" presetID="34" presetClass="entr" presetSubtype="0" fill="hold" nodeType="clickEffect">
                                  <p:stCondLst>
                                    <p:cond delay="0"/>
                                  </p:stCondLst>
                                  <p:childTnLst>
                                    <p:set>
                                      <p:cBhvr>
                                        <p:cTn id="100" dur="1" fill="hold">
                                          <p:stCondLst>
                                            <p:cond delay="0"/>
                                          </p:stCondLst>
                                        </p:cTn>
                                        <p:tgtEl>
                                          <p:spTgt spid="30"/>
                                        </p:tgtEl>
                                        <p:attrNameLst>
                                          <p:attrName>style.visibility</p:attrName>
                                        </p:attrNameLst>
                                      </p:cBhvr>
                                      <p:to>
                                        <p:strVal val="visible"/>
                                      </p:to>
                                    </p:set>
                                    <p:anim from="(-#ppt_w/2)" to="(#ppt_x)" calcmode="lin" valueType="num">
                                      <p:cBhvr>
                                        <p:cTn id="101" dur="600" fill="hold">
                                          <p:stCondLst>
                                            <p:cond delay="0"/>
                                          </p:stCondLst>
                                        </p:cTn>
                                        <p:tgtEl>
                                          <p:spTgt spid="30"/>
                                        </p:tgtEl>
                                        <p:attrNameLst>
                                          <p:attrName>ppt_x</p:attrName>
                                        </p:attrNameLst>
                                      </p:cBhvr>
                                    </p:anim>
                                    <p:anim from="0" to="-1.0" calcmode="lin" valueType="num">
                                      <p:cBhvr>
                                        <p:cTn id="102" dur="200" decel="50000" autoRev="1" fill="hold">
                                          <p:stCondLst>
                                            <p:cond delay="600"/>
                                          </p:stCondLst>
                                        </p:cTn>
                                        <p:tgtEl>
                                          <p:spTgt spid="30"/>
                                        </p:tgtEl>
                                        <p:attrNameLst>
                                          <p:attrName>xshear</p:attrName>
                                        </p:attrNameLst>
                                      </p:cBhvr>
                                    </p:anim>
                                    <p:animScale>
                                      <p:cBhvr>
                                        <p:cTn id="103" dur="200" decel="100000" autoRev="1" fill="hold">
                                          <p:stCondLst>
                                            <p:cond delay="600"/>
                                          </p:stCondLst>
                                        </p:cTn>
                                        <p:tgtEl>
                                          <p:spTgt spid="30"/>
                                        </p:tgtEl>
                                      </p:cBhvr>
                                      <p:from x="100000" y="100000"/>
                                      <p:to x="80000" y="100000"/>
                                    </p:animScale>
                                    <p:anim by="(#ppt_h/3+#ppt_w*0.1)" calcmode="lin" valueType="num">
                                      <p:cBhvr additive="sum">
                                        <p:cTn id="104" dur="200" decel="100000" autoRev="1" fill="hold">
                                          <p:stCondLst>
                                            <p:cond delay="600"/>
                                          </p:stCondLst>
                                        </p:cTn>
                                        <p:tgtEl>
                                          <p:spTgt spid="30"/>
                                        </p:tgtEl>
                                        <p:attrNameLst>
                                          <p:attrName>ppt_x</p:attrName>
                                        </p:attrNameLst>
                                      </p:cBhvr>
                                    </p:anim>
                                  </p:childTnLst>
                                </p:cTn>
                              </p:par>
                            </p:childTnLst>
                          </p:cTn>
                        </p:par>
                      </p:childTnLst>
                    </p:cTn>
                  </p:par>
                  <p:par>
                    <p:cTn id="105" fill="hold" nodeType="clickPar">
                      <p:stCondLst>
                        <p:cond delay="indefinite"/>
                      </p:stCondLst>
                      <p:childTnLst>
                        <p:par>
                          <p:cTn id="106" fill="hold" nodeType="withGroup">
                            <p:stCondLst>
                              <p:cond delay="0"/>
                            </p:stCondLst>
                            <p:childTnLst>
                              <p:par>
                                <p:cTn id="107" presetID="34" presetClass="entr" presetSubtype="0" fill="hold" nodeType="clickEffect">
                                  <p:stCondLst>
                                    <p:cond delay="0"/>
                                  </p:stCondLst>
                                  <p:childTnLst>
                                    <p:set>
                                      <p:cBhvr>
                                        <p:cTn id="108" dur="1" fill="hold">
                                          <p:stCondLst>
                                            <p:cond delay="0"/>
                                          </p:stCondLst>
                                        </p:cTn>
                                        <p:tgtEl>
                                          <p:spTgt spid="33"/>
                                        </p:tgtEl>
                                        <p:attrNameLst>
                                          <p:attrName>style.visibility</p:attrName>
                                        </p:attrNameLst>
                                      </p:cBhvr>
                                      <p:to>
                                        <p:strVal val="visible"/>
                                      </p:to>
                                    </p:set>
                                    <p:anim from="(-#ppt_w/2)" to="(#ppt_x)" calcmode="lin" valueType="num">
                                      <p:cBhvr>
                                        <p:cTn id="109" dur="600" fill="hold">
                                          <p:stCondLst>
                                            <p:cond delay="0"/>
                                          </p:stCondLst>
                                        </p:cTn>
                                        <p:tgtEl>
                                          <p:spTgt spid="33"/>
                                        </p:tgtEl>
                                        <p:attrNameLst>
                                          <p:attrName>ppt_x</p:attrName>
                                        </p:attrNameLst>
                                      </p:cBhvr>
                                    </p:anim>
                                    <p:anim from="0" to="-1.0" calcmode="lin" valueType="num">
                                      <p:cBhvr>
                                        <p:cTn id="110" dur="200" decel="50000" autoRev="1" fill="hold">
                                          <p:stCondLst>
                                            <p:cond delay="600"/>
                                          </p:stCondLst>
                                        </p:cTn>
                                        <p:tgtEl>
                                          <p:spTgt spid="33"/>
                                        </p:tgtEl>
                                        <p:attrNameLst>
                                          <p:attrName>xshear</p:attrName>
                                        </p:attrNameLst>
                                      </p:cBhvr>
                                    </p:anim>
                                    <p:animScale>
                                      <p:cBhvr>
                                        <p:cTn id="111" dur="200" decel="100000" autoRev="1" fill="hold">
                                          <p:stCondLst>
                                            <p:cond delay="600"/>
                                          </p:stCondLst>
                                        </p:cTn>
                                        <p:tgtEl>
                                          <p:spTgt spid="33"/>
                                        </p:tgtEl>
                                      </p:cBhvr>
                                      <p:from x="100000" y="100000"/>
                                      <p:to x="80000" y="100000"/>
                                    </p:animScale>
                                    <p:anim by="(#ppt_h/3+#ppt_w*0.1)" calcmode="lin" valueType="num">
                                      <p:cBhvr additive="sum">
                                        <p:cTn id="112" dur="200" decel="100000" autoRev="1" fill="hold">
                                          <p:stCondLst>
                                            <p:cond delay="600"/>
                                          </p:stCondLst>
                                        </p:cTn>
                                        <p:tgtEl>
                                          <p:spTgt spid="33"/>
                                        </p:tgtEl>
                                        <p:attrNameLst>
                                          <p:attrName>ppt_x</p:attrName>
                                        </p:attrNameLst>
                                      </p:cBhvr>
                                    </p:anim>
                                  </p:childTnLst>
                                </p:cTn>
                              </p:par>
                              <p:par>
                                <p:cTn id="113" presetID="34" presetClass="entr" presetSubtype="0" fill="hold" nodeType="withEffect">
                                  <p:stCondLst>
                                    <p:cond delay="0"/>
                                  </p:stCondLst>
                                  <p:childTnLst>
                                    <p:set>
                                      <p:cBhvr>
                                        <p:cTn id="114" dur="1" fill="hold">
                                          <p:stCondLst>
                                            <p:cond delay="0"/>
                                          </p:stCondLst>
                                        </p:cTn>
                                        <p:tgtEl>
                                          <p:spTgt spid="35"/>
                                        </p:tgtEl>
                                        <p:attrNameLst>
                                          <p:attrName>style.visibility</p:attrName>
                                        </p:attrNameLst>
                                      </p:cBhvr>
                                      <p:to>
                                        <p:strVal val="visible"/>
                                      </p:to>
                                    </p:set>
                                    <p:anim from="(-#ppt_w/2)" to="(#ppt_x)" calcmode="lin" valueType="num">
                                      <p:cBhvr>
                                        <p:cTn id="115" dur="600" fill="hold">
                                          <p:stCondLst>
                                            <p:cond delay="0"/>
                                          </p:stCondLst>
                                        </p:cTn>
                                        <p:tgtEl>
                                          <p:spTgt spid="35"/>
                                        </p:tgtEl>
                                        <p:attrNameLst>
                                          <p:attrName>ppt_x</p:attrName>
                                        </p:attrNameLst>
                                      </p:cBhvr>
                                    </p:anim>
                                    <p:anim from="0" to="-1.0" calcmode="lin" valueType="num">
                                      <p:cBhvr>
                                        <p:cTn id="116" dur="200" decel="50000" autoRev="1" fill="hold">
                                          <p:stCondLst>
                                            <p:cond delay="600"/>
                                          </p:stCondLst>
                                        </p:cTn>
                                        <p:tgtEl>
                                          <p:spTgt spid="35"/>
                                        </p:tgtEl>
                                        <p:attrNameLst>
                                          <p:attrName>xshear</p:attrName>
                                        </p:attrNameLst>
                                      </p:cBhvr>
                                    </p:anim>
                                    <p:animScale>
                                      <p:cBhvr>
                                        <p:cTn id="117" dur="200" decel="100000" autoRev="1" fill="hold">
                                          <p:stCondLst>
                                            <p:cond delay="600"/>
                                          </p:stCondLst>
                                        </p:cTn>
                                        <p:tgtEl>
                                          <p:spTgt spid="35"/>
                                        </p:tgtEl>
                                      </p:cBhvr>
                                      <p:from x="100000" y="100000"/>
                                      <p:to x="80000" y="100000"/>
                                    </p:animScale>
                                    <p:anim by="(#ppt_h/3+#ppt_w*0.1)" calcmode="lin" valueType="num">
                                      <p:cBhvr additive="sum">
                                        <p:cTn id="118" dur="200" decel="100000" autoRev="1" fill="hold">
                                          <p:stCondLst>
                                            <p:cond delay="600"/>
                                          </p:stCondLst>
                                        </p:cTn>
                                        <p:tgtEl>
                                          <p:spTgt spid="35"/>
                                        </p:tgtEl>
                                        <p:attrNameLst>
                                          <p:attrName>ppt_x</p:attrName>
                                        </p:attrNameLst>
                                      </p:cBhvr>
                                    </p:anim>
                                  </p:childTnLst>
                                </p:cTn>
                              </p:par>
                              <p:par>
                                <p:cTn id="119" presetID="34" presetClass="entr" presetSubtype="0" fill="hold" nodeType="withEffect">
                                  <p:stCondLst>
                                    <p:cond delay="0"/>
                                  </p:stCondLst>
                                  <p:childTnLst>
                                    <p:set>
                                      <p:cBhvr>
                                        <p:cTn id="120" dur="1" fill="hold">
                                          <p:stCondLst>
                                            <p:cond delay="0"/>
                                          </p:stCondLst>
                                        </p:cTn>
                                        <p:tgtEl>
                                          <p:spTgt spid="7"/>
                                        </p:tgtEl>
                                        <p:attrNameLst>
                                          <p:attrName>style.visibility</p:attrName>
                                        </p:attrNameLst>
                                      </p:cBhvr>
                                      <p:to>
                                        <p:strVal val="visible"/>
                                      </p:to>
                                    </p:set>
                                    <p:anim from="(-#ppt_w/2)" to="(#ppt_x)" calcmode="lin" valueType="num">
                                      <p:cBhvr>
                                        <p:cTn id="121" dur="600" fill="hold">
                                          <p:stCondLst>
                                            <p:cond delay="0"/>
                                          </p:stCondLst>
                                        </p:cTn>
                                        <p:tgtEl>
                                          <p:spTgt spid="7"/>
                                        </p:tgtEl>
                                        <p:attrNameLst>
                                          <p:attrName>ppt_x</p:attrName>
                                        </p:attrNameLst>
                                      </p:cBhvr>
                                    </p:anim>
                                    <p:anim from="0" to="-1.0" calcmode="lin" valueType="num">
                                      <p:cBhvr>
                                        <p:cTn id="122" dur="200" decel="50000" autoRev="1" fill="hold">
                                          <p:stCondLst>
                                            <p:cond delay="600"/>
                                          </p:stCondLst>
                                        </p:cTn>
                                        <p:tgtEl>
                                          <p:spTgt spid="7"/>
                                        </p:tgtEl>
                                        <p:attrNameLst>
                                          <p:attrName>xshear</p:attrName>
                                        </p:attrNameLst>
                                      </p:cBhvr>
                                    </p:anim>
                                    <p:animScale>
                                      <p:cBhvr>
                                        <p:cTn id="123" dur="200" decel="100000" autoRev="1" fill="hold">
                                          <p:stCondLst>
                                            <p:cond delay="600"/>
                                          </p:stCondLst>
                                        </p:cTn>
                                        <p:tgtEl>
                                          <p:spTgt spid="7"/>
                                        </p:tgtEl>
                                      </p:cBhvr>
                                      <p:from x="100000" y="100000"/>
                                      <p:to x="80000" y="100000"/>
                                    </p:animScale>
                                    <p:anim by="(#ppt_h/3+#ppt_w*0.1)" calcmode="lin" valueType="num">
                                      <p:cBhvr additive="sum">
                                        <p:cTn id="124" dur="200" decel="100000" autoRev="1" fill="hold">
                                          <p:stCondLst>
                                            <p:cond delay="600"/>
                                          </p:stCondLst>
                                        </p:cTn>
                                        <p:tgtEl>
                                          <p:spTgt spid="7"/>
                                        </p:tgtEl>
                                        <p:attrNameLst>
                                          <p:attrName>ppt_x</p:attrName>
                                        </p:attrNameLst>
                                      </p:cBhvr>
                                    </p:anim>
                                  </p:childTnLst>
                                </p:cTn>
                              </p:par>
                            </p:childTnLst>
                          </p:cTn>
                        </p:par>
                      </p:childTnLst>
                    </p:cTn>
                  </p:par>
                  <p:par>
                    <p:cTn id="125" fill="hold" nodeType="clickPar">
                      <p:stCondLst>
                        <p:cond delay="indefinite"/>
                      </p:stCondLst>
                      <p:childTnLst>
                        <p:par>
                          <p:cTn id="126" fill="hold" nodeType="withGroup">
                            <p:stCondLst>
                              <p:cond delay="0"/>
                            </p:stCondLst>
                            <p:childTnLst>
                              <p:par>
                                <p:cTn id="127" presetID="2" presetClass="entr" presetSubtype="4" fill="hold" nodeType="clickEffect">
                                  <p:stCondLst>
                                    <p:cond delay="0"/>
                                  </p:stCondLst>
                                  <p:childTnLst>
                                    <p:set>
                                      <p:cBhvr>
                                        <p:cTn id="128" dur="1" fill="hold">
                                          <p:stCondLst>
                                            <p:cond delay="0"/>
                                          </p:stCondLst>
                                        </p:cTn>
                                        <p:tgtEl>
                                          <p:spTgt spid="26"/>
                                        </p:tgtEl>
                                        <p:attrNameLst>
                                          <p:attrName>style.visibility</p:attrName>
                                        </p:attrNameLst>
                                      </p:cBhvr>
                                      <p:to>
                                        <p:strVal val="visible"/>
                                      </p:to>
                                    </p:set>
                                    <p:anim calcmode="lin" valueType="num">
                                      <p:cBhvr additive="base">
                                        <p:cTn id="129" dur="500" fill="hold"/>
                                        <p:tgtEl>
                                          <p:spTgt spid="26"/>
                                        </p:tgtEl>
                                        <p:attrNameLst>
                                          <p:attrName>ppt_x</p:attrName>
                                        </p:attrNameLst>
                                      </p:cBhvr>
                                      <p:tavLst>
                                        <p:tav tm="0">
                                          <p:val>
                                            <p:strVal val="#ppt_x"/>
                                          </p:val>
                                        </p:tav>
                                        <p:tav tm="100000">
                                          <p:val>
                                            <p:strVal val="#ppt_x"/>
                                          </p:val>
                                        </p:tav>
                                      </p:tavLst>
                                    </p:anim>
                                    <p:anim calcmode="lin" valueType="num">
                                      <p:cBhvr additive="base">
                                        <p:cTn id="130"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par>
                    <p:cTn id="131" fill="hold" nodeType="clickPar">
                      <p:stCondLst>
                        <p:cond delay="indefinite"/>
                      </p:stCondLst>
                      <p:childTnLst>
                        <p:par>
                          <p:cTn id="132" fill="hold" nodeType="withGroup">
                            <p:stCondLst>
                              <p:cond delay="0"/>
                            </p:stCondLst>
                            <p:childTnLst>
                              <p:par>
                                <p:cTn id="133" presetID="34" presetClass="entr" presetSubtype="0" fill="hold" nodeType="clickEffect">
                                  <p:stCondLst>
                                    <p:cond delay="0"/>
                                  </p:stCondLst>
                                  <p:childTnLst>
                                    <p:set>
                                      <p:cBhvr>
                                        <p:cTn id="134" dur="1" fill="hold">
                                          <p:stCondLst>
                                            <p:cond delay="0"/>
                                          </p:stCondLst>
                                        </p:cTn>
                                        <p:tgtEl>
                                          <p:spTgt spid="14"/>
                                        </p:tgtEl>
                                        <p:attrNameLst>
                                          <p:attrName>style.visibility</p:attrName>
                                        </p:attrNameLst>
                                      </p:cBhvr>
                                      <p:to>
                                        <p:strVal val="visible"/>
                                      </p:to>
                                    </p:set>
                                    <p:anim from="(-#ppt_w/2)" to="(#ppt_x)" calcmode="lin" valueType="num">
                                      <p:cBhvr>
                                        <p:cTn id="135" dur="600" fill="hold">
                                          <p:stCondLst>
                                            <p:cond delay="0"/>
                                          </p:stCondLst>
                                        </p:cTn>
                                        <p:tgtEl>
                                          <p:spTgt spid="14"/>
                                        </p:tgtEl>
                                        <p:attrNameLst>
                                          <p:attrName>ppt_x</p:attrName>
                                        </p:attrNameLst>
                                      </p:cBhvr>
                                    </p:anim>
                                    <p:anim from="0" to="-1.0" calcmode="lin" valueType="num">
                                      <p:cBhvr>
                                        <p:cTn id="136" dur="200" decel="50000" autoRev="1" fill="hold">
                                          <p:stCondLst>
                                            <p:cond delay="600"/>
                                          </p:stCondLst>
                                        </p:cTn>
                                        <p:tgtEl>
                                          <p:spTgt spid="14"/>
                                        </p:tgtEl>
                                        <p:attrNameLst>
                                          <p:attrName>xshear</p:attrName>
                                        </p:attrNameLst>
                                      </p:cBhvr>
                                    </p:anim>
                                    <p:animScale>
                                      <p:cBhvr>
                                        <p:cTn id="137" dur="200" decel="100000" autoRev="1" fill="hold">
                                          <p:stCondLst>
                                            <p:cond delay="600"/>
                                          </p:stCondLst>
                                        </p:cTn>
                                        <p:tgtEl>
                                          <p:spTgt spid="14"/>
                                        </p:tgtEl>
                                      </p:cBhvr>
                                      <p:from x="100000" y="100000"/>
                                      <p:to x="80000" y="100000"/>
                                    </p:animScale>
                                    <p:anim by="(#ppt_h/3+#ppt_w*0.1)" calcmode="lin" valueType="num">
                                      <p:cBhvr additive="sum">
                                        <p:cTn id="138" dur="200" decel="100000" autoRev="1" fill="hold">
                                          <p:stCondLst>
                                            <p:cond delay="600"/>
                                          </p:stCondLst>
                                        </p:cTn>
                                        <p:tgtEl>
                                          <p:spTgt spid="14"/>
                                        </p:tgtEl>
                                        <p:attrNameLst>
                                          <p:attrName>ppt_x</p:attrName>
                                        </p:attrNameLst>
                                      </p:cBhvr>
                                    </p:anim>
                                  </p:childTnLst>
                                </p:cTn>
                              </p:par>
                              <p:par>
                                <p:cTn id="139" presetID="34" presetClass="entr" presetSubtype="0" fill="hold" nodeType="withEffect">
                                  <p:stCondLst>
                                    <p:cond delay="0"/>
                                  </p:stCondLst>
                                  <p:childTnLst>
                                    <p:set>
                                      <p:cBhvr>
                                        <p:cTn id="140" dur="1" fill="hold">
                                          <p:stCondLst>
                                            <p:cond delay="0"/>
                                          </p:stCondLst>
                                        </p:cTn>
                                        <p:tgtEl>
                                          <p:spTgt spid="28"/>
                                        </p:tgtEl>
                                        <p:attrNameLst>
                                          <p:attrName>style.visibility</p:attrName>
                                        </p:attrNameLst>
                                      </p:cBhvr>
                                      <p:to>
                                        <p:strVal val="visible"/>
                                      </p:to>
                                    </p:set>
                                    <p:anim from="(-#ppt_w/2)" to="(#ppt_x)" calcmode="lin" valueType="num">
                                      <p:cBhvr>
                                        <p:cTn id="141" dur="600" fill="hold">
                                          <p:stCondLst>
                                            <p:cond delay="0"/>
                                          </p:stCondLst>
                                        </p:cTn>
                                        <p:tgtEl>
                                          <p:spTgt spid="28"/>
                                        </p:tgtEl>
                                        <p:attrNameLst>
                                          <p:attrName>ppt_x</p:attrName>
                                        </p:attrNameLst>
                                      </p:cBhvr>
                                    </p:anim>
                                    <p:anim from="0" to="-1.0" calcmode="lin" valueType="num">
                                      <p:cBhvr>
                                        <p:cTn id="142" dur="200" decel="50000" autoRev="1" fill="hold">
                                          <p:stCondLst>
                                            <p:cond delay="600"/>
                                          </p:stCondLst>
                                        </p:cTn>
                                        <p:tgtEl>
                                          <p:spTgt spid="28"/>
                                        </p:tgtEl>
                                        <p:attrNameLst>
                                          <p:attrName>xshear</p:attrName>
                                        </p:attrNameLst>
                                      </p:cBhvr>
                                    </p:anim>
                                    <p:animScale>
                                      <p:cBhvr>
                                        <p:cTn id="143" dur="200" decel="100000" autoRev="1" fill="hold">
                                          <p:stCondLst>
                                            <p:cond delay="600"/>
                                          </p:stCondLst>
                                        </p:cTn>
                                        <p:tgtEl>
                                          <p:spTgt spid="28"/>
                                        </p:tgtEl>
                                      </p:cBhvr>
                                      <p:from x="100000" y="100000"/>
                                      <p:to x="80000" y="100000"/>
                                    </p:animScale>
                                    <p:anim by="(#ppt_h/3+#ppt_w*0.1)" calcmode="lin" valueType="num">
                                      <p:cBhvr additive="sum">
                                        <p:cTn id="144" dur="200" decel="100000" autoRev="1" fill="hold">
                                          <p:stCondLst>
                                            <p:cond delay="600"/>
                                          </p:stCondLst>
                                        </p:cTn>
                                        <p:tgtEl>
                                          <p:spTgt spid="28"/>
                                        </p:tgtEl>
                                        <p:attrNameLst>
                                          <p:attrName>ppt_x</p:attrName>
                                        </p:attrNameLst>
                                      </p:cBhvr>
                                    </p:anim>
                                  </p:childTnLst>
                                </p:cTn>
                              </p:par>
                            </p:childTnLst>
                          </p:cTn>
                        </p:par>
                      </p:childTnLst>
                    </p:cTn>
                  </p:par>
                  <p:par>
                    <p:cTn id="145" fill="hold" nodeType="clickPar">
                      <p:stCondLst>
                        <p:cond delay="indefinite"/>
                      </p:stCondLst>
                      <p:childTnLst>
                        <p:par>
                          <p:cTn id="146" fill="hold" nodeType="withGroup">
                            <p:stCondLst>
                              <p:cond delay="0"/>
                            </p:stCondLst>
                            <p:childTnLst>
                              <p:par>
                                <p:cTn id="147" presetID="30" presetClass="entr" presetSubtype="0" fill="hold" nodeType="clickEffect">
                                  <p:stCondLst>
                                    <p:cond delay="0"/>
                                  </p:stCondLst>
                                  <p:childTnLst>
                                    <p:set>
                                      <p:cBhvr>
                                        <p:cTn id="148" dur="1" fill="hold">
                                          <p:stCondLst>
                                            <p:cond delay="0"/>
                                          </p:stCondLst>
                                        </p:cTn>
                                        <p:tgtEl>
                                          <p:spTgt spid="16"/>
                                        </p:tgtEl>
                                        <p:attrNameLst>
                                          <p:attrName>style.visibility</p:attrName>
                                        </p:attrNameLst>
                                      </p:cBhvr>
                                      <p:to>
                                        <p:strVal val="visible"/>
                                      </p:to>
                                    </p:set>
                                    <p:animEffect transition="in" filter="fade">
                                      <p:cBhvr>
                                        <p:cTn id="149" dur="800" decel="100000"/>
                                        <p:tgtEl>
                                          <p:spTgt spid="16"/>
                                        </p:tgtEl>
                                      </p:cBhvr>
                                    </p:animEffect>
                                    <p:anim calcmode="lin" valueType="num">
                                      <p:cBhvr>
                                        <p:cTn id="150" dur="800" decel="100000" fill="hold"/>
                                        <p:tgtEl>
                                          <p:spTgt spid="16"/>
                                        </p:tgtEl>
                                        <p:attrNameLst>
                                          <p:attrName>style.rotation</p:attrName>
                                        </p:attrNameLst>
                                      </p:cBhvr>
                                      <p:tavLst>
                                        <p:tav tm="0">
                                          <p:val>
                                            <p:fltVal val="-90"/>
                                          </p:val>
                                        </p:tav>
                                        <p:tav tm="100000">
                                          <p:val>
                                            <p:fltVal val="0"/>
                                          </p:val>
                                        </p:tav>
                                      </p:tavLst>
                                    </p:anim>
                                    <p:anim calcmode="lin" valueType="num">
                                      <p:cBhvr>
                                        <p:cTn id="151" dur="800" decel="100000" fill="hold"/>
                                        <p:tgtEl>
                                          <p:spTgt spid="16"/>
                                        </p:tgtEl>
                                        <p:attrNameLst>
                                          <p:attrName>ppt_x</p:attrName>
                                        </p:attrNameLst>
                                      </p:cBhvr>
                                      <p:tavLst>
                                        <p:tav tm="0">
                                          <p:val>
                                            <p:strVal val="#ppt_x+0.4"/>
                                          </p:val>
                                        </p:tav>
                                        <p:tav tm="100000">
                                          <p:val>
                                            <p:strVal val="#ppt_x-0.05"/>
                                          </p:val>
                                        </p:tav>
                                      </p:tavLst>
                                    </p:anim>
                                    <p:anim calcmode="lin" valueType="num">
                                      <p:cBhvr>
                                        <p:cTn id="152" dur="800" decel="100000" fill="hold"/>
                                        <p:tgtEl>
                                          <p:spTgt spid="16"/>
                                        </p:tgtEl>
                                        <p:attrNameLst>
                                          <p:attrName>ppt_y</p:attrName>
                                        </p:attrNameLst>
                                      </p:cBhvr>
                                      <p:tavLst>
                                        <p:tav tm="0">
                                          <p:val>
                                            <p:strVal val="#ppt_y-0.4"/>
                                          </p:val>
                                        </p:tav>
                                        <p:tav tm="100000">
                                          <p:val>
                                            <p:strVal val="#ppt_y+0.1"/>
                                          </p:val>
                                        </p:tav>
                                      </p:tavLst>
                                    </p:anim>
                                    <p:anim calcmode="lin" valueType="num">
                                      <p:cBhvr>
                                        <p:cTn id="153" dur="200" accel="100000" fill="hold">
                                          <p:stCondLst>
                                            <p:cond delay="800"/>
                                          </p:stCondLst>
                                        </p:cTn>
                                        <p:tgtEl>
                                          <p:spTgt spid="16"/>
                                        </p:tgtEl>
                                        <p:attrNameLst>
                                          <p:attrName>ppt_x</p:attrName>
                                        </p:attrNameLst>
                                      </p:cBhvr>
                                      <p:tavLst>
                                        <p:tav tm="0">
                                          <p:val>
                                            <p:strVal val="#ppt_x-0.05"/>
                                          </p:val>
                                        </p:tav>
                                        <p:tav tm="100000">
                                          <p:val>
                                            <p:strVal val="#ppt_x"/>
                                          </p:val>
                                        </p:tav>
                                      </p:tavLst>
                                    </p:anim>
                                    <p:anim calcmode="lin" valueType="num">
                                      <p:cBhvr>
                                        <p:cTn id="154" dur="200" accel="100000" fill="hold">
                                          <p:stCondLst>
                                            <p:cond delay="800"/>
                                          </p:stCondLst>
                                        </p:cTn>
                                        <p:tgtEl>
                                          <p:spTgt spid="16"/>
                                        </p:tgtEl>
                                        <p:attrNameLst>
                                          <p:attrName>ppt_y</p:attrName>
                                        </p:attrNameLst>
                                      </p:cBhvr>
                                      <p:tavLst>
                                        <p:tav tm="0">
                                          <p:val>
                                            <p:strVal val="#ppt_y+0.1"/>
                                          </p:val>
                                        </p:tav>
                                        <p:tav tm="100000">
                                          <p:val>
                                            <p:strVal val="#ppt_y"/>
                                          </p:val>
                                        </p:tav>
                                      </p:tavLst>
                                    </p:anim>
                                  </p:childTnLst>
                                </p:cTn>
                              </p:par>
                            </p:childTnLst>
                          </p:cTn>
                        </p:par>
                      </p:childTnLst>
                    </p:cTn>
                  </p:par>
                  <p:par>
                    <p:cTn id="155" fill="hold" nodeType="clickPar">
                      <p:stCondLst>
                        <p:cond delay="indefinite"/>
                      </p:stCondLst>
                      <p:childTnLst>
                        <p:par>
                          <p:cTn id="156" fill="hold" nodeType="withGroup">
                            <p:stCondLst>
                              <p:cond delay="0"/>
                            </p:stCondLst>
                            <p:childTnLst>
                              <p:par>
                                <p:cTn id="157" presetID="30" presetClass="entr" presetSubtype="0" fill="hold" nodeType="clickEffect">
                                  <p:stCondLst>
                                    <p:cond delay="0"/>
                                  </p:stCondLst>
                                  <p:childTnLst>
                                    <p:set>
                                      <p:cBhvr>
                                        <p:cTn id="158" dur="1" fill="hold">
                                          <p:stCondLst>
                                            <p:cond delay="0"/>
                                          </p:stCondLst>
                                        </p:cTn>
                                        <p:tgtEl>
                                          <p:spTgt spid="17"/>
                                        </p:tgtEl>
                                        <p:attrNameLst>
                                          <p:attrName>style.visibility</p:attrName>
                                        </p:attrNameLst>
                                      </p:cBhvr>
                                      <p:to>
                                        <p:strVal val="visible"/>
                                      </p:to>
                                    </p:set>
                                    <p:animEffect transition="in" filter="fade">
                                      <p:cBhvr>
                                        <p:cTn id="159" dur="800" decel="100000"/>
                                        <p:tgtEl>
                                          <p:spTgt spid="17"/>
                                        </p:tgtEl>
                                      </p:cBhvr>
                                    </p:animEffect>
                                    <p:anim calcmode="lin" valueType="num">
                                      <p:cBhvr>
                                        <p:cTn id="160" dur="800" decel="100000" fill="hold"/>
                                        <p:tgtEl>
                                          <p:spTgt spid="17"/>
                                        </p:tgtEl>
                                        <p:attrNameLst>
                                          <p:attrName>style.rotation</p:attrName>
                                        </p:attrNameLst>
                                      </p:cBhvr>
                                      <p:tavLst>
                                        <p:tav tm="0">
                                          <p:val>
                                            <p:fltVal val="-90"/>
                                          </p:val>
                                        </p:tav>
                                        <p:tav tm="100000">
                                          <p:val>
                                            <p:fltVal val="0"/>
                                          </p:val>
                                        </p:tav>
                                      </p:tavLst>
                                    </p:anim>
                                    <p:anim calcmode="lin" valueType="num">
                                      <p:cBhvr>
                                        <p:cTn id="161" dur="800" decel="100000" fill="hold"/>
                                        <p:tgtEl>
                                          <p:spTgt spid="17"/>
                                        </p:tgtEl>
                                        <p:attrNameLst>
                                          <p:attrName>ppt_x</p:attrName>
                                        </p:attrNameLst>
                                      </p:cBhvr>
                                      <p:tavLst>
                                        <p:tav tm="0">
                                          <p:val>
                                            <p:strVal val="#ppt_x+0.4"/>
                                          </p:val>
                                        </p:tav>
                                        <p:tav tm="100000">
                                          <p:val>
                                            <p:strVal val="#ppt_x-0.05"/>
                                          </p:val>
                                        </p:tav>
                                      </p:tavLst>
                                    </p:anim>
                                    <p:anim calcmode="lin" valueType="num">
                                      <p:cBhvr>
                                        <p:cTn id="162" dur="800" decel="100000" fill="hold"/>
                                        <p:tgtEl>
                                          <p:spTgt spid="17"/>
                                        </p:tgtEl>
                                        <p:attrNameLst>
                                          <p:attrName>ppt_y</p:attrName>
                                        </p:attrNameLst>
                                      </p:cBhvr>
                                      <p:tavLst>
                                        <p:tav tm="0">
                                          <p:val>
                                            <p:strVal val="#ppt_y-0.4"/>
                                          </p:val>
                                        </p:tav>
                                        <p:tav tm="100000">
                                          <p:val>
                                            <p:strVal val="#ppt_y+0.1"/>
                                          </p:val>
                                        </p:tav>
                                      </p:tavLst>
                                    </p:anim>
                                    <p:anim calcmode="lin" valueType="num">
                                      <p:cBhvr>
                                        <p:cTn id="163" dur="200" accel="100000" fill="hold">
                                          <p:stCondLst>
                                            <p:cond delay="800"/>
                                          </p:stCondLst>
                                        </p:cTn>
                                        <p:tgtEl>
                                          <p:spTgt spid="17"/>
                                        </p:tgtEl>
                                        <p:attrNameLst>
                                          <p:attrName>ppt_x</p:attrName>
                                        </p:attrNameLst>
                                      </p:cBhvr>
                                      <p:tavLst>
                                        <p:tav tm="0">
                                          <p:val>
                                            <p:strVal val="#ppt_x-0.05"/>
                                          </p:val>
                                        </p:tav>
                                        <p:tav tm="100000">
                                          <p:val>
                                            <p:strVal val="#ppt_x"/>
                                          </p:val>
                                        </p:tav>
                                      </p:tavLst>
                                    </p:anim>
                                    <p:anim calcmode="lin" valueType="num">
                                      <p:cBhvr>
                                        <p:cTn id="164" dur="200" accel="100000" fill="hold">
                                          <p:stCondLst>
                                            <p:cond delay="800"/>
                                          </p:stCondLst>
                                        </p:cTn>
                                        <p:tgtEl>
                                          <p:spTgt spid="17"/>
                                        </p:tgtEl>
                                        <p:attrNameLst>
                                          <p:attrName>ppt_y</p:attrName>
                                        </p:attrNameLst>
                                      </p:cBhvr>
                                      <p:tavLst>
                                        <p:tav tm="0">
                                          <p:val>
                                            <p:strVal val="#ppt_y+0.1"/>
                                          </p:val>
                                        </p:tav>
                                        <p:tav tm="100000">
                                          <p:val>
                                            <p:strVal val="#ppt_y"/>
                                          </p:val>
                                        </p:tav>
                                      </p:tavLst>
                                    </p:anim>
                                  </p:childTnLst>
                                </p:cTn>
                              </p:par>
                            </p:childTnLst>
                          </p:cTn>
                        </p:par>
                      </p:childTnLst>
                    </p:cTn>
                  </p:par>
                  <p:par>
                    <p:cTn id="165" fill="hold" nodeType="clickPar">
                      <p:stCondLst>
                        <p:cond delay="indefinite"/>
                      </p:stCondLst>
                      <p:childTnLst>
                        <p:par>
                          <p:cTn id="166" fill="hold" nodeType="withGroup">
                            <p:stCondLst>
                              <p:cond delay="0"/>
                            </p:stCondLst>
                            <p:childTnLst>
                              <p:par>
                                <p:cTn id="167" presetID="30" presetClass="entr" presetSubtype="0" fill="hold" nodeType="clickEffect">
                                  <p:stCondLst>
                                    <p:cond delay="0"/>
                                  </p:stCondLst>
                                  <p:childTnLst>
                                    <p:set>
                                      <p:cBhvr>
                                        <p:cTn id="168" dur="1" fill="hold">
                                          <p:stCondLst>
                                            <p:cond delay="0"/>
                                          </p:stCondLst>
                                        </p:cTn>
                                        <p:tgtEl>
                                          <p:spTgt spid="15"/>
                                        </p:tgtEl>
                                        <p:attrNameLst>
                                          <p:attrName>style.visibility</p:attrName>
                                        </p:attrNameLst>
                                      </p:cBhvr>
                                      <p:to>
                                        <p:strVal val="visible"/>
                                      </p:to>
                                    </p:set>
                                    <p:animEffect transition="in" filter="fade">
                                      <p:cBhvr>
                                        <p:cTn id="169" dur="800" decel="100000"/>
                                        <p:tgtEl>
                                          <p:spTgt spid="15"/>
                                        </p:tgtEl>
                                      </p:cBhvr>
                                    </p:animEffect>
                                    <p:anim calcmode="lin" valueType="num">
                                      <p:cBhvr>
                                        <p:cTn id="170" dur="800" decel="100000" fill="hold"/>
                                        <p:tgtEl>
                                          <p:spTgt spid="15"/>
                                        </p:tgtEl>
                                        <p:attrNameLst>
                                          <p:attrName>style.rotation</p:attrName>
                                        </p:attrNameLst>
                                      </p:cBhvr>
                                      <p:tavLst>
                                        <p:tav tm="0">
                                          <p:val>
                                            <p:fltVal val="-90"/>
                                          </p:val>
                                        </p:tav>
                                        <p:tav tm="100000">
                                          <p:val>
                                            <p:fltVal val="0"/>
                                          </p:val>
                                        </p:tav>
                                      </p:tavLst>
                                    </p:anim>
                                    <p:anim calcmode="lin" valueType="num">
                                      <p:cBhvr>
                                        <p:cTn id="171" dur="800" decel="100000" fill="hold"/>
                                        <p:tgtEl>
                                          <p:spTgt spid="15"/>
                                        </p:tgtEl>
                                        <p:attrNameLst>
                                          <p:attrName>ppt_x</p:attrName>
                                        </p:attrNameLst>
                                      </p:cBhvr>
                                      <p:tavLst>
                                        <p:tav tm="0">
                                          <p:val>
                                            <p:strVal val="#ppt_x+0.4"/>
                                          </p:val>
                                        </p:tav>
                                        <p:tav tm="100000">
                                          <p:val>
                                            <p:strVal val="#ppt_x-0.05"/>
                                          </p:val>
                                        </p:tav>
                                      </p:tavLst>
                                    </p:anim>
                                    <p:anim calcmode="lin" valueType="num">
                                      <p:cBhvr>
                                        <p:cTn id="172" dur="800" decel="100000" fill="hold"/>
                                        <p:tgtEl>
                                          <p:spTgt spid="15"/>
                                        </p:tgtEl>
                                        <p:attrNameLst>
                                          <p:attrName>ppt_y</p:attrName>
                                        </p:attrNameLst>
                                      </p:cBhvr>
                                      <p:tavLst>
                                        <p:tav tm="0">
                                          <p:val>
                                            <p:strVal val="#ppt_y-0.4"/>
                                          </p:val>
                                        </p:tav>
                                        <p:tav tm="100000">
                                          <p:val>
                                            <p:strVal val="#ppt_y+0.1"/>
                                          </p:val>
                                        </p:tav>
                                      </p:tavLst>
                                    </p:anim>
                                    <p:anim calcmode="lin" valueType="num">
                                      <p:cBhvr>
                                        <p:cTn id="173" dur="200" accel="100000" fill="hold">
                                          <p:stCondLst>
                                            <p:cond delay="800"/>
                                          </p:stCondLst>
                                        </p:cTn>
                                        <p:tgtEl>
                                          <p:spTgt spid="15"/>
                                        </p:tgtEl>
                                        <p:attrNameLst>
                                          <p:attrName>ppt_x</p:attrName>
                                        </p:attrNameLst>
                                      </p:cBhvr>
                                      <p:tavLst>
                                        <p:tav tm="0">
                                          <p:val>
                                            <p:strVal val="#ppt_x-0.05"/>
                                          </p:val>
                                        </p:tav>
                                        <p:tav tm="100000">
                                          <p:val>
                                            <p:strVal val="#ppt_x"/>
                                          </p:val>
                                        </p:tav>
                                      </p:tavLst>
                                    </p:anim>
                                    <p:anim calcmode="lin" valueType="num">
                                      <p:cBhvr>
                                        <p:cTn id="174" dur="200" accel="100000" fill="hold">
                                          <p:stCondLst>
                                            <p:cond delay="800"/>
                                          </p:stCondLst>
                                        </p:cTn>
                                        <p:tgtEl>
                                          <p:spTgt spid="15"/>
                                        </p:tgtEl>
                                        <p:attrNameLst>
                                          <p:attrName>ppt_y</p:attrName>
                                        </p:attrNameLst>
                                      </p:cBhvr>
                                      <p:tavLst>
                                        <p:tav tm="0">
                                          <p:val>
                                            <p:strVal val="#ppt_y+0.1"/>
                                          </p:val>
                                        </p:tav>
                                        <p:tav tm="100000">
                                          <p:val>
                                            <p:strVal val="#ppt_y"/>
                                          </p:val>
                                        </p:tav>
                                      </p:tavLst>
                                    </p:anim>
                                  </p:childTnLst>
                                </p:cTn>
                              </p:par>
                              <p:par>
                                <p:cTn id="175" presetID="30" presetClass="entr" presetSubtype="0" fill="hold" nodeType="withEffect">
                                  <p:stCondLst>
                                    <p:cond delay="0"/>
                                  </p:stCondLst>
                                  <p:childTnLst>
                                    <p:set>
                                      <p:cBhvr>
                                        <p:cTn id="176" dur="1" fill="hold">
                                          <p:stCondLst>
                                            <p:cond delay="0"/>
                                          </p:stCondLst>
                                        </p:cTn>
                                        <p:tgtEl>
                                          <p:spTgt spid="29"/>
                                        </p:tgtEl>
                                        <p:attrNameLst>
                                          <p:attrName>style.visibility</p:attrName>
                                        </p:attrNameLst>
                                      </p:cBhvr>
                                      <p:to>
                                        <p:strVal val="visible"/>
                                      </p:to>
                                    </p:set>
                                    <p:animEffect transition="in" filter="fade">
                                      <p:cBhvr>
                                        <p:cTn id="177" dur="800" decel="100000"/>
                                        <p:tgtEl>
                                          <p:spTgt spid="29"/>
                                        </p:tgtEl>
                                      </p:cBhvr>
                                    </p:animEffect>
                                    <p:anim calcmode="lin" valueType="num">
                                      <p:cBhvr>
                                        <p:cTn id="178" dur="800" decel="100000" fill="hold"/>
                                        <p:tgtEl>
                                          <p:spTgt spid="29"/>
                                        </p:tgtEl>
                                        <p:attrNameLst>
                                          <p:attrName>style.rotation</p:attrName>
                                        </p:attrNameLst>
                                      </p:cBhvr>
                                      <p:tavLst>
                                        <p:tav tm="0">
                                          <p:val>
                                            <p:fltVal val="-90"/>
                                          </p:val>
                                        </p:tav>
                                        <p:tav tm="100000">
                                          <p:val>
                                            <p:fltVal val="0"/>
                                          </p:val>
                                        </p:tav>
                                      </p:tavLst>
                                    </p:anim>
                                    <p:anim calcmode="lin" valueType="num">
                                      <p:cBhvr>
                                        <p:cTn id="179" dur="800" decel="100000" fill="hold"/>
                                        <p:tgtEl>
                                          <p:spTgt spid="29"/>
                                        </p:tgtEl>
                                        <p:attrNameLst>
                                          <p:attrName>ppt_x</p:attrName>
                                        </p:attrNameLst>
                                      </p:cBhvr>
                                      <p:tavLst>
                                        <p:tav tm="0">
                                          <p:val>
                                            <p:strVal val="#ppt_x+0.4"/>
                                          </p:val>
                                        </p:tav>
                                        <p:tav tm="100000">
                                          <p:val>
                                            <p:strVal val="#ppt_x-0.05"/>
                                          </p:val>
                                        </p:tav>
                                      </p:tavLst>
                                    </p:anim>
                                    <p:anim calcmode="lin" valueType="num">
                                      <p:cBhvr>
                                        <p:cTn id="180" dur="800" decel="100000" fill="hold"/>
                                        <p:tgtEl>
                                          <p:spTgt spid="29"/>
                                        </p:tgtEl>
                                        <p:attrNameLst>
                                          <p:attrName>ppt_y</p:attrName>
                                        </p:attrNameLst>
                                      </p:cBhvr>
                                      <p:tavLst>
                                        <p:tav tm="0">
                                          <p:val>
                                            <p:strVal val="#ppt_y-0.4"/>
                                          </p:val>
                                        </p:tav>
                                        <p:tav tm="100000">
                                          <p:val>
                                            <p:strVal val="#ppt_y+0.1"/>
                                          </p:val>
                                        </p:tav>
                                      </p:tavLst>
                                    </p:anim>
                                    <p:anim calcmode="lin" valueType="num">
                                      <p:cBhvr>
                                        <p:cTn id="181" dur="200" accel="100000" fill="hold">
                                          <p:stCondLst>
                                            <p:cond delay="800"/>
                                          </p:stCondLst>
                                        </p:cTn>
                                        <p:tgtEl>
                                          <p:spTgt spid="29"/>
                                        </p:tgtEl>
                                        <p:attrNameLst>
                                          <p:attrName>ppt_x</p:attrName>
                                        </p:attrNameLst>
                                      </p:cBhvr>
                                      <p:tavLst>
                                        <p:tav tm="0">
                                          <p:val>
                                            <p:strVal val="#ppt_x-0.05"/>
                                          </p:val>
                                        </p:tav>
                                        <p:tav tm="100000">
                                          <p:val>
                                            <p:strVal val="#ppt_x"/>
                                          </p:val>
                                        </p:tav>
                                      </p:tavLst>
                                    </p:anim>
                                    <p:anim calcmode="lin" valueType="num">
                                      <p:cBhvr>
                                        <p:cTn id="182" dur="200" accel="100000" fill="hold">
                                          <p:stCondLst>
                                            <p:cond delay="800"/>
                                          </p:stCondLst>
                                        </p:cTn>
                                        <p:tgtEl>
                                          <p:spTgt spid="29"/>
                                        </p:tgtEl>
                                        <p:attrNameLst>
                                          <p:attrName>ppt_y</p:attrName>
                                        </p:attrNameLst>
                                      </p:cBhvr>
                                      <p:tavLst>
                                        <p:tav tm="0">
                                          <p:val>
                                            <p:strVal val="#ppt_y+0.1"/>
                                          </p:val>
                                        </p:tav>
                                        <p:tav tm="100000">
                                          <p:val>
                                            <p:strVal val="#ppt_y"/>
                                          </p:val>
                                        </p:tav>
                                      </p:tavLst>
                                    </p:anim>
                                  </p:childTnLst>
                                </p:cTn>
                              </p:par>
                            </p:childTnLst>
                          </p:cTn>
                        </p:par>
                      </p:childTnLst>
                    </p:cTn>
                  </p:par>
                  <p:par>
                    <p:cTn id="183" fill="hold" nodeType="clickPar">
                      <p:stCondLst>
                        <p:cond delay="indefinite"/>
                      </p:stCondLst>
                      <p:childTnLst>
                        <p:par>
                          <p:cTn id="184" fill="hold" nodeType="withGroup">
                            <p:stCondLst>
                              <p:cond delay="0"/>
                            </p:stCondLst>
                            <p:childTnLst>
                              <p:par>
                                <p:cTn id="185" presetID="30" presetClass="entr" presetSubtype="0" fill="hold" nodeType="clickEffect">
                                  <p:stCondLst>
                                    <p:cond delay="0"/>
                                  </p:stCondLst>
                                  <p:childTnLst>
                                    <p:set>
                                      <p:cBhvr>
                                        <p:cTn id="186" dur="1" fill="hold">
                                          <p:stCondLst>
                                            <p:cond delay="0"/>
                                          </p:stCondLst>
                                        </p:cTn>
                                        <p:tgtEl>
                                          <p:spTgt spid="21"/>
                                        </p:tgtEl>
                                        <p:attrNameLst>
                                          <p:attrName>style.visibility</p:attrName>
                                        </p:attrNameLst>
                                      </p:cBhvr>
                                      <p:to>
                                        <p:strVal val="visible"/>
                                      </p:to>
                                    </p:set>
                                    <p:animEffect transition="in" filter="fade">
                                      <p:cBhvr>
                                        <p:cTn id="187" dur="800" decel="100000"/>
                                        <p:tgtEl>
                                          <p:spTgt spid="21"/>
                                        </p:tgtEl>
                                      </p:cBhvr>
                                    </p:animEffect>
                                    <p:anim calcmode="lin" valueType="num">
                                      <p:cBhvr>
                                        <p:cTn id="188" dur="800" decel="100000" fill="hold"/>
                                        <p:tgtEl>
                                          <p:spTgt spid="21"/>
                                        </p:tgtEl>
                                        <p:attrNameLst>
                                          <p:attrName>style.rotation</p:attrName>
                                        </p:attrNameLst>
                                      </p:cBhvr>
                                      <p:tavLst>
                                        <p:tav tm="0">
                                          <p:val>
                                            <p:fltVal val="-90"/>
                                          </p:val>
                                        </p:tav>
                                        <p:tav tm="100000">
                                          <p:val>
                                            <p:fltVal val="0"/>
                                          </p:val>
                                        </p:tav>
                                      </p:tavLst>
                                    </p:anim>
                                    <p:anim calcmode="lin" valueType="num">
                                      <p:cBhvr>
                                        <p:cTn id="189" dur="800" decel="100000" fill="hold"/>
                                        <p:tgtEl>
                                          <p:spTgt spid="21"/>
                                        </p:tgtEl>
                                        <p:attrNameLst>
                                          <p:attrName>ppt_x</p:attrName>
                                        </p:attrNameLst>
                                      </p:cBhvr>
                                      <p:tavLst>
                                        <p:tav tm="0">
                                          <p:val>
                                            <p:strVal val="#ppt_x+0.4"/>
                                          </p:val>
                                        </p:tav>
                                        <p:tav tm="100000">
                                          <p:val>
                                            <p:strVal val="#ppt_x-0.05"/>
                                          </p:val>
                                        </p:tav>
                                      </p:tavLst>
                                    </p:anim>
                                    <p:anim calcmode="lin" valueType="num">
                                      <p:cBhvr>
                                        <p:cTn id="190" dur="800" decel="100000" fill="hold"/>
                                        <p:tgtEl>
                                          <p:spTgt spid="21"/>
                                        </p:tgtEl>
                                        <p:attrNameLst>
                                          <p:attrName>ppt_y</p:attrName>
                                        </p:attrNameLst>
                                      </p:cBhvr>
                                      <p:tavLst>
                                        <p:tav tm="0">
                                          <p:val>
                                            <p:strVal val="#ppt_y-0.4"/>
                                          </p:val>
                                        </p:tav>
                                        <p:tav tm="100000">
                                          <p:val>
                                            <p:strVal val="#ppt_y+0.1"/>
                                          </p:val>
                                        </p:tav>
                                      </p:tavLst>
                                    </p:anim>
                                    <p:anim calcmode="lin" valueType="num">
                                      <p:cBhvr>
                                        <p:cTn id="191" dur="200" accel="100000" fill="hold">
                                          <p:stCondLst>
                                            <p:cond delay="800"/>
                                          </p:stCondLst>
                                        </p:cTn>
                                        <p:tgtEl>
                                          <p:spTgt spid="21"/>
                                        </p:tgtEl>
                                        <p:attrNameLst>
                                          <p:attrName>ppt_x</p:attrName>
                                        </p:attrNameLst>
                                      </p:cBhvr>
                                      <p:tavLst>
                                        <p:tav tm="0">
                                          <p:val>
                                            <p:strVal val="#ppt_x-0.05"/>
                                          </p:val>
                                        </p:tav>
                                        <p:tav tm="100000">
                                          <p:val>
                                            <p:strVal val="#ppt_x"/>
                                          </p:val>
                                        </p:tav>
                                      </p:tavLst>
                                    </p:anim>
                                    <p:anim calcmode="lin" valueType="num">
                                      <p:cBhvr>
                                        <p:cTn id="192" dur="200" accel="100000" fill="hold">
                                          <p:stCondLst>
                                            <p:cond delay="800"/>
                                          </p:stCondLst>
                                        </p:cTn>
                                        <p:tgtEl>
                                          <p:spTgt spid="21"/>
                                        </p:tgtEl>
                                        <p:attrNameLst>
                                          <p:attrName>ppt_y</p:attrName>
                                        </p:attrNameLst>
                                      </p:cBhvr>
                                      <p:tavLst>
                                        <p:tav tm="0">
                                          <p:val>
                                            <p:strVal val="#ppt_y+0.1"/>
                                          </p:val>
                                        </p:tav>
                                        <p:tav tm="100000">
                                          <p:val>
                                            <p:strVal val="#ppt_y"/>
                                          </p:val>
                                        </p:tav>
                                      </p:tavLst>
                                    </p:anim>
                                  </p:childTnLst>
                                </p:cTn>
                              </p:par>
                            </p:childTnLst>
                          </p:cTn>
                        </p:par>
                      </p:childTnLst>
                    </p:cTn>
                  </p:par>
                  <p:par>
                    <p:cTn id="193" fill="hold" nodeType="clickPar">
                      <p:stCondLst>
                        <p:cond delay="indefinite"/>
                      </p:stCondLst>
                      <p:childTnLst>
                        <p:par>
                          <p:cTn id="194" fill="hold" nodeType="withGroup">
                            <p:stCondLst>
                              <p:cond delay="0"/>
                            </p:stCondLst>
                            <p:childTnLst>
                              <p:par>
                                <p:cTn id="195" presetID="30" presetClass="entr" presetSubtype="0" fill="hold" nodeType="clickEffect">
                                  <p:stCondLst>
                                    <p:cond delay="0"/>
                                  </p:stCondLst>
                                  <p:childTnLst>
                                    <p:set>
                                      <p:cBhvr>
                                        <p:cTn id="196" dur="1" fill="hold">
                                          <p:stCondLst>
                                            <p:cond delay="0"/>
                                          </p:stCondLst>
                                        </p:cTn>
                                        <p:tgtEl>
                                          <p:spTgt spid="22"/>
                                        </p:tgtEl>
                                        <p:attrNameLst>
                                          <p:attrName>style.visibility</p:attrName>
                                        </p:attrNameLst>
                                      </p:cBhvr>
                                      <p:to>
                                        <p:strVal val="visible"/>
                                      </p:to>
                                    </p:set>
                                    <p:animEffect transition="in" filter="fade">
                                      <p:cBhvr>
                                        <p:cTn id="197" dur="800" decel="100000"/>
                                        <p:tgtEl>
                                          <p:spTgt spid="22"/>
                                        </p:tgtEl>
                                      </p:cBhvr>
                                    </p:animEffect>
                                    <p:anim calcmode="lin" valueType="num">
                                      <p:cBhvr>
                                        <p:cTn id="198" dur="800" decel="100000" fill="hold"/>
                                        <p:tgtEl>
                                          <p:spTgt spid="22"/>
                                        </p:tgtEl>
                                        <p:attrNameLst>
                                          <p:attrName>style.rotation</p:attrName>
                                        </p:attrNameLst>
                                      </p:cBhvr>
                                      <p:tavLst>
                                        <p:tav tm="0">
                                          <p:val>
                                            <p:fltVal val="-90"/>
                                          </p:val>
                                        </p:tav>
                                        <p:tav tm="100000">
                                          <p:val>
                                            <p:fltVal val="0"/>
                                          </p:val>
                                        </p:tav>
                                      </p:tavLst>
                                    </p:anim>
                                    <p:anim calcmode="lin" valueType="num">
                                      <p:cBhvr>
                                        <p:cTn id="199" dur="800" decel="100000" fill="hold"/>
                                        <p:tgtEl>
                                          <p:spTgt spid="22"/>
                                        </p:tgtEl>
                                        <p:attrNameLst>
                                          <p:attrName>ppt_x</p:attrName>
                                        </p:attrNameLst>
                                      </p:cBhvr>
                                      <p:tavLst>
                                        <p:tav tm="0">
                                          <p:val>
                                            <p:strVal val="#ppt_x+0.4"/>
                                          </p:val>
                                        </p:tav>
                                        <p:tav tm="100000">
                                          <p:val>
                                            <p:strVal val="#ppt_x-0.05"/>
                                          </p:val>
                                        </p:tav>
                                      </p:tavLst>
                                    </p:anim>
                                    <p:anim calcmode="lin" valueType="num">
                                      <p:cBhvr>
                                        <p:cTn id="200" dur="800" decel="100000" fill="hold"/>
                                        <p:tgtEl>
                                          <p:spTgt spid="22"/>
                                        </p:tgtEl>
                                        <p:attrNameLst>
                                          <p:attrName>ppt_y</p:attrName>
                                        </p:attrNameLst>
                                      </p:cBhvr>
                                      <p:tavLst>
                                        <p:tav tm="0">
                                          <p:val>
                                            <p:strVal val="#ppt_y-0.4"/>
                                          </p:val>
                                        </p:tav>
                                        <p:tav tm="100000">
                                          <p:val>
                                            <p:strVal val="#ppt_y+0.1"/>
                                          </p:val>
                                        </p:tav>
                                      </p:tavLst>
                                    </p:anim>
                                    <p:anim calcmode="lin" valueType="num">
                                      <p:cBhvr>
                                        <p:cTn id="201" dur="200" accel="100000" fill="hold">
                                          <p:stCondLst>
                                            <p:cond delay="800"/>
                                          </p:stCondLst>
                                        </p:cTn>
                                        <p:tgtEl>
                                          <p:spTgt spid="22"/>
                                        </p:tgtEl>
                                        <p:attrNameLst>
                                          <p:attrName>ppt_x</p:attrName>
                                        </p:attrNameLst>
                                      </p:cBhvr>
                                      <p:tavLst>
                                        <p:tav tm="0">
                                          <p:val>
                                            <p:strVal val="#ppt_x-0.05"/>
                                          </p:val>
                                        </p:tav>
                                        <p:tav tm="100000">
                                          <p:val>
                                            <p:strVal val="#ppt_x"/>
                                          </p:val>
                                        </p:tav>
                                      </p:tavLst>
                                    </p:anim>
                                    <p:anim calcmode="lin" valueType="num">
                                      <p:cBhvr>
                                        <p:cTn id="202" dur="200" accel="100000" fill="hold">
                                          <p:stCondLst>
                                            <p:cond delay="800"/>
                                          </p:stCondLst>
                                        </p:cTn>
                                        <p:tgtEl>
                                          <p:spTgt spid="22"/>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4" name="Rectangle 3"/>
          <p:cNvSpPr/>
          <p:nvPr/>
        </p:nvSpPr>
        <p:spPr>
          <a:xfrm>
            <a:off x="1828800" y="1447800"/>
            <a:ext cx="3048000" cy="1600200"/>
          </a:xfrm>
          <a:prstGeom prst="rect">
            <a:avLst/>
          </a:prstGeo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ts val="120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Tahoma"/>
                <a:ea typeface="+mn-ea"/>
                <a:cs typeface="+mn-cs"/>
              </a:rPr>
              <a:t>I</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Tahoma"/>
                <a:ea typeface="+mn-ea"/>
                <a:cs typeface="+mn-cs"/>
              </a:rPr>
              <a:t>QUAL + QUAN</a:t>
            </a:r>
          </a:p>
        </p:txBody>
      </p:sp>
      <p:sp>
        <p:nvSpPr>
          <p:cNvPr id="7" name="Rectangle 6"/>
          <p:cNvSpPr/>
          <p:nvPr/>
        </p:nvSpPr>
        <p:spPr>
          <a:xfrm>
            <a:off x="1828800" y="3124200"/>
            <a:ext cx="3048000" cy="2971800"/>
          </a:xfrm>
          <a:prstGeom prst="rect">
            <a:avLst/>
          </a:prstGeom>
          <a:solidFill>
            <a:schemeClr val="tx2">
              <a:lumMod val="25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Tahoma"/>
                <a:ea typeface="+mn-ea"/>
                <a:cs typeface="+mn-cs"/>
              </a:rPr>
              <a:t>IV</a:t>
            </a:r>
          </a:p>
        </p:txBody>
      </p:sp>
      <p:sp>
        <p:nvSpPr>
          <p:cNvPr id="9" name="Rectangle 8"/>
          <p:cNvSpPr/>
          <p:nvPr/>
        </p:nvSpPr>
        <p:spPr>
          <a:xfrm>
            <a:off x="5029200" y="1447800"/>
            <a:ext cx="3048000" cy="1600200"/>
          </a:xfrm>
          <a:prstGeom prst="rect">
            <a:avLst/>
          </a:prstGeom>
          <a:solidFill>
            <a:schemeClr val="accent1">
              <a:lumMod val="50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ts val="120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Tahoma"/>
                <a:ea typeface="+mn-ea"/>
                <a:cs typeface="+mn-cs"/>
              </a:rPr>
              <a:t>II</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Tahoma"/>
                <a:ea typeface="+mn-ea"/>
                <a:cs typeface="+mn-cs"/>
              </a:rPr>
              <a:t>QUAN         QUAL</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Tahoma"/>
                <a:ea typeface="+mn-ea"/>
                <a:cs typeface="+mn-cs"/>
              </a:rPr>
              <a:t>QUAL          QUAN</a:t>
            </a:r>
          </a:p>
        </p:txBody>
      </p:sp>
      <p:cxnSp>
        <p:nvCxnSpPr>
          <p:cNvPr id="11" name="Straight Arrow Connector 10"/>
          <p:cNvCxnSpPr/>
          <p:nvPr/>
        </p:nvCxnSpPr>
        <p:spPr>
          <a:xfrm>
            <a:off x="6248400" y="2349500"/>
            <a:ext cx="609600" cy="1588"/>
          </a:xfrm>
          <a:prstGeom prst="straightConnector1">
            <a:avLst/>
          </a:prstGeom>
          <a:ln w="28575">
            <a:solidFill>
              <a:schemeClr val="tx1">
                <a:lumMod val="95000"/>
              </a:schemeClr>
            </a:solidFill>
            <a:tailEnd type="arrow"/>
          </a:ln>
        </p:spPr>
        <p:style>
          <a:lnRef idx="1">
            <a:schemeClr val="accent1"/>
          </a:lnRef>
          <a:fillRef idx="0">
            <a:schemeClr val="accent1"/>
          </a:fillRef>
          <a:effectRef idx="0">
            <a:schemeClr val="accent1"/>
          </a:effectRef>
          <a:fontRef idx="minor">
            <a:schemeClr val="tx1"/>
          </a:fontRef>
        </p:style>
      </p:cxnSp>
      <p:sp>
        <p:nvSpPr>
          <p:cNvPr id="12" name="Rectangle 11"/>
          <p:cNvSpPr/>
          <p:nvPr/>
        </p:nvSpPr>
        <p:spPr>
          <a:xfrm>
            <a:off x="5029200" y="3124200"/>
            <a:ext cx="3048000" cy="2971800"/>
          </a:xfrm>
          <a:prstGeom prst="rect">
            <a:avLst/>
          </a:prstGeo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a:lstStyle/>
          <a:p>
            <a:pPr marL="0" marR="0" lvl="0" indent="0" algn="ctr" defTabSz="914400" rtl="0" eaLnBrk="1" fontAlgn="base" latinLnBrk="0" hangingPunct="1">
              <a:lnSpc>
                <a:spcPct val="100000"/>
              </a:lnSpc>
              <a:spcBef>
                <a:spcPct val="0"/>
              </a:spcBef>
              <a:spcAft>
                <a:spcPts val="120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Tahoma"/>
                <a:ea typeface="+mn-ea"/>
                <a:cs typeface="+mn-cs"/>
              </a:rPr>
              <a:t>III</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Tahoma"/>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Tahoma"/>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Tahoma"/>
                <a:ea typeface="+mn-ea"/>
                <a:cs typeface="+mn-cs"/>
              </a:rPr>
              <a:t>	</a:t>
            </a:r>
          </a:p>
        </p:txBody>
      </p:sp>
      <p:sp>
        <p:nvSpPr>
          <p:cNvPr id="17" name="Rectangle 16"/>
          <p:cNvSpPr/>
          <p:nvPr/>
        </p:nvSpPr>
        <p:spPr>
          <a:xfrm>
            <a:off x="5029200" y="3581400"/>
            <a:ext cx="3048000" cy="533400"/>
          </a:xfrm>
          <a:prstGeom prst="rect">
            <a:avLst/>
          </a:prstGeom>
          <a:solidFill>
            <a:schemeClr val="accent1">
              <a:lumMod val="75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Tahoma"/>
                <a:ea typeface="+mn-ea"/>
                <a:cs typeface="+mn-cs"/>
              </a:rPr>
              <a:t>QUAN           qual</a:t>
            </a:r>
          </a:p>
        </p:txBody>
      </p:sp>
      <p:sp>
        <p:nvSpPr>
          <p:cNvPr id="19" name="Rectangle 18"/>
          <p:cNvSpPr/>
          <p:nvPr/>
        </p:nvSpPr>
        <p:spPr>
          <a:xfrm>
            <a:off x="5029200" y="4114800"/>
            <a:ext cx="3048000" cy="533400"/>
          </a:xfrm>
          <a:prstGeom prst="rect">
            <a:avLst/>
          </a:prstGeom>
          <a:solidFill>
            <a:schemeClr val="accent1">
              <a:lumMod val="75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Tahoma"/>
                <a:ea typeface="+mn-ea"/>
                <a:cs typeface="+mn-cs"/>
              </a:rPr>
              <a:t>Quan           QUAL</a:t>
            </a:r>
          </a:p>
        </p:txBody>
      </p:sp>
      <p:sp>
        <p:nvSpPr>
          <p:cNvPr id="20" name="Rectangle 19"/>
          <p:cNvSpPr/>
          <p:nvPr/>
        </p:nvSpPr>
        <p:spPr>
          <a:xfrm>
            <a:off x="5029200" y="4800600"/>
            <a:ext cx="3048000" cy="533400"/>
          </a:xfrm>
          <a:prstGeom prst="rect">
            <a:avLst/>
          </a:prstGeom>
          <a:solidFill>
            <a:schemeClr val="accent4">
              <a:lumMod val="75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Tahoma"/>
                <a:ea typeface="+mn-ea"/>
                <a:cs typeface="+mn-cs"/>
              </a:rPr>
              <a:t>QUAL          </a:t>
            </a:r>
            <a:r>
              <a:rPr kumimoji="0" lang="en-US" sz="2000" b="0" i="0" u="none" strike="noStrike" kern="1200" cap="none" spc="0" normalizeH="0" baseline="0" noProof="0" dirty="0" err="1">
                <a:ln>
                  <a:noFill/>
                </a:ln>
                <a:solidFill>
                  <a:prstClr val="white"/>
                </a:solidFill>
                <a:effectLst/>
                <a:uLnTx/>
                <a:uFillTx/>
                <a:latin typeface="Tahoma"/>
                <a:ea typeface="+mn-ea"/>
                <a:cs typeface="+mn-cs"/>
              </a:rPr>
              <a:t>qunl</a:t>
            </a:r>
            <a:endParaRPr kumimoji="0" lang="en-US" sz="2000" b="0" i="0" u="none" strike="noStrike" kern="1200" cap="none" spc="0" normalizeH="0" baseline="0" noProof="0" dirty="0">
              <a:ln>
                <a:noFill/>
              </a:ln>
              <a:solidFill>
                <a:prstClr val="white"/>
              </a:solidFill>
              <a:effectLst/>
              <a:uLnTx/>
              <a:uFillTx/>
              <a:latin typeface="Tahoma"/>
              <a:ea typeface="+mn-ea"/>
              <a:cs typeface="+mn-cs"/>
            </a:endParaRPr>
          </a:p>
        </p:txBody>
      </p:sp>
      <p:sp>
        <p:nvSpPr>
          <p:cNvPr id="21" name="Rectangle 20"/>
          <p:cNvSpPr/>
          <p:nvPr/>
        </p:nvSpPr>
        <p:spPr>
          <a:xfrm>
            <a:off x="5029200" y="5334000"/>
            <a:ext cx="3048000" cy="533400"/>
          </a:xfrm>
          <a:prstGeom prst="rect">
            <a:avLst/>
          </a:prstGeom>
          <a:solidFill>
            <a:schemeClr val="accent4">
              <a:lumMod val="75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Tahoma"/>
                <a:ea typeface="+mn-ea"/>
                <a:cs typeface="+mn-cs"/>
              </a:rPr>
              <a:t>Qual          QUAN</a:t>
            </a:r>
          </a:p>
        </p:txBody>
      </p:sp>
      <p:cxnSp>
        <p:nvCxnSpPr>
          <p:cNvPr id="23" name="Straight Arrow Connector 22"/>
          <p:cNvCxnSpPr/>
          <p:nvPr/>
        </p:nvCxnSpPr>
        <p:spPr>
          <a:xfrm>
            <a:off x="6248400" y="3886200"/>
            <a:ext cx="533400" cy="0"/>
          </a:xfrm>
          <a:prstGeom prst="straightConnector1">
            <a:avLst/>
          </a:prstGeom>
          <a:ln w="28575">
            <a:solidFill>
              <a:schemeClr val="accent2"/>
            </a:solidFill>
            <a:tailEnd type="arrow"/>
          </a:ln>
        </p:spPr>
        <p:style>
          <a:lnRef idx="1">
            <a:schemeClr val="accent1"/>
          </a:lnRef>
          <a:fillRef idx="0">
            <a:schemeClr val="accent1"/>
          </a:fillRef>
          <a:effectRef idx="0">
            <a:schemeClr val="accent1"/>
          </a:effectRef>
          <a:fontRef idx="minor">
            <a:schemeClr val="tx1"/>
          </a:fontRef>
        </p:style>
      </p:cxnSp>
      <p:cxnSp>
        <p:nvCxnSpPr>
          <p:cNvPr id="24" name="Straight Arrow Connector 23"/>
          <p:cNvCxnSpPr/>
          <p:nvPr/>
        </p:nvCxnSpPr>
        <p:spPr>
          <a:xfrm>
            <a:off x="6172200" y="4419600"/>
            <a:ext cx="533400" cy="0"/>
          </a:xfrm>
          <a:prstGeom prst="straightConnector1">
            <a:avLst/>
          </a:prstGeom>
          <a:ln w="28575">
            <a:solidFill>
              <a:schemeClr val="accent2"/>
            </a:solidFill>
            <a:tailEnd type="arrow"/>
          </a:ln>
        </p:spPr>
        <p:style>
          <a:lnRef idx="1">
            <a:schemeClr val="accent1"/>
          </a:lnRef>
          <a:fillRef idx="0">
            <a:schemeClr val="accent1"/>
          </a:fillRef>
          <a:effectRef idx="0">
            <a:schemeClr val="accent1"/>
          </a:effectRef>
          <a:fontRef idx="minor">
            <a:schemeClr val="tx1"/>
          </a:fontRef>
        </p:style>
      </p:cxnSp>
      <p:cxnSp>
        <p:nvCxnSpPr>
          <p:cNvPr id="25" name="Straight Arrow Connector 24"/>
          <p:cNvCxnSpPr/>
          <p:nvPr/>
        </p:nvCxnSpPr>
        <p:spPr>
          <a:xfrm>
            <a:off x="6400800" y="5105400"/>
            <a:ext cx="533400" cy="0"/>
          </a:xfrm>
          <a:prstGeom prst="straightConnector1">
            <a:avLst/>
          </a:prstGeom>
          <a:ln w="28575">
            <a:solidFill>
              <a:schemeClr val="accent2">
                <a:lumMod val="40000"/>
                <a:lumOff val="60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26" name="Straight Arrow Connector 25"/>
          <p:cNvCxnSpPr/>
          <p:nvPr/>
        </p:nvCxnSpPr>
        <p:spPr>
          <a:xfrm>
            <a:off x="6324600" y="5638800"/>
            <a:ext cx="533400" cy="0"/>
          </a:xfrm>
          <a:prstGeom prst="straightConnector1">
            <a:avLst/>
          </a:prstGeom>
          <a:ln w="28575">
            <a:solidFill>
              <a:schemeClr val="accent2">
                <a:lumMod val="40000"/>
                <a:lumOff val="60000"/>
              </a:schemeClr>
            </a:solidFill>
            <a:tailEnd type="arrow"/>
          </a:ln>
        </p:spPr>
        <p:style>
          <a:lnRef idx="1">
            <a:schemeClr val="accent1"/>
          </a:lnRef>
          <a:fillRef idx="0">
            <a:schemeClr val="accent1"/>
          </a:fillRef>
          <a:effectRef idx="0">
            <a:schemeClr val="accent1"/>
          </a:effectRef>
          <a:fontRef idx="minor">
            <a:schemeClr val="tx1"/>
          </a:fontRef>
        </p:style>
      </p:cxnSp>
      <p:sp>
        <p:nvSpPr>
          <p:cNvPr id="27" name="Rectangle 26"/>
          <p:cNvSpPr/>
          <p:nvPr/>
        </p:nvSpPr>
        <p:spPr>
          <a:xfrm>
            <a:off x="1828800" y="3886200"/>
            <a:ext cx="3048000" cy="762000"/>
          </a:xfrm>
          <a:prstGeom prst="rect">
            <a:avLst/>
          </a:prstGeom>
          <a:solidFill>
            <a:schemeClr val="accent6">
              <a:lumMod val="50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Tahoma"/>
                <a:ea typeface="+mn-ea"/>
                <a:cs typeface="+mn-cs"/>
              </a:rPr>
              <a:t>QUAN   +     qual</a:t>
            </a:r>
          </a:p>
        </p:txBody>
      </p:sp>
      <p:sp>
        <p:nvSpPr>
          <p:cNvPr id="28" name="Rectangle 27"/>
          <p:cNvSpPr/>
          <p:nvPr/>
        </p:nvSpPr>
        <p:spPr>
          <a:xfrm>
            <a:off x="1828800" y="4800600"/>
            <a:ext cx="3048000" cy="762000"/>
          </a:xfrm>
          <a:prstGeom prst="rect">
            <a:avLst/>
          </a:prstGeom>
          <a:solidFill>
            <a:schemeClr val="accent6">
              <a:lumMod val="50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Tahoma"/>
                <a:ea typeface="+mn-ea"/>
                <a:cs typeface="+mn-cs"/>
              </a:rPr>
              <a:t>QUAL    +     Quan</a:t>
            </a:r>
          </a:p>
        </p:txBody>
      </p:sp>
      <p:sp>
        <p:nvSpPr>
          <p:cNvPr id="31" name="Rectangle 30"/>
          <p:cNvSpPr/>
          <p:nvPr/>
        </p:nvSpPr>
        <p:spPr>
          <a:xfrm>
            <a:off x="1828800" y="762000"/>
            <a:ext cx="3048000" cy="533400"/>
          </a:xfrm>
          <a:prstGeom prst="rect">
            <a:avLst/>
          </a:prstGeom>
          <a:solidFill>
            <a:schemeClr val="accent3">
              <a:lumMod val="75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sz="2000" dirty="0">
                <a:solidFill>
                  <a:prstClr val="white"/>
                </a:solidFill>
                <a:latin typeface="Tahoma"/>
              </a:rPr>
              <a:t>DICAMPUR</a:t>
            </a:r>
            <a:endParaRPr kumimoji="0" lang="en-US" sz="2000" b="0" i="0" u="none" strike="noStrike" kern="1200" cap="none" spc="0" normalizeH="0" baseline="0" noProof="0" dirty="0">
              <a:ln>
                <a:noFill/>
              </a:ln>
              <a:solidFill>
                <a:prstClr val="white"/>
              </a:solidFill>
              <a:effectLst/>
              <a:uLnTx/>
              <a:uFillTx/>
              <a:latin typeface="Tahoma"/>
              <a:ea typeface="+mn-ea"/>
              <a:cs typeface="+mn-cs"/>
            </a:endParaRPr>
          </a:p>
        </p:txBody>
      </p:sp>
      <p:sp>
        <p:nvSpPr>
          <p:cNvPr id="32" name="Rectangle 31"/>
          <p:cNvSpPr/>
          <p:nvPr/>
        </p:nvSpPr>
        <p:spPr>
          <a:xfrm>
            <a:off x="5029200" y="762000"/>
            <a:ext cx="3048000" cy="533400"/>
          </a:xfrm>
          <a:prstGeom prst="rect">
            <a:avLst/>
          </a:prstGeom>
          <a:solidFill>
            <a:schemeClr val="accent3">
              <a:lumMod val="75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sz="2000" dirty="0">
                <a:solidFill>
                  <a:prstClr val="white"/>
                </a:solidFill>
                <a:latin typeface="Tahoma"/>
              </a:rPr>
              <a:t>BERURUTAN</a:t>
            </a:r>
            <a:endParaRPr kumimoji="0" lang="en-US" sz="2000" b="0" i="0" u="none" strike="noStrike" kern="1200" cap="none" spc="0" normalizeH="0" baseline="0" noProof="0" dirty="0">
              <a:ln>
                <a:noFill/>
              </a:ln>
              <a:solidFill>
                <a:prstClr val="white"/>
              </a:solidFill>
              <a:effectLst/>
              <a:uLnTx/>
              <a:uFillTx/>
              <a:latin typeface="Tahoma"/>
              <a:ea typeface="+mn-ea"/>
              <a:cs typeface="+mn-cs"/>
            </a:endParaRPr>
          </a:p>
        </p:txBody>
      </p:sp>
      <p:sp>
        <p:nvSpPr>
          <p:cNvPr id="33" name="Rectangle 32"/>
          <p:cNvSpPr/>
          <p:nvPr/>
        </p:nvSpPr>
        <p:spPr>
          <a:xfrm>
            <a:off x="1143000" y="3124200"/>
            <a:ext cx="457200" cy="2895600"/>
          </a:xfrm>
          <a:prstGeom prst="rect">
            <a:avLst/>
          </a:prstGeom>
          <a:solidFill>
            <a:schemeClr val="accent3">
              <a:lumMod val="75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vert="vert27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noProof="0" dirty="0">
                <a:solidFill>
                  <a:prstClr val="white"/>
                </a:solidFill>
                <a:latin typeface="Tahoma"/>
              </a:rPr>
              <a:t>BERBEDA</a:t>
            </a:r>
            <a:endParaRPr kumimoji="0" lang="en-US" sz="1800" b="0" i="0" u="none" strike="noStrike" kern="1200" cap="none" spc="0" normalizeH="0" baseline="0" noProof="0" dirty="0">
              <a:ln>
                <a:noFill/>
              </a:ln>
              <a:solidFill>
                <a:prstClr val="white"/>
              </a:solidFill>
              <a:effectLst/>
              <a:uLnTx/>
              <a:uFillTx/>
              <a:latin typeface="Tahoma"/>
              <a:ea typeface="+mn-ea"/>
              <a:cs typeface="+mn-cs"/>
            </a:endParaRPr>
          </a:p>
        </p:txBody>
      </p:sp>
      <p:sp>
        <p:nvSpPr>
          <p:cNvPr id="34" name="Rectangle 33"/>
          <p:cNvSpPr/>
          <p:nvPr/>
        </p:nvSpPr>
        <p:spPr>
          <a:xfrm>
            <a:off x="1143000" y="1447800"/>
            <a:ext cx="457200" cy="1524000"/>
          </a:xfrm>
          <a:prstGeom prst="rect">
            <a:avLst/>
          </a:prstGeom>
          <a:solidFill>
            <a:schemeClr val="accent3">
              <a:lumMod val="75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vert="vert27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dirty="0">
                <a:solidFill>
                  <a:prstClr val="white"/>
                </a:solidFill>
                <a:latin typeface="Tahoma"/>
              </a:rPr>
              <a:t>SAMA</a:t>
            </a:r>
            <a:endParaRPr kumimoji="0" lang="en-US" sz="1800" b="0" i="0" u="none" strike="noStrike" kern="1200" cap="none" spc="0" normalizeH="0" baseline="0" noProof="0" dirty="0">
              <a:ln>
                <a:noFill/>
              </a:ln>
              <a:solidFill>
                <a:prstClr val="white"/>
              </a:solidFill>
              <a:effectLst/>
              <a:uLnTx/>
              <a:uFillTx/>
              <a:latin typeface="Tahoma"/>
              <a:ea typeface="+mn-ea"/>
              <a:cs typeface="+mn-cs"/>
            </a:endParaRPr>
          </a:p>
        </p:txBody>
      </p:sp>
      <p:sp>
        <p:nvSpPr>
          <p:cNvPr id="35" name="TextBox 34"/>
          <p:cNvSpPr txBox="1">
            <a:spLocks noChangeArrowheads="1"/>
          </p:cNvSpPr>
          <p:nvPr/>
        </p:nvSpPr>
        <p:spPr bwMode="auto">
          <a:xfrm>
            <a:off x="3200400" y="304800"/>
            <a:ext cx="358140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Arial" pitchFamily="34" charset="0"/>
                <a:ea typeface="+mn-ea"/>
                <a:cs typeface="Arial" pitchFamily="34" charset="0"/>
              </a:rPr>
              <a:t>WAKTU</a:t>
            </a:r>
          </a:p>
        </p:txBody>
      </p:sp>
      <p:sp>
        <p:nvSpPr>
          <p:cNvPr id="36" name="TextBox 35"/>
          <p:cNvSpPr txBox="1"/>
          <p:nvPr/>
        </p:nvSpPr>
        <p:spPr>
          <a:xfrm>
            <a:off x="490027" y="1772816"/>
            <a:ext cx="461665" cy="3688202"/>
          </a:xfrm>
          <a:prstGeom prst="rect">
            <a:avLst/>
          </a:prstGeom>
          <a:noFill/>
        </p:spPr>
        <p:txBody>
          <a:bodyPr vert="vert270"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dirty="0">
                <a:solidFill>
                  <a:prstClr val="white"/>
                </a:solidFill>
                <a:latin typeface="Arial" charset="0"/>
              </a:rPr>
              <a:t>BOBOT CAMPURAN </a:t>
            </a:r>
            <a:endParaRPr kumimoji="0" lang="en-US" sz="1800" b="0" i="0" u="none" strike="noStrike" kern="1200" cap="none" spc="0" normalizeH="0" baseline="0" noProof="0" dirty="0">
              <a:ln>
                <a:noFill/>
              </a:ln>
              <a:solidFill>
                <a:prstClr val="white"/>
              </a:solidFill>
              <a:effectLst/>
              <a:uLnTx/>
              <a:uFillTx/>
              <a:latin typeface="Arial" charset="0"/>
              <a:ea typeface="+mn-ea"/>
              <a:cs typeface="Arial" pitchFamily="34" charset="0"/>
            </a:endParaRPr>
          </a:p>
        </p:txBody>
      </p:sp>
      <p:sp>
        <p:nvSpPr>
          <p:cNvPr id="38" name="TextBox 37"/>
          <p:cNvSpPr txBox="1">
            <a:spLocks noChangeArrowheads="1"/>
          </p:cNvSpPr>
          <p:nvPr/>
        </p:nvSpPr>
        <p:spPr bwMode="auto">
          <a:xfrm>
            <a:off x="0" y="6273835"/>
            <a:ext cx="774035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itchFamily="34" charset="0"/>
                <a:ea typeface="+mn-ea"/>
                <a:cs typeface="Arial" pitchFamily="34" charset="0"/>
              </a:rPr>
              <a:t>VARIAN METODE KOMBINASI </a:t>
            </a:r>
            <a:r>
              <a:rPr kumimoji="0" lang="en-US" sz="2400" b="0" i="0" u="none" strike="noStrike" kern="1200" cap="none" spc="0" normalizeH="0" baseline="0" noProof="0" dirty="0" err="1">
                <a:ln>
                  <a:noFill/>
                </a:ln>
                <a:solidFill>
                  <a:srgbClr val="FFFFFF"/>
                </a:solidFill>
                <a:effectLst/>
                <a:uLnTx/>
                <a:uFillTx/>
                <a:latin typeface="Arial" pitchFamily="34" charset="0"/>
                <a:ea typeface="+mn-ea"/>
                <a:cs typeface="Arial" pitchFamily="34" charset="0"/>
              </a:rPr>
              <a:t>KOMBINASI</a:t>
            </a:r>
            <a:endParaRPr kumimoji="0" lang="en-US" sz="2400" b="0" i="0" u="none" strike="noStrike" kern="1200" cap="none" spc="0" normalizeH="0" baseline="0" noProof="0" dirty="0">
              <a:ln>
                <a:noFill/>
              </a:ln>
              <a:solidFill>
                <a:srgbClr val="FFFFFF"/>
              </a:solidFill>
              <a:effectLst/>
              <a:uLnTx/>
              <a:uFillTx/>
              <a:latin typeface="Arial" pitchFamily="34" charset="0"/>
              <a:ea typeface="+mn-ea"/>
              <a:cs typeface="Arial" pitchFamily="34" charset="0"/>
            </a:endParaRPr>
          </a:p>
        </p:txBody>
      </p:sp>
      <p:cxnSp>
        <p:nvCxnSpPr>
          <p:cNvPr id="29" name="Straight Arrow Connector 28"/>
          <p:cNvCxnSpPr/>
          <p:nvPr/>
        </p:nvCxnSpPr>
        <p:spPr>
          <a:xfrm>
            <a:off x="6210300" y="2708275"/>
            <a:ext cx="609600" cy="1588"/>
          </a:xfrm>
          <a:prstGeom prst="straightConnector1">
            <a:avLst/>
          </a:prstGeom>
          <a:ln w="28575">
            <a:solidFill>
              <a:schemeClr val="tx1">
                <a:lumMod val="95000"/>
              </a:schemeClr>
            </a:solidFill>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16498619"/>
      </p:ext>
    </p:extLst>
  </p:cSld>
  <p:clrMapOvr>
    <a:overrideClrMapping bg1="dk1" tx1="lt1" bg2="dk2"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0" presetClass="entr" presetSubtype="0" fill="hold" grpId="0" nodeType="click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800" decel="100000"/>
                                        <p:tgtEl>
                                          <p:spTgt spid="38"/>
                                        </p:tgtEl>
                                      </p:cBhvr>
                                    </p:animEffect>
                                    <p:anim calcmode="lin" valueType="num">
                                      <p:cBhvr>
                                        <p:cTn id="8" dur="800" decel="100000" fill="hold"/>
                                        <p:tgtEl>
                                          <p:spTgt spid="38"/>
                                        </p:tgtEl>
                                        <p:attrNameLst>
                                          <p:attrName>style.rotation</p:attrName>
                                        </p:attrNameLst>
                                      </p:cBhvr>
                                      <p:tavLst>
                                        <p:tav tm="0">
                                          <p:val>
                                            <p:fltVal val="-90"/>
                                          </p:val>
                                        </p:tav>
                                        <p:tav tm="100000">
                                          <p:val>
                                            <p:fltVal val="0"/>
                                          </p:val>
                                        </p:tav>
                                      </p:tavLst>
                                    </p:anim>
                                    <p:anim calcmode="lin" valueType="num">
                                      <p:cBhvr>
                                        <p:cTn id="9" dur="800" decel="100000" fill="hold"/>
                                        <p:tgtEl>
                                          <p:spTgt spid="38"/>
                                        </p:tgtEl>
                                        <p:attrNameLst>
                                          <p:attrName>ppt_x</p:attrName>
                                        </p:attrNameLst>
                                      </p:cBhvr>
                                      <p:tavLst>
                                        <p:tav tm="0">
                                          <p:val>
                                            <p:strVal val="#ppt_x+0.4"/>
                                          </p:val>
                                        </p:tav>
                                        <p:tav tm="100000">
                                          <p:val>
                                            <p:strVal val="#ppt_x-0.05"/>
                                          </p:val>
                                        </p:tav>
                                      </p:tavLst>
                                    </p:anim>
                                    <p:anim calcmode="lin" valueType="num">
                                      <p:cBhvr>
                                        <p:cTn id="10" dur="800" decel="100000" fill="hold"/>
                                        <p:tgtEl>
                                          <p:spTgt spid="38"/>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38"/>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38"/>
                                        </p:tgtEl>
                                        <p:attrNameLst>
                                          <p:attrName>ppt_y</p:attrName>
                                        </p:attrNameLst>
                                      </p:cBhvr>
                                      <p:tavLst>
                                        <p:tav tm="0">
                                          <p:val>
                                            <p:strVal val="#ppt_y+0.1"/>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6" presetClass="entr" presetSubtype="0" fill="hold" grpId="0" nodeType="clickEffect">
                                  <p:stCondLst>
                                    <p:cond delay="0"/>
                                  </p:stCondLst>
                                  <p:childTnLst>
                                    <p:set>
                                      <p:cBhvr>
                                        <p:cTn id="16" dur="1" fill="hold">
                                          <p:stCondLst>
                                            <p:cond delay="0"/>
                                          </p:stCondLst>
                                        </p:cTn>
                                        <p:tgtEl>
                                          <p:spTgt spid="35"/>
                                        </p:tgtEl>
                                        <p:attrNameLst>
                                          <p:attrName>style.visibility</p:attrName>
                                        </p:attrNameLst>
                                      </p:cBhvr>
                                      <p:to>
                                        <p:strVal val="visible"/>
                                      </p:to>
                                    </p:set>
                                    <p:animEffect transition="in" filter="wipe(down)">
                                      <p:cBhvr>
                                        <p:cTn id="17" dur="580">
                                          <p:stCondLst>
                                            <p:cond delay="0"/>
                                          </p:stCondLst>
                                        </p:cTn>
                                        <p:tgtEl>
                                          <p:spTgt spid="35"/>
                                        </p:tgtEl>
                                      </p:cBhvr>
                                    </p:animEffect>
                                    <p:anim calcmode="lin" valueType="num">
                                      <p:cBhvr>
                                        <p:cTn id="18" dur="1822" tmFilter="0,0; 0.14,0.36; 0.43,0.73; 0.71,0.91; 1.0,1.0">
                                          <p:stCondLst>
                                            <p:cond delay="0"/>
                                          </p:stCondLst>
                                        </p:cTn>
                                        <p:tgtEl>
                                          <p:spTgt spid="35"/>
                                        </p:tgtEl>
                                        <p:attrNameLst>
                                          <p:attrName>ppt_x</p:attrName>
                                        </p:attrNameLst>
                                      </p:cBhvr>
                                      <p:tavLst>
                                        <p:tav tm="0">
                                          <p:val>
                                            <p:strVal val="#ppt_x-0.25"/>
                                          </p:val>
                                        </p:tav>
                                        <p:tav tm="100000">
                                          <p:val>
                                            <p:strVal val="#ppt_x"/>
                                          </p:val>
                                        </p:tav>
                                      </p:tavLst>
                                    </p:anim>
                                    <p:anim calcmode="lin" valueType="num">
                                      <p:cBhvr>
                                        <p:cTn id="19" dur="664" tmFilter="0.0,0.0; 0.25,0.07; 0.50,0.2; 0.75,0.467; 1.0,1.0">
                                          <p:stCondLst>
                                            <p:cond delay="0"/>
                                          </p:stCondLst>
                                        </p:cTn>
                                        <p:tgtEl>
                                          <p:spTgt spid="35"/>
                                        </p:tgtEl>
                                        <p:attrNameLst>
                                          <p:attrName>ppt_y</p:attrName>
                                        </p:attrNameLst>
                                      </p:cBhvr>
                                      <p:tavLst>
                                        <p:tav tm="0" fmla="#ppt_y-sin(pi*$)/3">
                                          <p:val>
                                            <p:fltVal val="0.5"/>
                                          </p:val>
                                        </p:tav>
                                        <p:tav tm="100000">
                                          <p:val>
                                            <p:fltVal val="1"/>
                                          </p:val>
                                        </p:tav>
                                      </p:tavLst>
                                    </p:anim>
                                    <p:anim calcmode="lin" valueType="num">
                                      <p:cBhvr>
                                        <p:cTn id="20" dur="664" tmFilter="0, 0; 0.125,0.2665; 0.25,0.4; 0.375,0.465; 0.5,0.5;  0.625,0.535; 0.75,0.6; 0.875,0.7335; 1,1">
                                          <p:stCondLst>
                                            <p:cond delay="664"/>
                                          </p:stCondLst>
                                        </p:cTn>
                                        <p:tgtEl>
                                          <p:spTgt spid="35"/>
                                        </p:tgtEl>
                                        <p:attrNameLst>
                                          <p:attrName>ppt_y</p:attrName>
                                        </p:attrNameLst>
                                      </p:cBhvr>
                                      <p:tavLst>
                                        <p:tav tm="0" fmla="#ppt_y-sin(pi*$)/9">
                                          <p:val>
                                            <p:fltVal val="0"/>
                                          </p:val>
                                        </p:tav>
                                        <p:tav tm="100000">
                                          <p:val>
                                            <p:fltVal val="1"/>
                                          </p:val>
                                        </p:tav>
                                      </p:tavLst>
                                    </p:anim>
                                    <p:anim calcmode="lin" valueType="num">
                                      <p:cBhvr>
                                        <p:cTn id="21" dur="332" tmFilter="0, 0; 0.125,0.2665; 0.25,0.4; 0.375,0.465; 0.5,0.5;  0.625,0.535; 0.75,0.6; 0.875,0.7335; 1,1">
                                          <p:stCondLst>
                                            <p:cond delay="1324"/>
                                          </p:stCondLst>
                                        </p:cTn>
                                        <p:tgtEl>
                                          <p:spTgt spid="35"/>
                                        </p:tgtEl>
                                        <p:attrNameLst>
                                          <p:attrName>ppt_y</p:attrName>
                                        </p:attrNameLst>
                                      </p:cBhvr>
                                      <p:tavLst>
                                        <p:tav tm="0" fmla="#ppt_y-sin(pi*$)/27">
                                          <p:val>
                                            <p:fltVal val="0"/>
                                          </p:val>
                                        </p:tav>
                                        <p:tav tm="100000">
                                          <p:val>
                                            <p:fltVal val="1"/>
                                          </p:val>
                                        </p:tav>
                                      </p:tavLst>
                                    </p:anim>
                                    <p:anim calcmode="lin" valueType="num">
                                      <p:cBhvr>
                                        <p:cTn id="22" dur="164" tmFilter="0, 0; 0.125,0.2665; 0.25,0.4; 0.375,0.465; 0.5,0.5;  0.625,0.535; 0.75,0.6; 0.875,0.7335; 1,1">
                                          <p:stCondLst>
                                            <p:cond delay="1656"/>
                                          </p:stCondLst>
                                        </p:cTn>
                                        <p:tgtEl>
                                          <p:spTgt spid="35"/>
                                        </p:tgtEl>
                                        <p:attrNameLst>
                                          <p:attrName>ppt_y</p:attrName>
                                        </p:attrNameLst>
                                      </p:cBhvr>
                                      <p:tavLst>
                                        <p:tav tm="0" fmla="#ppt_y-sin(pi*$)/81">
                                          <p:val>
                                            <p:fltVal val="0"/>
                                          </p:val>
                                        </p:tav>
                                        <p:tav tm="100000">
                                          <p:val>
                                            <p:fltVal val="1"/>
                                          </p:val>
                                        </p:tav>
                                      </p:tavLst>
                                    </p:anim>
                                    <p:animScale>
                                      <p:cBhvr>
                                        <p:cTn id="23" dur="26">
                                          <p:stCondLst>
                                            <p:cond delay="650"/>
                                          </p:stCondLst>
                                        </p:cTn>
                                        <p:tgtEl>
                                          <p:spTgt spid="35"/>
                                        </p:tgtEl>
                                      </p:cBhvr>
                                      <p:to x="100000" y="60000"/>
                                    </p:animScale>
                                    <p:animScale>
                                      <p:cBhvr>
                                        <p:cTn id="24" dur="166" decel="50000">
                                          <p:stCondLst>
                                            <p:cond delay="676"/>
                                          </p:stCondLst>
                                        </p:cTn>
                                        <p:tgtEl>
                                          <p:spTgt spid="35"/>
                                        </p:tgtEl>
                                      </p:cBhvr>
                                      <p:to x="100000" y="100000"/>
                                    </p:animScale>
                                    <p:animScale>
                                      <p:cBhvr>
                                        <p:cTn id="25" dur="26">
                                          <p:stCondLst>
                                            <p:cond delay="1312"/>
                                          </p:stCondLst>
                                        </p:cTn>
                                        <p:tgtEl>
                                          <p:spTgt spid="35"/>
                                        </p:tgtEl>
                                      </p:cBhvr>
                                      <p:to x="100000" y="80000"/>
                                    </p:animScale>
                                    <p:animScale>
                                      <p:cBhvr>
                                        <p:cTn id="26" dur="166" decel="50000">
                                          <p:stCondLst>
                                            <p:cond delay="1338"/>
                                          </p:stCondLst>
                                        </p:cTn>
                                        <p:tgtEl>
                                          <p:spTgt spid="35"/>
                                        </p:tgtEl>
                                      </p:cBhvr>
                                      <p:to x="100000" y="100000"/>
                                    </p:animScale>
                                    <p:animScale>
                                      <p:cBhvr>
                                        <p:cTn id="27" dur="26">
                                          <p:stCondLst>
                                            <p:cond delay="1642"/>
                                          </p:stCondLst>
                                        </p:cTn>
                                        <p:tgtEl>
                                          <p:spTgt spid="35"/>
                                        </p:tgtEl>
                                      </p:cBhvr>
                                      <p:to x="100000" y="90000"/>
                                    </p:animScale>
                                    <p:animScale>
                                      <p:cBhvr>
                                        <p:cTn id="28" dur="166" decel="50000">
                                          <p:stCondLst>
                                            <p:cond delay="1668"/>
                                          </p:stCondLst>
                                        </p:cTn>
                                        <p:tgtEl>
                                          <p:spTgt spid="35"/>
                                        </p:tgtEl>
                                      </p:cBhvr>
                                      <p:to x="100000" y="100000"/>
                                    </p:animScale>
                                    <p:animScale>
                                      <p:cBhvr>
                                        <p:cTn id="29" dur="26">
                                          <p:stCondLst>
                                            <p:cond delay="1808"/>
                                          </p:stCondLst>
                                        </p:cTn>
                                        <p:tgtEl>
                                          <p:spTgt spid="35"/>
                                        </p:tgtEl>
                                      </p:cBhvr>
                                      <p:to x="100000" y="95000"/>
                                    </p:animScale>
                                    <p:animScale>
                                      <p:cBhvr>
                                        <p:cTn id="30" dur="166" decel="50000">
                                          <p:stCondLst>
                                            <p:cond delay="1834"/>
                                          </p:stCondLst>
                                        </p:cTn>
                                        <p:tgtEl>
                                          <p:spTgt spid="35"/>
                                        </p:tgtEl>
                                      </p:cBhvr>
                                      <p:to x="100000" y="100000"/>
                                    </p:animScale>
                                  </p:childTnLst>
                                </p:cTn>
                              </p:par>
                            </p:childTnLst>
                          </p:cTn>
                        </p:par>
                      </p:childTnLst>
                    </p:cTn>
                  </p:par>
                  <p:par>
                    <p:cTn id="31" fill="hold" nodeType="clickPar">
                      <p:stCondLst>
                        <p:cond delay="indefinite"/>
                      </p:stCondLst>
                      <p:childTnLst>
                        <p:par>
                          <p:cTn id="32" fill="hold" nodeType="withGroup">
                            <p:stCondLst>
                              <p:cond delay="0"/>
                            </p:stCondLst>
                            <p:childTnLst>
                              <p:par>
                                <p:cTn id="33" presetID="30" presetClass="entr" presetSubtype="0" fill="hold" nodeType="click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fade">
                                      <p:cBhvr>
                                        <p:cTn id="35" dur="800" decel="100000"/>
                                        <p:tgtEl>
                                          <p:spTgt spid="31"/>
                                        </p:tgtEl>
                                      </p:cBhvr>
                                    </p:animEffect>
                                    <p:anim calcmode="lin" valueType="num">
                                      <p:cBhvr>
                                        <p:cTn id="36" dur="800" decel="100000" fill="hold"/>
                                        <p:tgtEl>
                                          <p:spTgt spid="31"/>
                                        </p:tgtEl>
                                        <p:attrNameLst>
                                          <p:attrName>style.rotation</p:attrName>
                                        </p:attrNameLst>
                                      </p:cBhvr>
                                      <p:tavLst>
                                        <p:tav tm="0">
                                          <p:val>
                                            <p:fltVal val="-90"/>
                                          </p:val>
                                        </p:tav>
                                        <p:tav tm="100000">
                                          <p:val>
                                            <p:fltVal val="0"/>
                                          </p:val>
                                        </p:tav>
                                      </p:tavLst>
                                    </p:anim>
                                    <p:anim calcmode="lin" valueType="num">
                                      <p:cBhvr>
                                        <p:cTn id="37" dur="800" decel="100000" fill="hold"/>
                                        <p:tgtEl>
                                          <p:spTgt spid="31"/>
                                        </p:tgtEl>
                                        <p:attrNameLst>
                                          <p:attrName>ppt_x</p:attrName>
                                        </p:attrNameLst>
                                      </p:cBhvr>
                                      <p:tavLst>
                                        <p:tav tm="0">
                                          <p:val>
                                            <p:strVal val="#ppt_x+0.4"/>
                                          </p:val>
                                        </p:tav>
                                        <p:tav tm="100000">
                                          <p:val>
                                            <p:strVal val="#ppt_x-0.05"/>
                                          </p:val>
                                        </p:tav>
                                      </p:tavLst>
                                    </p:anim>
                                    <p:anim calcmode="lin" valueType="num">
                                      <p:cBhvr>
                                        <p:cTn id="38" dur="800" decel="100000" fill="hold"/>
                                        <p:tgtEl>
                                          <p:spTgt spid="31"/>
                                        </p:tgtEl>
                                        <p:attrNameLst>
                                          <p:attrName>ppt_y</p:attrName>
                                        </p:attrNameLst>
                                      </p:cBhvr>
                                      <p:tavLst>
                                        <p:tav tm="0">
                                          <p:val>
                                            <p:strVal val="#ppt_y-0.4"/>
                                          </p:val>
                                        </p:tav>
                                        <p:tav tm="100000">
                                          <p:val>
                                            <p:strVal val="#ppt_y+0.1"/>
                                          </p:val>
                                        </p:tav>
                                      </p:tavLst>
                                    </p:anim>
                                    <p:anim calcmode="lin" valueType="num">
                                      <p:cBhvr>
                                        <p:cTn id="39" dur="200" accel="100000" fill="hold">
                                          <p:stCondLst>
                                            <p:cond delay="800"/>
                                          </p:stCondLst>
                                        </p:cTn>
                                        <p:tgtEl>
                                          <p:spTgt spid="31"/>
                                        </p:tgtEl>
                                        <p:attrNameLst>
                                          <p:attrName>ppt_x</p:attrName>
                                        </p:attrNameLst>
                                      </p:cBhvr>
                                      <p:tavLst>
                                        <p:tav tm="0">
                                          <p:val>
                                            <p:strVal val="#ppt_x-0.05"/>
                                          </p:val>
                                        </p:tav>
                                        <p:tav tm="100000">
                                          <p:val>
                                            <p:strVal val="#ppt_x"/>
                                          </p:val>
                                        </p:tav>
                                      </p:tavLst>
                                    </p:anim>
                                    <p:anim calcmode="lin" valueType="num">
                                      <p:cBhvr>
                                        <p:cTn id="40" dur="200" accel="100000" fill="hold">
                                          <p:stCondLst>
                                            <p:cond delay="800"/>
                                          </p:stCondLst>
                                        </p:cTn>
                                        <p:tgtEl>
                                          <p:spTgt spid="31"/>
                                        </p:tgtEl>
                                        <p:attrNameLst>
                                          <p:attrName>ppt_y</p:attrName>
                                        </p:attrNameLst>
                                      </p:cBhvr>
                                      <p:tavLst>
                                        <p:tav tm="0">
                                          <p:val>
                                            <p:strVal val="#ppt_y+0.1"/>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30" presetClass="entr" presetSubtype="0" fill="hold" nodeType="clickEffect">
                                  <p:stCondLst>
                                    <p:cond delay="0"/>
                                  </p:stCondLst>
                                  <p:childTnLst>
                                    <p:set>
                                      <p:cBhvr>
                                        <p:cTn id="44" dur="1" fill="hold">
                                          <p:stCondLst>
                                            <p:cond delay="0"/>
                                          </p:stCondLst>
                                        </p:cTn>
                                        <p:tgtEl>
                                          <p:spTgt spid="32"/>
                                        </p:tgtEl>
                                        <p:attrNameLst>
                                          <p:attrName>style.visibility</p:attrName>
                                        </p:attrNameLst>
                                      </p:cBhvr>
                                      <p:to>
                                        <p:strVal val="visible"/>
                                      </p:to>
                                    </p:set>
                                    <p:animEffect transition="in" filter="fade">
                                      <p:cBhvr>
                                        <p:cTn id="45" dur="800" decel="100000"/>
                                        <p:tgtEl>
                                          <p:spTgt spid="32"/>
                                        </p:tgtEl>
                                      </p:cBhvr>
                                    </p:animEffect>
                                    <p:anim calcmode="lin" valueType="num">
                                      <p:cBhvr>
                                        <p:cTn id="46" dur="800" decel="100000" fill="hold"/>
                                        <p:tgtEl>
                                          <p:spTgt spid="32"/>
                                        </p:tgtEl>
                                        <p:attrNameLst>
                                          <p:attrName>style.rotation</p:attrName>
                                        </p:attrNameLst>
                                      </p:cBhvr>
                                      <p:tavLst>
                                        <p:tav tm="0">
                                          <p:val>
                                            <p:fltVal val="-90"/>
                                          </p:val>
                                        </p:tav>
                                        <p:tav tm="100000">
                                          <p:val>
                                            <p:fltVal val="0"/>
                                          </p:val>
                                        </p:tav>
                                      </p:tavLst>
                                    </p:anim>
                                    <p:anim calcmode="lin" valueType="num">
                                      <p:cBhvr>
                                        <p:cTn id="47" dur="800" decel="100000" fill="hold"/>
                                        <p:tgtEl>
                                          <p:spTgt spid="32"/>
                                        </p:tgtEl>
                                        <p:attrNameLst>
                                          <p:attrName>ppt_x</p:attrName>
                                        </p:attrNameLst>
                                      </p:cBhvr>
                                      <p:tavLst>
                                        <p:tav tm="0">
                                          <p:val>
                                            <p:strVal val="#ppt_x+0.4"/>
                                          </p:val>
                                        </p:tav>
                                        <p:tav tm="100000">
                                          <p:val>
                                            <p:strVal val="#ppt_x-0.05"/>
                                          </p:val>
                                        </p:tav>
                                      </p:tavLst>
                                    </p:anim>
                                    <p:anim calcmode="lin" valueType="num">
                                      <p:cBhvr>
                                        <p:cTn id="48" dur="800" decel="100000" fill="hold"/>
                                        <p:tgtEl>
                                          <p:spTgt spid="32"/>
                                        </p:tgtEl>
                                        <p:attrNameLst>
                                          <p:attrName>ppt_y</p:attrName>
                                        </p:attrNameLst>
                                      </p:cBhvr>
                                      <p:tavLst>
                                        <p:tav tm="0">
                                          <p:val>
                                            <p:strVal val="#ppt_y-0.4"/>
                                          </p:val>
                                        </p:tav>
                                        <p:tav tm="100000">
                                          <p:val>
                                            <p:strVal val="#ppt_y+0.1"/>
                                          </p:val>
                                        </p:tav>
                                      </p:tavLst>
                                    </p:anim>
                                    <p:anim calcmode="lin" valueType="num">
                                      <p:cBhvr>
                                        <p:cTn id="49" dur="200" accel="100000" fill="hold">
                                          <p:stCondLst>
                                            <p:cond delay="800"/>
                                          </p:stCondLst>
                                        </p:cTn>
                                        <p:tgtEl>
                                          <p:spTgt spid="32"/>
                                        </p:tgtEl>
                                        <p:attrNameLst>
                                          <p:attrName>ppt_x</p:attrName>
                                        </p:attrNameLst>
                                      </p:cBhvr>
                                      <p:tavLst>
                                        <p:tav tm="0">
                                          <p:val>
                                            <p:strVal val="#ppt_x-0.05"/>
                                          </p:val>
                                        </p:tav>
                                        <p:tav tm="100000">
                                          <p:val>
                                            <p:strVal val="#ppt_x"/>
                                          </p:val>
                                        </p:tav>
                                      </p:tavLst>
                                    </p:anim>
                                    <p:anim calcmode="lin" valueType="num">
                                      <p:cBhvr>
                                        <p:cTn id="50" dur="200" accel="100000" fill="hold">
                                          <p:stCondLst>
                                            <p:cond delay="800"/>
                                          </p:stCondLst>
                                        </p:cTn>
                                        <p:tgtEl>
                                          <p:spTgt spid="32"/>
                                        </p:tgtEl>
                                        <p:attrNameLst>
                                          <p:attrName>ppt_y</p:attrName>
                                        </p:attrNameLst>
                                      </p:cBhvr>
                                      <p:tavLst>
                                        <p:tav tm="0">
                                          <p:val>
                                            <p:strVal val="#ppt_y+0.1"/>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0" presetClass="entr" presetSubtype="0" fill="hold" nodeType="clickEffect">
                                  <p:stCondLst>
                                    <p:cond delay="0"/>
                                  </p:stCondLst>
                                  <p:childTnLst>
                                    <p:set>
                                      <p:cBhvr>
                                        <p:cTn id="54" dur="1" fill="hold">
                                          <p:stCondLst>
                                            <p:cond delay="0"/>
                                          </p:stCondLst>
                                        </p:cTn>
                                        <p:tgtEl>
                                          <p:spTgt spid="36"/>
                                        </p:tgtEl>
                                        <p:attrNameLst>
                                          <p:attrName>style.visibility</p:attrName>
                                        </p:attrNameLst>
                                      </p:cBhvr>
                                      <p:to>
                                        <p:strVal val="visible"/>
                                      </p:to>
                                    </p:set>
                                    <p:animEffect transition="in" filter="fade">
                                      <p:cBhvr>
                                        <p:cTn id="55" dur="800" decel="100000"/>
                                        <p:tgtEl>
                                          <p:spTgt spid="36"/>
                                        </p:tgtEl>
                                      </p:cBhvr>
                                    </p:animEffect>
                                    <p:anim calcmode="lin" valueType="num">
                                      <p:cBhvr>
                                        <p:cTn id="56" dur="800" decel="100000" fill="hold"/>
                                        <p:tgtEl>
                                          <p:spTgt spid="36"/>
                                        </p:tgtEl>
                                        <p:attrNameLst>
                                          <p:attrName>style.rotation</p:attrName>
                                        </p:attrNameLst>
                                      </p:cBhvr>
                                      <p:tavLst>
                                        <p:tav tm="0">
                                          <p:val>
                                            <p:fltVal val="-90"/>
                                          </p:val>
                                        </p:tav>
                                        <p:tav tm="100000">
                                          <p:val>
                                            <p:fltVal val="0"/>
                                          </p:val>
                                        </p:tav>
                                      </p:tavLst>
                                    </p:anim>
                                    <p:anim calcmode="lin" valueType="num">
                                      <p:cBhvr>
                                        <p:cTn id="57" dur="800" decel="100000" fill="hold"/>
                                        <p:tgtEl>
                                          <p:spTgt spid="36"/>
                                        </p:tgtEl>
                                        <p:attrNameLst>
                                          <p:attrName>ppt_x</p:attrName>
                                        </p:attrNameLst>
                                      </p:cBhvr>
                                      <p:tavLst>
                                        <p:tav tm="0">
                                          <p:val>
                                            <p:strVal val="#ppt_x+0.4"/>
                                          </p:val>
                                        </p:tav>
                                        <p:tav tm="100000">
                                          <p:val>
                                            <p:strVal val="#ppt_x-0.05"/>
                                          </p:val>
                                        </p:tav>
                                      </p:tavLst>
                                    </p:anim>
                                    <p:anim calcmode="lin" valueType="num">
                                      <p:cBhvr>
                                        <p:cTn id="58" dur="800" decel="100000" fill="hold"/>
                                        <p:tgtEl>
                                          <p:spTgt spid="36"/>
                                        </p:tgtEl>
                                        <p:attrNameLst>
                                          <p:attrName>ppt_y</p:attrName>
                                        </p:attrNameLst>
                                      </p:cBhvr>
                                      <p:tavLst>
                                        <p:tav tm="0">
                                          <p:val>
                                            <p:strVal val="#ppt_y-0.4"/>
                                          </p:val>
                                        </p:tav>
                                        <p:tav tm="100000">
                                          <p:val>
                                            <p:strVal val="#ppt_y+0.1"/>
                                          </p:val>
                                        </p:tav>
                                      </p:tavLst>
                                    </p:anim>
                                    <p:anim calcmode="lin" valueType="num">
                                      <p:cBhvr>
                                        <p:cTn id="59" dur="200" accel="100000" fill="hold">
                                          <p:stCondLst>
                                            <p:cond delay="800"/>
                                          </p:stCondLst>
                                        </p:cTn>
                                        <p:tgtEl>
                                          <p:spTgt spid="36"/>
                                        </p:tgtEl>
                                        <p:attrNameLst>
                                          <p:attrName>ppt_x</p:attrName>
                                        </p:attrNameLst>
                                      </p:cBhvr>
                                      <p:tavLst>
                                        <p:tav tm="0">
                                          <p:val>
                                            <p:strVal val="#ppt_x-0.05"/>
                                          </p:val>
                                        </p:tav>
                                        <p:tav tm="100000">
                                          <p:val>
                                            <p:strVal val="#ppt_x"/>
                                          </p:val>
                                        </p:tav>
                                      </p:tavLst>
                                    </p:anim>
                                    <p:anim calcmode="lin" valueType="num">
                                      <p:cBhvr>
                                        <p:cTn id="60" dur="200" accel="100000" fill="hold">
                                          <p:stCondLst>
                                            <p:cond delay="800"/>
                                          </p:stCondLst>
                                        </p:cTn>
                                        <p:tgtEl>
                                          <p:spTgt spid="36"/>
                                        </p:tgtEl>
                                        <p:attrNameLst>
                                          <p:attrName>ppt_y</p:attrName>
                                        </p:attrNameLst>
                                      </p:cBhvr>
                                      <p:tavLst>
                                        <p:tav tm="0">
                                          <p:val>
                                            <p:strVal val="#ppt_y+0.1"/>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4" fill="hold" nodeType="clickEffect">
                                  <p:stCondLst>
                                    <p:cond delay="0"/>
                                  </p:stCondLst>
                                  <p:childTnLst>
                                    <p:set>
                                      <p:cBhvr>
                                        <p:cTn id="64" dur="1" fill="hold">
                                          <p:stCondLst>
                                            <p:cond delay="0"/>
                                          </p:stCondLst>
                                        </p:cTn>
                                        <p:tgtEl>
                                          <p:spTgt spid="33"/>
                                        </p:tgtEl>
                                        <p:attrNameLst>
                                          <p:attrName>style.visibility</p:attrName>
                                        </p:attrNameLst>
                                      </p:cBhvr>
                                      <p:to>
                                        <p:strVal val="visible"/>
                                      </p:to>
                                    </p:set>
                                    <p:anim calcmode="lin" valueType="num">
                                      <p:cBhvr additive="base">
                                        <p:cTn id="65" dur="500" fill="hold"/>
                                        <p:tgtEl>
                                          <p:spTgt spid="33"/>
                                        </p:tgtEl>
                                        <p:attrNameLst>
                                          <p:attrName>ppt_x</p:attrName>
                                        </p:attrNameLst>
                                      </p:cBhvr>
                                      <p:tavLst>
                                        <p:tav tm="0">
                                          <p:val>
                                            <p:strVal val="#ppt_x"/>
                                          </p:val>
                                        </p:tav>
                                        <p:tav tm="100000">
                                          <p:val>
                                            <p:strVal val="#ppt_x"/>
                                          </p:val>
                                        </p:tav>
                                      </p:tavLst>
                                    </p:anim>
                                    <p:anim calcmode="lin" valueType="num">
                                      <p:cBhvr additive="base">
                                        <p:cTn id="66" dur="500" fill="hold"/>
                                        <p:tgtEl>
                                          <p:spTgt spid="33"/>
                                        </p:tgtEl>
                                        <p:attrNameLst>
                                          <p:attrName>ppt_y</p:attrName>
                                        </p:attrNameLst>
                                      </p:cBhvr>
                                      <p:tavLst>
                                        <p:tav tm="0">
                                          <p:val>
                                            <p:strVal val="1+#ppt_h/2"/>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2" presetClass="entr" presetSubtype="4" fill="hold" nodeType="clickEffect">
                                  <p:stCondLst>
                                    <p:cond delay="0"/>
                                  </p:stCondLst>
                                  <p:childTnLst>
                                    <p:set>
                                      <p:cBhvr>
                                        <p:cTn id="70" dur="1" fill="hold">
                                          <p:stCondLst>
                                            <p:cond delay="0"/>
                                          </p:stCondLst>
                                        </p:cTn>
                                        <p:tgtEl>
                                          <p:spTgt spid="34"/>
                                        </p:tgtEl>
                                        <p:attrNameLst>
                                          <p:attrName>style.visibility</p:attrName>
                                        </p:attrNameLst>
                                      </p:cBhvr>
                                      <p:to>
                                        <p:strVal val="visible"/>
                                      </p:to>
                                    </p:set>
                                    <p:anim calcmode="lin" valueType="num">
                                      <p:cBhvr additive="base">
                                        <p:cTn id="71" dur="500" fill="hold"/>
                                        <p:tgtEl>
                                          <p:spTgt spid="34"/>
                                        </p:tgtEl>
                                        <p:attrNameLst>
                                          <p:attrName>ppt_x</p:attrName>
                                        </p:attrNameLst>
                                      </p:cBhvr>
                                      <p:tavLst>
                                        <p:tav tm="0">
                                          <p:val>
                                            <p:strVal val="#ppt_x"/>
                                          </p:val>
                                        </p:tav>
                                        <p:tav tm="100000">
                                          <p:val>
                                            <p:strVal val="#ppt_x"/>
                                          </p:val>
                                        </p:tav>
                                      </p:tavLst>
                                    </p:anim>
                                    <p:anim calcmode="lin" valueType="num">
                                      <p:cBhvr additive="base">
                                        <p:cTn id="72" dur="500" fill="hold"/>
                                        <p:tgtEl>
                                          <p:spTgt spid="34"/>
                                        </p:tgtEl>
                                        <p:attrNameLst>
                                          <p:attrName>ppt_y</p:attrName>
                                        </p:attrNameLst>
                                      </p:cBhvr>
                                      <p:tavLst>
                                        <p:tav tm="0">
                                          <p:val>
                                            <p:strVal val="1+#ppt_h/2"/>
                                          </p:val>
                                        </p:tav>
                                        <p:tav tm="100000">
                                          <p:val>
                                            <p:strVal val="#ppt_y"/>
                                          </p:val>
                                        </p:tav>
                                      </p:tavLst>
                                    </p:anim>
                                  </p:childTnLst>
                                </p:cTn>
                              </p:par>
                            </p:childTnLst>
                          </p:cTn>
                        </p:par>
                      </p:childTnLst>
                    </p:cTn>
                  </p:par>
                  <p:par>
                    <p:cTn id="73" fill="hold" nodeType="clickPar">
                      <p:stCondLst>
                        <p:cond delay="indefinite"/>
                      </p:stCondLst>
                      <p:childTnLst>
                        <p:par>
                          <p:cTn id="74" fill="hold" nodeType="withGroup">
                            <p:stCondLst>
                              <p:cond delay="0"/>
                            </p:stCondLst>
                            <p:childTnLst>
                              <p:par>
                                <p:cTn id="75" presetID="30" presetClass="entr" presetSubtype="0" fill="hold" nodeType="clickEffect">
                                  <p:stCondLst>
                                    <p:cond delay="0"/>
                                  </p:stCondLst>
                                  <p:childTnLst>
                                    <p:set>
                                      <p:cBhvr>
                                        <p:cTn id="76" dur="1" fill="hold">
                                          <p:stCondLst>
                                            <p:cond delay="0"/>
                                          </p:stCondLst>
                                        </p:cTn>
                                        <p:tgtEl>
                                          <p:spTgt spid="4"/>
                                        </p:tgtEl>
                                        <p:attrNameLst>
                                          <p:attrName>style.visibility</p:attrName>
                                        </p:attrNameLst>
                                      </p:cBhvr>
                                      <p:to>
                                        <p:strVal val="visible"/>
                                      </p:to>
                                    </p:set>
                                    <p:animEffect transition="in" filter="fade">
                                      <p:cBhvr>
                                        <p:cTn id="77" dur="800" decel="100000"/>
                                        <p:tgtEl>
                                          <p:spTgt spid="4"/>
                                        </p:tgtEl>
                                      </p:cBhvr>
                                    </p:animEffect>
                                    <p:anim calcmode="lin" valueType="num">
                                      <p:cBhvr>
                                        <p:cTn id="78" dur="800" decel="100000" fill="hold"/>
                                        <p:tgtEl>
                                          <p:spTgt spid="4"/>
                                        </p:tgtEl>
                                        <p:attrNameLst>
                                          <p:attrName>style.rotation</p:attrName>
                                        </p:attrNameLst>
                                      </p:cBhvr>
                                      <p:tavLst>
                                        <p:tav tm="0">
                                          <p:val>
                                            <p:fltVal val="-90"/>
                                          </p:val>
                                        </p:tav>
                                        <p:tav tm="100000">
                                          <p:val>
                                            <p:fltVal val="0"/>
                                          </p:val>
                                        </p:tav>
                                      </p:tavLst>
                                    </p:anim>
                                    <p:anim calcmode="lin" valueType="num">
                                      <p:cBhvr>
                                        <p:cTn id="79" dur="800" decel="100000" fill="hold"/>
                                        <p:tgtEl>
                                          <p:spTgt spid="4"/>
                                        </p:tgtEl>
                                        <p:attrNameLst>
                                          <p:attrName>ppt_x</p:attrName>
                                        </p:attrNameLst>
                                      </p:cBhvr>
                                      <p:tavLst>
                                        <p:tav tm="0">
                                          <p:val>
                                            <p:strVal val="#ppt_x+0.4"/>
                                          </p:val>
                                        </p:tav>
                                        <p:tav tm="100000">
                                          <p:val>
                                            <p:strVal val="#ppt_x-0.05"/>
                                          </p:val>
                                        </p:tav>
                                      </p:tavLst>
                                    </p:anim>
                                    <p:anim calcmode="lin" valueType="num">
                                      <p:cBhvr>
                                        <p:cTn id="80" dur="800" decel="100000" fill="hold"/>
                                        <p:tgtEl>
                                          <p:spTgt spid="4"/>
                                        </p:tgtEl>
                                        <p:attrNameLst>
                                          <p:attrName>ppt_y</p:attrName>
                                        </p:attrNameLst>
                                      </p:cBhvr>
                                      <p:tavLst>
                                        <p:tav tm="0">
                                          <p:val>
                                            <p:strVal val="#ppt_y-0.4"/>
                                          </p:val>
                                        </p:tav>
                                        <p:tav tm="100000">
                                          <p:val>
                                            <p:strVal val="#ppt_y+0.1"/>
                                          </p:val>
                                        </p:tav>
                                      </p:tavLst>
                                    </p:anim>
                                    <p:anim calcmode="lin" valueType="num">
                                      <p:cBhvr>
                                        <p:cTn id="81" dur="200" accel="100000" fill="hold">
                                          <p:stCondLst>
                                            <p:cond delay="800"/>
                                          </p:stCondLst>
                                        </p:cTn>
                                        <p:tgtEl>
                                          <p:spTgt spid="4"/>
                                        </p:tgtEl>
                                        <p:attrNameLst>
                                          <p:attrName>ppt_x</p:attrName>
                                        </p:attrNameLst>
                                      </p:cBhvr>
                                      <p:tavLst>
                                        <p:tav tm="0">
                                          <p:val>
                                            <p:strVal val="#ppt_x-0.05"/>
                                          </p:val>
                                        </p:tav>
                                        <p:tav tm="100000">
                                          <p:val>
                                            <p:strVal val="#ppt_x"/>
                                          </p:val>
                                        </p:tav>
                                      </p:tavLst>
                                    </p:anim>
                                    <p:anim calcmode="lin" valueType="num">
                                      <p:cBhvr>
                                        <p:cTn id="82" dur="200" accel="100000" fill="hold">
                                          <p:stCondLst>
                                            <p:cond delay="800"/>
                                          </p:stCondLst>
                                        </p:cTn>
                                        <p:tgtEl>
                                          <p:spTgt spid="4"/>
                                        </p:tgtEl>
                                        <p:attrNameLst>
                                          <p:attrName>ppt_y</p:attrName>
                                        </p:attrNameLst>
                                      </p:cBhvr>
                                      <p:tavLst>
                                        <p:tav tm="0">
                                          <p:val>
                                            <p:strVal val="#ppt_y+0.1"/>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26" presetClass="entr" presetSubtype="0" fill="hold" nodeType="clickEffect">
                                  <p:stCondLst>
                                    <p:cond delay="0"/>
                                  </p:stCondLst>
                                  <p:childTnLst>
                                    <p:set>
                                      <p:cBhvr>
                                        <p:cTn id="86" dur="1" fill="hold">
                                          <p:stCondLst>
                                            <p:cond delay="0"/>
                                          </p:stCondLst>
                                        </p:cTn>
                                        <p:tgtEl>
                                          <p:spTgt spid="9"/>
                                        </p:tgtEl>
                                        <p:attrNameLst>
                                          <p:attrName>style.visibility</p:attrName>
                                        </p:attrNameLst>
                                      </p:cBhvr>
                                      <p:to>
                                        <p:strVal val="visible"/>
                                      </p:to>
                                    </p:set>
                                    <p:animEffect transition="in" filter="wipe(down)">
                                      <p:cBhvr>
                                        <p:cTn id="87" dur="580">
                                          <p:stCondLst>
                                            <p:cond delay="0"/>
                                          </p:stCondLst>
                                        </p:cTn>
                                        <p:tgtEl>
                                          <p:spTgt spid="9"/>
                                        </p:tgtEl>
                                      </p:cBhvr>
                                    </p:animEffect>
                                    <p:anim calcmode="lin" valueType="num">
                                      <p:cBhvr>
                                        <p:cTn id="88" dur="1822" tmFilter="0,0; 0.14,0.36; 0.43,0.73; 0.71,0.91; 1.0,1.0">
                                          <p:stCondLst>
                                            <p:cond delay="0"/>
                                          </p:stCondLst>
                                        </p:cTn>
                                        <p:tgtEl>
                                          <p:spTgt spid="9"/>
                                        </p:tgtEl>
                                        <p:attrNameLst>
                                          <p:attrName>ppt_x</p:attrName>
                                        </p:attrNameLst>
                                      </p:cBhvr>
                                      <p:tavLst>
                                        <p:tav tm="0">
                                          <p:val>
                                            <p:strVal val="#ppt_x-0.25"/>
                                          </p:val>
                                        </p:tav>
                                        <p:tav tm="100000">
                                          <p:val>
                                            <p:strVal val="#ppt_x"/>
                                          </p:val>
                                        </p:tav>
                                      </p:tavLst>
                                    </p:anim>
                                    <p:anim calcmode="lin" valueType="num">
                                      <p:cBhvr>
                                        <p:cTn id="89" dur="664" tmFilter="0.0,0.0; 0.25,0.07; 0.50,0.2; 0.75,0.467; 1.0,1.0">
                                          <p:stCondLst>
                                            <p:cond delay="0"/>
                                          </p:stCondLst>
                                        </p:cTn>
                                        <p:tgtEl>
                                          <p:spTgt spid="9"/>
                                        </p:tgtEl>
                                        <p:attrNameLst>
                                          <p:attrName>ppt_y</p:attrName>
                                        </p:attrNameLst>
                                      </p:cBhvr>
                                      <p:tavLst>
                                        <p:tav tm="0" fmla="#ppt_y-sin(pi*$)/3">
                                          <p:val>
                                            <p:fltVal val="0.5"/>
                                          </p:val>
                                        </p:tav>
                                        <p:tav tm="100000">
                                          <p:val>
                                            <p:fltVal val="1"/>
                                          </p:val>
                                        </p:tav>
                                      </p:tavLst>
                                    </p:anim>
                                    <p:anim calcmode="lin" valueType="num">
                                      <p:cBhvr>
                                        <p:cTn id="90" dur="664" tmFilter="0, 0; 0.125,0.2665; 0.25,0.4; 0.375,0.465; 0.5,0.5;  0.625,0.535; 0.75,0.6; 0.875,0.7335; 1,1">
                                          <p:stCondLst>
                                            <p:cond delay="664"/>
                                          </p:stCondLst>
                                        </p:cTn>
                                        <p:tgtEl>
                                          <p:spTgt spid="9"/>
                                        </p:tgtEl>
                                        <p:attrNameLst>
                                          <p:attrName>ppt_y</p:attrName>
                                        </p:attrNameLst>
                                      </p:cBhvr>
                                      <p:tavLst>
                                        <p:tav tm="0" fmla="#ppt_y-sin(pi*$)/9">
                                          <p:val>
                                            <p:fltVal val="0"/>
                                          </p:val>
                                        </p:tav>
                                        <p:tav tm="100000">
                                          <p:val>
                                            <p:fltVal val="1"/>
                                          </p:val>
                                        </p:tav>
                                      </p:tavLst>
                                    </p:anim>
                                    <p:anim calcmode="lin" valueType="num">
                                      <p:cBhvr>
                                        <p:cTn id="91" dur="332" tmFilter="0, 0; 0.125,0.2665; 0.25,0.4; 0.375,0.465; 0.5,0.5;  0.625,0.535; 0.75,0.6; 0.875,0.7335; 1,1">
                                          <p:stCondLst>
                                            <p:cond delay="1324"/>
                                          </p:stCondLst>
                                        </p:cTn>
                                        <p:tgtEl>
                                          <p:spTgt spid="9"/>
                                        </p:tgtEl>
                                        <p:attrNameLst>
                                          <p:attrName>ppt_y</p:attrName>
                                        </p:attrNameLst>
                                      </p:cBhvr>
                                      <p:tavLst>
                                        <p:tav tm="0" fmla="#ppt_y-sin(pi*$)/27">
                                          <p:val>
                                            <p:fltVal val="0"/>
                                          </p:val>
                                        </p:tav>
                                        <p:tav tm="100000">
                                          <p:val>
                                            <p:fltVal val="1"/>
                                          </p:val>
                                        </p:tav>
                                      </p:tavLst>
                                    </p:anim>
                                    <p:anim calcmode="lin" valueType="num">
                                      <p:cBhvr>
                                        <p:cTn id="92" dur="164" tmFilter="0, 0; 0.125,0.2665; 0.25,0.4; 0.375,0.465; 0.5,0.5;  0.625,0.535; 0.75,0.6; 0.875,0.7335; 1,1">
                                          <p:stCondLst>
                                            <p:cond delay="1656"/>
                                          </p:stCondLst>
                                        </p:cTn>
                                        <p:tgtEl>
                                          <p:spTgt spid="9"/>
                                        </p:tgtEl>
                                        <p:attrNameLst>
                                          <p:attrName>ppt_y</p:attrName>
                                        </p:attrNameLst>
                                      </p:cBhvr>
                                      <p:tavLst>
                                        <p:tav tm="0" fmla="#ppt_y-sin(pi*$)/81">
                                          <p:val>
                                            <p:fltVal val="0"/>
                                          </p:val>
                                        </p:tav>
                                        <p:tav tm="100000">
                                          <p:val>
                                            <p:fltVal val="1"/>
                                          </p:val>
                                        </p:tav>
                                      </p:tavLst>
                                    </p:anim>
                                    <p:animScale>
                                      <p:cBhvr>
                                        <p:cTn id="93" dur="26">
                                          <p:stCondLst>
                                            <p:cond delay="650"/>
                                          </p:stCondLst>
                                        </p:cTn>
                                        <p:tgtEl>
                                          <p:spTgt spid="9"/>
                                        </p:tgtEl>
                                      </p:cBhvr>
                                      <p:to x="100000" y="60000"/>
                                    </p:animScale>
                                    <p:animScale>
                                      <p:cBhvr>
                                        <p:cTn id="94" dur="166" decel="50000">
                                          <p:stCondLst>
                                            <p:cond delay="676"/>
                                          </p:stCondLst>
                                        </p:cTn>
                                        <p:tgtEl>
                                          <p:spTgt spid="9"/>
                                        </p:tgtEl>
                                      </p:cBhvr>
                                      <p:to x="100000" y="100000"/>
                                    </p:animScale>
                                    <p:animScale>
                                      <p:cBhvr>
                                        <p:cTn id="95" dur="26">
                                          <p:stCondLst>
                                            <p:cond delay="1312"/>
                                          </p:stCondLst>
                                        </p:cTn>
                                        <p:tgtEl>
                                          <p:spTgt spid="9"/>
                                        </p:tgtEl>
                                      </p:cBhvr>
                                      <p:to x="100000" y="80000"/>
                                    </p:animScale>
                                    <p:animScale>
                                      <p:cBhvr>
                                        <p:cTn id="96" dur="166" decel="50000">
                                          <p:stCondLst>
                                            <p:cond delay="1338"/>
                                          </p:stCondLst>
                                        </p:cTn>
                                        <p:tgtEl>
                                          <p:spTgt spid="9"/>
                                        </p:tgtEl>
                                      </p:cBhvr>
                                      <p:to x="100000" y="100000"/>
                                    </p:animScale>
                                    <p:animScale>
                                      <p:cBhvr>
                                        <p:cTn id="97" dur="26">
                                          <p:stCondLst>
                                            <p:cond delay="1642"/>
                                          </p:stCondLst>
                                        </p:cTn>
                                        <p:tgtEl>
                                          <p:spTgt spid="9"/>
                                        </p:tgtEl>
                                      </p:cBhvr>
                                      <p:to x="100000" y="90000"/>
                                    </p:animScale>
                                    <p:animScale>
                                      <p:cBhvr>
                                        <p:cTn id="98" dur="166" decel="50000">
                                          <p:stCondLst>
                                            <p:cond delay="1668"/>
                                          </p:stCondLst>
                                        </p:cTn>
                                        <p:tgtEl>
                                          <p:spTgt spid="9"/>
                                        </p:tgtEl>
                                      </p:cBhvr>
                                      <p:to x="100000" y="100000"/>
                                    </p:animScale>
                                    <p:animScale>
                                      <p:cBhvr>
                                        <p:cTn id="99" dur="26">
                                          <p:stCondLst>
                                            <p:cond delay="1808"/>
                                          </p:stCondLst>
                                        </p:cTn>
                                        <p:tgtEl>
                                          <p:spTgt spid="9"/>
                                        </p:tgtEl>
                                      </p:cBhvr>
                                      <p:to x="100000" y="95000"/>
                                    </p:animScale>
                                    <p:animScale>
                                      <p:cBhvr>
                                        <p:cTn id="100" dur="166" decel="50000">
                                          <p:stCondLst>
                                            <p:cond delay="1834"/>
                                          </p:stCondLst>
                                        </p:cTn>
                                        <p:tgtEl>
                                          <p:spTgt spid="9"/>
                                        </p:tgtEl>
                                      </p:cBhvr>
                                      <p:to x="100000" y="100000"/>
                                    </p:animScale>
                                  </p:childTnLst>
                                </p:cTn>
                              </p:par>
                            </p:childTnLst>
                          </p:cTn>
                        </p:par>
                      </p:childTnLst>
                    </p:cTn>
                  </p:par>
                  <p:par>
                    <p:cTn id="101" fill="hold" nodeType="clickPar">
                      <p:stCondLst>
                        <p:cond delay="indefinite"/>
                      </p:stCondLst>
                      <p:childTnLst>
                        <p:par>
                          <p:cTn id="102" fill="hold" nodeType="withGroup">
                            <p:stCondLst>
                              <p:cond delay="0"/>
                            </p:stCondLst>
                            <p:childTnLst>
                              <p:par>
                                <p:cTn id="103" presetID="30" presetClass="entr" presetSubtype="0" fill="hold" nodeType="clickEffect">
                                  <p:stCondLst>
                                    <p:cond delay="0"/>
                                  </p:stCondLst>
                                  <p:childTnLst>
                                    <p:set>
                                      <p:cBhvr>
                                        <p:cTn id="104" dur="1" fill="hold">
                                          <p:stCondLst>
                                            <p:cond delay="0"/>
                                          </p:stCondLst>
                                        </p:cTn>
                                        <p:tgtEl>
                                          <p:spTgt spid="12"/>
                                        </p:tgtEl>
                                        <p:attrNameLst>
                                          <p:attrName>style.visibility</p:attrName>
                                        </p:attrNameLst>
                                      </p:cBhvr>
                                      <p:to>
                                        <p:strVal val="visible"/>
                                      </p:to>
                                    </p:set>
                                    <p:animEffect transition="in" filter="fade">
                                      <p:cBhvr>
                                        <p:cTn id="105" dur="800" decel="100000"/>
                                        <p:tgtEl>
                                          <p:spTgt spid="12"/>
                                        </p:tgtEl>
                                      </p:cBhvr>
                                    </p:animEffect>
                                    <p:anim calcmode="lin" valueType="num">
                                      <p:cBhvr>
                                        <p:cTn id="106" dur="800" decel="100000" fill="hold"/>
                                        <p:tgtEl>
                                          <p:spTgt spid="12"/>
                                        </p:tgtEl>
                                        <p:attrNameLst>
                                          <p:attrName>style.rotation</p:attrName>
                                        </p:attrNameLst>
                                      </p:cBhvr>
                                      <p:tavLst>
                                        <p:tav tm="0">
                                          <p:val>
                                            <p:fltVal val="-90"/>
                                          </p:val>
                                        </p:tav>
                                        <p:tav tm="100000">
                                          <p:val>
                                            <p:fltVal val="0"/>
                                          </p:val>
                                        </p:tav>
                                      </p:tavLst>
                                    </p:anim>
                                    <p:anim calcmode="lin" valueType="num">
                                      <p:cBhvr>
                                        <p:cTn id="107" dur="800" decel="100000" fill="hold"/>
                                        <p:tgtEl>
                                          <p:spTgt spid="12"/>
                                        </p:tgtEl>
                                        <p:attrNameLst>
                                          <p:attrName>ppt_x</p:attrName>
                                        </p:attrNameLst>
                                      </p:cBhvr>
                                      <p:tavLst>
                                        <p:tav tm="0">
                                          <p:val>
                                            <p:strVal val="#ppt_x+0.4"/>
                                          </p:val>
                                        </p:tav>
                                        <p:tav tm="100000">
                                          <p:val>
                                            <p:strVal val="#ppt_x-0.05"/>
                                          </p:val>
                                        </p:tav>
                                      </p:tavLst>
                                    </p:anim>
                                    <p:anim calcmode="lin" valueType="num">
                                      <p:cBhvr>
                                        <p:cTn id="108" dur="800" decel="100000" fill="hold"/>
                                        <p:tgtEl>
                                          <p:spTgt spid="12"/>
                                        </p:tgtEl>
                                        <p:attrNameLst>
                                          <p:attrName>ppt_y</p:attrName>
                                        </p:attrNameLst>
                                      </p:cBhvr>
                                      <p:tavLst>
                                        <p:tav tm="0">
                                          <p:val>
                                            <p:strVal val="#ppt_y-0.4"/>
                                          </p:val>
                                        </p:tav>
                                        <p:tav tm="100000">
                                          <p:val>
                                            <p:strVal val="#ppt_y+0.1"/>
                                          </p:val>
                                        </p:tav>
                                      </p:tavLst>
                                    </p:anim>
                                    <p:anim calcmode="lin" valueType="num">
                                      <p:cBhvr>
                                        <p:cTn id="109" dur="200" accel="100000" fill="hold">
                                          <p:stCondLst>
                                            <p:cond delay="800"/>
                                          </p:stCondLst>
                                        </p:cTn>
                                        <p:tgtEl>
                                          <p:spTgt spid="12"/>
                                        </p:tgtEl>
                                        <p:attrNameLst>
                                          <p:attrName>ppt_x</p:attrName>
                                        </p:attrNameLst>
                                      </p:cBhvr>
                                      <p:tavLst>
                                        <p:tav tm="0">
                                          <p:val>
                                            <p:strVal val="#ppt_x-0.05"/>
                                          </p:val>
                                        </p:tav>
                                        <p:tav tm="100000">
                                          <p:val>
                                            <p:strVal val="#ppt_x"/>
                                          </p:val>
                                        </p:tav>
                                      </p:tavLst>
                                    </p:anim>
                                    <p:anim calcmode="lin" valueType="num">
                                      <p:cBhvr>
                                        <p:cTn id="110" dur="200" accel="100000" fill="hold">
                                          <p:stCondLst>
                                            <p:cond delay="800"/>
                                          </p:stCondLst>
                                        </p:cTn>
                                        <p:tgtEl>
                                          <p:spTgt spid="12"/>
                                        </p:tgtEl>
                                        <p:attrNameLst>
                                          <p:attrName>ppt_y</p:attrName>
                                        </p:attrNameLst>
                                      </p:cBhvr>
                                      <p:tavLst>
                                        <p:tav tm="0">
                                          <p:val>
                                            <p:strVal val="#ppt_y+0.1"/>
                                          </p:val>
                                        </p:tav>
                                        <p:tav tm="100000">
                                          <p:val>
                                            <p:strVal val="#ppt_y"/>
                                          </p:val>
                                        </p:tav>
                                      </p:tavLst>
                                    </p:anim>
                                  </p:childTnLst>
                                </p:cTn>
                              </p:par>
                            </p:childTnLst>
                          </p:cTn>
                        </p:par>
                      </p:childTnLst>
                    </p:cTn>
                  </p:par>
                  <p:par>
                    <p:cTn id="111" fill="hold" nodeType="clickPar">
                      <p:stCondLst>
                        <p:cond delay="indefinite"/>
                      </p:stCondLst>
                      <p:childTnLst>
                        <p:par>
                          <p:cTn id="112" fill="hold" nodeType="withGroup">
                            <p:stCondLst>
                              <p:cond delay="0"/>
                            </p:stCondLst>
                            <p:childTnLst>
                              <p:par>
                                <p:cTn id="113" presetID="30" presetClass="entr" presetSubtype="0" fill="hold" nodeType="clickEffect">
                                  <p:stCondLst>
                                    <p:cond delay="0"/>
                                  </p:stCondLst>
                                  <p:childTnLst>
                                    <p:set>
                                      <p:cBhvr>
                                        <p:cTn id="114" dur="1" fill="hold">
                                          <p:stCondLst>
                                            <p:cond delay="0"/>
                                          </p:stCondLst>
                                        </p:cTn>
                                        <p:tgtEl>
                                          <p:spTgt spid="17"/>
                                        </p:tgtEl>
                                        <p:attrNameLst>
                                          <p:attrName>style.visibility</p:attrName>
                                        </p:attrNameLst>
                                      </p:cBhvr>
                                      <p:to>
                                        <p:strVal val="visible"/>
                                      </p:to>
                                    </p:set>
                                    <p:animEffect transition="in" filter="fade">
                                      <p:cBhvr>
                                        <p:cTn id="115" dur="800" decel="100000"/>
                                        <p:tgtEl>
                                          <p:spTgt spid="17"/>
                                        </p:tgtEl>
                                      </p:cBhvr>
                                    </p:animEffect>
                                    <p:anim calcmode="lin" valueType="num">
                                      <p:cBhvr>
                                        <p:cTn id="116" dur="800" decel="100000" fill="hold"/>
                                        <p:tgtEl>
                                          <p:spTgt spid="17"/>
                                        </p:tgtEl>
                                        <p:attrNameLst>
                                          <p:attrName>style.rotation</p:attrName>
                                        </p:attrNameLst>
                                      </p:cBhvr>
                                      <p:tavLst>
                                        <p:tav tm="0">
                                          <p:val>
                                            <p:fltVal val="-90"/>
                                          </p:val>
                                        </p:tav>
                                        <p:tav tm="100000">
                                          <p:val>
                                            <p:fltVal val="0"/>
                                          </p:val>
                                        </p:tav>
                                      </p:tavLst>
                                    </p:anim>
                                    <p:anim calcmode="lin" valueType="num">
                                      <p:cBhvr>
                                        <p:cTn id="117" dur="800" decel="100000" fill="hold"/>
                                        <p:tgtEl>
                                          <p:spTgt spid="17"/>
                                        </p:tgtEl>
                                        <p:attrNameLst>
                                          <p:attrName>ppt_x</p:attrName>
                                        </p:attrNameLst>
                                      </p:cBhvr>
                                      <p:tavLst>
                                        <p:tav tm="0">
                                          <p:val>
                                            <p:strVal val="#ppt_x+0.4"/>
                                          </p:val>
                                        </p:tav>
                                        <p:tav tm="100000">
                                          <p:val>
                                            <p:strVal val="#ppt_x-0.05"/>
                                          </p:val>
                                        </p:tav>
                                      </p:tavLst>
                                    </p:anim>
                                    <p:anim calcmode="lin" valueType="num">
                                      <p:cBhvr>
                                        <p:cTn id="118" dur="800" decel="100000" fill="hold"/>
                                        <p:tgtEl>
                                          <p:spTgt spid="17"/>
                                        </p:tgtEl>
                                        <p:attrNameLst>
                                          <p:attrName>ppt_y</p:attrName>
                                        </p:attrNameLst>
                                      </p:cBhvr>
                                      <p:tavLst>
                                        <p:tav tm="0">
                                          <p:val>
                                            <p:strVal val="#ppt_y-0.4"/>
                                          </p:val>
                                        </p:tav>
                                        <p:tav tm="100000">
                                          <p:val>
                                            <p:strVal val="#ppt_y+0.1"/>
                                          </p:val>
                                        </p:tav>
                                      </p:tavLst>
                                    </p:anim>
                                    <p:anim calcmode="lin" valueType="num">
                                      <p:cBhvr>
                                        <p:cTn id="119" dur="200" accel="100000" fill="hold">
                                          <p:stCondLst>
                                            <p:cond delay="800"/>
                                          </p:stCondLst>
                                        </p:cTn>
                                        <p:tgtEl>
                                          <p:spTgt spid="17"/>
                                        </p:tgtEl>
                                        <p:attrNameLst>
                                          <p:attrName>ppt_x</p:attrName>
                                        </p:attrNameLst>
                                      </p:cBhvr>
                                      <p:tavLst>
                                        <p:tav tm="0">
                                          <p:val>
                                            <p:strVal val="#ppt_x-0.05"/>
                                          </p:val>
                                        </p:tav>
                                        <p:tav tm="100000">
                                          <p:val>
                                            <p:strVal val="#ppt_x"/>
                                          </p:val>
                                        </p:tav>
                                      </p:tavLst>
                                    </p:anim>
                                    <p:anim calcmode="lin" valueType="num">
                                      <p:cBhvr>
                                        <p:cTn id="120" dur="200" accel="100000" fill="hold">
                                          <p:stCondLst>
                                            <p:cond delay="800"/>
                                          </p:stCondLst>
                                        </p:cTn>
                                        <p:tgtEl>
                                          <p:spTgt spid="17"/>
                                        </p:tgtEl>
                                        <p:attrNameLst>
                                          <p:attrName>ppt_y</p:attrName>
                                        </p:attrNameLst>
                                      </p:cBhvr>
                                      <p:tavLst>
                                        <p:tav tm="0">
                                          <p:val>
                                            <p:strVal val="#ppt_y+0.1"/>
                                          </p:val>
                                        </p:tav>
                                        <p:tav tm="100000">
                                          <p:val>
                                            <p:strVal val="#ppt_y"/>
                                          </p:val>
                                        </p:tav>
                                      </p:tavLst>
                                    </p:anim>
                                  </p:childTnLst>
                                </p:cTn>
                              </p:par>
                            </p:childTnLst>
                          </p:cTn>
                        </p:par>
                      </p:childTnLst>
                    </p:cTn>
                  </p:par>
                  <p:par>
                    <p:cTn id="121" fill="hold" nodeType="clickPar">
                      <p:stCondLst>
                        <p:cond delay="indefinite"/>
                      </p:stCondLst>
                      <p:childTnLst>
                        <p:par>
                          <p:cTn id="122" fill="hold" nodeType="withGroup">
                            <p:stCondLst>
                              <p:cond delay="0"/>
                            </p:stCondLst>
                            <p:childTnLst>
                              <p:par>
                                <p:cTn id="123" presetID="30" presetClass="entr" presetSubtype="0" fill="hold" nodeType="clickEffect">
                                  <p:stCondLst>
                                    <p:cond delay="0"/>
                                  </p:stCondLst>
                                  <p:childTnLst>
                                    <p:set>
                                      <p:cBhvr>
                                        <p:cTn id="124" dur="1" fill="hold">
                                          <p:stCondLst>
                                            <p:cond delay="0"/>
                                          </p:stCondLst>
                                        </p:cTn>
                                        <p:tgtEl>
                                          <p:spTgt spid="19"/>
                                        </p:tgtEl>
                                        <p:attrNameLst>
                                          <p:attrName>style.visibility</p:attrName>
                                        </p:attrNameLst>
                                      </p:cBhvr>
                                      <p:to>
                                        <p:strVal val="visible"/>
                                      </p:to>
                                    </p:set>
                                    <p:animEffect transition="in" filter="fade">
                                      <p:cBhvr>
                                        <p:cTn id="125" dur="800" decel="100000"/>
                                        <p:tgtEl>
                                          <p:spTgt spid="19"/>
                                        </p:tgtEl>
                                      </p:cBhvr>
                                    </p:animEffect>
                                    <p:anim calcmode="lin" valueType="num">
                                      <p:cBhvr>
                                        <p:cTn id="126" dur="800" decel="100000" fill="hold"/>
                                        <p:tgtEl>
                                          <p:spTgt spid="19"/>
                                        </p:tgtEl>
                                        <p:attrNameLst>
                                          <p:attrName>style.rotation</p:attrName>
                                        </p:attrNameLst>
                                      </p:cBhvr>
                                      <p:tavLst>
                                        <p:tav tm="0">
                                          <p:val>
                                            <p:fltVal val="-90"/>
                                          </p:val>
                                        </p:tav>
                                        <p:tav tm="100000">
                                          <p:val>
                                            <p:fltVal val="0"/>
                                          </p:val>
                                        </p:tav>
                                      </p:tavLst>
                                    </p:anim>
                                    <p:anim calcmode="lin" valueType="num">
                                      <p:cBhvr>
                                        <p:cTn id="127" dur="800" decel="100000" fill="hold"/>
                                        <p:tgtEl>
                                          <p:spTgt spid="19"/>
                                        </p:tgtEl>
                                        <p:attrNameLst>
                                          <p:attrName>ppt_x</p:attrName>
                                        </p:attrNameLst>
                                      </p:cBhvr>
                                      <p:tavLst>
                                        <p:tav tm="0">
                                          <p:val>
                                            <p:strVal val="#ppt_x+0.4"/>
                                          </p:val>
                                        </p:tav>
                                        <p:tav tm="100000">
                                          <p:val>
                                            <p:strVal val="#ppt_x-0.05"/>
                                          </p:val>
                                        </p:tav>
                                      </p:tavLst>
                                    </p:anim>
                                    <p:anim calcmode="lin" valueType="num">
                                      <p:cBhvr>
                                        <p:cTn id="128" dur="800" decel="100000" fill="hold"/>
                                        <p:tgtEl>
                                          <p:spTgt spid="19"/>
                                        </p:tgtEl>
                                        <p:attrNameLst>
                                          <p:attrName>ppt_y</p:attrName>
                                        </p:attrNameLst>
                                      </p:cBhvr>
                                      <p:tavLst>
                                        <p:tav tm="0">
                                          <p:val>
                                            <p:strVal val="#ppt_y-0.4"/>
                                          </p:val>
                                        </p:tav>
                                        <p:tav tm="100000">
                                          <p:val>
                                            <p:strVal val="#ppt_y+0.1"/>
                                          </p:val>
                                        </p:tav>
                                      </p:tavLst>
                                    </p:anim>
                                    <p:anim calcmode="lin" valueType="num">
                                      <p:cBhvr>
                                        <p:cTn id="129" dur="200" accel="100000" fill="hold">
                                          <p:stCondLst>
                                            <p:cond delay="800"/>
                                          </p:stCondLst>
                                        </p:cTn>
                                        <p:tgtEl>
                                          <p:spTgt spid="19"/>
                                        </p:tgtEl>
                                        <p:attrNameLst>
                                          <p:attrName>ppt_x</p:attrName>
                                        </p:attrNameLst>
                                      </p:cBhvr>
                                      <p:tavLst>
                                        <p:tav tm="0">
                                          <p:val>
                                            <p:strVal val="#ppt_x-0.05"/>
                                          </p:val>
                                        </p:tav>
                                        <p:tav tm="100000">
                                          <p:val>
                                            <p:strVal val="#ppt_x"/>
                                          </p:val>
                                        </p:tav>
                                      </p:tavLst>
                                    </p:anim>
                                    <p:anim calcmode="lin" valueType="num">
                                      <p:cBhvr>
                                        <p:cTn id="130" dur="200" accel="100000" fill="hold">
                                          <p:stCondLst>
                                            <p:cond delay="800"/>
                                          </p:stCondLst>
                                        </p:cTn>
                                        <p:tgtEl>
                                          <p:spTgt spid="19"/>
                                        </p:tgtEl>
                                        <p:attrNameLst>
                                          <p:attrName>ppt_y</p:attrName>
                                        </p:attrNameLst>
                                      </p:cBhvr>
                                      <p:tavLst>
                                        <p:tav tm="0">
                                          <p:val>
                                            <p:strVal val="#ppt_y+0.1"/>
                                          </p:val>
                                        </p:tav>
                                        <p:tav tm="100000">
                                          <p:val>
                                            <p:strVal val="#ppt_y"/>
                                          </p:val>
                                        </p:tav>
                                      </p:tavLst>
                                    </p:anim>
                                  </p:childTnLst>
                                </p:cTn>
                              </p:par>
                            </p:childTnLst>
                          </p:cTn>
                        </p:par>
                      </p:childTnLst>
                    </p:cTn>
                  </p:par>
                  <p:par>
                    <p:cTn id="131" fill="hold" nodeType="clickPar">
                      <p:stCondLst>
                        <p:cond delay="indefinite"/>
                      </p:stCondLst>
                      <p:childTnLst>
                        <p:par>
                          <p:cTn id="132" fill="hold" nodeType="withGroup">
                            <p:stCondLst>
                              <p:cond delay="0"/>
                            </p:stCondLst>
                            <p:childTnLst>
                              <p:par>
                                <p:cTn id="133" presetID="30" presetClass="entr" presetSubtype="0" fill="hold" nodeType="clickEffect">
                                  <p:stCondLst>
                                    <p:cond delay="0"/>
                                  </p:stCondLst>
                                  <p:childTnLst>
                                    <p:set>
                                      <p:cBhvr>
                                        <p:cTn id="134" dur="1" fill="hold">
                                          <p:stCondLst>
                                            <p:cond delay="0"/>
                                          </p:stCondLst>
                                        </p:cTn>
                                        <p:tgtEl>
                                          <p:spTgt spid="20"/>
                                        </p:tgtEl>
                                        <p:attrNameLst>
                                          <p:attrName>style.visibility</p:attrName>
                                        </p:attrNameLst>
                                      </p:cBhvr>
                                      <p:to>
                                        <p:strVal val="visible"/>
                                      </p:to>
                                    </p:set>
                                    <p:animEffect transition="in" filter="fade">
                                      <p:cBhvr>
                                        <p:cTn id="135" dur="800" decel="100000"/>
                                        <p:tgtEl>
                                          <p:spTgt spid="20"/>
                                        </p:tgtEl>
                                      </p:cBhvr>
                                    </p:animEffect>
                                    <p:anim calcmode="lin" valueType="num">
                                      <p:cBhvr>
                                        <p:cTn id="136" dur="800" decel="100000" fill="hold"/>
                                        <p:tgtEl>
                                          <p:spTgt spid="20"/>
                                        </p:tgtEl>
                                        <p:attrNameLst>
                                          <p:attrName>style.rotation</p:attrName>
                                        </p:attrNameLst>
                                      </p:cBhvr>
                                      <p:tavLst>
                                        <p:tav tm="0">
                                          <p:val>
                                            <p:fltVal val="-90"/>
                                          </p:val>
                                        </p:tav>
                                        <p:tav tm="100000">
                                          <p:val>
                                            <p:fltVal val="0"/>
                                          </p:val>
                                        </p:tav>
                                      </p:tavLst>
                                    </p:anim>
                                    <p:anim calcmode="lin" valueType="num">
                                      <p:cBhvr>
                                        <p:cTn id="137" dur="800" decel="100000" fill="hold"/>
                                        <p:tgtEl>
                                          <p:spTgt spid="20"/>
                                        </p:tgtEl>
                                        <p:attrNameLst>
                                          <p:attrName>ppt_x</p:attrName>
                                        </p:attrNameLst>
                                      </p:cBhvr>
                                      <p:tavLst>
                                        <p:tav tm="0">
                                          <p:val>
                                            <p:strVal val="#ppt_x+0.4"/>
                                          </p:val>
                                        </p:tav>
                                        <p:tav tm="100000">
                                          <p:val>
                                            <p:strVal val="#ppt_x-0.05"/>
                                          </p:val>
                                        </p:tav>
                                      </p:tavLst>
                                    </p:anim>
                                    <p:anim calcmode="lin" valueType="num">
                                      <p:cBhvr>
                                        <p:cTn id="138" dur="800" decel="100000" fill="hold"/>
                                        <p:tgtEl>
                                          <p:spTgt spid="20"/>
                                        </p:tgtEl>
                                        <p:attrNameLst>
                                          <p:attrName>ppt_y</p:attrName>
                                        </p:attrNameLst>
                                      </p:cBhvr>
                                      <p:tavLst>
                                        <p:tav tm="0">
                                          <p:val>
                                            <p:strVal val="#ppt_y-0.4"/>
                                          </p:val>
                                        </p:tav>
                                        <p:tav tm="100000">
                                          <p:val>
                                            <p:strVal val="#ppt_y+0.1"/>
                                          </p:val>
                                        </p:tav>
                                      </p:tavLst>
                                    </p:anim>
                                    <p:anim calcmode="lin" valueType="num">
                                      <p:cBhvr>
                                        <p:cTn id="139" dur="200" accel="100000" fill="hold">
                                          <p:stCondLst>
                                            <p:cond delay="800"/>
                                          </p:stCondLst>
                                        </p:cTn>
                                        <p:tgtEl>
                                          <p:spTgt spid="20"/>
                                        </p:tgtEl>
                                        <p:attrNameLst>
                                          <p:attrName>ppt_x</p:attrName>
                                        </p:attrNameLst>
                                      </p:cBhvr>
                                      <p:tavLst>
                                        <p:tav tm="0">
                                          <p:val>
                                            <p:strVal val="#ppt_x-0.05"/>
                                          </p:val>
                                        </p:tav>
                                        <p:tav tm="100000">
                                          <p:val>
                                            <p:strVal val="#ppt_x"/>
                                          </p:val>
                                        </p:tav>
                                      </p:tavLst>
                                    </p:anim>
                                    <p:anim calcmode="lin" valueType="num">
                                      <p:cBhvr>
                                        <p:cTn id="140" dur="200" accel="100000" fill="hold">
                                          <p:stCondLst>
                                            <p:cond delay="800"/>
                                          </p:stCondLst>
                                        </p:cTn>
                                        <p:tgtEl>
                                          <p:spTgt spid="20"/>
                                        </p:tgtEl>
                                        <p:attrNameLst>
                                          <p:attrName>ppt_y</p:attrName>
                                        </p:attrNameLst>
                                      </p:cBhvr>
                                      <p:tavLst>
                                        <p:tav tm="0">
                                          <p:val>
                                            <p:strVal val="#ppt_y+0.1"/>
                                          </p:val>
                                        </p:tav>
                                        <p:tav tm="100000">
                                          <p:val>
                                            <p:strVal val="#ppt_y"/>
                                          </p:val>
                                        </p:tav>
                                      </p:tavLst>
                                    </p:anim>
                                  </p:childTnLst>
                                </p:cTn>
                              </p:par>
                            </p:childTnLst>
                          </p:cTn>
                        </p:par>
                      </p:childTnLst>
                    </p:cTn>
                  </p:par>
                  <p:par>
                    <p:cTn id="141" fill="hold" nodeType="clickPar">
                      <p:stCondLst>
                        <p:cond delay="indefinite"/>
                      </p:stCondLst>
                      <p:childTnLst>
                        <p:par>
                          <p:cTn id="142" fill="hold" nodeType="withGroup">
                            <p:stCondLst>
                              <p:cond delay="0"/>
                            </p:stCondLst>
                            <p:childTnLst>
                              <p:par>
                                <p:cTn id="143" presetID="30" presetClass="entr" presetSubtype="0" fill="hold" nodeType="clickEffect">
                                  <p:stCondLst>
                                    <p:cond delay="0"/>
                                  </p:stCondLst>
                                  <p:childTnLst>
                                    <p:set>
                                      <p:cBhvr>
                                        <p:cTn id="144" dur="1" fill="hold">
                                          <p:stCondLst>
                                            <p:cond delay="0"/>
                                          </p:stCondLst>
                                        </p:cTn>
                                        <p:tgtEl>
                                          <p:spTgt spid="21"/>
                                        </p:tgtEl>
                                        <p:attrNameLst>
                                          <p:attrName>style.visibility</p:attrName>
                                        </p:attrNameLst>
                                      </p:cBhvr>
                                      <p:to>
                                        <p:strVal val="visible"/>
                                      </p:to>
                                    </p:set>
                                    <p:animEffect transition="in" filter="fade">
                                      <p:cBhvr>
                                        <p:cTn id="145" dur="800" decel="100000"/>
                                        <p:tgtEl>
                                          <p:spTgt spid="21"/>
                                        </p:tgtEl>
                                      </p:cBhvr>
                                    </p:animEffect>
                                    <p:anim calcmode="lin" valueType="num">
                                      <p:cBhvr>
                                        <p:cTn id="146" dur="800" decel="100000" fill="hold"/>
                                        <p:tgtEl>
                                          <p:spTgt spid="21"/>
                                        </p:tgtEl>
                                        <p:attrNameLst>
                                          <p:attrName>style.rotation</p:attrName>
                                        </p:attrNameLst>
                                      </p:cBhvr>
                                      <p:tavLst>
                                        <p:tav tm="0">
                                          <p:val>
                                            <p:fltVal val="-90"/>
                                          </p:val>
                                        </p:tav>
                                        <p:tav tm="100000">
                                          <p:val>
                                            <p:fltVal val="0"/>
                                          </p:val>
                                        </p:tav>
                                      </p:tavLst>
                                    </p:anim>
                                    <p:anim calcmode="lin" valueType="num">
                                      <p:cBhvr>
                                        <p:cTn id="147" dur="800" decel="100000" fill="hold"/>
                                        <p:tgtEl>
                                          <p:spTgt spid="21"/>
                                        </p:tgtEl>
                                        <p:attrNameLst>
                                          <p:attrName>ppt_x</p:attrName>
                                        </p:attrNameLst>
                                      </p:cBhvr>
                                      <p:tavLst>
                                        <p:tav tm="0">
                                          <p:val>
                                            <p:strVal val="#ppt_x+0.4"/>
                                          </p:val>
                                        </p:tav>
                                        <p:tav tm="100000">
                                          <p:val>
                                            <p:strVal val="#ppt_x-0.05"/>
                                          </p:val>
                                        </p:tav>
                                      </p:tavLst>
                                    </p:anim>
                                    <p:anim calcmode="lin" valueType="num">
                                      <p:cBhvr>
                                        <p:cTn id="148" dur="800" decel="100000" fill="hold"/>
                                        <p:tgtEl>
                                          <p:spTgt spid="21"/>
                                        </p:tgtEl>
                                        <p:attrNameLst>
                                          <p:attrName>ppt_y</p:attrName>
                                        </p:attrNameLst>
                                      </p:cBhvr>
                                      <p:tavLst>
                                        <p:tav tm="0">
                                          <p:val>
                                            <p:strVal val="#ppt_y-0.4"/>
                                          </p:val>
                                        </p:tav>
                                        <p:tav tm="100000">
                                          <p:val>
                                            <p:strVal val="#ppt_y+0.1"/>
                                          </p:val>
                                        </p:tav>
                                      </p:tavLst>
                                    </p:anim>
                                    <p:anim calcmode="lin" valueType="num">
                                      <p:cBhvr>
                                        <p:cTn id="149" dur="200" accel="100000" fill="hold">
                                          <p:stCondLst>
                                            <p:cond delay="800"/>
                                          </p:stCondLst>
                                        </p:cTn>
                                        <p:tgtEl>
                                          <p:spTgt spid="21"/>
                                        </p:tgtEl>
                                        <p:attrNameLst>
                                          <p:attrName>ppt_x</p:attrName>
                                        </p:attrNameLst>
                                      </p:cBhvr>
                                      <p:tavLst>
                                        <p:tav tm="0">
                                          <p:val>
                                            <p:strVal val="#ppt_x-0.05"/>
                                          </p:val>
                                        </p:tav>
                                        <p:tav tm="100000">
                                          <p:val>
                                            <p:strVal val="#ppt_x"/>
                                          </p:val>
                                        </p:tav>
                                      </p:tavLst>
                                    </p:anim>
                                    <p:anim calcmode="lin" valueType="num">
                                      <p:cBhvr>
                                        <p:cTn id="150" dur="200" accel="100000" fill="hold">
                                          <p:stCondLst>
                                            <p:cond delay="800"/>
                                          </p:stCondLst>
                                        </p:cTn>
                                        <p:tgtEl>
                                          <p:spTgt spid="21"/>
                                        </p:tgtEl>
                                        <p:attrNameLst>
                                          <p:attrName>ppt_y</p:attrName>
                                        </p:attrNameLst>
                                      </p:cBhvr>
                                      <p:tavLst>
                                        <p:tav tm="0">
                                          <p:val>
                                            <p:strVal val="#ppt_y+0.1"/>
                                          </p:val>
                                        </p:tav>
                                        <p:tav tm="100000">
                                          <p:val>
                                            <p:strVal val="#ppt_y"/>
                                          </p:val>
                                        </p:tav>
                                      </p:tavLst>
                                    </p:anim>
                                  </p:childTnLst>
                                </p:cTn>
                              </p:par>
                              <p:par>
                                <p:cTn id="151" presetID="30" presetClass="entr" presetSubtype="0" fill="hold" nodeType="withEffect">
                                  <p:stCondLst>
                                    <p:cond delay="0"/>
                                  </p:stCondLst>
                                  <p:childTnLst>
                                    <p:set>
                                      <p:cBhvr>
                                        <p:cTn id="152" dur="1" fill="hold">
                                          <p:stCondLst>
                                            <p:cond delay="0"/>
                                          </p:stCondLst>
                                        </p:cTn>
                                        <p:tgtEl>
                                          <p:spTgt spid="26"/>
                                        </p:tgtEl>
                                        <p:attrNameLst>
                                          <p:attrName>style.visibility</p:attrName>
                                        </p:attrNameLst>
                                      </p:cBhvr>
                                      <p:to>
                                        <p:strVal val="visible"/>
                                      </p:to>
                                    </p:set>
                                    <p:animEffect transition="in" filter="fade">
                                      <p:cBhvr>
                                        <p:cTn id="153" dur="800" decel="100000"/>
                                        <p:tgtEl>
                                          <p:spTgt spid="26"/>
                                        </p:tgtEl>
                                      </p:cBhvr>
                                    </p:animEffect>
                                    <p:anim calcmode="lin" valueType="num">
                                      <p:cBhvr>
                                        <p:cTn id="154" dur="800" decel="100000" fill="hold"/>
                                        <p:tgtEl>
                                          <p:spTgt spid="26"/>
                                        </p:tgtEl>
                                        <p:attrNameLst>
                                          <p:attrName>style.rotation</p:attrName>
                                        </p:attrNameLst>
                                      </p:cBhvr>
                                      <p:tavLst>
                                        <p:tav tm="0">
                                          <p:val>
                                            <p:fltVal val="-90"/>
                                          </p:val>
                                        </p:tav>
                                        <p:tav tm="100000">
                                          <p:val>
                                            <p:fltVal val="0"/>
                                          </p:val>
                                        </p:tav>
                                      </p:tavLst>
                                    </p:anim>
                                    <p:anim calcmode="lin" valueType="num">
                                      <p:cBhvr>
                                        <p:cTn id="155" dur="800" decel="100000" fill="hold"/>
                                        <p:tgtEl>
                                          <p:spTgt spid="26"/>
                                        </p:tgtEl>
                                        <p:attrNameLst>
                                          <p:attrName>ppt_x</p:attrName>
                                        </p:attrNameLst>
                                      </p:cBhvr>
                                      <p:tavLst>
                                        <p:tav tm="0">
                                          <p:val>
                                            <p:strVal val="#ppt_x+0.4"/>
                                          </p:val>
                                        </p:tav>
                                        <p:tav tm="100000">
                                          <p:val>
                                            <p:strVal val="#ppt_x-0.05"/>
                                          </p:val>
                                        </p:tav>
                                      </p:tavLst>
                                    </p:anim>
                                    <p:anim calcmode="lin" valueType="num">
                                      <p:cBhvr>
                                        <p:cTn id="156" dur="800" decel="100000" fill="hold"/>
                                        <p:tgtEl>
                                          <p:spTgt spid="26"/>
                                        </p:tgtEl>
                                        <p:attrNameLst>
                                          <p:attrName>ppt_y</p:attrName>
                                        </p:attrNameLst>
                                      </p:cBhvr>
                                      <p:tavLst>
                                        <p:tav tm="0">
                                          <p:val>
                                            <p:strVal val="#ppt_y-0.4"/>
                                          </p:val>
                                        </p:tav>
                                        <p:tav tm="100000">
                                          <p:val>
                                            <p:strVal val="#ppt_y+0.1"/>
                                          </p:val>
                                        </p:tav>
                                      </p:tavLst>
                                    </p:anim>
                                    <p:anim calcmode="lin" valueType="num">
                                      <p:cBhvr>
                                        <p:cTn id="157" dur="200" accel="100000" fill="hold">
                                          <p:stCondLst>
                                            <p:cond delay="800"/>
                                          </p:stCondLst>
                                        </p:cTn>
                                        <p:tgtEl>
                                          <p:spTgt spid="26"/>
                                        </p:tgtEl>
                                        <p:attrNameLst>
                                          <p:attrName>ppt_x</p:attrName>
                                        </p:attrNameLst>
                                      </p:cBhvr>
                                      <p:tavLst>
                                        <p:tav tm="0">
                                          <p:val>
                                            <p:strVal val="#ppt_x-0.05"/>
                                          </p:val>
                                        </p:tav>
                                        <p:tav tm="100000">
                                          <p:val>
                                            <p:strVal val="#ppt_x"/>
                                          </p:val>
                                        </p:tav>
                                      </p:tavLst>
                                    </p:anim>
                                    <p:anim calcmode="lin" valueType="num">
                                      <p:cBhvr>
                                        <p:cTn id="158" dur="200" accel="100000" fill="hold">
                                          <p:stCondLst>
                                            <p:cond delay="800"/>
                                          </p:stCondLst>
                                        </p:cTn>
                                        <p:tgtEl>
                                          <p:spTgt spid="26"/>
                                        </p:tgtEl>
                                        <p:attrNameLst>
                                          <p:attrName>ppt_y</p:attrName>
                                        </p:attrNameLst>
                                      </p:cBhvr>
                                      <p:tavLst>
                                        <p:tav tm="0">
                                          <p:val>
                                            <p:strVal val="#ppt_y+0.1"/>
                                          </p:val>
                                        </p:tav>
                                        <p:tav tm="100000">
                                          <p:val>
                                            <p:strVal val="#ppt_y"/>
                                          </p:val>
                                        </p:tav>
                                      </p:tavLst>
                                    </p:anim>
                                  </p:childTnLst>
                                </p:cTn>
                              </p:par>
                            </p:childTnLst>
                          </p:cTn>
                        </p:par>
                      </p:childTnLst>
                    </p:cTn>
                  </p:par>
                  <p:par>
                    <p:cTn id="159" fill="hold" nodeType="clickPar">
                      <p:stCondLst>
                        <p:cond delay="indefinite"/>
                      </p:stCondLst>
                      <p:childTnLst>
                        <p:par>
                          <p:cTn id="160" fill="hold" nodeType="withGroup">
                            <p:stCondLst>
                              <p:cond delay="0"/>
                            </p:stCondLst>
                            <p:childTnLst>
                              <p:par>
                                <p:cTn id="161" presetID="2" presetClass="entr" presetSubtype="4" fill="hold" nodeType="clickEffect">
                                  <p:stCondLst>
                                    <p:cond delay="0"/>
                                  </p:stCondLst>
                                  <p:childTnLst>
                                    <p:set>
                                      <p:cBhvr>
                                        <p:cTn id="162" dur="1" fill="hold">
                                          <p:stCondLst>
                                            <p:cond delay="0"/>
                                          </p:stCondLst>
                                        </p:cTn>
                                        <p:tgtEl>
                                          <p:spTgt spid="7"/>
                                        </p:tgtEl>
                                        <p:attrNameLst>
                                          <p:attrName>style.visibility</p:attrName>
                                        </p:attrNameLst>
                                      </p:cBhvr>
                                      <p:to>
                                        <p:strVal val="visible"/>
                                      </p:to>
                                    </p:set>
                                    <p:anim calcmode="lin" valueType="num">
                                      <p:cBhvr additive="base">
                                        <p:cTn id="163" dur="500" fill="hold"/>
                                        <p:tgtEl>
                                          <p:spTgt spid="7"/>
                                        </p:tgtEl>
                                        <p:attrNameLst>
                                          <p:attrName>ppt_x</p:attrName>
                                        </p:attrNameLst>
                                      </p:cBhvr>
                                      <p:tavLst>
                                        <p:tav tm="0">
                                          <p:val>
                                            <p:strVal val="#ppt_x"/>
                                          </p:val>
                                        </p:tav>
                                        <p:tav tm="100000">
                                          <p:val>
                                            <p:strVal val="#ppt_x"/>
                                          </p:val>
                                        </p:tav>
                                      </p:tavLst>
                                    </p:anim>
                                    <p:anim calcmode="lin" valueType="num">
                                      <p:cBhvr additive="base">
                                        <p:cTn id="16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65" fill="hold" nodeType="clickPar">
                      <p:stCondLst>
                        <p:cond delay="indefinite"/>
                      </p:stCondLst>
                      <p:childTnLst>
                        <p:par>
                          <p:cTn id="166" fill="hold" nodeType="withGroup">
                            <p:stCondLst>
                              <p:cond delay="0"/>
                            </p:stCondLst>
                            <p:childTnLst>
                              <p:par>
                                <p:cTn id="167" presetID="30" presetClass="entr" presetSubtype="0" fill="hold" nodeType="clickEffect">
                                  <p:stCondLst>
                                    <p:cond delay="0"/>
                                  </p:stCondLst>
                                  <p:childTnLst>
                                    <p:set>
                                      <p:cBhvr>
                                        <p:cTn id="168" dur="1" fill="hold">
                                          <p:stCondLst>
                                            <p:cond delay="0"/>
                                          </p:stCondLst>
                                        </p:cTn>
                                        <p:tgtEl>
                                          <p:spTgt spid="27"/>
                                        </p:tgtEl>
                                        <p:attrNameLst>
                                          <p:attrName>style.visibility</p:attrName>
                                        </p:attrNameLst>
                                      </p:cBhvr>
                                      <p:to>
                                        <p:strVal val="visible"/>
                                      </p:to>
                                    </p:set>
                                    <p:animEffect transition="in" filter="fade">
                                      <p:cBhvr>
                                        <p:cTn id="169" dur="800" decel="100000"/>
                                        <p:tgtEl>
                                          <p:spTgt spid="27"/>
                                        </p:tgtEl>
                                      </p:cBhvr>
                                    </p:animEffect>
                                    <p:anim calcmode="lin" valueType="num">
                                      <p:cBhvr>
                                        <p:cTn id="170" dur="800" decel="100000" fill="hold"/>
                                        <p:tgtEl>
                                          <p:spTgt spid="27"/>
                                        </p:tgtEl>
                                        <p:attrNameLst>
                                          <p:attrName>style.rotation</p:attrName>
                                        </p:attrNameLst>
                                      </p:cBhvr>
                                      <p:tavLst>
                                        <p:tav tm="0">
                                          <p:val>
                                            <p:fltVal val="-90"/>
                                          </p:val>
                                        </p:tav>
                                        <p:tav tm="100000">
                                          <p:val>
                                            <p:fltVal val="0"/>
                                          </p:val>
                                        </p:tav>
                                      </p:tavLst>
                                    </p:anim>
                                    <p:anim calcmode="lin" valueType="num">
                                      <p:cBhvr>
                                        <p:cTn id="171" dur="800" decel="100000" fill="hold"/>
                                        <p:tgtEl>
                                          <p:spTgt spid="27"/>
                                        </p:tgtEl>
                                        <p:attrNameLst>
                                          <p:attrName>ppt_x</p:attrName>
                                        </p:attrNameLst>
                                      </p:cBhvr>
                                      <p:tavLst>
                                        <p:tav tm="0">
                                          <p:val>
                                            <p:strVal val="#ppt_x+0.4"/>
                                          </p:val>
                                        </p:tav>
                                        <p:tav tm="100000">
                                          <p:val>
                                            <p:strVal val="#ppt_x-0.05"/>
                                          </p:val>
                                        </p:tav>
                                      </p:tavLst>
                                    </p:anim>
                                    <p:anim calcmode="lin" valueType="num">
                                      <p:cBhvr>
                                        <p:cTn id="172" dur="800" decel="100000" fill="hold"/>
                                        <p:tgtEl>
                                          <p:spTgt spid="27"/>
                                        </p:tgtEl>
                                        <p:attrNameLst>
                                          <p:attrName>ppt_y</p:attrName>
                                        </p:attrNameLst>
                                      </p:cBhvr>
                                      <p:tavLst>
                                        <p:tav tm="0">
                                          <p:val>
                                            <p:strVal val="#ppt_y-0.4"/>
                                          </p:val>
                                        </p:tav>
                                        <p:tav tm="100000">
                                          <p:val>
                                            <p:strVal val="#ppt_y+0.1"/>
                                          </p:val>
                                        </p:tav>
                                      </p:tavLst>
                                    </p:anim>
                                    <p:anim calcmode="lin" valueType="num">
                                      <p:cBhvr>
                                        <p:cTn id="173" dur="200" accel="100000" fill="hold">
                                          <p:stCondLst>
                                            <p:cond delay="800"/>
                                          </p:stCondLst>
                                        </p:cTn>
                                        <p:tgtEl>
                                          <p:spTgt spid="27"/>
                                        </p:tgtEl>
                                        <p:attrNameLst>
                                          <p:attrName>ppt_x</p:attrName>
                                        </p:attrNameLst>
                                      </p:cBhvr>
                                      <p:tavLst>
                                        <p:tav tm="0">
                                          <p:val>
                                            <p:strVal val="#ppt_x-0.05"/>
                                          </p:val>
                                        </p:tav>
                                        <p:tav tm="100000">
                                          <p:val>
                                            <p:strVal val="#ppt_x"/>
                                          </p:val>
                                        </p:tav>
                                      </p:tavLst>
                                    </p:anim>
                                    <p:anim calcmode="lin" valueType="num">
                                      <p:cBhvr>
                                        <p:cTn id="174" dur="200" accel="100000" fill="hold">
                                          <p:stCondLst>
                                            <p:cond delay="800"/>
                                          </p:stCondLst>
                                        </p:cTn>
                                        <p:tgtEl>
                                          <p:spTgt spid="27"/>
                                        </p:tgtEl>
                                        <p:attrNameLst>
                                          <p:attrName>ppt_y</p:attrName>
                                        </p:attrNameLst>
                                      </p:cBhvr>
                                      <p:tavLst>
                                        <p:tav tm="0">
                                          <p:val>
                                            <p:strVal val="#ppt_y+0.1"/>
                                          </p:val>
                                        </p:tav>
                                        <p:tav tm="100000">
                                          <p:val>
                                            <p:strVal val="#ppt_y"/>
                                          </p:val>
                                        </p:tav>
                                      </p:tavLst>
                                    </p:anim>
                                  </p:childTnLst>
                                </p:cTn>
                              </p:par>
                            </p:childTnLst>
                          </p:cTn>
                        </p:par>
                      </p:childTnLst>
                    </p:cTn>
                  </p:par>
                  <p:par>
                    <p:cTn id="175" fill="hold" nodeType="clickPar">
                      <p:stCondLst>
                        <p:cond delay="indefinite"/>
                      </p:stCondLst>
                      <p:childTnLst>
                        <p:par>
                          <p:cTn id="176" fill="hold" nodeType="withGroup">
                            <p:stCondLst>
                              <p:cond delay="0"/>
                            </p:stCondLst>
                            <p:childTnLst>
                              <p:par>
                                <p:cTn id="177" presetID="30" presetClass="entr" presetSubtype="0" fill="hold" nodeType="clickEffect">
                                  <p:stCondLst>
                                    <p:cond delay="0"/>
                                  </p:stCondLst>
                                  <p:childTnLst>
                                    <p:set>
                                      <p:cBhvr>
                                        <p:cTn id="178" dur="1" fill="hold">
                                          <p:stCondLst>
                                            <p:cond delay="0"/>
                                          </p:stCondLst>
                                        </p:cTn>
                                        <p:tgtEl>
                                          <p:spTgt spid="28"/>
                                        </p:tgtEl>
                                        <p:attrNameLst>
                                          <p:attrName>style.visibility</p:attrName>
                                        </p:attrNameLst>
                                      </p:cBhvr>
                                      <p:to>
                                        <p:strVal val="visible"/>
                                      </p:to>
                                    </p:set>
                                    <p:animEffect transition="in" filter="fade">
                                      <p:cBhvr>
                                        <p:cTn id="179" dur="800" decel="100000"/>
                                        <p:tgtEl>
                                          <p:spTgt spid="28"/>
                                        </p:tgtEl>
                                      </p:cBhvr>
                                    </p:animEffect>
                                    <p:anim calcmode="lin" valueType="num">
                                      <p:cBhvr>
                                        <p:cTn id="180" dur="800" decel="100000" fill="hold"/>
                                        <p:tgtEl>
                                          <p:spTgt spid="28"/>
                                        </p:tgtEl>
                                        <p:attrNameLst>
                                          <p:attrName>style.rotation</p:attrName>
                                        </p:attrNameLst>
                                      </p:cBhvr>
                                      <p:tavLst>
                                        <p:tav tm="0">
                                          <p:val>
                                            <p:fltVal val="-90"/>
                                          </p:val>
                                        </p:tav>
                                        <p:tav tm="100000">
                                          <p:val>
                                            <p:fltVal val="0"/>
                                          </p:val>
                                        </p:tav>
                                      </p:tavLst>
                                    </p:anim>
                                    <p:anim calcmode="lin" valueType="num">
                                      <p:cBhvr>
                                        <p:cTn id="181" dur="800" decel="100000" fill="hold"/>
                                        <p:tgtEl>
                                          <p:spTgt spid="28"/>
                                        </p:tgtEl>
                                        <p:attrNameLst>
                                          <p:attrName>ppt_x</p:attrName>
                                        </p:attrNameLst>
                                      </p:cBhvr>
                                      <p:tavLst>
                                        <p:tav tm="0">
                                          <p:val>
                                            <p:strVal val="#ppt_x+0.4"/>
                                          </p:val>
                                        </p:tav>
                                        <p:tav tm="100000">
                                          <p:val>
                                            <p:strVal val="#ppt_x-0.05"/>
                                          </p:val>
                                        </p:tav>
                                      </p:tavLst>
                                    </p:anim>
                                    <p:anim calcmode="lin" valueType="num">
                                      <p:cBhvr>
                                        <p:cTn id="182" dur="800" decel="100000" fill="hold"/>
                                        <p:tgtEl>
                                          <p:spTgt spid="28"/>
                                        </p:tgtEl>
                                        <p:attrNameLst>
                                          <p:attrName>ppt_y</p:attrName>
                                        </p:attrNameLst>
                                      </p:cBhvr>
                                      <p:tavLst>
                                        <p:tav tm="0">
                                          <p:val>
                                            <p:strVal val="#ppt_y-0.4"/>
                                          </p:val>
                                        </p:tav>
                                        <p:tav tm="100000">
                                          <p:val>
                                            <p:strVal val="#ppt_y+0.1"/>
                                          </p:val>
                                        </p:tav>
                                      </p:tavLst>
                                    </p:anim>
                                    <p:anim calcmode="lin" valueType="num">
                                      <p:cBhvr>
                                        <p:cTn id="183" dur="200" accel="100000" fill="hold">
                                          <p:stCondLst>
                                            <p:cond delay="800"/>
                                          </p:stCondLst>
                                        </p:cTn>
                                        <p:tgtEl>
                                          <p:spTgt spid="28"/>
                                        </p:tgtEl>
                                        <p:attrNameLst>
                                          <p:attrName>ppt_x</p:attrName>
                                        </p:attrNameLst>
                                      </p:cBhvr>
                                      <p:tavLst>
                                        <p:tav tm="0">
                                          <p:val>
                                            <p:strVal val="#ppt_x-0.05"/>
                                          </p:val>
                                        </p:tav>
                                        <p:tav tm="100000">
                                          <p:val>
                                            <p:strVal val="#ppt_x"/>
                                          </p:val>
                                        </p:tav>
                                      </p:tavLst>
                                    </p:anim>
                                    <p:anim calcmode="lin" valueType="num">
                                      <p:cBhvr>
                                        <p:cTn id="184" dur="200" accel="100000" fill="hold">
                                          <p:stCondLst>
                                            <p:cond delay="800"/>
                                          </p:stCondLst>
                                        </p:cTn>
                                        <p:tgtEl>
                                          <p:spTgt spid="28"/>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8"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p:cNvSpPr/>
          <p:nvPr/>
        </p:nvSpPr>
        <p:spPr>
          <a:xfrm>
            <a:off x="29552" y="2302157"/>
            <a:ext cx="2094176" cy="1988380"/>
          </a:xfrm>
          <a:prstGeom prst="ellipse">
            <a:avLst/>
          </a:prstGeom>
          <a:solidFill>
            <a:schemeClr val="accent2">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Arial Rounded MT Bold" pitchFamily="34" charset="0"/>
                <a:ea typeface="+mn-ea"/>
                <a:cs typeface="+mn-cs"/>
              </a:rPr>
              <a:t>OUTPUT PENELITIAN DIKTI</a:t>
            </a:r>
          </a:p>
        </p:txBody>
      </p:sp>
      <p:graphicFrame>
        <p:nvGraphicFramePr>
          <p:cNvPr id="7" name="Table 6"/>
          <p:cNvGraphicFramePr>
            <a:graphicFrameLocks noGrp="1"/>
          </p:cNvGraphicFramePr>
          <p:nvPr/>
        </p:nvGraphicFramePr>
        <p:xfrm>
          <a:off x="2555875" y="188913"/>
          <a:ext cx="3384550" cy="6573904"/>
        </p:xfrm>
        <a:graphic>
          <a:graphicData uri="http://schemas.openxmlformats.org/drawingml/2006/table">
            <a:tbl>
              <a:tblPr firstRow="1" bandRow="1">
                <a:tableStyleId>{5940675A-B579-460E-94D1-54222C63F5DA}</a:tableStyleId>
              </a:tblPr>
              <a:tblGrid>
                <a:gridCol w="621652">
                  <a:extLst>
                    <a:ext uri="{9D8B030D-6E8A-4147-A177-3AD203B41FA5}">
                      <a16:colId xmlns:a16="http://schemas.microsoft.com/office/drawing/2014/main" val="20000"/>
                    </a:ext>
                  </a:extLst>
                </a:gridCol>
                <a:gridCol w="2762898">
                  <a:extLst>
                    <a:ext uri="{9D8B030D-6E8A-4147-A177-3AD203B41FA5}">
                      <a16:colId xmlns:a16="http://schemas.microsoft.com/office/drawing/2014/main" val="20001"/>
                    </a:ext>
                  </a:extLst>
                </a:gridCol>
              </a:tblGrid>
              <a:tr h="407212">
                <a:tc>
                  <a:txBody>
                    <a:bodyPr/>
                    <a:lstStyle/>
                    <a:p>
                      <a:r>
                        <a:rPr lang="en-US" sz="1800" dirty="0">
                          <a:solidFill>
                            <a:schemeClr val="bg1"/>
                          </a:solidFill>
                          <a:latin typeface="Arial Rounded MT Bold" pitchFamily="34" charset="0"/>
                        </a:rPr>
                        <a:t>1.</a:t>
                      </a:r>
                    </a:p>
                  </a:txBody>
                  <a:tcPr marL="91445" marR="91445" marT="45717" marB="45717">
                    <a:solidFill>
                      <a:schemeClr val="tx2">
                        <a:lumMod val="75000"/>
                      </a:schemeClr>
                    </a:solidFill>
                  </a:tcPr>
                </a:tc>
                <a:tc>
                  <a:txBody>
                    <a:bodyPr/>
                    <a:lstStyle/>
                    <a:p>
                      <a:r>
                        <a:rPr lang="en-US" sz="1800" dirty="0">
                          <a:solidFill>
                            <a:schemeClr val="bg1"/>
                          </a:solidFill>
                          <a:latin typeface="Arial Rounded MT Bold" pitchFamily="34" charset="0"/>
                        </a:rPr>
                        <a:t>Kaidah</a:t>
                      </a:r>
                    </a:p>
                  </a:txBody>
                  <a:tcPr marL="91445" marR="91445" marT="45717" marB="45717">
                    <a:solidFill>
                      <a:schemeClr val="tx2">
                        <a:lumMod val="75000"/>
                      </a:schemeClr>
                    </a:solidFill>
                  </a:tcPr>
                </a:tc>
                <a:extLst>
                  <a:ext uri="{0D108BD9-81ED-4DB2-BD59-A6C34878D82A}">
                    <a16:rowId xmlns:a16="http://schemas.microsoft.com/office/drawing/2014/main" val="10000"/>
                  </a:ext>
                </a:extLst>
              </a:tr>
              <a:tr h="407212">
                <a:tc>
                  <a:txBody>
                    <a:bodyPr/>
                    <a:lstStyle/>
                    <a:p>
                      <a:r>
                        <a:rPr lang="en-US" sz="1800" dirty="0">
                          <a:solidFill>
                            <a:schemeClr val="bg1"/>
                          </a:solidFill>
                          <a:latin typeface="Arial Rounded MT Bold" pitchFamily="34" charset="0"/>
                        </a:rPr>
                        <a:t>2.</a:t>
                      </a:r>
                    </a:p>
                  </a:txBody>
                  <a:tcPr marL="91445" marR="91445" marT="45717" marB="45717">
                    <a:solidFill>
                      <a:schemeClr val="tx2">
                        <a:lumMod val="75000"/>
                      </a:schemeClr>
                    </a:solidFill>
                  </a:tcPr>
                </a:tc>
                <a:tc>
                  <a:txBody>
                    <a:bodyPr/>
                    <a:lstStyle/>
                    <a:p>
                      <a:r>
                        <a:rPr lang="en-US" sz="1800" dirty="0" err="1">
                          <a:solidFill>
                            <a:schemeClr val="bg1"/>
                          </a:solidFill>
                          <a:latin typeface="Arial Rounded MT Bold" pitchFamily="34" charset="0"/>
                        </a:rPr>
                        <a:t>Kebijakan</a:t>
                      </a:r>
                      <a:endParaRPr lang="en-US" sz="1800" dirty="0">
                        <a:solidFill>
                          <a:schemeClr val="bg1"/>
                        </a:solidFill>
                        <a:latin typeface="Arial Rounded MT Bold" pitchFamily="34" charset="0"/>
                      </a:endParaRPr>
                    </a:p>
                  </a:txBody>
                  <a:tcPr marL="91445" marR="91445" marT="45717" marB="45717">
                    <a:solidFill>
                      <a:schemeClr val="tx2">
                        <a:lumMod val="75000"/>
                      </a:schemeClr>
                    </a:solidFill>
                  </a:tcPr>
                </a:tc>
                <a:extLst>
                  <a:ext uri="{0D108BD9-81ED-4DB2-BD59-A6C34878D82A}">
                    <a16:rowId xmlns:a16="http://schemas.microsoft.com/office/drawing/2014/main" val="10001"/>
                  </a:ext>
                </a:extLst>
              </a:tr>
              <a:tr h="407212">
                <a:tc>
                  <a:txBody>
                    <a:bodyPr/>
                    <a:lstStyle/>
                    <a:p>
                      <a:r>
                        <a:rPr lang="en-US" sz="1800" dirty="0">
                          <a:solidFill>
                            <a:schemeClr val="bg1"/>
                          </a:solidFill>
                          <a:latin typeface="Arial Rounded MT Bold" pitchFamily="34" charset="0"/>
                        </a:rPr>
                        <a:t>3.</a:t>
                      </a:r>
                    </a:p>
                  </a:txBody>
                  <a:tcPr marL="91445" marR="91445" marT="45717" marB="45717">
                    <a:solidFill>
                      <a:schemeClr val="tx2">
                        <a:lumMod val="75000"/>
                      </a:schemeClr>
                    </a:solidFill>
                  </a:tcPr>
                </a:tc>
                <a:tc>
                  <a:txBody>
                    <a:bodyPr/>
                    <a:lstStyle/>
                    <a:p>
                      <a:r>
                        <a:rPr lang="en-US" sz="1800" dirty="0">
                          <a:solidFill>
                            <a:schemeClr val="bg1"/>
                          </a:solidFill>
                          <a:latin typeface="Arial Rounded MT Bold" pitchFamily="34" charset="0"/>
                        </a:rPr>
                        <a:t>Sistem</a:t>
                      </a:r>
                    </a:p>
                  </a:txBody>
                  <a:tcPr marL="91445" marR="91445" marT="45717" marB="45717">
                    <a:solidFill>
                      <a:schemeClr val="tx2">
                        <a:lumMod val="75000"/>
                      </a:schemeClr>
                    </a:solidFill>
                  </a:tcPr>
                </a:tc>
                <a:extLst>
                  <a:ext uri="{0D108BD9-81ED-4DB2-BD59-A6C34878D82A}">
                    <a16:rowId xmlns:a16="http://schemas.microsoft.com/office/drawing/2014/main" val="10002"/>
                  </a:ext>
                </a:extLst>
              </a:tr>
              <a:tr h="407212">
                <a:tc>
                  <a:txBody>
                    <a:bodyPr/>
                    <a:lstStyle/>
                    <a:p>
                      <a:r>
                        <a:rPr lang="en-US" sz="1800" dirty="0">
                          <a:solidFill>
                            <a:schemeClr val="bg1"/>
                          </a:solidFill>
                          <a:latin typeface="Arial Rounded MT Bold" pitchFamily="34" charset="0"/>
                        </a:rPr>
                        <a:t>4.</a:t>
                      </a:r>
                    </a:p>
                  </a:txBody>
                  <a:tcPr marL="91445" marR="91445" marT="45717" marB="45717">
                    <a:solidFill>
                      <a:schemeClr val="tx2">
                        <a:lumMod val="75000"/>
                      </a:schemeClr>
                    </a:solidFill>
                  </a:tcPr>
                </a:tc>
                <a:tc>
                  <a:txBody>
                    <a:bodyPr/>
                    <a:lstStyle/>
                    <a:p>
                      <a:r>
                        <a:rPr lang="en-US" sz="1800" dirty="0" err="1">
                          <a:solidFill>
                            <a:schemeClr val="bg1"/>
                          </a:solidFill>
                          <a:latin typeface="Arial Rounded MT Bold" pitchFamily="34" charset="0"/>
                        </a:rPr>
                        <a:t>Produk</a:t>
                      </a:r>
                      <a:endParaRPr lang="en-US" sz="1800" dirty="0">
                        <a:solidFill>
                          <a:schemeClr val="bg1"/>
                        </a:solidFill>
                        <a:latin typeface="Arial Rounded MT Bold" pitchFamily="34" charset="0"/>
                      </a:endParaRPr>
                    </a:p>
                  </a:txBody>
                  <a:tcPr marL="91445" marR="91445" marT="45717" marB="45717">
                    <a:solidFill>
                      <a:schemeClr val="tx2">
                        <a:lumMod val="75000"/>
                      </a:schemeClr>
                    </a:solidFill>
                  </a:tcPr>
                </a:tc>
                <a:extLst>
                  <a:ext uri="{0D108BD9-81ED-4DB2-BD59-A6C34878D82A}">
                    <a16:rowId xmlns:a16="http://schemas.microsoft.com/office/drawing/2014/main" val="10003"/>
                  </a:ext>
                </a:extLst>
              </a:tr>
              <a:tr h="407212">
                <a:tc>
                  <a:txBody>
                    <a:bodyPr/>
                    <a:lstStyle/>
                    <a:p>
                      <a:r>
                        <a:rPr lang="en-US" sz="1800" dirty="0">
                          <a:solidFill>
                            <a:schemeClr val="bg1"/>
                          </a:solidFill>
                          <a:latin typeface="Arial Rounded MT Bold" pitchFamily="34" charset="0"/>
                        </a:rPr>
                        <a:t>5.</a:t>
                      </a:r>
                    </a:p>
                  </a:txBody>
                  <a:tcPr marL="91445" marR="91445" marT="45717" marB="45717">
                    <a:solidFill>
                      <a:schemeClr val="tx2">
                        <a:lumMod val="75000"/>
                      </a:schemeClr>
                    </a:solidFill>
                  </a:tcPr>
                </a:tc>
                <a:tc>
                  <a:txBody>
                    <a:bodyPr/>
                    <a:lstStyle/>
                    <a:p>
                      <a:r>
                        <a:rPr lang="en-US" sz="1800" dirty="0" err="1">
                          <a:solidFill>
                            <a:schemeClr val="bg1"/>
                          </a:solidFill>
                          <a:latin typeface="Arial Rounded MT Bold" pitchFamily="34" charset="0"/>
                        </a:rPr>
                        <a:t>Karya</a:t>
                      </a:r>
                      <a:r>
                        <a:rPr lang="en-US" sz="1800" dirty="0">
                          <a:solidFill>
                            <a:schemeClr val="bg1"/>
                          </a:solidFill>
                          <a:latin typeface="Arial Rounded MT Bold" pitchFamily="34" charset="0"/>
                        </a:rPr>
                        <a:t> </a:t>
                      </a:r>
                      <a:r>
                        <a:rPr lang="en-US" sz="1800" dirty="0" err="1">
                          <a:solidFill>
                            <a:schemeClr val="bg1"/>
                          </a:solidFill>
                          <a:latin typeface="Arial Rounded MT Bold" pitchFamily="34" charset="0"/>
                        </a:rPr>
                        <a:t>Seni</a:t>
                      </a:r>
                      <a:endParaRPr lang="en-US" sz="1800" dirty="0">
                        <a:solidFill>
                          <a:schemeClr val="bg1"/>
                        </a:solidFill>
                        <a:latin typeface="Arial Rounded MT Bold" pitchFamily="34" charset="0"/>
                      </a:endParaRPr>
                    </a:p>
                  </a:txBody>
                  <a:tcPr marL="91445" marR="91445" marT="45717" marB="45717">
                    <a:solidFill>
                      <a:schemeClr val="tx2">
                        <a:lumMod val="75000"/>
                      </a:schemeClr>
                    </a:solidFill>
                  </a:tcPr>
                </a:tc>
                <a:extLst>
                  <a:ext uri="{0D108BD9-81ED-4DB2-BD59-A6C34878D82A}">
                    <a16:rowId xmlns:a16="http://schemas.microsoft.com/office/drawing/2014/main" val="10004"/>
                  </a:ext>
                </a:extLst>
              </a:tr>
              <a:tr h="407212">
                <a:tc>
                  <a:txBody>
                    <a:bodyPr/>
                    <a:lstStyle/>
                    <a:p>
                      <a:r>
                        <a:rPr lang="en-US" sz="1800" dirty="0">
                          <a:solidFill>
                            <a:schemeClr val="bg1"/>
                          </a:solidFill>
                          <a:latin typeface="Arial Rounded MT Bold" pitchFamily="34" charset="0"/>
                        </a:rPr>
                        <a:t>6.</a:t>
                      </a:r>
                    </a:p>
                  </a:txBody>
                  <a:tcPr marL="91445" marR="91445" marT="45717" marB="45717">
                    <a:solidFill>
                      <a:schemeClr val="tx2">
                        <a:lumMod val="75000"/>
                      </a:schemeClr>
                    </a:solidFill>
                  </a:tcPr>
                </a:tc>
                <a:tc>
                  <a:txBody>
                    <a:bodyPr/>
                    <a:lstStyle/>
                    <a:p>
                      <a:r>
                        <a:rPr lang="en-US" sz="1800" dirty="0">
                          <a:solidFill>
                            <a:schemeClr val="bg1"/>
                          </a:solidFill>
                          <a:latin typeface="Arial Rounded MT Bold" pitchFamily="34" charset="0"/>
                        </a:rPr>
                        <a:t>Teknologi Tepat Guna</a:t>
                      </a:r>
                    </a:p>
                  </a:txBody>
                  <a:tcPr marL="91445" marR="91445" marT="45717" marB="45717">
                    <a:solidFill>
                      <a:schemeClr val="tx2">
                        <a:lumMod val="75000"/>
                      </a:schemeClr>
                    </a:solidFill>
                  </a:tcPr>
                </a:tc>
                <a:extLst>
                  <a:ext uri="{0D108BD9-81ED-4DB2-BD59-A6C34878D82A}">
                    <a16:rowId xmlns:a16="http://schemas.microsoft.com/office/drawing/2014/main" val="10005"/>
                  </a:ext>
                </a:extLst>
              </a:tr>
              <a:tr h="407212">
                <a:tc>
                  <a:txBody>
                    <a:bodyPr/>
                    <a:lstStyle/>
                    <a:p>
                      <a:r>
                        <a:rPr lang="en-US" sz="1800" dirty="0">
                          <a:solidFill>
                            <a:schemeClr val="bg1"/>
                          </a:solidFill>
                          <a:latin typeface="Arial Rounded MT Bold" pitchFamily="34" charset="0"/>
                        </a:rPr>
                        <a:t>7.</a:t>
                      </a:r>
                    </a:p>
                  </a:txBody>
                  <a:tcPr marL="91445" marR="91445" marT="45717" marB="45717">
                    <a:solidFill>
                      <a:schemeClr val="tx2">
                        <a:lumMod val="75000"/>
                      </a:schemeClr>
                    </a:solidFill>
                  </a:tcPr>
                </a:tc>
                <a:tc>
                  <a:txBody>
                    <a:bodyPr/>
                    <a:lstStyle/>
                    <a:p>
                      <a:r>
                        <a:rPr lang="en-US" sz="1800" dirty="0">
                          <a:solidFill>
                            <a:schemeClr val="bg1"/>
                          </a:solidFill>
                          <a:latin typeface="Arial Rounded MT Bold" pitchFamily="34" charset="0"/>
                        </a:rPr>
                        <a:t>Rekayasa sosial</a:t>
                      </a:r>
                    </a:p>
                  </a:txBody>
                  <a:tcPr marL="91445" marR="91445" marT="45717" marB="45717">
                    <a:solidFill>
                      <a:schemeClr val="tx2">
                        <a:lumMod val="75000"/>
                      </a:schemeClr>
                    </a:solidFill>
                  </a:tcPr>
                </a:tc>
                <a:extLst>
                  <a:ext uri="{0D108BD9-81ED-4DB2-BD59-A6C34878D82A}">
                    <a16:rowId xmlns:a16="http://schemas.microsoft.com/office/drawing/2014/main" val="10006"/>
                  </a:ext>
                </a:extLst>
              </a:tr>
              <a:tr h="407212">
                <a:tc>
                  <a:txBody>
                    <a:bodyPr/>
                    <a:lstStyle/>
                    <a:p>
                      <a:r>
                        <a:rPr lang="en-US" sz="1800" dirty="0">
                          <a:solidFill>
                            <a:schemeClr val="bg1"/>
                          </a:solidFill>
                          <a:latin typeface="Arial Rounded MT Bold" pitchFamily="34" charset="0"/>
                        </a:rPr>
                        <a:t>8.</a:t>
                      </a:r>
                    </a:p>
                  </a:txBody>
                  <a:tcPr marL="91445" marR="91445" marT="45717" marB="45717">
                    <a:solidFill>
                      <a:schemeClr val="tx2">
                        <a:lumMod val="75000"/>
                      </a:schemeClr>
                    </a:solidFill>
                  </a:tcPr>
                </a:tc>
                <a:tc>
                  <a:txBody>
                    <a:bodyPr/>
                    <a:lstStyle/>
                    <a:p>
                      <a:r>
                        <a:rPr lang="en-US" sz="1800" dirty="0">
                          <a:solidFill>
                            <a:schemeClr val="bg1"/>
                          </a:solidFill>
                          <a:latin typeface="Arial Rounded MT Bold" pitchFamily="34" charset="0"/>
                        </a:rPr>
                        <a:t>Model </a:t>
                      </a:r>
                    </a:p>
                  </a:txBody>
                  <a:tcPr marL="91445" marR="91445" marT="45717" marB="45717">
                    <a:solidFill>
                      <a:schemeClr val="tx2">
                        <a:lumMod val="75000"/>
                      </a:schemeClr>
                    </a:solidFill>
                  </a:tcPr>
                </a:tc>
                <a:extLst>
                  <a:ext uri="{0D108BD9-81ED-4DB2-BD59-A6C34878D82A}">
                    <a16:rowId xmlns:a16="http://schemas.microsoft.com/office/drawing/2014/main" val="10007"/>
                  </a:ext>
                </a:extLst>
              </a:tr>
              <a:tr h="407212">
                <a:tc>
                  <a:txBody>
                    <a:bodyPr/>
                    <a:lstStyle/>
                    <a:p>
                      <a:r>
                        <a:rPr lang="en-US" sz="1800" dirty="0">
                          <a:solidFill>
                            <a:schemeClr val="bg1"/>
                          </a:solidFill>
                          <a:latin typeface="Arial Rounded MT Bold" pitchFamily="34" charset="0"/>
                        </a:rPr>
                        <a:t>9.</a:t>
                      </a:r>
                    </a:p>
                  </a:txBody>
                  <a:tcPr marL="91445" marR="91445" marT="45717" marB="45717">
                    <a:solidFill>
                      <a:schemeClr val="tx2">
                        <a:lumMod val="75000"/>
                      </a:schemeClr>
                    </a:solidFill>
                  </a:tcPr>
                </a:tc>
                <a:tc>
                  <a:txBody>
                    <a:bodyPr/>
                    <a:lstStyle/>
                    <a:p>
                      <a:r>
                        <a:rPr lang="en-US" sz="1800" dirty="0">
                          <a:solidFill>
                            <a:schemeClr val="bg1"/>
                          </a:solidFill>
                          <a:latin typeface="Arial Rounded MT Bold" pitchFamily="34" charset="0"/>
                        </a:rPr>
                        <a:t>Penerapan kurikulum</a:t>
                      </a:r>
                    </a:p>
                  </a:txBody>
                  <a:tcPr marL="91445" marR="91445" marT="45717" marB="45717">
                    <a:solidFill>
                      <a:schemeClr val="tx2">
                        <a:lumMod val="75000"/>
                      </a:schemeClr>
                    </a:solidFill>
                  </a:tcPr>
                </a:tc>
                <a:extLst>
                  <a:ext uri="{0D108BD9-81ED-4DB2-BD59-A6C34878D82A}">
                    <a16:rowId xmlns:a16="http://schemas.microsoft.com/office/drawing/2014/main" val="10008"/>
                  </a:ext>
                </a:extLst>
              </a:tr>
              <a:tr h="407212">
                <a:tc>
                  <a:txBody>
                    <a:bodyPr/>
                    <a:lstStyle/>
                    <a:p>
                      <a:r>
                        <a:rPr lang="en-US" sz="1800" dirty="0">
                          <a:solidFill>
                            <a:schemeClr val="bg1"/>
                          </a:solidFill>
                          <a:latin typeface="Arial Rounded MT Bold" pitchFamily="34" charset="0"/>
                        </a:rPr>
                        <a:t>10</a:t>
                      </a:r>
                    </a:p>
                  </a:txBody>
                  <a:tcPr marL="91445" marR="91445" marT="45717" marB="45717">
                    <a:solidFill>
                      <a:schemeClr val="tx2">
                        <a:lumMod val="75000"/>
                      </a:schemeClr>
                    </a:solidFill>
                  </a:tcPr>
                </a:tc>
                <a:tc>
                  <a:txBody>
                    <a:bodyPr/>
                    <a:lstStyle/>
                    <a:p>
                      <a:r>
                        <a:rPr lang="en-US" sz="1800" dirty="0">
                          <a:solidFill>
                            <a:schemeClr val="bg1"/>
                          </a:solidFill>
                          <a:latin typeface="Arial Rounded MT Bold" pitchFamily="34" charset="0"/>
                        </a:rPr>
                        <a:t>Bahan Ajar</a:t>
                      </a:r>
                    </a:p>
                  </a:txBody>
                  <a:tcPr marL="91445" marR="91445" marT="45717" marB="45717">
                    <a:solidFill>
                      <a:schemeClr val="tx2">
                        <a:lumMod val="75000"/>
                      </a:schemeClr>
                    </a:solidFill>
                  </a:tcPr>
                </a:tc>
                <a:extLst>
                  <a:ext uri="{0D108BD9-81ED-4DB2-BD59-A6C34878D82A}">
                    <a16:rowId xmlns:a16="http://schemas.microsoft.com/office/drawing/2014/main" val="10009"/>
                  </a:ext>
                </a:extLst>
              </a:tr>
              <a:tr h="407212">
                <a:tc>
                  <a:txBody>
                    <a:bodyPr/>
                    <a:lstStyle/>
                    <a:p>
                      <a:r>
                        <a:rPr lang="en-US" sz="1800" dirty="0">
                          <a:solidFill>
                            <a:schemeClr val="bg1"/>
                          </a:solidFill>
                          <a:latin typeface="Arial Rounded MT Bold" pitchFamily="34" charset="0"/>
                        </a:rPr>
                        <a:t>11.</a:t>
                      </a:r>
                    </a:p>
                  </a:txBody>
                  <a:tcPr marL="91445" marR="91445" marT="45717" marB="45717">
                    <a:solidFill>
                      <a:schemeClr val="tx2">
                        <a:lumMod val="75000"/>
                      </a:schemeClr>
                    </a:solidFill>
                  </a:tcPr>
                </a:tc>
                <a:tc>
                  <a:txBody>
                    <a:bodyPr/>
                    <a:lstStyle/>
                    <a:p>
                      <a:r>
                        <a:rPr lang="en-US" sz="1800" dirty="0">
                          <a:solidFill>
                            <a:schemeClr val="bg1"/>
                          </a:solidFill>
                          <a:latin typeface="Arial Rounded MT Bold" pitchFamily="34" charset="0"/>
                        </a:rPr>
                        <a:t>Buku</a:t>
                      </a:r>
                    </a:p>
                  </a:txBody>
                  <a:tcPr marL="91445" marR="91445" marT="45717" marB="45717">
                    <a:solidFill>
                      <a:schemeClr val="tx2">
                        <a:lumMod val="75000"/>
                      </a:schemeClr>
                    </a:solidFill>
                  </a:tcPr>
                </a:tc>
                <a:extLst>
                  <a:ext uri="{0D108BD9-81ED-4DB2-BD59-A6C34878D82A}">
                    <a16:rowId xmlns:a16="http://schemas.microsoft.com/office/drawing/2014/main" val="10010"/>
                  </a:ext>
                </a:extLst>
              </a:tr>
              <a:tr h="407212">
                <a:tc>
                  <a:txBody>
                    <a:bodyPr/>
                    <a:lstStyle/>
                    <a:p>
                      <a:r>
                        <a:rPr lang="en-US" sz="1800" dirty="0">
                          <a:solidFill>
                            <a:schemeClr val="bg1"/>
                          </a:solidFill>
                          <a:latin typeface="Arial Rounded MT Bold" pitchFamily="34" charset="0"/>
                        </a:rPr>
                        <a:t>12.</a:t>
                      </a:r>
                    </a:p>
                  </a:txBody>
                  <a:tcPr marL="91445" marR="91445" marT="45717" marB="45717">
                    <a:solidFill>
                      <a:schemeClr val="tx2">
                        <a:lumMod val="75000"/>
                      </a:schemeClr>
                    </a:solidFill>
                  </a:tcPr>
                </a:tc>
                <a:tc>
                  <a:txBody>
                    <a:bodyPr/>
                    <a:lstStyle/>
                    <a:p>
                      <a:r>
                        <a:rPr lang="en-US" sz="1800" dirty="0">
                          <a:solidFill>
                            <a:schemeClr val="bg1"/>
                          </a:solidFill>
                          <a:latin typeface="Arial Rounded MT Bold" pitchFamily="34" charset="0"/>
                        </a:rPr>
                        <a:t>Media</a:t>
                      </a:r>
                    </a:p>
                  </a:txBody>
                  <a:tcPr marL="91445" marR="91445" marT="45717" marB="45717">
                    <a:solidFill>
                      <a:schemeClr val="tx2">
                        <a:lumMod val="75000"/>
                      </a:schemeClr>
                    </a:solidFill>
                  </a:tcPr>
                </a:tc>
                <a:extLst>
                  <a:ext uri="{0D108BD9-81ED-4DB2-BD59-A6C34878D82A}">
                    <a16:rowId xmlns:a16="http://schemas.microsoft.com/office/drawing/2014/main" val="10011"/>
                  </a:ext>
                </a:extLst>
              </a:tr>
              <a:tr h="407212">
                <a:tc>
                  <a:txBody>
                    <a:bodyPr/>
                    <a:lstStyle/>
                    <a:p>
                      <a:r>
                        <a:rPr lang="en-US" sz="1800" dirty="0">
                          <a:solidFill>
                            <a:schemeClr val="bg1"/>
                          </a:solidFill>
                          <a:latin typeface="Arial Rounded MT Bold" pitchFamily="34" charset="0"/>
                        </a:rPr>
                        <a:t>13.</a:t>
                      </a:r>
                    </a:p>
                  </a:txBody>
                  <a:tcPr marL="91445" marR="91445" marT="45717" marB="45717">
                    <a:solidFill>
                      <a:schemeClr val="tx2">
                        <a:lumMod val="75000"/>
                      </a:schemeClr>
                    </a:solidFill>
                  </a:tcPr>
                </a:tc>
                <a:tc>
                  <a:txBody>
                    <a:bodyPr/>
                    <a:lstStyle/>
                    <a:p>
                      <a:r>
                        <a:rPr lang="en-US" sz="1800" dirty="0">
                          <a:solidFill>
                            <a:schemeClr val="bg1"/>
                          </a:solidFill>
                          <a:latin typeface="Arial Rounded MT Bold" pitchFamily="34" charset="0"/>
                        </a:rPr>
                        <a:t>Kearifan lokal</a:t>
                      </a:r>
                    </a:p>
                  </a:txBody>
                  <a:tcPr marL="91445" marR="91445" marT="45717" marB="45717">
                    <a:solidFill>
                      <a:schemeClr val="tx2">
                        <a:lumMod val="75000"/>
                      </a:schemeClr>
                    </a:solidFill>
                  </a:tcPr>
                </a:tc>
                <a:extLst>
                  <a:ext uri="{0D108BD9-81ED-4DB2-BD59-A6C34878D82A}">
                    <a16:rowId xmlns:a16="http://schemas.microsoft.com/office/drawing/2014/main" val="10012"/>
                  </a:ext>
                </a:extLst>
              </a:tr>
              <a:tr h="640042">
                <a:tc>
                  <a:txBody>
                    <a:bodyPr/>
                    <a:lstStyle/>
                    <a:p>
                      <a:r>
                        <a:rPr lang="en-US" sz="1800" dirty="0">
                          <a:solidFill>
                            <a:schemeClr val="bg1"/>
                          </a:solidFill>
                          <a:latin typeface="Arial Rounded MT Bold" pitchFamily="34" charset="0"/>
                        </a:rPr>
                        <a:t>14.</a:t>
                      </a:r>
                    </a:p>
                  </a:txBody>
                  <a:tcPr marL="91445" marR="91445" marT="45717" marB="45717">
                    <a:solidFill>
                      <a:schemeClr val="tx2">
                        <a:lumMod val="75000"/>
                      </a:schemeClr>
                    </a:solidFill>
                  </a:tcPr>
                </a:tc>
                <a:tc>
                  <a:txBody>
                    <a:bodyPr/>
                    <a:lstStyle/>
                    <a:p>
                      <a:r>
                        <a:rPr lang="en-US" sz="1800" dirty="0">
                          <a:solidFill>
                            <a:schemeClr val="bg1"/>
                          </a:solidFill>
                          <a:latin typeface="Arial Rounded MT Bold" pitchFamily="34" charset="0"/>
                        </a:rPr>
                        <a:t>Pembangunan ekonomi</a:t>
                      </a:r>
                    </a:p>
                  </a:txBody>
                  <a:tcPr marL="91445" marR="91445" marT="45717" marB="45717">
                    <a:solidFill>
                      <a:schemeClr val="tx2">
                        <a:lumMod val="75000"/>
                      </a:schemeClr>
                    </a:solidFill>
                  </a:tcPr>
                </a:tc>
                <a:extLst>
                  <a:ext uri="{0D108BD9-81ED-4DB2-BD59-A6C34878D82A}">
                    <a16:rowId xmlns:a16="http://schemas.microsoft.com/office/drawing/2014/main" val="10013"/>
                  </a:ext>
                </a:extLst>
              </a:tr>
              <a:tr h="640042">
                <a:tc>
                  <a:txBody>
                    <a:bodyPr/>
                    <a:lstStyle/>
                    <a:p>
                      <a:r>
                        <a:rPr lang="en-US" sz="1800" dirty="0">
                          <a:solidFill>
                            <a:schemeClr val="bg1"/>
                          </a:solidFill>
                          <a:latin typeface="Arial Rounded MT Bold" pitchFamily="34" charset="0"/>
                        </a:rPr>
                        <a:t>15.</a:t>
                      </a:r>
                    </a:p>
                  </a:txBody>
                  <a:tcPr marL="91445" marR="91445" marT="45717" marB="45717">
                    <a:solidFill>
                      <a:schemeClr val="tx2">
                        <a:lumMod val="75000"/>
                      </a:schemeClr>
                    </a:solidFill>
                  </a:tcPr>
                </a:tc>
                <a:tc>
                  <a:txBody>
                    <a:bodyPr/>
                    <a:lstStyle/>
                    <a:p>
                      <a:r>
                        <a:rPr lang="en-US" sz="1800" dirty="0">
                          <a:solidFill>
                            <a:schemeClr val="bg1"/>
                          </a:solidFill>
                          <a:latin typeface="Arial Rounded MT Bold" pitchFamily="34" charset="0"/>
                        </a:rPr>
                        <a:t>Gerakan  sosial </a:t>
                      </a:r>
                      <a:r>
                        <a:rPr lang="en-US" sz="1800" dirty="0" err="1">
                          <a:solidFill>
                            <a:schemeClr val="bg1"/>
                          </a:solidFill>
                          <a:latin typeface="Arial Rounded MT Bold" pitchFamily="34" charset="0"/>
                        </a:rPr>
                        <a:t>terlembaga</a:t>
                      </a:r>
                      <a:endParaRPr lang="en-US" sz="1800" dirty="0">
                        <a:solidFill>
                          <a:schemeClr val="bg1"/>
                        </a:solidFill>
                        <a:latin typeface="Arial Rounded MT Bold" pitchFamily="34" charset="0"/>
                      </a:endParaRPr>
                    </a:p>
                  </a:txBody>
                  <a:tcPr marL="91445" marR="91445" marT="45717" marB="45717">
                    <a:solidFill>
                      <a:schemeClr val="tx2">
                        <a:lumMod val="75000"/>
                      </a:schemeClr>
                    </a:solidFill>
                  </a:tcPr>
                </a:tc>
                <a:extLst>
                  <a:ext uri="{0D108BD9-81ED-4DB2-BD59-A6C34878D82A}">
                    <a16:rowId xmlns:a16="http://schemas.microsoft.com/office/drawing/2014/main" val="10014"/>
                  </a:ext>
                </a:extLst>
              </a:tr>
            </a:tbl>
          </a:graphicData>
        </a:graphic>
      </p:graphicFrame>
      <p:sp>
        <p:nvSpPr>
          <p:cNvPr id="8" name="Pentagon 7"/>
          <p:cNvSpPr/>
          <p:nvPr/>
        </p:nvSpPr>
        <p:spPr>
          <a:xfrm>
            <a:off x="6490011" y="260648"/>
            <a:ext cx="2448272" cy="864096"/>
          </a:xfrm>
          <a:prstGeom prst="homePlate">
            <a:avLst>
              <a:gd name="adj" fmla="val 245"/>
            </a:avLst>
          </a:prstGeom>
          <a:solidFill>
            <a:schemeClr val="accent4">
              <a:lumMod val="75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Arial Rounded MT Bold" pitchFamily="34" charset="0"/>
                <a:ea typeface="+mn-ea"/>
                <a:cs typeface="+mn-cs"/>
              </a:rPr>
              <a:t>Prosiding</a:t>
            </a:r>
            <a:r>
              <a:rPr kumimoji="0" lang="en-US" sz="1800" b="0" i="0" u="none" strike="noStrike" kern="1200" cap="none" spc="0" normalizeH="0" baseline="0" noProof="0" dirty="0">
                <a:ln>
                  <a:noFill/>
                </a:ln>
                <a:solidFill>
                  <a:prstClr val="white"/>
                </a:solidFill>
                <a:effectLst/>
                <a:uLnTx/>
                <a:uFillTx/>
                <a:latin typeface="Arial Rounded MT Bold" pitchFamily="34" charset="0"/>
                <a:ea typeface="+mn-ea"/>
                <a:cs typeface="+mn-cs"/>
              </a:rPr>
              <a:t> seminar</a:t>
            </a:r>
          </a:p>
        </p:txBody>
      </p:sp>
      <p:sp>
        <p:nvSpPr>
          <p:cNvPr id="9" name="Pentagon 8"/>
          <p:cNvSpPr/>
          <p:nvPr/>
        </p:nvSpPr>
        <p:spPr>
          <a:xfrm>
            <a:off x="6490011" y="1440620"/>
            <a:ext cx="2448272" cy="864096"/>
          </a:xfrm>
          <a:prstGeom prst="homePlate">
            <a:avLst>
              <a:gd name="adj" fmla="val 0"/>
            </a:avLst>
          </a:prstGeom>
          <a:solidFill>
            <a:srgbClr val="7030A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Rounded MT Bold" pitchFamily="34" charset="0"/>
                <a:ea typeface="+mn-ea"/>
                <a:cs typeface="+mn-cs"/>
              </a:rPr>
              <a:t>Hasil diseminarkan pd level  nasional, internasional</a:t>
            </a:r>
          </a:p>
        </p:txBody>
      </p:sp>
      <p:sp>
        <p:nvSpPr>
          <p:cNvPr id="10" name="Pentagon 9"/>
          <p:cNvSpPr/>
          <p:nvPr/>
        </p:nvSpPr>
        <p:spPr>
          <a:xfrm>
            <a:off x="6490011" y="2520740"/>
            <a:ext cx="2448272" cy="1196292"/>
          </a:xfrm>
          <a:prstGeom prst="homePlate">
            <a:avLst>
              <a:gd name="adj" fmla="val 0"/>
            </a:avLst>
          </a:prstGeom>
          <a:solidFill>
            <a:srgbClr val="C0000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Rounded MT Bold" pitchFamily="34" charset="0"/>
                <a:ea typeface="+mn-ea"/>
                <a:cs typeface="+mn-cs"/>
              </a:rPr>
              <a:t>Ditulis dalam Jurnal nasional terakreditasi</a:t>
            </a:r>
          </a:p>
        </p:txBody>
      </p:sp>
      <p:sp>
        <p:nvSpPr>
          <p:cNvPr id="11" name="Pentagon 10"/>
          <p:cNvSpPr/>
          <p:nvPr/>
        </p:nvSpPr>
        <p:spPr>
          <a:xfrm>
            <a:off x="6516216" y="3960900"/>
            <a:ext cx="2448272" cy="1196292"/>
          </a:xfrm>
          <a:prstGeom prst="homePlate">
            <a:avLst>
              <a:gd name="adj" fmla="val 0"/>
            </a:avLst>
          </a:prstGeom>
          <a:solidFill>
            <a:schemeClr val="accent1">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Rounded MT Bold" pitchFamily="34" charset="0"/>
                <a:ea typeface="+mn-ea"/>
                <a:cs typeface="+mn-cs"/>
              </a:rPr>
              <a:t>Ditulis dalam Jurnal internasional </a:t>
            </a:r>
            <a:r>
              <a:rPr kumimoji="0" lang="en-US" sz="1800" b="0" i="0" u="none" strike="noStrike" kern="1200" cap="none" spc="0" normalizeH="0" baseline="0" noProof="0" dirty="0" err="1">
                <a:ln>
                  <a:noFill/>
                </a:ln>
                <a:solidFill>
                  <a:prstClr val="white"/>
                </a:solidFill>
                <a:effectLst/>
                <a:uLnTx/>
                <a:uFillTx/>
                <a:latin typeface="Arial Rounded MT Bold" pitchFamily="34" charset="0"/>
                <a:ea typeface="+mn-ea"/>
                <a:cs typeface="+mn-cs"/>
              </a:rPr>
              <a:t>bereputasii</a:t>
            </a:r>
            <a:endParaRPr kumimoji="0" lang="en-US" sz="1800" b="0" i="0" u="none" strike="noStrike" kern="1200" cap="none" spc="0" normalizeH="0" baseline="0" noProof="0" dirty="0">
              <a:ln>
                <a:noFill/>
              </a:ln>
              <a:solidFill>
                <a:prstClr val="white"/>
              </a:solidFill>
              <a:effectLst/>
              <a:uLnTx/>
              <a:uFillTx/>
              <a:latin typeface="Arial Rounded MT Bold" pitchFamily="34" charset="0"/>
              <a:ea typeface="+mn-ea"/>
              <a:cs typeface="+mn-cs"/>
            </a:endParaRPr>
          </a:p>
        </p:txBody>
      </p:sp>
      <p:sp>
        <p:nvSpPr>
          <p:cNvPr id="12" name="Pentagon 11"/>
          <p:cNvSpPr/>
          <p:nvPr/>
        </p:nvSpPr>
        <p:spPr>
          <a:xfrm>
            <a:off x="6490011" y="5473068"/>
            <a:ext cx="2448272" cy="1196292"/>
          </a:xfrm>
          <a:prstGeom prst="homePlate">
            <a:avLst>
              <a:gd name="adj" fmla="val 0"/>
            </a:avLst>
          </a:prstGeom>
          <a:solidFill>
            <a:schemeClr val="tx1">
              <a:lumMod val="85000"/>
              <a:lumOff val="15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Rounded MT Bold" pitchFamily="34" charset="0"/>
                <a:ea typeface="+mn-ea"/>
                <a:cs typeface="+mn-cs"/>
              </a:rPr>
              <a:t>Memperoleh HAKI dan HAK PATENT</a:t>
            </a:r>
          </a:p>
        </p:txBody>
      </p:sp>
      <p:sp>
        <p:nvSpPr>
          <p:cNvPr id="13" name="Isosceles Triangle 12"/>
          <p:cNvSpPr/>
          <p:nvPr/>
        </p:nvSpPr>
        <p:spPr>
          <a:xfrm rot="16200000">
            <a:off x="-936611" y="3248979"/>
            <a:ext cx="6480720" cy="360042"/>
          </a:xfrm>
          <a:prstGeom prst="triangle">
            <a:avLst/>
          </a:prstGeo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 name="Isosceles Triangle 13"/>
          <p:cNvSpPr/>
          <p:nvPr/>
        </p:nvSpPr>
        <p:spPr>
          <a:xfrm rot="16200000">
            <a:off x="2951822" y="3171134"/>
            <a:ext cx="6480720" cy="360042"/>
          </a:xfrm>
          <a:prstGeom prst="triangle">
            <a:avLst/>
          </a:prstGeo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25604959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3"/>
                                        </p:tgtEl>
                                        <p:attrNameLst>
                                          <p:attrName>style.visibility</p:attrName>
                                        </p:attrNameLst>
                                      </p:cBhvr>
                                      <p:to>
                                        <p:strVal val="visible"/>
                                      </p:to>
                                    </p:set>
                                    <p:anim calcmode="lin" valueType="num">
                                      <p:cBhvr additive="base">
                                        <p:cTn id="13" dur="500" fill="hold"/>
                                        <p:tgtEl>
                                          <p:spTgt spid="13"/>
                                        </p:tgtEl>
                                        <p:attrNameLst>
                                          <p:attrName>ppt_x</p:attrName>
                                        </p:attrNameLst>
                                      </p:cBhvr>
                                      <p:tavLst>
                                        <p:tav tm="0">
                                          <p:val>
                                            <p:strVal val="#ppt_x"/>
                                          </p:val>
                                        </p:tav>
                                        <p:tav tm="100000">
                                          <p:val>
                                            <p:strVal val="#ppt_x"/>
                                          </p:val>
                                        </p:tav>
                                      </p:tavLst>
                                    </p:anim>
                                    <p:anim calcmode="lin" valueType="num">
                                      <p:cBhvr additive="base">
                                        <p:cTn id="14" dur="500" fill="hold"/>
                                        <p:tgtEl>
                                          <p:spTgt spid="13"/>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ppt_x"/>
                                          </p:val>
                                        </p:tav>
                                        <p:tav tm="100000">
                                          <p:val>
                                            <p:strVal val="#ppt_x"/>
                                          </p:val>
                                        </p:tav>
                                      </p:tavLst>
                                    </p:anim>
                                    <p:anim calcmode="lin" valueType="num">
                                      <p:cBhvr additive="base">
                                        <p:cTn id="1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14"/>
                                        </p:tgtEl>
                                        <p:attrNameLst>
                                          <p:attrName>style.visibility</p:attrName>
                                        </p:attrNameLst>
                                      </p:cBhvr>
                                      <p:to>
                                        <p:strVal val="visible"/>
                                      </p:to>
                                    </p:set>
                                    <p:anim calcmode="lin" valueType="num">
                                      <p:cBhvr additive="base">
                                        <p:cTn id="23" dur="500" fill="hold"/>
                                        <p:tgtEl>
                                          <p:spTgt spid="14"/>
                                        </p:tgtEl>
                                        <p:attrNameLst>
                                          <p:attrName>ppt_x</p:attrName>
                                        </p:attrNameLst>
                                      </p:cBhvr>
                                      <p:tavLst>
                                        <p:tav tm="0">
                                          <p:val>
                                            <p:strVal val="#ppt_x"/>
                                          </p:val>
                                        </p:tav>
                                        <p:tav tm="100000">
                                          <p:val>
                                            <p:strVal val="#ppt_x"/>
                                          </p:val>
                                        </p:tav>
                                      </p:tavLst>
                                    </p:anim>
                                    <p:anim calcmode="lin" valueType="num">
                                      <p:cBhvr additive="base">
                                        <p:cTn id="2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6" presetClass="entr" presetSubtype="16" fill="hold" grpId="0" nodeType="click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circle(in)">
                                      <p:cBhvr>
                                        <p:cTn id="29" dur="2000"/>
                                        <p:tgtEl>
                                          <p:spTgt spid="8"/>
                                        </p:tgtEl>
                                      </p:cBhvr>
                                    </p:animEffect>
                                  </p:childTnLst>
                                </p:cTn>
                              </p:par>
                            </p:childTnLst>
                          </p:cTn>
                        </p:par>
                      </p:childTnLst>
                    </p:cTn>
                  </p:par>
                  <p:par>
                    <p:cTn id="30" fill="hold">
                      <p:stCondLst>
                        <p:cond delay="indefinite"/>
                      </p:stCondLst>
                      <p:childTnLst>
                        <p:par>
                          <p:cTn id="31" fill="hold">
                            <p:stCondLst>
                              <p:cond delay="0"/>
                            </p:stCondLst>
                            <p:childTnLst>
                              <p:par>
                                <p:cTn id="32" presetID="42" presetClass="entr" presetSubtype="0" fill="hold" grpId="0" nodeType="click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fade">
                                      <p:cBhvr>
                                        <p:cTn id="34" dur="1000"/>
                                        <p:tgtEl>
                                          <p:spTgt spid="9"/>
                                        </p:tgtEl>
                                      </p:cBhvr>
                                    </p:animEffect>
                                    <p:anim calcmode="lin" valueType="num">
                                      <p:cBhvr>
                                        <p:cTn id="35" dur="1000" fill="hold"/>
                                        <p:tgtEl>
                                          <p:spTgt spid="9"/>
                                        </p:tgtEl>
                                        <p:attrNameLst>
                                          <p:attrName>ppt_x</p:attrName>
                                        </p:attrNameLst>
                                      </p:cBhvr>
                                      <p:tavLst>
                                        <p:tav tm="0">
                                          <p:val>
                                            <p:strVal val="#ppt_x"/>
                                          </p:val>
                                        </p:tav>
                                        <p:tav tm="100000">
                                          <p:val>
                                            <p:strVal val="#ppt_x"/>
                                          </p:val>
                                        </p:tav>
                                      </p:tavLst>
                                    </p:anim>
                                    <p:anim calcmode="lin" valueType="num">
                                      <p:cBhvr>
                                        <p:cTn id="3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additive="base">
                                        <p:cTn id="41" dur="500" fill="hold"/>
                                        <p:tgtEl>
                                          <p:spTgt spid="10"/>
                                        </p:tgtEl>
                                        <p:attrNameLst>
                                          <p:attrName>ppt_x</p:attrName>
                                        </p:attrNameLst>
                                      </p:cBhvr>
                                      <p:tavLst>
                                        <p:tav tm="0">
                                          <p:val>
                                            <p:strVal val="#ppt_x"/>
                                          </p:val>
                                        </p:tav>
                                        <p:tav tm="100000">
                                          <p:val>
                                            <p:strVal val="#ppt_x"/>
                                          </p:val>
                                        </p:tav>
                                      </p:tavLst>
                                    </p:anim>
                                    <p:anim calcmode="lin" valueType="num">
                                      <p:cBhvr additive="base">
                                        <p:cTn id="4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42" presetClass="entr" presetSubtype="0" fill="hold" grpId="0" nodeType="clickEffect">
                                  <p:stCondLst>
                                    <p:cond delay="0"/>
                                  </p:stCondLst>
                                  <p:childTnLst>
                                    <p:set>
                                      <p:cBhvr>
                                        <p:cTn id="46" dur="1" fill="hold">
                                          <p:stCondLst>
                                            <p:cond delay="0"/>
                                          </p:stCondLst>
                                        </p:cTn>
                                        <p:tgtEl>
                                          <p:spTgt spid="11"/>
                                        </p:tgtEl>
                                        <p:attrNameLst>
                                          <p:attrName>style.visibility</p:attrName>
                                        </p:attrNameLst>
                                      </p:cBhvr>
                                      <p:to>
                                        <p:strVal val="visible"/>
                                      </p:to>
                                    </p:set>
                                    <p:animEffect transition="in" filter="fade">
                                      <p:cBhvr>
                                        <p:cTn id="47" dur="1000"/>
                                        <p:tgtEl>
                                          <p:spTgt spid="11"/>
                                        </p:tgtEl>
                                      </p:cBhvr>
                                    </p:animEffect>
                                    <p:anim calcmode="lin" valueType="num">
                                      <p:cBhvr>
                                        <p:cTn id="48" dur="1000" fill="hold"/>
                                        <p:tgtEl>
                                          <p:spTgt spid="11"/>
                                        </p:tgtEl>
                                        <p:attrNameLst>
                                          <p:attrName>ppt_x</p:attrName>
                                        </p:attrNameLst>
                                      </p:cBhvr>
                                      <p:tavLst>
                                        <p:tav tm="0">
                                          <p:val>
                                            <p:strVal val="#ppt_x"/>
                                          </p:val>
                                        </p:tav>
                                        <p:tav tm="100000">
                                          <p:val>
                                            <p:strVal val="#ppt_x"/>
                                          </p:val>
                                        </p:tav>
                                      </p:tavLst>
                                    </p:anim>
                                    <p:anim calcmode="lin" valueType="num">
                                      <p:cBhvr>
                                        <p:cTn id="49"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50" fill="hold">
                      <p:stCondLst>
                        <p:cond delay="indefinite"/>
                      </p:stCondLst>
                      <p:childTnLst>
                        <p:par>
                          <p:cTn id="51" fill="hold">
                            <p:stCondLst>
                              <p:cond delay="0"/>
                            </p:stCondLst>
                            <p:childTnLst>
                              <p:par>
                                <p:cTn id="52" presetID="2" presetClass="entr" presetSubtype="4" fill="hold" grpId="0" nodeType="clickEffect">
                                  <p:stCondLst>
                                    <p:cond delay="0"/>
                                  </p:stCondLst>
                                  <p:childTnLst>
                                    <p:set>
                                      <p:cBhvr>
                                        <p:cTn id="53" dur="1" fill="hold">
                                          <p:stCondLst>
                                            <p:cond delay="0"/>
                                          </p:stCondLst>
                                        </p:cTn>
                                        <p:tgtEl>
                                          <p:spTgt spid="12"/>
                                        </p:tgtEl>
                                        <p:attrNameLst>
                                          <p:attrName>style.visibility</p:attrName>
                                        </p:attrNameLst>
                                      </p:cBhvr>
                                      <p:to>
                                        <p:strVal val="visible"/>
                                      </p:to>
                                    </p:set>
                                    <p:anim calcmode="lin" valueType="num">
                                      <p:cBhvr additive="base">
                                        <p:cTn id="54" dur="500" fill="hold"/>
                                        <p:tgtEl>
                                          <p:spTgt spid="12"/>
                                        </p:tgtEl>
                                        <p:attrNameLst>
                                          <p:attrName>ppt_x</p:attrName>
                                        </p:attrNameLst>
                                      </p:cBhvr>
                                      <p:tavLst>
                                        <p:tav tm="0">
                                          <p:val>
                                            <p:strVal val="#ppt_x"/>
                                          </p:val>
                                        </p:tav>
                                        <p:tav tm="100000">
                                          <p:val>
                                            <p:strVal val="#ppt_x"/>
                                          </p:val>
                                        </p:tav>
                                      </p:tavLst>
                                    </p:anim>
                                    <p:anim calcmode="lin" valueType="num">
                                      <p:cBhvr additive="base">
                                        <p:cTn id="55"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0" grpId="0" animBg="1"/>
      <p:bldP spid="11" grpId="0" animBg="1"/>
      <p:bldP spid="12" grpId="0" animBg="1"/>
      <p:bldP spid="13" grpId="0" animBg="1"/>
      <p:bldP spid="14"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0A19101-2857-4A6F-8A80-1074812D6468}"/>
              </a:ext>
            </a:extLst>
          </p:cNvPr>
          <p:cNvPicPr>
            <a:picLocks noChangeAspect="1"/>
          </p:cNvPicPr>
          <p:nvPr/>
        </p:nvPicPr>
        <p:blipFill>
          <a:blip r:embed="rId2"/>
          <a:stretch>
            <a:fillRect/>
          </a:stretch>
        </p:blipFill>
        <p:spPr>
          <a:xfrm>
            <a:off x="0" y="0"/>
            <a:ext cx="9264800" cy="6858000"/>
          </a:xfrm>
          <a:prstGeom prst="rect">
            <a:avLst/>
          </a:prstGeom>
        </p:spPr>
      </p:pic>
      <p:sp>
        <p:nvSpPr>
          <p:cNvPr id="5" name="Rectangle 4">
            <a:extLst>
              <a:ext uri="{FF2B5EF4-FFF2-40B4-BE49-F238E27FC236}">
                <a16:creationId xmlns:a16="http://schemas.microsoft.com/office/drawing/2014/main" id="{B8E5A2B9-E371-4638-ABD2-8A2178AC566E}"/>
              </a:ext>
            </a:extLst>
          </p:cNvPr>
          <p:cNvSpPr/>
          <p:nvPr/>
        </p:nvSpPr>
        <p:spPr>
          <a:xfrm>
            <a:off x="1187626" y="620688"/>
            <a:ext cx="6768752" cy="3744416"/>
          </a:xfrm>
          <a:prstGeom prst="rect">
            <a:avLst/>
          </a:prstGeom>
          <a:blipFill>
            <a:blip r:embed="rId3"/>
            <a:tile tx="0" ty="0" sx="100000" sy="100000" flip="none" algn="tl"/>
          </a:blip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6" name="Rectangle 5">
            <a:extLst>
              <a:ext uri="{FF2B5EF4-FFF2-40B4-BE49-F238E27FC236}">
                <a16:creationId xmlns:a16="http://schemas.microsoft.com/office/drawing/2014/main" id="{8DE957D8-E537-4CCC-B566-19AEAB7EEC50}"/>
              </a:ext>
            </a:extLst>
          </p:cNvPr>
          <p:cNvSpPr/>
          <p:nvPr/>
        </p:nvSpPr>
        <p:spPr>
          <a:xfrm>
            <a:off x="4179894" y="1066872"/>
            <a:ext cx="457200" cy="4343401"/>
          </a:xfrm>
          <a:prstGeom prst="rect">
            <a:avLst/>
          </a:prstGeom>
          <a:solidFill>
            <a:srgbClr val="00206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Franklin Gothic Book"/>
              <a:ea typeface="+mn-ea"/>
              <a:cs typeface="+mn-cs"/>
            </a:endParaRPr>
          </a:p>
        </p:txBody>
      </p:sp>
      <p:grpSp>
        <p:nvGrpSpPr>
          <p:cNvPr id="7" name="Group 51">
            <a:extLst>
              <a:ext uri="{FF2B5EF4-FFF2-40B4-BE49-F238E27FC236}">
                <a16:creationId xmlns:a16="http://schemas.microsoft.com/office/drawing/2014/main" id="{C61AFB63-B4B7-450D-8F18-955980AB90C7}"/>
              </a:ext>
            </a:extLst>
          </p:cNvPr>
          <p:cNvGrpSpPr/>
          <p:nvPr/>
        </p:nvGrpSpPr>
        <p:grpSpPr>
          <a:xfrm>
            <a:off x="1752639" y="486724"/>
            <a:ext cx="936875" cy="6066476"/>
            <a:chOff x="1752600" y="486724"/>
            <a:chExt cx="936875" cy="6066476"/>
          </a:xfrm>
        </p:grpSpPr>
        <p:sp>
          <p:nvSpPr>
            <p:cNvPr id="8" name="Rectangle 7">
              <a:extLst>
                <a:ext uri="{FF2B5EF4-FFF2-40B4-BE49-F238E27FC236}">
                  <a16:creationId xmlns:a16="http://schemas.microsoft.com/office/drawing/2014/main" id="{D57FEBAE-689E-4C82-95D9-42D986A672DC}"/>
                </a:ext>
              </a:extLst>
            </p:cNvPr>
            <p:cNvSpPr/>
            <p:nvPr/>
          </p:nvSpPr>
          <p:spPr>
            <a:xfrm rot="378431">
              <a:off x="2232275" y="486724"/>
              <a:ext cx="457200" cy="5983269"/>
            </a:xfrm>
            <a:prstGeom prst="rect">
              <a:avLst/>
            </a:prstGeom>
            <a:solidFill>
              <a:srgbClr val="002060"/>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Franklin Gothic Book"/>
                <a:ea typeface="+mn-ea"/>
                <a:cs typeface="+mn-cs"/>
              </a:endParaRPr>
            </a:p>
          </p:txBody>
        </p:sp>
        <p:sp>
          <p:nvSpPr>
            <p:cNvPr id="9" name="Rectangle 8">
              <a:extLst>
                <a:ext uri="{FF2B5EF4-FFF2-40B4-BE49-F238E27FC236}">
                  <a16:creationId xmlns:a16="http://schemas.microsoft.com/office/drawing/2014/main" id="{3361E08C-1665-4352-B342-27308E62A2F0}"/>
                </a:ext>
              </a:extLst>
            </p:cNvPr>
            <p:cNvSpPr/>
            <p:nvPr/>
          </p:nvSpPr>
          <p:spPr>
            <a:xfrm>
              <a:off x="1752600" y="6324600"/>
              <a:ext cx="762000" cy="228600"/>
            </a:xfrm>
            <a:prstGeom prst="rect">
              <a:avLst/>
            </a:prstGeo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Franklin Gothic Book"/>
                <a:ea typeface="+mn-ea"/>
                <a:cs typeface="+mn-cs"/>
              </a:endParaRPr>
            </a:p>
          </p:txBody>
        </p:sp>
      </p:grpSp>
      <p:grpSp>
        <p:nvGrpSpPr>
          <p:cNvPr id="10" name="Group 52">
            <a:extLst>
              <a:ext uri="{FF2B5EF4-FFF2-40B4-BE49-F238E27FC236}">
                <a16:creationId xmlns:a16="http://schemas.microsoft.com/office/drawing/2014/main" id="{F0018D9B-1DDF-4C35-875D-59A68117C841}"/>
              </a:ext>
            </a:extLst>
          </p:cNvPr>
          <p:cNvGrpSpPr/>
          <p:nvPr/>
        </p:nvGrpSpPr>
        <p:grpSpPr>
          <a:xfrm>
            <a:off x="6342786" y="508415"/>
            <a:ext cx="896214" cy="6044793"/>
            <a:chOff x="6342786" y="508407"/>
            <a:chExt cx="896214" cy="6044793"/>
          </a:xfrm>
        </p:grpSpPr>
        <p:sp>
          <p:nvSpPr>
            <p:cNvPr id="11" name="Rectangle 10">
              <a:extLst>
                <a:ext uri="{FF2B5EF4-FFF2-40B4-BE49-F238E27FC236}">
                  <a16:creationId xmlns:a16="http://schemas.microsoft.com/office/drawing/2014/main" id="{0E0223CA-3127-4349-B136-48E816B0E3FB}"/>
                </a:ext>
              </a:extLst>
            </p:cNvPr>
            <p:cNvSpPr/>
            <p:nvPr/>
          </p:nvSpPr>
          <p:spPr>
            <a:xfrm rot="21259376">
              <a:off x="6342786" y="508407"/>
              <a:ext cx="457200" cy="5960597"/>
            </a:xfrm>
            <a:prstGeom prst="rect">
              <a:avLst/>
            </a:prstGeom>
            <a:solidFill>
              <a:srgbClr val="00206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Franklin Gothic Book"/>
                <a:ea typeface="+mn-ea"/>
                <a:cs typeface="+mn-cs"/>
              </a:endParaRPr>
            </a:p>
          </p:txBody>
        </p:sp>
        <p:sp>
          <p:nvSpPr>
            <p:cNvPr id="12" name="Rectangle 11">
              <a:extLst>
                <a:ext uri="{FF2B5EF4-FFF2-40B4-BE49-F238E27FC236}">
                  <a16:creationId xmlns:a16="http://schemas.microsoft.com/office/drawing/2014/main" id="{BFC9A444-C7BE-48A5-93D9-9AD5D942C1CC}"/>
                </a:ext>
              </a:extLst>
            </p:cNvPr>
            <p:cNvSpPr/>
            <p:nvPr/>
          </p:nvSpPr>
          <p:spPr>
            <a:xfrm>
              <a:off x="6477000" y="6324600"/>
              <a:ext cx="762000" cy="228600"/>
            </a:xfrm>
            <a:prstGeom prst="rect">
              <a:avLst/>
            </a:prstGeo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Franklin Gothic Book"/>
                <a:ea typeface="+mn-ea"/>
                <a:cs typeface="+mn-cs"/>
              </a:endParaRPr>
            </a:p>
          </p:txBody>
        </p:sp>
      </p:grpSp>
      <p:sp>
        <p:nvSpPr>
          <p:cNvPr id="13" name="Rectangle 12">
            <a:extLst>
              <a:ext uri="{FF2B5EF4-FFF2-40B4-BE49-F238E27FC236}">
                <a16:creationId xmlns:a16="http://schemas.microsoft.com/office/drawing/2014/main" id="{0BCCF0CB-FBC6-47DE-AFFD-EA629285904B}"/>
              </a:ext>
            </a:extLst>
          </p:cNvPr>
          <p:cNvSpPr/>
          <p:nvPr/>
        </p:nvSpPr>
        <p:spPr>
          <a:xfrm>
            <a:off x="1295400" y="764704"/>
            <a:ext cx="6553200" cy="3456384"/>
          </a:xfrm>
          <a:prstGeom prst="rect">
            <a:avLst/>
          </a:prstGeom>
          <a:blipFill>
            <a:blip r:embed="rId4"/>
            <a:tile tx="0" ty="0" sx="100000" sy="100000" flip="none" algn="tl"/>
          </a:blip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prstClr val="white"/>
              </a:solidFill>
              <a:effectLst/>
              <a:uLnTx/>
              <a:uFillTx/>
              <a:latin typeface="Arial Rounded MT Bold"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Arial Rounded MT Bold" pitchFamily="34" charset="0"/>
                <a:ea typeface="+mn-ea"/>
                <a:cs typeface="+mn-cs"/>
              </a:rPr>
              <a:t>KAPAN METODE PENELITIAN KUANTITATIF DIGUNAKAN </a:t>
            </a:r>
            <a:endParaRPr kumimoji="0" lang="id-ID" sz="2800" b="0" i="0" u="none" strike="noStrike" kern="1200" cap="none" spc="0" normalizeH="0" baseline="0" noProof="0" dirty="0">
              <a:ln>
                <a:noFill/>
              </a:ln>
              <a:solidFill>
                <a:prstClr val="white"/>
              </a:solidFill>
              <a:effectLst/>
              <a:uLnTx/>
              <a:uFillTx/>
              <a:latin typeface="Arial Rounded MT Bold" pitchFamily="34" charset="0"/>
              <a:ea typeface="+mn-ea"/>
              <a:cs typeface="+mn-cs"/>
            </a:endParaRPr>
          </a:p>
        </p:txBody>
      </p:sp>
      <p:grpSp>
        <p:nvGrpSpPr>
          <p:cNvPr id="14" name="Group 14">
            <a:extLst>
              <a:ext uri="{FF2B5EF4-FFF2-40B4-BE49-F238E27FC236}">
                <a16:creationId xmlns:a16="http://schemas.microsoft.com/office/drawing/2014/main" id="{4421EBE0-6400-4947-AD59-A2E90235C846}"/>
              </a:ext>
            </a:extLst>
          </p:cNvPr>
          <p:cNvGrpSpPr>
            <a:grpSpLocks/>
          </p:cNvGrpSpPr>
          <p:nvPr/>
        </p:nvGrpSpPr>
        <p:grpSpPr bwMode="auto">
          <a:xfrm>
            <a:off x="6876256" y="5301280"/>
            <a:ext cx="585788" cy="1095375"/>
            <a:chOff x="4659" y="345"/>
            <a:chExt cx="369" cy="690"/>
          </a:xfrm>
        </p:grpSpPr>
        <p:sp>
          <p:nvSpPr>
            <p:cNvPr id="15" name="Freeform 15">
              <a:extLst>
                <a:ext uri="{FF2B5EF4-FFF2-40B4-BE49-F238E27FC236}">
                  <a16:creationId xmlns:a16="http://schemas.microsoft.com/office/drawing/2014/main" id="{1D35C392-B06E-420B-96B6-9C49695B8FE2}"/>
                </a:ext>
              </a:extLst>
            </p:cNvPr>
            <p:cNvSpPr>
              <a:spLocks/>
            </p:cNvSpPr>
            <p:nvPr/>
          </p:nvSpPr>
          <p:spPr bwMode="auto">
            <a:xfrm>
              <a:off x="4708" y="602"/>
              <a:ext cx="310" cy="414"/>
            </a:xfrm>
            <a:custGeom>
              <a:avLst/>
              <a:gdLst/>
              <a:ahLst/>
              <a:cxnLst>
                <a:cxn ang="0">
                  <a:pos x="265" y="528"/>
                </a:cxn>
                <a:cxn ang="0">
                  <a:pos x="110" y="521"/>
                </a:cxn>
                <a:cxn ang="0">
                  <a:pos x="36" y="436"/>
                </a:cxn>
                <a:cxn ang="0">
                  <a:pos x="147" y="460"/>
                </a:cxn>
                <a:cxn ang="0">
                  <a:pos x="65" y="352"/>
                </a:cxn>
                <a:cxn ang="0">
                  <a:pos x="46" y="159"/>
                </a:cxn>
                <a:cxn ang="0">
                  <a:pos x="93" y="190"/>
                </a:cxn>
                <a:cxn ang="0">
                  <a:pos x="147" y="228"/>
                </a:cxn>
                <a:cxn ang="0">
                  <a:pos x="147" y="183"/>
                </a:cxn>
                <a:cxn ang="0">
                  <a:pos x="147" y="90"/>
                </a:cxn>
                <a:cxn ang="0">
                  <a:pos x="211" y="136"/>
                </a:cxn>
                <a:cxn ang="0">
                  <a:pos x="311" y="152"/>
                </a:cxn>
                <a:cxn ang="0">
                  <a:pos x="357" y="98"/>
                </a:cxn>
                <a:cxn ang="0">
                  <a:pos x="385" y="144"/>
                </a:cxn>
                <a:cxn ang="0">
                  <a:pos x="393" y="228"/>
                </a:cxn>
                <a:cxn ang="0">
                  <a:pos x="484" y="259"/>
                </a:cxn>
                <a:cxn ang="0">
                  <a:pos x="521" y="174"/>
                </a:cxn>
                <a:cxn ang="0">
                  <a:pos x="603" y="0"/>
                </a:cxn>
                <a:cxn ang="0">
                  <a:pos x="649" y="82"/>
                </a:cxn>
                <a:cxn ang="0">
                  <a:pos x="649" y="159"/>
                </a:cxn>
                <a:cxn ang="0">
                  <a:pos x="786" y="183"/>
                </a:cxn>
                <a:cxn ang="0">
                  <a:pos x="850" y="90"/>
                </a:cxn>
                <a:cxn ang="0">
                  <a:pos x="932" y="144"/>
                </a:cxn>
                <a:cxn ang="0">
                  <a:pos x="923" y="221"/>
                </a:cxn>
                <a:cxn ang="0">
                  <a:pos x="832" y="305"/>
                </a:cxn>
                <a:cxn ang="0">
                  <a:pos x="923" y="313"/>
                </a:cxn>
                <a:cxn ang="0">
                  <a:pos x="923" y="390"/>
                </a:cxn>
                <a:cxn ang="0">
                  <a:pos x="814" y="436"/>
                </a:cxn>
                <a:cxn ang="0">
                  <a:pos x="860" y="474"/>
                </a:cxn>
                <a:cxn ang="0">
                  <a:pos x="904" y="521"/>
                </a:cxn>
                <a:cxn ang="0">
                  <a:pos x="822" y="551"/>
                </a:cxn>
                <a:cxn ang="0">
                  <a:pos x="658" y="551"/>
                </a:cxn>
                <a:cxn ang="0">
                  <a:pos x="768" y="643"/>
                </a:cxn>
                <a:cxn ang="0">
                  <a:pos x="795" y="744"/>
                </a:cxn>
                <a:cxn ang="0">
                  <a:pos x="667" y="667"/>
                </a:cxn>
                <a:cxn ang="0">
                  <a:pos x="667" y="767"/>
                </a:cxn>
                <a:cxn ang="0">
                  <a:pos x="667" y="828"/>
                </a:cxn>
                <a:cxn ang="0">
                  <a:pos x="582" y="828"/>
                </a:cxn>
                <a:cxn ang="0">
                  <a:pos x="511" y="713"/>
                </a:cxn>
                <a:cxn ang="0">
                  <a:pos x="475" y="782"/>
                </a:cxn>
                <a:cxn ang="0">
                  <a:pos x="457" y="728"/>
                </a:cxn>
                <a:cxn ang="0">
                  <a:pos x="357" y="782"/>
                </a:cxn>
                <a:cxn ang="0">
                  <a:pos x="357" y="674"/>
                </a:cxn>
                <a:cxn ang="0">
                  <a:pos x="257" y="706"/>
                </a:cxn>
                <a:cxn ang="0">
                  <a:pos x="0" y="736"/>
                </a:cxn>
                <a:cxn ang="0">
                  <a:pos x="74" y="659"/>
                </a:cxn>
                <a:cxn ang="0">
                  <a:pos x="265" y="528"/>
                </a:cxn>
              </a:cxnLst>
              <a:rect l="0" t="0" r="r" b="b"/>
              <a:pathLst>
                <a:path w="932" h="828">
                  <a:moveTo>
                    <a:pt x="265" y="528"/>
                  </a:moveTo>
                  <a:lnTo>
                    <a:pt x="110" y="521"/>
                  </a:lnTo>
                  <a:lnTo>
                    <a:pt x="36" y="436"/>
                  </a:lnTo>
                  <a:lnTo>
                    <a:pt x="147" y="460"/>
                  </a:lnTo>
                  <a:lnTo>
                    <a:pt x="65" y="352"/>
                  </a:lnTo>
                  <a:lnTo>
                    <a:pt x="46" y="159"/>
                  </a:lnTo>
                  <a:lnTo>
                    <a:pt x="93" y="190"/>
                  </a:lnTo>
                  <a:lnTo>
                    <a:pt x="147" y="228"/>
                  </a:lnTo>
                  <a:lnTo>
                    <a:pt x="147" y="183"/>
                  </a:lnTo>
                  <a:lnTo>
                    <a:pt x="147" y="90"/>
                  </a:lnTo>
                  <a:lnTo>
                    <a:pt x="211" y="136"/>
                  </a:lnTo>
                  <a:lnTo>
                    <a:pt x="311" y="152"/>
                  </a:lnTo>
                  <a:lnTo>
                    <a:pt x="357" y="98"/>
                  </a:lnTo>
                  <a:lnTo>
                    <a:pt x="385" y="144"/>
                  </a:lnTo>
                  <a:lnTo>
                    <a:pt x="393" y="228"/>
                  </a:lnTo>
                  <a:lnTo>
                    <a:pt x="484" y="259"/>
                  </a:lnTo>
                  <a:lnTo>
                    <a:pt x="521" y="174"/>
                  </a:lnTo>
                  <a:lnTo>
                    <a:pt x="603" y="0"/>
                  </a:lnTo>
                  <a:lnTo>
                    <a:pt x="649" y="82"/>
                  </a:lnTo>
                  <a:lnTo>
                    <a:pt x="649" y="159"/>
                  </a:lnTo>
                  <a:lnTo>
                    <a:pt x="786" y="183"/>
                  </a:lnTo>
                  <a:lnTo>
                    <a:pt x="850" y="90"/>
                  </a:lnTo>
                  <a:lnTo>
                    <a:pt x="932" y="144"/>
                  </a:lnTo>
                  <a:lnTo>
                    <a:pt x="923" y="221"/>
                  </a:lnTo>
                  <a:lnTo>
                    <a:pt x="832" y="305"/>
                  </a:lnTo>
                  <a:lnTo>
                    <a:pt x="923" y="313"/>
                  </a:lnTo>
                  <a:lnTo>
                    <a:pt x="923" y="390"/>
                  </a:lnTo>
                  <a:lnTo>
                    <a:pt x="814" y="436"/>
                  </a:lnTo>
                  <a:lnTo>
                    <a:pt x="860" y="474"/>
                  </a:lnTo>
                  <a:lnTo>
                    <a:pt x="904" y="521"/>
                  </a:lnTo>
                  <a:lnTo>
                    <a:pt x="822" y="551"/>
                  </a:lnTo>
                  <a:lnTo>
                    <a:pt x="658" y="551"/>
                  </a:lnTo>
                  <a:lnTo>
                    <a:pt x="768" y="643"/>
                  </a:lnTo>
                  <a:lnTo>
                    <a:pt x="795" y="744"/>
                  </a:lnTo>
                  <a:lnTo>
                    <a:pt x="667" y="667"/>
                  </a:lnTo>
                  <a:lnTo>
                    <a:pt x="667" y="767"/>
                  </a:lnTo>
                  <a:lnTo>
                    <a:pt x="667" y="828"/>
                  </a:lnTo>
                  <a:lnTo>
                    <a:pt x="582" y="828"/>
                  </a:lnTo>
                  <a:lnTo>
                    <a:pt x="511" y="713"/>
                  </a:lnTo>
                  <a:lnTo>
                    <a:pt x="475" y="782"/>
                  </a:lnTo>
                  <a:lnTo>
                    <a:pt x="457" y="728"/>
                  </a:lnTo>
                  <a:lnTo>
                    <a:pt x="357" y="782"/>
                  </a:lnTo>
                  <a:lnTo>
                    <a:pt x="357" y="674"/>
                  </a:lnTo>
                  <a:lnTo>
                    <a:pt x="257" y="706"/>
                  </a:lnTo>
                  <a:lnTo>
                    <a:pt x="0" y="736"/>
                  </a:lnTo>
                  <a:lnTo>
                    <a:pt x="74" y="659"/>
                  </a:lnTo>
                  <a:lnTo>
                    <a:pt x="265" y="528"/>
                  </a:lnTo>
                  <a:close/>
                </a:path>
              </a:pathLst>
            </a:custGeom>
            <a:solidFill>
              <a:srgbClr val="289EE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6" name="Freeform 16">
              <a:extLst>
                <a:ext uri="{FF2B5EF4-FFF2-40B4-BE49-F238E27FC236}">
                  <a16:creationId xmlns:a16="http://schemas.microsoft.com/office/drawing/2014/main" id="{62B23DCA-7384-409D-A6E0-16FD17390EF9}"/>
                </a:ext>
              </a:extLst>
            </p:cNvPr>
            <p:cNvSpPr>
              <a:spLocks/>
            </p:cNvSpPr>
            <p:nvPr/>
          </p:nvSpPr>
          <p:spPr bwMode="auto">
            <a:xfrm>
              <a:off x="4760" y="724"/>
              <a:ext cx="204" cy="196"/>
            </a:xfrm>
            <a:custGeom>
              <a:avLst/>
              <a:gdLst/>
              <a:ahLst/>
              <a:cxnLst>
                <a:cxn ang="0">
                  <a:pos x="365" y="57"/>
                </a:cxn>
                <a:cxn ang="0">
                  <a:pos x="483" y="0"/>
                </a:cxn>
                <a:cxn ang="0">
                  <a:pos x="483" y="77"/>
                </a:cxn>
                <a:cxn ang="0">
                  <a:pos x="567" y="31"/>
                </a:cxn>
                <a:cxn ang="0">
                  <a:pos x="567" y="85"/>
                </a:cxn>
                <a:cxn ang="0">
                  <a:pos x="493" y="169"/>
                </a:cxn>
                <a:cxn ang="0">
                  <a:pos x="603" y="123"/>
                </a:cxn>
                <a:cxn ang="0">
                  <a:pos x="557" y="200"/>
                </a:cxn>
                <a:cxn ang="0">
                  <a:pos x="612" y="230"/>
                </a:cxn>
                <a:cxn ang="0">
                  <a:pos x="557" y="246"/>
                </a:cxn>
                <a:cxn ang="0">
                  <a:pos x="495" y="288"/>
                </a:cxn>
                <a:cxn ang="0">
                  <a:pos x="439" y="307"/>
                </a:cxn>
                <a:cxn ang="0">
                  <a:pos x="475" y="385"/>
                </a:cxn>
                <a:cxn ang="0">
                  <a:pos x="393" y="361"/>
                </a:cxn>
                <a:cxn ang="0">
                  <a:pos x="328" y="277"/>
                </a:cxn>
                <a:cxn ang="0">
                  <a:pos x="328" y="354"/>
                </a:cxn>
                <a:cxn ang="0">
                  <a:pos x="273" y="392"/>
                </a:cxn>
                <a:cxn ang="0">
                  <a:pos x="273" y="307"/>
                </a:cxn>
                <a:cxn ang="0">
                  <a:pos x="183" y="377"/>
                </a:cxn>
                <a:cxn ang="0">
                  <a:pos x="109" y="385"/>
                </a:cxn>
                <a:cxn ang="0">
                  <a:pos x="201" y="293"/>
                </a:cxn>
                <a:cxn ang="0">
                  <a:pos x="0" y="216"/>
                </a:cxn>
                <a:cxn ang="0">
                  <a:pos x="137" y="185"/>
                </a:cxn>
                <a:cxn ang="0">
                  <a:pos x="36" y="85"/>
                </a:cxn>
                <a:cxn ang="0">
                  <a:pos x="118" y="99"/>
                </a:cxn>
                <a:cxn ang="0">
                  <a:pos x="118" y="7"/>
                </a:cxn>
                <a:cxn ang="0">
                  <a:pos x="229" y="123"/>
                </a:cxn>
                <a:cxn ang="0">
                  <a:pos x="237" y="54"/>
                </a:cxn>
                <a:cxn ang="0">
                  <a:pos x="308" y="50"/>
                </a:cxn>
                <a:cxn ang="0">
                  <a:pos x="365" y="57"/>
                </a:cxn>
              </a:cxnLst>
              <a:rect l="0" t="0" r="r" b="b"/>
              <a:pathLst>
                <a:path w="612" h="392">
                  <a:moveTo>
                    <a:pt x="365" y="57"/>
                  </a:moveTo>
                  <a:lnTo>
                    <a:pt x="483" y="0"/>
                  </a:lnTo>
                  <a:lnTo>
                    <a:pt x="483" y="77"/>
                  </a:lnTo>
                  <a:lnTo>
                    <a:pt x="567" y="31"/>
                  </a:lnTo>
                  <a:lnTo>
                    <a:pt x="567" y="85"/>
                  </a:lnTo>
                  <a:lnTo>
                    <a:pt x="493" y="169"/>
                  </a:lnTo>
                  <a:lnTo>
                    <a:pt x="603" y="123"/>
                  </a:lnTo>
                  <a:lnTo>
                    <a:pt x="557" y="200"/>
                  </a:lnTo>
                  <a:lnTo>
                    <a:pt x="612" y="230"/>
                  </a:lnTo>
                  <a:lnTo>
                    <a:pt x="557" y="246"/>
                  </a:lnTo>
                  <a:lnTo>
                    <a:pt x="495" y="288"/>
                  </a:lnTo>
                  <a:lnTo>
                    <a:pt x="439" y="307"/>
                  </a:lnTo>
                  <a:lnTo>
                    <a:pt x="475" y="385"/>
                  </a:lnTo>
                  <a:lnTo>
                    <a:pt x="393" y="361"/>
                  </a:lnTo>
                  <a:lnTo>
                    <a:pt x="328" y="277"/>
                  </a:lnTo>
                  <a:lnTo>
                    <a:pt x="328" y="354"/>
                  </a:lnTo>
                  <a:lnTo>
                    <a:pt x="273" y="392"/>
                  </a:lnTo>
                  <a:lnTo>
                    <a:pt x="273" y="307"/>
                  </a:lnTo>
                  <a:lnTo>
                    <a:pt x="183" y="377"/>
                  </a:lnTo>
                  <a:lnTo>
                    <a:pt x="109" y="385"/>
                  </a:lnTo>
                  <a:lnTo>
                    <a:pt x="201" y="293"/>
                  </a:lnTo>
                  <a:lnTo>
                    <a:pt x="0" y="216"/>
                  </a:lnTo>
                  <a:lnTo>
                    <a:pt x="137" y="185"/>
                  </a:lnTo>
                  <a:lnTo>
                    <a:pt x="36" y="85"/>
                  </a:lnTo>
                  <a:lnTo>
                    <a:pt x="118" y="99"/>
                  </a:lnTo>
                  <a:lnTo>
                    <a:pt x="118" y="7"/>
                  </a:lnTo>
                  <a:lnTo>
                    <a:pt x="229" y="123"/>
                  </a:lnTo>
                  <a:lnTo>
                    <a:pt x="237" y="54"/>
                  </a:lnTo>
                  <a:lnTo>
                    <a:pt x="308" y="50"/>
                  </a:lnTo>
                  <a:lnTo>
                    <a:pt x="365" y="57"/>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7" name="Freeform 17">
              <a:extLst>
                <a:ext uri="{FF2B5EF4-FFF2-40B4-BE49-F238E27FC236}">
                  <a16:creationId xmlns:a16="http://schemas.microsoft.com/office/drawing/2014/main" id="{D6E311A9-3406-4B36-BB4B-DFFCA9AF8532}"/>
                </a:ext>
              </a:extLst>
            </p:cNvPr>
            <p:cNvSpPr>
              <a:spLocks/>
            </p:cNvSpPr>
            <p:nvPr/>
          </p:nvSpPr>
          <p:spPr bwMode="auto">
            <a:xfrm>
              <a:off x="4819" y="758"/>
              <a:ext cx="114" cy="142"/>
            </a:xfrm>
            <a:custGeom>
              <a:avLst/>
              <a:gdLst/>
              <a:ahLst/>
              <a:cxnLst>
                <a:cxn ang="0">
                  <a:pos x="64" y="175"/>
                </a:cxn>
                <a:cxn ang="0">
                  <a:pos x="0" y="115"/>
                </a:cxn>
                <a:cxn ang="0">
                  <a:pos x="71" y="127"/>
                </a:cxn>
                <a:cxn ang="0">
                  <a:pos x="71" y="55"/>
                </a:cxn>
                <a:cxn ang="0">
                  <a:pos x="85" y="0"/>
                </a:cxn>
                <a:cxn ang="0">
                  <a:pos x="121" y="67"/>
                </a:cxn>
                <a:cxn ang="0">
                  <a:pos x="164" y="12"/>
                </a:cxn>
                <a:cxn ang="0">
                  <a:pos x="164" y="79"/>
                </a:cxn>
                <a:cxn ang="0">
                  <a:pos x="242" y="31"/>
                </a:cxn>
                <a:cxn ang="0">
                  <a:pos x="321" y="25"/>
                </a:cxn>
                <a:cxn ang="0">
                  <a:pos x="229" y="73"/>
                </a:cxn>
                <a:cxn ang="0">
                  <a:pos x="229" y="139"/>
                </a:cxn>
                <a:cxn ang="0">
                  <a:pos x="314" y="109"/>
                </a:cxn>
                <a:cxn ang="0">
                  <a:pos x="292" y="157"/>
                </a:cxn>
                <a:cxn ang="0">
                  <a:pos x="343" y="163"/>
                </a:cxn>
                <a:cxn ang="0">
                  <a:pos x="256" y="187"/>
                </a:cxn>
                <a:cxn ang="0">
                  <a:pos x="321" y="283"/>
                </a:cxn>
                <a:cxn ang="0">
                  <a:pos x="229" y="235"/>
                </a:cxn>
                <a:cxn ang="0">
                  <a:pos x="229" y="265"/>
                </a:cxn>
                <a:cxn ang="0">
                  <a:pos x="164" y="229"/>
                </a:cxn>
                <a:cxn ang="0">
                  <a:pos x="164" y="175"/>
                </a:cxn>
                <a:cxn ang="0">
                  <a:pos x="107" y="235"/>
                </a:cxn>
                <a:cxn ang="0">
                  <a:pos x="36" y="253"/>
                </a:cxn>
                <a:cxn ang="0">
                  <a:pos x="64" y="175"/>
                </a:cxn>
              </a:cxnLst>
              <a:rect l="0" t="0" r="r" b="b"/>
              <a:pathLst>
                <a:path w="343" h="283">
                  <a:moveTo>
                    <a:pt x="64" y="175"/>
                  </a:moveTo>
                  <a:lnTo>
                    <a:pt x="0" y="115"/>
                  </a:lnTo>
                  <a:lnTo>
                    <a:pt x="71" y="127"/>
                  </a:lnTo>
                  <a:lnTo>
                    <a:pt x="71" y="55"/>
                  </a:lnTo>
                  <a:lnTo>
                    <a:pt x="85" y="0"/>
                  </a:lnTo>
                  <a:lnTo>
                    <a:pt x="121" y="67"/>
                  </a:lnTo>
                  <a:lnTo>
                    <a:pt x="164" y="12"/>
                  </a:lnTo>
                  <a:lnTo>
                    <a:pt x="164" y="79"/>
                  </a:lnTo>
                  <a:lnTo>
                    <a:pt x="242" y="31"/>
                  </a:lnTo>
                  <a:lnTo>
                    <a:pt x="321" y="25"/>
                  </a:lnTo>
                  <a:lnTo>
                    <a:pt x="229" y="73"/>
                  </a:lnTo>
                  <a:lnTo>
                    <a:pt x="229" y="139"/>
                  </a:lnTo>
                  <a:lnTo>
                    <a:pt x="314" y="109"/>
                  </a:lnTo>
                  <a:lnTo>
                    <a:pt x="292" y="157"/>
                  </a:lnTo>
                  <a:lnTo>
                    <a:pt x="343" y="163"/>
                  </a:lnTo>
                  <a:lnTo>
                    <a:pt x="256" y="187"/>
                  </a:lnTo>
                  <a:lnTo>
                    <a:pt x="321" y="283"/>
                  </a:lnTo>
                  <a:lnTo>
                    <a:pt x="229" y="235"/>
                  </a:lnTo>
                  <a:lnTo>
                    <a:pt x="229" y="265"/>
                  </a:lnTo>
                  <a:lnTo>
                    <a:pt x="164" y="229"/>
                  </a:lnTo>
                  <a:lnTo>
                    <a:pt x="164" y="175"/>
                  </a:lnTo>
                  <a:lnTo>
                    <a:pt x="107" y="235"/>
                  </a:lnTo>
                  <a:lnTo>
                    <a:pt x="36" y="253"/>
                  </a:lnTo>
                  <a:lnTo>
                    <a:pt x="64" y="175"/>
                  </a:lnTo>
                  <a:close/>
                </a:path>
              </a:pathLst>
            </a:custGeom>
            <a:solidFill>
              <a:srgbClr val="99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8" name="Rectangle 18">
              <a:extLst>
                <a:ext uri="{FF2B5EF4-FFF2-40B4-BE49-F238E27FC236}">
                  <a16:creationId xmlns:a16="http://schemas.microsoft.com/office/drawing/2014/main" id="{CFB216BD-93CA-45DA-BE02-52DB295AC1C2}"/>
                </a:ext>
              </a:extLst>
            </p:cNvPr>
            <p:cNvSpPr>
              <a:spLocks noChangeArrowheads="1"/>
            </p:cNvSpPr>
            <p:nvPr/>
          </p:nvSpPr>
          <p:spPr bwMode="auto">
            <a:xfrm>
              <a:off x="4659" y="872"/>
              <a:ext cx="76" cy="32"/>
            </a:xfrm>
            <a:prstGeom prst="rect">
              <a:avLst/>
            </a:prstGeom>
            <a:solidFill>
              <a:srgbClr val="077ABA"/>
            </a:solid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9" name="Freeform 19">
              <a:extLst>
                <a:ext uri="{FF2B5EF4-FFF2-40B4-BE49-F238E27FC236}">
                  <a16:creationId xmlns:a16="http://schemas.microsoft.com/office/drawing/2014/main" id="{3087861A-DF8F-45C5-8691-21A853697696}"/>
                </a:ext>
              </a:extLst>
            </p:cNvPr>
            <p:cNvSpPr>
              <a:spLocks/>
            </p:cNvSpPr>
            <p:nvPr/>
          </p:nvSpPr>
          <p:spPr bwMode="auto">
            <a:xfrm>
              <a:off x="4857" y="533"/>
              <a:ext cx="6" cy="186"/>
            </a:xfrm>
            <a:custGeom>
              <a:avLst/>
              <a:gdLst/>
              <a:ahLst/>
              <a:cxnLst>
                <a:cxn ang="0">
                  <a:pos x="9" y="372"/>
                </a:cxn>
                <a:cxn ang="0">
                  <a:pos x="0" y="0"/>
                </a:cxn>
                <a:cxn ang="0">
                  <a:pos x="19" y="78"/>
                </a:cxn>
                <a:cxn ang="0">
                  <a:pos x="19" y="287"/>
                </a:cxn>
                <a:cxn ang="0">
                  <a:pos x="9" y="372"/>
                </a:cxn>
              </a:cxnLst>
              <a:rect l="0" t="0" r="r" b="b"/>
              <a:pathLst>
                <a:path w="19" h="372">
                  <a:moveTo>
                    <a:pt x="9" y="372"/>
                  </a:moveTo>
                  <a:lnTo>
                    <a:pt x="0" y="0"/>
                  </a:lnTo>
                  <a:lnTo>
                    <a:pt x="19" y="78"/>
                  </a:lnTo>
                  <a:lnTo>
                    <a:pt x="19" y="287"/>
                  </a:lnTo>
                  <a:lnTo>
                    <a:pt x="9" y="372"/>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0" name="Freeform 20">
              <a:extLst>
                <a:ext uri="{FF2B5EF4-FFF2-40B4-BE49-F238E27FC236}">
                  <a16:creationId xmlns:a16="http://schemas.microsoft.com/office/drawing/2014/main" id="{8D2B8F4B-0E98-4591-9314-3AADC32B5918}"/>
                </a:ext>
              </a:extLst>
            </p:cNvPr>
            <p:cNvSpPr>
              <a:spLocks/>
            </p:cNvSpPr>
            <p:nvPr/>
          </p:nvSpPr>
          <p:spPr bwMode="auto">
            <a:xfrm>
              <a:off x="4925" y="490"/>
              <a:ext cx="64" cy="217"/>
            </a:xfrm>
            <a:custGeom>
              <a:avLst/>
              <a:gdLst/>
              <a:ahLst/>
              <a:cxnLst>
                <a:cxn ang="0">
                  <a:pos x="0" y="434"/>
                </a:cxn>
                <a:cxn ang="0">
                  <a:pos x="194" y="0"/>
                </a:cxn>
                <a:cxn ang="0">
                  <a:pos x="157" y="125"/>
                </a:cxn>
                <a:cxn ang="0">
                  <a:pos x="56" y="372"/>
                </a:cxn>
                <a:cxn ang="0">
                  <a:pos x="0" y="434"/>
                </a:cxn>
              </a:cxnLst>
              <a:rect l="0" t="0" r="r" b="b"/>
              <a:pathLst>
                <a:path w="194" h="434">
                  <a:moveTo>
                    <a:pt x="0" y="434"/>
                  </a:moveTo>
                  <a:lnTo>
                    <a:pt x="194" y="0"/>
                  </a:lnTo>
                  <a:lnTo>
                    <a:pt x="157" y="125"/>
                  </a:lnTo>
                  <a:lnTo>
                    <a:pt x="56" y="372"/>
                  </a:lnTo>
                  <a:lnTo>
                    <a:pt x="0" y="434"/>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1" name="Freeform 21">
              <a:extLst>
                <a:ext uri="{FF2B5EF4-FFF2-40B4-BE49-F238E27FC236}">
                  <a16:creationId xmlns:a16="http://schemas.microsoft.com/office/drawing/2014/main" id="{E7FEC6E8-08DA-4D87-A0BF-021DCD1B1CB3}"/>
                </a:ext>
              </a:extLst>
            </p:cNvPr>
            <p:cNvSpPr>
              <a:spLocks/>
            </p:cNvSpPr>
            <p:nvPr/>
          </p:nvSpPr>
          <p:spPr bwMode="auto">
            <a:xfrm>
              <a:off x="4706" y="623"/>
              <a:ext cx="83" cy="92"/>
            </a:xfrm>
            <a:custGeom>
              <a:avLst/>
              <a:gdLst/>
              <a:ahLst/>
              <a:cxnLst>
                <a:cxn ang="0">
                  <a:pos x="250" y="185"/>
                </a:cxn>
                <a:cxn ang="0">
                  <a:pos x="0" y="0"/>
                </a:cxn>
                <a:cxn ang="0">
                  <a:pos x="37" y="36"/>
                </a:cxn>
                <a:cxn ang="0">
                  <a:pos x="175" y="154"/>
                </a:cxn>
                <a:cxn ang="0">
                  <a:pos x="250" y="185"/>
                </a:cxn>
              </a:cxnLst>
              <a:rect l="0" t="0" r="r" b="b"/>
              <a:pathLst>
                <a:path w="250" h="185">
                  <a:moveTo>
                    <a:pt x="250" y="185"/>
                  </a:moveTo>
                  <a:lnTo>
                    <a:pt x="0" y="0"/>
                  </a:lnTo>
                  <a:lnTo>
                    <a:pt x="37" y="36"/>
                  </a:lnTo>
                  <a:lnTo>
                    <a:pt x="175" y="154"/>
                  </a:lnTo>
                  <a:lnTo>
                    <a:pt x="250" y="185"/>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2" name="Freeform 22">
              <a:extLst>
                <a:ext uri="{FF2B5EF4-FFF2-40B4-BE49-F238E27FC236}">
                  <a16:creationId xmlns:a16="http://schemas.microsoft.com/office/drawing/2014/main" id="{01C41860-12A8-4FA2-9704-0319D9FA7921}"/>
                </a:ext>
              </a:extLst>
            </p:cNvPr>
            <p:cNvSpPr>
              <a:spLocks/>
            </p:cNvSpPr>
            <p:nvPr/>
          </p:nvSpPr>
          <p:spPr bwMode="auto">
            <a:xfrm>
              <a:off x="4731" y="443"/>
              <a:ext cx="61" cy="180"/>
            </a:xfrm>
            <a:custGeom>
              <a:avLst/>
              <a:gdLst/>
              <a:ahLst/>
              <a:cxnLst>
                <a:cxn ang="0">
                  <a:pos x="100" y="218"/>
                </a:cxn>
                <a:cxn ang="0">
                  <a:pos x="0" y="0"/>
                </a:cxn>
                <a:cxn ang="0">
                  <a:pos x="35" y="77"/>
                </a:cxn>
                <a:cxn ang="0">
                  <a:pos x="92" y="133"/>
                </a:cxn>
                <a:cxn ang="0">
                  <a:pos x="184" y="358"/>
                </a:cxn>
                <a:cxn ang="0">
                  <a:pos x="100" y="218"/>
                </a:cxn>
              </a:cxnLst>
              <a:rect l="0" t="0" r="r" b="b"/>
              <a:pathLst>
                <a:path w="184" h="358">
                  <a:moveTo>
                    <a:pt x="100" y="218"/>
                  </a:moveTo>
                  <a:lnTo>
                    <a:pt x="0" y="0"/>
                  </a:lnTo>
                  <a:lnTo>
                    <a:pt x="35" y="77"/>
                  </a:lnTo>
                  <a:lnTo>
                    <a:pt x="92" y="133"/>
                  </a:lnTo>
                  <a:lnTo>
                    <a:pt x="184" y="358"/>
                  </a:lnTo>
                  <a:lnTo>
                    <a:pt x="100" y="218"/>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3" name="Freeform 23">
              <a:extLst>
                <a:ext uri="{FF2B5EF4-FFF2-40B4-BE49-F238E27FC236}">
                  <a16:creationId xmlns:a16="http://schemas.microsoft.com/office/drawing/2014/main" id="{112FD2AD-F0ED-46B2-AE67-3CA7CFE12820}"/>
                </a:ext>
              </a:extLst>
            </p:cNvPr>
            <p:cNvSpPr>
              <a:spLocks/>
            </p:cNvSpPr>
            <p:nvPr/>
          </p:nvSpPr>
          <p:spPr bwMode="auto">
            <a:xfrm>
              <a:off x="4958" y="471"/>
              <a:ext cx="16" cy="20"/>
            </a:xfrm>
            <a:custGeom>
              <a:avLst/>
              <a:gdLst/>
              <a:ahLst/>
              <a:cxnLst>
                <a:cxn ang="0">
                  <a:pos x="16" y="0"/>
                </a:cxn>
                <a:cxn ang="0">
                  <a:pos x="0" y="40"/>
                </a:cxn>
                <a:cxn ang="0">
                  <a:pos x="47" y="40"/>
                </a:cxn>
                <a:cxn ang="0">
                  <a:pos x="16" y="0"/>
                </a:cxn>
              </a:cxnLst>
              <a:rect l="0" t="0" r="r" b="b"/>
              <a:pathLst>
                <a:path w="47" h="40">
                  <a:moveTo>
                    <a:pt x="16" y="0"/>
                  </a:moveTo>
                  <a:lnTo>
                    <a:pt x="0" y="40"/>
                  </a:lnTo>
                  <a:lnTo>
                    <a:pt x="47" y="40"/>
                  </a:lnTo>
                  <a:lnTo>
                    <a:pt x="16"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4" name="Freeform 24">
              <a:extLst>
                <a:ext uri="{FF2B5EF4-FFF2-40B4-BE49-F238E27FC236}">
                  <a16:creationId xmlns:a16="http://schemas.microsoft.com/office/drawing/2014/main" id="{39D734B0-48F7-4CF1-B516-034DAF3D486B}"/>
                </a:ext>
              </a:extLst>
            </p:cNvPr>
            <p:cNvSpPr>
              <a:spLocks/>
            </p:cNvSpPr>
            <p:nvPr/>
          </p:nvSpPr>
          <p:spPr bwMode="auto">
            <a:xfrm>
              <a:off x="5011" y="617"/>
              <a:ext cx="17" cy="19"/>
            </a:xfrm>
            <a:custGeom>
              <a:avLst/>
              <a:gdLst/>
              <a:ahLst/>
              <a:cxnLst>
                <a:cxn ang="0">
                  <a:pos x="0" y="0"/>
                </a:cxn>
                <a:cxn ang="0">
                  <a:pos x="0" y="39"/>
                </a:cxn>
                <a:cxn ang="0">
                  <a:pos x="51" y="39"/>
                </a:cxn>
                <a:cxn ang="0">
                  <a:pos x="0" y="0"/>
                </a:cxn>
              </a:cxnLst>
              <a:rect l="0" t="0" r="r" b="b"/>
              <a:pathLst>
                <a:path w="51" h="39">
                  <a:moveTo>
                    <a:pt x="0" y="0"/>
                  </a:moveTo>
                  <a:lnTo>
                    <a:pt x="0" y="39"/>
                  </a:lnTo>
                  <a:lnTo>
                    <a:pt x="51" y="39"/>
                  </a:lnTo>
                  <a:lnTo>
                    <a:pt x="0"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5" name="Freeform 25">
              <a:extLst>
                <a:ext uri="{FF2B5EF4-FFF2-40B4-BE49-F238E27FC236}">
                  <a16:creationId xmlns:a16="http://schemas.microsoft.com/office/drawing/2014/main" id="{78683EFA-2888-4BF8-83A8-3214185EA0CA}"/>
                </a:ext>
              </a:extLst>
            </p:cNvPr>
            <p:cNvSpPr>
              <a:spLocks/>
            </p:cNvSpPr>
            <p:nvPr/>
          </p:nvSpPr>
          <p:spPr bwMode="auto">
            <a:xfrm>
              <a:off x="4748" y="345"/>
              <a:ext cx="17" cy="42"/>
            </a:xfrm>
            <a:custGeom>
              <a:avLst/>
              <a:gdLst/>
              <a:ahLst/>
              <a:cxnLst>
                <a:cxn ang="0">
                  <a:pos x="23" y="0"/>
                </a:cxn>
                <a:cxn ang="0">
                  <a:pos x="0" y="84"/>
                </a:cxn>
                <a:cxn ang="0">
                  <a:pos x="53" y="54"/>
                </a:cxn>
                <a:cxn ang="0">
                  <a:pos x="23" y="0"/>
                </a:cxn>
              </a:cxnLst>
              <a:rect l="0" t="0" r="r" b="b"/>
              <a:pathLst>
                <a:path w="53" h="84">
                  <a:moveTo>
                    <a:pt x="23" y="0"/>
                  </a:moveTo>
                  <a:lnTo>
                    <a:pt x="0" y="84"/>
                  </a:lnTo>
                  <a:lnTo>
                    <a:pt x="53" y="54"/>
                  </a:lnTo>
                  <a:lnTo>
                    <a:pt x="23"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6" name="Freeform 26">
              <a:extLst>
                <a:ext uri="{FF2B5EF4-FFF2-40B4-BE49-F238E27FC236}">
                  <a16:creationId xmlns:a16="http://schemas.microsoft.com/office/drawing/2014/main" id="{5B183734-D76E-4C1C-9495-EE48E19B18F1}"/>
                </a:ext>
              </a:extLst>
            </p:cNvPr>
            <p:cNvSpPr>
              <a:spLocks/>
            </p:cNvSpPr>
            <p:nvPr/>
          </p:nvSpPr>
          <p:spPr bwMode="auto">
            <a:xfrm>
              <a:off x="4814" y="518"/>
              <a:ext cx="12" cy="24"/>
            </a:xfrm>
            <a:custGeom>
              <a:avLst/>
              <a:gdLst/>
              <a:ahLst/>
              <a:cxnLst>
                <a:cxn ang="0">
                  <a:pos x="8" y="0"/>
                </a:cxn>
                <a:cxn ang="0">
                  <a:pos x="0" y="45"/>
                </a:cxn>
                <a:cxn ang="0">
                  <a:pos x="36" y="49"/>
                </a:cxn>
                <a:cxn ang="0">
                  <a:pos x="8" y="0"/>
                </a:cxn>
              </a:cxnLst>
              <a:rect l="0" t="0" r="r" b="b"/>
              <a:pathLst>
                <a:path w="36" h="49">
                  <a:moveTo>
                    <a:pt x="8" y="0"/>
                  </a:moveTo>
                  <a:lnTo>
                    <a:pt x="0" y="45"/>
                  </a:lnTo>
                  <a:lnTo>
                    <a:pt x="36" y="49"/>
                  </a:lnTo>
                  <a:lnTo>
                    <a:pt x="8"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7" name="Freeform 27">
              <a:extLst>
                <a:ext uri="{FF2B5EF4-FFF2-40B4-BE49-F238E27FC236}">
                  <a16:creationId xmlns:a16="http://schemas.microsoft.com/office/drawing/2014/main" id="{4BFAFCB1-E883-4A87-9CB4-7A9B9A7844B8}"/>
                </a:ext>
              </a:extLst>
            </p:cNvPr>
            <p:cNvSpPr>
              <a:spLocks/>
            </p:cNvSpPr>
            <p:nvPr/>
          </p:nvSpPr>
          <p:spPr bwMode="auto">
            <a:xfrm>
              <a:off x="4677" y="564"/>
              <a:ext cx="20" cy="30"/>
            </a:xfrm>
            <a:custGeom>
              <a:avLst/>
              <a:gdLst/>
              <a:ahLst/>
              <a:cxnLst>
                <a:cxn ang="0">
                  <a:pos x="0" y="0"/>
                </a:cxn>
                <a:cxn ang="0">
                  <a:pos x="6" y="60"/>
                </a:cxn>
                <a:cxn ang="0">
                  <a:pos x="59" y="0"/>
                </a:cxn>
                <a:cxn ang="0">
                  <a:pos x="0" y="0"/>
                </a:cxn>
              </a:cxnLst>
              <a:rect l="0" t="0" r="r" b="b"/>
              <a:pathLst>
                <a:path w="59" h="60">
                  <a:moveTo>
                    <a:pt x="0" y="0"/>
                  </a:moveTo>
                  <a:lnTo>
                    <a:pt x="6" y="60"/>
                  </a:lnTo>
                  <a:lnTo>
                    <a:pt x="59" y="0"/>
                  </a:lnTo>
                  <a:lnTo>
                    <a:pt x="0"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8" name="Freeform 28">
              <a:extLst>
                <a:ext uri="{FF2B5EF4-FFF2-40B4-BE49-F238E27FC236}">
                  <a16:creationId xmlns:a16="http://schemas.microsoft.com/office/drawing/2014/main" id="{48634A07-73A6-4B91-85B0-96E24835695D}"/>
                </a:ext>
              </a:extLst>
            </p:cNvPr>
            <p:cNvSpPr>
              <a:spLocks/>
            </p:cNvSpPr>
            <p:nvPr/>
          </p:nvSpPr>
          <p:spPr bwMode="auto">
            <a:xfrm>
              <a:off x="4958" y="1005"/>
              <a:ext cx="20" cy="30"/>
            </a:xfrm>
            <a:custGeom>
              <a:avLst/>
              <a:gdLst/>
              <a:ahLst/>
              <a:cxnLst>
                <a:cxn ang="0">
                  <a:pos x="0" y="0"/>
                </a:cxn>
                <a:cxn ang="0">
                  <a:pos x="0" y="61"/>
                </a:cxn>
                <a:cxn ang="0">
                  <a:pos x="60" y="61"/>
                </a:cxn>
                <a:cxn ang="0">
                  <a:pos x="0" y="0"/>
                </a:cxn>
              </a:cxnLst>
              <a:rect l="0" t="0" r="r" b="b"/>
              <a:pathLst>
                <a:path w="60" h="61">
                  <a:moveTo>
                    <a:pt x="0" y="0"/>
                  </a:moveTo>
                  <a:lnTo>
                    <a:pt x="0" y="61"/>
                  </a:lnTo>
                  <a:lnTo>
                    <a:pt x="60" y="61"/>
                  </a:lnTo>
                  <a:lnTo>
                    <a:pt x="0" y="0"/>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grpSp>
        <p:nvGrpSpPr>
          <p:cNvPr id="29" name="Group 29">
            <a:extLst>
              <a:ext uri="{FF2B5EF4-FFF2-40B4-BE49-F238E27FC236}">
                <a16:creationId xmlns:a16="http://schemas.microsoft.com/office/drawing/2014/main" id="{B69CAB19-9E3E-4D96-A6F1-38EF4A49AAD2}"/>
              </a:ext>
            </a:extLst>
          </p:cNvPr>
          <p:cNvGrpSpPr>
            <a:grpSpLocks/>
          </p:cNvGrpSpPr>
          <p:nvPr/>
        </p:nvGrpSpPr>
        <p:grpSpPr bwMode="auto">
          <a:xfrm>
            <a:off x="7380348" y="4725144"/>
            <a:ext cx="1109663" cy="1219200"/>
            <a:chOff x="4896" y="0"/>
            <a:chExt cx="699" cy="768"/>
          </a:xfrm>
        </p:grpSpPr>
        <p:sp>
          <p:nvSpPr>
            <p:cNvPr id="30" name="Freeform 30">
              <a:extLst>
                <a:ext uri="{FF2B5EF4-FFF2-40B4-BE49-F238E27FC236}">
                  <a16:creationId xmlns:a16="http://schemas.microsoft.com/office/drawing/2014/main" id="{FC53DE55-3767-44B0-A9AC-FF92362A08F8}"/>
                </a:ext>
              </a:extLst>
            </p:cNvPr>
            <p:cNvSpPr>
              <a:spLocks/>
            </p:cNvSpPr>
            <p:nvPr/>
          </p:nvSpPr>
          <p:spPr bwMode="auto">
            <a:xfrm>
              <a:off x="4896" y="624"/>
              <a:ext cx="181" cy="144"/>
            </a:xfrm>
            <a:custGeom>
              <a:avLst/>
              <a:gdLst/>
              <a:ahLst/>
              <a:cxnLst>
                <a:cxn ang="0">
                  <a:pos x="542" y="48"/>
                </a:cxn>
                <a:cxn ang="0">
                  <a:pos x="477" y="0"/>
                </a:cxn>
                <a:cxn ang="0">
                  <a:pos x="0" y="282"/>
                </a:cxn>
                <a:cxn ang="0">
                  <a:pos x="28" y="288"/>
                </a:cxn>
                <a:cxn ang="0">
                  <a:pos x="449" y="66"/>
                </a:cxn>
                <a:cxn ang="0">
                  <a:pos x="506" y="108"/>
                </a:cxn>
                <a:cxn ang="0">
                  <a:pos x="542" y="48"/>
                </a:cxn>
              </a:cxnLst>
              <a:rect l="0" t="0" r="r" b="b"/>
              <a:pathLst>
                <a:path w="542" h="288">
                  <a:moveTo>
                    <a:pt x="542" y="48"/>
                  </a:moveTo>
                  <a:lnTo>
                    <a:pt x="477" y="0"/>
                  </a:lnTo>
                  <a:lnTo>
                    <a:pt x="0" y="282"/>
                  </a:lnTo>
                  <a:lnTo>
                    <a:pt x="28" y="288"/>
                  </a:lnTo>
                  <a:lnTo>
                    <a:pt x="449" y="66"/>
                  </a:lnTo>
                  <a:lnTo>
                    <a:pt x="506" y="108"/>
                  </a:lnTo>
                  <a:lnTo>
                    <a:pt x="542" y="48"/>
                  </a:lnTo>
                  <a:close/>
                </a:path>
              </a:pathLst>
            </a:custGeom>
            <a:solidFill>
              <a:srgbClr val="000016"/>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nvGrpSpPr>
            <p:cNvPr id="31" name="Group 31">
              <a:extLst>
                <a:ext uri="{FF2B5EF4-FFF2-40B4-BE49-F238E27FC236}">
                  <a16:creationId xmlns:a16="http://schemas.microsoft.com/office/drawing/2014/main" id="{EC7C5888-1DFD-4F7D-A89B-19C856AC04E2}"/>
                </a:ext>
              </a:extLst>
            </p:cNvPr>
            <p:cNvGrpSpPr>
              <a:grpSpLocks/>
            </p:cNvGrpSpPr>
            <p:nvPr/>
          </p:nvGrpSpPr>
          <p:grpSpPr bwMode="auto">
            <a:xfrm>
              <a:off x="4992" y="0"/>
              <a:ext cx="603" cy="718"/>
              <a:chOff x="5011" y="188"/>
              <a:chExt cx="603" cy="718"/>
            </a:xfrm>
          </p:grpSpPr>
          <p:sp>
            <p:nvSpPr>
              <p:cNvPr id="32" name="Freeform 32">
                <a:extLst>
                  <a:ext uri="{FF2B5EF4-FFF2-40B4-BE49-F238E27FC236}">
                    <a16:creationId xmlns:a16="http://schemas.microsoft.com/office/drawing/2014/main" id="{037E042E-4960-4929-9470-1C651E515DF7}"/>
                  </a:ext>
                </a:extLst>
              </p:cNvPr>
              <p:cNvSpPr>
                <a:spLocks/>
              </p:cNvSpPr>
              <p:nvPr/>
            </p:nvSpPr>
            <p:spPr bwMode="auto">
              <a:xfrm>
                <a:off x="5011" y="188"/>
                <a:ext cx="522" cy="713"/>
              </a:xfrm>
              <a:custGeom>
                <a:avLst/>
                <a:gdLst/>
                <a:ahLst/>
                <a:cxnLst>
                  <a:cxn ang="0">
                    <a:pos x="250" y="37"/>
                  </a:cxn>
                  <a:cxn ang="0">
                    <a:pos x="293" y="16"/>
                  </a:cxn>
                  <a:cxn ang="0">
                    <a:pos x="338" y="8"/>
                  </a:cxn>
                  <a:cxn ang="0">
                    <a:pos x="391" y="3"/>
                  </a:cxn>
                  <a:cxn ang="0">
                    <a:pos x="474" y="19"/>
                  </a:cxn>
                  <a:cxn ang="0">
                    <a:pos x="497" y="101"/>
                  </a:cxn>
                  <a:cxn ang="0">
                    <a:pos x="544" y="160"/>
                  </a:cxn>
                  <a:cxn ang="0">
                    <a:pos x="647" y="155"/>
                  </a:cxn>
                  <a:cxn ang="0">
                    <a:pos x="1076" y="213"/>
                  </a:cxn>
                  <a:cxn ang="0">
                    <a:pos x="1267" y="329"/>
                  </a:cxn>
                  <a:cxn ang="0">
                    <a:pos x="1380" y="418"/>
                  </a:cxn>
                  <a:cxn ang="0">
                    <a:pos x="1416" y="434"/>
                  </a:cxn>
                  <a:cxn ang="0">
                    <a:pos x="1427" y="451"/>
                  </a:cxn>
                  <a:cxn ang="0">
                    <a:pos x="1426" y="473"/>
                  </a:cxn>
                  <a:cxn ang="0">
                    <a:pos x="1423" y="509"/>
                  </a:cxn>
                  <a:cxn ang="0">
                    <a:pos x="1475" y="562"/>
                  </a:cxn>
                  <a:cxn ang="0">
                    <a:pos x="1492" y="630"/>
                  </a:cxn>
                  <a:cxn ang="0">
                    <a:pos x="1567" y="708"/>
                  </a:cxn>
                  <a:cxn ang="0">
                    <a:pos x="1555" y="810"/>
                  </a:cxn>
                  <a:cxn ang="0">
                    <a:pos x="1567" y="911"/>
                  </a:cxn>
                  <a:cxn ang="0">
                    <a:pos x="1558" y="971"/>
                  </a:cxn>
                  <a:cxn ang="0">
                    <a:pos x="1537" y="1020"/>
                  </a:cxn>
                  <a:cxn ang="0">
                    <a:pos x="1495" y="1072"/>
                  </a:cxn>
                  <a:cxn ang="0">
                    <a:pos x="1406" y="1183"/>
                  </a:cxn>
                  <a:cxn ang="0">
                    <a:pos x="1375" y="1419"/>
                  </a:cxn>
                  <a:cxn ang="0">
                    <a:pos x="500" y="1264"/>
                  </a:cxn>
                  <a:cxn ang="0">
                    <a:pos x="483" y="1175"/>
                  </a:cxn>
                  <a:cxn ang="0">
                    <a:pos x="438" y="1219"/>
                  </a:cxn>
                  <a:cxn ang="0">
                    <a:pos x="377" y="1285"/>
                  </a:cxn>
                  <a:cxn ang="0">
                    <a:pos x="175" y="1271"/>
                  </a:cxn>
                  <a:cxn ang="0">
                    <a:pos x="87" y="1211"/>
                  </a:cxn>
                  <a:cxn ang="0">
                    <a:pos x="228" y="1093"/>
                  </a:cxn>
                  <a:cxn ang="0">
                    <a:pos x="387" y="1005"/>
                  </a:cxn>
                  <a:cxn ang="0">
                    <a:pos x="359" y="946"/>
                  </a:cxn>
                  <a:cxn ang="0">
                    <a:pos x="359" y="822"/>
                  </a:cxn>
                  <a:cxn ang="0">
                    <a:pos x="333" y="666"/>
                  </a:cxn>
                  <a:cxn ang="0">
                    <a:pos x="192" y="608"/>
                  </a:cxn>
                  <a:cxn ang="0">
                    <a:pos x="96" y="505"/>
                  </a:cxn>
                  <a:cxn ang="0">
                    <a:pos x="0" y="349"/>
                  </a:cxn>
                  <a:cxn ang="0">
                    <a:pos x="70" y="179"/>
                  </a:cxn>
                  <a:cxn ang="0">
                    <a:pos x="184" y="68"/>
                  </a:cxn>
                </a:cxnLst>
                <a:rect l="0" t="0" r="r" b="b"/>
                <a:pathLst>
                  <a:path w="1567" h="1426">
                    <a:moveTo>
                      <a:pt x="227" y="54"/>
                    </a:moveTo>
                    <a:lnTo>
                      <a:pt x="250" y="37"/>
                    </a:lnTo>
                    <a:lnTo>
                      <a:pt x="272" y="25"/>
                    </a:lnTo>
                    <a:lnTo>
                      <a:pt x="293" y="16"/>
                    </a:lnTo>
                    <a:lnTo>
                      <a:pt x="315" y="12"/>
                    </a:lnTo>
                    <a:lnTo>
                      <a:pt x="338" y="8"/>
                    </a:lnTo>
                    <a:lnTo>
                      <a:pt x="364" y="6"/>
                    </a:lnTo>
                    <a:lnTo>
                      <a:pt x="391" y="3"/>
                    </a:lnTo>
                    <a:lnTo>
                      <a:pt x="423" y="0"/>
                    </a:lnTo>
                    <a:lnTo>
                      <a:pt x="474" y="19"/>
                    </a:lnTo>
                    <a:lnTo>
                      <a:pt x="497" y="54"/>
                    </a:lnTo>
                    <a:lnTo>
                      <a:pt x="497" y="101"/>
                    </a:lnTo>
                    <a:lnTo>
                      <a:pt x="544" y="116"/>
                    </a:lnTo>
                    <a:lnTo>
                      <a:pt x="544" y="160"/>
                    </a:lnTo>
                    <a:lnTo>
                      <a:pt x="572" y="175"/>
                    </a:lnTo>
                    <a:lnTo>
                      <a:pt x="647" y="155"/>
                    </a:lnTo>
                    <a:lnTo>
                      <a:pt x="886" y="155"/>
                    </a:lnTo>
                    <a:lnTo>
                      <a:pt x="1076" y="213"/>
                    </a:lnTo>
                    <a:lnTo>
                      <a:pt x="1134" y="253"/>
                    </a:lnTo>
                    <a:lnTo>
                      <a:pt x="1267" y="329"/>
                    </a:lnTo>
                    <a:lnTo>
                      <a:pt x="1319" y="374"/>
                    </a:lnTo>
                    <a:lnTo>
                      <a:pt x="1380" y="418"/>
                    </a:lnTo>
                    <a:lnTo>
                      <a:pt x="1401" y="425"/>
                    </a:lnTo>
                    <a:lnTo>
                      <a:pt x="1416" y="434"/>
                    </a:lnTo>
                    <a:lnTo>
                      <a:pt x="1423" y="441"/>
                    </a:lnTo>
                    <a:lnTo>
                      <a:pt x="1427" y="451"/>
                    </a:lnTo>
                    <a:lnTo>
                      <a:pt x="1427" y="461"/>
                    </a:lnTo>
                    <a:lnTo>
                      <a:pt x="1426" y="473"/>
                    </a:lnTo>
                    <a:lnTo>
                      <a:pt x="1424" y="490"/>
                    </a:lnTo>
                    <a:lnTo>
                      <a:pt x="1423" y="509"/>
                    </a:lnTo>
                    <a:lnTo>
                      <a:pt x="1475" y="529"/>
                    </a:lnTo>
                    <a:lnTo>
                      <a:pt x="1475" y="562"/>
                    </a:lnTo>
                    <a:lnTo>
                      <a:pt x="1492" y="597"/>
                    </a:lnTo>
                    <a:lnTo>
                      <a:pt x="1492" y="630"/>
                    </a:lnTo>
                    <a:lnTo>
                      <a:pt x="1509" y="664"/>
                    </a:lnTo>
                    <a:lnTo>
                      <a:pt x="1567" y="708"/>
                    </a:lnTo>
                    <a:lnTo>
                      <a:pt x="1567" y="752"/>
                    </a:lnTo>
                    <a:lnTo>
                      <a:pt x="1555" y="810"/>
                    </a:lnTo>
                    <a:lnTo>
                      <a:pt x="1567" y="873"/>
                    </a:lnTo>
                    <a:lnTo>
                      <a:pt x="1567" y="911"/>
                    </a:lnTo>
                    <a:lnTo>
                      <a:pt x="1564" y="944"/>
                    </a:lnTo>
                    <a:lnTo>
                      <a:pt x="1558" y="971"/>
                    </a:lnTo>
                    <a:lnTo>
                      <a:pt x="1550" y="996"/>
                    </a:lnTo>
                    <a:lnTo>
                      <a:pt x="1537" y="1020"/>
                    </a:lnTo>
                    <a:lnTo>
                      <a:pt x="1519" y="1045"/>
                    </a:lnTo>
                    <a:lnTo>
                      <a:pt x="1495" y="1072"/>
                    </a:lnTo>
                    <a:lnTo>
                      <a:pt x="1463" y="1103"/>
                    </a:lnTo>
                    <a:lnTo>
                      <a:pt x="1406" y="1183"/>
                    </a:lnTo>
                    <a:lnTo>
                      <a:pt x="1358" y="1296"/>
                    </a:lnTo>
                    <a:lnTo>
                      <a:pt x="1375" y="1419"/>
                    </a:lnTo>
                    <a:lnTo>
                      <a:pt x="492" y="1426"/>
                    </a:lnTo>
                    <a:lnTo>
                      <a:pt x="500" y="1264"/>
                    </a:lnTo>
                    <a:lnTo>
                      <a:pt x="552" y="1167"/>
                    </a:lnTo>
                    <a:lnTo>
                      <a:pt x="483" y="1175"/>
                    </a:lnTo>
                    <a:lnTo>
                      <a:pt x="438" y="1167"/>
                    </a:lnTo>
                    <a:lnTo>
                      <a:pt x="438" y="1219"/>
                    </a:lnTo>
                    <a:lnTo>
                      <a:pt x="395" y="1227"/>
                    </a:lnTo>
                    <a:lnTo>
                      <a:pt x="377" y="1285"/>
                    </a:lnTo>
                    <a:lnTo>
                      <a:pt x="237" y="1315"/>
                    </a:lnTo>
                    <a:lnTo>
                      <a:pt x="175" y="1271"/>
                    </a:lnTo>
                    <a:lnTo>
                      <a:pt x="96" y="1271"/>
                    </a:lnTo>
                    <a:lnTo>
                      <a:pt x="87" y="1211"/>
                    </a:lnTo>
                    <a:lnTo>
                      <a:pt x="132" y="1159"/>
                    </a:lnTo>
                    <a:lnTo>
                      <a:pt x="228" y="1093"/>
                    </a:lnTo>
                    <a:lnTo>
                      <a:pt x="308" y="1078"/>
                    </a:lnTo>
                    <a:lnTo>
                      <a:pt x="387" y="1005"/>
                    </a:lnTo>
                    <a:lnTo>
                      <a:pt x="387" y="982"/>
                    </a:lnTo>
                    <a:lnTo>
                      <a:pt x="359" y="946"/>
                    </a:lnTo>
                    <a:lnTo>
                      <a:pt x="359" y="888"/>
                    </a:lnTo>
                    <a:lnTo>
                      <a:pt x="359" y="822"/>
                    </a:lnTo>
                    <a:lnTo>
                      <a:pt x="333" y="755"/>
                    </a:lnTo>
                    <a:lnTo>
                      <a:pt x="333" y="666"/>
                    </a:lnTo>
                    <a:lnTo>
                      <a:pt x="237" y="603"/>
                    </a:lnTo>
                    <a:lnTo>
                      <a:pt x="192" y="608"/>
                    </a:lnTo>
                    <a:lnTo>
                      <a:pt x="84" y="560"/>
                    </a:lnTo>
                    <a:lnTo>
                      <a:pt x="96" y="505"/>
                    </a:lnTo>
                    <a:lnTo>
                      <a:pt x="36" y="437"/>
                    </a:lnTo>
                    <a:lnTo>
                      <a:pt x="0" y="349"/>
                    </a:lnTo>
                    <a:lnTo>
                      <a:pt x="17" y="245"/>
                    </a:lnTo>
                    <a:lnTo>
                      <a:pt x="70" y="179"/>
                    </a:lnTo>
                    <a:lnTo>
                      <a:pt x="141" y="98"/>
                    </a:lnTo>
                    <a:lnTo>
                      <a:pt x="184" y="68"/>
                    </a:lnTo>
                    <a:lnTo>
                      <a:pt x="227" y="54"/>
                    </a:lnTo>
                    <a:close/>
                  </a:path>
                </a:pathLst>
              </a:custGeom>
              <a:solidFill>
                <a:srgbClr val="00000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33" name="Freeform 33">
                <a:extLst>
                  <a:ext uri="{FF2B5EF4-FFF2-40B4-BE49-F238E27FC236}">
                    <a16:creationId xmlns:a16="http://schemas.microsoft.com/office/drawing/2014/main" id="{A5DAE137-FAEF-46E4-9E2F-4728FDEAE5B4}"/>
                  </a:ext>
                </a:extLst>
              </p:cNvPr>
              <p:cNvSpPr>
                <a:spLocks/>
              </p:cNvSpPr>
              <p:nvPr/>
            </p:nvSpPr>
            <p:spPr bwMode="auto">
              <a:xfrm>
                <a:off x="5011" y="344"/>
                <a:ext cx="192" cy="183"/>
              </a:xfrm>
              <a:custGeom>
                <a:avLst/>
                <a:gdLst/>
                <a:ahLst/>
                <a:cxnLst>
                  <a:cxn ang="0">
                    <a:pos x="0" y="24"/>
                  </a:cxn>
                  <a:cxn ang="0">
                    <a:pos x="0" y="90"/>
                  </a:cxn>
                  <a:cxn ang="0">
                    <a:pos x="41" y="147"/>
                  </a:cxn>
                  <a:cxn ang="0">
                    <a:pos x="120" y="195"/>
                  </a:cxn>
                  <a:cxn ang="0">
                    <a:pos x="200" y="186"/>
                  </a:cxn>
                  <a:cxn ang="0">
                    <a:pos x="311" y="152"/>
                  </a:cxn>
                  <a:cxn ang="0">
                    <a:pos x="425" y="200"/>
                  </a:cxn>
                  <a:cxn ang="0">
                    <a:pos x="385" y="263"/>
                  </a:cxn>
                  <a:cxn ang="0">
                    <a:pos x="341" y="266"/>
                  </a:cxn>
                  <a:cxn ang="0">
                    <a:pos x="232" y="290"/>
                  </a:cxn>
                  <a:cxn ang="0">
                    <a:pos x="317" y="347"/>
                  </a:cxn>
                  <a:cxn ang="0">
                    <a:pos x="419" y="365"/>
                  </a:cxn>
                  <a:cxn ang="0">
                    <a:pos x="487" y="365"/>
                  </a:cxn>
                  <a:cxn ang="0">
                    <a:pos x="576" y="323"/>
                  </a:cxn>
                  <a:cxn ang="0">
                    <a:pos x="537" y="247"/>
                  </a:cxn>
                  <a:cxn ang="0">
                    <a:pos x="475" y="147"/>
                  </a:cxn>
                  <a:cxn ang="0">
                    <a:pos x="317" y="33"/>
                  </a:cxn>
                  <a:cxn ang="0">
                    <a:pos x="203" y="0"/>
                  </a:cxn>
                  <a:cxn ang="0">
                    <a:pos x="74" y="14"/>
                  </a:cxn>
                  <a:cxn ang="0">
                    <a:pos x="71" y="14"/>
                  </a:cxn>
                  <a:cxn ang="0">
                    <a:pos x="61" y="15"/>
                  </a:cxn>
                  <a:cxn ang="0">
                    <a:pos x="48" y="18"/>
                  </a:cxn>
                  <a:cxn ang="0">
                    <a:pos x="34" y="19"/>
                  </a:cxn>
                  <a:cxn ang="0">
                    <a:pos x="19" y="20"/>
                  </a:cxn>
                  <a:cxn ang="0">
                    <a:pos x="8" y="22"/>
                  </a:cxn>
                  <a:cxn ang="0">
                    <a:pos x="0" y="24"/>
                  </a:cxn>
                  <a:cxn ang="0">
                    <a:pos x="0" y="24"/>
                  </a:cxn>
                </a:cxnLst>
                <a:rect l="0" t="0" r="r" b="b"/>
                <a:pathLst>
                  <a:path w="576" h="365">
                    <a:moveTo>
                      <a:pt x="0" y="24"/>
                    </a:moveTo>
                    <a:lnTo>
                      <a:pt x="0" y="90"/>
                    </a:lnTo>
                    <a:lnTo>
                      <a:pt x="41" y="147"/>
                    </a:lnTo>
                    <a:lnTo>
                      <a:pt x="120" y="195"/>
                    </a:lnTo>
                    <a:lnTo>
                      <a:pt x="200" y="186"/>
                    </a:lnTo>
                    <a:lnTo>
                      <a:pt x="311" y="152"/>
                    </a:lnTo>
                    <a:lnTo>
                      <a:pt x="425" y="200"/>
                    </a:lnTo>
                    <a:lnTo>
                      <a:pt x="385" y="263"/>
                    </a:lnTo>
                    <a:lnTo>
                      <a:pt x="341" y="266"/>
                    </a:lnTo>
                    <a:lnTo>
                      <a:pt x="232" y="290"/>
                    </a:lnTo>
                    <a:lnTo>
                      <a:pt x="317" y="347"/>
                    </a:lnTo>
                    <a:lnTo>
                      <a:pt x="419" y="365"/>
                    </a:lnTo>
                    <a:lnTo>
                      <a:pt x="487" y="365"/>
                    </a:lnTo>
                    <a:lnTo>
                      <a:pt x="576" y="323"/>
                    </a:lnTo>
                    <a:lnTo>
                      <a:pt x="537" y="247"/>
                    </a:lnTo>
                    <a:lnTo>
                      <a:pt x="475" y="147"/>
                    </a:lnTo>
                    <a:lnTo>
                      <a:pt x="317" y="33"/>
                    </a:lnTo>
                    <a:lnTo>
                      <a:pt x="203" y="0"/>
                    </a:lnTo>
                    <a:lnTo>
                      <a:pt x="74" y="14"/>
                    </a:lnTo>
                    <a:lnTo>
                      <a:pt x="71" y="14"/>
                    </a:lnTo>
                    <a:lnTo>
                      <a:pt x="61" y="15"/>
                    </a:lnTo>
                    <a:lnTo>
                      <a:pt x="48" y="18"/>
                    </a:lnTo>
                    <a:lnTo>
                      <a:pt x="34" y="19"/>
                    </a:lnTo>
                    <a:lnTo>
                      <a:pt x="19" y="20"/>
                    </a:lnTo>
                    <a:lnTo>
                      <a:pt x="8" y="22"/>
                    </a:lnTo>
                    <a:lnTo>
                      <a:pt x="0" y="24"/>
                    </a:lnTo>
                    <a:lnTo>
                      <a:pt x="0" y="24"/>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34" name="Freeform 34">
                <a:extLst>
                  <a:ext uri="{FF2B5EF4-FFF2-40B4-BE49-F238E27FC236}">
                    <a16:creationId xmlns:a16="http://schemas.microsoft.com/office/drawing/2014/main" id="{CD6E1E32-0129-4CEF-B656-E3C9E80B90EB}"/>
                  </a:ext>
                </a:extLst>
              </p:cNvPr>
              <p:cNvSpPr>
                <a:spLocks/>
              </p:cNvSpPr>
              <p:nvPr/>
            </p:nvSpPr>
            <p:spPr bwMode="auto">
              <a:xfrm>
                <a:off x="5046" y="454"/>
                <a:ext cx="83" cy="33"/>
              </a:xfrm>
              <a:custGeom>
                <a:avLst/>
                <a:gdLst/>
                <a:ahLst/>
                <a:cxnLst>
                  <a:cxn ang="0">
                    <a:pos x="0" y="23"/>
                  </a:cxn>
                  <a:cxn ang="0">
                    <a:pos x="174" y="0"/>
                  </a:cxn>
                  <a:cxn ang="0">
                    <a:pos x="249" y="42"/>
                  </a:cxn>
                  <a:cxn ang="0">
                    <a:pos x="100" y="66"/>
                  </a:cxn>
                  <a:cxn ang="0">
                    <a:pos x="0" y="23"/>
                  </a:cxn>
                </a:cxnLst>
                <a:rect l="0" t="0" r="r" b="b"/>
                <a:pathLst>
                  <a:path w="249" h="66">
                    <a:moveTo>
                      <a:pt x="0" y="23"/>
                    </a:moveTo>
                    <a:lnTo>
                      <a:pt x="174" y="0"/>
                    </a:lnTo>
                    <a:lnTo>
                      <a:pt x="249" y="42"/>
                    </a:lnTo>
                    <a:lnTo>
                      <a:pt x="100" y="66"/>
                    </a:lnTo>
                    <a:lnTo>
                      <a:pt x="0" y="23"/>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35" name="Freeform 35">
                <a:extLst>
                  <a:ext uri="{FF2B5EF4-FFF2-40B4-BE49-F238E27FC236}">
                    <a16:creationId xmlns:a16="http://schemas.microsoft.com/office/drawing/2014/main" id="{FDDEED76-D385-48CC-9403-D3C530782493}"/>
                  </a:ext>
                </a:extLst>
              </p:cNvPr>
              <p:cNvSpPr>
                <a:spLocks/>
              </p:cNvSpPr>
              <p:nvPr/>
            </p:nvSpPr>
            <p:spPr bwMode="auto">
              <a:xfrm>
                <a:off x="5158" y="501"/>
                <a:ext cx="174" cy="142"/>
              </a:xfrm>
              <a:custGeom>
                <a:avLst/>
                <a:gdLst/>
                <a:ahLst/>
                <a:cxnLst>
                  <a:cxn ang="0">
                    <a:pos x="152" y="109"/>
                  </a:cxn>
                  <a:cxn ang="0">
                    <a:pos x="108" y="90"/>
                  </a:cxn>
                  <a:cxn ang="0">
                    <a:pos x="52" y="0"/>
                  </a:cxn>
                  <a:cxn ang="0">
                    <a:pos x="0" y="9"/>
                  </a:cxn>
                  <a:cxn ang="0">
                    <a:pos x="0" y="51"/>
                  </a:cxn>
                  <a:cxn ang="0">
                    <a:pos x="52" y="85"/>
                  </a:cxn>
                  <a:cxn ang="0">
                    <a:pos x="52" y="143"/>
                  </a:cxn>
                  <a:cxn ang="0">
                    <a:pos x="96" y="189"/>
                  </a:cxn>
                  <a:cxn ang="0">
                    <a:pos x="135" y="228"/>
                  </a:cxn>
                  <a:cxn ang="0">
                    <a:pos x="175" y="247"/>
                  </a:cxn>
                  <a:cxn ang="0">
                    <a:pos x="232" y="242"/>
                  </a:cxn>
                  <a:cxn ang="0">
                    <a:pos x="314" y="242"/>
                  </a:cxn>
                  <a:cxn ang="0">
                    <a:pos x="381" y="283"/>
                  </a:cxn>
                  <a:cxn ang="0">
                    <a:pos x="522" y="283"/>
                  </a:cxn>
                  <a:cxn ang="0">
                    <a:pos x="501" y="209"/>
                  </a:cxn>
                  <a:cxn ang="0">
                    <a:pos x="393" y="204"/>
                  </a:cxn>
                  <a:cxn ang="0">
                    <a:pos x="275" y="199"/>
                  </a:cxn>
                  <a:cxn ang="0">
                    <a:pos x="246" y="167"/>
                  </a:cxn>
                  <a:cxn ang="0">
                    <a:pos x="187" y="157"/>
                  </a:cxn>
                  <a:cxn ang="0">
                    <a:pos x="152" y="109"/>
                  </a:cxn>
                </a:cxnLst>
                <a:rect l="0" t="0" r="r" b="b"/>
                <a:pathLst>
                  <a:path w="522" h="283">
                    <a:moveTo>
                      <a:pt x="152" y="109"/>
                    </a:moveTo>
                    <a:lnTo>
                      <a:pt x="108" y="90"/>
                    </a:lnTo>
                    <a:lnTo>
                      <a:pt x="52" y="0"/>
                    </a:lnTo>
                    <a:lnTo>
                      <a:pt x="0" y="9"/>
                    </a:lnTo>
                    <a:lnTo>
                      <a:pt x="0" y="51"/>
                    </a:lnTo>
                    <a:lnTo>
                      <a:pt x="52" y="85"/>
                    </a:lnTo>
                    <a:lnTo>
                      <a:pt x="52" y="143"/>
                    </a:lnTo>
                    <a:lnTo>
                      <a:pt x="96" y="189"/>
                    </a:lnTo>
                    <a:lnTo>
                      <a:pt x="135" y="228"/>
                    </a:lnTo>
                    <a:lnTo>
                      <a:pt x="175" y="247"/>
                    </a:lnTo>
                    <a:lnTo>
                      <a:pt x="232" y="242"/>
                    </a:lnTo>
                    <a:lnTo>
                      <a:pt x="314" y="242"/>
                    </a:lnTo>
                    <a:lnTo>
                      <a:pt x="381" y="283"/>
                    </a:lnTo>
                    <a:lnTo>
                      <a:pt x="522" y="283"/>
                    </a:lnTo>
                    <a:lnTo>
                      <a:pt x="501" y="209"/>
                    </a:lnTo>
                    <a:lnTo>
                      <a:pt x="393" y="204"/>
                    </a:lnTo>
                    <a:lnTo>
                      <a:pt x="275" y="199"/>
                    </a:lnTo>
                    <a:lnTo>
                      <a:pt x="246" y="167"/>
                    </a:lnTo>
                    <a:lnTo>
                      <a:pt x="187" y="157"/>
                    </a:lnTo>
                    <a:lnTo>
                      <a:pt x="152" y="109"/>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36" name="Freeform 36">
                <a:extLst>
                  <a:ext uri="{FF2B5EF4-FFF2-40B4-BE49-F238E27FC236}">
                    <a16:creationId xmlns:a16="http://schemas.microsoft.com/office/drawing/2014/main" id="{0144AADD-E795-459F-B0A7-1A0ECC47D008}"/>
                  </a:ext>
                </a:extLst>
              </p:cNvPr>
              <p:cNvSpPr>
                <a:spLocks/>
              </p:cNvSpPr>
              <p:nvPr/>
            </p:nvSpPr>
            <p:spPr bwMode="auto">
              <a:xfrm>
                <a:off x="5202" y="485"/>
                <a:ext cx="48" cy="83"/>
              </a:xfrm>
              <a:custGeom>
                <a:avLst/>
                <a:gdLst/>
                <a:ahLst/>
                <a:cxnLst>
                  <a:cxn ang="0">
                    <a:pos x="44" y="0"/>
                  </a:cxn>
                  <a:cxn ang="0">
                    <a:pos x="0" y="0"/>
                  </a:cxn>
                  <a:cxn ang="0">
                    <a:pos x="0" y="43"/>
                  </a:cxn>
                  <a:cxn ang="0">
                    <a:pos x="44" y="72"/>
                  </a:cxn>
                  <a:cxn ang="0">
                    <a:pos x="73" y="119"/>
                  </a:cxn>
                  <a:cxn ang="0">
                    <a:pos x="73" y="157"/>
                  </a:cxn>
                  <a:cxn ang="0">
                    <a:pos x="121" y="167"/>
                  </a:cxn>
                  <a:cxn ang="0">
                    <a:pos x="144" y="143"/>
                  </a:cxn>
                  <a:cxn ang="0">
                    <a:pos x="144" y="82"/>
                  </a:cxn>
                  <a:cxn ang="0">
                    <a:pos x="105" y="63"/>
                  </a:cxn>
                  <a:cxn ang="0">
                    <a:pos x="73" y="34"/>
                  </a:cxn>
                  <a:cxn ang="0">
                    <a:pos x="44" y="0"/>
                  </a:cxn>
                </a:cxnLst>
                <a:rect l="0" t="0" r="r" b="b"/>
                <a:pathLst>
                  <a:path w="144" h="167">
                    <a:moveTo>
                      <a:pt x="44" y="0"/>
                    </a:moveTo>
                    <a:lnTo>
                      <a:pt x="0" y="0"/>
                    </a:lnTo>
                    <a:lnTo>
                      <a:pt x="0" y="43"/>
                    </a:lnTo>
                    <a:lnTo>
                      <a:pt x="44" y="72"/>
                    </a:lnTo>
                    <a:lnTo>
                      <a:pt x="73" y="119"/>
                    </a:lnTo>
                    <a:lnTo>
                      <a:pt x="73" y="157"/>
                    </a:lnTo>
                    <a:lnTo>
                      <a:pt x="121" y="167"/>
                    </a:lnTo>
                    <a:lnTo>
                      <a:pt x="144" y="143"/>
                    </a:lnTo>
                    <a:lnTo>
                      <a:pt x="144" y="82"/>
                    </a:lnTo>
                    <a:lnTo>
                      <a:pt x="105" y="63"/>
                    </a:lnTo>
                    <a:lnTo>
                      <a:pt x="73" y="34"/>
                    </a:lnTo>
                    <a:lnTo>
                      <a:pt x="44"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37" name="Freeform 37">
                <a:extLst>
                  <a:ext uri="{FF2B5EF4-FFF2-40B4-BE49-F238E27FC236}">
                    <a16:creationId xmlns:a16="http://schemas.microsoft.com/office/drawing/2014/main" id="{EBE58A98-58EF-45B8-98C6-2779D42C7560}"/>
                  </a:ext>
                </a:extLst>
              </p:cNvPr>
              <p:cNvSpPr>
                <a:spLocks/>
              </p:cNvSpPr>
              <p:nvPr/>
            </p:nvSpPr>
            <p:spPr bwMode="auto">
              <a:xfrm>
                <a:off x="5263" y="534"/>
                <a:ext cx="47" cy="41"/>
              </a:xfrm>
              <a:custGeom>
                <a:avLst/>
                <a:gdLst/>
                <a:ahLst/>
                <a:cxnLst>
                  <a:cxn ang="0">
                    <a:pos x="0" y="43"/>
                  </a:cxn>
                  <a:cxn ang="0">
                    <a:pos x="56" y="0"/>
                  </a:cxn>
                  <a:cxn ang="0">
                    <a:pos x="119" y="33"/>
                  </a:cxn>
                  <a:cxn ang="0">
                    <a:pos x="141" y="72"/>
                  </a:cxn>
                  <a:cxn ang="0">
                    <a:pos x="102" y="81"/>
                  </a:cxn>
                  <a:cxn ang="0">
                    <a:pos x="56" y="81"/>
                  </a:cxn>
                  <a:cxn ang="0">
                    <a:pos x="0" y="43"/>
                  </a:cxn>
                </a:cxnLst>
                <a:rect l="0" t="0" r="r" b="b"/>
                <a:pathLst>
                  <a:path w="141" h="81">
                    <a:moveTo>
                      <a:pt x="0" y="43"/>
                    </a:moveTo>
                    <a:lnTo>
                      <a:pt x="56" y="0"/>
                    </a:lnTo>
                    <a:lnTo>
                      <a:pt x="119" y="33"/>
                    </a:lnTo>
                    <a:lnTo>
                      <a:pt x="141" y="72"/>
                    </a:lnTo>
                    <a:lnTo>
                      <a:pt x="102" y="81"/>
                    </a:lnTo>
                    <a:lnTo>
                      <a:pt x="56" y="81"/>
                    </a:lnTo>
                    <a:lnTo>
                      <a:pt x="0" y="43"/>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38" name="Freeform 38">
                <a:extLst>
                  <a:ext uri="{FF2B5EF4-FFF2-40B4-BE49-F238E27FC236}">
                    <a16:creationId xmlns:a16="http://schemas.microsoft.com/office/drawing/2014/main" id="{FF7937F9-1EB5-415B-A838-373DE80F9C77}"/>
                  </a:ext>
                </a:extLst>
              </p:cNvPr>
              <p:cNvSpPr>
                <a:spLocks/>
              </p:cNvSpPr>
              <p:nvPr/>
            </p:nvSpPr>
            <p:spPr bwMode="auto">
              <a:xfrm>
                <a:off x="5299" y="527"/>
                <a:ext cx="29" cy="41"/>
              </a:xfrm>
              <a:custGeom>
                <a:avLst/>
                <a:gdLst/>
                <a:ahLst/>
                <a:cxnLst>
                  <a:cxn ang="0">
                    <a:pos x="0" y="29"/>
                  </a:cxn>
                  <a:cxn ang="0">
                    <a:pos x="6" y="0"/>
                  </a:cxn>
                  <a:cxn ang="0">
                    <a:pos x="45" y="15"/>
                  </a:cxn>
                  <a:cxn ang="0">
                    <a:pos x="87" y="82"/>
                  </a:cxn>
                  <a:cxn ang="0">
                    <a:pos x="45" y="48"/>
                  </a:cxn>
                  <a:cxn ang="0">
                    <a:pos x="0" y="29"/>
                  </a:cxn>
                </a:cxnLst>
                <a:rect l="0" t="0" r="r" b="b"/>
                <a:pathLst>
                  <a:path w="87" h="82">
                    <a:moveTo>
                      <a:pt x="0" y="29"/>
                    </a:moveTo>
                    <a:lnTo>
                      <a:pt x="6" y="0"/>
                    </a:lnTo>
                    <a:lnTo>
                      <a:pt x="45" y="15"/>
                    </a:lnTo>
                    <a:lnTo>
                      <a:pt x="87" y="82"/>
                    </a:lnTo>
                    <a:lnTo>
                      <a:pt x="45" y="48"/>
                    </a:lnTo>
                    <a:lnTo>
                      <a:pt x="0" y="29"/>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39" name="Freeform 39">
                <a:extLst>
                  <a:ext uri="{FF2B5EF4-FFF2-40B4-BE49-F238E27FC236}">
                    <a16:creationId xmlns:a16="http://schemas.microsoft.com/office/drawing/2014/main" id="{56631F20-263B-4099-B788-FCCBCCC4EB5F}"/>
                  </a:ext>
                </a:extLst>
              </p:cNvPr>
              <p:cNvSpPr>
                <a:spLocks/>
              </p:cNvSpPr>
              <p:nvPr/>
            </p:nvSpPr>
            <p:spPr bwMode="auto">
              <a:xfrm>
                <a:off x="5253" y="331"/>
                <a:ext cx="86" cy="175"/>
              </a:xfrm>
              <a:custGeom>
                <a:avLst/>
                <a:gdLst/>
                <a:ahLst/>
                <a:cxnLst>
                  <a:cxn ang="0">
                    <a:pos x="0" y="5"/>
                  </a:cxn>
                  <a:cxn ang="0">
                    <a:pos x="0" y="60"/>
                  </a:cxn>
                  <a:cxn ang="0">
                    <a:pos x="6" y="119"/>
                  </a:cxn>
                  <a:cxn ang="0">
                    <a:pos x="20" y="173"/>
                  </a:cxn>
                  <a:cxn ang="0">
                    <a:pos x="41" y="203"/>
                  </a:cxn>
                  <a:cxn ang="0">
                    <a:pos x="121" y="271"/>
                  </a:cxn>
                  <a:cxn ang="0">
                    <a:pos x="126" y="313"/>
                  </a:cxn>
                  <a:cxn ang="0">
                    <a:pos x="167" y="351"/>
                  </a:cxn>
                  <a:cxn ang="0">
                    <a:pos x="193" y="326"/>
                  </a:cxn>
                  <a:cxn ang="0">
                    <a:pos x="193" y="266"/>
                  </a:cxn>
                  <a:cxn ang="0">
                    <a:pos x="242" y="224"/>
                  </a:cxn>
                  <a:cxn ang="0">
                    <a:pos x="256" y="186"/>
                  </a:cxn>
                  <a:cxn ang="0">
                    <a:pos x="256" y="119"/>
                  </a:cxn>
                  <a:cxn ang="0">
                    <a:pos x="223" y="144"/>
                  </a:cxn>
                  <a:cxn ang="0">
                    <a:pos x="185" y="169"/>
                  </a:cxn>
                  <a:cxn ang="0">
                    <a:pos x="141" y="208"/>
                  </a:cxn>
                  <a:cxn ang="0">
                    <a:pos x="136" y="178"/>
                  </a:cxn>
                  <a:cxn ang="0">
                    <a:pos x="157" y="136"/>
                  </a:cxn>
                  <a:cxn ang="0">
                    <a:pos x="162" y="85"/>
                  </a:cxn>
                  <a:cxn ang="0">
                    <a:pos x="151" y="47"/>
                  </a:cxn>
                  <a:cxn ang="0">
                    <a:pos x="121" y="68"/>
                  </a:cxn>
                  <a:cxn ang="0">
                    <a:pos x="86" y="85"/>
                  </a:cxn>
                  <a:cxn ang="0">
                    <a:pos x="60" y="88"/>
                  </a:cxn>
                  <a:cxn ang="0">
                    <a:pos x="43" y="38"/>
                  </a:cxn>
                  <a:cxn ang="0">
                    <a:pos x="30" y="0"/>
                  </a:cxn>
                  <a:cxn ang="0">
                    <a:pos x="0" y="5"/>
                  </a:cxn>
                </a:cxnLst>
                <a:rect l="0" t="0" r="r" b="b"/>
                <a:pathLst>
                  <a:path w="256" h="351">
                    <a:moveTo>
                      <a:pt x="0" y="5"/>
                    </a:moveTo>
                    <a:lnTo>
                      <a:pt x="0" y="60"/>
                    </a:lnTo>
                    <a:lnTo>
                      <a:pt x="6" y="119"/>
                    </a:lnTo>
                    <a:lnTo>
                      <a:pt x="20" y="173"/>
                    </a:lnTo>
                    <a:lnTo>
                      <a:pt x="41" y="203"/>
                    </a:lnTo>
                    <a:lnTo>
                      <a:pt x="121" y="271"/>
                    </a:lnTo>
                    <a:lnTo>
                      <a:pt x="126" y="313"/>
                    </a:lnTo>
                    <a:lnTo>
                      <a:pt x="167" y="351"/>
                    </a:lnTo>
                    <a:lnTo>
                      <a:pt x="193" y="326"/>
                    </a:lnTo>
                    <a:lnTo>
                      <a:pt x="193" y="266"/>
                    </a:lnTo>
                    <a:lnTo>
                      <a:pt x="242" y="224"/>
                    </a:lnTo>
                    <a:lnTo>
                      <a:pt x="256" y="186"/>
                    </a:lnTo>
                    <a:lnTo>
                      <a:pt x="256" y="119"/>
                    </a:lnTo>
                    <a:lnTo>
                      <a:pt x="223" y="144"/>
                    </a:lnTo>
                    <a:lnTo>
                      <a:pt x="185" y="169"/>
                    </a:lnTo>
                    <a:lnTo>
                      <a:pt x="141" y="208"/>
                    </a:lnTo>
                    <a:lnTo>
                      <a:pt x="136" y="178"/>
                    </a:lnTo>
                    <a:lnTo>
                      <a:pt x="157" y="136"/>
                    </a:lnTo>
                    <a:lnTo>
                      <a:pt x="162" y="85"/>
                    </a:lnTo>
                    <a:lnTo>
                      <a:pt x="151" y="47"/>
                    </a:lnTo>
                    <a:lnTo>
                      <a:pt x="121" y="68"/>
                    </a:lnTo>
                    <a:lnTo>
                      <a:pt x="86" y="85"/>
                    </a:lnTo>
                    <a:lnTo>
                      <a:pt x="60" y="88"/>
                    </a:lnTo>
                    <a:lnTo>
                      <a:pt x="43" y="38"/>
                    </a:lnTo>
                    <a:lnTo>
                      <a:pt x="30" y="0"/>
                    </a:lnTo>
                    <a:lnTo>
                      <a:pt x="0" y="5"/>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0" name="Freeform 40">
                <a:extLst>
                  <a:ext uri="{FF2B5EF4-FFF2-40B4-BE49-F238E27FC236}">
                    <a16:creationId xmlns:a16="http://schemas.microsoft.com/office/drawing/2014/main" id="{49B0F386-FAF6-4E44-9F24-BA759AF12D3E}"/>
                  </a:ext>
                </a:extLst>
              </p:cNvPr>
              <p:cNvSpPr>
                <a:spLocks/>
              </p:cNvSpPr>
              <p:nvPr/>
            </p:nvSpPr>
            <p:spPr bwMode="auto">
              <a:xfrm>
                <a:off x="5224" y="360"/>
                <a:ext cx="29" cy="135"/>
              </a:xfrm>
              <a:custGeom>
                <a:avLst/>
                <a:gdLst/>
                <a:ahLst/>
                <a:cxnLst>
                  <a:cxn ang="0">
                    <a:pos x="57" y="173"/>
                  </a:cxn>
                  <a:cxn ang="0">
                    <a:pos x="57" y="206"/>
                  </a:cxn>
                  <a:cxn ang="0">
                    <a:pos x="87" y="270"/>
                  </a:cxn>
                  <a:cxn ang="0">
                    <a:pos x="35" y="253"/>
                  </a:cxn>
                  <a:cxn ang="0">
                    <a:pos x="21" y="190"/>
                  </a:cxn>
                  <a:cxn ang="0">
                    <a:pos x="21" y="126"/>
                  </a:cxn>
                  <a:cxn ang="0">
                    <a:pos x="0" y="92"/>
                  </a:cxn>
                  <a:cxn ang="0">
                    <a:pos x="0" y="59"/>
                  </a:cxn>
                  <a:cxn ang="0">
                    <a:pos x="0" y="0"/>
                  </a:cxn>
                  <a:cxn ang="0">
                    <a:pos x="15" y="67"/>
                  </a:cxn>
                  <a:cxn ang="0">
                    <a:pos x="31" y="134"/>
                  </a:cxn>
                  <a:cxn ang="0">
                    <a:pos x="57" y="173"/>
                  </a:cxn>
                </a:cxnLst>
                <a:rect l="0" t="0" r="r" b="b"/>
                <a:pathLst>
                  <a:path w="87" h="270">
                    <a:moveTo>
                      <a:pt x="57" y="173"/>
                    </a:moveTo>
                    <a:lnTo>
                      <a:pt x="57" y="206"/>
                    </a:lnTo>
                    <a:lnTo>
                      <a:pt x="87" y="270"/>
                    </a:lnTo>
                    <a:lnTo>
                      <a:pt x="35" y="253"/>
                    </a:lnTo>
                    <a:lnTo>
                      <a:pt x="21" y="190"/>
                    </a:lnTo>
                    <a:lnTo>
                      <a:pt x="21" y="126"/>
                    </a:lnTo>
                    <a:lnTo>
                      <a:pt x="0" y="92"/>
                    </a:lnTo>
                    <a:lnTo>
                      <a:pt x="0" y="59"/>
                    </a:lnTo>
                    <a:lnTo>
                      <a:pt x="0" y="0"/>
                    </a:lnTo>
                    <a:lnTo>
                      <a:pt x="15" y="67"/>
                    </a:lnTo>
                    <a:lnTo>
                      <a:pt x="31" y="134"/>
                    </a:lnTo>
                    <a:lnTo>
                      <a:pt x="57" y="173"/>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1" name="Freeform 41">
                <a:extLst>
                  <a:ext uri="{FF2B5EF4-FFF2-40B4-BE49-F238E27FC236}">
                    <a16:creationId xmlns:a16="http://schemas.microsoft.com/office/drawing/2014/main" id="{EB2723EA-8E2A-4E71-B770-D9A69437C585}"/>
                  </a:ext>
                </a:extLst>
              </p:cNvPr>
              <p:cNvSpPr>
                <a:spLocks/>
              </p:cNvSpPr>
              <p:nvPr/>
            </p:nvSpPr>
            <p:spPr bwMode="auto">
              <a:xfrm>
                <a:off x="5303" y="657"/>
                <a:ext cx="96" cy="249"/>
              </a:xfrm>
              <a:custGeom>
                <a:avLst/>
                <a:gdLst/>
                <a:ahLst/>
                <a:cxnLst>
                  <a:cxn ang="0">
                    <a:pos x="165" y="15"/>
                  </a:cxn>
                  <a:cxn ang="0">
                    <a:pos x="140" y="60"/>
                  </a:cxn>
                  <a:cxn ang="0">
                    <a:pos x="140" y="125"/>
                  </a:cxn>
                  <a:cxn ang="0">
                    <a:pos x="86" y="177"/>
                  </a:cxn>
                  <a:cxn ang="0">
                    <a:pos x="60" y="244"/>
                  </a:cxn>
                  <a:cxn ang="0">
                    <a:pos x="30" y="274"/>
                  </a:cxn>
                  <a:cxn ang="0">
                    <a:pos x="11" y="302"/>
                  </a:cxn>
                  <a:cxn ang="0">
                    <a:pos x="1" y="329"/>
                  </a:cxn>
                  <a:cxn ang="0">
                    <a:pos x="0" y="356"/>
                  </a:cxn>
                  <a:cxn ang="0">
                    <a:pos x="1" y="385"/>
                  </a:cxn>
                  <a:cxn ang="0">
                    <a:pos x="4" y="417"/>
                  </a:cxn>
                  <a:cxn ang="0">
                    <a:pos x="4" y="454"/>
                  </a:cxn>
                  <a:cxn ang="0">
                    <a:pos x="1" y="497"/>
                  </a:cxn>
                  <a:cxn ang="0">
                    <a:pos x="148" y="473"/>
                  </a:cxn>
                  <a:cxn ang="0">
                    <a:pos x="165" y="370"/>
                  </a:cxn>
                  <a:cxn ang="0">
                    <a:pos x="210" y="289"/>
                  </a:cxn>
                  <a:cxn ang="0">
                    <a:pos x="165" y="259"/>
                  </a:cxn>
                  <a:cxn ang="0">
                    <a:pos x="165" y="207"/>
                  </a:cxn>
                  <a:cxn ang="0">
                    <a:pos x="174" y="155"/>
                  </a:cxn>
                  <a:cxn ang="0">
                    <a:pos x="262" y="184"/>
                  </a:cxn>
                  <a:cxn ang="0">
                    <a:pos x="236" y="133"/>
                  </a:cxn>
                  <a:cxn ang="0">
                    <a:pos x="191" y="104"/>
                  </a:cxn>
                  <a:cxn ang="0">
                    <a:pos x="200" y="60"/>
                  </a:cxn>
                  <a:cxn ang="0">
                    <a:pos x="288" y="88"/>
                  </a:cxn>
                  <a:cxn ang="0">
                    <a:pos x="279" y="22"/>
                  </a:cxn>
                  <a:cxn ang="0">
                    <a:pos x="227" y="0"/>
                  </a:cxn>
                  <a:cxn ang="0">
                    <a:pos x="165" y="15"/>
                  </a:cxn>
                </a:cxnLst>
                <a:rect l="0" t="0" r="r" b="b"/>
                <a:pathLst>
                  <a:path w="288" h="497">
                    <a:moveTo>
                      <a:pt x="165" y="15"/>
                    </a:moveTo>
                    <a:lnTo>
                      <a:pt x="140" y="60"/>
                    </a:lnTo>
                    <a:lnTo>
                      <a:pt x="140" y="125"/>
                    </a:lnTo>
                    <a:lnTo>
                      <a:pt x="86" y="177"/>
                    </a:lnTo>
                    <a:lnTo>
                      <a:pt x="60" y="244"/>
                    </a:lnTo>
                    <a:lnTo>
                      <a:pt x="30" y="274"/>
                    </a:lnTo>
                    <a:lnTo>
                      <a:pt x="11" y="302"/>
                    </a:lnTo>
                    <a:lnTo>
                      <a:pt x="1" y="329"/>
                    </a:lnTo>
                    <a:lnTo>
                      <a:pt x="0" y="356"/>
                    </a:lnTo>
                    <a:lnTo>
                      <a:pt x="1" y="385"/>
                    </a:lnTo>
                    <a:lnTo>
                      <a:pt x="4" y="417"/>
                    </a:lnTo>
                    <a:lnTo>
                      <a:pt x="4" y="454"/>
                    </a:lnTo>
                    <a:lnTo>
                      <a:pt x="1" y="497"/>
                    </a:lnTo>
                    <a:lnTo>
                      <a:pt x="148" y="473"/>
                    </a:lnTo>
                    <a:lnTo>
                      <a:pt x="165" y="370"/>
                    </a:lnTo>
                    <a:lnTo>
                      <a:pt x="210" y="289"/>
                    </a:lnTo>
                    <a:lnTo>
                      <a:pt x="165" y="259"/>
                    </a:lnTo>
                    <a:lnTo>
                      <a:pt x="165" y="207"/>
                    </a:lnTo>
                    <a:lnTo>
                      <a:pt x="174" y="155"/>
                    </a:lnTo>
                    <a:lnTo>
                      <a:pt x="262" y="184"/>
                    </a:lnTo>
                    <a:lnTo>
                      <a:pt x="236" y="133"/>
                    </a:lnTo>
                    <a:lnTo>
                      <a:pt x="191" y="104"/>
                    </a:lnTo>
                    <a:lnTo>
                      <a:pt x="200" y="60"/>
                    </a:lnTo>
                    <a:lnTo>
                      <a:pt x="288" y="88"/>
                    </a:lnTo>
                    <a:lnTo>
                      <a:pt x="279" y="22"/>
                    </a:lnTo>
                    <a:lnTo>
                      <a:pt x="227" y="0"/>
                    </a:lnTo>
                    <a:lnTo>
                      <a:pt x="165" y="15"/>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2" name="Freeform 42">
                <a:extLst>
                  <a:ext uri="{FF2B5EF4-FFF2-40B4-BE49-F238E27FC236}">
                    <a16:creationId xmlns:a16="http://schemas.microsoft.com/office/drawing/2014/main" id="{F601D90E-24E6-4E49-88A3-48BF71A12DE6}"/>
                  </a:ext>
                </a:extLst>
              </p:cNvPr>
              <p:cNvSpPr>
                <a:spLocks/>
              </p:cNvSpPr>
              <p:nvPr/>
            </p:nvSpPr>
            <p:spPr bwMode="auto">
              <a:xfrm>
                <a:off x="5210" y="259"/>
                <a:ext cx="268" cy="322"/>
              </a:xfrm>
              <a:custGeom>
                <a:avLst/>
                <a:gdLst/>
                <a:ahLst/>
                <a:cxnLst>
                  <a:cxn ang="0">
                    <a:pos x="0" y="31"/>
                  </a:cxn>
                  <a:cxn ang="0">
                    <a:pos x="62" y="17"/>
                  </a:cxn>
                  <a:cxn ang="0">
                    <a:pos x="155" y="0"/>
                  </a:cxn>
                  <a:cxn ang="0">
                    <a:pos x="295" y="0"/>
                  </a:cxn>
                  <a:cxn ang="0">
                    <a:pos x="436" y="45"/>
                  </a:cxn>
                  <a:cxn ang="0">
                    <a:pos x="515" y="103"/>
                  </a:cxn>
                  <a:cxn ang="0">
                    <a:pos x="665" y="192"/>
                  </a:cxn>
                  <a:cxn ang="0">
                    <a:pos x="740" y="244"/>
                  </a:cxn>
                  <a:cxn ang="0">
                    <a:pos x="804" y="288"/>
                  </a:cxn>
                  <a:cxn ang="0">
                    <a:pos x="804" y="363"/>
                  </a:cxn>
                  <a:cxn ang="0">
                    <a:pos x="734" y="363"/>
                  </a:cxn>
                  <a:cxn ang="0">
                    <a:pos x="611" y="355"/>
                  </a:cxn>
                  <a:cxn ang="0">
                    <a:pos x="655" y="318"/>
                  </a:cxn>
                  <a:cxn ang="0">
                    <a:pos x="716" y="311"/>
                  </a:cxn>
                  <a:cxn ang="0">
                    <a:pos x="673" y="258"/>
                  </a:cxn>
                  <a:cxn ang="0">
                    <a:pos x="629" y="207"/>
                  </a:cxn>
                  <a:cxn ang="0">
                    <a:pos x="577" y="229"/>
                  </a:cxn>
                  <a:cxn ang="0">
                    <a:pos x="532" y="258"/>
                  </a:cxn>
                  <a:cxn ang="0">
                    <a:pos x="532" y="222"/>
                  </a:cxn>
                  <a:cxn ang="0">
                    <a:pos x="532" y="162"/>
                  </a:cxn>
                  <a:cxn ang="0">
                    <a:pos x="470" y="111"/>
                  </a:cxn>
                  <a:cxn ang="0">
                    <a:pos x="401" y="82"/>
                  </a:cxn>
                  <a:cxn ang="0">
                    <a:pos x="436" y="155"/>
                  </a:cxn>
                  <a:cxn ang="0">
                    <a:pos x="506" y="251"/>
                  </a:cxn>
                  <a:cxn ang="0">
                    <a:pos x="506" y="333"/>
                  </a:cxn>
                  <a:cxn ang="0">
                    <a:pos x="541" y="407"/>
                  </a:cxn>
                  <a:cxn ang="0">
                    <a:pos x="567" y="503"/>
                  </a:cxn>
                  <a:cxn ang="0">
                    <a:pos x="567" y="576"/>
                  </a:cxn>
                  <a:cxn ang="0">
                    <a:pos x="532" y="643"/>
                  </a:cxn>
                  <a:cxn ang="0">
                    <a:pos x="532" y="562"/>
                  </a:cxn>
                  <a:cxn ang="0">
                    <a:pos x="532" y="458"/>
                  </a:cxn>
                  <a:cxn ang="0">
                    <a:pos x="462" y="295"/>
                  </a:cxn>
                  <a:cxn ang="0">
                    <a:pos x="444" y="215"/>
                  </a:cxn>
                  <a:cxn ang="0">
                    <a:pos x="401" y="148"/>
                  </a:cxn>
                  <a:cxn ang="0">
                    <a:pos x="348" y="178"/>
                  </a:cxn>
                  <a:cxn ang="0">
                    <a:pos x="348" y="118"/>
                  </a:cxn>
                  <a:cxn ang="0">
                    <a:pos x="339" y="66"/>
                  </a:cxn>
                  <a:cxn ang="0">
                    <a:pos x="295" y="73"/>
                  </a:cxn>
                  <a:cxn ang="0">
                    <a:pos x="278" y="133"/>
                  </a:cxn>
                  <a:cxn ang="0">
                    <a:pos x="226" y="52"/>
                  </a:cxn>
                  <a:cxn ang="0">
                    <a:pos x="147" y="52"/>
                  </a:cxn>
                  <a:cxn ang="0">
                    <a:pos x="102" y="73"/>
                  </a:cxn>
                  <a:cxn ang="0">
                    <a:pos x="26" y="118"/>
                  </a:cxn>
                  <a:cxn ang="0">
                    <a:pos x="0" y="31"/>
                  </a:cxn>
                </a:cxnLst>
                <a:rect l="0" t="0" r="r" b="b"/>
                <a:pathLst>
                  <a:path w="804" h="643">
                    <a:moveTo>
                      <a:pt x="0" y="31"/>
                    </a:moveTo>
                    <a:lnTo>
                      <a:pt x="62" y="17"/>
                    </a:lnTo>
                    <a:lnTo>
                      <a:pt x="155" y="0"/>
                    </a:lnTo>
                    <a:lnTo>
                      <a:pt x="295" y="0"/>
                    </a:lnTo>
                    <a:lnTo>
                      <a:pt x="436" y="45"/>
                    </a:lnTo>
                    <a:lnTo>
                      <a:pt x="515" y="103"/>
                    </a:lnTo>
                    <a:lnTo>
                      <a:pt x="665" y="192"/>
                    </a:lnTo>
                    <a:lnTo>
                      <a:pt x="740" y="244"/>
                    </a:lnTo>
                    <a:lnTo>
                      <a:pt x="804" y="288"/>
                    </a:lnTo>
                    <a:lnTo>
                      <a:pt x="804" y="363"/>
                    </a:lnTo>
                    <a:lnTo>
                      <a:pt x="734" y="363"/>
                    </a:lnTo>
                    <a:lnTo>
                      <a:pt x="611" y="355"/>
                    </a:lnTo>
                    <a:lnTo>
                      <a:pt x="655" y="318"/>
                    </a:lnTo>
                    <a:lnTo>
                      <a:pt x="716" y="311"/>
                    </a:lnTo>
                    <a:lnTo>
                      <a:pt x="673" y="258"/>
                    </a:lnTo>
                    <a:lnTo>
                      <a:pt x="629" y="207"/>
                    </a:lnTo>
                    <a:lnTo>
                      <a:pt x="577" y="229"/>
                    </a:lnTo>
                    <a:lnTo>
                      <a:pt x="532" y="258"/>
                    </a:lnTo>
                    <a:lnTo>
                      <a:pt x="532" y="222"/>
                    </a:lnTo>
                    <a:lnTo>
                      <a:pt x="532" y="162"/>
                    </a:lnTo>
                    <a:lnTo>
                      <a:pt x="470" y="111"/>
                    </a:lnTo>
                    <a:lnTo>
                      <a:pt x="401" y="82"/>
                    </a:lnTo>
                    <a:lnTo>
                      <a:pt x="436" y="155"/>
                    </a:lnTo>
                    <a:lnTo>
                      <a:pt x="506" y="251"/>
                    </a:lnTo>
                    <a:lnTo>
                      <a:pt x="506" y="333"/>
                    </a:lnTo>
                    <a:lnTo>
                      <a:pt x="541" y="407"/>
                    </a:lnTo>
                    <a:lnTo>
                      <a:pt x="567" y="503"/>
                    </a:lnTo>
                    <a:lnTo>
                      <a:pt x="567" y="576"/>
                    </a:lnTo>
                    <a:lnTo>
                      <a:pt x="532" y="643"/>
                    </a:lnTo>
                    <a:lnTo>
                      <a:pt x="532" y="562"/>
                    </a:lnTo>
                    <a:lnTo>
                      <a:pt x="532" y="458"/>
                    </a:lnTo>
                    <a:lnTo>
                      <a:pt x="462" y="295"/>
                    </a:lnTo>
                    <a:lnTo>
                      <a:pt x="444" y="215"/>
                    </a:lnTo>
                    <a:lnTo>
                      <a:pt x="401" y="148"/>
                    </a:lnTo>
                    <a:lnTo>
                      <a:pt x="348" y="178"/>
                    </a:lnTo>
                    <a:lnTo>
                      <a:pt x="348" y="118"/>
                    </a:lnTo>
                    <a:lnTo>
                      <a:pt x="339" y="66"/>
                    </a:lnTo>
                    <a:lnTo>
                      <a:pt x="295" y="73"/>
                    </a:lnTo>
                    <a:lnTo>
                      <a:pt x="278" y="133"/>
                    </a:lnTo>
                    <a:lnTo>
                      <a:pt x="226" y="52"/>
                    </a:lnTo>
                    <a:lnTo>
                      <a:pt x="147" y="52"/>
                    </a:lnTo>
                    <a:lnTo>
                      <a:pt x="102" y="73"/>
                    </a:lnTo>
                    <a:lnTo>
                      <a:pt x="26" y="118"/>
                    </a:lnTo>
                    <a:lnTo>
                      <a:pt x="0" y="31"/>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3" name="Freeform 43">
                <a:extLst>
                  <a:ext uri="{FF2B5EF4-FFF2-40B4-BE49-F238E27FC236}">
                    <a16:creationId xmlns:a16="http://schemas.microsoft.com/office/drawing/2014/main" id="{1EDDEA35-746F-4DE6-A38A-3E4817CA7CB9}"/>
                  </a:ext>
                </a:extLst>
              </p:cNvPr>
              <p:cNvSpPr>
                <a:spLocks/>
              </p:cNvSpPr>
              <p:nvPr/>
            </p:nvSpPr>
            <p:spPr bwMode="auto">
              <a:xfrm>
                <a:off x="5431" y="455"/>
                <a:ext cx="91" cy="92"/>
              </a:xfrm>
              <a:custGeom>
                <a:avLst/>
                <a:gdLst/>
                <a:ahLst/>
                <a:cxnLst>
                  <a:cxn ang="0">
                    <a:pos x="210" y="0"/>
                  </a:cxn>
                  <a:cxn ang="0">
                    <a:pos x="244" y="37"/>
                  </a:cxn>
                  <a:cxn ang="0">
                    <a:pos x="244" y="97"/>
                  </a:cxn>
                  <a:cxn ang="0">
                    <a:pos x="227" y="133"/>
                  </a:cxn>
                  <a:cxn ang="0">
                    <a:pos x="272" y="185"/>
                  </a:cxn>
                  <a:cxn ang="0">
                    <a:pos x="193" y="185"/>
                  </a:cxn>
                  <a:cxn ang="0">
                    <a:pos x="193" y="133"/>
                  </a:cxn>
                  <a:cxn ang="0">
                    <a:pos x="193" y="60"/>
                  </a:cxn>
                  <a:cxn ang="0">
                    <a:pos x="165" y="112"/>
                  </a:cxn>
                  <a:cxn ang="0">
                    <a:pos x="105" y="119"/>
                  </a:cxn>
                  <a:cxn ang="0">
                    <a:pos x="0" y="97"/>
                  </a:cxn>
                  <a:cxn ang="0">
                    <a:pos x="87" y="75"/>
                  </a:cxn>
                  <a:cxn ang="0">
                    <a:pos x="165" y="37"/>
                  </a:cxn>
                  <a:cxn ang="0">
                    <a:pos x="210" y="0"/>
                  </a:cxn>
                </a:cxnLst>
                <a:rect l="0" t="0" r="r" b="b"/>
                <a:pathLst>
                  <a:path w="272" h="185">
                    <a:moveTo>
                      <a:pt x="210" y="0"/>
                    </a:moveTo>
                    <a:lnTo>
                      <a:pt x="244" y="37"/>
                    </a:lnTo>
                    <a:lnTo>
                      <a:pt x="244" y="97"/>
                    </a:lnTo>
                    <a:lnTo>
                      <a:pt x="227" y="133"/>
                    </a:lnTo>
                    <a:lnTo>
                      <a:pt x="272" y="185"/>
                    </a:lnTo>
                    <a:lnTo>
                      <a:pt x="193" y="185"/>
                    </a:lnTo>
                    <a:lnTo>
                      <a:pt x="193" y="133"/>
                    </a:lnTo>
                    <a:lnTo>
                      <a:pt x="193" y="60"/>
                    </a:lnTo>
                    <a:lnTo>
                      <a:pt x="165" y="112"/>
                    </a:lnTo>
                    <a:lnTo>
                      <a:pt x="105" y="119"/>
                    </a:lnTo>
                    <a:lnTo>
                      <a:pt x="0" y="97"/>
                    </a:lnTo>
                    <a:lnTo>
                      <a:pt x="87" y="75"/>
                    </a:lnTo>
                    <a:lnTo>
                      <a:pt x="165" y="37"/>
                    </a:lnTo>
                    <a:lnTo>
                      <a:pt x="210"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4" name="Freeform 44">
                <a:extLst>
                  <a:ext uri="{FF2B5EF4-FFF2-40B4-BE49-F238E27FC236}">
                    <a16:creationId xmlns:a16="http://schemas.microsoft.com/office/drawing/2014/main" id="{DEE62697-ECAD-427E-9090-A8CAA6550F79}"/>
                  </a:ext>
                </a:extLst>
              </p:cNvPr>
              <p:cNvSpPr>
                <a:spLocks/>
              </p:cNvSpPr>
              <p:nvPr/>
            </p:nvSpPr>
            <p:spPr bwMode="auto">
              <a:xfrm>
                <a:off x="5034" y="218"/>
                <a:ext cx="158" cy="181"/>
              </a:xfrm>
              <a:custGeom>
                <a:avLst/>
                <a:gdLst/>
                <a:ahLst/>
                <a:cxnLst>
                  <a:cxn ang="0">
                    <a:pos x="122" y="0"/>
                  </a:cxn>
                  <a:cxn ang="0">
                    <a:pos x="263" y="0"/>
                  </a:cxn>
                  <a:cxn ang="0">
                    <a:pos x="334" y="30"/>
                  </a:cxn>
                  <a:cxn ang="0">
                    <a:pos x="394" y="126"/>
                  </a:cxn>
                  <a:cxn ang="0">
                    <a:pos x="439" y="243"/>
                  </a:cxn>
                  <a:cxn ang="0">
                    <a:pos x="474" y="362"/>
                  </a:cxn>
                  <a:cxn ang="0">
                    <a:pos x="394" y="288"/>
                  </a:cxn>
                  <a:cxn ang="0">
                    <a:pos x="334" y="140"/>
                  </a:cxn>
                  <a:cxn ang="0">
                    <a:pos x="246" y="96"/>
                  </a:cxn>
                  <a:cxn ang="0">
                    <a:pos x="141" y="96"/>
                  </a:cxn>
                  <a:cxn ang="0">
                    <a:pos x="0" y="126"/>
                  </a:cxn>
                  <a:cxn ang="0">
                    <a:pos x="35" y="74"/>
                  </a:cxn>
                  <a:cxn ang="0">
                    <a:pos x="122" y="0"/>
                  </a:cxn>
                </a:cxnLst>
                <a:rect l="0" t="0" r="r" b="b"/>
                <a:pathLst>
                  <a:path w="474" h="362">
                    <a:moveTo>
                      <a:pt x="122" y="0"/>
                    </a:moveTo>
                    <a:lnTo>
                      <a:pt x="263" y="0"/>
                    </a:lnTo>
                    <a:lnTo>
                      <a:pt x="334" y="30"/>
                    </a:lnTo>
                    <a:lnTo>
                      <a:pt x="394" y="126"/>
                    </a:lnTo>
                    <a:lnTo>
                      <a:pt x="439" y="243"/>
                    </a:lnTo>
                    <a:lnTo>
                      <a:pt x="474" y="362"/>
                    </a:lnTo>
                    <a:lnTo>
                      <a:pt x="394" y="288"/>
                    </a:lnTo>
                    <a:lnTo>
                      <a:pt x="334" y="140"/>
                    </a:lnTo>
                    <a:lnTo>
                      <a:pt x="246" y="96"/>
                    </a:lnTo>
                    <a:lnTo>
                      <a:pt x="141" y="96"/>
                    </a:lnTo>
                    <a:lnTo>
                      <a:pt x="0" y="126"/>
                    </a:lnTo>
                    <a:lnTo>
                      <a:pt x="35" y="74"/>
                    </a:lnTo>
                    <a:lnTo>
                      <a:pt x="122"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5" name="Freeform 45">
                <a:extLst>
                  <a:ext uri="{FF2B5EF4-FFF2-40B4-BE49-F238E27FC236}">
                    <a16:creationId xmlns:a16="http://schemas.microsoft.com/office/drawing/2014/main" id="{89115EF3-89B7-4B1C-9584-FA8EAD255117}"/>
                  </a:ext>
                </a:extLst>
              </p:cNvPr>
              <p:cNvSpPr>
                <a:spLocks/>
              </p:cNvSpPr>
              <p:nvPr/>
            </p:nvSpPr>
            <p:spPr bwMode="auto">
              <a:xfrm>
                <a:off x="5177" y="709"/>
                <a:ext cx="75" cy="188"/>
              </a:xfrm>
              <a:custGeom>
                <a:avLst/>
                <a:gdLst/>
                <a:ahLst/>
                <a:cxnLst>
                  <a:cxn ang="0">
                    <a:pos x="88" y="89"/>
                  </a:cxn>
                  <a:cxn ang="0">
                    <a:pos x="64" y="128"/>
                  </a:cxn>
                  <a:cxn ang="0">
                    <a:pos x="44" y="163"/>
                  </a:cxn>
                  <a:cxn ang="0">
                    <a:pos x="29" y="194"/>
                  </a:cxn>
                  <a:cxn ang="0">
                    <a:pos x="18" y="224"/>
                  </a:cxn>
                  <a:cxn ang="0">
                    <a:pos x="9" y="254"/>
                  </a:cxn>
                  <a:cxn ang="0">
                    <a:pos x="5" y="288"/>
                  </a:cxn>
                  <a:cxn ang="0">
                    <a:pos x="2" y="325"/>
                  </a:cxn>
                  <a:cxn ang="0">
                    <a:pos x="0" y="369"/>
                  </a:cxn>
                  <a:cxn ang="0">
                    <a:pos x="159" y="377"/>
                  </a:cxn>
                  <a:cxn ang="0">
                    <a:pos x="159" y="281"/>
                  </a:cxn>
                  <a:cxn ang="0">
                    <a:pos x="159" y="236"/>
                  </a:cxn>
                  <a:cxn ang="0">
                    <a:pos x="225" y="133"/>
                  </a:cxn>
                  <a:cxn ang="0">
                    <a:pos x="140" y="162"/>
                  </a:cxn>
                  <a:cxn ang="0">
                    <a:pos x="150" y="89"/>
                  </a:cxn>
                  <a:cxn ang="0">
                    <a:pos x="167" y="0"/>
                  </a:cxn>
                  <a:cxn ang="0">
                    <a:pos x="123" y="36"/>
                  </a:cxn>
                  <a:cxn ang="0">
                    <a:pos x="88" y="89"/>
                  </a:cxn>
                </a:cxnLst>
                <a:rect l="0" t="0" r="r" b="b"/>
                <a:pathLst>
                  <a:path w="225" h="377">
                    <a:moveTo>
                      <a:pt x="88" y="89"/>
                    </a:moveTo>
                    <a:lnTo>
                      <a:pt x="64" y="128"/>
                    </a:lnTo>
                    <a:lnTo>
                      <a:pt x="44" y="163"/>
                    </a:lnTo>
                    <a:lnTo>
                      <a:pt x="29" y="194"/>
                    </a:lnTo>
                    <a:lnTo>
                      <a:pt x="18" y="224"/>
                    </a:lnTo>
                    <a:lnTo>
                      <a:pt x="9" y="254"/>
                    </a:lnTo>
                    <a:lnTo>
                      <a:pt x="5" y="288"/>
                    </a:lnTo>
                    <a:lnTo>
                      <a:pt x="2" y="325"/>
                    </a:lnTo>
                    <a:lnTo>
                      <a:pt x="0" y="369"/>
                    </a:lnTo>
                    <a:lnTo>
                      <a:pt x="159" y="377"/>
                    </a:lnTo>
                    <a:lnTo>
                      <a:pt x="159" y="281"/>
                    </a:lnTo>
                    <a:lnTo>
                      <a:pt x="159" y="236"/>
                    </a:lnTo>
                    <a:lnTo>
                      <a:pt x="225" y="133"/>
                    </a:lnTo>
                    <a:lnTo>
                      <a:pt x="140" y="162"/>
                    </a:lnTo>
                    <a:lnTo>
                      <a:pt x="150" y="89"/>
                    </a:lnTo>
                    <a:lnTo>
                      <a:pt x="167" y="0"/>
                    </a:lnTo>
                    <a:lnTo>
                      <a:pt x="123" y="36"/>
                    </a:lnTo>
                    <a:lnTo>
                      <a:pt x="88" y="89"/>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6" name="Freeform 46">
                <a:extLst>
                  <a:ext uri="{FF2B5EF4-FFF2-40B4-BE49-F238E27FC236}">
                    <a16:creationId xmlns:a16="http://schemas.microsoft.com/office/drawing/2014/main" id="{F63FC908-33F5-40E7-9FC7-5AC78A93C208}"/>
                  </a:ext>
                </a:extLst>
              </p:cNvPr>
              <p:cNvSpPr>
                <a:spLocks/>
              </p:cNvSpPr>
              <p:nvPr/>
            </p:nvSpPr>
            <p:spPr bwMode="auto">
              <a:xfrm>
                <a:off x="5039" y="531"/>
                <a:ext cx="136" cy="270"/>
              </a:xfrm>
              <a:custGeom>
                <a:avLst/>
                <a:gdLst/>
                <a:ahLst/>
                <a:cxnLst>
                  <a:cxn ang="0">
                    <a:pos x="243" y="0"/>
                  </a:cxn>
                  <a:cxn ang="0">
                    <a:pos x="243" y="60"/>
                  </a:cxn>
                  <a:cxn ang="0">
                    <a:pos x="259" y="98"/>
                  </a:cxn>
                  <a:cxn ang="0">
                    <a:pos x="269" y="129"/>
                  </a:cxn>
                  <a:cxn ang="0">
                    <a:pos x="269" y="189"/>
                  </a:cxn>
                  <a:cxn ang="0">
                    <a:pos x="269" y="229"/>
                  </a:cxn>
                  <a:cxn ang="0">
                    <a:pos x="269" y="259"/>
                  </a:cxn>
                  <a:cxn ang="0">
                    <a:pos x="305" y="302"/>
                  </a:cxn>
                  <a:cxn ang="0">
                    <a:pos x="285" y="324"/>
                  </a:cxn>
                  <a:cxn ang="0">
                    <a:pos x="219" y="384"/>
                  </a:cxn>
                  <a:cxn ang="0">
                    <a:pos x="142" y="388"/>
                  </a:cxn>
                  <a:cxn ang="0">
                    <a:pos x="76" y="440"/>
                  </a:cxn>
                  <a:cxn ang="0">
                    <a:pos x="20" y="478"/>
                  </a:cxn>
                  <a:cxn ang="0">
                    <a:pos x="0" y="522"/>
                  </a:cxn>
                  <a:cxn ang="0">
                    <a:pos x="45" y="517"/>
                  </a:cxn>
                  <a:cxn ang="0">
                    <a:pos x="76" y="478"/>
                  </a:cxn>
                  <a:cxn ang="0">
                    <a:pos x="91" y="448"/>
                  </a:cxn>
                  <a:cxn ang="0">
                    <a:pos x="137" y="444"/>
                  </a:cxn>
                  <a:cxn ang="0">
                    <a:pos x="127" y="478"/>
                  </a:cxn>
                  <a:cxn ang="0">
                    <a:pos x="127" y="508"/>
                  </a:cxn>
                  <a:cxn ang="0">
                    <a:pos x="173" y="538"/>
                  </a:cxn>
                  <a:cxn ang="0">
                    <a:pos x="183" y="517"/>
                  </a:cxn>
                  <a:cxn ang="0">
                    <a:pos x="157" y="504"/>
                  </a:cxn>
                  <a:cxn ang="0">
                    <a:pos x="157" y="465"/>
                  </a:cxn>
                  <a:cxn ang="0">
                    <a:pos x="203" y="435"/>
                  </a:cxn>
                  <a:cxn ang="0">
                    <a:pos x="243" y="435"/>
                  </a:cxn>
                  <a:cxn ang="0">
                    <a:pos x="275" y="435"/>
                  </a:cxn>
                  <a:cxn ang="0">
                    <a:pos x="275" y="400"/>
                  </a:cxn>
                  <a:cxn ang="0">
                    <a:pos x="296" y="367"/>
                  </a:cxn>
                  <a:cxn ang="0">
                    <a:pos x="335" y="345"/>
                  </a:cxn>
                  <a:cxn ang="0">
                    <a:pos x="381" y="367"/>
                  </a:cxn>
                  <a:cxn ang="0">
                    <a:pos x="387" y="319"/>
                  </a:cxn>
                  <a:cxn ang="0">
                    <a:pos x="361" y="269"/>
                  </a:cxn>
                  <a:cxn ang="0">
                    <a:pos x="335" y="255"/>
                  </a:cxn>
                  <a:cxn ang="0">
                    <a:pos x="361" y="225"/>
                  </a:cxn>
                  <a:cxn ang="0">
                    <a:pos x="407" y="225"/>
                  </a:cxn>
                  <a:cxn ang="0">
                    <a:pos x="407" y="189"/>
                  </a:cxn>
                  <a:cxn ang="0">
                    <a:pos x="351" y="189"/>
                  </a:cxn>
                  <a:cxn ang="0">
                    <a:pos x="327" y="189"/>
                  </a:cxn>
                  <a:cxn ang="0">
                    <a:pos x="327" y="163"/>
                  </a:cxn>
                  <a:cxn ang="0">
                    <a:pos x="345" y="116"/>
                  </a:cxn>
                  <a:cxn ang="0">
                    <a:pos x="309" y="141"/>
                  </a:cxn>
                  <a:cxn ang="0">
                    <a:pos x="299" y="116"/>
                  </a:cxn>
                  <a:cxn ang="0">
                    <a:pos x="299" y="86"/>
                  </a:cxn>
                  <a:cxn ang="0">
                    <a:pos x="289" y="13"/>
                  </a:cxn>
                  <a:cxn ang="0">
                    <a:pos x="243" y="0"/>
                  </a:cxn>
                </a:cxnLst>
                <a:rect l="0" t="0" r="r" b="b"/>
                <a:pathLst>
                  <a:path w="407" h="538">
                    <a:moveTo>
                      <a:pt x="243" y="0"/>
                    </a:moveTo>
                    <a:lnTo>
                      <a:pt x="243" y="60"/>
                    </a:lnTo>
                    <a:lnTo>
                      <a:pt x="259" y="98"/>
                    </a:lnTo>
                    <a:lnTo>
                      <a:pt x="269" y="129"/>
                    </a:lnTo>
                    <a:lnTo>
                      <a:pt x="269" y="189"/>
                    </a:lnTo>
                    <a:lnTo>
                      <a:pt x="269" y="229"/>
                    </a:lnTo>
                    <a:lnTo>
                      <a:pt x="269" y="259"/>
                    </a:lnTo>
                    <a:lnTo>
                      <a:pt x="305" y="302"/>
                    </a:lnTo>
                    <a:lnTo>
                      <a:pt x="285" y="324"/>
                    </a:lnTo>
                    <a:lnTo>
                      <a:pt x="219" y="384"/>
                    </a:lnTo>
                    <a:lnTo>
                      <a:pt x="142" y="388"/>
                    </a:lnTo>
                    <a:lnTo>
                      <a:pt x="76" y="440"/>
                    </a:lnTo>
                    <a:lnTo>
                      <a:pt x="20" y="478"/>
                    </a:lnTo>
                    <a:lnTo>
                      <a:pt x="0" y="522"/>
                    </a:lnTo>
                    <a:lnTo>
                      <a:pt x="45" y="517"/>
                    </a:lnTo>
                    <a:lnTo>
                      <a:pt x="76" y="478"/>
                    </a:lnTo>
                    <a:lnTo>
                      <a:pt x="91" y="448"/>
                    </a:lnTo>
                    <a:lnTo>
                      <a:pt x="137" y="444"/>
                    </a:lnTo>
                    <a:lnTo>
                      <a:pt x="127" y="478"/>
                    </a:lnTo>
                    <a:lnTo>
                      <a:pt x="127" y="508"/>
                    </a:lnTo>
                    <a:lnTo>
                      <a:pt x="173" y="538"/>
                    </a:lnTo>
                    <a:lnTo>
                      <a:pt x="183" y="517"/>
                    </a:lnTo>
                    <a:lnTo>
                      <a:pt x="157" y="504"/>
                    </a:lnTo>
                    <a:lnTo>
                      <a:pt x="157" y="465"/>
                    </a:lnTo>
                    <a:lnTo>
                      <a:pt x="203" y="435"/>
                    </a:lnTo>
                    <a:lnTo>
                      <a:pt x="243" y="435"/>
                    </a:lnTo>
                    <a:lnTo>
                      <a:pt x="275" y="435"/>
                    </a:lnTo>
                    <a:lnTo>
                      <a:pt x="275" y="400"/>
                    </a:lnTo>
                    <a:lnTo>
                      <a:pt x="296" y="367"/>
                    </a:lnTo>
                    <a:lnTo>
                      <a:pt x="335" y="345"/>
                    </a:lnTo>
                    <a:lnTo>
                      <a:pt x="381" y="367"/>
                    </a:lnTo>
                    <a:lnTo>
                      <a:pt x="387" y="319"/>
                    </a:lnTo>
                    <a:lnTo>
                      <a:pt x="361" y="269"/>
                    </a:lnTo>
                    <a:lnTo>
                      <a:pt x="335" y="255"/>
                    </a:lnTo>
                    <a:lnTo>
                      <a:pt x="361" y="225"/>
                    </a:lnTo>
                    <a:lnTo>
                      <a:pt x="407" y="225"/>
                    </a:lnTo>
                    <a:lnTo>
                      <a:pt x="407" y="189"/>
                    </a:lnTo>
                    <a:lnTo>
                      <a:pt x="351" y="189"/>
                    </a:lnTo>
                    <a:lnTo>
                      <a:pt x="327" y="189"/>
                    </a:lnTo>
                    <a:lnTo>
                      <a:pt x="327" y="163"/>
                    </a:lnTo>
                    <a:lnTo>
                      <a:pt x="345" y="116"/>
                    </a:lnTo>
                    <a:lnTo>
                      <a:pt x="309" y="141"/>
                    </a:lnTo>
                    <a:lnTo>
                      <a:pt x="299" y="116"/>
                    </a:lnTo>
                    <a:lnTo>
                      <a:pt x="299" y="86"/>
                    </a:lnTo>
                    <a:lnTo>
                      <a:pt x="289" y="13"/>
                    </a:lnTo>
                    <a:lnTo>
                      <a:pt x="243" y="0"/>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7" name="Rectangle 47">
                <a:extLst>
                  <a:ext uri="{FF2B5EF4-FFF2-40B4-BE49-F238E27FC236}">
                    <a16:creationId xmlns:a16="http://schemas.microsoft.com/office/drawing/2014/main" id="{C8FFE9C0-F74C-4054-AA38-278DE81D3163}"/>
                  </a:ext>
                </a:extLst>
              </p:cNvPr>
              <p:cNvSpPr>
                <a:spLocks noChangeArrowheads="1"/>
              </p:cNvSpPr>
              <p:nvPr/>
            </p:nvSpPr>
            <p:spPr bwMode="auto">
              <a:xfrm>
                <a:off x="5360" y="873"/>
                <a:ext cx="254" cy="30"/>
              </a:xfrm>
              <a:prstGeom prst="rect">
                <a:avLst/>
              </a:prstGeom>
              <a:solidFill>
                <a:srgbClr val="077ABA"/>
              </a:solid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8" name="Freeform 48">
                <a:extLst>
                  <a:ext uri="{FF2B5EF4-FFF2-40B4-BE49-F238E27FC236}">
                    <a16:creationId xmlns:a16="http://schemas.microsoft.com/office/drawing/2014/main" id="{94D2ED9F-2D25-470D-81CC-6EC8AFBC23FC}"/>
                  </a:ext>
                </a:extLst>
              </p:cNvPr>
              <p:cNvSpPr>
                <a:spLocks/>
              </p:cNvSpPr>
              <p:nvPr/>
            </p:nvSpPr>
            <p:spPr bwMode="auto">
              <a:xfrm>
                <a:off x="5240" y="386"/>
                <a:ext cx="44" cy="131"/>
              </a:xfrm>
              <a:custGeom>
                <a:avLst/>
                <a:gdLst/>
                <a:ahLst/>
                <a:cxnLst>
                  <a:cxn ang="0">
                    <a:pos x="0" y="0"/>
                  </a:cxn>
                  <a:cxn ang="0">
                    <a:pos x="12" y="72"/>
                  </a:cxn>
                  <a:cxn ang="0">
                    <a:pos x="45" y="120"/>
                  </a:cxn>
                  <a:cxn ang="0">
                    <a:pos x="45" y="162"/>
                  </a:cxn>
                  <a:cxn ang="0">
                    <a:pos x="72" y="226"/>
                  </a:cxn>
                  <a:cxn ang="0">
                    <a:pos x="91" y="238"/>
                  </a:cxn>
                  <a:cxn ang="0">
                    <a:pos x="91" y="263"/>
                  </a:cxn>
                  <a:cxn ang="0">
                    <a:pos x="133" y="263"/>
                  </a:cxn>
                  <a:cxn ang="0">
                    <a:pos x="114" y="216"/>
                  </a:cxn>
                  <a:cxn ang="0">
                    <a:pos x="80" y="168"/>
                  </a:cxn>
                  <a:cxn ang="0">
                    <a:pos x="84" y="124"/>
                  </a:cxn>
                  <a:cxn ang="0">
                    <a:pos x="35" y="80"/>
                  </a:cxn>
                  <a:cxn ang="0">
                    <a:pos x="19" y="41"/>
                  </a:cxn>
                  <a:cxn ang="0">
                    <a:pos x="0" y="0"/>
                  </a:cxn>
                </a:cxnLst>
                <a:rect l="0" t="0" r="r" b="b"/>
                <a:pathLst>
                  <a:path w="133" h="263">
                    <a:moveTo>
                      <a:pt x="0" y="0"/>
                    </a:moveTo>
                    <a:lnTo>
                      <a:pt x="12" y="72"/>
                    </a:lnTo>
                    <a:lnTo>
                      <a:pt x="45" y="120"/>
                    </a:lnTo>
                    <a:lnTo>
                      <a:pt x="45" y="162"/>
                    </a:lnTo>
                    <a:lnTo>
                      <a:pt x="72" y="226"/>
                    </a:lnTo>
                    <a:lnTo>
                      <a:pt x="91" y="238"/>
                    </a:lnTo>
                    <a:lnTo>
                      <a:pt x="91" y="263"/>
                    </a:lnTo>
                    <a:lnTo>
                      <a:pt x="133" y="263"/>
                    </a:lnTo>
                    <a:lnTo>
                      <a:pt x="114" y="216"/>
                    </a:lnTo>
                    <a:lnTo>
                      <a:pt x="80" y="168"/>
                    </a:lnTo>
                    <a:lnTo>
                      <a:pt x="84" y="124"/>
                    </a:lnTo>
                    <a:lnTo>
                      <a:pt x="35" y="80"/>
                    </a:lnTo>
                    <a:lnTo>
                      <a:pt x="19" y="41"/>
                    </a:lnTo>
                    <a:lnTo>
                      <a:pt x="0" y="0"/>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grpSp>
      <p:sp>
        <p:nvSpPr>
          <p:cNvPr id="49" name="Rectangle 48">
            <a:extLst>
              <a:ext uri="{FF2B5EF4-FFF2-40B4-BE49-F238E27FC236}">
                <a16:creationId xmlns:a16="http://schemas.microsoft.com/office/drawing/2014/main" id="{1708B321-439C-4A36-93E2-185D3FABAD34}"/>
              </a:ext>
            </a:extLst>
          </p:cNvPr>
          <p:cNvSpPr/>
          <p:nvPr/>
        </p:nvSpPr>
        <p:spPr>
          <a:xfrm>
            <a:off x="4038600" y="5334000"/>
            <a:ext cx="762000" cy="228600"/>
          </a:xfrm>
          <a:prstGeom prst="rect">
            <a:avLst/>
          </a:prstGeo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Franklin Gothic Book"/>
              <a:ea typeface="+mn-ea"/>
              <a:cs typeface="+mn-cs"/>
            </a:endParaRPr>
          </a:p>
        </p:txBody>
      </p:sp>
      <p:grpSp>
        <p:nvGrpSpPr>
          <p:cNvPr id="50" name="Group 14">
            <a:extLst>
              <a:ext uri="{FF2B5EF4-FFF2-40B4-BE49-F238E27FC236}">
                <a16:creationId xmlns:a16="http://schemas.microsoft.com/office/drawing/2014/main" id="{81CDB47A-C8CE-49B5-A1A6-AE6E96A0B872}"/>
              </a:ext>
            </a:extLst>
          </p:cNvPr>
          <p:cNvGrpSpPr>
            <a:grpSpLocks/>
          </p:cNvGrpSpPr>
          <p:nvPr/>
        </p:nvGrpSpPr>
        <p:grpSpPr bwMode="auto">
          <a:xfrm>
            <a:off x="4572001" y="4509192"/>
            <a:ext cx="585788" cy="1095375"/>
            <a:chOff x="4659" y="345"/>
            <a:chExt cx="369" cy="690"/>
          </a:xfrm>
        </p:grpSpPr>
        <p:sp>
          <p:nvSpPr>
            <p:cNvPr id="51" name="Freeform 15">
              <a:extLst>
                <a:ext uri="{FF2B5EF4-FFF2-40B4-BE49-F238E27FC236}">
                  <a16:creationId xmlns:a16="http://schemas.microsoft.com/office/drawing/2014/main" id="{31FBA074-87C8-4CB0-A15C-E4CA6E316C4A}"/>
                </a:ext>
              </a:extLst>
            </p:cNvPr>
            <p:cNvSpPr>
              <a:spLocks/>
            </p:cNvSpPr>
            <p:nvPr/>
          </p:nvSpPr>
          <p:spPr bwMode="auto">
            <a:xfrm>
              <a:off x="4708" y="602"/>
              <a:ext cx="310" cy="414"/>
            </a:xfrm>
            <a:custGeom>
              <a:avLst/>
              <a:gdLst/>
              <a:ahLst/>
              <a:cxnLst>
                <a:cxn ang="0">
                  <a:pos x="265" y="528"/>
                </a:cxn>
                <a:cxn ang="0">
                  <a:pos x="110" y="521"/>
                </a:cxn>
                <a:cxn ang="0">
                  <a:pos x="36" y="436"/>
                </a:cxn>
                <a:cxn ang="0">
                  <a:pos x="147" y="460"/>
                </a:cxn>
                <a:cxn ang="0">
                  <a:pos x="65" y="352"/>
                </a:cxn>
                <a:cxn ang="0">
                  <a:pos x="46" y="159"/>
                </a:cxn>
                <a:cxn ang="0">
                  <a:pos x="93" y="190"/>
                </a:cxn>
                <a:cxn ang="0">
                  <a:pos x="147" y="228"/>
                </a:cxn>
                <a:cxn ang="0">
                  <a:pos x="147" y="183"/>
                </a:cxn>
                <a:cxn ang="0">
                  <a:pos x="147" y="90"/>
                </a:cxn>
                <a:cxn ang="0">
                  <a:pos x="211" y="136"/>
                </a:cxn>
                <a:cxn ang="0">
                  <a:pos x="311" y="152"/>
                </a:cxn>
                <a:cxn ang="0">
                  <a:pos x="357" y="98"/>
                </a:cxn>
                <a:cxn ang="0">
                  <a:pos x="385" y="144"/>
                </a:cxn>
                <a:cxn ang="0">
                  <a:pos x="393" y="228"/>
                </a:cxn>
                <a:cxn ang="0">
                  <a:pos x="484" y="259"/>
                </a:cxn>
                <a:cxn ang="0">
                  <a:pos x="521" y="174"/>
                </a:cxn>
                <a:cxn ang="0">
                  <a:pos x="603" y="0"/>
                </a:cxn>
                <a:cxn ang="0">
                  <a:pos x="649" y="82"/>
                </a:cxn>
                <a:cxn ang="0">
                  <a:pos x="649" y="159"/>
                </a:cxn>
                <a:cxn ang="0">
                  <a:pos x="786" y="183"/>
                </a:cxn>
                <a:cxn ang="0">
                  <a:pos x="850" y="90"/>
                </a:cxn>
                <a:cxn ang="0">
                  <a:pos x="932" y="144"/>
                </a:cxn>
                <a:cxn ang="0">
                  <a:pos x="923" y="221"/>
                </a:cxn>
                <a:cxn ang="0">
                  <a:pos x="832" y="305"/>
                </a:cxn>
                <a:cxn ang="0">
                  <a:pos x="923" y="313"/>
                </a:cxn>
                <a:cxn ang="0">
                  <a:pos x="923" y="390"/>
                </a:cxn>
                <a:cxn ang="0">
                  <a:pos x="814" y="436"/>
                </a:cxn>
                <a:cxn ang="0">
                  <a:pos x="860" y="474"/>
                </a:cxn>
                <a:cxn ang="0">
                  <a:pos x="904" y="521"/>
                </a:cxn>
                <a:cxn ang="0">
                  <a:pos x="822" y="551"/>
                </a:cxn>
                <a:cxn ang="0">
                  <a:pos x="658" y="551"/>
                </a:cxn>
                <a:cxn ang="0">
                  <a:pos x="768" y="643"/>
                </a:cxn>
                <a:cxn ang="0">
                  <a:pos x="795" y="744"/>
                </a:cxn>
                <a:cxn ang="0">
                  <a:pos x="667" y="667"/>
                </a:cxn>
                <a:cxn ang="0">
                  <a:pos x="667" y="767"/>
                </a:cxn>
                <a:cxn ang="0">
                  <a:pos x="667" y="828"/>
                </a:cxn>
                <a:cxn ang="0">
                  <a:pos x="582" y="828"/>
                </a:cxn>
                <a:cxn ang="0">
                  <a:pos x="511" y="713"/>
                </a:cxn>
                <a:cxn ang="0">
                  <a:pos x="475" y="782"/>
                </a:cxn>
                <a:cxn ang="0">
                  <a:pos x="457" y="728"/>
                </a:cxn>
                <a:cxn ang="0">
                  <a:pos x="357" y="782"/>
                </a:cxn>
                <a:cxn ang="0">
                  <a:pos x="357" y="674"/>
                </a:cxn>
                <a:cxn ang="0">
                  <a:pos x="257" y="706"/>
                </a:cxn>
                <a:cxn ang="0">
                  <a:pos x="0" y="736"/>
                </a:cxn>
                <a:cxn ang="0">
                  <a:pos x="74" y="659"/>
                </a:cxn>
                <a:cxn ang="0">
                  <a:pos x="265" y="528"/>
                </a:cxn>
              </a:cxnLst>
              <a:rect l="0" t="0" r="r" b="b"/>
              <a:pathLst>
                <a:path w="932" h="828">
                  <a:moveTo>
                    <a:pt x="265" y="528"/>
                  </a:moveTo>
                  <a:lnTo>
                    <a:pt x="110" y="521"/>
                  </a:lnTo>
                  <a:lnTo>
                    <a:pt x="36" y="436"/>
                  </a:lnTo>
                  <a:lnTo>
                    <a:pt x="147" y="460"/>
                  </a:lnTo>
                  <a:lnTo>
                    <a:pt x="65" y="352"/>
                  </a:lnTo>
                  <a:lnTo>
                    <a:pt x="46" y="159"/>
                  </a:lnTo>
                  <a:lnTo>
                    <a:pt x="93" y="190"/>
                  </a:lnTo>
                  <a:lnTo>
                    <a:pt x="147" y="228"/>
                  </a:lnTo>
                  <a:lnTo>
                    <a:pt x="147" y="183"/>
                  </a:lnTo>
                  <a:lnTo>
                    <a:pt x="147" y="90"/>
                  </a:lnTo>
                  <a:lnTo>
                    <a:pt x="211" y="136"/>
                  </a:lnTo>
                  <a:lnTo>
                    <a:pt x="311" y="152"/>
                  </a:lnTo>
                  <a:lnTo>
                    <a:pt x="357" y="98"/>
                  </a:lnTo>
                  <a:lnTo>
                    <a:pt x="385" y="144"/>
                  </a:lnTo>
                  <a:lnTo>
                    <a:pt x="393" y="228"/>
                  </a:lnTo>
                  <a:lnTo>
                    <a:pt x="484" y="259"/>
                  </a:lnTo>
                  <a:lnTo>
                    <a:pt x="521" y="174"/>
                  </a:lnTo>
                  <a:lnTo>
                    <a:pt x="603" y="0"/>
                  </a:lnTo>
                  <a:lnTo>
                    <a:pt x="649" y="82"/>
                  </a:lnTo>
                  <a:lnTo>
                    <a:pt x="649" y="159"/>
                  </a:lnTo>
                  <a:lnTo>
                    <a:pt x="786" y="183"/>
                  </a:lnTo>
                  <a:lnTo>
                    <a:pt x="850" y="90"/>
                  </a:lnTo>
                  <a:lnTo>
                    <a:pt x="932" y="144"/>
                  </a:lnTo>
                  <a:lnTo>
                    <a:pt x="923" y="221"/>
                  </a:lnTo>
                  <a:lnTo>
                    <a:pt x="832" y="305"/>
                  </a:lnTo>
                  <a:lnTo>
                    <a:pt x="923" y="313"/>
                  </a:lnTo>
                  <a:lnTo>
                    <a:pt x="923" y="390"/>
                  </a:lnTo>
                  <a:lnTo>
                    <a:pt x="814" y="436"/>
                  </a:lnTo>
                  <a:lnTo>
                    <a:pt x="860" y="474"/>
                  </a:lnTo>
                  <a:lnTo>
                    <a:pt x="904" y="521"/>
                  </a:lnTo>
                  <a:lnTo>
                    <a:pt x="822" y="551"/>
                  </a:lnTo>
                  <a:lnTo>
                    <a:pt x="658" y="551"/>
                  </a:lnTo>
                  <a:lnTo>
                    <a:pt x="768" y="643"/>
                  </a:lnTo>
                  <a:lnTo>
                    <a:pt x="795" y="744"/>
                  </a:lnTo>
                  <a:lnTo>
                    <a:pt x="667" y="667"/>
                  </a:lnTo>
                  <a:lnTo>
                    <a:pt x="667" y="767"/>
                  </a:lnTo>
                  <a:lnTo>
                    <a:pt x="667" y="828"/>
                  </a:lnTo>
                  <a:lnTo>
                    <a:pt x="582" y="828"/>
                  </a:lnTo>
                  <a:lnTo>
                    <a:pt x="511" y="713"/>
                  </a:lnTo>
                  <a:lnTo>
                    <a:pt x="475" y="782"/>
                  </a:lnTo>
                  <a:lnTo>
                    <a:pt x="457" y="728"/>
                  </a:lnTo>
                  <a:lnTo>
                    <a:pt x="357" y="782"/>
                  </a:lnTo>
                  <a:lnTo>
                    <a:pt x="357" y="674"/>
                  </a:lnTo>
                  <a:lnTo>
                    <a:pt x="257" y="706"/>
                  </a:lnTo>
                  <a:lnTo>
                    <a:pt x="0" y="736"/>
                  </a:lnTo>
                  <a:lnTo>
                    <a:pt x="74" y="659"/>
                  </a:lnTo>
                  <a:lnTo>
                    <a:pt x="265" y="528"/>
                  </a:lnTo>
                  <a:close/>
                </a:path>
              </a:pathLst>
            </a:custGeom>
            <a:solidFill>
              <a:srgbClr val="289EE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52" name="Freeform 16">
              <a:extLst>
                <a:ext uri="{FF2B5EF4-FFF2-40B4-BE49-F238E27FC236}">
                  <a16:creationId xmlns:a16="http://schemas.microsoft.com/office/drawing/2014/main" id="{049B3F3A-9577-4B82-AA7C-ED2C92EE0098}"/>
                </a:ext>
              </a:extLst>
            </p:cNvPr>
            <p:cNvSpPr>
              <a:spLocks/>
            </p:cNvSpPr>
            <p:nvPr/>
          </p:nvSpPr>
          <p:spPr bwMode="auto">
            <a:xfrm>
              <a:off x="4760" y="724"/>
              <a:ext cx="204" cy="196"/>
            </a:xfrm>
            <a:custGeom>
              <a:avLst/>
              <a:gdLst/>
              <a:ahLst/>
              <a:cxnLst>
                <a:cxn ang="0">
                  <a:pos x="365" y="57"/>
                </a:cxn>
                <a:cxn ang="0">
                  <a:pos x="483" y="0"/>
                </a:cxn>
                <a:cxn ang="0">
                  <a:pos x="483" y="77"/>
                </a:cxn>
                <a:cxn ang="0">
                  <a:pos x="567" y="31"/>
                </a:cxn>
                <a:cxn ang="0">
                  <a:pos x="567" y="85"/>
                </a:cxn>
                <a:cxn ang="0">
                  <a:pos x="493" y="169"/>
                </a:cxn>
                <a:cxn ang="0">
                  <a:pos x="603" y="123"/>
                </a:cxn>
                <a:cxn ang="0">
                  <a:pos x="557" y="200"/>
                </a:cxn>
                <a:cxn ang="0">
                  <a:pos x="612" y="230"/>
                </a:cxn>
                <a:cxn ang="0">
                  <a:pos x="557" y="246"/>
                </a:cxn>
                <a:cxn ang="0">
                  <a:pos x="495" y="288"/>
                </a:cxn>
                <a:cxn ang="0">
                  <a:pos x="439" y="307"/>
                </a:cxn>
                <a:cxn ang="0">
                  <a:pos x="475" y="385"/>
                </a:cxn>
                <a:cxn ang="0">
                  <a:pos x="393" y="361"/>
                </a:cxn>
                <a:cxn ang="0">
                  <a:pos x="328" y="277"/>
                </a:cxn>
                <a:cxn ang="0">
                  <a:pos x="328" y="354"/>
                </a:cxn>
                <a:cxn ang="0">
                  <a:pos x="273" y="392"/>
                </a:cxn>
                <a:cxn ang="0">
                  <a:pos x="273" y="307"/>
                </a:cxn>
                <a:cxn ang="0">
                  <a:pos x="183" y="377"/>
                </a:cxn>
                <a:cxn ang="0">
                  <a:pos x="109" y="385"/>
                </a:cxn>
                <a:cxn ang="0">
                  <a:pos x="201" y="293"/>
                </a:cxn>
                <a:cxn ang="0">
                  <a:pos x="0" y="216"/>
                </a:cxn>
                <a:cxn ang="0">
                  <a:pos x="137" y="185"/>
                </a:cxn>
                <a:cxn ang="0">
                  <a:pos x="36" y="85"/>
                </a:cxn>
                <a:cxn ang="0">
                  <a:pos x="118" y="99"/>
                </a:cxn>
                <a:cxn ang="0">
                  <a:pos x="118" y="7"/>
                </a:cxn>
                <a:cxn ang="0">
                  <a:pos x="229" y="123"/>
                </a:cxn>
                <a:cxn ang="0">
                  <a:pos x="237" y="54"/>
                </a:cxn>
                <a:cxn ang="0">
                  <a:pos x="308" y="50"/>
                </a:cxn>
                <a:cxn ang="0">
                  <a:pos x="365" y="57"/>
                </a:cxn>
              </a:cxnLst>
              <a:rect l="0" t="0" r="r" b="b"/>
              <a:pathLst>
                <a:path w="612" h="392">
                  <a:moveTo>
                    <a:pt x="365" y="57"/>
                  </a:moveTo>
                  <a:lnTo>
                    <a:pt x="483" y="0"/>
                  </a:lnTo>
                  <a:lnTo>
                    <a:pt x="483" y="77"/>
                  </a:lnTo>
                  <a:lnTo>
                    <a:pt x="567" y="31"/>
                  </a:lnTo>
                  <a:lnTo>
                    <a:pt x="567" y="85"/>
                  </a:lnTo>
                  <a:lnTo>
                    <a:pt x="493" y="169"/>
                  </a:lnTo>
                  <a:lnTo>
                    <a:pt x="603" y="123"/>
                  </a:lnTo>
                  <a:lnTo>
                    <a:pt x="557" y="200"/>
                  </a:lnTo>
                  <a:lnTo>
                    <a:pt x="612" y="230"/>
                  </a:lnTo>
                  <a:lnTo>
                    <a:pt x="557" y="246"/>
                  </a:lnTo>
                  <a:lnTo>
                    <a:pt x="495" y="288"/>
                  </a:lnTo>
                  <a:lnTo>
                    <a:pt x="439" y="307"/>
                  </a:lnTo>
                  <a:lnTo>
                    <a:pt x="475" y="385"/>
                  </a:lnTo>
                  <a:lnTo>
                    <a:pt x="393" y="361"/>
                  </a:lnTo>
                  <a:lnTo>
                    <a:pt x="328" y="277"/>
                  </a:lnTo>
                  <a:lnTo>
                    <a:pt x="328" y="354"/>
                  </a:lnTo>
                  <a:lnTo>
                    <a:pt x="273" y="392"/>
                  </a:lnTo>
                  <a:lnTo>
                    <a:pt x="273" y="307"/>
                  </a:lnTo>
                  <a:lnTo>
                    <a:pt x="183" y="377"/>
                  </a:lnTo>
                  <a:lnTo>
                    <a:pt x="109" y="385"/>
                  </a:lnTo>
                  <a:lnTo>
                    <a:pt x="201" y="293"/>
                  </a:lnTo>
                  <a:lnTo>
                    <a:pt x="0" y="216"/>
                  </a:lnTo>
                  <a:lnTo>
                    <a:pt x="137" y="185"/>
                  </a:lnTo>
                  <a:lnTo>
                    <a:pt x="36" y="85"/>
                  </a:lnTo>
                  <a:lnTo>
                    <a:pt x="118" y="99"/>
                  </a:lnTo>
                  <a:lnTo>
                    <a:pt x="118" y="7"/>
                  </a:lnTo>
                  <a:lnTo>
                    <a:pt x="229" y="123"/>
                  </a:lnTo>
                  <a:lnTo>
                    <a:pt x="237" y="54"/>
                  </a:lnTo>
                  <a:lnTo>
                    <a:pt x="308" y="50"/>
                  </a:lnTo>
                  <a:lnTo>
                    <a:pt x="365" y="57"/>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53" name="Freeform 17">
              <a:extLst>
                <a:ext uri="{FF2B5EF4-FFF2-40B4-BE49-F238E27FC236}">
                  <a16:creationId xmlns:a16="http://schemas.microsoft.com/office/drawing/2014/main" id="{E9AA1D65-E833-40D9-B9D5-A05969784D9F}"/>
                </a:ext>
              </a:extLst>
            </p:cNvPr>
            <p:cNvSpPr>
              <a:spLocks/>
            </p:cNvSpPr>
            <p:nvPr/>
          </p:nvSpPr>
          <p:spPr bwMode="auto">
            <a:xfrm>
              <a:off x="4819" y="758"/>
              <a:ext cx="114" cy="142"/>
            </a:xfrm>
            <a:custGeom>
              <a:avLst/>
              <a:gdLst/>
              <a:ahLst/>
              <a:cxnLst>
                <a:cxn ang="0">
                  <a:pos x="64" y="175"/>
                </a:cxn>
                <a:cxn ang="0">
                  <a:pos x="0" y="115"/>
                </a:cxn>
                <a:cxn ang="0">
                  <a:pos x="71" y="127"/>
                </a:cxn>
                <a:cxn ang="0">
                  <a:pos x="71" y="55"/>
                </a:cxn>
                <a:cxn ang="0">
                  <a:pos x="85" y="0"/>
                </a:cxn>
                <a:cxn ang="0">
                  <a:pos x="121" y="67"/>
                </a:cxn>
                <a:cxn ang="0">
                  <a:pos x="164" y="12"/>
                </a:cxn>
                <a:cxn ang="0">
                  <a:pos x="164" y="79"/>
                </a:cxn>
                <a:cxn ang="0">
                  <a:pos x="242" y="31"/>
                </a:cxn>
                <a:cxn ang="0">
                  <a:pos x="321" y="25"/>
                </a:cxn>
                <a:cxn ang="0">
                  <a:pos x="229" y="73"/>
                </a:cxn>
                <a:cxn ang="0">
                  <a:pos x="229" y="139"/>
                </a:cxn>
                <a:cxn ang="0">
                  <a:pos x="314" y="109"/>
                </a:cxn>
                <a:cxn ang="0">
                  <a:pos x="292" y="157"/>
                </a:cxn>
                <a:cxn ang="0">
                  <a:pos x="343" y="163"/>
                </a:cxn>
                <a:cxn ang="0">
                  <a:pos x="256" y="187"/>
                </a:cxn>
                <a:cxn ang="0">
                  <a:pos x="321" y="283"/>
                </a:cxn>
                <a:cxn ang="0">
                  <a:pos x="229" y="235"/>
                </a:cxn>
                <a:cxn ang="0">
                  <a:pos x="229" y="265"/>
                </a:cxn>
                <a:cxn ang="0">
                  <a:pos x="164" y="229"/>
                </a:cxn>
                <a:cxn ang="0">
                  <a:pos x="164" y="175"/>
                </a:cxn>
                <a:cxn ang="0">
                  <a:pos x="107" y="235"/>
                </a:cxn>
                <a:cxn ang="0">
                  <a:pos x="36" y="253"/>
                </a:cxn>
                <a:cxn ang="0">
                  <a:pos x="64" y="175"/>
                </a:cxn>
              </a:cxnLst>
              <a:rect l="0" t="0" r="r" b="b"/>
              <a:pathLst>
                <a:path w="343" h="283">
                  <a:moveTo>
                    <a:pt x="64" y="175"/>
                  </a:moveTo>
                  <a:lnTo>
                    <a:pt x="0" y="115"/>
                  </a:lnTo>
                  <a:lnTo>
                    <a:pt x="71" y="127"/>
                  </a:lnTo>
                  <a:lnTo>
                    <a:pt x="71" y="55"/>
                  </a:lnTo>
                  <a:lnTo>
                    <a:pt x="85" y="0"/>
                  </a:lnTo>
                  <a:lnTo>
                    <a:pt x="121" y="67"/>
                  </a:lnTo>
                  <a:lnTo>
                    <a:pt x="164" y="12"/>
                  </a:lnTo>
                  <a:lnTo>
                    <a:pt x="164" y="79"/>
                  </a:lnTo>
                  <a:lnTo>
                    <a:pt x="242" y="31"/>
                  </a:lnTo>
                  <a:lnTo>
                    <a:pt x="321" y="25"/>
                  </a:lnTo>
                  <a:lnTo>
                    <a:pt x="229" y="73"/>
                  </a:lnTo>
                  <a:lnTo>
                    <a:pt x="229" y="139"/>
                  </a:lnTo>
                  <a:lnTo>
                    <a:pt x="314" y="109"/>
                  </a:lnTo>
                  <a:lnTo>
                    <a:pt x="292" y="157"/>
                  </a:lnTo>
                  <a:lnTo>
                    <a:pt x="343" y="163"/>
                  </a:lnTo>
                  <a:lnTo>
                    <a:pt x="256" y="187"/>
                  </a:lnTo>
                  <a:lnTo>
                    <a:pt x="321" y="283"/>
                  </a:lnTo>
                  <a:lnTo>
                    <a:pt x="229" y="235"/>
                  </a:lnTo>
                  <a:lnTo>
                    <a:pt x="229" y="265"/>
                  </a:lnTo>
                  <a:lnTo>
                    <a:pt x="164" y="229"/>
                  </a:lnTo>
                  <a:lnTo>
                    <a:pt x="164" y="175"/>
                  </a:lnTo>
                  <a:lnTo>
                    <a:pt x="107" y="235"/>
                  </a:lnTo>
                  <a:lnTo>
                    <a:pt x="36" y="253"/>
                  </a:lnTo>
                  <a:lnTo>
                    <a:pt x="64" y="175"/>
                  </a:lnTo>
                  <a:close/>
                </a:path>
              </a:pathLst>
            </a:custGeom>
            <a:solidFill>
              <a:srgbClr val="99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54" name="Rectangle 18">
              <a:extLst>
                <a:ext uri="{FF2B5EF4-FFF2-40B4-BE49-F238E27FC236}">
                  <a16:creationId xmlns:a16="http://schemas.microsoft.com/office/drawing/2014/main" id="{40D26AE9-CEC1-4D11-9B55-653305BF0207}"/>
                </a:ext>
              </a:extLst>
            </p:cNvPr>
            <p:cNvSpPr>
              <a:spLocks noChangeArrowheads="1"/>
            </p:cNvSpPr>
            <p:nvPr/>
          </p:nvSpPr>
          <p:spPr bwMode="auto">
            <a:xfrm>
              <a:off x="4659" y="872"/>
              <a:ext cx="76" cy="32"/>
            </a:xfrm>
            <a:prstGeom prst="rect">
              <a:avLst/>
            </a:prstGeom>
            <a:solidFill>
              <a:srgbClr val="077ABA"/>
            </a:solid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55" name="Freeform 19">
              <a:extLst>
                <a:ext uri="{FF2B5EF4-FFF2-40B4-BE49-F238E27FC236}">
                  <a16:creationId xmlns:a16="http://schemas.microsoft.com/office/drawing/2014/main" id="{D549A48B-E304-44EF-81DF-E5D196E81412}"/>
                </a:ext>
              </a:extLst>
            </p:cNvPr>
            <p:cNvSpPr>
              <a:spLocks/>
            </p:cNvSpPr>
            <p:nvPr/>
          </p:nvSpPr>
          <p:spPr bwMode="auto">
            <a:xfrm>
              <a:off x="4857" y="533"/>
              <a:ext cx="6" cy="186"/>
            </a:xfrm>
            <a:custGeom>
              <a:avLst/>
              <a:gdLst/>
              <a:ahLst/>
              <a:cxnLst>
                <a:cxn ang="0">
                  <a:pos x="9" y="372"/>
                </a:cxn>
                <a:cxn ang="0">
                  <a:pos x="0" y="0"/>
                </a:cxn>
                <a:cxn ang="0">
                  <a:pos x="19" y="78"/>
                </a:cxn>
                <a:cxn ang="0">
                  <a:pos x="19" y="287"/>
                </a:cxn>
                <a:cxn ang="0">
                  <a:pos x="9" y="372"/>
                </a:cxn>
              </a:cxnLst>
              <a:rect l="0" t="0" r="r" b="b"/>
              <a:pathLst>
                <a:path w="19" h="372">
                  <a:moveTo>
                    <a:pt x="9" y="372"/>
                  </a:moveTo>
                  <a:lnTo>
                    <a:pt x="0" y="0"/>
                  </a:lnTo>
                  <a:lnTo>
                    <a:pt x="19" y="78"/>
                  </a:lnTo>
                  <a:lnTo>
                    <a:pt x="19" y="287"/>
                  </a:lnTo>
                  <a:lnTo>
                    <a:pt x="9" y="372"/>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56" name="Freeform 20">
              <a:extLst>
                <a:ext uri="{FF2B5EF4-FFF2-40B4-BE49-F238E27FC236}">
                  <a16:creationId xmlns:a16="http://schemas.microsoft.com/office/drawing/2014/main" id="{DC63615D-015B-4817-ACE1-DD19BF570357}"/>
                </a:ext>
              </a:extLst>
            </p:cNvPr>
            <p:cNvSpPr>
              <a:spLocks/>
            </p:cNvSpPr>
            <p:nvPr/>
          </p:nvSpPr>
          <p:spPr bwMode="auto">
            <a:xfrm>
              <a:off x="4925" y="490"/>
              <a:ext cx="64" cy="217"/>
            </a:xfrm>
            <a:custGeom>
              <a:avLst/>
              <a:gdLst/>
              <a:ahLst/>
              <a:cxnLst>
                <a:cxn ang="0">
                  <a:pos x="0" y="434"/>
                </a:cxn>
                <a:cxn ang="0">
                  <a:pos x="194" y="0"/>
                </a:cxn>
                <a:cxn ang="0">
                  <a:pos x="157" y="125"/>
                </a:cxn>
                <a:cxn ang="0">
                  <a:pos x="56" y="372"/>
                </a:cxn>
                <a:cxn ang="0">
                  <a:pos x="0" y="434"/>
                </a:cxn>
              </a:cxnLst>
              <a:rect l="0" t="0" r="r" b="b"/>
              <a:pathLst>
                <a:path w="194" h="434">
                  <a:moveTo>
                    <a:pt x="0" y="434"/>
                  </a:moveTo>
                  <a:lnTo>
                    <a:pt x="194" y="0"/>
                  </a:lnTo>
                  <a:lnTo>
                    <a:pt x="157" y="125"/>
                  </a:lnTo>
                  <a:lnTo>
                    <a:pt x="56" y="372"/>
                  </a:lnTo>
                  <a:lnTo>
                    <a:pt x="0" y="434"/>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57" name="Freeform 21">
              <a:extLst>
                <a:ext uri="{FF2B5EF4-FFF2-40B4-BE49-F238E27FC236}">
                  <a16:creationId xmlns:a16="http://schemas.microsoft.com/office/drawing/2014/main" id="{C67931B5-CB86-448D-BED3-C97830DB2F0A}"/>
                </a:ext>
              </a:extLst>
            </p:cNvPr>
            <p:cNvSpPr>
              <a:spLocks/>
            </p:cNvSpPr>
            <p:nvPr/>
          </p:nvSpPr>
          <p:spPr bwMode="auto">
            <a:xfrm>
              <a:off x="4706" y="623"/>
              <a:ext cx="83" cy="92"/>
            </a:xfrm>
            <a:custGeom>
              <a:avLst/>
              <a:gdLst/>
              <a:ahLst/>
              <a:cxnLst>
                <a:cxn ang="0">
                  <a:pos x="250" y="185"/>
                </a:cxn>
                <a:cxn ang="0">
                  <a:pos x="0" y="0"/>
                </a:cxn>
                <a:cxn ang="0">
                  <a:pos x="37" y="36"/>
                </a:cxn>
                <a:cxn ang="0">
                  <a:pos x="175" y="154"/>
                </a:cxn>
                <a:cxn ang="0">
                  <a:pos x="250" y="185"/>
                </a:cxn>
              </a:cxnLst>
              <a:rect l="0" t="0" r="r" b="b"/>
              <a:pathLst>
                <a:path w="250" h="185">
                  <a:moveTo>
                    <a:pt x="250" y="185"/>
                  </a:moveTo>
                  <a:lnTo>
                    <a:pt x="0" y="0"/>
                  </a:lnTo>
                  <a:lnTo>
                    <a:pt x="37" y="36"/>
                  </a:lnTo>
                  <a:lnTo>
                    <a:pt x="175" y="154"/>
                  </a:lnTo>
                  <a:lnTo>
                    <a:pt x="250" y="185"/>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58" name="Freeform 22">
              <a:extLst>
                <a:ext uri="{FF2B5EF4-FFF2-40B4-BE49-F238E27FC236}">
                  <a16:creationId xmlns:a16="http://schemas.microsoft.com/office/drawing/2014/main" id="{C6E9ED68-8FDD-4190-83F2-03EEF7EF668C}"/>
                </a:ext>
              </a:extLst>
            </p:cNvPr>
            <p:cNvSpPr>
              <a:spLocks/>
            </p:cNvSpPr>
            <p:nvPr/>
          </p:nvSpPr>
          <p:spPr bwMode="auto">
            <a:xfrm>
              <a:off x="4731" y="443"/>
              <a:ext cx="61" cy="180"/>
            </a:xfrm>
            <a:custGeom>
              <a:avLst/>
              <a:gdLst/>
              <a:ahLst/>
              <a:cxnLst>
                <a:cxn ang="0">
                  <a:pos x="100" y="218"/>
                </a:cxn>
                <a:cxn ang="0">
                  <a:pos x="0" y="0"/>
                </a:cxn>
                <a:cxn ang="0">
                  <a:pos x="35" y="77"/>
                </a:cxn>
                <a:cxn ang="0">
                  <a:pos x="92" y="133"/>
                </a:cxn>
                <a:cxn ang="0">
                  <a:pos x="184" y="358"/>
                </a:cxn>
                <a:cxn ang="0">
                  <a:pos x="100" y="218"/>
                </a:cxn>
              </a:cxnLst>
              <a:rect l="0" t="0" r="r" b="b"/>
              <a:pathLst>
                <a:path w="184" h="358">
                  <a:moveTo>
                    <a:pt x="100" y="218"/>
                  </a:moveTo>
                  <a:lnTo>
                    <a:pt x="0" y="0"/>
                  </a:lnTo>
                  <a:lnTo>
                    <a:pt x="35" y="77"/>
                  </a:lnTo>
                  <a:lnTo>
                    <a:pt x="92" y="133"/>
                  </a:lnTo>
                  <a:lnTo>
                    <a:pt x="184" y="358"/>
                  </a:lnTo>
                  <a:lnTo>
                    <a:pt x="100" y="218"/>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59" name="Freeform 23">
              <a:extLst>
                <a:ext uri="{FF2B5EF4-FFF2-40B4-BE49-F238E27FC236}">
                  <a16:creationId xmlns:a16="http://schemas.microsoft.com/office/drawing/2014/main" id="{7B60863D-E1FF-4B82-BE45-E4F39AF067EB}"/>
                </a:ext>
              </a:extLst>
            </p:cNvPr>
            <p:cNvSpPr>
              <a:spLocks/>
            </p:cNvSpPr>
            <p:nvPr/>
          </p:nvSpPr>
          <p:spPr bwMode="auto">
            <a:xfrm>
              <a:off x="4958" y="471"/>
              <a:ext cx="16" cy="20"/>
            </a:xfrm>
            <a:custGeom>
              <a:avLst/>
              <a:gdLst/>
              <a:ahLst/>
              <a:cxnLst>
                <a:cxn ang="0">
                  <a:pos x="16" y="0"/>
                </a:cxn>
                <a:cxn ang="0">
                  <a:pos x="0" y="40"/>
                </a:cxn>
                <a:cxn ang="0">
                  <a:pos x="47" y="40"/>
                </a:cxn>
                <a:cxn ang="0">
                  <a:pos x="16" y="0"/>
                </a:cxn>
              </a:cxnLst>
              <a:rect l="0" t="0" r="r" b="b"/>
              <a:pathLst>
                <a:path w="47" h="40">
                  <a:moveTo>
                    <a:pt x="16" y="0"/>
                  </a:moveTo>
                  <a:lnTo>
                    <a:pt x="0" y="40"/>
                  </a:lnTo>
                  <a:lnTo>
                    <a:pt x="47" y="40"/>
                  </a:lnTo>
                  <a:lnTo>
                    <a:pt x="16"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60" name="Freeform 24">
              <a:extLst>
                <a:ext uri="{FF2B5EF4-FFF2-40B4-BE49-F238E27FC236}">
                  <a16:creationId xmlns:a16="http://schemas.microsoft.com/office/drawing/2014/main" id="{94A549F5-5CB9-4831-87CA-1D94F33AB796}"/>
                </a:ext>
              </a:extLst>
            </p:cNvPr>
            <p:cNvSpPr>
              <a:spLocks/>
            </p:cNvSpPr>
            <p:nvPr/>
          </p:nvSpPr>
          <p:spPr bwMode="auto">
            <a:xfrm>
              <a:off x="5011" y="617"/>
              <a:ext cx="17" cy="19"/>
            </a:xfrm>
            <a:custGeom>
              <a:avLst/>
              <a:gdLst/>
              <a:ahLst/>
              <a:cxnLst>
                <a:cxn ang="0">
                  <a:pos x="0" y="0"/>
                </a:cxn>
                <a:cxn ang="0">
                  <a:pos x="0" y="39"/>
                </a:cxn>
                <a:cxn ang="0">
                  <a:pos x="51" y="39"/>
                </a:cxn>
                <a:cxn ang="0">
                  <a:pos x="0" y="0"/>
                </a:cxn>
              </a:cxnLst>
              <a:rect l="0" t="0" r="r" b="b"/>
              <a:pathLst>
                <a:path w="51" h="39">
                  <a:moveTo>
                    <a:pt x="0" y="0"/>
                  </a:moveTo>
                  <a:lnTo>
                    <a:pt x="0" y="39"/>
                  </a:lnTo>
                  <a:lnTo>
                    <a:pt x="51" y="39"/>
                  </a:lnTo>
                  <a:lnTo>
                    <a:pt x="0"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61" name="Freeform 25">
              <a:extLst>
                <a:ext uri="{FF2B5EF4-FFF2-40B4-BE49-F238E27FC236}">
                  <a16:creationId xmlns:a16="http://schemas.microsoft.com/office/drawing/2014/main" id="{7F547FD4-32F5-40BA-A94D-B02B12D8E27A}"/>
                </a:ext>
              </a:extLst>
            </p:cNvPr>
            <p:cNvSpPr>
              <a:spLocks/>
            </p:cNvSpPr>
            <p:nvPr/>
          </p:nvSpPr>
          <p:spPr bwMode="auto">
            <a:xfrm>
              <a:off x="4748" y="345"/>
              <a:ext cx="17" cy="42"/>
            </a:xfrm>
            <a:custGeom>
              <a:avLst/>
              <a:gdLst/>
              <a:ahLst/>
              <a:cxnLst>
                <a:cxn ang="0">
                  <a:pos x="23" y="0"/>
                </a:cxn>
                <a:cxn ang="0">
                  <a:pos x="0" y="84"/>
                </a:cxn>
                <a:cxn ang="0">
                  <a:pos x="53" y="54"/>
                </a:cxn>
                <a:cxn ang="0">
                  <a:pos x="23" y="0"/>
                </a:cxn>
              </a:cxnLst>
              <a:rect l="0" t="0" r="r" b="b"/>
              <a:pathLst>
                <a:path w="53" h="84">
                  <a:moveTo>
                    <a:pt x="23" y="0"/>
                  </a:moveTo>
                  <a:lnTo>
                    <a:pt x="0" y="84"/>
                  </a:lnTo>
                  <a:lnTo>
                    <a:pt x="53" y="54"/>
                  </a:lnTo>
                  <a:lnTo>
                    <a:pt x="23"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62" name="Freeform 26">
              <a:extLst>
                <a:ext uri="{FF2B5EF4-FFF2-40B4-BE49-F238E27FC236}">
                  <a16:creationId xmlns:a16="http://schemas.microsoft.com/office/drawing/2014/main" id="{A54E7139-4AE1-4F83-AC83-6D9CACC8580F}"/>
                </a:ext>
              </a:extLst>
            </p:cNvPr>
            <p:cNvSpPr>
              <a:spLocks/>
            </p:cNvSpPr>
            <p:nvPr/>
          </p:nvSpPr>
          <p:spPr bwMode="auto">
            <a:xfrm>
              <a:off x="4814" y="518"/>
              <a:ext cx="12" cy="24"/>
            </a:xfrm>
            <a:custGeom>
              <a:avLst/>
              <a:gdLst/>
              <a:ahLst/>
              <a:cxnLst>
                <a:cxn ang="0">
                  <a:pos x="8" y="0"/>
                </a:cxn>
                <a:cxn ang="0">
                  <a:pos x="0" y="45"/>
                </a:cxn>
                <a:cxn ang="0">
                  <a:pos x="36" y="49"/>
                </a:cxn>
                <a:cxn ang="0">
                  <a:pos x="8" y="0"/>
                </a:cxn>
              </a:cxnLst>
              <a:rect l="0" t="0" r="r" b="b"/>
              <a:pathLst>
                <a:path w="36" h="49">
                  <a:moveTo>
                    <a:pt x="8" y="0"/>
                  </a:moveTo>
                  <a:lnTo>
                    <a:pt x="0" y="45"/>
                  </a:lnTo>
                  <a:lnTo>
                    <a:pt x="36" y="49"/>
                  </a:lnTo>
                  <a:lnTo>
                    <a:pt x="8"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63" name="Freeform 27">
              <a:extLst>
                <a:ext uri="{FF2B5EF4-FFF2-40B4-BE49-F238E27FC236}">
                  <a16:creationId xmlns:a16="http://schemas.microsoft.com/office/drawing/2014/main" id="{21AE3C29-6B81-4297-A86A-440FCBC0D12B}"/>
                </a:ext>
              </a:extLst>
            </p:cNvPr>
            <p:cNvSpPr>
              <a:spLocks/>
            </p:cNvSpPr>
            <p:nvPr/>
          </p:nvSpPr>
          <p:spPr bwMode="auto">
            <a:xfrm>
              <a:off x="4677" y="564"/>
              <a:ext cx="20" cy="30"/>
            </a:xfrm>
            <a:custGeom>
              <a:avLst/>
              <a:gdLst/>
              <a:ahLst/>
              <a:cxnLst>
                <a:cxn ang="0">
                  <a:pos x="0" y="0"/>
                </a:cxn>
                <a:cxn ang="0">
                  <a:pos x="6" y="60"/>
                </a:cxn>
                <a:cxn ang="0">
                  <a:pos x="59" y="0"/>
                </a:cxn>
                <a:cxn ang="0">
                  <a:pos x="0" y="0"/>
                </a:cxn>
              </a:cxnLst>
              <a:rect l="0" t="0" r="r" b="b"/>
              <a:pathLst>
                <a:path w="59" h="60">
                  <a:moveTo>
                    <a:pt x="0" y="0"/>
                  </a:moveTo>
                  <a:lnTo>
                    <a:pt x="6" y="60"/>
                  </a:lnTo>
                  <a:lnTo>
                    <a:pt x="59" y="0"/>
                  </a:lnTo>
                  <a:lnTo>
                    <a:pt x="0"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64" name="Freeform 28">
              <a:extLst>
                <a:ext uri="{FF2B5EF4-FFF2-40B4-BE49-F238E27FC236}">
                  <a16:creationId xmlns:a16="http://schemas.microsoft.com/office/drawing/2014/main" id="{49A3321A-B4DE-426D-9D03-A084EB6BA55D}"/>
                </a:ext>
              </a:extLst>
            </p:cNvPr>
            <p:cNvSpPr>
              <a:spLocks/>
            </p:cNvSpPr>
            <p:nvPr/>
          </p:nvSpPr>
          <p:spPr bwMode="auto">
            <a:xfrm>
              <a:off x="4958" y="1005"/>
              <a:ext cx="20" cy="30"/>
            </a:xfrm>
            <a:custGeom>
              <a:avLst/>
              <a:gdLst/>
              <a:ahLst/>
              <a:cxnLst>
                <a:cxn ang="0">
                  <a:pos x="0" y="0"/>
                </a:cxn>
                <a:cxn ang="0">
                  <a:pos x="0" y="61"/>
                </a:cxn>
                <a:cxn ang="0">
                  <a:pos x="60" y="61"/>
                </a:cxn>
                <a:cxn ang="0">
                  <a:pos x="0" y="0"/>
                </a:cxn>
              </a:cxnLst>
              <a:rect l="0" t="0" r="r" b="b"/>
              <a:pathLst>
                <a:path w="60" h="61">
                  <a:moveTo>
                    <a:pt x="0" y="0"/>
                  </a:moveTo>
                  <a:lnTo>
                    <a:pt x="0" y="61"/>
                  </a:lnTo>
                  <a:lnTo>
                    <a:pt x="60" y="61"/>
                  </a:lnTo>
                  <a:lnTo>
                    <a:pt x="0" y="0"/>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grpSp>
        <p:nvGrpSpPr>
          <p:cNvPr id="65" name="Group 29">
            <a:extLst>
              <a:ext uri="{FF2B5EF4-FFF2-40B4-BE49-F238E27FC236}">
                <a16:creationId xmlns:a16="http://schemas.microsoft.com/office/drawing/2014/main" id="{D4D63B77-8FC6-4FBF-A695-B4B02E871A88}"/>
              </a:ext>
            </a:extLst>
          </p:cNvPr>
          <p:cNvGrpSpPr>
            <a:grpSpLocks/>
          </p:cNvGrpSpPr>
          <p:nvPr/>
        </p:nvGrpSpPr>
        <p:grpSpPr bwMode="auto">
          <a:xfrm>
            <a:off x="4932076" y="4221088"/>
            <a:ext cx="1109663" cy="1219200"/>
            <a:chOff x="4896" y="0"/>
            <a:chExt cx="699" cy="768"/>
          </a:xfrm>
        </p:grpSpPr>
        <p:sp>
          <p:nvSpPr>
            <p:cNvPr id="66" name="Freeform 30">
              <a:extLst>
                <a:ext uri="{FF2B5EF4-FFF2-40B4-BE49-F238E27FC236}">
                  <a16:creationId xmlns:a16="http://schemas.microsoft.com/office/drawing/2014/main" id="{B881CCE7-51BC-4FA4-AE07-ACDC40DD2913}"/>
                </a:ext>
              </a:extLst>
            </p:cNvPr>
            <p:cNvSpPr>
              <a:spLocks/>
            </p:cNvSpPr>
            <p:nvPr/>
          </p:nvSpPr>
          <p:spPr bwMode="auto">
            <a:xfrm>
              <a:off x="4896" y="624"/>
              <a:ext cx="181" cy="144"/>
            </a:xfrm>
            <a:custGeom>
              <a:avLst/>
              <a:gdLst/>
              <a:ahLst/>
              <a:cxnLst>
                <a:cxn ang="0">
                  <a:pos x="542" y="48"/>
                </a:cxn>
                <a:cxn ang="0">
                  <a:pos x="477" y="0"/>
                </a:cxn>
                <a:cxn ang="0">
                  <a:pos x="0" y="282"/>
                </a:cxn>
                <a:cxn ang="0">
                  <a:pos x="28" y="288"/>
                </a:cxn>
                <a:cxn ang="0">
                  <a:pos x="449" y="66"/>
                </a:cxn>
                <a:cxn ang="0">
                  <a:pos x="506" y="108"/>
                </a:cxn>
                <a:cxn ang="0">
                  <a:pos x="542" y="48"/>
                </a:cxn>
              </a:cxnLst>
              <a:rect l="0" t="0" r="r" b="b"/>
              <a:pathLst>
                <a:path w="542" h="288">
                  <a:moveTo>
                    <a:pt x="542" y="48"/>
                  </a:moveTo>
                  <a:lnTo>
                    <a:pt x="477" y="0"/>
                  </a:lnTo>
                  <a:lnTo>
                    <a:pt x="0" y="282"/>
                  </a:lnTo>
                  <a:lnTo>
                    <a:pt x="28" y="288"/>
                  </a:lnTo>
                  <a:lnTo>
                    <a:pt x="449" y="66"/>
                  </a:lnTo>
                  <a:lnTo>
                    <a:pt x="506" y="108"/>
                  </a:lnTo>
                  <a:lnTo>
                    <a:pt x="542" y="48"/>
                  </a:lnTo>
                  <a:close/>
                </a:path>
              </a:pathLst>
            </a:custGeom>
            <a:solidFill>
              <a:srgbClr val="000016"/>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nvGrpSpPr>
            <p:cNvPr id="67" name="Group 31">
              <a:extLst>
                <a:ext uri="{FF2B5EF4-FFF2-40B4-BE49-F238E27FC236}">
                  <a16:creationId xmlns:a16="http://schemas.microsoft.com/office/drawing/2014/main" id="{83EF77FF-F244-4D19-B84A-D0A752C9F8AC}"/>
                </a:ext>
              </a:extLst>
            </p:cNvPr>
            <p:cNvGrpSpPr>
              <a:grpSpLocks/>
            </p:cNvGrpSpPr>
            <p:nvPr/>
          </p:nvGrpSpPr>
          <p:grpSpPr bwMode="auto">
            <a:xfrm>
              <a:off x="4992" y="0"/>
              <a:ext cx="603" cy="718"/>
              <a:chOff x="5011" y="188"/>
              <a:chExt cx="603" cy="718"/>
            </a:xfrm>
          </p:grpSpPr>
          <p:sp>
            <p:nvSpPr>
              <p:cNvPr id="68" name="Freeform 32">
                <a:extLst>
                  <a:ext uri="{FF2B5EF4-FFF2-40B4-BE49-F238E27FC236}">
                    <a16:creationId xmlns:a16="http://schemas.microsoft.com/office/drawing/2014/main" id="{BBDA0CA1-687E-4748-8B4E-04F01A4012E4}"/>
                  </a:ext>
                </a:extLst>
              </p:cNvPr>
              <p:cNvSpPr>
                <a:spLocks/>
              </p:cNvSpPr>
              <p:nvPr/>
            </p:nvSpPr>
            <p:spPr bwMode="auto">
              <a:xfrm>
                <a:off x="5011" y="188"/>
                <a:ext cx="522" cy="713"/>
              </a:xfrm>
              <a:custGeom>
                <a:avLst/>
                <a:gdLst/>
                <a:ahLst/>
                <a:cxnLst>
                  <a:cxn ang="0">
                    <a:pos x="250" y="37"/>
                  </a:cxn>
                  <a:cxn ang="0">
                    <a:pos x="293" y="16"/>
                  </a:cxn>
                  <a:cxn ang="0">
                    <a:pos x="338" y="8"/>
                  </a:cxn>
                  <a:cxn ang="0">
                    <a:pos x="391" y="3"/>
                  </a:cxn>
                  <a:cxn ang="0">
                    <a:pos x="474" y="19"/>
                  </a:cxn>
                  <a:cxn ang="0">
                    <a:pos x="497" y="101"/>
                  </a:cxn>
                  <a:cxn ang="0">
                    <a:pos x="544" y="160"/>
                  </a:cxn>
                  <a:cxn ang="0">
                    <a:pos x="647" y="155"/>
                  </a:cxn>
                  <a:cxn ang="0">
                    <a:pos x="1076" y="213"/>
                  </a:cxn>
                  <a:cxn ang="0">
                    <a:pos x="1267" y="329"/>
                  </a:cxn>
                  <a:cxn ang="0">
                    <a:pos x="1380" y="418"/>
                  </a:cxn>
                  <a:cxn ang="0">
                    <a:pos x="1416" y="434"/>
                  </a:cxn>
                  <a:cxn ang="0">
                    <a:pos x="1427" y="451"/>
                  </a:cxn>
                  <a:cxn ang="0">
                    <a:pos x="1426" y="473"/>
                  </a:cxn>
                  <a:cxn ang="0">
                    <a:pos x="1423" y="509"/>
                  </a:cxn>
                  <a:cxn ang="0">
                    <a:pos x="1475" y="562"/>
                  </a:cxn>
                  <a:cxn ang="0">
                    <a:pos x="1492" y="630"/>
                  </a:cxn>
                  <a:cxn ang="0">
                    <a:pos x="1567" y="708"/>
                  </a:cxn>
                  <a:cxn ang="0">
                    <a:pos x="1555" y="810"/>
                  </a:cxn>
                  <a:cxn ang="0">
                    <a:pos x="1567" y="911"/>
                  </a:cxn>
                  <a:cxn ang="0">
                    <a:pos x="1558" y="971"/>
                  </a:cxn>
                  <a:cxn ang="0">
                    <a:pos x="1537" y="1020"/>
                  </a:cxn>
                  <a:cxn ang="0">
                    <a:pos x="1495" y="1072"/>
                  </a:cxn>
                  <a:cxn ang="0">
                    <a:pos x="1406" y="1183"/>
                  </a:cxn>
                  <a:cxn ang="0">
                    <a:pos x="1375" y="1419"/>
                  </a:cxn>
                  <a:cxn ang="0">
                    <a:pos x="500" y="1264"/>
                  </a:cxn>
                  <a:cxn ang="0">
                    <a:pos x="483" y="1175"/>
                  </a:cxn>
                  <a:cxn ang="0">
                    <a:pos x="438" y="1219"/>
                  </a:cxn>
                  <a:cxn ang="0">
                    <a:pos x="377" y="1285"/>
                  </a:cxn>
                  <a:cxn ang="0">
                    <a:pos x="175" y="1271"/>
                  </a:cxn>
                  <a:cxn ang="0">
                    <a:pos x="87" y="1211"/>
                  </a:cxn>
                  <a:cxn ang="0">
                    <a:pos x="228" y="1093"/>
                  </a:cxn>
                  <a:cxn ang="0">
                    <a:pos x="387" y="1005"/>
                  </a:cxn>
                  <a:cxn ang="0">
                    <a:pos x="359" y="946"/>
                  </a:cxn>
                  <a:cxn ang="0">
                    <a:pos x="359" y="822"/>
                  </a:cxn>
                  <a:cxn ang="0">
                    <a:pos x="333" y="666"/>
                  </a:cxn>
                  <a:cxn ang="0">
                    <a:pos x="192" y="608"/>
                  </a:cxn>
                  <a:cxn ang="0">
                    <a:pos x="96" y="505"/>
                  </a:cxn>
                  <a:cxn ang="0">
                    <a:pos x="0" y="349"/>
                  </a:cxn>
                  <a:cxn ang="0">
                    <a:pos x="70" y="179"/>
                  </a:cxn>
                  <a:cxn ang="0">
                    <a:pos x="184" y="68"/>
                  </a:cxn>
                </a:cxnLst>
                <a:rect l="0" t="0" r="r" b="b"/>
                <a:pathLst>
                  <a:path w="1567" h="1426">
                    <a:moveTo>
                      <a:pt x="227" y="54"/>
                    </a:moveTo>
                    <a:lnTo>
                      <a:pt x="250" y="37"/>
                    </a:lnTo>
                    <a:lnTo>
                      <a:pt x="272" y="25"/>
                    </a:lnTo>
                    <a:lnTo>
                      <a:pt x="293" y="16"/>
                    </a:lnTo>
                    <a:lnTo>
                      <a:pt x="315" y="12"/>
                    </a:lnTo>
                    <a:lnTo>
                      <a:pt x="338" y="8"/>
                    </a:lnTo>
                    <a:lnTo>
                      <a:pt x="364" y="6"/>
                    </a:lnTo>
                    <a:lnTo>
                      <a:pt x="391" y="3"/>
                    </a:lnTo>
                    <a:lnTo>
                      <a:pt x="423" y="0"/>
                    </a:lnTo>
                    <a:lnTo>
                      <a:pt x="474" y="19"/>
                    </a:lnTo>
                    <a:lnTo>
                      <a:pt x="497" y="54"/>
                    </a:lnTo>
                    <a:lnTo>
                      <a:pt x="497" y="101"/>
                    </a:lnTo>
                    <a:lnTo>
                      <a:pt x="544" y="116"/>
                    </a:lnTo>
                    <a:lnTo>
                      <a:pt x="544" y="160"/>
                    </a:lnTo>
                    <a:lnTo>
                      <a:pt x="572" y="175"/>
                    </a:lnTo>
                    <a:lnTo>
                      <a:pt x="647" y="155"/>
                    </a:lnTo>
                    <a:lnTo>
                      <a:pt x="886" y="155"/>
                    </a:lnTo>
                    <a:lnTo>
                      <a:pt x="1076" y="213"/>
                    </a:lnTo>
                    <a:lnTo>
                      <a:pt x="1134" y="253"/>
                    </a:lnTo>
                    <a:lnTo>
                      <a:pt x="1267" y="329"/>
                    </a:lnTo>
                    <a:lnTo>
                      <a:pt x="1319" y="374"/>
                    </a:lnTo>
                    <a:lnTo>
                      <a:pt x="1380" y="418"/>
                    </a:lnTo>
                    <a:lnTo>
                      <a:pt x="1401" y="425"/>
                    </a:lnTo>
                    <a:lnTo>
                      <a:pt x="1416" y="434"/>
                    </a:lnTo>
                    <a:lnTo>
                      <a:pt x="1423" y="441"/>
                    </a:lnTo>
                    <a:lnTo>
                      <a:pt x="1427" y="451"/>
                    </a:lnTo>
                    <a:lnTo>
                      <a:pt x="1427" y="461"/>
                    </a:lnTo>
                    <a:lnTo>
                      <a:pt x="1426" y="473"/>
                    </a:lnTo>
                    <a:lnTo>
                      <a:pt x="1424" y="490"/>
                    </a:lnTo>
                    <a:lnTo>
                      <a:pt x="1423" y="509"/>
                    </a:lnTo>
                    <a:lnTo>
                      <a:pt x="1475" y="529"/>
                    </a:lnTo>
                    <a:lnTo>
                      <a:pt x="1475" y="562"/>
                    </a:lnTo>
                    <a:lnTo>
                      <a:pt x="1492" y="597"/>
                    </a:lnTo>
                    <a:lnTo>
                      <a:pt x="1492" y="630"/>
                    </a:lnTo>
                    <a:lnTo>
                      <a:pt x="1509" y="664"/>
                    </a:lnTo>
                    <a:lnTo>
                      <a:pt x="1567" y="708"/>
                    </a:lnTo>
                    <a:lnTo>
                      <a:pt x="1567" y="752"/>
                    </a:lnTo>
                    <a:lnTo>
                      <a:pt x="1555" y="810"/>
                    </a:lnTo>
                    <a:lnTo>
                      <a:pt x="1567" y="873"/>
                    </a:lnTo>
                    <a:lnTo>
                      <a:pt x="1567" y="911"/>
                    </a:lnTo>
                    <a:lnTo>
                      <a:pt x="1564" y="944"/>
                    </a:lnTo>
                    <a:lnTo>
                      <a:pt x="1558" y="971"/>
                    </a:lnTo>
                    <a:lnTo>
                      <a:pt x="1550" y="996"/>
                    </a:lnTo>
                    <a:lnTo>
                      <a:pt x="1537" y="1020"/>
                    </a:lnTo>
                    <a:lnTo>
                      <a:pt x="1519" y="1045"/>
                    </a:lnTo>
                    <a:lnTo>
                      <a:pt x="1495" y="1072"/>
                    </a:lnTo>
                    <a:lnTo>
                      <a:pt x="1463" y="1103"/>
                    </a:lnTo>
                    <a:lnTo>
                      <a:pt x="1406" y="1183"/>
                    </a:lnTo>
                    <a:lnTo>
                      <a:pt x="1358" y="1296"/>
                    </a:lnTo>
                    <a:lnTo>
                      <a:pt x="1375" y="1419"/>
                    </a:lnTo>
                    <a:lnTo>
                      <a:pt x="492" y="1426"/>
                    </a:lnTo>
                    <a:lnTo>
                      <a:pt x="500" y="1264"/>
                    </a:lnTo>
                    <a:lnTo>
                      <a:pt x="552" y="1167"/>
                    </a:lnTo>
                    <a:lnTo>
                      <a:pt x="483" y="1175"/>
                    </a:lnTo>
                    <a:lnTo>
                      <a:pt x="438" y="1167"/>
                    </a:lnTo>
                    <a:lnTo>
                      <a:pt x="438" y="1219"/>
                    </a:lnTo>
                    <a:lnTo>
                      <a:pt x="395" y="1227"/>
                    </a:lnTo>
                    <a:lnTo>
                      <a:pt x="377" y="1285"/>
                    </a:lnTo>
                    <a:lnTo>
                      <a:pt x="237" y="1315"/>
                    </a:lnTo>
                    <a:lnTo>
                      <a:pt x="175" y="1271"/>
                    </a:lnTo>
                    <a:lnTo>
                      <a:pt x="96" y="1271"/>
                    </a:lnTo>
                    <a:lnTo>
                      <a:pt x="87" y="1211"/>
                    </a:lnTo>
                    <a:lnTo>
                      <a:pt x="132" y="1159"/>
                    </a:lnTo>
                    <a:lnTo>
                      <a:pt x="228" y="1093"/>
                    </a:lnTo>
                    <a:lnTo>
                      <a:pt x="308" y="1078"/>
                    </a:lnTo>
                    <a:lnTo>
                      <a:pt x="387" y="1005"/>
                    </a:lnTo>
                    <a:lnTo>
                      <a:pt x="387" y="982"/>
                    </a:lnTo>
                    <a:lnTo>
                      <a:pt x="359" y="946"/>
                    </a:lnTo>
                    <a:lnTo>
                      <a:pt x="359" y="888"/>
                    </a:lnTo>
                    <a:lnTo>
                      <a:pt x="359" y="822"/>
                    </a:lnTo>
                    <a:lnTo>
                      <a:pt x="333" y="755"/>
                    </a:lnTo>
                    <a:lnTo>
                      <a:pt x="333" y="666"/>
                    </a:lnTo>
                    <a:lnTo>
                      <a:pt x="237" y="603"/>
                    </a:lnTo>
                    <a:lnTo>
                      <a:pt x="192" y="608"/>
                    </a:lnTo>
                    <a:lnTo>
                      <a:pt x="84" y="560"/>
                    </a:lnTo>
                    <a:lnTo>
                      <a:pt x="96" y="505"/>
                    </a:lnTo>
                    <a:lnTo>
                      <a:pt x="36" y="437"/>
                    </a:lnTo>
                    <a:lnTo>
                      <a:pt x="0" y="349"/>
                    </a:lnTo>
                    <a:lnTo>
                      <a:pt x="17" y="245"/>
                    </a:lnTo>
                    <a:lnTo>
                      <a:pt x="70" y="179"/>
                    </a:lnTo>
                    <a:lnTo>
                      <a:pt x="141" y="98"/>
                    </a:lnTo>
                    <a:lnTo>
                      <a:pt x="184" y="68"/>
                    </a:lnTo>
                    <a:lnTo>
                      <a:pt x="227" y="54"/>
                    </a:lnTo>
                    <a:close/>
                  </a:path>
                </a:pathLst>
              </a:custGeom>
              <a:solidFill>
                <a:srgbClr val="00000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69" name="Freeform 33">
                <a:extLst>
                  <a:ext uri="{FF2B5EF4-FFF2-40B4-BE49-F238E27FC236}">
                    <a16:creationId xmlns:a16="http://schemas.microsoft.com/office/drawing/2014/main" id="{B00A3B77-6974-4ACE-ABC6-2902CD1A0A25}"/>
                  </a:ext>
                </a:extLst>
              </p:cNvPr>
              <p:cNvSpPr>
                <a:spLocks/>
              </p:cNvSpPr>
              <p:nvPr/>
            </p:nvSpPr>
            <p:spPr bwMode="auto">
              <a:xfrm>
                <a:off x="5011" y="344"/>
                <a:ext cx="192" cy="183"/>
              </a:xfrm>
              <a:custGeom>
                <a:avLst/>
                <a:gdLst/>
                <a:ahLst/>
                <a:cxnLst>
                  <a:cxn ang="0">
                    <a:pos x="0" y="24"/>
                  </a:cxn>
                  <a:cxn ang="0">
                    <a:pos x="0" y="90"/>
                  </a:cxn>
                  <a:cxn ang="0">
                    <a:pos x="41" y="147"/>
                  </a:cxn>
                  <a:cxn ang="0">
                    <a:pos x="120" y="195"/>
                  </a:cxn>
                  <a:cxn ang="0">
                    <a:pos x="200" y="186"/>
                  </a:cxn>
                  <a:cxn ang="0">
                    <a:pos x="311" y="152"/>
                  </a:cxn>
                  <a:cxn ang="0">
                    <a:pos x="425" y="200"/>
                  </a:cxn>
                  <a:cxn ang="0">
                    <a:pos x="385" y="263"/>
                  </a:cxn>
                  <a:cxn ang="0">
                    <a:pos x="341" y="266"/>
                  </a:cxn>
                  <a:cxn ang="0">
                    <a:pos x="232" y="290"/>
                  </a:cxn>
                  <a:cxn ang="0">
                    <a:pos x="317" y="347"/>
                  </a:cxn>
                  <a:cxn ang="0">
                    <a:pos x="419" y="365"/>
                  </a:cxn>
                  <a:cxn ang="0">
                    <a:pos x="487" y="365"/>
                  </a:cxn>
                  <a:cxn ang="0">
                    <a:pos x="576" y="323"/>
                  </a:cxn>
                  <a:cxn ang="0">
                    <a:pos x="537" y="247"/>
                  </a:cxn>
                  <a:cxn ang="0">
                    <a:pos x="475" y="147"/>
                  </a:cxn>
                  <a:cxn ang="0">
                    <a:pos x="317" y="33"/>
                  </a:cxn>
                  <a:cxn ang="0">
                    <a:pos x="203" y="0"/>
                  </a:cxn>
                  <a:cxn ang="0">
                    <a:pos x="74" y="14"/>
                  </a:cxn>
                  <a:cxn ang="0">
                    <a:pos x="71" y="14"/>
                  </a:cxn>
                  <a:cxn ang="0">
                    <a:pos x="61" y="15"/>
                  </a:cxn>
                  <a:cxn ang="0">
                    <a:pos x="48" y="18"/>
                  </a:cxn>
                  <a:cxn ang="0">
                    <a:pos x="34" y="19"/>
                  </a:cxn>
                  <a:cxn ang="0">
                    <a:pos x="19" y="20"/>
                  </a:cxn>
                  <a:cxn ang="0">
                    <a:pos x="8" y="22"/>
                  </a:cxn>
                  <a:cxn ang="0">
                    <a:pos x="0" y="24"/>
                  </a:cxn>
                  <a:cxn ang="0">
                    <a:pos x="0" y="24"/>
                  </a:cxn>
                </a:cxnLst>
                <a:rect l="0" t="0" r="r" b="b"/>
                <a:pathLst>
                  <a:path w="576" h="365">
                    <a:moveTo>
                      <a:pt x="0" y="24"/>
                    </a:moveTo>
                    <a:lnTo>
                      <a:pt x="0" y="90"/>
                    </a:lnTo>
                    <a:lnTo>
                      <a:pt x="41" y="147"/>
                    </a:lnTo>
                    <a:lnTo>
                      <a:pt x="120" y="195"/>
                    </a:lnTo>
                    <a:lnTo>
                      <a:pt x="200" y="186"/>
                    </a:lnTo>
                    <a:lnTo>
                      <a:pt x="311" y="152"/>
                    </a:lnTo>
                    <a:lnTo>
                      <a:pt x="425" y="200"/>
                    </a:lnTo>
                    <a:lnTo>
                      <a:pt x="385" y="263"/>
                    </a:lnTo>
                    <a:lnTo>
                      <a:pt x="341" y="266"/>
                    </a:lnTo>
                    <a:lnTo>
                      <a:pt x="232" y="290"/>
                    </a:lnTo>
                    <a:lnTo>
                      <a:pt x="317" y="347"/>
                    </a:lnTo>
                    <a:lnTo>
                      <a:pt x="419" y="365"/>
                    </a:lnTo>
                    <a:lnTo>
                      <a:pt x="487" y="365"/>
                    </a:lnTo>
                    <a:lnTo>
                      <a:pt x="576" y="323"/>
                    </a:lnTo>
                    <a:lnTo>
                      <a:pt x="537" y="247"/>
                    </a:lnTo>
                    <a:lnTo>
                      <a:pt x="475" y="147"/>
                    </a:lnTo>
                    <a:lnTo>
                      <a:pt x="317" y="33"/>
                    </a:lnTo>
                    <a:lnTo>
                      <a:pt x="203" y="0"/>
                    </a:lnTo>
                    <a:lnTo>
                      <a:pt x="74" y="14"/>
                    </a:lnTo>
                    <a:lnTo>
                      <a:pt x="71" y="14"/>
                    </a:lnTo>
                    <a:lnTo>
                      <a:pt x="61" y="15"/>
                    </a:lnTo>
                    <a:lnTo>
                      <a:pt x="48" y="18"/>
                    </a:lnTo>
                    <a:lnTo>
                      <a:pt x="34" y="19"/>
                    </a:lnTo>
                    <a:lnTo>
                      <a:pt x="19" y="20"/>
                    </a:lnTo>
                    <a:lnTo>
                      <a:pt x="8" y="22"/>
                    </a:lnTo>
                    <a:lnTo>
                      <a:pt x="0" y="24"/>
                    </a:lnTo>
                    <a:lnTo>
                      <a:pt x="0" y="24"/>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0" name="Freeform 34">
                <a:extLst>
                  <a:ext uri="{FF2B5EF4-FFF2-40B4-BE49-F238E27FC236}">
                    <a16:creationId xmlns:a16="http://schemas.microsoft.com/office/drawing/2014/main" id="{D81D445C-82AC-4254-9E98-EFC2E887246A}"/>
                  </a:ext>
                </a:extLst>
              </p:cNvPr>
              <p:cNvSpPr>
                <a:spLocks/>
              </p:cNvSpPr>
              <p:nvPr/>
            </p:nvSpPr>
            <p:spPr bwMode="auto">
              <a:xfrm>
                <a:off x="5046" y="454"/>
                <a:ext cx="83" cy="33"/>
              </a:xfrm>
              <a:custGeom>
                <a:avLst/>
                <a:gdLst/>
                <a:ahLst/>
                <a:cxnLst>
                  <a:cxn ang="0">
                    <a:pos x="0" y="23"/>
                  </a:cxn>
                  <a:cxn ang="0">
                    <a:pos x="174" y="0"/>
                  </a:cxn>
                  <a:cxn ang="0">
                    <a:pos x="249" y="42"/>
                  </a:cxn>
                  <a:cxn ang="0">
                    <a:pos x="100" y="66"/>
                  </a:cxn>
                  <a:cxn ang="0">
                    <a:pos x="0" y="23"/>
                  </a:cxn>
                </a:cxnLst>
                <a:rect l="0" t="0" r="r" b="b"/>
                <a:pathLst>
                  <a:path w="249" h="66">
                    <a:moveTo>
                      <a:pt x="0" y="23"/>
                    </a:moveTo>
                    <a:lnTo>
                      <a:pt x="174" y="0"/>
                    </a:lnTo>
                    <a:lnTo>
                      <a:pt x="249" y="42"/>
                    </a:lnTo>
                    <a:lnTo>
                      <a:pt x="100" y="66"/>
                    </a:lnTo>
                    <a:lnTo>
                      <a:pt x="0" y="23"/>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1" name="Freeform 35">
                <a:extLst>
                  <a:ext uri="{FF2B5EF4-FFF2-40B4-BE49-F238E27FC236}">
                    <a16:creationId xmlns:a16="http://schemas.microsoft.com/office/drawing/2014/main" id="{56575EB0-1DD8-4ADF-9365-7EFC034CCA55}"/>
                  </a:ext>
                </a:extLst>
              </p:cNvPr>
              <p:cNvSpPr>
                <a:spLocks/>
              </p:cNvSpPr>
              <p:nvPr/>
            </p:nvSpPr>
            <p:spPr bwMode="auto">
              <a:xfrm>
                <a:off x="5158" y="501"/>
                <a:ext cx="174" cy="142"/>
              </a:xfrm>
              <a:custGeom>
                <a:avLst/>
                <a:gdLst/>
                <a:ahLst/>
                <a:cxnLst>
                  <a:cxn ang="0">
                    <a:pos x="152" y="109"/>
                  </a:cxn>
                  <a:cxn ang="0">
                    <a:pos x="108" y="90"/>
                  </a:cxn>
                  <a:cxn ang="0">
                    <a:pos x="52" y="0"/>
                  </a:cxn>
                  <a:cxn ang="0">
                    <a:pos x="0" y="9"/>
                  </a:cxn>
                  <a:cxn ang="0">
                    <a:pos x="0" y="51"/>
                  </a:cxn>
                  <a:cxn ang="0">
                    <a:pos x="52" y="85"/>
                  </a:cxn>
                  <a:cxn ang="0">
                    <a:pos x="52" y="143"/>
                  </a:cxn>
                  <a:cxn ang="0">
                    <a:pos x="96" y="189"/>
                  </a:cxn>
                  <a:cxn ang="0">
                    <a:pos x="135" y="228"/>
                  </a:cxn>
                  <a:cxn ang="0">
                    <a:pos x="175" y="247"/>
                  </a:cxn>
                  <a:cxn ang="0">
                    <a:pos x="232" y="242"/>
                  </a:cxn>
                  <a:cxn ang="0">
                    <a:pos x="314" y="242"/>
                  </a:cxn>
                  <a:cxn ang="0">
                    <a:pos x="381" y="283"/>
                  </a:cxn>
                  <a:cxn ang="0">
                    <a:pos x="522" y="283"/>
                  </a:cxn>
                  <a:cxn ang="0">
                    <a:pos x="501" y="209"/>
                  </a:cxn>
                  <a:cxn ang="0">
                    <a:pos x="393" y="204"/>
                  </a:cxn>
                  <a:cxn ang="0">
                    <a:pos x="275" y="199"/>
                  </a:cxn>
                  <a:cxn ang="0">
                    <a:pos x="246" y="167"/>
                  </a:cxn>
                  <a:cxn ang="0">
                    <a:pos x="187" y="157"/>
                  </a:cxn>
                  <a:cxn ang="0">
                    <a:pos x="152" y="109"/>
                  </a:cxn>
                </a:cxnLst>
                <a:rect l="0" t="0" r="r" b="b"/>
                <a:pathLst>
                  <a:path w="522" h="283">
                    <a:moveTo>
                      <a:pt x="152" y="109"/>
                    </a:moveTo>
                    <a:lnTo>
                      <a:pt x="108" y="90"/>
                    </a:lnTo>
                    <a:lnTo>
                      <a:pt x="52" y="0"/>
                    </a:lnTo>
                    <a:lnTo>
                      <a:pt x="0" y="9"/>
                    </a:lnTo>
                    <a:lnTo>
                      <a:pt x="0" y="51"/>
                    </a:lnTo>
                    <a:lnTo>
                      <a:pt x="52" y="85"/>
                    </a:lnTo>
                    <a:lnTo>
                      <a:pt x="52" y="143"/>
                    </a:lnTo>
                    <a:lnTo>
                      <a:pt x="96" y="189"/>
                    </a:lnTo>
                    <a:lnTo>
                      <a:pt x="135" y="228"/>
                    </a:lnTo>
                    <a:lnTo>
                      <a:pt x="175" y="247"/>
                    </a:lnTo>
                    <a:lnTo>
                      <a:pt x="232" y="242"/>
                    </a:lnTo>
                    <a:lnTo>
                      <a:pt x="314" y="242"/>
                    </a:lnTo>
                    <a:lnTo>
                      <a:pt x="381" y="283"/>
                    </a:lnTo>
                    <a:lnTo>
                      <a:pt x="522" y="283"/>
                    </a:lnTo>
                    <a:lnTo>
                      <a:pt x="501" y="209"/>
                    </a:lnTo>
                    <a:lnTo>
                      <a:pt x="393" y="204"/>
                    </a:lnTo>
                    <a:lnTo>
                      <a:pt x="275" y="199"/>
                    </a:lnTo>
                    <a:lnTo>
                      <a:pt x="246" y="167"/>
                    </a:lnTo>
                    <a:lnTo>
                      <a:pt x="187" y="157"/>
                    </a:lnTo>
                    <a:lnTo>
                      <a:pt x="152" y="109"/>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2" name="Freeform 36">
                <a:extLst>
                  <a:ext uri="{FF2B5EF4-FFF2-40B4-BE49-F238E27FC236}">
                    <a16:creationId xmlns:a16="http://schemas.microsoft.com/office/drawing/2014/main" id="{173B23AE-4E32-43AB-A9E4-A63397C32643}"/>
                  </a:ext>
                </a:extLst>
              </p:cNvPr>
              <p:cNvSpPr>
                <a:spLocks/>
              </p:cNvSpPr>
              <p:nvPr/>
            </p:nvSpPr>
            <p:spPr bwMode="auto">
              <a:xfrm>
                <a:off x="5202" y="485"/>
                <a:ext cx="48" cy="83"/>
              </a:xfrm>
              <a:custGeom>
                <a:avLst/>
                <a:gdLst/>
                <a:ahLst/>
                <a:cxnLst>
                  <a:cxn ang="0">
                    <a:pos x="44" y="0"/>
                  </a:cxn>
                  <a:cxn ang="0">
                    <a:pos x="0" y="0"/>
                  </a:cxn>
                  <a:cxn ang="0">
                    <a:pos x="0" y="43"/>
                  </a:cxn>
                  <a:cxn ang="0">
                    <a:pos x="44" y="72"/>
                  </a:cxn>
                  <a:cxn ang="0">
                    <a:pos x="73" y="119"/>
                  </a:cxn>
                  <a:cxn ang="0">
                    <a:pos x="73" y="157"/>
                  </a:cxn>
                  <a:cxn ang="0">
                    <a:pos x="121" y="167"/>
                  </a:cxn>
                  <a:cxn ang="0">
                    <a:pos x="144" y="143"/>
                  </a:cxn>
                  <a:cxn ang="0">
                    <a:pos x="144" y="82"/>
                  </a:cxn>
                  <a:cxn ang="0">
                    <a:pos x="105" y="63"/>
                  </a:cxn>
                  <a:cxn ang="0">
                    <a:pos x="73" y="34"/>
                  </a:cxn>
                  <a:cxn ang="0">
                    <a:pos x="44" y="0"/>
                  </a:cxn>
                </a:cxnLst>
                <a:rect l="0" t="0" r="r" b="b"/>
                <a:pathLst>
                  <a:path w="144" h="167">
                    <a:moveTo>
                      <a:pt x="44" y="0"/>
                    </a:moveTo>
                    <a:lnTo>
                      <a:pt x="0" y="0"/>
                    </a:lnTo>
                    <a:lnTo>
                      <a:pt x="0" y="43"/>
                    </a:lnTo>
                    <a:lnTo>
                      <a:pt x="44" y="72"/>
                    </a:lnTo>
                    <a:lnTo>
                      <a:pt x="73" y="119"/>
                    </a:lnTo>
                    <a:lnTo>
                      <a:pt x="73" y="157"/>
                    </a:lnTo>
                    <a:lnTo>
                      <a:pt x="121" y="167"/>
                    </a:lnTo>
                    <a:lnTo>
                      <a:pt x="144" y="143"/>
                    </a:lnTo>
                    <a:lnTo>
                      <a:pt x="144" y="82"/>
                    </a:lnTo>
                    <a:lnTo>
                      <a:pt x="105" y="63"/>
                    </a:lnTo>
                    <a:lnTo>
                      <a:pt x="73" y="34"/>
                    </a:lnTo>
                    <a:lnTo>
                      <a:pt x="44"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3" name="Freeform 37">
                <a:extLst>
                  <a:ext uri="{FF2B5EF4-FFF2-40B4-BE49-F238E27FC236}">
                    <a16:creationId xmlns:a16="http://schemas.microsoft.com/office/drawing/2014/main" id="{D3E4C6CF-3CC7-482A-BDE8-438416E34CE2}"/>
                  </a:ext>
                </a:extLst>
              </p:cNvPr>
              <p:cNvSpPr>
                <a:spLocks/>
              </p:cNvSpPr>
              <p:nvPr/>
            </p:nvSpPr>
            <p:spPr bwMode="auto">
              <a:xfrm>
                <a:off x="5263" y="534"/>
                <a:ext cx="47" cy="41"/>
              </a:xfrm>
              <a:custGeom>
                <a:avLst/>
                <a:gdLst/>
                <a:ahLst/>
                <a:cxnLst>
                  <a:cxn ang="0">
                    <a:pos x="0" y="43"/>
                  </a:cxn>
                  <a:cxn ang="0">
                    <a:pos x="56" y="0"/>
                  </a:cxn>
                  <a:cxn ang="0">
                    <a:pos x="119" y="33"/>
                  </a:cxn>
                  <a:cxn ang="0">
                    <a:pos x="141" y="72"/>
                  </a:cxn>
                  <a:cxn ang="0">
                    <a:pos x="102" y="81"/>
                  </a:cxn>
                  <a:cxn ang="0">
                    <a:pos x="56" y="81"/>
                  </a:cxn>
                  <a:cxn ang="0">
                    <a:pos x="0" y="43"/>
                  </a:cxn>
                </a:cxnLst>
                <a:rect l="0" t="0" r="r" b="b"/>
                <a:pathLst>
                  <a:path w="141" h="81">
                    <a:moveTo>
                      <a:pt x="0" y="43"/>
                    </a:moveTo>
                    <a:lnTo>
                      <a:pt x="56" y="0"/>
                    </a:lnTo>
                    <a:lnTo>
                      <a:pt x="119" y="33"/>
                    </a:lnTo>
                    <a:lnTo>
                      <a:pt x="141" y="72"/>
                    </a:lnTo>
                    <a:lnTo>
                      <a:pt x="102" y="81"/>
                    </a:lnTo>
                    <a:lnTo>
                      <a:pt x="56" y="81"/>
                    </a:lnTo>
                    <a:lnTo>
                      <a:pt x="0" y="43"/>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4" name="Freeform 38">
                <a:extLst>
                  <a:ext uri="{FF2B5EF4-FFF2-40B4-BE49-F238E27FC236}">
                    <a16:creationId xmlns:a16="http://schemas.microsoft.com/office/drawing/2014/main" id="{6FC3F19D-DD62-4F03-9417-6CF25CF0E65A}"/>
                  </a:ext>
                </a:extLst>
              </p:cNvPr>
              <p:cNvSpPr>
                <a:spLocks/>
              </p:cNvSpPr>
              <p:nvPr/>
            </p:nvSpPr>
            <p:spPr bwMode="auto">
              <a:xfrm>
                <a:off x="5299" y="527"/>
                <a:ext cx="29" cy="41"/>
              </a:xfrm>
              <a:custGeom>
                <a:avLst/>
                <a:gdLst/>
                <a:ahLst/>
                <a:cxnLst>
                  <a:cxn ang="0">
                    <a:pos x="0" y="29"/>
                  </a:cxn>
                  <a:cxn ang="0">
                    <a:pos x="6" y="0"/>
                  </a:cxn>
                  <a:cxn ang="0">
                    <a:pos x="45" y="15"/>
                  </a:cxn>
                  <a:cxn ang="0">
                    <a:pos x="87" y="82"/>
                  </a:cxn>
                  <a:cxn ang="0">
                    <a:pos x="45" y="48"/>
                  </a:cxn>
                  <a:cxn ang="0">
                    <a:pos x="0" y="29"/>
                  </a:cxn>
                </a:cxnLst>
                <a:rect l="0" t="0" r="r" b="b"/>
                <a:pathLst>
                  <a:path w="87" h="82">
                    <a:moveTo>
                      <a:pt x="0" y="29"/>
                    </a:moveTo>
                    <a:lnTo>
                      <a:pt x="6" y="0"/>
                    </a:lnTo>
                    <a:lnTo>
                      <a:pt x="45" y="15"/>
                    </a:lnTo>
                    <a:lnTo>
                      <a:pt x="87" y="82"/>
                    </a:lnTo>
                    <a:lnTo>
                      <a:pt x="45" y="48"/>
                    </a:lnTo>
                    <a:lnTo>
                      <a:pt x="0" y="29"/>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5" name="Freeform 39">
                <a:extLst>
                  <a:ext uri="{FF2B5EF4-FFF2-40B4-BE49-F238E27FC236}">
                    <a16:creationId xmlns:a16="http://schemas.microsoft.com/office/drawing/2014/main" id="{6C42C3E6-4973-485D-A0DC-289CBB1CF72D}"/>
                  </a:ext>
                </a:extLst>
              </p:cNvPr>
              <p:cNvSpPr>
                <a:spLocks/>
              </p:cNvSpPr>
              <p:nvPr/>
            </p:nvSpPr>
            <p:spPr bwMode="auto">
              <a:xfrm>
                <a:off x="5253" y="331"/>
                <a:ext cx="86" cy="175"/>
              </a:xfrm>
              <a:custGeom>
                <a:avLst/>
                <a:gdLst/>
                <a:ahLst/>
                <a:cxnLst>
                  <a:cxn ang="0">
                    <a:pos x="0" y="5"/>
                  </a:cxn>
                  <a:cxn ang="0">
                    <a:pos x="0" y="60"/>
                  </a:cxn>
                  <a:cxn ang="0">
                    <a:pos x="6" y="119"/>
                  </a:cxn>
                  <a:cxn ang="0">
                    <a:pos x="20" y="173"/>
                  </a:cxn>
                  <a:cxn ang="0">
                    <a:pos x="41" y="203"/>
                  </a:cxn>
                  <a:cxn ang="0">
                    <a:pos x="121" y="271"/>
                  </a:cxn>
                  <a:cxn ang="0">
                    <a:pos x="126" y="313"/>
                  </a:cxn>
                  <a:cxn ang="0">
                    <a:pos x="167" y="351"/>
                  </a:cxn>
                  <a:cxn ang="0">
                    <a:pos x="193" y="326"/>
                  </a:cxn>
                  <a:cxn ang="0">
                    <a:pos x="193" y="266"/>
                  </a:cxn>
                  <a:cxn ang="0">
                    <a:pos x="242" y="224"/>
                  </a:cxn>
                  <a:cxn ang="0">
                    <a:pos x="256" y="186"/>
                  </a:cxn>
                  <a:cxn ang="0">
                    <a:pos x="256" y="119"/>
                  </a:cxn>
                  <a:cxn ang="0">
                    <a:pos x="223" y="144"/>
                  </a:cxn>
                  <a:cxn ang="0">
                    <a:pos x="185" y="169"/>
                  </a:cxn>
                  <a:cxn ang="0">
                    <a:pos x="141" y="208"/>
                  </a:cxn>
                  <a:cxn ang="0">
                    <a:pos x="136" y="178"/>
                  </a:cxn>
                  <a:cxn ang="0">
                    <a:pos x="157" y="136"/>
                  </a:cxn>
                  <a:cxn ang="0">
                    <a:pos x="162" y="85"/>
                  </a:cxn>
                  <a:cxn ang="0">
                    <a:pos x="151" y="47"/>
                  </a:cxn>
                  <a:cxn ang="0">
                    <a:pos x="121" y="68"/>
                  </a:cxn>
                  <a:cxn ang="0">
                    <a:pos x="86" y="85"/>
                  </a:cxn>
                  <a:cxn ang="0">
                    <a:pos x="60" y="88"/>
                  </a:cxn>
                  <a:cxn ang="0">
                    <a:pos x="43" y="38"/>
                  </a:cxn>
                  <a:cxn ang="0">
                    <a:pos x="30" y="0"/>
                  </a:cxn>
                  <a:cxn ang="0">
                    <a:pos x="0" y="5"/>
                  </a:cxn>
                </a:cxnLst>
                <a:rect l="0" t="0" r="r" b="b"/>
                <a:pathLst>
                  <a:path w="256" h="351">
                    <a:moveTo>
                      <a:pt x="0" y="5"/>
                    </a:moveTo>
                    <a:lnTo>
                      <a:pt x="0" y="60"/>
                    </a:lnTo>
                    <a:lnTo>
                      <a:pt x="6" y="119"/>
                    </a:lnTo>
                    <a:lnTo>
                      <a:pt x="20" y="173"/>
                    </a:lnTo>
                    <a:lnTo>
                      <a:pt x="41" y="203"/>
                    </a:lnTo>
                    <a:lnTo>
                      <a:pt x="121" y="271"/>
                    </a:lnTo>
                    <a:lnTo>
                      <a:pt x="126" y="313"/>
                    </a:lnTo>
                    <a:lnTo>
                      <a:pt x="167" y="351"/>
                    </a:lnTo>
                    <a:lnTo>
                      <a:pt x="193" y="326"/>
                    </a:lnTo>
                    <a:lnTo>
                      <a:pt x="193" y="266"/>
                    </a:lnTo>
                    <a:lnTo>
                      <a:pt x="242" y="224"/>
                    </a:lnTo>
                    <a:lnTo>
                      <a:pt x="256" y="186"/>
                    </a:lnTo>
                    <a:lnTo>
                      <a:pt x="256" y="119"/>
                    </a:lnTo>
                    <a:lnTo>
                      <a:pt x="223" y="144"/>
                    </a:lnTo>
                    <a:lnTo>
                      <a:pt x="185" y="169"/>
                    </a:lnTo>
                    <a:lnTo>
                      <a:pt x="141" y="208"/>
                    </a:lnTo>
                    <a:lnTo>
                      <a:pt x="136" y="178"/>
                    </a:lnTo>
                    <a:lnTo>
                      <a:pt x="157" y="136"/>
                    </a:lnTo>
                    <a:lnTo>
                      <a:pt x="162" y="85"/>
                    </a:lnTo>
                    <a:lnTo>
                      <a:pt x="151" y="47"/>
                    </a:lnTo>
                    <a:lnTo>
                      <a:pt x="121" y="68"/>
                    </a:lnTo>
                    <a:lnTo>
                      <a:pt x="86" y="85"/>
                    </a:lnTo>
                    <a:lnTo>
                      <a:pt x="60" y="88"/>
                    </a:lnTo>
                    <a:lnTo>
                      <a:pt x="43" y="38"/>
                    </a:lnTo>
                    <a:lnTo>
                      <a:pt x="30" y="0"/>
                    </a:lnTo>
                    <a:lnTo>
                      <a:pt x="0" y="5"/>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6" name="Freeform 40">
                <a:extLst>
                  <a:ext uri="{FF2B5EF4-FFF2-40B4-BE49-F238E27FC236}">
                    <a16:creationId xmlns:a16="http://schemas.microsoft.com/office/drawing/2014/main" id="{6F5E228F-4C36-4274-BB21-1E80328025F7}"/>
                  </a:ext>
                </a:extLst>
              </p:cNvPr>
              <p:cNvSpPr>
                <a:spLocks/>
              </p:cNvSpPr>
              <p:nvPr/>
            </p:nvSpPr>
            <p:spPr bwMode="auto">
              <a:xfrm>
                <a:off x="5224" y="360"/>
                <a:ext cx="29" cy="135"/>
              </a:xfrm>
              <a:custGeom>
                <a:avLst/>
                <a:gdLst/>
                <a:ahLst/>
                <a:cxnLst>
                  <a:cxn ang="0">
                    <a:pos x="57" y="173"/>
                  </a:cxn>
                  <a:cxn ang="0">
                    <a:pos x="57" y="206"/>
                  </a:cxn>
                  <a:cxn ang="0">
                    <a:pos x="87" y="270"/>
                  </a:cxn>
                  <a:cxn ang="0">
                    <a:pos x="35" y="253"/>
                  </a:cxn>
                  <a:cxn ang="0">
                    <a:pos x="21" y="190"/>
                  </a:cxn>
                  <a:cxn ang="0">
                    <a:pos x="21" y="126"/>
                  </a:cxn>
                  <a:cxn ang="0">
                    <a:pos x="0" y="92"/>
                  </a:cxn>
                  <a:cxn ang="0">
                    <a:pos x="0" y="59"/>
                  </a:cxn>
                  <a:cxn ang="0">
                    <a:pos x="0" y="0"/>
                  </a:cxn>
                  <a:cxn ang="0">
                    <a:pos x="15" y="67"/>
                  </a:cxn>
                  <a:cxn ang="0">
                    <a:pos x="31" y="134"/>
                  </a:cxn>
                  <a:cxn ang="0">
                    <a:pos x="57" y="173"/>
                  </a:cxn>
                </a:cxnLst>
                <a:rect l="0" t="0" r="r" b="b"/>
                <a:pathLst>
                  <a:path w="87" h="270">
                    <a:moveTo>
                      <a:pt x="57" y="173"/>
                    </a:moveTo>
                    <a:lnTo>
                      <a:pt x="57" y="206"/>
                    </a:lnTo>
                    <a:lnTo>
                      <a:pt x="87" y="270"/>
                    </a:lnTo>
                    <a:lnTo>
                      <a:pt x="35" y="253"/>
                    </a:lnTo>
                    <a:lnTo>
                      <a:pt x="21" y="190"/>
                    </a:lnTo>
                    <a:lnTo>
                      <a:pt x="21" y="126"/>
                    </a:lnTo>
                    <a:lnTo>
                      <a:pt x="0" y="92"/>
                    </a:lnTo>
                    <a:lnTo>
                      <a:pt x="0" y="59"/>
                    </a:lnTo>
                    <a:lnTo>
                      <a:pt x="0" y="0"/>
                    </a:lnTo>
                    <a:lnTo>
                      <a:pt x="15" y="67"/>
                    </a:lnTo>
                    <a:lnTo>
                      <a:pt x="31" y="134"/>
                    </a:lnTo>
                    <a:lnTo>
                      <a:pt x="57" y="173"/>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7" name="Freeform 41">
                <a:extLst>
                  <a:ext uri="{FF2B5EF4-FFF2-40B4-BE49-F238E27FC236}">
                    <a16:creationId xmlns:a16="http://schemas.microsoft.com/office/drawing/2014/main" id="{D31DE69E-2936-4980-9014-902DF76CA387}"/>
                  </a:ext>
                </a:extLst>
              </p:cNvPr>
              <p:cNvSpPr>
                <a:spLocks/>
              </p:cNvSpPr>
              <p:nvPr/>
            </p:nvSpPr>
            <p:spPr bwMode="auto">
              <a:xfrm>
                <a:off x="5303" y="657"/>
                <a:ext cx="96" cy="249"/>
              </a:xfrm>
              <a:custGeom>
                <a:avLst/>
                <a:gdLst/>
                <a:ahLst/>
                <a:cxnLst>
                  <a:cxn ang="0">
                    <a:pos x="165" y="15"/>
                  </a:cxn>
                  <a:cxn ang="0">
                    <a:pos x="140" y="60"/>
                  </a:cxn>
                  <a:cxn ang="0">
                    <a:pos x="140" y="125"/>
                  </a:cxn>
                  <a:cxn ang="0">
                    <a:pos x="86" y="177"/>
                  </a:cxn>
                  <a:cxn ang="0">
                    <a:pos x="60" y="244"/>
                  </a:cxn>
                  <a:cxn ang="0">
                    <a:pos x="30" y="274"/>
                  </a:cxn>
                  <a:cxn ang="0">
                    <a:pos x="11" y="302"/>
                  </a:cxn>
                  <a:cxn ang="0">
                    <a:pos x="1" y="329"/>
                  </a:cxn>
                  <a:cxn ang="0">
                    <a:pos x="0" y="356"/>
                  </a:cxn>
                  <a:cxn ang="0">
                    <a:pos x="1" y="385"/>
                  </a:cxn>
                  <a:cxn ang="0">
                    <a:pos x="4" y="417"/>
                  </a:cxn>
                  <a:cxn ang="0">
                    <a:pos x="4" y="454"/>
                  </a:cxn>
                  <a:cxn ang="0">
                    <a:pos x="1" y="497"/>
                  </a:cxn>
                  <a:cxn ang="0">
                    <a:pos x="148" y="473"/>
                  </a:cxn>
                  <a:cxn ang="0">
                    <a:pos x="165" y="370"/>
                  </a:cxn>
                  <a:cxn ang="0">
                    <a:pos x="210" y="289"/>
                  </a:cxn>
                  <a:cxn ang="0">
                    <a:pos x="165" y="259"/>
                  </a:cxn>
                  <a:cxn ang="0">
                    <a:pos x="165" y="207"/>
                  </a:cxn>
                  <a:cxn ang="0">
                    <a:pos x="174" y="155"/>
                  </a:cxn>
                  <a:cxn ang="0">
                    <a:pos x="262" y="184"/>
                  </a:cxn>
                  <a:cxn ang="0">
                    <a:pos x="236" y="133"/>
                  </a:cxn>
                  <a:cxn ang="0">
                    <a:pos x="191" y="104"/>
                  </a:cxn>
                  <a:cxn ang="0">
                    <a:pos x="200" y="60"/>
                  </a:cxn>
                  <a:cxn ang="0">
                    <a:pos x="288" y="88"/>
                  </a:cxn>
                  <a:cxn ang="0">
                    <a:pos x="279" y="22"/>
                  </a:cxn>
                  <a:cxn ang="0">
                    <a:pos x="227" y="0"/>
                  </a:cxn>
                  <a:cxn ang="0">
                    <a:pos x="165" y="15"/>
                  </a:cxn>
                </a:cxnLst>
                <a:rect l="0" t="0" r="r" b="b"/>
                <a:pathLst>
                  <a:path w="288" h="497">
                    <a:moveTo>
                      <a:pt x="165" y="15"/>
                    </a:moveTo>
                    <a:lnTo>
                      <a:pt x="140" y="60"/>
                    </a:lnTo>
                    <a:lnTo>
                      <a:pt x="140" y="125"/>
                    </a:lnTo>
                    <a:lnTo>
                      <a:pt x="86" y="177"/>
                    </a:lnTo>
                    <a:lnTo>
                      <a:pt x="60" y="244"/>
                    </a:lnTo>
                    <a:lnTo>
                      <a:pt x="30" y="274"/>
                    </a:lnTo>
                    <a:lnTo>
                      <a:pt x="11" y="302"/>
                    </a:lnTo>
                    <a:lnTo>
                      <a:pt x="1" y="329"/>
                    </a:lnTo>
                    <a:lnTo>
                      <a:pt x="0" y="356"/>
                    </a:lnTo>
                    <a:lnTo>
                      <a:pt x="1" y="385"/>
                    </a:lnTo>
                    <a:lnTo>
                      <a:pt x="4" y="417"/>
                    </a:lnTo>
                    <a:lnTo>
                      <a:pt x="4" y="454"/>
                    </a:lnTo>
                    <a:lnTo>
                      <a:pt x="1" y="497"/>
                    </a:lnTo>
                    <a:lnTo>
                      <a:pt x="148" y="473"/>
                    </a:lnTo>
                    <a:lnTo>
                      <a:pt x="165" y="370"/>
                    </a:lnTo>
                    <a:lnTo>
                      <a:pt x="210" y="289"/>
                    </a:lnTo>
                    <a:lnTo>
                      <a:pt x="165" y="259"/>
                    </a:lnTo>
                    <a:lnTo>
                      <a:pt x="165" y="207"/>
                    </a:lnTo>
                    <a:lnTo>
                      <a:pt x="174" y="155"/>
                    </a:lnTo>
                    <a:lnTo>
                      <a:pt x="262" y="184"/>
                    </a:lnTo>
                    <a:lnTo>
                      <a:pt x="236" y="133"/>
                    </a:lnTo>
                    <a:lnTo>
                      <a:pt x="191" y="104"/>
                    </a:lnTo>
                    <a:lnTo>
                      <a:pt x="200" y="60"/>
                    </a:lnTo>
                    <a:lnTo>
                      <a:pt x="288" y="88"/>
                    </a:lnTo>
                    <a:lnTo>
                      <a:pt x="279" y="22"/>
                    </a:lnTo>
                    <a:lnTo>
                      <a:pt x="227" y="0"/>
                    </a:lnTo>
                    <a:lnTo>
                      <a:pt x="165" y="15"/>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8" name="Freeform 42">
                <a:extLst>
                  <a:ext uri="{FF2B5EF4-FFF2-40B4-BE49-F238E27FC236}">
                    <a16:creationId xmlns:a16="http://schemas.microsoft.com/office/drawing/2014/main" id="{71085B70-C0FC-49A7-A34E-A4E02D50F314}"/>
                  </a:ext>
                </a:extLst>
              </p:cNvPr>
              <p:cNvSpPr>
                <a:spLocks/>
              </p:cNvSpPr>
              <p:nvPr/>
            </p:nvSpPr>
            <p:spPr bwMode="auto">
              <a:xfrm>
                <a:off x="5210" y="259"/>
                <a:ext cx="268" cy="322"/>
              </a:xfrm>
              <a:custGeom>
                <a:avLst/>
                <a:gdLst/>
                <a:ahLst/>
                <a:cxnLst>
                  <a:cxn ang="0">
                    <a:pos x="0" y="31"/>
                  </a:cxn>
                  <a:cxn ang="0">
                    <a:pos x="62" y="17"/>
                  </a:cxn>
                  <a:cxn ang="0">
                    <a:pos x="155" y="0"/>
                  </a:cxn>
                  <a:cxn ang="0">
                    <a:pos x="295" y="0"/>
                  </a:cxn>
                  <a:cxn ang="0">
                    <a:pos x="436" y="45"/>
                  </a:cxn>
                  <a:cxn ang="0">
                    <a:pos x="515" y="103"/>
                  </a:cxn>
                  <a:cxn ang="0">
                    <a:pos x="665" y="192"/>
                  </a:cxn>
                  <a:cxn ang="0">
                    <a:pos x="740" y="244"/>
                  </a:cxn>
                  <a:cxn ang="0">
                    <a:pos x="804" y="288"/>
                  </a:cxn>
                  <a:cxn ang="0">
                    <a:pos x="804" y="363"/>
                  </a:cxn>
                  <a:cxn ang="0">
                    <a:pos x="734" y="363"/>
                  </a:cxn>
                  <a:cxn ang="0">
                    <a:pos x="611" y="355"/>
                  </a:cxn>
                  <a:cxn ang="0">
                    <a:pos x="655" y="318"/>
                  </a:cxn>
                  <a:cxn ang="0">
                    <a:pos x="716" y="311"/>
                  </a:cxn>
                  <a:cxn ang="0">
                    <a:pos x="673" y="258"/>
                  </a:cxn>
                  <a:cxn ang="0">
                    <a:pos x="629" y="207"/>
                  </a:cxn>
                  <a:cxn ang="0">
                    <a:pos x="577" y="229"/>
                  </a:cxn>
                  <a:cxn ang="0">
                    <a:pos x="532" y="258"/>
                  </a:cxn>
                  <a:cxn ang="0">
                    <a:pos x="532" y="222"/>
                  </a:cxn>
                  <a:cxn ang="0">
                    <a:pos x="532" y="162"/>
                  </a:cxn>
                  <a:cxn ang="0">
                    <a:pos x="470" y="111"/>
                  </a:cxn>
                  <a:cxn ang="0">
                    <a:pos x="401" y="82"/>
                  </a:cxn>
                  <a:cxn ang="0">
                    <a:pos x="436" y="155"/>
                  </a:cxn>
                  <a:cxn ang="0">
                    <a:pos x="506" y="251"/>
                  </a:cxn>
                  <a:cxn ang="0">
                    <a:pos x="506" y="333"/>
                  </a:cxn>
                  <a:cxn ang="0">
                    <a:pos x="541" y="407"/>
                  </a:cxn>
                  <a:cxn ang="0">
                    <a:pos x="567" y="503"/>
                  </a:cxn>
                  <a:cxn ang="0">
                    <a:pos x="567" y="576"/>
                  </a:cxn>
                  <a:cxn ang="0">
                    <a:pos x="532" y="643"/>
                  </a:cxn>
                  <a:cxn ang="0">
                    <a:pos x="532" y="562"/>
                  </a:cxn>
                  <a:cxn ang="0">
                    <a:pos x="532" y="458"/>
                  </a:cxn>
                  <a:cxn ang="0">
                    <a:pos x="462" y="295"/>
                  </a:cxn>
                  <a:cxn ang="0">
                    <a:pos x="444" y="215"/>
                  </a:cxn>
                  <a:cxn ang="0">
                    <a:pos x="401" y="148"/>
                  </a:cxn>
                  <a:cxn ang="0">
                    <a:pos x="348" y="178"/>
                  </a:cxn>
                  <a:cxn ang="0">
                    <a:pos x="348" y="118"/>
                  </a:cxn>
                  <a:cxn ang="0">
                    <a:pos x="339" y="66"/>
                  </a:cxn>
                  <a:cxn ang="0">
                    <a:pos x="295" y="73"/>
                  </a:cxn>
                  <a:cxn ang="0">
                    <a:pos x="278" y="133"/>
                  </a:cxn>
                  <a:cxn ang="0">
                    <a:pos x="226" y="52"/>
                  </a:cxn>
                  <a:cxn ang="0">
                    <a:pos x="147" y="52"/>
                  </a:cxn>
                  <a:cxn ang="0">
                    <a:pos x="102" y="73"/>
                  </a:cxn>
                  <a:cxn ang="0">
                    <a:pos x="26" y="118"/>
                  </a:cxn>
                  <a:cxn ang="0">
                    <a:pos x="0" y="31"/>
                  </a:cxn>
                </a:cxnLst>
                <a:rect l="0" t="0" r="r" b="b"/>
                <a:pathLst>
                  <a:path w="804" h="643">
                    <a:moveTo>
                      <a:pt x="0" y="31"/>
                    </a:moveTo>
                    <a:lnTo>
                      <a:pt x="62" y="17"/>
                    </a:lnTo>
                    <a:lnTo>
                      <a:pt x="155" y="0"/>
                    </a:lnTo>
                    <a:lnTo>
                      <a:pt x="295" y="0"/>
                    </a:lnTo>
                    <a:lnTo>
                      <a:pt x="436" y="45"/>
                    </a:lnTo>
                    <a:lnTo>
                      <a:pt x="515" y="103"/>
                    </a:lnTo>
                    <a:lnTo>
                      <a:pt x="665" y="192"/>
                    </a:lnTo>
                    <a:lnTo>
                      <a:pt x="740" y="244"/>
                    </a:lnTo>
                    <a:lnTo>
                      <a:pt x="804" y="288"/>
                    </a:lnTo>
                    <a:lnTo>
                      <a:pt x="804" y="363"/>
                    </a:lnTo>
                    <a:lnTo>
                      <a:pt x="734" y="363"/>
                    </a:lnTo>
                    <a:lnTo>
                      <a:pt x="611" y="355"/>
                    </a:lnTo>
                    <a:lnTo>
                      <a:pt x="655" y="318"/>
                    </a:lnTo>
                    <a:lnTo>
                      <a:pt x="716" y="311"/>
                    </a:lnTo>
                    <a:lnTo>
                      <a:pt x="673" y="258"/>
                    </a:lnTo>
                    <a:lnTo>
                      <a:pt x="629" y="207"/>
                    </a:lnTo>
                    <a:lnTo>
                      <a:pt x="577" y="229"/>
                    </a:lnTo>
                    <a:lnTo>
                      <a:pt x="532" y="258"/>
                    </a:lnTo>
                    <a:lnTo>
                      <a:pt x="532" y="222"/>
                    </a:lnTo>
                    <a:lnTo>
                      <a:pt x="532" y="162"/>
                    </a:lnTo>
                    <a:lnTo>
                      <a:pt x="470" y="111"/>
                    </a:lnTo>
                    <a:lnTo>
                      <a:pt x="401" y="82"/>
                    </a:lnTo>
                    <a:lnTo>
                      <a:pt x="436" y="155"/>
                    </a:lnTo>
                    <a:lnTo>
                      <a:pt x="506" y="251"/>
                    </a:lnTo>
                    <a:lnTo>
                      <a:pt x="506" y="333"/>
                    </a:lnTo>
                    <a:lnTo>
                      <a:pt x="541" y="407"/>
                    </a:lnTo>
                    <a:lnTo>
                      <a:pt x="567" y="503"/>
                    </a:lnTo>
                    <a:lnTo>
                      <a:pt x="567" y="576"/>
                    </a:lnTo>
                    <a:lnTo>
                      <a:pt x="532" y="643"/>
                    </a:lnTo>
                    <a:lnTo>
                      <a:pt x="532" y="562"/>
                    </a:lnTo>
                    <a:lnTo>
                      <a:pt x="532" y="458"/>
                    </a:lnTo>
                    <a:lnTo>
                      <a:pt x="462" y="295"/>
                    </a:lnTo>
                    <a:lnTo>
                      <a:pt x="444" y="215"/>
                    </a:lnTo>
                    <a:lnTo>
                      <a:pt x="401" y="148"/>
                    </a:lnTo>
                    <a:lnTo>
                      <a:pt x="348" y="178"/>
                    </a:lnTo>
                    <a:lnTo>
                      <a:pt x="348" y="118"/>
                    </a:lnTo>
                    <a:lnTo>
                      <a:pt x="339" y="66"/>
                    </a:lnTo>
                    <a:lnTo>
                      <a:pt x="295" y="73"/>
                    </a:lnTo>
                    <a:lnTo>
                      <a:pt x="278" y="133"/>
                    </a:lnTo>
                    <a:lnTo>
                      <a:pt x="226" y="52"/>
                    </a:lnTo>
                    <a:lnTo>
                      <a:pt x="147" y="52"/>
                    </a:lnTo>
                    <a:lnTo>
                      <a:pt x="102" y="73"/>
                    </a:lnTo>
                    <a:lnTo>
                      <a:pt x="26" y="118"/>
                    </a:lnTo>
                    <a:lnTo>
                      <a:pt x="0" y="31"/>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9" name="Freeform 43">
                <a:extLst>
                  <a:ext uri="{FF2B5EF4-FFF2-40B4-BE49-F238E27FC236}">
                    <a16:creationId xmlns:a16="http://schemas.microsoft.com/office/drawing/2014/main" id="{1B17C8F0-08E0-4FCD-9511-31CC7196FBA4}"/>
                  </a:ext>
                </a:extLst>
              </p:cNvPr>
              <p:cNvSpPr>
                <a:spLocks/>
              </p:cNvSpPr>
              <p:nvPr/>
            </p:nvSpPr>
            <p:spPr bwMode="auto">
              <a:xfrm>
                <a:off x="5431" y="455"/>
                <a:ext cx="91" cy="92"/>
              </a:xfrm>
              <a:custGeom>
                <a:avLst/>
                <a:gdLst/>
                <a:ahLst/>
                <a:cxnLst>
                  <a:cxn ang="0">
                    <a:pos x="210" y="0"/>
                  </a:cxn>
                  <a:cxn ang="0">
                    <a:pos x="244" y="37"/>
                  </a:cxn>
                  <a:cxn ang="0">
                    <a:pos x="244" y="97"/>
                  </a:cxn>
                  <a:cxn ang="0">
                    <a:pos x="227" y="133"/>
                  </a:cxn>
                  <a:cxn ang="0">
                    <a:pos x="272" y="185"/>
                  </a:cxn>
                  <a:cxn ang="0">
                    <a:pos x="193" y="185"/>
                  </a:cxn>
                  <a:cxn ang="0">
                    <a:pos x="193" y="133"/>
                  </a:cxn>
                  <a:cxn ang="0">
                    <a:pos x="193" y="60"/>
                  </a:cxn>
                  <a:cxn ang="0">
                    <a:pos x="165" y="112"/>
                  </a:cxn>
                  <a:cxn ang="0">
                    <a:pos x="105" y="119"/>
                  </a:cxn>
                  <a:cxn ang="0">
                    <a:pos x="0" y="97"/>
                  </a:cxn>
                  <a:cxn ang="0">
                    <a:pos x="87" y="75"/>
                  </a:cxn>
                  <a:cxn ang="0">
                    <a:pos x="165" y="37"/>
                  </a:cxn>
                  <a:cxn ang="0">
                    <a:pos x="210" y="0"/>
                  </a:cxn>
                </a:cxnLst>
                <a:rect l="0" t="0" r="r" b="b"/>
                <a:pathLst>
                  <a:path w="272" h="185">
                    <a:moveTo>
                      <a:pt x="210" y="0"/>
                    </a:moveTo>
                    <a:lnTo>
                      <a:pt x="244" y="37"/>
                    </a:lnTo>
                    <a:lnTo>
                      <a:pt x="244" y="97"/>
                    </a:lnTo>
                    <a:lnTo>
                      <a:pt x="227" y="133"/>
                    </a:lnTo>
                    <a:lnTo>
                      <a:pt x="272" y="185"/>
                    </a:lnTo>
                    <a:lnTo>
                      <a:pt x="193" y="185"/>
                    </a:lnTo>
                    <a:lnTo>
                      <a:pt x="193" y="133"/>
                    </a:lnTo>
                    <a:lnTo>
                      <a:pt x="193" y="60"/>
                    </a:lnTo>
                    <a:lnTo>
                      <a:pt x="165" y="112"/>
                    </a:lnTo>
                    <a:lnTo>
                      <a:pt x="105" y="119"/>
                    </a:lnTo>
                    <a:lnTo>
                      <a:pt x="0" y="97"/>
                    </a:lnTo>
                    <a:lnTo>
                      <a:pt x="87" y="75"/>
                    </a:lnTo>
                    <a:lnTo>
                      <a:pt x="165" y="37"/>
                    </a:lnTo>
                    <a:lnTo>
                      <a:pt x="210"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80" name="Freeform 44">
                <a:extLst>
                  <a:ext uri="{FF2B5EF4-FFF2-40B4-BE49-F238E27FC236}">
                    <a16:creationId xmlns:a16="http://schemas.microsoft.com/office/drawing/2014/main" id="{465D495E-ECE7-4888-8B9E-6C73518A47C7}"/>
                  </a:ext>
                </a:extLst>
              </p:cNvPr>
              <p:cNvSpPr>
                <a:spLocks/>
              </p:cNvSpPr>
              <p:nvPr/>
            </p:nvSpPr>
            <p:spPr bwMode="auto">
              <a:xfrm>
                <a:off x="5034" y="218"/>
                <a:ext cx="158" cy="181"/>
              </a:xfrm>
              <a:custGeom>
                <a:avLst/>
                <a:gdLst/>
                <a:ahLst/>
                <a:cxnLst>
                  <a:cxn ang="0">
                    <a:pos x="122" y="0"/>
                  </a:cxn>
                  <a:cxn ang="0">
                    <a:pos x="263" y="0"/>
                  </a:cxn>
                  <a:cxn ang="0">
                    <a:pos x="334" y="30"/>
                  </a:cxn>
                  <a:cxn ang="0">
                    <a:pos x="394" y="126"/>
                  </a:cxn>
                  <a:cxn ang="0">
                    <a:pos x="439" y="243"/>
                  </a:cxn>
                  <a:cxn ang="0">
                    <a:pos x="474" y="362"/>
                  </a:cxn>
                  <a:cxn ang="0">
                    <a:pos x="394" y="288"/>
                  </a:cxn>
                  <a:cxn ang="0">
                    <a:pos x="334" y="140"/>
                  </a:cxn>
                  <a:cxn ang="0">
                    <a:pos x="246" y="96"/>
                  </a:cxn>
                  <a:cxn ang="0">
                    <a:pos x="141" y="96"/>
                  </a:cxn>
                  <a:cxn ang="0">
                    <a:pos x="0" y="126"/>
                  </a:cxn>
                  <a:cxn ang="0">
                    <a:pos x="35" y="74"/>
                  </a:cxn>
                  <a:cxn ang="0">
                    <a:pos x="122" y="0"/>
                  </a:cxn>
                </a:cxnLst>
                <a:rect l="0" t="0" r="r" b="b"/>
                <a:pathLst>
                  <a:path w="474" h="362">
                    <a:moveTo>
                      <a:pt x="122" y="0"/>
                    </a:moveTo>
                    <a:lnTo>
                      <a:pt x="263" y="0"/>
                    </a:lnTo>
                    <a:lnTo>
                      <a:pt x="334" y="30"/>
                    </a:lnTo>
                    <a:lnTo>
                      <a:pt x="394" y="126"/>
                    </a:lnTo>
                    <a:lnTo>
                      <a:pt x="439" y="243"/>
                    </a:lnTo>
                    <a:lnTo>
                      <a:pt x="474" y="362"/>
                    </a:lnTo>
                    <a:lnTo>
                      <a:pt x="394" y="288"/>
                    </a:lnTo>
                    <a:lnTo>
                      <a:pt x="334" y="140"/>
                    </a:lnTo>
                    <a:lnTo>
                      <a:pt x="246" y="96"/>
                    </a:lnTo>
                    <a:lnTo>
                      <a:pt x="141" y="96"/>
                    </a:lnTo>
                    <a:lnTo>
                      <a:pt x="0" y="126"/>
                    </a:lnTo>
                    <a:lnTo>
                      <a:pt x="35" y="74"/>
                    </a:lnTo>
                    <a:lnTo>
                      <a:pt x="122"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81" name="Freeform 45">
                <a:extLst>
                  <a:ext uri="{FF2B5EF4-FFF2-40B4-BE49-F238E27FC236}">
                    <a16:creationId xmlns:a16="http://schemas.microsoft.com/office/drawing/2014/main" id="{7150A4D4-A1E3-4EFB-AC69-9D045BCAFA10}"/>
                  </a:ext>
                </a:extLst>
              </p:cNvPr>
              <p:cNvSpPr>
                <a:spLocks/>
              </p:cNvSpPr>
              <p:nvPr/>
            </p:nvSpPr>
            <p:spPr bwMode="auto">
              <a:xfrm>
                <a:off x="5177" y="709"/>
                <a:ext cx="75" cy="188"/>
              </a:xfrm>
              <a:custGeom>
                <a:avLst/>
                <a:gdLst/>
                <a:ahLst/>
                <a:cxnLst>
                  <a:cxn ang="0">
                    <a:pos x="88" y="89"/>
                  </a:cxn>
                  <a:cxn ang="0">
                    <a:pos x="64" y="128"/>
                  </a:cxn>
                  <a:cxn ang="0">
                    <a:pos x="44" y="163"/>
                  </a:cxn>
                  <a:cxn ang="0">
                    <a:pos x="29" y="194"/>
                  </a:cxn>
                  <a:cxn ang="0">
                    <a:pos x="18" y="224"/>
                  </a:cxn>
                  <a:cxn ang="0">
                    <a:pos x="9" y="254"/>
                  </a:cxn>
                  <a:cxn ang="0">
                    <a:pos x="5" y="288"/>
                  </a:cxn>
                  <a:cxn ang="0">
                    <a:pos x="2" y="325"/>
                  </a:cxn>
                  <a:cxn ang="0">
                    <a:pos x="0" y="369"/>
                  </a:cxn>
                  <a:cxn ang="0">
                    <a:pos x="159" y="377"/>
                  </a:cxn>
                  <a:cxn ang="0">
                    <a:pos x="159" y="281"/>
                  </a:cxn>
                  <a:cxn ang="0">
                    <a:pos x="159" y="236"/>
                  </a:cxn>
                  <a:cxn ang="0">
                    <a:pos x="225" y="133"/>
                  </a:cxn>
                  <a:cxn ang="0">
                    <a:pos x="140" y="162"/>
                  </a:cxn>
                  <a:cxn ang="0">
                    <a:pos x="150" y="89"/>
                  </a:cxn>
                  <a:cxn ang="0">
                    <a:pos x="167" y="0"/>
                  </a:cxn>
                  <a:cxn ang="0">
                    <a:pos x="123" y="36"/>
                  </a:cxn>
                  <a:cxn ang="0">
                    <a:pos x="88" y="89"/>
                  </a:cxn>
                </a:cxnLst>
                <a:rect l="0" t="0" r="r" b="b"/>
                <a:pathLst>
                  <a:path w="225" h="377">
                    <a:moveTo>
                      <a:pt x="88" y="89"/>
                    </a:moveTo>
                    <a:lnTo>
                      <a:pt x="64" y="128"/>
                    </a:lnTo>
                    <a:lnTo>
                      <a:pt x="44" y="163"/>
                    </a:lnTo>
                    <a:lnTo>
                      <a:pt x="29" y="194"/>
                    </a:lnTo>
                    <a:lnTo>
                      <a:pt x="18" y="224"/>
                    </a:lnTo>
                    <a:lnTo>
                      <a:pt x="9" y="254"/>
                    </a:lnTo>
                    <a:lnTo>
                      <a:pt x="5" y="288"/>
                    </a:lnTo>
                    <a:lnTo>
                      <a:pt x="2" y="325"/>
                    </a:lnTo>
                    <a:lnTo>
                      <a:pt x="0" y="369"/>
                    </a:lnTo>
                    <a:lnTo>
                      <a:pt x="159" y="377"/>
                    </a:lnTo>
                    <a:lnTo>
                      <a:pt x="159" y="281"/>
                    </a:lnTo>
                    <a:lnTo>
                      <a:pt x="159" y="236"/>
                    </a:lnTo>
                    <a:lnTo>
                      <a:pt x="225" y="133"/>
                    </a:lnTo>
                    <a:lnTo>
                      <a:pt x="140" y="162"/>
                    </a:lnTo>
                    <a:lnTo>
                      <a:pt x="150" y="89"/>
                    </a:lnTo>
                    <a:lnTo>
                      <a:pt x="167" y="0"/>
                    </a:lnTo>
                    <a:lnTo>
                      <a:pt x="123" y="36"/>
                    </a:lnTo>
                    <a:lnTo>
                      <a:pt x="88" y="89"/>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82" name="Freeform 46">
                <a:extLst>
                  <a:ext uri="{FF2B5EF4-FFF2-40B4-BE49-F238E27FC236}">
                    <a16:creationId xmlns:a16="http://schemas.microsoft.com/office/drawing/2014/main" id="{64997AF7-8A35-42FB-AD8D-52AC8B85A3EE}"/>
                  </a:ext>
                </a:extLst>
              </p:cNvPr>
              <p:cNvSpPr>
                <a:spLocks/>
              </p:cNvSpPr>
              <p:nvPr/>
            </p:nvSpPr>
            <p:spPr bwMode="auto">
              <a:xfrm>
                <a:off x="5039" y="531"/>
                <a:ext cx="136" cy="270"/>
              </a:xfrm>
              <a:custGeom>
                <a:avLst/>
                <a:gdLst/>
                <a:ahLst/>
                <a:cxnLst>
                  <a:cxn ang="0">
                    <a:pos x="243" y="0"/>
                  </a:cxn>
                  <a:cxn ang="0">
                    <a:pos x="243" y="60"/>
                  </a:cxn>
                  <a:cxn ang="0">
                    <a:pos x="259" y="98"/>
                  </a:cxn>
                  <a:cxn ang="0">
                    <a:pos x="269" y="129"/>
                  </a:cxn>
                  <a:cxn ang="0">
                    <a:pos x="269" y="189"/>
                  </a:cxn>
                  <a:cxn ang="0">
                    <a:pos x="269" y="229"/>
                  </a:cxn>
                  <a:cxn ang="0">
                    <a:pos x="269" y="259"/>
                  </a:cxn>
                  <a:cxn ang="0">
                    <a:pos x="305" y="302"/>
                  </a:cxn>
                  <a:cxn ang="0">
                    <a:pos x="285" y="324"/>
                  </a:cxn>
                  <a:cxn ang="0">
                    <a:pos x="219" y="384"/>
                  </a:cxn>
                  <a:cxn ang="0">
                    <a:pos x="142" y="388"/>
                  </a:cxn>
                  <a:cxn ang="0">
                    <a:pos x="76" y="440"/>
                  </a:cxn>
                  <a:cxn ang="0">
                    <a:pos x="20" y="478"/>
                  </a:cxn>
                  <a:cxn ang="0">
                    <a:pos x="0" y="522"/>
                  </a:cxn>
                  <a:cxn ang="0">
                    <a:pos x="45" y="517"/>
                  </a:cxn>
                  <a:cxn ang="0">
                    <a:pos x="76" y="478"/>
                  </a:cxn>
                  <a:cxn ang="0">
                    <a:pos x="91" y="448"/>
                  </a:cxn>
                  <a:cxn ang="0">
                    <a:pos x="137" y="444"/>
                  </a:cxn>
                  <a:cxn ang="0">
                    <a:pos x="127" y="478"/>
                  </a:cxn>
                  <a:cxn ang="0">
                    <a:pos x="127" y="508"/>
                  </a:cxn>
                  <a:cxn ang="0">
                    <a:pos x="173" y="538"/>
                  </a:cxn>
                  <a:cxn ang="0">
                    <a:pos x="183" y="517"/>
                  </a:cxn>
                  <a:cxn ang="0">
                    <a:pos x="157" y="504"/>
                  </a:cxn>
                  <a:cxn ang="0">
                    <a:pos x="157" y="465"/>
                  </a:cxn>
                  <a:cxn ang="0">
                    <a:pos x="203" y="435"/>
                  </a:cxn>
                  <a:cxn ang="0">
                    <a:pos x="243" y="435"/>
                  </a:cxn>
                  <a:cxn ang="0">
                    <a:pos x="275" y="435"/>
                  </a:cxn>
                  <a:cxn ang="0">
                    <a:pos x="275" y="400"/>
                  </a:cxn>
                  <a:cxn ang="0">
                    <a:pos x="296" y="367"/>
                  </a:cxn>
                  <a:cxn ang="0">
                    <a:pos x="335" y="345"/>
                  </a:cxn>
                  <a:cxn ang="0">
                    <a:pos x="381" y="367"/>
                  </a:cxn>
                  <a:cxn ang="0">
                    <a:pos x="387" y="319"/>
                  </a:cxn>
                  <a:cxn ang="0">
                    <a:pos x="361" y="269"/>
                  </a:cxn>
                  <a:cxn ang="0">
                    <a:pos x="335" y="255"/>
                  </a:cxn>
                  <a:cxn ang="0">
                    <a:pos x="361" y="225"/>
                  </a:cxn>
                  <a:cxn ang="0">
                    <a:pos x="407" y="225"/>
                  </a:cxn>
                  <a:cxn ang="0">
                    <a:pos x="407" y="189"/>
                  </a:cxn>
                  <a:cxn ang="0">
                    <a:pos x="351" y="189"/>
                  </a:cxn>
                  <a:cxn ang="0">
                    <a:pos x="327" y="189"/>
                  </a:cxn>
                  <a:cxn ang="0">
                    <a:pos x="327" y="163"/>
                  </a:cxn>
                  <a:cxn ang="0">
                    <a:pos x="345" y="116"/>
                  </a:cxn>
                  <a:cxn ang="0">
                    <a:pos x="309" y="141"/>
                  </a:cxn>
                  <a:cxn ang="0">
                    <a:pos x="299" y="116"/>
                  </a:cxn>
                  <a:cxn ang="0">
                    <a:pos x="299" y="86"/>
                  </a:cxn>
                  <a:cxn ang="0">
                    <a:pos x="289" y="13"/>
                  </a:cxn>
                  <a:cxn ang="0">
                    <a:pos x="243" y="0"/>
                  </a:cxn>
                </a:cxnLst>
                <a:rect l="0" t="0" r="r" b="b"/>
                <a:pathLst>
                  <a:path w="407" h="538">
                    <a:moveTo>
                      <a:pt x="243" y="0"/>
                    </a:moveTo>
                    <a:lnTo>
                      <a:pt x="243" y="60"/>
                    </a:lnTo>
                    <a:lnTo>
                      <a:pt x="259" y="98"/>
                    </a:lnTo>
                    <a:lnTo>
                      <a:pt x="269" y="129"/>
                    </a:lnTo>
                    <a:lnTo>
                      <a:pt x="269" y="189"/>
                    </a:lnTo>
                    <a:lnTo>
                      <a:pt x="269" y="229"/>
                    </a:lnTo>
                    <a:lnTo>
                      <a:pt x="269" y="259"/>
                    </a:lnTo>
                    <a:lnTo>
                      <a:pt x="305" y="302"/>
                    </a:lnTo>
                    <a:lnTo>
                      <a:pt x="285" y="324"/>
                    </a:lnTo>
                    <a:lnTo>
                      <a:pt x="219" y="384"/>
                    </a:lnTo>
                    <a:lnTo>
                      <a:pt x="142" y="388"/>
                    </a:lnTo>
                    <a:lnTo>
                      <a:pt x="76" y="440"/>
                    </a:lnTo>
                    <a:lnTo>
                      <a:pt x="20" y="478"/>
                    </a:lnTo>
                    <a:lnTo>
                      <a:pt x="0" y="522"/>
                    </a:lnTo>
                    <a:lnTo>
                      <a:pt x="45" y="517"/>
                    </a:lnTo>
                    <a:lnTo>
                      <a:pt x="76" y="478"/>
                    </a:lnTo>
                    <a:lnTo>
                      <a:pt x="91" y="448"/>
                    </a:lnTo>
                    <a:lnTo>
                      <a:pt x="137" y="444"/>
                    </a:lnTo>
                    <a:lnTo>
                      <a:pt x="127" y="478"/>
                    </a:lnTo>
                    <a:lnTo>
                      <a:pt x="127" y="508"/>
                    </a:lnTo>
                    <a:lnTo>
                      <a:pt x="173" y="538"/>
                    </a:lnTo>
                    <a:lnTo>
                      <a:pt x="183" y="517"/>
                    </a:lnTo>
                    <a:lnTo>
                      <a:pt x="157" y="504"/>
                    </a:lnTo>
                    <a:lnTo>
                      <a:pt x="157" y="465"/>
                    </a:lnTo>
                    <a:lnTo>
                      <a:pt x="203" y="435"/>
                    </a:lnTo>
                    <a:lnTo>
                      <a:pt x="243" y="435"/>
                    </a:lnTo>
                    <a:lnTo>
                      <a:pt x="275" y="435"/>
                    </a:lnTo>
                    <a:lnTo>
                      <a:pt x="275" y="400"/>
                    </a:lnTo>
                    <a:lnTo>
                      <a:pt x="296" y="367"/>
                    </a:lnTo>
                    <a:lnTo>
                      <a:pt x="335" y="345"/>
                    </a:lnTo>
                    <a:lnTo>
                      <a:pt x="381" y="367"/>
                    </a:lnTo>
                    <a:lnTo>
                      <a:pt x="387" y="319"/>
                    </a:lnTo>
                    <a:lnTo>
                      <a:pt x="361" y="269"/>
                    </a:lnTo>
                    <a:lnTo>
                      <a:pt x="335" y="255"/>
                    </a:lnTo>
                    <a:lnTo>
                      <a:pt x="361" y="225"/>
                    </a:lnTo>
                    <a:lnTo>
                      <a:pt x="407" y="225"/>
                    </a:lnTo>
                    <a:lnTo>
                      <a:pt x="407" y="189"/>
                    </a:lnTo>
                    <a:lnTo>
                      <a:pt x="351" y="189"/>
                    </a:lnTo>
                    <a:lnTo>
                      <a:pt x="327" y="189"/>
                    </a:lnTo>
                    <a:lnTo>
                      <a:pt x="327" y="163"/>
                    </a:lnTo>
                    <a:lnTo>
                      <a:pt x="345" y="116"/>
                    </a:lnTo>
                    <a:lnTo>
                      <a:pt x="309" y="141"/>
                    </a:lnTo>
                    <a:lnTo>
                      <a:pt x="299" y="116"/>
                    </a:lnTo>
                    <a:lnTo>
                      <a:pt x="299" y="86"/>
                    </a:lnTo>
                    <a:lnTo>
                      <a:pt x="289" y="13"/>
                    </a:lnTo>
                    <a:lnTo>
                      <a:pt x="243" y="0"/>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83" name="Rectangle 47">
                <a:extLst>
                  <a:ext uri="{FF2B5EF4-FFF2-40B4-BE49-F238E27FC236}">
                    <a16:creationId xmlns:a16="http://schemas.microsoft.com/office/drawing/2014/main" id="{02EF98E7-ECDB-423E-841F-3F9B3AF2B65E}"/>
                  </a:ext>
                </a:extLst>
              </p:cNvPr>
              <p:cNvSpPr>
                <a:spLocks noChangeArrowheads="1"/>
              </p:cNvSpPr>
              <p:nvPr/>
            </p:nvSpPr>
            <p:spPr bwMode="auto">
              <a:xfrm>
                <a:off x="5360" y="873"/>
                <a:ext cx="254" cy="30"/>
              </a:xfrm>
              <a:prstGeom prst="rect">
                <a:avLst/>
              </a:prstGeom>
              <a:solidFill>
                <a:srgbClr val="077ABA"/>
              </a:solid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84" name="Freeform 48">
                <a:extLst>
                  <a:ext uri="{FF2B5EF4-FFF2-40B4-BE49-F238E27FC236}">
                    <a16:creationId xmlns:a16="http://schemas.microsoft.com/office/drawing/2014/main" id="{98FDD2D7-22EB-45BD-B0AD-BD24830F40E9}"/>
                  </a:ext>
                </a:extLst>
              </p:cNvPr>
              <p:cNvSpPr>
                <a:spLocks/>
              </p:cNvSpPr>
              <p:nvPr/>
            </p:nvSpPr>
            <p:spPr bwMode="auto">
              <a:xfrm>
                <a:off x="5240" y="386"/>
                <a:ext cx="44" cy="131"/>
              </a:xfrm>
              <a:custGeom>
                <a:avLst/>
                <a:gdLst/>
                <a:ahLst/>
                <a:cxnLst>
                  <a:cxn ang="0">
                    <a:pos x="0" y="0"/>
                  </a:cxn>
                  <a:cxn ang="0">
                    <a:pos x="12" y="72"/>
                  </a:cxn>
                  <a:cxn ang="0">
                    <a:pos x="45" y="120"/>
                  </a:cxn>
                  <a:cxn ang="0">
                    <a:pos x="45" y="162"/>
                  </a:cxn>
                  <a:cxn ang="0">
                    <a:pos x="72" y="226"/>
                  </a:cxn>
                  <a:cxn ang="0">
                    <a:pos x="91" y="238"/>
                  </a:cxn>
                  <a:cxn ang="0">
                    <a:pos x="91" y="263"/>
                  </a:cxn>
                  <a:cxn ang="0">
                    <a:pos x="133" y="263"/>
                  </a:cxn>
                  <a:cxn ang="0">
                    <a:pos x="114" y="216"/>
                  </a:cxn>
                  <a:cxn ang="0">
                    <a:pos x="80" y="168"/>
                  </a:cxn>
                  <a:cxn ang="0">
                    <a:pos x="84" y="124"/>
                  </a:cxn>
                  <a:cxn ang="0">
                    <a:pos x="35" y="80"/>
                  </a:cxn>
                  <a:cxn ang="0">
                    <a:pos x="19" y="41"/>
                  </a:cxn>
                  <a:cxn ang="0">
                    <a:pos x="0" y="0"/>
                  </a:cxn>
                </a:cxnLst>
                <a:rect l="0" t="0" r="r" b="b"/>
                <a:pathLst>
                  <a:path w="133" h="263">
                    <a:moveTo>
                      <a:pt x="0" y="0"/>
                    </a:moveTo>
                    <a:lnTo>
                      <a:pt x="12" y="72"/>
                    </a:lnTo>
                    <a:lnTo>
                      <a:pt x="45" y="120"/>
                    </a:lnTo>
                    <a:lnTo>
                      <a:pt x="45" y="162"/>
                    </a:lnTo>
                    <a:lnTo>
                      <a:pt x="72" y="226"/>
                    </a:lnTo>
                    <a:lnTo>
                      <a:pt x="91" y="238"/>
                    </a:lnTo>
                    <a:lnTo>
                      <a:pt x="91" y="263"/>
                    </a:lnTo>
                    <a:lnTo>
                      <a:pt x="133" y="263"/>
                    </a:lnTo>
                    <a:lnTo>
                      <a:pt x="114" y="216"/>
                    </a:lnTo>
                    <a:lnTo>
                      <a:pt x="80" y="168"/>
                    </a:lnTo>
                    <a:lnTo>
                      <a:pt x="84" y="124"/>
                    </a:lnTo>
                    <a:lnTo>
                      <a:pt x="35" y="80"/>
                    </a:lnTo>
                    <a:lnTo>
                      <a:pt x="19" y="41"/>
                    </a:lnTo>
                    <a:lnTo>
                      <a:pt x="0" y="0"/>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grpSp>
      <p:grpSp>
        <p:nvGrpSpPr>
          <p:cNvPr id="85" name="Group 14">
            <a:extLst>
              <a:ext uri="{FF2B5EF4-FFF2-40B4-BE49-F238E27FC236}">
                <a16:creationId xmlns:a16="http://schemas.microsoft.com/office/drawing/2014/main" id="{E697FCAE-51C1-474E-88FA-65C6C2F3A32D}"/>
              </a:ext>
            </a:extLst>
          </p:cNvPr>
          <p:cNvGrpSpPr>
            <a:grpSpLocks/>
          </p:cNvGrpSpPr>
          <p:nvPr/>
        </p:nvGrpSpPr>
        <p:grpSpPr bwMode="auto">
          <a:xfrm>
            <a:off x="2411761" y="5373288"/>
            <a:ext cx="585788" cy="1095375"/>
            <a:chOff x="4659" y="345"/>
            <a:chExt cx="369" cy="690"/>
          </a:xfrm>
        </p:grpSpPr>
        <p:sp>
          <p:nvSpPr>
            <p:cNvPr id="86" name="Freeform 15">
              <a:extLst>
                <a:ext uri="{FF2B5EF4-FFF2-40B4-BE49-F238E27FC236}">
                  <a16:creationId xmlns:a16="http://schemas.microsoft.com/office/drawing/2014/main" id="{9CA92E04-CDE0-478A-92D6-60F52EEE86EF}"/>
                </a:ext>
              </a:extLst>
            </p:cNvPr>
            <p:cNvSpPr>
              <a:spLocks/>
            </p:cNvSpPr>
            <p:nvPr/>
          </p:nvSpPr>
          <p:spPr bwMode="auto">
            <a:xfrm>
              <a:off x="4708" y="602"/>
              <a:ext cx="310" cy="414"/>
            </a:xfrm>
            <a:custGeom>
              <a:avLst/>
              <a:gdLst/>
              <a:ahLst/>
              <a:cxnLst>
                <a:cxn ang="0">
                  <a:pos x="265" y="528"/>
                </a:cxn>
                <a:cxn ang="0">
                  <a:pos x="110" y="521"/>
                </a:cxn>
                <a:cxn ang="0">
                  <a:pos x="36" y="436"/>
                </a:cxn>
                <a:cxn ang="0">
                  <a:pos x="147" y="460"/>
                </a:cxn>
                <a:cxn ang="0">
                  <a:pos x="65" y="352"/>
                </a:cxn>
                <a:cxn ang="0">
                  <a:pos x="46" y="159"/>
                </a:cxn>
                <a:cxn ang="0">
                  <a:pos x="93" y="190"/>
                </a:cxn>
                <a:cxn ang="0">
                  <a:pos x="147" y="228"/>
                </a:cxn>
                <a:cxn ang="0">
                  <a:pos x="147" y="183"/>
                </a:cxn>
                <a:cxn ang="0">
                  <a:pos x="147" y="90"/>
                </a:cxn>
                <a:cxn ang="0">
                  <a:pos x="211" y="136"/>
                </a:cxn>
                <a:cxn ang="0">
                  <a:pos x="311" y="152"/>
                </a:cxn>
                <a:cxn ang="0">
                  <a:pos x="357" y="98"/>
                </a:cxn>
                <a:cxn ang="0">
                  <a:pos x="385" y="144"/>
                </a:cxn>
                <a:cxn ang="0">
                  <a:pos x="393" y="228"/>
                </a:cxn>
                <a:cxn ang="0">
                  <a:pos x="484" y="259"/>
                </a:cxn>
                <a:cxn ang="0">
                  <a:pos x="521" y="174"/>
                </a:cxn>
                <a:cxn ang="0">
                  <a:pos x="603" y="0"/>
                </a:cxn>
                <a:cxn ang="0">
                  <a:pos x="649" y="82"/>
                </a:cxn>
                <a:cxn ang="0">
                  <a:pos x="649" y="159"/>
                </a:cxn>
                <a:cxn ang="0">
                  <a:pos x="786" y="183"/>
                </a:cxn>
                <a:cxn ang="0">
                  <a:pos x="850" y="90"/>
                </a:cxn>
                <a:cxn ang="0">
                  <a:pos x="932" y="144"/>
                </a:cxn>
                <a:cxn ang="0">
                  <a:pos x="923" y="221"/>
                </a:cxn>
                <a:cxn ang="0">
                  <a:pos x="832" y="305"/>
                </a:cxn>
                <a:cxn ang="0">
                  <a:pos x="923" y="313"/>
                </a:cxn>
                <a:cxn ang="0">
                  <a:pos x="923" y="390"/>
                </a:cxn>
                <a:cxn ang="0">
                  <a:pos x="814" y="436"/>
                </a:cxn>
                <a:cxn ang="0">
                  <a:pos x="860" y="474"/>
                </a:cxn>
                <a:cxn ang="0">
                  <a:pos x="904" y="521"/>
                </a:cxn>
                <a:cxn ang="0">
                  <a:pos x="822" y="551"/>
                </a:cxn>
                <a:cxn ang="0">
                  <a:pos x="658" y="551"/>
                </a:cxn>
                <a:cxn ang="0">
                  <a:pos x="768" y="643"/>
                </a:cxn>
                <a:cxn ang="0">
                  <a:pos x="795" y="744"/>
                </a:cxn>
                <a:cxn ang="0">
                  <a:pos x="667" y="667"/>
                </a:cxn>
                <a:cxn ang="0">
                  <a:pos x="667" y="767"/>
                </a:cxn>
                <a:cxn ang="0">
                  <a:pos x="667" y="828"/>
                </a:cxn>
                <a:cxn ang="0">
                  <a:pos x="582" y="828"/>
                </a:cxn>
                <a:cxn ang="0">
                  <a:pos x="511" y="713"/>
                </a:cxn>
                <a:cxn ang="0">
                  <a:pos x="475" y="782"/>
                </a:cxn>
                <a:cxn ang="0">
                  <a:pos x="457" y="728"/>
                </a:cxn>
                <a:cxn ang="0">
                  <a:pos x="357" y="782"/>
                </a:cxn>
                <a:cxn ang="0">
                  <a:pos x="357" y="674"/>
                </a:cxn>
                <a:cxn ang="0">
                  <a:pos x="257" y="706"/>
                </a:cxn>
                <a:cxn ang="0">
                  <a:pos x="0" y="736"/>
                </a:cxn>
                <a:cxn ang="0">
                  <a:pos x="74" y="659"/>
                </a:cxn>
                <a:cxn ang="0">
                  <a:pos x="265" y="528"/>
                </a:cxn>
              </a:cxnLst>
              <a:rect l="0" t="0" r="r" b="b"/>
              <a:pathLst>
                <a:path w="932" h="828">
                  <a:moveTo>
                    <a:pt x="265" y="528"/>
                  </a:moveTo>
                  <a:lnTo>
                    <a:pt x="110" y="521"/>
                  </a:lnTo>
                  <a:lnTo>
                    <a:pt x="36" y="436"/>
                  </a:lnTo>
                  <a:lnTo>
                    <a:pt x="147" y="460"/>
                  </a:lnTo>
                  <a:lnTo>
                    <a:pt x="65" y="352"/>
                  </a:lnTo>
                  <a:lnTo>
                    <a:pt x="46" y="159"/>
                  </a:lnTo>
                  <a:lnTo>
                    <a:pt x="93" y="190"/>
                  </a:lnTo>
                  <a:lnTo>
                    <a:pt x="147" y="228"/>
                  </a:lnTo>
                  <a:lnTo>
                    <a:pt x="147" y="183"/>
                  </a:lnTo>
                  <a:lnTo>
                    <a:pt x="147" y="90"/>
                  </a:lnTo>
                  <a:lnTo>
                    <a:pt x="211" y="136"/>
                  </a:lnTo>
                  <a:lnTo>
                    <a:pt x="311" y="152"/>
                  </a:lnTo>
                  <a:lnTo>
                    <a:pt x="357" y="98"/>
                  </a:lnTo>
                  <a:lnTo>
                    <a:pt x="385" y="144"/>
                  </a:lnTo>
                  <a:lnTo>
                    <a:pt x="393" y="228"/>
                  </a:lnTo>
                  <a:lnTo>
                    <a:pt x="484" y="259"/>
                  </a:lnTo>
                  <a:lnTo>
                    <a:pt x="521" y="174"/>
                  </a:lnTo>
                  <a:lnTo>
                    <a:pt x="603" y="0"/>
                  </a:lnTo>
                  <a:lnTo>
                    <a:pt x="649" y="82"/>
                  </a:lnTo>
                  <a:lnTo>
                    <a:pt x="649" y="159"/>
                  </a:lnTo>
                  <a:lnTo>
                    <a:pt x="786" y="183"/>
                  </a:lnTo>
                  <a:lnTo>
                    <a:pt x="850" y="90"/>
                  </a:lnTo>
                  <a:lnTo>
                    <a:pt x="932" y="144"/>
                  </a:lnTo>
                  <a:lnTo>
                    <a:pt x="923" y="221"/>
                  </a:lnTo>
                  <a:lnTo>
                    <a:pt x="832" y="305"/>
                  </a:lnTo>
                  <a:lnTo>
                    <a:pt x="923" y="313"/>
                  </a:lnTo>
                  <a:lnTo>
                    <a:pt x="923" y="390"/>
                  </a:lnTo>
                  <a:lnTo>
                    <a:pt x="814" y="436"/>
                  </a:lnTo>
                  <a:lnTo>
                    <a:pt x="860" y="474"/>
                  </a:lnTo>
                  <a:lnTo>
                    <a:pt x="904" y="521"/>
                  </a:lnTo>
                  <a:lnTo>
                    <a:pt x="822" y="551"/>
                  </a:lnTo>
                  <a:lnTo>
                    <a:pt x="658" y="551"/>
                  </a:lnTo>
                  <a:lnTo>
                    <a:pt x="768" y="643"/>
                  </a:lnTo>
                  <a:lnTo>
                    <a:pt x="795" y="744"/>
                  </a:lnTo>
                  <a:lnTo>
                    <a:pt x="667" y="667"/>
                  </a:lnTo>
                  <a:lnTo>
                    <a:pt x="667" y="767"/>
                  </a:lnTo>
                  <a:lnTo>
                    <a:pt x="667" y="828"/>
                  </a:lnTo>
                  <a:lnTo>
                    <a:pt x="582" y="828"/>
                  </a:lnTo>
                  <a:lnTo>
                    <a:pt x="511" y="713"/>
                  </a:lnTo>
                  <a:lnTo>
                    <a:pt x="475" y="782"/>
                  </a:lnTo>
                  <a:lnTo>
                    <a:pt x="457" y="728"/>
                  </a:lnTo>
                  <a:lnTo>
                    <a:pt x="357" y="782"/>
                  </a:lnTo>
                  <a:lnTo>
                    <a:pt x="357" y="674"/>
                  </a:lnTo>
                  <a:lnTo>
                    <a:pt x="257" y="706"/>
                  </a:lnTo>
                  <a:lnTo>
                    <a:pt x="0" y="736"/>
                  </a:lnTo>
                  <a:lnTo>
                    <a:pt x="74" y="659"/>
                  </a:lnTo>
                  <a:lnTo>
                    <a:pt x="265" y="528"/>
                  </a:lnTo>
                  <a:close/>
                </a:path>
              </a:pathLst>
            </a:custGeom>
            <a:solidFill>
              <a:srgbClr val="289EE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87" name="Freeform 16">
              <a:extLst>
                <a:ext uri="{FF2B5EF4-FFF2-40B4-BE49-F238E27FC236}">
                  <a16:creationId xmlns:a16="http://schemas.microsoft.com/office/drawing/2014/main" id="{B243DCF7-E8C2-4331-A8FE-3B43AAFE3C5C}"/>
                </a:ext>
              </a:extLst>
            </p:cNvPr>
            <p:cNvSpPr>
              <a:spLocks/>
            </p:cNvSpPr>
            <p:nvPr/>
          </p:nvSpPr>
          <p:spPr bwMode="auto">
            <a:xfrm>
              <a:off x="4760" y="724"/>
              <a:ext cx="204" cy="196"/>
            </a:xfrm>
            <a:custGeom>
              <a:avLst/>
              <a:gdLst/>
              <a:ahLst/>
              <a:cxnLst>
                <a:cxn ang="0">
                  <a:pos x="365" y="57"/>
                </a:cxn>
                <a:cxn ang="0">
                  <a:pos x="483" y="0"/>
                </a:cxn>
                <a:cxn ang="0">
                  <a:pos x="483" y="77"/>
                </a:cxn>
                <a:cxn ang="0">
                  <a:pos x="567" y="31"/>
                </a:cxn>
                <a:cxn ang="0">
                  <a:pos x="567" y="85"/>
                </a:cxn>
                <a:cxn ang="0">
                  <a:pos x="493" y="169"/>
                </a:cxn>
                <a:cxn ang="0">
                  <a:pos x="603" y="123"/>
                </a:cxn>
                <a:cxn ang="0">
                  <a:pos x="557" y="200"/>
                </a:cxn>
                <a:cxn ang="0">
                  <a:pos x="612" y="230"/>
                </a:cxn>
                <a:cxn ang="0">
                  <a:pos x="557" y="246"/>
                </a:cxn>
                <a:cxn ang="0">
                  <a:pos x="495" y="288"/>
                </a:cxn>
                <a:cxn ang="0">
                  <a:pos x="439" y="307"/>
                </a:cxn>
                <a:cxn ang="0">
                  <a:pos x="475" y="385"/>
                </a:cxn>
                <a:cxn ang="0">
                  <a:pos x="393" y="361"/>
                </a:cxn>
                <a:cxn ang="0">
                  <a:pos x="328" y="277"/>
                </a:cxn>
                <a:cxn ang="0">
                  <a:pos x="328" y="354"/>
                </a:cxn>
                <a:cxn ang="0">
                  <a:pos x="273" y="392"/>
                </a:cxn>
                <a:cxn ang="0">
                  <a:pos x="273" y="307"/>
                </a:cxn>
                <a:cxn ang="0">
                  <a:pos x="183" y="377"/>
                </a:cxn>
                <a:cxn ang="0">
                  <a:pos x="109" y="385"/>
                </a:cxn>
                <a:cxn ang="0">
                  <a:pos x="201" y="293"/>
                </a:cxn>
                <a:cxn ang="0">
                  <a:pos x="0" y="216"/>
                </a:cxn>
                <a:cxn ang="0">
                  <a:pos x="137" y="185"/>
                </a:cxn>
                <a:cxn ang="0">
                  <a:pos x="36" y="85"/>
                </a:cxn>
                <a:cxn ang="0">
                  <a:pos x="118" y="99"/>
                </a:cxn>
                <a:cxn ang="0">
                  <a:pos x="118" y="7"/>
                </a:cxn>
                <a:cxn ang="0">
                  <a:pos x="229" y="123"/>
                </a:cxn>
                <a:cxn ang="0">
                  <a:pos x="237" y="54"/>
                </a:cxn>
                <a:cxn ang="0">
                  <a:pos x="308" y="50"/>
                </a:cxn>
                <a:cxn ang="0">
                  <a:pos x="365" y="57"/>
                </a:cxn>
              </a:cxnLst>
              <a:rect l="0" t="0" r="r" b="b"/>
              <a:pathLst>
                <a:path w="612" h="392">
                  <a:moveTo>
                    <a:pt x="365" y="57"/>
                  </a:moveTo>
                  <a:lnTo>
                    <a:pt x="483" y="0"/>
                  </a:lnTo>
                  <a:lnTo>
                    <a:pt x="483" y="77"/>
                  </a:lnTo>
                  <a:lnTo>
                    <a:pt x="567" y="31"/>
                  </a:lnTo>
                  <a:lnTo>
                    <a:pt x="567" y="85"/>
                  </a:lnTo>
                  <a:lnTo>
                    <a:pt x="493" y="169"/>
                  </a:lnTo>
                  <a:lnTo>
                    <a:pt x="603" y="123"/>
                  </a:lnTo>
                  <a:lnTo>
                    <a:pt x="557" y="200"/>
                  </a:lnTo>
                  <a:lnTo>
                    <a:pt x="612" y="230"/>
                  </a:lnTo>
                  <a:lnTo>
                    <a:pt x="557" y="246"/>
                  </a:lnTo>
                  <a:lnTo>
                    <a:pt x="495" y="288"/>
                  </a:lnTo>
                  <a:lnTo>
                    <a:pt x="439" y="307"/>
                  </a:lnTo>
                  <a:lnTo>
                    <a:pt x="475" y="385"/>
                  </a:lnTo>
                  <a:lnTo>
                    <a:pt x="393" y="361"/>
                  </a:lnTo>
                  <a:lnTo>
                    <a:pt x="328" y="277"/>
                  </a:lnTo>
                  <a:lnTo>
                    <a:pt x="328" y="354"/>
                  </a:lnTo>
                  <a:lnTo>
                    <a:pt x="273" y="392"/>
                  </a:lnTo>
                  <a:lnTo>
                    <a:pt x="273" y="307"/>
                  </a:lnTo>
                  <a:lnTo>
                    <a:pt x="183" y="377"/>
                  </a:lnTo>
                  <a:lnTo>
                    <a:pt x="109" y="385"/>
                  </a:lnTo>
                  <a:lnTo>
                    <a:pt x="201" y="293"/>
                  </a:lnTo>
                  <a:lnTo>
                    <a:pt x="0" y="216"/>
                  </a:lnTo>
                  <a:lnTo>
                    <a:pt x="137" y="185"/>
                  </a:lnTo>
                  <a:lnTo>
                    <a:pt x="36" y="85"/>
                  </a:lnTo>
                  <a:lnTo>
                    <a:pt x="118" y="99"/>
                  </a:lnTo>
                  <a:lnTo>
                    <a:pt x="118" y="7"/>
                  </a:lnTo>
                  <a:lnTo>
                    <a:pt x="229" y="123"/>
                  </a:lnTo>
                  <a:lnTo>
                    <a:pt x="237" y="54"/>
                  </a:lnTo>
                  <a:lnTo>
                    <a:pt x="308" y="50"/>
                  </a:lnTo>
                  <a:lnTo>
                    <a:pt x="365" y="57"/>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88" name="Freeform 17">
              <a:extLst>
                <a:ext uri="{FF2B5EF4-FFF2-40B4-BE49-F238E27FC236}">
                  <a16:creationId xmlns:a16="http://schemas.microsoft.com/office/drawing/2014/main" id="{D85A060E-088E-4404-8B9A-FD5FB8BE7888}"/>
                </a:ext>
              </a:extLst>
            </p:cNvPr>
            <p:cNvSpPr>
              <a:spLocks/>
            </p:cNvSpPr>
            <p:nvPr/>
          </p:nvSpPr>
          <p:spPr bwMode="auto">
            <a:xfrm>
              <a:off x="4819" y="758"/>
              <a:ext cx="114" cy="142"/>
            </a:xfrm>
            <a:custGeom>
              <a:avLst/>
              <a:gdLst/>
              <a:ahLst/>
              <a:cxnLst>
                <a:cxn ang="0">
                  <a:pos x="64" y="175"/>
                </a:cxn>
                <a:cxn ang="0">
                  <a:pos x="0" y="115"/>
                </a:cxn>
                <a:cxn ang="0">
                  <a:pos x="71" y="127"/>
                </a:cxn>
                <a:cxn ang="0">
                  <a:pos x="71" y="55"/>
                </a:cxn>
                <a:cxn ang="0">
                  <a:pos x="85" y="0"/>
                </a:cxn>
                <a:cxn ang="0">
                  <a:pos x="121" y="67"/>
                </a:cxn>
                <a:cxn ang="0">
                  <a:pos x="164" y="12"/>
                </a:cxn>
                <a:cxn ang="0">
                  <a:pos x="164" y="79"/>
                </a:cxn>
                <a:cxn ang="0">
                  <a:pos x="242" y="31"/>
                </a:cxn>
                <a:cxn ang="0">
                  <a:pos x="321" y="25"/>
                </a:cxn>
                <a:cxn ang="0">
                  <a:pos x="229" y="73"/>
                </a:cxn>
                <a:cxn ang="0">
                  <a:pos x="229" y="139"/>
                </a:cxn>
                <a:cxn ang="0">
                  <a:pos x="314" y="109"/>
                </a:cxn>
                <a:cxn ang="0">
                  <a:pos x="292" y="157"/>
                </a:cxn>
                <a:cxn ang="0">
                  <a:pos x="343" y="163"/>
                </a:cxn>
                <a:cxn ang="0">
                  <a:pos x="256" y="187"/>
                </a:cxn>
                <a:cxn ang="0">
                  <a:pos x="321" y="283"/>
                </a:cxn>
                <a:cxn ang="0">
                  <a:pos x="229" y="235"/>
                </a:cxn>
                <a:cxn ang="0">
                  <a:pos x="229" y="265"/>
                </a:cxn>
                <a:cxn ang="0">
                  <a:pos x="164" y="229"/>
                </a:cxn>
                <a:cxn ang="0">
                  <a:pos x="164" y="175"/>
                </a:cxn>
                <a:cxn ang="0">
                  <a:pos x="107" y="235"/>
                </a:cxn>
                <a:cxn ang="0">
                  <a:pos x="36" y="253"/>
                </a:cxn>
                <a:cxn ang="0">
                  <a:pos x="64" y="175"/>
                </a:cxn>
              </a:cxnLst>
              <a:rect l="0" t="0" r="r" b="b"/>
              <a:pathLst>
                <a:path w="343" h="283">
                  <a:moveTo>
                    <a:pt x="64" y="175"/>
                  </a:moveTo>
                  <a:lnTo>
                    <a:pt x="0" y="115"/>
                  </a:lnTo>
                  <a:lnTo>
                    <a:pt x="71" y="127"/>
                  </a:lnTo>
                  <a:lnTo>
                    <a:pt x="71" y="55"/>
                  </a:lnTo>
                  <a:lnTo>
                    <a:pt x="85" y="0"/>
                  </a:lnTo>
                  <a:lnTo>
                    <a:pt x="121" y="67"/>
                  </a:lnTo>
                  <a:lnTo>
                    <a:pt x="164" y="12"/>
                  </a:lnTo>
                  <a:lnTo>
                    <a:pt x="164" y="79"/>
                  </a:lnTo>
                  <a:lnTo>
                    <a:pt x="242" y="31"/>
                  </a:lnTo>
                  <a:lnTo>
                    <a:pt x="321" y="25"/>
                  </a:lnTo>
                  <a:lnTo>
                    <a:pt x="229" y="73"/>
                  </a:lnTo>
                  <a:lnTo>
                    <a:pt x="229" y="139"/>
                  </a:lnTo>
                  <a:lnTo>
                    <a:pt x="314" y="109"/>
                  </a:lnTo>
                  <a:lnTo>
                    <a:pt x="292" y="157"/>
                  </a:lnTo>
                  <a:lnTo>
                    <a:pt x="343" y="163"/>
                  </a:lnTo>
                  <a:lnTo>
                    <a:pt x="256" y="187"/>
                  </a:lnTo>
                  <a:lnTo>
                    <a:pt x="321" y="283"/>
                  </a:lnTo>
                  <a:lnTo>
                    <a:pt x="229" y="235"/>
                  </a:lnTo>
                  <a:lnTo>
                    <a:pt x="229" y="265"/>
                  </a:lnTo>
                  <a:lnTo>
                    <a:pt x="164" y="229"/>
                  </a:lnTo>
                  <a:lnTo>
                    <a:pt x="164" y="175"/>
                  </a:lnTo>
                  <a:lnTo>
                    <a:pt x="107" y="235"/>
                  </a:lnTo>
                  <a:lnTo>
                    <a:pt x="36" y="253"/>
                  </a:lnTo>
                  <a:lnTo>
                    <a:pt x="64" y="175"/>
                  </a:lnTo>
                  <a:close/>
                </a:path>
              </a:pathLst>
            </a:custGeom>
            <a:solidFill>
              <a:srgbClr val="99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89" name="Rectangle 18">
              <a:extLst>
                <a:ext uri="{FF2B5EF4-FFF2-40B4-BE49-F238E27FC236}">
                  <a16:creationId xmlns:a16="http://schemas.microsoft.com/office/drawing/2014/main" id="{97B17566-E05A-4458-AF76-6038BDE39391}"/>
                </a:ext>
              </a:extLst>
            </p:cNvPr>
            <p:cNvSpPr>
              <a:spLocks noChangeArrowheads="1"/>
            </p:cNvSpPr>
            <p:nvPr/>
          </p:nvSpPr>
          <p:spPr bwMode="auto">
            <a:xfrm>
              <a:off x="4659" y="872"/>
              <a:ext cx="76" cy="32"/>
            </a:xfrm>
            <a:prstGeom prst="rect">
              <a:avLst/>
            </a:prstGeom>
            <a:solidFill>
              <a:srgbClr val="077ABA"/>
            </a:solid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0" name="Freeform 19">
              <a:extLst>
                <a:ext uri="{FF2B5EF4-FFF2-40B4-BE49-F238E27FC236}">
                  <a16:creationId xmlns:a16="http://schemas.microsoft.com/office/drawing/2014/main" id="{61C5679A-90F1-43BE-9475-38A687522144}"/>
                </a:ext>
              </a:extLst>
            </p:cNvPr>
            <p:cNvSpPr>
              <a:spLocks/>
            </p:cNvSpPr>
            <p:nvPr/>
          </p:nvSpPr>
          <p:spPr bwMode="auto">
            <a:xfrm>
              <a:off x="4857" y="533"/>
              <a:ext cx="6" cy="186"/>
            </a:xfrm>
            <a:custGeom>
              <a:avLst/>
              <a:gdLst/>
              <a:ahLst/>
              <a:cxnLst>
                <a:cxn ang="0">
                  <a:pos x="9" y="372"/>
                </a:cxn>
                <a:cxn ang="0">
                  <a:pos x="0" y="0"/>
                </a:cxn>
                <a:cxn ang="0">
                  <a:pos x="19" y="78"/>
                </a:cxn>
                <a:cxn ang="0">
                  <a:pos x="19" y="287"/>
                </a:cxn>
                <a:cxn ang="0">
                  <a:pos x="9" y="372"/>
                </a:cxn>
              </a:cxnLst>
              <a:rect l="0" t="0" r="r" b="b"/>
              <a:pathLst>
                <a:path w="19" h="372">
                  <a:moveTo>
                    <a:pt x="9" y="372"/>
                  </a:moveTo>
                  <a:lnTo>
                    <a:pt x="0" y="0"/>
                  </a:lnTo>
                  <a:lnTo>
                    <a:pt x="19" y="78"/>
                  </a:lnTo>
                  <a:lnTo>
                    <a:pt x="19" y="287"/>
                  </a:lnTo>
                  <a:lnTo>
                    <a:pt x="9" y="372"/>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1" name="Freeform 20">
              <a:extLst>
                <a:ext uri="{FF2B5EF4-FFF2-40B4-BE49-F238E27FC236}">
                  <a16:creationId xmlns:a16="http://schemas.microsoft.com/office/drawing/2014/main" id="{3D7E30A7-6211-497E-92ED-71A86C0B8537}"/>
                </a:ext>
              </a:extLst>
            </p:cNvPr>
            <p:cNvSpPr>
              <a:spLocks/>
            </p:cNvSpPr>
            <p:nvPr/>
          </p:nvSpPr>
          <p:spPr bwMode="auto">
            <a:xfrm>
              <a:off x="4925" y="490"/>
              <a:ext cx="64" cy="217"/>
            </a:xfrm>
            <a:custGeom>
              <a:avLst/>
              <a:gdLst/>
              <a:ahLst/>
              <a:cxnLst>
                <a:cxn ang="0">
                  <a:pos x="0" y="434"/>
                </a:cxn>
                <a:cxn ang="0">
                  <a:pos x="194" y="0"/>
                </a:cxn>
                <a:cxn ang="0">
                  <a:pos x="157" y="125"/>
                </a:cxn>
                <a:cxn ang="0">
                  <a:pos x="56" y="372"/>
                </a:cxn>
                <a:cxn ang="0">
                  <a:pos x="0" y="434"/>
                </a:cxn>
              </a:cxnLst>
              <a:rect l="0" t="0" r="r" b="b"/>
              <a:pathLst>
                <a:path w="194" h="434">
                  <a:moveTo>
                    <a:pt x="0" y="434"/>
                  </a:moveTo>
                  <a:lnTo>
                    <a:pt x="194" y="0"/>
                  </a:lnTo>
                  <a:lnTo>
                    <a:pt x="157" y="125"/>
                  </a:lnTo>
                  <a:lnTo>
                    <a:pt x="56" y="372"/>
                  </a:lnTo>
                  <a:lnTo>
                    <a:pt x="0" y="434"/>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2" name="Freeform 21">
              <a:extLst>
                <a:ext uri="{FF2B5EF4-FFF2-40B4-BE49-F238E27FC236}">
                  <a16:creationId xmlns:a16="http://schemas.microsoft.com/office/drawing/2014/main" id="{2D172779-197C-41FF-93BA-AFB87AFC0A52}"/>
                </a:ext>
              </a:extLst>
            </p:cNvPr>
            <p:cNvSpPr>
              <a:spLocks/>
            </p:cNvSpPr>
            <p:nvPr/>
          </p:nvSpPr>
          <p:spPr bwMode="auto">
            <a:xfrm>
              <a:off x="4706" y="623"/>
              <a:ext cx="83" cy="92"/>
            </a:xfrm>
            <a:custGeom>
              <a:avLst/>
              <a:gdLst/>
              <a:ahLst/>
              <a:cxnLst>
                <a:cxn ang="0">
                  <a:pos x="250" y="185"/>
                </a:cxn>
                <a:cxn ang="0">
                  <a:pos x="0" y="0"/>
                </a:cxn>
                <a:cxn ang="0">
                  <a:pos x="37" y="36"/>
                </a:cxn>
                <a:cxn ang="0">
                  <a:pos x="175" y="154"/>
                </a:cxn>
                <a:cxn ang="0">
                  <a:pos x="250" y="185"/>
                </a:cxn>
              </a:cxnLst>
              <a:rect l="0" t="0" r="r" b="b"/>
              <a:pathLst>
                <a:path w="250" h="185">
                  <a:moveTo>
                    <a:pt x="250" y="185"/>
                  </a:moveTo>
                  <a:lnTo>
                    <a:pt x="0" y="0"/>
                  </a:lnTo>
                  <a:lnTo>
                    <a:pt x="37" y="36"/>
                  </a:lnTo>
                  <a:lnTo>
                    <a:pt x="175" y="154"/>
                  </a:lnTo>
                  <a:lnTo>
                    <a:pt x="250" y="185"/>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3" name="Freeform 22">
              <a:extLst>
                <a:ext uri="{FF2B5EF4-FFF2-40B4-BE49-F238E27FC236}">
                  <a16:creationId xmlns:a16="http://schemas.microsoft.com/office/drawing/2014/main" id="{9AB8ACF0-CA78-433E-8E2E-E06D9DEACC85}"/>
                </a:ext>
              </a:extLst>
            </p:cNvPr>
            <p:cNvSpPr>
              <a:spLocks/>
            </p:cNvSpPr>
            <p:nvPr/>
          </p:nvSpPr>
          <p:spPr bwMode="auto">
            <a:xfrm>
              <a:off x="4731" y="443"/>
              <a:ext cx="61" cy="180"/>
            </a:xfrm>
            <a:custGeom>
              <a:avLst/>
              <a:gdLst/>
              <a:ahLst/>
              <a:cxnLst>
                <a:cxn ang="0">
                  <a:pos x="100" y="218"/>
                </a:cxn>
                <a:cxn ang="0">
                  <a:pos x="0" y="0"/>
                </a:cxn>
                <a:cxn ang="0">
                  <a:pos x="35" y="77"/>
                </a:cxn>
                <a:cxn ang="0">
                  <a:pos x="92" y="133"/>
                </a:cxn>
                <a:cxn ang="0">
                  <a:pos x="184" y="358"/>
                </a:cxn>
                <a:cxn ang="0">
                  <a:pos x="100" y="218"/>
                </a:cxn>
              </a:cxnLst>
              <a:rect l="0" t="0" r="r" b="b"/>
              <a:pathLst>
                <a:path w="184" h="358">
                  <a:moveTo>
                    <a:pt x="100" y="218"/>
                  </a:moveTo>
                  <a:lnTo>
                    <a:pt x="0" y="0"/>
                  </a:lnTo>
                  <a:lnTo>
                    <a:pt x="35" y="77"/>
                  </a:lnTo>
                  <a:lnTo>
                    <a:pt x="92" y="133"/>
                  </a:lnTo>
                  <a:lnTo>
                    <a:pt x="184" y="358"/>
                  </a:lnTo>
                  <a:lnTo>
                    <a:pt x="100" y="218"/>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4" name="Freeform 23">
              <a:extLst>
                <a:ext uri="{FF2B5EF4-FFF2-40B4-BE49-F238E27FC236}">
                  <a16:creationId xmlns:a16="http://schemas.microsoft.com/office/drawing/2014/main" id="{7D1C05F5-8B89-4F5D-A7D0-33F815B195A9}"/>
                </a:ext>
              </a:extLst>
            </p:cNvPr>
            <p:cNvSpPr>
              <a:spLocks/>
            </p:cNvSpPr>
            <p:nvPr/>
          </p:nvSpPr>
          <p:spPr bwMode="auto">
            <a:xfrm>
              <a:off x="4958" y="471"/>
              <a:ext cx="16" cy="20"/>
            </a:xfrm>
            <a:custGeom>
              <a:avLst/>
              <a:gdLst/>
              <a:ahLst/>
              <a:cxnLst>
                <a:cxn ang="0">
                  <a:pos x="16" y="0"/>
                </a:cxn>
                <a:cxn ang="0">
                  <a:pos x="0" y="40"/>
                </a:cxn>
                <a:cxn ang="0">
                  <a:pos x="47" y="40"/>
                </a:cxn>
                <a:cxn ang="0">
                  <a:pos x="16" y="0"/>
                </a:cxn>
              </a:cxnLst>
              <a:rect l="0" t="0" r="r" b="b"/>
              <a:pathLst>
                <a:path w="47" h="40">
                  <a:moveTo>
                    <a:pt x="16" y="0"/>
                  </a:moveTo>
                  <a:lnTo>
                    <a:pt x="0" y="40"/>
                  </a:lnTo>
                  <a:lnTo>
                    <a:pt x="47" y="40"/>
                  </a:lnTo>
                  <a:lnTo>
                    <a:pt x="16"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5" name="Freeform 24">
              <a:extLst>
                <a:ext uri="{FF2B5EF4-FFF2-40B4-BE49-F238E27FC236}">
                  <a16:creationId xmlns:a16="http://schemas.microsoft.com/office/drawing/2014/main" id="{635B5CE2-380E-46F3-A071-A8179CF359B2}"/>
                </a:ext>
              </a:extLst>
            </p:cNvPr>
            <p:cNvSpPr>
              <a:spLocks/>
            </p:cNvSpPr>
            <p:nvPr/>
          </p:nvSpPr>
          <p:spPr bwMode="auto">
            <a:xfrm>
              <a:off x="5011" y="617"/>
              <a:ext cx="17" cy="19"/>
            </a:xfrm>
            <a:custGeom>
              <a:avLst/>
              <a:gdLst/>
              <a:ahLst/>
              <a:cxnLst>
                <a:cxn ang="0">
                  <a:pos x="0" y="0"/>
                </a:cxn>
                <a:cxn ang="0">
                  <a:pos x="0" y="39"/>
                </a:cxn>
                <a:cxn ang="0">
                  <a:pos x="51" y="39"/>
                </a:cxn>
                <a:cxn ang="0">
                  <a:pos x="0" y="0"/>
                </a:cxn>
              </a:cxnLst>
              <a:rect l="0" t="0" r="r" b="b"/>
              <a:pathLst>
                <a:path w="51" h="39">
                  <a:moveTo>
                    <a:pt x="0" y="0"/>
                  </a:moveTo>
                  <a:lnTo>
                    <a:pt x="0" y="39"/>
                  </a:lnTo>
                  <a:lnTo>
                    <a:pt x="51" y="39"/>
                  </a:lnTo>
                  <a:lnTo>
                    <a:pt x="0"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6" name="Freeform 25">
              <a:extLst>
                <a:ext uri="{FF2B5EF4-FFF2-40B4-BE49-F238E27FC236}">
                  <a16:creationId xmlns:a16="http://schemas.microsoft.com/office/drawing/2014/main" id="{1E9BF5C3-E5BA-4537-9F04-33C2A121352B}"/>
                </a:ext>
              </a:extLst>
            </p:cNvPr>
            <p:cNvSpPr>
              <a:spLocks/>
            </p:cNvSpPr>
            <p:nvPr/>
          </p:nvSpPr>
          <p:spPr bwMode="auto">
            <a:xfrm>
              <a:off x="4748" y="345"/>
              <a:ext cx="17" cy="42"/>
            </a:xfrm>
            <a:custGeom>
              <a:avLst/>
              <a:gdLst/>
              <a:ahLst/>
              <a:cxnLst>
                <a:cxn ang="0">
                  <a:pos x="23" y="0"/>
                </a:cxn>
                <a:cxn ang="0">
                  <a:pos x="0" y="84"/>
                </a:cxn>
                <a:cxn ang="0">
                  <a:pos x="53" y="54"/>
                </a:cxn>
                <a:cxn ang="0">
                  <a:pos x="23" y="0"/>
                </a:cxn>
              </a:cxnLst>
              <a:rect l="0" t="0" r="r" b="b"/>
              <a:pathLst>
                <a:path w="53" h="84">
                  <a:moveTo>
                    <a:pt x="23" y="0"/>
                  </a:moveTo>
                  <a:lnTo>
                    <a:pt x="0" y="84"/>
                  </a:lnTo>
                  <a:lnTo>
                    <a:pt x="53" y="54"/>
                  </a:lnTo>
                  <a:lnTo>
                    <a:pt x="23"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7" name="Freeform 26">
              <a:extLst>
                <a:ext uri="{FF2B5EF4-FFF2-40B4-BE49-F238E27FC236}">
                  <a16:creationId xmlns:a16="http://schemas.microsoft.com/office/drawing/2014/main" id="{C08735E0-D1D9-49E7-A994-FFB43A8586D4}"/>
                </a:ext>
              </a:extLst>
            </p:cNvPr>
            <p:cNvSpPr>
              <a:spLocks/>
            </p:cNvSpPr>
            <p:nvPr/>
          </p:nvSpPr>
          <p:spPr bwMode="auto">
            <a:xfrm>
              <a:off x="4814" y="518"/>
              <a:ext cx="12" cy="24"/>
            </a:xfrm>
            <a:custGeom>
              <a:avLst/>
              <a:gdLst/>
              <a:ahLst/>
              <a:cxnLst>
                <a:cxn ang="0">
                  <a:pos x="8" y="0"/>
                </a:cxn>
                <a:cxn ang="0">
                  <a:pos x="0" y="45"/>
                </a:cxn>
                <a:cxn ang="0">
                  <a:pos x="36" y="49"/>
                </a:cxn>
                <a:cxn ang="0">
                  <a:pos x="8" y="0"/>
                </a:cxn>
              </a:cxnLst>
              <a:rect l="0" t="0" r="r" b="b"/>
              <a:pathLst>
                <a:path w="36" h="49">
                  <a:moveTo>
                    <a:pt x="8" y="0"/>
                  </a:moveTo>
                  <a:lnTo>
                    <a:pt x="0" y="45"/>
                  </a:lnTo>
                  <a:lnTo>
                    <a:pt x="36" y="49"/>
                  </a:lnTo>
                  <a:lnTo>
                    <a:pt x="8"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8" name="Freeform 27">
              <a:extLst>
                <a:ext uri="{FF2B5EF4-FFF2-40B4-BE49-F238E27FC236}">
                  <a16:creationId xmlns:a16="http://schemas.microsoft.com/office/drawing/2014/main" id="{BAB27FF3-B87C-4079-9653-F3F2B361D703}"/>
                </a:ext>
              </a:extLst>
            </p:cNvPr>
            <p:cNvSpPr>
              <a:spLocks/>
            </p:cNvSpPr>
            <p:nvPr/>
          </p:nvSpPr>
          <p:spPr bwMode="auto">
            <a:xfrm>
              <a:off x="4677" y="564"/>
              <a:ext cx="20" cy="30"/>
            </a:xfrm>
            <a:custGeom>
              <a:avLst/>
              <a:gdLst/>
              <a:ahLst/>
              <a:cxnLst>
                <a:cxn ang="0">
                  <a:pos x="0" y="0"/>
                </a:cxn>
                <a:cxn ang="0">
                  <a:pos x="6" y="60"/>
                </a:cxn>
                <a:cxn ang="0">
                  <a:pos x="59" y="0"/>
                </a:cxn>
                <a:cxn ang="0">
                  <a:pos x="0" y="0"/>
                </a:cxn>
              </a:cxnLst>
              <a:rect l="0" t="0" r="r" b="b"/>
              <a:pathLst>
                <a:path w="59" h="60">
                  <a:moveTo>
                    <a:pt x="0" y="0"/>
                  </a:moveTo>
                  <a:lnTo>
                    <a:pt x="6" y="60"/>
                  </a:lnTo>
                  <a:lnTo>
                    <a:pt x="59" y="0"/>
                  </a:lnTo>
                  <a:lnTo>
                    <a:pt x="0"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9" name="Freeform 28">
              <a:extLst>
                <a:ext uri="{FF2B5EF4-FFF2-40B4-BE49-F238E27FC236}">
                  <a16:creationId xmlns:a16="http://schemas.microsoft.com/office/drawing/2014/main" id="{9A59A57B-84EF-47DC-B4D6-B7CC8602F81B}"/>
                </a:ext>
              </a:extLst>
            </p:cNvPr>
            <p:cNvSpPr>
              <a:spLocks/>
            </p:cNvSpPr>
            <p:nvPr/>
          </p:nvSpPr>
          <p:spPr bwMode="auto">
            <a:xfrm>
              <a:off x="4958" y="1005"/>
              <a:ext cx="20" cy="30"/>
            </a:xfrm>
            <a:custGeom>
              <a:avLst/>
              <a:gdLst/>
              <a:ahLst/>
              <a:cxnLst>
                <a:cxn ang="0">
                  <a:pos x="0" y="0"/>
                </a:cxn>
                <a:cxn ang="0">
                  <a:pos x="0" y="61"/>
                </a:cxn>
                <a:cxn ang="0">
                  <a:pos x="60" y="61"/>
                </a:cxn>
                <a:cxn ang="0">
                  <a:pos x="0" y="0"/>
                </a:cxn>
              </a:cxnLst>
              <a:rect l="0" t="0" r="r" b="b"/>
              <a:pathLst>
                <a:path w="60" h="61">
                  <a:moveTo>
                    <a:pt x="0" y="0"/>
                  </a:moveTo>
                  <a:lnTo>
                    <a:pt x="0" y="61"/>
                  </a:lnTo>
                  <a:lnTo>
                    <a:pt x="60" y="61"/>
                  </a:lnTo>
                  <a:lnTo>
                    <a:pt x="0" y="0"/>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grpSp>
        <p:nvGrpSpPr>
          <p:cNvPr id="100" name="Group 29">
            <a:extLst>
              <a:ext uri="{FF2B5EF4-FFF2-40B4-BE49-F238E27FC236}">
                <a16:creationId xmlns:a16="http://schemas.microsoft.com/office/drawing/2014/main" id="{408D7426-E07B-4532-92B8-5FD6C37B5AB1}"/>
              </a:ext>
            </a:extLst>
          </p:cNvPr>
          <p:cNvGrpSpPr>
            <a:grpSpLocks/>
          </p:cNvGrpSpPr>
          <p:nvPr/>
        </p:nvGrpSpPr>
        <p:grpSpPr bwMode="auto">
          <a:xfrm>
            <a:off x="2792799" y="5068410"/>
            <a:ext cx="1109663" cy="1219200"/>
            <a:chOff x="4896" y="0"/>
            <a:chExt cx="699" cy="768"/>
          </a:xfrm>
        </p:grpSpPr>
        <p:sp>
          <p:nvSpPr>
            <p:cNvPr id="101" name="Freeform 30">
              <a:extLst>
                <a:ext uri="{FF2B5EF4-FFF2-40B4-BE49-F238E27FC236}">
                  <a16:creationId xmlns:a16="http://schemas.microsoft.com/office/drawing/2014/main" id="{91E2A09F-C731-42C7-9B94-ABAA3F93817E}"/>
                </a:ext>
              </a:extLst>
            </p:cNvPr>
            <p:cNvSpPr>
              <a:spLocks/>
            </p:cNvSpPr>
            <p:nvPr/>
          </p:nvSpPr>
          <p:spPr bwMode="auto">
            <a:xfrm>
              <a:off x="4896" y="624"/>
              <a:ext cx="181" cy="144"/>
            </a:xfrm>
            <a:custGeom>
              <a:avLst/>
              <a:gdLst/>
              <a:ahLst/>
              <a:cxnLst>
                <a:cxn ang="0">
                  <a:pos x="542" y="48"/>
                </a:cxn>
                <a:cxn ang="0">
                  <a:pos x="477" y="0"/>
                </a:cxn>
                <a:cxn ang="0">
                  <a:pos x="0" y="282"/>
                </a:cxn>
                <a:cxn ang="0">
                  <a:pos x="28" y="288"/>
                </a:cxn>
                <a:cxn ang="0">
                  <a:pos x="449" y="66"/>
                </a:cxn>
                <a:cxn ang="0">
                  <a:pos x="506" y="108"/>
                </a:cxn>
                <a:cxn ang="0">
                  <a:pos x="542" y="48"/>
                </a:cxn>
              </a:cxnLst>
              <a:rect l="0" t="0" r="r" b="b"/>
              <a:pathLst>
                <a:path w="542" h="288">
                  <a:moveTo>
                    <a:pt x="542" y="48"/>
                  </a:moveTo>
                  <a:lnTo>
                    <a:pt x="477" y="0"/>
                  </a:lnTo>
                  <a:lnTo>
                    <a:pt x="0" y="282"/>
                  </a:lnTo>
                  <a:lnTo>
                    <a:pt x="28" y="288"/>
                  </a:lnTo>
                  <a:lnTo>
                    <a:pt x="449" y="66"/>
                  </a:lnTo>
                  <a:lnTo>
                    <a:pt x="506" y="108"/>
                  </a:lnTo>
                  <a:lnTo>
                    <a:pt x="542" y="48"/>
                  </a:lnTo>
                  <a:close/>
                </a:path>
              </a:pathLst>
            </a:custGeom>
            <a:solidFill>
              <a:srgbClr val="000016"/>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nvGrpSpPr>
            <p:cNvPr id="102" name="Group 31">
              <a:extLst>
                <a:ext uri="{FF2B5EF4-FFF2-40B4-BE49-F238E27FC236}">
                  <a16:creationId xmlns:a16="http://schemas.microsoft.com/office/drawing/2014/main" id="{39E839DC-AE26-4D02-8B3C-74AB2458C109}"/>
                </a:ext>
              </a:extLst>
            </p:cNvPr>
            <p:cNvGrpSpPr>
              <a:grpSpLocks/>
            </p:cNvGrpSpPr>
            <p:nvPr/>
          </p:nvGrpSpPr>
          <p:grpSpPr bwMode="auto">
            <a:xfrm>
              <a:off x="4992" y="0"/>
              <a:ext cx="603" cy="718"/>
              <a:chOff x="5011" y="188"/>
              <a:chExt cx="603" cy="718"/>
            </a:xfrm>
          </p:grpSpPr>
          <p:sp>
            <p:nvSpPr>
              <p:cNvPr id="103" name="Freeform 32">
                <a:extLst>
                  <a:ext uri="{FF2B5EF4-FFF2-40B4-BE49-F238E27FC236}">
                    <a16:creationId xmlns:a16="http://schemas.microsoft.com/office/drawing/2014/main" id="{07F1D83B-3829-4908-ADCE-90534C9C53A7}"/>
                  </a:ext>
                </a:extLst>
              </p:cNvPr>
              <p:cNvSpPr>
                <a:spLocks/>
              </p:cNvSpPr>
              <p:nvPr/>
            </p:nvSpPr>
            <p:spPr bwMode="auto">
              <a:xfrm>
                <a:off x="5011" y="188"/>
                <a:ext cx="522" cy="713"/>
              </a:xfrm>
              <a:custGeom>
                <a:avLst/>
                <a:gdLst/>
                <a:ahLst/>
                <a:cxnLst>
                  <a:cxn ang="0">
                    <a:pos x="250" y="37"/>
                  </a:cxn>
                  <a:cxn ang="0">
                    <a:pos x="293" y="16"/>
                  </a:cxn>
                  <a:cxn ang="0">
                    <a:pos x="338" y="8"/>
                  </a:cxn>
                  <a:cxn ang="0">
                    <a:pos x="391" y="3"/>
                  </a:cxn>
                  <a:cxn ang="0">
                    <a:pos x="474" y="19"/>
                  </a:cxn>
                  <a:cxn ang="0">
                    <a:pos x="497" y="101"/>
                  </a:cxn>
                  <a:cxn ang="0">
                    <a:pos x="544" y="160"/>
                  </a:cxn>
                  <a:cxn ang="0">
                    <a:pos x="647" y="155"/>
                  </a:cxn>
                  <a:cxn ang="0">
                    <a:pos x="1076" y="213"/>
                  </a:cxn>
                  <a:cxn ang="0">
                    <a:pos x="1267" y="329"/>
                  </a:cxn>
                  <a:cxn ang="0">
                    <a:pos x="1380" y="418"/>
                  </a:cxn>
                  <a:cxn ang="0">
                    <a:pos x="1416" y="434"/>
                  </a:cxn>
                  <a:cxn ang="0">
                    <a:pos x="1427" y="451"/>
                  </a:cxn>
                  <a:cxn ang="0">
                    <a:pos x="1426" y="473"/>
                  </a:cxn>
                  <a:cxn ang="0">
                    <a:pos x="1423" y="509"/>
                  </a:cxn>
                  <a:cxn ang="0">
                    <a:pos x="1475" y="562"/>
                  </a:cxn>
                  <a:cxn ang="0">
                    <a:pos x="1492" y="630"/>
                  </a:cxn>
                  <a:cxn ang="0">
                    <a:pos x="1567" y="708"/>
                  </a:cxn>
                  <a:cxn ang="0">
                    <a:pos x="1555" y="810"/>
                  </a:cxn>
                  <a:cxn ang="0">
                    <a:pos x="1567" y="911"/>
                  </a:cxn>
                  <a:cxn ang="0">
                    <a:pos x="1558" y="971"/>
                  </a:cxn>
                  <a:cxn ang="0">
                    <a:pos x="1537" y="1020"/>
                  </a:cxn>
                  <a:cxn ang="0">
                    <a:pos x="1495" y="1072"/>
                  </a:cxn>
                  <a:cxn ang="0">
                    <a:pos x="1406" y="1183"/>
                  </a:cxn>
                  <a:cxn ang="0">
                    <a:pos x="1375" y="1419"/>
                  </a:cxn>
                  <a:cxn ang="0">
                    <a:pos x="500" y="1264"/>
                  </a:cxn>
                  <a:cxn ang="0">
                    <a:pos x="483" y="1175"/>
                  </a:cxn>
                  <a:cxn ang="0">
                    <a:pos x="438" y="1219"/>
                  </a:cxn>
                  <a:cxn ang="0">
                    <a:pos x="377" y="1285"/>
                  </a:cxn>
                  <a:cxn ang="0">
                    <a:pos x="175" y="1271"/>
                  </a:cxn>
                  <a:cxn ang="0">
                    <a:pos x="87" y="1211"/>
                  </a:cxn>
                  <a:cxn ang="0">
                    <a:pos x="228" y="1093"/>
                  </a:cxn>
                  <a:cxn ang="0">
                    <a:pos x="387" y="1005"/>
                  </a:cxn>
                  <a:cxn ang="0">
                    <a:pos x="359" y="946"/>
                  </a:cxn>
                  <a:cxn ang="0">
                    <a:pos x="359" y="822"/>
                  </a:cxn>
                  <a:cxn ang="0">
                    <a:pos x="333" y="666"/>
                  </a:cxn>
                  <a:cxn ang="0">
                    <a:pos x="192" y="608"/>
                  </a:cxn>
                  <a:cxn ang="0">
                    <a:pos x="96" y="505"/>
                  </a:cxn>
                  <a:cxn ang="0">
                    <a:pos x="0" y="349"/>
                  </a:cxn>
                  <a:cxn ang="0">
                    <a:pos x="70" y="179"/>
                  </a:cxn>
                  <a:cxn ang="0">
                    <a:pos x="184" y="68"/>
                  </a:cxn>
                </a:cxnLst>
                <a:rect l="0" t="0" r="r" b="b"/>
                <a:pathLst>
                  <a:path w="1567" h="1426">
                    <a:moveTo>
                      <a:pt x="227" y="54"/>
                    </a:moveTo>
                    <a:lnTo>
                      <a:pt x="250" y="37"/>
                    </a:lnTo>
                    <a:lnTo>
                      <a:pt x="272" y="25"/>
                    </a:lnTo>
                    <a:lnTo>
                      <a:pt x="293" y="16"/>
                    </a:lnTo>
                    <a:lnTo>
                      <a:pt x="315" y="12"/>
                    </a:lnTo>
                    <a:lnTo>
                      <a:pt x="338" y="8"/>
                    </a:lnTo>
                    <a:lnTo>
                      <a:pt x="364" y="6"/>
                    </a:lnTo>
                    <a:lnTo>
                      <a:pt x="391" y="3"/>
                    </a:lnTo>
                    <a:lnTo>
                      <a:pt x="423" y="0"/>
                    </a:lnTo>
                    <a:lnTo>
                      <a:pt x="474" y="19"/>
                    </a:lnTo>
                    <a:lnTo>
                      <a:pt x="497" y="54"/>
                    </a:lnTo>
                    <a:lnTo>
                      <a:pt x="497" y="101"/>
                    </a:lnTo>
                    <a:lnTo>
                      <a:pt x="544" y="116"/>
                    </a:lnTo>
                    <a:lnTo>
                      <a:pt x="544" y="160"/>
                    </a:lnTo>
                    <a:lnTo>
                      <a:pt x="572" y="175"/>
                    </a:lnTo>
                    <a:lnTo>
                      <a:pt x="647" y="155"/>
                    </a:lnTo>
                    <a:lnTo>
                      <a:pt x="886" y="155"/>
                    </a:lnTo>
                    <a:lnTo>
                      <a:pt x="1076" y="213"/>
                    </a:lnTo>
                    <a:lnTo>
                      <a:pt x="1134" y="253"/>
                    </a:lnTo>
                    <a:lnTo>
                      <a:pt x="1267" y="329"/>
                    </a:lnTo>
                    <a:lnTo>
                      <a:pt x="1319" y="374"/>
                    </a:lnTo>
                    <a:lnTo>
                      <a:pt x="1380" y="418"/>
                    </a:lnTo>
                    <a:lnTo>
                      <a:pt x="1401" y="425"/>
                    </a:lnTo>
                    <a:lnTo>
                      <a:pt x="1416" y="434"/>
                    </a:lnTo>
                    <a:lnTo>
                      <a:pt x="1423" y="441"/>
                    </a:lnTo>
                    <a:lnTo>
                      <a:pt x="1427" y="451"/>
                    </a:lnTo>
                    <a:lnTo>
                      <a:pt x="1427" y="461"/>
                    </a:lnTo>
                    <a:lnTo>
                      <a:pt x="1426" y="473"/>
                    </a:lnTo>
                    <a:lnTo>
                      <a:pt x="1424" y="490"/>
                    </a:lnTo>
                    <a:lnTo>
                      <a:pt x="1423" y="509"/>
                    </a:lnTo>
                    <a:lnTo>
                      <a:pt x="1475" y="529"/>
                    </a:lnTo>
                    <a:lnTo>
                      <a:pt x="1475" y="562"/>
                    </a:lnTo>
                    <a:lnTo>
                      <a:pt x="1492" y="597"/>
                    </a:lnTo>
                    <a:lnTo>
                      <a:pt x="1492" y="630"/>
                    </a:lnTo>
                    <a:lnTo>
                      <a:pt x="1509" y="664"/>
                    </a:lnTo>
                    <a:lnTo>
                      <a:pt x="1567" y="708"/>
                    </a:lnTo>
                    <a:lnTo>
                      <a:pt x="1567" y="752"/>
                    </a:lnTo>
                    <a:lnTo>
                      <a:pt x="1555" y="810"/>
                    </a:lnTo>
                    <a:lnTo>
                      <a:pt x="1567" y="873"/>
                    </a:lnTo>
                    <a:lnTo>
                      <a:pt x="1567" y="911"/>
                    </a:lnTo>
                    <a:lnTo>
                      <a:pt x="1564" y="944"/>
                    </a:lnTo>
                    <a:lnTo>
                      <a:pt x="1558" y="971"/>
                    </a:lnTo>
                    <a:lnTo>
                      <a:pt x="1550" y="996"/>
                    </a:lnTo>
                    <a:lnTo>
                      <a:pt x="1537" y="1020"/>
                    </a:lnTo>
                    <a:lnTo>
                      <a:pt x="1519" y="1045"/>
                    </a:lnTo>
                    <a:lnTo>
                      <a:pt x="1495" y="1072"/>
                    </a:lnTo>
                    <a:lnTo>
                      <a:pt x="1463" y="1103"/>
                    </a:lnTo>
                    <a:lnTo>
                      <a:pt x="1406" y="1183"/>
                    </a:lnTo>
                    <a:lnTo>
                      <a:pt x="1358" y="1296"/>
                    </a:lnTo>
                    <a:lnTo>
                      <a:pt x="1375" y="1419"/>
                    </a:lnTo>
                    <a:lnTo>
                      <a:pt x="492" y="1426"/>
                    </a:lnTo>
                    <a:lnTo>
                      <a:pt x="500" y="1264"/>
                    </a:lnTo>
                    <a:lnTo>
                      <a:pt x="552" y="1167"/>
                    </a:lnTo>
                    <a:lnTo>
                      <a:pt x="483" y="1175"/>
                    </a:lnTo>
                    <a:lnTo>
                      <a:pt x="438" y="1167"/>
                    </a:lnTo>
                    <a:lnTo>
                      <a:pt x="438" y="1219"/>
                    </a:lnTo>
                    <a:lnTo>
                      <a:pt x="395" y="1227"/>
                    </a:lnTo>
                    <a:lnTo>
                      <a:pt x="377" y="1285"/>
                    </a:lnTo>
                    <a:lnTo>
                      <a:pt x="237" y="1315"/>
                    </a:lnTo>
                    <a:lnTo>
                      <a:pt x="175" y="1271"/>
                    </a:lnTo>
                    <a:lnTo>
                      <a:pt x="96" y="1271"/>
                    </a:lnTo>
                    <a:lnTo>
                      <a:pt x="87" y="1211"/>
                    </a:lnTo>
                    <a:lnTo>
                      <a:pt x="132" y="1159"/>
                    </a:lnTo>
                    <a:lnTo>
                      <a:pt x="228" y="1093"/>
                    </a:lnTo>
                    <a:lnTo>
                      <a:pt x="308" y="1078"/>
                    </a:lnTo>
                    <a:lnTo>
                      <a:pt x="387" y="1005"/>
                    </a:lnTo>
                    <a:lnTo>
                      <a:pt x="387" y="982"/>
                    </a:lnTo>
                    <a:lnTo>
                      <a:pt x="359" y="946"/>
                    </a:lnTo>
                    <a:lnTo>
                      <a:pt x="359" y="888"/>
                    </a:lnTo>
                    <a:lnTo>
                      <a:pt x="359" y="822"/>
                    </a:lnTo>
                    <a:lnTo>
                      <a:pt x="333" y="755"/>
                    </a:lnTo>
                    <a:lnTo>
                      <a:pt x="333" y="666"/>
                    </a:lnTo>
                    <a:lnTo>
                      <a:pt x="237" y="603"/>
                    </a:lnTo>
                    <a:lnTo>
                      <a:pt x="192" y="608"/>
                    </a:lnTo>
                    <a:lnTo>
                      <a:pt x="84" y="560"/>
                    </a:lnTo>
                    <a:lnTo>
                      <a:pt x="96" y="505"/>
                    </a:lnTo>
                    <a:lnTo>
                      <a:pt x="36" y="437"/>
                    </a:lnTo>
                    <a:lnTo>
                      <a:pt x="0" y="349"/>
                    </a:lnTo>
                    <a:lnTo>
                      <a:pt x="17" y="245"/>
                    </a:lnTo>
                    <a:lnTo>
                      <a:pt x="70" y="179"/>
                    </a:lnTo>
                    <a:lnTo>
                      <a:pt x="141" y="98"/>
                    </a:lnTo>
                    <a:lnTo>
                      <a:pt x="184" y="68"/>
                    </a:lnTo>
                    <a:lnTo>
                      <a:pt x="227" y="54"/>
                    </a:lnTo>
                    <a:close/>
                  </a:path>
                </a:pathLst>
              </a:custGeom>
              <a:solidFill>
                <a:srgbClr val="00000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04" name="Freeform 33">
                <a:extLst>
                  <a:ext uri="{FF2B5EF4-FFF2-40B4-BE49-F238E27FC236}">
                    <a16:creationId xmlns:a16="http://schemas.microsoft.com/office/drawing/2014/main" id="{AAC604B1-7C4F-496C-A71D-64FA9547A386}"/>
                  </a:ext>
                </a:extLst>
              </p:cNvPr>
              <p:cNvSpPr>
                <a:spLocks/>
              </p:cNvSpPr>
              <p:nvPr/>
            </p:nvSpPr>
            <p:spPr bwMode="auto">
              <a:xfrm>
                <a:off x="5011" y="344"/>
                <a:ext cx="192" cy="183"/>
              </a:xfrm>
              <a:custGeom>
                <a:avLst/>
                <a:gdLst/>
                <a:ahLst/>
                <a:cxnLst>
                  <a:cxn ang="0">
                    <a:pos x="0" y="24"/>
                  </a:cxn>
                  <a:cxn ang="0">
                    <a:pos x="0" y="90"/>
                  </a:cxn>
                  <a:cxn ang="0">
                    <a:pos x="41" y="147"/>
                  </a:cxn>
                  <a:cxn ang="0">
                    <a:pos x="120" y="195"/>
                  </a:cxn>
                  <a:cxn ang="0">
                    <a:pos x="200" y="186"/>
                  </a:cxn>
                  <a:cxn ang="0">
                    <a:pos x="311" y="152"/>
                  </a:cxn>
                  <a:cxn ang="0">
                    <a:pos x="425" y="200"/>
                  </a:cxn>
                  <a:cxn ang="0">
                    <a:pos x="385" y="263"/>
                  </a:cxn>
                  <a:cxn ang="0">
                    <a:pos x="341" y="266"/>
                  </a:cxn>
                  <a:cxn ang="0">
                    <a:pos x="232" y="290"/>
                  </a:cxn>
                  <a:cxn ang="0">
                    <a:pos x="317" y="347"/>
                  </a:cxn>
                  <a:cxn ang="0">
                    <a:pos x="419" y="365"/>
                  </a:cxn>
                  <a:cxn ang="0">
                    <a:pos x="487" y="365"/>
                  </a:cxn>
                  <a:cxn ang="0">
                    <a:pos x="576" y="323"/>
                  </a:cxn>
                  <a:cxn ang="0">
                    <a:pos x="537" y="247"/>
                  </a:cxn>
                  <a:cxn ang="0">
                    <a:pos x="475" y="147"/>
                  </a:cxn>
                  <a:cxn ang="0">
                    <a:pos x="317" y="33"/>
                  </a:cxn>
                  <a:cxn ang="0">
                    <a:pos x="203" y="0"/>
                  </a:cxn>
                  <a:cxn ang="0">
                    <a:pos x="74" y="14"/>
                  </a:cxn>
                  <a:cxn ang="0">
                    <a:pos x="71" y="14"/>
                  </a:cxn>
                  <a:cxn ang="0">
                    <a:pos x="61" y="15"/>
                  </a:cxn>
                  <a:cxn ang="0">
                    <a:pos x="48" y="18"/>
                  </a:cxn>
                  <a:cxn ang="0">
                    <a:pos x="34" y="19"/>
                  </a:cxn>
                  <a:cxn ang="0">
                    <a:pos x="19" y="20"/>
                  </a:cxn>
                  <a:cxn ang="0">
                    <a:pos x="8" y="22"/>
                  </a:cxn>
                  <a:cxn ang="0">
                    <a:pos x="0" y="24"/>
                  </a:cxn>
                  <a:cxn ang="0">
                    <a:pos x="0" y="24"/>
                  </a:cxn>
                </a:cxnLst>
                <a:rect l="0" t="0" r="r" b="b"/>
                <a:pathLst>
                  <a:path w="576" h="365">
                    <a:moveTo>
                      <a:pt x="0" y="24"/>
                    </a:moveTo>
                    <a:lnTo>
                      <a:pt x="0" y="90"/>
                    </a:lnTo>
                    <a:lnTo>
                      <a:pt x="41" y="147"/>
                    </a:lnTo>
                    <a:lnTo>
                      <a:pt x="120" y="195"/>
                    </a:lnTo>
                    <a:lnTo>
                      <a:pt x="200" y="186"/>
                    </a:lnTo>
                    <a:lnTo>
                      <a:pt x="311" y="152"/>
                    </a:lnTo>
                    <a:lnTo>
                      <a:pt x="425" y="200"/>
                    </a:lnTo>
                    <a:lnTo>
                      <a:pt x="385" y="263"/>
                    </a:lnTo>
                    <a:lnTo>
                      <a:pt x="341" y="266"/>
                    </a:lnTo>
                    <a:lnTo>
                      <a:pt x="232" y="290"/>
                    </a:lnTo>
                    <a:lnTo>
                      <a:pt x="317" y="347"/>
                    </a:lnTo>
                    <a:lnTo>
                      <a:pt x="419" y="365"/>
                    </a:lnTo>
                    <a:lnTo>
                      <a:pt x="487" y="365"/>
                    </a:lnTo>
                    <a:lnTo>
                      <a:pt x="576" y="323"/>
                    </a:lnTo>
                    <a:lnTo>
                      <a:pt x="537" y="247"/>
                    </a:lnTo>
                    <a:lnTo>
                      <a:pt x="475" y="147"/>
                    </a:lnTo>
                    <a:lnTo>
                      <a:pt x="317" y="33"/>
                    </a:lnTo>
                    <a:lnTo>
                      <a:pt x="203" y="0"/>
                    </a:lnTo>
                    <a:lnTo>
                      <a:pt x="74" y="14"/>
                    </a:lnTo>
                    <a:lnTo>
                      <a:pt x="71" y="14"/>
                    </a:lnTo>
                    <a:lnTo>
                      <a:pt x="61" y="15"/>
                    </a:lnTo>
                    <a:lnTo>
                      <a:pt x="48" y="18"/>
                    </a:lnTo>
                    <a:lnTo>
                      <a:pt x="34" y="19"/>
                    </a:lnTo>
                    <a:lnTo>
                      <a:pt x="19" y="20"/>
                    </a:lnTo>
                    <a:lnTo>
                      <a:pt x="8" y="22"/>
                    </a:lnTo>
                    <a:lnTo>
                      <a:pt x="0" y="24"/>
                    </a:lnTo>
                    <a:lnTo>
                      <a:pt x="0" y="24"/>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05" name="Freeform 34">
                <a:extLst>
                  <a:ext uri="{FF2B5EF4-FFF2-40B4-BE49-F238E27FC236}">
                    <a16:creationId xmlns:a16="http://schemas.microsoft.com/office/drawing/2014/main" id="{E316C4BB-F907-490A-919A-F4692869F742}"/>
                  </a:ext>
                </a:extLst>
              </p:cNvPr>
              <p:cNvSpPr>
                <a:spLocks/>
              </p:cNvSpPr>
              <p:nvPr/>
            </p:nvSpPr>
            <p:spPr bwMode="auto">
              <a:xfrm>
                <a:off x="5046" y="454"/>
                <a:ext cx="83" cy="33"/>
              </a:xfrm>
              <a:custGeom>
                <a:avLst/>
                <a:gdLst/>
                <a:ahLst/>
                <a:cxnLst>
                  <a:cxn ang="0">
                    <a:pos x="0" y="23"/>
                  </a:cxn>
                  <a:cxn ang="0">
                    <a:pos x="174" y="0"/>
                  </a:cxn>
                  <a:cxn ang="0">
                    <a:pos x="249" y="42"/>
                  </a:cxn>
                  <a:cxn ang="0">
                    <a:pos x="100" y="66"/>
                  </a:cxn>
                  <a:cxn ang="0">
                    <a:pos x="0" y="23"/>
                  </a:cxn>
                </a:cxnLst>
                <a:rect l="0" t="0" r="r" b="b"/>
                <a:pathLst>
                  <a:path w="249" h="66">
                    <a:moveTo>
                      <a:pt x="0" y="23"/>
                    </a:moveTo>
                    <a:lnTo>
                      <a:pt x="174" y="0"/>
                    </a:lnTo>
                    <a:lnTo>
                      <a:pt x="249" y="42"/>
                    </a:lnTo>
                    <a:lnTo>
                      <a:pt x="100" y="66"/>
                    </a:lnTo>
                    <a:lnTo>
                      <a:pt x="0" y="23"/>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06" name="Freeform 35">
                <a:extLst>
                  <a:ext uri="{FF2B5EF4-FFF2-40B4-BE49-F238E27FC236}">
                    <a16:creationId xmlns:a16="http://schemas.microsoft.com/office/drawing/2014/main" id="{888A5B66-6F01-474A-93B6-663A1CCB2946}"/>
                  </a:ext>
                </a:extLst>
              </p:cNvPr>
              <p:cNvSpPr>
                <a:spLocks/>
              </p:cNvSpPr>
              <p:nvPr/>
            </p:nvSpPr>
            <p:spPr bwMode="auto">
              <a:xfrm>
                <a:off x="5158" y="501"/>
                <a:ext cx="174" cy="142"/>
              </a:xfrm>
              <a:custGeom>
                <a:avLst/>
                <a:gdLst/>
                <a:ahLst/>
                <a:cxnLst>
                  <a:cxn ang="0">
                    <a:pos x="152" y="109"/>
                  </a:cxn>
                  <a:cxn ang="0">
                    <a:pos x="108" y="90"/>
                  </a:cxn>
                  <a:cxn ang="0">
                    <a:pos x="52" y="0"/>
                  </a:cxn>
                  <a:cxn ang="0">
                    <a:pos x="0" y="9"/>
                  </a:cxn>
                  <a:cxn ang="0">
                    <a:pos x="0" y="51"/>
                  </a:cxn>
                  <a:cxn ang="0">
                    <a:pos x="52" y="85"/>
                  </a:cxn>
                  <a:cxn ang="0">
                    <a:pos x="52" y="143"/>
                  </a:cxn>
                  <a:cxn ang="0">
                    <a:pos x="96" y="189"/>
                  </a:cxn>
                  <a:cxn ang="0">
                    <a:pos x="135" y="228"/>
                  </a:cxn>
                  <a:cxn ang="0">
                    <a:pos x="175" y="247"/>
                  </a:cxn>
                  <a:cxn ang="0">
                    <a:pos x="232" y="242"/>
                  </a:cxn>
                  <a:cxn ang="0">
                    <a:pos x="314" y="242"/>
                  </a:cxn>
                  <a:cxn ang="0">
                    <a:pos x="381" y="283"/>
                  </a:cxn>
                  <a:cxn ang="0">
                    <a:pos x="522" y="283"/>
                  </a:cxn>
                  <a:cxn ang="0">
                    <a:pos x="501" y="209"/>
                  </a:cxn>
                  <a:cxn ang="0">
                    <a:pos x="393" y="204"/>
                  </a:cxn>
                  <a:cxn ang="0">
                    <a:pos x="275" y="199"/>
                  </a:cxn>
                  <a:cxn ang="0">
                    <a:pos x="246" y="167"/>
                  </a:cxn>
                  <a:cxn ang="0">
                    <a:pos x="187" y="157"/>
                  </a:cxn>
                  <a:cxn ang="0">
                    <a:pos x="152" y="109"/>
                  </a:cxn>
                </a:cxnLst>
                <a:rect l="0" t="0" r="r" b="b"/>
                <a:pathLst>
                  <a:path w="522" h="283">
                    <a:moveTo>
                      <a:pt x="152" y="109"/>
                    </a:moveTo>
                    <a:lnTo>
                      <a:pt x="108" y="90"/>
                    </a:lnTo>
                    <a:lnTo>
                      <a:pt x="52" y="0"/>
                    </a:lnTo>
                    <a:lnTo>
                      <a:pt x="0" y="9"/>
                    </a:lnTo>
                    <a:lnTo>
                      <a:pt x="0" y="51"/>
                    </a:lnTo>
                    <a:lnTo>
                      <a:pt x="52" y="85"/>
                    </a:lnTo>
                    <a:lnTo>
                      <a:pt x="52" y="143"/>
                    </a:lnTo>
                    <a:lnTo>
                      <a:pt x="96" y="189"/>
                    </a:lnTo>
                    <a:lnTo>
                      <a:pt x="135" y="228"/>
                    </a:lnTo>
                    <a:lnTo>
                      <a:pt x="175" y="247"/>
                    </a:lnTo>
                    <a:lnTo>
                      <a:pt x="232" y="242"/>
                    </a:lnTo>
                    <a:lnTo>
                      <a:pt x="314" y="242"/>
                    </a:lnTo>
                    <a:lnTo>
                      <a:pt x="381" y="283"/>
                    </a:lnTo>
                    <a:lnTo>
                      <a:pt x="522" y="283"/>
                    </a:lnTo>
                    <a:lnTo>
                      <a:pt x="501" y="209"/>
                    </a:lnTo>
                    <a:lnTo>
                      <a:pt x="393" y="204"/>
                    </a:lnTo>
                    <a:lnTo>
                      <a:pt x="275" y="199"/>
                    </a:lnTo>
                    <a:lnTo>
                      <a:pt x="246" y="167"/>
                    </a:lnTo>
                    <a:lnTo>
                      <a:pt x="187" y="157"/>
                    </a:lnTo>
                    <a:lnTo>
                      <a:pt x="152" y="109"/>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07" name="Freeform 36">
                <a:extLst>
                  <a:ext uri="{FF2B5EF4-FFF2-40B4-BE49-F238E27FC236}">
                    <a16:creationId xmlns:a16="http://schemas.microsoft.com/office/drawing/2014/main" id="{899D503D-5548-4139-931A-6F144706A138}"/>
                  </a:ext>
                </a:extLst>
              </p:cNvPr>
              <p:cNvSpPr>
                <a:spLocks/>
              </p:cNvSpPr>
              <p:nvPr/>
            </p:nvSpPr>
            <p:spPr bwMode="auto">
              <a:xfrm>
                <a:off x="5202" y="485"/>
                <a:ext cx="48" cy="83"/>
              </a:xfrm>
              <a:custGeom>
                <a:avLst/>
                <a:gdLst/>
                <a:ahLst/>
                <a:cxnLst>
                  <a:cxn ang="0">
                    <a:pos x="44" y="0"/>
                  </a:cxn>
                  <a:cxn ang="0">
                    <a:pos x="0" y="0"/>
                  </a:cxn>
                  <a:cxn ang="0">
                    <a:pos x="0" y="43"/>
                  </a:cxn>
                  <a:cxn ang="0">
                    <a:pos x="44" y="72"/>
                  </a:cxn>
                  <a:cxn ang="0">
                    <a:pos x="73" y="119"/>
                  </a:cxn>
                  <a:cxn ang="0">
                    <a:pos x="73" y="157"/>
                  </a:cxn>
                  <a:cxn ang="0">
                    <a:pos x="121" y="167"/>
                  </a:cxn>
                  <a:cxn ang="0">
                    <a:pos x="144" y="143"/>
                  </a:cxn>
                  <a:cxn ang="0">
                    <a:pos x="144" y="82"/>
                  </a:cxn>
                  <a:cxn ang="0">
                    <a:pos x="105" y="63"/>
                  </a:cxn>
                  <a:cxn ang="0">
                    <a:pos x="73" y="34"/>
                  </a:cxn>
                  <a:cxn ang="0">
                    <a:pos x="44" y="0"/>
                  </a:cxn>
                </a:cxnLst>
                <a:rect l="0" t="0" r="r" b="b"/>
                <a:pathLst>
                  <a:path w="144" h="167">
                    <a:moveTo>
                      <a:pt x="44" y="0"/>
                    </a:moveTo>
                    <a:lnTo>
                      <a:pt x="0" y="0"/>
                    </a:lnTo>
                    <a:lnTo>
                      <a:pt x="0" y="43"/>
                    </a:lnTo>
                    <a:lnTo>
                      <a:pt x="44" y="72"/>
                    </a:lnTo>
                    <a:lnTo>
                      <a:pt x="73" y="119"/>
                    </a:lnTo>
                    <a:lnTo>
                      <a:pt x="73" y="157"/>
                    </a:lnTo>
                    <a:lnTo>
                      <a:pt x="121" y="167"/>
                    </a:lnTo>
                    <a:lnTo>
                      <a:pt x="144" y="143"/>
                    </a:lnTo>
                    <a:lnTo>
                      <a:pt x="144" y="82"/>
                    </a:lnTo>
                    <a:lnTo>
                      <a:pt x="105" y="63"/>
                    </a:lnTo>
                    <a:lnTo>
                      <a:pt x="73" y="34"/>
                    </a:lnTo>
                    <a:lnTo>
                      <a:pt x="44"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08" name="Freeform 37">
                <a:extLst>
                  <a:ext uri="{FF2B5EF4-FFF2-40B4-BE49-F238E27FC236}">
                    <a16:creationId xmlns:a16="http://schemas.microsoft.com/office/drawing/2014/main" id="{72547913-F5CB-486B-8794-4DC316618C08}"/>
                  </a:ext>
                </a:extLst>
              </p:cNvPr>
              <p:cNvSpPr>
                <a:spLocks/>
              </p:cNvSpPr>
              <p:nvPr/>
            </p:nvSpPr>
            <p:spPr bwMode="auto">
              <a:xfrm>
                <a:off x="5263" y="534"/>
                <a:ext cx="47" cy="41"/>
              </a:xfrm>
              <a:custGeom>
                <a:avLst/>
                <a:gdLst/>
                <a:ahLst/>
                <a:cxnLst>
                  <a:cxn ang="0">
                    <a:pos x="0" y="43"/>
                  </a:cxn>
                  <a:cxn ang="0">
                    <a:pos x="56" y="0"/>
                  </a:cxn>
                  <a:cxn ang="0">
                    <a:pos x="119" y="33"/>
                  </a:cxn>
                  <a:cxn ang="0">
                    <a:pos x="141" y="72"/>
                  </a:cxn>
                  <a:cxn ang="0">
                    <a:pos x="102" y="81"/>
                  </a:cxn>
                  <a:cxn ang="0">
                    <a:pos x="56" y="81"/>
                  </a:cxn>
                  <a:cxn ang="0">
                    <a:pos x="0" y="43"/>
                  </a:cxn>
                </a:cxnLst>
                <a:rect l="0" t="0" r="r" b="b"/>
                <a:pathLst>
                  <a:path w="141" h="81">
                    <a:moveTo>
                      <a:pt x="0" y="43"/>
                    </a:moveTo>
                    <a:lnTo>
                      <a:pt x="56" y="0"/>
                    </a:lnTo>
                    <a:lnTo>
                      <a:pt x="119" y="33"/>
                    </a:lnTo>
                    <a:lnTo>
                      <a:pt x="141" y="72"/>
                    </a:lnTo>
                    <a:lnTo>
                      <a:pt x="102" y="81"/>
                    </a:lnTo>
                    <a:lnTo>
                      <a:pt x="56" y="81"/>
                    </a:lnTo>
                    <a:lnTo>
                      <a:pt x="0" y="43"/>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09" name="Freeform 38">
                <a:extLst>
                  <a:ext uri="{FF2B5EF4-FFF2-40B4-BE49-F238E27FC236}">
                    <a16:creationId xmlns:a16="http://schemas.microsoft.com/office/drawing/2014/main" id="{78D7701D-3A5A-4CDB-9915-3DCB004AE817}"/>
                  </a:ext>
                </a:extLst>
              </p:cNvPr>
              <p:cNvSpPr>
                <a:spLocks/>
              </p:cNvSpPr>
              <p:nvPr/>
            </p:nvSpPr>
            <p:spPr bwMode="auto">
              <a:xfrm>
                <a:off x="5299" y="527"/>
                <a:ext cx="29" cy="41"/>
              </a:xfrm>
              <a:custGeom>
                <a:avLst/>
                <a:gdLst/>
                <a:ahLst/>
                <a:cxnLst>
                  <a:cxn ang="0">
                    <a:pos x="0" y="29"/>
                  </a:cxn>
                  <a:cxn ang="0">
                    <a:pos x="6" y="0"/>
                  </a:cxn>
                  <a:cxn ang="0">
                    <a:pos x="45" y="15"/>
                  </a:cxn>
                  <a:cxn ang="0">
                    <a:pos x="87" y="82"/>
                  </a:cxn>
                  <a:cxn ang="0">
                    <a:pos x="45" y="48"/>
                  </a:cxn>
                  <a:cxn ang="0">
                    <a:pos x="0" y="29"/>
                  </a:cxn>
                </a:cxnLst>
                <a:rect l="0" t="0" r="r" b="b"/>
                <a:pathLst>
                  <a:path w="87" h="82">
                    <a:moveTo>
                      <a:pt x="0" y="29"/>
                    </a:moveTo>
                    <a:lnTo>
                      <a:pt x="6" y="0"/>
                    </a:lnTo>
                    <a:lnTo>
                      <a:pt x="45" y="15"/>
                    </a:lnTo>
                    <a:lnTo>
                      <a:pt x="87" y="82"/>
                    </a:lnTo>
                    <a:lnTo>
                      <a:pt x="45" y="48"/>
                    </a:lnTo>
                    <a:lnTo>
                      <a:pt x="0" y="29"/>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0" name="Freeform 39">
                <a:extLst>
                  <a:ext uri="{FF2B5EF4-FFF2-40B4-BE49-F238E27FC236}">
                    <a16:creationId xmlns:a16="http://schemas.microsoft.com/office/drawing/2014/main" id="{ADC8E5E9-DFC2-4DD0-B715-0EAD166B5403}"/>
                  </a:ext>
                </a:extLst>
              </p:cNvPr>
              <p:cNvSpPr>
                <a:spLocks/>
              </p:cNvSpPr>
              <p:nvPr/>
            </p:nvSpPr>
            <p:spPr bwMode="auto">
              <a:xfrm>
                <a:off x="5253" y="331"/>
                <a:ext cx="86" cy="175"/>
              </a:xfrm>
              <a:custGeom>
                <a:avLst/>
                <a:gdLst/>
                <a:ahLst/>
                <a:cxnLst>
                  <a:cxn ang="0">
                    <a:pos x="0" y="5"/>
                  </a:cxn>
                  <a:cxn ang="0">
                    <a:pos x="0" y="60"/>
                  </a:cxn>
                  <a:cxn ang="0">
                    <a:pos x="6" y="119"/>
                  </a:cxn>
                  <a:cxn ang="0">
                    <a:pos x="20" y="173"/>
                  </a:cxn>
                  <a:cxn ang="0">
                    <a:pos x="41" y="203"/>
                  </a:cxn>
                  <a:cxn ang="0">
                    <a:pos x="121" y="271"/>
                  </a:cxn>
                  <a:cxn ang="0">
                    <a:pos x="126" y="313"/>
                  </a:cxn>
                  <a:cxn ang="0">
                    <a:pos x="167" y="351"/>
                  </a:cxn>
                  <a:cxn ang="0">
                    <a:pos x="193" y="326"/>
                  </a:cxn>
                  <a:cxn ang="0">
                    <a:pos x="193" y="266"/>
                  </a:cxn>
                  <a:cxn ang="0">
                    <a:pos x="242" y="224"/>
                  </a:cxn>
                  <a:cxn ang="0">
                    <a:pos x="256" y="186"/>
                  </a:cxn>
                  <a:cxn ang="0">
                    <a:pos x="256" y="119"/>
                  </a:cxn>
                  <a:cxn ang="0">
                    <a:pos x="223" y="144"/>
                  </a:cxn>
                  <a:cxn ang="0">
                    <a:pos x="185" y="169"/>
                  </a:cxn>
                  <a:cxn ang="0">
                    <a:pos x="141" y="208"/>
                  </a:cxn>
                  <a:cxn ang="0">
                    <a:pos x="136" y="178"/>
                  </a:cxn>
                  <a:cxn ang="0">
                    <a:pos x="157" y="136"/>
                  </a:cxn>
                  <a:cxn ang="0">
                    <a:pos x="162" y="85"/>
                  </a:cxn>
                  <a:cxn ang="0">
                    <a:pos x="151" y="47"/>
                  </a:cxn>
                  <a:cxn ang="0">
                    <a:pos x="121" y="68"/>
                  </a:cxn>
                  <a:cxn ang="0">
                    <a:pos x="86" y="85"/>
                  </a:cxn>
                  <a:cxn ang="0">
                    <a:pos x="60" y="88"/>
                  </a:cxn>
                  <a:cxn ang="0">
                    <a:pos x="43" y="38"/>
                  </a:cxn>
                  <a:cxn ang="0">
                    <a:pos x="30" y="0"/>
                  </a:cxn>
                  <a:cxn ang="0">
                    <a:pos x="0" y="5"/>
                  </a:cxn>
                </a:cxnLst>
                <a:rect l="0" t="0" r="r" b="b"/>
                <a:pathLst>
                  <a:path w="256" h="351">
                    <a:moveTo>
                      <a:pt x="0" y="5"/>
                    </a:moveTo>
                    <a:lnTo>
                      <a:pt x="0" y="60"/>
                    </a:lnTo>
                    <a:lnTo>
                      <a:pt x="6" y="119"/>
                    </a:lnTo>
                    <a:lnTo>
                      <a:pt x="20" y="173"/>
                    </a:lnTo>
                    <a:lnTo>
                      <a:pt x="41" y="203"/>
                    </a:lnTo>
                    <a:lnTo>
                      <a:pt x="121" y="271"/>
                    </a:lnTo>
                    <a:lnTo>
                      <a:pt x="126" y="313"/>
                    </a:lnTo>
                    <a:lnTo>
                      <a:pt x="167" y="351"/>
                    </a:lnTo>
                    <a:lnTo>
                      <a:pt x="193" y="326"/>
                    </a:lnTo>
                    <a:lnTo>
                      <a:pt x="193" y="266"/>
                    </a:lnTo>
                    <a:lnTo>
                      <a:pt x="242" y="224"/>
                    </a:lnTo>
                    <a:lnTo>
                      <a:pt x="256" y="186"/>
                    </a:lnTo>
                    <a:lnTo>
                      <a:pt x="256" y="119"/>
                    </a:lnTo>
                    <a:lnTo>
                      <a:pt x="223" y="144"/>
                    </a:lnTo>
                    <a:lnTo>
                      <a:pt x="185" y="169"/>
                    </a:lnTo>
                    <a:lnTo>
                      <a:pt x="141" y="208"/>
                    </a:lnTo>
                    <a:lnTo>
                      <a:pt x="136" y="178"/>
                    </a:lnTo>
                    <a:lnTo>
                      <a:pt x="157" y="136"/>
                    </a:lnTo>
                    <a:lnTo>
                      <a:pt x="162" y="85"/>
                    </a:lnTo>
                    <a:lnTo>
                      <a:pt x="151" y="47"/>
                    </a:lnTo>
                    <a:lnTo>
                      <a:pt x="121" y="68"/>
                    </a:lnTo>
                    <a:lnTo>
                      <a:pt x="86" y="85"/>
                    </a:lnTo>
                    <a:lnTo>
                      <a:pt x="60" y="88"/>
                    </a:lnTo>
                    <a:lnTo>
                      <a:pt x="43" y="38"/>
                    </a:lnTo>
                    <a:lnTo>
                      <a:pt x="30" y="0"/>
                    </a:lnTo>
                    <a:lnTo>
                      <a:pt x="0" y="5"/>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1" name="Freeform 40">
                <a:extLst>
                  <a:ext uri="{FF2B5EF4-FFF2-40B4-BE49-F238E27FC236}">
                    <a16:creationId xmlns:a16="http://schemas.microsoft.com/office/drawing/2014/main" id="{A2AD3D80-22B0-4059-A0DC-568B5E1FCA0C}"/>
                  </a:ext>
                </a:extLst>
              </p:cNvPr>
              <p:cNvSpPr>
                <a:spLocks/>
              </p:cNvSpPr>
              <p:nvPr/>
            </p:nvSpPr>
            <p:spPr bwMode="auto">
              <a:xfrm>
                <a:off x="5224" y="360"/>
                <a:ext cx="29" cy="135"/>
              </a:xfrm>
              <a:custGeom>
                <a:avLst/>
                <a:gdLst/>
                <a:ahLst/>
                <a:cxnLst>
                  <a:cxn ang="0">
                    <a:pos x="57" y="173"/>
                  </a:cxn>
                  <a:cxn ang="0">
                    <a:pos x="57" y="206"/>
                  </a:cxn>
                  <a:cxn ang="0">
                    <a:pos x="87" y="270"/>
                  </a:cxn>
                  <a:cxn ang="0">
                    <a:pos x="35" y="253"/>
                  </a:cxn>
                  <a:cxn ang="0">
                    <a:pos x="21" y="190"/>
                  </a:cxn>
                  <a:cxn ang="0">
                    <a:pos x="21" y="126"/>
                  </a:cxn>
                  <a:cxn ang="0">
                    <a:pos x="0" y="92"/>
                  </a:cxn>
                  <a:cxn ang="0">
                    <a:pos x="0" y="59"/>
                  </a:cxn>
                  <a:cxn ang="0">
                    <a:pos x="0" y="0"/>
                  </a:cxn>
                  <a:cxn ang="0">
                    <a:pos x="15" y="67"/>
                  </a:cxn>
                  <a:cxn ang="0">
                    <a:pos x="31" y="134"/>
                  </a:cxn>
                  <a:cxn ang="0">
                    <a:pos x="57" y="173"/>
                  </a:cxn>
                </a:cxnLst>
                <a:rect l="0" t="0" r="r" b="b"/>
                <a:pathLst>
                  <a:path w="87" h="270">
                    <a:moveTo>
                      <a:pt x="57" y="173"/>
                    </a:moveTo>
                    <a:lnTo>
                      <a:pt x="57" y="206"/>
                    </a:lnTo>
                    <a:lnTo>
                      <a:pt x="87" y="270"/>
                    </a:lnTo>
                    <a:lnTo>
                      <a:pt x="35" y="253"/>
                    </a:lnTo>
                    <a:lnTo>
                      <a:pt x="21" y="190"/>
                    </a:lnTo>
                    <a:lnTo>
                      <a:pt x="21" y="126"/>
                    </a:lnTo>
                    <a:lnTo>
                      <a:pt x="0" y="92"/>
                    </a:lnTo>
                    <a:lnTo>
                      <a:pt x="0" y="59"/>
                    </a:lnTo>
                    <a:lnTo>
                      <a:pt x="0" y="0"/>
                    </a:lnTo>
                    <a:lnTo>
                      <a:pt x="15" y="67"/>
                    </a:lnTo>
                    <a:lnTo>
                      <a:pt x="31" y="134"/>
                    </a:lnTo>
                    <a:lnTo>
                      <a:pt x="57" y="173"/>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2" name="Freeform 41">
                <a:extLst>
                  <a:ext uri="{FF2B5EF4-FFF2-40B4-BE49-F238E27FC236}">
                    <a16:creationId xmlns:a16="http://schemas.microsoft.com/office/drawing/2014/main" id="{78BE3CB1-E958-46BA-B299-0FB28883FDE7}"/>
                  </a:ext>
                </a:extLst>
              </p:cNvPr>
              <p:cNvSpPr>
                <a:spLocks/>
              </p:cNvSpPr>
              <p:nvPr/>
            </p:nvSpPr>
            <p:spPr bwMode="auto">
              <a:xfrm>
                <a:off x="5303" y="657"/>
                <a:ext cx="96" cy="249"/>
              </a:xfrm>
              <a:custGeom>
                <a:avLst/>
                <a:gdLst/>
                <a:ahLst/>
                <a:cxnLst>
                  <a:cxn ang="0">
                    <a:pos x="165" y="15"/>
                  </a:cxn>
                  <a:cxn ang="0">
                    <a:pos x="140" y="60"/>
                  </a:cxn>
                  <a:cxn ang="0">
                    <a:pos x="140" y="125"/>
                  </a:cxn>
                  <a:cxn ang="0">
                    <a:pos x="86" y="177"/>
                  </a:cxn>
                  <a:cxn ang="0">
                    <a:pos x="60" y="244"/>
                  </a:cxn>
                  <a:cxn ang="0">
                    <a:pos x="30" y="274"/>
                  </a:cxn>
                  <a:cxn ang="0">
                    <a:pos x="11" y="302"/>
                  </a:cxn>
                  <a:cxn ang="0">
                    <a:pos x="1" y="329"/>
                  </a:cxn>
                  <a:cxn ang="0">
                    <a:pos x="0" y="356"/>
                  </a:cxn>
                  <a:cxn ang="0">
                    <a:pos x="1" y="385"/>
                  </a:cxn>
                  <a:cxn ang="0">
                    <a:pos x="4" y="417"/>
                  </a:cxn>
                  <a:cxn ang="0">
                    <a:pos x="4" y="454"/>
                  </a:cxn>
                  <a:cxn ang="0">
                    <a:pos x="1" y="497"/>
                  </a:cxn>
                  <a:cxn ang="0">
                    <a:pos x="148" y="473"/>
                  </a:cxn>
                  <a:cxn ang="0">
                    <a:pos x="165" y="370"/>
                  </a:cxn>
                  <a:cxn ang="0">
                    <a:pos x="210" y="289"/>
                  </a:cxn>
                  <a:cxn ang="0">
                    <a:pos x="165" y="259"/>
                  </a:cxn>
                  <a:cxn ang="0">
                    <a:pos x="165" y="207"/>
                  </a:cxn>
                  <a:cxn ang="0">
                    <a:pos x="174" y="155"/>
                  </a:cxn>
                  <a:cxn ang="0">
                    <a:pos x="262" y="184"/>
                  </a:cxn>
                  <a:cxn ang="0">
                    <a:pos x="236" y="133"/>
                  </a:cxn>
                  <a:cxn ang="0">
                    <a:pos x="191" y="104"/>
                  </a:cxn>
                  <a:cxn ang="0">
                    <a:pos x="200" y="60"/>
                  </a:cxn>
                  <a:cxn ang="0">
                    <a:pos x="288" y="88"/>
                  </a:cxn>
                  <a:cxn ang="0">
                    <a:pos x="279" y="22"/>
                  </a:cxn>
                  <a:cxn ang="0">
                    <a:pos x="227" y="0"/>
                  </a:cxn>
                  <a:cxn ang="0">
                    <a:pos x="165" y="15"/>
                  </a:cxn>
                </a:cxnLst>
                <a:rect l="0" t="0" r="r" b="b"/>
                <a:pathLst>
                  <a:path w="288" h="497">
                    <a:moveTo>
                      <a:pt x="165" y="15"/>
                    </a:moveTo>
                    <a:lnTo>
                      <a:pt x="140" y="60"/>
                    </a:lnTo>
                    <a:lnTo>
                      <a:pt x="140" y="125"/>
                    </a:lnTo>
                    <a:lnTo>
                      <a:pt x="86" y="177"/>
                    </a:lnTo>
                    <a:lnTo>
                      <a:pt x="60" y="244"/>
                    </a:lnTo>
                    <a:lnTo>
                      <a:pt x="30" y="274"/>
                    </a:lnTo>
                    <a:lnTo>
                      <a:pt x="11" y="302"/>
                    </a:lnTo>
                    <a:lnTo>
                      <a:pt x="1" y="329"/>
                    </a:lnTo>
                    <a:lnTo>
                      <a:pt x="0" y="356"/>
                    </a:lnTo>
                    <a:lnTo>
                      <a:pt x="1" y="385"/>
                    </a:lnTo>
                    <a:lnTo>
                      <a:pt x="4" y="417"/>
                    </a:lnTo>
                    <a:lnTo>
                      <a:pt x="4" y="454"/>
                    </a:lnTo>
                    <a:lnTo>
                      <a:pt x="1" y="497"/>
                    </a:lnTo>
                    <a:lnTo>
                      <a:pt x="148" y="473"/>
                    </a:lnTo>
                    <a:lnTo>
                      <a:pt x="165" y="370"/>
                    </a:lnTo>
                    <a:lnTo>
                      <a:pt x="210" y="289"/>
                    </a:lnTo>
                    <a:lnTo>
                      <a:pt x="165" y="259"/>
                    </a:lnTo>
                    <a:lnTo>
                      <a:pt x="165" y="207"/>
                    </a:lnTo>
                    <a:lnTo>
                      <a:pt x="174" y="155"/>
                    </a:lnTo>
                    <a:lnTo>
                      <a:pt x="262" y="184"/>
                    </a:lnTo>
                    <a:lnTo>
                      <a:pt x="236" y="133"/>
                    </a:lnTo>
                    <a:lnTo>
                      <a:pt x="191" y="104"/>
                    </a:lnTo>
                    <a:lnTo>
                      <a:pt x="200" y="60"/>
                    </a:lnTo>
                    <a:lnTo>
                      <a:pt x="288" y="88"/>
                    </a:lnTo>
                    <a:lnTo>
                      <a:pt x="279" y="22"/>
                    </a:lnTo>
                    <a:lnTo>
                      <a:pt x="227" y="0"/>
                    </a:lnTo>
                    <a:lnTo>
                      <a:pt x="165" y="15"/>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3" name="Freeform 42">
                <a:extLst>
                  <a:ext uri="{FF2B5EF4-FFF2-40B4-BE49-F238E27FC236}">
                    <a16:creationId xmlns:a16="http://schemas.microsoft.com/office/drawing/2014/main" id="{744C1335-294F-4D8E-AE1D-AEBBEE61E8B4}"/>
                  </a:ext>
                </a:extLst>
              </p:cNvPr>
              <p:cNvSpPr>
                <a:spLocks/>
              </p:cNvSpPr>
              <p:nvPr/>
            </p:nvSpPr>
            <p:spPr bwMode="auto">
              <a:xfrm>
                <a:off x="5210" y="259"/>
                <a:ext cx="268" cy="322"/>
              </a:xfrm>
              <a:custGeom>
                <a:avLst/>
                <a:gdLst/>
                <a:ahLst/>
                <a:cxnLst>
                  <a:cxn ang="0">
                    <a:pos x="0" y="31"/>
                  </a:cxn>
                  <a:cxn ang="0">
                    <a:pos x="62" y="17"/>
                  </a:cxn>
                  <a:cxn ang="0">
                    <a:pos x="155" y="0"/>
                  </a:cxn>
                  <a:cxn ang="0">
                    <a:pos x="295" y="0"/>
                  </a:cxn>
                  <a:cxn ang="0">
                    <a:pos x="436" y="45"/>
                  </a:cxn>
                  <a:cxn ang="0">
                    <a:pos x="515" y="103"/>
                  </a:cxn>
                  <a:cxn ang="0">
                    <a:pos x="665" y="192"/>
                  </a:cxn>
                  <a:cxn ang="0">
                    <a:pos x="740" y="244"/>
                  </a:cxn>
                  <a:cxn ang="0">
                    <a:pos x="804" y="288"/>
                  </a:cxn>
                  <a:cxn ang="0">
                    <a:pos x="804" y="363"/>
                  </a:cxn>
                  <a:cxn ang="0">
                    <a:pos x="734" y="363"/>
                  </a:cxn>
                  <a:cxn ang="0">
                    <a:pos x="611" y="355"/>
                  </a:cxn>
                  <a:cxn ang="0">
                    <a:pos x="655" y="318"/>
                  </a:cxn>
                  <a:cxn ang="0">
                    <a:pos x="716" y="311"/>
                  </a:cxn>
                  <a:cxn ang="0">
                    <a:pos x="673" y="258"/>
                  </a:cxn>
                  <a:cxn ang="0">
                    <a:pos x="629" y="207"/>
                  </a:cxn>
                  <a:cxn ang="0">
                    <a:pos x="577" y="229"/>
                  </a:cxn>
                  <a:cxn ang="0">
                    <a:pos x="532" y="258"/>
                  </a:cxn>
                  <a:cxn ang="0">
                    <a:pos x="532" y="222"/>
                  </a:cxn>
                  <a:cxn ang="0">
                    <a:pos x="532" y="162"/>
                  </a:cxn>
                  <a:cxn ang="0">
                    <a:pos x="470" y="111"/>
                  </a:cxn>
                  <a:cxn ang="0">
                    <a:pos x="401" y="82"/>
                  </a:cxn>
                  <a:cxn ang="0">
                    <a:pos x="436" y="155"/>
                  </a:cxn>
                  <a:cxn ang="0">
                    <a:pos x="506" y="251"/>
                  </a:cxn>
                  <a:cxn ang="0">
                    <a:pos x="506" y="333"/>
                  </a:cxn>
                  <a:cxn ang="0">
                    <a:pos x="541" y="407"/>
                  </a:cxn>
                  <a:cxn ang="0">
                    <a:pos x="567" y="503"/>
                  </a:cxn>
                  <a:cxn ang="0">
                    <a:pos x="567" y="576"/>
                  </a:cxn>
                  <a:cxn ang="0">
                    <a:pos x="532" y="643"/>
                  </a:cxn>
                  <a:cxn ang="0">
                    <a:pos x="532" y="562"/>
                  </a:cxn>
                  <a:cxn ang="0">
                    <a:pos x="532" y="458"/>
                  </a:cxn>
                  <a:cxn ang="0">
                    <a:pos x="462" y="295"/>
                  </a:cxn>
                  <a:cxn ang="0">
                    <a:pos x="444" y="215"/>
                  </a:cxn>
                  <a:cxn ang="0">
                    <a:pos x="401" y="148"/>
                  </a:cxn>
                  <a:cxn ang="0">
                    <a:pos x="348" y="178"/>
                  </a:cxn>
                  <a:cxn ang="0">
                    <a:pos x="348" y="118"/>
                  </a:cxn>
                  <a:cxn ang="0">
                    <a:pos x="339" y="66"/>
                  </a:cxn>
                  <a:cxn ang="0">
                    <a:pos x="295" y="73"/>
                  </a:cxn>
                  <a:cxn ang="0">
                    <a:pos x="278" y="133"/>
                  </a:cxn>
                  <a:cxn ang="0">
                    <a:pos x="226" y="52"/>
                  </a:cxn>
                  <a:cxn ang="0">
                    <a:pos x="147" y="52"/>
                  </a:cxn>
                  <a:cxn ang="0">
                    <a:pos x="102" y="73"/>
                  </a:cxn>
                  <a:cxn ang="0">
                    <a:pos x="26" y="118"/>
                  </a:cxn>
                  <a:cxn ang="0">
                    <a:pos x="0" y="31"/>
                  </a:cxn>
                </a:cxnLst>
                <a:rect l="0" t="0" r="r" b="b"/>
                <a:pathLst>
                  <a:path w="804" h="643">
                    <a:moveTo>
                      <a:pt x="0" y="31"/>
                    </a:moveTo>
                    <a:lnTo>
                      <a:pt x="62" y="17"/>
                    </a:lnTo>
                    <a:lnTo>
                      <a:pt x="155" y="0"/>
                    </a:lnTo>
                    <a:lnTo>
                      <a:pt x="295" y="0"/>
                    </a:lnTo>
                    <a:lnTo>
                      <a:pt x="436" y="45"/>
                    </a:lnTo>
                    <a:lnTo>
                      <a:pt x="515" y="103"/>
                    </a:lnTo>
                    <a:lnTo>
                      <a:pt x="665" y="192"/>
                    </a:lnTo>
                    <a:lnTo>
                      <a:pt x="740" y="244"/>
                    </a:lnTo>
                    <a:lnTo>
                      <a:pt x="804" y="288"/>
                    </a:lnTo>
                    <a:lnTo>
                      <a:pt x="804" y="363"/>
                    </a:lnTo>
                    <a:lnTo>
                      <a:pt x="734" y="363"/>
                    </a:lnTo>
                    <a:lnTo>
                      <a:pt x="611" y="355"/>
                    </a:lnTo>
                    <a:lnTo>
                      <a:pt x="655" y="318"/>
                    </a:lnTo>
                    <a:lnTo>
                      <a:pt x="716" y="311"/>
                    </a:lnTo>
                    <a:lnTo>
                      <a:pt x="673" y="258"/>
                    </a:lnTo>
                    <a:lnTo>
                      <a:pt x="629" y="207"/>
                    </a:lnTo>
                    <a:lnTo>
                      <a:pt x="577" y="229"/>
                    </a:lnTo>
                    <a:lnTo>
                      <a:pt x="532" y="258"/>
                    </a:lnTo>
                    <a:lnTo>
                      <a:pt x="532" y="222"/>
                    </a:lnTo>
                    <a:lnTo>
                      <a:pt x="532" y="162"/>
                    </a:lnTo>
                    <a:lnTo>
                      <a:pt x="470" y="111"/>
                    </a:lnTo>
                    <a:lnTo>
                      <a:pt x="401" y="82"/>
                    </a:lnTo>
                    <a:lnTo>
                      <a:pt x="436" y="155"/>
                    </a:lnTo>
                    <a:lnTo>
                      <a:pt x="506" y="251"/>
                    </a:lnTo>
                    <a:lnTo>
                      <a:pt x="506" y="333"/>
                    </a:lnTo>
                    <a:lnTo>
                      <a:pt x="541" y="407"/>
                    </a:lnTo>
                    <a:lnTo>
                      <a:pt x="567" y="503"/>
                    </a:lnTo>
                    <a:lnTo>
                      <a:pt x="567" y="576"/>
                    </a:lnTo>
                    <a:lnTo>
                      <a:pt x="532" y="643"/>
                    </a:lnTo>
                    <a:lnTo>
                      <a:pt x="532" y="562"/>
                    </a:lnTo>
                    <a:lnTo>
                      <a:pt x="532" y="458"/>
                    </a:lnTo>
                    <a:lnTo>
                      <a:pt x="462" y="295"/>
                    </a:lnTo>
                    <a:lnTo>
                      <a:pt x="444" y="215"/>
                    </a:lnTo>
                    <a:lnTo>
                      <a:pt x="401" y="148"/>
                    </a:lnTo>
                    <a:lnTo>
                      <a:pt x="348" y="178"/>
                    </a:lnTo>
                    <a:lnTo>
                      <a:pt x="348" y="118"/>
                    </a:lnTo>
                    <a:lnTo>
                      <a:pt x="339" y="66"/>
                    </a:lnTo>
                    <a:lnTo>
                      <a:pt x="295" y="73"/>
                    </a:lnTo>
                    <a:lnTo>
                      <a:pt x="278" y="133"/>
                    </a:lnTo>
                    <a:lnTo>
                      <a:pt x="226" y="52"/>
                    </a:lnTo>
                    <a:lnTo>
                      <a:pt x="147" y="52"/>
                    </a:lnTo>
                    <a:lnTo>
                      <a:pt x="102" y="73"/>
                    </a:lnTo>
                    <a:lnTo>
                      <a:pt x="26" y="118"/>
                    </a:lnTo>
                    <a:lnTo>
                      <a:pt x="0" y="31"/>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4" name="Freeform 43">
                <a:extLst>
                  <a:ext uri="{FF2B5EF4-FFF2-40B4-BE49-F238E27FC236}">
                    <a16:creationId xmlns:a16="http://schemas.microsoft.com/office/drawing/2014/main" id="{959AB117-C719-4928-A1AD-E41EF491E121}"/>
                  </a:ext>
                </a:extLst>
              </p:cNvPr>
              <p:cNvSpPr>
                <a:spLocks/>
              </p:cNvSpPr>
              <p:nvPr/>
            </p:nvSpPr>
            <p:spPr bwMode="auto">
              <a:xfrm>
                <a:off x="5431" y="455"/>
                <a:ext cx="91" cy="92"/>
              </a:xfrm>
              <a:custGeom>
                <a:avLst/>
                <a:gdLst/>
                <a:ahLst/>
                <a:cxnLst>
                  <a:cxn ang="0">
                    <a:pos x="210" y="0"/>
                  </a:cxn>
                  <a:cxn ang="0">
                    <a:pos x="244" y="37"/>
                  </a:cxn>
                  <a:cxn ang="0">
                    <a:pos x="244" y="97"/>
                  </a:cxn>
                  <a:cxn ang="0">
                    <a:pos x="227" y="133"/>
                  </a:cxn>
                  <a:cxn ang="0">
                    <a:pos x="272" y="185"/>
                  </a:cxn>
                  <a:cxn ang="0">
                    <a:pos x="193" y="185"/>
                  </a:cxn>
                  <a:cxn ang="0">
                    <a:pos x="193" y="133"/>
                  </a:cxn>
                  <a:cxn ang="0">
                    <a:pos x="193" y="60"/>
                  </a:cxn>
                  <a:cxn ang="0">
                    <a:pos x="165" y="112"/>
                  </a:cxn>
                  <a:cxn ang="0">
                    <a:pos x="105" y="119"/>
                  </a:cxn>
                  <a:cxn ang="0">
                    <a:pos x="0" y="97"/>
                  </a:cxn>
                  <a:cxn ang="0">
                    <a:pos x="87" y="75"/>
                  </a:cxn>
                  <a:cxn ang="0">
                    <a:pos x="165" y="37"/>
                  </a:cxn>
                  <a:cxn ang="0">
                    <a:pos x="210" y="0"/>
                  </a:cxn>
                </a:cxnLst>
                <a:rect l="0" t="0" r="r" b="b"/>
                <a:pathLst>
                  <a:path w="272" h="185">
                    <a:moveTo>
                      <a:pt x="210" y="0"/>
                    </a:moveTo>
                    <a:lnTo>
                      <a:pt x="244" y="37"/>
                    </a:lnTo>
                    <a:lnTo>
                      <a:pt x="244" y="97"/>
                    </a:lnTo>
                    <a:lnTo>
                      <a:pt x="227" y="133"/>
                    </a:lnTo>
                    <a:lnTo>
                      <a:pt x="272" y="185"/>
                    </a:lnTo>
                    <a:lnTo>
                      <a:pt x="193" y="185"/>
                    </a:lnTo>
                    <a:lnTo>
                      <a:pt x="193" y="133"/>
                    </a:lnTo>
                    <a:lnTo>
                      <a:pt x="193" y="60"/>
                    </a:lnTo>
                    <a:lnTo>
                      <a:pt x="165" y="112"/>
                    </a:lnTo>
                    <a:lnTo>
                      <a:pt x="105" y="119"/>
                    </a:lnTo>
                    <a:lnTo>
                      <a:pt x="0" y="97"/>
                    </a:lnTo>
                    <a:lnTo>
                      <a:pt x="87" y="75"/>
                    </a:lnTo>
                    <a:lnTo>
                      <a:pt x="165" y="37"/>
                    </a:lnTo>
                    <a:lnTo>
                      <a:pt x="210"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5" name="Freeform 44">
                <a:extLst>
                  <a:ext uri="{FF2B5EF4-FFF2-40B4-BE49-F238E27FC236}">
                    <a16:creationId xmlns:a16="http://schemas.microsoft.com/office/drawing/2014/main" id="{8A4A9B72-9046-43C6-8123-5B9CFEAF0C22}"/>
                  </a:ext>
                </a:extLst>
              </p:cNvPr>
              <p:cNvSpPr>
                <a:spLocks/>
              </p:cNvSpPr>
              <p:nvPr/>
            </p:nvSpPr>
            <p:spPr bwMode="auto">
              <a:xfrm>
                <a:off x="5034" y="218"/>
                <a:ext cx="158" cy="181"/>
              </a:xfrm>
              <a:custGeom>
                <a:avLst/>
                <a:gdLst/>
                <a:ahLst/>
                <a:cxnLst>
                  <a:cxn ang="0">
                    <a:pos x="122" y="0"/>
                  </a:cxn>
                  <a:cxn ang="0">
                    <a:pos x="263" y="0"/>
                  </a:cxn>
                  <a:cxn ang="0">
                    <a:pos x="334" y="30"/>
                  </a:cxn>
                  <a:cxn ang="0">
                    <a:pos x="394" y="126"/>
                  </a:cxn>
                  <a:cxn ang="0">
                    <a:pos x="439" y="243"/>
                  </a:cxn>
                  <a:cxn ang="0">
                    <a:pos x="474" y="362"/>
                  </a:cxn>
                  <a:cxn ang="0">
                    <a:pos x="394" y="288"/>
                  </a:cxn>
                  <a:cxn ang="0">
                    <a:pos x="334" y="140"/>
                  </a:cxn>
                  <a:cxn ang="0">
                    <a:pos x="246" y="96"/>
                  </a:cxn>
                  <a:cxn ang="0">
                    <a:pos x="141" y="96"/>
                  </a:cxn>
                  <a:cxn ang="0">
                    <a:pos x="0" y="126"/>
                  </a:cxn>
                  <a:cxn ang="0">
                    <a:pos x="35" y="74"/>
                  </a:cxn>
                  <a:cxn ang="0">
                    <a:pos x="122" y="0"/>
                  </a:cxn>
                </a:cxnLst>
                <a:rect l="0" t="0" r="r" b="b"/>
                <a:pathLst>
                  <a:path w="474" h="362">
                    <a:moveTo>
                      <a:pt x="122" y="0"/>
                    </a:moveTo>
                    <a:lnTo>
                      <a:pt x="263" y="0"/>
                    </a:lnTo>
                    <a:lnTo>
                      <a:pt x="334" y="30"/>
                    </a:lnTo>
                    <a:lnTo>
                      <a:pt x="394" y="126"/>
                    </a:lnTo>
                    <a:lnTo>
                      <a:pt x="439" y="243"/>
                    </a:lnTo>
                    <a:lnTo>
                      <a:pt x="474" y="362"/>
                    </a:lnTo>
                    <a:lnTo>
                      <a:pt x="394" y="288"/>
                    </a:lnTo>
                    <a:lnTo>
                      <a:pt x="334" y="140"/>
                    </a:lnTo>
                    <a:lnTo>
                      <a:pt x="246" y="96"/>
                    </a:lnTo>
                    <a:lnTo>
                      <a:pt x="141" y="96"/>
                    </a:lnTo>
                    <a:lnTo>
                      <a:pt x="0" y="126"/>
                    </a:lnTo>
                    <a:lnTo>
                      <a:pt x="35" y="74"/>
                    </a:lnTo>
                    <a:lnTo>
                      <a:pt x="122"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6" name="Freeform 45">
                <a:extLst>
                  <a:ext uri="{FF2B5EF4-FFF2-40B4-BE49-F238E27FC236}">
                    <a16:creationId xmlns:a16="http://schemas.microsoft.com/office/drawing/2014/main" id="{ADC6708D-2B73-412A-AB8C-1B574FF4577B}"/>
                  </a:ext>
                </a:extLst>
              </p:cNvPr>
              <p:cNvSpPr>
                <a:spLocks/>
              </p:cNvSpPr>
              <p:nvPr/>
            </p:nvSpPr>
            <p:spPr bwMode="auto">
              <a:xfrm>
                <a:off x="5177" y="709"/>
                <a:ext cx="75" cy="188"/>
              </a:xfrm>
              <a:custGeom>
                <a:avLst/>
                <a:gdLst/>
                <a:ahLst/>
                <a:cxnLst>
                  <a:cxn ang="0">
                    <a:pos x="88" y="89"/>
                  </a:cxn>
                  <a:cxn ang="0">
                    <a:pos x="64" y="128"/>
                  </a:cxn>
                  <a:cxn ang="0">
                    <a:pos x="44" y="163"/>
                  </a:cxn>
                  <a:cxn ang="0">
                    <a:pos x="29" y="194"/>
                  </a:cxn>
                  <a:cxn ang="0">
                    <a:pos x="18" y="224"/>
                  </a:cxn>
                  <a:cxn ang="0">
                    <a:pos x="9" y="254"/>
                  </a:cxn>
                  <a:cxn ang="0">
                    <a:pos x="5" y="288"/>
                  </a:cxn>
                  <a:cxn ang="0">
                    <a:pos x="2" y="325"/>
                  </a:cxn>
                  <a:cxn ang="0">
                    <a:pos x="0" y="369"/>
                  </a:cxn>
                  <a:cxn ang="0">
                    <a:pos x="159" y="377"/>
                  </a:cxn>
                  <a:cxn ang="0">
                    <a:pos x="159" y="281"/>
                  </a:cxn>
                  <a:cxn ang="0">
                    <a:pos x="159" y="236"/>
                  </a:cxn>
                  <a:cxn ang="0">
                    <a:pos x="225" y="133"/>
                  </a:cxn>
                  <a:cxn ang="0">
                    <a:pos x="140" y="162"/>
                  </a:cxn>
                  <a:cxn ang="0">
                    <a:pos x="150" y="89"/>
                  </a:cxn>
                  <a:cxn ang="0">
                    <a:pos x="167" y="0"/>
                  </a:cxn>
                  <a:cxn ang="0">
                    <a:pos x="123" y="36"/>
                  </a:cxn>
                  <a:cxn ang="0">
                    <a:pos x="88" y="89"/>
                  </a:cxn>
                </a:cxnLst>
                <a:rect l="0" t="0" r="r" b="b"/>
                <a:pathLst>
                  <a:path w="225" h="377">
                    <a:moveTo>
                      <a:pt x="88" y="89"/>
                    </a:moveTo>
                    <a:lnTo>
                      <a:pt x="64" y="128"/>
                    </a:lnTo>
                    <a:lnTo>
                      <a:pt x="44" y="163"/>
                    </a:lnTo>
                    <a:lnTo>
                      <a:pt x="29" y="194"/>
                    </a:lnTo>
                    <a:lnTo>
                      <a:pt x="18" y="224"/>
                    </a:lnTo>
                    <a:lnTo>
                      <a:pt x="9" y="254"/>
                    </a:lnTo>
                    <a:lnTo>
                      <a:pt x="5" y="288"/>
                    </a:lnTo>
                    <a:lnTo>
                      <a:pt x="2" y="325"/>
                    </a:lnTo>
                    <a:lnTo>
                      <a:pt x="0" y="369"/>
                    </a:lnTo>
                    <a:lnTo>
                      <a:pt x="159" y="377"/>
                    </a:lnTo>
                    <a:lnTo>
                      <a:pt x="159" y="281"/>
                    </a:lnTo>
                    <a:lnTo>
                      <a:pt x="159" y="236"/>
                    </a:lnTo>
                    <a:lnTo>
                      <a:pt x="225" y="133"/>
                    </a:lnTo>
                    <a:lnTo>
                      <a:pt x="140" y="162"/>
                    </a:lnTo>
                    <a:lnTo>
                      <a:pt x="150" y="89"/>
                    </a:lnTo>
                    <a:lnTo>
                      <a:pt x="167" y="0"/>
                    </a:lnTo>
                    <a:lnTo>
                      <a:pt x="123" y="36"/>
                    </a:lnTo>
                    <a:lnTo>
                      <a:pt x="88" y="89"/>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7" name="Freeform 46">
                <a:extLst>
                  <a:ext uri="{FF2B5EF4-FFF2-40B4-BE49-F238E27FC236}">
                    <a16:creationId xmlns:a16="http://schemas.microsoft.com/office/drawing/2014/main" id="{E7BF7CB6-F105-438C-979D-DF95F39B3661}"/>
                  </a:ext>
                </a:extLst>
              </p:cNvPr>
              <p:cNvSpPr>
                <a:spLocks/>
              </p:cNvSpPr>
              <p:nvPr/>
            </p:nvSpPr>
            <p:spPr bwMode="auto">
              <a:xfrm>
                <a:off x="5039" y="531"/>
                <a:ext cx="136" cy="270"/>
              </a:xfrm>
              <a:custGeom>
                <a:avLst/>
                <a:gdLst/>
                <a:ahLst/>
                <a:cxnLst>
                  <a:cxn ang="0">
                    <a:pos x="243" y="0"/>
                  </a:cxn>
                  <a:cxn ang="0">
                    <a:pos x="243" y="60"/>
                  </a:cxn>
                  <a:cxn ang="0">
                    <a:pos x="259" y="98"/>
                  </a:cxn>
                  <a:cxn ang="0">
                    <a:pos x="269" y="129"/>
                  </a:cxn>
                  <a:cxn ang="0">
                    <a:pos x="269" y="189"/>
                  </a:cxn>
                  <a:cxn ang="0">
                    <a:pos x="269" y="229"/>
                  </a:cxn>
                  <a:cxn ang="0">
                    <a:pos x="269" y="259"/>
                  </a:cxn>
                  <a:cxn ang="0">
                    <a:pos x="305" y="302"/>
                  </a:cxn>
                  <a:cxn ang="0">
                    <a:pos x="285" y="324"/>
                  </a:cxn>
                  <a:cxn ang="0">
                    <a:pos x="219" y="384"/>
                  </a:cxn>
                  <a:cxn ang="0">
                    <a:pos x="142" y="388"/>
                  </a:cxn>
                  <a:cxn ang="0">
                    <a:pos x="76" y="440"/>
                  </a:cxn>
                  <a:cxn ang="0">
                    <a:pos x="20" y="478"/>
                  </a:cxn>
                  <a:cxn ang="0">
                    <a:pos x="0" y="522"/>
                  </a:cxn>
                  <a:cxn ang="0">
                    <a:pos x="45" y="517"/>
                  </a:cxn>
                  <a:cxn ang="0">
                    <a:pos x="76" y="478"/>
                  </a:cxn>
                  <a:cxn ang="0">
                    <a:pos x="91" y="448"/>
                  </a:cxn>
                  <a:cxn ang="0">
                    <a:pos x="137" y="444"/>
                  </a:cxn>
                  <a:cxn ang="0">
                    <a:pos x="127" y="478"/>
                  </a:cxn>
                  <a:cxn ang="0">
                    <a:pos x="127" y="508"/>
                  </a:cxn>
                  <a:cxn ang="0">
                    <a:pos x="173" y="538"/>
                  </a:cxn>
                  <a:cxn ang="0">
                    <a:pos x="183" y="517"/>
                  </a:cxn>
                  <a:cxn ang="0">
                    <a:pos x="157" y="504"/>
                  </a:cxn>
                  <a:cxn ang="0">
                    <a:pos x="157" y="465"/>
                  </a:cxn>
                  <a:cxn ang="0">
                    <a:pos x="203" y="435"/>
                  </a:cxn>
                  <a:cxn ang="0">
                    <a:pos x="243" y="435"/>
                  </a:cxn>
                  <a:cxn ang="0">
                    <a:pos x="275" y="435"/>
                  </a:cxn>
                  <a:cxn ang="0">
                    <a:pos x="275" y="400"/>
                  </a:cxn>
                  <a:cxn ang="0">
                    <a:pos x="296" y="367"/>
                  </a:cxn>
                  <a:cxn ang="0">
                    <a:pos x="335" y="345"/>
                  </a:cxn>
                  <a:cxn ang="0">
                    <a:pos x="381" y="367"/>
                  </a:cxn>
                  <a:cxn ang="0">
                    <a:pos x="387" y="319"/>
                  </a:cxn>
                  <a:cxn ang="0">
                    <a:pos x="361" y="269"/>
                  </a:cxn>
                  <a:cxn ang="0">
                    <a:pos x="335" y="255"/>
                  </a:cxn>
                  <a:cxn ang="0">
                    <a:pos x="361" y="225"/>
                  </a:cxn>
                  <a:cxn ang="0">
                    <a:pos x="407" y="225"/>
                  </a:cxn>
                  <a:cxn ang="0">
                    <a:pos x="407" y="189"/>
                  </a:cxn>
                  <a:cxn ang="0">
                    <a:pos x="351" y="189"/>
                  </a:cxn>
                  <a:cxn ang="0">
                    <a:pos x="327" y="189"/>
                  </a:cxn>
                  <a:cxn ang="0">
                    <a:pos x="327" y="163"/>
                  </a:cxn>
                  <a:cxn ang="0">
                    <a:pos x="345" y="116"/>
                  </a:cxn>
                  <a:cxn ang="0">
                    <a:pos x="309" y="141"/>
                  </a:cxn>
                  <a:cxn ang="0">
                    <a:pos x="299" y="116"/>
                  </a:cxn>
                  <a:cxn ang="0">
                    <a:pos x="299" y="86"/>
                  </a:cxn>
                  <a:cxn ang="0">
                    <a:pos x="289" y="13"/>
                  </a:cxn>
                  <a:cxn ang="0">
                    <a:pos x="243" y="0"/>
                  </a:cxn>
                </a:cxnLst>
                <a:rect l="0" t="0" r="r" b="b"/>
                <a:pathLst>
                  <a:path w="407" h="538">
                    <a:moveTo>
                      <a:pt x="243" y="0"/>
                    </a:moveTo>
                    <a:lnTo>
                      <a:pt x="243" y="60"/>
                    </a:lnTo>
                    <a:lnTo>
                      <a:pt x="259" y="98"/>
                    </a:lnTo>
                    <a:lnTo>
                      <a:pt x="269" y="129"/>
                    </a:lnTo>
                    <a:lnTo>
                      <a:pt x="269" y="189"/>
                    </a:lnTo>
                    <a:lnTo>
                      <a:pt x="269" y="229"/>
                    </a:lnTo>
                    <a:lnTo>
                      <a:pt x="269" y="259"/>
                    </a:lnTo>
                    <a:lnTo>
                      <a:pt x="305" y="302"/>
                    </a:lnTo>
                    <a:lnTo>
                      <a:pt x="285" y="324"/>
                    </a:lnTo>
                    <a:lnTo>
                      <a:pt x="219" y="384"/>
                    </a:lnTo>
                    <a:lnTo>
                      <a:pt x="142" y="388"/>
                    </a:lnTo>
                    <a:lnTo>
                      <a:pt x="76" y="440"/>
                    </a:lnTo>
                    <a:lnTo>
                      <a:pt x="20" y="478"/>
                    </a:lnTo>
                    <a:lnTo>
                      <a:pt x="0" y="522"/>
                    </a:lnTo>
                    <a:lnTo>
                      <a:pt x="45" y="517"/>
                    </a:lnTo>
                    <a:lnTo>
                      <a:pt x="76" y="478"/>
                    </a:lnTo>
                    <a:lnTo>
                      <a:pt x="91" y="448"/>
                    </a:lnTo>
                    <a:lnTo>
                      <a:pt x="137" y="444"/>
                    </a:lnTo>
                    <a:lnTo>
                      <a:pt x="127" y="478"/>
                    </a:lnTo>
                    <a:lnTo>
                      <a:pt x="127" y="508"/>
                    </a:lnTo>
                    <a:lnTo>
                      <a:pt x="173" y="538"/>
                    </a:lnTo>
                    <a:lnTo>
                      <a:pt x="183" y="517"/>
                    </a:lnTo>
                    <a:lnTo>
                      <a:pt x="157" y="504"/>
                    </a:lnTo>
                    <a:lnTo>
                      <a:pt x="157" y="465"/>
                    </a:lnTo>
                    <a:lnTo>
                      <a:pt x="203" y="435"/>
                    </a:lnTo>
                    <a:lnTo>
                      <a:pt x="243" y="435"/>
                    </a:lnTo>
                    <a:lnTo>
                      <a:pt x="275" y="435"/>
                    </a:lnTo>
                    <a:lnTo>
                      <a:pt x="275" y="400"/>
                    </a:lnTo>
                    <a:lnTo>
                      <a:pt x="296" y="367"/>
                    </a:lnTo>
                    <a:lnTo>
                      <a:pt x="335" y="345"/>
                    </a:lnTo>
                    <a:lnTo>
                      <a:pt x="381" y="367"/>
                    </a:lnTo>
                    <a:lnTo>
                      <a:pt x="387" y="319"/>
                    </a:lnTo>
                    <a:lnTo>
                      <a:pt x="361" y="269"/>
                    </a:lnTo>
                    <a:lnTo>
                      <a:pt x="335" y="255"/>
                    </a:lnTo>
                    <a:lnTo>
                      <a:pt x="361" y="225"/>
                    </a:lnTo>
                    <a:lnTo>
                      <a:pt x="407" y="225"/>
                    </a:lnTo>
                    <a:lnTo>
                      <a:pt x="407" y="189"/>
                    </a:lnTo>
                    <a:lnTo>
                      <a:pt x="351" y="189"/>
                    </a:lnTo>
                    <a:lnTo>
                      <a:pt x="327" y="189"/>
                    </a:lnTo>
                    <a:lnTo>
                      <a:pt x="327" y="163"/>
                    </a:lnTo>
                    <a:lnTo>
                      <a:pt x="345" y="116"/>
                    </a:lnTo>
                    <a:lnTo>
                      <a:pt x="309" y="141"/>
                    </a:lnTo>
                    <a:lnTo>
                      <a:pt x="299" y="116"/>
                    </a:lnTo>
                    <a:lnTo>
                      <a:pt x="299" y="86"/>
                    </a:lnTo>
                    <a:lnTo>
                      <a:pt x="289" y="13"/>
                    </a:lnTo>
                    <a:lnTo>
                      <a:pt x="243" y="0"/>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8" name="Rectangle 47">
                <a:extLst>
                  <a:ext uri="{FF2B5EF4-FFF2-40B4-BE49-F238E27FC236}">
                    <a16:creationId xmlns:a16="http://schemas.microsoft.com/office/drawing/2014/main" id="{F8D65617-7067-445F-81DD-3E579FEA078F}"/>
                  </a:ext>
                </a:extLst>
              </p:cNvPr>
              <p:cNvSpPr>
                <a:spLocks noChangeArrowheads="1"/>
              </p:cNvSpPr>
              <p:nvPr/>
            </p:nvSpPr>
            <p:spPr bwMode="auto">
              <a:xfrm>
                <a:off x="5360" y="873"/>
                <a:ext cx="254" cy="30"/>
              </a:xfrm>
              <a:prstGeom prst="rect">
                <a:avLst/>
              </a:prstGeom>
              <a:solidFill>
                <a:srgbClr val="077ABA"/>
              </a:solid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9" name="Freeform 48">
                <a:extLst>
                  <a:ext uri="{FF2B5EF4-FFF2-40B4-BE49-F238E27FC236}">
                    <a16:creationId xmlns:a16="http://schemas.microsoft.com/office/drawing/2014/main" id="{9F1F163E-4CC7-4C03-A2EA-1716C5772966}"/>
                  </a:ext>
                </a:extLst>
              </p:cNvPr>
              <p:cNvSpPr>
                <a:spLocks/>
              </p:cNvSpPr>
              <p:nvPr/>
            </p:nvSpPr>
            <p:spPr bwMode="auto">
              <a:xfrm>
                <a:off x="5240" y="386"/>
                <a:ext cx="44" cy="131"/>
              </a:xfrm>
              <a:custGeom>
                <a:avLst/>
                <a:gdLst/>
                <a:ahLst/>
                <a:cxnLst>
                  <a:cxn ang="0">
                    <a:pos x="0" y="0"/>
                  </a:cxn>
                  <a:cxn ang="0">
                    <a:pos x="12" y="72"/>
                  </a:cxn>
                  <a:cxn ang="0">
                    <a:pos x="45" y="120"/>
                  </a:cxn>
                  <a:cxn ang="0">
                    <a:pos x="45" y="162"/>
                  </a:cxn>
                  <a:cxn ang="0">
                    <a:pos x="72" y="226"/>
                  </a:cxn>
                  <a:cxn ang="0">
                    <a:pos x="91" y="238"/>
                  </a:cxn>
                  <a:cxn ang="0">
                    <a:pos x="91" y="263"/>
                  </a:cxn>
                  <a:cxn ang="0">
                    <a:pos x="133" y="263"/>
                  </a:cxn>
                  <a:cxn ang="0">
                    <a:pos x="114" y="216"/>
                  </a:cxn>
                  <a:cxn ang="0">
                    <a:pos x="80" y="168"/>
                  </a:cxn>
                  <a:cxn ang="0">
                    <a:pos x="84" y="124"/>
                  </a:cxn>
                  <a:cxn ang="0">
                    <a:pos x="35" y="80"/>
                  </a:cxn>
                  <a:cxn ang="0">
                    <a:pos x="19" y="41"/>
                  </a:cxn>
                  <a:cxn ang="0">
                    <a:pos x="0" y="0"/>
                  </a:cxn>
                </a:cxnLst>
                <a:rect l="0" t="0" r="r" b="b"/>
                <a:pathLst>
                  <a:path w="133" h="263">
                    <a:moveTo>
                      <a:pt x="0" y="0"/>
                    </a:moveTo>
                    <a:lnTo>
                      <a:pt x="12" y="72"/>
                    </a:lnTo>
                    <a:lnTo>
                      <a:pt x="45" y="120"/>
                    </a:lnTo>
                    <a:lnTo>
                      <a:pt x="45" y="162"/>
                    </a:lnTo>
                    <a:lnTo>
                      <a:pt x="72" y="226"/>
                    </a:lnTo>
                    <a:lnTo>
                      <a:pt x="91" y="238"/>
                    </a:lnTo>
                    <a:lnTo>
                      <a:pt x="91" y="263"/>
                    </a:lnTo>
                    <a:lnTo>
                      <a:pt x="133" y="263"/>
                    </a:lnTo>
                    <a:lnTo>
                      <a:pt x="114" y="216"/>
                    </a:lnTo>
                    <a:lnTo>
                      <a:pt x="80" y="168"/>
                    </a:lnTo>
                    <a:lnTo>
                      <a:pt x="84" y="124"/>
                    </a:lnTo>
                    <a:lnTo>
                      <a:pt x="35" y="80"/>
                    </a:lnTo>
                    <a:lnTo>
                      <a:pt x="19" y="41"/>
                    </a:lnTo>
                    <a:lnTo>
                      <a:pt x="0" y="0"/>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grpSp>
      <p:sp>
        <p:nvSpPr>
          <p:cNvPr id="120" name="Rectangle 119">
            <a:extLst>
              <a:ext uri="{FF2B5EF4-FFF2-40B4-BE49-F238E27FC236}">
                <a16:creationId xmlns:a16="http://schemas.microsoft.com/office/drawing/2014/main" id="{8B4222F0-761D-4924-8D7E-D80914DA61AD}"/>
              </a:ext>
            </a:extLst>
          </p:cNvPr>
          <p:cNvSpPr/>
          <p:nvPr/>
        </p:nvSpPr>
        <p:spPr>
          <a:xfrm>
            <a:off x="4038600" y="980728"/>
            <a:ext cx="1111750" cy="864096"/>
          </a:xfrm>
          <a:prstGeom prst="rect">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ID" sz="3600" dirty="0">
                <a:solidFill>
                  <a:prstClr val="white"/>
                </a:solidFill>
                <a:latin typeface="Arial Rounded MT Bold" panose="020F0704030504030204" pitchFamily="34" charset="0"/>
              </a:rPr>
              <a:t>4</a:t>
            </a:r>
            <a:endParaRPr kumimoji="0" lang="en-ID" sz="36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endParaRPr>
          </a:p>
        </p:txBody>
      </p:sp>
    </p:spTree>
    <p:extLst>
      <p:ext uri="{BB962C8B-B14F-4D97-AF65-F5344CB8AC3E}">
        <p14:creationId xmlns:p14="http://schemas.microsoft.com/office/powerpoint/2010/main" val="31862054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repeatCount="indefinite" fill="hold" nodeType="afterEffect">
                                  <p:stCondLst>
                                    <p:cond delay="0"/>
                                  </p:stCondLst>
                                  <p:childTnLst>
                                    <p:animEffect transition="out" filter="fade">
                                      <p:cBhvr>
                                        <p:cTn id="6" dur="500" tmFilter="0, 0; .2, .5; .8, .5; 1, 0"/>
                                        <p:tgtEl>
                                          <p:spTgt spid="14"/>
                                        </p:tgtEl>
                                      </p:cBhvr>
                                    </p:animEffect>
                                    <p:animScale>
                                      <p:cBhvr>
                                        <p:cTn id="7" dur="250" autoRev="1" fill="hold"/>
                                        <p:tgtEl>
                                          <p:spTgt spid="14"/>
                                        </p:tgtEl>
                                      </p:cBhvr>
                                      <p:by x="105000" y="105000"/>
                                    </p:animScale>
                                  </p:childTnLst>
                                </p:cTn>
                              </p:par>
                            </p:childTnLst>
                          </p:cTn>
                        </p:par>
                      </p:childTnLst>
                    </p:cTn>
                  </p:par>
                  <p:par>
                    <p:cTn id="8" fill="hold">
                      <p:stCondLst>
                        <p:cond delay="indefinite"/>
                      </p:stCondLst>
                      <p:childTnLst>
                        <p:par>
                          <p:cTn id="9" fill="hold">
                            <p:stCondLst>
                              <p:cond delay="0"/>
                            </p:stCondLst>
                            <p:childTnLst>
                              <p:par>
                                <p:cTn id="10" presetID="30"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800" decel="100000"/>
                                        <p:tgtEl>
                                          <p:spTgt spid="7"/>
                                        </p:tgtEl>
                                      </p:cBhvr>
                                    </p:animEffect>
                                    <p:anim calcmode="lin" valueType="num">
                                      <p:cBhvr>
                                        <p:cTn id="13" dur="800" decel="100000" fill="hold"/>
                                        <p:tgtEl>
                                          <p:spTgt spid="7"/>
                                        </p:tgtEl>
                                        <p:attrNameLst>
                                          <p:attrName>style.rotation</p:attrName>
                                        </p:attrNameLst>
                                      </p:cBhvr>
                                      <p:tavLst>
                                        <p:tav tm="0">
                                          <p:val>
                                            <p:fltVal val="-90"/>
                                          </p:val>
                                        </p:tav>
                                        <p:tav tm="100000">
                                          <p:val>
                                            <p:fltVal val="0"/>
                                          </p:val>
                                        </p:tav>
                                      </p:tavLst>
                                    </p:anim>
                                    <p:anim calcmode="lin" valueType="num">
                                      <p:cBhvr>
                                        <p:cTn id="14" dur="800" decel="100000" fill="hold"/>
                                        <p:tgtEl>
                                          <p:spTgt spid="7"/>
                                        </p:tgtEl>
                                        <p:attrNameLst>
                                          <p:attrName>ppt_x</p:attrName>
                                        </p:attrNameLst>
                                      </p:cBhvr>
                                      <p:tavLst>
                                        <p:tav tm="0">
                                          <p:val>
                                            <p:strVal val="#ppt_x+0.4"/>
                                          </p:val>
                                        </p:tav>
                                        <p:tav tm="100000">
                                          <p:val>
                                            <p:strVal val="#ppt_x-0.05"/>
                                          </p:val>
                                        </p:tav>
                                      </p:tavLst>
                                    </p:anim>
                                    <p:anim calcmode="lin" valueType="num">
                                      <p:cBhvr>
                                        <p:cTn id="15" dur="800" decel="100000" fill="hold"/>
                                        <p:tgtEl>
                                          <p:spTgt spid="7"/>
                                        </p:tgtEl>
                                        <p:attrNameLst>
                                          <p:attrName>ppt_y</p:attrName>
                                        </p:attrNameLst>
                                      </p:cBhvr>
                                      <p:tavLst>
                                        <p:tav tm="0">
                                          <p:val>
                                            <p:strVal val="#ppt_y-0.4"/>
                                          </p:val>
                                        </p:tav>
                                        <p:tav tm="100000">
                                          <p:val>
                                            <p:strVal val="#ppt_y+0.1"/>
                                          </p:val>
                                        </p:tav>
                                      </p:tavLst>
                                    </p:anim>
                                    <p:anim calcmode="lin" valueType="num">
                                      <p:cBhvr>
                                        <p:cTn id="16" dur="200" accel="100000" fill="hold">
                                          <p:stCondLst>
                                            <p:cond delay="800"/>
                                          </p:stCondLst>
                                        </p:cTn>
                                        <p:tgtEl>
                                          <p:spTgt spid="7"/>
                                        </p:tgtEl>
                                        <p:attrNameLst>
                                          <p:attrName>ppt_x</p:attrName>
                                        </p:attrNameLst>
                                      </p:cBhvr>
                                      <p:tavLst>
                                        <p:tav tm="0">
                                          <p:val>
                                            <p:strVal val="#ppt_x-0.05"/>
                                          </p:val>
                                        </p:tav>
                                        <p:tav tm="100000">
                                          <p:val>
                                            <p:strVal val="#ppt_x"/>
                                          </p:val>
                                        </p:tav>
                                      </p:tavLst>
                                    </p:anim>
                                    <p:anim calcmode="lin" valueType="num">
                                      <p:cBhvr>
                                        <p:cTn id="17" dur="200" accel="100000" fill="hold">
                                          <p:stCondLst>
                                            <p:cond delay="800"/>
                                          </p:stCondLst>
                                        </p:cTn>
                                        <p:tgtEl>
                                          <p:spTgt spid="7"/>
                                        </p:tgtEl>
                                        <p:attrNameLst>
                                          <p:attrName>ppt_y</p:attrName>
                                        </p:attrNameLst>
                                      </p:cBhvr>
                                      <p:tavLst>
                                        <p:tav tm="0">
                                          <p:val>
                                            <p:strVal val="#ppt_y+0.1"/>
                                          </p:val>
                                        </p:tav>
                                        <p:tav tm="100000">
                                          <p:val>
                                            <p:strVal val="#ppt_y"/>
                                          </p:val>
                                        </p:tav>
                                      </p:tavLst>
                                    </p:anim>
                                  </p:childTnLst>
                                </p:cTn>
                              </p:par>
                              <p:par>
                                <p:cTn id="18" presetID="30" presetClass="entr" presetSubtype="0" fill="hold" nodeType="with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fade">
                                      <p:cBhvr>
                                        <p:cTn id="20" dur="800" decel="100000"/>
                                        <p:tgtEl>
                                          <p:spTgt spid="10"/>
                                        </p:tgtEl>
                                      </p:cBhvr>
                                    </p:animEffect>
                                    <p:anim calcmode="lin" valueType="num">
                                      <p:cBhvr>
                                        <p:cTn id="21" dur="800" decel="100000" fill="hold"/>
                                        <p:tgtEl>
                                          <p:spTgt spid="10"/>
                                        </p:tgtEl>
                                        <p:attrNameLst>
                                          <p:attrName>style.rotation</p:attrName>
                                        </p:attrNameLst>
                                      </p:cBhvr>
                                      <p:tavLst>
                                        <p:tav tm="0">
                                          <p:val>
                                            <p:fltVal val="-90"/>
                                          </p:val>
                                        </p:tav>
                                        <p:tav tm="100000">
                                          <p:val>
                                            <p:fltVal val="0"/>
                                          </p:val>
                                        </p:tav>
                                      </p:tavLst>
                                    </p:anim>
                                    <p:anim calcmode="lin" valueType="num">
                                      <p:cBhvr>
                                        <p:cTn id="22" dur="800" decel="100000" fill="hold"/>
                                        <p:tgtEl>
                                          <p:spTgt spid="10"/>
                                        </p:tgtEl>
                                        <p:attrNameLst>
                                          <p:attrName>ppt_x</p:attrName>
                                        </p:attrNameLst>
                                      </p:cBhvr>
                                      <p:tavLst>
                                        <p:tav tm="0">
                                          <p:val>
                                            <p:strVal val="#ppt_x+0.4"/>
                                          </p:val>
                                        </p:tav>
                                        <p:tav tm="100000">
                                          <p:val>
                                            <p:strVal val="#ppt_x-0.05"/>
                                          </p:val>
                                        </p:tav>
                                      </p:tavLst>
                                    </p:anim>
                                    <p:anim calcmode="lin" valueType="num">
                                      <p:cBhvr>
                                        <p:cTn id="23" dur="800" decel="100000" fill="hold"/>
                                        <p:tgtEl>
                                          <p:spTgt spid="10"/>
                                        </p:tgtEl>
                                        <p:attrNameLst>
                                          <p:attrName>ppt_y</p:attrName>
                                        </p:attrNameLst>
                                      </p:cBhvr>
                                      <p:tavLst>
                                        <p:tav tm="0">
                                          <p:val>
                                            <p:strVal val="#ppt_y-0.4"/>
                                          </p:val>
                                        </p:tav>
                                        <p:tav tm="100000">
                                          <p:val>
                                            <p:strVal val="#ppt_y+0.1"/>
                                          </p:val>
                                        </p:tav>
                                      </p:tavLst>
                                    </p:anim>
                                    <p:anim calcmode="lin" valueType="num">
                                      <p:cBhvr>
                                        <p:cTn id="24"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25"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par>
                                <p:cTn id="26" presetID="30" presetClass="entr" presetSubtype="0" fill="hold" grpId="0" nodeType="withEffect">
                                  <p:stCondLst>
                                    <p:cond delay="0"/>
                                  </p:stCondLst>
                                  <p:childTnLst>
                                    <p:set>
                                      <p:cBhvr>
                                        <p:cTn id="27" dur="1" fill="hold">
                                          <p:stCondLst>
                                            <p:cond delay="0"/>
                                          </p:stCondLst>
                                        </p:cTn>
                                        <p:tgtEl>
                                          <p:spTgt spid="49"/>
                                        </p:tgtEl>
                                        <p:attrNameLst>
                                          <p:attrName>style.visibility</p:attrName>
                                        </p:attrNameLst>
                                      </p:cBhvr>
                                      <p:to>
                                        <p:strVal val="visible"/>
                                      </p:to>
                                    </p:set>
                                    <p:animEffect transition="in" filter="fade">
                                      <p:cBhvr>
                                        <p:cTn id="28" dur="800" decel="100000"/>
                                        <p:tgtEl>
                                          <p:spTgt spid="49"/>
                                        </p:tgtEl>
                                      </p:cBhvr>
                                    </p:animEffect>
                                    <p:anim calcmode="lin" valueType="num">
                                      <p:cBhvr>
                                        <p:cTn id="29" dur="800" decel="100000" fill="hold"/>
                                        <p:tgtEl>
                                          <p:spTgt spid="49"/>
                                        </p:tgtEl>
                                        <p:attrNameLst>
                                          <p:attrName>style.rotation</p:attrName>
                                        </p:attrNameLst>
                                      </p:cBhvr>
                                      <p:tavLst>
                                        <p:tav tm="0">
                                          <p:val>
                                            <p:fltVal val="-90"/>
                                          </p:val>
                                        </p:tav>
                                        <p:tav tm="100000">
                                          <p:val>
                                            <p:fltVal val="0"/>
                                          </p:val>
                                        </p:tav>
                                      </p:tavLst>
                                    </p:anim>
                                    <p:anim calcmode="lin" valueType="num">
                                      <p:cBhvr>
                                        <p:cTn id="30" dur="800" decel="100000" fill="hold"/>
                                        <p:tgtEl>
                                          <p:spTgt spid="49"/>
                                        </p:tgtEl>
                                        <p:attrNameLst>
                                          <p:attrName>ppt_x</p:attrName>
                                        </p:attrNameLst>
                                      </p:cBhvr>
                                      <p:tavLst>
                                        <p:tav tm="0">
                                          <p:val>
                                            <p:strVal val="#ppt_x+0.4"/>
                                          </p:val>
                                        </p:tav>
                                        <p:tav tm="100000">
                                          <p:val>
                                            <p:strVal val="#ppt_x-0.05"/>
                                          </p:val>
                                        </p:tav>
                                      </p:tavLst>
                                    </p:anim>
                                    <p:anim calcmode="lin" valueType="num">
                                      <p:cBhvr>
                                        <p:cTn id="31" dur="800" decel="100000" fill="hold"/>
                                        <p:tgtEl>
                                          <p:spTgt spid="49"/>
                                        </p:tgtEl>
                                        <p:attrNameLst>
                                          <p:attrName>ppt_y</p:attrName>
                                        </p:attrNameLst>
                                      </p:cBhvr>
                                      <p:tavLst>
                                        <p:tav tm="0">
                                          <p:val>
                                            <p:strVal val="#ppt_y-0.4"/>
                                          </p:val>
                                        </p:tav>
                                        <p:tav tm="100000">
                                          <p:val>
                                            <p:strVal val="#ppt_y+0.1"/>
                                          </p:val>
                                        </p:tav>
                                      </p:tavLst>
                                    </p:anim>
                                    <p:anim calcmode="lin" valueType="num">
                                      <p:cBhvr>
                                        <p:cTn id="32" dur="200" accel="100000" fill="hold">
                                          <p:stCondLst>
                                            <p:cond delay="800"/>
                                          </p:stCondLst>
                                        </p:cTn>
                                        <p:tgtEl>
                                          <p:spTgt spid="49"/>
                                        </p:tgtEl>
                                        <p:attrNameLst>
                                          <p:attrName>ppt_x</p:attrName>
                                        </p:attrNameLst>
                                      </p:cBhvr>
                                      <p:tavLst>
                                        <p:tav tm="0">
                                          <p:val>
                                            <p:strVal val="#ppt_x-0.05"/>
                                          </p:val>
                                        </p:tav>
                                        <p:tav tm="100000">
                                          <p:val>
                                            <p:strVal val="#ppt_x"/>
                                          </p:val>
                                        </p:tav>
                                      </p:tavLst>
                                    </p:anim>
                                    <p:anim calcmode="lin" valueType="num">
                                      <p:cBhvr>
                                        <p:cTn id="33" dur="200" accel="100000" fill="hold">
                                          <p:stCondLst>
                                            <p:cond delay="800"/>
                                          </p:stCondLst>
                                        </p:cTn>
                                        <p:tgtEl>
                                          <p:spTgt spid="49"/>
                                        </p:tgtEl>
                                        <p:attrNameLst>
                                          <p:attrName>ppt_y</p:attrName>
                                        </p:attrNameLst>
                                      </p:cBhvr>
                                      <p:tavLst>
                                        <p:tav tm="0">
                                          <p:val>
                                            <p:strVal val="#ppt_y+0.1"/>
                                          </p:val>
                                        </p:tav>
                                        <p:tav tm="100000">
                                          <p:val>
                                            <p:strVal val="#ppt_y"/>
                                          </p:val>
                                        </p:tav>
                                      </p:tavLst>
                                    </p:anim>
                                  </p:childTnLst>
                                </p:cTn>
                              </p:par>
                              <p:par>
                                <p:cTn id="34" presetID="30" presetClass="entr" presetSubtype="0" fill="hold" grpId="0" nodeType="withEffect">
                                  <p:stCondLst>
                                    <p:cond delay="0"/>
                                  </p:stCondLst>
                                  <p:childTnLst>
                                    <p:set>
                                      <p:cBhvr>
                                        <p:cTn id="35" dur="1" fill="hold">
                                          <p:stCondLst>
                                            <p:cond delay="0"/>
                                          </p:stCondLst>
                                        </p:cTn>
                                        <p:tgtEl>
                                          <p:spTgt spid="6"/>
                                        </p:tgtEl>
                                        <p:attrNameLst>
                                          <p:attrName>style.visibility</p:attrName>
                                        </p:attrNameLst>
                                      </p:cBhvr>
                                      <p:to>
                                        <p:strVal val="visible"/>
                                      </p:to>
                                    </p:set>
                                    <p:animEffect transition="in" filter="fade">
                                      <p:cBhvr>
                                        <p:cTn id="36" dur="800" decel="100000"/>
                                        <p:tgtEl>
                                          <p:spTgt spid="6"/>
                                        </p:tgtEl>
                                      </p:cBhvr>
                                    </p:animEffect>
                                    <p:anim calcmode="lin" valueType="num">
                                      <p:cBhvr>
                                        <p:cTn id="37" dur="800" decel="100000" fill="hold"/>
                                        <p:tgtEl>
                                          <p:spTgt spid="6"/>
                                        </p:tgtEl>
                                        <p:attrNameLst>
                                          <p:attrName>style.rotation</p:attrName>
                                        </p:attrNameLst>
                                      </p:cBhvr>
                                      <p:tavLst>
                                        <p:tav tm="0">
                                          <p:val>
                                            <p:fltVal val="-90"/>
                                          </p:val>
                                        </p:tav>
                                        <p:tav tm="100000">
                                          <p:val>
                                            <p:fltVal val="0"/>
                                          </p:val>
                                        </p:tav>
                                      </p:tavLst>
                                    </p:anim>
                                    <p:anim calcmode="lin" valueType="num">
                                      <p:cBhvr>
                                        <p:cTn id="38" dur="800" decel="100000" fill="hold"/>
                                        <p:tgtEl>
                                          <p:spTgt spid="6"/>
                                        </p:tgtEl>
                                        <p:attrNameLst>
                                          <p:attrName>ppt_x</p:attrName>
                                        </p:attrNameLst>
                                      </p:cBhvr>
                                      <p:tavLst>
                                        <p:tav tm="0">
                                          <p:val>
                                            <p:strVal val="#ppt_x+0.4"/>
                                          </p:val>
                                        </p:tav>
                                        <p:tav tm="100000">
                                          <p:val>
                                            <p:strVal val="#ppt_x-0.05"/>
                                          </p:val>
                                        </p:tav>
                                      </p:tavLst>
                                    </p:anim>
                                    <p:anim calcmode="lin" valueType="num">
                                      <p:cBhvr>
                                        <p:cTn id="39" dur="800" decel="100000" fill="hold"/>
                                        <p:tgtEl>
                                          <p:spTgt spid="6"/>
                                        </p:tgtEl>
                                        <p:attrNameLst>
                                          <p:attrName>ppt_y</p:attrName>
                                        </p:attrNameLst>
                                      </p:cBhvr>
                                      <p:tavLst>
                                        <p:tav tm="0">
                                          <p:val>
                                            <p:strVal val="#ppt_y-0.4"/>
                                          </p:val>
                                        </p:tav>
                                        <p:tav tm="100000">
                                          <p:val>
                                            <p:strVal val="#ppt_y+0.1"/>
                                          </p:val>
                                        </p:tav>
                                      </p:tavLst>
                                    </p:anim>
                                    <p:anim calcmode="lin" valueType="num">
                                      <p:cBhvr>
                                        <p:cTn id="40" dur="200" accel="100000" fill="hold">
                                          <p:stCondLst>
                                            <p:cond delay="800"/>
                                          </p:stCondLst>
                                        </p:cTn>
                                        <p:tgtEl>
                                          <p:spTgt spid="6"/>
                                        </p:tgtEl>
                                        <p:attrNameLst>
                                          <p:attrName>ppt_x</p:attrName>
                                        </p:attrNameLst>
                                      </p:cBhvr>
                                      <p:tavLst>
                                        <p:tav tm="0">
                                          <p:val>
                                            <p:strVal val="#ppt_x-0.05"/>
                                          </p:val>
                                        </p:tav>
                                        <p:tav tm="100000">
                                          <p:val>
                                            <p:strVal val="#ppt_x"/>
                                          </p:val>
                                        </p:tav>
                                      </p:tavLst>
                                    </p:anim>
                                    <p:anim calcmode="lin" valueType="num">
                                      <p:cBhvr>
                                        <p:cTn id="41" dur="200" accel="100000" fill="hold">
                                          <p:stCondLst>
                                            <p:cond delay="800"/>
                                          </p:stCondLst>
                                        </p:cTn>
                                        <p:tgtEl>
                                          <p:spTgt spid="6"/>
                                        </p:tgtEl>
                                        <p:attrNameLst>
                                          <p:attrName>ppt_y</p:attrName>
                                        </p:attrNameLst>
                                      </p:cBhvr>
                                      <p:tavLst>
                                        <p:tav tm="0">
                                          <p:val>
                                            <p:strVal val="#ppt_y+0.1"/>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26" presetClass="entr" presetSubtype="0" fill="hold" grpId="0" nodeType="click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wipe(down)">
                                      <p:cBhvr>
                                        <p:cTn id="46" dur="580">
                                          <p:stCondLst>
                                            <p:cond delay="0"/>
                                          </p:stCondLst>
                                        </p:cTn>
                                        <p:tgtEl>
                                          <p:spTgt spid="13"/>
                                        </p:tgtEl>
                                      </p:cBhvr>
                                    </p:animEffect>
                                    <p:anim calcmode="lin" valueType="num">
                                      <p:cBhvr>
                                        <p:cTn id="47" dur="1822" tmFilter="0,0; 0.14,0.36; 0.43,0.73; 0.71,0.91; 1.0,1.0">
                                          <p:stCondLst>
                                            <p:cond delay="0"/>
                                          </p:stCondLst>
                                        </p:cTn>
                                        <p:tgtEl>
                                          <p:spTgt spid="13"/>
                                        </p:tgtEl>
                                        <p:attrNameLst>
                                          <p:attrName>ppt_x</p:attrName>
                                        </p:attrNameLst>
                                      </p:cBhvr>
                                      <p:tavLst>
                                        <p:tav tm="0">
                                          <p:val>
                                            <p:strVal val="#ppt_x-0.25"/>
                                          </p:val>
                                        </p:tav>
                                        <p:tav tm="100000">
                                          <p:val>
                                            <p:strVal val="#ppt_x"/>
                                          </p:val>
                                        </p:tav>
                                      </p:tavLst>
                                    </p:anim>
                                    <p:anim calcmode="lin" valueType="num">
                                      <p:cBhvr>
                                        <p:cTn id="48" dur="664" tmFilter="0.0,0.0; 0.25,0.07; 0.50,0.2; 0.75,0.467; 1.0,1.0">
                                          <p:stCondLst>
                                            <p:cond delay="0"/>
                                          </p:stCondLst>
                                        </p:cTn>
                                        <p:tgtEl>
                                          <p:spTgt spid="13"/>
                                        </p:tgtEl>
                                        <p:attrNameLst>
                                          <p:attrName>ppt_y</p:attrName>
                                        </p:attrNameLst>
                                      </p:cBhvr>
                                      <p:tavLst>
                                        <p:tav tm="0" fmla="#ppt_y-sin(pi*$)/3">
                                          <p:val>
                                            <p:fltVal val="0.5"/>
                                          </p:val>
                                        </p:tav>
                                        <p:tav tm="100000">
                                          <p:val>
                                            <p:fltVal val="1"/>
                                          </p:val>
                                        </p:tav>
                                      </p:tavLst>
                                    </p:anim>
                                    <p:anim calcmode="lin" valueType="num">
                                      <p:cBhvr>
                                        <p:cTn id="49" dur="664" tmFilter="0, 0; 0.125,0.2665; 0.25,0.4; 0.375,0.465; 0.5,0.5;  0.625,0.535; 0.75,0.6; 0.875,0.7335; 1,1">
                                          <p:stCondLst>
                                            <p:cond delay="664"/>
                                          </p:stCondLst>
                                        </p:cTn>
                                        <p:tgtEl>
                                          <p:spTgt spid="13"/>
                                        </p:tgtEl>
                                        <p:attrNameLst>
                                          <p:attrName>ppt_y</p:attrName>
                                        </p:attrNameLst>
                                      </p:cBhvr>
                                      <p:tavLst>
                                        <p:tav tm="0" fmla="#ppt_y-sin(pi*$)/9">
                                          <p:val>
                                            <p:fltVal val="0"/>
                                          </p:val>
                                        </p:tav>
                                        <p:tav tm="100000">
                                          <p:val>
                                            <p:fltVal val="1"/>
                                          </p:val>
                                        </p:tav>
                                      </p:tavLst>
                                    </p:anim>
                                    <p:anim calcmode="lin" valueType="num">
                                      <p:cBhvr>
                                        <p:cTn id="50" dur="332" tmFilter="0, 0; 0.125,0.2665; 0.25,0.4; 0.375,0.465; 0.5,0.5;  0.625,0.535; 0.75,0.6; 0.875,0.7335; 1,1">
                                          <p:stCondLst>
                                            <p:cond delay="1324"/>
                                          </p:stCondLst>
                                        </p:cTn>
                                        <p:tgtEl>
                                          <p:spTgt spid="13"/>
                                        </p:tgtEl>
                                        <p:attrNameLst>
                                          <p:attrName>ppt_y</p:attrName>
                                        </p:attrNameLst>
                                      </p:cBhvr>
                                      <p:tavLst>
                                        <p:tav tm="0" fmla="#ppt_y-sin(pi*$)/27">
                                          <p:val>
                                            <p:fltVal val="0"/>
                                          </p:val>
                                        </p:tav>
                                        <p:tav tm="100000">
                                          <p:val>
                                            <p:fltVal val="1"/>
                                          </p:val>
                                        </p:tav>
                                      </p:tavLst>
                                    </p:anim>
                                    <p:anim calcmode="lin" valueType="num">
                                      <p:cBhvr>
                                        <p:cTn id="51" dur="164" tmFilter="0, 0; 0.125,0.2665; 0.25,0.4; 0.375,0.465; 0.5,0.5;  0.625,0.535; 0.75,0.6; 0.875,0.7335; 1,1">
                                          <p:stCondLst>
                                            <p:cond delay="1656"/>
                                          </p:stCondLst>
                                        </p:cTn>
                                        <p:tgtEl>
                                          <p:spTgt spid="13"/>
                                        </p:tgtEl>
                                        <p:attrNameLst>
                                          <p:attrName>ppt_y</p:attrName>
                                        </p:attrNameLst>
                                      </p:cBhvr>
                                      <p:tavLst>
                                        <p:tav tm="0" fmla="#ppt_y-sin(pi*$)/81">
                                          <p:val>
                                            <p:fltVal val="0"/>
                                          </p:val>
                                        </p:tav>
                                        <p:tav tm="100000">
                                          <p:val>
                                            <p:fltVal val="1"/>
                                          </p:val>
                                        </p:tav>
                                      </p:tavLst>
                                    </p:anim>
                                    <p:animScale>
                                      <p:cBhvr>
                                        <p:cTn id="52" dur="26">
                                          <p:stCondLst>
                                            <p:cond delay="650"/>
                                          </p:stCondLst>
                                        </p:cTn>
                                        <p:tgtEl>
                                          <p:spTgt spid="13"/>
                                        </p:tgtEl>
                                      </p:cBhvr>
                                      <p:to x="100000" y="60000"/>
                                    </p:animScale>
                                    <p:animScale>
                                      <p:cBhvr>
                                        <p:cTn id="53" dur="166" decel="50000">
                                          <p:stCondLst>
                                            <p:cond delay="676"/>
                                          </p:stCondLst>
                                        </p:cTn>
                                        <p:tgtEl>
                                          <p:spTgt spid="13"/>
                                        </p:tgtEl>
                                      </p:cBhvr>
                                      <p:to x="100000" y="100000"/>
                                    </p:animScale>
                                    <p:animScale>
                                      <p:cBhvr>
                                        <p:cTn id="54" dur="26">
                                          <p:stCondLst>
                                            <p:cond delay="1312"/>
                                          </p:stCondLst>
                                        </p:cTn>
                                        <p:tgtEl>
                                          <p:spTgt spid="13"/>
                                        </p:tgtEl>
                                      </p:cBhvr>
                                      <p:to x="100000" y="80000"/>
                                    </p:animScale>
                                    <p:animScale>
                                      <p:cBhvr>
                                        <p:cTn id="55" dur="166" decel="50000">
                                          <p:stCondLst>
                                            <p:cond delay="1338"/>
                                          </p:stCondLst>
                                        </p:cTn>
                                        <p:tgtEl>
                                          <p:spTgt spid="13"/>
                                        </p:tgtEl>
                                      </p:cBhvr>
                                      <p:to x="100000" y="100000"/>
                                    </p:animScale>
                                    <p:animScale>
                                      <p:cBhvr>
                                        <p:cTn id="56" dur="26">
                                          <p:stCondLst>
                                            <p:cond delay="1642"/>
                                          </p:stCondLst>
                                        </p:cTn>
                                        <p:tgtEl>
                                          <p:spTgt spid="13"/>
                                        </p:tgtEl>
                                      </p:cBhvr>
                                      <p:to x="100000" y="90000"/>
                                    </p:animScale>
                                    <p:animScale>
                                      <p:cBhvr>
                                        <p:cTn id="57" dur="166" decel="50000">
                                          <p:stCondLst>
                                            <p:cond delay="1668"/>
                                          </p:stCondLst>
                                        </p:cTn>
                                        <p:tgtEl>
                                          <p:spTgt spid="13"/>
                                        </p:tgtEl>
                                      </p:cBhvr>
                                      <p:to x="100000" y="100000"/>
                                    </p:animScale>
                                    <p:animScale>
                                      <p:cBhvr>
                                        <p:cTn id="58" dur="26">
                                          <p:stCondLst>
                                            <p:cond delay="1808"/>
                                          </p:stCondLst>
                                        </p:cTn>
                                        <p:tgtEl>
                                          <p:spTgt spid="13"/>
                                        </p:tgtEl>
                                      </p:cBhvr>
                                      <p:to x="100000" y="95000"/>
                                    </p:animScale>
                                    <p:animScale>
                                      <p:cBhvr>
                                        <p:cTn id="59" dur="166" decel="50000">
                                          <p:stCondLst>
                                            <p:cond delay="1834"/>
                                          </p:stCondLst>
                                        </p:cTn>
                                        <p:tgtEl>
                                          <p:spTgt spid="13"/>
                                        </p:tgtEl>
                                      </p:cBhvr>
                                      <p:to x="100000" y="100000"/>
                                    </p:animScale>
                                  </p:childTnLst>
                                </p:cTn>
                              </p:par>
                            </p:childTnLst>
                          </p:cTn>
                        </p:par>
                        <p:par>
                          <p:cTn id="60" fill="hold">
                            <p:stCondLst>
                              <p:cond delay="2000"/>
                            </p:stCondLst>
                            <p:childTnLst>
                              <p:par>
                                <p:cTn id="61" presetID="26" presetClass="emph" presetSubtype="0" repeatCount="indefinite" fill="hold" nodeType="afterEffect">
                                  <p:stCondLst>
                                    <p:cond delay="0"/>
                                  </p:stCondLst>
                                  <p:childTnLst>
                                    <p:animEffect transition="out" filter="fade">
                                      <p:cBhvr>
                                        <p:cTn id="62" dur="500" tmFilter="0, 0; .2, .5; .8, .5; 1, 0"/>
                                        <p:tgtEl>
                                          <p:spTgt spid="50"/>
                                        </p:tgtEl>
                                      </p:cBhvr>
                                    </p:animEffect>
                                    <p:animScale>
                                      <p:cBhvr>
                                        <p:cTn id="63" dur="250" autoRev="1" fill="hold"/>
                                        <p:tgtEl>
                                          <p:spTgt spid="50"/>
                                        </p:tgtEl>
                                      </p:cBhvr>
                                      <p:by x="105000" y="105000"/>
                                    </p:animScale>
                                  </p:childTnLst>
                                </p:cTn>
                              </p:par>
                            </p:childTnLst>
                          </p:cTn>
                        </p:par>
                        <p:par>
                          <p:cTn id="64" fill="hold">
                            <p:stCondLst>
                              <p:cond delay="2500"/>
                            </p:stCondLst>
                            <p:childTnLst>
                              <p:par>
                                <p:cTn id="65" presetID="26" presetClass="emph" presetSubtype="0" repeatCount="indefinite" fill="hold" nodeType="afterEffect">
                                  <p:stCondLst>
                                    <p:cond delay="0"/>
                                  </p:stCondLst>
                                  <p:childTnLst>
                                    <p:animEffect transition="out" filter="fade">
                                      <p:cBhvr>
                                        <p:cTn id="66" dur="500" tmFilter="0, 0; .2, .5; .8, .5; 1, 0"/>
                                        <p:tgtEl>
                                          <p:spTgt spid="85"/>
                                        </p:tgtEl>
                                      </p:cBhvr>
                                    </p:animEffect>
                                    <p:animScale>
                                      <p:cBhvr>
                                        <p:cTn id="67" dur="250" autoRev="1" fill="hold"/>
                                        <p:tgtEl>
                                          <p:spTgt spid="85"/>
                                        </p:tgtEl>
                                      </p:cBhvr>
                                      <p:by x="105000" y="105000"/>
                                    </p:animScale>
                                  </p:childTnLst>
                                </p:cTn>
                              </p:par>
                            </p:childTnLst>
                          </p:cTn>
                        </p:par>
                      </p:childTnLst>
                    </p:cTn>
                  </p:par>
                  <p:par>
                    <p:cTn id="68" fill="hold">
                      <p:stCondLst>
                        <p:cond delay="indefinite"/>
                      </p:stCondLst>
                      <p:childTnLst>
                        <p:par>
                          <p:cTn id="69" fill="hold">
                            <p:stCondLst>
                              <p:cond delay="0"/>
                            </p:stCondLst>
                            <p:childTnLst>
                              <p:par>
                                <p:cTn id="70" presetID="30" presetClass="entr" presetSubtype="0" fill="hold" nodeType="clickEffect">
                                  <p:stCondLst>
                                    <p:cond delay="0"/>
                                  </p:stCondLst>
                                  <p:childTnLst>
                                    <p:set>
                                      <p:cBhvr>
                                        <p:cTn id="71" dur="1" fill="hold">
                                          <p:stCondLst>
                                            <p:cond delay="0"/>
                                          </p:stCondLst>
                                        </p:cTn>
                                        <p:tgtEl>
                                          <p:spTgt spid="85"/>
                                        </p:tgtEl>
                                        <p:attrNameLst>
                                          <p:attrName>style.visibility</p:attrName>
                                        </p:attrNameLst>
                                      </p:cBhvr>
                                      <p:to>
                                        <p:strVal val="visible"/>
                                      </p:to>
                                    </p:set>
                                    <p:animEffect transition="in" filter="fade">
                                      <p:cBhvr>
                                        <p:cTn id="72" dur="800" decel="100000"/>
                                        <p:tgtEl>
                                          <p:spTgt spid="85"/>
                                        </p:tgtEl>
                                      </p:cBhvr>
                                    </p:animEffect>
                                    <p:anim calcmode="lin" valueType="num">
                                      <p:cBhvr>
                                        <p:cTn id="73" dur="800" decel="100000" fill="hold"/>
                                        <p:tgtEl>
                                          <p:spTgt spid="85"/>
                                        </p:tgtEl>
                                        <p:attrNameLst>
                                          <p:attrName>style.rotation</p:attrName>
                                        </p:attrNameLst>
                                      </p:cBhvr>
                                      <p:tavLst>
                                        <p:tav tm="0">
                                          <p:val>
                                            <p:fltVal val="-90"/>
                                          </p:val>
                                        </p:tav>
                                        <p:tav tm="100000">
                                          <p:val>
                                            <p:fltVal val="0"/>
                                          </p:val>
                                        </p:tav>
                                      </p:tavLst>
                                    </p:anim>
                                    <p:anim calcmode="lin" valueType="num">
                                      <p:cBhvr>
                                        <p:cTn id="74" dur="800" decel="100000" fill="hold"/>
                                        <p:tgtEl>
                                          <p:spTgt spid="85"/>
                                        </p:tgtEl>
                                        <p:attrNameLst>
                                          <p:attrName>ppt_x</p:attrName>
                                        </p:attrNameLst>
                                      </p:cBhvr>
                                      <p:tavLst>
                                        <p:tav tm="0">
                                          <p:val>
                                            <p:strVal val="#ppt_x+0.4"/>
                                          </p:val>
                                        </p:tav>
                                        <p:tav tm="100000">
                                          <p:val>
                                            <p:strVal val="#ppt_x-0.05"/>
                                          </p:val>
                                        </p:tav>
                                      </p:tavLst>
                                    </p:anim>
                                    <p:anim calcmode="lin" valueType="num">
                                      <p:cBhvr>
                                        <p:cTn id="75" dur="800" decel="100000" fill="hold"/>
                                        <p:tgtEl>
                                          <p:spTgt spid="85"/>
                                        </p:tgtEl>
                                        <p:attrNameLst>
                                          <p:attrName>ppt_y</p:attrName>
                                        </p:attrNameLst>
                                      </p:cBhvr>
                                      <p:tavLst>
                                        <p:tav tm="0">
                                          <p:val>
                                            <p:strVal val="#ppt_y-0.4"/>
                                          </p:val>
                                        </p:tav>
                                        <p:tav tm="100000">
                                          <p:val>
                                            <p:strVal val="#ppt_y+0.1"/>
                                          </p:val>
                                        </p:tav>
                                      </p:tavLst>
                                    </p:anim>
                                    <p:anim calcmode="lin" valueType="num">
                                      <p:cBhvr>
                                        <p:cTn id="76" dur="200" accel="100000" fill="hold">
                                          <p:stCondLst>
                                            <p:cond delay="800"/>
                                          </p:stCondLst>
                                        </p:cTn>
                                        <p:tgtEl>
                                          <p:spTgt spid="85"/>
                                        </p:tgtEl>
                                        <p:attrNameLst>
                                          <p:attrName>ppt_x</p:attrName>
                                        </p:attrNameLst>
                                      </p:cBhvr>
                                      <p:tavLst>
                                        <p:tav tm="0">
                                          <p:val>
                                            <p:strVal val="#ppt_x-0.05"/>
                                          </p:val>
                                        </p:tav>
                                        <p:tav tm="100000">
                                          <p:val>
                                            <p:strVal val="#ppt_x"/>
                                          </p:val>
                                        </p:tav>
                                      </p:tavLst>
                                    </p:anim>
                                    <p:anim calcmode="lin" valueType="num">
                                      <p:cBhvr>
                                        <p:cTn id="77" dur="200" accel="100000" fill="hold">
                                          <p:stCondLst>
                                            <p:cond delay="800"/>
                                          </p:stCondLst>
                                        </p:cTn>
                                        <p:tgtEl>
                                          <p:spTgt spid="85"/>
                                        </p:tgtEl>
                                        <p:attrNameLst>
                                          <p:attrName>ppt_y</p:attrName>
                                        </p:attrNameLst>
                                      </p:cBhvr>
                                      <p:tavLst>
                                        <p:tav tm="0">
                                          <p:val>
                                            <p:strVal val="#ppt_y+0.1"/>
                                          </p:val>
                                        </p:tav>
                                        <p:tav tm="100000">
                                          <p:val>
                                            <p:strVal val="#ppt_y"/>
                                          </p:val>
                                        </p:tav>
                                      </p:tavLst>
                                    </p:anim>
                                  </p:childTnLst>
                                </p:cTn>
                              </p:par>
                              <p:par>
                                <p:cTn id="78" presetID="30" presetClass="entr" presetSubtype="0" fill="hold" nodeType="withEffect">
                                  <p:stCondLst>
                                    <p:cond delay="0"/>
                                  </p:stCondLst>
                                  <p:childTnLst>
                                    <p:set>
                                      <p:cBhvr>
                                        <p:cTn id="79" dur="1" fill="hold">
                                          <p:stCondLst>
                                            <p:cond delay="0"/>
                                          </p:stCondLst>
                                        </p:cTn>
                                        <p:tgtEl>
                                          <p:spTgt spid="100"/>
                                        </p:tgtEl>
                                        <p:attrNameLst>
                                          <p:attrName>style.visibility</p:attrName>
                                        </p:attrNameLst>
                                      </p:cBhvr>
                                      <p:to>
                                        <p:strVal val="visible"/>
                                      </p:to>
                                    </p:set>
                                    <p:animEffect transition="in" filter="fade">
                                      <p:cBhvr>
                                        <p:cTn id="80" dur="800" decel="100000"/>
                                        <p:tgtEl>
                                          <p:spTgt spid="100"/>
                                        </p:tgtEl>
                                      </p:cBhvr>
                                    </p:animEffect>
                                    <p:anim calcmode="lin" valueType="num">
                                      <p:cBhvr>
                                        <p:cTn id="81" dur="800" decel="100000" fill="hold"/>
                                        <p:tgtEl>
                                          <p:spTgt spid="100"/>
                                        </p:tgtEl>
                                        <p:attrNameLst>
                                          <p:attrName>style.rotation</p:attrName>
                                        </p:attrNameLst>
                                      </p:cBhvr>
                                      <p:tavLst>
                                        <p:tav tm="0">
                                          <p:val>
                                            <p:fltVal val="-90"/>
                                          </p:val>
                                        </p:tav>
                                        <p:tav tm="100000">
                                          <p:val>
                                            <p:fltVal val="0"/>
                                          </p:val>
                                        </p:tav>
                                      </p:tavLst>
                                    </p:anim>
                                    <p:anim calcmode="lin" valueType="num">
                                      <p:cBhvr>
                                        <p:cTn id="82" dur="800" decel="100000" fill="hold"/>
                                        <p:tgtEl>
                                          <p:spTgt spid="100"/>
                                        </p:tgtEl>
                                        <p:attrNameLst>
                                          <p:attrName>ppt_x</p:attrName>
                                        </p:attrNameLst>
                                      </p:cBhvr>
                                      <p:tavLst>
                                        <p:tav tm="0">
                                          <p:val>
                                            <p:strVal val="#ppt_x+0.4"/>
                                          </p:val>
                                        </p:tav>
                                        <p:tav tm="100000">
                                          <p:val>
                                            <p:strVal val="#ppt_x-0.05"/>
                                          </p:val>
                                        </p:tav>
                                      </p:tavLst>
                                    </p:anim>
                                    <p:anim calcmode="lin" valueType="num">
                                      <p:cBhvr>
                                        <p:cTn id="83" dur="800" decel="100000" fill="hold"/>
                                        <p:tgtEl>
                                          <p:spTgt spid="100"/>
                                        </p:tgtEl>
                                        <p:attrNameLst>
                                          <p:attrName>ppt_y</p:attrName>
                                        </p:attrNameLst>
                                      </p:cBhvr>
                                      <p:tavLst>
                                        <p:tav tm="0">
                                          <p:val>
                                            <p:strVal val="#ppt_y-0.4"/>
                                          </p:val>
                                        </p:tav>
                                        <p:tav tm="100000">
                                          <p:val>
                                            <p:strVal val="#ppt_y+0.1"/>
                                          </p:val>
                                        </p:tav>
                                      </p:tavLst>
                                    </p:anim>
                                    <p:anim calcmode="lin" valueType="num">
                                      <p:cBhvr>
                                        <p:cTn id="84" dur="200" accel="100000" fill="hold">
                                          <p:stCondLst>
                                            <p:cond delay="800"/>
                                          </p:stCondLst>
                                        </p:cTn>
                                        <p:tgtEl>
                                          <p:spTgt spid="100"/>
                                        </p:tgtEl>
                                        <p:attrNameLst>
                                          <p:attrName>ppt_x</p:attrName>
                                        </p:attrNameLst>
                                      </p:cBhvr>
                                      <p:tavLst>
                                        <p:tav tm="0">
                                          <p:val>
                                            <p:strVal val="#ppt_x-0.05"/>
                                          </p:val>
                                        </p:tav>
                                        <p:tav tm="100000">
                                          <p:val>
                                            <p:strVal val="#ppt_x"/>
                                          </p:val>
                                        </p:tav>
                                      </p:tavLst>
                                    </p:anim>
                                    <p:anim calcmode="lin" valueType="num">
                                      <p:cBhvr>
                                        <p:cTn id="85" dur="200" accel="100000" fill="hold">
                                          <p:stCondLst>
                                            <p:cond delay="800"/>
                                          </p:stCondLst>
                                        </p:cTn>
                                        <p:tgtEl>
                                          <p:spTgt spid="100"/>
                                        </p:tgtEl>
                                        <p:attrNameLst>
                                          <p:attrName>ppt_y</p:attrName>
                                        </p:attrNameLst>
                                      </p:cBhvr>
                                      <p:tavLst>
                                        <p:tav tm="0">
                                          <p:val>
                                            <p:strVal val="#ppt_y+0.1"/>
                                          </p:val>
                                        </p:tav>
                                        <p:tav tm="100000">
                                          <p:val>
                                            <p:strVal val="#ppt_y"/>
                                          </p:val>
                                        </p:tav>
                                      </p:tavLst>
                                    </p:anim>
                                  </p:childTnLst>
                                </p:cTn>
                              </p:par>
                              <p:par>
                                <p:cTn id="86" presetID="30" presetClass="entr" presetSubtype="0" fill="hold" nodeType="withEffect">
                                  <p:stCondLst>
                                    <p:cond delay="0"/>
                                  </p:stCondLst>
                                  <p:childTnLst>
                                    <p:set>
                                      <p:cBhvr>
                                        <p:cTn id="87" dur="1" fill="hold">
                                          <p:stCondLst>
                                            <p:cond delay="0"/>
                                          </p:stCondLst>
                                        </p:cTn>
                                        <p:tgtEl>
                                          <p:spTgt spid="50"/>
                                        </p:tgtEl>
                                        <p:attrNameLst>
                                          <p:attrName>style.visibility</p:attrName>
                                        </p:attrNameLst>
                                      </p:cBhvr>
                                      <p:to>
                                        <p:strVal val="visible"/>
                                      </p:to>
                                    </p:set>
                                    <p:animEffect transition="in" filter="fade">
                                      <p:cBhvr>
                                        <p:cTn id="88" dur="800" decel="100000"/>
                                        <p:tgtEl>
                                          <p:spTgt spid="50"/>
                                        </p:tgtEl>
                                      </p:cBhvr>
                                    </p:animEffect>
                                    <p:anim calcmode="lin" valueType="num">
                                      <p:cBhvr>
                                        <p:cTn id="89" dur="800" decel="100000" fill="hold"/>
                                        <p:tgtEl>
                                          <p:spTgt spid="50"/>
                                        </p:tgtEl>
                                        <p:attrNameLst>
                                          <p:attrName>style.rotation</p:attrName>
                                        </p:attrNameLst>
                                      </p:cBhvr>
                                      <p:tavLst>
                                        <p:tav tm="0">
                                          <p:val>
                                            <p:fltVal val="-90"/>
                                          </p:val>
                                        </p:tav>
                                        <p:tav tm="100000">
                                          <p:val>
                                            <p:fltVal val="0"/>
                                          </p:val>
                                        </p:tav>
                                      </p:tavLst>
                                    </p:anim>
                                    <p:anim calcmode="lin" valueType="num">
                                      <p:cBhvr>
                                        <p:cTn id="90" dur="800" decel="100000" fill="hold"/>
                                        <p:tgtEl>
                                          <p:spTgt spid="50"/>
                                        </p:tgtEl>
                                        <p:attrNameLst>
                                          <p:attrName>ppt_x</p:attrName>
                                        </p:attrNameLst>
                                      </p:cBhvr>
                                      <p:tavLst>
                                        <p:tav tm="0">
                                          <p:val>
                                            <p:strVal val="#ppt_x+0.4"/>
                                          </p:val>
                                        </p:tav>
                                        <p:tav tm="100000">
                                          <p:val>
                                            <p:strVal val="#ppt_x-0.05"/>
                                          </p:val>
                                        </p:tav>
                                      </p:tavLst>
                                    </p:anim>
                                    <p:anim calcmode="lin" valueType="num">
                                      <p:cBhvr>
                                        <p:cTn id="91" dur="800" decel="100000" fill="hold"/>
                                        <p:tgtEl>
                                          <p:spTgt spid="50"/>
                                        </p:tgtEl>
                                        <p:attrNameLst>
                                          <p:attrName>ppt_y</p:attrName>
                                        </p:attrNameLst>
                                      </p:cBhvr>
                                      <p:tavLst>
                                        <p:tav tm="0">
                                          <p:val>
                                            <p:strVal val="#ppt_y-0.4"/>
                                          </p:val>
                                        </p:tav>
                                        <p:tav tm="100000">
                                          <p:val>
                                            <p:strVal val="#ppt_y+0.1"/>
                                          </p:val>
                                        </p:tav>
                                      </p:tavLst>
                                    </p:anim>
                                    <p:anim calcmode="lin" valueType="num">
                                      <p:cBhvr>
                                        <p:cTn id="92" dur="200" accel="100000" fill="hold">
                                          <p:stCondLst>
                                            <p:cond delay="800"/>
                                          </p:stCondLst>
                                        </p:cTn>
                                        <p:tgtEl>
                                          <p:spTgt spid="50"/>
                                        </p:tgtEl>
                                        <p:attrNameLst>
                                          <p:attrName>ppt_x</p:attrName>
                                        </p:attrNameLst>
                                      </p:cBhvr>
                                      <p:tavLst>
                                        <p:tav tm="0">
                                          <p:val>
                                            <p:strVal val="#ppt_x-0.05"/>
                                          </p:val>
                                        </p:tav>
                                        <p:tav tm="100000">
                                          <p:val>
                                            <p:strVal val="#ppt_x"/>
                                          </p:val>
                                        </p:tav>
                                      </p:tavLst>
                                    </p:anim>
                                    <p:anim calcmode="lin" valueType="num">
                                      <p:cBhvr>
                                        <p:cTn id="93" dur="200" accel="100000" fill="hold">
                                          <p:stCondLst>
                                            <p:cond delay="800"/>
                                          </p:stCondLst>
                                        </p:cTn>
                                        <p:tgtEl>
                                          <p:spTgt spid="50"/>
                                        </p:tgtEl>
                                        <p:attrNameLst>
                                          <p:attrName>ppt_y</p:attrName>
                                        </p:attrNameLst>
                                      </p:cBhvr>
                                      <p:tavLst>
                                        <p:tav tm="0">
                                          <p:val>
                                            <p:strVal val="#ppt_y+0.1"/>
                                          </p:val>
                                        </p:tav>
                                        <p:tav tm="100000">
                                          <p:val>
                                            <p:strVal val="#ppt_y"/>
                                          </p:val>
                                        </p:tav>
                                      </p:tavLst>
                                    </p:anim>
                                  </p:childTnLst>
                                </p:cTn>
                              </p:par>
                              <p:par>
                                <p:cTn id="94" presetID="30" presetClass="entr" presetSubtype="0" fill="hold" nodeType="withEffect">
                                  <p:stCondLst>
                                    <p:cond delay="0"/>
                                  </p:stCondLst>
                                  <p:childTnLst>
                                    <p:set>
                                      <p:cBhvr>
                                        <p:cTn id="95" dur="1" fill="hold">
                                          <p:stCondLst>
                                            <p:cond delay="0"/>
                                          </p:stCondLst>
                                        </p:cTn>
                                        <p:tgtEl>
                                          <p:spTgt spid="65"/>
                                        </p:tgtEl>
                                        <p:attrNameLst>
                                          <p:attrName>style.visibility</p:attrName>
                                        </p:attrNameLst>
                                      </p:cBhvr>
                                      <p:to>
                                        <p:strVal val="visible"/>
                                      </p:to>
                                    </p:set>
                                    <p:animEffect transition="in" filter="fade">
                                      <p:cBhvr>
                                        <p:cTn id="96" dur="800" decel="100000"/>
                                        <p:tgtEl>
                                          <p:spTgt spid="65"/>
                                        </p:tgtEl>
                                      </p:cBhvr>
                                    </p:animEffect>
                                    <p:anim calcmode="lin" valueType="num">
                                      <p:cBhvr>
                                        <p:cTn id="97" dur="800" decel="100000" fill="hold"/>
                                        <p:tgtEl>
                                          <p:spTgt spid="65"/>
                                        </p:tgtEl>
                                        <p:attrNameLst>
                                          <p:attrName>style.rotation</p:attrName>
                                        </p:attrNameLst>
                                      </p:cBhvr>
                                      <p:tavLst>
                                        <p:tav tm="0">
                                          <p:val>
                                            <p:fltVal val="-90"/>
                                          </p:val>
                                        </p:tav>
                                        <p:tav tm="100000">
                                          <p:val>
                                            <p:fltVal val="0"/>
                                          </p:val>
                                        </p:tav>
                                      </p:tavLst>
                                    </p:anim>
                                    <p:anim calcmode="lin" valueType="num">
                                      <p:cBhvr>
                                        <p:cTn id="98" dur="800" decel="100000" fill="hold"/>
                                        <p:tgtEl>
                                          <p:spTgt spid="65"/>
                                        </p:tgtEl>
                                        <p:attrNameLst>
                                          <p:attrName>ppt_x</p:attrName>
                                        </p:attrNameLst>
                                      </p:cBhvr>
                                      <p:tavLst>
                                        <p:tav tm="0">
                                          <p:val>
                                            <p:strVal val="#ppt_x+0.4"/>
                                          </p:val>
                                        </p:tav>
                                        <p:tav tm="100000">
                                          <p:val>
                                            <p:strVal val="#ppt_x-0.05"/>
                                          </p:val>
                                        </p:tav>
                                      </p:tavLst>
                                    </p:anim>
                                    <p:anim calcmode="lin" valueType="num">
                                      <p:cBhvr>
                                        <p:cTn id="99" dur="800" decel="100000" fill="hold"/>
                                        <p:tgtEl>
                                          <p:spTgt spid="65"/>
                                        </p:tgtEl>
                                        <p:attrNameLst>
                                          <p:attrName>ppt_y</p:attrName>
                                        </p:attrNameLst>
                                      </p:cBhvr>
                                      <p:tavLst>
                                        <p:tav tm="0">
                                          <p:val>
                                            <p:strVal val="#ppt_y-0.4"/>
                                          </p:val>
                                        </p:tav>
                                        <p:tav tm="100000">
                                          <p:val>
                                            <p:strVal val="#ppt_y+0.1"/>
                                          </p:val>
                                        </p:tav>
                                      </p:tavLst>
                                    </p:anim>
                                    <p:anim calcmode="lin" valueType="num">
                                      <p:cBhvr>
                                        <p:cTn id="100" dur="200" accel="100000" fill="hold">
                                          <p:stCondLst>
                                            <p:cond delay="800"/>
                                          </p:stCondLst>
                                        </p:cTn>
                                        <p:tgtEl>
                                          <p:spTgt spid="65"/>
                                        </p:tgtEl>
                                        <p:attrNameLst>
                                          <p:attrName>ppt_x</p:attrName>
                                        </p:attrNameLst>
                                      </p:cBhvr>
                                      <p:tavLst>
                                        <p:tav tm="0">
                                          <p:val>
                                            <p:strVal val="#ppt_x-0.05"/>
                                          </p:val>
                                        </p:tav>
                                        <p:tav tm="100000">
                                          <p:val>
                                            <p:strVal val="#ppt_x"/>
                                          </p:val>
                                        </p:tav>
                                      </p:tavLst>
                                    </p:anim>
                                    <p:anim calcmode="lin" valueType="num">
                                      <p:cBhvr>
                                        <p:cTn id="101" dur="200" accel="100000" fill="hold">
                                          <p:stCondLst>
                                            <p:cond delay="800"/>
                                          </p:stCondLst>
                                        </p:cTn>
                                        <p:tgtEl>
                                          <p:spTgt spid="65"/>
                                        </p:tgtEl>
                                        <p:attrNameLst>
                                          <p:attrName>ppt_y</p:attrName>
                                        </p:attrNameLst>
                                      </p:cBhvr>
                                      <p:tavLst>
                                        <p:tav tm="0">
                                          <p:val>
                                            <p:strVal val="#ppt_y+0.1"/>
                                          </p:val>
                                        </p:tav>
                                        <p:tav tm="100000">
                                          <p:val>
                                            <p:strVal val="#ppt_y"/>
                                          </p:val>
                                        </p:tav>
                                      </p:tavLst>
                                    </p:anim>
                                  </p:childTnLst>
                                </p:cTn>
                              </p:par>
                              <p:par>
                                <p:cTn id="102" presetID="30" presetClass="entr" presetSubtype="0" fill="hold" nodeType="withEffect">
                                  <p:stCondLst>
                                    <p:cond delay="0"/>
                                  </p:stCondLst>
                                  <p:childTnLst>
                                    <p:set>
                                      <p:cBhvr>
                                        <p:cTn id="103" dur="1" fill="hold">
                                          <p:stCondLst>
                                            <p:cond delay="0"/>
                                          </p:stCondLst>
                                        </p:cTn>
                                        <p:tgtEl>
                                          <p:spTgt spid="29"/>
                                        </p:tgtEl>
                                        <p:attrNameLst>
                                          <p:attrName>style.visibility</p:attrName>
                                        </p:attrNameLst>
                                      </p:cBhvr>
                                      <p:to>
                                        <p:strVal val="visible"/>
                                      </p:to>
                                    </p:set>
                                    <p:animEffect transition="in" filter="fade">
                                      <p:cBhvr>
                                        <p:cTn id="104" dur="800" decel="100000"/>
                                        <p:tgtEl>
                                          <p:spTgt spid="29"/>
                                        </p:tgtEl>
                                      </p:cBhvr>
                                    </p:animEffect>
                                    <p:anim calcmode="lin" valueType="num">
                                      <p:cBhvr>
                                        <p:cTn id="105" dur="800" decel="100000" fill="hold"/>
                                        <p:tgtEl>
                                          <p:spTgt spid="29"/>
                                        </p:tgtEl>
                                        <p:attrNameLst>
                                          <p:attrName>style.rotation</p:attrName>
                                        </p:attrNameLst>
                                      </p:cBhvr>
                                      <p:tavLst>
                                        <p:tav tm="0">
                                          <p:val>
                                            <p:fltVal val="-90"/>
                                          </p:val>
                                        </p:tav>
                                        <p:tav tm="100000">
                                          <p:val>
                                            <p:fltVal val="0"/>
                                          </p:val>
                                        </p:tav>
                                      </p:tavLst>
                                    </p:anim>
                                    <p:anim calcmode="lin" valueType="num">
                                      <p:cBhvr>
                                        <p:cTn id="106" dur="800" decel="100000" fill="hold"/>
                                        <p:tgtEl>
                                          <p:spTgt spid="29"/>
                                        </p:tgtEl>
                                        <p:attrNameLst>
                                          <p:attrName>ppt_x</p:attrName>
                                        </p:attrNameLst>
                                      </p:cBhvr>
                                      <p:tavLst>
                                        <p:tav tm="0">
                                          <p:val>
                                            <p:strVal val="#ppt_x+0.4"/>
                                          </p:val>
                                        </p:tav>
                                        <p:tav tm="100000">
                                          <p:val>
                                            <p:strVal val="#ppt_x-0.05"/>
                                          </p:val>
                                        </p:tav>
                                      </p:tavLst>
                                    </p:anim>
                                    <p:anim calcmode="lin" valueType="num">
                                      <p:cBhvr>
                                        <p:cTn id="107" dur="800" decel="100000" fill="hold"/>
                                        <p:tgtEl>
                                          <p:spTgt spid="29"/>
                                        </p:tgtEl>
                                        <p:attrNameLst>
                                          <p:attrName>ppt_y</p:attrName>
                                        </p:attrNameLst>
                                      </p:cBhvr>
                                      <p:tavLst>
                                        <p:tav tm="0">
                                          <p:val>
                                            <p:strVal val="#ppt_y-0.4"/>
                                          </p:val>
                                        </p:tav>
                                        <p:tav tm="100000">
                                          <p:val>
                                            <p:strVal val="#ppt_y+0.1"/>
                                          </p:val>
                                        </p:tav>
                                      </p:tavLst>
                                    </p:anim>
                                    <p:anim calcmode="lin" valueType="num">
                                      <p:cBhvr>
                                        <p:cTn id="108" dur="200" accel="100000" fill="hold">
                                          <p:stCondLst>
                                            <p:cond delay="800"/>
                                          </p:stCondLst>
                                        </p:cTn>
                                        <p:tgtEl>
                                          <p:spTgt spid="29"/>
                                        </p:tgtEl>
                                        <p:attrNameLst>
                                          <p:attrName>ppt_x</p:attrName>
                                        </p:attrNameLst>
                                      </p:cBhvr>
                                      <p:tavLst>
                                        <p:tav tm="0">
                                          <p:val>
                                            <p:strVal val="#ppt_x-0.05"/>
                                          </p:val>
                                        </p:tav>
                                        <p:tav tm="100000">
                                          <p:val>
                                            <p:strVal val="#ppt_x"/>
                                          </p:val>
                                        </p:tav>
                                      </p:tavLst>
                                    </p:anim>
                                    <p:anim calcmode="lin" valueType="num">
                                      <p:cBhvr>
                                        <p:cTn id="109" dur="200" accel="100000" fill="hold">
                                          <p:stCondLst>
                                            <p:cond delay="800"/>
                                          </p:stCondLst>
                                        </p:cTn>
                                        <p:tgtEl>
                                          <p:spTgt spid="29"/>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3" grpId="0" animBg="1"/>
      <p:bldP spid="49"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251520" y="274638"/>
            <a:ext cx="8435280" cy="1143000"/>
          </a:xfrm>
          <a:solidFill>
            <a:schemeClr val="tx2"/>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a:noAutofit/>
          </a:bodyPr>
          <a:lstStyle/>
          <a:p>
            <a:pPr>
              <a:defRPr/>
            </a:pPr>
            <a:r>
              <a:rPr lang="en-US" sz="3600" dirty="0">
                <a:solidFill>
                  <a:schemeClr val="bg1"/>
                </a:solidFill>
              </a:rPr>
              <a:t>KAPAN METODE KUANTITATIF DIGUNAKAN</a:t>
            </a:r>
            <a:endParaRPr lang="id-ID" sz="3600" dirty="0">
              <a:solidFill>
                <a:schemeClr val="bg1"/>
              </a:solidFill>
            </a:endParaRPr>
          </a:p>
        </p:txBody>
      </p:sp>
      <p:sp>
        <p:nvSpPr>
          <p:cNvPr id="50178" name="Content Placeholder 1"/>
          <p:cNvSpPr>
            <a:spLocks noGrp="1"/>
          </p:cNvSpPr>
          <p:nvPr>
            <p:ph idx="1"/>
          </p:nvPr>
        </p:nvSpPr>
        <p:spPr>
          <a:xfrm>
            <a:off x="251520" y="1600200"/>
            <a:ext cx="8435280" cy="5069160"/>
          </a:xfrm>
          <a:solidFill>
            <a:schemeClr val="tx2"/>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a:lstStyle/>
          <a:p>
            <a:pPr marL="622300" indent="-514350">
              <a:buFont typeface="Wingdings 3" pitchFamily="18" charset="2"/>
              <a:buAutoNum type="arabicPeriod"/>
            </a:pPr>
            <a:r>
              <a:rPr lang="en-US" sz="2000" dirty="0" err="1">
                <a:solidFill>
                  <a:schemeClr val="bg1"/>
                </a:solidFill>
                <a:latin typeface="Arial Rounded MT Bold" pitchFamily="34" charset="0"/>
              </a:rPr>
              <a:t>Bila</a:t>
            </a:r>
            <a:r>
              <a:rPr lang="en-US" sz="2000" dirty="0">
                <a:solidFill>
                  <a:schemeClr val="bg1"/>
                </a:solidFill>
                <a:latin typeface="Arial Rounded MT Bold" pitchFamily="34" charset="0"/>
              </a:rPr>
              <a:t> </a:t>
            </a:r>
            <a:r>
              <a:rPr lang="en-US" sz="2000" dirty="0" err="1">
                <a:solidFill>
                  <a:schemeClr val="bg1"/>
                </a:solidFill>
                <a:latin typeface="Arial Rounded MT Bold" pitchFamily="34" charset="0"/>
              </a:rPr>
              <a:t>masalah</a:t>
            </a:r>
            <a:r>
              <a:rPr lang="en-US" sz="2000" dirty="0">
                <a:solidFill>
                  <a:schemeClr val="bg1"/>
                </a:solidFill>
                <a:latin typeface="Arial Rounded MT Bold" pitchFamily="34" charset="0"/>
              </a:rPr>
              <a:t> yang </a:t>
            </a:r>
            <a:r>
              <a:rPr lang="en-US" sz="2000" dirty="0" err="1">
                <a:solidFill>
                  <a:schemeClr val="bg1"/>
                </a:solidFill>
                <a:latin typeface="Arial Rounded MT Bold" pitchFamily="34" charset="0"/>
              </a:rPr>
              <a:t>merupakan</a:t>
            </a:r>
            <a:r>
              <a:rPr lang="en-US" sz="2000" dirty="0">
                <a:solidFill>
                  <a:schemeClr val="bg1"/>
                </a:solidFill>
                <a:latin typeface="Arial Rounded MT Bold" pitchFamily="34" charset="0"/>
              </a:rPr>
              <a:t> </a:t>
            </a:r>
            <a:r>
              <a:rPr lang="en-US" sz="2000" dirty="0" err="1">
                <a:solidFill>
                  <a:schemeClr val="bg1"/>
                </a:solidFill>
                <a:latin typeface="Arial Rounded MT Bold" pitchFamily="34" charset="0"/>
              </a:rPr>
              <a:t>titik</a:t>
            </a:r>
            <a:r>
              <a:rPr lang="en-US" sz="2000" dirty="0">
                <a:solidFill>
                  <a:schemeClr val="bg1"/>
                </a:solidFill>
                <a:latin typeface="Arial Rounded MT Bold" pitchFamily="34" charset="0"/>
              </a:rPr>
              <a:t> </a:t>
            </a:r>
            <a:r>
              <a:rPr lang="en-US" sz="2000" dirty="0" err="1">
                <a:solidFill>
                  <a:schemeClr val="bg1"/>
                </a:solidFill>
                <a:latin typeface="Arial Rounded MT Bold" pitchFamily="34" charset="0"/>
              </a:rPr>
              <a:t>tolak</a:t>
            </a:r>
            <a:r>
              <a:rPr lang="en-US" sz="2000" dirty="0">
                <a:solidFill>
                  <a:schemeClr val="bg1"/>
                </a:solidFill>
                <a:latin typeface="Arial Rounded MT Bold" pitchFamily="34" charset="0"/>
              </a:rPr>
              <a:t> </a:t>
            </a:r>
            <a:r>
              <a:rPr lang="en-US" sz="2000" dirty="0" err="1">
                <a:solidFill>
                  <a:schemeClr val="bg1"/>
                </a:solidFill>
                <a:latin typeface="Arial Rounded MT Bold" pitchFamily="34" charset="0"/>
              </a:rPr>
              <a:t>penelitian</a:t>
            </a:r>
            <a:r>
              <a:rPr lang="en-US" sz="2000" dirty="0">
                <a:solidFill>
                  <a:schemeClr val="bg1"/>
                </a:solidFill>
                <a:latin typeface="Arial Rounded MT Bold" pitchFamily="34" charset="0"/>
              </a:rPr>
              <a:t> </a:t>
            </a:r>
            <a:r>
              <a:rPr lang="en-US" sz="2000" dirty="0" err="1">
                <a:solidFill>
                  <a:schemeClr val="bg1"/>
                </a:solidFill>
                <a:latin typeface="Arial Rounded MT Bold" pitchFamily="34" charset="0"/>
              </a:rPr>
              <a:t>sudah</a:t>
            </a:r>
            <a:r>
              <a:rPr lang="en-US" sz="2000" dirty="0">
                <a:solidFill>
                  <a:schemeClr val="bg1"/>
                </a:solidFill>
                <a:latin typeface="Arial Rounded MT Bold" pitchFamily="34" charset="0"/>
              </a:rPr>
              <a:t> </a:t>
            </a:r>
            <a:r>
              <a:rPr lang="en-US" sz="2000" dirty="0" err="1">
                <a:solidFill>
                  <a:schemeClr val="bg1"/>
                </a:solidFill>
                <a:latin typeface="Arial Rounded MT Bold" pitchFamily="34" charset="0"/>
              </a:rPr>
              <a:t>jelas</a:t>
            </a:r>
            <a:endParaRPr lang="en-US" sz="2000" dirty="0">
              <a:solidFill>
                <a:schemeClr val="bg1"/>
              </a:solidFill>
              <a:latin typeface="Arial Rounded MT Bold" pitchFamily="34" charset="0"/>
            </a:endParaRPr>
          </a:p>
          <a:p>
            <a:pPr marL="622300" indent="-514350">
              <a:buFont typeface="Wingdings 3" pitchFamily="18" charset="2"/>
              <a:buAutoNum type="arabicPeriod"/>
            </a:pPr>
            <a:r>
              <a:rPr lang="en-US" sz="2000" dirty="0" err="1">
                <a:solidFill>
                  <a:schemeClr val="bg1"/>
                </a:solidFill>
                <a:latin typeface="Arial Rounded MT Bold" pitchFamily="34" charset="0"/>
              </a:rPr>
              <a:t>Bila</a:t>
            </a:r>
            <a:r>
              <a:rPr lang="en-US" sz="2000" dirty="0">
                <a:solidFill>
                  <a:schemeClr val="bg1"/>
                </a:solidFill>
                <a:latin typeface="Arial Rounded MT Bold" pitchFamily="34" charset="0"/>
              </a:rPr>
              <a:t> </a:t>
            </a:r>
            <a:r>
              <a:rPr lang="en-US" sz="2000" dirty="0" err="1">
                <a:solidFill>
                  <a:schemeClr val="bg1"/>
                </a:solidFill>
                <a:latin typeface="Arial Rounded MT Bold" pitchFamily="34" charset="0"/>
              </a:rPr>
              <a:t>peneliti</a:t>
            </a:r>
            <a:r>
              <a:rPr lang="en-US" sz="2000" dirty="0">
                <a:solidFill>
                  <a:schemeClr val="bg1"/>
                </a:solidFill>
                <a:latin typeface="Arial Rounded MT Bold" pitchFamily="34" charset="0"/>
              </a:rPr>
              <a:t> </a:t>
            </a:r>
            <a:r>
              <a:rPr lang="en-US" sz="2000" dirty="0" err="1">
                <a:solidFill>
                  <a:schemeClr val="bg1"/>
                </a:solidFill>
                <a:latin typeface="Arial Rounded MT Bold" pitchFamily="34" charset="0"/>
              </a:rPr>
              <a:t>ingin</a:t>
            </a:r>
            <a:r>
              <a:rPr lang="en-US" sz="2000" dirty="0">
                <a:solidFill>
                  <a:schemeClr val="bg1"/>
                </a:solidFill>
                <a:latin typeface="Arial Rounded MT Bold" pitchFamily="34" charset="0"/>
              </a:rPr>
              <a:t> </a:t>
            </a:r>
            <a:r>
              <a:rPr lang="en-US" sz="2000" dirty="0" err="1">
                <a:solidFill>
                  <a:schemeClr val="bg1"/>
                </a:solidFill>
                <a:latin typeface="Arial Rounded MT Bold" pitchFamily="34" charset="0"/>
              </a:rPr>
              <a:t>mendapatkan</a:t>
            </a:r>
            <a:r>
              <a:rPr lang="en-US" sz="2000" dirty="0">
                <a:solidFill>
                  <a:schemeClr val="bg1"/>
                </a:solidFill>
                <a:latin typeface="Arial Rounded MT Bold" pitchFamily="34" charset="0"/>
              </a:rPr>
              <a:t> </a:t>
            </a:r>
            <a:r>
              <a:rPr lang="en-US" sz="2000" dirty="0" err="1">
                <a:solidFill>
                  <a:schemeClr val="bg1"/>
                </a:solidFill>
                <a:latin typeface="Arial Rounded MT Bold" pitchFamily="34" charset="0"/>
              </a:rPr>
              <a:t>informasi</a:t>
            </a:r>
            <a:r>
              <a:rPr lang="en-US" sz="2000" dirty="0">
                <a:solidFill>
                  <a:schemeClr val="bg1"/>
                </a:solidFill>
                <a:latin typeface="Arial Rounded MT Bold" pitchFamily="34" charset="0"/>
              </a:rPr>
              <a:t> yang </a:t>
            </a:r>
            <a:r>
              <a:rPr lang="en-US" sz="2000" dirty="0" err="1">
                <a:solidFill>
                  <a:schemeClr val="bg1"/>
                </a:solidFill>
                <a:latin typeface="Arial Rounded MT Bold" pitchFamily="34" charset="0"/>
              </a:rPr>
              <a:t>luas</a:t>
            </a:r>
            <a:r>
              <a:rPr lang="en-US" sz="2000" dirty="0">
                <a:solidFill>
                  <a:schemeClr val="bg1"/>
                </a:solidFill>
                <a:latin typeface="Arial Rounded MT Bold" pitchFamily="34" charset="0"/>
              </a:rPr>
              <a:t> </a:t>
            </a:r>
            <a:r>
              <a:rPr lang="en-US" sz="2000" dirty="0" err="1">
                <a:solidFill>
                  <a:schemeClr val="bg1"/>
                </a:solidFill>
                <a:latin typeface="Arial Rounded MT Bold" pitchFamily="34" charset="0"/>
              </a:rPr>
              <a:t>dari</a:t>
            </a:r>
            <a:r>
              <a:rPr lang="en-US" sz="2000" dirty="0">
                <a:solidFill>
                  <a:schemeClr val="bg1"/>
                </a:solidFill>
                <a:latin typeface="Arial Rounded MT Bold" pitchFamily="34" charset="0"/>
              </a:rPr>
              <a:t> </a:t>
            </a:r>
            <a:r>
              <a:rPr lang="en-US" sz="2000" dirty="0" err="1">
                <a:solidFill>
                  <a:schemeClr val="bg1"/>
                </a:solidFill>
                <a:latin typeface="Arial Rounded MT Bold" pitchFamily="34" charset="0"/>
              </a:rPr>
              <a:t>suatu</a:t>
            </a:r>
            <a:r>
              <a:rPr lang="en-US" sz="2000" dirty="0">
                <a:solidFill>
                  <a:schemeClr val="bg1"/>
                </a:solidFill>
                <a:latin typeface="Arial Rounded MT Bold" pitchFamily="34" charset="0"/>
              </a:rPr>
              <a:t> </a:t>
            </a:r>
            <a:r>
              <a:rPr lang="en-US" sz="2000" dirty="0" err="1">
                <a:solidFill>
                  <a:schemeClr val="bg1"/>
                </a:solidFill>
                <a:latin typeface="Arial Rounded MT Bold" pitchFamily="34" charset="0"/>
              </a:rPr>
              <a:t>populasi</a:t>
            </a:r>
            <a:r>
              <a:rPr lang="en-US" sz="2000" dirty="0">
                <a:solidFill>
                  <a:schemeClr val="bg1"/>
                </a:solidFill>
                <a:latin typeface="Arial Rounded MT Bold" pitchFamily="34" charset="0"/>
              </a:rPr>
              <a:t>  (</a:t>
            </a:r>
            <a:r>
              <a:rPr lang="en-US" sz="2000" dirty="0" err="1">
                <a:solidFill>
                  <a:schemeClr val="bg1"/>
                </a:solidFill>
                <a:latin typeface="Arial Rounded MT Bold" pitchFamily="34" charset="0"/>
              </a:rPr>
              <a:t>Literasi</a:t>
            </a:r>
            <a:r>
              <a:rPr lang="en-US" sz="2000" dirty="0">
                <a:solidFill>
                  <a:schemeClr val="bg1"/>
                </a:solidFill>
                <a:latin typeface="Arial Rounded MT Bold" pitchFamily="34" charset="0"/>
              </a:rPr>
              <a:t> </a:t>
            </a:r>
            <a:r>
              <a:rPr lang="en-US" sz="2000" dirty="0" err="1">
                <a:solidFill>
                  <a:schemeClr val="bg1"/>
                </a:solidFill>
                <a:latin typeface="Arial Rounded MT Bold" pitchFamily="34" charset="0"/>
              </a:rPr>
              <a:t>matematis</a:t>
            </a:r>
            <a:r>
              <a:rPr lang="en-US" sz="2000" dirty="0">
                <a:solidFill>
                  <a:schemeClr val="bg1"/>
                </a:solidFill>
                <a:latin typeface="Arial Rounded MT Bold" pitchFamily="34" charset="0"/>
              </a:rPr>
              <a:t> </a:t>
            </a:r>
            <a:r>
              <a:rPr lang="en-US" sz="2000" dirty="0" err="1">
                <a:solidFill>
                  <a:schemeClr val="bg1"/>
                </a:solidFill>
                <a:latin typeface="Arial Rounded MT Bold" pitchFamily="34" charset="0"/>
              </a:rPr>
              <a:t>siswa</a:t>
            </a:r>
            <a:r>
              <a:rPr lang="en-US" sz="2000" dirty="0">
                <a:solidFill>
                  <a:schemeClr val="bg1"/>
                </a:solidFill>
                <a:latin typeface="Arial Rounded MT Bold" pitchFamily="34" charset="0"/>
              </a:rPr>
              <a:t> SMP se </a:t>
            </a:r>
            <a:r>
              <a:rPr lang="en-US" sz="2000" dirty="0" err="1">
                <a:solidFill>
                  <a:schemeClr val="bg1"/>
                </a:solidFill>
                <a:latin typeface="Arial Rounded MT Bold" pitchFamily="34" charset="0"/>
              </a:rPr>
              <a:t>Kabupaten</a:t>
            </a:r>
            <a:r>
              <a:rPr lang="en-US" sz="2000" dirty="0">
                <a:solidFill>
                  <a:schemeClr val="bg1"/>
                </a:solidFill>
                <a:latin typeface="Arial Rounded MT Bold" pitchFamily="34" charset="0"/>
              </a:rPr>
              <a:t> Bantul)</a:t>
            </a:r>
          </a:p>
          <a:p>
            <a:pPr marL="622300" indent="-514350">
              <a:buFont typeface="Wingdings 3" pitchFamily="18" charset="2"/>
              <a:buAutoNum type="arabicPeriod"/>
            </a:pPr>
            <a:r>
              <a:rPr lang="en-US" sz="2000" dirty="0" err="1">
                <a:solidFill>
                  <a:schemeClr val="bg1"/>
                </a:solidFill>
                <a:latin typeface="Arial Rounded MT Bold" pitchFamily="34" charset="0"/>
              </a:rPr>
              <a:t>Bila</a:t>
            </a:r>
            <a:r>
              <a:rPr lang="en-US" sz="2000" dirty="0">
                <a:solidFill>
                  <a:schemeClr val="bg1"/>
                </a:solidFill>
                <a:latin typeface="Arial Rounded MT Bold" pitchFamily="34" charset="0"/>
              </a:rPr>
              <a:t> </a:t>
            </a:r>
            <a:r>
              <a:rPr lang="en-US" sz="2000" dirty="0" err="1">
                <a:solidFill>
                  <a:schemeClr val="bg1"/>
                </a:solidFill>
                <a:latin typeface="Arial Rounded MT Bold" pitchFamily="34" charset="0"/>
              </a:rPr>
              <a:t>ingin</a:t>
            </a:r>
            <a:r>
              <a:rPr lang="en-US" sz="2000" dirty="0">
                <a:solidFill>
                  <a:schemeClr val="bg1"/>
                </a:solidFill>
                <a:latin typeface="Arial Rounded MT Bold" pitchFamily="34" charset="0"/>
              </a:rPr>
              <a:t> </a:t>
            </a:r>
            <a:r>
              <a:rPr lang="en-US" sz="2000" dirty="0" err="1">
                <a:solidFill>
                  <a:schemeClr val="bg1"/>
                </a:solidFill>
                <a:latin typeface="Arial Rounded MT Bold" pitchFamily="34" charset="0"/>
              </a:rPr>
              <a:t>diketahui</a:t>
            </a:r>
            <a:r>
              <a:rPr lang="en-US" sz="2000" dirty="0">
                <a:solidFill>
                  <a:schemeClr val="bg1"/>
                </a:solidFill>
                <a:latin typeface="Arial Rounded MT Bold" pitchFamily="34" charset="0"/>
              </a:rPr>
              <a:t> </a:t>
            </a:r>
            <a:r>
              <a:rPr lang="en-US" sz="2000" dirty="0" err="1">
                <a:solidFill>
                  <a:schemeClr val="bg1"/>
                </a:solidFill>
                <a:latin typeface="Arial Rounded MT Bold" pitchFamily="34" charset="0"/>
              </a:rPr>
              <a:t>pengaruh</a:t>
            </a:r>
            <a:r>
              <a:rPr lang="en-US" sz="2000" dirty="0">
                <a:solidFill>
                  <a:schemeClr val="bg1"/>
                </a:solidFill>
                <a:latin typeface="Arial Rounded MT Bold" pitchFamily="34" charset="0"/>
              </a:rPr>
              <a:t> </a:t>
            </a:r>
            <a:r>
              <a:rPr lang="en-US" sz="2000" dirty="0" err="1">
                <a:solidFill>
                  <a:schemeClr val="bg1"/>
                </a:solidFill>
                <a:latin typeface="Arial Rounded MT Bold" pitchFamily="34" charset="0"/>
              </a:rPr>
              <a:t>perlakuan</a:t>
            </a:r>
            <a:r>
              <a:rPr lang="en-US" sz="2000" dirty="0">
                <a:solidFill>
                  <a:schemeClr val="bg1"/>
                </a:solidFill>
                <a:latin typeface="Arial Rounded MT Bold" pitchFamily="34" charset="0"/>
              </a:rPr>
              <a:t>/treatment  </a:t>
            </a:r>
            <a:r>
              <a:rPr lang="en-US" sz="2000" dirty="0" err="1">
                <a:solidFill>
                  <a:schemeClr val="bg1"/>
                </a:solidFill>
                <a:latin typeface="Arial Rounded MT Bold" pitchFamily="34" charset="0"/>
              </a:rPr>
              <a:t>tertentu</a:t>
            </a:r>
            <a:r>
              <a:rPr lang="en-US" sz="2000" dirty="0">
                <a:solidFill>
                  <a:schemeClr val="bg1"/>
                </a:solidFill>
                <a:latin typeface="Arial Rounded MT Bold" pitchFamily="34" charset="0"/>
              </a:rPr>
              <a:t> </a:t>
            </a:r>
            <a:r>
              <a:rPr lang="en-US" sz="2000" dirty="0" err="1">
                <a:solidFill>
                  <a:schemeClr val="bg1"/>
                </a:solidFill>
                <a:latin typeface="Arial Rounded MT Bold" pitchFamily="34" charset="0"/>
              </a:rPr>
              <a:t>terhadap</a:t>
            </a:r>
            <a:r>
              <a:rPr lang="en-US" sz="2000" dirty="0">
                <a:solidFill>
                  <a:schemeClr val="bg1"/>
                </a:solidFill>
                <a:latin typeface="Arial Rounded MT Bold" pitchFamily="34" charset="0"/>
              </a:rPr>
              <a:t> yang lain (</a:t>
            </a:r>
            <a:r>
              <a:rPr lang="en-US" sz="2000" dirty="0" err="1">
                <a:solidFill>
                  <a:schemeClr val="bg1"/>
                </a:solidFill>
                <a:latin typeface="Arial Rounded MT Bold" pitchFamily="34" charset="0"/>
              </a:rPr>
              <a:t>Keefektifan</a:t>
            </a:r>
            <a:r>
              <a:rPr lang="en-US" sz="2000" dirty="0">
                <a:solidFill>
                  <a:schemeClr val="bg1"/>
                </a:solidFill>
                <a:latin typeface="Arial Rounded MT Bold" pitchFamily="34" charset="0"/>
              </a:rPr>
              <a:t> </a:t>
            </a:r>
            <a:r>
              <a:rPr lang="en-US" sz="2000" dirty="0" err="1">
                <a:solidFill>
                  <a:schemeClr val="bg1"/>
                </a:solidFill>
                <a:latin typeface="Arial Rounded MT Bold" pitchFamily="34" charset="0"/>
              </a:rPr>
              <a:t>Pendekatan</a:t>
            </a:r>
            <a:r>
              <a:rPr lang="en-US" sz="2000" dirty="0">
                <a:solidFill>
                  <a:schemeClr val="bg1"/>
                </a:solidFill>
                <a:latin typeface="Arial Rounded MT Bold" pitchFamily="34" charset="0"/>
              </a:rPr>
              <a:t> </a:t>
            </a:r>
            <a:r>
              <a:rPr lang="en-US" sz="2000" dirty="0" err="1">
                <a:solidFill>
                  <a:schemeClr val="bg1"/>
                </a:solidFill>
                <a:latin typeface="Arial Rounded MT Bold" pitchFamily="34" charset="0"/>
              </a:rPr>
              <a:t>Saintifik</a:t>
            </a:r>
            <a:r>
              <a:rPr lang="en-US" sz="2000" dirty="0">
                <a:solidFill>
                  <a:schemeClr val="bg1"/>
                </a:solidFill>
                <a:latin typeface="Arial Rounded MT Bold" pitchFamily="34" charset="0"/>
              </a:rPr>
              <a:t> </a:t>
            </a:r>
            <a:r>
              <a:rPr lang="en-US" sz="2000" dirty="0" err="1">
                <a:solidFill>
                  <a:schemeClr val="bg1"/>
                </a:solidFill>
                <a:latin typeface="Arial Rounded MT Bold" pitchFamily="34" charset="0"/>
              </a:rPr>
              <a:t>ditinjau</a:t>
            </a:r>
            <a:r>
              <a:rPr lang="en-US" sz="2000" dirty="0">
                <a:solidFill>
                  <a:schemeClr val="bg1"/>
                </a:solidFill>
                <a:latin typeface="Arial Rounded MT Bold" pitchFamily="34" charset="0"/>
              </a:rPr>
              <a:t> </a:t>
            </a:r>
            <a:r>
              <a:rPr lang="en-US" sz="2000" dirty="0" err="1">
                <a:solidFill>
                  <a:schemeClr val="bg1"/>
                </a:solidFill>
                <a:latin typeface="Arial Rounded MT Bold" pitchFamily="34" charset="0"/>
              </a:rPr>
              <a:t>dari</a:t>
            </a:r>
            <a:r>
              <a:rPr lang="en-US" sz="2000" dirty="0">
                <a:solidFill>
                  <a:schemeClr val="bg1"/>
                </a:solidFill>
                <a:latin typeface="Arial Rounded MT Bold" pitchFamily="34" charset="0"/>
              </a:rPr>
              <a:t> </a:t>
            </a:r>
            <a:r>
              <a:rPr lang="en-US" sz="2000" dirty="0" err="1">
                <a:solidFill>
                  <a:schemeClr val="bg1"/>
                </a:solidFill>
                <a:latin typeface="Arial Rounded MT Bold" pitchFamily="34" charset="0"/>
              </a:rPr>
              <a:t>Kemampuan</a:t>
            </a:r>
            <a:r>
              <a:rPr lang="en-US" sz="2000" dirty="0">
                <a:solidFill>
                  <a:schemeClr val="bg1"/>
                </a:solidFill>
                <a:latin typeface="Arial Rounded MT Bold" pitchFamily="34" charset="0"/>
              </a:rPr>
              <a:t> </a:t>
            </a:r>
            <a:r>
              <a:rPr lang="en-US" sz="2000" dirty="0" err="1">
                <a:solidFill>
                  <a:schemeClr val="bg1"/>
                </a:solidFill>
                <a:latin typeface="Arial Rounded MT Bold" pitchFamily="34" charset="0"/>
              </a:rPr>
              <a:t>berpikir</a:t>
            </a:r>
            <a:r>
              <a:rPr lang="en-US" sz="2000" dirty="0">
                <a:solidFill>
                  <a:schemeClr val="bg1"/>
                </a:solidFill>
                <a:latin typeface="Arial Rounded MT Bold" pitchFamily="34" charset="0"/>
              </a:rPr>
              <a:t> </a:t>
            </a:r>
            <a:r>
              <a:rPr lang="en-US" sz="2000" dirty="0" err="1">
                <a:solidFill>
                  <a:schemeClr val="bg1"/>
                </a:solidFill>
                <a:latin typeface="Arial Rounded MT Bold" pitchFamily="34" charset="0"/>
              </a:rPr>
              <a:t>kritis</a:t>
            </a:r>
            <a:r>
              <a:rPr lang="en-US" sz="2000" dirty="0">
                <a:solidFill>
                  <a:schemeClr val="bg1"/>
                </a:solidFill>
                <a:latin typeface="Arial Rounded MT Bold" pitchFamily="34" charset="0"/>
              </a:rPr>
              <a:t> </a:t>
            </a:r>
            <a:r>
              <a:rPr lang="en-US" sz="2000" dirty="0" err="1">
                <a:solidFill>
                  <a:schemeClr val="bg1"/>
                </a:solidFill>
                <a:latin typeface="Arial Rounded MT Bold" pitchFamily="34" charset="0"/>
              </a:rPr>
              <a:t>siswa</a:t>
            </a:r>
            <a:r>
              <a:rPr lang="en-US" sz="2000" dirty="0">
                <a:solidFill>
                  <a:schemeClr val="bg1"/>
                </a:solidFill>
                <a:latin typeface="Arial Rounded MT Bold" pitchFamily="34" charset="0"/>
              </a:rPr>
              <a:t>)</a:t>
            </a:r>
          </a:p>
          <a:p>
            <a:pPr marL="622300" indent="-514350">
              <a:buFont typeface="Wingdings 3" pitchFamily="18" charset="2"/>
              <a:buAutoNum type="arabicPeriod"/>
            </a:pPr>
            <a:r>
              <a:rPr lang="en-US" sz="2000" dirty="0" err="1">
                <a:solidFill>
                  <a:schemeClr val="bg1"/>
                </a:solidFill>
                <a:latin typeface="Arial Rounded MT Bold" pitchFamily="34" charset="0"/>
              </a:rPr>
              <a:t>Bila</a:t>
            </a:r>
            <a:r>
              <a:rPr lang="en-US" sz="2000" dirty="0">
                <a:solidFill>
                  <a:schemeClr val="bg1"/>
                </a:solidFill>
                <a:latin typeface="Arial Rounded MT Bold" pitchFamily="34" charset="0"/>
              </a:rPr>
              <a:t> </a:t>
            </a:r>
            <a:r>
              <a:rPr lang="en-US" sz="2000" dirty="0" err="1">
                <a:solidFill>
                  <a:schemeClr val="bg1"/>
                </a:solidFill>
                <a:latin typeface="Arial Rounded MT Bold" pitchFamily="34" charset="0"/>
              </a:rPr>
              <a:t>peneliti</a:t>
            </a:r>
            <a:r>
              <a:rPr lang="en-US" sz="2000" dirty="0">
                <a:solidFill>
                  <a:schemeClr val="bg1"/>
                </a:solidFill>
                <a:latin typeface="Arial Rounded MT Bold" pitchFamily="34" charset="0"/>
              </a:rPr>
              <a:t> </a:t>
            </a:r>
            <a:r>
              <a:rPr lang="en-US" sz="2000" dirty="0" err="1">
                <a:solidFill>
                  <a:schemeClr val="bg1"/>
                </a:solidFill>
                <a:latin typeface="Arial Rounded MT Bold" pitchFamily="34" charset="0"/>
              </a:rPr>
              <a:t>bermasud</a:t>
            </a:r>
            <a:r>
              <a:rPr lang="en-US" sz="2000" dirty="0">
                <a:solidFill>
                  <a:schemeClr val="bg1"/>
                </a:solidFill>
                <a:latin typeface="Arial Rounded MT Bold" pitchFamily="34" charset="0"/>
              </a:rPr>
              <a:t> </a:t>
            </a:r>
            <a:r>
              <a:rPr lang="en-US" sz="2000" dirty="0" err="1">
                <a:solidFill>
                  <a:schemeClr val="bg1"/>
                </a:solidFill>
                <a:latin typeface="Arial Rounded MT Bold" pitchFamily="34" charset="0"/>
              </a:rPr>
              <a:t>menguji</a:t>
            </a:r>
            <a:r>
              <a:rPr lang="en-US" sz="2000" dirty="0">
                <a:solidFill>
                  <a:schemeClr val="bg1"/>
                </a:solidFill>
                <a:latin typeface="Arial Rounded MT Bold" pitchFamily="34" charset="0"/>
              </a:rPr>
              <a:t> </a:t>
            </a:r>
            <a:r>
              <a:rPr lang="en-US" sz="2000" dirty="0" err="1">
                <a:solidFill>
                  <a:schemeClr val="bg1"/>
                </a:solidFill>
                <a:latin typeface="Arial Rounded MT Bold" pitchFamily="34" charset="0"/>
              </a:rPr>
              <a:t>hipotesis</a:t>
            </a:r>
            <a:r>
              <a:rPr lang="en-US" sz="2000" dirty="0">
                <a:solidFill>
                  <a:schemeClr val="bg1"/>
                </a:solidFill>
                <a:latin typeface="Arial Rounded MT Bold" pitchFamily="34" charset="0"/>
              </a:rPr>
              <a:t> </a:t>
            </a:r>
            <a:r>
              <a:rPr lang="en-US" sz="2000" dirty="0" err="1">
                <a:solidFill>
                  <a:schemeClr val="bg1"/>
                </a:solidFill>
                <a:latin typeface="Arial Rounded MT Bold" pitchFamily="34" charset="0"/>
              </a:rPr>
              <a:t>penelitian</a:t>
            </a:r>
            <a:r>
              <a:rPr lang="en-US" sz="2000" dirty="0">
                <a:solidFill>
                  <a:schemeClr val="bg1"/>
                </a:solidFill>
                <a:latin typeface="Arial Rounded MT Bold" pitchFamily="34" charset="0"/>
              </a:rPr>
              <a:t> (</a:t>
            </a:r>
            <a:r>
              <a:rPr lang="en-US" sz="2000" dirty="0" err="1">
                <a:solidFill>
                  <a:schemeClr val="bg1"/>
                </a:solidFill>
                <a:latin typeface="Arial Rounded MT Bold" pitchFamily="34" charset="0"/>
              </a:rPr>
              <a:t>Pengaruh</a:t>
            </a:r>
            <a:r>
              <a:rPr lang="en-US" sz="2000" dirty="0">
                <a:solidFill>
                  <a:schemeClr val="bg1"/>
                </a:solidFill>
                <a:latin typeface="Arial Rounded MT Bold" pitchFamily="34" charset="0"/>
              </a:rPr>
              <a:t> </a:t>
            </a:r>
            <a:r>
              <a:rPr lang="en-US" sz="2000" dirty="0" err="1">
                <a:solidFill>
                  <a:schemeClr val="bg1"/>
                </a:solidFill>
                <a:latin typeface="Arial Rounded MT Bold" pitchFamily="34" charset="0"/>
              </a:rPr>
              <a:t>penggunaan</a:t>
            </a:r>
            <a:r>
              <a:rPr lang="en-US" sz="2000" dirty="0">
                <a:solidFill>
                  <a:schemeClr val="bg1"/>
                </a:solidFill>
                <a:latin typeface="Arial Rounded MT Bold" pitchFamily="34" charset="0"/>
              </a:rPr>
              <a:t> Gadget </a:t>
            </a:r>
            <a:r>
              <a:rPr lang="en-US" sz="2000" dirty="0" err="1">
                <a:solidFill>
                  <a:schemeClr val="bg1"/>
                </a:solidFill>
                <a:latin typeface="Arial Rounded MT Bold" pitchFamily="34" charset="0"/>
              </a:rPr>
              <a:t>terhadap</a:t>
            </a:r>
            <a:r>
              <a:rPr lang="en-US" sz="2000" dirty="0">
                <a:solidFill>
                  <a:schemeClr val="bg1"/>
                </a:solidFill>
                <a:latin typeface="Arial Rounded MT Bold" pitchFamily="34" charset="0"/>
              </a:rPr>
              <a:t> </a:t>
            </a:r>
            <a:r>
              <a:rPr lang="en-US" sz="2000" dirty="0" err="1">
                <a:solidFill>
                  <a:schemeClr val="bg1"/>
                </a:solidFill>
                <a:latin typeface="Arial Rounded MT Bold" pitchFamily="34" charset="0"/>
              </a:rPr>
              <a:t>hasil</a:t>
            </a:r>
            <a:r>
              <a:rPr lang="en-US" sz="2000" dirty="0">
                <a:solidFill>
                  <a:schemeClr val="bg1"/>
                </a:solidFill>
                <a:latin typeface="Arial Rounded MT Bold" pitchFamily="34" charset="0"/>
              </a:rPr>
              <a:t> </a:t>
            </a:r>
            <a:r>
              <a:rPr lang="en-US" sz="2000" dirty="0" err="1">
                <a:solidFill>
                  <a:schemeClr val="bg1"/>
                </a:solidFill>
                <a:latin typeface="Arial Rounded MT Bold" pitchFamily="34" charset="0"/>
              </a:rPr>
              <a:t>belajar</a:t>
            </a:r>
            <a:r>
              <a:rPr lang="en-US" sz="2000" dirty="0">
                <a:solidFill>
                  <a:schemeClr val="bg1"/>
                </a:solidFill>
                <a:latin typeface="Arial Rounded MT Bold" pitchFamily="34" charset="0"/>
              </a:rPr>
              <a:t> </a:t>
            </a:r>
            <a:r>
              <a:rPr lang="en-US" sz="2000" dirty="0" err="1">
                <a:solidFill>
                  <a:schemeClr val="bg1"/>
                </a:solidFill>
                <a:latin typeface="Arial Rounded MT Bold" pitchFamily="34" charset="0"/>
              </a:rPr>
              <a:t>siswa</a:t>
            </a:r>
            <a:r>
              <a:rPr lang="en-US" sz="2000" dirty="0">
                <a:solidFill>
                  <a:schemeClr val="bg1"/>
                </a:solidFill>
                <a:latin typeface="Arial Rounded MT Bold" pitchFamily="34" charset="0"/>
              </a:rPr>
              <a:t>)</a:t>
            </a:r>
          </a:p>
          <a:p>
            <a:pPr marL="622300" indent="-514350">
              <a:buFont typeface="Wingdings 3" pitchFamily="18" charset="2"/>
              <a:buAutoNum type="arabicPeriod"/>
            </a:pPr>
            <a:r>
              <a:rPr lang="en-US" sz="2000" dirty="0" err="1">
                <a:solidFill>
                  <a:schemeClr val="bg1"/>
                </a:solidFill>
                <a:latin typeface="Arial Rounded MT Bold" pitchFamily="34" charset="0"/>
              </a:rPr>
              <a:t>Bila</a:t>
            </a:r>
            <a:r>
              <a:rPr lang="en-US" sz="2000" dirty="0">
                <a:solidFill>
                  <a:schemeClr val="bg1"/>
                </a:solidFill>
                <a:latin typeface="Arial Rounded MT Bold" pitchFamily="34" charset="0"/>
              </a:rPr>
              <a:t> </a:t>
            </a:r>
            <a:r>
              <a:rPr lang="en-US" sz="2000" dirty="0" err="1">
                <a:solidFill>
                  <a:schemeClr val="bg1"/>
                </a:solidFill>
                <a:latin typeface="Arial Rounded MT Bold" pitchFamily="34" charset="0"/>
              </a:rPr>
              <a:t>peneliti</a:t>
            </a:r>
            <a:r>
              <a:rPr lang="en-US" sz="2000" dirty="0">
                <a:solidFill>
                  <a:schemeClr val="bg1"/>
                </a:solidFill>
                <a:latin typeface="Arial Rounded MT Bold" pitchFamily="34" charset="0"/>
              </a:rPr>
              <a:t> </a:t>
            </a:r>
            <a:r>
              <a:rPr lang="en-US" sz="2000" dirty="0" err="1">
                <a:solidFill>
                  <a:schemeClr val="bg1"/>
                </a:solidFill>
                <a:latin typeface="Arial Rounded MT Bold" pitchFamily="34" charset="0"/>
              </a:rPr>
              <a:t>ingin</a:t>
            </a:r>
            <a:r>
              <a:rPr lang="en-US" sz="2000" dirty="0">
                <a:solidFill>
                  <a:schemeClr val="bg1"/>
                </a:solidFill>
                <a:latin typeface="Arial Rounded MT Bold" pitchFamily="34" charset="0"/>
              </a:rPr>
              <a:t> </a:t>
            </a:r>
            <a:r>
              <a:rPr lang="en-US" sz="2000" dirty="0" err="1">
                <a:solidFill>
                  <a:schemeClr val="bg1"/>
                </a:solidFill>
                <a:latin typeface="Arial Rounded MT Bold" pitchFamily="34" charset="0"/>
              </a:rPr>
              <a:t>mendapatkan</a:t>
            </a:r>
            <a:r>
              <a:rPr lang="en-US" sz="2000" dirty="0">
                <a:solidFill>
                  <a:schemeClr val="bg1"/>
                </a:solidFill>
                <a:latin typeface="Arial Rounded MT Bold" pitchFamily="34" charset="0"/>
              </a:rPr>
              <a:t> data yang </a:t>
            </a:r>
            <a:r>
              <a:rPr lang="en-US" sz="2000" dirty="0" err="1">
                <a:solidFill>
                  <a:schemeClr val="bg1"/>
                </a:solidFill>
                <a:latin typeface="Arial Rounded MT Bold" pitchFamily="34" charset="0"/>
              </a:rPr>
              <a:t>akurat</a:t>
            </a:r>
            <a:r>
              <a:rPr lang="en-US" sz="2000" dirty="0">
                <a:solidFill>
                  <a:schemeClr val="bg1"/>
                </a:solidFill>
                <a:latin typeface="Arial Rounded MT Bold" pitchFamily="34" charset="0"/>
              </a:rPr>
              <a:t>, </a:t>
            </a:r>
            <a:r>
              <a:rPr lang="en-US" sz="2000" dirty="0" err="1">
                <a:solidFill>
                  <a:schemeClr val="bg1"/>
                </a:solidFill>
                <a:latin typeface="Arial Rounded MT Bold" pitchFamily="34" charset="0"/>
              </a:rPr>
              <a:t>berdasarkan</a:t>
            </a:r>
            <a:r>
              <a:rPr lang="en-US" sz="2000" dirty="0">
                <a:solidFill>
                  <a:schemeClr val="bg1"/>
                </a:solidFill>
                <a:latin typeface="Arial Rounded MT Bold" pitchFamily="34" charset="0"/>
              </a:rPr>
              <a:t> </a:t>
            </a:r>
            <a:r>
              <a:rPr lang="en-US" sz="2000" dirty="0" err="1">
                <a:solidFill>
                  <a:schemeClr val="bg1"/>
                </a:solidFill>
                <a:latin typeface="Arial Rounded MT Bold" pitchFamily="34" charset="0"/>
              </a:rPr>
              <a:t>fenomena</a:t>
            </a:r>
            <a:r>
              <a:rPr lang="en-US" sz="2000" dirty="0">
                <a:solidFill>
                  <a:schemeClr val="bg1"/>
                </a:solidFill>
                <a:latin typeface="Arial Rounded MT Bold" pitchFamily="34" charset="0"/>
              </a:rPr>
              <a:t> yang </a:t>
            </a:r>
            <a:r>
              <a:rPr lang="en-US" sz="2000" dirty="0" err="1">
                <a:solidFill>
                  <a:schemeClr val="bg1"/>
                </a:solidFill>
                <a:latin typeface="Arial Rounded MT Bold" pitchFamily="34" charset="0"/>
              </a:rPr>
              <a:t>empiris</a:t>
            </a:r>
            <a:r>
              <a:rPr lang="en-US" sz="2000" dirty="0">
                <a:solidFill>
                  <a:schemeClr val="bg1"/>
                </a:solidFill>
                <a:latin typeface="Arial Rounded MT Bold" pitchFamily="34" charset="0"/>
              </a:rPr>
              <a:t> </a:t>
            </a:r>
            <a:r>
              <a:rPr lang="en-US" sz="2000" dirty="0" err="1">
                <a:solidFill>
                  <a:schemeClr val="bg1"/>
                </a:solidFill>
                <a:latin typeface="Arial Rounded MT Bold" pitchFamily="34" charset="0"/>
              </a:rPr>
              <a:t>dan</a:t>
            </a:r>
            <a:r>
              <a:rPr lang="en-US" sz="2000" dirty="0">
                <a:solidFill>
                  <a:schemeClr val="bg1"/>
                </a:solidFill>
                <a:latin typeface="Arial Rounded MT Bold" pitchFamily="34" charset="0"/>
              </a:rPr>
              <a:t> </a:t>
            </a:r>
            <a:r>
              <a:rPr lang="en-US" sz="2000" dirty="0" err="1">
                <a:solidFill>
                  <a:schemeClr val="bg1"/>
                </a:solidFill>
                <a:latin typeface="Arial Rounded MT Bold" pitchFamily="34" charset="0"/>
              </a:rPr>
              <a:t>dapat</a:t>
            </a:r>
            <a:r>
              <a:rPr lang="en-US" sz="2000" dirty="0">
                <a:solidFill>
                  <a:schemeClr val="bg1"/>
                </a:solidFill>
                <a:latin typeface="Arial Rounded MT Bold" pitchFamily="34" charset="0"/>
              </a:rPr>
              <a:t> </a:t>
            </a:r>
            <a:r>
              <a:rPr lang="en-US" sz="2000" dirty="0" err="1">
                <a:solidFill>
                  <a:schemeClr val="bg1"/>
                </a:solidFill>
                <a:latin typeface="Arial Rounded MT Bold" pitchFamily="34" charset="0"/>
              </a:rPr>
              <a:t>diukur</a:t>
            </a:r>
            <a:endParaRPr lang="en-US" sz="2000" dirty="0">
              <a:solidFill>
                <a:schemeClr val="bg1"/>
              </a:solidFill>
              <a:latin typeface="Arial Rounded MT Bold" pitchFamily="34" charset="0"/>
            </a:endParaRPr>
          </a:p>
          <a:p>
            <a:pPr marL="622300" indent="-514350">
              <a:buFont typeface="Wingdings 3" pitchFamily="18" charset="2"/>
              <a:buAutoNum type="arabicPeriod"/>
            </a:pPr>
            <a:r>
              <a:rPr lang="en-US" sz="2000" dirty="0" err="1">
                <a:solidFill>
                  <a:schemeClr val="bg1"/>
                </a:solidFill>
                <a:latin typeface="Arial Rounded MT Bold" pitchFamily="34" charset="0"/>
              </a:rPr>
              <a:t>Bila</a:t>
            </a:r>
            <a:r>
              <a:rPr lang="en-US" sz="2000" dirty="0">
                <a:solidFill>
                  <a:schemeClr val="bg1"/>
                </a:solidFill>
                <a:latin typeface="Arial Rounded MT Bold" pitchFamily="34" charset="0"/>
              </a:rPr>
              <a:t> </a:t>
            </a:r>
            <a:r>
              <a:rPr lang="en-US" sz="2000" dirty="0" err="1">
                <a:solidFill>
                  <a:schemeClr val="bg1"/>
                </a:solidFill>
                <a:latin typeface="Arial Rounded MT Bold" pitchFamily="34" charset="0"/>
              </a:rPr>
              <a:t>ingin</a:t>
            </a:r>
            <a:r>
              <a:rPr lang="en-US" sz="2000" dirty="0">
                <a:solidFill>
                  <a:schemeClr val="bg1"/>
                </a:solidFill>
                <a:latin typeface="Arial Rounded MT Bold" pitchFamily="34" charset="0"/>
              </a:rPr>
              <a:t> </a:t>
            </a:r>
            <a:r>
              <a:rPr lang="en-US" sz="2000" dirty="0" err="1">
                <a:solidFill>
                  <a:schemeClr val="bg1"/>
                </a:solidFill>
                <a:latin typeface="Arial Rounded MT Bold" pitchFamily="34" charset="0"/>
              </a:rPr>
              <a:t>menguji</a:t>
            </a:r>
            <a:r>
              <a:rPr lang="en-US" sz="2000" dirty="0">
                <a:solidFill>
                  <a:schemeClr val="bg1"/>
                </a:solidFill>
                <a:latin typeface="Arial Rounded MT Bold" pitchFamily="34" charset="0"/>
              </a:rPr>
              <a:t> </a:t>
            </a:r>
            <a:r>
              <a:rPr lang="en-US" sz="2000" dirty="0" err="1">
                <a:solidFill>
                  <a:schemeClr val="bg1"/>
                </a:solidFill>
                <a:latin typeface="Arial Rounded MT Bold" pitchFamily="34" charset="0"/>
              </a:rPr>
              <a:t>terhadap</a:t>
            </a:r>
            <a:r>
              <a:rPr lang="en-US" sz="2000" dirty="0">
                <a:solidFill>
                  <a:schemeClr val="bg1"/>
                </a:solidFill>
                <a:latin typeface="Arial Rounded MT Bold" pitchFamily="34" charset="0"/>
              </a:rPr>
              <a:t> </a:t>
            </a:r>
            <a:r>
              <a:rPr lang="en-US" sz="2000" dirty="0" err="1">
                <a:solidFill>
                  <a:schemeClr val="bg1"/>
                </a:solidFill>
                <a:latin typeface="Arial Rounded MT Bold" pitchFamily="34" charset="0"/>
              </a:rPr>
              <a:t>adanya</a:t>
            </a:r>
            <a:r>
              <a:rPr lang="en-US" sz="2000" dirty="0">
                <a:solidFill>
                  <a:schemeClr val="bg1"/>
                </a:solidFill>
                <a:latin typeface="Arial Rounded MT Bold" pitchFamily="34" charset="0"/>
              </a:rPr>
              <a:t> </a:t>
            </a:r>
            <a:r>
              <a:rPr lang="en-US" sz="2000" dirty="0" err="1">
                <a:solidFill>
                  <a:schemeClr val="bg1"/>
                </a:solidFill>
                <a:latin typeface="Arial Rounded MT Bold" pitchFamily="34" charset="0"/>
              </a:rPr>
              <a:t>keragu-raguan</a:t>
            </a:r>
            <a:r>
              <a:rPr lang="en-US" sz="2000" dirty="0">
                <a:solidFill>
                  <a:schemeClr val="bg1"/>
                </a:solidFill>
                <a:latin typeface="Arial Rounded MT Bold" pitchFamily="34" charset="0"/>
              </a:rPr>
              <a:t> </a:t>
            </a:r>
            <a:r>
              <a:rPr lang="en-US" sz="2000" dirty="0" err="1">
                <a:solidFill>
                  <a:schemeClr val="bg1"/>
                </a:solidFill>
                <a:latin typeface="Arial Rounded MT Bold" pitchFamily="34" charset="0"/>
              </a:rPr>
              <a:t>tentang</a:t>
            </a:r>
            <a:r>
              <a:rPr lang="en-US" sz="2000" dirty="0">
                <a:solidFill>
                  <a:schemeClr val="bg1"/>
                </a:solidFill>
                <a:latin typeface="Arial Rounded MT Bold" pitchFamily="34" charset="0"/>
              </a:rPr>
              <a:t> </a:t>
            </a:r>
            <a:r>
              <a:rPr lang="en-US" sz="2000" dirty="0" err="1">
                <a:solidFill>
                  <a:schemeClr val="bg1"/>
                </a:solidFill>
                <a:latin typeface="Arial Rounded MT Bold" pitchFamily="34" charset="0"/>
              </a:rPr>
              <a:t>validitas</a:t>
            </a:r>
            <a:r>
              <a:rPr lang="en-US" sz="2000" dirty="0">
                <a:solidFill>
                  <a:schemeClr val="bg1"/>
                </a:solidFill>
                <a:latin typeface="Arial Rounded MT Bold" pitchFamily="34" charset="0"/>
              </a:rPr>
              <a:t> </a:t>
            </a:r>
            <a:r>
              <a:rPr lang="en-US" sz="2000" dirty="0" err="1">
                <a:solidFill>
                  <a:schemeClr val="bg1"/>
                </a:solidFill>
                <a:latin typeface="Arial Rounded MT Bold" pitchFamily="34" charset="0"/>
              </a:rPr>
              <a:t>pengetahuan</a:t>
            </a:r>
            <a:r>
              <a:rPr lang="en-US" sz="2000" dirty="0">
                <a:solidFill>
                  <a:schemeClr val="bg1"/>
                </a:solidFill>
                <a:latin typeface="Arial Rounded MT Bold" pitchFamily="34" charset="0"/>
              </a:rPr>
              <a:t>, </a:t>
            </a:r>
            <a:r>
              <a:rPr lang="en-US" sz="2000" dirty="0" err="1">
                <a:solidFill>
                  <a:schemeClr val="bg1"/>
                </a:solidFill>
                <a:latin typeface="Arial Rounded MT Bold" pitchFamily="34" charset="0"/>
              </a:rPr>
              <a:t>teori</a:t>
            </a:r>
            <a:r>
              <a:rPr lang="en-US" sz="2000" dirty="0">
                <a:solidFill>
                  <a:schemeClr val="bg1"/>
                </a:solidFill>
                <a:latin typeface="Arial Rounded MT Bold" pitchFamily="34" charset="0"/>
              </a:rPr>
              <a:t> dan </a:t>
            </a:r>
            <a:r>
              <a:rPr lang="en-US" sz="2000" dirty="0" err="1">
                <a:solidFill>
                  <a:schemeClr val="bg1"/>
                </a:solidFill>
                <a:latin typeface="Arial Rounded MT Bold" pitchFamily="34" charset="0"/>
              </a:rPr>
              <a:t>produk</a:t>
            </a:r>
            <a:r>
              <a:rPr lang="en-US" sz="2000" dirty="0">
                <a:solidFill>
                  <a:schemeClr val="bg1"/>
                </a:solidFill>
                <a:latin typeface="Arial Rounded MT Bold" pitchFamily="34" charset="0"/>
              </a:rPr>
              <a:t> </a:t>
            </a:r>
            <a:r>
              <a:rPr lang="en-US" sz="2000" dirty="0" err="1">
                <a:solidFill>
                  <a:schemeClr val="bg1"/>
                </a:solidFill>
                <a:latin typeface="Arial Rounded MT Bold" pitchFamily="34" charset="0"/>
              </a:rPr>
              <a:t>tertentu</a:t>
            </a:r>
            <a:endParaRPr lang="en-US" sz="2000" dirty="0">
              <a:solidFill>
                <a:schemeClr val="bg1"/>
              </a:solidFill>
              <a:latin typeface="Arial Rounded MT Bold" pitchFamily="34" charset="0"/>
            </a:endParaRPr>
          </a:p>
          <a:p>
            <a:pPr marL="622300" indent="-514350">
              <a:buFont typeface="Wingdings 3" pitchFamily="18" charset="2"/>
              <a:buAutoNum type="arabicPeriod"/>
            </a:pPr>
            <a:endParaRPr lang="id-ID" sz="2000" dirty="0"/>
          </a:p>
        </p:txBody>
      </p:sp>
    </p:spTree>
    <p:extLst>
      <p:ext uri="{BB962C8B-B14F-4D97-AF65-F5344CB8AC3E}">
        <p14:creationId xmlns:p14="http://schemas.microsoft.com/office/powerpoint/2010/main" val="1399478872"/>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70E73662-7FB6-44C4-9486-29D72EE70D34}"/>
              </a:ext>
            </a:extLst>
          </p:cNvPr>
          <p:cNvPicPr>
            <a:picLocks noChangeAspect="1"/>
          </p:cNvPicPr>
          <p:nvPr/>
        </p:nvPicPr>
        <p:blipFill>
          <a:blip r:embed="rId2"/>
          <a:stretch>
            <a:fillRect/>
          </a:stretch>
        </p:blipFill>
        <p:spPr>
          <a:xfrm>
            <a:off x="5436097" y="574968"/>
            <a:ext cx="3107858" cy="4176464"/>
          </a:xfrm>
          <a:prstGeom prst="rect">
            <a:avLst/>
          </a:prstGeom>
        </p:spPr>
      </p:pic>
      <p:pic>
        <p:nvPicPr>
          <p:cNvPr id="6" name="Picture 5">
            <a:extLst>
              <a:ext uri="{FF2B5EF4-FFF2-40B4-BE49-F238E27FC236}">
                <a16:creationId xmlns:a16="http://schemas.microsoft.com/office/drawing/2014/main" id="{3D5943C9-EF66-4B2B-99AE-1708C5B1DFF5}"/>
              </a:ext>
            </a:extLst>
          </p:cNvPr>
          <p:cNvPicPr>
            <a:picLocks noChangeAspect="1"/>
          </p:cNvPicPr>
          <p:nvPr/>
        </p:nvPicPr>
        <p:blipFill>
          <a:blip r:embed="rId2"/>
          <a:stretch>
            <a:fillRect/>
          </a:stretch>
        </p:blipFill>
        <p:spPr>
          <a:xfrm>
            <a:off x="3419872" y="908720"/>
            <a:ext cx="3375777" cy="4536504"/>
          </a:xfrm>
          <a:prstGeom prst="rect">
            <a:avLst/>
          </a:prstGeom>
        </p:spPr>
      </p:pic>
      <p:pic>
        <p:nvPicPr>
          <p:cNvPr id="5" name="Picture 4">
            <a:extLst>
              <a:ext uri="{FF2B5EF4-FFF2-40B4-BE49-F238E27FC236}">
                <a16:creationId xmlns:a16="http://schemas.microsoft.com/office/drawing/2014/main" id="{044ADD53-4B95-4B4C-B3D7-E711E4037396}"/>
              </a:ext>
            </a:extLst>
          </p:cNvPr>
          <p:cNvPicPr>
            <a:picLocks noChangeAspect="1"/>
          </p:cNvPicPr>
          <p:nvPr/>
        </p:nvPicPr>
        <p:blipFill>
          <a:blip r:embed="rId2"/>
          <a:stretch>
            <a:fillRect/>
          </a:stretch>
        </p:blipFill>
        <p:spPr>
          <a:xfrm>
            <a:off x="610339" y="1556792"/>
            <a:ext cx="3475113" cy="4669996"/>
          </a:xfrm>
          <a:prstGeom prst="rect">
            <a:avLst/>
          </a:prstGeom>
        </p:spPr>
      </p:pic>
    </p:spTree>
    <p:extLst>
      <p:ext uri="{BB962C8B-B14F-4D97-AF65-F5344CB8AC3E}">
        <p14:creationId xmlns:p14="http://schemas.microsoft.com/office/powerpoint/2010/main" val="2010932379"/>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86018" name="TextBox 29"/>
          <p:cNvSpPr txBox="1">
            <a:spLocks noChangeArrowheads="1"/>
          </p:cNvSpPr>
          <p:nvPr/>
        </p:nvSpPr>
        <p:spPr bwMode="auto">
          <a:xfrm>
            <a:off x="357188" y="4500634"/>
            <a:ext cx="3286125"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id-ID" sz="2800" b="1" i="0" u="none" strike="noStrike" kern="1200" cap="none" spc="0" normalizeH="0" baseline="0" noProof="0">
                <a:ln>
                  <a:noFill/>
                </a:ln>
                <a:solidFill>
                  <a:srgbClr val="FFFFFF"/>
                </a:solidFill>
                <a:effectLst/>
                <a:uLnTx/>
                <a:uFillTx/>
                <a:latin typeface="Arial" pitchFamily="34" charset="0"/>
                <a:ea typeface="+mn-ea"/>
                <a:cs typeface="Arial"/>
              </a:rPr>
              <a:t>LANDASAN FILSAFAT MET PENELITIAN</a:t>
            </a:r>
            <a:r>
              <a:rPr kumimoji="0" lang="en-US" sz="2800" b="1" i="0" u="none" strike="noStrike" kern="1200" cap="none" spc="0" normalizeH="0" baseline="0" noProof="0">
                <a:ln>
                  <a:noFill/>
                </a:ln>
                <a:solidFill>
                  <a:srgbClr val="FFFFFF"/>
                </a:solidFill>
                <a:effectLst/>
                <a:uLnTx/>
                <a:uFillTx/>
                <a:latin typeface="Arial" pitchFamily="34" charset="0"/>
                <a:ea typeface="+mn-ea"/>
                <a:cs typeface="Arial"/>
              </a:rPr>
              <a:t> </a:t>
            </a:r>
            <a:endParaRPr kumimoji="0" lang="id-ID" sz="2800" b="1" i="0" u="none" strike="noStrike" kern="1200" cap="none" spc="0" normalizeH="0" baseline="0" noProof="0">
              <a:ln>
                <a:noFill/>
              </a:ln>
              <a:solidFill>
                <a:srgbClr val="FFFFFF"/>
              </a:solidFill>
              <a:effectLst/>
              <a:uLnTx/>
              <a:uFillTx/>
              <a:latin typeface="Arial" pitchFamily="34" charset="0"/>
              <a:ea typeface="+mn-ea"/>
              <a:cs typeface="Arial"/>
            </a:endParaRPr>
          </a:p>
        </p:txBody>
      </p:sp>
      <p:sp>
        <p:nvSpPr>
          <p:cNvPr id="3" name="Pentagon 2"/>
          <p:cNvSpPr/>
          <p:nvPr/>
        </p:nvSpPr>
        <p:spPr>
          <a:xfrm>
            <a:off x="4714912" y="357166"/>
            <a:ext cx="3028897" cy="1253208"/>
          </a:xfrm>
          <a:prstGeom prst="homePlate">
            <a:avLst>
              <a:gd name="adj" fmla="val 31450"/>
            </a:avLst>
          </a:prstGeom>
          <a:solidFill>
            <a:srgbClr val="C00000"/>
          </a:solidFill>
          <a:ln>
            <a:noFill/>
          </a:ln>
          <a:effectLst>
            <a:outerShdw blurRad="107950" dist="12700" dir="5400000" algn="ctr">
              <a:srgbClr val="000000"/>
            </a:outerShdw>
          </a:effectLst>
          <a:scene3d>
            <a:camera prst="isometricRightUp"/>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id-ID" sz="2400" b="0" i="0" u="none" strike="noStrike" kern="1200" cap="none" spc="0" normalizeH="0" baseline="0" noProof="0" dirty="0">
                <a:ln>
                  <a:noFill/>
                </a:ln>
                <a:solidFill>
                  <a:srgbClr val="FFFFFF"/>
                </a:solidFill>
                <a:effectLst/>
                <a:uLnTx/>
                <a:uFillTx/>
                <a:latin typeface="Arial"/>
                <a:ea typeface="+mn-ea"/>
                <a:cs typeface="Arial"/>
              </a:rPr>
              <a:t>1. POSITIVISME</a:t>
            </a:r>
            <a:endParaRPr kumimoji="0" lang="en-US" sz="2400" b="0" i="0" u="none" strike="noStrike" kern="1200" cap="none" spc="0" normalizeH="0" baseline="0" noProof="0" dirty="0">
              <a:ln>
                <a:noFill/>
              </a:ln>
              <a:solidFill>
                <a:srgbClr val="FFFFFF"/>
              </a:solidFill>
              <a:effectLst/>
              <a:uLnTx/>
              <a:uFillTx/>
              <a:latin typeface="Arial"/>
              <a:ea typeface="+mn-ea"/>
              <a:cs typeface="Arial"/>
            </a:endParaRPr>
          </a:p>
        </p:txBody>
      </p:sp>
      <p:sp>
        <p:nvSpPr>
          <p:cNvPr id="35" name="Pentagon 34"/>
          <p:cNvSpPr/>
          <p:nvPr/>
        </p:nvSpPr>
        <p:spPr>
          <a:xfrm flipH="1">
            <a:off x="2114643" y="500042"/>
            <a:ext cx="3028897" cy="1000132"/>
          </a:xfrm>
          <a:prstGeom prst="homePlate">
            <a:avLst>
              <a:gd name="adj" fmla="val 31450"/>
            </a:avLst>
          </a:prstGeom>
          <a:solidFill>
            <a:srgbClr val="FFFF00"/>
          </a:solidFill>
          <a:ln>
            <a:noFill/>
          </a:ln>
          <a:effectLst>
            <a:outerShdw blurRad="107950" dist="12700" dir="5400000" algn="ctr">
              <a:srgbClr val="000000"/>
            </a:outerShdw>
          </a:effectLst>
          <a:scene3d>
            <a:camera prst="isometricLeftDown"/>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id-ID" sz="2400" b="0" i="0" u="none" strike="noStrike" kern="1200" cap="none" spc="0" normalizeH="0" baseline="0" noProof="0" dirty="0">
                <a:ln>
                  <a:noFill/>
                </a:ln>
                <a:solidFill>
                  <a:srgbClr val="003399"/>
                </a:solidFill>
                <a:effectLst/>
                <a:uLnTx/>
                <a:uFillTx/>
                <a:latin typeface="Arial Rounded MT Bold" pitchFamily="34" charset="0"/>
                <a:ea typeface="+mn-ea"/>
                <a:cs typeface="Arial"/>
              </a:rPr>
              <a:t>4. CRITICAL SOCIAL SCIENCE</a:t>
            </a:r>
            <a:endParaRPr kumimoji="0" lang="en-US" sz="2400" b="0" i="0" u="none" strike="noStrike" kern="1200" cap="none" spc="0" normalizeH="0" baseline="0" noProof="0" dirty="0">
              <a:ln>
                <a:noFill/>
              </a:ln>
              <a:solidFill>
                <a:srgbClr val="003399"/>
              </a:solidFill>
              <a:effectLst/>
              <a:uLnTx/>
              <a:uFillTx/>
              <a:latin typeface="Arial Rounded MT Bold" pitchFamily="34" charset="0"/>
              <a:ea typeface="+mn-ea"/>
              <a:cs typeface="Arial"/>
            </a:endParaRPr>
          </a:p>
        </p:txBody>
      </p:sp>
      <p:grpSp>
        <p:nvGrpSpPr>
          <p:cNvPr id="2" name="Group 30"/>
          <p:cNvGrpSpPr>
            <a:grpSpLocks/>
          </p:cNvGrpSpPr>
          <p:nvPr/>
        </p:nvGrpSpPr>
        <p:grpSpPr bwMode="auto">
          <a:xfrm>
            <a:off x="4419636" y="357260"/>
            <a:ext cx="938213" cy="6118225"/>
            <a:chOff x="3562340" y="714356"/>
            <a:chExt cx="938222" cy="5760739"/>
          </a:xfrm>
        </p:grpSpPr>
        <p:sp>
          <p:nvSpPr>
            <p:cNvPr id="25" name="Flowchart: Magnetic Disk 24"/>
            <p:cNvSpPr/>
            <p:nvPr/>
          </p:nvSpPr>
          <p:spPr bwMode="auto">
            <a:xfrm>
              <a:off x="3571876" y="6081767"/>
              <a:ext cx="928686" cy="393328"/>
            </a:xfrm>
            <a:prstGeom prst="flowChartMagneticDisk">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t="100000"/>
              </a:path>
              <a:tileRect r="-100000" b="-100000"/>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a:endParaRPr>
            </a:p>
          </p:txBody>
        </p:sp>
        <p:sp>
          <p:nvSpPr>
            <p:cNvPr id="4" name="Flowchart: Magnetic Disk 3"/>
            <p:cNvSpPr/>
            <p:nvPr/>
          </p:nvSpPr>
          <p:spPr bwMode="auto">
            <a:xfrm>
              <a:off x="3786188" y="857250"/>
              <a:ext cx="500062" cy="393328"/>
            </a:xfrm>
            <a:prstGeom prst="flowChartMagneticDisk">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t="100000"/>
              </a:path>
              <a:tileRect r="-100000" b="-100000"/>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a:endParaRPr>
            </a:p>
          </p:txBody>
        </p:sp>
        <p:sp>
          <p:nvSpPr>
            <p:cNvPr id="5" name="Flowchart: Magnetic Disk 4"/>
            <p:cNvSpPr/>
            <p:nvPr/>
          </p:nvSpPr>
          <p:spPr bwMode="auto">
            <a:xfrm>
              <a:off x="3786188" y="1119469"/>
              <a:ext cx="500062" cy="393328"/>
            </a:xfrm>
            <a:prstGeom prst="flowChartMagneticDisk">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t="100000"/>
              </a:path>
              <a:tileRect r="-100000" b="-100000"/>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a:endParaRPr>
            </a:p>
          </p:txBody>
        </p:sp>
        <p:sp>
          <p:nvSpPr>
            <p:cNvPr id="6" name="Flowchart: Magnetic Disk 5"/>
            <p:cNvSpPr/>
            <p:nvPr/>
          </p:nvSpPr>
          <p:spPr bwMode="auto">
            <a:xfrm>
              <a:off x="3786188" y="1381687"/>
              <a:ext cx="500062" cy="393328"/>
            </a:xfrm>
            <a:prstGeom prst="flowChartMagneticDisk">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t="100000"/>
              </a:path>
              <a:tileRect r="-100000" b="-100000"/>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a:endParaRPr>
            </a:p>
          </p:txBody>
        </p:sp>
        <p:sp>
          <p:nvSpPr>
            <p:cNvPr id="7" name="Flowchart: Magnetic Disk 6"/>
            <p:cNvSpPr/>
            <p:nvPr/>
          </p:nvSpPr>
          <p:spPr bwMode="auto">
            <a:xfrm>
              <a:off x="3786188" y="1643906"/>
              <a:ext cx="500062" cy="393328"/>
            </a:xfrm>
            <a:prstGeom prst="flowChartMagneticDisk">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t="100000"/>
              </a:path>
              <a:tileRect r="-100000" b="-100000"/>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a:endParaRPr>
            </a:p>
          </p:txBody>
        </p:sp>
        <p:sp>
          <p:nvSpPr>
            <p:cNvPr id="8" name="Flowchart: Magnetic Disk 7"/>
            <p:cNvSpPr/>
            <p:nvPr/>
          </p:nvSpPr>
          <p:spPr bwMode="auto">
            <a:xfrm>
              <a:off x="3786188" y="1840570"/>
              <a:ext cx="500062" cy="393328"/>
            </a:xfrm>
            <a:prstGeom prst="flowChartMagneticDisk">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t="100000"/>
              </a:path>
              <a:tileRect r="-100000" b="-100000"/>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id-ID" sz="1800" b="0" i="0" u="none" strike="noStrike" kern="1200" cap="none" spc="0" normalizeH="0" baseline="0" noProof="0" dirty="0">
                <a:ln>
                  <a:noFill/>
                </a:ln>
                <a:solidFill>
                  <a:srgbClr val="FFFFFF"/>
                </a:solidFill>
                <a:effectLst/>
                <a:uLnTx/>
                <a:uFillTx/>
                <a:latin typeface="Arial"/>
                <a:ea typeface="+mn-ea"/>
                <a:cs typeface="Arial"/>
              </a:endParaRPr>
            </a:p>
          </p:txBody>
        </p:sp>
        <p:sp>
          <p:nvSpPr>
            <p:cNvPr id="9" name="Flowchart: Magnetic Disk 8"/>
            <p:cNvSpPr/>
            <p:nvPr/>
          </p:nvSpPr>
          <p:spPr bwMode="auto">
            <a:xfrm>
              <a:off x="3786188" y="2102789"/>
              <a:ext cx="500062" cy="393328"/>
            </a:xfrm>
            <a:prstGeom prst="flowChartMagneticDisk">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t="100000"/>
              </a:path>
              <a:tileRect r="-100000" b="-100000"/>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a:endParaRPr>
            </a:p>
          </p:txBody>
        </p:sp>
        <p:sp>
          <p:nvSpPr>
            <p:cNvPr id="10" name="Flowchart: Magnetic Disk 9"/>
            <p:cNvSpPr/>
            <p:nvPr/>
          </p:nvSpPr>
          <p:spPr bwMode="auto">
            <a:xfrm>
              <a:off x="3786188" y="2365007"/>
              <a:ext cx="500062" cy="393328"/>
            </a:xfrm>
            <a:prstGeom prst="flowChartMagneticDisk">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t="100000"/>
              </a:path>
              <a:tileRect r="-100000" b="-100000"/>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a:endParaRPr>
            </a:p>
          </p:txBody>
        </p:sp>
        <p:sp>
          <p:nvSpPr>
            <p:cNvPr id="11" name="Flowchart: Magnetic Disk 10"/>
            <p:cNvSpPr/>
            <p:nvPr/>
          </p:nvSpPr>
          <p:spPr bwMode="auto">
            <a:xfrm>
              <a:off x="3786188" y="2627226"/>
              <a:ext cx="500062" cy="393328"/>
            </a:xfrm>
            <a:prstGeom prst="flowChartMagneticDisk">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t="100000"/>
              </a:path>
              <a:tileRect r="-100000" b="-100000"/>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a:endParaRPr>
            </a:p>
          </p:txBody>
        </p:sp>
        <p:sp>
          <p:nvSpPr>
            <p:cNvPr id="12" name="Flowchart: Magnetic Disk 11"/>
            <p:cNvSpPr/>
            <p:nvPr/>
          </p:nvSpPr>
          <p:spPr bwMode="auto">
            <a:xfrm>
              <a:off x="3786188" y="2889445"/>
              <a:ext cx="500062" cy="393328"/>
            </a:xfrm>
            <a:prstGeom prst="flowChartMagneticDisk">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t="100000"/>
              </a:path>
              <a:tileRect r="-100000" b="-100000"/>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a:endParaRPr>
            </a:p>
          </p:txBody>
        </p:sp>
        <p:sp>
          <p:nvSpPr>
            <p:cNvPr id="13" name="Flowchart: Magnetic Disk 12"/>
            <p:cNvSpPr/>
            <p:nvPr/>
          </p:nvSpPr>
          <p:spPr bwMode="auto">
            <a:xfrm>
              <a:off x="3786188" y="3151663"/>
              <a:ext cx="500062" cy="393328"/>
            </a:xfrm>
            <a:prstGeom prst="flowChartMagneticDisk">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t="100000"/>
              </a:path>
              <a:tileRect r="-100000" b="-100000"/>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a:endParaRPr>
            </a:p>
          </p:txBody>
        </p:sp>
        <p:sp>
          <p:nvSpPr>
            <p:cNvPr id="14" name="Flowchart: Magnetic Disk 13"/>
            <p:cNvSpPr/>
            <p:nvPr/>
          </p:nvSpPr>
          <p:spPr bwMode="auto">
            <a:xfrm>
              <a:off x="3786188" y="3413882"/>
              <a:ext cx="500062" cy="393328"/>
            </a:xfrm>
            <a:prstGeom prst="flowChartMagneticDisk">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t="100000"/>
              </a:path>
              <a:tileRect r="-100000" b="-100000"/>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a:endParaRPr>
            </a:p>
          </p:txBody>
        </p:sp>
        <p:sp>
          <p:nvSpPr>
            <p:cNvPr id="15" name="Flowchart: Magnetic Disk 14"/>
            <p:cNvSpPr/>
            <p:nvPr/>
          </p:nvSpPr>
          <p:spPr bwMode="auto">
            <a:xfrm>
              <a:off x="3786188" y="3676101"/>
              <a:ext cx="500062" cy="393328"/>
            </a:xfrm>
            <a:prstGeom prst="flowChartMagneticDisk">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t="100000"/>
              </a:path>
              <a:tileRect r="-100000" b="-100000"/>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a:endParaRPr>
            </a:p>
          </p:txBody>
        </p:sp>
        <p:sp>
          <p:nvSpPr>
            <p:cNvPr id="16" name="Flowchart: Magnetic Disk 15"/>
            <p:cNvSpPr/>
            <p:nvPr/>
          </p:nvSpPr>
          <p:spPr bwMode="auto">
            <a:xfrm>
              <a:off x="3786188" y="3872765"/>
              <a:ext cx="500062" cy="393328"/>
            </a:xfrm>
            <a:prstGeom prst="flowChartMagneticDisk">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t="100000"/>
              </a:path>
              <a:tileRect r="-100000" b="-100000"/>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a:endParaRPr>
            </a:p>
          </p:txBody>
        </p:sp>
        <p:sp>
          <p:nvSpPr>
            <p:cNvPr id="17" name="Flowchart: Magnetic Disk 16"/>
            <p:cNvSpPr/>
            <p:nvPr/>
          </p:nvSpPr>
          <p:spPr bwMode="auto">
            <a:xfrm>
              <a:off x="3786188" y="4134984"/>
              <a:ext cx="500062" cy="393328"/>
            </a:xfrm>
            <a:prstGeom prst="flowChartMagneticDisk">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t="100000"/>
              </a:path>
              <a:tileRect r="-100000" b="-100000"/>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a:endParaRPr>
            </a:p>
          </p:txBody>
        </p:sp>
        <p:sp>
          <p:nvSpPr>
            <p:cNvPr id="18" name="Flowchart: Magnetic Disk 17"/>
            <p:cNvSpPr/>
            <p:nvPr/>
          </p:nvSpPr>
          <p:spPr bwMode="auto">
            <a:xfrm>
              <a:off x="3786188" y="4397202"/>
              <a:ext cx="500062" cy="393328"/>
            </a:xfrm>
            <a:prstGeom prst="flowChartMagneticDisk">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t="100000"/>
              </a:path>
              <a:tileRect r="-100000" b="-100000"/>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a:endParaRPr>
            </a:p>
          </p:txBody>
        </p:sp>
        <p:sp>
          <p:nvSpPr>
            <p:cNvPr id="19" name="Flowchart: Magnetic Disk 18"/>
            <p:cNvSpPr/>
            <p:nvPr/>
          </p:nvSpPr>
          <p:spPr bwMode="auto">
            <a:xfrm>
              <a:off x="3786188" y="4659421"/>
              <a:ext cx="500062" cy="393328"/>
            </a:xfrm>
            <a:prstGeom prst="flowChartMagneticDisk">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t="100000"/>
              </a:path>
              <a:tileRect r="-100000" b="-100000"/>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a:endParaRPr>
            </a:p>
          </p:txBody>
        </p:sp>
        <p:sp>
          <p:nvSpPr>
            <p:cNvPr id="20" name="Flowchart: Magnetic Disk 19"/>
            <p:cNvSpPr/>
            <p:nvPr/>
          </p:nvSpPr>
          <p:spPr bwMode="auto">
            <a:xfrm>
              <a:off x="3786188" y="4790508"/>
              <a:ext cx="500062" cy="393328"/>
            </a:xfrm>
            <a:prstGeom prst="flowChartMagneticDisk">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t="100000"/>
              </a:path>
              <a:tileRect r="-100000" b="-100000"/>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a:endParaRPr>
            </a:p>
          </p:txBody>
        </p:sp>
        <p:sp>
          <p:nvSpPr>
            <p:cNvPr id="21" name="Flowchart: Magnetic Disk 20"/>
            <p:cNvSpPr/>
            <p:nvPr/>
          </p:nvSpPr>
          <p:spPr bwMode="auto">
            <a:xfrm>
              <a:off x="3786188" y="5052727"/>
              <a:ext cx="500062" cy="393328"/>
            </a:xfrm>
            <a:prstGeom prst="flowChartMagneticDisk">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t="100000"/>
              </a:path>
              <a:tileRect r="-100000" b="-100000"/>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a:endParaRPr>
            </a:p>
          </p:txBody>
        </p:sp>
        <p:sp>
          <p:nvSpPr>
            <p:cNvPr id="22" name="Flowchart: Magnetic Disk 21"/>
            <p:cNvSpPr/>
            <p:nvPr/>
          </p:nvSpPr>
          <p:spPr bwMode="auto">
            <a:xfrm>
              <a:off x="3786188" y="5249391"/>
              <a:ext cx="500062" cy="393328"/>
            </a:xfrm>
            <a:prstGeom prst="flowChartMagneticDisk">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t="100000"/>
              </a:path>
              <a:tileRect r="-100000" b="-100000"/>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a:endParaRPr>
            </a:p>
          </p:txBody>
        </p:sp>
        <p:sp>
          <p:nvSpPr>
            <p:cNvPr id="23" name="Flowchart: Magnetic Disk 22"/>
            <p:cNvSpPr/>
            <p:nvPr/>
          </p:nvSpPr>
          <p:spPr bwMode="auto">
            <a:xfrm>
              <a:off x="3786188" y="5511610"/>
              <a:ext cx="500062" cy="393328"/>
            </a:xfrm>
            <a:prstGeom prst="flowChartMagneticDisk">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t="100000"/>
              </a:path>
              <a:tileRect r="-100000" b="-100000"/>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a:endParaRPr>
            </a:p>
          </p:txBody>
        </p:sp>
        <p:sp>
          <p:nvSpPr>
            <p:cNvPr id="24" name="Flowchart: Magnetic Disk 23"/>
            <p:cNvSpPr/>
            <p:nvPr/>
          </p:nvSpPr>
          <p:spPr bwMode="auto">
            <a:xfrm>
              <a:off x="3786188" y="5773828"/>
              <a:ext cx="500062" cy="393328"/>
            </a:xfrm>
            <a:prstGeom prst="flowChartMagneticDisk">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t="100000"/>
              </a:path>
              <a:tileRect r="-100000" b="-100000"/>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a:endParaRPr>
            </a:p>
          </p:txBody>
        </p:sp>
        <p:sp>
          <p:nvSpPr>
            <p:cNvPr id="30" name="Flowchart: Magnetic Disk 29"/>
            <p:cNvSpPr/>
            <p:nvPr/>
          </p:nvSpPr>
          <p:spPr bwMode="auto">
            <a:xfrm>
              <a:off x="3562340" y="714356"/>
              <a:ext cx="938222" cy="250452"/>
            </a:xfrm>
            <a:prstGeom prst="flowChartMagneticDisk">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t="100000"/>
              </a:path>
              <a:tileRect r="-100000" b="-100000"/>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a:endParaRPr>
            </a:p>
          </p:txBody>
        </p:sp>
      </p:grpSp>
      <p:sp>
        <p:nvSpPr>
          <p:cNvPr id="34" name="Pentagon 33"/>
          <p:cNvSpPr/>
          <p:nvPr/>
        </p:nvSpPr>
        <p:spPr>
          <a:xfrm>
            <a:off x="3929060" y="1675726"/>
            <a:ext cx="3528963" cy="1253208"/>
          </a:xfrm>
          <a:prstGeom prst="homePlate">
            <a:avLst>
              <a:gd name="adj" fmla="val 31450"/>
            </a:avLst>
          </a:prstGeom>
          <a:solidFill>
            <a:srgbClr val="7030A0"/>
          </a:solidFill>
          <a:ln>
            <a:noFill/>
          </a:ln>
          <a:effectLst>
            <a:outerShdw blurRad="44450" dist="27940" dir="5400000" algn="ctr">
              <a:srgbClr val="000000">
                <a:alpha val="32000"/>
              </a:srgbClr>
            </a:outerShdw>
          </a:effectLst>
          <a:scene3d>
            <a:camera prst="isometricOffAxis1Left"/>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id-ID" sz="2400" b="0" i="0" u="none" strike="noStrike" kern="1200" cap="none" spc="0" normalizeH="0" baseline="0" noProof="0" dirty="0">
                <a:ln>
                  <a:noFill/>
                </a:ln>
                <a:solidFill>
                  <a:srgbClr val="FFFFFF"/>
                </a:solidFill>
                <a:effectLst/>
                <a:uLnTx/>
                <a:uFillTx/>
                <a:latin typeface="Arial"/>
                <a:ea typeface="+mn-ea"/>
                <a:cs typeface="Arial"/>
              </a:rPr>
              <a:t>3. PRAGMATISME</a:t>
            </a:r>
            <a:endParaRPr kumimoji="0" lang="en-US" sz="2400" b="0" i="0" u="none" strike="noStrike" kern="1200" cap="none" spc="0" normalizeH="0" baseline="0" noProof="0" dirty="0">
              <a:ln>
                <a:noFill/>
              </a:ln>
              <a:solidFill>
                <a:srgbClr val="FFFFFF"/>
              </a:solidFill>
              <a:effectLst/>
              <a:uLnTx/>
              <a:uFillTx/>
              <a:latin typeface="Arial"/>
              <a:ea typeface="+mn-ea"/>
              <a:cs typeface="Arial"/>
            </a:endParaRPr>
          </a:p>
        </p:txBody>
      </p:sp>
      <p:sp>
        <p:nvSpPr>
          <p:cNvPr id="33" name="Pentagon 32"/>
          <p:cNvSpPr/>
          <p:nvPr/>
        </p:nvSpPr>
        <p:spPr>
          <a:xfrm flipH="1">
            <a:off x="2186081" y="1714488"/>
            <a:ext cx="3028897" cy="1214446"/>
          </a:xfrm>
          <a:prstGeom prst="homePlate">
            <a:avLst>
              <a:gd name="adj" fmla="val 31450"/>
            </a:avLst>
          </a:prstGeom>
          <a:solidFill>
            <a:schemeClr val="accent6">
              <a:lumMod val="50000"/>
            </a:schemeClr>
          </a:solidFill>
          <a:ln>
            <a:noFill/>
          </a:ln>
          <a:effectLst>
            <a:outerShdw blurRad="107950" dist="12700" dir="5400000" algn="ctr">
              <a:srgbClr val="000000"/>
            </a:outerShdw>
          </a:effectLst>
          <a:scene3d>
            <a:camera prst="isometricRightUp"/>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id-ID" sz="2400" b="0" i="0" u="none" strike="noStrike" kern="1200" cap="none" spc="0" normalizeH="0" baseline="0" noProof="0" dirty="0">
                <a:ln>
                  <a:noFill/>
                </a:ln>
                <a:solidFill>
                  <a:srgbClr val="FFFFFF"/>
                </a:solidFill>
                <a:effectLst/>
                <a:uLnTx/>
                <a:uFillTx/>
                <a:latin typeface="Arial Rounded MT Bold" pitchFamily="34" charset="0"/>
                <a:ea typeface="+mn-ea"/>
                <a:cs typeface="Arial"/>
              </a:rPr>
              <a:t>2. ENTERPRETIF</a:t>
            </a:r>
            <a:endParaRPr kumimoji="0" lang="en-US" sz="2400" b="0" i="0" u="none" strike="noStrike" kern="1200" cap="none" spc="0" normalizeH="0" baseline="0" noProof="0" dirty="0">
              <a:ln>
                <a:noFill/>
              </a:ln>
              <a:solidFill>
                <a:srgbClr val="FFFFFF"/>
              </a:solidFill>
              <a:effectLst/>
              <a:uLnTx/>
              <a:uFillTx/>
              <a:latin typeface="Arial Rounded MT Bold" pitchFamily="34" charset="0"/>
              <a:ea typeface="+mn-ea"/>
              <a:cs typeface="Arial"/>
            </a:endParaRPr>
          </a:p>
        </p:txBody>
      </p:sp>
    </p:spTree>
    <p:extLst>
      <p:ext uri="{BB962C8B-B14F-4D97-AF65-F5344CB8AC3E}">
        <p14:creationId xmlns:p14="http://schemas.microsoft.com/office/powerpoint/2010/main" val="1870605617"/>
      </p:ext>
    </p:extLst>
  </p:cSld>
  <p:clrMapOvr>
    <a:overrideClrMapping bg1="dk1" tx1="lt1" bg2="dk2"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30" presetClass="entr" presetSubtype="0"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800" decel="100000"/>
                                        <p:tgtEl>
                                          <p:spTgt spid="3"/>
                                        </p:tgtEl>
                                      </p:cBhvr>
                                    </p:animEffect>
                                    <p:anim calcmode="lin" valueType="num">
                                      <p:cBhvr>
                                        <p:cTn id="14" dur="800" decel="100000" fill="hold"/>
                                        <p:tgtEl>
                                          <p:spTgt spid="3"/>
                                        </p:tgtEl>
                                        <p:attrNameLst>
                                          <p:attrName>style.rotation</p:attrName>
                                        </p:attrNameLst>
                                      </p:cBhvr>
                                      <p:tavLst>
                                        <p:tav tm="0">
                                          <p:val>
                                            <p:fltVal val="-90"/>
                                          </p:val>
                                        </p:tav>
                                        <p:tav tm="100000">
                                          <p:val>
                                            <p:fltVal val="0"/>
                                          </p:val>
                                        </p:tav>
                                      </p:tavLst>
                                    </p:anim>
                                    <p:anim calcmode="lin" valueType="num">
                                      <p:cBhvr>
                                        <p:cTn id="15" dur="800" decel="100000" fill="hold"/>
                                        <p:tgtEl>
                                          <p:spTgt spid="3"/>
                                        </p:tgtEl>
                                        <p:attrNameLst>
                                          <p:attrName>ppt_x</p:attrName>
                                        </p:attrNameLst>
                                      </p:cBhvr>
                                      <p:tavLst>
                                        <p:tav tm="0">
                                          <p:val>
                                            <p:strVal val="#ppt_x+0.4"/>
                                          </p:val>
                                        </p:tav>
                                        <p:tav tm="100000">
                                          <p:val>
                                            <p:strVal val="#ppt_x-0.05"/>
                                          </p:val>
                                        </p:tav>
                                      </p:tavLst>
                                    </p:anim>
                                    <p:anim calcmode="lin" valueType="num">
                                      <p:cBhvr>
                                        <p:cTn id="16" dur="800" decel="100000" fill="hold"/>
                                        <p:tgtEl>
                                          <p:spTgt spid="3"/>
                                        </p:tgtEl>
                                        <p:attrNameLst>
                                          <p:attrName>ppt_y</p:attrName>
                                        </p:attrNameLst>
                                      </p:cBhvr>
                                      <p:tavLst>
                                        <p:tav tm="0">
                                          <p:val>
                                            <p:strVal val="#ppt_y-0.4"/>
                                          </p:val>
                                        </p:tav>
                                        <p:tav tm="100000">
                                          <p:val>
                                            <p:strVal val="#ppt_y+0.1"/>
                                          </p:val>
                                        </p:tav>
                                      </p:tavLst>
                                    </p:anim>
                                    <p:anim calcmode="lin" valueType="num">
                                      <p:cBhvr>
                                        <p:cTn id="17" dur="200" accel="100000" fill="hold">
                                          <p:stCondLst>
                                            <p:cond delay="800"/>
                                          </p:stCondLst>
                                        </p:cTn>
                                        <p:tgtEl>
                                          <p:spTgt spid="3"/>
                                        </p:tgtEl>
                                        <p:attrNameLst>
                                          <p:attrName>ppt_x</p:attrName>
                                        </p:attrNameLst>
                                      </p:cBhvr>
                                      <p:tavLst>
                                        <p:tav tm="0">
                                          <p:val>
                                            <p:strVal val="#ppt_x-0.05"/>
                                          </p:val>
                                        </p:tav>
                                        <p:tav tm="100000">
                                          <p:val>
                                            <p:strVal val="#ppt_x"/>
                                          </p:val>
                                        </p:tav>
                                      </p:tavLst>
                                    </p:anim>
                                    <p:anim calcmode="lin" valueType="num">
                                      <p:cBhvr>
                                        <p:cTn id="18" dur="200" accel="100000" fill="hold">
                                          <p:stCondLst>
                                            <p:cond delay="800"/>
                                          </p:stCondLst>
                                        </p:cTn>
                                        <p:tgtEl>
                                          <p:spTgt spid="3"/>
                                        </p:tgtEl>
                                        <p:attrNameLst>
                                          <p:attrName>ppt_y</p:attrName>
                                        </p:attrNameLst>
                                      </p:cBhvr>
                                      <p:tavLst>
                                        <p:tav tm="0">
                                          <p:val>
                                            <p:strVal val="#ppt_y+0.1"/>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4" presetClass="entr" presetSubtype="0" fill="hold" nodeType="clickEffect">
                                  <p:stCondLst>
                                    <p:cond delay="0"/>
                                  </p:stCondLst>
                                  <p:childTnLst>
                                    <p:set>
                                      <p:cBhvr>
                                        <p:cTn id="22" dur="1" fill="hold">
                                          <p:stCondLst>
                                            <p:cond delay="0"/>
                                          </p:stCondLst>
                                        </p:cTn>
                                        <p:tgtEl>
                                          <p:spTgt spid="33"/>
                                        </p:tgtEl>
                                        <p:attrNameLst>
                                          <p:attrName>style.visibility</p:attrName>
                                        </p:attrNameLst>
                                      </p:cBhvr>
                                      <p:to>
                                        <p:strVal val="visible"/>
                                      </p:to>
                                    </p:set>
                                    <p:anim from="(-#ppt_w/2)" to="(#ppt_x)" calcmode="lin" valueType="num">
                                      <p:cBhvr>
                                        <p:cTn id="23" dur="600" fill="hold">
                                          <p:stCondLst>
                                            <p:cond delay="0"/>
                                          </p:stCondLst>
                                        </p:cTn>
                                        <p:tgtEl>
                                          <p:spTgt spid="33"/>
                                        </p:tgtEl>
                                        <p:attrNameLst>
                                          <p:attrName>ppt_x</p:attrName>
                                        </p:attrNameLst>
                                      </p:cBhvr>
                                    </p:anim>
                                    <p:anim from="0" to="-1.0" calcmode="lin" valueType="num">
                                      <p:cBhvr>
                                        <p:cTn id="24" dur="200" decel="50000" autoRev="1" fill="hold">
                                          <p:stCondLst>
                                            <p:cond delay="600"/>
                                          </p:stCondLst>
                                        </p:cTn>
                                        <p:tgtEl>
                                          <p:spTgt spid="33"/>
                                        </p:tgtEl>
                                        <p:attrNameLst>
                                          <p:attrName>xshear</p:attrName>
                                        </p:attrNameLst>
                                      </p:cBhvr>
                                    </p:anim>
                                    <p:animScale>
                                      <p:cBhvr>
                                        <p:cTn id="25" dur="200" decel="100000" autoRev="1" fill="hold">
                                          <p:stCondLst>
                                            <p:cond delay="600"/>
                                          </p:stCondLst>
                                        </p:cTn>
                                        <p:tgtEl>
                                          <p:spTgt spid="33"/>
                                        </p:tgtEl>
                                      </p:cBhvr>
                                      <p:from x="100000" y="100000"/>
                                      <p:to x="80000" y="100000"/>
                                    </p:animScale>
                                    <p:anim by="(#ppt_h/3+#ppt_w*0.1)" calcmode="lin" valueType="num">
                                      <p:cBhvr additive="sum">
                                        <p:cTn id="26" dur="200" decel="100000" autoRev="1" fill="hold">
                                          <p:stCondLst>
                                            <p:cond delay="600"/>
                                          </p:stCondLst>
                                        </p:cTn>
                                        <p:tgtEl>
                                          <p:spTgt spid="33"/>
                                        </p:tgtEl>
                                        <p:attrNameLst>
                                          <p:attrName>ppt_x</p:attrName>
                                        </p:attrNameLst>
                                      </p:cBhvr>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0" presetClass="entr" presetSubtype="0" fill="hold" nodeType="click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800" decel="100000"/>
                                        <p:tgtEl>
                                          <p:spTgt spid="34"/>
                                        </p:tgtEl>
                                      </p:cBhvr>
                                    </p:animEffect>
                                    <p:anim calcmode="lin" valueType="num">
                                      <p:cBhvr>
                                        <p:cTn id="32" dur="800" decel="100000" fill="hold"/>
                                        <p:tgtEl>
                                          <p:spTgt spid="34"/>
                                        </p:tgtEl>
                                        <p:attrNameLst>
                                          <p:attrName>style.rotation</p:attrName>
                                        </p:attrNameLst>
                                      </p:cBhvr>
                                      <p:tavLst>
                                        <p:tav tm="0">
                                          <p:val>
                                            <p:fltVal val="-90"/>
                                          </p:val>
                                        </p:tav>
                                        <p:tav tm="100000">
                                          <p:val>
                                            <p:fltVal val="0"/>
                                          </p:val>
                                        </p:tav>
                                      </p:tavLst>
                                    </p:anim>
                                    <p:anim calcmode="lin" valueType="num">
                                      <p:cBhvr>
                                        <p:cTn id="33" dur="800" decel="100000" fill="hold"/>
                                        <p:tgtEl>
                                          <p:spTgt spid="34"/>
                                        </p:tgtEl>
                                        <p:attrNameLst>
                                          <p:attrName>ppt_x</p:attrName>
                                        </p:attrNameLst>
                                      </p:cBhvr>
                                      <p:tavLst>
                                        <p:tav tm="0">
                                          <p:val>
                                            <p:strVal val="#ppt_x+0.4"/>
                                          </p:val>
                                        </p:tav>
                                        <p:tav tm="100000">
                                          <p:val>
                                            <p:strVal val="#ppt_x-0.05"/>
                                          </p:val>
                                        </p:tav>
                                      </p:tavLst>
                                    </p:anim>
                                    <p:anim calcmode="lin" valueType="num">
                                      <p:cBhvr>
                                        <p:cTn id="34" dur="800" decel="100000" fill="hold"/>
                                        <p:tgtEl>
                                          <p:spTgt spid="34"/>
                                        </p:tgtEl>
                                        <p:attrNameLst>
                                          <p:attrName>ppt_y</p:attrName>
                                        </p:attrNameLst>
                                      </p:cBhvr>
                                      <p:tavLst>
                                        <p:tav tm="0">
                                          <p:val>
                                            <p:strVal val="#ppt_y-0.4"/>
                                          </p:val>
                                        </p:tav>
                                        <p:tav tm="100000">
                                          <p:val>
                                            <p:strVal val="#ppt_y+0.1"/>
                                          </p:val>
                                        </p:tav>
                                      </p:tavLst>
                                    </p:anim>
                                    <p:anim calcmode="lin" valueType="num">
                                      <p:cBhvr>
                                        <p:cTn id="35" dur="200" accel="100000" fill="hold">
                                          <p:stCondLst>
                                            <p:cond delay="800"/>
                                          </p:stCondLst>
                                        </p:cTn>
                                        <p:tgtEl>
                                          <p:spTgt spid="34"/>
                                        </p:tgtEl>
                                        <p:attrNameLst>
                                          <p:attrName>ppt_x</p:attrName>
                                        </p:attrNameLst>
                                      </p:cBhvr>
                                      <p:tavLst>
                                        <p:tav tm="0">
                                          <p:val>
                                            <p:strVal val="#ppt_x-0.05"/>
                                          </p:val>
                                        </p:tav>
                                        <p:tav tm="100000">
                                          <p:val>
                                            <p:strVal val="#ppt_x"/>
                                          </p:val>
                                        </p:tav>
                                      </p:tavLst>
                                    </p:anim>
                                    <p:anim calcmode="lin" valueType="num">
                                      <p:cBhvr>
                                        <p:cTn id="36" dur="200" accel="100000" fill="hold">
                                          <p:stCondLst>
                                            <p:cond delay="800"/>
                                          </p:stCondLst>
                                        </p:cTn>
                                        <p:tgtEl>
                                          <p:spTgt spid="34"/>
                                        </p:tgtEl>
                                        <p:attrNameLst>
                                          <p:attrName>ppt_y</p:attrName>
                                        </p:attrNameLst>
                                      </p:cBhvr>
                                      <p:tavLst>
                                        <p:tav tm="0">
                                          <p:val>
                                            <p:strVal val="#ppt_y+0.1"/>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34" presetClass="entr" presetSubtype="0" fill="hold" nodeType="clickEffect">
                                  <p:stCondLst>
                                    <p:cond delay="0"/>
                                  </p:stCondLst>
                                  <p:childTnLst>
                                    <p:set>
                                      <p:cBhvr>
                                        <p:cTn id="40" dur="1" fill="hold">
                                          <p:stCondLst>
                                            <p:cond delay="0"/>
                                          </p:stCondLst>
                                        </p:cTn>
                                        <p:tgtEl>
                                          <p:spTgt spid="35"/>
                                        </p:tgtEl>
                                        <p:attrNameLst>
                                          <p:attrName>style.visibility</p:attrName>
                                        </p:attrNameLst>
                                      </p:cBhvr>
                                      <p:to>
                                        <p:strVal val="visible"/>
                                      </p:to>
                                    </p:set>
                                    <p:anim from="(-#ppt_w/2)" to="(#ppt_x)" calcmode="lin" valueType="num">
                                      <p:cBhvr>
                                        <p:cTn id="41" dur="600" fill="hold">
                                          <p:stCondLst>
                                            <p:cond delay="0"/>
                                          </p:stCondLst>
                                        </p:cTn>
                                        <p:tgtEl>
                                          <p:spTgt spid="35"/>
                                        </p:tgtEl>
                                        <p:attrNameLst>
                                          <p:attrName>ppt_x</p:attrName>
                                        </p:attrNameLst>
                                      </p:cBhvr>
                                    </p:anim>
                                    <p:anim from="0" to="-1.0" calcmode="lin" valueType="num">
                                      <p:cBhvr>
                                        <p:cTn id="42" dur="200" decel="50000" autoRev="1" fill="hold">
                                          <p:stCondLst>
                                            <p:cond delay="600"/>
                                          </p:stCondLst>
                                        </p:cTn>
                                        <p:tgtEl>
                                          <p:spTgt spid="35"/>
                                        </p:tgtEl>
                                        <p:attrNameLst>
                                          <p:attrName>xshear</p:attrName>
                                        </p:attrNameLst>
                                      </p:cBhvr>
                                    </p:anim>
                                    <p:animScale>
                                      <p:cBhvr>
                                        <p:cTn id="43" dur="200" decel="100000" autoRev="1" fill="hold">
                                          <p:stCondLst>
                                            <p:cond delay="600"/>
                                          </p:stCondLst>
                                        </p:cTn>
                                        <p:tgtEl>
                                          <p:spTgt spid="35"/>
                                        </p:tgtEl>
                                      </p:cBhvr>
                                      <p:from x="100000" y="100000"/>
                                      <p:to x="80000" y="100000"/>
                                    </p:animScale>
                                    <p:anim by="(#ppt_h/3+#ppt_w*0.1)" calcmode="lin" valueType="num">
                                      <p:cBhvr additive="sum">
                                        <p:cTn id="44" dur="200" decel="100000" autoRev="1" fill="hold">
                                          <p:stCondLst>
                                            <p:cond delay="600"/>
                                          </p:stCondLst>
                                        </p:cTn>
                                        <p:tgtEl>
                                          <p:spTgt spid="35"/>
                                        </p:tgtEl>
                                        <p:attrNameLst>
                                          <p:attrName>ppt_x</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4">
            <a:extLst>
              <a:ext uri="{FF2B5EF4-FFF2-40B4-BE49-F238E27FC236}">
                <a16:creationId xmlns:a16="http://schemas.microsoft.com/office/drawing/2014/main" id="{63C76C7A-4E6E-44C4-8E11-EFC096BB56D7}"/>
              </a:ext>
            </a:extLst>
          </p:cNvPr>
          <p:cNvSpPr>
            <a:spLocks noGrp="1"/>
          </p:cNvSpPr>
          <p:nvPr>
            <p:ph type="sldNum" sz="quarter" idx="12"/>
          </p:nvPr>
        </p:nvSpPr>
        <p:spPr>
          <a:xfrm>
            <a:off x="5595930" y="5237113"/>
            <a:ext cx="2133600" cy="476250"/>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673408F-47CA-4E43-85AD-8098AA1DC072}" type="slidenum">
              <a:rPr kumimoji="0" lang="en-US" sz="1400" b="0" i="0" u="none" strike="noStrike" kern="1200" cap="none" spc="0" normalizeH="0" baseline="0" noProof="0" smtClean="0">
                <a:ln>
                  <a:noFill/>
                </a:ln>
                <a:solidFill>
                  <a:srgbClr val="FFFFFF"/>
                </a:solidFill>
                <a:effectLst/>
                <a:uLnTx/>
                <a:uFillTx/>
                <a:latin typeface="Arial"/>
                <a:ea typeface="+mn-ea"/>
                <a:cs typeface="Arial"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400" b="0" i="0" u="none" strike="noStrike" kern="1200" cap="none" spc="0" normalizeH="0" baseline="0" noProof="0" dirty="0">
              <a:ln>
                <a:noFill/>
              </a:ln>
              <a:solidFill>
                <a:srgbClr val="FFFFFF"/>
              </a:solidFill>
              <a:effectLst/>
              <a:uLnTx/>
              <a:uFillTx/>
              <a:latin typeface="Arial"/>
              <a:ea typeface="+mn-ea"/>
              <a:cs typeface="Arial" pitchFamily="34" charset="0"/>
            </a:endParaRPr>
          </a:p>
        </p:txBody>
      </p:sp>
      <p:sp>
        <p:nvSpPr>
          <p:cNvPr id="5" name="Flowchart: Document 4">
            <a:extLst>
              <a:ext uri="{FF2B5EF4-FFF2-40B4-BE49-F238E27FC236}">
                <a16:creationId xmlns:a16="http://schemas.microsoft.com/office/drawing/2014/main" id="{342E9012-2D9F-4CC6-A7F0-04601F829747}"/>
              </a:ext>
            </a:extLst>
          </p:cNvPr>
          <p:cNvSpPr/>
          <p:nvPr/>
        </p:nvSpPr>
        <p:spPr>
          <a:xfrm>
            <a:off x="772903" y="1135601"/>
            <a:ext cx="2684482" cy="1312439"/>
          </a:xfrm>
          <a:prstGeom prst="flowChartDocument">
            <a:avLst/>
          </a:prstGeom>
          <a:solidFill>
            <a:srgbClr val="0070C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FILSAFAT</a:t>
            </a:r>
            <a:r>
              <a:rPr kumimoji="0" lang="en-ID" sz="2000" b="0" i="0" u="none" strike="noStrike" kern="1200" cap="none" spc="0" normalizeH="0" noProof="0" dirty="0">
                <a:ln>
                  <a:noFill/>
                </a:ln>
                <a:solidFill>
                  <a:prstClr val="white"/>
                </a:solidFill>
                <a:effectLst/>
                <a:uLnTx/>
                <a:uFillTx/>
                <a:latin typeface="Arial Rounded MT Bold" panose="020F0704030504030204" pitchFamily="34" charset="0"/>
                <a:ea typeface="+mn-ea"/>
                <a:cs typeface="+mn-cs"/>
              </a:rPr>
              <a:t> METODE PEN KUANTITATIF</a:t>
            </a:r>
            <a:endPar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endParaRPr>
          </a:p>
        </p:txBody>
      </p:sp>
      <p:sp>
        <p:nvSpPr>
          <p:cNvPr id="6" name="Flowchart: Document 5">
            <a:extLst>
              <a:ext uri="{FF2B5EF4-FFF2-40B4-BE49-F238E27FC236}">
                <a16:creationId xmlns:a16="http://schemas.microsoft.com/office/drawing/2014/main" id="{E1E9A021-28B1-4D24-977B-6012EB47A53E}"/>
              </a:ext>
            </a:extLst>
          </p:cNvPr>
          <p:cNvSpPr/>
          <p:nvPr/>
        </p:nvSpPr>
        <p:spPr>
          <a:xfrm>
            <a:off x="4990514" y="458423"/>
            <a:ext cx="2554032" cy="1184387"/>
          </a:xfrm>
          <a:prstGeom prst="flowChartDocument">
            <a:avLst/>
          </a:prstGeom>
          <a:solidFill>
            <a:srgbClr val="00206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 1. TERAMATI</a:t>
            </a:r>
          </a:p>
        </p:txBody>
      </p:sp>
      <p:sp>
        <p:nvSpPr>
          <p:cNvPr id="7" name="Flowchart: Document 6">
            <a:extLst>
              <a:ext uri="{FF2B5EF4-FFF2-40B4-BE49-F238E27FC236}">
                <a16:creationId xmlns:a16="http://schemas.microsoft.com/office/drawing/2014/main" id="{2A400924-0D3E-4224-A9ED-8F96B26EA410}"/>
              </a:ext>
            </a:extLst>
          </p:cNvPr>
          <p:cNvSpPr/>
          <p:nvPr/>
        </p:nvSpPr>
        <p:spPr>
          <a:xfrm>
            <a:off x="5004230" y="1780519"/>
            <a:ext cx="2482024" cy="1072417"/>
          </a:xfrm>
          <a:prstGeom prst="flowChartDocument">
            <a:avLst/>
          </a:prstGeom>
          <a:solidFill>
            <a:srgbClr val="C0000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2. </a:t>
            </a:r>
            <a:r>
              <a:rPr lang="en-ID" sz="2000" noProof="0" dirty="0">
                <a:solidFill>
                  <a:prstClr val="white"/>
                </a:solidFill>
                <a:latin typeface="Arial Rounded MT Bold" panose="020F0704030504030204" pitchFamily="34" charset="0"/>
              </a:rPr>
              <a:t>TERUKUR</a:t>
            </a:r>
            <a:endPar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endParaRPr>
          </a:p>
        </p:txBody>
      </p:sp>
      <p:sp>
        <p:nvSpPr>
          <p:cNvPr id="8" name="Flowchart: Document 7">
            <a:extLst>
              <a:ext uri="{FF2B5EF4-FFF2-40B4-BE49-F238E27FC236}">
                <a16:creationId xmlns:a16="http://schemas.microsoft.com/office/drawing/2014/main" id="{492D5CF3-FF4A-4582-A077-86A26C13EF9D}"/>
              </a:ext>
            </a:extLst>
          </p:cNvPr>
          <p:cNvSpPr/>
          <p:nvPr/>
        </p:nvSpPr>
        <p:spPr>
          <a:xfrm>
            <a:off x="4952662" y="4052140"/>
            <a:ext cx="2554032" cy="1072417"/>
          </a:xfrm>
          <a:prstGeom prst="flowChartDocument">
            <a:avLst/>
          </a:prstGeom>
          <a:solidFill>
            <a:srgbClr val="7030A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4. </a:t>
            </a:r>
            <a:r>
              <a:rPr lang="en-ID" sz="2000" dirty="0">
                <a:solidFill>
                  <a:prstClr val="white"/>
                </a:solidFill>
                <a:latin typeface="Arial Rounded MT Bold" panose="020F0704030504030204" pitchFamily="34" charset="0"/>
              </a:rPr>
              <a:t>OBYEKTIF</a:t>
            </a:r>
            <a:endPar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endParaRPr>
          </a:p>
        </p:txBody>
      </p:sp>
      <p:sp>
        <p:nvSpPr>
          <p:cNvPr id="9" name="Isosceles Triangle 8">
            <a:extLst>
              <a:ext uri="{FF2B5EF4-FFF2-40B4-BE49-F238E27FC236}">
                <a16:creationId xmlns:a16="http://schemas.microsoft.com/office/drawing/2014/main" id="{1E0D15FC-03FA-449B-93A0-C66B3E2056BD}"/>
              </a:ext>
            </a:extLst>
          </p:cNvPr>
          <p:cNvSpPr/>
          <p:nvPr/>
        </p:nvSpPr>
        <p:spPr>
          <a:xfrm rot="16200000">
            <a:off x="1218281" y="3104964"/>
            <a:ext cx="5472608" cy="504056"/>
          </a:xfrm>
          <a:prstGeom prst="triangle">
            <a:avLst>
              <a:gd name="adj" fmla="val 39636"/>
            </a:avLst>
          </a:prstGeom>
          <a:solidFill>
            <a:srgbClr val="0070C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a:ea typeface="+mn-ea"/>
              <a:cs typeface="+mn-cs"/>
            </a:endParaRPr>
          </a:p>
        </p:txBody>
      </p:sp>
      <p:sp>
        <p:nvSpPr>
          <p:cNvPr id="10" name="Rectangle 9">
            <a:extLst>
              <a:ext uri="{FF2B5EF4-FFF2-40B4-BE49-F238E27FC236}">
                <a16:creationId xmlns:a16="http://schemas.microsoft.com/office/drawing/2014/main" id="{023D53F2-10A9-40E5-B699-F5A1C043EE60}"/>
              </a:ext>
            </a:extLst>
          </p:cNvPr>
          <p:cNvSpPr/>
          <p:nvPr/>
        </p:nvSpPr>
        <p:spPr>
          <a:xfrm>
            <a:off x="4258434" y="404664"/>
            <a:ext cx="313566" cy="5769070"/>
          </a:xfrm>
          <a:prstGeom prst="rect">
            <a:avLst/>
          </a:prstGeom>
          <a:solidFill>
            <a:srgbClr val="00330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Arrow: Striped Right 10">
            <a:extLst>
              <a:ext uri="{FF2B5EF4-FFF2-40B4-BE49-F238E27FC236}">
                <a16:creationId xmlns:a16="http://schemas.microsoft.com/office/drawing/2014/main" id="{11FB2713-212B-4E6C-AF41-7EDB79663100}"/>
              </a:ext>
            </a:extLst>
          </p:cNvPr>
          <p:cNvSpPr/>
          <p:nvPr/>
        </p:nvSpPr>
        <p:spPr>
          <a:xfrm>
            <a:off x="4192898" y="847569"/>
            <a:ext cx="797616" cy="576064"/>
          </a:xfrm>
          <a:prstGeom prst="stripedRightArrow">
            <a:avLst/>
          </a:prstGeom>
          <a:solidFill>
            <a:srgbClr val="0070C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a:ea typeface="+mn-ea"/>
              <a:cs typeface="+mn-cs"/>
            </a:endParaRPr>
          </a:p>
        </p:txBody>
      </p:sp>
      <p:sp>
        <p:nvSpPr>
          <p:cNvPr id="12" name="Arrow: Striped Right 11">
            <a:extLst>
              <a:ext uri="{FF2B5EF4-FFF2-40B4-BE49-F238E27FC236}">
                <a16:creationId xmlns:a16="http://schemas.microsoft.com/office/drawing/2014/main" id="{94BD9F01-ED0A-4F58-82DE-DF2F44BFC4E5}"/>
              </a:ext>
            </a:extLst>
          </p:cNvPr>
          <p:cNvSpPr/>
          <p:nvPr/>
        </p:nvSpPr>
        <p:spPr>
          <a:xfrm>
            <a:off x="4165523" y="2003419"/>
            <a:ext cx="797616" cy="576064"/>
          </a:xfrm>
          <a:prstGeom prst="stripedRightArrow">
            <a:avLst/>
          </a:prstGeom>
          <a:solidFill>
            <a:srgbClr val="00330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Arrow: Striped Right 12">
            <a:extLst>
              <a:ext uri="{FF2B5EF4-FFF2-40B4-BE49-F238E27FC236}">
                <a16:creationId xmlns:a16="http://schemas.microsoft.com/office/drawing/2014/main" id="{050F9052-3953-4CCD-94D8-7F6C6C29E6B7}"/>
              </a:ext>
            </a:extLst>
          </p:cNvPr>
          <p:cNvSpPr/>
          <p:nvPr/>
        </p:nvSpPr>
        <p:spPr>
          <a:xfrm>
            <a:off x="4165523" y="4270840"/>
            <a:ext cx="797616" cy="576064"/>
          </a:xfrm>
          <a:prstGeom prst="stripedRightArrow">
            <a:avLst/>
          </a:prstGeom>
          <a:solidFill>
            <a:srgbClr val="7030A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a:ea typeface="+mn-ea"/>
              <a:cs typeface="+mn-cs"/>
            </a:endParaRPr>
          </a:p>
        </p:txBody>
      </p:sp>
      <p:sp>
        <p:nvSpPr>
          <p:cNvPr id="14" name="Flowchart: Document 13">
            <a:extLst>
              <a:ext uri="{FF2B5EF4-FFF2-40B4-BE49-F238E27FC236}">
                <a16:creationId xmlns:a16="http://schemas.microsoft.com/office/drawing/2014/main" id="{CE5D50A4-562F-4875-A0C3-D30A246F8CFE}"/>
              </a:ext>
            </a:extLst>
          </p:cNvPr>
          <p:cNvSpPr/>
          <p:nvPr/>
        </p:nvSpPr>
        <p:spPr>
          <a:xfrm>
            <a:off x="4990183" y="2990645"/>
            <a:ext cx="2482024" cy="977389"/>
          </a:xfrm>
          <a:prstGeom prst="flowChartDocument">
            <a:avLst/>
          </a:prstGeom>
          <a:solidFill>
            <a:srgbClr val="0070C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3. </a:t>
            </a:r>
            <a:r>
              <a:rPr lang="en-ID" sz="2000" dirty="0">
                <a:solidFill>
                  <a:prstClr val="white"/>
                </a:solidFill>
                <a:latin typeface="Arial Rounded MT Bold" panose="020F0704030504030204" pitchFamily="34" charset="0"/>
              </a:rPr>
              <a:t>KAUSAL </a:t>
            </a:r>
            <a:endPar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endParaRPr>
          </a:p>
        </p:txBody>
      </p:sp>
      <p:sp>
        <p:nvSpPr>
          <p:cNvPr id="15" name="Arrow: Striped Right 14">
            <a:extLst>
              <a:ext uri="{FF2B5EF4-FFF2-40B4-BE49-F238E27FC236}">
                <a16:creationId xmlns:a16="http://schemas.microsoft.com/office/drawing/2014/main" id="{3D190DE1-F3D4-4024-AC69-120E811D6A39}"/>
              </a:ext>
            </a:extLst>
          </p:cNvPr>
          <p:cNvSpPr/>
          <p:nvPr/>
        </p:nvSpPr>
        <p:spPr>
          <a:xfrm>
            <a:off x="4206614" y="3144591"/>
            <a:ext cx="797616" cy="576064"/>
          </a:xfrm>
          <a:prstGeom prst="stripedRightArrow">
            <a:avLst/>
          </a:prstGeom>
          <a:solidFill>
            <a:srgbClr val="339933"/>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a:ea typeface="+mn-ea"/>
              <a:cs typeface="+mn-cs"/>
            </a:endParaRPr>
          </a:p>
        </p:txBody>
      </p:sp>
      <p:sp>
        <p:nvSpPr>
          <p:cNvPr id="16" name="Flowchart: Document 15">
            <a:extLst>
              <a:ext uri="{FF2B5EF4-FFF2-40B4-BE49-F238E27FC236}">
                <a16:creationId xmlns:a16="http://schemas.microsoft.com/office/drawing/2014/main" id="{DFE2B31F-816D-4452-B83E-522DB93D3769}"/>
              </a:ext>
            </a:extLst>
          </p:cNvPr>
          <p:cNvSpPr/>
          <p:nvPr/>
        </p:nvSpPr>
        <p:spPr>
          <a:xfrm>
            <a:off x="681286" y="3064435"/>
            <a:ext cx="2684482" cy="1312439"/>
          </a:xfrm>
          <a:prstGeom prst="flowChartDocument">
            <a:avLst/>
          </a:prstGeom>
          <a:solidFill>
            <a:schemeClr val="tx2">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FILSAFAT</a:t>
            </a:r>
            <a:r>
              <a:rPr kumimoji="0" lang="en-ID" sz="2000" b="0" i="0" u="none" strike="noStrike" kern="1200" cap="none" spc="0" normalizeH="0" noProof="0" dirty="0">
                <a:ln>
                  <a:noFill/>
                </a:ln>
                <a:solidFill>
                  <a:prstClr val="white"/>
                </a:solidFill>
                <a:effectLst/>
                <a:uLnTx/>
                <a:uFillTx/>
                <a:latin typeface="Arial Rounded MT Bold" panose="020F0704030504030204" pitchFamily="34" charset="0"/>
                <a:ea typeface="+mn-ea"/>
                <a:cs typeface="+mn-cs"/>
              </a:rPr>
              <a:t> RASIONALISME- POSITIVISTIK</a:t>
            </a:r>
            <a:endPar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endParaRPr>
          </a:p>
        </p:txBody>
      </p:sp>
      <p:sp>
        <p:nvSpPr>
          <p:cNvPr id="17" name="Flowchart: Document 16">
            <a:extLst>
              <a:ext uri="{FF2B5EF4-FFF2-40B4-BE49-F238E27FC236}">
                <a16:creationId xmlns:a16="http://schemas.microsoft.com/office/drawing/2014/main" id="{F85F9D7C-52AB-4C06-8B6D-F92AE87556DE}"/>
              </a:ext>
            </a:extLst>
          </p:cNvPr>
          <p:cNvSpPr/>
          <p:nvPr/>
        </p:nvSpPr>
        <p:spPr>
          <a:xfrm>
            <a:off x="4953793" y="5215190"/>
            <a:ext cx="2554032" cy="1184387"/>
          </a:xfrm>
          <a:prstGeom prst="flowChartDocument">
            <a:avLst/>
          </a:prstGeom>
          <a:solidFill>
            <a:srgbClr val="00206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lang="en-ID" sz="2000" dirty="0">
                <a:solidFill>
                  <a:prstClr val="white"/>
                </a:solidFill>
                <a:latin typeface="Arial Rounded MT Bold" panose="020F0704030504030204" pitchFamily="34" charset="0"/>
              </a:rPr>
              <a:t>5. VARIABEL </a:t>
            </a:r>
            <a:endPar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endParaRPr>
          </a:p>
        </p:txBody>
      </p:sp>
      <p:sp>
        <p:nvSpPr>
          <p:cNvPr id="18" name="Arrow: Striped Right 17">
            <a:extLst>
              <a:ext uri="{FF2B5EF4-FFF2-40B4-BE49-F238E27FC236}">
                <a16:creationId xmlns:a16="http://schemas.microsoft.com/office/drawing/2014/main" id="{E912288A-114E-4620-83FD-D9C5333E5276}"/>
              </a:ext>
            </a:extLst>
          </p:cNvPr>
          <p:cNvSpPr/>
          <p:nvPr/>
        </p:nvSpPr>
        <p:spPr>
          <a:xfrm>
            <a:off x="4139772" y="5394943"/>
            <a:ext cx="797616" cy="576064"/>
          </a:xfrm>
          <a:prstGeom prst="stripedRightArrow">
            <a:avLst/>
          </a:prstGeom>
          <a:solidFill>
            <a:schemeClr val="accent1">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Arrow: Striped Right 18">
            <a:extLst>
              <a:ext uri="{FF2B5EF4-FFF2-40B4-BE49-F238E27FC236}">
                <a16:creationId xmlns:a16="http://schemas.microsoft.com/office/drawing/2014/main" id="{3DA87F41-4105-4D27-B435-B7D2A2E070A5}"/>
              </a:ext>
            </a:extLst>
          </p:cNvPr>
          <p:cNvSpPr/>
          <p:nvPr/>
        </p:nvSpPr>
        <p:spPr>
          <a:xfrm rot="5400000">
            <a:off x="1546970" y="2303805"/>
            <a:ext cx="797616" cy="576064"/>
          </a:xfrm>
          <a:prstGeom prst="stripedRightArrow">
            <a:avLst/>
          </a:prstGeom>
          <a:solidFill>
            <a:srgbClr val="0070C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1636227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6"/>
                                        </p:tgtEl>
                                        <p:attrNameLst>
                                          <p:attrName>style.visibility</p:attrName>
                                        </p:attrNameLst>
                                      </p:cBhvr>
                                      <p:to>
                                        <p:strVal val="visible"/>
                                      </p:to>
                                    </p:set>
                                    <p:anim calcmode="lin" valueType="num">
                                      <p:cBhvr additive="base">
                                        <p:cTn id="13" dur="500" fill="hold"/>
                                        <p:tgtEl>
                                          <p:spTgt spid="16"/>
                                        </p:tgtEl>
                                        <p:attrNameLst>
                                          <p:attrName>ppt_x</p:attrName>
                                        </p:attrNameLst>
                                      </p:cBhvr>
                                      <p:tavLst>
                                        <p:tav tm="0">
                                          <p:val>
                                            <p:strVal val="#ppt_x"/>
                                          </p:val>
                                        </p:tav>
                                        <p:tav tm="100000">
                                          <p:val>
                                            <p:strVal val="#ppt_x"/>
                                          </p:val>
                                        </p:tav>
                                      </p:tavLst>
                                    </p:anim>
                                    <p:anim calcmode="lin" valueType="num">
                                      <p:cBhvr additive="base">
                                        <p:cTn id="14" dur="500" fill="hold"/>
                                        <p:tgtEl>
                                          <p:spTgt spid="16"/>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additive="base">
                                        <p:cTn id="17" dur="500" fill="hold"/>
                                        <p:tgtEl>
                                          <p:spTgt spid="19"/>
                                        </p:tgtEl>
                                        <p:attrNameLst>
                                          <p:attrName>ppt_x</p:attrName>
                                        </p:attrNameLst>
                                      </p:cBhvr>
                                      <p:tavLst>
                                        <p:tav tm="0">
                                          <p:val>
                                            <p:strVal val="#ppt_x"/>
                                          </p:val>
                                        </p:tav>
                                        <p:tav tm="100000">
                                          <p:val>
                                            <p:strVal val="#ppt_x"/>
                                          </p:val>
                                        </p:tav>
                                      </p:tavLst>
                                    </p:anim>
                                    <p:anim calcmode="lin" valueType="num">
                                      <p:cBhvr additive="base">
                                        <p:cTn id="18"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500" fill="hold"/>
                                        <p:tgtEl>
                                          <p:spTgt spid="9"/>
                                        </p:tgtEl>
                                        <p:attrNameLst>
                                          <p:attrName>ppt_x</p:attrName>
                                        </p:attrNameLst>
                                      </p:cBhvr>
                                      <p:tavLst>
                                        <p:tav tm="0">
                                          <p:val>
                                            <p:strVal val="#ppt_x"/>
                                          </p:val>
                                        </p:tav>
                                        <p:tav tm="100000">
                                          <p:val>
                                            <p:strVal val="#ppt_x"/>
                                          </p:val>
                                        </p:tav>
                                      </p:tavLst>
                                    </p:anim>
                                    <p:anim calcmode="lin" valueType="num">
                                      <p:cBhvr additive="base">
                                        <p:cTn id="24" dur="500" fill="hold"/>
                                        <p:tgtEl>
                                          <p:spTgt spid="9"/>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additive="base">
                                        <p:cTn id="27" dur="500" fill="hold"/>
                                        <p:tgtEl>
                                          <p:spTgt spid="10"/>
                                        </p:tgtEl>
                                        <p:attrNameLst>
                                          <p:attrName>ppt_x</p:attrName>
                                        </p:attrNameLst>
                                      </p:cBhvr>
                                      <p:tavLst>
                                        <p:tav tm="0">
                                          <p:val>
                                            <p:strVal val="#ppt_x"/>
                                          </p:val>
                                        </p:tav>
                                        <p:tav tm="100000">
                                          <p:val>
                                            <p:strVal val="#ppt_x"/>
                                          </p:val>
                                        </p:tav>
                                      </p:tavLst>
                                    </p:anim>
                                    <p:anim calcmode="lin" valueType="num">
                                      <p:cBhvr additive="base">
                                        <p:cTn id="2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2" presetClass="entr" presetSubtype="4" fill="hold" grpId="0" nodeType="click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ipe(down)">
                                      <p:cBhvr>
                                        <p:cTn id="33" dur="500"/>
                                        <p:tgtEl>
                                          <p:spTgt spid="11"/>
                                        </p:tgtEl>
                                      </p:cBhvr>
                                    </p:animEffect>
                                  </p:childTnLst>
                                </p:cTn>
                              </p:par>
                              <p:par>
                                <p:cTn id="34" presetID="22" presetClass="entr" presetSubtype="4" fill="hold" grpId="0" nodeType="withEffect">
                                  <p:stCondLst>
                                    <p:cond delay="0"/>
                                  </p:stCondLst>
                                  <p:childTnLst>
                                    <p:set>
                                      <p:cBhvr>
                                        <p:cTn id="35" dur="1" fill="hold">
                                          <p:stCondLst>
                                            <p:cond delay="0"/>
                                          </p:stCondLst>
                                        </p:cTn>
                                        <p:tgtEl>
                                          <p:spTgt spid="6"/>
                                        </p:tgtEl>
                                        <p:attrNameLst>
                                          <p:attrName>style.visibility</p:attrName>
                                        </p:attrNameLst>
                                      </p:cBhvr>
                                      <p:to>
                                        <p:strVal val="visible"/>
                                      </p:to>
                                    </p:set>
                                    <p:animEffect transition="in" filter="wipe(down)">
                                      <p:cBhvr>
                                        <p:cTn id="36" dur="500"/>
                                        <p:tgtEl>
                                          <p:spTgt spid="6"/>
                                        </p:tgtEl>
                                      </p:cBhvr>
                                    </p:animEffect>
                                  </p:childTnLst>
                                </p:cTn>
                              </p:par>
                            </p:childTnLst>
                          </p:cTn>
                        </p:par>
                      </p:childTnLst>
                    </p:cTn>
                  </p:par>
                  <p:par>
                    <p:cTn id="37" fill="hold">
                      <p:stCondLst>
                        <p:cond delay="indefinite"/>
                      </p:stCondLst>
                      <p:childTnLst>
                        <p:par>
                          <p:cTn id="38" fill="hold">
                            <p:stCondLst>
                              <p:cond delay="0"/>
                            </p:stCondLst>
                            <p:childTnLst>
                              <p:par>
                                <p:cTn id="39" presetID="42" presetClass="entr" presetSubtype="0" fill="hold" grpId="0" nodeType="clickEffect">
                                  <p:stCondLst>
                                    <p:cond delay="0"/>
                                  </p:stCondLst>
                                  <p:childTnLst>
                                    <p:set>
                                      <p:cBhvr>
                                        <p:cTn id="40" dur="1" fill="hold">
                                          <p:stCondLst>
                                            <p:cond delay="0"/>
                                          </p:stCondLst>
                                        </p:cTn>
                                        <p:tgtEl>
                                          <p:spTgt spid="12"/>
                                        </p:tgtEl>
                                        <p:attrNameLst>
                                          <p:attrName>style.visibility</p:attrName>
                                        </p:attrNameLst>
                                      </p:cBhvr>
                                      <p:to>
                                        <p:strVal val="visible"/>
                                      </p:to>
                                    </p:set>
                                    <p:animEffect transition="in" filter="fade">
                                      <p:cBhvr>
                                        <p:cTn id="41" dur="1000"/>
                                        <p:tgtEl>
                                          <p:spTgt spid="12"/>
                                        </p:tgtEl>
                                      </p:cBhvr>
                                    </p:animEffect>
                                    <p:anim calcmode="lin" valueType="num">
                                      <p:cBhvr>
                                        <p:cTn id="42" dur="1000" fill="hold"/>
                                        <p:tgtEl>
                                          <p:spTgt spid="12"/>
                                        </p:tgtEl>
                                        <p:attrNameLst>
                                          <p:attrName>ppt_x</p:attrName>
                                        </p:attrNameLst>
                                      </p:cBhvr>
                                      <p:tavLst>
                                        <p:tav tm="0">
                                          <p:val>
                                            <p:strVal val="#ppt_x"/>
                                          </p:val>
                                        </p:tav>
                                        <p:tav tm="100000">
                                          <p:val>
                                            <p:strVal val="#ppt_x"/>
                                          </p:val>
                                        </p:tav>
                                      </p:tavLst>
                                    </p:anim>
                                    <p:anim calcmode="lin" valueType="num">
                                      <p:cBhvr>
                                        <p:cTn id="43" dur="1000" fill="hold"/>
                                        <p:tgtEl>
                                          <p:spTgt spid="12"/>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7"/>
                                        </p:tgtEl>
                                        <p:attrNameLst>
                                          <p:attrName>style.visibility</p:attrName>
                                        </p:attrNameLst>
                                      </p:cBhvr>
                                      <p:to>
                                        <p:strVal val="visible"/>
                                      </p:to>
                                    </p:set>
                                    <p:animEffect transition="in" filter="fade">
                                      <p:cBhvr>
                                        <p:cTn id="46" dur="1000"/>
                                        <p:tgtEl>
                                          <p:spTgt spid="7"/>
                                        </p:tgtEl>
                                      </p:cBhvr>
                                    </p:animEffect>
                                    <p:anim calcmode="lin" valueType="num">
                                      <p:cBhvr>
                                        <p:cTn id="47" dur="1000" fill="hold"/>
                                        <p:tgtEl>
                                          <p:spTgt spid="7"/>
                                        </p:tgtEl>
                                        <p:attrNameLst>
                                          <p:attrName>ppt_x</p:attrName>
                                        </p:attrNameLst>
                                      </p:cBhvr>
                                      <p:tavLst>
                                        <p:tav tm="0">
                                          <p:val>
                                            <p:strVal val="#ppt_x"/>
                                          </p:val>
                                        </p:tav>
                                        <p:tav tm="100000">
                                          <p:val>
                                            <p:strVal val="#ppt_x"/>
                                          </p:val>
                                        </p:tav>
                                      </p:tavLst>
                                    </p:anim>
                                    <p:anim calcmode="lin" valueType="num">
                                      <p:cBhvr>
                                        <p:cTn id="48"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16" presetClass="entr" presetSubtype="21" fill="hold" grpId="0" nodeType="clickEffect">
                                  <p:stCondLst>
                                    <p:cond delay="0"/>
                                  </p:stCondLst>
                                  <p:childTnLst>
                                    <p:set>
                                      <p:cBhvr>
                                        <p:cTn id="52" dur="1" fill="hold">
                                          <p:stCondLst>
                                            <p:cond delay="0"/>
                                          </p:stCondLst>
                                        </p:cTn>
                                        <p:tgtEl>
                                          <p:spTgt spid="15"/>
                                        </p:tgtEl>
                                        <p:attrNameLst>
                                          <p:attrName>style.visibility</p:attrName>
                                        </p:attrNameLst>
                                      </p:cBhvr>
                                      <p:to>
                                        <p:strVal val="visible"/>
                                      </p:to>
                                    </p:set>
                                    <p:animEffect transition="in" filter="barn(inVertical)">
                                      <p:cBhvr>
                                        <p:cTn id="53" dur="500"/>
                                        <p:tgtEl>
                                          <p:spTgt spid="15"/>
                                        </p:tgtEl>
                                      </p:cBhvr>
                                    </p:animEffect>
                                  </p:childTnLst>
                                </p:cTn>
                              </p:par>
                              <p:par>
                                <p:cTn id="54" presetID="16" presetClass="entr" presetSubtype="21" fill="hold" grpId="0" nodeType="withEffect">
                                  <p:stCondLst>
                                    <p:cond delay="0"/>
                                  </p:stCondLst>
                                  <p:childTnLst>
                                    <p:set>
                                      <p:cBhvr>
                                        <p:cTn id="55" dur="1" fill="hold">
                                          <p:stCondLst>
                                            <p:cond delay="0"/>
                                          </p:stCondLst>
                                        </p:cTn>
                                        <p:tgtEl>
                                          <p:spTgt spid="14"/>
                                        </p:tgtEl>
                                        <p:attrNameLst>
                                          <p:attrName>style.visibility</p:attrName>
                                        </p:attrNameLst>
                                      </p:cBhvr>
                                      <p:to>
                                        <p:strVal val="visible"/>
                                      </p:to>
                                    </p:set>
                                    <p:animEffect transition="in" filter="barn(inVertical)">
                                      <p:cBhvr>
                                        <p:cTn id="56" dur="500"/>
                                        <p:tgtEl>
                                          <p:spTgt spid="14"/>
                                        </p:tgtEl>
                                      </p:cBhvr>
                                    </p:animEffect>
                                  </p:childTnLst>
                                </p:cTn>
                              </p:par>
                            </p:childTnLst>
                          </p:cTn>
                        </p:par>
                      </p:childTnLst>
                    </p:cTn>
                  </p:par>
                  <p:par>
                    <p:cTn id="57" fill="hold">
                      <p:stCondLst>
                        <p:cond delay="indefinite"/>
                      </p:stCondLst>
                      <p:childTnLst>
                        <p:par>
                          <p:cTn id="58" fill="hold">
                            <p:stCondLst>
                              <p:cond delay="0"/>
                            </p:stCondLst>
                            <p:childTnLst>
                              <p:par>
                                <p:cTn id="59" presetID="10" presetClass="entr" presetSubtype="0" fill="hold" grpId="0" nodeType="clickEffect">
                                  <p:stCondLst>
                                    <p:cond delay="0"/>
                                  </p:stCondLst>
                                  <p:childTnLst>
                                    <p:set>
                                      <p:cBhvr>
                                        <p:cTn id="60" dur="1" fill="hold">
                                          <p:stCondLst>
                                            <p:cond delay="0"/>
                                          </p:stCondLst>
                                        </p:cTn>
                                        <p:tgtEl>
                                          <p:spTgt spid="13"/>
                                        </p:tgtEl>
                                        <p:attrNameLst>
                                          <p:attrName>style.visibility</p:attrName>
                                        </p:attrNameLst>
                                      </p:cBhvr>
                                      <p:to>
                                        <p:strVal val="visible"/>
                                      </p:to>
                                    </p:set>
                                    <p:animEffect transition="in" filter="fade">
                                      <p:cBhvr>
                                        <p:cTn id="61" dur="500"/>
                                        <p:tgtEl>
                                          <p:spTgt spid="13"/>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8"/>
                                        </p:tgtEl>
                                        <p:attrNameLst>
                                          <p:attrName>style.visibility</p:attrName>
                                        </p:attrNameLst>
                                      </p:cBhvr>
                                      <p:to>
                                        <p:strVal val="visible"/>
                                      </p:to>
                                    </p:set>
                                    <p:animEffect transition="in" filter="fade">
                                      <p:cBhvr>
                                        <p:cTn id="64" dur="500"/>
                                        <p:tgtEl>
                                          <p:spTgt spid="8"/>
                                        </p:tgtEl>
                                      </p:cBhvr>
                                    </p:animEffect>
                                  </p:childTnLst>
                                </p:cTn>
                              </p:par>
                            </p:childTnLst>
                          </p:cTn>
                        </p:par>
                      </p:childTnLst>
                    </p:cTn>
                  </p:par>
                  <p:par>
                    <p:cTn id="65" fill="hold">
                      <p:stCondLst>
                        <p:cond delay="indefinite"/>
                      </p:stCondLst>
                      <p:childTnLst>
                        <p:par>
                          <p:cTn id="66" fill="hold">
                            <p:stCondLst>
                              <p:cond delay="0"/>
                            </p:stCondLst>
                            <p:childTnLst>
                              <p:par>
                                <p:cTn id="67" presetID="42" presetClass="entr" presetSubtype="0" fill="hold" grpId="0" nodeType="clickEffect">
                                  <p:stCondLst>
                                    <p:cond delay="0"/>
                                  </p:stCondLst>
                                  <p:childTnLst>
                                    <p:set>
                                      <p:cBhvr>
                                        <p:cTn id="68" dur="1" fill="hold">
                                          <p:stCondLst>
                                            <p:cond delay="0"/>
                                          </p:stCondLst>
                                        </p:cTn>
                                        <p:tgtEl>
                                          <p:spTgt spid="18"/>
                                        </p:tgtEl>
                                        <p:attrNameLst>
                                          <p:attrName>style.visibility</p:attrName>
                                        </p:attrNameLst>
                                      </p:cBhvr>
                                      <p:to>
                                        <p:strVal val="visible"/>
                                      </p:to>
                                    </p:set>
                                    <p:animEffect transition="in" filter="fade">
                                      <p:cBhvr>
                                        <p:cTn id="69" dur="1000"/>
                                        <p:tgtEl>
                                          <p:spTgt spid="18"/>
                                        </p:tgtEl>
                                      </p:cBhvr>
                                    </p:animEffect>
                                    <p:anim calcmode="lin" valueType="num">
                                      <p:cBhvr>
                                        <p:cTn id="70" dur="1000" fill="hold"/>
                                        <p:tgtEl>
                                          <p:spTgt spid="18"/>
                                        </p:tgtEl>
                                        <p:attrNameLst>
                                          <p:attrName>ppt_x</p:attrName>
                                        </p:attrNameLst>
                                      </p:cBhvr>
                                      <p:tavLst>
                                        <p:tav tm="0">
                                          <p:val>
                                            <p:strVal val="#ppt_x"/>
                                          </p:val>
                                        </p:tav>
                                        <p:tav tm="100000">
                                          <p:val>
                                            <p:strVal val="#ppt_x"/>
                                          </p:val>
                                        </p:tav>
                                      </p:tavLst>
                                    </p:anim>
                                    <p:anim calcmode="lin" valueType="num">
                                      <p:cBhvr>
                                        <p:cTn id="71" dur="1000" fill="hold"/>
                                        <p:tgtEl>
                                          <p:spTgt spid="18"/>
                                        </p:tgtEl>
                                        <p:attrNameLst>
                                          <p:attrName>ppt_y</p:attrName>
                                        </p:attrNameLst>
                                      </p:cBhvr>
                                      <p:tavLst>
                                        <p:tav tm="0">
                                          <p:val>
                                            <p:strVal val="#ppt_y+.1"/>
                                          </p:val>
                                        </p:tav>
                                        <p:tav tm="100000">
                                          <p:val>
                                            <p:strVal val="#ppt_y"/>
                                          </p:val>
                                        </p:tav>
                                      </p:tavLst>
                                    </p:anim>
                                  </p:childTnLst>
                                </p:cTn>
                              </p:par>
                              <p:par>
                                <p:cTn id="72" presetID="42" presetClass="entr" presetSubtype="0" fill="hold" grpId="0" nodeType="withEffect">
                                  <p:stCondLst>
                                    <p:cond delay="0"/>
                                  </p:stCondLst>
                                  <p:childTnLst>
                                    <p:set>
                                      <p:cBhvr>
                                        <p:cTn id="73" dur="1" fill="hold">
                                          <p:stCondLst>
                                            <p:cond delay="0"/>
                                          </p:stCondLst>
                                        </p:cTn>
                                        <p:tgtEl>
                                          <p:spTgt spid="17"/>
                                        </p:tgtEl>
                                        <p:attrNameLst>
                                          <p:attrName>style.visibility</p:attrName>
                                        </p:attrNameLst>
                                      </p:cBhvr>
                                      <p:to>
                                        <p:strVal val="visible"/>
                                      </p:to>
                                    </p:set>
                                    <p:animEffect transition="in" filter="fade">
                                      <p:cBhvr>
                                        <p:cTn id="74" dur="1000"/>
                                        <p:tgtEl>
                                          <p:spTgt spid="17"/>
                                        </p:tgtEl>
                                      </p:cBhvr>
                                    </p:animEffect>
                                    <p:anim calcmode="lin" valueType="num">
                                      <p:cBhvr>
                                        <p:cTn id="75" dur="1000" fill="hold"/>
                                        <p:tgtEl>
                                          <p:spTgt spid="17"/>
                                        </p:tgtEl>
                                        <p:attrNameLst>
                                          <p:attrName>ppt_x</p:attrName>
                                        </p:attrNameLst>
                                      </p:cBhvr>
                                      <p:tavLst>
                                        <p:tav tm="0">
                                          <p:val>
                                            <p:strVal val="#ppt_x"/>
                                          </p:val>
                                        </p:tav>
                                        <p:tav tm="100000">
                                          <p:val>
                                            <p:strVal val="#ppt_x"/>
                                          </p:val>
                                        </p:tav>
                                      </p:tavLst>
                                    </p:anim>
                                    <p:anim calcmode="lin" valueType="num">
                                      <p:cBhvr>
                                        <p:cTn id="76"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4">
            <a:extLst>
              <a:ext uri="{FF2B5EF4-FFF2-40B4-BE49-F238E27FC236}">
                <a16:creationId xmlns:a16="http://schemas.microsoft.com/office/drawing/2014/main" id="{63C76C7A-4E6E-44C4-8E11-EFC096BB56D7}"/>
              </a:ext>
            </a:extLst>
          </p:cNvPr>
          <p:cNvSpPr>
            <a:spLocks noGrp="1"/>
          </p:cNvSpPr>
          <p:nvPr>
            <p:ph type="sldNum" sz="quarter" idx="12"/>
          </p:nvPr>
        </p:nvSpPr>
        <p:spPr>
          <a:xfrm>
            <a:off x="5595930" y="5237113"/>
            <a:ext cx="2133600" cy="476250"/>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673408F-47CA-4E43-85AD-8098AA1DC072}" type="slidenum">
              <a:rPr kumimoji="0" lang="en-US" sz="1400" b="0" i="0" u="none" strike="noStrike" kern="1200" cap="none" spc="0" normalizeH="0" baseline="0" noProof="0" smtClean="0">
                <a:ln>
                  <a:noFill/>
                </a:ln>
                <a:solidFill>
                  <a:srgbClr val="FFFFFF"/>
                </a:solidFill>
                <a:effectLst/>
                <a:uLnTx/>
                <a:uFillTx/>
                <a:latin typeface="Arial"/>
                <a:ea typeface="+mn-ea"/>
                <a:cs typeface="Arial"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400" b="0" i="0" u="none" strike="noStrike" kern="1200" cap="none" spc="0" normalizeH="0" baseline="0" noProof="0" dirty="0">
              <a:ln>
                <a:noFill/>
              </a:ln>
              <a:solidFill>
                <a:srgbClr val="FFFFFF"/>
              </a:solidFill>
              <a:effectLst/>
              <a:uLnTx/>
              <a:uFillTx/>
              <a:latin typeface="Arial"/>
              <a:ea typeface="+mn-ea"/>
              <a:cs typeface="Arial" pitchFamily="34" charset="0"/>
            </a:endParaRPr>
          </a:p>
        </p:txBody>
      </p:sp>
      <p:sp>
        <p:nvSpPr>
          <p:cNvPr id="5" name="Flowchart: Document 4">
            <a:extLst>
              <a:ext uri="{FF2B5EF4-FFF2-40B4-BE49-F238E27FC236}">
                <a16:creationId xmlns:a16="http://schemas.microsoft.com/office/drawing/2014/main" id="{342E9012-2D9F-4CC6-A7F0-04601F829747}"/>
              </a:ext>
            </a:extLst>
          </p:cNvPr>
          <p:cNvSpPr/>
          <p:nvPr/>
        </p:nvSpPr>
        <p:spPr>
          <a:xfrm>
            <a:off x="655196" y="1772815"/>
            <a:ext cx="2772308" cy="1584176"/>
          </a:xfrm>
          <a:prstGeom prst="flowChartDocument">
            <a:avLst/>
          </a:prstGeom>
          <a:solidFill>
            <a:srgbClr val="0070C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MATERI METODE KUANTITATIF</a:t>
            </a:r>
            <a:r>
              <a:rPr kumimoji="0" lang="en-ID" sz="2000" b="0" i="0" u="none" strike="noStrike" kern="1200" cap="none" spc="0" normalizeH="0" noProof="0" dirty="0">
                <a:ln>
                  <a:noFill/>
                </a:ln>
                <a:solidFill>
                  <a:prstClr val="white"/>
                </a:solidFill>
                <a:effectLst/>
                <a:uLnTx/>
                <a:uFillTx/>
                <a:latin typeface="Arial Rounded MT Bold" panose="020F0704030504030204" pitchFamily="34" charset="0"/>
                <a:ea typeface="+mn-ea"/>
                <a:cs typeface="+mn-cs"/>
              </a:rPr>
              <a:t> </a:t>
            </a:r>
            <a:endPar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endParaRPr>
          </a:p>
        </p:txBody>
      </p:sp>
      <p:sp>
        <p:nvSpPr>
          <p:cNvPr id="6" name="Flowchart: Document 5">
            <a:extLst>
              <a:ext uri="{FF2B5EF4-FFF2-40B4-BE49-F238E27FC236}">
                <a16:creationId xmlns:a16="http://schemas.microsoft.com/office/drawing/2014/main" id="{E1E9A021-28B1-4D24-977B-6012EB47A53E}"/>
              </a:ext>
            </a:extLst>
          </p:cNvPr>
          <p:cNvSpPr/>
          <p:nvPr/>
        </p:nvSpPr>
        <p:spPr>
          <a:xfrm>
            <a:off x="4990514" y="458423"/>
            <a:ext cx="2554032" cy="1372278"/>
          </a:xfrm>
          <a:prstGeom prst="flowChartDocument">
            <a:avLst/>
          </a:prstGeom>
          <a:solidFill>
            <a:srgbClr val="00206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ID" sz="2000" b="0" i="0" u="none" strike="noStrike" kern="1200" cap="none" spc="0" normalizeH="0" noProof="0" dirty="0">
                <a:ln>
                  <a:noFill/>
                </a:ln>
                <a:solidFill>
                  <a:prstClr val="white"/>
                </a:solidFill>
                <a:effectLst/>
                <a:uLnTx/>
                <a:uFillTx/>
                <a:latin typeface="Arial Rounded MT Bold" panose="020F0704030504030204" pitchFamily="34" charset="0"/>
                <a:ea typeface="+mn-ea"/>
                <a:cs typeface="+mn-cs"/>
              </a:rPr>
              <a:t>DESAIN PENELITIAN</a:t>
            </a:r>
            <a:endPar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endParaRPr>
          </a:p>
        </p:txBody>
      </p:sp>
      <p:sp>
        <p:nvSpPr>
          <p:cNvPr id="7" name="Flowchart: Document 6">
            <a:extLst>
              <a:ext uri="{FF2B5EF4-FFF2-40B4-BE49-F238E27FC236}">
                <a16:creationId xmlns:a16="http://schemas.microsoft.com/office/drawing/2014/main" id="{2A400924-0D3E-4224-A9ED-8F96B26EA410}"/>
              </a:ext>
            </a:extLst>
          </p:cNvPr>
          <p:cNvSpPr/>
          <p:nvPr/>
        </p:nvSpPr>
        <p:spPr>
          <a:xfrm>
            <a:off x="5054890" y="2030088"/>
            <a:ext cx="2482024" cy="1313649"/>
          </a:xfrm>
          <a:prstGeom prst="flowChartDocument">
            <a:avLst/>
          </a:prstGeom>
          <a:solidFill>
            <a:srgbClr val="C0000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lang="en-ID" sz="2000" dirty="0">
                <a:solidFill>
                  <a:prstClr val="white"/>
                </a:solidFill>
                <a:latin typeface="Arial Rounded MT Bold" panose="020F0704030504030204" pitchFamily="34" charset="0"/>
              </a:rPr>
              <a:t>INSTRUMEN PENELITIAN </a:t>
            </a:r>
            <a:endPar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endParaRPr>
          </a:p>
        </p:txBody>
      </p:sp>
      <p:sp>
        <p:nvSpPr>
          <p:cNvPr id="8" name="Flowchart: Document 7">
            <a:extLst>
              <a:ext uri="{FF2B5EF4-FFF2-40B4-BE49-F238E27FC236}">
                <a16:creationId xmlns:a16="http://schemas.microsoft.com/office/drawing/2014/main" id="{492D5CF3-FF4A-4582-A077-86A26C13EF9D}"/>
              </a:ext>
            </a:extLst>
          </p:cNvPr>
          <p:cNvSpPr/>
          <p:nvPr/>
        </p:nvSpPr>
        <p:spPr>
          <a:xfrm>
            <a:off x="5040052" y="4908350"/>
            <a:ext cx="2554032" cy="1265384"/>
          </a:xfrm>
          <a:prstGeom prst="flowChartDocument">
            <a:avLst/>
          </a:prstGeom>
          <a:solidFill>
            <a:srgbClr val="7030A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TEKNIK</a:t>
            </a:r>
            <a:r>
              <a:rPr kumimoji="0" lang="en-ID" sz="2000" b="0" i="0" u="none" strike="noStrike" kern="1200" cap="none" spc="0" normalizeH="0" noProof="0" dirty="0">
                <a:ln>
                  <a:noFill/>
                </a:ln>
                <a:solidFill>
                  <a:prstClr val="white"/>
                </a:solidFill>
                <a:effectLst/>
                <a:uLnTx/>
                <a:uFillTx/>
                <a:latin typeface="Arial Rounded MT Bold" panose="020F0704030504030204" pitchFamily="34" charset="0"/>
                <a:ea typeface="+mn-ea"/>
                <a:cs typeface="+mn-cs"/>
              </a:rPr>
              <a:t> ANALISIS DATA</a:t>
            </a:r>
            <a:endPar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endParaRPr>
          </a:p>
        </p:txBody>
      </p:sp>
      <p:sp>
        <p:nvSpPr>
          <p:cNvPr id="9" name="Isosceles Triangle 8">
            <a:extLst>
              <a:ext uri="{FF2B5EF4-FFF2-40B4-BE49-F238E27FC236}">
                <a16:creationId xmlns:a16="http://schemas.microsoft.com/office/drawing/2014/main" id="{1E0D15FC-03FA-449B-93A0-C66B3E2056BD}"/>
              </a:ext>
            </a:extLst>
          </p:cNvPr>
          <p:cNvSpPr/>
          <p:nvPr/>
        </p:nvSpPr>
        <p:spPr>
          <a:xfrm rot="16200000">
            <a:off x="1112943" y="2999625"/>
            <a:ext cx="5472608" cy="714733"/>
          </a:xfrm>
          <a:prstGeom prst="triangle">
            <a:avLst>
              <a:gd name="adj" fmla="val 69458"/>
            </a:avLst>
          </a:prstGeom>
          <a:solidFill>
            <a:srgbClr val="0070C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a:ea typeface="+mn-ea"/>
              <a:cs typeface="+mn-cs"/>
            </a:endParaRPr>
          </a:p>
        </p:txBody>
      </p:sp>
      <p:sp>
        <p:nvSpPr>
          <p:cNvPr id="10" name="Rectangle 9">
            <a:extLst>
              <a:ext uri="{FF2B5EF4-FFF2-40B4-BE49-F238E27FC236}">
                <a16:creationId xmlns:a16="http://schemas.microsoft.com/office/drawing/2014/main" id="{023D53F2-10A9-40E5-B699-F5A1C043EE60}"/>
              </a:ext>
            </a:extLst>
          </p:cNvPr>
          <p:cNvSpPr/>
          <p:nvPr/>
        </p:nvSpPr>
        <p:spPr>
          <a:xfrm>
            <a:off x="4258434" y="701124"/>
            <a:ext cx="252029" cy="5176148"/>
          </a:xfrm>
          <a:prstGeom prst="rect">
            <a:avLst/>
          </a:prstGeom>
          <a:solidFill>
            <a:srgbClr val="00330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Arrow: Striped Right 10">
            <a:extLst>
              <a:ext uri="{FF2B5EF4-FFF2-40B4-BE49-F238E27FC236}">
                <a16:creationId xmlns:a16="http://schemas.microsoft.com/office/drawing/2014/main" id="{11FB2713-212B-4E6C-AF41-7EDB79663100}"/>
              </a:ext>
            </a:extLst>
          </p:cNvPr>
          <p:cNvSpPr/>
          <p:nvPr/>
        </p:nvSpPr>
        <p:spPr>
          <a:xfrm>
            <a:off x="4192898" y="921098"/>
            <a:ext cx="797616" cy="576064"/>
          </a:xfrm>
          <a:prstGeom prst="stripedRightArrow">
            <a:avLst/>
          </a:prstGeom>
          <a:solidFill>
            <a:srgbClr val="0070C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a:ea typeface="+mn-ea"/>
              <a:cs typeface="+mn-cs"/>
            </a:endParaRPr>
          </a:p>
        </p:txBody>
      </p:sp>
      <p:sp>
        <p:nvSpPr>
          <p:cNvPr id="12" name="Arrow: Striped Right 11">
            <a:extLst>
              <a:ext uri="{FF2B5EF4-FFF2-40B4-BE49-F238E27FC236}">
                <a16:creationId xmlns:a16="http://schemas.microsoft.com/office/drawing/2014/main" id="{94BD9F01-ED0A-4F58-82DE-DF2F44BFC4E5}"/>
              </a:ext>
            </a:extLst>
          </p:cNvPr>
          <p:cNvSpPr/>
          <p:nvPr/>
        </p:nvSpPr>
        <p:spPr>
          <a:xfrm>
            <a:off x="4192898" y="2376842"/>
            <a:ext cx="797616" cy="576064"/>
          </a:xfrm>
          <a:prstGeom prst="stripedRightArrow">
            <a:avLst/>
          </a:prstGeom>
          <a:solidFill>
            <a:srgbClr val="00330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Arrow: Striped Right 12">
            <a:extLst>
              <a:ext uri="{FF2B5EF4-FFF2-40B4-BE49-F238E27FC236}">
                <a16:creationId xmlns:a16="http://schemas.microsoft.com/office/drawing/2014/main" id="{050F9052-3953-4CCD-94D8-7F6C6C29E6B7}"/>
              </a:ext>
            </a:extLst>
          </p:cNvPr>
          <p:cNvSpPr/>
          <p:nvPr/>
        </p:nvSpPr>
        <p:spPr>
          <a:xfrm>
            <a:off x="4206614" y="5137299"/>
            <a:ext cx="797616" cy="576064"/>
          </a:xfrm>
          <a:prstGeom prst="stripedRightArrow">
            <a:avLst/>
          </a:prstGeom>
          <a:solidFill>
            <a:srgbClr val="7030A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a:ea typeface="+mn-ea"/>
              <a:cs typeface="+mn-cs"/>
            </a:endParaRPr>
          </a:p>
        </p:txBody>
      </p:sp>
      <p:sp>
        <p:nvSpPr>
          <p:cNvPr id="14" name="Flowchart: Document 13">
            <a:extLst>
              <a:ext uri="{FF2B5EF4-FFF2-40B4-BE49-F238E27FC236}">
                <a16:creationId xmlns:a16="http://schemas.microsoft.com/office/drawing/2014/main" id="{CE5D50A4-562F-4875-A0C3-D30A246F8CFE}"/>
              </a:ext>
            </a:extLst>
          </p:cNvPr>
          <p:cNvSpPr/>
          <p:nvPr/>
        </p:nvSpPr>
        <p:spPr>
          <a:xfrm>
            <a:off x="5040052" y="3470590"/>
            <a:ext cx="2482024" cy="1184387"/>
          </a:xfrm>
          <a:prstGeom prst="flowChartDocument">
            <a:avLst/>
          </a:prstGeom>
          <a:solidFill>
            <a:srgbClr val="0070C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POPULASI</a:t>
            </a:r>
            <a:r>
              <a:rPr kumimoji="0" lang="en-ID" sz="2000" b="0" i="0" u="none" strike="noStrike" kern="1200" cap="none" spc="0" normalizeH="0" noProof="0" dirty="0">
                <a:ln>
                  <a:noFill/>
                </a:ln>
                <a:solidFill>
                  <a:prstClr val="white"/>
                </a:solidFill>
                <a:effectLst/>
                <a:uLnTx/>
                <a:uFillTx/>
                <a:latin typeface="Arial Rounded MT Bold" panose="020F0704030504030204" pitchFamily="34" charset="0"/>
                <a:ea typeface="+mn-ea"/>
                <a:cs typeface="+mn-cs"/>
              </a:rPr>
              <a:t> DAN SAMPEL </a:t>
            </a:r>
            <a:endPar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endParaRPr>
          </a:p>
        </p:txBody>
      </p:sp>
      <p:sp>
        <p:nvSpPr>
          <p:cNvPr id="15" name="Arrow: Striped Right 14">
            <a:extLst>
              <a:ext uri="{FF2B5EF4-FFF2-40B4-BE49-F238E27FC236}">
                <a16:creationId xmlns:a16="http://schemas.microsoft.com/office/drawing/2014/main" id="{3D190DE1-F3D4-4024-AC69-120E811D6A39}"/>
              </a:ext>
            </a:extLst>
          </p:cNvPr>
          <p:cNvSpPr/>
          <p:nvPr/>
        </p:nvSpPr>
        <p:spPr>
          <a:xfrm>
            <a:off x="4192898" y="3711864"/>
            <a:ext cx="797616" cy="576064"/>
          </a:xfrm>
          <a:prstGeom prst="stripedRightArrow">
            <a:avLst/>
          </a:prstGeom>
          <a:solidFill>
            <a:srgbClr val="339933"/>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9038785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additive="base">
                                        <p:cTn id="13" dur="500" fill="hold"/>
                                        <p:tgtEl>
                                          <p:spTgt spid="9"/>
                                        </p:tgtEl>
                                        <p:attrNameLst>
                                          <p:attrName>ppt_x</p:attrName>
                                        </p:attrNameLst>
                                      </p:cBhvr>
                                      <p:tavLst>
                                        <p:tav tm="0">
                                          <p:val>
                                            <p:strVal val="#ppt_x"/>
                                          </p:val>
                                        </p:tav>
                                        <p:tav tm="100000">
                                          <p:val>
                                            <p:strVal val="#ppt_x"/>
                                          </p:val>
                                        </p:tav>
                                      </p:tavLst>
                                    </p:anim>
                                    <p:anim calcmode="lin" valueType="num">
                                      <p:cBhvr additive="base">
                                        <p:cTn id="14" dur="500" fill="hold"/>
                                        <p:tgtEl>
                                          <p:spTgt spid="9"/>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additive="base">
                                        <p:cTn id="17" dur="500" fill="hold"/>
                                        <p:tgtEl>
                                          <p:spTgt spid="10"/>
                                        </p:tgtEl>
                                        <p:attrNameLst>
                                          <p:attrName>ppt_x</p:attrName>
                                        </p:attrNameLst>
                                      </p:cBhvr>
                                      <p:tavLst>
                                        <p:tav tm="0">
                                          <p:val>
                                            <p:strVal val="#ppt_x"/>
                                          </p:val>
                                        </p:tav>
                                        <p:tav tm="100000">
                                          <p:val>
                                            <p:strVal val="#ppt_x"/>
                                          </p:val>
                                        </p:tav>
                                      </p:tavLst>
                                    </p:anim>
                                    <p:anim calcmode="lin" valueType="num">
                                      <p:cBhvr additive="base">
                                        <p:cTn id="1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wipe(down)">
                                      <p:cBhvr>
                                        <p:cTn id="23" dur="500"/>
                                        <p:tgtEl>
                                          <p:spTgt spid="11"/>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wipe(down)">
                                      <p:cBhvr>
                                        <p:cTn id="26" dur="500"/>
                                        <p:tgtEl>
                                          <p:spTgt spid="6"/>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grpId="0" nodeType="click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barn(inVertical)">
                                      <p:cBhvr>
                                        <p:cTn id="31" dur="500"/>
                                        <p:tgtEl>
                                          <p:spTgt spid="12"/>
                                        </p:tgtEl>
                                      </p:cBhvr>
                                    </p:animEffect>
                                  </p:childTnLst>
                                </p:cTn>
                              </p:par>
                              <p:par>
                                <p:cTn id="32" presetID="16" presetClass="entr" presetSubtype="21" fill="hold" grpId="0" nodeType="withEffect">
                                  <p:stCondLst>
                                    <p:cond delay="0"/>
                                  </p:stCondLst>
                                  <p:childTnLst>
                                    <p:set>
                                      <p:cBhvr>
                                        <p:cTn id="33" dur="1" fill="hold">
                                          <p:stCondLst>
                                            <p:cond delay="0"/>
                                          </p:stCondLst>
                                        </p:cTn>
                                        <p:tgtEl>
                                          <p:spTgt spid="7"/>
                                        </p:tgtEl>
                                        <p:attrNameLst>
                                          <p:attrName>style.visibility</p:attrName>
                                        </p:attrNameLst>
                                      </p:cBhvr>
                                      <p:to>
                                        <p:strVal val="visible"/>
                                      </p:to>
                                    </p:set>
                                    <p:animEffect transition="in" filter="barn(inVertical)">
                                      <p:cBhvr>
                                        <p:cTn id="34" dur="500"/>
                                        <p:tgtEl>
                                          <p:spTgt spid="7"/>
                                        </p:tgtEl>
                                      </p:cBhvr>
                                    </p:animEffect>
                                  </p:childTnLst>
                                </p:cTn>
                              </p:par>
                            </p:childTnLst>
                          </p:cTn>
                        </p:par>
                      </p:childTnLst>
                    </p:cTn>
                  </p:par>
                  <p:par>
                    <p:cTn id="35" fill="hold">
                      <p:stCondLst>
                        <p:cond delay="indefinite"/>
                      </p:stCondLst>
                      <p:childTnLst>
                        <p:par>
                          <p:cTn id="36" fill="hold">
                            <p:stCondLst>
                              <p:cond delay="0"/>
                            </p:stCondLst>
                            <p:childTnLst>
                              <p:par>
                                <p:cTn id="37" presetID="42" presetClass="entr" presetSubtype="0" fill="hold" grpId="0" nodeType="click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fade">
                                      <p:cBhvr>
                                        <p:cTn id="39" dur="1000"/>
                                        <p:tgtEl>
                                          <p:spTgt spid="15"/>
                                        </p:tgtEl>
                                      </p:cBhvr>
                                    </p:animEffect>
                                    <p:anim calcmode="lin" valueType="num">
                                      <p:cBhvr>
                                        <p:cTn id="40" dur="1000" fill="hold"/>
                                        <p:tgtEl>
                                          <p:spTgt spid="15"/>
                                        </p:tgtEl>
                                        <p:attrNameLst>
                                          <p:attrName>ppt_x</p:attrName>
                                        </p:attrNameLst>
                                      </p:cBhvr>
                                      <p:tavLst>
                                        <p:tav tm="0">
                                          <p:val>
                                            <p:strVal val="#ppt_x"/>
                                          </p:val>
                                        </p:tav>
                                        <p:tav tm="100000">
                                          <p:val>
                                            <p:strVal val="#ppt_x"/>
                                          </p:val>
                                        </p:tav>
                                      </p:tavLst>
                                    </p:anim>
                                    <p:anim calcmode="lin" valueType="num">
                                      <p:cBhvr>
                                        <p:cTn id="41" dur="1000" fill="hold"/>
                                        <p:tgtEl>
                                          <p:spTgt spid="15"/>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14"/>
                                        </p:tgtEl>
                                        <p:attrNameLst>
                                          <p:attrName>style.visibility</p:attrName>
                                        </p:attrNameLst>
                                      </p:cBhvr>
                                      <p:to>
                                        <p:strVal val="visible"/>
                                      </p:to>
                                    </p:set>
                                    <p:animEffect transition="in" filter="fade">
                                      <p:cBhvr>
                                        <p:cTn id="44" dur="1000"/>
                                        <p:tgtEl>
                                          <p:spTgt spid="14"/>
                                        </p:tgtEl>
                                      </p:cBhvr>
                                    </p:animEffect>
                                    <p:anim calcmode="lin" valueType="num">
                                      <p:cBhvr>
                                        <p:cTn id="45" dur="1000" fill="hold"/>
                                        <p:tgtEl>
                                          <p:spTgt spid="14"/>
                                        </p:tgtEl>
                                        <p:attrNameLst>
                                          <p:attrName>ppt_x</p:attrName>
                                        </p:attrNameLst>
                                      </p:cBhvr>
                                      <p:tavLst>
                                        <p:tav tm="0">
                                          <p:val>
                                            <p:strVal val="#ppt_x"/>
                                          </p:val>
                                        </p:tav>
                                        <p:tav tm="100000">
                                          <p:val>
                                            <p:strVal val="#ppt_x"/>
                                          </p:val>
                                        </p:tav>
                                      </p:tavLst>
                                    </p:anim>
                                    <p:anim calcmode="lin" valueType="num">
                                      <p:cBhvr>
                                        <p:cTn id="46"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ppt_x"/>
                                          </p:val>
                                        </p:tav>
                                        <p:tav tm="100000">
                                          <p:val>
                                            <p:strVal val="#ppt_x"/>
                                          </p:val>
                                        </p:tav>
                                      </p:tavLst>
                                    </p:anim>
                                    <p:anim calcmode="lin" valueType="num">
                                      <p:cBhvr additive="base">
                                        <p:cTn id="52" dur="500" fill="hold"/>
                                        <p:tgtEl>
                                          <p:spTgt spid="13"/>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
                                        </p:tgtEl>
                                        <p:attrNameLst>
                                          <p:attrName>style.visibility</p:attrName>
                                        </p:attrNameLst>
                                      </p:cBhvr>
                                      <p:to>
                                        <p:strVal val="visible"/>
                                      </p:to>
                                    </p:set>
                                    <p:anim calcmode="lin" valueType="num">
                                      <p:cBhvr additive="base">
                                        <p:cTn id="55" dur="500" fill="hold"/>
                                        <p:tgtEl>
                                          <p:spTgt spid="8"/>
                                        </p:tgtEl>
                                        <p:attrNameLst>
                                          <p:attrName>ppt_x</p:attrName>
                                        </p:attrNameLst>
                                      </p:cBhvr>
                                      <p:tavLst>
                                        <p:tav tm="0">
                                          <p:val>
                                            <p:strVal val="#ppt_x"/>
                                          </p:val>
                                        </p:tav>
                                        <p:tav tm="100000">
                                          <p:val>
                                            <p:strVal val="#ppt_x"/>
                                          </p:val>
                                        </p:tav>
                                      </p:tavLst>
                                    </p:anim>
                                    <p:anim calcmode="lin" valueType="num">
                                      <p:cBhvr additive="base">
                                        <p:cTn id="56"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4">
            <a:extLst>
              <a:ext uri="{FF2B5EF4-FFF2-40B4-BE49-F238E27FC236}">
                <a16:creationId xmlns:a16="http://schemas.microsoft.com/office/drawing/2014/main" id="{63C76C7A-4E6E-44C4-8E11-EFC096BB56D7}"/>
              </a:ext>
            </a:extLst>
          </p:cNvPr>
          <p:cNvSpPr>
            <a:spLocks noGrp="1"/>
          </p:cNvSpPr>
          <p:nvPr>
            <p:ph type="sldNum" sz="quarter" idx="12"/>
          </p:nvPr>
        </p:nvSpPr>
        <p:spPr>
          <a:xfrm>
            <a:off x="5595930" y="5237113"/>
            <a:ext cx="2133600" cy="476250"/>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673408F-47CA-4E43-85AD-8098AA1DC072}" type="slidenum">
              <a:rPr kumimoji="0" lang="en-US" sz="1400" b="0" i="0" u="none" strike="noStrike" kern="1200" cap="none" spc="0" normalizeH="0" baseline="0" noProof="0" smtClean="0">
                <a:ln>
                  <a:noFill/>
                </a:ln>
                <a:solidFill>
                  <a:srgbClr val="FFFFFF"/>
                </a:solidFill>
                <a:effectLst/>
                <a:uLnTx/>
                <a:uFillTx/>
                <a:latin typeface="Arial"/>
                <a:ea typeface="+mn-ea"/>
                <a:cs typeface="Arial"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US" sz="1400" b="0" i="0" u="none" strike="noStrike" kern="1200" cap="none" spc="0" normalizeH="0" baseline="0" noProof="0" dirty="0">
              <a:ln>
                <a:noFill/>
              </a:ln>
              <a:solidFill>
                <a:srgbClr val="FFFFFF"/>
              </a:solidFill>
              <a:effectLst/>
              <a:uLnTx/>
              <a:uFillTx/>
              <a:latin typeface="Arial"/>
              <a:ea typeface="+mn-ea"/>
              <a:cs typeface="Arial" pitchFamily="34" charset="0"/>
            </a:endParaRPr>
          </a:p>
        </p:txBody>
      </p:sp>
      <p:sp>
        <p:nvSpPr>
          <p:cNvPr id="5" name="Flowchart: Document 4">
            <a:extLst>
              <a:ext uri="{FF2B5EF4-FFF2-40B4-BE49-F238E27FC236}">
                <a16:creationId xmlns:a16="http://schemas.microsoft.com/office/drawing/2014/main" id="{342E9012-2D9F-4CC6-A7F0-04601F829747}"/>
              </a:ext>
            </a:extLst>
          </p:cNvPr>
          <p:cNvSpPr/>
          <p:nvPr/>
        </p:nvSpPr>
        <p:spPr>
          <a:xfrm>
            <a:off x="755576" y="2589659"/>
            <a:ext cx="2772308" cy="1584176"/>
          </a:xfrm>
          <a:prstGeom prst="flowChartDocument">
            <a:avLst/>
          </a:prstGeom>
          <a:solidFill>
            <a:srgbClr val="0070C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KOMPONEN DALAM METODE PENELITIAN </a:t>
            </a:r>
          </a:p>
        </p:txBody>
      </p:sp>
      <p:sp>
        <p:nvSpPr>
          <p:cNvPr id="6" name="Flowchart: Document 5">
            <a:extLst>
              <a:ext uri="{FF2B5EF4-FFF2-40B4-BE49-F238E27FC236}">
                <a16:creationId xmlns:a16="http://schemas.microsoft.com/office/drawing/2014/main" id="{E1E9A021-28B1-4D24-977B-6012EB47A53E}"/>
              </a:ext>
            </a:extLst>
          </p:cNvPr>
          <p:cNvSpPr/>
          <p:nvPr/>
        </p:nvSpPr>
        <p:spPr>
          <a:xfrm>
            <a:off x="4990514" y="458423"/>
            <a:ext cx="2554032" cy="1372278"/>
          </a:xfrm>
          <a:prstGeom prst="flowChartDocument">
            <a:avLst/>
          </a:prstGeom>
          <a:solidFill>
            <a:srgbClr val="00206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 1. CARA ILMIAH</a:t>
            </a:r>
          </a:p>
        </p:txBody>
      </p:sp>
      <p:sp>
        <p:nvSpPr>
          <p:cNvPr id="7" name="Flowchart: Document 6">
            <a:extLst>
              <a:ext uri="{FF2B5EF4-FFF2-40B4-BE49-F238E27FC236}">
                <a16:creationId xmlns:a16="http://schemas.microsoft.com/office/drawing/2014/main" id="{2A400924-0D3E-4224-A9ED-8F96B26EA410}"/>
              </a:ext>
            </a:extLst>
          </p:cNvPr>
          <p:cNvSpPr/>
          <p:nvPr/>
        </p:nvSpPr>
        <p:spPr>
          <a:xfrm>
            <a:off x="5054890" y="2030088"/>
            <a:ext cx="2482024" cy="1313649"/>
          </a:xfrm>
          <a:prstGeom prst="flowChartDocument">
            <a:avLst/>
          </a:prstGeom>
          <a:solidFill>
            <a:srgbClr val="C0000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2. DATA</a:t>
            </a:r>
          </a:p>
        </p:txBody>
      </p:sp>
      <p:sp>
        <p:nvSpPr>
          <p:cNvPr id="8" name="Flowchart: Document 7">
            <a:extLst>
              <a:ext uri="{FF2B5EF4-FFF2-40B4-BE49-F238E27FC236}">
                <a16:creationId xmlns:a16="http://schemas.microsoft.com/office/drawing/2014/main" id="{492D5CF3-FF4A-4582-A077-86A26C13EF9D}"/>
              </a:ext>
            </a:extLst>
          </p:cNvPr>
          <p:cNvSpPr/>
          <p:nvPr/>
        </p:nvSpPr>
        <p:spPr>
          <a:xfrm>
            <a:off x="5040052" y="4908350"/>
            <a:ext cx="2561664" cy="1265384"/>
          </a:xfrm>
          <a:prstGeom prst="flowChartDocument">
            <a:avLst/>
          </a:prstGeom>
          <a:solidFill>
            <a:srgbClr val="7030A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4. KEGUNAAN</a:t>
            </a:r>
          </a:p>
        </p:txBody>
      </p:sp>
      <p:sp>
        <p:nvSpPr>
          <p:cNvPr id="9" name="Isosceles Triangle 8">
            <a:extLst>
              <a:ext uri="{FF2B5EF4-FFF2-40B4-BE49-F238E27FC236}">
                <a16:creationId xmlns:a16="http://schemas.microsoft.com/office/drawing/2014/main" id="{1E0D15FC-03FA-449B-93A0-C66B3E2056BD}"/>
              </a:ext>
            </a:extLst>
          </p:cNvPr>
          <p:cNvSpPr/>
          <p:nvPr/>
        </p:nvSpPr>
        <p:spPr>
          <a:xfrm rot="16200000">
            <a:off x="1218281" y="3104964"/>
            <a:ext cx="5472608" cy="504056"/>
          </a:xfrm>
          <a:prstGeom prst="triangle">
            <a:avLst/>
          </a:prstGeom>
          <a:solidFill>
            <a:srgbClr val="0070C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a:ea typeface="+mn-ea"/>
              <a:cs typeface="+mn-cs"/>
            </a:endParaRPr>
          </a:p>
        </p:txBody>
      </p:sp>
      <p:sp>
        <p:nvSpPr>
          <p:cNvPr id="10" name="Rectangle 9">
            <a:extLst>
              <a:ext uri="{FF2B5EF4-FFF2-40B4-BE49-F238E27FC236}">
                <a16:creationId xmlns:a16="http://schemas.microsoft.com/office/drawing/2014/main" id="{023D53F2-10A9-40E5-B699-F5A1C043EE60}"/>
              </a:ext>
            </a:extLst>
          </p:cNvPr>
          <p:cNvSpPr/>
          <p:nvPr/>
        </p:nvSpPr>
        <p:spPr>
          <a:xfrm>
            <a:off x="4258434" y="404664"/>
            <a:ext cx="313566" cy="5769070"/>
          </a:xfrm>
          <a:prstGeom prst="rect">
            <a:avLst/>
          </a:prstGeom>
          <a:solidFill>
            <a:srgbClr val="00330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Arrow: Striped Right 10">
            <a:extLst>
              <a:ext uri="{FF2B5EF4-FFF2-40B4-BE49-F238E27FC236}">
                <a16:creationId xmlns:a16="http://schemas.microsoft.com/office/drawing/2014/main" id="{11FB2713-212B-4E6C-AF41-7EDB79663100}"/>
              </a:ext>
            </a:extLst>
          </p:cNvPr>
          <p:cNvSpPr/>
          <p:nvPr/>
        </p:nvSpPr>
        <p:spPr>
          <a:xfrm>
            <a:off x="4192898" y="921098"/>
            <a:ext cx="797616" cy="576064"/>
          </a:xfrm>
          <a:prstGeom prst="stripedRightArrow">
            <a:avLst/>
          </a:prstGeom>
          <a:solidFill>
            <a:srgbClr val="0070C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a:ea typeface="+mn-ea"/>
              <a:cs typeface="+mn-cs"/>
            </a:endParaRPr>
          </a:p>
        </p:txBody>
      </p:sp>
      <p:sp>
        <p:nvSpPr>
          <p:cNvPr id="12" name="Arrow: Striped Right 11">
            <a:extLst>
              <a:ext uri="{FF2B5EF4-FFF2-40B4-BE49-F238E27FC236}">
                <a16:creationId xmlns:a16="http://schemas.microsoft.com/office/drawing/2014/main" id="{94BD9F01-ED0A-4F58-82DE-DF2F44BFC4E5}"/>
              </a:ext>
            </a:extLst>
          </p:cNvPr>
          <p:cNvSpPr/>
          <p:nvPr/>
        </p:nvSpPr>
        <p:spPr>
          <a:xfrm>
            <a:off x="4192898" y="2376842"/>
            <a:ext cx="797616" cy="576064"/>
          </a:xfrm>
          <a:prstGeom prst="stripedRightArrow">
            <a:avLst/>
          </a:prstGeom>
          <a:solidFill>
            <a:srgbClr val="00330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Arrow: Striped Right 12">
            <a:extLst>
              <a:ext uri="{FF2B5EF4-FFF2-40B4-BE49-F238E27FC236}">
                <a16:creationId xmlns:a16="http://schemas.microsoft.com/office/drawing/2014/main" id="{050F9052-3953-4CCD-94D8-7F6C6C29E6B7}"/>
              </a:ext>
            </a:extLst>
          </p:cNvPr>
          <p:cNvSpPr/>
          <p:nvPr/>
        </p:nvSpPr>
        <p:spPr>
          <a:xfrm>
            <a:off x="4206614" y="5137299"/>
            <a:ext cx="797616" cy="576064"/>
          </a:xfrm>
          <a:prstGeom prst="stripedRightArrow">
            <a:avLst/>
          </a:prstGeom>
          <a:solidFill>
            <a:srgbClr val="7030A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a:ea typeface="+mn-ea"/>
              <a:cs typeface="+mn-cs"/>
            </a:endParaRPr>
          </a:p>
        </p:txBody>
      </p:sp>
      <p:sp>
        <p:nvSpPr>
          <p:cNvPr id="14" name="Flowchart: Document 13">
            <a:extLst>
              <a:ext uri="{FF2B5EF4-FFF2-40B4-BE49-F238E27FC236}">
                <a16:creationId xmlns:a16="http://schemas.microsoft.com/office/drawing/2014/main" id="{CE5D50A4-562F-4875-A0C3-D30A246F8CFE}"/>
              </a:ext>
            </a:extLst>
          </p:cNvPr>
          <p:cNvSpPr/>
          <p:nvPr/>
        </p:nvSpPr>
        <p:spPr>
          <a:xfrm>
            <a:off x="5040052" y="3470590"/>
            <a:ext cx="2482024" cy="1184387"/>
          </a:xfrm>
          <a:prstGeom prst="flowChartDocument">
            <a:avLst/>
          </a:prstGeom>
          <a:solidFill>
            <a:srgbClr val="0070C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3. TUJUAN</a:t>
            </a:r>
          </a:p>
        </p:txBody>
      </p:sp>
      <p:sp>
        <p:nvSpPr>
          <p:cNvPr id="15" name="Arrow: Striped Right 14">
            <a:extLst>
              <a:ext uri="{FF2B5EF4-FFF2-40B4-BE49-F238E27FC236}">
                <a16:creationId xmlns:a16="http://schemas.microsoft.com/office/drawing/2014/main" id="{3D190DE1-F3D4-4024-AC69-120E811D6A39}"/>
              </a:ext>
            </a:extLst>
          </p:cNvPr>
          <p:cNvSpPr/>
          <p:nvPr/>
        </p:nvSpPr>
        <p:spPr>
          <a:xfrm>
            <a:off x="4192898" y="3711864"/>
            <a:ext cx="797616" cy="576064"/>
          </a:xfrm>
          <a:prstGeom prst="stripedRightArrow">
            <a:avLst/>
          </a:prstGeom>
          <a:solidFill>
            <a:srgbClr val="339933"/>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3302485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additive="base">
                                        <p:cTn id="13" dur="500" fill="hold"/>
                                        <p:tgtEl>
                                          <p:spTgt spid="9"/>
                                        </p:tgtEl>
                                        <p:attrNameLst>
                                          <p:attrName>ppt_x</p:attrName>
                                        </p:attrNameLst>
                                      </p:cBhvr>
                                      <p:tavLst>
                                        <p:tav tm="0">
                                          <p:val>
                                            <p:strVal val="#ppt_x"/>
                                          </p:val>
                                        </p:tav>
                                        <p:tav tm="100000">
                                          <p:val>
                                            <p:strVal val="#ppt_x"/>
                                          </p:val>
                                        </p:tav>
                                      </p:tavLst>
                                    </p:anim>
                                    <p:anim calcmode="lin" valueType="num">
                                      <p:cBhvr additive="base">
                                        <p:cTn id="14" dur="500" fill="hold"/>
                                        <p:tgtEl>
                                          <p:spTgt spid="9"/>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additive="base">
                                        <p:cTn id="17" dur="500" fill="hold"/>
                                        <p:tgtEl>
                                          <p:spTgt spid="10"/>
                                        </p:tgtEl>
                                        <p:attrNameLst>
                                          <p:attrName>ppt_x</p:attrName>
                                        </p:attrNameLst>
                                      </p:cBhvr>
                                      <p:tavLst>
                                        <p:tav tm="0">
                                          <p:val>
                                            <p:strVal val="#ppt_x"/>
                                          </p:val>
                                        </p:tav>
                                        <p:tav tm="100000">
                                          <p:val>
                                            <p:strVal val="#ppt_x"/>
                                          </p:val>
                                        </p:tav>
                                      </p:tavLst>
                                    </p:anim>
                                    <p:anim calcmode="lin" valueType="num">
                                      <p:cBhvr additive="base">
                                        <p:cTn id="1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wipe(down)">
                                      <p:cBhvr>
                                        <p:cTn id="23" dur="500"/>
                                        <p:tgtEl>
                                          <p:spTgt spid="11"/>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wipe(down)">
                                      <p:cBhvr>
                                        <p:cTn id="26" dur="500"/>
                                        <p:tgtEl>
                                          <p:spTgt spid="6"/>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grpId="0" nodeType="click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barn(inVertical)">
                                      <p:cBhvr>
                                        <p:cTn id="31" dur="500"/>
                                        <p:tgtEl>
                                          <p:spTgt spid="12"/>
                                        </p:tgtEl>
                                      </p:cBhvr>
                                    </p:animEffect>
                                  </p:childTnLst>
                                </p:cTn>
                              </p:par>
                              <p:par>
                                <p:cTn id="32" presetID="16" presetClass="entr" presetSubtype="21" fill="hold" grpId="0" nodeType="withEffect">
                                  <p:stCondLst>
                                    <p:cond delay="0"/>
                                  </p:stCondLst>
                                  <p:childTnLst>
                                    <p:set>
                                      <p:cBhvr>
                                        <p:cTn id="33" dur="1" fill="hold">
                                          <p:stCondLst>
                                            <p:cond delay="0"/>
                                          </p:stCondLst>
                                        </p:cTn>
                                        <p:tgtEl>
                                          <p:spTgt spid="7"/>
                                        </p:tgtEl>
                                        <p:attrNameLst>
                                          <p:attrName>style.visibility</p:attrName>
                                        </p:attrNameLst>
                                      </p:cBhvr>
                                      <p:to>
                                        <p:strVal val="visible"/>
                                      </p:to>
                                    </p:set>
                                    <p:animEffect transition="in" filter="barn(inVertical)">
                                      <p:cBhvr>
                                        <p:cTn id="34" dur="500"/>
                                        <p:tgtEl>
                                          <p:spTgt spid="7"/>
                                        </p:tgtEl>
                                      </p:cBhvr>
                                    </p:animEffect>
                                  </p:childTnLst>
                                </p:cTn>
                              </p:par>
                            </p:childTnLst>
                          </p:cTn>
                        </p:par>
                      </p:childTnLst>
                    </p:cTn>
                  </p:par>
                  <p:par>
                    <p:cTn id="35" fill="hold">
                      <p:stCondLst>
                        <p:cond delay="indefinite"/>
                      </p:stCondLst>
                      <p:childTnLst>
                        <p:par>
                          <p:cTn id="36" fill="hold">
                            <p:stCondLst>
                              <p:cond delay="0"/>
                            </p:stCondLst>
                            <p:childTnLst>
                              <p:par>
                                <p:cTn id="37" presetID="42" presetClass="entr" presetSubtype="0" fill="hold" grpId="0" nodeType="click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fade">
                                      <p:cBhvr>
                                        <p:cTn id="39" dur="1000"/>
                                        <p:tgtEl>
                                          <p:spTgt spid="15"/>
                                        </p:tgtEl>
                                      </p:cBhvr>
                                    </p:animEffect>
                                    <p:anim calcmode="lin" valueType="num">
                                      <p:cBhvr>
                                        <p:cTn id="40" dur="1000" fill="hold"/>
                                        <p:tgtEl>
                                          <p:spTgt spid="15"/>
                                        </p:tgtEl>
                                        <p:attrNameLst>
                                          <p:attrName>ppt_x</p:attrName>
                                        </p:attrNameLst>
                                      </p:cBhvr>
                                      <p:tavLst>
                                        <p:tav tm="0">
                                          <p:val>
                                            <p:strVal val="#ppt_x"/>
                                          </p:val>
                                        </p:tav>
                                        <p:tav tm="100000">
                                          <p:val>
                                            <p:strVal val="#ppt_x"/>
                                          </p:val>
                                        </p:tav>
                                      </p:tavLst>
                                    </p:anim>
                                    <p:anim calcmode="lin" valueType="num">
                                      <p:cBhvr>
                                        <p:cTn id="41" dur="1000" fill="hold"/>
                                        <p:tgtEl>
                                          <p:spTgt spid="15"/>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14"/>
                                        </p:tgtEl>
                                        <p:attrNameLst>
                                          <p:attrName>style.visibility</p:attrName>
                                        </p:attrNameLst>
                                      </p:cBhvr>
                                      <p:to>
                                        <p:strVal val="visible"/>
                                      </p:to>
                                    </p:set>
                                    <p:animEffect transition="in" filter="fade">
                                      <p:cBhvr>
                                        <p:cTn id="44" dur="1000"/>
                                        <p:tgtEl>
                                          <p:spTgt spid="14"/>
                                        </p:tgtEl>
                                      </p:cBhvr>
                                    </p:animEffect>
                                    <p:anim calcmode="lin" valueType="num">
                                      <p:cBhvr>
                                        <p:cTn id="45" dur="1000" fill="hold"/>
                                        <p:tgtEl>
                                          <p:spTgt spid="14"/>
                                        </p:tgtEl>
                                        <p:attrNameLst>
                                          <p:attrName>ppt_x</p:attrName>
                                        </p:attrNameLst>
                                      </p:cBhvr>
                                      <p:tavLst>
                                        <p:tav tm="0">
                                          <p:val>
                                            <p:strVal val="#ppt_x"/>
                                          </p:val>
                                        </p:tav>
                                        <p:tav tm="100000">
                                          <p:val>
                                            <p:strVal val="#ppt_x"/>
                                          </p:val>
                                        </p:tav>
                                      </p:tavLst>
                                    </p:anim>
                                    <p:anim calcmode="lin" valueType="num">
                                      <p:cBhvr>
                                        <p:cTn id="46"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ppt_x"/>
                                          </p:val>
                                        </p:tav>
                                        <p:tav tm="100000">
                                          <p:val>
                                            <p:strVal val="#ppt_x"/>
                                          </p:val>
                                        </p:tav>
                                      </p:tavLst>
                                    </p:anim>
                                    <p:anim calcmode="lin" valueType="num">
                                      <p:cBhvr additive="base">
                                        <p:cTn id="52" dur="500" fill="hold"/>
                                        <p:tgtEl>
                                          <p:spTgt spid="13"/>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
                                        </p:tgtEl>
                                        <p:attrNameLst>
                                          <p:attrName>style.visibility</p:attrName>
                                        </p:attrNameLst>
                                      </p:cBhvr>
                                      <p:to>
                                        <p:strVal val="visible"/>
                                      </p:to>
                                    </p:set>
                                    <p:anim calcmode="lin" valueType="num">
                                      <p:cBhvr additive="base">
                                        <p:cTn id="55" dur="500" fill="hold"/>
                                        <p:tgtEl>
                                          <p:spTgt spid="8"/>
                                        </p:tgtEl>
                                        <p:attrNameLst>
                                          <p:attrName>ppt_x</p:attrName>
                                        </p:attrNameLst>
                                      </p:cBhvr>
                                      <p:tavLst>
                                        <p:tav tm="0">
                                          <p:val>
                                            <p:strVal val="#ppt_x"/>
                                          </p:val>
                                        </p:tav>
                                        <p:tav tm="100000">
                                          <p:val>
                                            <p:strVal val="#ppt_x"/>
                                          </p:val>
                                        </p:tav>
                                      </p:tavLst>
                                    </p:anim>
                                    <p:anim calcmode="lin" valueType="num">
                                      <p:cBhvr additive="base">
                                        <p:cTn id="56"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p:cNvSpPr/>
          <p:nvPr/>
        </p:nvSpPr>
        <p:spPr>
          <a:xfrm>
            <a:off x="188983" y="2593450"/>
            <a:ext cx="2643174" cy="2727220"/>
          </a:xfrm>
          <a:prstGeom prst="ellipse">
            <a:avLst/>
          </a:prstGeom>
          <a:solidFill>
            <a:schemeClr val="tx2">
              <a:lumMod val="5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2800" b="0" i="0" u="none" strike="noStrike" kern="1200" cap="none" spc="0" normalizeH="0" baseline="0" noProof="0" dirty="0">
                <a:ln>
                  <a:noFill/>
                </a:ln>
                <a:solidFill>
                  <a:prstClr val="white"/>
                </a:solidFill>
                <a:effectLst/>
                <a:uLnTx/>
                <a:uFillTx/>
                <a:latin typeface="Arial Rounded MT Bold" panose="020F0704030504030204" pitchFamily="34" charset="0"/>
                <a:ea typeface="Adobe Fan Heiti Std B" pitchFamily="34" charset="-128"/>
                <a:cs typeface="+mn-cs"/>
              </a:rPr>
              <a:t>Met</a:t>
            </a:r>
            <a:r>
              <a:rPr kumimoji="0" lang="en-ID" sz="2800" b="0" i="0" u="none" strike="noStrike" kern="1200" cap="none" spc="0" normalizeH="0" noProof="0" dirty="0">
                <a:ln>
                  <a:noFill/>
                </a:ln>
                <a:solidFill>
                  <a:prstClr val="white"/>
                </a:solidFill>
                <a:effectLst/>
                <a:uLnTx/>
                <a:uFillTx/>
                <a:latin typeface="Arial Rounded MT Bold" panose="020F0704030504030204" pitchFamily="34" charset="0"/>
                <a:ea typeface="Adobe Fan Heiti Std B" pitchFamily="34" charset="-128"/>
                <a:cs typeface="+mn-cs"/>
              </a:rPr>
              <a:t> </a:t>
            </a:r>
            <a:r>
              <a:rPr kumimoji="0" lang="en-ID" sz="2800" b="0" i="0" u="none" strike="noStrike" kern="1200" cap="none" spc="0" normalizeH="0" noProof="0" dirty="0" err="1">
                <a:ln>
                  <a:noFill/>
                </a:ln>
                <a:solidFill>
                  <a:prstClr val="white"/>
                </a:solidFill>
                <a:effectLst/>
                <a:uLnTx/>
                <a:uFillTx/>
                <a:latin typeface="Arial Rounded MT Bold" panose="020F0704030504030204" pitchFamily="34" charset="0"/>
                <a:ea typeface="Adobe Fan Heiti Std B" pitchFamily="34" charset="-128"/>
                <a:cs typeface="+mn-cs"/>
              </a:rPr>
              <a:t>Kuan</a:t>
            </a:r>
            <a:r>
              <a:rPr kumimoji="0" lang="en-ID" sz="2800" b="0" i="0" u="none" strike="noStrike" kern="1200" cap="none" spc="0" normalizeH="0" noProof="0" dirty="0">
                <a:ln>
                  <a:noFill/>
                </a:ln>
                <a:solidFill>
                  <a:prstClr val="white"/>
                </a:solidFill>
                <a:effectLst/>
                <a:uLnTx/>
                <a:uFillTx/>
                <a:latin typeface="Arial Rounded MT Bold" panose="020F0704030504030204" pitchFamily="34" charset="0"/>
                <a:ea typeface="Adobe Fan Heiti Std B" pitchFamily="34" charset="-128"/>
                <a:cs typeface="+mn-cs"/>
              </a:rPr>
              <a:t> </a:t>
            </a:r>
            <a:r>
              <a:rPr kumimoji="0" lang="en-ID" sz="2800" b="0" i="0" u="none" strike="noStrike" kern="1200" cap="none" spc="0" normalizeH="0" noProof="0" dirty="0" err="1">
                <a:ln>
                  <a:noFill/>
                </a:ln>
                <a:solidFill>
                  <a:prstClr val="white"/>
                </a:solidFill>
                <a:effectLst/>
                <a:uLnTx/>
                <a:uFillTx/>
                <a:latin typeface="Arial Rounded MT Bold" panose="020F0704030504030204" pitchFamily="34" charset="0"/>
                <a:ea typeface="Adobe Fan Heiti Std B" pitchFamily="34" charset="-128"/>
                <a:cs typeface="+mn-cs"/>
              </a:rPr>
              <a:t>dipakai</a:t>
            </a:r>
            <a:r>
              <a:rPr kumimoji="0" lang="en-ID" sz="2800" b="0" i="0" u="none" strike="noStrike" kern="1200" cap="none" spc="0" normalizeH="0" noProof="0" dirty="0">
                <a:ln>
                  <a:noFill/>
                </a:ln>
                <a:solidFill>
                  <a:prstClr val="white"/>
                </a:solidFill>
                <a:effectLst/>
                <a:uLnTx/>
                <a:uFillTx/>
                <a:latin typeface="Arial Rounded MT Bold" panose="020F0704030504030204" pitchFamily="34" charset="0"/>
                <a:ea typeface="Adobe Fan Heiti Std B" pitchFamily="34" charset="-128"/>
                <a:cs typeface="+mn-cs"/>
              </a:rPr>
              <a:t> pd</a:t>
            </a:r>
            <a:endParaRPr kumimoji="0" lang="id-ID" sz="2800" b="0" i="0" u="none" strike="noStrike" kern="1200" cap="none" spc="0" normalizeH="0" baseline="0" noProof="0" dirty="0">
              <a:ln>
                <a:noFill/>
              </a:ln>
              <a:solidFill>
                <a:prstClr val="white"/>
              </a:solidFill>
              <a:effectLst/>
              <a:uLnTx/>
              <a:uFillTx/>
              <a:latin typeface="Arial Rounded MT Bold" panose="020F0704030504030204" pitchFamily="34" charset="0"/>
              <a:ea typeface="Adobe Fan Heiti Std B" pitchFamily="34" charset="-128"/>
              <a:cs typeface="+mn-cs"/>
            </a:endParaRPr>
          </a:p>
        </p:txBody>
      </p:sp>
      <p:sp>
        <p:nvSpPr>
          <p:cNvPr id="4" name="Pentagon 3"/>
          <p:cNvSpPr/>
          <p:nvPr/>
        </p:nvSpPr>
        <p:spPr>
          <a:xfrm>
            <a:off x="4860032" y="652855"/>
            <a:ext cx="4000528" cy="1047953"/>
          </a:xfrm>
          <a:prstGeom prst="homePlate">
            <a:avLst>
              <a:gd name="adj" fmla="val 0"/>
            </a:avLst>
          </a:prstGeom>
          <a:solidFill>
            <a:srgbClr val="7030A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lang="en-ID" sz="2000" dirty="0">
                <a:solidFill>
                  <a:prstClr val="white"/>
                </a:solidFill>
                <a:latin typeface="Arial Rounded MT Bold" panose="020F0704030504030204" pitchFamily="34" charset="0"/>
                <a:ea typeface="Adobe Fan Heiti Std B" pitchFamily="34" charset="-128"/>
              </a:rPr>
              <a:t>MIXED METHODS</a:t>
            </a:r>
            <a:endParaRPr kumimoji="0" lang="id-ID" sz="2000" b="0" i="0" u="none" strike="noStrike" kern="1200" cap="none" spc="0" normalizeH="0" baseline="0" noProof="0" dirty="0">
              <a:ln>
                <a:noFill/>
              </a:ln>
              <a:solidFill>
                <a:prstClr val="white"/>
              </a:solidFill>
              <a:effectLst/>
              <a:uLnTx/>
              <a:uFillTx/>
              <a:latin typeface="Arial Rounded MT Bold" panose="020F0704030504030204" pitchFamily="34" charset="0"/>
              <a:ea typeface="Adobe Fan Heiti Std B" pitchFamily="34" charset="-128"/>
            </a:endParaRPr>
          </a:p>
        </p:txBody>
      </p:sp>
      <p:sp>
        <p:nvSpPr>
          <p:cNvPr id="5" name="Pentagon 4"/>
          <p:cNvSpPr/>
          <p:nvPr/>
        </p:nvSpPr>
        <p:spPr>
          <a:xfrm>
            <a:off x="4860032" y="1772888"/>
            <a:ext cx="4000528" cy="752139"/>
          </a:xfrm>
          <a:prstGeom prst="homePlate">
            <a:avLst>
              <a:gd name="adj" fmla="val 0"/>
            </a:avLst>
          </a:prstGeom>
          <a:solidFill>
            <a:srgbClr val="00206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Adobe Fan Heiti Std B" pitchFamily="34" charset="-128"/>
                <a:cs typeface="+mn-cs"/>
              </a:rPr>
              <a:t>RESEARCH</a:t>
            </a:r>
            <a:r>
              <a:rPr kumimoji="0" lang="en-ID" sz="2000" b="0" i="0" u="none" strike="noStrike" kern="1200" cap="none" spc="0" normalizeH="0" noProof="0" dirty="0">
                <a:ln>
                  <a:noFill/>
                </a:ln>
                <a:solidFill>
                  <a:prstClr val="white"/>
                </a:solidFill>
                <a:effectLst/>
                <a:uLnTx/>
                <a:uFillTx/>
                <a:latin typeface="Arial Rounded MT Bold" panose="020F0704030504030204" pitchFamily="34" charset="0"/>
                <a:ea typeface="Adobe Fan Heiti Std B" pitchFamily="34" charset="-128"/>
                <a:cs typeface="+mn-cs"/>
              </a:rPr>
              <a:t> &amp; DEVELOPMENY</a:t>
            </a:r>
            <a:endParaRPr kumimoji="0" lang="id-ID" sz="2000" b="0" i="0" u="none" strike="noStrike" kern="1200" cap="none" spc="0" normalizeH="0" baseline="0" noProof="0" dirty="0">
              <a:ln>
                <a:noFill/>
              </a:ln>
              <a:solidFill>
                <a:prstClr val="white"/>
              </a:solidFill>
              <a:effectLst/>
              <a:uLnTx/>
              <a:uFillTx/>
              <a:latin typeface="Arial Rounded MT Bold" panose="020F0704030504030204" pitchFamily="34" charset="0"/>
              <a:ea typeface="Adobe Fan Heiti Std B" pitchFamily="34" charset="-128"/>
              <a:cs typeface="+mn-cs"/>
            </a:endParaRPr>
          </a:p>
        </p:txBody>
      </p:sp>
      <p:sp>
        <p:nvSpPr>
          <p:cNvPr id="6" name="Pentagon 5"/>
          <p:cNvSpPr/>
          <p:nvPr/>
        </p:nvSpPr>
        <p:spPr>
          <a:xfrm>
            <a:off x="4870559" y="2616030"/>
            <a:ext cx="4000528" cy="712100"/>
          </a:xfrm>
          <a:prstGeom prst="homePlate">
            <a:avLst>
              <a:gd name="adj" fmla="val 0"/>
            </a:avLst>
          </a:prstGeom>
          <a:solidFill>
            <a:srgbClr val="FF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ID" sz="1800" b="0" i="0" u="none" strike="noStrike" kern="1200" cap="none" spc="0" normalizeH="0" baseline="0" noProof="0" dirty="0">
                <a:ln>
                  <a:noFill/>
                </a:ln>
                <a:solidFill>
                  <a:prstClr val="white"/>
                </a:solidFill>
                <a:effectLst/>
                <a:uLnTx/>
                <a:uFillTx/>
                <a:latin typeface="Arial Rounded MT Bold" panose="020F0704030504030204" pitchFamily="34" charset="0"/>
                <a:ea typeface="Adobe Fan Heiti Std B" pitchFamily="34" charset="-128"/>
                <a:cs typeface="+mn-cs"/>
              </a:rPr>
              <a:t>ACTION</a:t>
            </a:r>
            <a:r>
              <a:rPr kumimoji="0" lang="en-ID" sz="1800" b="0" i="0" u="none" strike="noStrike" kern="1200" cap="none" spc="0" normalizeH="0" noProof="0" dirty="0">
                <a:ln>
                  <a:noFill/>
                </a:ln>
                <a:solidFill>
                  <a:prstClr val="white"/>
                </a:solidFill>
                <a:effectLst/>
                <a:uLnTx/>
                <a:uFillTx/>
                <a:latin typeface="Arial Rounded MT Bold" panose="020F0704030504030204" pitchFamily="34" charset="0"/>
                <a:ea typeface="Adobe Fan Heiti Std B" pitchFamily="34" charset="-128"/>
                <a:cs typeface="+mn-cs"/>
              </a:rPr>
              <a:t> RESEARCH</a:t>
            </a:r>
            <a:endParaRPr kumimoji="0" lang="id-ID" sz="1800" b="0" i="0" u="none" strike="noStrike" kern="1200" cap="none" spc="0" normalizeH="0" baseline="0" noProof="0" dirty="0">
              <a:ln>
                <a:noFill/>
              </a:ln>
              <a:solidFill>
                <a:prstClr val="white"/>
              </a:solidFill>
              <a:effectLst/>
              <a:uLnTx/>
              <a:uFillTx/>
              <a:latin typeface="Arial Rounded MT Bold" panose="020F0704030504030204" pitchFamily="34" charset="0"/>
              <a:ea typeface="Adobe Fan Heiti Std B" pitchFamily="34" charset="-128"/>
              <a:cs typeface="+mn-cs"/>
            </a:endParaRPr>
          </a:p>
        </p:txBody>
      </p:sp>
      <p:sp>
        <p:nvSpPr>
          <p:cNvPr id="8" name="Rectangle 7"/>
          <p:cNvSpPr/>
          <p:nvPr/>
        </p:nvSpPr>
        <p:spPr>
          <a:xfrm>
            <a:off x="3574149" y="652855"/>
            <a:ext cx="1143008" cy="1047953"/>
          </a:xfrm>
          <a:prstGeom prst="rect">
            <a:avLst/>
          </a:prstGeom>
          <a:solidFill>
            <a:srgbClr val="7030A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200" cap="none" spc="0" normalizeH="0" baseline="0" noProof="0" dirty="0">
                <a:ln>
                  <a:noFill/>
                </a:ln>
                <a:solidFill>
                  <a:prstClr val="white"/>
                </a:solidFill>
                <a:effectLst/>
                <a:uLnTx/>
                <a:uFillTx/>
                <a:latin typeface="Adobe Fan Heiti Std B" pitchFamily="34" charset="-128"/>
                <a:ea typeface="Adobe Fan Heiti Std B" pitchFamily="34" charset="-128"/>
                <a:cs typeface="+mn-cs"/>
              </a:rPr>
              <a:t>1</a:t>
            </a:r>
            <a:endParaRPr kumimoji="0" lang="id-ID" sz="3600" b="0" i="0" u="none" strike="noStrike" kern="1200" cap="none" spc="0" normalizeH="0" baseline="0" noProof="0" dirty="0">
              <a:ln>
                <a:noFill/>
              </a:ln>
              <a:solidFill>
                <a:prstClr val="white"/>
              </a:solidFill>
              <a:effectLst/>
              <a:uLnTx/>
              <a:uFillTx/>
              <a:latin typeface="Adobe Fan Heiti Std B" pitchFamily="34" charset="-128"/>
              <a:ea typeface="Adobe Fan Heiti Std B" pitchFamily="34" charset="-128"/>
              <a:cs typeface="+mn-cs"/>
            </a:endParaRPr>
          </a:p>
        </p:txBody>
      </p:sp>
      <p:sp>
        <p:nvSpPr>
          <p:cNvPr id="9" name="Rectangle 8"/>
          <p:cNvSpPr/>
          <p:nvPr/>
        </p:nvSpPr>
        <p:spPr>
          <a:xfrm>
            <a:off x="3574149" y="1772888"/>
            <a:ext cx="1143008" cy="752139"/>
          </a:xfrm>
          <a:prstGeom prst="rect">
            <a:avLst/>
          </a:prstGeom>
          <a:solidFill>
            <a:srgbClr val="00206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200" cap="none" spc="0" normalizeH="0" baseline="0" noProof="0" dirty="0">
                <a:ln>
                  <a:noFill/>
                </a:ln>
                <a:solidFill>
                  <a:prstClr val="white"/>
                </a:solidFill>
                <a:effectLst/>
                <a:uLnTx/>
                <a:uFillTx/>
                <a:latin typeface="Adobe Fan Heiti Std B" pitchFamily="34" charset="-128"/>
                <a:ea typeface="Adobe Fan Heiti Std B" pitchFamily="34" charset="-128"/>
                <a:cs typeface="+mn-cs"/>
              </a:rPr>
              <a:t>2</a:t>
            </a:r>
            <a:endParaRPr kumimoji="0" lang="id-ID" sz="3600" b="0" i="0" u="none" strike="noStrike" kern="1200" cap="none" spc="0" normalizeH="0" baseline="0" noProof="0" dirty="0">
              <a:ln>
                <a:noFill/>
              </a:ln>
              <a:solidFill>
                <a:prstClr val="white"/>
              </a:solidFill>
              <a:effectLst/>
              <a:uLnTx/>
              <a:uFillTx/>
              <a:latin typeface="Adobe Fan Heiti Std B" pitchFamily="34" charset="-128"/>
              <a:ea typeface="Adobe Fan Heiti Std B" pitchFamily="34" charset="-128"/>
              <a:cs typeface="+mn-cs"/>
            </a:endParaRPr>
          </a:p>
        </p:txBody>
      </p:sp>
      <p:sp>
        <p:nvSpPr>
          <p:cNvPr id="10" name="Rectangle 9"/>
          <p:cNvSpPr/>
          <p:nvPr/>
        </p:nvSpPr>
        <p:spPr>
          <a:xfrm>
            <a:off x="3565599" y="2644892"/>
            <a:ext cx="1143008" cy="712100"/>
          </a:xfrm>
          <a:prstGeom prst="rect">
            <a:avLst/>
          </a:prstGeom>
          <a:solidFill>
            <a:srgbClr val="FF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200" cap="none" spc="0" normalizeH="0" baseline="0" noProof="0" dirty="0">
                <a:ln>
                  <a:noFill/>
                </a:ln>
                <a:solidFill>
                  <a:prstClr val="white"/>
                </a:solidFill>
                <a:effectLst/>
                <a:uLnTx/>
                <a:uFillTx/>
                <a:latin typeface="Adobe Fan Heiti Std B" pitchFamily="34" charset="-128"/>
                <a:ea typeface="Adobe Fan Heiti Std B" pitchFamily="34" charset="-128"/>
                <a:cs typeface="+mn-cs"/>
              </a:rPr>
              <a:t>3</a:t>
            </a:r>
            <a:endParaRPr kumimoji="0" lang="id-ID" sz="3600" b="0" i="0" u="none" strike="noStrike" kern="1200" cap="none" spc="0" normalizeH="0" baseline="0" noProof="0" dirty="0">
              <a:ln>
                <a:noFill/>
              </a:ln>
              <a:solidFill>
                <a:prstClr val="white"/>
              </a:solidFill>
              <a:effectLst/>
              <a:uLnTx/>
              <a:uFillTx/>
              <a:latin typeface="Adobe Fan Heiti Std B" pitchFamily="34" charset="-128"/>
              <a:ea typeface="Adobe Fan Heiti Std B" pitchFamily="34" charset="-128"/>
              <a:cs typeface="+mn-cs"/>
            </a:endParaRPr>
          </a:p>
        </p:txBody>
      </p:sp>
      <p:sp>
        <p:nvSpPr>
          <p:cNvPr id="11" name="Isosceles Triangle 10"/>
          <p:cNvSpPr/>
          <p:nvPr/>
        </p:nvSpPr>
        <p:spPr>
          <a:xfrm rot="16200000">
            <a:off x="213701" y="3411911"/>
            <a:ext cx="5720763" cy="714380"/>
          </a:xfrm>
          <a:prstGeom prst="triangle">
            <a:avLst/>
          </a:prstGeom>
          <a:solidFill>
            <a:schemeClr val="accent2">
              <a:lumMod val="75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a:ea typeface="+mn-ea"/>
              <a:cs typeface="+mn-cs"/>
            </a:endParaRPr>
          </a:p>
        </p:txBody>
      </p:sp>
      <p:sp>
        <p:nvSpPr>
          <p:cNvPr id="12" name="Pentagon 11"/>
          <p:cNvSpPr/>
          <p:nvPr/>
        </p:nvSpPr>
        <p:spPr>
          <a:xfrm>
            <a:off x="4860032" y="3429000"/>
            <a:ext cx="4000528" cy="720080"/>
          </a:xfrm>
          <a:prstGeom prst="homePlate">
            <a:avLst>
              <a:gd name="adj" fmla="val 0"/>
            </a:avLst>
          </a:prstGeom>
          <a:solidFill>
            <a:schemeClr val="accent4">
              <a:lumMod val="5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Arial Rounded MT Bold" panose="020F0704030504030204" pitchFamily="34" charset="0"/>
                <a:ea typeface="Adobe Fan Heiti Std B" pitchFamily="34" charset="-128"/>
                <a:cs typeface="+mn-cs"/>
              </a:rPr>
              <a:t>EVALUATION</a:t>
            </a:r>
            <a:r>
              <a:rPr kumimoji="0" lang="en-US" sz="2000" b="0" i="0" u="none" strike="noStrike" kern="1200" cap="none" spc="0" normalizeH="0" noProof="0" dirty="0">
                <a:ln>
                  <a:noFill/>
                </a:ln>
                <a:solidFill>
                  <a:prstClr val="white"/>
                </a:solidFill>
                <a:effectLst/>
                <a:uLnTx/>
                <a:uFillTx/>
                <a:latin typeface="Arial Rounded MT Bold" panose="020F0704030504030204" pitchFamily="34" charset="0"/>
                <a:ea typeface="Adobe Fan Heiti Std B" pitchFamily="34" charset="-128"/>
                <a:cs typeface="+mn-cs"/>
              </a:rPr>
              <a:t> RESEARCH</a:t>
            </a:r>
            <a:r>
              <a:rPr kumimoji="0" lang="en-US" sz="2000" b="0" i="0" u="none" strike="noStrike" kern="1200" cap="none" spc="0" normalizeH="0" baseline="0" noProof="0" dirty="0">
                <a:ln>
                  <a:noFill/>
                </a:ln>
                <a:solidFill>
                  <a:prstClr val="white"/>
                </a:solidFill>
                <a:effectLst/>
                <a:uLnTx/>
                <a:uFillTx/>
                <a:latin typeface="Arial Rounded MT Bold" panose="020F0704030504030204" pitchFamily="34" charset="0"/>
                <a:ea typeface="Adobe Fan Heiti Std B" pitchFamily="34" charset="-128"/>
                <a:cs typeface="+mn-cs"/>
              </a:rPr>
              <a:t>I</a:t>
            </a:r>
            <a:endParaRPr kumimoji="0" lang="id-ID" sz="2000" b="0" i="0" u="none" strike="noStrike" kern="1200" cap="none" spc="0" normalizeH="0" baseline="0" noProof="0" dirty="0">
              <a:ln>
                <a:noFill/>
              </a:ln>
              <a:solidFill>
                <a:prstClr val="white"/>
              </a:solidFill>
              <a:effectLst/>
              <a:uLnTx/>
              <a:uFillTx/>
              <a:latin typeface="Adobe Fan Heiti Std B" pitchFamily="34" charset="-128"/>
              <a:ea typeface="Adobe Fan Heiti Std B" pitchFamily="34" charset="-128"/>
              <a:cs typeface="+mn-cs"/>
            </a:endParaRPr>
          </a:p>
        </p:txBody>
      </p:sp>
      <p:sp>
        <p:nvSpPr>
          <p:cNvPr id="13" name="Rectangle 12"/>
          <p:cNvSpPr/>
          <p:nvPr/>
        </p:nvSpPr>
        <p:spPr>
          <a:xfrm>
            <a:off x="3574149" y="3447882"/>
            <a:ext cx="1143008" cy="720080"/>
          </a:xfrm>
          <a:prstGeom prst="rect">
            <a:avLst/>
          </a:prstGeom>
          <a:solidFill>
            <a:schemeClr val="accent4">
              <a:lumMod val="5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200" cap="none" spc="0" normalizeH="0" baseline="0" noProof="0" dirty="0">
                <a:ln>
                  <a:noFill/>
                </a:ln>
                <a:solidFill>
                  <a:prstClr val="white"/>
                </a:solidFill>
                <a:effectLst/>
                <a:uLnTx/>
                <a:uFillTx/>
                <a:latin typeface="Adobe Fan Heiti Std B" pitchFamily="34" charset="-128"/>
                <a:ea typeface="Adobe Fan Heiti Std B" pitchFamily="34" charset="-128"/>
                <a:cs typeface="+mn-cs"/>
              </a:rPr>
              <a:t>4</a:t>
            </a:r>
            <a:endParaRPr kumimoji="0" lang="id-ID" sz="3600" b="0" i="0" u="none" strike="noStrike" kern="1200" cap="none" spc="0" normalizeH="0" baseline="0" noProof="0" dirty="0">
              <a:ln>
                <a:noFill/>
              </a:ln>
              <a:solidFill>
                <a:prstClr val="white"/>
              </a:solidFill>
              <a:effectLst/>
              <a:uLnTx/>
              <a:uFillTx/>
              <a:latin typeface="Adobe Fan Heiti Std B" pitchFamily="34" charset="-128"/>
              <a:ea typeface="Adobe Fan Heiti Std B" pitchFamily="34" charset="-128"/>
              <a:cs typeface="+mn-cs"/>
            </a:endParaRPr>
          </a:p>
        </p:txBody>
      </p:sp>
      <p:sp>
        <p:nvSpPr>
          <p:cNvPr id="14" name="Pentagon 13"/>
          <p:cNvSpPr/>
          <p:nvPr/>
        </p:nvSpPr>
        <p:spPr>
          <a:xfrm>
            <a:off x="4860032" y="4293096"/>
            <a:ext cx="4000528" cy="669218"/>
          </a:xfrm>
          <a:prstGeom prst="homePlate">
            <a:avLst>
              <a:gd name="adj" fmla="val 0"/>
            </a:avLst>
          </a:prstGeom>
          <a:solidFill>
            <a:schemeClr val="accent5">
              <a:lumMod val="5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Adobe Fan Heiti Std B" pitchFamily="34" charset="-128"/>
              </a:rPr>
              <a:t>POLICY</a:t>
            </a:r>
            <a:r>
              <a:rPr kumimoji="0" lang="en-ID" sz="2000" b="0" i="0" u="none" strike="noStrike" kern="1200" cap="none" spc="0" normalizeH="0" noProof="0" dirty="0">
                <a:ln>
                  <a:noFill/>
                </a:ln>
                <a:solidFill>
                  <a:prstClr val="white"/>
                </a:solidFill>
                <a:effectLst/>
                <a:uLnTx/>
                <a:uFillTx/>
                <a:latin typeface="Arial Rounded MT Bold" panose="020F0704030504030204" pitchFamily="34" charset="0"/>
                <a:ea typeface="Adobe Fan Heiti Std B" pitchFamily="34" charset="-128"/>
              </a:rPr>
              <a:t> RESEARCH</a:t>
            </a:r>
            <a:endParaRPr kumimoji="0" lang="id-ID" sz="2000" b="0" i="0" u="none" strike="noStrike" kern="1200" cap="none" spc="0" normalizeH="0" baseline="0" noProof="0" dirty="0">
              <a:ln>
                <a:noFill/>
              </a:ln>
              <a:solidFill>
                <a:prstClr val="white"/>
              </a:solidFill>
              <a:effectLst/>
              <a:uLnTx/>
              <a:uFillTx/>
              <a:latin typeface="Arial Rounded MT Bold" panose="020F0704030504030204" pitchFamily="34" charset="0"/>
              <a:ea typeface="Adobe Fan Heiti Std B" pitchFamily="34" charset="-128"/>
            </a:endParaRPr>
          </a:p>
        </p:txBody>
      </p:sp>
      <p:sp>
        <p:nvSpPr>
          <p:cNvPr id="15" name="Rectangle 14"/>
          <p:cNvSpPr/>
          <p:nvPr/>
        </p:nvSpPr>
        <p:spPr>
          <a:xfrm>
            <a:off x="3574149" y="4293096"/>
            <a:ext cx="1143008" cy="669218"/>
          </a:xfrm>
          <a:prstGeom prst="rect">
            <a:avLst/>
          </a:prstGeom>
          <a:solidFill>
            <a:schemeClr val="accent5">
              <a:lumMod val="5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200" cap="none" spc="0" normalizeH="0" baseline="0" noProof="0" dirty="0">
                <a:ln>
                  <a:noFill/>
                </a:ln>
                <a:solidFill>
                  <a:prstClr val="white"/>
                </a:solidFill>
                <a:effectLst/>
                <a:uLnTx/>
                <a:uFillTx/>
                <a:latin typeface="Adobe Fan Heiti Std B" pitchFamily="34" charset="-128"/>
                <a:ea typeface="Adobe Fan Heiti Std B" pitchFamily="34" charset="-128"/>
                <a:cs typeface="+mn-cs"/>
              </a:rPr>
              <a:t>5</a:t>
            </a:r>
            <a:endParaRPr kumimoji="0" lang="id-ID" sz="3600" b="0" i="0" u="none" strike="noStrike" kern="1200" cap="none" spc="0" normalizeH="0" baseline="0" noProof="0" dirty="0">
              <a:ln>
                <a:noFill/>
              </a:ln>
              <a:solidFill>
                <a:prstClr val="white"/>
              </a:solidFill>
              <a:effectLst/>
              <a:uLnTx/>
              <a:uFillTx/>
              <a:latin typeface="Adobe Fan Heiti Std B" pitchFamily="34" charset="-128"/>
              <a:ea typeface="Adobe Fan Heiti Std B" pitchFamily="34" charset="-128"/>
              <a:cs typeface="+mn-cs"/>
            </a:endParaRPr>
          </a:p>
        </p:txBody>
      </p:sp>
      <p:sp>
        <p:nvSpPr>
          <p:cNvPr id="16" name="Pentagon 15"/>
          <p:cNvSpPr/>
          <p:nvPr/>
        </p:nvSpPr>
        <p:spPr>
          <a:xfrm>
            <a:off x="4870559" y="5022158"/>
            <a:ext cx="4000528" cy="752139"/>
          </a:xfrm>
          <a:prstGeom prst="homePlate">
            <a:avLst>
              <a:gd name="adj" fmla="val 0"/>
            </a:avLst>
          </a:prstGeom>
          <a:solidFill>
            <a:srgbClr val="00206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Adobe Fan Heiti Std B" pitchFamily="34" charset="-128"/>
                <a:cs typeface="+mn-cs"/>
              </a:rPr>
              <a:t>EKSPERIMEN </a:t>
            </a:r>
            <a:endParaRPr kumimoji="0" lang="id-ID" sz="2000" b="0" i="0" u="none" strike="noStrike" kern="1200" cap="none" spc="0" normalizeH="0" baseline="0" noProof="0" dirty="0">
              <a:ln>
                <a:noFill/>
              </a:ln>
              <a:solidFill>
                <a:prstClr val="white"/>
              </a:solidFill>
              <a:effectLst/>
              <a:uLnTx/>
              <a:uFillTx/>
              <a:latin typeface="Arial Rounded MT Bold" panose="020F0704030504030204" pitchFamily="34" charset="0"/>
              <a:ea typeface="Adobe Fan Heiti Std B" pitchFamily="34" charset="-128"/>
              <a:cs typeface="+mn-cs"/>
            </a:endParaRPr>
          </a:p>
        </p:txBody>
      </p:sp>
      <p:sp>
        <p:nvSpPr>
          <p:cNvPr id="17" name="Rectangle 16"/>
          <p:cNvSpPr/>
          <p:nvPr/>
        </p:nvSpPr>
        <p:spPr>
          <a:xfrm>
            <a:off x="3584676" y="5022158"/>
            <a:ext cx="1143008" cy="752139"/>
          </a:xfrm>
          <a:prstGeom prst="rect">
            <a:avLst/>
          </a:prstGeom>
          <a:solidFill>
            <a:srgbClr val="00206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200" cap="none" spc="0" normalizeH="0" baseline="0" noProof="0" dirty="0">
                <a:ln>
                  <a:noFill/>
                </a:ln>
                <a:solidFill>
                  <a:prstClr val="white"/>
                </a:solidFill>
                <a:effectLst/>
                <a:uLnTx/>
                <a:uFillTx/>
                <a:latin typeface="Adobe Fan Heiti Std B" pitchFamily="34" charset="-128"/>
                <a:ea typeface="Adobe Fan Heiti Std B" pitchFamily="34" charset="-128"/>
                <a:cs typeface="+mn-cs"/>
              </a:rPr>
              <a:t>6</a:t>
            </a:r>
            <a:endParaRPr kumimoji="0" lang="id-ID" sz="3600" b="0" i="0" u="none" strike="noStrike" kern="1200" cap="none" spc="0" normalizeH="0" baseline="0" noProof="0" dirty="0">
              <a:ln>
                <a:noFill/>
              </a:ln>
              <a:solidFill>
                <a:prstClr val="white"/>
              </a:solidFill>
              <a:effectLst/>
              <a:uLnTx/>
              <a:uFillTx/>
              <a:latin typeface="Adobe Fan Heiti Std B" pitchFamily="34" charset="-128"/>
              <a:ea typeface="Adobe Fan Heiti Std B" pitchFamily="34" charset="-128"/>
              <a:cs typeface="+mn-cs"/>
            </a:endParaRPr>
          </a:p>
        </p:txBody>
      </p:sp>
      <p:sp>
        <p:nvSpPr>
          <p:cNvPr id="18" name="Pentagon 17"/>
          <p:cNvSpPr/>
          <p:nvPr/>
        </p:nvSpPr>
        <p:spPr>
          <a:xfrm>
            <a:off x="4870559" y="5877344"/>
            <a:ext cx="4000528" cy="752139"/>
          </a:xfrm>
          <a:prstGeom prst="homePlate">
            <a:avLst>
              <a:gd name="adj" fmla="val 0"/>
            </a:avLst>
          </a:prstGeom>
          <a:solidFill>
            <a:schemeClr val="tx1">
              <a:lumMod val="95000"/>
              <a:lumOff val="5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sz="2000" dirty="0">
                <a:solidFill>
                  <a:prstClr val="white"/>
                </a:solidFill>
                <a:latin typeface="Arial Rounded MT Bold" panose="020F0704030504030204" pitchFamily="34" charset="0"/>
                <a:ea typeface="Adobe Fan Heiti Std B" pitchFamily="34" charset="-128"/>
              </a:rPr>
              <a:t>SURVEI</a:t>
            </a:r>
            <a:endParaRPr kumimoji="0" lang="id-ID" sz="2000" b="0" i="0" u="none" strike="noStrike" kern="1200" cap="none" spc="0" normalizeH="0" baseline="0" noProof="0" dirty="0">
              <a:ln>
                <a:noFill/>
              </a:ln>
              <a:solidFill>
                <a:prstClr val="white"/>
              </a:solidFill>
              <a:effectLst/>
              <a:uLnTx/>
              <a:uFillTx/>
              <a:latin typeface="Arial Rounded MT Bold" panose="020F0704030504030204" pitchFamily="34" charset="0"/>
              <a:ea typeface="Adobe Fan Heiti Std B" pitchFamily="34" charset="-128"/>
              <a:cs typeface="+mn-cs"/>
            </a:endParaRPr>
          </a:p>
        </p:txBody>
      </p:sp>
      <p:sp>
        <p:nvSpPr>
          <p:cNvPr id="19" name="Rectangle 18"/>
          <p:cNvSpPr/>
          <p:nvPr/>
        </p:nvSpPr>
        <p:spPr>
          <a:xfrm>
            <a:off x="3584676" y="5877344"/>
            <a:ext cx="1143008" cy="752139"/>
          </a:xfrm>
          <a:prstGeom prst="rect">
            <a:avLst/>
          </a:prstGeom>
          <a:solidFill>
            <a:schemeClr val="tx1">
              <a:lumMod val="95000"/>
              <a:lumOff val="5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200" cap="none" spc="0" normalizeH="0" baseline="0" noProof="0" dirty="0">
                <a:ln>
                  <a:noFill/>
                </a:ln>
                <a:solidFill>
                  <a:prstClr val="white"/>
                </a:solidFill>
                <a:effectLst/>
                <a:uLnTx/>
                <a:uFillTx/>
                <a:latin typeface="Adobe Fan Heiti Std B" pitchFamily="34" charset="-128"/>
                <a:ea typeface="Adobe Fan Heiti Std B" pitchFamily="34" charset="-128"/>
                <a:cs typeface="+mn-cs"/>
              </a:rPr>
              <a:t>7</a:t>
            </a:r>
            <a:endParaRPr kumimoji="0" lang="id-ID" sz="3600" b="0" i="0" u="none" strike="noStrike" kern="1200" cap="none" spc="0" normalizeH="0" baseline="0" noProof="0" dirty="0">
              <a:ln>
                <a:noFill/>
              </a:ln>
              <a:solidFill>
                <a:prstClr val="white"/>
              </a:solidFill>
              <a:effectLst/>
              <a:uLnTx/>
              <a:uFillTx/>
              <a:latin typeface="Adobe Fan Heiti Std B" pitchFamily="34" charset="-128"/>
              <a:ea typeface="Adobe Fan Heiti Std B" pitchFamily="34" charset="-128"/>
              <a:cs typeface="+mn-cs"/>
            </a:endParaRPr>
          </a:p>
        </p:txBody>
      </p:sp>
    </p:spTree>
    <p:extLst>
      <p:ext uri="{BB962C8B-B14F-4D97-AF65-F5344CB8AC3E}">
        <p14:creationId xmlns:p14="http://schemas.microsoft.com/office/powerpoint/2010/main" val="142802283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4"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from="(-#ppt_w/2)" to="(#ppt_x)" calcmode="lin" valueType="num">
                                      <p:cBhvr>
                                        <p:cTn id="7" dur="600" fill="hold">
                                          <p:stCondLst>
                                            <p:cond delay="0"/>
                                          </p:stCondLst>
                                        </p:cTn>
                                        <p:tgtEl>
                                          <p:spTgt spid="2"/>
                                        </p:tgtEl>
                                        <p:attrNameLst>
                                          <p:attrName>ppt_x</p:attrName>
                                        </p:attrNameLst>
                                      </p:cBhvr>
                                    </p:anim>
                                    <p:anim from="0" to="-1.0" calcmode="lin" valueType="num">
                                      <p:cBhvr>
                                        <p:cTn id="8" dur="200" decel="50000" autoRev="1" fill="hold">
                                          <p:stCondLst>
                                            <p:cond delay="600"/>
                                          </p:stCondLst>
                                        </p:cTn>
                                        <p:tgtEl>
                                          <p:spTgt spid="2"/>
                                        </p:tgtEl>
                                        <p:attrNameLst>
                                          <p:attrName>xshear</p:attrName>
                                        </p:attrNameLst>
                                      </p:cBhvr>
                                    </p:anim>
                                    <p:animScale>
                                      <p:cBhvr>
                                        <p:cTn id="9" dur="200" decel="100000" autoRev="1" fill="hold">
                                          <p:stCondLst>
                                            <p:cond delay="600"/>
                                          </p:stCondLst>
                                        </p:cTn>
                                        <p:tgtEl>
                                          <p:spTgt spid="2"/>
                                        </p:tgtEl>
                                      </p:cBhvr>
                                      <p:from x="100000" y="100000"/>
                                      <p:to x="80000" y="100000"/>
                                    </p:animScale>
                                    <p:anim by="(#ppt_h/3+#ppt_w*0.1)" calcmode="lin" valueType="num">
                                      <p:cBhvr additive="sum">
                                        <p:cTn id="10" dur="200" decel="100000" autoRev="1" fill="hold">
                                          <p:stCondLst>
                                            <p:cond delay="600"/>
                                          </p:stCondLst>
                                        </p:cTn>
                                        <p:tgtEl>
                                          <p:spTgt spid="2"/>
                                        </p:tgtEl>
                                        <p:attrNameLst>
                                          <p:attrName>ppt_x</p:attrName>
                                        </p:attrNameLst>
                                      </p:cBhvr>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2" presetClass="entr" presetSubtype="4" fill="hold" nodeType="click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500" fill="hold"/>
                                        <p:tgtEl>
                                          <p:spTgt spid="11"/>
                                        </p:tgtEl>
                                        <p:attrNameLst>
                                          <p:attrName>ppt_x</p:attrName>
                                        </p:attrNameLst>
                                      </p:cBhvr>
                                      <p:tavLst>
                                        <p:tav tm="0">
                                          <p:val>
                                            <p:strVal val="#ppt_x"/>
                                          </p:val>
                                        </p:tav>
                                        <p:tav tm="100000">
                                          <p:val>
                                            <p:strVal val="#ppt_x"/>
                                          </p:val>
                                        </p:tav>
                                      </p:tavLst>
                                    </p:anim>
                                    <p:anim calcmode="lin" valueType="num">
                                      <p:cBhvr additive="base">
                                        <p:cTn id="16"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30" presetClass="entr" presetSubtype="0" fill="hold" nodeType="click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800" decel="100000"/>
                                        <p:tgtEl>
                                          <p:spTgt spid="8"/>
                                        </p:tgtEl>
                                      </p:cBhvr>
                                    </p:animEffect>
                                    <p:anim calcmode="lin" valueType="num">
                                      <p:cBhvr>
                                        <p:cTn id="22" dur="800" decel="100000" fill="hold"/>
                                        <p:tgtEl>
                                          <p:spTgt spid="8"/>
                                        </p:tgtEl>
                                        <p:attrNameLst>
                                          <p:attrName>style.rotation</p:attrName>
                                        </p:attrNameLst>
                                      </p:cBhvr>
                                      <p:tavLst>
                                        <p:tav tm="0">
                                          <p:val>
                                            <p:fltVal val="-90"/>
                                          </p:val>
                                        </p:tav>
                                        <p:tav tm="100000">
                                          <p:val>
                                            <p:fltVal val="0"/>
                                          </p:val>
                                        </p:tav>
                                      </p:tavLst>
                                    </p:anim>
                                    <p:anim calcmode="lin" valueType="num">
                                      <p:cBhvr>
                                        <p:cTn id="23" dur="800" decel="100000" fill="hold"/>
                                        <p:tgtEl>
                                          <p:spTgt spid="8"/>
                                        </p:tgtEl>
                                        <p:attrNameLst>
                                          <p:attrName>ppt_x</p:attrName>
                                        </p:attrNameLst>
                                      </p:cBhvr>
                                      <p:tavLst>
                                        <p:tav tm="0">
                                          <p:val>
                                            <p:strVal val="#ppt_x+0.4"/>
                                          </p:val>
                                        </p:tav>
                                        <p:tav tm="100000">
                                          <p:val>
                                            <p:strVal val="#ppt_x-0.05"/>
                                          </p:val>
                                        </p:tav>
                                      </p:tavLst>
                                    </p:anim>
                                    <p:anim calcmode="lin" valueType="num">
                                      <p:cBhvr>
                                        <p:cTn id="24" dur="800" decel="100000" fill="hold"/>
                                        <p:tgtEl>
                                          <p:spTgt spid="8"/>
                                        </p:tgtEl>
                                        <p:attrNameLst>
                                          <p:attrName>ppt_y</p:attrName>
                                        </p:attrNameLst>
                                      </p:cBhvr>
                                      <p:tavLst>
                                        <p:tav tm="0">
                                          <p:val>
                                            <p:strVal val="#ppt_y-0.4"/>
                                          </p:val>
                                        </p:tav>
                                        <p:tav tm="100000">
                                          <p:val>
                                            <p:strVal val="#ppt_y+0.1"/>
                                          </p:val>
                                        </p:tav>
                                      </p:tavLst>
                                    </p:anim>
                                    <p:anim calcmode="lin" valueType="num">
                                      <p:cBhvr>
                                        <p:cTn id="25" dur="200" accel="100000" fill="hold">
                                          <p:stCondLst>
                                            <p:cond delay="800"/>
                                          </p:stCondLst>
                                        </p:cTn>
                                        <p:tgtEl>
                                          <p:spTgt spid="8"/>
                                        </p:tgtEl>
                                        <p:attrNameLst>
                                          <p:attrName>ppt_x</p:attrName>
                                        </p:attrNameLst>
                                      </p:cBhvr>
                                      <p:tavLst>
                                        <p:tav tm="0">
                                          <p:val>
                                            <p:strVal val="#ppt_x-0.05"/>
                                          </p:val>
                                        </p:tav>
                                        <p:tav tm="100000">
                                          <p:val>
                                            <p:strVal val="#ppt_x"/>
                                          </p:val>
                                        </p:tav>
                                      </p:tavLst>
                                    </p:anim>
                                    <p:anim calcmode="lin" valueType="num">
                                      <p:cBhvr>
                                        <p:cTn id="26" dur="200" accel="100000" fill="hold">
                                          <p:stCondLst>
                                            <p:cond delay="800"/>
                                          </p:stCondLst>
                                        </p:cTn>
                                        <p:tgtEl>
                                          <p:spTgt spid="8"/>
                                        </p:tgtEl>
                                        <p:attrNameLst>
                                          <p:attrName>ppt_y</p:attrName>
                                        </p:attrNameLst>
                                      </p:cBhvr>
                                      <p:tavLst>
                                        <p:tav tm="0">
                                          <p:val>
                                            <p:strVal val="#ppt_y+0.1"/>
                                          </p:val>
                                        </p:tav>
                                        <p:tav tm="100000">
                                          <p:val>
                                            <p:strVal val="#ppt_y"/>
                                          </p:val>
                                        </p:tav>
                                      </p:tavLst>
                                    </p:anim>
                                  </p:childTnLst>
                                </p:cTn>
                              </p:par>
                              <p:par>
                                <p:cTn id="27" presetID="30" presetClass="entr" presetSubtype="0" fill="hold" nodeType="withEffect">
                                  <p:stCondLst>
                                    <p:cond delay="0"/>
                                  </p:stCondLst>
                                  <p:childTnLst>
                                    <p:set>
                                      <p:cBhvr>
                                        <p:cTn id="28" dur="1" fill="hold">
                                          <p:stCondLst>
                                            <p:cond delay="0"/>
                                          </p:stCondLst>
                                        </p:cTn>
                                        <p:tgtEl>
                                          <p:spTgt spid="4"/>
                                        </p:tgtEl>
                                        <p:attrNameLst>
                                          <p:attrName>style.visibility</p:attrName>
                                        </p:attrNameLst>
                                      </p:cBhvr>
                                      <p:to>
                                        <p:strVal val="visible"/>
                                      </p:to>
                                    </p:set>
                                    <p:animEffect transition="in" filter="fade">
                                      <p:cBhvr>
                                        <p:cTn id="29" dur="800" decel="100000"/>
                                        <p:tgtEl>
                                          <p:spTgt spid="4"/>
                                        </p:tgtEl>
                                      </p:cBhvr>
                                    </p:animEffect>
                                    <p:anim calcmode="lin" valueType="num">
                                      <p:cBhvr>
                                        <p:cTn id="30" dur="800" decel="100000" fill="hold"/>
                                        <p:tgtEl>
                                          <p:spTgt spid="4"/>
                                        </p:tgtEl>
                                        <p:attrNameLst>
                                          <p:attrName>style.rotation</p:attrName>
                                        </p:attrNameLst>
                                      </p:cBhvr>
                                      <p:tavLst>
                                        <p:tav tm="0">
                                          <p:val>
                                            <p:fltVal val="-90"/>
                                          </p:val>
                                        </p:tav>
                                        <p:tav tm="100000">
                                          <p:val>
                                            <p:fltVal val="0"/>
                                          </p:val>
                                        </p:tav>
                                      </p:tavLst>
                                    </p:anim>
                                    <p:anim calcmode="lin" valueType="num">
                                      <p:cBhvr>
                                        <p:cTn id="31" dur="800" decel="100000" fill="hold"/>
                                        <p:tgtEl>
                                          <p:spTgt spid="4"/>
                                        </p:tgtEl>
                                        <p:attrNameLst>
                                          <p:attrName>ppt_x</p:attrName>
                                        </p:attrNameLst>
                                      </p:cBhvr>
                                      <p:tavLst>
                                        <p:tav tm="0">
                                          <p:val>
                                            <p:strVal val="#ppt_x+0.4"/>
                                          </p:val>
                                        </p:tav>
                                        <p:tav tm="100000">
                                          <p:val>
                                            <p:strVal val="#ppt_x-0.05"/>
                                          </p:val>
                                        </p:tav>
                                      </p:tavLst>
                                    </p:anim>
                                    <p:anim calcmode="lin" valueType="num">
                                      <p:cBhvr>
                                        <p:cTn id="32" dur="800" decel="100000" fill="hold"/>
                                        <p:tgtEl>
                                          <p:spTgt spid="4"/>
                                        </p:tgtEl>
                                        <p:attrNameLst>
                                          <p:attrName>ppt_y</p:attrName>
                                        </p:attrNameLst>
                                      </p:cBhvr>
                                      <p:tavLst>
                                        <p:tav tm="0">
                                          <p:val>
                                            <p:strVal val="#ppt_y-0.4"/>
                                          </p:val>
                                        </p:tav>
                                        <p:tav tm="100000">
                                          <p:val>
                                            <p:strVal val="#ppt_y+0.1"/>
                                          </p:val>
                                        </p:tav>
                                      </p:tavLst>
                                    </p:anim>
                                    <p:anim calcmode="lin" valueType="num">
                                      <p:cBhvr>
                                        <p:cTn id="33" dur="200" accel="100000" fill="hold">
                                          <p:stCondLst>
                                            <p:cond delay="800"/>
                                          </p:stCondLst>
                                        </p:cTn>
                                        <p:tgtEl>
                                          <p:spTgt spid="4"/>
                                        </p:tgtEl>
                                        <p:attrNameLst>
                                          <p:attrName>ppt_x</p:attrName>
                                        </p:attrNameLst>
                                      </p:cBhvr>
                                      <p:tavLst>
                                        <p:tav tm="0">
                                          <p:val>
                                            <p:strVal val="#ppt_x-0.05"/>
                                          </p:val>
                                        </p:tav>
                                        <p:tav tm="100000">
                                          <p:val>
                                            <p:strVal val="#ppt_x"/>
                                          </p:val>
                                        </p:tav>
                                      </p:tavLst>
                                    </p:anim>
                                    <p:anim calcmode="lin" valueType="num">
                                      <p:cBhvr>
                                        <p:cTn id="34" dur="200" accel="100000" fill="hold">
                                          <p:stCondLst>
                                            <p:cond delay="800"/>
                                          </p:stCondLst>
                                        </p:cTn>
                                        <p:tgtEl>
                                          <p:spTgt spid="4"/>
                                        </p:tgtEl>
                                        <p:attrNameLst>
                                          <p:attrName>ppt_y</p:attrName>
                                        </p:attrNameLst>
                                      </p:cBhvr>
                                      <p:tavLst>
                                        <p:tav tm="0">
                                          <p:val>
                                            <p:strVal val="#ppt_y+0.1"/>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0" presetClass="entr" presetSubtype="0" fill="hold" nodeType="clickEffect">
                                  <p:stCondLst>
                                    <p:cond delay="0"/>
                                  </p:stCondLst>
                                  <p:childTnLst>
                                    <p:set>
                                      <p:cBhvr>
                                        <p:cTn id="38" dur="1" fill="hold">
                                          <p:stCondLst>
                                            <p:cond delay="0"/>
                                          </p:stCondLst>
                                        </p:cTn>
                                        <p:tgtEl>
                                          <p:spTgt spid="9"/>
                                        </p:tgtEl>
                                        <p:attrNameLst>
                                          <p:attrName>style.visibility</p:attrName>
                                        </p:attrNameLst>
                                      </p:cBhvr>
                                      <p:to>
                                        <p:strVal val="visible"/>
                                      </p:to>
                                    </p:set>
                                    <p:animEffect transition="in" filter="fade">
                                      <p:cBhvr>
                                        <p:cTn id="39" dur="800" decel="100000"/>
                                        <p:tgtEl>
                                          <p:spTgt spid="9"/>
                                        </p:tgtEl>
                                      </p:cBhvr>
                                    </p:animEffect>
                                    <p:anim calcmode="lin" valueType="num">
                                      <p:cBhvr>
                                        <p:cTn id="40" dur="800" decel="100000" fill="hold"/>
                                        <p:tgtEl>
                                          <p:spTgt spid="9"/>
                                        </p:tgtEl>
                                        <p:attrNameLst>
                                          <p:attrName>style.rotation</p:attrName>
                                        </p:attrNameLst>
                                      </p:cBhvr>
                                      <p:tavLst>
                                        <p:tav tm="0">
                                          <p:val>
                                            <p:fltVal val="-90"/>
                                          </p:val>
                                        </p:tav>
                                        <p:tav tm="100000">
                                          <p:val>
                                            <p:fltVal val="0"/>
                                          </p:val>
                                        </p:tav>
                                      </p:tavLst>
                                    </p:anim>
                                    <p:anim calcmode="lin" valueType="num">
                                      <p:cBhvr>
                                        <p:cTn id="41" dur="800" decel="100000" fill="hold"/>
                                        <p:tgtEl>
                                          <p:spTgt spid="9"/>
                                        </p:tgtEl>
                                        <p:attrNameLst>
                                          <p:attrName>ppt_x</p:attrName>
                                        </p:attrNameLst>
                                      </p:cBhvr>
                                      <p:tavLst>
                                        <p:tav tm="0">
                                          <p:val>
                                            <p:strVal val="#ppt_x+0.4"/>
                                          </p:val>
                                        </p:tav>
                                        <p:tav tm="100000">
                                          <p:val>
                                            <p:strVal val="#ppt_x-0.05"/>
                                          </p:val>
                                        </p:tav>
                                      </p:tavLst>
                                    </p:anim>
                                    <p:anim calcmode="lin" valueType="num">
                                      <p:cBhvr>
                                        <p:cTn id="42" dur="800" decel="100000" fill="hold"/>
                                        <p:tgtEl>
                                          <p:spTgt spid="9"/>
                                        </p:tgtEl>
                                        <p:attrNameLst>
                                          <p:attrName>ppt_y</p:attrName>
                                        </p:attrNameLst>
                                      </p:cBhvr>
                                      <p:tavLst>
                                        <p:tav tm="0">
                                          <p:val>
                                            <p:strVal val="#ppt_y-0.4"/>
                                          </p:val>
                                        </p:tav>
                                        <p:tav tm="100000">
                                          <p:val>
                                            <p:strVal val="#ppt_y+0.1"/>
                                          </p:val>
                                        </p:tav>
                                      </p:tavLst>
                                    </p:anim>
                                    <p:anim calcmode="lin" valueType="num">
                                      <p:cBhvr>
                                        <p:cTn id="43" dur="200" accel="100000" fill="hold">
                                          <p:stCondLst>
                                            <p:cond delay="800"/>
                                          </p:stCondLst>
                                        </p:cTn>
                                        <p:tgtEl>
                                          <p:spTgt spid="9"/>
                                        </p:tgtEl>
                                        <p:attrNameLst>
                                          <p:attrName>ppt_x</p:attrName>
                                        </p:attrNameLst>
                                      </p:cBhvr>
                                      <p:tavLst>
                                        <p:tav tm="0">
                                          <p:val>
                                            <p:strVal val="#ppt_x-0.05"/>
                                          </p:val>
                                        </p:tav>
                                        <p:tav tm="100000">
                                          <p:val>
                                            <p:strVal val="#ppt_x"/>
                                          </p:val>
                                        </p:tav>
                                      </p:tavLst>
                                    </p:anim>
                                    <p:anim calcmode="lin" valueType="num">
                                      <p:cBhvr>
                                        <p:cTn id="44" dur="200" accel="100000" fill="hold">
                                          <p:stCondLst>
                                            <p:cond delay="800"/>
                                          </p:stCondLst>
                                        </p:cTn>
                                        <p:tgtEl>
                                          <p:spTgt spid="9"/>
                                        </p:tgtEl>
                                        <p:attrNameLst>
                                          <p:attrName>ppt_y</p:attrName>
                                        </p:attrNameLst>
                                      </p:cBhvr>
                                      <p:tavLst>
                                        <p:tav tm="0">
                                          <p:val>
                                            <p:strVal val="#ppt_y+0.1"/>
                                          </p:val>
                                        </p:tav>
                                        <p:tav tm="100000">
                                          <p:val>
                                            <p:strVal val="#ppt_y"/>
                                          </p:val>
                                        </p:tav>
                                      </p:tavLst>
                                    </p:anim>
                                  </p:childTnLst>
                                </p:cTn>
                              </p:par>
                              <p:par>
                                <p:cTn id="45" presetID="30" presetClass="entr" presetSubtype="0" fill="hold" nodeType="withEffect">
                                  <p:stCondLst>
                                    <p:cond delay="0"/>
                                  </p:stCondLst>
                                  <p:childTnLst>
                                    <p:set>
                                      <p:cBhvr>
                                        <p:cTn id="46" dur="1" fill="hold">
                                          <p:stCondLst>
                                            <p:cond delay="0"/>
                                          </p:stCondLst>
                                        </p:cTn>
                                        <p:tgtEl>
                                          <p:spTgt spid="5"/>
                                        </p:tgtEl>
                                        <p:attrNameLst>
                                          <p:attrName>style.visibility</p:attrName>
                                        </p:attrNameLst>
                                      </p:cBhvr>
                                      <p:to>
                                        <p:strVal val="visible"/>
                                      </p:to>
                                    </p:set>
                                    <p:animEffect transition="in" filter="fade">
                                      <p:cBhvr>
                                        <p:cTn id="47" dur="800" decel="100000"/>
                                        <p:tgtEl>
                                          <p:spTgt spid="5"/>
                                        </p:tgtEl>
                                      </p:cBhvr>
                                    </p:animEffect>
                                    <p:anim calcmode="lin" valueType="num">
                                      <p:cBhvr>
                                        <p:cTn id="48" dur="800" decel="100000" fill="hold"/>
                                        <p:tgtEl>
                                          <p:spTgt spid="5"/>
                                        </p:tgtEl>
                                        <p:attrNameLst>
                                          <p:attrName>style.rotation</p:attrName>
                                        </p:attrNameLst>
                                      </p:cBhvr>
                                      <p:tavLst>
                                        <p:tav tm="0">
                                          <p:val>
                                            <p:fltVal val="-90"/>
                                          </p:val>
                                        </p:tav>
                                        <p:tav tm="100000">
                                          <p:val>
                                            <p:fltVal val="0"/>
                                          </p:val>
                                        </p:tav>
                                      </p:tavLst>
                                    </p:anim>
                                    <p:anim calcmode="lin" valueType="num">
                                      <p:cBhvr>
                                        <p:cTn id="49" dur="800" decel="100000" fill="hold"/>
                                        <p:tgtEl>
                                          <p:spTgt spid="5"/>
                                        </p:tgtEl>
                                        <p:attrNameLst>
                                          <p:attrName>ppt_x</p:attrName>
                                        </p:attrNameLst>
                                      </p:cBhvr>
                                      <p:tavLst>
                                        <p:tav tm="0">
                                          <p:val>
                                            <p:strVal val="#ppt_x+0.4"/>
                                          </p:val>
                                        </p:tav>
                                        <p:tav tm="100000">
                                          <p:val>
                                            <p:strVal val="#ppt_x-0.05"/>
                                          </p:val>
                                        </p:tav>
                                      </p:tavLst>
                                    </p:anim>
                                    <p:anim calcmode="lin" valueType="num">
                                      <p:cBhvr>
                                        <p:cTn id="50" dur="800" decel="100000" fill="hold"/>
                                        <p:tgtEl>
                                          <p:spTgt spid="5"/>
                                        </p:tgtEl>
                                        <p:attrNameLst>
                                          <p:attrName>ppt_y</p:attrName>
                                        </p:attrNameLst>
                                      </p:cBhvr>
                                      <p:tavLst>
                                        <p:tav tm="0">
                                          <p:val>
                                            <p:strVal val="#ppt_y-0.4"/>
                                          </p:val>
                                        </p:tav>
                                        <p:tav tm="100000">
                                          <p:val>
                                            <p:strVal val="#ppt_y+0.1"/>
                                          </p:val>
                                        </p:tav>
                                      </p:tavLst>
                                    </p:anim>
                                    <p:anim calcmode="lin" valueType="num">
                                      <p:cBhvr>
                                        <p:cTn id="51" dur="200" accel="100000" fill="hold">
                                          <p:stCondLst>
                                            <p:cond delay="800"/>
                                          </p:stCondLst>
                                        </p:cTn>
                                        <p:tgtEl>
                                          <p:spTgt spid="5"/>
                                        </p:tgtEl>
                                        <p:attrNameLst>
                                          <p:attrName>ppt_x</p:attrName>
                                        </p:attrNameLst>
                                      </p:cBhvr>
                                      <p:tavLst>
                                        <p:tav tm="0">
                                          <p:val>
                                            <p:strVal val="#ppt_x-0.05"/>
                                          </p:val>
                                        </p:tav>
                                        <p:tav tm="100000">
                                          <p:val>
                                            <p:strVal val="#ppt_x"/>
                                          </p:val>
                                        </p:tav>
                                      </p:tavLst>
                                    </p:anim>
                                    <p:anim calcmode="lin" valueType="num">
                                      <p:cBhvr>
                                        <p:cTn id="52" dur="200" accel="100000" fill="hold">
                                          <p:stCondLst>
                                            <p:cond delay="800"/>
                                          </p:stCondLst>
                                        </p:cTn>
                                        <p:tgtEl>
                                          <p:spTgt spid="5"/>
                                        </p:tgtEl>
                                        <p:attrNameLst>
                                          <p:attrName>ppt_y</p:attrName>
                                        </p:attrNameLst>
                                      </p:cBhvr>
                                      <p:tavLst>
                                        <p:tav tm="0">
                                          <p:val>
                                            <p:strVal val="#ppt_y+0.1"/>
                                          </p:val>
                                        </p:tav>
                                        <p:tav tm="100000">
                                          <p:val>
                                            <p:strVal val="#ppt_y"/>
                                          </p:val>
                                        </p:tav>
                                      </p:tavLst>
                                    </p:anim>
                                  </p:childTnLst>
                                </p:cTn>
                              </p:par>
                            </p:childTnLst>
                          </p:cTn>
                        </p:par>
                      </p:childTnLst>
                    </p:cTn>
                  </p:par>
                  <p:par>
                    <p:cTn id="53" fill="hold" nodeType="clickPar">
                      <p:stCondLst>
                        <p:cond delay="indefinite"/>
                      </p:stCondLst>
                      <p:childTnLst>
                        <p:par>
                          <p:cTn id="54" fill="hold" nodeType="withGroup">
                            <p:stCondLst>
                              <p:cond delay="0"/>
                            </p:stCondLst>
                            <p:childTnLst>
                              <p:par>
                                <p:cTn id="55" presetID="34" presetClass="entr" presetSubtype="0" fill="hold" nodeType="clickEffect">
                                  <p:stCondLst>
                                    <p:cond delay="0"/>
                                  </p:stCondLst>
                                  <p:childTnLst>
                                    <p:set>
                                      <p:cBhvr>
                                        <p:cTn id="56" dur="1" fill="hold">
                                          <p:stCondLst>
                                            <p:cond delay="0"/>
                                          </p:stCondLst>
                                        </p:cTn>
                                        <p:tgtEl>
                                          <p:spTgt spid="10"/>
                                        </p:tgtEl>
                                        <p:attrNameLst>
                                          <p:attrName>style.visibility</p:attrName>
                                        </p:attrNameLst>
                                      </p:cBhvr>
                                      <p:to>
                                        <p:strVal val="visible"/>
                                      </p:to>
                                    </p:set>
                                    <p:anim from="(-#ppt_w/2)" to="(#ppt_x)" calcmode="lin" valueType="num">
                                      <p:cBhvr>
                                        <p:cTn id="57" dur="600" fill="hold">
                                          <p:stCondLst>
                                            <p:cond delay="0"/>
                                          </p:stCondLst>
                                        </p:cTn>
                                        <p:tgtEl>
                                          <p:spTgt spid="10"/>
                                        </p:tgtEl>
                                        <p:attrNameLst>
                                          <p:attrName>ppt_x</p:attrName>
                                        </p:attrNameLst>
                                      </p:cBhvr>
                                    </p:anim>
                                    <p:anim from="0" to="-1.0" calcmode="lin" valueType="num">
                                      <p:cBhvr>
                                        <p:cTn id="58" dur="200" decel="50000" autoRev="1" fill="hold">
                                          <p:stCondLst>
                                            <p:cond delay="600"/>
                                          </p:stCondLst>
                                        </p:cTn>
                                        <p:tgtEl>
                                          <p:spTgt spid="10"/>
                                        </p:tgtEl>
                                        <p:attrNameLst>
                                          <p:attrName>xshear</p:attrName>
                                        </p:attrNameLst>
                                      </p:cBhvr>
                                    </p:anim>
                                    <p:animScale>
                                      <p:cBhvr>
                                        <p:cTn id="59" dur="200" decel="100000" autoRev="1" fill="hold">
                                          <p:stCondLst>
                                            <p:cond delay="600"/>
                                          </p:stCondLst>
                                        </p:cTn>
                                        <p:tgtEl>
                                          <p:spTgt spid="10"/>
                                        </p:tgtEl>
                                      </p:cBhvr>
                                      <p:from x="100000" y="100000"/>
                                      <p:to x="80000" y="100000"/>
                                    </p:animScale>
                                    <p:anim by="(#ppt_h/3+#ppt_w*0.1)" calcmode="lin" valueType="num">
                                      <p:cBhvr additive="sum">
                                        <p:cTn id="60" dur="200" decel="100000" autoRev="1" fill="hold">
                                          <p:stCondLst>
                                            <p:cond delay="600"/>
                                          </p:stCondLst>
                                        </p:cTn>
                                        <p:tgtEl>
                                          <p:spTgt spid="10"/>
                                        </p:tgtEl>
                                        <p:attrNameLst>
                                          <p:attrName>ppt_x</p:attrName>
                                        </p:attrNameLst>
                                      </p:cBhvr>
                                    </p:anim>
                                  </p:childTnLst>
                                </p:cTn>
                              </p:par>
                              <p:par>
                                <p:cTn id="61" presetID="34" presetClass="entr" presetSubtype="0" fill="hold" nodeType="withEffect">
                                  <p:stCondLst>
                                    <p:cond delay="0"/>
                                  </p:stCondLst>
                                  <p:childTnLst>
                                    <p:set>
                                      <p:cBhvr>
                                        <p:cTn id="62" dur="1" fill="hold">
                                          <p:stCondLst>
                                            <p:cond delay="0"/>
                                          </p:stCondLst>
                                        </p:cTn>
                                        <p:tgtEl>
                                          <p:spTgt spid="6"/>
                                        </p:tgtEl>
                                        <p:attrNameLst>
                                          <p:attrName>style.visibility</p:attrName>
                                        </p:attrNameLst>
                                      </p:cBhvr>
                                      <p:to>
                                        <p:strVal val="visible"/>
                                      </p:to>
                                    </p:set>
                                    <p:anim from="(-#ppt_w/2)" to="(#ppt_x)" calcmode="lin" valueType="num">
                                      <p:cBhvr>
                                        <p:cTn id="63" dur="600" fill="hold">
                                          <p:stCondLst>
                                            <p:cond delay="0"/>
                                          </p:stCondLst>
                                        </p:cTn>
                                        <p:tgtEl>
                                          <p:spTgt spid="6"/>
                                        </p:tgtEl>
                                        <p:attrNameLst>
                                          <p:attrName>ppt_x</p:attrName>
                                        </p:attrNameLst>
                                      </p:cBhvr>
                                    </p:anim>
                                    <p:anim from="0" to="-1.0" calcmode="lin" valueType="num">
                                      <p:cBhvr>
                                        <p:cTn id="64" dur="200" decel="50000" autoRev="1" fill="hold">
                                          <p:stCondLst>
                                            <p:cond delay="600"/>
                                          </p:stCondLst>
                                        </p:cTn>
                                        <p:tgtEl>
                                          <p:spTgt spid="6"/>
                                        </p:tgtEl>
                                        <p:attrNameLst>
                                          <p:attrName>xshear</p:attrName>
                                        </p:attrNameLst>
                                      </p:cBhvr>
                                    </p:anim>
                                    <p:animScale>
                                      <p:cBhvr>
                                        <p:cTn id="65" dur="200" decel="100000" autoRev="1" fill="hold">
                                          <p:stCondLst>
                                            <p:cond delay="600"/>
                                          </p:stCondLst>
                                        </p:cTn>
                                        <p:tgtEl>
                                          <p:spTgt spid="6"/>
                                        </p:tgtEl>
                                      </p:cBhvr>
                                      <p:from x="100000" y="100000"/>
                                      <p:to x="80000" y="100000"/>
                                    </p:animScale>
                                    <p:anim by="(#ppt_h/3+#ppt_w*0.1)" calcmode="lin" valueType="num">
                                      <p:cBhvr additive="sum">
                                        <p:cTn id="66" dur="200" decel="100000" autoRev="1" fill="hold">
                                          <p:stCondLst>
                                            <p:cond delay="600"/>
                                          </p:stCondLst>
                                        </p:cTn>
                                        <p:tgtEl>
                                          <p:spTgt spid="6"/>
                                        </p:tgtEl>
                                        <p:attrNameLst>
                                          <p:attrName>ppt_x</p:attrName>
                                        </p:attrNameLst>
                                      </p:cBhvr>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34" presetClass="entr" presetSubtype="0" fill="hold" nodeType="clickEffect">
                                  <p:stCondLst>
                                    <p:cond delay="0"/>
                                  </p:stCondLst>
                                  <p:childTnLst>
                                    <p:set>
                                      <p:cBhvr>
                                        <p:cTn id="70" dur="1" fill="hold">
                                          <p:stCondLst>
                                            <p:cond delay="0"/>
                                          </p:stCondLst>
                                        </p:cTn>
                                        <p:tgtEl>
                                          <p:spTgt spid="13"/>
                                        </p:tgtEl>
                                        <p:attrNameLst>
                                          <p:attrName>style.visibility</p:attrName>
                                        </p:attrNameLst>
                                      </p:cBhvr>
                                      <p:to>
                                        <p:strVal val="visible"/>
                                      </p:to>
                                    </p:set>
                                    <p:anim from="(-#ppt_w/2)" to="(#ppt_x)" calcmode="lin" valueType="num">
                                      <p:cBhvr>
                                        <p:cTn id="71" dur="600" fill="hold">
                                          <p:stCondLst>
                                            <p:cond delay="0"/>
                                          </p:stCondLst>
                                        </p:cTn>
                                        <p:tgtEl>
                                          <p:spTgt spid="13"/>
                                        </p:tgtEl>
                                        <p:attrNameLst>
                                          <p:attrName>ppt_x</p:attrName>
                                        </p:attrNameLst>
                                      </p:cBhvr>
                                    </p:anim>
                                    <p:anim from="0" to="-1.0" calcmode="lin" valueType="num">
                                      <p:cBhvr>
                                        <p:cTn id="72" dur="200" decel="50000" autoRev="1" fill="hold">
                                          <p:stCondLst>
                                            <p:cond delay="600"/>
                                          </p:stCondLst>
                                        </p:cTn>
                                        <p:tgtEl>
                                          <p:spTgt spid="13"/>
                                        </p:tgtEl>
                                        <p:attrNameLst>
                                          <p:attrName>xshear</p:attrName>
                                        </p:attrNameLst>
                                      </p:cBhvr>
                                    </p:anim>
                                    <p:animScale>
                                      <p:cBhvr>
                                        <p:cTn id="73" dur="200" decel="100000" autoRev="1" fill="hold">
                                          <p:stCondLst>
                                            <p:cond delay="600"/>
                                          </p:stCondLst>
                                        </p:cTn>
                                        <p:tgtEl>
                                          <p:spTgt spid="13"/>
                                        </p:tgtEl>
                                      </p:cBhvr>
                                      <p:from x="100000" y="100000"/>
                                      <p:to x="80000" y="100000"/>
                                    </p:animScale>
                                    <p:anim by="(#ppt_h/3+#ppt_w*0.1)" calcmode="lin" valueType="num">
                                      <p:cBhvr additive="sum">
                                        <p:cTn id="74" dur="200" decel="100000" autoRev="1" fill="hold">
                                          <p:stCondLst>
                                            <p:cond delay="600"/>
                                          </p:stCondLst>
                                        </p:cTn>
                                        <p:tgtEl>
                                          <p:spTgt spid="13"/>
                                        </p:tgtEl>
                                        <p:attrNameLst>
                                          <p:attrName>ppt_x</p:attrName>
                                        </p:attrNameLst>
                                      </p:cBhvr>
                                    </p:anim>
                                  </p:childTnLst>
                                </p:cTn>
                              </p:par>
                              <p:par>
                                <p:cTn id="75" presetID="34" presetClass="entr" presetSubtype="0" fill="hold" nodeType="withEffect">
                                  <p:stCondLst>
                                    <p:cond delay="0"/>
                                  </p:stCondLst>
                                  <p:childTnLst>
                                    <p:set>
                                      <p:cBhvr>
                                        <p:cTn id="76" dur="1" fill="hold">
                                          <p:stCondLst>
                                            <p:cond delay="0"/>
                                          </p:stCondLst>
                                        </p:cTn>
                                        <p:tgtEl>
                                          <p:spTgt spid="12"/>
                                        </p:tgtEl>
                                        <p:attrNameLst>
                                          <p:attrName>style.visibility</p:attrName>
                                        </p:attrNameLst>
                                      </p:cBhvr>
                                      <p:to>
                                        <p:strVal val="visible"/>
                                      </p:to>
                                    </p:set>
                                    <p:anim from="(-#ppt_w/2)" to="(#ppt_x)" calcmode="lin" valueType="num">
                                      <p:cBhvr>
                                        <p:cTn id="77" dur="600" fill="hold">
                                          <p:stCondLst>
                                            <p:cond delay="0"/>
                                          </p:stCondLst>
                                        </p:cTn>
                                        <p:tgtEl>
                                          <p:spTgt spid="12"/>
                                        </p:tgtEl>
                                        <p:attrNameLst>
                                          <p:attrName>ppt_x</p:attrName>
                                        </p:attrNameLst>
                                      </p:cBhvr>
                                    </p:anim>
                                    <p:anim from="0" to="-1.0" calcmode="lin" valueType="num">
                                      <p:cBhvr>
                                        <p:cTn id="78" dur="200" decel="50000" autoRev="1" fill="hold">
                                          <p:stCondLst>
                                            <p:cond delay="600"/>
                                          </p:stCondLst>
                                        </p:cTn>
                                        <p:tgtEl>
                                          <p:spTgt spid="12"/>
                                        </p:tgtEl>
                                        <p:attrNameLst>
                                          <p:attrName>xshear</p:attrName>
                                        </p:attrNameLst>
                                      </p:cBhvr>
                                    </p:anim>
                                    <p:animScale>
                                      <p:cBhvr>
                                        <p:cTn id="79" dur="200" decel="100000" autoRev="1" fill="hold">
                                          <p:stCondLst>
                                            <p:cond delay="600"/>
                                          </p:stCondLst>
                                        </p:cTn>
                                        <p:tgtEl>
                                          <p:spTgt spid="12"/>
                                        </p:tgtEl>
                                      </p:cBhvr>
                                      <p:from x="100000" y="100000"/>
                                      <p:to x="80000" y="100000"/>
                                    </p:animScale>
                                    <p:anim by="(#ppt_h/3+#ppt_w*0.1)" calcmode="lin" valueType="num">
                                      <p:cBhvr additive="sum">
                                        <p:cTn id="80" dur="200" decel="100000" autoRev="1" fill="hold">
                                          <p:stCondLst>
                                            <p:cond delay="600"/>
                                          </p:stCondLst>
                                        </p:cTn>
                                        <p:tgtEl>
                                          <p:spTgt spid="12"/>
                                        </p:tgtEl>
                                        <p:attrNameLst>
                                          <p:attrName>ppt_x</p:attrName>
                                        </p:attrNameLst>
                                      </p:cBhvr>
                                    </p:anim>
                                  </p:childTnLst>
                                </p:cTn>
                              </p:par>
                            </p:childTnLst>
                          </p:cTn>
                        </p:par>
                      </p:childTnLst>
                    </p:cTn>
                  </p:par>
                  <p:par>
                    <p:cTn id="81" fill="hold">
                      <p:stCondLst>
                        <p:cond delay="indefinite"/>
                      </p:stCondLst>
                      <p:childTnLst>
                        <p:par>
                          <p:cTn id="82" fill="hold">
                            <p:stCondLst>
                              <p:cond delay="0"/>
                            </p:stCondLst>
                            <p:childTnLst>
                              <p:par>
                                <p:cTn id="83" presetID="34" presetClass="entr" presetSubtype="0" fill="hold" nodeType="clickEffect">
                                  <p:stCondLst>
                                    <p:cond delay="0"/>
                                  </p:stCondLst>
                                  <p:childTnLst>
                                    <p:set>
                                      <p:cBhvr>
                                        <p:cTn id="84" dur="1" fill="hold">
                                          <p:stCondLst>
                                            <p:cond delay="0"/>
                                          </p:stCondLst>
                                        </p:cTn>
                                        <p:tgtEl>
                                          <p:spTgt spid="15"/>
                                        </p:tgtEl>
                                        <p:attrNameLst>
                                          <p:attrName>style.visibility</p:attrName>
                                        </p:attrNameLst>
                                      </p:cBhvr>
                                      <p:to>
                                        <p:strVal val="visible"/>
                                      </p:to>
                                    </p:set>
                                    <p:anim from="(-#ppt_w/2)" to="(#ppt_x)" calcmode="lin" valueType="num">
                                      <p:cBhvr>
                                        <p:cTn id="85" dur="600" fill="hold">
                                          <p:stCondLst>
                                            <p:cond delay="0"/>
                                          </p:stCondLst>
                                        </p:cTn>
                                        <p:tgtEl>
                                          <p:spTgt spid="15"/>
                                        </p:tgtEl>
                                        <p:attrNameLst>
                                          <p:attrName>ppt_x</p:attrName>
                                        </p:attrNameLst>
                                      </p:cBhvr>
                                    </p:anim>
                                    <p:anim from="0" to="-1.0" calcmode="lin" valueType="num">
                                      <p:cBhvr>
                                        <p:cTn id="86" dur="200" decel="50000" autoRev="1" fill="hold">
                                          <p:stCondLst>
                                            <p:cond delay="600"/>
                                          </p:stCondLst>
                                        </p:cTn>
                                        <p:tgtEl>
                                          <p:spTgt spid="15"/>
                                        </p:tgtEl>
                                        <p:attrNameLst>
                                          <p:attrName>xshear</p:attrName>
                                        </p:attrNameLst>
                                      </p:cBhvr>
                                    </p:anim>
                                    <p:animScale>
                                      <p:cBhvr>
                                        <p:cTn id="87" dur="200" decel="100000" autoRev="1" fill="hold">
                                          <p:stCondLst>
                                            <p:cond delay="600"/>
                                          </p:stCondLst>
                                        </p:cTn>
                                        <p:tgtEl>
                                          <p:spTgt spid="15"/>
                                        </p:tgtEl>
                                      </p:cBhvr>
                                      <p:from x="100000" y="100000"/>
                                      <p:to x="80000" y="100000"/>
                                    </p:animScale>
                                    <p:anim by="(#ppt_h/3+#ppt_w*0.1)" calcmode="lin" valueType="num">
                                      <p:cBhvr additive="sum">
                                        <p:cTn id="88" dur="200" decel="100000" autoRev="1" fill="hold">
                                          <p:stCondLst>
                                            <p:cond delay="600"/>
                                          </p:stCondLst>
                                        </p:cTn>
                                        <p:tgtEl>
                                          <p:spTgt spid="15"/>
                                        </p:tgtEl>
                                        <p:attrNameLst>
                                          <p:attrName>ppt_x</p:attrName>
                                        </p:attrNameLst>
                                      </p:cBhvr>
                                    </p:anim>
                                  </p:childTnLst>
                                </p:cTn>
                              </p:par>
                              <p:par>
                                <p:cTn id="89" presetID="34" presetClass="entr" presetSubtype="0" fill="hold" nodeType="withEffect">
                                  <p:stCondLst>
                                    <p:cond delay="0"/>
                                  </p:stCondLst>
                                  <p:childTnLst>
                                    <p:set>
                                      <p:cBhvr>
                                        <p:cTn id="90" dur="1" fill="hold">
                                          <p:stCondLst>
                                            <p:cond delay="0"/>
                                          </p:stCondLst>
                                        </p:cTn>
                                        <p:tgtEl>
                                          <p:spTgt spid="14"/>
                                        </p:tgtEl>
                                        <p:attrNameLst>
                                          <p:attrName>style.visibility</p:attrName>
                                        </p:attrNameLst>
                                      </p:cBhvr>
                                      <p:to>
                                        <p:strVal val="visible"/>
                                      </p:to>
                                    </p:set>
                                    <p:anim from="(-#ppt_w/2)" to="(#ppt_x)" calcmode="lin" valueType="num">
                                      <p:cBhvr>
                                        <p:cTn id="91" dur="600" fill="hold">
                                          <p:stCondLst>
                                            <p:cond delay="0"/>
                                          </p:stCondLst>
                                        </p:cTn>
                                        <p:tgtEl>
                                          <p:spTgt spid="14"/>
                                        </p:tgtEl>
                                        <p:attrNameLst>
                                          <p:attrName>ppt_x</p:attrName>
                                        </p:attrNameLst>
                                      </p:cBhvr>
                                    </p:anim>
                                    <p:anim from="0" to="-1.0" calcmode="lin" valueType="num">
                                      <p:cBhvr>
                                        <p:cTn id="92" dur="200" decel="50000" autoRev="1" fill="hold">
                                          <p:stCondLst>
                                            <p:cond delay="600"/>
                                          </p:stCondLst>
                                        </p:cTn>
                                        <p:tgtEl>
                                          <p:spTgt spid="14"/>
                                        </p:tgtEl>
                                        <p:attrNameLst>
                                          <p:attrName>xshear</p:attrName>
                                        </p:attrNameLst>
                                      </p:cBhvr>
                                    </p:anim>
                                    <p:animScale>
                                      <p:cBhvr>
                                        <p:cTn id="93" dur="200" decel="100000" autoRev="1" fill="hold">
                                          <p:stCondLst>
                                            <p:cond delay="600"/>
                                          </p:stCondLst>
                                        </p:cTn>
                                        <p:tgtEl>
                                          <p:spTgt spid="14"/>
                                        </p:tgtEl>
                                      </p:cBhvr>
                                      <p:from x="100000" y="100000"/>
                                      <p:to x="80000" y="100000"/>
                                    </p:animScale>
                                    <p:anim by="(#ppt_h/3+#ppt_w*0.1)" calcmode="lin" valueType="num">
                                      <p:cBhvr additive="sum">
                                        <p:cTn id="94" dur="200" decel="100000" autoRev="1" fill="hold">
                                          <p:stCondLst>
                                            <p:cond delay="600"/>
                                          </p:stCondLst>
                                        </p:cTn>
                                        <p:tgtEl>
                                          <p:spTgt spid="14"/>
                                        </p:tgtEl>
                                        <p:attrNameLst>
                                          <p:attrName>ppt_x</p:attrName>
                                        </p:attrNameLst>
                                      </p:cBhvr>
                                    </p:anim>
                                  </p:childTnLst>
                                </p:cTn>
                              </p:par>
                            </p:childTnLst>
                          </p:cTn>
                        </p:par>
                      </p:childTnLst>
                    </p:cTn>
                  </p:par>
                  <p:par>
                    <p:cTn id="95" fill="hold">
                      <p:stCondLst>
                        <p:cond delay="indefinite"/>
                      </p:stCondLst>
                      <p:childTnLst>
                        <p:par>
                          <p:cTn id="96" fill="hold">
                            <p:stCondLst>
                              <p:cond delay="0"/>
                            </p:stCondLst>
                            <p:childTnLst>
                              <p:par>
                                <p:cTn id="97" presetID="30" presetClass="entr" presetSubtype="0" fill="hold" nodeType="clickEffect">
                                  <p:stCondLst>
                                    <p:cond delay="0"/>
                                  </p:stCondLst>
                                  <p:childTnLst>
                                    <p:set>
                                      <p:cBhvr>
                                        <p:cTn id="98" dur="1" fill="hold">
                                          <p:stCondLst>
                                            <p:cond delay="0"/>
                                          </p:stCondLst>
                                        </p:cTn>
                                        <p:tgtEl>
                                          <p:spTgt spid="17"/>
                                        </p:tgtEl>
                                        <p:attrNameLst>
                                          <p:attrName>style.visibility</p:attrName>
                                        </p:attrNameLst>
                                      </p:cBhvr>
                                      <p:to>
                                        <p:strVal val="visible"/>
                                      </p:to>
                                    </p:set>
                                    <p:animEffect transition="in" filter="fade">
                                      <p:cBhvr>
                                        <p:cTn id="99" dur="800" decel="100000"/>
                                        <p:tgtEl>
                                          <p:spTgt spid="17"/>
                                        </p:tgtEl>
                                      </p:cBhvr>
                                    </p:animEffect>
                                    <p:anim calcmode="lin" valueType="num">
                                      <p:cBhvr>
                                        <p:cTn id="100" dur="800" decel="100000" fill="hold"/>
                                        <p:tgtEl>
                                          <p:spTgt spid="17"/>
                                        </p:tgtEl>
                                        <p:attrNameLst>
                                          <p:attrName>style.rotation</p:attrName>
                                        </p:attrNameLst>
                                      </p:cBhvr>
                                      <p:tavLst>
                                        <p:tav tm="0">
                                          <p:val>
                                            <p:fltVal val="-90"/>
                                          </p:val>
                                        </p:tav>
                                        <p:tav tm="100000">
                                          <p:val>
                                            <p:fltVal val="0"/>
                                          </p:val>
                                        </p:tav>
                                      </p:tavLst>
                                    </p:anim>
                                    <p:anim calcmode="lin" valueType="num">
                                      <p:cBhvr>
                                        <p:cTn id="101" dur="800" decel="100000" fill="hold"/>
                                        <p:tgtEl>
                                          <p:spTgt spid="17"/>
                                        </p:tgtEl>
                                        <p:attrNameLst>
                                          <p:attrName>ppt_x</p:attrName>
                                        </p:attrNameLst>
                                      </p:cBhvr>
                                      <p:tavLst>
                                        <p:tav tm="0">
                                          <p:val>
                                            <p:strVal val="#ppt_x+0.4"/>
                                          </p:val>
                                        </p:tav>
                                        <p:tav tm="100000">
                                          <p:val>
                                            <p:strVal val="#ppt_x-0.05"/>
                                          </p:val>
                                        </p:tav>
                                      </p:tavLst>
                                    </p:anim>
                                    <p:anim calcmode="lin" valueType="num">
                                      <p:cBhvr>
                                        <p:cTn id="102" dur="800" decel="100000" fill="hold"/>
                                        <p:tgtEl>
                                          <p:spTgt spid="17"/>
                                        </p:tgtEl>
                                        <p:attrNameLst>
                                          <p:attrName>ppt_y</p:attrName>
                                        </p:attrNameLst>
                                      </p:cBhvr>
                                      <p:tavLst>
                                        <p:tav tm="0">
                                          <p:val>
                                            <p:strVal val="#ppt_y-0.4"/>
                                          </p:val>
                                        </p:tav>
                                        <p:tav tm="100000">
                                          <p:val>
                                            <p:strVal val="#ppt_y+0.1"/>
                                          </p:val>
                                        </p:tav>
                                      </p:tavLst>
                                    </p:anim>
                                    <p:anim calcmode="lin" valueType="num">
                                      <p:cBhvr>
                                        <p:cTn id="103" dur="200" accel="100000" fill="hold">
                                          <p:stCondLst>
                                            <p:cond delay="800"/>
                                          </p:stCondLst>
                                        </p:cTn>
                                        <p:tgtEl>
                                          <p:spTgt spid="17"/>
                                        </p:tgtEl>
                                        <p:attrNameLst>
                                          <p:attrName>ppt_x</p:attrName>
                                        </p:attrNameLst>
                                      </p:cBhvr>
                                      <p:tavLst>
                                        <p:tav tm="0">
                                          <p:val>
                                            <p:strVal val="#ppt_x-0.05"/>
                                          </p:val>
                                        </p:tav>
                                        <p:tav tm="100000">
                                          <p:val>
                                            <p:strVal val="#ppt_x"/>
                                          </p:val>
                                        </p:tav>
                                      </p:tavLst>
                                    </p:anim>
                                    <p:anim calcmode="lin" valueType="num">
                                      <p:cBhvr>
                                        <p:cTn id="104" dur="200" accel="100000" fill="hold">
                                          <p:stCondLst>
                                            <p:cond delay="800"/>
                                          </p:stCondLst>
                                        </p:cTn>
                                        <p:tgtEl>
                                          <p:spTgt spid="17"/>
                                        </p:tgtEl>
                                        <p:attrNameLst>
                                          <p:attrName>ppt_y</p:attrName>
                                        </p:attrNameLst>
                                      </p:cBhvr>
                                      <p:tavLst>
                                        <p:tav tm="0">
                                          <p:val>
                                            <p:strVal val="#ppt_y+0.1"/>
                                          </p:val>
                                        </p:tav>
                                        <p:tav tm="100000">
                                          <p:val>
                                            <p:strVal val="#ppt_y"/>
                                          </p:val>
                                        </p:tav>
                                      </p:tavLst>
                                    </p:anim>
                                  </p:childTnLst>
                                </p:cTn>
                              </p:par>
                              <p:par>
                                <p:cTn id="105" presetID="30" presetClass="entr" presetSubtype="0" fill="hold" nodeType="withEffect">
                                  <p:stCondLst>
                                    <p:cond delay="0"/>
                                  </p:stCondLst>
                                  <p:childTnLst>
                                    <p:set>
                                      <p:cBhvr>
                                        <p:cTn id="106" dur="1" fill="hold">
                                          <p:stCondLst>
                                            <p:cond delay="0"/>
                                          </p:stCondLst>
                                        </p:cTn>
                                        <p:tgtEl>
                                          <p:spTgt spid="16"/>
                                        </p:tgtEl>
                                        <p:attrNameLst>
                                          <p:attrName>style.visibility</p:attrName>
                                        </p:attrNameLst>
                                      </p:cBhvr>
                                      <p:to>
                                        <p:strVal val="visible"/>
                                      </p:to>
                                    </p:set>
                                    <p:animEffect transition="in" filter="fade">
                                      <p:cBhvr>
                                        <p:cTn id="107" dur="800" decel="100000"/>
                                        <p:tgtEl>
                                          <p:spTgt spid="16"/>
                                        </p:tgtEl>
                                      </p:cBhvr>
                                    </p:animEffect>
                                    <p:anim calcmode="lin" valueType="num">
                                      <p:cBhvr>
                                        <p:cTn id="108" dur="800" decel="100000" fill="hold"/>
                                        <p:tgtEl>
                                          <p:spTgt spid="16"/>
                                        </p:tgtEl>
                                        <p:attrNameLst>
                                          <p:attrName>style.rotation</p:attrName>
                                        </p:attrNameLst>
                                      </p:cBhvr>
                                      <p:tavLst>
                                        <p:tav tm="0">
                                          <p:val>
                                            <p:fltVal val="-90"/>
                                          </p:val>
                                        </p:tav>
                                        <p:tav tm="100000">
                                          <p:val>
                                            <p:fltVal val="0"/>
                                          </p:val>
                                        </p:tav>
                                      </p:tavLst>
                                    </p:anim>
                                    <p:anim calcmode="lin" valueType="num">
                                      <p:cBhvr>
                                        <p:cTn id="109" dur="800" decel="100000" fill="hold"/>
                                        <p:tgtEl>
                                          <p:spTgt spid="16"/>
                                        </p:tgtEl>
                                        <p:attrNameLst>
                                          <p:attrName>ppt_x</p:attrName>
                                        </p:attrNameLst>
                                      </p:cBhvr>
                                      <p:tavLst>
                                        <p:tav tm="0">
                                          <p:val>
                                            <p:strVal val="#ppt_x+0.4"/>
                                          </p:val>
                                        </p:tav>
                                        <p:tav tm="100000">
                                          <p:val>
                                            <p:strVal val="#ppt_x-0.05"/>
                                          </p:val>
                                        </p:tav>
                                      </p:tavLst>
                                    </p:anim>
                                    <p:anim calcmode="lin" valueType="num">
                                      <p:cBhvr>
                                        <p:cTn id="110" dur="800" decel="100000" fill="hold"/>
                                        <p:tgtEl>
                                          <p:spTgt spid="16"/>
                                        </p:tgtEl>
                                        <p:attrNameLst>
                                          <p:attrName>ppt_y</p:attrName>
                                        </p:attrNameLst>
                                      </p:cBhvr>
                                      <p:tavLst>
                                        <p:tav tm="0">
                                          <p:val>
                                            <p:strVal val="#ppt_y-0.4"/>
                                          </p:val>
                                        </p:tav>
                                        <p:tav tm="100000">
                                          <p:val>
                                            <p:strVal val="#ppt_y+0.1"/>
                                          </p:val>
                                        </p:tav>
                                      </p:tavLst>
                                    </p:anim>
                                    <p:anim calcmode="lin" valueType="num">
                                      <p:cBhvr>
                                        <p:cTn id="111" dur="200" accel="100000" fill="hold">
                                          <p:stCondLst>
                                            <p:cond delay="800"/>
                                          </p:stCondLst>
                                        </p:cTn>
                                        <p:tgtEl>
                                          <p:spTgt spid="16"/>
                                        </p:tgtEl>
                                        <p:attrNameLst>
                                          <p:attrName>ppt_x</p:attrName>
                                        </p:attrNameLst>
                                      </p:cBhvr>
                                      <p:tavLst>
                                        <p:tav tm="0">
                                          <p:val>
                                            <p:strVal val="#ppt_x-0.05"/>
                                          </p:val>
                                        </p:tav>
                                        <p:tav tm="100000">
                                          <p:val>
                                            <p:strVal val="#ppt_x"/>
                                          </p:val>
                                        </p:tav>
                                      </p:tavLst>
                                    </p:anim>
                                    <p:anim calcmode="lin" valueType="num">
                                      <p:cBhvr>
                                        <p:cTn id="112" dur="200" accel="100000" fill="hold">
                                          <p:stCondLst>
                                            <p:cond delay="800"/>
                                          </p:stCondLst>
                                        </p:cTn>
                                        <p:tgtEl>
                                          <p:spTgt spid="16"/>
                                        </p:tgtEl>
                                        <p:attrNameLst>
                                          <p:attrName>ppt_y</p:attrName>
                                        </p:attrNameLst>
                                      </p:cBhvr>
                                      <p:tavLst>
                                        <p:tav tm="0">
                                          <p:val>
                                            <p:strVal val="#ppt_y+0.1"/>
                                          </p:val>
                                        </p:tav>
                                        <p:tav tm="100000">
                                          <p:val>
                                            <p:strVal val="#ppt_y"/>
                                          </p:val>
                                        </p:tav>
                                      </p:tavLst>
                                    </p:anim>
                                  </p:childTnLst>
                                </p:cTn>
                              </p:par>
                            </p:childTnLst>
                          </p:cTn>
                        </p:par>
                      </p:childTnLst>
                    </p:cTn>
                  </p:par>
                  <p:par>
                    <p:cTn id="113" fill="hold">
                      <p:stCondLst>
                        <p:cond delay="indefinite"/>
                      </p:stCondLst>
                      <p:childTnLst>
                        <p:par>
                          <p:cTn id="114" fill="hold">
                            <p:stCondLst>
                              <p:cond delay="0"/>
                            </p:stCondLst>
                            <p:childTnLst>
                              <p:par>
                                <p:cTn id="115" presetID="30" presetClass="entr" presetSubtype="0" fill="hold" nodeType="clickEffect">
                                  <p:stCondLst>
                                    <p:cond delay="0"/>
                                  </p:stCondLst>
                                  <p:childTnLst>
                                    <p:set>
                                      <p:cBhvr>
                                        <p:cTn id="116" dur="1" fill="hold">
                                          <p:stCondLst>
                                            <p:cond delay="0"/>
                                          </p:stCondLst>
                                        </p:cTn>
                                        <p:tgtEl>
                                          <p:spTgt spid="19"/>
                                        </p:tgtEl>
                                        <p:attrNameLst>
                                          <p:attrName>style.visibility</p:attrName>
                                        </p:attrNameLst>
                                      </p:cBhvr>
                                      <p:to>
                                        <p:strVal val="visible"/>
                                      </p:to>
                                    </p:set>
                                    <p:animEffect transition="in" filter="fade">
                                      <p:cBhvr>
                                        <p:cTn id="117" dur="800" decel="100000"/>
                                        <p:tgtEl>
                                          <p:spTgt spid="19"/>
                                        </p:tgtEl>
                                      </p:cBhvr>
                                    </p:animEffect>
                                    <p:anim calcmode="lin" valueType="num">
                                      <p:cBhvr>
                                        <p:cTn id="118" dur="800" decel="100000" fill="hold"/>
                                        <p:tgtEl>
                                          <p:spTgt spid="19"/>
                                        </p:tgtEl>
                                        <p:attrNameLst>
                                          <p:attrName>style.rotation</p:attrName>
                                        </p:attrNameLst>
                                      </p:cBhvr>
                                      <p:tavLst>
                                        <p:tav tm="0">
                                          <p:val>
                                            <p:fltVal val="-90"/>
                                          </p:val>
                                        </p:tav>
                                        <p:tav tm="100000">
                                          <p:val>
                                            <p:fltVal val="0"/>
                                          </p:val>
                                        </p:tav>
                                      </p:tavLst>
                                    </p:anim>
                                    <p:anim calcmode="lin" valueType="num">
                                      <p:cBhvr>
                                        <p:cTn id="119" dur="800" decel="100000" fill="hold"/>
                                        <p:tgtEl>
                                          <p:spTgt spid="19"/>
                                        </p:tgtEl>
                                        <p:attrNameLst>
                                          <p:attrName>ppt_x</p:attrName>
                                        </p:attrNameLst>
                                      </p:cBhvr>
                                      <p:tavLst>
                                        <p:tav tm="0">
                                          <p:val>
                                            <p:strVal val="#ppt_x+0.4"/>
                                          </p:val>
                                        </p:tav>
                                        <p:tav tm="100000">
                                          <p:val>
                                            <p:strVal val="#ppt_x-0.05"/>
                                          </p:val>
                                        </p:tav>
                                      </p:tavLst>
                                    </p:anim>
                                    <p:anim calcmode="lin" valueType="num">
                                      <p:cBhvr>
                                        <p:cTn id="120" dur="800" decel="100000" fill="hold"/>
                                        <p:tgtEl>
                                          <p:spTgt spid="19"/>
                                        </p:tgtEl>
                                        <p:attrNameLst>
                                          <p:attrName>ppt_y</p:attrName>
                                        </p:attrNameLst>
                                      </p:cBhvr>
                                      <p:tavLst>
                                        <p:tav tm="0">
                                          <p:val>
                                            <p:strVal val="#ppt_y-0.4"/>
                                          </p:val>
                                        </p:tav>
                                        <p:tav tm="100000">
                                          <p:val>
                                            <p:strVal val="#ppt_y+0.1"/>
                                          </p:val>
                                        </p:tav>
                                      </p:tavLst>
                                    </p:anim>
                                    <p:anim calcmode="lin" valueType="num">
                                      <p:cBhvr>
                                        <p:cTn id="121" dur="200" accel="100000" fill="hold">
                                          <p:stCondLst>
                                            <p:cond delay="800"/>
                                          </p:stCondLst>
                                        </p:cTn>
                                        <p:tgtEl>
                                          <p:spTgt spid="19"/>
                                        </p:tgtEl>
                                        <p:attrNameLst>
                                          <p:attrName>ppt_x</p:attrName>
                                        </p:attrNameLst>
                                      </p:cBhvr>
                                      <p:tavLst>
                                        <p:tav tm="0">
                                          <p:val>
                                            <p:strVal val="#ppt_x-0.05"/>
                                          </p:val>
                                        </p:tav>
                                        <p:tav tm="100000">
                                          <p:val>
                                            <p:strVal val="#ppt_x"/>
                                          </p:val>
                                        </p:tav>
                                      </p:tavLst>
                                    </p:anim>
                                    <p:anim calcmode="lin" valueType="num">
                                      <p:cBhvr>
                                        <p:cTn id="122" dur="200" accel="100000" fill="hold">
                                          <p:stCondLst>
                                            <p:cond delay="800"/>
                                          </p:stCondLst>
                                        </p:cTn>
                                        <p:tgtEl>
                                          <p:spTgt spid="19"/>
                                        </p:tgtEl>
                                        <p:attrNameLst>
                                          <p:attrName>ppt_y</p:attrName>
                                        </p:attrNameLst>
                                      </p:cBhvr>
                                      <p:tavLst>
                                        <p:tav tm="0">
                                          <p:val>
                                            <p:strVal val="#ppt_y+0.1"/>
                                          </p:val>
                                        </p:tav>
                                        <p:tav tm="100000">
                                          <p:val>
                                            <p:strVal val="#ppt_y"/>
                                          </p:val>
                                        </p:tav>
                                      </p:tavLst>
                                    </p:anim>
                                  </p:childTnLst>
                                </p:cTn>
                              </p:par>
                              <p:par>
                                <p:cTn id="123" presetID="30" presetClass="entr" presetSubtype="0" fill="hold" nodeType="withEffect">
                                  <p:stCondLst>
                                    <p:cond delay="0"/>
                                  </p:stCondLst>
                                  <p:childTnLst>
                                    <p:set>
                                      <p:cBhvr>
                                        <p:cTn id="124" dur="1" fill="hold">
                                          <p:stCondLst>
                                            <p:cond delay="0"/>
                                          </p:stCondLst>
                                        </p:cTn>
                                        <p:tgtEl>
                                          <p:spTgt spid="18"/>
                                        </p:tgtEl>
                                        <p:attrNameLst>
                                          <p:attrName>style.visibility</p:attrName>
                                        </p:attrNameLst>
                                      </p:cBhvr>
                                      <p:to>
                                        <p:strVal val="visible"/>
                                      </p:to>
                                    </p:set>
                                    <p:animEffect transition="in" filter="fade">
                                      <p:cBhvr>
                                        <p:cTn id="125" dur="800" decel="100000"/>
                                        <p:tgtEl>
                                          <p:spTgt spid="18"/>
                                        </p:tgtEl>
                                      </p:cBhvr>
                                    </p:animEffect>
                                    <p:anim calcmode="lin" valueType="num">
                                      <p:cBhvr>
                                        <p:cTn id="126" dur="800" decel="100000" fill="hold"/>
                                        <p:tgtEl>
                                          <p:spTgt spid="18"/>
                                        </p:tgtEl>
                                        <p:attrNameLst>
                                          <p:attrName>style.rotation</p:attrName>
                                        </p:attrNameLst>
                                      </p:cBhvr>
                                      <p:tavLst>
                                        <p:tav tm="0">
                                          <p:val>
                                            <p:fltVal val="-90"/>
                                          </p:val>
                                        </p:tav>
                                        <p:tav tm="100000">
                                          <p:val>
                                            <p:fltVal val="0"/>
                                          </p:val>
                                        </p:tav>
                                      </p:tavLst>
                                    </p:anim>
                                    <p:anim calcmode="lin" valueType="num">
                                      <p:cBhvr>
                                        <p:cTn id="127" dur="800" decel="100000" fill="hold"/>
                                        <p:tgtEl>
                                          <p:spTgt spid="18"/>
                                        </p:tgtEl>
                                        <p:attrNameLst>
                                          <p:attrName>ppt_x</p:attrName>
                                        </p:attrNameLst>
                                      </p:cBhvr>
                                      <p:tavLst>
                                        <p:tav tm="0">
                                          <p:val>
                                            <p:strVal val="#ppt_x+0.4"/>
                                          </p:val>
                                        </p:tav>
                                        <p:tav tm="100000">
                                          <p:val>
                                            <p:strVal val="#ppt_x-0.05"/>
                                          </p:val>
                                        </p:tav>
                                      </p:tavLst>
                                    </p:anim>
                                    <p:anim calcmode="lin" valueType="num">
                                      <p:cBhvr>
                                        <p:cTn id="128" dur="800" decel="100000" fill="hold"/>
                                        <p:tgtEl>
                                          <p:spTgt spid="18"/>
                                        </p:tgtEl>
                                        <p:attrNameLst>
                                          <p:attrName>ppt_y</p:attrName>
                                        </p:attrNameLst>
                                      </p:cBhvr>
                                      <p:tavLst>
                                        <p:tav tm="0">
                                          <p:val>
                                            <p:strVal val="#ppt_y-0.4"/>
                                          </p:val>
                                        </p:tav>
                                        <p:tav tm="100000">
                                          <p:val>
                                            <p:strVal val="#ppt_y+0.1"/>
                                          </p:val>
                                        </p:tav>
                                      </p:tavLst>
                                    </p:anim>
                                    <p:anim calcmode="lin" valueType="num">
                                      <p:cBhvr>
                                        <p:cTn id="129" dur="200" accel="100000" fill="hold">
                                          <p:stCondLst>
                                            <p:cond delay="800"/>
                                          </p:stCondLst>
                                        </p:cTn>
                                        <p:tgtEl>
                                          <p:spTgt spid="18"/>
                                        </p:tgtEl>
                                        <p:attrNameLst>
                                          <p:attrName>ppt_x</p:attrName>
                                        </p:attrNameLst>
                                      </p:cBhvr>
                                      <p:tavLst>
                                        <p:tav tm="0">
                                          <p:val>
                                            <p:strVal val="#ppt_x-0.05"/>
                                          </p:val>
                                        </p:tav>
                                        <p:tav tm="100000">
                                          <p:val>
                                            <p:strVal val="#ppt_x"/>
                                          </p:val>
                                        </p:tav>
                                      </p:tavLst>
                                    </p:anim>
                                    <p:anim calcmode="lin" valueType="num">
                                      <p:cBhvr>
                                        <p:cTn id="130" dur="200" accel="100000" fill="hold">
                                          <p:stCondLst>
                                            <p:cond delay="800"/>
                                          </p:stCondLst>
                                        </p:cTn>
                                        <p:tgtEl>
                                          <p:spTgt spid="18"/>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entagon 3"/>
          <p:cNvSpPr/>
          <p:nvPr/>
        </p:nvSpPr>
        <p:spPr>
          <a:xfrm>
            <a:off x="571472" y="2357430"/>
            <a:ext cx="2071703" cy="1500198"/>
          </a:xfrm>
          <a:prstGeom prst="homePlate">
            <a:avLst>
              <a:gd name="adj" fmla="val 21440"/>
            </a:avLst>
          </a:prstGeom>
          <a:solidFill>
            <a:schemeClr val="tx2">
              <a:lumMod val="25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Tahoma"/>
                <a:ea typeface="+mn-ea"/>
                <a:cs typeface="+mn-cs"/>
              </a:rPr>
              <a:t>MIXED METHODS</a:t>
            </a:r>
          </a:p>
        </p:txBody>
      </p:sp>
      <p:sp>
        <p:nvSpPr>
          <p:cNvPr id="5" name="Pentagon 4"/>
          <p:cNvSpPr/>
          <p:nvPr/>
        </p:nvSpPr>
        <p:spPr>
          <a:xfrm>
            <a:off x="3286116" y="826502"/>
            <a:ext cx="2000264" cy="1388052"/>
          </a:xfrm>
          <a:prstGeom prst="homePlate">
            <a:avLst>
              <a:gd name="adj" fmla="val 21440"/>
            </a:avLst>
          </a:prstGeom>
          <a:solidFill>
            <a:schemeClr val="accent1">
              <a:lumMod val="50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Tahoma"/>
                <a:ea typeface="+mn-ea"/>
                <a:cs typeface="+mn-cs"/>
              </a:rPr>
              <a:t>SEQUENTIAL</a:t>
            </a:r>
          </a:p>
        </p:txBody>
      </p:sp>
      <p:sp>
        <p:nvSpPr>
          <p:cNvPr id="6" name="Pentagon 5"/>
          <p:cNvSpPr/>
          <p:nvPr/>
        </p:nvSpPr>
        <p:spPr>
          <a:xfrm>
            <a:off x="3176148" y="3786190"/>
            <a:ext cx="2000264" cy="1603901"/>
          </a:xfrm>
          <a:prstGeom prst="homePlate">
            <a:avLst>
              <a:gd name="adj" fmla="val 21440"/>
            </a:avLst>
          </a:prstGeom>
          <a:solidFill>
            <a:schemeClr val="tx2">
              <a:lumMod val="25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Tahoma"/>
                <a:ea typeface="+mn-ea"/>
                <a:cs typeface="+mn-cs"/>
              </a:rPr>
              <a:t>CONCURRENT</a:t>
            </a:r>
          </a:p>
        </p:txBody>
      </p:sp>
      <p:sp>
        <p:nvSpPr>
          <p:cNvPr id="7" name="Pentagon 6"/>
          <p:cNvSpPr/>
          <p:nvPr/>
        </p:nvSpPr>
        <p:spPr>
          <a:xfrm>
            <a:off x="5715000" y="341801"/>
            <a:ext cx="2357519" cy="1158373"/>
          </a:xfrm>
          <a:prstGeom prst="homePlate">
            <a:avLst>
              <a:gd name="adj" fmla="val 21440"/>
            </a:avLst>
          </a:prstGeom>
          <a:solidFill>
            <a:schemeClr val="accent1">
              <a:lumMod val="50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Tahoma"/>
                <a:ea typeface="+mn-ea"/>
                <a:cs typeface="+mn-cs"/>
              </a:rPr>
              <a:t>EXPLANATORY</a:t>
            </a:r>
          </a:p>
        </p:txBody>
      </p:sp>
      <p:sp>
        <p:nvSpPr>
          <p:cNvPr id="8" name="Pentagon 7"/>
          <p:cNvSpPr/>
          <p:nvPr/>
        </p:nvSpPr>
        <p:spPr>
          <a:xfrm>
            <a:off x="5715000" y="1733545"/>
            <a:ext cx="2357487" cy="1195389"/>
          </a:xfrm>
          <a:prstGeom prst="homePlate">
            <a:avLst>
              <a:gd name="adj" fmla="val 21440"/>
            </a:avLst>
          </a:prstGeom>
          <a:solidFill>
            <a:srgbClr val="C00000"/>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Tahoma"/>
                <a:ea typeface="+mn-ea"/>
                <a:cs typeface="+mn-cs"/>
              </a:rPr>
              <a:t>EXPLORATORY</a:t>
            </a:r>
          </a:p>
        </p:txBody>
      </p:sp>
      <p:sp>
        <p:nvSpPr>
          <p:cNvPr id="9" name="Pentagon 8"/>
          <p:cNvSpPr/>
          <p:nvPr/>
        </p:nvSpPr>
        <p:spPr>
          <a:xfrm>
            <a:off x="5683671" y="3571876"/>
            <a:ext cx="2500395" cy="1228724"/>
          </a:xfrm>
          <a:prstGeom prst="homePlate">
            <a:avLst>
              <a:gd name="adj" fmla="val 21440"/>
            </a:avLst>
          </a:prstGeom>
          <a:solidFill>
            <a:srgbClr val="002060"/>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Tahoma"/>
                <a:ea typeface="+mn-ea"/>
                <a:cs typeface="+mn-cs"/>
              </a:rPr>
              <a:t>TRINGULALATION</a:t>
            </a:r>
          </a:p>
        </p:txBody>
      </p:sp>
      <p:sp>
        <p:nvSpPr>
          <p:cNvPr id="10" name="Pentagon 9"/>
          <p:cNvSpPr/>
          <p:nvPr/>
        </p:nvSpPr>
        <p:spPr>
          <a:xfrm>
            <a:off x="5683704" y="4965358"/>
            <a:ext cx="2500363" cy="1249724"/>
          </a:xfrm>
          <a:prstGeom prst="homePlate">
            <a:avLst>
              <a:gd name="adj" fmla="val 21440"/>
            </a:avLst>
          </a:prstGeom>
          <a:solidFill>
            <a:schemeClr val="tx2">
              <a:lumMod val="25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Tahoma"/>
                <a:ea typeface="+mn-ea"/>
                <a:cs typeface="+mn-cs"/>
              </a:rPr>
              <a:t>EMBEDDED</a:t>
            </a:r>
          </a:p>
        </p:txBody>
      </p:sp>
      <p:sp>
        <p:nvSpPr>
          <p:cNvPr id="11" name="Isosceles Triangle 10"/>
          <p:cNvSpPr/>
          <p:nvPr/>
        </p:nvSpPr>
        <p:spPr>
          <a:xfrm rot="16200000">
            <a:off x="678648" y="3107509"/>
            <a:ext cx="4633929" cy="276250"/>
          </a:xfrm>
          <a:prstGeom prst="triangle">
            <a:avLst/>
          </a:prstGeom>
          <a:solidFill>
            <a:schemeClr val="accent3">
              <a:lumMod val="75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2" name="Isosceles Triangle 11"/>
          <p:cNvSpPr/>
          <p:nvPr/>
        </p:nvSpPr>
        <p:spPr>
          <a:xfrm rot="16200000">
            <a:off x="4212425" y="1288245"/>
            <a:ext cx="2428892" cy="423858"/>
          </a:xfrm>
          <a:prstGeom prst="triangle">
            <a:avLst/>
          </a:prstGeom>
          <a:solidFill>
            <a:schemeClr val="accent1">
              <a:lumMod val="50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3" name="Isosceles Triangle 12"/>
          <p:cNvSpPr/>
          <p:nvPr/>
        </p:nvSpPr>
        <p:spPr>
          <a:xfrm rot="16200000">
            <a:off x="4052769" y="4734052"/>
            <a:ext cx="2714644" cy="390294"/>
          </a:xfrm>
          <a:prstGeom prst="triangle">
            <a:avLst/>
          </a:prstGeom>
          <a:solidFill>
            <a:schemeClr val="accent3">
              <a:lumMod val="50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Tree>
    <p:extLst>
      <p:ext uri="{BB962C8B-B14F-4D97-AF65-F5344CB8AC3E}">
        <p14:creationId xmlns:p14="http://schemas.microsoft.com/office/powerpoint/2010/main" val="11345717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4"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from="(-#ppt_w/2)" to="(#ppt_x)" calcmode="lin" valueType="num">
                                      <p:cBhvr>
                                        <p:cTn id="7" dur="600" fill="hold">
                                          <p:stCondLst>
                                            <p:cond delay="0"/>
                                          </p:stCondLst>
                                        </p:cTn>
                                        <p:tgtEl>
                                          <p:spTgt spid="4"/>
                                        </p:tgtEl>
                                        <p:attrNameLst>
                                          <p:attrName>ppt_x</p:attrName>
                                        </p:attrNameLst>
                                      </p:cBhvr>
                                    </p:anim>
                                    <p:anim from="0" to="-1.0" calcmode="lin" valueType="num">
                                      <p:cBhvr>
                                        <p:cTn id="8" dur="200" decel="50000" autoRev="1" fill="hold">
                                          <p:stCondLst>
                                            <p:cond delay="600"/>
                                          </p:stCondLst>
                                        </p:cTn>
                                        <p:tgtEl>
                                          <p:spTgt spid="4"/>
                                        </p:tgtEl>
                                        <p:attrNameLst>
                                          <p:attrName>xshear</p:attrName>
                                        </p:attrNameLst>
                                      </p:cBhvr>
                                    </p:anim>
                                    <p:animScale>
                                      <p:cBhvr>
                                        <p:cTn id="9" dur="200" decel="100000" autoRev="1" fill="hold">
                                          <p:stCondLst>
                                            <p:cond delay="600"/>
                                          </p:stCondLst>
                                        </p:cTn>
                                        <p:tgtEl>
                                          <p:spTgt spid="4"/>
                                        </p:tgtEl>
                                      </p:cBhvr>
                                      <p:from x="100000" y="100000"/>
                                      <p:to x="80000" y="100000"/>
                                    </p:animScale>
                                    <p:anim by="(#ppt_h/3+#ppt_w*0.1)" calcmode="lin" valueType="num">
                                      <p:cBhvr additive="sum">
                                        <p:cTn id="10" dur="200" decel="100000" autoRev="1" fill="hold">
                                          <p:stCondLst>
                                            <p:cond delay="600"/>
                                          </p:stCondLst>
                                        </p:cTn>
                                        <p:tgtEl>
                                          <p:spTgt spid="4"/>
                                        </p:tgtEl>
                                        <p:attrNameLst>
                                          <p:attrName>ppt_x</p:attrName>
                                        </p:attrNameLst>
                                      </p:cBhvr>
                                    </p:anim>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nodeType="click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500" fill="hold"/>
                                        <p:tgtEl>
                                          <p:spTgt spid="11"/>
                                        </p:tgtEl>
                                        <p:attrNameLst>
                                          <p:attrName>ppt_x</p:attrName>
                                        </p:attrNameLst>
                                      </p:cBhvr>
                                      <p:tavLst>
                                        <p:tav tm="0">
                                          <p:val>
                                            <p:strVal val="#ppt_x"/>
                                          </p:val>
                                        </p:tav>
                                        <p:tav tm="100000">
                                          <p:val>
                                            <p:strVal val="#ppt_x"/>
                                          </p:val>
                                        </p:tav>
                                      </p:tavLst>
                                    </p:anim>
                                    <p:anim calcmode="lin" valueType="num">
                                      <p:cBhvr additive="base">
                                        <p:cTn id="16"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34" presetClass="entr" presetSubtype="0" fill="hold" nodeType="clickEffect">
                                  <p:stCondLst>
                                    <p:cond delay="0"/>
                                  </p:stCondLst>
                                  <p:childTnLst>
                                    <p:set>
                                      <p:cBhvr>
                                        <p:cTn id="20" dur="1" fill="hold">
                                          <p:stCondLst>
                                            <p:cond delay="0"/>
                                          </p:stCondLst>
                                        </p:cTn>
                                        <p:tgtEl>
                                          <p:spTgt spid="5"/>
                                        </p:tgtEl>
                                        <p:attrNameLst>
                                          <p:attrName>style.visibility</p:attrName>
                                        </p:attrNameLst>
                                      </p:cBhvr>
                                      <p:to>
                                        <p:strVal val="visible"/>
                                      </p:to>
                                    </p:set>
                                    <p:anim from="(-#ppt_w/2)" to="(#ppt_x)" calcmode="lin" valueType="num">
                                      <p:cBhvr>
                                        <p:cTn id="21" dur="600" fill="hold">
                                          <p:stCondLst>
                                            <p:cond delay="0"/>
                                          </p:stCondLst>
                                        </p:cTn>
                                        <p:tgtEl>
                                          <p:spTgt spid="5"/>
                                        </p:tgtEl>
                                        <p:attrNameLst>
                                          <p:attrName>ppt_x</p:attrName>
                                        </p:attrNameLst>
                                      </p:cBhvr>
                                    </p:anim>
                                    <p:anim from="0" to="-1.0" calcmode="lin" valueType="num">
                                      <p:cBhvr>
                                        <p:cTn id="22" dur="200" decel="50000" autoRev="1" fill="hold">
                                          <p:stCondLst>
                                            <p:cond delay="600"/>
                                          </p:stCondLst>
                                        </p:cTn>
                                        <p:tgtEl>
                                          <p:spTgt spid="5"/>
                                        </p:tgtEl>
                                        <p:attrNameLst>
                                          <p:attrName>xshear</p:attrName>
                                        </p:attrNameLst>
                                      </p:cBhvr>
                                    </p:anim>
                                    <p:animScale>
                                      <p:cBhvr>
                                        <p:cTn id="23" dur="200" decel="100000" autoRev="1" fill="hold">
                                          <p:stCondLst>
                                            <p:cond delay="600"/>
                                          </p:stCondLst>
                                        </p:cTn>
                                        <p:tgtEl>
                                          <p:spTgt spid="5"/>
                                        </p:tgtEl>
                                      </p:cBhvr>
                                      <p:from x="100000" y="100000"/>
                                      <p:to x="80000" y="100000"/>
                                    </p:animScale>
                                    <p:anim by="(#ppt_h/3+#ppt_w*0.1)" calcmode="lin" valueType="num">
                                      <p:cBhvr additive="sum">
                                        <p:cTn id="24" dur="200" decel="100000" autoRev="1" fill="hold">
                                          <p:stCondLst>
                                            <p:cond delay="600"/>
                                          </p:stCondLst>
                                        </p:cTn>
                                        <p:tgtEl>
                                          <p:spTgt spid="5"/>
                                        </p:tgtEl>
                                        <p:attrNameLst>
                                          <p:attrName>ppt_x</p:attrName>
                                        </p:attrNameLst>
                                      </p:cBhvr>
                                    </p:anim>
                                  </p:childTnLst>
                                </p:cTn>
                              </p:par>
                              <p:par>
                                <p:cTn id="25" presetID="34" presetClass="entr" presetSubtype="0" fill="hold" nodeType="withEffect">
                                  <p:stCondLst>
                                    <p:cond delay="0"/>
                                  </p:stCondLst>
                                  <p:childTnLst>
                                    <p:set>
                                      <p:cBhvr>
                                        <p:cTn id="26" dur="1" fill="hold">
                                          <p:stCondLst>
                                            <p:cond delay="0"/>
                                          </p:stCondLst>
                                        </p:cTn>
                                        <p:tgtEl>
                                          <p:spTgt spid="12"/>
                                        </p:tgtEl>
                                        <p:attrNameLst>
                                          <p:attrName>style.visibility</p:attrName>
                                        </p:attrNameLst>
                                      </p:cBhvr>
                                      <p:to>
                                        <p:strVal val="visible"/>
                                      </p:to>
                                    </p:set>
                                    <p:anim from="(-#ppt_w/2)" to="(#ppt_x)" calcmode="lin" valueType="num">
                                      <p:cBhvr>
                                        <p:cTn id="27" dur="600" fill="hold">
                                          <p:stCondLst>
                                            <p:cond delay="0"/>
                                          </p:stCondLst>
                                        </p:cTn>
                                        <p:tgtEl>
                                          <p:spTgt spid="12"/>
                                        </p:tgtEl>
                                        <p:attrNameLst>
                                          <p:attrName>ppt_x</p:attrName>
                                        </p:attrNameLst>
                                      </p:cBhvr>
                                    </p:anim>
                                    <p:anim from="0" to="-1.0" calcmode="lin" valueType="num">
                                      <p:cBhvr>
                                        <p:cTn id="28" dur="200" decel="50000" autoRev="1" fill="hold">
                                          <p:stCondLst>
                                            <p:cond delay="600"/>
                                          </p:stCondLst>
                                        </p:cTn>
                                        <p:tgtEl>
                                          <p:spTgt spid="12"/>
                                        </p:tgtEl>
                                        <p:attrNameLst>
                                          <p:attrName>xshear</p:attrName>
                                        </p:attrNameLst>
                                      </p:cBhvr>
                                    </p:anim>
                                    <p:animScale>
                                      <p:cBhvr>
                                        <p:cTn id="29" dur="200" decel="100000" autoRev="1" fill="hold">
                                          <p:stCondLst>
                                            <p:cond delay="600"/>
                                          </p:stCondLst>
                                        </p:cTn>
                                        <p:tgtEl>
                                          <p:spTgt spid="12"/>
                                        </p:tgtEl>
                                      </p:cBhvr>
                                      <p:from x="100000" y="100000"/>
                                      <p:to x="80000" y="100000"/>
                                    </p:animScale>
                                    <p:anim by="(#ppt_h/3+#ppt_w*0.1)" calcmode="lin" valueType="num">
                                      <p:cBhvr additive="sum">
                                        <p:cTn id="30" dur="200" decel="100000" autoRev="1" fill="hold">
                                          <p:stCondLst>
                                            <p:cond delay="600"/>
                                          </p:stCondLst>
                                        </p:cTn>
                                        <p:tgtEl>
                                          <p:spTgt spid="12"/>
                                        </p:tgtEl>
                                        <p:attrNameLst>
                                          <p:attrName>ppt_x</p:attrName>
                                        </p:attrNameLst>
                                      </p:cBhvr>
                                    </p:anim>
                                  </p:childTnLst>
                                </p:cTn>
                              </p:par>
                            </p:childTnLst>
                          </p:cTn>
                        </p:par>
                      </p:childTnLst>
                    </p:cTn>
                  </p:par>
                  <p:par>
                    <p:cTn id="31" fill="hold">
                      <p:stCondLst>
                        <p:cond delay="indefinite"/>
                      </p:stCondLst>
                      <p:childTnLst>
                        <p:par>
                          <p:cTn id="32" fill="hold">
                            <p:stCondLst>
                              <p:cond delay="0"/>
                            </p:stCondLst>
                            <p:childTnLst>
                              <p:par>
                                <p:cTn id="33" presetID="30" presetClass="entr" presetSubtype="0" fill="hold" nodeType="click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fade">
                                      <p:cBhvr>
                                        <p:cTn id="35" dur="800" decel="100000"/>
                                        <p:tgtEl>
                                          <p:spTgt spid="7"/>
                                        </p:tgtEl>
                                      </p:cBhvr>
                                    </p:animEffect>
                                    <p:anim calcmode="lin" valueType="num">
                                      <p:cBhvr>
                                        <p:cTn id="36" dur="800" decel="100000" fill="hold"/>
                                        <p:tgtEl>
                                          <p:spTgt spid="7"/>
                                        </p:tgtEl>
                                        <p:attrNameLst>
                                          <p:attrName>style.rotation</p:attrName>
                                        </p:attrNameLst>
                                      </p:cBhvr>
                                      <p:tavLst>
                                        <p:tav tm="0">
                                          <p:val>
                                            <p:fltVal val="-90"/>
                                          </p:val>
                                        </p:tav>
                                        <p:tav tm="100000">
                                          <p:val>
                                            <p:fltVal val="0"/>
                                          </p:val>
                                        </p:tav>
                                      </p:tavLst>
                                    </p:anim>
                                    <p:anim calcmode="lin" valueType="num">
                                      <p:cBhvr>
                                        <p:cTn id="37" dur="800" decel="100000" fill="hold"/>
                                        <p:tgtEl>
                                          <p:spTgt spid="7"/>
                                        </p:tgtEl>
                                        <p:attrNameLst>
                                          <p:attrName>ppt_x</p:attrName>
                                        </p:attrNameLst>
                                      </p:cBhvr>
                                      <p:tavLst>
                                        <p:tav tm="0">
                                          <p:val>
                                            <p:strVal val="#ppt_x+0.4"/>
                                          </p:val>
                                        </p:tav>
                                        <p:tav tm="100000">
                                          <p:val>
                                            <p:strVal val="#ppt_x-0.05"/>
                                          </p:val>
                                        </p:tav>
                                      </p:tavLst>
                                    </p:anim>
                                    <p:anim calcmode="lin" valueType="num">
                                      <p:cBhvr>
                                        <p:cTn id="38" dur="800" decel="100000" fill="hold"/>
                                        <p:tgtEl>
                                          <p:spTgt spid="7"/>
                                        </p:tgtEl>
                                        <p:attrNameLst>
                                          <p:attrName>ppt_y</p:attrName>
                                        </p:attrNameLst>
                                      </p:cBhvr>
                                      <p:tavLst>
                                        <p:tav tm="0">
                                          <p:val>
                                            <p:strVal val="#ppt_y-0.4"/>
                                          </p:val>
                                        </p:tav>
                                        <p:tav tm="100000">
                                          <p:val>
                                            <p:strVal val="#ppt_y+0.1"/>
                                          </p:val>
                                        </p:tav>
                                      </p:tavLst>
                                    </p:anim>
                                    <p:anim calcmode="lin" valueType="num">
                                      <p:cBhvr>
                                        <p:cTn id="39" dur="200" accel="100000" fill="hold">
                                          <p:stCondLst>
                                            <p:cond delay="800"/>
                                          </p:stCondLst>
                                        </p:cTn>
                                        <p:tgtEl>
                                          <p:spTgt spid="7"/>
                                        </p:tgtEl>
                                        <p:attrNameLst>
                                          <p:attrName>ppt_x</p:attrName>
                                        </p:attrNameLst>
                                      </p:cBhvr>
                                      <p:tavLst>
                                        <p:tav tm="0">
                                          <p:val>
                                            <p:strVal val="#ppt_x-0.05"/>
                                          </p:val>
                                        </p:tav>
                                        <p:tav tm="100000">
                                          <p:val>
                                            <p:strVal val="#ppt_x"/>
                                          </p:val>
                                        </p:tav>
                                      </p:tavLst>
                                    </p:anim>
                                    <p:anim calcmode="lin" valueType="num">
                                      <p:cBhvr>
                                        <p:cTn id="40" dur="200" accel="100000" fill="hold">
                                          <p:stCondLst>
                                            <p:cond delay="800"/>
                                          </p:stCondLst>
                                        </p:cTn>
                                        <p:tgtEl>
                                          <p:spTgt spid="7"/>
                                        </p:tgtEl>
                                        <p:attrNameLst>
                                          <p:attrName>ppt_y</p:attrName>
                                        </p:attrNameLst>
                                      </p:cBhvr>
                                      <p:tavLst>
                                        <p:tav tm="0">
                                          <p:val>
                                            <p:strVal val="#ppt_y+0.1"/>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30" presetClass="entr" presetSubtype="0" fill="hold" nodeType="clickEffect">
                                  <p:stCondLst>
                                    <p:cond delay="0"/>
                                  </p:stCondLst>
                                  <p:childTnLst>
                                    <p:set>
                                      <p:cBhvr>
                                        <p:cTn id="44" dur="1" fill="hold">
                                          <p:stCondLst>
                                            <p:cond delay="0"/>
                                          </p:stCondLst>
                                        </p:cTn>
                                        <p:tgtEl>
                                          <p:spTgt spid="8"/>
                                        </p:tgtEl>
                                        <p:attrNameLst>
                                          <p:attrName>style.visibility</p:attrName>
                                        </p:attrNameLst>
                                      </p:cBhvr>
                                      <p:to>
                                        <p:strVal val="visible"/>
                                      </p:to>
                                    </p:set>
                                    <p:animEffect transition="in" filter="fade">
                                      <p:cBhvr>
                                        <p:cTn id="45" dur="800" decel="100000"/>
                                        <p:tgtEl>
                                          <p:spTgt spid="8"/>
                                        </p:tgtEl>
                                      </p:cBhvr>
                                    </p:animEffect>
                                    <p:anim calcmode="lin" valueType="num">
                                      <p:cBhvr>
                                        <p:cTn id="46" dur="800" decel="100000" fill="hold"/>
                                        <p:tgtEl>
                                          <p:spTgt spid="8"/>
                                        </p:tgtEl>
                                        <p:attrNameLst>
                                          <p:attrName>style.rotation</p:attrName>
                                        </p:attrNameLst>
                                      </p:cBhvr>
                                      <p:tavLst>
                                        <p:tav tm="0">
                                          <p:val>
                                            <p:fltVal val="-90"/>
                                          </p:val>
                                        </p:tav>
                                        <p:tav tm="100000">
                                          <p:val>
                                            <p:fltVal val="0"/>
                                          </p:val>
                                        </p:tav>
                                      </p:tavLst>
                                    </p:anim>
                                    <p:anim calcmode="lin" valueType="num">
                                      <p:cBhvr>
                                        <p:cTn id="47" dur="800" decel="100000" fill="hold"/>
                                        <p:tgtEl>
                                          <p:spTgt spid="8"/>
                                        </p:tgtEl>
                                        <p:attrNameLst>
                                          <p:attrName>ppt_x</p:attrName>
                                        </p:attrNameLst>
                                      </p:cBhvr>
                                      <p:tavLst>
                                        <p:tav tm="0">
                                          <p:val>
                                            <p:strVal val="#ppt_x+0.4"/>
                                          </p:val>
                                        </p:tav>
                                        <p:tav tm="100000">
                                          <p:val>
                                            <p:strVal val="#ppt_x-0.05"/>
                                          </p:val>
                                        </p:tav>
                                      </p:tavLst>
                                    </p:anim>
                                    <p:anim calcmode="lin" valueType="num">
                                      <p:cBhvr>
                                        <p:cTn id="48" dur="800" decel="100000" fill="hold"/>
                                        <p:tgtEl>
                                          <p:spTgt spid="8"/>
                                        </p:tgtEl>
                                        <p:attrNameLst>
                                          <p:attrName>ppt_y</p:attrName>
                                        </p:attrNameLst>
                                      </p:cBhvr>
                                      <p:tavLst>
                                        <p:tav tm="0">
                                          <p:val>
                                            <p:strVal val="#ppt_y-0.4"/>
                                          </p:val>
                                        </p:tav>
                                        <p:tav tm="100000">
                                          <p:val>
                                            <p:strVal val="#ppt_y+0.1"/>
                                          </p:val>
                                        </p:tav>
                                      </p:tavLst>
                                    </p:anim>
                                    <p:anim calcmode="lin" valueType="num">
                                      <p:cBhvr>
                                        <p:cTn id="49" dur="200" accel="100000" fill="hold">
                                          <p:stCondLst>
                                            <p:cond delay="800"/>
                                          </p:stCondLst>
                                        </p:cTn>
                                        <p:tgtEl>
                                          <p:spTgt spid="8"/>
                                        </p:tgtEl>
                                        <p:attrNameLst>
                                          <p:attrName>ppt_x</p:attrName>
                                        </p:attrNameLst>
                                      </p:cBhvr>
                                      <p:tavLst>
                                        <p:tav tm="0">
                                          <p:val>
                                            <p:strVal val="#ppt_x-0.05"/>
                                          </p:val>
                                        </p:tav>
                                        <p:tav tm="100000">
                                          <p:val>
                                            <p:strVal val="#ppt_x"/>
                                          </p:val>
                                        </p:tav>
                                      </p:tavLst>
                                    </p:anim>
                                    <p:anim calcmode="lin" valueType="num">
                                      <p:cBhvr>
                                        <p:cTn id="50" dur="200" accel="100000" fill="hold">
                                          <p:stCondLst>
                                            <p:cond delay="800"/>
                                          </p:stCondLst>
                                        </p:cTn>
                                        <p:tgtEl>
                                          <p:spTgt spid="8"/>
                                        </p:tgtEl>
                                        <p:attrNameLst>
                                          <p:attrName>ppt_y</p:attrName>
                                        </p:attrNameLst>
                                      </p:cBhvr>
                                      <p:tavLst>
                                        <p:tav tm="0">
                                          <p:val>
                                            <p:strVal val="#ppt_y+0.1"/>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30" presetClass="entr" presetSubtype="0" fill="hold" nodeType="clickEffect">
                                  <p:stCondLst>
                                    <p:cond delay="0"/>
                                  </p:stCondLst>
                                  <p:childTnLst>
                                    <p:set>
                                      <p:cBhvr>
                                        <p:cTn id="54" dur="1" fill="hold">
                                          <p:stCondLst>
                                            <p:cond delay="0"/>
                                          </p:stCondLst>
                                        </p:cTn>
                                        <p:tgtEl>
                                          <p:spTgt spid="6"/>
                                        </p:tgtEl>
                                        <p:attrNameLst>
                                          <p:attrName>style.visibility</p:attrName>
                                        </p:attrNameLst>
                                      </p:cBhvr>
                                      <p:to>
                                        <p:strVal val="visible"/>
                                      </p:to>
                                    </p:set>
                                    <p:animEffect transition="in" filter="fade">
                                      <p:cBhvr>
                                        <p:cTn id="55" dur="800" decel="100000"/>
                                        <p:tgtEl>
                                          <p:spTgt spid="6"/>
                                        </p:tgtEl>
                                      </p:cBhvr>
                                    </p:animEffect>
                                    <p:anim calcmode="lin" valueType="num">
                                      <p:cBhvr>
                                        <p:cTn id="56" dur="800" decel="100000" fill="hold"/>
                                        <p:tgtEl>
                                          <p:spTgt spid="6"/>
                                        </p:tgtEl>
                                        <p:attrNameLst>
                                          <p:attrName>style.rotation</p:attrName>
                                        </p:attrNameLst>
                                      </p:cBhvr>
                                      <p:tavLst>
                                        <p:tav tm="0">
                                          <p:val>
                                            <p:fltVal val="-90"/>
                                          </p:val>
                                        </p:tav>
                                        <p:tav tm="100000">
                                          <p:val>
                                            <p:fltVal val="0"/>
                                          </p:val>
                                        </p:tav>
                                      </p:tavLst>
                                    </p:anim>
                                    <p:anim calcmode="lin" valueType="num">
                                      <p:cBhvr>
                                        <p:cTn id="57" dur="800" decel="100000" fill="hold"/>
                                        <p:tgtEl>
                                          <p:spTgt spid="6"/>
                                        </p:tgtEl>
                                        <p:attrNameLst>
                                          <p:attrName>ppt_x</p:attrName>
                                        </p:attrNameLst>
                                      </p:cBhvr>
                                      <p:tavLst>
                                        <p:tav tm="0">
                                          <p:val>
                                            <p:strVal val="#ppt_x+0.4"/>
                                          </p:val>
                                        </p:tav>
                                        <p:tav tm="100000">
                                          <p:val>
                                            <p:strVal val="#ppt_x-0.05"/>
                                          </p:val>
                                        </p:tav>
                                      </p:tavLst>
                                    </p:anim>
                                    <p:anim calcmode="lin" valueType="num">
                                      <p:cBhvr>
                                        <p:cTn id="58" dur="800" decel="100000" fill="hold"/>
                                        <p:tgtEl>
                                          <p:spTgt spid="6"/>
                                        </p:tgtEl>
                                        <p:attrNameLst>
                                          <p:attrName>ppt_y</p:attrName>
                                        </p:attrNameLst>
                                      </p:cBhvr>
                                      <p:tavLst>
                                        <p:tav tm="0">
                                          <p:val>
                                            <p:strVal val="#ppt_y-0.4"/>
                                          </p:val>
                                        </p:tav>
                                        <p:tav tm="100000">
                                          <p:val>
                                            <p:strVal val="#ppt_y+0.1"/>
                                          </p:val>
                                        </p:tav>
                                      </p:tavLst>
                                    </p:anim>
                                    <p:anim calcmode="lin" valueType="num">
                                      <p:cBhvr>
                                        <p:cTn id="59" dur="200" accel="100000" fill="hold">
                                          <p:stCondLst>
                                            <p:cond delay="800"/>
                                          </p:stCondLst>
                                        </p:cTn>
                                        <p:tgtEl>
                                          <p:spTgt spid="6"/>
                                        </p:tgtEl>
                                        <p:attrNameLst>
                                          <p:attrName>ppt_x</p:attrName>
                                        </p:attrNameLst>
                                      </p:cBhvr>
                                      <p:tavLst>
                                        <p:tav tm="0">
                                          <p:val>
                                            <p:strVal val="#ppt_x-0.05"/>
                                          </p:val>
                                        </p:tav>
                                        <p:tav tm="100000">
                                          <p:val>
                                            <p:strVal val="#ppt_x"/>
                                          </p:val>
                                        </p:tav>
                                      </p:tavLst>
                                    </p:anim>
                                    <p:anim calcmode="lin" valueType="num">
                                      <p:cBhvr>
                                        <p:cTn id="60" dur="200" accel="100000" fill="hold">
                                          <p:stCondLst>
                                            <p:cond delay="800"/>
                                          </p:stCondLst>
                                        </p:cTn>
                                        <p:tgtEl>
                                          <p:spTgt spid="6"/>
                                        </p:tgtEl>
                                        <p:attrNameLst>
                                          <p:attrName>ppt_y</p:attrName>
                                        </p:attrNameLst>
                                      </p:cBhvr>
                                      <p:tavLst>
                                        <p:tav tm="0">
                                          <p:val>
                                            <p:strVal val="#ppt_y+0.1"/>
                                          </p:val>
                                        </p:tav>
                                        <p:tav tm="100000">
                                          <p:val>
                                            <p:strVal val="#ppt_y"/>
                                          </p:val>
                                        </p:tav>
                                      </p:tavLst>
                                    </p:anim>
                                  </p:childTnLst>
                                </p:cTn>
                              </p:par>
                              <p:par>
                                <p:cTn id="61" presetID="30" presetClass="entr" presetSubtype="0" fill="hold" nodeType="withEffect">
                                  <p:stCondLst>
                                    <p:cond delay="0"/>
                                  </p:stCondLst>
                                  <p:childTnLst>
                                    <p:set>
                                      <p:cBhvr>
                                        <p:cTn id="62" dur="1" fill="hold">
                                          <p:stCondLst>
                                            <p:cond delay="0"/>
                                          </p:stCondLst>
                                        </p:cTn>
                                        <p:tgtEl>
                                          <p:spTgt spid="13"/>
                                        </p:tgtEl>
                                        <p:attrNameLst>
                                          <p:attrName>style.visibility</p:attrName>
                                        </p:attrNameLst>
                                      </p:cBhvr>
                                      <p:to>
                                        <p:strVal val="visible"/>
                                      </p:to>
                                    </p:set>
                                    <p:animEffect transition="in" filter="fade">
                                      <p:cBhvr>
                                        <p:cTn id="63" dur="800" decel="100000"/>
                                        <p:tgtEl>
                                          <p:spTgt spid="13"/>
                                        </p:tgtEl>
                                      </p:cBhvr>
                                    </p:animEffect>
                                    <p:anim calcmode="lin" valueType="num">
                                      <p:cBhvr>
                                        <p:cTn id="64" dur="800" decel="100000" fill="hold"/>
                                        <p:tgtEl>
                                          <p:spTgt spid="13"/>
                                        </p:tgtEl>
                                        <p:attrNameLst>
                                          <p:attrName>style.rotation</p:attrName>
                                        </p:attrNameLst>
                                      </p:cBhvr>
                                      <p:tavLst>
                                        <p:tav tm="0">
                                          <p:val>
                                            <p:fltVal val="-90"/>
                                          </p:val>
                                        </p:tav>
                                        <p:tav tm="100000">
                                          <p:val>
                                            <p:fltVal val="0"/>
                                          </p:val>
                                        </p:tav>
                                      </p:tavLst>
                                    </p:anim>
                                    <p:anim calcmode="lin" valueType="num">
                                      <p:cBhvr>
                                        <p:cTn id="65" dur="800" decel="100000" fill="hold"/>
                                        <p:tgtEl>
                                          <p:spTgt spid="13"/>
                                        </p:tgtEl>
                                        <p:attrNameLst>
                                          <p:attrName>ppt_x</p:attrName>
                                        </p:attrNameLst>
                                      </p:cBhvr>
                                      <p:tavLst>
                                        <p:tav tm="0">
                                          <p:val>
                                            <p:strVal val="#ppt_x+0.4"/>
                                          </p:val>
                                        </p:tav>
                                        <p:tav tm="100000">
                                          <p:val>
                                            <p:strVal val="#ppt_x-0.05"/>
                                          </p:val>
                                        </p:tav>
                                      </p:tavLst>
                                    </p:anim>
                                    <p:anim calcmode="lin" valueType="num">
                                      <p:cBhvr>
                                        <p:cTn id="66" dur="800" decel="100000" fill="hold"/>
                                        <p:tgtEl>
                                          <p:spTgt spid="13"/>
                                        </p:tgtEl>
                                        <p:attrNameLst>
                                          <p:attrName>ppt_y</p:attrName>
                                        </p:attrNameLst>
                                      </p:cBhvr>
                                      <p:tavLst>
                                        <p:tav tm="0">
                                          <p:val>
                                            <p:strVal val="#ppt_y-0.4"/>
                                          </p:val>
                                        </p:tav>
                                        <p:tav tm="100000">
                                          <p:val>
                                            <p:strVal val="#ppt_y+0.1"/>
                                          </p:val>
                                        </p:tav>
                                      </p:tavLst>
                                    </p:anim>
                                    <p:anim calcmode="lin" valueType="num">
                                      <p:cBhvr>
                                        <p:cTn id="67" dur="200" accel="100000" fill="hold">
                                          <p:stCondLst>
                                            <p:cond delay="800"/>
                                          </p:stCondLst>
                                        </p:cTn>
                                        <p:tgtEl>
                                          <p:spTgt spid="13"/>
                                        </p:tgtEl>
                                        <p:attrNameLst>
                                          <p:attrName>ppt_x</p:attrName>
                                        </p:attrNameLst>
                                      </p:cBhvr>
                                      <p:tavLst>
                                        <p:tav tm="0">
                                          <p:val>
                                            <p:strVal val="#ppt_x-0.05"/>
                                          </p:val>
                                        </p:tav>
                                        <p:tav tm="100000">
                                          <p:val>
                                            <p:strVal val="#ppt_x"/>
                                          </p:val>
                                        </p:tav>
                                      </p:tavLst>
                                    </p:anim>
                                    <p:anim calcmode="lin" valueType="num">
                                      <p:cBhvr>
                                        <p:cTn id="68" dur="200" accel="100000" fill="hold">
                                          <p:stCondLst>
                                            <p:cond delay="800"/>
                                          </p:stCondLst>
                                        </p:cTn>
                                        <p:tgtEl>
                                          <p:spTgt spid="13"/>
                                        </p:tgtEl>
                                        <p:attrNameLst>
                                          <p:attrName>ppt_y</p:attrName>
                                        </p:attrNameLst>
                                      </p:cBhvr>
                                      <p:tavLst>
                                        <p:tav tm="0">
                                          <p:val>
                                            <p:strVal val="#ppt_y+0.1"/>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30" presetClass="entr" presetSubtype="0" fill="hold" nodeType="clickEffect">
                                  <p:stCondLst>
                                    <p:cond delay="0"/>
                                  </p:stCondLst>
                                  <p:childTnLst>
                                    <p:set>
                                      <p:cBhvr>
                                        <p:cTn id="72" dur="1" fill="hold">
                                          <p:stCondLst>
                                            <p:cond delay="0"/>
                                          </p:stCondLst>
                                        </p:cTn>
                                        <p:tgtEl>
                                          <p:spTgt spid="9"/>
                                        </p:tgtEl>
                                        <p:attrNameLst>
                                          <p:attrName>style.visibility</p:attrName>
                                        </p:attrNameLst>
                                      </p:cBhvr>
                                      <p:to>
                                        <p:strVal val="visible"/>
                                      </p:to>
                                    </p:set>
                                    <p:animEffect transition="in" filter="fade">
                                      <p:cBhvr>
                                        <p:cTn id="73" dur="800" decel="100000"/>
                                        <p:tgtEl>
                                          <p:spTgt spid="9"/>
                                        </p:tgtEl>
                                      </p:cBhvr>
                                    </p:animEffect>
                                    <p:anim calcmode="lin" valueType="num">
                                      <p:cBhvr>
                                        <p:cTn id="74" dur="800" decel="100000" fill="hold"/>
                                        <p:tgtEl>
                                          <p:spTgt spid="9"/>
                                        </p:tgtEl>
                                        <p:attrNameLst>
                                          <p:attrName>style.rotation</p:attrName>
                                        </p:attrNameLst>
                                      </p:cBhvr>
                                      <p:tavLst>
                                        <p:tav tm="0">
                                          <p:val>
                                            <p:fltVal val="-90"/>
                                          </p:val>
                                        </p:tav>
                                        <p:tav tm="100000">
                                          <p:val>
                                            <p:fltVal val="0"/>
                                          </p:val>
                                        </p:tav>
                                      </p:tavLst>
                                    </p:anim>
                                    <p:anim calcmode="lin" valueType="num">
                                      <p:cBhvr>
                                        <p:cTn id="75" dur="800" decel="100000" fill="hold"/>
                                        <p:tgtEl>
                                          <p:spTgt spid="9"/>
                                        </p:tgtEl>
                                        <p:attrNameLst>
                                          <p:attrName>ppt_x</p:attrName>
                                        </p:attrNameLst>
                                      </p:cBhvr>
                                      <p:tavLst>
                                        <p:tav tm="0">
                                          <p:val>
                                            <p:strVal val="#ppt_x+0.4"/>
                                          </p:val>
                                        </p:tav>
                                        <p:tav tm="100000">
                                          <p:val>
                                            <p:strVal val="#ppt_x-0.05"/>
                                          </p:val>
                                        </p:tav>
                                      </p:tavLst>
                                    </p:anim>
                                    <p:anim calcmode="lin" valueType="num">
                                      <p:cBhvr>
                                        <p:cTn id="76" dur="800" decel="100000" fill="hold"/>
                                        <p:tgtEl>
                                          <p:spTgt spid="9"/>
                                        </p:tgtEl>
                                        <p:attrNameLst>
                                          <p:attrName>ppt_y</p:attrName>
                                        </p:attrNameLst>
                                      </p:cBhvr>
                                      <p:tavLst>
                                        <p:tav tm="0">
                                          <p:val>
                                            <p:strVal val="#ppt_y-0.4"/>
                                          </p:val>
                                        </p:tav>
                                        <p:tav tm="100000">
                                          <p:val>
                                            <p:strVal val="#ppt_y+0.1"/>
                                          </p:val>
                                        </p:tav>
                                      </p:tavLst>
                                    </p:anim>
                                    <p:anim calcmode="lin" valueType="num">
                                      <p:cBhvr>
                                        <p:cTn id="77" dur="200" accel="100000" fill="hold">
                                          <p:stCondLst>
                                            <p:cond delay="800"/>
                                          </p:stCondLst>
                                        </p:cTn>
                                        <p:tgtEl>
                                          <p:spTgt spid="9"/>
                                        </p:tgtEl>
                                        <p:attrNameLst>
                                          <p:attrName>ppt_x</p:attrName>
                                        </p:attrNameLst>
                                      </p:cBhvr>
                                      <p:tavLst>
                                        <p:tav tm="0">
                                          <p:val>
                                            <p:strVal val="#ppt_x-0.05"/>
                                          </p:val>
                                        </p:tav>
                                        <p:tav tm="100000">
                                          <p:val>
                                            <p:strVal val="#ppt_x"/>
                                          </p:val>
                                        </p:tav>
                                      </p:tavLst>
                                    </p:anim>
                                    <p:anim calcmode="lin" valueType="num">
                                      <p:cBhvr>
                                        <p:cTn id="78" dur="200" accel="100000" fill="hold">
                                          <p:stCondLst>
                                            <p:cond delay="800"/>
                                          </p:stCondLst>
                                        </p:cTn>
                                        <p:tgtEl>
                                          <p:spTgt spid="9"/>
                                        </p:tgtEl>
                                        <p:attrNameLst>
                                          <p:attrName>ppt_y</p:attrName>
                                        </p:attrNameLst>
                                      </p:cBhvr>
                                      <p:tavLst>
                                        <p:tav tm="0">
                                          <p:val>
                                            <p:strVal val="#ppt_y+0.1"/>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30" presetClass="entr" presetSubtype="0" fill="hold" nodeType="clickEffect">
                                  <p:stCondLst>
                                    <p:cond delay="0"/>
                                  </p:stCondLst>
                                  <p:childTnLst>
                                    <p:set>
                                      <p:cBhvr>
                                        <p:cTn id="82" dur="1" fill="hold">
                                          <p:stCondLst>
                                            <p:cond delay="0"/>
                                          </p:stCondLst>
                                        </p:cTn>
                                        <p:tgtEl>
                                          <p:spTgt spid="10"/>
                                        </p:tgtEl>
                                        <p:attrNameLst>
                                          <p:attrName>style.visibility</p:attrName>
                                        </p:attrNameLst>
                                      </p:cBhvr>
                                      <p:to>
                                        <p:strVal val="visible"/>
                                      </p:to>
                                    </p:set>
                                    <p:animEffect transition="in" filter="fade">
                                      <p:cBhvr>
                                        <p:cTn id="83" dur="800" decel="100000"/>
                                        <p:tgtEl>
                                          <p:spTgt spid="10"/>
                                        </p:tgtEl>
                                      </p:cBhvr>
                                    </p:animEffect>
                                    <p:anim calcmode="lin" valueType="num">
                                      <p:cBhvr>
                                        <p:cTn id="84" dur="800" decel="100000" fill="hold"/>
                                        <p:tgtEl>
                                          <p:spTgt spid="10"/>
                                        </p:tgtEl>
                                        <p:attrNameLst>
                                          <p:attrName>style.rotation</p:attrName>
                                        </p:attrNameLst>
                                      </p:cBhvr>
                                      <p:tavLst>
                                        <p:tav tm="0">
                                          <p:val>
                                            <p:fltVal val="-90"/>
                                          </p:val>
                                        </p:tav>
                                        <p:tav tm="100000">
                                          <p:val>
                                            <p:fltVal val="0"/>
                                          </p:val>
                                        </p:tav>
                                      </p:tavLst>
                                    </p:anim>
                                    <p:anim calcmode="lin" valueType="num">
                                      <p:cBhvr>
                                        <p:cTn id="85" dur="800" decel="100000" fill="hold"/>
                                        <p:tgtEl>
                                          <p:spTgt spid="10"/>
                                        </p:tgtEl>
                                        <p:attrNameLst>
                                          <p:attrName>ppt_x</p:attrName>
                                        </p:attrNameLst>
                                      </p:cBhvr>
                                      <p:tavLst>
                                        <p:tav tm="0">
                                          <p:val>
                                            <p:strVal val="#ppt_x+0.4"/>
                                          </p:val>
                                        </p:tav>
                                        <p:tav tm="100000">
                                          <p:val>
                                            <p:strVal val="#ppt_x-0.05"/>
                                          </p:val>
                                        </p:tav>
                                      </p:tavLst>
                                    </p:anim>
                                    <p:anim calcmode="lin" valueType="num">
                                      <p:cBhvr>
                                        <p:cTn id="86" dur="800" decel="100000" fill="hold"/>
                                        <p:tgtEl>
                                          <p:spTgt spid="10"/>
                                        </p:tgtEl>
                                        <p:attrNameLst>
                                          <p:attrName>ppt_y</p:attrName>
                                        </p:attrNameLst>
                                      </p:cBhvr>
                                      <p:tavLst>
                                        <p:tav tm="0">
                                          <p:val>
                                            <p:strVal val="#ppt_y-0.4"/>
                                          </p:val>
                                        </p:tav>
                                        <p:tav tm="100000">
                                          <p:val>
                                            <p:strVal val="#ppt_y+0.1"/>
                                          </p:val>
                                        </p:tav>
                                      </p:tavLst>
                                    </p:anim>
                                    <p:anim calcmode="lin" valueType="num">
                                      <p:cBhvr>
                                        <p:cTn id="87"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88"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rrow: Right 4">
            <a:extLst>
              <a:ext uri="{FF2B5EF4-FFF2-40B4-BE49-F238E27FC236}">
                <a16:creationId xmlns:a16="http://schemas.microsoft.com/office/drawing/2014/main" id="{CF5170BE-2B61-43BC-BBE1-EDDD0960D6C1}"/>
              </a:ext>
            </a:extLst>
          </p:cNvPr>
          <p:cNvSpPr/>
          <p:nvPr/>
        </p:nvSpPr>
        <p:spPr>
          <a:xfrm>
            <a:off x="827584" y="2085577"/>
            <a:ext cx="3024336" cy="1800200"/>
          </a:xfrm>
          <a:prstGeom prst="rightArrow">
            <a:avLst>
              <a:gd name="adj1" fmla="val 59679"/>
              <a:gd name="adj2" fmla="val 50000"/>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1800" b="1"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METODE KUANTITATIF: MENGUKUR</a:t>
            </a:r>
          </a:p>
        </p:txBody>
      </p:sp>
      <p:sp>
        <p:nvSpPr>
          <p:cNvPr id="6" name="Arrow: Right 5">
            <a:extLst>
              <a:ext uri="{FF2B5EF4-FFF2-40B4-BE49-F238E27FC236}">
                <a16:creationId xmlns:a16="http://schemas.microsoft.com/office/drawing/2014/main" id="{FA77795B-3498-40AC-984C-1455C9376079}"/>
              </a:ext>
            </a:extLst>
          </p:cNvPr>
          <p:cNvSpPr/>
          <p:nvPr/>
        </p:nvSpPr>
        <p:spPr>
          <a:xfrm>
            <a:off x="3923928" y="1995893"/>
            <a:ext cx="3024336" cy="1800200"/>
          </a:xfrm>
          <a:prstGeom prst="rightArrow">
            <a:avLst>
              <a:gd name="adj1" fmla="val 59679"/>
              <a:gd name="adj2" fmla="val 50000"/>
            </a:avLst>
          </a:prstGeom>
          <a:solidFill>
            <a:srgbClr val="7030A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1800" b="1"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METODE KUALITATIF: MENGAMATI</a:t>
            </a:r>
          </a:p>
        </p:txBody>
      </p:sp>
      <p:sp>
        <p:nvSpPr>
          <p:cNvPr id="7" name="TextBox 6">
            <a:extLst>
              <a:ext uri="{FF2B5EF4-FFF2-40B4-BE49-F238E27FC236}">
                <a16:creationId xmlns:a16="http://schemas.microsoft.com/office/drawing/2014/main" id="{2ABAD8EC-E880-420A-B750-F65EED8186DE}"/>
              </a:ext>
            </a:extLst>
          </p:cNvPr>
          <p:cNvSpPr txBox="1"/>
          <p:nvPr/>
        </p:nvSpPr>
        <p:spPr>
          <a:xfrm>
            <a:off x="990207" y="685157"/>
            <a:ext cx="7200800" cy="830997"/>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24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Arial" pitchFamily="34" charset="0"/>
              </a:rPr>
              <a:t>METODE KOMBINASI DESAIN SEQUENTIAL EXPLANATORY</a:t>
            </a:r>
          </a:p>
        </p:txBody>
      </p:sp>
      <p:sp>
        <p:nvSpPr>
          <p:cNvPr id="8" name="TextBox 7">
            <a:extLst>
              <a:ext uri="{FF2B5EF4-FFF2-40B4-BE49-F238E27FC236}">
                <a16:creationId xmlns:a16="http://schemas.microsoft.com/office/drawing/2014/main" id="{EF3859E5-FCED-418E-A4EE-AF6FED74B707}"/>
              </a:ext>
            </a:extLst>
          </p:cNvPr>
          <p:cNvSpPr txBox="1"/>
          <p:nvPr/>
        </p:nvSpPr>
        <p:spPr>
          <a:xfrm>
            <a:off x="683568" y="4293096"/>
            <a:ext cx="6768752" cy="1938992"/>
          </a:xfrm>
          <a:prstGeom prst="rect">
            <a:avLst/>
          </a:prstGeom>
          <a:noFill/>
        </p:spPr>
        <p:txBody>
          <a:bodyPr wrap="square" rtlCol="0">
            <a:spAutoFit/>
          </a:bodyPr>
          <a:lstStyle/>
          <a:p>
            <a:pPr marL="457200" marR="0" lvl="0" indent="-457200" algn="l" defTabSz="914400" rtl="0" eaLnBrk="1" fontAlgn="base" latinLnBrk="0" hangingPunct="1">
              <a:lnSpc>
                <a:spcPct val="100000"/>
              </a:lnSpc>
              <a:spcBef>
                <a:spcPct val="0"/>
              </a:spcBef>
              <a:spcAft>
                <a:spcPct val="0"/>
              </a:spcAft>
              <a:buClrTx/>
              <a:buSzTx/>
              <a:buFontTx/>
              <a:buAutoNum type="arabicPeriod"/>
              <a:tabLst/>
              <a:defRPr/>
            </a:pPr>
            <a:r>
              <a:rPr kumimoji="0" lang="en-ID" sz="24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Arial" pitchFamily="34" charset="0"/>
              </a:rPr>
              <a:t>JUDUL PENELITIAN = JUDUL PENELITIAN KUANTITATIF SURVEI ATAU EKSPERIMEN</a:t>
            </a:r>
          </a:p>
          <a:p>
            <a:pPr marL="457200" marR="0" lvl="0" indent="-457200" algn="l" defTabSz="914400" rtl="0" eaLnBrk="1" fontAlgn="base" latinLnBrk="0" hangingPunct="1">
              <a:lnSpc>
                <a:spcPct val="100000"/>
              </a:lnSpc>
              <a:spcBef>
                <a:spcPct val="0"/>
              </a:spcBef>
              <a:spcAft>
                <a:spcPct val="0"/>
              </a:spcAft>
              <a:buClrTx/>
              <a:buSzTx/>
              <a:buFontTx/>
              <a:buAutoNum type="arabicPeriod"/>
              <a:tabLst/>
              <a:defRPr/>
            </a:pPr>
            <a:r>
              <a:rPr kumimoji="0" lang="en-ID" sz="24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Arial" pitchFamily="34" charset="0"/>
              </a:rPr>
              <a:t>RUMUSAN MASALAH: KUANTITATI + KUALITATIF + KOMBINASI</a:t>
            </a:r>
          </a:p>
        </p:txBody>
      </p:sp>
      <p:sp>
        <p:nvSpPr>
          <p:cNvPr id="2" name="Oval 1">
            <a:extLst>
              <a:ext uri="{FF2B5EF4-FFF2-40B4-BE49-F238E27FC236}">
                <a16:creationId xmlns:a16="http://schemas.microsoft.com/office/drawing/2014/main" id="{A12B9111-0AB0-4814-B5B3-D43FD8C38746}"/>
              </a:ext>
            </a:extLst>
          </p:cNvPr>
          <p:cNvSpPr/>
          <p:nvPr/>
        </p:nvSpPr>
        <p:spPr>
          <a:xfrm>
            <a:off x="7020272" y="1857101"/>
            <a:ext cx="1872208" cy="1938992"/>
          </a:xfrm>
          <a:prstGeom prst="ellipse">
            <a:avLst/>
          </a:prstGeom>
          <a:solidFill>
            <a:schemeClr val="accent6">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18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KESIMPU-LAN</a:t>
            </a:r>
          </a:p>
        </p:txBody>
      </p:sp>
    </p:spTree>
    <p:extLst>
      <p:ext uri="{BB962C8B-B14F-4D97-AF65-F5344CB8AC3E}">
        <p14:creationId xmlns:p14="http://schemas.microsoft.com/office/powerpoint/2010/main" val="30011125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barn(inVertical)">
                                      <p:cBhvr>
                                        <p:cTn id="14" dur="500"/>
                                        <p:tgtEl>
                                          <p:spTgt spid="6"/>
                                        </p:tgtEl>
                                      </p:cBhvr>
                                    </p:animEffect>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1000"/>
                                        <p:tgtEl>
                                          <p:spTgt spid="2"/>
                                        </p:tgtEl>
                                      </p:cBhvr>
                                    </p:animEffect>
                                    <p:anim calcmode="lin" valueType="num">
                                      <p:cBhvr>
                                        <p:cTn id="20" dur="1000" fill="hold"/>
                                        <p:tgtEl>
                                          <p:spTgt spid="2"/>
                                        </p:tgtEl>
                                        <p:attrNameLst>
                                          <p:attrName>ppt_x</p:attrName>
                                        </p:attrNameLst>
                                      </p:cBhvr>
                                      <p:tavLst>
                                        <p:tav tm="0">
                                          <p:val>
                                            <p:strVal val="#ppt_x"/>
                                          </p:val>
                                        </p:tav>
                                        <p:tav tm="100000">
                                          <p:val>
                                            <p:strVal val="#ppt_x"/>
                                          </p:val>
                                        </p:tav>
                                      </p:tavLst>
                                    </p:anim>
                                    <p:anim calcmode="lin" valueType="num">
                                      <p:cBhvr>
                                        <p:cTn id="21"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grpId="0" nodeType="click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500" fill="hold"/>
                                        <p:tgtEl>
                                          <p:spTgt spid="8"/>
                                        </p:tgtEl>
                                        <p:attrNameLst>
                                          <p:attrName>ppt_x</p:attrName>
                                        </p:attrNameLst>
                                      </p:cBhvr>
                                      <p:tavLst>
                                        <p:tav tm="0">
                                          <p:val>
                                            <p:strVal val="#ppt_x"/>
                                          </p:val>
                                        </p:tav>
                                        <p:tav tm="100000">
                                          <p:val>
                                            <p:strVal val="#ppt_x"/>
                                          </p:val>
                                        </p:tav>
                                      </p:tavLst>
                                    </p:anim>
                                    <p:anim calcmode="lin" valueType="num">
                                      <p:cBhvr additive="base">
                                        <p:cTn id="27"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8" grpId="0"/>
      <p:bldP spid="2"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lowchart: Document 3">
            <a:extLst>
              <a:ext uri="{FF2B5EF4-FFF2-40B4-BE49-F238E27FC236}">
                <a16:creationId xmlns:a16="http://schemas.microsoft.com/office/drawing/2014/main" id="{D3D6E919-B02B-48FE-85B1-122B84D95757}"/>
              </a:ext>
            </a:extLst>
          </p:cNvPr>
          <p:cNvSpPr/>
          <p:nvPr/>
        </p:nvSpPr>
        <p:spPr>
          <a:xfrm>
            <a:off x="4311433" y="728825"/>
            <a:ext cx="3914554" cy="1440160"/>
          </a:xfrm>
          <a:prstGeom prst="flowChartDocumen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ANALISIS DATA KOMBINASI SEQUENTIAL EXPLANATORY</a:t>
            </a:r>
          </a:p>
        </p:txBody>
      </p:sp>
      <p:sp>
        <p:nvSpPr>
          <p:cNvPr id="5" name="Flowchart: Document 4">
            <a:extLst>
              <a:ext uri="{FF2B5EF4-FFF2-40B4-BE49-F238E27FC236}">
                <a16:creationId xmlns:a16="http://schemas.microsoft.com/office/drawing/2014/main" id="{DE95EEF2-6E1C-4DE5-9E31-07D3C65728CB}"/>
              </a:ext>
            </a:extLst>
          </p:cNvPr>
          <p:cNvSpPr/>
          <p:nvPr/>
        </p:nvSpPr>
        <p:spPr>
          <a:xfrm>
            <a:off x="179522" y="3541147"/>
            <a:ext cx="1872208" cy="1440160"/>
          </a:xfrm>
          <a:prstGeom prst="flowChartDocumen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KUANTITATIF</a:t>
            </a:r>
          </a:p>
        </p:txBody>
      </p:sp>
      <p:sp>
        <p:nvSpPr>
          <p:cNvPr id="6" name="Flowchart: Document 5">
            <a:extLst>
              <a:ext uri="{FF2B5EF4-FFF2-40B4-BE49-F238E27FC236}">
                <a16:creationId xmlns:a16="http://schemas.microsoft.com/office/drawing/2014/main" id="{1AE83C1D-1E10-478E-8BBA-BF1A9459EE8E}"/>
              </a:ext>
            </a:extLst>
          </p:cNvPr>
          <p:cNvSpPr/>
          <p:nvPr/>
        </p:nvSpPr>
        <p:spPr>
          <a:xfrm>
            <a:off x="2373990" y="3541147"/>
            <a:ext cx="1937443" cy="1440160"/>
          </a:xfrm>
          <a:prstGeom prst="flowChartDocument">
            <a:avLst/>
          </a:prstGeom>
          <a:solidFill>
            <a:schemeClr val="bg2">
              <a:lumMod val="1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KUALITATIF </a:t>
            </a:r>
          </a:p>
        </p:txBody>
      </p:sp>
      <p:sp>
        <p:nvSpPr>
          <p:cNvPr id="8" name="Flowchart: Document 7">
            <a:extLst>
              <a:ext uri="{FF2B5EF4-FFF2-40B4-BE49-F238E27FC236}">
                <a16:creationId xmlns:a16="http://schemas.microsoft.com/office/drawing/2014/main" id="{40200588-5B16-4874-9327-76B5903887C3}"/>
              </a:ext>
            </a:extLst>
          </p:cNvPr>
          <p:cNvSpPr/>
          <p:nvPr/>
        </p:nvSpPr>
        <p:spPr>
          <a:xfrm>
            <a:off x="4832569" y="3541147"/>
            <a:ext cx="1728192" cy="1440160"/>
          </a:xfrm>
          <a:prstGeom prst="flowChartDocument">
            <a:avLst/>
          </a:prstGeom>
          <a:solidFill>
            <a:schemeClr val="accent6">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KOMBINASI</a:t>
            </a:r>
          </a:p>
        </p:txBody>
      </p:sp>
      <p:sp>
        <p:nvSpPr>
          <p:cNvPr id="9" name="Flowchart: Document 8">
            <a:extLst>
              <a:ext uri="{FF2B5EF4-FFF2-40B4-BE49-F238E27FC236}">
                <a16:creationId xmlns:a16="http://schemas.microsoft.com/office/drawing/2014/main" id="{43EF6193-5A91-4DEB-B150-681F1207DE43}"/>
              </a:ext>
            </a:extLst>
          </p:cNvPr>
          <p:cNvSpPr/>
          <p:nvPr/>
        </p:nvSpPr>
        <p:spPr>
          <a:xfrm>
            <a:off x="6948264" y="3541147"/>
            <a:ext cx="2016214" cy="1440160"/>
          </a:xfrm>
          <a:prstGeom prst="flowChartDocument">
            <a:avLst/>
          </a:prstGeom>
          <a:solidFill>
            <a:schemeClr val="accent1">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KESIMPULAN </a:t>
            </a:r>
          </a:p>
        </p:txBody>
      </p:sp>
      <p:sp>
        <p:nvSpPr>
          <p:cNvPr id="10" name="Rectangle 9">
            <a:extLst>
              <a:ext uri="{FF2B5EF4-FFF2-40B4-BE49-F238E27FC236}">
                <a16:creationId xmlns:a16="http://schemas.microsoft.com/office/drawing/2014/main" id="{223ABC8E-F293-410C-BBC7-0A5965E7DCF1}"/>
              </a:ext>
            </a:extLst>
          </p:cNvPr>
          <p:cNvSpPr/>
          <p:nvPr/>
        </p:nvSpPr>
        <p:spPr>
          <a:xfrm>
            <a:off x="251534" y="2798496"/>
            <a:ext cx="8712968" cy="360040"/>
          </a:xfrm>
          <a:prstGeom prst="rect">
            <a:avLst/>
          </a:prstGeom>
          <a:solidFill>
            <a:srgbClr val="C0000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Arrow: Striped Right 11">
            <a:extLst>
              <a:ext uri="{FF2B5EF4-FFF2-40B4-BE49-F238E27FC236}">
                <a16:creationId xmlns:a16="http://schemas.microsoft.com/office/drawing/2014/main" id="{B41B079B-01DE-4C98-8CF8-200AB0726B04}"/>
              </a:ext>
            </a:extLst>
          </p:cNvPr>
          <p:cNvSpPr/>
          <p:nvPr/>
        </p:nvSpPr>
        <p:spPr>
          <a:xfrm rot="5400000">
            <a:off x="755586" y="2984874"/>
            <a:ext cx="720080" cy="576064"/>
          </a:xfrm>
          <a:prstGeom prst="stripedRightArrow">
            <a:avLst/>
          </a:prstGeom>
          <a:solidFill>
            <a:srgbClr val="00206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Arrow: Striped Right 13">
            <a:extLst>
              <a:ext uri="{FF2B5EF4-FFF2-40B4-BE49-F238E27FC236}">
                <a16:creationId xmlns:a16="http://schemas.microsoft.com/office/drawing/2014/main" id="{0F0ECE08-0971-4054-9735-73C7230D1376}"/>
              </a:ext>
            </a:extLst>
          </p:cNvPr>
          <p:cNvSpPr/>
          <p:nvPr/>
        </p:nvSpPr>
        <p:spPr>
          <a:xfrm rot="5400000">
            <a:off x="3416983" y="2971570"/>
            <a:ext cx="720080" cy="576064"/>
          </a:xfrm>
          <a:prstGeom prst="stripedRightArrow">
            <a:avLst/>
          </a:prstGeom>
          <a:solidFill>
            <a:srgbClr val="00206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Arrow: Striped Right 14">
            <a:extLst>
              <a:ext uri="{FF2B5EF4-FFF2-40B4-BE49-F238E27FC236}">
                <a16:creationId xmlns:a16="http://schemas.microsoft.com/office/drawing/2014/main" id="{B5E0391F-7B70-4D4D-A336-611F3232565D}"/>
              </a:ext>
            </a:extLst>
          </p:cNvPr>
          <p:cNvSpPr/>
          <p:nvPr/>
        </p:nvSpPr>
        <p:spPr>
          <a:xfrm rot="5400000">
            <a:off x="5430309" y="2930310"/>
            <a:ext cx="720080" cy="576064"/>
          </a:xfrm>
          <a:prstGeom prst="stripedRightArrow">
            <a:avLst/>
          </a:prstGeom>
          <a:solidFill>
            <a:srgbClr val="00206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Arrow: Striped Right 15">
            <a:extLst>
              <a:ext uri="{FF2B5EF4-FFF2-40B4-BE49-F238E27FC236}">
                <a16:creationId xmlns:a16="http://schemas.microsoft.com/office/drawing/2014/main" id="{08D25440-08A2-475C-BDCA-881232695B03}"/>
              </a:ext>
            </a:extLst>
          </p:cNvPr>
          <p:cNvSpPr/>
          <p:nvPr/>
        </p:nvSpPr>
        <p:spPr>
          <a:xfrm rot="5400000">
            <a:off x="7858541" y="2895886"/>
            <a:ext cx="720080" cy="576064"/>
          </a:xfrm>
          <a:prstGeom prst="stripedRightArrow">
            <a:avLst/>
          </a:prstGeom>
          <a:solidFill>
            <a:srgbClr val="00206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Isosceles Triangle 16">
            <a:extLst>
              <a:ext uri="{FF2B5EF4-FFF2-40B4-BE49-F238E27FC236}">
                <a16:creationId xmlns:a16="http://schemas.microsoft.com/office/drawing/2014/main" id="{D8965D07-1CB9-4BEE-9617-6E6973E77A2D}"/>
              </a:ext>
            </a:extLst>
          </p:cNvPr>
          <p:cNvSpPr/>
          <p:nvPr/>
        </p:nvSpPr>
        <p:spPr>
          <a:xfrm>
            <a:off x="827594" y="2100987"/>
            <a:ext cx="7848872" cy="596443"/>
          </a:xfrm>
          <a:prstGeom prst="triangle">
            <a:avLst>
              <a:gd name="adj" fmla="val 77236"/>
            </a:avLst>
          </a:prstGeom>
          <a:solidFill>
            <a:srgbClr val="00206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881006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fade">
                                      <p:cBhvr>
                                        <p:cTn id="12" dur="1000"/>
                                        <p:tgtEl>
                                          <p:spTgt spid="17"/>
                                        </p:tgtEl>
                                      </p:cBhvr>
                                    </p:animEffect>
                                    <p:anim calcmode="lin" valueType="num">
                                      <p:cBhvr>
                                        <p:cTn id="13" dur="1000" fill="hold"/>
                                        <p:tgtEl>
                                          <p:spTgt spid="17"/>
                                        </p:tgtEl>
                                        <p:attrNameLst>
                                          <p:attrName>ppt_x</p:attrName>
                                        </p:attrNameLst>
                                      </p:cBhvr>
                                      <p:tavLst>
                                        <p:tav tm="0">
                                          <p:val>
                                            <p:strVal val="#ppt_x"/>
                                          </p:val>
                                        </p:tav>
                                        <p:tav tm="100000">
                                          <p:val>
                                            <p:strVal val="#ppt_x"/>
                                          </p:val>
                                        </p:tav>
                                      </p:tavLst>
                                    </p:anim>
                                    <p:anim calcmode="lin" valueType="num">
                                      <p:cBhvr>
                                        <p:cTn id="14" dur="1000" fill="hold"/>
                                        <p:tgtEl>
                                          <p:spTgt spid="17"/>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1000"/>
                                        <p:tgtEl>
                                          <p:spTgt spid="10"/>
                                        </p:tgtEl>
                                      </p:cBhvr>
                                    </p:animEffect>
                                    <p:anim calcmode="lin" valueType="num">
                                      <p:cBhvr>
                                        <p:cTn id="18" dur="1000" fill="hold"/>
                                        <p:tgtEl>
                                          <p:spTgt spid="10"/>
                                        </p:tgtEl>
                                        <p:attrNameLst>
                                          <p:attrName>ppt_x</p:attrName>
                                        </p:attrNameLst>
                                      </p:cBhvr>
                                      <p:tavLst>
                                        <p:tav tm="0">
                                          <p:val>
                                            <p:strVal val="#ppt_x"/>
                                          </p:val>
                                        </p:tav>
                                        <p:tav tm="100000">
                                          <p:val>
                                            <p:strVal val="#ppt_x"/>
                                          </p:val>
                                        </p:tav>
                                      </p:tavLst>
                                    </p:anim>
                                    <p:anim calcmode="lin" valueType="num">
                                      <p:cBhvr>
                                        <p:cTn id="19"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grpId="0" nodeType="click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1000"/>
                                        <p:tgtEl>
                                          <p:spTgt spid="12"/>
                                        </p:tgtEl>
                                      </p:cBhvr>
                                    </p:animEffect>
                                    <p:anim calcmode="lin" valueType="num">
                                      <p:cBhvr>
                                        <p:cTn id="25" dur="1000" fill="hold"/>
                                        <p:tgtEl>
                                          <p:spTgt spid="12"/>
                                        </p:tgtEl>
                                        <p:attrNameLst>
                                          <p:attrName>ppt_x</p:attrName>
                                        </p:attrNameLst>
                                      </p:cBhvr>
                                      <p:tavLst>
                                        <p:tav tm="0">
                                          <p:val>
                                            <p:strVal val="#ppt_x"/>
                                          </p:val>
                                        </p:tav>
                                        <p:tav tm="100000">
                                          <p:val>
                                            <p:strVal val="#ppt_x"/>
                                          </p:val>
                                        </p:tav>
                                      </p:tavLst>
                                    </p:anim>
                                    <p:anim calcmode="lin" valueType="num">
                                      <p:cBhvr>
                                        <p:cTn id="26" dur="1000" fill="hold"/>
                                        <p:tgtEl>
                                          <p:spTgt spid="12"/>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1000"/>
                                        <p:tgtEl>
                                          <p:spTgt spid="5"/>
                                        </p:tgtEl>
                                      </p:cBhvr>
                                    </p:animEffect>
                                    <p:anim calcmode="lin" valueType="num">
                                      <p:cBhvr>
                                        <p:cTn id="30" dur="1000" fill="hold"/>
                                        <p:tgtEl>
                                          <p:spTgt spid="5"/>
                                        </p:tgtEl>
                                        <p:attrNameLst>
                                          <p:attrName>ppt_x</p:attrName>
                                        </p:attrNameLst>
                                      </p:cBhvr>
                                      <p:tavLst>
                                        <p:tav tm="0">
                                          <p:val>
                                            <p:strVal val="#ppt_x"/>
                                          </p:val>
                                        </p:tav>
                                        <p:tav tm="100000">
                                          <p:val>
                                            <p:strVal val="#ppt_x"/>
                                          </p:val>
                                        </p:tav>
                                      </p:tavLst>
                                    </p:anim>
                                    <p:anim calcmode="lin" valueType="num">
                                      <p:cBhvr>
                                        <p:cTn id="31" dur="1000" fill="hold"/>
                                        <p:tgtEl>
                                          <p:spTgt spid="5"/>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6"/>
                                        </p:tgtEl>
                                        <p:attrNameLst>
                                          <p:attrName>style.visibility</p:attrName>
                                        </p:attrNameLst>
                                      </p:cBhvr>
                                      <p:to>
                                        <p:strVal val="visible"/>
                                      </p:to>
                                    </p:set>
                                    <p:animEffect transition="in" filter="fade">
                                      <p:cBhvr>
                                        <p:cTn id="34" dur="1000"/>
                                        <p:tgtEl>
                                          <p:spTgt spid="6"/>
                                        </p:tgtEl>
                                      </p:cBhvr>
                                    </p:animEffect>
                                    <p:anim calcmode="lin" valueType="num">
                                      <p:cBhvr>
                                        <p:cTn id="35" dur="1000" fill="hold"/>
                                        <p:tgtEl>
                                          <p:spTgt spid="6"/>
                                        </p:tgtEl>
                                        <p:attrNameLst>
                                          <p:attrName>ppt_x</p:attrName>
                                        </p:attrNameLst>
                                      </p:cBhvr>
                                      <p:tavLst>
                                        <p:tav tm="0">
                                          <p:val>
                                            <p:strVal val="#ppt_x"/>
                                          </p:val>
                                        </p:tav>
                                        <p:tav tm="100000">
                                          <p:val>
                                            <p:strVal val="#ppt_x"/>
                                          </p:val>
                                        </p:tav>
                                      </p:tavLst>
                                    </p:anim>
                                    <p:anim calcmode="lin" valueType="num">
                                      <p:cBhvr>
                                        <p:cTn id="36"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42" presetClass="entr" presetSubtype="0" fill="hold" grpId="0" nodeType="clickEffect">
                                  <p:stCondLst>
                                    <p:cond delay="0"/>
                                  </p:stCondLst>
                                  <p:childTnLst>
                                    <p:set>
                                      <p:cBhvr>
                                        <p:cTn id="40" dur="1" fill="hold">
                                          <p:stCondLst>
                                            <p:cond delay="0"/>
                                          </p:stCondLst>
                                        </p:cTn>
                                        <p:tgtEl>
                                          <p:spTgt spid="14"/>
                                        </p:tgtEl>
                                        <p:attrNameLst>
                                          <p:attrName>style.visibility</p:attrName>
                                        </p:attrNameLst>
                                      </p:cBhvr>
                                      <p:to>
                                        <p:strVal val="visible"/>
                                      </p:to>
                                    </p:set>
                                    <p:animEffect transition="in" filter="fade">
                                      <p:cBhvr>
                                        <p:cTn id="41" dur="1000"/>
                                        <p:tgtEl>
                                          <p:spTgt spid="14"/>
                                        </p:tgtEl>
                                      </p:cBhvr>
                                    </p:animEffect>
                                    <p:anim calcmode="lin" valueType="num">
                                      <p:cBhvr>
                                        <p:cTn id="42" dur="1000" fill="hold"/>
                                        <p:tgtEl>
                                          <p:spTgt spid="14"/>
                                        </p:tgtEl>
                                        <p:attrNameLst>
                                          <p:attrName>ppt_x</p:attrName>
                                        </p:attrNameLst>
                                      </p:cBhvr>
                                      <p:tavLst>
                                        <p:tav tm="0">
                                          <p:val>
                                            <p:strVal val="#ppt_x"/>
                                          </p:val>
                                        </p:tav>
                                        <p:tav tm="100000">
                                          <p:val>
                                            <p:strVal val="#ppt_x"/>
                                          </p:val>
                                        </p:tav>
                                      </p:tavLst>
                                    </p:anim>
                                    <p:anim calcmode="lin" valueType="num">
                                      <p:cBhvr>
                                        <p:cTn id="43"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42" presetClass="entr" presetSubtype="0" fill="hold" grpId="0" nodeType="clickEffect">
                                  <p:stCondLst>
                                    <p:cond delay="0"/>
                                  </p:stCondLst>
                                  <p:childTnLst>
                                    <p:set>
                                      <p:cBhvr>
                                        <p:cTn id="47" dur="1" fill="hold">
                                          <p:stCondLst>
                                            <p:cond delay="0"/>
                                          </p:stCondLst>
                                        </p:cTn>
                                        <p:tgtEl>
                                          <p:spTgt spid="15"/>
                                        </p:tgtEl>
                                        <p:attrNameLst>
                                          <p:attrName>style.visibility</p:attrName>
                                        </p:attrNameLst>
                                      </p:cBhvr>
                                      <p:to>
                                        <p:strVal val="visible"/>
                                      </p:to>
                                    </p:set>
                                    <p:animEffect transition="in" filter="fade">
                                      <p:cBhvr>
                                        <p:cTn id="48" dur="1000"/>
                                        <p:tgtEl>
                                          <p:spTgt spid="15"/>
                                        </p:tgtEl>
                                      </p:cBhvr>
                                    </p:animEffect>
                                    <p:anim calcmode="lin" valueType="num">
                                      <p:cBhvr>
                                        <p:cTn id="49" dur="1000" fill="hold"/>
                                        <p:tgtEl>
                                          <p:spTgt spid="15"/>
                                        </p:tgtEl>
                                        <p:attrNameLst>
                                          <p:attrName>ppt_x</p:attrName>
                                        </p:attrNameLst>
                                      </p:cBhvr>
                                      <p:tavLst>
                                        <p:tav tm="0">
                                          <p:val>
                                            <p:strVal val="#ppt_x"/>
                                          </p:val>
                                        </p:tav>
                                        <p:tav tm="100000">
                                          <p:val>
                                            <p:strVal val="#ppt_x"/>
                                          </p:val>
                                        </p:tav>
                                      </p:tavLst>
                                    </p:anim>
                                    <p:anim calcmode="lin" valueType="num">
                                      <p:cBhvr>
                                        <p:cTn id="50" dur="1000" fill="hold"/>
                                        <p:tgtEl>
                                          <p:spTgt spid="15"/>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8"/>
                                        </p:tgtEl>
                                        <p:attrNameLst>
                                          <p:attrName>style.visibility</p:attrName>
                                        </p:attrNameLst>
                                      </p:cBhvr>
                                      <p:to>
                                        <p:strVal val="visible"/>
                                      </p:to>
                                    </p:set>
                                    <p:animEffect transition="in" filter="fade">
                                      <p:cBhvr>
                                        <p:cTn id="53" dur="1000"/>
                                        <p:tgtEl>
                                          <p:spTgt spid="8"/>
                                        </p:tgtEl>
                                      </p:cBhvr>
                                    </p:animEffect>
                                    <p:anim calcmode="lin" valueType="num">
                                      <p:cBhvr>
                                        <p:cTn id="54" dur="1000" fill="hold"/>
                                        <p:tgtEl>
                                          <p:spTgt spid="8"/>
                                        </p:tgtEl>
                                        <p:attrNameLst>
                                          <p:attrName>ppt_x</p:attrName>
                                        </p:attrNameLst>
                                      </p:cBhvr>
                                      <p:tavLst>
                                        <p:tav tm="0">
                                          <p:val>
                                            <p:strVal val="#ppt_x"/>
                                          </p:val>
                                        </p:tav>
                                        <p:tav tm="100000">
                                          <p:val>
                                            <p:strVal val="#ppt_x"/>
                                          </p:val>
                                        </p:tav>
                                      </p:tavLst>
                                    </p:anim>
                                    <p:anim calcmode="lin" valueType="num">
                                      <p:cBhvr>
                                        <p:cTn id="55"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56" fill="hold">
                      <p:stCondLst>
                        <p:cond delay="indefinite"/>
                      </p:stCondLst>
                      <p:childTnLst>
                        <p:par>
                          <p:cTn id="57" fill="hold">
                            <p:stCondLst>
                              <p:cond delay="0"/>
                            </p:stCondLst>
                            <p:childTnLst>
                              <p:par>
                                <p:cTn id="58" presetID="42" presetClass="entr" presetSubtype="0" fill="hold" grpId="0" nodeType="clickEffect">
                                  <p:stCondLst>
                                    <p:cond delay="0"/>
                                  </p:stCondLst>
                                  <p:childTnLst>
                                    <p:set>
                                      <p:cBhvr>
                                        <p:cTn id="59" dur="1" fill="hold">
                                          <p:stCondLst>
                                            <p:cond delay="0"/>
                                          </p:stCondLst>
                                        </p:cTn>
                                        <p:tgtEl>
                                          <p:spTgt spid="16"/>
                                        </p:tgtEl>
                                        <p:attrNameLst>
                                          <p:attrName>style.visibility</p:attrName>
                                        </p:attrNameLst>
                                      </p:cBhvr>
                                      <p:to>
                                        <p:strVal val="visible"/>
                                      </p:to>
                                    </p:set>
                                    <p:animEffect transition="in" filter="fade">
                                      <p:cBhvr>
                                        <p:cTn id="60" dur="1000"/>
                                        <p:tgtEl>
                                          <p:spTgt spid="16"/>
                                        </p:tgtEl>
                                      </p:cBhvr>
                                    </p:animEffect>
                                    <p:anim calcmode="lin" valueType="num">
                                      <p:cBhvr>
                                        <p:cTn id="61" dur="1000" fill="hold"/>
                                        <p:tgtEl>
                                          <p:spTgt spid="16"/>
                                        </p:tgtEl>
                                        <p:attrNameLst>
                                          <p:attrName>ppt_x</p:attrName>
                                        </p:attrNameLst>
                                      </p:cBhvr>
                                      <p:tavLst>
                                        <p:tav tm="0">
                                          <p:val>
                                            <p:strVal val="#ppt_x"/>
                                          </p:val>
                                        </p:tav>
                                        <p:tav tm="100000">
                                          <p:val>
                                            <p:strVal val="#ppt_x"/>
                                          </p:val>
                                        </p:tav>
                                      </p:tavLst>
                                    </p:anim>
                                    <p:anim calcmode="lin" valueType="num">
                                      <p:cBhvr>
                                        <p:cTn id="62" dur="1000" fill="hold"/>
                                        <p:tgtEl>
                                          <p:spTgt spid="16"/>
                                        </p:tgtEl>
                                        <p:attrNameLst>
                                          <p:attrName>ppt_y</p:attrName>
                                        </p:attrNameLst>
                                      </p:cBhvr>
                                      <p:tavLst>
                                        <p:tav tm="0">
                                          <p:val>
                                            <p:strVal val="#ppt_y+.1"/>
                                          </p:val>
                                        </p:tav>
                                        <p:tav tm="100000">
                                          <p:val>
                                            <p:strVal val="#ppt_y"/>
                                          </p:val>
                                        </p:tav>
                                      </p:tavLst>
                                    </p:anim>
                                  </p:childTnLst>
                                </p:cTn>
                              </p:par>
                              <p:par>
                                <p:cTn id="63" presetID="42" presetClass="entr" presetSubtype="0" fill="hold" grpId="0" nodeType="withEffect">
                                  <p:stCondLst>
                                    <p:cond delay="0"/>
                                  </p:stCondLst>
                                  <p:childTnLst>
                                    <p:set>
                                      <p:cBhvr>
                                        <p:cTn id="64" dur="1" fill="hold">
                                          <p:stCondLst>
                                            <p:cond delay="0"/>
                                          </p:stCondLst>
                                        </p:cTn>
                                        <p:tgtEl>
                                          <p:spTgt spid="9"/>
                                        </p:tgtEl>
                                        <p:attrNameLst>
                                          <p:attrName>style.visibility</p:attrName>
                                        </p:attrNameLst>
                                      </p:cBhvr>
                                      <p:to>
                                        <p:strVal val="visible"/>
                                      </p:to>
                                    </p:set>
                                    <p:animEffect transition="in" filter="fade">
                                      <p:cBhvr>
                                        <p:cTn id="65" dur="1000"/>
                                        <p:tgtEl>
                                          <p:spTgt spid="9"/>
                                        </p:tgtEl>
                                      </p:cBhvr>
                                    </p:animEffect>
                                    <p:anim calcmode="lin" valueType="num">
                                      <p:cBhvr>
                                        <p:cTn id="66" dur="1000" fill="hold"/>
                                        <p:tgtEl>
                                          <p:spTgt spid="9"/>
                                        </p:tgtEl>
                                        <p:attrNameLst>
                                          <p:attrName>ppt_x</p:attrName>
                                        </p:attrNameLst>
                                      </p:cBhvr>
                                      <p:tavLst>
                                        <p:tav tm="0">
                                          <p:val>
                                            <p:strVal val="#ppt_x"/>
                                          </p:val>
                                        </p:tav>
                                        <p:tav tm="100000">
                                          <p:val>
                                            <p:strVal val="#ppt_x"/>
                                          </p:val>
                                        </p:tav>
                                      </p:tavLst>
                                    </p:anim>
                                    <p:anim calcmode="lin" valueType="num">
                                      <p:cBhvr>
                                        <p:cTn id="67"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animBg="1"/>
      <p:bldP spid="9" grpId="0" animBg="1"/>
      <p:bldP spid="10" grpId="0" animBg="1"/>
      <p:bldP spid="12" grpId="0" animBg="1"/>
      <p:bldP spid="14" grpId="0" animBg="1"/>
      <p:bldP spid="15" grpId="0" animBg="1"/>
      <p:bldP spid="16" grpId="0" animBg="1"/>
      <p:bldP spid="17"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rrow: Right 4">
            <a:extLst>
              <a:ext uri="{FF2B5EF4-FFF2-40B4-BE49-F238E27FC236}">
                <a16:creationId xmlns:a16="http://schemas.microsoft.com/office/drawing/2014/main" id="{CF5170BE-2B61-43BC-BBE1-EDDD0960D6C1}"/>
              </a:ext>
            </a:extLst>
          </p:cNvPr>
          <p:cNvSpPr/>
          <p:nvPr/>
        </p:nvSpPr>
        <p:spPr>
          <a:xfrm>
            <a:off x="827584" y="2085577"/>
            <a:ext cx="2880320" cy="1800200"/>
          </a:xfrm>
          <a:prstGeom prst="rightArrow">
            <a:avLst>
              <a:gd name="adj1" fmla="val 59679"/>
              <a:gd name="adj2" fmla="val 50000"/>
            </a:avLst>
          </a:prstGeom>
          <a:solidFill>
            <a:srgbClr val="C0000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1800" b="1"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METODE KUALITATIF: MENGAMATI</a:t>
            </a:r>
          </a:p>
        </p:txBody>
      </p:sp>
      <p:sp>
        <p:nvSpPr>
          <p:cNvPr id="6" name="Arrow: Right 5">
            <a:extLst>
              <a:ext uri="{FF2B5EF4-FFF2-40B4-BE49-F238E27FC236}">
                <a16:creationId xmlns:a16="http://schemas.microsoft.com/office/drawing/2014/main" id="{FA77795B-3498-40AC-984C-1455C9376079}"/>
              </a:ext>
            </a:extLst>
          </p:cNvPr>
          <p:cNvSpPr/>
          <p:nvPr/>
        </p:nvSpPr>
        <p:spPr>
          <a:xfrm>
            <a:off x="3887926" y="2085577"/>
            <a:ext cx="2880320" cy="1800200"/>
          </a:xfrm>
          <a:prstGeom prst="rightArrow">
            <a:avLst>
              <a:gd name="adj1" fmla="val 59679"/>
              <a:gd name="adj2" fmla="val 50000"/>
            </a:avLst>
          </a:prstGeom>
          <a:solidFill>
            <a:schemeClr val="tx2">
              <a:lumMod val="1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1800" b="1"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METODE KUANTITATIF:</a:t>
            </a:r>
          </a:p>
          <a:p>
            <a:pPr marL="0" marR="0" lvl="0" indent="0" algn="ctr" defTabSz="914400" rtl="0" eaLnBrk="1" fontAlgn="base" latinLnBrk="0" hangingPunct="1">
              <a:lnSpc>
                <a:spcPct val="100000"/>
              </a:lnSpc>
              <a:spcBef>
                <a:spcPct val="0"/>
              </a:spcBef>
              <a:spcAft>
                <a:spcPct val="0"/>
              </a:spcAft>
              <a:buClrTx/>
              <a:buSzTx/>
              <a:buFontTx/>
              <a:buNone/>
              <a:tabLst/>
              <a:defRPr/>
            </a:pPr>
            <a:r>
              <a:rPr lang="en-ID" b="1" dirty="0">
                <a:solidFill>
                  <a:prstClr val="white"/>
                </a:solidFill>
                <a:latin typeface="Arial Rounded MT Bold" panose="020F0704030504030204" pitchFamily="34" charset="0"/>
              </a:rPr>
              <a:t>MENGUKUR</a:t>
            </a:r>
            <a:endParaRPr kumimoji="0" lang="en-ID" sz="1800" b="1"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endParaRPr>
          </a:p>
        </p:txBody>
      </p:sp>
      <p:sp>
        <p:nvSpPr>
          <p:cNvPr id="7" name="TextBox 6">
            <a:extLst>
              <a:ext uri="{FF2B5EF4-FFF2-40B4-BE49-F238E27FC236}">
                <a16:creationId xmlns:a16="http://schemas.microsoft.com/office/drawing/2014/main" id="{2ABAD8EC-E880-420A-B750-F65EED8186DE}"/>
              </a:ext>
            </a:extLst>
          </p:cNvPr>
          <p:cNvSpPr txBox="1"/>
          <p:nvPr/>
        </p:nvSpPr>
        <p:spPr>
          <a:xfrm>
            <a:off x="990207" y="685157"/>
            <a:ext cx="7200800" cy="830997"/>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24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Arial" pitchFamily="34" charset="0"/>
              </a:rPr>
              <a:t>METODE KOMBINASI DESAIN SEQUENTIAL EKSPLORATORY</a:t>
            </a:r>
          </a:p>
        </p:txBody>
      </p:sp>
      <p:sp>
        <p:nvSpPr>
          <p:cNvPr id="8" name="TextBox 7">
            <a:extLst>
              <a:ext uri="{FF2B5EF4-FFF2-40B4-BE49-F238E27FC236}">
                <a16:creationId xmlns:a16="http://schemas.microsoft.com/office/drawing/2014/main" id="{EF3859E5-FCED-418E-A4EE-AF6FED74B707}"/>
              </a:ext>
            </a:extLst>
          </p:cNvPr>
          <p:cNvSpPr txBox="1"/>
          <p:nvPr/>
        </p:nvSpPr>
        <p:spPr>
          <a:xfrm>
            <a:off x="683568" y="4603183"/>
            <a:ext cx="6768752" cy="1569660"/>
          </a:xfrm>
          <a:prstGeom prst="rect">
            <a:avLst/>
          </a:prstGeom>
          <a:noFill/>
        </p:spPr>
        <p:txBody>
          <a:bodyPr wrap="square" rtlCol="0">
            <a:spAutoFit/>
          </a:bodyPr>
          <a:lstStyle/>
          <a:p>
            <a:pPr marL="457200" marR="0" lvl="0" indent="-457200" algn="l" defTabSz="914400" rtl="0" eaLnBrk="1" fontAlgn="base" latinLnBrk="0" hangingPunct="1">
              <a:lnSpc>
                <a:spcPct val="100000"/>
              </a:lnSpc>
              <a:spcBef>
                <a:spcPct val="0"/>
              </a:spcBef>
              <a:spcAft>
                <a:spcPct val="0"/>
              </a:spcAft>
              <a:buClrTx/>
              <a:buSzTx/>
              <a:buFontTx/>
              <a:buAutoNum type="arabicPeriod"/>
              <a:tabLst/>
              <a:defRPr/>
            </a:pPr>
            <a:r>
              <a:rPr kumimoji="0" lang="en-ID" sz="24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Arial" pitchFamily="34" charset="0"/>
              </a:rPr>
              <a:t>JUDUL PENELITIAN = JUDUL PENELITIAN KUALITATIF</a:t>
            </a:r>
          </a:p>
          <a:p>
            <a:pPr marL="457200" marR="0" lvl="0" indent="-457200" algn="l" defTabSz="914400" rtl="0" eaLnBrk="1" fontAlgn="base" latinLnBrk="0" hangingPunct="1">
              <a:lnSpc>
                <a:spcPct val="100000"/>
              </a:lnSpc>
              <a:spcBef>
                <a:spcPct val="0"/>
              </a:spcBef>
              <a:spcAft>
                <a:spcPct val="0"/>
              </a:spcAft>
              <a:buClrTx/>
              <a:buSzTx/>
              <a:buFontTx/>
              <a:buAutoNum type="arabicPeriod"/>
              <a:tabLst/>
              <a:defRPr/>
            </a:pPr>
            <a:r>
              <a:rPr kumimoji="0" lang="en-ID" sz="24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Arial" pitchFamily="34" charset="0"/>
              </a:rPr>
              <a:t>RUMUSAN MASALAH: KUALITATIF+ KUAANTITATIF+ KOMBINASI</a:t>
            </a:r>
          </a:p>
        </p:txBody>
      </p:sp>
      <p:sp>
        <p:nvSpPr>
          <p:cNvPr id="2" name="Oval 1">
            <a:extLst>
              <a:ext uri="{FF2B5EF4-FFF2-40B4-BE49-F238E27FC236}">
                <a16:creationId xmlns:a16="http://schemas.microsoft.com/office/drawing/2014/main" id="{A4999BDD-6E2A-4878-9D29-44FCADE52B2D}"/>
              </a:ext>
            </a:extLst>
          </p:cNvPr>
          <p:cNvSpPr/>
          <p:nvPr/>
        </p:nvSpPr>
        <p:spPr>
          <a:xfrm>
            <a:off x="6948268" y="1988840"/>
            <a:ext cx="2016220" cy="1896937"/>
          </a:xfrm>
          <a:prstGeom prst="ellipse">
            <a:avLst/>
          </a:prstGeom>
          <a:solidFill>
            <a:srgbClr val="7030A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1800" b="0" i="0" u="none" strike="noStrike" kern="1200" cap="none" spc="0" normalizeH="0" baseline="0" noProof="0" dirty="0">
                <a:ln>
                  <a:noFill/>
                </a:ln>
                <a:solidFill>
                  <a:srgbClr val="FFFFFF"/>
                </a:solidFill>
                <a:effectLst/>
                <a:uLnTx/>
                <a:uFillTx/>
                <a:latin typeface="Arial Rounded MT Bold" panose="020F0704030504030204" pitchFamily="34" charset="0"/>
                <a:ea typeface="+mn-ea"/>
                <a:cs typeface="+mn-cs"/>
              </a:rPr>
              <a:t>KESIMPU-LAN</a:t>
            </a:r>
          </a:p>
        </p:txBody>
      </p:sp>
    </p:spTree>
    <p:extLst>
      <p:ext uri="{BB962C8B-B14F-4D97-AF65-F5344CB8AC3E}">
        <p14:creationId xmlns:p14="http://schemas.microsoft.com/office/powerpoint/2010/main" val="39353392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arn(inVertical)">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1000"/>
                                        <p:tgtEl>
                                          <p:spTgt spid="2"/>
                                        </p:tgtEl>
                                      </p:cBhvr>
                                    </p:animEffect>
                                    <p:anim calcmode="lin" valueType="num">
                                      <p:cBhvr>
                                        <p:cTn id="18" dur="1000" fill="hold"/>
                                        <p:tgtEl>
                                          <p:spTgt spid="2"/>
                                        </p:tgtEl>
                                        <p:attrNameLst>
                                          <p:attrName>ppt_x</p:attrName>
                                        </p:attrNameLst>
                                      </p:cBhvr>
                                      <p:tavLst>
                                        <p:tav tm="0">
                                          <p:val>
                                            <p:strVal val="#ppt_x"/>
                                          </p:val>
                                        </p:tav>
                                        <p:tav tm="100000">
                                          <p:val>
                                            <p:strVal val="#ppt_x"/>
                                          </p:val>
                                        </p:tav>
                                      </p:tavLst>
                                    </p:anim>
                                    <p:anim calcmode="lin" valueType="num">
                                      <p:cBhvr>
                                        <p:cTn id="1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grpId="0" nodeType="click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fade">
                                      <p:cBhvr>
                                        <p:cTn id="24" dur="1000"/>
                                        <p:tgtEl>
                                          <p:spTgt spid="8"/>
                                        </p:tgtEl>
                                      </p:cBhvr>
                                    </p:animEffect>
                                    <p:anim calcmode="lin" valueType="num">
                                      <p:cBhvr>
                                        <p:cTn id="25" dur="1000" fill="hold"/>
                                        <p:tgtEl>
                                          <p:spTgt spid="8"/>
                                        </p:tgtEl>
                                        <p:attrNameLst>
                                          <p:attrName>ppt_x</p:attrName>
                                        </p:attrNameLst>
                                      </p:cBhvr>
                                      <p:tavLst>
                                        <p:tav tm="0">
                                          <p:val>
                                            <p:strVal val="#ppt_x"/>
                                          </p:val>
                                        </p:tav>
                                        <p:tav tm="100000">
                                          <p:val>
                                            <p:strVal val="#ppt_x"/>
                                          </p:val>
                                        </p:tav>
                                      </p:tavLst>
                                    </p:anim>
                                    <p:anim calcmode="lin" valueType="num">
                                      <p:cBhvr>
                                        <p:cTn id="26"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8" grpId="0"/>
      <p:bldP spid="2"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lowchart: Document 3">
            <a:extLst>
              <a:ext uri="{FF2B5EF4-FFF2-40B4-BE49-F238E27FC236}">
                <a16:creationId xmlns:a16="http://schemas.microsoft.com/office/drawing/2014/main" id="{D3D6E919-B02B-48FE-85B1-122B84D95757}"/>
              </a:ext>
            </a:extLst>
          </p:cNvPr>
          <p:cNvSpPr/>
          <p:nvPr/>
        </p:nvSpPr>
        <p:spPr>
          <a:xfrm>
            <a:off x="4311433" y="728825"/>
            <a:ext cx="3914554" cy="1440160"/>
          </a:xfrm>
          <a:prstGeom prst="flowChartDocumen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ANALISIS DATA KOMBINASI SEQUENTIAL EXPLORATORY</a:t>
            </a:r>
          </a:p>
        </p:txBody>
      </p:sp>
      <p:sp>
        <p:nvSpPr>
          <p:cNvPr id="5" name="Flowchart: Document 4">
            <a:extLst>
              <a:ext uri="{FF2B5EF4-FFF2-40B4-BE49-F238E27FC236}">
                <a16:creationId xmlns:a16="http://schemas.microsoft.com/office/drawing/2014/main" id="{DE95EEF2-6E1C-4DE5-9E31-07D3C65728CB}"/>
              </a:ext>
            </a:extLst>
          </p:cNvPr>
          <p:cNvSpPr/>
          <p:nvPr/>
        </p:nvSpPr>
        <p:spPr>
          <a:xfrm>
            <a:off x="179522" y="3541147"/>
            <a:ext cx="1872208" cy="1440160"/>
          </a:xfrm>
          <a:prstGeom prst="flowChartDocumen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KUALITATIF</a:t>
            </a:r>
          </a:p>
        </p:txBody>
      </p:sp>
      <p:sp>
        <p:nvSpPr>
          <p:cNvPr id="6" name="Flowchart: Document 5">
            <a:extLst>
              <a:ext uri="{FF2B5EF4-FFF2-40B4-BE49-F238E27FC236}">
                <a16:creationId xmlns:a16="http://schemas.microsoft.com/office/drawing/2014/main" id="{1AE83C1D-1E10-478E-8BBA-BF1A9459EE8E}"/>
              </a:ext>
            </a:extLst>
          </p:cNvPr>
          <p:cNvSpPr/>
          <p:nvPr/>
        </p:nvSpPr>
        <p:spPr>
          <a:xfrm>
            <a:off x="2373990" y="3541147"/>
            <a:ext cx="1937443" cy="1440160"/>
          </a:xfrm>
          <a:prstGeom prst="flowChartDocument">
            <a:avLst/>
          </a:prstGeom>
          <a:solidFill>
            <a:schemeClr val="bg2">
              <a:lumMod val="1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KUANTITATIF </a:t>
            </a:r>
          </a:p>
        </p:txBody>
      </p:sp>
      <p:sp>
        <p:nvSpPr>
          <p:cNvPr id="8" name="Flowchart: Document 7">
            <a:extLst>
              <a:ext uri="{FF2B5EF4-FFF2-40B4-BE49-F238E27FC236}">
                <a16:creationId xmlns:a16="http://schemas.microsoft.com/office/drawing/2014/main" id="{40200588-5B16-4874-9327-76B5903887C3}"/>
              </a:ext>
            </a:extLst>
          </p:cNvPr>
          <p:cNvSpPr/>
          <p:nvPr/>
        </p:nvSpPr>
        <p:spPr>
          <a:xfrm>
            <a:off x="4832569" y="3541147"/>
            <a:ext cx="1728192" cy="1440160"/>
          </a:xfrm>
          <a:prstGeom prst="flowChartDocument">
            <a:avLst/>
          </a:prstGeom>
          <a:solidFill>
            <a:schemeClr val="accent6">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KOMBINASI</a:t>
            </a:r>
          </a:p>
        </p:txBody>
      </p:sp>
      <p:sp>
        <p:nvSpPr>
          <p:cNvPr id="9" name="Flowchart: Document 8">
            <a:extLst>
              <a:ext uri="{FF2B5EF4-FFF2-40B4-BE49-F238E27FC236}">
                <a16:creationId xmlns:a16="http://schemas.microsoft.com/office/drawing/2014/main" id="{43EF6193-5A91-4DEB-B150-681F1207DE43}"/>
              </a:ext>
            </a:extLst>
          </p:cNvPr>
          <p:cNvSpPr/>
          <p:nvPr/>
        </p:nvSpPr>
        <p:spPr>
          <a:xfrm>
            <a:off x="6948264" y="3541147"/>
            <a:ext cx="2016214" cy="1440160"/>
          </a:xfrm>
          <a:prstGeom prst="flowChartDocument">
            <a:avLst/>
          </a:prstGeom>
          <a:solidFill>
            <a:schemeClr val="accent1">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KESIMPULAN </a:t>
            </a:r>
          </a:p>
        </p:txBody>
      </p:sp>
      <p:sp>
        <p:nvSpPr>
          <p:cNvPr id="10" name="Rectangle 9">
            <a:extLst>
              <a:ext uri="{FF2B5EF4-FFF2-40B4-BE49-F238E27FC236}">
                <a16:creationId xmlns:a16="http://schemas.microsoft.com/office/drawing/2014/main" id="{223ABC8E-F293-410C-BBC7-0A5965E7DCF1}"/>
              </a:ext>
            </a:extLst>
          </p:cNvPr>
          <p:cNvSpPr/>
          <p:nvPr/>
        </p:nvSpPr>
        <p:spPr>
          <a:xfrm>
            <a:off x="251534" y="2798496"/>
            <a:ext cx="8712968" cy="360040"/>
          </a:xfrm>
          <a:prstGeom prst="rect">
            <a:avLst/>
          </a:prstGeom>
          <a:solidFill>
            <a:srgbClr val="C0000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Arrow: Striped Right 11">
            <a:extLst>
              <a:ext uri="{FF2B5EF4-FFF2-40B4-BE49-F238E27FC236}">
                <a16:creationId xmlns:a16="http://schemas.microsoft.com/office/drawing/2014/main" id="{B41B079B-01DE-4C98-8CF8-200AB0726B04}"/>
              </a:ext>
            </a:extLst>
          </p:cNvPr>
          <p:cNvSpPr/>
          <p:nvPr/>
        </p:nvSpPr>
        <p:spPr>
          <a:xfrm rot="5400000">
            <a:off x="755586" y="2984874"/>
            <a:ext cx="720080" cy="576064"/>
          </a:xfrm>
          <a:prstGeom prst="stripedRightArrow">
            <a:avLst/>
          </a:prstGeom>
          <a:solidFill>
            <a:srgbClr val="00206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Arrow: Striped Right 13">
            <a:extLst>
              <a:ext uri="{FF2B5EF4-FFF2-40B4-BE49-F238E27FC236}">
                <a16:creationId xmlns:a16="http://schemas.microsoft.com/office/drawing/2014/main" id="{0F0ECE08-0971-4054-9735-73C7230D1376}"/>
              </a:ext>
            </a:extLst>
          </p:cNvPr>
          <p:cNvSpPr/>
          <p:nvPr/>
        </p:nvSpPr>
        <p:spPr>
          <a:xfrm rot="5400000">
            <a:off x="3007507" y="2984874"/>
            <a:ext cx="720080" cy="576064"/>
          </a:xfrm>
          <a:prstGeom prst="stripedRightArrow">
            <a:avLst/>
          </a:prstGeom>
          <a:solidFill>
            <a:srgbClr val="00206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Arrow: Striped Right 14">
            <a:extLst>
              <a:ext uri="{FF2B5EF4-FFF2-40B4-BE49-F238E27FC236}">
                <a16:creationId xmlns:a16="http://schemas.microsoft.com/office/drawing/2014/main" id="{B5E0391F-7B70-4D4D-A336-611F3232565D}"/>
              </a:ext>
            </a:extLst>
          </p:cNvPr>
          <p:cNvSpPr/>
          <p:nvPr/>
        </p:nvSpPr>
        <p:spPr>
          <a:xfrm rot="5400000">
            <a:off x="5510260" y="2895886"/>
            <a:ext cx="720080" cy="576064"/>
          </a:xfrm>
          <a:prstGeom prst="stripedRightArrow">
            <a:avLst/>
          </a:prstGeom>
          <a:solidFill>
            <a:srgbClr val="00206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Arrow: Striped Right 15">
            <a:extLst>
              <a:ext uri="{FF2B5EF4-FFF2-40B4-BE49-F238E27FC236}">
                <a16:creationId xmlns:a16="http://schemas.microsoft.com/office/drawing/2014/main" id="{08D25440-08A2-475C-BDCA-881232695B03}"/>
              </a:ext>
            </a:extLst>
          </p:cNvPr>
          <p:cNvSpPr/>
          <p:nvPr/>
        </p:nvSpPr>
        <p:spPr>
          <a:xfrm rot="5400000">
            <a:off x="7858541" y="2895886"/>
            <a:ext cx="720080" cy="576064"/>
          </a:xfrm>
          <a:prstGeom prst="stripedRightArrow">
            <a:avLst/>
          </a:prstGeom>
          <a:solidFill>
            <a:srgbClr val="00206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Isosceles Triangle 16">
            <a:extLst>
              <a:ext uri="{FF2B5EF4-FFF2-40B4-BE49-F238E27FC236}">
                <a16:creationId xmlns:a16="http://schemas.microsoft.com/office/drawing/2014/main" id="{D8965D07-1CB9-4BEE-9617-6E6973E77A2D}"/>
              </a:ext>
            </a:extLst>
          </p:cNvPr>
          <p:cNvSpPr/>
          <p:nvPr/>
        </p:nvSpPr>
        <p:spPr>
          <a:xfrm>
            <a:off x="827594" y="2100987"/>
            <a:ext cx="7848872" cy="596443"/>
          </a:xfrm>
          <a:prstGeom prst="triangle">
            <a:avLst>
              <a:gd name="adj" fmla="val 77236"/>
            </a:avLst>
          </a:prstGeom>
          <a:solidFill>
            <a:srgbClr val="00206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343912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fade">
                                      <p:cBhvr>
                                        <p:cTn id="12" dur="1000"/>
                                        <p:tgtEl>
                                          <p:spTgt spid="17"/>
                                        </p:tgtEl>
                                      </p:cBhvr>
                                    </p:animEffect>
                                    <p:anim calcmode="lin" valueType="num">
                                      <p:cBhvr>
                                        <p:cTn id="13" dur="1000" fill="hold"/>
                                        <p:tgtEl>
                                          <p:spTgt spid="17"/>
                                        </p:tgtEl>
                                        <p:attrNameLst>
                                          <p:attrName>ppt_x</p:attrName>
                                        </p:attrNameLst>
                                      </p:cBhvr>
                                      <p:tavLst>
                                        <p:tav tm="0">
                                          <p:val>
                                            <p:strVal val="#ppt_x"/>
                                          </p:val>
                                        </p:tav>
                                        <p:tav tm="100000">
                                          <p:val>
                                            <p:strVal val="#ppt_x"/>
                                          </p:val>
                                        </p:tav>
                                      </p:tavLst>
                                    </p:anim>
                                    <p:anim calcmode="lin" valueType="num">
                                      <p:cBhvr>
                                        <p:cTn id="14" dur="1000" fill="hold"/>
                                        <p:tgtEl>
                                          <p:spTgt spid="17"/>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1000"/>
                                        <p:tgtEl>
                                          <p:spTgt spid="10"/>
                                        </p:tgtEl>
                                      </p:cBhvr>
                                    </p:animEffect>
                                    <p:anim calcmode="lin" valueType="num">
                                      <p:cBhvr>
                                        <p:cTn id="18" dur="1000" fill="hold"/>
                                        <p:tgtEl>
                                          <p:spTgt spid="10"/>
                                        </p:tgtEl>
                                        <p:attrNameLst>
                                          <p:attrName>ppt_x</p:attrName>
                                        </p:attrNameLst>
                                      </p:cBhvr>
                                      <p:tavLst>
                                        <p:tav tm="0">
                                          <p:val>
                                            <p:strVal val="#ppt_x"/>
                                          </p:val>
                                        </p:tav>
                                        <p:tav tm="100000">
                                          <p:val>
                                            <p:strVal val="#ppt_x"/>
                                          </p:val>
                                        </p:tav>
                                      </p:tavLst>
                                    </p:anim>
                                    <p:anim calcmode="lin" valueType="num">
                                      <p:cBhvr>
                                        <p:cTn id="19"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grpId="0" nodeType="click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1000"/>
                                        <p:tgtEl>
                                          <p:spTgt spid="12"/>
                                        </p:tgtEl>
                                      </p:cBhvr>
                                    </p:animEffect>
                                    <p:anim calcmode="lin" valueType="num">
                                      <p:cBhvr>
                                        <p:cTn id="25" dur="1000" fill="hold"/>
                                        <p:tgtEl>
                                          <p:spTgt spid="12"/>
                                        </p:tgtEl>
                                        <p:attrNameLst>
                                          <p:attrName>ppt_x</p:attrName>
                                        </p:attrNameLst>
                                      </p:cBhvr>
                                      <p:tavLst>
                                        <p:tav tm="0">
                                          <p:val>
                                            <p:strVal val="#ppt_x"/>
                                          </p:val>
                                        </p:tav>
                                        <p:tav tm="100000">
                                          <p:val>
                                            <p:strVal val="#ppt_x"/>
                                          </p:val>
                                        </p:tav>
                                      </p:tavLst>
                                    </p:anim>
                                    <p:anim calcmode="lin" valueType="num">
                                      <p:cBhvr>
                                        <p:cTn id="26" dur="1000" fill="hold"/>
                                        <p:tgtEl>
                                          <p:spTgt spid="12"/>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1000"/>
                                        <p:tgtEl>
                                          <p:spTgt spid="5"/>
                                        </p:tgtEl>
                                      </p:cBhvr>
                                    </p:animEffect>
                                    <p:anim calcmode="lin" valueType="num">
                                      <p:cBhvr>
                                        <p:cTn id="30" dur="1000" fill="hold"/>
                                        <p:tgtEl>
                                          <p:spTgt spid="5"/>
                                        </p:tgtEl>
                                        <p:attrNameLst>
                                          <p:attrName>ppt_x</p:attrName>
                                        </p:attrNameLst>
                                      </p:cBhvr>
                                      <p:tavLst>
                                        <p:tav tm="0">
                                          <p:val>
                                            <p:strVal val="#ppt_x"/>
                                          </p:val>
                                        </p:tav>
                                        <p:tav tm="100000">
                                          <p:val>
                                            <p:strVal val="#ppt_x"/>
                                          </p:val>
                                        </p:tav>
                                      </p:tavLst>
                                    </p:anim>
                                    <p:anim calcmode="lin" valueType="num">
                                      <p:cBhvr>
                                        <p:cTn id="31" dur="1000" fill="hold"/>
                                        <p:tgtEl>
                                          <p:spTgt spid="5"/>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6"/>
                                        </p:tgtEl>
                                        <p:attrNameLst>
                                          <p:attrName>style.visibility</p:attrName>
                                        </p:attrNameLst>
                                      </p:cBhvr>
                                      <p:to>
                                        <p:strVal val="visible"/>
                                      </p:to>
                                    </p:set>
                                    <p:animEffect transition="in" filter="fade">
                                      <p:cBhvr>
                                        <p:cTn id="34" dur="1000"/>
                                        <p:tgtEl>
                                          <p:spTgt spid="6"/>
                                        </p:tgtEl>
                                      </p:cBhvr>
                                    </p:animEffect>
                                    <p:anim calcmode="lin" valueType="num">
                                      <p:cBhvr>
                                        <p:cTn id="35" dur="1000" fill="hold"/>
                                        <p:tgtEl>
                                          <p:spTgt spid="6"/>
                                        </p:tgtEl>
                                        <p:attrNameLst>
                                          <p:attrName>ppt_x</p:attrName>
                                        </p:attrNameLst>
                                      </p:cBhvr>
                                      <p:tavLst>
                                        <p:tav tm="0">
                                          <p:val>
                                            <p:strVal val="#ppt_x"/>
                                          </p:val>
                                        </p:tav>
                                        <p:tav tm="100000">
                                          <p:val>
                                            <p:strVal val="#ppt_x"/>
                                          </p:val>
                                        </p:tav>
                                      </p:tavLst>
                                    </p:anim>
                                    <p:anim calcmode="lin" valueType="num">
                                      <p:cBhvr>
                                        <p:cTn id="36"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42" presetClass="entr" presetSubtype="0" fill="hold" grpId="0" nodeType="clickEffect">
                                  <p:stCondLst>
                                    <p:cond delay="0"/>
                                  </p:stCondLst>
                                  <p:childTnLst>
                                    <p:set>
                                      <p:cBhvr>
                                        <p:cTn id="40" dur="1" fill="hold">
                                          <p:stCondLst>
                                            <p:cond delay="0"/>
                                          </p:stCondLst>
                                        </p:cTn>
                                        <p:tgtEl>
                                          <p:spTgt spid="14"/>
                                        </p:tgtEl>
                                        <p:attrNameLst>
                                          <p:attrName>style.visibility</p:attrName>
                                        </p:attrNameLst>
                                      </p:cBhvr>
                                      <p:to>
                                        <p:strVal val="visible"/>
                                      </p:to>
                                    </p:set>
                                    <p:animEffect transition="in" filter="fade">
                                      <p:cBhvr>
                                        <p:cTn id="41" dur="1000"/>
                                        <p:tgtEl>
                                          <p:spTgt spid="14"/>
                                        </p:tgtEl>
                                      </p:cBhvr>
                                    </p:animEffect>
                                    <p:anim calcmode="lin" valueType="num">
                                      <p:cBhvr>
                                        <p:cTn id="42" dur="1000" fill="hold"/>
                                        <p:tgtEl>
                                          <p:spTgt spid="14"/>
                                        </p:tgtEl>
                                        <p:attrNameLst>
                                          <p:attrName>ppt_x</p:attrName>
                                        </p:attrNameLst>
                                      </p:cBhvr>
                                      <p:tavLst>
                                        <p:tav tm="0">
                                          <p:val>
                                            <p:strVal val="#ppt_x"/>
                                          </p:val>
                                        </p:tav>
                                        <p:tav tm="100000">
                                          <p:val>
                                            <p:strVal val="#ppt_x"/>
                                          </p:val>
                                        </p:tav>
                                      </p:tavLst>
                                    </p:anim>
                                    <p:anim calcmode="lin" valueType="num">
                                      <p:cBhvr>
                                        <p:cTn id="43"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42" presetClass="entr" presetSubtype="0" fill="hold" grpId="0" nodeType="clickEffect">
                                  <p:stCondLst>
                                    <p:cond delay="0"/>
                                  </p:stCondLst>
                                  <p:childTnLst>
                                    <p:set>
                                      <p:cBhvr>
                                        <p:cTn id="47" dur="1" fill="hold">
                                          <p:stCondLst>
                                            <p:cond delay="0"/>
                                          </p:stCondLst>
                                        </p:cTn>
                                        <p:tgtEl>
                                          <p:spTgt spid="15"/>
                                        </p:tgtEl>
                                        <p:attrNameLst>
                                          <p:attrName>style.visibility</p:attrName>
                                        </p:attrNameLst>
                                      </p:cBhvr>
                                      <p:to>
                                        <p:strVal val="visible"/>
                                      </p:to>
                                    </p:set>
                                    <p:animEffect transition="in" filter="fade">
                                      <p:cBhvr>
                                        <p:cTn id="48" dur="1000"/>
                                        <p:tgtEl>
                                          <p:spTgt spid="15"/>
                                        </p:tgtEl>
                                      </p:cBhvr>
                                    </p:animEffect>
                                    <p:anim calcmode="lin" valueType="num">
                                      <p:cBhvr>
                                        <p:cTn id="49" dur="1000" fill="hold"/>
                                        <p:tgtEl>
                                          <p:spTgt spid="15"/>
                                        </p:tgtEl>
                                        <p:attrNameLst>
                                          <p:attrName>ppt_x</p:attrName>
                                        </p:attrNameLst>
                                      </p:cBhvr>
                                      <p:tavLst>
                                        <p:tav tm="0">
                                          <p:val>
                                            <p:strVal val="#ppt_x"/>
                                          </p:val>
                                        </p:tav>
                                        <p:tav tm="100000">
                                          <p:val>
                                            <p:strVal val="#ppt_x"/>
                                          </p:val>
                                        </p:tav>
                                      </p:tavLst>
                                    </p:anim>
                                    <p:anim calcmode="lin" valueType="num">
                                      <p:cBhvr>
                                        <p:cTn id="50" dur="1000" fill="hold"/>
                                        <p:tgtEl>
                                          <p:spTgt spid="15"/>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8"/>
                                        </p:tgtEl>
                                        <p:attrNameLst>
                                          <p:attrName>style.visibility</p:attrName>
                                        </p:attrNameLst>
                                      </p:cBhvr>
                                      <p:to>
                                        <p:strVal val="visible"/>
                                      </p:to>
                                    </p:set>
                                    <p:animEffect transition="in" filter="fade">
                                      <p:cBhvr>
                                        <p:cTn id="53" dur="1000"/>
                                        <p:tgtEl>
                                          <p:spTgt spid="8"/>
                                        </p:tgtEl>
                                      </p:cBhvr>
                                    </p:animEffect>
                                    <p:anim calcmode="lin" valueType="num">
                                      <p:cBhvr>
                                        <p:cTn id="54" dur="1000" fill="hold"/>
                                        <p:tgtEl>
                                          <p:spTgt spid="8"/>
                                        </p:tgtEl>
                                        <p:attrNameLst>
                                          <p:attrName>ppt_x</p:attrName>
                                        </p:attrNameLst>
                                      </p:cBhvr>
                                      <p:tavLst>
                                        <p:tav tm="0">
                                          <p:val>
                                            <p:strVal val="#ppt_x"/>
                                          </p:val>
                                        </p:tav>
                                        <p:tav tm="100000">
                                          <p:val>
                                            <p:strVal val="#ppt_x"/>
                                          </p:val>
                                        </p:tav>
                                      </p:tavLst>
                                    </p:anim>
                                    <p:anim calcmode="lin" valueType="num">
                                      <p:cBhvr>
                                        <p:cTn id="55"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56" fill="hold">
                      <p:stCondLst>
                        <p:cond delay="indefinite"/>
                      </p:stCondLst>
                      <p:childTnLst>
                        <p:par>
                          <p:cTn id="57" fill="hold">
                            <p:stCondLst>
                              <p:cond delay="0"/>
                            </p:stCondLst>
                            <p:childTnLst>
                              <p:par>
                                <p:cTn id="58" presetID="42" presetClass="entr" presetSubtype="0" fill="hold" grpId="0" nodeType="clickEffect">
                                  <p:stCondLst>
                                    <p:cond delay="0"/>
                                  </p:stCondLst>
                                  <p:childTnLst>
                                    <p:set>
                                      <p:cBhvr>
                                        <p:cTn id="59" dur="1" fill="hold">
                                          <p:stCondLst>
                                            <p:cond delay="0"/>
                                          </p:stCondLst>
                                        </p:cTn>
                                        <p:tgtEl>
                                          <p:spTgt spid="16"/>
                                        </p:tgtEl>
                                        <p:attrNameLst>
                                          <p:attrName>style.visibility</p:attrName>
                                        </p:attrNameLst>
                                      </p:cBhvr>
                                      <p:to>
                                        <p:strVal val="visible"/>
                                      </p:to>
                                    </p:set>
                                    <p:animEffect transition="in" filter="fade">
                                      <p:cBhvr>
                                        <p:cTn id="60" dur="1000"/>
                                        <p:tgtEl>
                                          <p:spTgt spid="16"/>
                                        </p:tgtEl>
                                      </p:cBhvr>
                                    </p:animEffect>
                                    <p:anim calcmode="lin" valueType="num">
                                      <p:cBhvr>
                                        <p:cTn id="61" dur="1000" fill="hold"/>
                                        <p:tgtEl>
                                          <p:spTgt spid="16"/>
                                        </p:tgtEl>
                                        <p:attrNameLst>
                                          <p:attrName>ppt_x</p:attrName>
                                        </p:attrNameLst>
                                      </p:cBhvr>
                                      <p:tavLst>
                                        <p:tav tm="0">
                                          <p:val>
                                            <p:strVal val="#ppt_x"/>
                                          </p:val>
                                        </p:tav>
                                        <p:tav tm="100000">
                                          <p:val>
                                            <p:strVal val="#ppt_x"/>
                                          </p:val>
                                        </p:tav>
                                      </p:tavLst>
                                    </p:anim>
                                    <p:anim calcmode="lin" valueType="num">
                                      <p:cBhvr>
                                        <p:cTn id="62" dur="1000" fill="hold"/>
                                        <p:tgtEl>
                                          <p:spTgt spid="16"/>
                                        </p:tgtEl>
                                        <p:attrNameLst>
                                          <p:attrName>ppt_y</p:attrName>
                                        </p:attrNameLst>
                                      </p:cBhvr>
                                      <p:tavLst>
                                        <p:tav tm="0">
                                          <p:val>
                                            <p:strVal val="#ppt_y+.1"/>
                                          </p:val>
                                        </p:tav>
                                        <p:tav tm="100000">
                                          <p:val>
                                            <p:strVal val="#ppt_y"/>
                                          </p:val>
                                        </p:tav>
                                      </p:tavLst>
                                    </p:anim>
                                  </p:childTnLst>
                                </p:cTn>
                              </p:par>
                              <p:par>
                                <p:cTn id="63" presetID="42" presetClass="entr" presetSubtype="0" fill="hold" grpId="0" nodeType="withEffect">
                                  <p:stCondLst>
                                    <p:cond delay="0"/>
                                  </p:stCondLst>
                                  <p:childTnLst>
                                    <p:set>
                                      <p:cBhvr>
                                        <p:cTn id="64" dur="1" fill="hold">
                                          <p:stCondLst>
                                            <p:cond delay="0"/>
                                          </p:stCondLst>
                                        </p:cTn>
                                        <p:tgtEl>
                                          <p:spTgt spid="9"/>
                                        </p:tgtEl>
                                        <p:attrNameLst>
                                          <p:attrName>style.visibility</p:attrName>
                                        </p:attrNameLst>
                                      </p:cBhvr>
                                      <p:to>
                                        <p:strVal val="visible"/>
                                      </p:to>
                                    </p:set>
                                    <p:animEffect transition="in" filter="fade">
                                      <p:cBhvr>
                                        <p:cTn id="65" dur="1000"/>
                                        <p:tgtEl>
                                          <p:spTgt spid="9"/>
                                        </p:tgtEl>
                                      </p:cBhvr>
                                    </p:animEffect>
                                    <p:anim calcmode="lin" valueType="num">
                                      <p:cBhvr>
                                        <p:cTn id="66" dur="1000" fill="hold"/>
                                        <p:tgtEl>
                                          <p:spTgt spid="9"/>
                                        </p:tgtEl>
                                        <p:attrNameLst>
                                          <p:attrName>ppt_x</p:attrName>
                                        </p:attrNameLst>
                                      </p:cBhvr>
                                      <p:tavLst>
                                        <p:tav tm="0">
                                          <p:val>
                                            <p:strVal val="#ppt_x"/>
                                          </p:val>
                                        </p:tav>
                                        <p:tav tm="100000">
                                          <p:val>
                                            <p:strVal val="#ppt_x"/>
                                          </p:val>
                                        </p:tav>
                                      </p:tavLst>
                                    </p:anim>
                                    <p:anim calcmode="lin" valueType="num">
                                      <p:cBhvr>
                                        <p:cTn id="67"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animBg="1"/>
      <p:bldP spid="9" grpId="0" animBg="1"/>
      <p:bldP spid="10" grpId="0" animBg="1"/>
      <p:bldP spid="12" grpId="0" animBg="1"/>
      <p:bldP spid="14" grpId="0" animBg="1"/>
      <p:bldP spid="15" grpId="0" animBg="1"/>
      <p:bldP spid="16" grpId="0" animBg="1"/>
      <p:bldP spid="17"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triped Right Arrow 4"/>
          <p:cNvSpPr/>
          <p:nvPr/>
        </p:nvSpPr>
        <p:spPr>
          <a:xfrm>
            <a:off x="683568" y="692696"/>
            <a:ext cx="4248472" cy="2448272"/>
          </a:xfrm>
          <a:prstGeom prst="stripedRightArrow">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Arial Rounded MT Bold" pitchFamily="34" charset="0"/>
                <a:ea typeface="+mn-ea"/>
                <a:cs typeface="+mn-cs"/>
              </a:rPr>
              <a:t>RESEARCH:</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Rounded MT Bold" pitchFamily="34" charset="0"/>
                <a:ea typeface="+mn-ea"/>
                <a:cs typeface="+mn-cs"/>
              </a:rPr>
              <a:t> MENELITI MENGHASILKAN RANCANGAN PRODUK</a:t>
            </a:r>
          </a:p>
        </p:txBody>
      </p:sp>
      <p:sp>
        <p:nvSpPr>
          <p:cNvPr id="6" name="Striped Right Arrow 5"/>
          <p:cNvSpPr/>
          <p:nvPr/>
        </p:nvSpPr>
        <p:spPr>
          <a:xfrm>
            <a:off x="714104" y="4005064"/>
            <a:ext cx="7279244" cy="2448272"/>
          </a:xfrm>
          <a:prstGeom prst="stripedRightArrow">
            <a:avLst/>
          </a:prstGeom>
          <a:solidFill>
            <a:schemeClr val="bg2">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Arial Rounded MT Bold" pitchFamily="34" charset="0"/>
                <a:ea typeface="+mn-ea"/>
                <a:cs typeface="+mn-cs"/>
              </a:rPr>
              <a:t>DEVELOPMENT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Rounded MT Bold" pitchFamily="34" charset="0"/>
                <a:ea typeface="+mn-ea"/>
                <a:cs typeface="+mn-cs"/>
              </a:rPr>
              <a:t> MEMBUAT PRODUK DAN MENGUJINYA  SECARA BERULANG-ULANG (MET KUAN EKSPERIMEN)</a:t>
            </a:r>
          </a:p>
        </p:txBody>
      </p:sp>
      <p:sp>
        <p:nvSpPr>
          <p:cNvPr id="2" name="Oval Callout 1"/>
          <p:cNvSpPr/>
          <p:nvPr/>
        </p:nvSpPr>
        <p:spPr>
          <a:xfrm>
            <a:off x="5887483" y="116632"/>
            <a:ext cx="2808312" cy="2160240"/>
          </a:xfrm>
          <a:prstGeom prst="wedgeEllipseCallout">
            <a:avLst>
              <a:gd name="adj1" fmla="val -96991"/>
              <a:gd name="adj2" fmla="val 20889"/>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Tahoma"/>
                <a:ea typeface="+mn-ea"/>
                <a:cs typeface="+mn-cs"/>
              </a:rPr>
              <a:t>BISA DG KUAN,</a:t>
            </a:r>
            <a:r>
              <a:rPr kumimoji="0" lang="en-US" sz="1800" b="0" i="0" u="none" strike="noStrike" kern="1200" cap="none" spc="0" normalizeH="0" noProof="0" dirty="0">
                <a:ln>
                  <a:noFill/>
                </a:ln>
                <a:solidFill>
                  <a:prstClr val="white"/>
                </a:solidFill>
                <a:effectLst/>
                <a:uLnTx/>
                <a:uFillTx/>
                <a:latin typeface="Tahoma"/>
                <a:ea typeface="+mn-ea"/>
                <a:cs typeface="+mn-cs"/>
              </a:rPr>
              <a:t> KUAL DAN MIEXD</a:t>
            </a:r>
            <a:endParaRPr kumimoji="0" lang="en-US" sz="1800" b="0" i="0" u="none" strike="noStrike" kern="1200" cap="none" spc="0" normalizeH="0" baseline="0" noProof="0" dirty="0">
              <a:ln>
                <a:noFill/>
              </a:ln>
              <a:solidFill>
                <a:prstClr val="white"/>
              </a:solidFill>
              <a:effectLst/>
              <a:uLnTx/>
              <a:uFillTx/>
              <a:latin typeface="Tahoma"/>
              <a:ea typeface="+mn-ea"/>
              <a:cs typeface="+mn-cs"/>
            </a:endParaRPr>
          </a:p>
        </p:txBody>
      </p:sp>
      <p:sp>
        <p:nvSpPr>
          <p:cNvPr id="7" name="Oval Callout 6"/>
          <p:cNvSpPr/>
          <p:nvPr/>
        </p:nvSpPr>
        <p:spPr>
          <a:xfrm>
            <a:off x="4483327" y="2255464"/>
            <a:ext cx="2808312" cy="2160240"/>
          </a:xfrm>
          <a:prstGeom prst="wedgeEllipseCallout">
            <a:avLst>
              <a:gd name="adj1" fmla="val -91472"/>
              <a:gd name="adj2" fmla="val 55326"/>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Tahoma"/>
                <a:ea typeface="+mn-ea"/>
                <a:cs typeface="+mn-cs"/>
              </a:rPr>
              <a:t>PENGUJIAN</a:t>
            </a:r>
            <a:r>
              <a:rPr kumimoji="0" lang="en-US" sz="1800" b="0" i="0" u="none" strike="noStrike" kern="1200" cap="none" spc="0" normalizeH="0" noProof="0" dirty="0">
                <a:ln>
                  <a:noFill/>
                </a:ln>
                <a:solidFill>
                  <a:prstClr val="white"/>
                </a:solidFill>
                <a:effectLst/>
                <a:uLnTx/>
                <a:uFillTx/>
                <a:latin typeface="Tahoma"/>
                <a:ea typeface="+mn-ea"/>
                <a:cs typeface="+mn-cs"/>
              </a:rPr>
              <a:t> PRODUK DG EKSPERIMEN</a:t>
            </a:r>
            <a:endParaRPr kumimoji="0" lang="en-US" sz="1800" b="0" i="0" u="none" strike="noStrike" kern="1200" cap="none" spc="0" normalizeH="0" baseline="0" noProof="0" dirty="0">
              <a:ln>
                <a:noFill/>
              </a:ln>
              <a:solidFill>
                <a:prstClr val="white"/>
              </a:solidFill>
              <a:effectLst/>
              <a:uLnTx/>
              <a:uFillTx/>
              <a:latin typeface="Tahoma"/>
              <a:ea typeface="+mn-ea"/>
              <a:cs typeface="+mn-cs"/>
            </a:endParaRPr>
          </a:p>
        </p:txBody>
      </p:sp>
      <p:sp>
        <p:nvSpPr>
          <p:cNvPr id="3" name="Rectangle 2"/>
          <p:cNvSpPr/>
          <p:nvPr/>
        </p:nvSpPr>
        <p:spPr>
          <a:xfrm>
            <a:off x="714104" y="332656"/>
            <a:ext cx="1049584" cy="864096"/>
          </a:xfrm>
          <a:prstGeom prst="rect">
            <a:avLst/>
          </a:prstGeom>
          <a:solidFill>
            <a:schemeClr val="bg2">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a:ln>
                  <a:noFill/>
                </a:ln>
                <a:solidFill>
                  <a:prstClr val="white"/>
                </a:solidFill>
                <a:effectLst/>
                <a:uLnTx/>
                <a:uFillTx/>
                <a:latin typeface="Adobe Gothic Std B" pitchFamily="34" charset="-128"/>
                <a:ea typeface="Adobe Gothic Std B" pitchFamily="34" charset="-128"/>
                <a:cs typeface="+mn-cs"/>
              </a:rPr>
              <a:t>R</a:t>
            </a:r>
          </a:p>
        </p:txBody>
      </p:sp>
      <p:sp>
        <p:nvSpPr>
          <p:cNvPr id="8" name="Rectangle 7"/>
          <p:cNvSpPr/>
          <p:nvPr/>
        </p:nvSpPr>
        <p:spPr>
          <a:xfrm>
            <a:off x="714104" y="3717032"/>
            <a:ext cx="1049584" cy="864096"/>
          </a:xfrm>
          <a:prstGeom prst="rect">
            <a:avLst/>
          </a:prstGeom>
          <a:solidFill>
            <a:srgbClr val="C0000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a:ln>
                  <a:noFill/>
                </a:ln>
                <a:solidFill>
                  <a:prstClr val="white"/>
                </a:solidFill>
                <a:effectLst/>
                <a:uLnTx/>
                <a:uFillTx/>
                <a:latin typeface="Adobe Gothic Std B" pitchFamily="34" charset="-128"/>
                <a:ea typeface="Adobe Gothic Std B" pitchFamily="34" charset="-128"/>
                <a:cs typeface="+mn-cs"/>
              </a:rPr>
              <a:t>D</a:t>
            </a:r>
          </a:p>
        </p:txBody>
      </p:sp>
    </p:spTree>
    <p:extLst>
      <p:ext uri="{BB962C8B-B14F-4D97-AF65-F5344CB8AC3E}">
        <p14:creationId xmlns:p14="http://schemas.microsoft.com/office/powerpoint/2010/main" val="3839159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additive="base">
                                        <p:cTn id="25" dur="500" fill="hold"/>
                                        <p:tgtEl>
                                          <p:spTgt spid="8"/>
                                        </p:tgtEl>
                                        <p:attrNameLst>
                                          <p:attrName>ppt_x</p:attrName>
                                        </p:attrNameLst>
                                      </p:cBhvr>
                                      <p:tavLst>
                                        <p:tav tm="0">
                                          <p:val>
                                            <p:strVal val="#ppt_x"/>
                                          </p:val>
                                        </p:tav>
                                        <p:tav tm="100000">
                                          <p:val>
                                            <p:strVal val="#ppt_x"/>
                                          </p:val>
                                        </p:tav>
                                      </p:tavLst>
                                    </p:anim>
                                    <p:anim calcmode="lin" valueType="num">
                                      <p:cBhvr additive="base">
                                        <p:cTn id="26"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additive="base">
                                        <p:cTn id="31" dur="500" fill="hold"/>
                                        <p:tgtEl>
                                          <p:spTgt spid="6"/>
                                        </p:tgtEl>
                                        <p:attrNameLst>
                                          <p:attrName>ppt_x</p:attrName>
                                        </p:attrNameLst>
                                      </p:cBhvr>
                                      <p:tavLst>
                                        <p:tav tm="0">
                                          <p:val>
                                            <p:strVal val="#ppt_x"/>
                                          </p:val>
                                        </p:tav>
                                        <p:tav tm="100000">
                                          <p:val>
                                            <p:strVal val="#ppt_x"/>
                                          </p:val>
                                        </p:tav>
                                      </p:tavLst>
                                    </p:anim>
                                    <p:anim calcmode="lin" valueType="num">
                                      <p:cBhvr additive="base">
                                        <p:cTn id="32"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42" presetClass="entr" presetSubtype="0" fill="hold" grpId="0" nodeType="clickEffect">
                                  <p:stCondLst>
                                    <p:cond delay="0"/>
                                  </p:stCondLst>
                                  <p:childTnLst>
                                    <p:set>
                                      <p:cBhvr>
                                        <p:cTn id="36" dur="1" fill="hold">
                                          <p:stCondLst>
                                            <p:cond delay="0"/>
                                          </p:stCondLst>
                                        </p:cTn>
                                        <p:tgtEl>
                                          <p:spTgt spid="7"/>
                                        </p:tgtEl>
                                        <p:attrNameLst>
                                          <p:attrName>style.visibility</p:attrName>
                                        </p:attrNameLst>
                                      </p:cBhvr>
                                      <p:to>
                                        <p:strVal val="visible"/>
                                      </p:to>
                                    </p:set>
                                    <p:animEffect transition="in" filter="fade">
                                      <p:cBhvr>
                                        <p:cTn id="37" dur="1000"/>
                                        <p:tgtEl>
                                          <p:spTgt spid="7"/>
                                        </p:tgtEl>
                                      </p:cBhvr>
                                    </p:animEffect>
                                    <p:anim calcmode="lin" valueType="num">
                                      <p:cBhvr>
                                        <p:cTn id="38" dur="1000" fill="hold"/>
                                        <p:tgtEl>
                                          <p:spTgt spid="7"/>
                                        </p:tgtEl>
                                        <p:attrNameLst>
                                          <p:attrName>ppt_x</p:attrName>
                                        </p:attrNameLst>
                                      </p:cBhvr>
                                      <p:tavLst>
                                        <p:tav tm="0">
                                          <p:val>
                                            <p:strVal val="#ppt_x"/>
                                          </p:val>
                                        </p:tav>
                                        <p:tav tm="100000">
                                          <p:val>
                                            <p:strVal val="#ppt_x"/>
                                          </p:val>
                                        </p:tav>
                                      </p:tavLst>
                                    </p:anim>
                                    <p:anim calcmode="lin" valueType="num">
                                      <p:cBhvr>
                                        <p:cTn id="3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2" grpId="0" animBg="1"/>
      <p:bldP spid="7" grpId="0" animBg="1"/>
      <p:bldP spid="3" grpId="0" animBg="1"/>
      <p:bldP spid="8"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EB84EF9-05DF-4452-98F2-7D593F759BCB}"/>
              </a:ext>
            </a:extLst>
          </p:cNvPr>
          <p:cNvSpPr/>
          <p:nvPr/>
        </p:nvSpPr>
        <p:spPr>
          <a:xfrm>
            <a:off x="539552" y="476672"/>
            <a:ext cx="3725700" cy="923330"/>
          </a:xfrm>
          <a:prstGeom prst="rect">
            <a:avLst/>
          </a:prstGeom>
          <a:noFill/>
        </p:spPr>
        <p:txBody>
          <a:bodyPr wrap="none" lIns="91440" tIns="45720" rIns="91440" bIns="45720">
            <a:spAutoFit/>
          </a:bodyPr>
          <a:lstStyle/>
          <a:p>
            <a:pPr algn="ctr"/>
            <a:r>
              <a:rPr lang="en-US" sz="5400" b="1" cap="none" spc="0" dirty="0">
                <a:ln/>
                <a:pattFill prst="dkUpDiag">
                  <a:fgClr>
                    <a:schemeClr val="bg1">
                      <a:lumMod val="50000"/>
                    </a:schemeClr>
                  </a:fgClr>
                  <a:bgClr>
                    <a:schemeClr val="tx1">
                      <a:lumMod val="75000"/>
                      <a:lumOff val="25000"/>
                    </a:schemeClr>
                  </a:bgClr>
                </a:pattFill>
                <a:effectLst>
                  <a:outerShdw blurRad="38100" dist="19050" dir="2700000" algn="tl" rotWithShape="0">
                    <a:schemeClr val="dk1">
                      <a:lumMod val="50000"/>
                      <a:alpha val="40000"/>
                    </a:schemeClr>
                  </a:outerShdw>
                </a:effectLst>
              </a:rPr>
              <a:t>PENELITIAN </a:t>
            </a:r>
          </a:p>
        </p:txBody>
      </p:sp>
      <p:sp>
        <p:nvSpPr>
          <p:cNvPr id="3" name="Rectangle 2">
            <a:extLst>
              <a:ext uri="{FF2B5EF4-FFF2-40B4-BE49-F238E27FC236}">
                <a16:creationId xmlns:a16="http://schemas.microsoft.com/office/drawing/2014/main" id="{83AD69E2-E300-4F82-92FF-EA53FF7E1315}"/>
              </a:ext>
            </a:extLst>
          </p:cNvPr>
          <p:cNvSpPr/>
          <p:nvPr/>
        </p:nvSpPr>
        <p:spPr>
          <a:xfrm>
            <a:off x="3851920" y="3735201"/>
            <a:ext cx="3578032" cy="923330"/>
          </a:xfrm>
          <a:prstGeom prst="rect">
            <a:avLst/>
          </a:prstGeom>
          <a:noFill/>
        </p:spPr>
        <p:txBody>
          <a:bodyPr wrap="none" lIns="91440" tIns="45720" rIns="91440" bIns="45720">
            <a:spAutoFit/>
          </a:bodyPr>
          <a:lstStyle/>
          <a:p>
            <a:pPr algn="ctr"/>
            <a:r>
              <a:rPr lang="en-US" sz="5400" b="1" dirty="0">
                <a:ln/>
                <a:pattFill prst="dkUpDiag">
                  <a:fgClr>
                    <a:schemeClr val="bg1">
                      <a:lumMod val="50000"/>
                    </a:schemeClr>
                  </a:fgClr>
                  <a:bgClr>
                    <a:schemeClr val="tx1">
                      <a:lumMod val="75000"/>
                      <a:lumOff val="25000"/>
                    </a:schemeClr>
                  </a:bgClr>
                </a:pattFill>
                <a:effectLst>
                  <a:outerShdw blurRad="38100" dist="19050" dir="2700000" algn="tl" rotWithShape="0">
                    <a:schemeClr val="dk1">
                      <a:lumMod val="50000"/>
                      <a:alpha val="40000"/>
                    </a:schemeClr>
                  </a:outerShdw>
                </a:effectLst>
              </a:rPr>
              <a:t>TINDAKAN </a:t>
            </a:r>
            <a:r>
              <a:rPr lang="en-US" sz="5400" b="1" cap="none" spc="0" dirty="0">
                <a:ln/>
                <a:pattFill prst="dkUpDiag">
                  <a:fgClr>
                    <a:schemeClr val="bg1">
                      <a:lumMod val="50000"/>
                    </a:schemeClr>
                  </a:fgClr>
                  <a:bgClr>
                    <a:schemeClr val="tx1">
                      <a:lumMod val="75000"/>
                      <a:lumOff val="25000"/>
                    </a:schemeClr>
                  </a:bgClr>
                </a:pattFill>
                <a:effectLst>
                  <a:outerShdw blurRad="38100" dist="19050" dir="2700000" algn="tl" rotWithShape="0">
                    <a:schemeClr val="dk1">
                      <a:lumMod val="50000"/>
                      <a:alpha val="40000"/>
                    </a:schemeClr>
                  </a:outerShdw>
                </a:effectLst>
              </a:rPr>
              <a:t> </a:t>
            </a:r>
          </a:p>
        </p:txBody>
      </p:sp>
      <p:sp>
        <p:nvSpPr>
          <p:cNvPr id="4" name="Arrow: Striped Right 3">
            <a:extLst>
              <a:ext uri="{FF2B5EF4-FFF2-40B4-BE49-F238E27FC236}">
                <a16:creationId xmlns:a16="http://schemas.microsoft.com/office/drawing/2014/main" id="{EBA11246-2DA7-4254-95FC-D4BFF6654E0D}"/>
              </a:ext>
            </a:extLst>
          </p:cNvPr>
          <p:cNvSpPr/>
          <p:nvPr/>
        </p:nvSpPr>
        <p:spPr>
          <a:xfrm>
            <a:off x="1259632" y="764704"/>
            <a:ext cx="5112568" cy="2664296"/>
          </a:xfrm>
          <a:prstGeom prst="stripedRightArrow">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D" sz="2400" dirty="0">
                <a:latin typeface="Arial Rounded MT Bold" panose="020F0704030504030204" pitchFamily="34" charset="0"/>
              </a:rPr>
              <a:t>PENEITIAN</a:t>
            </a:r>
            <a:r>
              <a:rPr lang="en-ID" dirty="0">
                <a:latin typeface="Arial Rounded MT Bold" panose="020F0704030504030204" pitchFamily="34" charset="0"/>
              </a:rPr>
              <a:t>: MENGHASILKAN  DESAIN RENCANA TINDAKAN (met </a:t>
            </a:r>
            <a:r>
              <a:rPr lang="en-ID" dirty="0" err="1">
                <a:latin typeface="Arial Rounded MT Bold" panose="020F0704030504030204" pitchFamily="34" charset="0"/>
              </a:rPr>
              <a:t>kual-kuan</a:t>
            </a:r>
            <a:r>
              <a:rPr lang="en-ID" dirty="0">
                <a:latin typeface="Arial Rounded MT Bold" panose="020F0704030504030204" pitchFamily="34" charset="0"/>
              </a:rPr>
              <a:t>, mix)</a:t>
            </a:r>
          </a:p>
        </p:txBody>
      </p:sp>
      <p:sp>
        <p:nvSpPr>
          <p:cNvPr id="5" name="Arrow: Striped Right 4">
            <a:extLst>
              <a:ext uri="{FF2B5EF4-FFF2-40B4-BE49-F238E27FC236}">
                <a16:creationId xmlns:a16="http://schemas.microsoft.com/office/drawing/2014/main" id="{064394D3-E3F8-4C79-892F-596EAD92CB08}"/>
              </a:ext>
            </a:extLst>
          </p:cNvPr>
          <p:cNvSpPr/>
          <p:nvPr/>
        </p:nvSpPr>
        <p:spPr>
          <a:xfrm>
            <a:off x="3404237" y="3992290"/>
            <a:ext cx="5112568" cy="2389038"/>
          </a:xfrm>
          <a:prstGeom prst="stripedRightArrow">
            <a:avLst/>
          </a:prstGeom>
          <a:solidFill>
            <a:schemeClr val="tx2">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D" dirty="0">
                <a:latin typeface="Arial Rounded MT Bold" panose="020F0704030504030204" pitchFamily="34" charset="0"/>
              </a:rPr>
              <a:t>MENGUJI EFEKTIVITAS, EFISIENSI DAN KEPRAKTISAN TINDAKAN (Dg </a:t>
            </a:r>
            <a:r>
              <a:rPr lang="en-ID" dirty="0" err="1">
                <a:latin typeface="Arial Rounded MT Bold" panose="020F0704030504030204" pitchFamily="34" charset="0"/>
              </a:rPr>
              <a:t>Metode</a:t>
            </a:r>
            <a:r>
              <a:rPr lang="en-ID" dirty="0">
                <a:latin typeface="Arial Rounded MT Bold" panose="020F0704030504030204" pitchFamily="34" charset="0"/>
              </a:rPr>
              <a:t> </a:t>
            </a:r>
            <a:r>
              <a:rPr lang="en-ID" dirty="0" err="1">
                <a:latin typeface="Arial Rounded MT Bold" panose="020F0704030504030204" pitchFamily="34" charset="0"/>
              </a:rPr>
              <a:t>Eksperimen</a:t>
            </a:r>
            <a:r>
              <a:rPr lang="en-ID" dirty="0">
                <a:latin typeface="Arial Rounded MT Bold" panose="020F0704030504030204" pitchFamily="34" charset="0"/>
              </a:rPr>
              <a:t>)</a:t>
            </a:r>
          </a:p>
        </p:txBody>
      </p:sp>
    </p:spTree>
    <p:extLst>
      <p:ext uri="{BB962C8B-B14F-4D97-AF65-F5344CB8AC3E}">
        <p14:creationId xmlns:p14="http://schemas.microsoft.com/office/powerpoint/2010/main" val="1939561273"/>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a:extLst>
              <a:ext uri="{FF2B5EF4-FFF2-40B4-BE49-F238E27FC236}">
                <a16:creationId xmlns:a16="http://schemas.microsoft.com/office/drawing/2014/main" id="{2489C469-CBC9-4F61-ADCC-9FB3B011F8DF}"/>
              </a:ext>
            </a:extLst>
          </p:cNvPr>
          <p:cNvSpPr/>
          <p:nvPr/>
        </p:nvSpPr>
        <p:spPr>
          <a:xfrm>
            <a:off x="83635" y="1969584"/>
            <a:ext cx="1413417" cy="3855534"/>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pPr>
            <a:endParaRPr lang="en-ID" sz="1350">
              <a:solidFill>
                <a:prstClr val="white"/>
              </a:solidFill>
              <a:latin typeface="Calibri"/>
            </a:endParaRPr>
          </a:p>
        </p:txBody>
      </p:sp>
      <p:sp>
        <p:nvSpPr>
          <p:cNvPr id="4" name="Rectangle 3">
            <a:extLst>
              <a:ext uri="{FF2B5EF4-FFF2-40B4-BE49-F238E27FC236}">
                <a16:creationId xmlns:a16="http://schemas.microsoft.com/office/drawing/2014/main" id="{B9DA19ED-1B93-4DF0-9A5F-151813D2FADF}"/>
              </a:ext>
            </a:extLst>
          </p:cNvPr>
          <p:cNvSpPr/>
          <p:nvPr/>
        </p:nvSpPr>
        <p:spPr>
          <a:xfrm>
            <a:off x="177510" y="422995"/>
            <a:ext cx="1353174" cy="726328"/>
          </a:xfrm>
          <a:prstGeom prst="rect">
            <a:avLst/>
          </a:prstGeom>
          <a:solidFill>
            <a:schemeClr val="bg2">
              <a:lumMod val="25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pPr>
            <a:r>
              <a:rPr lang="en-ID" sz="1350" dirty="0">
                <a:solidFill>
                  <a:prstClr val="white"/>
                </a:solidFill>
                <a:latin typeface="Arial" panose="020B0604020202020204" pitchFamily="34" charset="0"/>
                <a:cs typeface="Arial" panose="020B0604020202020204" pitchFamily="34" charset="0"/>
              </a:rPr>
              <a:t>Agenda </a:t>
            </a:r>
            <a:r>
              <a:rPr lang="en-ID" sz="1350" dirty="0" err="1">
                <a:solidFill>
                  <a:prstClr val="white"/>
                </a:solidFill>
                <a:latin typeface="Arial" panose="020B0604020202020204" pitchFamily="34" charset="0"/>
                <a:cs typeface="Arial" panose="020B0604020202020204" pitchFamily="34" charset="0"/>
              </a:rPr>
              <a:t>Kebijakan</a:t>
            </a:r>
            <a:endParaRPr lang="en-ID" sz="1350" dirty="0">
              <a:solidFill>
                <a:prstClr val="white"/>
              </a:solidFill>
              <a:latin typeface="Arial" panose="020B0604020202020204" pitchFamily="34" charset="0"/>
              <a:cs typeface="Arial" panose="020B0604020202020204" pitchFamily="34" charset="0"/>
            </a:endParaRPr>
          </a:p>
        </p:txBody>
      </p:sp>
      <p:sp>
        <p:nvSpPr>
          <p:cNvPr id="5" name="Rectangle 4">
            <a:extLst>
              <a:ext uri="{FF2B5EF4-FFF2-40B4-BE49-F238E27FC236}">
                <a16:creationId xmlns:a16="http://schemas.microsoft.com/office/drawing/2014/main" id="{D7FCB0FC-6B95-4264-A0E5-7E87E64A1123}"/>
              </a:ext>
            </a:extLst>
          </p:cNvPr>
          <p:cNvSpPr/>
          <p:nvPr/>
        </p:nvSpPr>
        <p:spPr>
          <a:xfrm>
            <a:off x="1938706" y="422995"/>
            <a:ext cx="1233776" cy="726328"/>
          </a:xfrm>
          <a:prstGeom prst="rect">
            <a:avLst/>
          </a:prstGeom>
          <a:solidFill>
            <a:schemeClr val="bg2">
              <a:lumMod val="25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pPr>
            <a:r>
              <a:rPr lang="en-ID" sz="1350" dirty="0" err="1">
                <a:solidFill>
                  <a:prstClr val="white"/>
                </a:solidFill>
                <a:latin typeface="Arial" panose="020B0604020202020204" pitchFamily="34" charset="0"/>
                <a:cs typeface="Arial" panose="020B0604020202020204" pitchFamily="34" charset="0"/>
              </a:rPr>
              <a:t>Partisipan</a:t>
            </a:r>
            <a:r>
              <a:rPr lang="en-ID" sz="1350" dirty="0">
                <a:solidFill>
                  <a:prstClr val="white"/>
                </a:solidFill>
                <a:latin typeface="Arial" panose="020B0604020202020204" pitchFamily="34" charset="0"/>
                <a:cs typeface="Arial" panose="020B0604020202020204" pitchFamily="34" charset="0"/>
              </a:rPr>
              <a:t> </a:t>
            </a:r>
          </a:p>
        </p:txBody>
      </p:sp>
      <p:sp>
        <p:nvSpPr>
          <p:cNvPr id="6" name="Rectangle 5">
            <a:extLst>
              <a:ext uri="{FF2B5EF4-FFF2-40B4-BE49-F238E27FC236}">
                <a16:creationId xmlns:a16="http://schemas.microsoft.com/office/drawing/2014/main" id="{04DD9683-BA94-4C6E-95F3-5A4FE2CE8F57}"/>
              </a:ext>
            </a:extLst>
          </p:cNvPr>
          <p:cNvSpPr/>
          <p:nvPr/>
        </p:nvSpPr>
        <p:spPr>
          <a:xfrm>
            <a:off x="3268225" y="425185"/>
            <a:ext cx="1233776" cy="726328"/>
          </a:xfrm>
          <a:prstGeom prst="rect">
            <a:avLst/>
          </a:prstGeom>
          <a:solidFill>
            <a:schemeClr val="bg2">
              <a:lumMod val="25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pPr>
            <a:r>
              <a:rPr lang="en-ID" sz="1350" dirty="0" err="1">
                <a:solidFill>
                  <a:prstClr val="white"/>
                </a:solidFill>
                <a:latin typeface="Arial" panose="020B0604020202020204" pitchFamily="34" charset="0"/>
                <a:cs typeface="Arial" panose="020B0604020202020204" pitchFamily="34" charset="0"/>
              </a:rPr>
              <a:t>Rumusan</a:t>
            </a:r>
            <a:r>
              <a:rPr lang="en-ID" sz="1350" dirty="0">
                <a:solidFill>
                  <a:prstClr val="white"/>
                </a:solidFill>
                <a:latin typeface="Arial" panose="020B0604020202020204" pitchFamily="34" charset="0"/>
                <a:cs typeface="Arial" panose="020B0604020202020204" pitchFamily="34" charset="0"/>
              </a:rPr>
              <a:t> </a:t>
            </a:r>
            <a:r>
              <a:rPr lang="en-ID" sz="1350" dirty="0" err="1">
                <a:solidFill>
                  <a:prstClr val="white"/>
                </a:solidFill>
                <a:latin typeface="Arial" panose="020B0604020202020204" pitchFamily="34" charset="0"/>
                <a:cs typeface="Arial" panose="020B0604020202020204" pitchFamily="34" charset="0"/>
              </a:rPr>
              <a:t>Kebijakan</a:t>
            </a:r>
            <a:endParaRPr lang="en-ID" sz="1350" dirty="0">
              <a:solidFill>
                <a:prstClr val="white"/>
              </a:solidFill>
              <a:latin typeface="Arial" panose="020B0604020202020204" pitchFamily="34" charset="0"/>
              <a:cs typeface="Arial" panose="020B0604020202020204" pitchFamily="34" charset="0"/>
            </a:endParaRPr>
          </a:p>
        </p:txBody>
      </p:sp>
      <p:sp>
        <p:nvSpPr>
          <p:cNvPr id="7" name="Rectangle 6">
            <a:extLst>
              <a:ext uri="{FF2B5EF4-FFF2-40B4-BE49-F238E27FC236}">
                <a16:creationId xmlns:a16="http://schemas.microsoft.com/office/drawing/2014/main" id="{BAEDA7DC-D0FC-4D51-AEED-D7E0C960D4EB}"/>
              </a:ext>
            </a:extLst>
          </p:cNvPr>
          <p:cNvSpPr/>
          <p:nvPr/>
        </p:nvSpPr>
        <p:spPr>
          <a:xfrm>
            <a:off x="4648798" y="422995"/>
            <a:ext cx="1233776" cy="726328"/>
          </a:xfrm>
          <a:prstGeom prst="rect">
            <a:avLst/>
          </a:prstGeom>
          <a:solidFill>
            <a:schemeClr val="bg2">
              <a:lumMod val="25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pPr>
            <a:r>
              <a:rPr lang="en-ID" sz="1350" dirty="0" err="1">
                <a:solidFill>
                  <a:prstClr val="white"/>
                </a:solidFill>
                <a:latin typeface="Arial" panose="020B0604020202020204" pitchFamily="34" charset="0"/>
                <a:cs typeface="Arial" panose="020B0604020202020204" pitchFamily="34" charset="0"/>
              </a:rPr>
              <a:t>Inmplementasi</a:t>
            </a:r>
            <a:r>
              <a:rPr lang="en-ID" sz="1350" dirty="0">
                <a:solidFill>
                  <a:prstClr val="white"/>
                </a:solidFill>
                <a:latin typeface="Arial" panose="020B0604020202020204" pitchFamily="34" charset="0"/>
                <a:cs typeface="Arial" panose="020B0604020202020204" pitchFamily="34" charset="0"/>
              </a:rPr>
              <a:t> </a:t>
            </a:r>
            <a:r>
              <a:rPr lang="en-ID" sz="1350" dirty="0" err="1">
                <a:solidFill>
                  <a:prstClr val="white"/>
                </a:solidFill>
                <a:latin typeface="Arial" panose="020B0604020202020204" pitchFamily="34" charset="0"/>
                <a:cs typeface="Arial" panose="020B0604020202020204" pitchFamily="34" charset="0"/>
              </a:rPr>
              <a:t>Kebijakan</a:t>
            </a:r>
            <a:endParaRPr lang="en-ID" sz="1350" dirty="0">
              <a:solidFill>
                <a:prstClr val="white"/>
              </a:solidFill>
              <a:latin typeface="Arial" panose="020B0604020202020204" pitchFamily="34" charset="0"/>
              <a:cs typeface="Arial" panose="020B0604020202020204" pitchFamily="34" charset="0"/>
            </a:endParaRPr>
          </a:p>
        </p:txBody>
      </p:sp>
      <p:sp>
        <p:nvSpPr>
          <p:cNvPr id="8" name="Rectangle 7">
            <a:extLst>
              <a:ext uri="{FF2B5EF4-FFF2-40B4-BE49-F238E27FC236}">
                <a16:creationId xmlns:a16="http://schemas.microsoft.com/office/drawing/2014/main" id="{78617CED-B878-439C-8AF5-F78C547B72DB}"/>
              </a:ext>
            </a:extLst>
          </p:cNvPr>
          <p:cNvSpPr/>
          <p:nvPr/>
        </p:nvSpPr>
        <p:spPr>
          <a:xfrm>
            <a:off x="6087307" y="422995"/>
            <a:ext cx="1233776" cy="726328"/>
          </a:xfrm>
          <a:prstGeom prst="rect">
            <a:avLst/>
          </a:prstGeom>
          <a:solidFill>
            <a:schemeClr val="bg2">
              <a:lumMod val="25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pPr>
            <a:r>
              <a:rPr lang="en-ID" sz="1350" dirty="0">
                <a:solidFill>
                  <a:prstClr val="white"/>
                </a:solidFill>
                <a:latin typeface="Arial" panose="020B0604020202020204" pitchFamily="34" charset="0"/>
                <a:cs typeface="Arial" panose="020B0604020202020204" pitchFamily="34" charset="0"/>
              </a:rPr>
              <a:t>Output  </a:t>
            </a:r>
            <a:r>
              <a:rPr lang="en-ID" sz="1350" dirty="0" err="1">
                <a:solidFill>
                  <a:prstClr val="white"/>
                </a:solidFill>
                <a:latin typeface="Arial" panose="020B0604020202020204" pitchFamily="34" charset="0"/>
                <a:cs typeface="Arial" panose="020B0604020202020204" pitchFamily="34" charset="0"/>
              </a:rPr>
              <a:t>Kebijakan</a:t>
            </a:r>
            <a:endParaRPr lang="en-ID" sz="1350" dirty="0">
              <a:solidFill>
                <a:prstClr val="white"/>
              </a:solidFill>
              <a:latin typeface="Arial" panose="020B0604020202020204" pitchFamily="34" charset="0"/>
              <a:cs typeface="Arial" panose="020B0604020202020204" pitchFamily="34" charset="0"/>
            </a:endParaRPr>
          </a:p>
        </p:txBody>
      </p:sp>
      <p:sp>
        <p:nvSpPr>
          <p:cNvPr id="9" name="Rectangle 8">
            <a:extLst>
              <a:ext uri="{FF2B5EF4-FFF2-40B4-BE49-F238E27FC236}">
                <a16:creationId xmlns:a16="http://schemas.microsoft.com/office/drawing/2014/main" id="{2A0D64B0-63D8-4CC5-B812-E55D2A5D48BA}"/>
              </a:ext>
            </a:extLst>
          </p:cNvPr>
          <p:cNvSpPr/>
          <p:nvPr/>
        </p:nvSpPr>
        <p:spPr>
          <a:xfrm>
            <a:off x="7652485" y="422995"/>
            <a:ext cx="1233776" cy="726328"/>
          </a:xfrm>
          <a:prstGeom prst="rect">
            <a:avLst/>
          </a:prstGeom>
          <a:solidFill>
            <a:schemeClr val="bg2">
              <a:lumMod val="25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pPr>
            <a:r>
              <a:rPr lang="en-ID" sz="1350" dirty="0">
                <a:solidFill>
                  <a:prstClr val="white"/>
                </a:solidFill>
                <a:latin typeface="Arial" panose="020B0604020202020204" pitchFamily="34" charset="0"/>
                <a:cs typeface="Arial" panose="020B0604020202020204" pitchFamily="34" charset="0"/>
              </a:rPr>
              <a:t>Outcome  </a:t>
            </a:r>
            <a:r>
              <a:rPr lang="en-ID" sz="1350" dirty="0" err="1">
                <a:solidFill>
                  <a:prstClr val="white"/>
                </a:solidFill>
                <a:latin typeface="Arial" panose="020B0604020202020204" pitchFamily="34" charset="0"/>
                <a:cs typeface="Arial" panose="020B0604020202020204" pitchFamily="34" charset="0"/>
              </a:rPr>
              <a:t>Kebijakan</a:t>
            </a:r>
            <a:endParaRPr lang="en-ID" sz="1350" dirty="0">
              <a:solidFill>
                <a:prstClr val="white"/>
              </a:solidFill>
              <a:latin typeface="Arial" panose="020B0604020202020204" pitchFamily="34" charset="0"/>
              <a:cs typeface="Arial" panose="020B0604020202020204" pitchFamily="34" charset="0"/>
            </a:endParaRPr>
          </a:p>
        </p:txBody>
      </p:sp>
      <p:sp>
        <p:nvSpPr>
          <p:cNvPr id="10" name="Rectangle 9">
            <a:extLst>
              <a:ext uri="{FF2B5EF4-FFF2-40B4-BE49-F238E27FC236}">
                <a16:creationId xmlns:a16="http://schemas.microsoft.com/office/drawing/2014/main" id="{5FF9CF2A-93E6-47FC-9CFA-1B81A4C4DE27}"/>
              </a:ext>
            </a:extLst>
          </p:cNvPr>
          <p:cNvSpPr/>
          <p:nvPr/>
        </p:nvSpPr>
        <p:spPr>
          <a:xfrm>
            <a:off x="1848663" y="2287392"/>
            <a:ext cx="1195968" cy="652346"/>
          </a:xfrm>
          <a:prstGeom prst="rect">
            <a:avLst/>
          </a:prstGeom>
          <a:solidFill>
            <a:schemeClr val="tx1"/>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pPr>
            <a:r>
              <a:rPr lang="en-ID" sz="1350" dirty="0">
                <a:solidFill>
                  <a:prstClr val="white"/>
                </a:solidFill>
                <a:latin typeface="Arial" panose="020B0604020202020204" pitchFamily="34" charset="0"/>
                <a:cs typeface="Arial" panose="020B0604020202020204" pitchFamily="34" charset="0"/>
              </a:rPr>
              <a:t>Interest Group  </a:t>
            </a:r>
          </a:p>
        </p:txBody>
      </p:sp>
      <p:sp>
        <p:nvSpPr>
          <p:cNvPr id="11" name="Rectangle 10">
            <a:extLst>
              <a:ext uri="{FF2B5EF4-FFF2-40B4-BE49-F238E27FC236}">
                <a16:creationId xmlns:a16="http://schemas.microsoft.com/office/drawing/2014/main" id="{115D2D6B-DC5F-4823-950F-8525FB0071AA}"/>
              </a:ext>
            </a:extLst>
          </p:cNvPr>
          <p:cNvSpPr/>
          <p:nvPr/>
        </p:nvSpPr>
        <p:spPr>
          <a:xfrm>
            <a:off x="1848663" y="3324457"/>
            <a:ext cx="1195968" cy="945065"/>
          </a:xfrm>
          <a:prstGeom prst="rect">
            <a:avLst/>
          </a:prstGeom>
          <a:solidFill>
            <a:srgbClr val="C0000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pPr>
            <a:r>
              <a:rPr lang="en-ID" sz="1350" dirty="0">
                <a:solidFill>
                  <a:prstClr val="white"/>
                </a:solidFill>
                <a:latin typeface="Arial" panose="020B0604020202020204" pitchFamily="34" charset="0"/>
                <a:cs typeface="Arial" panose="020B0604020202020204" pitchFamily="34" charset="0"/>
              </a:rPr>
              <a:t>POLICY MAKER   </a:t>
            </a:r>
          </a:p>
        </p:txBody>
      </p:sp>
      <p:sp>
        <p:nvSpPr>
          <p:cNvPr id="12" name="Rectangle 11">
            <a:extLst>
              <a:ext uri="{FF2B5EF4-FFF2-40B4-BE49-F238E27FC236}">
                <a16:creationId xmlns:a16="http://schemas.microsoft.com/office/drawing/2014/main" id="{C5E89907-81DB-49D3-9C10-7BD5827B065A}"/>
              </a:ext>
            </a:extLst>
          </p:cNvPr>
          <p:cNvSpPr/>
          <p:nvPr/>
        </p:nvSpPr>
        <p:spPr>
          <a:xfrm>
            <a:off x="1848663" y="4754599"/>
            <a:ext cx="1195968" cy="652346"/>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pPr>
            <a:r>
              <a:rPr lang="en-ID" sz="1350" dirty="0" err="1">
                <a:solidFill>
                  <a:prstClr val="white"/>
                </a:solidFill>
                <a:latin typeface="Arial" panose="020B0604020202020204" pitchFamily="34" charset="0"/>
                <a:cs typeface="Arial" panose="020B0604020202020204" pitchFamily="34" charset="0"/>
              </a:rPr>
              <a:t>Presure</a:t>
            </a:r>
            <a:r>
              <a:rPr lang="en-ID" sz="1350" dirty="0">
                <a:solidFill>
                  <a:prstClr val="white"/>
                </a:solidFill>
                <a:latin typeface="Arial" panose="020B0604020202020204" pitchFamily="34" charset="0"/>
                <a:cs typeface="Arial" panose="020B0604020202020204" pitchFamily="34" charset="0"/>
              </a:rPr>
              <a:t>  Group  </a:t>
            </a:r>
          </a:p>
        </p:txBody>
      </p:sp>
      <p:sp>
        <p:nvSpPr>
          <p:cNvPr id="13" name="Rectangle 12">
            <a:extLst>
              <a:ext uri="{FF2B5EF4-FFF2-40B4-BE49-F238E27FC236}">
                <a16:creationId xmlns:a16="http://schemas.microsoft.com/office/drawing/2014/main" id="{9F006D9A-7E78-4F84-9E56-C662563DD671}"/>
              </a:ext>
            </a:extLst>
          </p:cNvPr>
          <p:cNvSpPr/>
          <p:nvPr/>
        </p:nvSpPr>
        <p:spPr>
          <a:xfrm>
            <a:off x="3287171" y="3324457"/>
            <a:ext cx="1195968" cy="945065"/>
          </a:xfrm>
          <a:prstGeom prst="rect">
            <a:avLst/>
          </a:prstGeom>
          <a:solidFill>
            <a:srgbClr val="7030A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pPr>
            <a:r>
              <a:rPr lang="en-ID" sz="1350" dirty="0">
                <a:solidFill>
                  <a:prstClr val="white"/>
                </a:solidFill>
                <a:latin typeface="Arial" panose="020B0604020202020204" pitchFamily="34" charset="0"/>
                <a:cs typeface="Arial" panose="020B0604020202020204" pitchFamily="34" charset="0"/>
              </a:rPr>
              <a:t>POLICY FORMU-LATION</a:t>
            </a:r>
          </a:p>
        </p:txBody>
      </p:sp>
      <p:sp>
        <p:nvSpPr>
          <p:cNvPr id="14" name="Rectangle 13">
            <a:extLst>
              <a:ext uri="{FF2B5EF4-FFF2-40B4-BE49-F238E27FC236}">
                <a16:creationId xmlns:a16="http://schemas.microsoft.com/office/drawing/2014/main" id="{7F19DAEC-8251-45EC-87FE-08FB32E9ECD6}"/>
              </a:ext>
            </a:extLst>
          </p:cNvPr>
          <p:cNvSpPr/>
          <p:nvPr/>
        </p:nvSpPr>
        <p:spPr>
          <a:xfrm>
            <a:off x="4731079" y="3324457"/>
            <a:ext cx="1195968" cy="945065"/>
          </a:xfrm>
          <a:prstGeom prst="rect">
            <a:avLst/>
          </a:prstGeom>
          <a:solidFill>
            <a:schemeClr val="tx1">
              <a:lumMod val="75000"/>
              <a:lumOff val="25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pPr>
            <a:r>
              <a:rPr lang="en-ID" sz="1350" dirty="0">
                <a:solidFill>
                  <a:prstClr val="white"/>
                </a:solidFill>
                <a:latin typeface="Arial" panose="020B0604020202020204" pitchFamily="34" charset="0"/>
                <a:cs typeface="Arial" panose="020B0604020202020204" pitchFamily="34" charset="0"/>
              </a:rPr>
              <a:t>POLICY IMPLEMEN-TATION</a:t>
            </a:r>
          </a:p>
        </p:txBody>
      </p:sp>
      <p:sp>
        <p:nvSpPr>
          <p:cNvPr id="15" name="Rectangle 14">
            <a:extLst>
              <a:ext uri="{FF2B5EF4-FFF2-40B4-BE49-F238E27FC236}">
                <a16:creationId xmlns:a16="http://schemas.microsoft.com/office/drawing/2014/main" id="{4C8EAF7B-3EAF-424D-97CE-B03A35C40832}"/>
              </a:ext>
            </a:extLst>
          </p:cNvPr>
          <p:cNvSpPr/>
          <p:nvPr/>
        </p:nvSpPr>
        <p:spPr>
          <a:xfrm>
            <a:off x="6188838" y="3324457"/>
            <a:ext cx="1195968" cy="945065"/>
          </a:xfrm>
          <a:prstGeom prst="rect">
            <a:avLst/>
          </a:prstGeom>
          <a:solidFill>
            <a:srgbClr val="0070C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pPr>
            <a:r>
              <a:rPr lang="en-ID" sz="1350" dirty="0">
                <a:solidFill>
                  <a:prstClr val="white"/>
                </a:solidFill>
                <a:latin typeface="Arial" panose="020B0604020202020204" pitchFamily="34" charset="0"/>
                <a:cs typeface="Arial" panose="020B0604020202020204" pitchFamily="34" charset="0"/>
              </a:rPr>
              <a:t>POLICY</a:t>
            </a:r>
          </a:p>
          <a:p>
            <a:pPr algn="ctr" defTabSz="685800" fontAlgn="auto">
              <a:spcBef>
                <a:spcPts val="0"/>
              </a:spcBef>
              <a:spcAft>
                <a:spcPts val="0"/>
              </a:spcAft>
            </a:pPr>
            <a:r>
              <a:rPr lang="en-ID" sz="1350" dirty="0">
                <a:solidFill>
                  <a:prstClr val="white"/>
                </a:solidFill>
                <a:latin typeface="Arial" panose="020B0604020202020204" pitchFamily="34" charset="0"/>
                <a:cs typeface="Arial" panose="020B0604020202020204" pitchFamily="34" charset="0"/>
              </a:rPr>
              <a:t>OUTPUT</a:t>
            </a:r>
          </a:p>
        </p:txBody>
      </p:sp>
      <p:sp>
        <p:nvSpPr>
          <p:cNvPr id="16" name="Rectangle 15">
            <a:extLst>
              <a:ext uri="{FF2B5EF4-FFF2-40B4-BE49-F238E27FC236}">
                <a16:creationId xmlns:a16="http://schemas.microsoft.com/office/drawing/2014/main" id="{561796C8-2E21-4EEC-970E-916F853FD046}"/>
              </a:ext>
            </a:extLst>
          </p:cNvPr>
          <p:cNvSpPr/>
          <p:nvPr/>
        </p:nvSpPr>
        <p:spPr>
          <a:xfrm>
            <a:off x="7613495" y="3324457"/>
            <a:ext cx="1195968" cy="945065"/>
          </a:xfrm>
          <a:prstGeom prst="rect">
            <a:avLst/>
          </a:prstGeom>
          <a:solidFill>
            <a:schemeClr val="accent6">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pPr>
            <a:r>
              <a:rPr lang="en-ID" sz="1350" dirty="0">
                <a:solidFill>
                  <a:prstClr val="white"/>
                </a:solidFill>
                <a:latin typeface="Arial" panose="020B0604020202020204" pitchFamily="34" charset="0"/>
                <a:cs typeface="Arial" panose="020B0604020202020204" pitchFamily="34" charset="0"/>
              </a:rPr>
              <a:t>POLICY OUTCOME </a:t>
            </a:r>
          </a:p>
        </p:txBody>
      </p:sp>
      <p:sp>
        <p:nvSpPr>
          <p:cNvPr id="17" name="Rectangle 16">
            <a:extLst>
              <a:ext uri="{FF2B5EF4-FFF2-40B4-BE49-F238E27FC236}">
                <a16:creationId xmlns:a16="http://schemas.microsoft.com/office/drawing/2014/main" id="{AEEA3B52-5210-40CB-B369-749A9DE8E205}"/>
              </a:ext>
            </a:extLst>
          </p:cNvPr>
          <p:cNvSpPr/>
          <p:nvPr/>
        </p:nvSpPr>
        <p:spPr>
          <a:xfrm>
            <a:off x="193838" y="2078308"/>
            <a:ext cx="1195968" cy="443261"/>
          </a:xfrm>
          <a:prstGeom prst="rect">
            <a:avLst/>
          </a:prstGeom>
          <a:solidFill>
            <a:srgbClr val="C0000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pPr>
            <a:r>
              <a:rPr lang="en-ID" sz="1350" dirty="0" err="1">
                <a:solidFill>
                  <a:prstClr val="white"/>
                </a:solidFill>
                <a:latin typeface="Arial" panose="020B0604020202020204" pitchFamily="34" charset="0"/>
                <a:cs typeface="Arial" panose="020B0604020202020204" pitchFamily="34" charset="0"/>
              </a:rPr>
              <a:t>Idologi</a:t>
            </a:r>
            <a:endParaRPr lang="en-ID" sz="1350" dirty="0">
              <a:solidFill>
                <a:prstClr val="white"/>
              </a:solidFill>
              <a:latin typeface="Arial" panose="020B0604020202020204" pitchFamily="34" charset="0"/>
              <a:cs typeface="Arial" panose="020B0604020202020204" pitchFamily="34" charset="0"/>
            </a:endParaRPr>
          </a:p>
        </p:txBody>
      </p:sp>
      <p:sp>
        <p:nvSpPr>
          <p:cNvPr id="18" name="Rectangle 17">
            <a:extLst>
              <a:ext uri="{FF2B5EF4-FFF2-40B4-BE49-F238E27FC236}">
                <a16:creationId xmlns:a16="http://schemas.microsoft.com/office/drawing/2014/main" id="{F8C2AAEE-5E3A-4A73-B2F1-10A2595701CC}"/>
              </a:ext>
            </a:extLst>
          </p:cNvPr>
          <p:cNvSpPr/>
          <p:nvPr/>
        </p:nvSpPr>
        <p:spPr>
          <a:xfrm>
            <a:off x="193838" y="2605202"/>
            <a:ext cx="1195968" cy="443261"/>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pPr>
            <a:r>
              <a:rPr lang="en-ID" sz="1350" dirty="0" err="1">
                <a:solidFill>
                  <a:prstClr val="white"/>
                </a:solidFill>
                <a:latin typeface="Arial" panose="020B0604020202020204" pitchFamily="34" charset="0"/>
                <a:cs typeface="Arial" panose="020B0604020202020204" pitchFamily="34" charset="0"/>
              </a:rPr>
              <a:t>Politik</a:t>
            </a:r>
            <a:endParaRPr lang="en-ID" sz="1350" dirty="0">
              <a:solidFill>
                <a:prstClr val="white"/>
              </a:solidFill>
              <a:latin typeface="Arial" panose="020B0604020202020204" pitchFamily="34" charset="0"/>
              <a:cs typeface="Arial" panose="020B0604020202020204" pitchFamily="34" charset="0"/>
            </a:endParaRPr>
          </a:p>
        </p:txBody>
      </p:sp>
      <p:sp>
        <p:nvSpPr>
          <p:cNvPr id="19" name="Rectangle 18">
            <a:extLst>
              <a:ext uri="{FF2B5EF4-FFF2-40B4-BE49-F238E27FC236}">
                <a16:creationId xmlns:a16="http://schemas.microsoft.com/office/drawing/2014/main" id="{2B953DDE-8044-4EE9-AA35-C1ED6BE0934E}"/>
              </a:ext>
            </a:extLst>
          </p:cNvPr>
          <p:cNvSpPr/>
          <p:nvPr/>
        </p:nvSpPr>
        <p:spPr>
          <a:xfrm>
            <a:off x="181466" y="3144643"/>
            <a:ext cx="1195968" cy="443261"/>
          </a:xfrm>
          <a:prstGeom prst="rect">
            <a:avLst/>
          </a:prstGeom>
          <a:solidFill>
            <a:schemeClr val="accent6">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pPr>
            <a:r>
              <a:rPr lang="en-ID" sz="1350" dirty="0" err="1">
                <a:solidFill>
                  <a:prstClr val="white"/>
                </a:solidFill>
                <a:latin typeface="Arial" panose="020B0604020202020204" pitchFamily="34" charset="0"/>
                <a:cs typeface="Arial" panose="020B0604020202020204" pitchFamily="34" charset="0"/>
              </a:rPr>
              <a:t>Ekonomi</a:t>
            </a:r>
            <a:endParaRPr lang="en-ID" sz="1350" dirty="0">
              <a:solidFill>
                <a:prstClr val="white"/>
              </a:solidFill>
              <a:latin typeface="Arial" panose="020B0604020202020204" pitchFamily="34" charset="0"/>
              <a:cs typeface="Arial" panose="020B0604020202020204" pitchFamily="34" charset="0"/>
            </a:endParaRPr>
          </a:p>
        </p:txBody>
      </p:sp>
      <p:sp>
        <p:nvSpPr>
          <p:cNvPr id="20" name="Rectangle 19">
            <a:extLst>
              <a:ext uri="{FF2B5EF4-FFF2-40B4-BE49-F238E27FC236}">
                <a16:creationId xmlns:a16="http://schemas.microsoft.com/office/drawing/2014/main" id="{670CBC95-40C5-45B1-A44F-1498CE0B194E}"/>
              </a:ext>
            </a:extLst>
          </p:cNvPr>
          <p:cNvSpPr/>
          <p:nvPr/>
        </p:nvSpPr>
        <p:spPr>
          <a:xfrm>
            <a:off x="181466" y="3671537"/>
            <a:ext cx="1195968" cy="443261"/>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pPr>
            <a:r>
              <a:rPr lang="en-ID" sz="1350" dirty="0">
                <a:solidFill>
                  <a:prstClr val="white"/>
                </a:solidFill>
                <a:latin typeface="Arial" panose="020B0604020202020204" pitchFamily="34" charset="0"/>
                <a:cs typeface="Arial" panose="020B0604020202020204" pitchFamily="34" charset="0"/>
              </a:rPr>
              <a:t>Sosial</a:t>
            </a:r>
          </a:p>
        </p:txBody>
      </p:sp>
      <p:sp>
        <p:nvSpPr>
          <p:cNvPr id="21" name="Rectangle 20">
            <a:extLst>
              <a:ext uri="{FF2B5EF4-FFF2-40B4-BE49-F238E27FC236}">
                <a16:creationId xmlns:a16="http://schemas.microsoft.com/office/drawing/2014/main" id="{94E58149-B36E-45A5-A7F9-03213658D7EE}"/>
              </a:ext>
            </a:extLst>
          </p:cNvPr>
          <p:cNvSpPr/>
          <p:nvPr/>
        </p:nvSpPr>
        <p:spPr>
          <a:xfrm>
            <a:off x="181466" y="4198432"/>
            <a:ext cx="1195968" cy="443261"/>
          </a:xfrm>
          <a:prstGeom prst="rect">
            <a:avLst/>
          </a:prstGeom>
          <a:solidFill>
            <a:srgbClr val="7030A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pPr>
            <a:r>
              <a:rPr lang="en-ID" sz="1350" dirty="0" err="1">
                <a:solidFill>
                  <a:prstClr val="white"/>
                </a:solidFill>
                <a:latin typeface="Arial" panose="020B0604020202020204" pitchFamily="34" charset="0"/>
                <a:cs typeface="Arial" panose="020B0604020202020204" pitchFamily="34" charset="0"/>
              </a:rPr>
              <a:t>Budaya</a:t>
            </a:r>
            <a:endParaRPr lang="en-ID" sz="1350" dirty="0">
              <a:solidFill>
                <a:prstClr val="white"/>
              </a:solidFill>
              <a:latin typeface="Arial" panose="020B0604020202020204" pitchFamily="34" charset="0"/>
              <a:cs typeface="Arial" panose="020B0604020202020204" pitchFamily="34" charset="0"/>
            </a:endParaRPr>
          </a:p>
        </p:txBody>
      </p:sp>
      <p:sp>
        <p:nvSpPr>
          <p:cNvPr id="22" name="Rectangle 21">
            <a:extLst>
              <a:ext uri="{FF2B5EF4-FFF2-40B4-BE49-F238E27FC236}">
                <a16:creationId xmlns:a16="http://schemas.microsoft.com/office/drawing/2014/main" id="{AD575DBD-33BD-4D7E-9B66-E375062A2540}"/>
              </a:ext>
            </a:extLst>
          </p:cNvPr>
          <p:cNvSpPr/>
          <p:nvPr/>
        </p:nvSpPr>
        <p:spPr>
          <a:xfrm>
            <a:off x="193838" y="4754601"/>
            <a:ext cx="1195968" cy="443261"/>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pPr>
            <a:r>
              <a:rPr lang="en-ID" sz="1350" dirty="0" err="1">
                <a:solidFill>
                  <a:prstClr val="white"/>
                </a:solidFill>
                <a:latin typeface="Arial" panose="020B0604020202020204" pitchFamily="34" charset="0"/>
                <a:cs typeface="Arial" panose="020B0604020202020204" pitchFamily="34" charset="0"/>
              </a:rPr>
              <a:t>Hankam</a:t>
            </a:r>
            <a:endParaRPr lang="en-ID" sz="1350" dirty="0">
              <a:solidFill>
                <a:prstClr val="white"/>
              </a:solidFill>
              <a:latin typeface="Arial" panose="020B0604020202020204" pitchFamily="34" charset="0"/>
              <a:cs typeface="Arial" panose="020B0604020202020204" pitchFamily="34" charset="0"/>
            </a:endParaRPr>
          </a:p>
        </p:txBody>
      </p:sp>
      <p:sp>
        <p:nvSpPr>
          <p:cNvPr id="23" name="Rectangle 22">
            <a:extLst>
              <a:ext uri="{FF2B5EF4-FFF2-40B4-BE49-F238E27FC236}">
                <a16:creationId xmlns:a16="http://schemas.microsoft.com/office/drawing/2014/main" id="{10CA5087-55D6-458E-9102-74B0FB619D45}"/>
              </a:ext>
            </a:extLst>
          </p:cNvPr>
          <p:cNvSpPr/>
          <p:nvPr/>
        </p:nvSpPr>
        <p:spPr>
          <a:xfrm>
            <a:off x="193838" y="5281495"/>
            <a:ext cx="1195968" cy="443261"/>
          </a:xfrm>
          <a:prstGeom prst="rect">
            <a:avLst/>
          </a:prstGeom>
          <a:solidFill>
            <a:schemeClr val="accent1">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pPr>
            <a:r>
              <a:rPr lang="en-ID" sz="1350" dirty="0" err="1">
                <a:solidFill>
                  <a:prstClr val="white"/>
                </a:solidFill>
                <a:latin typeface="Arial" panose="020B0604020202020204" pitchFamily="34" charset="0"/>
                <a:cs typeface="Arial" panose="020B0604020202020204" pitchFamily="34" charset="0"/>
              </a:rPr>
              <a:t>Lingkunan</a:t>
            </a:r>
            <a:endParaRPr lang="en-ID" sz="1350" dirty="0">
              <a:solidFill>
                <a:prstClr val="white"/>
              </a:solidFill>
              <a:latin typeface="Arial" panose="020B0604020202020204" pitchFamily="34" charset="0"/>
              <a:cs typeface="Arial" panose="020B0604020202020204" pitchFamily="34" charset="0"/>
            </a:endParaRPr>
          </a:p>
        </p:txBody>
      </p:sp>
      <p:sp>
        <p:nvSpPr>
          <p:cNvPr id="25" name="Arrow: Striped Right 24">
            <a:extLst>
              <a:ext uri="{FF2B5EF4-FFF2-40B4-BE49-F238E27FC236}">
                <a16:creationId xmlns:a16="http://schemas.microsoft.com/office/drawing/2014/main" id="{F1644DE4-EBFA-4F9A-A43A-A706F1B95471}"/>
              </a:ext>
            </a:extLst>
          </p:cNvPr>
          <p:cNvSpPr/>
          <p:nvPr/>
        </p:nvSpPr>
        <p:spPr>
          <a:xfrm>
            <a:off x="7408430" y="3659080"/>
            <a:ext cx="317634" cy="336032"/>
          </a:xfrm>
          <a:prstGeom prst="stripedRightArrow">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685800" fontAlgn="auto">
              <a:spcBef>
                <a:spcPts val="0"/>
              </a:spcBef>
              <a:spcAft>
                <a:spcPts val="0"/>
              </a:spcAft>
            </a:pPr>
            <a:endParaRPr lang="en-ID" sz="1350">
              <a:solidFill>
                <a:prstClr val="white"/>
              </a:solidFill>
              <a:latin typeface="Calibri"/>
            </a:endParaRPr>
          </a:p>
        </p:txBody>
      </p:sp>
      <p:sp>
        <p:nvSpPr>
          <p:cNvPr id="26" name="Arrow: Striped Right 25">
            <a:extLst>
              <a:ext uri="{FF2B5EF4-FFF2-40B4-BE49-F238E27FC236}">
                <a16:creationId xmlns:a16="http://schemas.microsoft.com/office/drawing/2014/main" id="{622DE920-9011-49FD-A747-38F1666BC82D}"/>
              </a:ext>
            </a:extLst>
          </p:cNvPr>
          <p:cNvSpPr/>
          <p:nvPr/>
        </p:nvSpPr>
        <p:spPr>
          <a:xfrm>
            <a:off x="1447306" y="2479045"/>
            <a:ext cx="401357" cy="336032"/>
          </a:xfrm>
          <a:prstGeom prst="stripedRightArrow">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685800" fontAlgn="auto">
              <a:spcBef>
                <a:spcPts val="0"/>
              </a:spcBef>
              <a:spcAft>
                <a:spcPts val="0"/>
              </a:spcAft>
            </a:pPr>
            <a:endParaRPr lang="en-ID" sz="1350">
              <a:solidFill>
                <a:prstClr val="white"/>
              </a:solidFill>
              <a:latin typeface="Calibri"/>
            </a:endParaRPr>
          </a:p>
        </p:txBody>
      </p:sp>
      <p:sp>
        <p:nvSpPr>
          <p:cNvPr id="27" name="Arrow: Striped Right 26">
            <a:extLst>
              <a:ext uri="{FF2B5EF4-FFF2-40B4-BE49-F238E27FC236}">
                <a16:creationId xmlns:a16="http://schemas.microsoft.com/office/drawing/2014/main" id="{DD573862-658C-4C79-A220-88B9FD4F33D6}"/>
              </a:ext>
            </a:extLst>
          </p:cNvPr>
          <p:cNvSpPr/>
          <p:nvPr/>
        </p:nvSpPr>
        <p:spPr>
          <a:xfrm>
            <a:off x="1410718" y="3538338"/>
            <a:ext cx="401357" cy="336032"/>
          </a:xfrm>
          <a:prstGeom prst="stripedRightArrow">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685800" fontAlgn="auto">
              <a:spcBef>
                <a:spcPts val="0"/>
              </a:spcBef>
              <a:spcAft>
                <a:spcPts val="0"/>
              </a:spcAft>
            </a:pPr>
            <a:endParaRPr lang="en-ID" sz="1350">
              <a:solidFill>
                <a:prstClr val="white"/>
              </a:solidFill>
              <a:latin typeface="Calibri"/>
            </a:endParaRPr>
          </a:p>
        </p:txBody>
      </p:sp>
      <p:sp>
        <p:nvSpPr>
          <p:cNvPr id="28" name="Arrow: Striped Right 27">
            <a:extLst>
              <a:ext uri="{FF2B5EF4-FFF2-40B4-BE49-F238E27FC236}">
                <a16:creationId xmlns:a16="http://schemas.microsoft.com/office/drawing/2014/main" id="{1C9599AF-6B15-42CF-ABEB-5AAE3870FCC5}"/>
              </a:ext>
            </a:extLst>
          </p:cNvPr>
          <p:cNvSpPr/>
          <p:nvPr/>
        </p:nvSpPr>
        <p:spPr>
          <a:xfrm>
            <a:off x="1453885" y="4861830"/>
            <a:ext cx="401357" cy="336032"/>
          </a:xfrm>
          <a:prstGeom prst="stripedRightArrow">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685800" fontAlgn="auto">
              <a:spcBef>
                <a:spcPts val="0"/>
              </a:spcBef>
              <a:spcAft>
                <a:spcPts val="0"/>
              </a:spcAft>
            </a:pPr>
            <a:endParaRPr lang="en-ID" sz="1350">
              <a:solidFill>
                <a:prstClr val="white"/>
              </a:solidFill>
              <a:latin typeface="Calibri"/>
            </a:endParaRPr>
          </a:p>
        </p:txBody>
      </p:sp>
      <p:sp>
        <p:nvSpPr>
          <p:cNvPr id="29" name="Arrow: Striped Right 28">
            <a:extLst>
              <a:ext uri="{FF2B5EF4-FFF2-40B4-BE49-F238E27FC236}">
                <a16:creationId xmlns:a16="http://schemas.microsoft.com/office/drawing/2014/main" id="{B877F534-F6AC-4B4A-9257-0BA06BAB9272}"/>
              </a:ext>
            </a:extLst>
          </p:cNvPr>
          <p:cNvSpPr/>
          <p:nvPr/>
        </p:nvSpPr>
        <p:spPr>
          <a:xfrm>
            <a:off x="2966116" y="3628972"/>
            <a:ext cx="317634" cy="336032"/>
          </a:xfrm>
          <a:prstGeom prst="stripedRightArrow">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685800" fontAlgn="auto">
              <a:spcBef>
                <a:spcPts val="0"/>
              </a:spcBef>
              <a:spcAft>
                <a:spcPts val="0"/>
              </a:spcAft>
            </a:pPr>
            <a:endParaRPr lang="en-ID" sz="1350">
              <a:solidFill>
                <a:prstClr val="white"/>
              </a:solidFill>
              <a:latin typeface="Calibri"/>
            </a:endParaRPr>
          </a:p>
        </p:txBody>
      </p:sp>
      <p:sp>
        <p:nvSpPr>
          <p:cNvPr id="30" name="Arrow: Striped Right 29">
            <a:extLst>
              <a:ext uri="{FF2B5EF4-FFF2-40B4-BE49-F238E27FC236}">
                <a16:creationId xmlns:a16="http://schemas.microsoft.com/office/drawing/2014/main" id="{E14AD426-A49C-45B4-9AE3-C5B84D9BEBB4}"/>
              </a:ext>
            </a:extLst>
          </p:cNvPr>
          <p:cNvSpPr/>
          <p:nvPr/>
        </p:nvSpPr>
        <p:spPr>
          <a:xfrm>
            <a:off x="4502045" y="3628972"/>
            <a:ext cx="317634" cy="336032"/>
          </a:xfrm>
          <a:prstGeom prst="stripedRightArrow">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685800" fontAlgn="auto">
              <a:spcBef>
                <a:spcPts val="0"/>
              </a:spcBef>
              <a:spcAft>
                <a:spcPts val="0"/>
              </a:spcAft>
            </a:pPr>
            <a:endParaRPr lang="en-ID" sz="1350">
              <a:solidFill>
                <a:prstClr val="white"/>
              </a:solidFill>
              <a:latin typeface="Calibri"/>
            </a:endParaRPr>
          </a:p>
        </p:txBody>
      </p:sp>
      <p:sp>
        <p:nvSpPr>
          <p:cNvPr id="31" name="Arrow: Striped Right 30">
            <a:extLst>
              <a:ext uri="{FF2B5EF4-FFF2-40B4-BE49-F238E27FC236}">
                <a16:creationId xmlns:a16="http://schemas.microsoft.com/office/drawing/2014/main" id="{0A6FC61C-86C7-4FAA-9E56-3BA3AD79BA10}"/>
              </a:ext>
            </a:extLst>
          </p:cNvPr>
          <p:cNvSpPr/>
          <p:nvPr/>
        </p:nvSpPr>
        <p:spPr>
          <a:xfrm>
            <a:off x="5882574" y="3609295"/>
            <a:ext cx="317634" cy="336032"/>
          </a:xfrm>
          <a:prstGeom prst="stripedRightArrow">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685800" fontAlgn="auto">
              <a:spcBef>
                <a:spcPts val="0"/>
              </a:spcBef>
              <a:spcAft>
                <a:spcPts val="0"/>
              </a:spcAft>
            </a:pPr>
            <a:endParaRPr lang="en-ID" sz="1350">
              <a:solidFill>
                <a:prstClr val="white"/>
              </a:solidFill>
              <a:latin typeface="Calibri"/>
            </a:endParaRPr>
          </a:p>
        </p:txBody>
      </p:sp>
      <p:sp>
        <p:nvSpPr>
          <p:cNvPr id="33" name="Arrow: Striped Right 32">
            <a:extLst>
              <a:ext uri="{FF2B5EF4-FFF2-40B4-BE49-F238E27FC236}">
                <a16:creationId xmlns:a16="http://schemas.microsoft.com/office/drawing/2014/main" id="{DC646A6A-A16A-4CC7-8EDF-03FF2829268B}"/>
              </a:ext>
            </a:extLst>
          </p:cNvPr>
          <p:cNvSpPr/>
          <p:nvPr/>
        </p:nvSpPr>
        <p:spPr>
          <a:xfrm rot="5400000">
            <a:off x="2285130" y="2981995"/>
            <a:ext cx="317634" cy="336032"/>
          </a:xfrm>
          <a:prstGeom prst="stripedRightArrow">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685800" fontAlgn="auto">
              <a:spcBef>
                <a:spcPts val="0"/>
              </a:spcBef>
              <a:spcAft>
                <a:spcPts val="0"/>
              </a:spcAft>
            </a:pPr>
            <a:endParaRPr lang="en-ID" sz="1350">
              <a:solidFill>
                <a:prstClr val="white"/>
              </a:solidFill>
              <a:latin typeface="Calibri"/>
            </a:endParaRPr>
          </a:p>
        </p:txBody>
      </p:sp>
      <p:sp>
        <p:nvSpPr>
          <p:cNvPr id="34" name="Arrow: Striped Right 33">
            <a:extLst>
              <a:ext uri="{FF2B5EF4-FFF2-40B4-BE49-F238E27FC236}">
                <a16:creationId xmlns:a16="http://schemas.microsoft.com/office/drawing/2014/main" id="{484EE20F-EA97-40CD-869E-04E4A0656FA5}"/>
              </a:ext>
            </a:extLst>
          </p:cNvPr>
          <p:cNvSpPr/>
          <p:nvPr/>
        </p:nvSpPr>
        <p:spPr>
          <a:xfrm rot="16200000" flipV="1">
            <a:off x="2285130" y="4344044"/>
            <a:ext cx="317634" cy="336032"/>
          </a:xfrm>
          <a:prstGeom prst="stripedRightArrow">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685800" fontAlgn="auto">
              <a:spcBef>
                <a:spcPts val="0"/>
              </a:spcBef>
              <a:spcAft>
                <a:spcPts val="0"/>
              </a:spcAft>
            </a:pPr>
            <a:endParaRPr lang="en-ID" sz="1350">
              <a:solidFill>
                <a:prstClr val="white"/>
              </a:solidFill>
              <a:latin typeface="Calibri"/>
            </a:endParaRPr>
          </a:p>
        </p:txBody>
      </p:sp>
      <p:sp>
        <p:nvSpPr>
          <p:cNvPr id="2" name="TextBox 1">
            <a:extLst>
              <a:ext uri="{FF2B5EF4-FFF2-40B4-BE49-F238E27FC236}">
                <a16:creationId xmlns:a16="http://schemas.microsoft.com/office/drawing/2014/main" id="{D0C89B99-CE6F-4F22-93B4-5ED10A149F50}"/>
              </a:ext>
            </a:extLst>
          </p:cNvPr>
          <p:cNvSpPr txBox="1"/>
          <p:nvPr/>
        </p:nvSpPr>
        <p:spPr>
          <a:xfrm>
            <a:off x="3765926" y="5078952"/>
            <a:ext cx="5043537" cy="415498"/>
          </a:xfrm>
          <a:prstGeom prst="rect">
            <a:avLst/>
          </a:prstGeom>
          <a:noFill/>
        </p:spPr>
        <p:txBody>
          <a:bodyPr wrap="square" rtlCol="0">
            <a:spAutoFit/>
          </a:bodyPr>
          <a:lstStyle/>
          <a:p>
            <a:pPr defTabSz="685800" fontAlgn="auto">
              <a:spcBef>
                <a:spcPts val="0"/>
              </a:spcBef>
              <a:spcAft>
                <a:spcPts val="0"/>
              </a:spcAft>
            </a:pPr>
            <a:r>
              <a:rPr lang="en-ID" sz="2100" dirty="0">
                <a:solidFill>
                  <a:prstClr val="black"/>
                </a:solidFill>
                <a:latin typeface="Arial Rounded MT Bold" panose="020F0704030504030204" pitchFamily="34" charset="0"/>
                <a:cs typeface="+mn-cs"/>
              </a:rPr>
              <a:t>PENELITIAN KEBIJAKN </a:t>
            </a:r>
          </a:p>
        </p:txBody>
      </p:sp>
    </p:spTree>
    <p:extLst>
      <p:ext uri="{BB962C8B-B14F-4D97-AF65-F5344CB8AC3E}">
        <p14:creationId xmlns:p14="http://schemas.microsoft.com/office/powerpoint/2010/main" val="36803479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3"/>
                                        </p:tgtEl>
                                        <p:attrNameLst>
                                          <p:attrName>style.visibility</p:attrName>
                                        </p:attrNameLst>
                                      </p:cBhvr>
                                      <p:to>
                                        <p:strVal val="visible"/>
                                      </p:to>
                                    </p:set>
                                    <p:anim calcmode="lin" valueType="num">
                                      <p:cBhvr additive="base">
                                        <p:cTn id="13" dur="500" fill="hold"/>
                                        <p:tgtEl>
                                          <p:spTgt spid="33"/>
                                        </p:tgtEl>
                                        <p:attrNameLst>
                                          <p:attrName>ppt_x</p:attrName>
                                        </p:attrNameLst>
                                      </p:cBhvr>
                                      <p:tavLst>
                                        <p:tav tm="0">
                                          <p:val>
                                            <p:strVal val="#ppt_x"/>
                                          </p:val>
                                        </p:tav>
                                        <p:tav tm="100000">
                                          <p:val>
                                            <p:strVal val="#ppt_x"/>
                                          </p:val>
                                        </p:tav>
                                      </p:tavLst>
                                    </p:anim>
                                    <p:anim calcmode="lin" valueType="num">
                                      <p:cBhvr additive="base">
                                        <p:cTn id="14" dur="500" fill="hold"/>
                                        <p:tgtEl>
                                          <p:spTgt spid="33"/>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additive="base">
                                        <p:cTn id="17" dur="500" fill="hold"/>
                                        <p:tgtEl>
                                          <p:spTgt spid="10"/>
                                        </p:tgtEl>
                                        <p:attrNameLst>
                                          <p:attrName>ppt_x</p:attrName>
                                        </p:attrNameLst>
                                      </p:cBhvr>
                                      <p:tavLst>
                                        <p:tav tm="0">
                                          <p:val>
                                            <p:strVal val="#ppt_x"/>
                                          </p:val>
                                        </p:tav>
                                        <p:tav tm="100000">
                                          <p:val>
                                            <p:strVal val="#ppt_x"/>
                                          </p:val>
                                        </p:tav>
                                      </p:tavLst>
                                    </p:anim>
                                    <p:anim calcmode="lin" valueType="num">
                                      <p:cBhvr additive="base">
                                        <p:cTn id="1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34"/>
                                        </p:tgtEl>
                                        <p:attrNameLst>
                                          <p:attrName>style.visibility</p:attrName>
                                        </p:attrNameLst>
                                      </p:cBhvr>
                                      <p:to>
                                        <p:strVal val="visible"/>
                                      </p:to>
                                    </p:set>
                                    <p:anim calcmode="lin" valueType="num">
                                      <p:cBhvr additive="base">
                                        <p:cTn id="23" dur="500" fill="hold"/>
                                        <p:tgtEl>
                                          <p:spTgt spid="34"/>
                                        </p:tgtEl>
                                        <p:attrNameLst>
                                          <p:attrName>ppt_x</p:attrName>
                                        </p:attrNameLst>
                                      </p:cBhvr>
                                      <p:tavLst>
                                        <p:tav tm="0">
                                          <p:val>
                                            <p:strVal val="#ppt_x"/>
                                          </p:val>
                                        </p:tav>
                                        <p:tav tm="100000">
                                          <p:val>
                                            <p:strVal val="#ppt_x"/>
                                          </p:val>
                                        </p:tav>
                                      </p:tavLst>
                                    </p:anim>
                                    <p:anim calcmode="lin" valueType="num">
                                      <p:cBhvr additive="base">
                                        <p:cTn id="24" dur="500" fill="hold"/>
                                        <p:tgtEl>
                                          <p:spTgt spid="34"/>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2"/>
                                        </p:tgtEl>
                                        <p:attrNameLst>
                                          <p:attrName>style.visibility</p:attrName>
                                        </p:attrNameLst>
                                      </p:cBhvr>
                                      <p:to>
                                        <p:strVal val="visible"/>
                                      </p:to>
                                    </p:set>
                                    <p:anim calcmode="lin" valueType="num">
                                      <p:cBhvr additive="base">
                                        <p:cTn id="27" dur="500" fill="hold"/>
                                        <p:tgtEl>
                                          <p:spTgt spid="12"/>
                                        </p:tgtEl>
                                        <p:attrNameLst>
                                          <p:attrName>ppt_x</p:attrName>
                                        </p:attrNameLst>
                                      </p:cBhvr>
                                      <p:tavLst>
                                        <p:tav tm="0">
                                          <p:val>
                                            <p:strVal val="#ppt_x"/>
                                          </p:val>
                                        </p:tav>
                                        <p:tav tm="100000">
                                          <p:val>
                                            <p:strVal val="#ppt_x"/>
                                          </p:val>
                                        </p:tav>
                                      </p:tavLst>
                                    </p:anim>
                                    <p:anim calcmode="lin" valueType="num">
                                      <p:cBhvr additive="base">
                                        <p:cTn id="28"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additive="base">
                                        <p:cTn id="33" dur="500" fill="hold"/>
                                        <p:tgtEl>
                                          <p:spTgt spid="4"/>
                                        </p:tgtEl>
                                        <p:attrNameLst>
                                          <p:attrName>ppt_x</p:attrName>
                                        </p:attrNameLst>
                                      </p:cBhvr>
                                      <p:tavLst>
                                        <p:tav tm="0">
                                          <p:val>
                                            <p:strVal val="#ppt_x"/>
                                          </p:val>
                                        </p:tav>
                                        <p:tav tm="100000">
                                          <p:val>
                                            <p:strVal val="#ppt_x"/>
                                          </p:val>
                                        </p:tav>
                                      </p:tavLst>
                                    </p:anim>
                                    <p:anim calcmode="lin" valueType="num">
                                      <p:cBhvr additive="base">
                                        <p:cTn id="3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4"/>
                                        </p:tgtEl>
                                        <p:attrNameLst>
                                          <p:attrName>style.visibility</p:attrName>
                                        </p:attrNameLst>
                                      </p:cBhvr>
                                      <p:to>
                                        <p:strVal val="visible"/>
                                      </p:to>
                                    </p:set>
                                    <p:anim calcmode="lin" valueType="num">
                                      <p:cBhvr additive="base">
                                        <p:cTn id="39" dur="500" fill="hold"/>
                                        <p:tgtEl>
                                          <p:spTgt spid="24"/>
                                        </p:tgtEl>
                                        <p:attrNameLst>
                                          <p:attrName>ppt_x</p:attrName>
                                        </p:attrNameLst>
                                      </p:cBhvr>
                                      <p:tavLst>
                                        <p:tav tm="0">
                                          <p:val>
                                            <p:strVal val="#ppt_x"/>
                                          </p:val>
                                        </p:tav>
                                        <p:tav tm="100000">
                                          <p:val>
                                            <p:strVal val="#ppt_x"/>
                                          </p:val>
                                        </p:tav>
                                      </p:tavLst>
                                    </p:anim>
                                    <p:anim calcmode="lin" valueType="num">
                                      <p:cBhvr additive="base">
                                        <p:cTn id="40" dur="500" fill="hold"/>
                                        <p:tgtEl>
                                          <p:spTgt spid="2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7"/>
                                        </p:tgtEl>
                                        <p:attrNameLst>
                                          <p:attrName>style.visibility</p:attrName>
                                        </p:attrNameLst>
                                      </p:cBhvr>
                                      <p:to>
                                        <p:strVal val="visible"/>
                                      </p:to>
                                    </p:set>
                                    <p:anim calcmode="lin" valueType="num">
                                      <p:cBhvr additive="base">
                                        <p:cTn id="43" dur="500" fill="hold"/>
                                        <p:tgtEl>
                                          <p:spTgt spid="17"/>
                                        </p:tgtEl>
                                        <p:attrNameLst>
                                          <p:attrName>ppt_x</p:attrName>
                                        </p:attrNameLst>
                                      </p:cBhvr>
                                      <p:tavLst>
                                        <p:tav tm="0">
                                          <p:val>
                                            <p:strVal val="#ppt_x"/>
                                          </p:val>
                                        </p:tav>
                                        <p:tav tm="100000">
                                          <p:val>
                                            <p:strVal val="#ppt_x"/>
                                          </p:val>
                                        </p:tav>
                                      </p:tavLst>
                                    </p:anim>
                                    <p:anim calcmode="lin" valueType="num">
                                      <p:cBhvr additive="base">
                                        <p:cTn id="44" dur="500" fill="hold"/>
                                        <p:tgtEl>
                                          <p:spTgt spid="17"/>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8"/>
                                        </p:tgtEl>
                                        <p:attrNameLst>
                                          <p:attrName>style.visibility</p:attrName>
                                        </p:attrNameLst>
                                      </p:cBhvr>
                                      <p:to>
                                        <p:strVal val="visible"/>
                                      </p:to>
                                    </p:set>
                                    <p:anim calcmode="lin" valueType="num">
                                      <p:cBhvr additive="base">
                                        <p:cTn id="47" dur="500" fill="hold"/>
                                        <p:tgtEl>
                                          <p:spTgt spid="18"/>
                                        </p:tgtEl>
                                        <p:attrNameLst>
                                          <p:attrName>ppt_x</p:attrName>
                                        </p:attrNameLst>
                                      </p:cBhvr>
                                      <p:tavLst>
                                        <p:tav tm="0">
                                          <p:val>
                                            <p:strVal val="#ppt_x"/>
                                          </p:val>
                                        </p:tav>
                                        <p:tav tm="100000">
                                          <p:val>
                                            <p:strVal val="#ppt_x"/>
                                          </p:val>
                                        </p:tav>
                                      </p:tavLst>
                                    </p:anim>
                                    <p:anim calcmode="lin" valueType="num">
                                      <p:cBhvr additive="base">
                                        <p:cTn id="48" dur="500" fill="hold"/>
                                        <p:tgtEl>
                                          <p:spTgt spid="18"/>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9"/>
                                        </p:tgtEl>
                                        <p:attrNameLst>
                                          <p:attrName>style.visibility</p:attrName>
                                        </p:attrNameLst>
                                      </p:cBhvr>
                                      <p:to>
                                        <p:strVal val="visible"/>
                                      </p:to>
                                    </p:set>
                                    <p:anim calcmode="lin" valueType="num">
                                      <p:cBhvr additive="base">
                                        <p:cTn id="51" dur="500" fill="hold"/>
                                        <p:tgtEl>
                                          <p:spTgt spid="19"/>
                                        </p:tgtEl>
                                        <p:attrNameLst>
                                          <p:attrName>ppt_x</p:attrName>
                                        </p:attrNameLst>
                                      </p:cBhvr>
                                      <p:tavLst>
                                        <p:tav tm="0">
                                          <p:val>
                                            <p:strVal val="#ppt_x"/>
                                          </p:val>
                                        </p:tav>
                                        <p:tav tm="100000">
                                          <p:val>
                                            <p:strVal val="#ppt_x"/>
                                          </p:val>
                                        </p:tav>
                                      </p:tavLst>
                                    </p:anim>
                                    <p:anim calcmode="lin" valueType="num">
                                      <p:cBhvr additive="base">
                                        <p:cTn id="52" dur="500" fill="hold"/>
                                        <p:tgtEl>
                                          <p:spTgt spid="1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500" fill="hold"/>
                                        <p:tgtEl>
                                          <p:spTgt spid="20"/>
                                        </p:tgtEl>
                                        <p:attrNameLst>
                                          <p:attrName>ppt_x</p:attrName>
                                        </p:attrNameLst>
                                      </p:cBhvr>
                                      <p:tavLst>
                                        <p:tav tm="0">
                                          <p:val>
                                            <p:strVal val="#ppt_x"/>
                                          </p:val>
                                        </p:tav>
                                        <p:tav tm="100000">
                                          <p:val>
                                            <p:strVal val="#ppt_x"/>
                                          </p:val>
                                        </p:tav>
                                      </p:tavLst>
                                    </p:anim>
                                    <p:anim calcmode="lin" valueType="num">
                                      <p:cBhvr additive="base">
                                        <p:cTn id="56" dur="500" fill="hold"/>
                                        <p:tgtEl>
                                          <p:spTgt spid="2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1"/>
                                        </p:tgtEl>
                                        <p:attrNameLst>
                                          <p:attrName>style.visibility</p:attrName>
                                        </p:attrNameLst>
                                      </p:cBhvr>
                                      <p:to>
                                        <p:strVal val="visible"/>
                                      </p:to>
                                    </p:set>
                                    <p:anim calcmode="lin" valueType="num">
                                      <p:cBhvr additive="base">
                                        <p:cTn id="59" dur="500" fill="hold"/>
                                        <p:tgtEl>
                                          <p:spTgt spid="21"/>
                                        </p:tgtEl>
                                        <p:attrNameLst>
                                          <p:attrName>ppt_x</p:attrName>
                                        </p:attrNameLst>
                                      </p:cBhvr>
                                      <p:tavLst>
                                        <p:tav tm="0">
                                          <p:val>
                                            <p:strVal val="#ppt_x"/>
                                          </p:val>
                                        </p:tav>
                                        <p:tav tm="100000">
                                          <p:val>
                                            <p:strVal val="#ppt_x"/>
                                          </p:val>
                                        </p:tav>
                                      </p:tavLst>
                                    </p:anim>
                                    <p:anim calcmode="lin" valueType="num">
                                      <p:cBhvr additive="base">
                                        <p:cTn id="60" dur="500" fill="hold"/>
                                        <p:tgtEl>
                                          <p:spTgt spid="21"/>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2"/>
                                        </p:tgtEl>
                                        <p:attrNameLst>
                                          <p:attrName>style.visibility</p:attrName>
                                        </p:attrNameLst>
                                      </p:cBhvr>
                                      <p:to>
                                        <p:strVal val="visible"/>
                                      </p:to>
                                    </p:set>
                                    <p:anim calcmode="lin" valueType="num">
                                      <p:cBhvr additive="base">
                                        <p:cTn id="63" dur="500" fill="hold"/>
                                        <p:tgtEl>
                                          <p:spTgt spid="22"/>
                                        </p:tgtEl>
                                        <p:attrNameLst>
                                          <p:attrName>ppt_x</p:attrName>
                                        </p:attrNameLst>
                                      </p:cBhvr>
                                      <p:tavLst>
                                        <p:tav tm="0">
                                          <p:val>
                                            <p:strVal val="#ppt_x"/>
                                          </p:val>
                                        </p:tav>
                                        <p:tav tm="100000">
                                          <p:val>
                                            <p:strVal val="#ppt_x"/>
                                          </p:val>
                                        </p:tav>
                                      </p:tavLst>
                                    </p:anim>
                                    <p:anim calcmode="lin" valueType="num">
                                      <p:cBhvr additive="base">
                                        <p:cTn id="64" dur="500" fill="hold"/>
                                        <p:tgtEl>
                                          <p:spTgt spid="22"/>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3"/>
                                        </p:tgtEl>
                                        <p:attrNameLst>
                                          <p:attrName>style.visibility</p:attrName>
                                        </p:attrNameLst>
                                      </p:cBhvr>
                                      <p:to>
                                        <p:strVal val="visible"/>
                                      </p:to>
                                    </p:set>
                                    <p:anim calcmode="lin" valueType="num">
                                      <p:cBhvr additive="base">
                                        <p:cTn id="67" dur="500" fill="hold"/>
                                        <p:tgtEl>
                                          <p:spTgt spid="23"/>
                                        </p:tgtEl>
                                        <p:attrNameLst>
                                          <p:attrName>ppt_x</p:attrName>
                                        </p:attrNameLst>
                                      </p:cBhvr>
                                      <p:tavLst>
                                        <p:tav tm="0">
                                          <p:val>
                                            <p:strVal val="#ppt_x"/>
                                          </p:val>
                                        </p:tav>
                                        <p:tav tm="100000">
                                          <p:val>
                                            <p:strVal val="#ppt_x"/>
                                          </p:val>
                                        </p:tav>
                                      </p:tavLst>
                                    </p:anim>
                                    <p:anim calcmode="lin" valueType="num">
                                      <p:cBhvr additive="base">
                                        <p:cTn id="68" dur="500" fill="hold"/>
                                        <p:tgtEl>
                                          <p:spTgt spid="23"/>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6"/>
                                        </p:tgtEl>
                                        <p:attrNameLst>
                                          <p:attrName>style.visibility</p:attrName>
                                        </p:attrNameLst>
                                      </p:cBhvr>
                                      <p:to>
                                        <p:strVal val="visible"/>
                                      </p:to>
                                    </p:set>
                                    <p:anim calcmode="lin" valueType="num">
                                      <p:cBhvr additive="base">
                                        <p:cTn id="71" dur="500" fill="hold"/>
                                        <p:tgtEl>
                                          <p:spTgt spid="26"/>
                                        </p:tgtEl>
                                        <p:attrNameLst>
                                          <p:attrName>ppt_x</p:attrName>
                                        </p:attrNameLst>
                                      </p:cBhvr>
                                      <p:tavLst>
                                        <p:tav tm="0">
                                          <p:val>
                                            <p:strVal val="#ppt_x"/>
                                          </p:val>
                                        </p:tav>
                                        <p:tav tm="100000">
                                          <p:val>
                                            <p:strVal val="#ppt_x"/>
                                          </p:val>
                                        </p:tav>
                                      </p:tavLst>
                                    </p:anim>
                                    <p:anim calcmode="lin" valueType="num">
                                      <p:cBhvr additive="base">
                                        <p:cTn id="72" dur="500" fill="hold"/>
                                        <p:tgtEl>
                                          <p:spTgt spid="26"/>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7"/>
                                        </p:tgtEl>
                                        <p:attrNameLst>
                                          <p:attrName>style.visibility</p:attrName>
                                        </p:attrNameLst>
                                      </p:cBhvr>
                                      <p:to>
                                        <p:strVal val="visible"/>
                                      </p:to>
                                    </p:set>
                                    <p:anim calcmode="lin" valueType="num">
                                      <p:cBhvr additive="base">
                                        <p:cTn id="75" dur="500" fill="hold"/>
                                        <p:tgtEl>
                                          <p:spTgt spid="27"/>
                                        </p:tgtEl>
                                        <p:attrNameLst>
                                          <p:attrName>ppt_x</p:attrName>
                                        </p:attrNameLst>
                                      </p:cBhvr>
                                      <p:tavLst>
                                        <p:tav tm="0">
                                          <p:val>
                                            <p:strVal val="#ppt_x"/>
                                          </p:val>
                                        </p:tav>
                                        <p:tav tm="100000">
                                          <p:val>
                                            <p:strVal val="#ppt_x"/>
                                          </p:val>
                                        </p:tav>
                                      </p:tavLst>
                                    </p:anim>
                                    <p:anim calcmode="lin" valueType="num">
                                      <p:cBhvr additive="base">
                                        <p:cTn id="76" dur="500" fill="hold"/>
                                        <p:tgtEl>
                                          <p:spTgt spid="27"/>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8"/>
                                        </p:tgtEl>
                                        <p:attrNameLst>
                                          <p:attrName>style.visibility</p:attrName>
                                        </p:attrNameLst>
                                      </p:cBhvr>
                                      <p:to>
                                        <p:strVal val="visible"/>
                                      </p:to>
                                    </p:set>
                                    <p:anim calcmode="lin" valueType="num">
                                      <p:cBhvr additive="base">
                                        <p:cTn id="79" dur="500" fill="hold"/>
                                        <p:tgtEl>
                                          <p:spTgt spid="28"/>
                                        </p:tgtEl>
                                        <p:attrNameLst>
                                          <p:attrName>ppt_x</p:attrName>
                                        </p:attrNameLst>
                                      </p:cBhvr>
                                      <p:tavLst>
                                        <p:tav tm="0">
                                          <p:val>
                                            <p:strVal val="#ppt_x"/>
                                          </p:val>
                                        </p:tav>
                                        <p:tav tm="100000">
                                          <p:val>
                                            <p:strVal val="#ppt_x"/>
                                          </p:val>
                                        </p:tav>
                                      </p:tavLst>
                                    </p:anim>
                                    <p:anim calcmode="lin" valueType="num">
                                      <p:cBhvr additive="base">
                                        <p:cTn id="80"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42" presetClass="entr" presetSubtype="0" fill="hold" grpId="0" nodeType="clickEffect">
                                  <p:stCondLst>
                                    <p:cond delay="0"/>
                                  </p:stCondLst>
                                  <p:childTnLst>
                                    <p:set>
                                      <p:cBhvr>
                                        <p:cTn id="84" dur="1" fill="hold">
                                          <p:stCondLst>
                                            <p:cond delay="0"/>
                                          </p:stCondLst>
                                        </p:cTn>
                                        <p:tgtEl>
                                          <p:spTgt spid="29"/>
                                        </p:tgtEl>
                                        <p:attrNameLst>
                                          <p:attrName>style.visibility</p:attrName>
                                        </p:attrNameLst>
                                      </p:cBhvr>
                                      <p:to>
                                        <p:strVal val="visible"/>
                                      </p:to>
                                    </p:set>
                                    <p:animEffect transition="in" filter="fade">
                                      <p:cBhvr>
                                        <p:cTn id="85" dur="1000"/>
                                        <p:tgtEl>
                                          <p:spTgt spid="29"/>
                                        </p:tgtEl>
                                      </p:cBhvr>
                                    </p:animEffect>
                                    <p:anim calcmode="lin" valueType="num">
                                      <p:cBhvr>
                                        <p:cTn id="86" dur="1000" fill="hold"/>
                                        <p:tgtEl>
                                          <p:spTgt spid="29"/>
                                        </p:tgtEl>
                                        <p:attrNameLst>
                                          <p:attrName>ppt_x</p:attrName>
                                        </p:attrNameLst>
                                      </p:cBhvr>
                                      <p:tavLst>
                                        <p:tav tm="0">
                                          <p:val>
                                            <p:strVal val="#ppt_x"/>
                                          </p:val>
                                        </p:tav>
                                        <p:tav tm="100000">
                                          <p:val>
                                            <p:strVal val="#ppt_x"/>
                                          </p:val>
                                        </p:tav>
                                      </p:tavLst>
                                    </p:anim>
                                    <p:anim calcmode="lin" valueType="num">
                                      <p:cBhvr>
                                        <p:cTn id="87" dur="1000" fill="hold"/>
                                        <p:tgtEl>
                                          <p:spTgt spid="29"/>
                                        </p:tgtEl>
                                        <p:attrNameLst>
                                          <p:attrName>ppt_y</p:attrName>
                                        </p:attrNameLst>
                                      </p:cBhvr>
                                      <p:tavLst>
                                        <p:tav tm="0">
                                          <p:val>
                                            <p:strVal val="#ppt_y+.1"/>
                                          </p:val>
                                        </p:tav>
                                        <p:tav tm="100000">
                                          <p:val>
                                            <p:strVal val="#ppt_y"/>
                                          </p:val>
                                        </p:tav>
                                      </p:tavLst>
                                    </p:anim>
                                  </p:childTnLst>
                                </p:cTn>
                              </p:par>
                              <p:par>
                                <p:cTn id="88" presetID="42" presetClass="entr" presetSubtype="0" fill="hold" grpId="0" nodeType="withEffect">
                                  <p:stCondLst>
                                    <p:cond delay="0"/>
                                  </p:stCondLst>
                                  <p:childTnLst>
                                    <p:set>
                                      <p:cBhvr>
                                        <p:cTn id="89" dur="1" fill="hold">
                                          <p:stCondLst>
                                            <p:cond delay="0"/>
                                          </p:stCondLst>
                                        </p:cTn>
                                        <p:tgtEl>
                                          <p:spTgt spid="13"/>
                                        </p:tgtEl>
                                        <p:attrNameLst>
                                          <p:attrName>style.visibility</p:attrName>
                                        </p:attrNameLst>
                                      </p:cBhvr>
                                      <p:to>
                                        <p:strVal val="visible"/>
                                      </p:to>
                                    </p:set>
                                    <p:animEffect transition="in" filter="fade">
                                      <p:cBhvr>
                                        <p:cTn id="90" dur="1000"/>
                                        <p:tgtEl>
                                          <p:spTgt spid="13"/>
                                        </p:tgtEl>
                                      </p:cBhvr>
                                    </p:animEffect>
                                    <p:anim calcmode="lin" valueType="num">
                                      <p:cBhvr>
                                        <p:cTn id="91" dur="1000" fill="hold"/>
                                        <p:tgtEl>
                                          <p:spTgt spid="13"/>
                                        </p:tgtEl>
                                        <p:attrNameLst>
                                          <p:attrName>ppt_x</p:attrName>
                                        </p:attrNameLst>
                                      </p:cBhvr>
                                      <p:tavLst>
                                        <p:tav tm="0">
                                          <p:val>
                                            <p:strVal val="#ppt_x"/>
                                          </p:val>
                                        </p:tav>
                                        <p:tav tm="100000">
                                          <p:val>
                                            <p:strVal val="#ppt_x"/>
                                          </p:val>
                                        </p:tav>
                                      </p:tavLst>
                                    </p:anim>
                                    <p:anim calcmode="lin" valueType="num">
                                      <p:cBhvr>
                                        <p:cTn id="92"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22" presetClass="entr" presetSubtype="4" fill="hold" grpId="0" nodeType="clickEffect">
                                  <p:stCondLst>
                                    <p:cond delay="0"/>
                                  </p:stCondLst>
                                  <p:childTnLst>
                                    <p:set>
                                      <p:cBhvr>
                                        <p:cTn id="96" dur="1" fill="hold">
                                          <p:stCondLst>
                                            <p:cond delay="0"/>
                                          </p:stCondLst>
                                        </p:cTn>
                                        <p:tgtEl>
                                          <p:spTgt spid="30"/>
                                        </p:tgtEl>
                                        <p:attrNameLst>
                                          <p:attrName>style.visibility</p:attrName>
                                        </p:attrNameLst>
                                      </p:cBhvr>
                                      <p:to>
                                        <p:strVal val="visible"/>
                                      </p:to>
                                    </p:set>
                                    <p:animEffect transition="in" filter="wipe(down)">
                                      <p:cBhvr>
                                        <p:cTn id="97" dur="500"/>
                                        <p:tgtEl>
                                          <p:spTgt spid="30"/>
                                        </p:tgtEl>
                                      </p:cBhvr>
                                    </p:animEffect>
                                  </p:childTnLst>
                                </p:cTn>
                              </p:par>
                              <p:par>
                                <p:cTn id="98" presetID="22" presetClass="entr" presetSubtype="4" fill="hold" grpId="0" nodeType="withEffect">
                                  <p:stCondLst>
                                    <p:cond delay="0"/>
                                  </p:stCondLst>
                                  <p:childTnLst>
                                    <p:set>
                                      <p:cBhvr>
                                        <p:cTn id="99" dur="1" fill="hold">
                                          <p:stCondLst>
                                            <p:cond delay="0"/>
                                          </p:stCondLst>
                                        </p:cTn>
                                        <p:tgtEl>
                                          <p:spTgt spid="14"/>
                                        </p:tgtEl>
                                        <p:attrNameLst>
                                          <p:attrName>style.visibility</p:attrName>
                                        </p:attrNameLst>
                                      </p:cBhvr>
                                      <p:to>
                                        <p:strVal val="visible"/>
                                      </p:to>
                                    </p:set>
                                    <p:animEffect transition="in" filter="wipe(down)">
                                      <p:cBhvr>
                                        <p:cTn id="100" dur="500"/>
                                        <p:tgtEl>
                                          <p:spTgt spid="14"/>
                                        </p:tgtEl>
                                      </p:cBhvr>
                                    </p:animEffect>
                                  </p:childTnLst>
                                </p:cTn>
                              </p:par>
                            </p:childTnLst>
                          </p:cTn>
                        </p:par>
                      </p:childTnLst>
                    </p:cTn>
                  </p:par>
                  <p:par>
                    <p:cTn id="101" fill="hold">
                      <p:stCondLst>
                        <p:cond delay="indefinite"/>
                      </p:stCondLst>
                      <p:childTnLst>
                        <p:par>
                          <p:cTn id="102" fill="hold">
                            <p:stCondLst>
                              <p:cond delay="0"/>
                            </p:stCondLst>
                            <p:childTnLst>
                              <p:par>
                                <p:cTn id="103" presetID="16" presetClass="entr" presetSubtype="21" fill="hold" grpId="0" nodeType="clickEffect">
                                  <p:stCondLst>
                                    <p:cond delay="0"/>
                                  </p:stCondLst>
                                  <p:childTnLst>
                                    <p:set>
                                      <p:cBhvr>
                                        <p:cTn id="104" dur="1" fill="hold">
                                          <p:stCondLst>
                                            <p:cond delay="0"/>
                                          </p:stCondLst>
                                        </p:cTn>
                                        <p:tgtEl>
                                          <p:spTgt spid="31"/>
                                        </p:tgtEl>
                                        <p:attrNameLst>
                                          <p:attrName>style.visibility</p:attrName>
                                        </p:attrNameLst>
                                      </p:cBhvr>
                                      <p:to>
                                        <p:strVal val="visible"/>
                                      </p:to>
                                    </p:set>
                                    <p:animEffect transition="in" filter="barn(inVertical)">
                                      <p:cBhvr>
                                        <p:cTn id="105" dur="500"/>
                                        <p:tgtEl>
                                          <p:spTgt spid="31"/>
                                        </p:tgtEl>
                                      </p:cBhvr>
                                    </p:animEffect>
                                  </p:childTnLst>
                                </p:cTn>
                              </p:par>
                              <p:par>
                                <p:cTn id="106" presetID="16" presetClass="entr" presetSubtype="21" fill="hold" grpId="0" nodeType="withEffect">
                                  <p:stCondLst>
                                    <p:cond delay="0"/>
                                  </p:stCondLst>
                                  <p:childTnLst>
                                    <p:set>
                                      <p:cBhvr>
                                        <p:cTn id="107" dur="1" fill="hold">
                                          <p:stCondLst>
                                            <p:cond delay="0"/>
                                          </p:stCondLst>
                                        </p:cTn>
                                        <p:tgtEl>
                                          <p:spTgt spid="15"/>
                                        </p:tgtEl>
                                        <p:attrNameLst>
                                          <p:attrName>style.visibility</p:attrName>
                                        </p:attrNameLst>
                                      </p:cBhvr>
                                      <p:to>
                                        <p:strVal val="visible"/>
                                      </p:to>
                                    </p:set>
                                    <p:animEffect transition="in" filter="barn(inVertical)">
                                      <p:cBhvr>
                                        <p:cTn id="108" dur="500"/>
                                        <p:tgtEl>
                                          <p:spTgt spid="15"/>
                                        </p:tgtEl>
                                      </p:cBhvr>
                                    </p:animEffect>
                                  </p:childTnLst>
                                </p:cTn>
                              </p:par>
                            </p:childTnLst>
                          </p:cTn>
                        </p:par>
                      </p:childTnLst>
                    </p:cTn>
                  </p:par>
                  <p:par>
                    <p:cTn id="109" fill="hold">
                      <p:stCondLst>
                        <p:cond delay="indefinite"/>
                      </p:stCondLst>
                      <p:childTnLst>
                        <p:par>
                          <p:cTn id="110" fill="hold">
                            <p:stCondLst>
                              <p:cond delay="0"/>
                            </p:stCondLst>
                            <p:childTnLst>
                              <p:par>
                                <p:cTn id="111" presetID="42" presetClass="entr" presetSubtype="0" fill="hold" grpId="0" nodeType="clickEffect">
                                  <p:stCondLst>
                                    <p:cond delay="0"/>
                                  </p:stCondLst>
                                  <p:childTnLst>
                                    <p:set>
                                      <p:cBhvr>
                                        <p:cTn id="112" dur="1" fill="hold">
                                          <p:stCondLst>
                                            <p:cond delay="0"/>
                                          </p:stCondLst>
                                        </p:cTn>
                                        <p:tgtEl>
                                          <p:spTgt spid="25"/>
                                        </p:tgtEl>
                                        <p:attrNameLst>
                                          <p:attrName>style.visibility</p:attrName>
                                        </p:attrNameLst>
                                      </p:cBhvr>
                                      <p:to>
                                        <p:strVal val="visible"/>
                                      </p:to>
                                    </p:set>
                                    <p:animEffect transition="in" filter="fade">
                                      <p:cBhvr>
                                        <p:cTn id="113" dur="1000"/>
                                        <p:tgtEl>
                                          <p:spTgt spid="25"/>
                                        </p:tgtEl>
                                      </p:cBhvr>
                                    </p:animEffect>
                                    <p:anim calcmode="lin" valueType="num">
                                      <p:cBhvr>
                                        <p:cTn id="114" dur="1000" fill="hold"/>
                                        <p:tgtEl>
                                          <p:spTgt spid="25"/>
                                        </p:tgtEl>
                                        <p:attrNameLst>
                                          <p:attrName>ppt_x</p:attrName>
                                        </p:attrNameLst>
                                      </p:cBhvr>
                                      <p:tavLst>
                                        <p:tav tm="0">
                                          <p:val>
                                            <p:strVal val="#ppt_x"/>
                                          </p:val>
                                        </p:tav>
                                        <p:tav tm="100000">
                                          <p:val>
                                            <p:strVal val="#ppt_x"/>
                                          </p:val>
                                        </p:tav>
                                      </p:tavLst>
                                    </p:anim>
                                    <p:anim calcmode="lin" valueType="num">
                                      <p:cBhvr>
                                        <p:cTn id="115" dur="1000" fill="hold"/>
                                        <p:tgtEl>
                                          <p:spTgt spid="25"/>
                                        </p:tgtEl>
                                        <p:attrNameLst>
                                          <p:attrName>ppt_y</p:attrName>
                                        </p:attrNameLst>
                                      </p:cBhvr>
                                      <p:tavLst>
                                        <p:tav tm="0">
                                          <p:val>
                                            <p:strVal val="#ppt_y+.1"/>
                                          </p:val>
                                        </p:tav>
                                        <p:tav tm="100000">
                                          <p:val>
                                            <p:strVal val="#ppt_y"/>
                                          </p:val>
                                        </p:tav>
                                      </p:tavLst>
                                    </p:anim>
                                  </p:childTnLst>
                                </p:cTn>
                              </p:par>
                              <p:par>
                                <p:cTn id="116" presetID="42" presetClass="entr" presetSubtype="0" fill="hold" grpId="0" nodeType="withEffect">
                                  <p:stCondLst>
                                    <p:cond delay="0"/>
                                  </p:stCondLst>
                                  <p:childTnLst>
                                    <p:set>
                                      <p:cBhvr>
                                        <p:cTn id="117" dur="1" fill="hold">
                                          <p:stCondLst>
                                            <p:cond delay="0"/>
                                          </p:stCondLst>
                                        </p:cTn>
                                        <p:tgtEl>
                                          <p:spTgt spid="16"/>
                                        </p:tgtEl>
                                        <p:attrNameLst>
                                          <p:attrName>style.visibility</p:attrName>
                                        </p:attrNameLst>
                                      </p:cBhvr>
                                      <p:to>
                                        <p:strVal val="visible"/>
                                      </p:to>
                                    </p:set>
                                    <p:animEffect transition="in" filter="fade">
                                      <p:cBhvr>
                                        <p:cTn id="118" dur="1000"/>
                                        <p:tgtEl>
                                          <p:spTgt spid="16"/>
                                        </p:tgtEl>
                                      </p:cBhvr>
                                    </p:animEffect>
                                    <p:anim calcmode="lin" valueType="num">
                                      <p:cBhvr>
                                        <p:cTn id="119" dur="1000" fill="hold"/>
                                        <p:tgtEl>
                                          <p:spTgt spid="16"/>
                                        </p:tgtEl>
                                        <p:attrNameLst>
                                          <p:attrName>ppt_x</p:attrName>
                                        </p:attrNameLst>
                                      </p:cBhvr>
                                      <p:tavLst>
                                        <p:tav tm="0">
                                          <p:val>
                                            <p:strVal val="#ppt_x"/>
                                          </p:val>
                                        </p:tav>
                                        <p:tav tm="100000">
                                          <p:val>
                                            <p:strVal val="#ppt_x"/>
                                          </p:val>
                                        </p:tav>
                                      </p:tavLst>
                                    </p:anim>
                                    <p:anim calcmode="lin" valueType="num">
                                      <p:cBhvr>
                                        <p:cTn id="120"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4"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5" grpId="0" animBg="1"/>
      <p:bldP spid="26" grpId="0" animBg="1"/>
      <p:bldP spid="27" grpId="0" animBg="1"/>
      <p:bldP spid="28" grpId="0" animBg="1"/>
      <p:bldP spid="29" grpId="0" animBg="1"/>
      <p:bldP spid="30" grpId="0" animBg="1"/>
      <p:bldP spid="31" grpId="0" animBg="1"/>
      <p:bldP spid="33" grpId="0" animBg="1"/>
      <p:bldP spid="34"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Arrow: Down 14">
            <a:extLst>
              <a:ext uri="{FF2B5EF4-FFF2-40B4-BE49-F238E27FC236}">
                <a16:creationId xmlns:a16="http://schemas.microsoft.com/office/drawing/2014/main" id="{0BFC240F-7AC2-40BA-A35E-447F4C9FD4F3}"/>
              </a:ext>
            </a:extLst>
          </p:cNvPr>
          <p:cNvSpPr/>
          <p:nvPr/>
        </p:nvSpPr>
        <p:spPr>
          <a:xfrm>
            <a:off x="6282036" y="3493729"/>
            <a:ext cx="504056" cy="540331"/>
          </a:xfrm>
          <a:prstGeom prst="downArrow">
            <a:avLst/>
          </a:prstGeom>
          <a:solidFill>
            <a:schemeClr val="tx2">
              <a:lumMod val="60000"/>
              <a:lumOff val="4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 name="Flowchart: Document 3">
            <a:extLst>
              <a:ext uri="{FF2B5EF4-FFF2-40B4-BE49-F238E27FC236}">
                <a16:creationId xmlns:a16="http://schemas.microsoft.com/office/drawing/2014/main" id="{700CAB29-A539-4AC4-8866-89DDF42860AE}"/>
              </a:ext>
            </a:extLst>
          </p:cNvPr>
          <p:cNvSpPr/>
          <p:nvPr/>
        </p:nvSpPr>
        <p:spPr>
          <a:xfrm>
            <a:off x="18968" y="3897828"/>
            <a:ext cx="1656172" cy="1383632"/>
          </a:xfrm>
          <a:prstGeom prst="flowChartDocumen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D" sz="2000" dirty="0">
                <a:latin typeface="Arial Rounded MT Bold" panose="020F0704030504030204" pitchFamily="34" charset="0"/>
              </a:rPr>
              <a:t>CONTENT</a:t>
            </a:r>
          </a:p>
        </p:txBody>
      </p:sp>
      <p:sp>
        <p:nvSpPr>
          <p:cNvPr id="5" name="Flowchart: Document 4">
            <a:extLst>
              <a:ext uri="{FF2B5EF4-FFF2-40B4-BE49-F238E27FC236}">
                <a16:creationId xmlns:a16="http://schemas.microsoft.com/office/drawing/2014/main" id="{DB273201-C707-44C4-B59F-FFB066BFD9F2}"/>
              </a:ext>
            </a:extLst>
          </p:cNvPr>
          <p:cNvSpPr/>
          <p:nvPr/>
        </p:nvSpPr>
        <p:spPr>
          <a:xfrm>
            <a:off x="1763746" y="3890476"/>
            <a:ext cx="1802152" cy="1383632"/>
          </a:xfrm>
          <a:prstGeom prst="flowChartDocument">
            <a:avLst/>
          </a:prstGeom>
          <a:solidFill>
            <a:schemeClr val="tx2">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D" sz="2000" dirty="0">
                <a:latin typeface="Arial Rounded MT Bold" panose="020F0704030504030204" pitchFamily="34" charset="0"/>
              </a:rPr>
              <a:t>INPUT</a:t>
            </a:r>
          </a:p>
        </p:txBody>
      </p:sp>
      <p:sp>
        <p:nvSpPr>
          <p:cNvPr id="6" name="Flowchart: Document 5">
            <a:extLst>
              <a:ext uri="{FF2B5EF4-FFF2-40B4-BE49-F238E27FC236}">
                <a16:creationId xmlns:a16="http://schemas.microsoft.com/office/drawing/2014/main" id="{7278BE48-7781-4D9B-808B-890890B0F704}"/>
              </a:ext>
            </a:extLst>
          </p:cNvPr>
          <p:cNvSpPr/>
          <p:nvPr/>
        </p:nvSpPr>
        <p:spPr>
          <a:xfrm>
            <a:off x="3790664" y="3925778"/>
            <a:ext cx="1585362" cy="1383632"/>
          </a:xfrm>
          <a:prstGeom prst="flowChartDocument">
            <a:avLst/>
          </a:prstGeom>
          <a:solidFill>
            <a:srgbClr val="C0000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D" sz="2000" dirty="0">
                <a:latin typeface="Arial Rounded MT Bold" panose="020F0704030504030204" pitchFamily="34" charset="0"/>
              </a:rPr>
              <a:t>PROSES</a:t>
            </a:r>
          </a:p>
        </p:txBody>
      </p:sp>
      <p:sp>
        <p:nvSpPr>
          <p:cNvPr id="7" name="Flowchart: Document 6">
            <a:extLst>
              <a:ext uri="{FF2B5EF4-FFF2-40B4-BE49-F238E27FC236}">
                <a16:creationId xmlns:a16="http://schemas.microsoft.com/office/drawing/2014/main" id="{A33759B7-CE92-4BBD-9F05-CED190E3585D}"/>
              </a:ext>
            </a:extLst>
          </p:cNvPr>
          <p:cNvSpPr/>
          <p:nvPr/>
        </p:nvSpPr>
        <p:spPr>
          <a:xfrm>
            <a:off x="5522096" y="3920850"/>
            <a:ext cx="1747588" cy="1383632"/>
          </a:xfrm>
          <a:prstGeom prst="flowChartDocument">
            <a:avLst/>
          </a:prstGeom>
          <a:solidFill>
            <a:srgbClr val="7030A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D" sz="2000" dirty="0">
                <a:latin typeface="Arial Rounded MT Bold" panose="020F0704030504030204" pitchFamily="34" charset="0"/>
              </a:rPr>
              <a:t>OUTPUT</a:t>
            </a:r>
          </a:p>
        </p:txBody>
      </p:sp>
      <p:sp>
        <p:nvSpPr>
          <p:cNvPr id="8" name="Flowchart: Document 7">
            <a:extLst>
              <a:ext uri="{FF2B5EF4-FFF2-40B4-BE49-F238E27FC236}">
                <a16:creationId xmlns:a16="http://schemas.microsoft.com/office/drawing/2014/main" id="{5B6C13E8-DA32-4062-BD95-9200EDDA7258}"/>
              </a:ext>
            </a:extLst>
          </p:cNvPr>
          <p:cNvSpPr/>
          <p:nvPr/>
        </p:nvSpPr>
        <p:spPr>
          <a:xfrm>
            <a:off x="6088154" y="557339"/>
            <a:ext cx="2681037" cy="1552074"/>
          </a:xfrm>
          <a:prstGeom prst="flowChartDocument">
            <a:avLst/>
          </a:prstGeom>
          <a:solidFill>
            <a:srgbClr val="C0000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D" sz="2000" dirty="0">
                <a:latin typeface="Arial Rounded MT Bold" panose="020F0704030504030204" pitchFamily="34" charset="0"/>
              </a:rPr>
              <a:t>EVALUASI PROGRAM</a:t>
            </a:r>
          </a:p>
        </p:txBody>
      </p:sp>
      <p:sp>
        <p:nvSpPr>
          <p:cNvPr id="9" name="Isosceles Triangle 8">
            <a:extLst>
              <a:ext uri="{FF2B5EF4-FFF2-40B4-BE49-F238E27FC236}">
                <a16:creationId xmlns:a16="http://schemas.microsoft.com/office/drawing/2014/main" id="{67FB2B84-E6BE-4ED3-809A-70E58B433B7F}"/>
              </a:ext>
            </a:extLst>
          </p:cNvPr>
          <p:cNvSpPr/>
          <p:nvPr/>
        </p:nvSpPr>
        <p:spPr>
          <a:xfrm>
            <a:off x="35508" y="2109413"/>
            <a:ext cx="8928980" cy="1078956"/>
          </a:xfrm>
          <a:prstGeom prst="triangle">
            <a:avLst>
              <a:gd name="adj" fmla="val 84075"/>
            </a:avLst>
          </a:prstGeom>
          <a:solidFill>
            <a:schemeClr val="accent1">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 name="Arrow: Down 9">
            <a:extLst>
              <a:ext uri="{FF2B5EF4-FFF2-40B4-BE49-F238E27FC236}">
                <a16:creationId xmlns:a16="http://schemas.microsoft.com/office/drawing/2014/main" id="{AABBFE3D-A658-4093-A526-4CCFD681FA2A}"/>
              </a:ext>
            </a:extLst>
          </p:cNvPr>
          <p:cNvSpPr/>
          <p:nvPr/>
        </p:nvSpPr>
        <p:spPr>
          <a:xfrm>
            <a:off x="733089" y="3592361"/>
            <a:ext cx="504056" cy="540331"/>
          </a:xfrm>
          <a:prstGeom prst="downArrow">
            <a:avLst/>
          </a:prstGeom>
          <a:solidFill>
            <a:srgbClr val="7030A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1" name="Arrow: Down 10">
            <a:extLst>
              <a:ext uri="{FF2B5EF4-FFF2-40B4-BE49-F238E27FC236}">
                <a16:creationId xmlns:a16="http://schemas.microsoft.com/office/drawing/2014/main" id="{B4C017B9-1DEE-4FD9-B294-B6F8D46A2F17}"/>
              </a:ext>
            </a:extLst>
          </p:cNvPr>
          <p:cNvSpPr/>
          <p:nvPr/>
        </p:nvSpPr>
        <p:spPr>
          <a:xfrm>
            <a:off x="2489195" y="3493730"/>
            <a:ext cx="504056" cy="540331"/>
          </a:xfrm>
          <a:prstGeom prst="downArrow">
            <a:avLst/>
          </a:prstGeom>
          <a:solidFill>
            <a:schemeClr val="tx2">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2" name="Arrow: Down 11">
            <a:extLst>
              <a:ext uri="{FF2B5EF4-FFF2-40B4-BE49-F238E27FC236}">
                <a16:creationId xmlns:a16="http://schemas.microsoft.com/office/drawing/2014/main" id="{41AC54A7-098B-4D4B-8583-438248092773}"/>
              </a:ext>
            </a:extLst>
          </p:cNvPr>
          <p:cNvSpPr/>
          <p:nvPr/>
        </p:nvSpPr>
        <p:spPr>
          <a:xfrm>
            <a:off x="4403317" y="3517646"/>
            <a:ext cx="504056" cy="540331"/>
          </a:xfrm>
          <a:prstGeom prst="downArrow">
            <a:avLst/>
          </a:prstGeom>
          <a:solidFill>
            <a:srgbClr val="FF000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 name="Arrow: Down 12">
            <a:extLst>
              <a:ext uri="{FF2B5EF4-FFF2-40B4-BE49-F238E27FC236}">
                <a16:creationId xmlns:a16="http://schemas.microsoft.com/office/drawing/2014/main" id="{31E0FFB1-5357-4B18-AB02-E7B7240B8CDD}"/>
              </a:ext>
            </a:extLst>
          </p:cNvPr>
          <p:cNvSpPr/>
          <p:nvPr/>
        </p:nvSpPr>
        <p:spPr>
          <a:xfrm>
            <a:off x="7930668" y="3417358"/>
            <a:ext cx="504056" cy="540331"/>
          </a:xfrm>
          <a:prstGeom prst="downArrow">
            <a:avLst/>
          </a:prstGeom>
          <a:solidFill>
            <a:schemeClr val="tx2">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 name="TextBox 1">
            <a:extLst>
              <a:ext uri="{FF2B5EF4-FFF2-40B4-BE49-F238E27FC236}">
                <a16:creationId xmlns:a16="http://schemas.microsoft.com/office/drawing/2014/main" id="{8E303965-AFED-4C57-B864-A7D10535C96B}"/>
              </a:ext>
            </a:extLst>
          </p:cNvPr>
          <p:cNvSpPr txBox="1"/>
          <p:nvPr/>
        </p:nvSpPr>
        <p:spPr>
          <a:xfrm>
            <a:off x="2034161" y="5661248"/>
            <a:ext cx="4440556" cy="369332"/>
          </a:xfrm>
          <a:prstGeom prst="rect">
            <a:avLst/>
          </a:prstGeom>
          <a:noFill/>
        </p:spPr>
        <p:txBody>
          <a:bodyPr wrap="square" rtlCol="0">
            <a:spAutoFit/>
          </a:bodyPr>
          <a:lstStyle/>
          <a:p>
            <a:r>
              <a:rPr lang="en-ID" dirty="0">
                <a:latin typeface="Arial Rounded MT Bold" panose="020F0704030504030204" pitchFamily="34" charset="0"/>
              </a:rPr>
              <a:t>BISA DENGAN METODE KUANTITATIF</a:t>
            </a:r>
          </a:p>
        </p:txBody>
      </p:sp>
      <p:sp>
        <p:nvSpPr>
          <p:cNvPr id="14" name="Flowchart: Document 13">
            <a:extLst>
              <a:ext uri="{FF2B5EF4-FFF2-40B4-BE49-F238E27FC236}">
                <a16:creationId xmlns:a16="http://schemas.microsoft.com/office/drawing/2014/main" id="{78888CAF-DF51-43BB-A942-BB27D9260BD1}"/>
              </a:ext>
            </a:extLst>
          </p:cNvPr>
          <p:cNvSpPr/>
          <p:nvPr/>
        </p:nvSpPr>
        <p:spPr>
          <a:xfrm>
            <a:off x="7412133" y="3890476"/>
            <a:ext cx="1747588" cy="1383632"/>
          </a:xfrm>
          <a:prstGeom prst="flowChartDocumen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D" sz="2000" dirty="0">
                <a:latin typeface="Arial Rounded MT Bold" panose="020F0704030504030204" pitchFamily="34" charset="0"/>
              </a:rPr>
              <a:t>OUTCOME</a:t>
            </a:r>
          </a:p>
        </p:txBody>
      </p:sp>
      <p:sp>
        <p:nvSpPr>
          <p:cNvPr id="3" name="Rectangle 2">
            <a:extLst>
              <a:ext uri="{FF2B5EF4-FFF2-40B4-BE49-F238E27FC236}">
                <a16:creationId xmlns:a16="http://schemas.microsoft.com/office/drawing/2014/main" id="{679C0D9B-8C96-45ED-89F8-DF30B1EFCD50}"/>
              </a:ext>
            </a:extLst>
          </p:cNvPr>
          <p:cNvSpPr/>
          <p:nvPr/>
        </p:nvSpPr>
        <p:spPr>
          <a:xfrm>
            <a:off x="241162" y="3208756"/>
            <a:ext cx="8723326" cy="452731"/>
          </a:xfrm>
          <a:prstGeom prst="rect">
            <a:avLst/>
          </a:prstGeom>
          <a:solidFill>
            <a:schemeClr val="accent2">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Tree>
    <p:extLst>
      <p:ext uri="{BB962C8B-B14F-4D97-AF65-F5344CB8AC3E}">
        <p14:creationId xmlns:p14="http://schemas.microsoft.com/office/powerpoint/2010/main" val="12803494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4"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wipe(down)">
                                      <p:cBhvr>
                                        <p:cTn id="13" dur="500"/>
                                        <p:tgtEl>
                                          <p:spTgt spid="9"/>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wipe(down)">
                                      <p:cBhvr>
                                        <p:cTn id="16" dur="500"/>
                                        <p:tgtEl>
                                          <p:spTgt spid="3"/>
                                        </p:tgtEl>
                                      </p:cBhvr>
                                    </p:animEffect>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fade">
                                      <p:cBhvr>
                                        <p:cTn id="26" dur="1000"/>
                                        <p:tgtEl>
                                          <p:spTgt spid="4"/>
                                        </p:tgtEl>
                                      </p:cBhvr>
                                    </p:animEffect>
                                    <p:anim calcmode="lin" valueType="num">
                                      <p:cBhvr>
                                        <p:cTn id="27" dur="1000" fill="hold"/>
                                        <p:tgtEl>
                                          <p:spTgt spid="4"/>
                                        </p:tgtEl>
                                        <p:attrNameLst>
                                          <p:attrName>ppt_x</p:attrName>
                                        </p:attrNameLst>
                                      </p:cBhvr>
                                      <p:tavLst>
                                        <p:tav tm="0">
                                          <p:val>
                                            <p:strVal val="#ppt_x"/>
                                          </p:val>
                                        </p:tav>
                                        <p:tav tm="100000">
                                          <p:val>
                                            <p:strVal val="#ppt_x"/>
                                          </p:val>
                                        </p:tav>
                                      </p:tavLst>
                                    </p:anim>
                                    <p:anim calcmode="lin" valueType="num">
                                      <p:cBhvr>
                                        <p:cTn id="28"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5"/>
                                        </p:tgtEl>
                                        <p:attrNameLst>
                                          <p:attrName>style.visibility</p:attrName>
                                        </p:attrNameLst>
                                      </p:cBhvr>
                                      <p:to>
                                        <p:strVal val="visible"/>
                                      </p:to>
                                    </p:set>
                                    <p:anim calcmode="lin" valueType="num">
                                      <p:cBhvr additive="base">
                                        <p:cTn id="33" dur="500" fill="hold"/>
                                        <p:tgtEl>
                                          <p:spTgt spid="5"/>
                                        </p:tgtEl>
                                        <p:attrNameLst>
                                          <p:attrName>ppt_x</p:attrName>
                                        </p:attrNameLst>
                                      </p:cBhvr>
                                      <p:tavLst>
                                        <p:tav tm="0">
                                          <p:val>
                                            <p:strVal val="#ppt_x"/>
                                          </p:val>
                                        </p:tav>
                                        <p:tav tm="100000">
                                          <p:val>
                                            <p:strVal val="#ppt_x"/>
                                          </p:val>
                                        </p:tav>
                                      </p:tavLst>
                                    </p:anim>
                                    <p:anim calcmode="lin" valueType="num">
                                      <p:cBhvr additive="base">
                                        <p:cTn id="34" dur="500" fill="hold"/>
                                        <p:tgtEl>
                                          <p:spTgt spid="5"/>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additive="base">
                                        <p:cTn id="37" dur="500" fill="hold"/>
                                        <p:tgtEl>
                                          <p:spTgt spid="11"/>
                                        </p:tgtEl>
                                        <p:attrNameLst>
                                          <p:attrName>ppt_x</p:attrName>
                                        </p:attrNameLst>
                                      </p:cBhvr>
                                      <p:tavLst>
                                        <p:tav tm="0">
                                          <p:val>
                                            <p:strVal val="#ppt_x"/>
                                          </p:val>
                                        </p:tav>
                                        <p:tav tm="100000">
                                          <p:val>
                                            <p:strVal val="#ppt_x"/>
                                          </p:val>
                                        </p:tav>
                                      </p:tavLst>
                                    </p:anim>
                                    <p:anim calcmode="lin" valueType="num">
                                      <p:cBhvr additive="base">
                                        <p:cTn id="3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42" presetClass="entr" presetSubtype="0" fill="hold" grpId="0" nodeType="click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fade">
                                      <p:cBhvr>
                                        <p:cTn id="43" dur="1000"/>
                                        <p:tgtEl>
                                          <p:spTgt spid="6"/>
                                        </p:tgtEl>
                                      </p:cBhvr>
                                    </p:animEffect>
                                    <p:anim calcmode="lin" valueType="num">
                                      <p:cBhvr>
                                        <p:cTn id="44" dur="1000" fill="hold"/>
                                        <p:tgtEl>
                                          <p:spTgt spid="6"/>
                                        </p:tgtEl>
                                        <p:attrNameLst>
                                          <p:attrName>ppt_x</p:attrName>
                                        </p:attrNameLst>
                                      </p:cBhvr>
                                      <p:tavLst>
                                        <p:tav tm="0">
                                          <p:val>
                                            <p:strVal val="#ppt_x"/>
                                          </p:val>
                                        </p:tav>
                                        <p:tav tm="100000">
                                          <p:val>
                                            <p:strVal val="#ppt_x"/>
                                          </p:val>
                                        </p:tav>
                                      </p:tavLst>
                                    </p:anim>
                                    <p:anim calcmode="lin" valueType="num">
                                      <p:cBhvr>
                                        <p:cTn id="45" dur="1000" fill="hold"/>
                                        <p:tgtEl>
                                          <p:spTgt spid="6"/>
                                        </p:tgtEl>
                                        <p:attrNameLst>
                                          <p:attrName>ppt_y</p:attrName>
                                        </p:attrNameLst>
                                      </p:cBhvr>
                                      <p:tavLst>
                                        <p:tav tm="0">
                                          <p:val>
                                            <p:strVal val="#ppt_y+.1"/>
                                          </p:val>
                                        </p:tav>
                                        <p:tav tm="100000">
                                          <p:val>
                                            <p:strVal val="#ppt_y"/>
                                          </p:val>
                                        </p:tav>
                                      </p:tavLst>
                                    </p:anim>
                                  </p:childTnLst>
                                </p:cTn>
                              </p:par>
                              <p:par>
                                <p:cTn id="46" presetID="42" presetClass="entr" presetSubtype="0" fill="hold" grpId="0" nodeType="withEffect">
                                  <p:stCondLst>
                                    <p:cond delay="0"/>
                                  </p:stCondLst>
                                  <p:childTnLst>
                                    <p:set>
                                      <p:cBhvr>
                                        <p:cTn id="47" dur="1" fill="hold">
                                          <p:stCondLst>
                                            <p:cond delay="0"/>
                                          </p:stCondLst>
                                        </p:cTn>
                                        <p:tgtEl>
                                          <p:spTgt spid="12"/>
                                        </p:tgtEl>
                                        <p:attrNameLst>
                                          <p:attrName>style.visibility</p:attrName>
                                        </p:attrNameLst>
                                      </p:cBhvr>
                                      <p:to>
                                        <p:strVal val="visible"/>
                                      </p:to>
                                    </p:set>
                                    <p:animEffect transition="in" filter="fade">
                                      <p:cBhvr>
                                        <p:cTn id="48" dur="1000"/>
                                        <p:tgtEl>
                                          <p:spTgt spid="12"/>
                                        </p:tgtEl>
                                      </p:cBhvr>
                                    </p:animEffect>
                                    <p:anim calcmode="lin" valueType="num">
                                      <p:cBhvr>
                                        <p:cTn id="49" dur="1000" fill="hold"/>
                                        <p:tgtEl>
                                          <p:spTgt spid="12"/>
                                        </p:tgtEl>
                                        <p:attrNameLst>
                                          <p:attrName>ppt_x</p:attrName>
                                        </p:attrNameLst>
                                      </p:cBhvr>
                                      <p:tavLst>
                                        <p:tav tm="0">
                                          <p:val>
                                            <p:strVal val="#ppt_x"/>
                                          </p:val>
                                        </p:tav>
                                        <p:tav tm="100000">
                                          <p:val>
                                            <p:strVal val="#ppt_x"/>
                                          </p:val>
                                        </p:tav>
                                      </p:tavLst>
                                    </p:anim>
                                    <p:anim calcmode="lin" valueType="num">
                                      <p:cBhvr>
                                        <p:cTn id="50"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7"/>
                                        </p:tgtEl>
                                        <p:attrNameLst>
                                          <p:attrName>style.visibility</p:attrName>
                                        </p:attrNameLst>
                                      </p:cBhvr>
                                      <p:to>
                                        <p:strVal val="visible"/>
                                      </p:to>
                                    </p:set>
                                    <p:anim calcmode="lin" valueType="num">
                                      <p:cBhvr additive="base">
                                        <p:cTn id="55" dur="500" fill="hold"/>
                                        <p:tgtEl>
                                          <p:spTgt spid="7"/>
                                        </p:tgtEl>
                                        <p:attrNameLst>
                                          <p:attrName>ppt_x</p:attrName>
                                        </p:attrNameLst>
                                      </p:cBhvr>
                                      <p:tavLst>
                                        <p:tav tm="0">
                                          <p:val>
                                            <p:strVal val="#ppt_x"/>
                                          </p:val>
                                        </p:tav>
                                        <p:tav tm="100000">
                                          <p:val>
                                            <p:strVal val="#ppt_x"/>
                                          </p:val>
                                        </p:tav>
                                      </p:tavLst>
                                    </p:anim>
                                    <p:anim calcmode="lin" valueType="num">
                                      <p:cBhvr additive="base">
                                        <p:cTn id="56" dur="500" fill="hold"/>
                                        <p:tgtEl>
                                          <p:spTgt spid="7"/>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
                                        </p:tgtEl>
                                        <p:attrNameLst>
                                          <p:attrName>style.visibility</p:attrName>
                                        </p:attrNameLst>
                                      </p:cBhvr>
                                      <p:to>
                                        <p:strVal val="visible"/>
                                      </p:to>
                                    </p:set>
                                    <p:anim calcmode="lin" valueType="num">
                                      <p:cBhvr additive="base">
                                        <p:cTn id="59" dur="500" fill="hold"/>
                                        <p:tgtEl>
                                          <p:spTgt spid="13"/>
                                        </p:tgtEl>
                                        <p:attrNameLst>
                                          <p:attrName>ppt_x</p:attrName>
                                        </p:attrNameLst>
                                      </p:cBhvr>
                                      <p:tavLst>
                                        <p:tav tm="0">
                                          <p:val>
                                            <p:strVal val="#ppt_x"/>
                                          </p:val>
                                        </p:tav>
                                        <p:tav tm="100000">
                                          <p:val>
                                            <p:strVal val="#ppt_x"/>
                                          </p:val>
                                        </p:tav>
                                      </p:tavLst>
                                    </p:anim>
                                    <p:anim calcmode="lin" valueType="num">
                                      <p:cBhvr additive="base">
                                        <p:cTn id="60"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grpId="0" nodeType="clickEffect">
                                  <p:stCondLst>
                                    <p:cond delay="0"/>
                                  </p:stCondLst>
                                  <p:childTnLst>
                                    <p:set>
                                      <p:cBhvr>
                                        <p:cTn id="64" dur="1" fill="hold">
                                          <p:stCondLst>
                                            <p:cond delay="0"/>
                                          </p:stCondLst>
                                        </p:cTn>
                                        <p:tgtEl>
                                          <p:spTgt spid="14"/>
                                        </p:tgtEl>
                                        <p:attrNameLst>
                                          <p:attrName>style.visibility</p:attrName>
                                        </p:attrNameLst>
                                      </p:cBhvr>
                                      <p:to>
                                        <p:strVal val="visible"/>
                                      </p:to>
                                    </p:set>
                                    <p:anim calcmode="lin" valueType="num">
                                      <p:cBhvr additive="base">
                                        <p:cTn id="65" dur="500" fill="hold"/>
                                        <p:tgtEl>
                                          <p:spTgt spid="14"/>
                                        </p:tgtEl>
                                        <p:attrNameLst>
                                          <p:attrName>ppt_x</p:attrName>
                                        </p:attrNameLst>
                                      </p:cBhvr>
                                      <p:tavLst>
                                        <p:tav tm="0">
                                          <p:val>
                                            <p:strVal val="#ppt_x"/>
                                          </p:val>
                                        </p:tav>
                                        <p:tav tm="100000">
                                          <p:val>
                                            <p:strVal val="#ppt_x"/>
                                          </p:val>
                                        </p:tav>
                                      </p:tavLst>
                                    </p:anim>
                                    <p:anim calcmode="lin" valueType="num">
                                      <p:cBhvr additive="base">
                                        <p:cTn id="66" dur="500" fill="hold"/>
                                        <p:tgtEl>
                                          <p:spTgt spid="14"/>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15"/>
                                        </p:tgtEl>
                                        <p:attrNameLst>
                                          <p:attrName>style.visibility</p:attrName>
                                        </p:attrNameLst>
                                      </p:cBhvr>
                                      <p:to>
                                        <p:strVal val="visible"/>
                                      </p:to>
                                    </p:set>
                                    <p:anim calcmode="lin" valueType="num">
                                      <p:cBhvr additive="base">
                                        <p:cTn id="69" dur="500" fill="hold"/>
                                        <p:tgtEl>
                                          <p:spTgt spid="15"/>
                                        </p:tgtEl>
                                        <p:attrNameLst>
                                          <p:attrName>ppt_x</p:attrName>
                                        </p:attrNameLst>
                                      </p:cBhvr>
                                      <p:tavLst>
                                        <p:tav tm="0">
                                          <p:val>
                                            <p:strVal val="#ppt_x"/>
                                          </p:val>
                                        </p:tav>
                                        <p:tav tm="100000">
                                          <p:val>
                                            <p:strVal val="#ppt_x"/>
                                          </p:val>
                                        </p:tav>
                                      </p:tavLst>
                                    </p:anim>
                                    <p:anim calcmode="lin" valueType="num">
                                      <p:cBhvr additive="base">
                                        <p:cTn id="70"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42" presetClass="entr" presetSubtype="0" fill="hold" grpId="0" nodeType="clickEffect">
                                  <p:stCondLst>
                                    <p:cond delay="0"/>
                                  </p:stCondLst>
                                  <p:childTnLst>
                                    <p:set>
                                      <p:cBhvr>
                                        <p:cTn id="74" dur="1" fill="hold">
                                          <p:stCondLst>
                                            <p:cond delay="0"/>
                                          </p:stCondLst>
                                        </p:cTn>
                                        <p:tgtEl>
                                          <p:spTgt spid="2"/>
                                        </p:tgtEl>
                                        <p:attrNameLst>
                                          <p:attrName>style.visibility</p:attrName>
                                        </p:attrNameLst>
                                      </p:cBhvr>
                                      <p:to>
                                        <p:strVal val="visible"/>
                                      </p:to>
                                    </p:set>
                                    <p:animEffect transition="in" filter="fade">
                                      <p:cBhvr>
                                        <p:cTn id="75" dur="1000"/>
                                        <p:tgtEl>
                                          <p:spTgt spid="2"/>
                                        </p:tgtEl>
                                      </p:cBhvr>
                                    </p:animEffect>
                                    <p:anim calcmode="lin" valueType="num">
                                      <p:cBhvr>
                                        <p:cTn id="76" dur="1000" fill="hold"/>
                                        <p:tgtEl>
                                          <p:spTgt spid="2"/>
                                        </p:tgtEl>
                                        <p:attrNameLst>
                                          <p:attrName>ppt_x</p:attrName>
                                        </p:attrNameLst>
                                      </p:cBhvr>
                                      <p:tavLst>
                                        <p:tav tm="0">
                                          <p:val>
                                            <p:strVal val="#ppt_x"/>
                                          </p:val>
                                        </p:tav>
                                        <p:tav tm="100000">
                                          <p:val>
                                            <p:strVal val="#ppt_x"/>
                                          </p:val>
                                        </p:tav>
                                      </p:tavLst>
                                    </p:anim>
                                    <p:anim calcmode="lin" valueType="num">
                                      <p:cBhvr>
                                        <p:cTn id="77"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2" grpId="0"/>
      <p:bldP spid="14" grpId="0" animBg="1"/>
      <p:bldP spid="3"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513393B7-12B5-4CC6-9E08-4BADF2EE9DB3}"/>
              </a:ext>
            </a:extLst>
          </p:cNvPr>
          <p:cNvSpPr/>
          <p:nvPr/>
        </p:nvSpPr>
        <p:spPr>
          <a:xfrm>
            <a:off x="1157729" y="348764"/>
            <a:ext cx="2160240" cy="1080120"/>
          </a:xfrm>
          <a:prstGeom prst="rect">
            <a:avLst/>
          </a:prstGeom>
          <a:solidFill>
            <a:srgbClr val="7030A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KUALITATIF </a:t>
            </a:r>
          </a:p>
        </p:txBody>
      </p:sp>
      <p:sp>
        <p:nvSpPr>
          <p:cNvPr id="7" name="Rectangle 6">
            <a:extLst>
              <a:ext uri="{FF2B5EF4-FFF2-40B4-BE49-F238E27FC236}">
                <a16:creationId xmlns:a16="http://schemas.microsoft.com/office/drawing/2014/main" id="{5B5EA7A6-3D42-48CC-B136-67090C92883A}"/>
              </a:ext>
            </a:extLst>
          </p:cNvPr>
          <p:cNvSpPr/>
          <p:nvPr/>
        </p:nvSpPr>
        <p:spPr>
          <a:xfrm>
            <a:off x="4459838" y="144106"/>
            <a:ext cx="2160240" cy="1080120"/>
          </a:xfrm>
          <a:prstGeom prst="rect">
            <a:avLst/>
          </a:prstGeom>
          <a:solidFill>
            <a:schemeClr val="tx2">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EMPIRIS </a:t>
            </a:r>
          </a:p>
        </p:txBody>
      </p:sp>
      <p:sp>
        <p:nvSpPr>
          <p:cNvPr id="8" name="Rectangle 7">
            <a:extLst>
              <a:ext uri="{FF2B5EF4-FFF2-40B4-BE49-F238E27FC236}">
                <a16:creationId xmlns:a16="http://schemas.microsoft.com/office/drawing/2014/main" id="{5F928CC2-705B-4A3B-B9D8-C5A402198D48}"/>
              </a:ext>
            </a:extLst>
          </p:cNvPr>
          <p:cNvSpPr/>
          <p:nvPr/>
        </p:nvSpPr>
        <p:spPr>
          <a:xfrm>
            <a:off x="4459838" y="1488657"/>
            <a:ext cx="2160240" cy="1080120"/>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ENTERPRETIF </a:t>
            </a:r>
          </a:p>
        </p:txBody>
      </p:sp>
      <p:sp>
        <p:nvSpPr>
          <p:cNvPr id="9" name="Rectangle 8">
            <a:extLst>
              <a:ext uri="{FF2B5EF4-FFF2-40B4-BE49-F238E27FC236}">
                <a16:creationId xmlns:a16="http://schemas.microsoft.com/office/drawing/2014/main" id="{CE0A2A6C-ECFE-4E27-B3CF-D4B6E9797BC2}"/>
              </a:ext>
            </a:extLst>
          </p:cNvPr>
          <p:cNvSpPr/>
          <p:nvPr/>
        </p:nvSpPr>
        <p:spPr>
          <a:xfrm>
            <a:off x="1082474" y="3495772"/>
            <a:ext cx="2160240" cy="1080120"/>
          </a:xfrm>
          <a:prstGeom prst="rect">
            <a:avLst/>
          </a:prstGeom>
          <a:solidFill>
            <a:schemeClr val="bg2">
              <a:lumMod val="1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KUANTITATIF </a:t>
            </a:r>
          </a:p>
        </p:txBody>
      </p:sp>
      <p:sp>
        <p:nvSpPr>
          <p:cNvPr id="10" name="Rectangle 9">
            <a:extLst>
              <a:ext uri="{FF2B5EF4-FFF2-40B4-BE49-F238E27FC236}">
                <a16:creationId xmlns:a16="http://schemas.microsoft.com/office/drawing/2014/main" id="{BA8F89C8-7675-4AEF-B069-7ACA03C8B054}"/>
              </a:ext>
            </a:extLst>
          </p:cNvPr>
          <p:cNvSpPr/>
          <p:nvPr/>
        </p:nvSpPr>
        <p:spPr>
          <a:xfrm>
            <a:off x="3952793" y="2870250"/>
            <a:ext cx="2160240" cy="1080120"/>
          </a:xfrm>
          <a:prstGeom prst="rect">
            <a:avLst/>
          </a:prstGeom>
          <a:solidFill>
            <a:srgbClr val="C0000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NOMINAL </a:t>
            </a:r>
          </a:p>
        </p:txBody>
      </p:sp>
      <p:sp>
        <p:nvSpPr>
          <p:cNvPr id="11" name="Rectangle 10">
            <a:extLst>
              <a:ext uri="{FF2B5EF4-FFF2-40B4-BE49-F238E27FC236}">
                <a16:creationId xmlns:a16="http://schemas.microsoft.com/office/drawing/2014/main" id="{0AC934F6-EE1A-4C6C-8EC5-7C58E6AE1276}"/>
              </a:ext>
            </a:extLst>
          </p:cNvPr>
          <p:cNvSpPr/>
          <p:nvPr/>
        </p:nvSpPr>
        <p:spPr>
          <a:xfrm>
            <a:off x="4028078" y="4789713"/>
            <a:ext cx="2160240" cy="1080120"/>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KONTINUM </a:t>
            </a:r>
          </a:p>
        </p:txBody>
      </p:sp>
      <p:sp>
        <p:nvSpPr>
          <p:cNvPr id="12" name="Rectangle 11">
            <a:extLst>
              <a:ext uri="{FF2B5EF4-FFF2-40B4-BE49-F238E27FC236}">
                <a16:creationId xmlns:a16="http://schemas.microsoft.com/office/drawing/2014/main" id="{CB28C241-4F12-4757-9A9A-495109225D89}"/>
              </a:ext>
            </a:extLst>
          </p:cNvPr>
          <p:cNvSpPr/>
          <p:nvPr/>
        </p:nvSpPr>
        <p:spPr>
          <a:xfrm>
            <a:off x="6993998" y="3056229"/>
            <a:ext cx="2003829" cy="864096"/>
          </a:xfrm>
          <a:prstGeom prst="rect">
            <a:avLst/>
          </a:prstGeom>
          <a:solidFill>
            <a:schemeClr val="accent2">
              <a:lumMod val="75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ORDINAL </a:t>
            </a:r>
          </a:p>
        </p:txBody>
      </p:sp>
      <p:sp>
        <p:nvSpPr>
          <p:cNvPr id="13" name="Rectangle 12">
            <a:extLst>
              <a:ext uri="{FF2B5EF4-FFF2-40B4-BE49-F238E27FC236}">
                <a16:creationId xmlns:a16="http://schemas.microsoft.com/office/drawing/2014/main" id="{E762123F-9B5F-4D47-A6CB-4BF6FD064EAD}"/>
              </a:ext>
            </a:extLst>
          </p:cNvPr>
          <p:cNvSpPr/>
          <p:nvPr/>
        </p:nvSpPr>
        <p:spPr>
          <a:xfrm>
            <a:off x="6993998" y="4100345"/>
            <a:ext cx="2003829" cy="864096"/>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INTERVAL </a:t>
            </a:r>
          </a:p>
        </p:txBody>
      </p:sp>
      <p:sp>
        <p:nvSpPr>
          <p:cNvPr id="14" name="Rectangle 13">
            <a:extLst>
              <a:ext uri="{FF2B5EF4-FFF2-40B4-BE49-F238E27FC236}">
                <a16:creationId xmlns:a16="http://schemas.microsoft.com/office/drawing/2014/main" id="{CD340481-22CD-4AEB-A2E7-9AFFC8C1CB0F}"/>
              </a:ext>
            </a:extLst>
          </p:cNvPr>
          <p:cNvSpPr/>
          <p:nvPr/>
        </p:nvSpPr>
        <p:spPr>
          <a:xfrm>
            <a:off x="6993998" y="5144461"/>
            <a:ext cx="2003829" cy="864096"/>
          </a:xfrm>
          <a:prstGeom prst="rect">
            <a:avLst/>
          </a:prstGeom>
          <a:solidFill>
            <a:schemeClr val="accent1">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RATIO </a:t>
            </a:r>
          </a:p>
        </p:txBody>
      </p:sp>
      <p:sp>
        <p:nvSpPr>
          <p:cNvPr id="15" name="Isosceles Triangle 14">
            <a:extLst>
              <a:ext uri="{FF2B5EF4-FFF2-40B4-BE49-F238E27FC236}">
                <a16:creationId xmlns:a16="http://schemas.microsoft.com/office/drawing/2014/main" id="{30E173DD-33E6-449A-BA14-8CA9A61834D7}"/>
              </a:ext>
            </a:extLst>
          </p:cNvPr>
          <p:cNvSpPr/>
          <p:nvPr/>
        </p:nvSpPr>
        <p:spPr>
          <a:xfrm rot="16200000">
            <a:off x="2186084" y="1297604"/>
            <a:ext cx="2720461" cy="368987"/>
          </a:xfrm>
          <a:prstGeom prst="triangle">
            <a:avLst>
              <a:gd name="adj" fmla="val 75209"/>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a:ea typeface="+mn-ea"/>
              <a:cs typeface="+mn-cs"/>
            </a:endParaRPr>
          </a:p>
        </p:txBody>
      </p:sp>
      <p:sp>
        <p:nvSpPr>
          <p:cNvPr id="16" name="Rectangle 15">
            <a:extLst>
              <a:ext uri="{FF2B5EF4-FFF2-40B4-BE49-F238E27FC236}">
                <a16:creationId xmlns:a16="http://schemas.microsoft.com/office/drawing/2014/main" id="{2D9CF536-6E58-4735-89EB-9CF935B77182}"/>
              </a:ext>
            </a:extLst>
          </p:cNvPr>
          <p:cNvSpPr/>
          <p:nvPr/>
        </p:nvSpPr>
        <p:spPr>
          <a:xfrm>
            <a:off x="3874824" y="121866"/>
            <a:ext cx="216024" cy="2493041"/>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a:ea typeface="+mn-ea"/>
              <a:cs typeface="+mn-cs"/>
            </a:endParaRPr>
          </a:p>
        </p:txBody>
      </p:sp>
      <p:sp>
        <p:nvSpPr>
          <p:cNvPr id="17" name="Arrow: Striped Right 16">
            <a:extLst>
              <a:ext uri="{FF2B5EF4-FFF2-40B4-BE49-F238E27FC236}">
                <a16:creationId xmlns:a16="http://schemas.microsoft.com/office/drawing/2014/main" id="{C24760A3-AE53-4C2F-9381-26D3E7A846F6}"/>
              </a:ext>
            </a:extLst>
          </p:cNvPr>
          <p:cNvSpPr/>
          <p:nvPr/>
        </p:nvSpPr>
        <p:spPr>
          <a:xfrm>
            <a:off x="3915303" y="398946"/>
            <a:ext cx="720080" cy="504056"/>
          </a:xfrm>
          <a:prstGeom prst="stripedRightArrow">
            <a:avLst/>
          </a:prstGeom>
          <a:solidFill>
            <a:schemeClr val="tx2">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a:ea typeface="+mn-ea"/>
              <a:cs typeface="+mn-cs"/>
            </a:endParaRPr>
          </a:p>
        </p:txBody>
      </p:sp>
      <p:sp>
        <p:nvSpPr>
          <p:cNvPr id="18" name="Arrow: Striped Right 17">
            <a:extLst>
              <a:ext uri="{FF2B5EF4-FFF2-40B4-BE49-F238E27FC236}">
                <a16:creationId xmlns:a16="http://schemas.microsoft.com/office/drawing/2014/main" id="{422BCA08-1460-4BDF-A36B-8EAF0CC1C302}"/>
              </a:ext>
            </a:extLst>
          </p:cNvPr>
          <p:cNvSpPr/>
          <p:nvPr/>
        </p:nvSpPr>
        <p:spPr>
          <a:xfrm>
            <a:off x="3890424" y="1751774"/>
            <a:ext cx="720080" cy="504056"/>
          </a:xfrm>
          <a:prstGeom prst="stripedRightArrow">
            <a:avLst/>
          </a:prstGeom>
          <a:solidFill>
            <a:schemeClr val="tx2"/>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Isosceles Triangle 18">
            <a:extLst>
              <a:ext uri="{FF2B5EF4-FFF2-40B4-BE49-F238E27FC236}">
                <a16:creationId xmlns:a16="http://schemas.microsoft.com/office/drawing/2014/main" id="{134164C8-43E2-4779-AC51-FEBAFE9DD4CE}"/>
              </a:ext>
            </a:extLst>
          </p:cNvPr>
          <p:cNvSpPr/>
          <p:nvPr/>
        </p:nvSpPr>
        <p:spPr>
          <a:xfrm rot="16200000">
            <a:off x="1858547" y="4169375"/>
            <a:ext cx="3030613" cy="417351"/>
          </a:xfrm>
          <a:prstGeom prst="triangle">
            <a:avLst>
              <a:gd name="adj" fmla="val 69254"/>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a:ea typeface="+mn-ea"/>
              <a:cs typeface="+mn-cs"/>
            </a:endParaRPr>
          </a:p>
        </p:txBody>
      </p:sp>
      <p:sp>
        <p:nvSpPr>
          <p:cNvPr id="20" name="Rectangle 19">
            <a:extLst>
              <a:ext uri="{FF2B5EF4-FFF2-40B4-BE49-F238E27FC236}">
                <a16:creationId xmlns:a16="http://schemas.microsoft.com/office/drawing/2014/main" id="{457EC518-1578-4F62-884F-CF9AC55732BE}"/>
              </a:ext>
            </a:extLst>
          </p:cNvPr>
          <p:cNvSpPr/>
          <p:nvPr/>
        </p:nvSpPr>
        <p:spPr>
          <a:xfrm>
            <a:off x="3583806" y="2872735"/>
            <a:ext cx="233920" cy="3030614"/>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a:ea typeface="+mn-ea"/>
              <a:cs typeface="+mn-cs"/>
            </a:endParaRPr>
          </a:p>
        </p:txBody>
      </p:sp>
      <p:sp>
        <p:nvSpPr>
          <p:cNvPr id="22" name="Arrow: Striped Right 21">
            <a:extLst>
              <a:ext uri="{FF2B5EF4-FFF2-40B4-BE49-F238E27FC236}">
                <a16:creationId xmlns:a16="http://schemas.microsoft.com/office/drawing/2014/main" id="{E1D09578-8220-4F60-823B-B16DF59BE9B8}"/>
              </a:ext>
            </a:extLst>
          </p:cNvPr>
          <p:cNvSpPr/>
          <p:nvPr/>
        </p:nvSpPr>
        <p:spPr>
          <a:xfrm>
            <a:off x="3547739" y="4948376"/>
            <a:ext cx="779733" cy="612745"/>
          </a:xfrm>
          <a:prstGeom prst="stripedRightArrow">
            <a:avLst/>
          </a:prstGeom>
          <a:solidFill>
            <a:schemeClr val="tx2"/>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Isosceles Triangle 22">
            <a:extLst>
              <a:ext uri="{FF2B5EF4-FFF2-40B4-BE49-F238E27FC236}">
                <a16:creationId xmlns:a16="http://schemas.microsoft.com/office/drawing/2014/main" id="{8DCC487E-1AE5-4A25-BB7F-70F42706A050}"/>
              </a:ext>
            </a:extLst>
          </p:cNvPr>
          <p:cNvSpPr/>
          <p:nvPr/>
        </p:nvSpPr>
        <p:spPr>
          <a:xfrm rot="16200000">
            <a:off x="4868567" y="4391399"/>
            <a:ext cx="2720461" cy="368987"/>
          </a:xfrm>
          <a:prstGeom prst="triangle">
            <a:avLst>
              <a:gd name="adj" fmla="val 28771"/>
            </a:avLst>
          </a:prstGeom>
          <a:solidFill>
            <a:schemeClr val="tx1">
              <a:lumMod val="85000"/>
              <a:lumOff val="15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a:ea typeface="+mn-ea"/>
              <a:cs typeface="+mn-cs"/>
            </a:endParaRPr>
          </a:p>
        </p:txBody>
      </p:sp>
      <p:sp>
        <p:nvSpPr>
          <p:cNvPr id="24" name="Rectangle 23">
            <a:extLst>
              <a:ext uri="{FF2B5EF4-FFF2-40B4-BE49-F238E27FC236}">
                <a16:creationId xmlns:a16="http://schemas.microsoft.com/office/drawing/2014/main" id="{34EB96B3-0EE1-4703-80F1-E7C9544726F1}"/>
              </a:ext>
            </a:extLst>
          </p:cNvPr>
          <p:cNvSpPr/>
          <p:nvPr/>
        </p:nvSpPr>
        <p:spPr>
          <a:xfrm>
            <a:off x="6447068" y="3026186"/>
            <a:ext cx="356909" cy="2877163"/>
          </a:xfrm>
          <a:prstGeom prst="rect">
            <a:avLst/>
          </a:prstGeom>
          <a:solidFill>
            <a:schemeClr val="tx1">
              <a:lumMod val="85000"/>
              <a:lumOff val="15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Arrow: Striped Right 24">
            <a:extLst>
              <a:ext uri="{FF2B5EF4-FFF2-40B4-BE49-F238E27FC236}">
                <a16:creationId xmlns:a16="http://schemas.microsoft.com/office/drawing/2014/main" id="{E435C503-3EFB-49CA-94CB-2BE20C1B9E07}"/>
              </a:ext>
            </a:extLst>
          </p:cNvPr>
          <p:cNvSpPr/>
          <p:nvPr/>
        </p:nvSpPr>
        <p:spPr>
          <a:xfrm>
            <a:off x="6487548" y="3303266"/>
            <a:ext cx="720080" cy="504056"/>
          </a:xfrm>
          <a:prstGeom prst="stripedRightArrow">
            <a:avLst/>
          </a:prstGeom>
          <a:solidFill>
            <a:schemeClr val="tx2"/>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a:ea typeface="+mn-ea"/>
              <a:cs typeface="+mn-cs"/>
            </a:endParaRPr>
          </a:p>
        </p:txBody>
      </p:sp>
      <p:sp>
        <p:nvSpPr>
          <p:cNvPr id="26" name="Arrow: Striped Right 25">
            <a:extLst>
              <a:ext uri="{FF2B5EF4-FFF2-40B4-BE49-F238E27FC236}">
                <a16:creationId xmlns:a16="http://schemas.microsoft.com/office/drawing/2014/main" id="{FD85A8B1-661F-4C04-B445-B880423682E0}"/>
              </a:ext>
            </a:extLst>
          </p:cNvPr>
          <p:cNvSpPr/>
          <p:nvPr/>
        </p:nvSpPr>
        <p:spPr>
          <a:xfrm>
            <a:off x="6447068" y="5254748"/>
            <a:ext cx="720080" cy="504056"/>
          </a:xfrm>
          <a:prstGeom prst="stripedRightArrow">
            <a:avLst/>
          </a:prstGeom>
          <a:solidFill>
            <a:schemeClr val="tx2"/>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a:ea typeface="+mn-ea"/>
              <a:cs typeface="+mn-cs"/>
            </a:endParaRPr>
          </a:p>
        </p:txBody>
      </p:sp>
      <p:sp>
        <p:nvSpPr>
          <p:cNvPr id="29" name="Arrow: Striped Right 28">
            <a:extLst>
              <a:ext uri="{FF2B5EF4-FFF2-40B4-BE49-F238E27FC236}">
                <a16:creationId xmlns:a16="http://schemas.microsoft.com/office/drawing/2014/main" id="{647D1ACA-1749-4F15-A333-FC425E944B0F}"/>
              </a:ext>
            </a:extLst>
          </p:cNvPr>
          <p:cNvSpPr/>
          <p:nvPr/>
        </p:nvSpPr>
        <p:spPr>
          <a:xfrm>
            <a:off x="3482936" y="3188938"/>
            <a:ext cx="720080" cy="504056"/>
          </a:xfrm>
          <a:prstGeom prst="stripedRightArrow">
            <a:avLst/>
          </a:prstGeom>
          <a:solidFill>
            <a:schemeClr val="tx2">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a:ea typeface="+mn-ea"/>
              <a:cs typeface="+mn-cs"/>
            </a:endParaRPr>
          </a:p>
        </p:txBody>
      </p:sp>
      <p:sp>
        <p:nvSpPr>
          <p:cNvPr id="30" name="Arrow: Striped Right 29">
            <a:extLst>
              <a:ext uri="{FF2B5EF4-FFF2-40B4-BE49-F238E27FC236}">
                <a16:creationId xmlns:a16="http://schemas.microsoft.com/office/drawing/2014/main" id="{6ED9EC6F-8C7D-4BD1-A113-E68477A9328D}"/>
              </a:ext>
            </a:extLst>
          </p:cNvPr>
          <p:cNvSpPr/>
          <p:nvPr/>
        </p:nvSpPr>
        <p:spPr>
          <a:xfrm>
            <a:off x="6477714" y="4285657"/>
            <a:ext cx="720080" cy="504056"/>
          </a:xfrm>
          <a:prstGeom prst="stripedRightArrow">
            <a:avLst/>
          </a:prstGeom>
          <a:solidFill>
            <a:schemeClr val="tx2"/>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a:ea typeface="+mn-ea"/>
              <a:cs typeface="+mn-cs"/>
            </a:endParaRPr>
          </a:p>
        </p:txBody>
      </p:sp>
      <p:sp>
        <p:nvSpPr>
          <p:cNvPr id="31" name="Rectangle 30">
            <a:extLst>
              <a:ext uri="{FF2B5EF4-FFF2-40B4-BE49-F238E27FC236}">
                <a16:creationId xmlns:a16="http://schemas.microsoft.com/office/drawing/2014/main" id="{8E259313-E59F-499B-806C-977401AB113F}"/>
              </a:ext>
            </a:extLst>
          </p:cNvPr>
          <p:cNvSpPr/>
          <p:nvPr/>
        </p:nvSpPr>
        <p:spPr>
          <a:xfrm>
            <a:off x="1089153" y="5491458"/>
            <a:ext cx="2160240" cy="1080120"/>
          </a:xfrm>
          <a:prstGeom prst="rect">
            <a:avLst/>
          </a:prstGeom>
          <a:solidFill>
            <a:schemeClr val="accent6">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KOMBINASI </a:t>
            </a:r>
          </a:p>
        </p:txBody>
      </p:sp>
      <p:sp>
        <p:nvSpPr>
          <p:cNvPr id="32" name="Isosceles Triangle 31">
            <a:extLst>
              <a:ext uri="{FF2B5EF4-FFF2-40B4-BE49-F238E27FC236}">
                <a16:creationId xmlns:a16="http://schemas.microsoft.com/office/drawing/2014/main" id="{3CDE5792-E7A4-4557-9791-0FCC5609BF00}"/>
              </a:ext>
            </a:extLst>
          </p:cNvPr>
          <p:cNvSpPr/>
          <p:nvPr/>
        </p:nvSpPr>
        <p:spPr>
          <a:xfrm rot="16200000">
            <a:off x="-1166909" y="4856992"/>
            <a:ext cx="2720461" cy="368987"/>
          </a:xfrm>
          <a:prstGeom prst="triangle">
            <a:avLst>
              <a:gd name="adj" fmla="val 75209"/>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a:ea typeface="+mn-ea"/>
              <a:cs typeface="+mn-cs"/>
            </a:endParaRPr>
          </a:p>
        </p:txBody>
      </p:sp>
      <p:sp>
        <p:nvSpPr>
          <p:cNvPr id="33" name="Rectangle 32">
            <a:extLst>
              <a:ext uri="{FF2B5EF4-FFF2-40B4-BE49-F238E27FC236}">
                <a16:creationId xmlns:a16="http://schemas.microsoft.com/office/drawing/2014/main" id="{38742757-ED95-453B-B382-9F8893163898}"/>
              </a:ext>
            </a:extLst>
          </p:cNvPr>
          <p:cNvSpPr/>
          <p:nvPr/>
        </p:nvSpPr>
        <p:spPr>
          <a:xfrm>
            <a:off x="457226" y="3568209"/>
            <a:ext cx="292111" cy="2885740"/>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a:ea typeface="+mn-ea"/>
              <a:cs typeface="+mn-cs"/>
            </a:endParaRPr>
          </a:p>
        </p:txBody>
      </p:sp>
      <p:sp>
        <p:nvSpPr>
          <p:cNvPr id="34" name="Arrow: Striped Right 33">
            <a:extLst>
              <a:ext uri="{FF2B5EF4-FFF2-40B4-BE49-F238E27FC236}">
                <a16:creationId xmlns:a16="http://schemas.microsoft.com/office/drawing/2014/main" id="{7C0DE09B-4CC2-438D-863E-90CA77B1C78E}"/>
              </a:ext>
            </a:extLst>
          </p:cNvPr>
          <p:cNvSpPr/>
          <p:nvPr/>
        </p:nvSpPr>
        <p:spPr>
          <a:xfrm>
            <a:off x="548132" y="3819197"/>
            <a:ext cx="720080" cy="504056"/>
          </a:xfrm>
          <a:prstGeom prst="stripedRightArrow">
            <a:avLst/>
          </a:prstGeom>
          <a:solidFill>
            <a:schemeClr val="tx2">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a:ea typeface="+mn-ea"/>
              <a:cs typeface="+mn-cs"/>
            </a:endParaRPr>
          </a:p>
        </p:txBody>
      </p:sp>
      <p:sp>
        <p:nvSpPr>
          <p:cNvPr id="35" name="Arrow: Striped Right 34">
            <a:extLst>
              <a:ext uri="{FF2B5EF4-FFF2-40B4-BE49-F238E27FC236}">
                <a16:creationId xmlns:a16="http://schemas.microsoft.com/office/drawing/2014/main" id="{7634378D-321F-4EA3-A581-BB8758A62A00}"/>
              </a:ext>
            </a:extLst>
          </p:cNvPr>
          <p:cNvSpPr/>
          <p:nvPr/>
        </p:nvSpPr>
        <p:spPr>
          <a:xfrm>
            <a:off x="472826" y="5590816"/>
            <a:ext cx="720080" cy="504056"/>
          </a:xfrm>
          <a:prstGeom prst="stripedRightArrow">
            <a:avLst/>
          </a:prstGeom>
          <a:solidFill>
            <a:srgbClr val="C0000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a:ea typeface="+mn-ea"/>
              <a:cs typeface="+mn-cs"/>
            </a:endParaRPr>
          </a:p>
        </p:txBody>
      </p:sp>
      <p:sp>
        <p:nvSpPr>
          <p:cNvPr id="36" name="Rectangle 35">
            <a:extLst>
              <a:ext uri="{FF2B5EF4-FFF2-40B4-BE49-F238E27FC236}">
                <a16:creationId xmlns:a16="http://schemas.microsoft.com/office/drawing/2014/main" id="{22EE93DB-9BBA-4689-8CB8-BD8D6525A342}"/>
              </a:ext>
            </a:extLst>
          </p:cNvPr>
          <p:cNvSpPr/>
          <p:nvPr/>
        </p:nvSpPr>
        <p:spPr>
          <a:xfrm>
            <a:off x="526985" y="348764"/>
            <a:ext cx="222352" cy="1555751"/>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a:ea typeface="+mn-ea"/>
              <a:cs typeface="+mn-cs"/>
            </a:endParaRPr>
          </a:p>
        </p:txBody>
      </p:sp>
      <p:sp>
        <p:nvSpPr>
          <p:cNvPr id="37" name="Arrow: Striped Right 36">
            <a:extLst>
              <a:ext uri="{FF2B5EF4-FFF2-40B4-BE49-F238E27FC236}">
                <a16:creationId xmlns:a16="http://schemas.microsoft.com/office/drawing/2014/main" id="{244EDAC7-CE1A-4FF7-B85D-5B04F58A03CF}"/>
              </a:ext>
            </a:extLst>
          </p:cNvPr>
          <p:cNvSpPr/>
          <p:nvPr/>
        </p:nvSpPr>
        <p:spPr>
          <a:xfrm>
            <a:off x="496355" y="680140"/>
            <a:ext cx="720080" cy="504056"/>
          </a:xfrm>
          <a:prstGeom prst="stripedRightArrow">
            <a:avLst/>
          </a:prstGeom>
          <a:solidFill>
            <a:schemeClr val="tx2">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a:ea typeface="+mn-ea"/>
              <a:cs typeface="+mn-cs"/>
            </a:endParaRPr>
          </a:p>
        </p:txBody>
      </p:sp>
      <p:sp>
        <p:nvSpPr>
          <p:cNvPr id="38" name="Isosceles Triangle 37">
            <a:extLst>
              <a:ext uri="{FF2B5EF4-FFF2-40B4-BE49-F238E27FC236}">
                <a16:creationId xmlns:a16="http://schemas.microsoft.com/office/drawing/2014/main" id="{DFA2A549-9AD0-4BB1-9990-EA2C806AA395}"/>
              </a:ext>
            </a:extLst>
          </p:cNvPr>
          <p:cNvSpPr/>
          <p:nvPr/>
        </p:nvSpPr>
        <p:spPr>
          <a:xfrm rot="16200000">
            <a:off x="-562780" y="985814"/>
            <a:ext cx="1694507" cy="368987"/>
          </a:xfrm>
          <a:prstGeom prst="triangle">
            <a:avLst>
              <a:gd name="adj" fmla="val 75209"/>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Flowchart: Multidocument 1">
            <a:extLst>
              <a:ext uri="{FF2B5EF4-FFF2-40B4-BE49-F238E27FC236}">
                <a16:creationId xmlns:a16="http://schemas.microsoft.com/office/drawing/2014/main" id="{F9DECA9E-9898-4951-85C0-385641ACEBD6}"/>
              </a:ext>
            </a:extLst>
          </p:cNvPr>
          <p:cNvSpPr/>
          <p:nvPr/>
        </p:nvSpPr>
        <p:spPr>
          <a:xfrm>
            <a:off x="50551" y="2040769"/>
            <a:ext cx="2376264" cy="1433860"/>
          </a:xfrm>
          <a:prstGeom prst="flowChartMultidocument">
            <a:avLst/>
          </a:prstGeom>
          <a:solidFill>
            <a:srgbClr val="009999"/>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24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MACAM DATA</a:t>
            </a:r>
          </a:p>
        </p:txBody>
      </p:sp>
    </p:spTree>
    <p:extLst>
      <p:ext uri="{BB962C8B-B14F-4D97-AF65-F5344CB8AC3E}">
        <p14:creationId xmlns:p14="http://schemas.microsoft.com/office/powerpoint/2010/main" val="16764632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anim calcmode="lin" valueType="num">
                                      <p:cBhvr>
                                        <p:cTn id="15" dur="1000" fill="hold"/>
                                        <p:tgtEl>
                                          <p:spTgt spid="6"/>
                                        </p:tgtEl>
                                        <p:attrNameLst>
                                          <p:attrName>ppt_x</p:attrName>
                                        </p:attrNameLst>
                                      </p:cBhvr>
                                      <p:tavLst>
                                        <p:tav tm="0">
                                          <p:val>
                                            <p:strVal val="#ppt_x"/>
                                          </p:val>
                                        </p:tav>
                                        <p:tav tm="100000">
                                          <p:val>
                                            <p:strVal val="#ppt_x"/>
                                          </p:val>
                                        </p:tav>
                                      </p:tavLst>
                                    </p:anim>
                                    <p:anim calcmode="lin" valueType="num">
                                      <p:cBhvr>
                                        <p:cTn id="16" dur="1000" fill="hold"/>
                                        <p:tgtEl>
                                          <p:spTgt spid="6"/>
                                        </p:tgtEl>
                                        <p:attrNameLst>
                                          <p:attrName>ppt_y</p:attrName>
                                        </p:attrNameLst>
                                      </p:cBhvr>
                                      <p:tavLst>
                                        <p:tav tm="0">
                                          <p:val>
                                            <p:strVal val="#ppt_y+.1"/>
                                          </p:val>
                                        </p:tav>
                                        <p:tav tm="100000">
                                          <p:val>
                                            <p:strVal val="#ppt_y"/>
                                          </p:val>
                                        </p:tav>
                                      </p:tavLst>
                                    </p:anim>
                                  </p:childTnLst>
                                </p:cTn>
                              </p:par>
                              <p:par>
                                <p:cTn id="17" presetID="42" presetClass="entr" presetSubtype="0" fill="hold" grpId="0" nodeType="with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fade">
                                      <p:cBhvr>
                                        <p:cTn id="19" dur="1000"/>
                                        <p:tgtEl>
                                          <p:spTgt spid="36"/>
                                        </p:tgtEl>
                                      </p:cBhvr>
                                    </p:animEffect>
                                    <p:anim calcmode="lin" valueType="num">
                                      <p:cBhvr>
                                        <p:cTn id="20" dur="1000" fill="hold"/>
                                        <p:tgtEl>
                                          <p:spTgt spid="36"/>
                                        </p:tgtEl>
                                        <p:attrNameLst>
                                          <p:attrName>ppt_x</p:attrName>
                                        </p:attrNameLst>
                                      </p:cBhvr>
                                      <p:tavLst>
                                        <p:tav tm="0">
                                          <p:val>
                                            <p:strVal val="#ppt_x"/>
                                          </p:val>
                                        </p:tav>
                                        <p:tav tm="100000">
                                          <p:val>
                                            <p:strVal val="#ppt_x"/>
                                          </p:val>
                                        </p:tav>
                                      </p:tavLst>
                                    </p:anim>
                                    <p:anim calcmode="lin" valueType="num">
                                      <p:cBhvr>
                                        <p:cTn id="21" dur="1000" fill="hold"/>
                                        <p:tgtEl>
                                          <p:spTgt spid="36"/>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37"/>
                                        </p:tgtEl>
                                        <p:attrNameLst>
                                          <p:attrName>style.visibility</p:attrName>
                                        </p:attrNameLst>
                                      </p:cBhvr>
                                      <p:to>
                                        <p:strVal val="visible"/>
                                      </p:to>
                                    </p:set>
                                    <p:animEffect transition="in" filter="fade">
                                      <p:cBhvr>
                                        <p:cTn id="24" dur="1000"/>
                                        <p:tgtEl>
                                          <p:spTgt spid="37"/>
                                        </p:tgtEl>
                                      </p:cBhvr>
                                    </p:animEffect>
                                    <p:anim calcmode="lin" valueType="num">
                                      <p:cBhvr>
                                        <p:cTn id="25" dur="1000" fill="hold"/>
                                        <p:tgtEl>
                                          <p:spTgt spid="37"/>
                                        </p:tgtEl>
                                        <p:attrNameLst>
                                          <p:attrName>ppt_x</p:attrName>
                                        </p:attrNameLst>
                                      </p:cBhvr>
                                      <p:tavLst>
                                        <p:tav tm="0">
                                          <p:val>
                                            <p:strVal val="#ppt_x"/>
                                          </p:val>
                                        </p:tav>
                                        <p:tav tm="100000">
                                          <p:val>
                                            <p:strVal val="#ppt_x"/>
                                          </p:val>
                                        </p:tav>
                                      </p:tavLst>
                                    </p:anim>
                                    <p:anim calcmode="lin" valueType="num">
                                      <p:cBhvr>
                                        <p:cTn id="26" dur="1000" fill="hold"/>
                                        <p:tgtEl>
                                          <p:spTgt spid="37"/>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8"/>
                                        </p:tgtEl>
                                        <p:attrNameLst>
                                          <p:attrName>style.visibility</p:attrName>
                                        </p:attrNameLst>
                                      </p:cBhvr>
                                      <p:to>
                                        <p:strVal val="visible"/>
                                      </p:to>
                                    </p:set>
                                    <p:animEffect transition="in" filter="fade">
                                      <p:cBhvr>
                                        <p:cTn id="29" dur="1000"/>
                                        <p:tgtEl>
                                          <p:spTgt spid="38"/>
                                        </p:tgtEl>
                                      </p:cBhvr>
                                    </p:animEffect>
                                    <p:anim calcmode="lin" valueType="num">
                                      <p:cBhvr>
                                        <p:cTn id="30" dur="1000" fill="hold"/>
                                        <p:tgtEl>
                                          <p:spTgt spid="38"/>
                                        </p:tgtEl>
                                        <p:attrNameLst>
                                          <p:attrName>ppt_x</p:attrName>
                                        </p:attrNameLst>
                                      </p:cBhvr>
                                      <p:tavLst>
                                        <p:tav tm="0">
                                          <p:val>
                                            <p:strVal val="#ppt_x"/>
                                          </p:val>
                                        </p:tav>
                                        <p:tav tm="100000">
                                          <p:val>
                                            <p:strVal val="#ppt_x"/>
                                          </p:val>
                                        </p:tav>
                                      </p:tavLst>
                                    </p:anim>
                                    <p:anim calcmode="lin" valueType="num">
                                      <p:cBhvr>
                                        <p:cTn id="31" dur="1000" fill="hold"/>
                                        <p:tgtEl>
                                          <p:spTgt spid="38"/>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grpId="0" nodeType="clickEffect">
                                  <p:stCondLst>
                                    <p:cond delay="0"/>
                                  </p:stCondLst>
                                  <p:childTnLst>
                                    <p:set>
                                      <p:cBhvr>
                                        <p:cTn id="35" dur="1" fill="hold">
                                          <p:stCondLst>
                                            <p:cond delay="0"/>
                                          </p:stCondLst>
                                        </p:cTn>
                                        <p:tgtEl>
                                          <p:spTgt spid="15"/>
                                        </p:tgtEl>
                                        <p:attrNameLst>
                                          <p:attrName>style.visibility</p:attrName>
                                        </p:attrNameLst>
                                      </p:cBhvr>
                                      <p:to>
                                        <p:strVal val="visible"/>
                                      </p:to>
                                    </p:set>
                                    <p:animEffect transition="in" filter="fade">
                                      <p:cBhvr>
                                        <p:cTn id="36" dur="1000"/>
                                        <p:tgtEl>
                                          <p:spTgt spid="15"/>
                                        </p:tgtEl>
                                      </p:cBhvr>
                                    </p:animEffect>
                                    <p:anim calcmode="lin" valueType="num">
                                      <p:cBhvr>
                                        <p:cTn id="37" dur="1000" fill="hold"/>
                                        <p:tgtEl>
                                          <p:spTgt spid="15"/>
                                        </p:tgtEl>
                                        <p:attrNameLst>
                                          <p:attrName>ppt_x</p:attrName>
                                        </p:attrNameLst>
                                      </p:cBhvr>
                                      <p:tavLst>
                                        <p:tav tm="0">
                                          <p:val>
                                            <p:strVal val="#ppt_x"/>
                                          </p:val>
                                        </p:tav>
                                        <p:tav tm="100000">
                                          <p:val>
                                            <p:strVal val="#ppt_x"/>
                                          </p:val>
                                        </p:tav>
                                      </p:tavLst>
                                    </p:anim>
                                    <p:anim calcmode="lin" valueType="num">
                                      <p:cBhvr>
                                        <p:cTn id="38" dur="1000" fill="hold"/>
                                        <p:tgtEl>
                                          <p:spTgt spid="15"/>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1000"/>
                                        <p:tgtEl>
                                          <p:spTgt spid="16"/>
                                        </p:tgtEl>
                                      </p:cBhvr>
                                    </p:animEffect>
                                    <p:anim calcmode="lin" valueType="num">
                                      <p:cBhvr>
                                        <p:cTn id="42" dur="1000" fill="hold"/>
                                        <p:tgtEl>
                                          <p:spTgt spid="16"/>
                                        </p:tgtEl>
                                        <p:attrNameLst>
                                          <p:attrName>ppt_x</p:attrName>
                                        </p:attrNameLst>
                                      </p:cBhvr>
                                      <p:tavLst>
                                        <p:tav tm="0">
                                          <p:val>
                                            <p:strVal val="#ppt_x"/>
                                          </p:val>
                                        </p:tav>
                                        <p:tav tm="100000">
                                          <p:val>
                                            <p:strVal val="#ppt_x"/>
                                          </p:val>
                                        </p:tav>
                                      </p:tavLst>
                                    </p:anim>
                                    <p:anim calcmode="lin" valueType="num">
                                      <p:cBhvr>
                                        <p:cTn id="43"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16" presetClass="entr" presetSubtype="21" fill="hold" grpId="0" nodeType="click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barn(inVertical)">
                                      <p:cBhvr>
                                        <p:cTn id="48" dur="500"/>
                                        <p:tgtEl>
                                          <p:spTgt spid="17"/>
                                        </p:tgtEl>
                                      </p:cBhvr>
                                    </p:animEffect>
                                  </p:childTnLst>
                                </p:cTn>
                              </p:par>
                              <p:par>
                                <p:cTn id="49" presetID="16" presetClass="entr" presetSubtype="21" fill="hold" grpId="0" nodeType="withEffect">
                                  <p:stCondLst>
                                    <p:cond delay="0"/>
                                  </p:stCondLst>
                                  <p:childTnLst>
                                    <p:set>
                                      <p:cBhvr>
                                        <p:cTn id="50" dur="1" fill="hold">
                                          <p:stCondLst>
                                            <p:cond delay="0"/>
                                          </p:stCondLst>
                                        </p:cTn>
                                        <p:tgtEl>
                                          <p:spTgt spid="7"/>
                                        </p:tgtEl>
                                        <p:attrNameLst>
                                          <p:attrName>style.visibility</p:attrName>
                                        </p:attrNameLst>
                                      </p:cBhvr>
                                      <p:to>
                                        <p:strVal val="visible"/>
                                      </p:to>
                                    </p:set>
                                    <p:animEffect transition="in" filter="barn(inVertical)">
                                      <p:cBhvr>
                                        <p:cTn id="51" dur="500"/>
                                        <p:tgtEl>
                                          <p:spTgt spid="7"/>
                                        </p:tgtEl>
                                      </p:cBhvr>
                                    </p:animEffect>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grpId="0" nodeType="clickEffect">
                                  <p:stCondLst>
                                    <p:cond delay="0"/>
                                  </p:stCondLst>
                                  <p:childTnLst>
                                    <p:set>
                                      <p:cBhvr>
                                        <p:cTn id="55" dur="1" fill="hold">
                                          <p:stCondLst>
                                            <p:cond delay="0"/>
                                          </p:stCondLst>
                                        </p:cTn>
                                        <p:tgtEl>
                                          <p:spTgt spid="18"/>
                                        </p:tgtEl>
                                        <p:attrNameLst>
                                          <p:attrName>style.visibility</p:attrName>
                                        </p:attrNameLst>
                                      </p:cBhvr>
                                      <p:to>
                                        <p:strVal val="visible"/>
                                      </p:to>
                                    </p:set>
                                    <p:animEffect transition="in" filter="fade">
                                      <p:cBhvr>
                                        <p:cTn id="56" dur="1000"/>
                                        <p:tgtEl>
                                          <p:spTgt spid="18"/>
                                        </p:tgtEl>
                                      </p:cBhvr>
                                    </p:animEffect>
                                    <p:anim calcmode="lin" valueType="num">
                                      <p:cBhvr>
                                        <p:cTn id="57" dur="1000" fill="hold"/>
                                        <p:tgtEl>
                                          <p:spTgt spid="18"/>
                                        </p:tgtEl>
                                        <p:attrNameLst>
                                          <p:attrName>ppt_x</p:attrName>
                                        </p:attrNameLst>
                                      </p:cBhvr>
                                      <p:tavLst>
                                        <p:tav tm="0">
                                          <p:val>
                                            <p:strVal val="#ppt_x"/>
                                          </p:val>
                                        </p:tav>
                                        <p:tav tm="100000">
                                          <p:val>
                                            <p:strVal val="#ppt_x"/>
                                          </p:val>
                                        </p:tav>
                                      </p:tavLst>
                                    </p:anim>
                                    <p:anim calcmode="lin" valueType="num">
                                      <p:cBhvr>
                                        <p:cTn id="58" dur="1000" fill="hold"/>
                                        <p:tgtEl>
                                          <p:spTgt spid="18"/>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8"/>
                                        </p:tgtEl>
                                        <p:attrNameLst>
                                          <p:attrName>style.visibility</p:attrName>
                                        </p:attrNameLst>
                                      </p:cBhvr>
                                      <p:to>
                                        <p:strVal val="visible"/>
                                      </p:to>
                                    </p:set>
                                    <p:animEffect transition="in" filter="fade">
                                      <p:cBhvr>
                                        <p:cTn id="61" dur="1000"/>
                                        <p:tgtEl>
                                          <p:spTgt spid="8"/>
                                        </p:tgtEl>
                                      </p:cBhvr>
                                    </p:animEffect>
                                    <p:anim calcmode="lin" valueType="num">
                                      <p:cBhvr>
                                        <p:cTn id="62" dur="1000" fill="hold"/>
                                        <p:tgtEl>
                                          <p:spTgt spid="8"/>
                                        </p:tgtEl>
                                        <p:attrNameLst>
                                          <p:attrName>ppt_x</p:attrName>
                                        </p:attrNameLst>
                                      </p:cBhvr>
                                      <p:tavLst>
                                        <p:tav tm="0">
                                          <p:val>
                                            <p:strVal val="#ppt_x"/>
                                          </p:val>
                                        </p:tav>
                                        <p:tav tm="100000">
                                          <p:val>
                                            <p:strVal val="#ppt_x"/>
                                          </p:val>
                                        </p:tav>
                                      </p:tavLst>
                                    </p:anim>
                                    <p:anim calcmode="lin" valueType="num">
                                      <p:cBhvr>
                                        <p:cTn id="63"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64" fill="hold">
                      <p:stCondLst>
                        <p:cond delay="indefinite"/>
                      </p:stCondLst>
                      <p:childTnLst>
                        <p:par>
                          <p:cTn id="65" fill="hold">
                            <p:stCondLst>
                              <p:cond delay="0"/>
                            </p:stCondLst>
                            <p:childTnLst>
                              <p:par>
                                <p:cTn id="66" presetID="42" presetClass="entr" presetSubtype="0" fill="hold" grpId="0" nodeType="clickEffect">
                                  <p:stCondLst>
                                    <p:cond delay="0"/>
                                  </p:stCondLst>
                                  <p:childTnLst>
                                    <p:set>
                                      <p:cBhvr>
                                        <p:cTn id="67" dur="1" fill="hold">
                                          <p:stCondLst>
                                            <p:cond delay="0"/>
                                          </p:stCondLst>
                                        </p:cTn>
                                        <p:tgtEl>
                                          <p:spTgt spid="32"/>
                                        </p:tgtEl>
                                        <p:attrNameLst>
                                          <p:attrName>style.visibility</p:attrName>
                                        </p:attrNameLst>
                                      </p:cBhvr>
                                      <p:to>
                                        <p:strVal val="visible"/>
                                      </p:to>
                                    </p:set>
                                    <p:animEffect transition="in" filter="fade">
                                      <p:cBhvr>
                                        <p:cTn id="68" dur="1000"/>
                                        <p:tgtEl>
                                          <p:spTgt spid="32"/>
                                        </p:tgtEl>
                                      </p:cBhvr>
                                    </p:animEffect>
                                    <p:anim calcmode="lin" valueType="num">
                                      <p:cBhvr>
                                        <p:cTn id="69" dur="1000" fill="hold"/>
                                        <p:tgtEl>
                                          <p:spTgt spid="32"/>
                                        </p:tgtEl>
                                        <p:attrNameLst>
                                          <p:attrName>ppt_x</p:attrName>
                                        </p:attrNameLst>
                                      </p:cBhvr>
                                      <p:tavLst>
                                        <p:tav tm="0">
                                          <p:val>
                                            <p:strVal val="#ppt_x"/>
                                          </p:val>
                                        </p:tav>
                                        <p:tav tm="100000">
                                          <p:val>
                                            <p:strVal val="#ppt_x"/>
                                          </p:val>
                                        </p:tav>
                                      </p:tavLst>
                                    </p:anim>
                                    <p:anim calcmode="lin" valueType="num">
                                      <p:cBhvr>
                                        <p:cTn id="70" dur="1000" fill="hold"/>
                                        <p:tgtEl>
                                          <p:spTgt spid="32"/>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fade">
                                      <p:cBhvr>
                                        <p:cTn id="73" dur="1000"/>
                                        <p:tgtEl>
                                          <p:spTgt spid="33"/>
                                        </p:tgtEl>
                                      </p:cBhvr>
                                    </p:animEffect>
                                    <p:anim calcmode="lin" valueType="num">
                                      <p:cBhvr>
                                        <p:cTn id="74" dur="1000" fill="hold"/>
                                        <p:tgtEl>
                                          <p:spTgt spid="33"/>
                                        </p:tgtEl>
                                        <p:attrNameLst>
                                          <p:attrName>ppt_x</p:attrName>
                                        </p:attrNameLst>
                                      </p:cBhvr>
                                      <p:tavLst>
                                        <p:tav tm="0">
                                          <p:val>
                                            <p:strVal val="#ppt_x"/>
                                          </p:val>
                                        </p:tav>
                                        <p:tav tm="100000">
                                          <p:val>
                                            <p:strVal val="#ppt_x"/>
                                          </p:val>
                                        </p:tav>
                                      </p:tavLst>
                                    </p:anim>
                                    <p:anim calcmode="lin" valueType="num">
                                      <p:cBhvr>
                                        <p:cTn id="75" dur="1000" fill="hold"/>
                                        <p:tgtEl>
                                          <p:spTgt spid="33"/>
                                        </p:tgtEl>
                                        <p:attrNameLst>
                                          <p:attrName>ppt_y</p:attrName>
                                        </p:attrNameLst>
                                      </p:cBhvr>
                                      <p:tavLst>
                                        <p:tav tm="0">
                                          <p:val>
                                            <p:strVal val="#ppt_y+.1"/>
                                          </p:val>
                                        </p:tav>
                                        <p:tav tm="100000">
                                          <p:val>
                                            <p:strVal val="#ppt_y"/>
                                          </p:val>
                                        </p:tav>
                                      </p:tavLst>
                                    </p:anim>
                                  </p:childTnLst>
                                </p:cTn>
                              </p:par>
                            </p:childTnLst>
                          </p:cTn>
                        </p:par>
                      </p:childTnLst>
                    </p:cTn>
                  </p:par>
                  <p:par>
                    <p:cTn id="76" fill="hold">
                      <p:stCondLst>
                        <p:cond delay="indefinite"/>
                      </p:stCondLst>
                      <p:childTnLst>
                        <p:par>
                          <p:cTn id="77" fill="hold">
                            <p:stCondLst>
                              <p:cond delay="0"/>
                            </p:stCondLst>
                            <p:childTnLst>
                              <p:par>
                                <p:cTn id="78" presetID="42" presetClass="entr" presetSubtype="0" fill="hold" grpId="0" nodeType="clickEffect">
                                  <p:stCondLst>
                                    <p:cond delay="0"/>
                                  </p:stCondLst>
                                  <p:childTnLst>
                                    <p:set>
                                      <p:cBhvr>
                                        <p:cTn id="79" dur="1" fill="hold">
                                          <p:stCondLst>
                                            <p:cond delay="0"/>
                                          </p:stCondLst>
                                        </p:cTn>
                                        <p:tgtEl>
                                          <p:spTgt spid="34"/>
                                        </p:tgtEl>
                                        <p:attrNameLst>
                                          <p:attrName>style.visibility</p:attrName>
                                        </p:attrNameLst>
                                      </p:cBhvr>
                                      <p:to>
                                        <p:strVal val="visible"/>
                                      </p:to>
                                    </p:set>
                                    <p:animEffect transition="in" filter="fade">
                                      <p:cBhvr>
                                        <p:cTn id="80" dur="1000"/>
                                        <p:tgtEl>
                                          <p:spTgt spid="34"/>
                                        </p:tgtEl>
                                      </p:cBhvr>
                                    </p:animEffect>
                                    <p:anim calcmode="lin" valueType="num">
                                      <p:cBhvr>
                                        <p:cTn id="81" dur="1000" fill="hold"/>
                                        <p:tgtEl>
                                          <p:spTgt spid="34"/>
                                        </p:tgtEl>
                                        <p:attrNameLst>
                                          <p:attrName>ppt_x</p:attrName>
                                        </p:attrNameLst>
                                      </p:cBhvr>
                                      <p:tavLst>
                                        <p:tav tm="0">
                                          <p:val>
                                            <p:strVal val="#ppt_x"/>
                                          </p:val>
                                        </p:tav>
                                        <p:tav tm="100000">
                                          <p:val>
                                            <p:strVal val="#ppt_x"/>
                                          </p:val>
                                        </p:tav>
                                      </p:tavLst>
                                    </p:anim>
                                    <p:anim calcmode="lin" valueType="num">
                                      <p:cBhvr>
                                        <p:cTn id="82" dur="1000" fill="hold"/>
                                        <p:tgtEl>
                                          <p:spTgt spid="34"/>
                                        </p:tgtEl>
                                        <p:attrNameLst>
                                          <p:attrName>ppt_y</p:attrName>
                                        </p:attrNameLst>
                                      </p:cBhvr>
                                      <p:tavLst>
                                        <p:tav tm="0">
                                          <p:val>
                                            <p:strVal val="#ppt_y+.1"/>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9"/>
                                        </p:tgtEl>
                                        <p:attrNameLst>
                                          <p:attrName>style.visibility</p:attrName>
                                        </p:attrNameLst>
                                      </p:cBhvr>
                                      <p:to>
                                        <p:strVal val="visible"/>
                                      </p:to>
                                    </p:set>
                                    <p:animEffect transition="in" filter="fade">
                                      <p:cBhvr>
                                        <p:cTn id="85" dur="1000"/>
                                        <p:tgtEl>
                                          <p:spTgt spid="9"/>
                                        </p:tgtEl>
                                      </p:cBhvr>
                                    </p:animEffect>
                                    <p:anim calcmode="lin" valueType="num">
                                      <p:cBhvr>
                                        <p:cTn id="86" dur="1000" fill="hold"/>
                                        <p:tgtEl>
                                          <p:spTgt spid="9"/>
                                        </p:tgtEl>
                                        <p:attrNameLst>
                                          <p:attrName>ppt_x</p:attrName>
                                        </p:attrNameLst>
                                      </p:cBhvr>
                                      <p:tavLst>
                                        <p:tav tm="0">
                                          <p:val>
                                            <p:strVal val="#ppt_x"/>
                                          </p:val>
                                        </p:tav>
                                        <p:tav tm="100000">
                                          <p:val>
                                            <p:strVal val="#ppt_x"/>
                                          </p:val>
                                        </p:tav>
                                      </p:tavLst>
                                    </p:anim>
                                    <p:anim calcmode="lin" valueType="num">
                                      <p:cBhvr>
                                        <p:cTn id="87"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88" fill="hold">
                      <p:stCondLst>
                        <p:cond delay="indefinite"/>
                      </p:stCondLst>
                      <p:childTnLst>
                        <p:par>
                          <p:cTn id="89" fill="hold">
                            <p:stCondLst>
                              <p:cond delay="0"/>
                            </p:stCondLst>
                            <p:childTnLst>
                              <p:par>
                                <p:cTn id="90" presetID="16" presetClass="entr" presetSubtype="21" fill="hold" grpId="0" nodeType="clickEffect">
                                  <p:stCondLst>
                                    <p:cond delay="0"/>
                                  </p:stCondLst>
                                  <p:childTnLst>
                                    <p:set>
                                      <p:cBhvr>
                                        <p:cTn id="91" dur="1" fill="hold">
                                          <p:stCondLst>
                                            <p:cond delay="0"/>
                                          </p:stCondLst>
                                        </p:cTn>
                                        <p:tgtEl>
                                          <p:spTgt spid="19"/>
                                        </p:tgtEl>
                                        <p:attrNameLst>
                                          <p:attrName>style.visibility</p:attrName>
                                        </p:attrNameLst>
                                      </p:cBhvr>
                                      <p:to>
                                        <p:strVal val="visible"/>
                                      </p:to>
                                    </p:set>
                                    <p:animEffect transition="in" filter="barn(inVertical)">
                                      <p:cBhvr>
                                        <p:cTn id="92" dur="500"/>
                                        <p:tgtEl>
                                          <p:spTgt spid="19"/>
                                        </p:tgtEl>
                                      </p:cBhvr>
                                    </p:animEffect>
                                  </p:childTnLst>
                                </p:cTn>
                              </p:par>
                              <p:par>
                                <p:cTn id="93" presetID="16" presetClass="entr" presetSubtype="21" fill="hold" grpId="0" nodeType="withEffect">
                                  <p:stCondLst>
                                    <p:cond delay="0"/>
                                  </p:stCondLst>
                                  <p:childTnLst>
                                    <p:set>
                                      <p:cBhvr>
                                        <p:cTn id="94" dur="1" fill="hold">
                                          <p:stCondLst>
                                            <p:cond delay="0"/>
                                          </p:stCondLst>
                                        </p:cTn>
                                        <p:tgtEl>
                                          <p:spTgt spid="20"/>
                                        </p:tgtEl>
                                        <p:attrNameLst>
                                          <p:attrName>style.visibility</p:attrName>
                                        </p:attrNameLst>
                                      </p:cBhvr>
                                      <p:to>
                                        <p:strVal val="visible"/>
                                      </p:to>
                                    </p:set>
                                    <p:animEffect transition="in" filter="barn(inVertical)">
                                      <p:cBhvr>
                                        <p:cTn id="95" dur="500"/>
                                        <p:tgtEl>
                                          <p:spTgt spid="20"/>
                                        </p:tgtEl>
                                      </p:cBhvr>
                                    </p:animEffect>
                                  </p:childTnLst>
                                </p:cTn>
                              </p:par>
                            </p:childTnLst>
                          </p:cTn>
                        </p:par>
                      </p:childTnLst>
                    </p:cTn>
                  </p:par>
                  <p:par>
                    <p:cTn id="96" fill="hold">
                      <p:stCondLst>
                        <p:cond delay="indefinite"/>
                      </p:stCondLst>
                      <p:childTnLst>
                        <p:par>
                          <p:cTn id="97" fill="hold">
                            <p:stCondLst>
                              <p:cond delay="0"/>
                            </p:stCondLst>
                            <p:childTnLst>
                              <p:par>
                                <p:cTn id="98" presetID="22" presetClass="entr" presetSubtype="4" fill="hold" grpId="0" nodeType="clickEffect">
                                  <p:stCondLst>
                                    <p:cond delay="0"/>
                                  </p:stCondLst>
                                  <p:childTnLst>
                                    <p:set>
                                      <p:cBhvr>
                                        <p:cTn id="99" dur="1" fill="hold">
                                          <p:stCondLst>
                                            <p:cond delay="0"/>
                                          </p:stCondLst>
                                        </p:cTn>
                                        <p:tgtEl>
                                          <p:spTgt spid="29"/>
                                        </p:tgtEl>
                                        <p:attrNameLst>
                                          <p:attrName>style.visibility</p:attrName>
                                        </p:attrNameLst>
                                      </p:cBhvr>
                                      <p:to>
                                        <p:strVal val="visible"/>
                                      </p:to>
                                    </p:set>
                                    <p:animEffect transition="in" filter="wipe(down)">
                                      <p:cBhvr>
                                        <p:cTn id="100" dur="500"/>
                                        <p:tgtEl>
                                          <p:spTgt spid="29"/>
                                        </p:tgtEl>
                                      </p:cBhvr>
                                    </p:animEffect>
                                  </p:childTnLst>
                                </p:cTn>
                              </p:par>
                              <p:par>
                                <p:cTn id="101" presetID="22" presetClass="entr" presetSubtype="4" fill="hold" grpId="0" nodeType="withEffect">
                                  <p:stCondLst>
                                    <p:cond delay="0"/>
                                  </p:stCondLst>
                                  <p:childTnLst>
                                    <p:set>
                                      <p:cBhvr>
                                        <p:cTn id="102" dur="1" fill="hold">
                                          <p:stCondLst>
                                            <p:cond delay="0"/>
                                          </p:stCondLst>
                                        </p:cTn>
                                        <p:tgtEl>
                                          <p:spTgt spid="10"/>
                                        </p:tgtEl>
                                        <p:attrNameLst>
                                          <p:attrName>style.visibility</p:attrName>
                                        </p:attrNameLst>
                                      </p:cBhvr>
                                      <p:to>
                                        <p:strVal val="visible"/>
                                      </p:to>
                                    </p:set>
                                    <p:animEffect transition="in" filter="wipe(down)">
                                      <p:cBhvr>
                                        <p:cTn id="103" dur="500"/>
                                        <p:tgtEl>
                                          <p:spTgt spid="10"/>
                                        </p:tgtEl>
                                      </p:cBhvr>
                                    </p:animEffect>
                                  </p:childTnLst>
                                </p:cTn>
                              </p:par>
                            </p:childTnLst>
                          </p:cTn>
                        </p:par>
                      </p:childTnLst>
                    </p:cTn>
                  </p:par>
                  <p:par>
                    <p:cTn id="104" fill="hold">
                      <p:stCondLst>
                        <p:cond delay="indefinite"/>
                      </p:stCondLst>
                      <p:childTnLst>
                        <p:par>
                          <p:cTn id="105" fill="hold">
                            <p:stCondLst>
                              <p:cond delay="0"/>
                            </p:stCondLst>
                            <p:childTnLst>
                              <p:par>
                                <p:cTn id="106" presetID="42" presetClass="entr" presetSubtype="0" fill="hold" grpId="0" nodeType="clickEffect">
                                  <p:stCondLst>
                                    <p:cond delay="0"/>
                                  </p:stCondLst>
                                  <p:childTnLst>
                                    <p:set>
                                      <p:cBhvr>
                                        <p:cTn id="107" dur="1" fill="hold">
                                          <p:stCondLst>
                                            <p:cond delay="0"/>
                                          </p:stCondLst>
                                        </p:cTn>
                                        <p:tgtEl>
                                          <p:spTgt spid="22"/>
                                        </p:tgtEl>
                                        <p:attrNameLst>
                                          <p:attrName>style.visibility</p:attrName>
                                        </p:attrNameLst>
                                      </p:cBhvr>
                                      <p:to>
                                        <p:strVal val="visible"/>
                                      </p:to>
                                    </p:set>
                                    <p:animEffect transition="in" filter="fade">
                                      <p:cBhvr>
                                        <p:cTn id="108" dur="1000"/>
                                        <p:tgtEl>
                                          <p:spTgt spid="22"/>
                                        </p:tgtEl>
                                      </p:cBhvr>
                                    </p:animEffect>
                                    <p:anim calcmode="lin" valueType="num">
                                      <p:cBhvr>
                                        <p:cTn id="109" dur="1000" fill="hold"/>
                                        <p:tgtEl>
                                          <p:spTgt spid="22"/>
                                        </p:tgtEl>
                                        <p:attrNameLst>
                                          <p:attrName>ppt_x</p:attrName>
                                        </p:attrNameLst>
                                      </p:cBhvr>
                                      <p:tavLst>
                                        <p:tav tm="0">
                                          <p:val>
                                            <p:strVal val="#ppt_x"/>
                                          </p:val>
                                        </p:tav>
                                        <p:tav tm="100000">
                                          <p:val>
                                            <p:strVal val="#ppt_x"/>
                                          </p:val>
                                        </p:tav>
                                      </p:tavLst>
                                    </p:anim>
                                    <p:anim calcmode="lin" valueType="num">
                                      <p:cBhvr>
                                        <p:cTn id="110" dur="1000" fill="hold"/>
                                        <p:tgtEl>
                                          <p:spTgt spid="22"/>
                                        </p:tgtEl>
                                        <p:attrNameLst>
                                          <p:attrName>ppt_y</p:attrName>
                                        </p:attrNameLst>
                                      </p:cBhvr>
                                      <p:tavLst>
                                        <p:tav tm="0">
                                          <p:val>
                                            <p:strVal val="#ppt_y+.1"/>
                                          </p:val>
                                        </p:tav>
                                        <p:tav tm="100000">
                                          <p:val>
                                            <p:strVal val="#ppt_y"/>
                                          </p:val>
                                        </p:tav>
                                      </p:tavLst>
                                    </p:anim>
                                  </p:childTnLst>
                                </p:cTn>
                              </p:par>
                              <p:par>
                                <p:cTn id="111" presetID="42" presetClass="entr" presetSubtype="0" fill="hold" grpId="0" nodeType="withEffect">
                                  <p:stCondLst>
                                    <p:cond delay="0"/>
                                  </p:stCondLst>
                                  <p:childTnLst>
                                    <p:set>
                                      <p:cBhvr>
                                        <p:cTn id="112" dur="1" fill="hold">
                                          <p:stCondLst>
                                            <p:cond delay="0"/>
                                          </p:stCondLst>
                                        </p:cTn>
                                        <p:tgtEl>
                                          <p:spTgt spid="11"/>
                                        </p:tgtEl>
                                        <p:attrNameLst>
                                          <p:attrName>style.visibility</p:attrName>
                                        </p:attrNameLst>
                                      </p:cBhvr>
                                      <p:to>
                                        <p:strVal val="visible"/>
                                      </p:to>
                                    </p:set>
                                    <p:animEffect transition="in" filter="fade">
                                      <p:cBhvr>
                                        <p:cTn id="113" dur="1000"/>
                                        <p:tgtEl>
                                          <p:spTgt spid="11"/>
                                        </p:tgtEl>
                                      </p:cBhvr>
                                    </p:animEffect>
                                    <p:anim calcmode="lin" valueType="num">
                                      <p:cBhvr>
                                        <p:cTn id="114" dur="1000" fill="hold"/>
                                        <p:tgtEl>
                                          <p:spTgt spid="11"/>
                                        </p:tgtEl>
                                        <p:attrNameLst>
                                          <p:attrName>ppt_x</p:attrName>
                                        </p:attrNameLst>
                                      </p:cBhvr>
                                      <p:tavLst>
                                        <p:tav tm="0">
                                          <p:val>
                                            <p:strVal val="#ppt_x"/>
                                          </p:val>
                                        </p:tav>
                                        <p:tav tm="100000">
                                          <p:val>
                                            <p:strVal val="#ppt_x"/>
                                          </p:val>
                                        </p:tav>
                                      </p:tavLst>
                                    </p:anim>
                                    <p:anim calcmode="lin" valueType="num">
                                      <p:cBhvr>
                                        <p:cTn id="115"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16" fill="hold">
                      <p:stCondLst>
                        <p:cond delay="indefinite"/>
                      </p:stCondLst>
                      <p:childTnLst>
                        <p:par>
                          <p:cTn id="117" fill="hold">
                            <p:stCondLst>
                              <p:cond delay="0"/>
                            </p:stCondLst>
                            <p:childTnLst>
                              <p:par>
                                <p:cTn id="118" presetID="42" presetClass="entr" presetSubtype="0" fill="hold" grpId="0" nodeType="clickEffect">
                                  <p:stCondLst>
                                    <p:cond delay="0"/>
                                  </p:stCondLst>
                                  <p:childTnLst>
                                    <p:set>
                                      <p:cBhvr>
                                        <p:cTn id="119" dur="1" fill="hold">
                                          <p:stCondLst>
                                            <p:cond delay="0"/>
                                          </p:stCondLst>
                                        </p:cTn>
                                        <p:tgtEl>
                                          <p:spTgt spid="23"/>
                                        </p:tgtEl>
                                        <p:attrNameLst>
                                          <p:attrName>style.visibility</p:attrName>
                                        </p:attrNameLst>
                                      </p:cBhvr>
                                      <p:to>
                                        <p:strVal val="visible"/>
                                      </p:to>
                                    </p:set>
                                    <p:animEffect transition="in" filter="fade">
                                      <p:cBhvr>
                                        <p:cTn id="120" dur="1000"/>
                                        <p:tgtEl>
                                          <p:spTgt spid="23"/>
                                        </p:tgtEl>
                                      </p:cBhvr>
                                    </p:animEffect>
                                    <p:anim calcmode="lin" valueType="num">
                                      <p:cBhvr>
                                        <p:cTn id="121" dur="1000" fill="hold"/>
                                        <p:tgtEl>
                                          <p:spTgt spid="23"/>
                                        </p:tgtEl>
                                        <p:attrNameLst>
                                          <p:attrName>ppt_x</p:attrName>
                                        </p:attrNameLst>
                                      </p:cBhvr>
                                      <p:tavLst>
                                        <p:tav tm="0">
                                          <p:val>
                                            <p:strVal val="#ppt_x"/>
                                          </p:val>
                                        </p:tav>
                                        <p:tav tm="100000">
                                          <p:val>
                                            <p:strVal val="#ppt_x"/>
                                          </p:val>
                                        </p:tav>
                                      </p:tavLst>
                                    </p:anim>
                                    <p:anim calcmode="lin" valueType="num">
                                      <p:cBhvr>
                                        <p:cTn id="122" dur="1000" fill="hold"/>
                                        <p:tgtEl>
                                          <p:spTgt spid="23"/>
                                        </p:tgtEl>
                                        <p:attrNameLst>
                                          <p:attrName>ppt_y</p:attrName>
                                        </p:attrNameLst>
                                      </p:cBhvr>
                                      <p:tavLst>
                                        <p:tav tm="0">
                                          <p:val>
                                            <p:strVal val="#ppt_y+.1"/>
                                          </p:val>
                                        </p:tav>
                                        <p:tav tm="100000">
                                          <p:val>
                                            <p:strVal val="#ppt_y"/>
                                          </p:val>
                                        </p:tav>
                                      </p:tavLst>
                                    </p:anim>
                                  </p:childTnLst>
                                </p:cTn>
                              </p:par>
                              <p:par>
                                <p:cTn id="123" presetID="42" presetClass="entr" presetSubtype="0" fill="hold" grpId="0" nodeType="withEffect">
                                  <p:stCondLst>
                                    <p:cond delay="0"/>
                                  </p:stCondLst>
                                  <p:childTnLst>
                                    <p:set>
                                      <p:cBhvr>
                                        <p:cTn id="124" dur="1" fill="hold">
                                          <p:stCondLst>
                                            <p:cond delay="0"/>
                                          </p:stCondLst>
                                        </p:cTn>
                                        <p:tgtEl>
                                          <p:spTgt spid="24"/>
                                        </p:tgtEl>
                                        <p:attrNameLst>
                                          <p:attrName>style.visibility</p:attrName>
                                        </p:attrNameLst>
                                      </p:cBhvr>
                                      <p:to>
                                        <p:strVal val="visible"/>
                                      </p:to>
                                    </p:set>
                                    <p:animEffect transition="in" filter="fade">
                                      <p:cBhvr>
                                        <p:cTn id="125" dur="1000"/>
                                        <p:tgtEl>
                                          <p:spTgt spid="24"/>
                                        </p:tgtEl>
                                      </p:cBhvr>
                                    </p:animEffect>
                                    <p:anim calcmode="lin" valueType="num">
                                      <p:cBhvr>
                                        <p:cTn id="126" dur="1000" fill="hold"/>
                                        <p:tgtEl>
                                          <p:spTgt spid="24"/>
                                        </p:tgtEl>
                                        <p:attrNameLst>
                                          <p:attrName>ppt_x</p:attrName>
                                        </p:attrNameLst>
                                      </p:cBhvr>
                                      <p:tavLst>
                                        <p:tav tm="0">
                                          <p:val>
                                            <p:strVal val="#ppt_x"/>
                                          </p:val>
                                        </p:tav>
                                        <p:tav tm="100000">
                                          <p:val>
                                            <p:strVal val="#ppt_x"/>
                                          </p:val>
                                        </p:tav>
                                      </p:tavLst>
                                    </p:anim>
                                    <p:anim calcmode="lin" valueType="num">
                                      <p:cBhvr>
                                        <p:cTn id="127"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par>
                    <p:cTn id="128" fill="hold">
                      <p:stCondLst>
                        <p:cond delay="indefinite"/>
                      </p:stCondLst>
                      <p:childTnLst>
                        <p:par>
                          <p:cTn id="129" fill="hold">
                            <p:stCondLst>
                              <p:cond delay="0"/>
                            </p:stCondLst>
                            <p:childTnLst>
                              <p:par>
                                <p:cTn id="130" presetID="42" presetClass="entr" presetSubtype="0" fill="hold" grpId="0" nodeType="clickEffect">
                                  <p:stCondLst>
                                    <p:cond delay="0"/>
                                  </p:stCondLst>
                                  <p:childTnLst>
                                    <p:set>
                                      <p:cBhvr>
                                        <p:cTn id="131" dur="1" fill="hold">
                                          <p:stCondLst>
                                            <p:cond delay="0"/>
                                          </p:stCondLst>
                                        </p:cTn>
                                        <p:tgtEl>
                                          <p:spTgt spid="25"/>
                                        </p:tgtEl>
                                        <p:attrNameLst>
                                          <p:attrName>style.visibility</p:attrName>
                                        </p:attrNameLst>
                                      </p:cBhvr>
                                      <p:to>
                                        <p:strVal val="visible"/>
                                      </p:to>
                                    </p:set>
                                    <p:animEffect transition="in" filter="fade">
                                      <p:cBhvr>
                                        <p:cTn id="132" dur="1000"/>
                                        <p:tgtEl>
                                          <p:spTgt spid="25"/>
                                        </p:tgtEl>
                                      </p:cBhvr>
                                    </p:animEffect>
                                    <p:anim calcmode="lin" valueType="num">
                                      <p:cBhvr>
                                        <p:cTn id="133" dur="1000" fill="hold"/>
                                        <p:tgtEl>
                                          <p:spTgt spid="25"/>
                                        </p:tgtEl>
                                        <p:attrNameLst>
                                          <p:attrName>ppt_x</p:attrName>
                                        </p:attrNameLst>
                                      </p:cBhvr>
                                      <p:tavLst>
                                        <p:tav tm="0">
                                          <p:val>
                                            <p:strVal val="#ppt_x"/>
                                          </p:val>
                                        </p:tav>
                                        <p:tav tm="100000">
                                          <p:val>
                                            <p:strVal val="#ppt_x"/>
                                          </p:val>
                                        </p:tav>
                                      </p:tavLst>
                                    </p:anim>
                                    <p:anim calcmode="lin" valueType="num">
                                      <p:cBhvr>
                                        <p:cTn id="134" dur="1000" fill="hold"/>
                                        <p:tgtEl>
                                          <p:spTgt spid="25"/>
                                        </p:tgtEl>
                                        <p:attrNameLst>
                                          <p:attrName>ppt_y</p:attrName>
                                        </p:attrNameLst>
                                      </p:cBhvr>
                                      <p:tavLst>
                                        <p:tav tm="0">
                                          <p:val>
                                            <p:strVal val="#ppt_y+.1"/>
                                          </p:val>
                                        </p:tav>
                                        <p:tav tm="100000">
                                          <p:val>
                                            <p:strVal val="#ppt_y"/>
                                          </p:val>
                                        </p:tav>
                                      </p:tavLst>
                                    </p:anim>
                                  </p:childTnLst>
                                </p:cTn>
                              </p:par>
                              <p:par>
                                <p:cTn id="135" presetID="42" presetClass="entr" presetSubtype="0" fill="hold" grpId="0" nodeType="withEffect">
                                  <p:stCondLst>
                                    <p:cond delay="0"/>
                                  </p:stCondLst>
                                  <p:childTnLst>
                                    <p:set>
                                      <p:cBhvr>
                                        <p:cTn id="136" dur="1" fill="hold">
                                          <p:stCondLst>
                                            <p:cond delay="0"/>
                                          </p:stCondLst>
                                        </p:cTn>
                                        <p:tgtEl>
                                          <p:spTgt spid="12"/>
                                        </p:tgtEl>
                                        <p:attrNameLst>
                                          <p:attrName>style.visibility</p:attrName>
                                        </p:attrNameLst>
                                      </p:cBhvr>
                                      <p:to>
                                        <p:strVal val="visible"/>
                                      </p:to>
                                    </p:set>
                                    <p:animEffect transition="in" filter="fade">
                                      <p:cBhvr>
                                        <p:cTn id="137" dur="1000"/>
                                        <p:tgtEl>
                                          <p:spTgt spid="12"/>
                                        </p:tgtEl>
                                      </p:cBhvr>
                                    </p:animEffect>
                                    <p:anim calcmode="lin" valueType="num">
                                      <p:cBhvr>
                                        <p:cTn id="138" dur="1000" fill="hold"/>
                                        <p:tgtEl>
                                          <p:spTgt spid="12"/>
                                        </p:tgtEl>
                                        <p:attrNameLst>
                                          <p:attrName>ppt_x</p:attrName>
                                        </p:attrNameLst>
                                      </p:cBhvr>
                                      <p:tavLst>
                                        <p:tav tm="0">
                                          <p:val>
                                            <p:strVal val="#ppt_x"/>
                                          </p:val>
                                        </p:tav>
                                        <p:tav tm="100000">
                                          <p:val>
                                            <p:strVal val="#ppt_x"/>
                                          </p:val>
                                        </p:tav>
                                      </p:tavLst>
                                    </p:anim>
                                    <p:anim calcmode="lin" valueType="num">
                                      <p:cBhvr>
                                        <p:cTn id="13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40" fill="hold">
                      <p:stCondLst>
                        <p:cond delay="indefinite"/>
                      </p:stCondLst>
                      <p:childTnLst>
                        <p:par>
                          <p:cTn id="141" fill="hold">
                            <p:stCondLst>
                              <p:cond delay="0"/>
                            </p:stCondLst>
                            <p:childTnLst>
                              <p:par>
                                <p:cTn id="142" presetID="42" presetClass="entr" presetSubtype="0" fill="hold" grpId="0" nodeType="clickEffect">
                                  <p:stCondLst>
                                    <p:cond delay="0"/>
                                  </p:stCondLst>
                                  <p:childTnLst>
                                    <p:set>
                                      <p:cBhvr>
                                        <p:cTn id="143" dur="1" fill="hold">
                                          <p:stCondLst>
                                            <p:cond delay="0"/>
                                          </p:stCondLst>
                                        </p:cTn>
                                        <p:tgtEl>
                                          <p:spTgt spid="30"/>
                                        </p:tgtEl>
                                        <p:attrNameLst>
                                          <p:attrName>style.visibility</p:attrName>
                                        </p:attrNameLst>
                                      </p:cBhvr>
                                      <p:to>
                                        <p:strVal val="visible"/>
                                      </p:to>
                                    </p:set>
                                    <p:animEffect transition="in" filter="fade">
                                      <p:cBhvr>
                                        <p:cTn id="144" dur="1000"/>
                                        <p:tgtEl>
                                          <p:spTgt spid="30"/>
                                        </p:tgtEl>
                                      </p:cBhvr>
                                    </p:animEffect>
                                    <p:anim calcmode="lin" valueType="num">
                                      <p:cBhvr>
                                        <p:cTn id="145" dur="1000" fill="hold"/>
                                        <p:tgtEl>
                                          <p:spTgt spid="30"/>
                                        </p:tgtEl>
                                        <p:attrNameLst>
                                          <p:attrName>ppt_x</p:attrName>
                                        </p:attrNameLst>
                                      </p:cBhvr>
                                      <p:tavLst>
                                        <p:tav tm="0">
                                          <p:val>
                                            <p:strVal val="#ppt_x"/>
                                          </p:val>
                                        </p:tav>
                                        <p:tav tm="100000">
                                          <p:val>
                                            <p:strVal val="#ppt_x"/>
                                          </p:val>
                                        </p:tav>
                                      </p:tavLst>
                                    </p:anim>
                                    <p:anim calcmode="lin" valueType="num">
                                      <p:cBhvr>
                                        <p:cTn id="146" dur="1000" fill="hold"/>
                                        <p:tgtEl>
                                          <p:spTgt spid="30"/>
                                        </p:tgtEl>
                                        <p:attrNameLst>
                                          <p:attrName>ppt_y</p:attrName>
                                        </p:attrNameLst>
                                      </p:cBhvr>
                                      <p:tavLst>
                                        <p:tav tm="0">
                                          <p:val>
                                            <p:strVal val="#ppt_y+.1"/>
                                          </p:val>
                                        </p:tav>
                                        <p:tav tm="100000">
                                          <p:val>
                                            <p:strVal val="#ppt_y"/>
                                          </p:val>
                                        </p:tav>
                                      </p:tavLst>
                                    </p:anim>
                                  </p:childTnLst>
                                </p:cTn>
                              </p:par>
                              <p:par>
                                <p:cTn id="147" presetID="42" presetClass="entr" presetSubtype="0" fill="hold" grpId="0" nodeType="withEffect">
                                  <p:stCondLst>
                                    <p:cond delay="0"/>
                                  </p:stCondLst>
                                  <p:childTnLst>
                                    <p:set>
                                      <p:cBhvr>
                                        <p:cTn id="148" dur="1" fill="hold">
                                          <p:stCondLst>
                                            <p:cond delay="0"/>
                                          </p:stCondLst>
                                        </p:cTn>
                                        <p:tgtEl>
                                          <p:spTgt spid="13"/>
                                        </p:tgtEl>
                                        <p:attrNameLst>
                                          <p:attrName>style.visibility</p:attrName>
                                        </p:attrNameLst>
                                      </p:cBhvr>
                                      <p:to>
                                        <p:strVal val="visible"/>
                                      </p:to>
                                    </p:set>
                                    <p:animEffect transition="in" filter="fade">
                                      <p:cBhvr>
                                        <p:cTn id="149" dur="1000"/>
                                        <p:tgtEl>
                                          <p:spTgt spid="13"/>
                                        </p:tgtEl>
                                      </p:cBhvr>
                                    </p:animEffect>
                                    <p:anim calcmode="lin" valueType="num">
                                      <p:cBhvr>
                                        <p:cTn id="150" dur="1000" fill="hold"/>
                                        <p:tgtEl>
                                          <p:spTgt spid="13"/>
                                        </p:tgtEl>
                                        <p:attrNameLst>
                                          <p:attrName>ppt_x</p:attrName>
                                        </p:attrNameLst>
                                      </p:cBhvr>
                                      <p:tavLst>
                                        <p:tav tm="0">
                                          <p:val>
                                            <p:strVal val="#ppt_x"/>
                                          </p:val>
                                        </p:tav>
                                        <p:tav tm="100000">
                                          <p:val>
                                            <p:strVal val="#ppt_x"/>
                                          </p:val>
                                        </p:tav>
                                      </p:tavLst>
                                    </p:anim>
                                    <p:anim calcmode="lin" valueType="num">
                                      <p:cBhvr>
                                        <p:cTn id="151"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152" fill="hold">
                      <p:stCondLst>
                        <p:cond delay="indefinite"/>
                      </p:stCondLst>
                      <p:childTnLst>
                        <p:par>
                          <p:cTn id="153" fill="hold">
                            <p:stCondLst>
                              <p:cond delay="0"/>
                            </p:stCondLst>
                            <p:childTnLst>
                              <p:par>
                                <p:cTn id="154" presetID="42" presetClass="entr" presetSubtype="0" fill="hold" grpId="0" nodeType="clickEffect">
                                  <p:stCondLst>
                                    <p:cond delay="0"/>
                                  </p:stCondLst>
                                  <p:childTnLst>
                                    <p:set>
                                      <p:cBhvr>
                                        <p:cTn id="155" dur="1" fill="hold">
                                          <p:stCondLst>
                                            <p:cond delay="0"/>
                                          </p:stCondLst>
                                        </p:cTn>
                                        <p:tgtEl>
                                          <p:spTgt spid="14"/>
                                        </p:tgtEl>
                                        <p:attrNameLst>
                                          <p:attrName>style.visibility</p:attrName>
                                        </p:attrNameLst>
                                      </p:cBhvr>
                                      <p:to>
                                        <p:strVal val="visible"/>
                                      </p:to>
                                    </p:set>
                                    <p:animEffect transition="in" filter="fade">
                                      <p:cBhvr>
                                        <p:cTn id="156" dur="1000"/>
                                        <p:tgtEl>
                                          <p:spTgt spid="14"/>
                                        </p:tgtEl>
                                      </p:cBhvr>
                                    </p:animEffect>
                                    <p:anim calcmode="lin" valueType="num">
                                      <p:cBhvr>
                                        <p:cTn id="157" dur="1000" fill="hold"/>
                                        <p:tgtEl>
                                          <p:spTgt spid="14"/>
                                        </p:tgtEl>
                                        <p:attrNameLst>
                                          <p:attrName>ppt_x</p:attrName>
                                        </p:attrNameLst>
                                      </p:cBhvr>
                                      <p:tavLst>
                                        <p:tav tm="0">
                                          <p:val>
                                            <p:strVal val="#ppt_x"/>
                                          </p:val>
                                        </p:tav>
                                        <p:tav tm="100000">
                                          <p:val>
                                            <p:strVal val="#ppt_x"/>
                                          </p:val>
                                        </p:tav>
                                      </p:tavLst>
                                    </p:anim>
                                    <p:anim calcmode="lin" valueType="num">
                                      <p:cBhvr>
                                        <p:cTn id="158"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159" fill="hold">
                      <p:stCondLst>
                        <p:cond delay="indefinite"/>
                      </p:stCondLst>
                      <p:childTnLst>
                        <p:par>
                          <p:cTn id="160" fill="hold">
                            <p:stCondLst>
                              <p:cond delay="0"/>
                            </p:stCondLst>
                            <p:childTnLst>
                              <p:par>
                                <p:cTn id="161" presetID="42" presetClass="entr" presetSubtype="0" fill="hold" grpId="0" nodeType="clickEffect">
                                  <p:stCondLst>
                                    <p:cond delay="0"/>
                                  </p:stCondLst>
                                  <p:childTnLst>
                                    <p:set>
                                      <p:cBhvr>
                                        <p:cTn id="162" dur="1" fill="hold">
                                          <p:stCondLst>
                                            <p:cond delay="0"/>
                                          </p:stCondLst>
                                        </p:cTn>
                                        <p:tgtEl>
                                          <p:spTgt spid="35"/>
                                        </p:tgtEl>
                                        <p:attrNameLst>
                                          <p:attrName>style.visibility</p:attrName>
                                        </p:attrNameLst>
                                      </p:cBhvr>
                                      <p:to>
                                        <p:strVal val="visible"/>
                                      </p:to>
                                    </p:set>
                                    <p:animEffect transition="in" filter="fade">
                                      <p:cBhvr>
                                        <p:cTn id="163" dur="1000"/>
                                        <p:tgtEl>
                                          <p:spTgt spid="35"/>
                                        </p:tgtEl>
                                      </p:cBhvr>
                                    </p:animEffect>
                                    <p:anim calcmode="lin" valueType="num">
                                      <p:cBhvr>
                                        <p:cTn id="164" dur="1000" fill="hold"/>
                                        <p:tgtEl>
                                          <p:spTgt spid="35"/>
                                        </p:tgtEl>
                                        <p:attrNameLst>
                                          <p:attrName>ppt_x</p:attrName>
                                        </p:attrNameLst>
                                      </p:cBhvr>
                                      <p:tavLst>
                                        <p:tav tm="0">
                                          <p:val>
                                            <p:strVal val="#ppt_x"/>
                                          </p:val>
                                        </p:tav>
                                        <p:tav tm="100000">
                                          <p:val>
                                            <p:strVal val="#ppt_x"/>
                                          </p:val>
                                        </p:tav>
                                      </p:tavLst>
                                    </p:anim>
                                    <p:anim calcmode="lin" valueType="num">
                                      <p:cBhvr>
                                        <p:cTn id="165" dur="1000" fill="hold"/>
                                        <p:tgtEl>
                                          <p:spTgt spid="35"/>
                                        </p:tgtEl>
                                        <p:attrNameLst>
                                          <p:attrName>ppt_y</p:attrName>
                                        </p:attrNameLst>
                                      </p:cBhvr>
                                      <p:tavLst>
                                        <p:tav tm="0">
                                          <p:val>
                                            <p:strVal val="#ppt_y+.1"/>
                                          </p:val>
                                        </p:tav>
                                        <p:tav tm="100000">
                                          <p:val>
                                            <p:strVal val="#ppt_y"/>
                                          </p:val>
                                        </p:tav>
                                      </p:tavLst>
                                    </p:anim>
                                  </p:childTnLst>
                                </p:cTn>
                              </p:par>
                              <p:par>
                                <p:cTn id="166" presetID="42" presetClass="entr" presetSubtype="0" fill="hold" grpId="0" nodeType="withEffect">
                                  <p:stCondLst>
                                    <p:cond delay="0"/>
                                  </p:stCondLst>
                                  <p:childTnLst>
                                    <p:set>
                                      <p:cBhvr>
                                        <p:cTn id="167" dur="1" fill="hold">
                                          <p:stCondLst>
                                            <p:cond delay="0"/>
                                          </p:stCondLst>
                                        </p:cTn>
                                        <p:tgtEl>
                                          <p:spTgt spid="31"/>
                                        </p:tgtEl>
                                        <p:attrNameLst>
                                          <p:attrName>style.visibility</p:attrName>
                                        </p:attrNameLst>
                                      </p:cBhvr>
                                      <p:to>
                                        <p:strVal val="visible"/>
                                      </p:to>
                                    </p:set>
                                    <p:animEffect transition="in" filter="fade">
                                      <p:cBhvr>
                                        <p:cTn id="168" dur="1000"/>
                                        <p:tgtEl>
                                          <p:spTgt spid="31"/>
                                        </p:tgtEl>
                                      </p:cBhvr>
                                    </p:animEffect>
                                    <p:anim calcmode="lin" valueType="num">
                                      <p:cBhvr>
                                        <p:cTn id="169" dur="1000" fill="hold"/>
                                        <p:tgtEl>
                                          <p:spTgt spid="31"/>
                                        </p:tgtEl>
                                        <p:attrNameLst>
                                          <p:attrName>ppt_x</p:attrName>
                                        </p:attrNameLst>
                                      </p:cBhvr>
                                      <p:tavLst>
                                        <p:tav tm="0">
                                          <p:val>
                                            <p:strVal val="#ppt_x"/>
                                          </p:val>
                                        </p:tav>
                                        <p:tav tm="100000">
                                          <p:val>
                                            <p:strVal val="#ppt_x"/>
                                          </p:val>
                                        </p:tav>
                                      </p:tavLst>
                                    </p:anim>
                                    <p:anim calcmode="lin" valueType="num">
                                      <p:cBhvr>
                                        <p:cTn id="170"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P spid="23" grpId="0" animBg="1"/>
      <p:bldP spid="24" grpId="0" animBg="1"/>
      <p:bldP spid="25"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2"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lowchart: Document 3">
            <a:extLst>
              <a:ext uri="{FF2B5EF4-FFF2-40B4-BE49-F238E27FC236}">
                <a16:creationId xmlns:a16="http://schemas.microsoft.com/office/drawing/2014/main" id="{700CAB29-A539-4AC4-8866-89DDF42860AE}"/>
              </a:ext>
            </a:extLst>
          </p:cNvPr>
          <p:cNvSpPr/>
          <p:nvPr/>
        </p:nvSpPr>
        <p:spPr>
          <a:xfrm>
            <a:off x="35508" y="3429000"/>
            <a:ext cx="2160228" cy="1383632"/>
          </a:xfrm>
          <a:prstGeom prst="flowChartDocumen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D" sz="2000" dirty="0">
                <a:latin typeface="Arial Rounded MT Bold" panose="020F0704030504030204" pitchFamily="34" charset="0"/>
              </a:rPr>
              <a:t>REACTION</a:t>
            </a:r>
          </a:p>
        </p:txBody>
      </p:sp>
      <p:sp>
        <p:nvSpPr>
          <p:cNvPr id="5" name="Flowchart: Document 4">
            <a:extLst>
              <a:ext uri="{FF2B5EF4-FFF2-40B4-BE49-F238E27FC236}">
                <a16:creationId xmlns:a16="http://schemas.microsoft.com/office/drawing/2014/main" id="{DB273201-C707-44C4-B59F-FFB066BFD9F2}"/>
              </a:ext>
            </a:extLst>
          </p:cNvPr>
          <p:cNvSpPr/>
          <p:nvPr/>
        </p:nvSpPr>
        <p:spPr>
          <a:xfrm>
            <a:off x="2316052" y="3429000"/>
            <a:ext cx="2160228" cy="1383632"/>
          </a:xfrm>
          <a:prstGeom prst="flowChartDocument">
            <a:avLst/>
          </a:prstGeom>
          <a:solidFill>
            <a:schemeClr val="tx2">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D" sz="2000" dirty="0">
                <a:latin typeface="Arial Rounded MT Bold" panose="020F0704030504030204" pitchFamily="34" charset="0"/>
              </a:rPr>
              <a:t>LEARNING</a:t>
            </a:r>
          </a:p>
        </p:txBody>
      </p:sp>
      <p:sp>
        <p:nvSpPr>
          <p:cNvPr id="6" name="Flowchart: Document 5">
            <a:extLst>
              <a:ext uri="{FF2B5EF4-FFF2-40B4-BE49-F238E27FC236}">
                <a16:creationId xmlns:a16="http://schemas.microsoft.com/office/drawing/2014/main" id="{7278BE48-7781-4D9B-808B-890890B0F704}"/>
              </a:ext>
            </a:extLst>
          </p:cNvPr>
          <p:cNvSpPr/>
          <p:nvPr/>
        </p:nvSpPr>
        <p:spPr>
          <a:xfrm>
            <a:off x="4556199" y="3429000"/>
            <a:ext cx="2032025" cy="1383632"/>
          </a:xfrm>
          <a:prstGeom prst="flowChartDocument">
            <a:avLst/>
          </a:prstGeom>
          <a:solidFill>
            <a:srgbClr val="C0000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D" sz="2000" dirty="0">
                <a:latin typeface="Arial Rounded MT Bold" panose="020F0704030504030204" pitchFamily="34" charset="0"/>
              </a:rPr>
              <a:t>BEHAVIOR</a:t>
            </a:r>
          </a:p>
        </p:txBody>
      </p:sp>
      <p:sp>
        <p:nvSpPr>
          <p:cNvPr id="7" name="Flowchart: Document 6">
            <a:extLst>
              <a:ext uri="{FF2B5EF4-FFF2-40B4-BE49-F238E27FC236}">
                <a16:creationId xmlns:a16="http://schemas.microsoft.com/office/drawing/2014/main" id="{A33759B7-CE92-4BBD-9F05-CED190E3585D}"/>
              </a:ext>
            </a:extLst>
          </p:cNvPr>
          <p:cNvSpPr/>
          <p:nvPr/>
        </p:nvSpPr>
        <p:spPr>
          <a:xfrm>
            <a:off x="6714208" y="3429000"/>
            <a:ext cx="2394284" cy="1383632"/>
          </a:xfrm>
          <a:prstGeom prst="flowChartDocumen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D" sz="2000" dirty="0">
                <a:latin typeface="Arial Rounded MT Bold" panose="020F0704030504030204" pitchFamily="34" charset="0"/>
              </a:rPr>
              <a:t>REZULT</a:t>
            </a:r>
          </a:p>
        </p:txBody>
      </p:sp>
      <p:sp>
        <p:nvSpPr>
          <p:cNvPr id="8" name="Flowchart: Document 7">
            <a:extLst>
              <a:ext uri="{FF2B5EF4-FFF2-40B4-BE49-F238E27FC236}">
                <a16:creationId xmlns:a16="http://schemas.microsoft.com/office/drawing/2014/main" id="{5B6C13E8-DA32-4062-BD95-9200EDDA7258}"/>
              </a:ext>
            </a:extLst>
          </p:cNvPr>
          <p:cNvSpPr/>
          <p:nvPr/>
        </p:nvSpPr>
        <p:spPr>
          <a:xfrm>
            <a:off x="1115622" y="866273"/>
            <a:ext cx="2681037" cy="1552074"/>
          </a:xfrm>
          <a:prstGeom prst="flowChartDocument">
            <a:avLst/>
          </a:prstGeom>
          <a:solidFill>
            <a:srgbClr val="C0000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D" sz="2000" dirty="0">
                <a:latin typeface="Arial Rounded MT Bold" panose="020F0704030504030204" pitchFamily="34" charset="0"/>
              </a:rPr>
              <a:t>EVALUASI DIKLAT (KIRCKPATRICK)</a:t>
            </a:r>
          </a:p>
        </p:txBody>
      </p:sp>
      <p:sp>
        <p:nvSpPr>
          <p:cNvPr id="9" name="Isosceles Triangle 8">
            <a:extLst>
              <a:ext uri="{FF2B5EF4-FFF2-40B4-BE49-F238E27FC236}">
                <a16:creationId xmlns:a16="http://schemas.microsoft.com/office/drawing/2014/main" id="{67FB2B84-E6BE-4ED3-809A-70E58B433B7F}"/>
              </a:ext>
            </a:extLst>
          </p:cNvPr>
          <p:cNvSpPr/>
          <p:nvPr/>
        </p:nvSpPr>
        <p:spPr>
          <a:xfrm>
            <a:off x="35508" y="2418347"/>
            <a:ext cx="8928980" cy="770021"/>
          </a:xfrm>
          <a:prstGeom prst="triangle">
            <a:avLst>
              <a:gd name="adj" fmla="val 20386"/>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 name="Arrow: Down 9">
            <a:extLst>
              <a:ext uri="{FF2B5EF4-FFF2-40B4-BE49-F238E27FC236}">
                <a16:creationId xmlns:a16="http://schemas.microsoft.com/office/drawing/2014/main" id="{AABBFE3D-A658-4093-A526-4CCFD681FA2A}"/>
              </a:ext>
            </a:extLst>
          </p:cNvPr>
          <p:cNvSpPr/>
          <p:nvPr/>
        </p:nvSpPr>
        <p:spPr>
          <a:xfrm>
            <a:off x="1187624" y="2996952"/>
            <a:ext cx="504056" cy="540331"/>
          </a:xfrm>
          <a:prstGeom prst="downArrow">
            <a:avLst/>
          </a:prstGeom>
          <a:solidFill>
            <a:srgbClr val="7030A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1" name="Arrow: Down 10">
            <a:extLst>
              <a:ext uri="{FF2B5EF4-FFF2-40B4-BE49-F238E27FC236}">
                <a16:creationId xmlns:a16="http://schemas.microsoft.com/office/drawing/2014/main" id="{B4C017B9-1DEE-4FD9-B294-B6F8D46A2F17}"/>
              </a:ext>
            </a:extLst>
          </p:cNvPr>
          <p:cNvSpPr/>
          <p:nvPr/>
        </p:nvSpPr>
        <p:spPr>
          <a:xfrm>
            <a:off x="3095824" y="2996952"/>
            <a:ext cx="504056" cy="540331"/>
          </a:xfrm>
          <a:prstGeom prst="downArrow">
            <a:avLst/>
          </a:prstGeom>
          <a:solidFill>
            <a:schemeClr val="tx2">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2" name="Arrow: Down 11">
            <a:extLst>
              <a:ext uri="{FF2B5EF4-FFF2-40B4-BE49-F238E27FC236}">
                <a16:creationId xmlns:a16="http://schemas.microsoft.com/office/drawing/2014/main" id="{41AC54A7-098B-4D4B-8583-438248092773}"/>
              </a:ext>
            </a:extLst>
          </p:cNvPr>
          <p:cNvSpPr/>
          <p:nvPr/>
        </p:nvSpPr>
        <p:spPr>
          <a:xfrm>
            <a:off x="5256052" y="2996952"/>
            <a:ext cx="504056" cy="540331"/>
          </a:xfrm>
          <a:prstGeom prst="downArrow">
            <a:avLst/>
          </a:prstGeom>
          <a:solidFill>
            <a:srgbClr val="FF000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 name="Arrow: Down 12">
            <a:extLst>
              <a:ext uri="{FF2B5EF4-FFF2-40B4-BE49-F238E27FC236}">
                <a16:creationId xmlns:a16="http://schemas.microsoft.com/office/drawing/2014/main" id="{31E0FFB1-5357-4B18-AB02-E7B7240B8CDD}"/>
              </a:ext>
            </a:extLst>
          </p:cNvPr>
          <p:cNvSpPr/>
          <p:nvPr/>
        </p:nvSpPr>
        <p:spPr>
          <a:xfrm>
            <a:off x="7422384" y="2996952"/>
            <a:ext cx="504056" cy="540331"/>
          </a:xfrm>
          <a:prstGeom prst="downArrow">
            <a:avLst/>
          </a:prstGeom>
          <a:solidFill>
            <a:schemeClr val="tx2">
              <a:lumMod val="60000"/>
              <a:lumOff val="4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 name="TextBox 1">
            <a:extLst>
              <a:ext uri="{FF2B5EF4-FFF2-40B4-BE49-F238E27FC236}">
                <a16:creationId xmlns:a16="http://schemas.microsoft.com/office/drawing/2014/main" id="{8E303965-AFED-4C57-B864-A7D10535C96B}"/>
              </a:ext>
            </a:extLst>
          </p:cNvPr>
          <p:cNvSpPr txBox="1"/>
          <p:nvPr/>
        </p:nvSpPr>
        <p:spPr>
          <a:xfrm>
            <a:off x="2051720" y="5517232"/>
            <a:ext cx="6120680" cy="646331"/>
          </a:xfrm>
          <a:prstGeom prst="rect">
            <a:avLst/>
          </a:prstGeom>
          <a:noFill/>
        </p:spPr>
        <p:txBody>
          <a:bodyPr wrap="square" rtlCol="0">
            <a:spAutoFit/>
          </a:bodyPr>
          <a:lstStyle/>
          <a:p>
            <a:r>
              <a:rPr lang="en-ID" dirty="0">
                <a:latin typeface="Arial Rounded MT Bold" panose="020F0704030504030204" pitchFamily="34" charset="0"/>
              </a:rPr>
              <a:t>PENELITIAN EVALUASI PROGRAM DIKLAT. BISA DENGAN METODE KUANTITATIF</a:t>
            </a:r>
          </a:p>
        </p:txBody>
      </p:sp>
    </p:spTree>
    <p:extLst>
      <p:ext uri="{BB962C8B-B14F-4D97-AF65-F5344CB8AC3E}">
        <p14:creationId xmlns:p14="http://schemas.microsoft.com/office/powerpoint/2010/main" val="25757903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additive="base">
                                        <p:cTn id="13" dur="500" fill="hold"/>
                                        <p:tgtEl>
                                          <p:spTgt spid="9"/>
                                        </p:tgtEl>
                                        <p:attrNameLst>
                                          <p:attrName>ppt_x</p:attrName>
                                        </p:attrNameLst>
                                      </p:cBhvr>
                                      <p:tavLst>
                                        <p:tav tm="0">
                                          <p:val>
                                            <p:strVal val="#ppt_x"/>
                                          </p:val>
                                        </p:tav>
                                        <p:tav tm="100000">
                                          <p:val>
                                            <p:strVal val="#ppt_x"/>
                                          </p:val>
                                        </p:tav>
                                      </p:tavLst>
                                    </p:anim>
                                    <p:anim calcmode="lin" valueType="num">
                                      <p:cBhvr additive="base">
                                        <p:cTn id="1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1000"/>
                                        <p:tgtEl>
                                          <p:spTgt spid="4"/>
                                        </p:tgtEl>
                                      </p:cBhvr>
                                    </p:animEffect>
                                    <p:anim calcmode="lin" valueType="num">
                                      <p:cBhvr>
                                        <p:cTn id="20" dur="1000" fill="hold"/>
                                        <p:tgtEl>
                                          <p:spTgt spid="4"/>
                                        </p:tgtEl>
                                        <p:attrNameLst>
                                          <p:attrName>ppt_x</p:attrName>
                                        </p:attrNameLst>
                                      </p:cBhvr>
                                      <p:tavLst>
                                        <p:tav tm="0">
                                          <p:val>
                                            <p:strVal val="#ppt_x"/>
                                          </p:val>
                                        </p:tav>
                                        <p:tav tm="100000">
                                          <p:val>
                                            <p:strVal val="#ppt_x"/>
                                          </p:val>
                                        </p:tav>
                                      </p:tavLst>
                                    </p:anim>
                                    <p:anim calcmode="lin" valueType="num">
                                      <p:cBhvr>
                                        <p:cTn id="21"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grpId="0" nodeType="click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1000"/>
                                        <p:tgtEl>
                                          <p:spTgt spid="5"/>
                                        </p:tgtEl>
                                      </p:cBhvr>
                                    </p:animEffect>
                                    <p:anim calcmode="lin" valueType="num">
                                      <p:cBhvr>
                                        <p:cTn id="27" dur="1000" fill="hold"/>
                                        <p:tgtEl>
                                          <p:spTgt spid="5"/>
                                        </p:tgtEl>
                                        <p:attrNameLst>
                                          <p:attrName>ppt_x</p:attrName>
                                        </p:attrNameLst>
                                      </p:cBhvr>
                                      <p:tavLst>
                                        <p:tav tm="0">
                                          <p:val>
                                            <p:strVal val="#ppt_x"/>
                                          </p:val>
                                        </p:tav>
                                        <p:tav tm="100000">
                                          <p:val>
                                            <p:strVal val="#ppt_x"/>
                                          </p:val>
                                        </p:tav>
                                      </p:tavLst>
                                    </p:anim>
                                    <p:anim calcmode="lin" valueType="num">
                                      <p:cBhvr>
                                        <p:cTn id="28"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6"/>
                                        </p:tgtEl>
                                        <p:attrNameLst>
                                          <p:attrName>style.visibility</p:attrName>
                                        </p:attrNameLst>
                                      </p:cBhvr>
                                      <p:to>
                                        <p:strVal val="visible"/>
                                      </p:to>
                                    </p:set>
                                    <p:anim calcmode="lin" valueType="num">
                                      <p:cBhvr additive="base">
                                        <p:cTn id="33" dur="500" fill="hold"/>
                                        <p:tgtEl>
                                          <p:spTgt spid="6"/>
                                        </p:tgtEl>
                                        <p:attrNameLst>
                                          <p:attrName>ppt_x</p:attrName>
                                        </p:attrNameLst>
                                      </p:cBhvr>
                                      <p:tavLst>
                                        <p:tav tm="0">
                                          <p:val>
                                            <p:strVal val="#ppt_x"/>
                                          </p:val>
                                        </p:tav>
                                        <p:tav tm="100000">
                                          <p:val>
                                            <p:strVal val="#ppt_x"/>
                                          </p:val>
                                        </p:tav>
                                      </p:tavLst>
                                    </p:anim>
                                    <p:anim calcmode="lin" valueType="num">
                                      <p:cBhvr additive="base">
                                        <p:cTn id="3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42" presetClass="entr" presetSubtype="0" fill="hold" grpId="0" nodeType="clickEffect">
                                  <p:stCondLst>
                                    <p:cond delay="0"/>
                                  </p:stCondLst>
                                  <p:childTnLst>
                                    <p:set>
                                      <p:cBhvr>
                                        <p:cTn id="38" dur="1" fill="hold">
                                          <p:stCondLst>
                                            <p:cond delay="0"/>
                                          </p:stCondLst>
                                        </p:cTn>
                                        <p:tgtEl>
                                          <p:spTgt spid="7"/>
                                        </p:tgtEl>
                                        <p:attrNameLst>
                                          <p:attrName>style.visibility</p:attrName>
                                        </p:attrNameLst>
                                      </p:cBhvr>
                                      <p:to>
                                        <p:strVal val="visible"/>
                                      </p:to>
                                    </p:set>
                                    <p:animEffect transition="in" filter="fade">
                                      <p:cBhvr>
                                        <p:cTn id="39" dur="1000"/>
                                        <p:tgtEl>
                                          <p:spTgt spid="7"/>
                                        </p:tgtEl>
                                      </p:cBhvr>
                                    </p:animEffect>
                                    <p:anim calcmode="lin" valueType="num">
                                      <p:cBhvr>
                                        <p:cTn id="40" dur="1000" fill="hold"/>
                                        <p:tgtEl>
                                          <p:spTgt spid="7"/>
                                        </p:tgtEl>
                                        <p:attrNameLst>
                                          <p:attrName>ppt_x</p:attrName>
                                        </p:attrNameLst>
                                      </p:cBhvr>
                                      <p:tavLst>
                                        <p:tav tm="0">
                                          <p:val>
                                            <p:strVal val="#ppt_x"/>
                                          </p:val>
                                        </p:tav>
                                        <p:tav tm="100000">
                                          <p:val>
                                            <p:strVal val="#ppt_x"/>
                                          </p:val>
                                        </p:tav>
                                      </p:tavLst>
                                    </p:anim>
                                    <p:anim calcmode="lin" valueType="num">
                                      <p:cBhvr>
                                        <p:cTn id="41"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TextBox 29"/>
          <p:cNvSpPr txBox="1">
            <a:spLocks noChangeArrowheads="1"/>
          </p:cNvSpPr>
          <p:nvPr/>
        </p:nvSpPr>
        <p:spPr bwMode="auto">
          <a:xfrm>
            <a:off x="258695" y="4924083"/>
            <a:ext cx="3854772"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ID" sz="2800" b="1" i="0" u="none" strike="noStrike" kern="1200" cap="none" spc="0" normalizeH="0" baseline="0" noProof="0" dirty="0">
                <a:ln>
                  <a:noFill/>
                </a:ln>
                <a:solidFill>
                  <a:srgbClr val="FFFFFF"/>
                </a:solidFill>
                <a:effectLst/>
                <a:uLnTx/>
                <a:uFillTx/>
                <a:latin typeface="Arial" pitchFamily="34" charset="0"/>
                <a:ea typeface="+mn-ea"/>
                <a:cs typeface="Arial"/>
              </a:rPr>
              <a:t>METODE PENELITIAN KUANTITATIF</a:t>
            </a:r>
            <a:endParaRPr kumimoji="0" lang="id-ID" sz="2800" b="1" i="0" u="none" strike="noStrike" kern="1200" cap="none" spc="0" normalizeH="0" baseline="0" noProof="0" dirty="0">
              <a:ln>
                <a:noFill/>
              </a:ln>
              <a:solidFill>
                <a:srgbClr val="FFFFFF"/>
              </a:solidFill>
              <a:effectLst/>
              <a:uLnTx/>
              <a:uFillTx/>
              <a:latin typeface="Arial" pitchFamily="34" charset="0"/>
              <a:ea typeface="+mn-ea"/>
              <a:cs typeface="Arial"/>
            </a:endParaRPr>
          </a:p>
        </p:txBody>
      </p:sp>
      <p:sp>
        <p:nvSpPr>
          <p:cNvPr id="3" name="Pentagon 2"/>
          <p:cNvSpPr/>
          <p:nvPr/>
        </p:nvSpPr>
        <p:spPr>
          <a:xfrm>
            <a:off x="4714912" y="357166"/>
            <a:ext cx="3028897" cy="1253208"/>
          </a:xfrm>
          <a:prstGeom prst="homePlate">
            <a:avLst>
              <a:gd name="adj" fmla="val 31450"/>
            </a:avLst>
          </a:prstGeom>
          <a:solidFill>
            <a:srgbClr val="C00000"/>
          </a:solidFill>
          <a:ln>
            <a:noFill/>
          </a:ln>
          <a:effectLst>
            <a:outerShdw blurRad="107950" dist="12700" dir="5400000" algn="ctr">
              <a:srgbClr val="000000"/>
            </a:outerShdw>
          </a:effectLst>
          <a:scene3d>
            <a:camera prst="isometricRightUp"/>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id-ID" sz="2400" b="0" i="0" u="none" strike="noStrike" kern="1200" cap="none" spc="0" normalizeH="0" baseline="0" noProof="0" dirty="0">
                <a:ln>
                  <a:noFill/>
                </a:ln>
                <a:solidFill>
                  <a:srgbClr val="FFFFFF"/>
                </a:solidFill>
                <a:effectLst/>
                <a:uLnTx/>
                <a:uFillTx/>
                <a:latin typeface="Arial"/>
                <a:ea typeface="+mn-ea"/>
                <a:cs typeface="Arial"/>
              </a:rPr>
              <a:t>1. </a:t>
            </a:r>
            <a:r>
              <a:rPr lang="en-ID" sz="2400" dirty="0">
                <a:solidFill>
                  <a:srgbClr val="FFFFFF"/>
                </a:solidFill>
                <a:latin typeface="Arial Rounded MT Bold" panose="020F0704030504030204" pitchFamily="34" charset="0"/>
                <a:cs typeface="Arial"/>
              </a:rPr>
              <a:t>EKSPERIMEN </a:t>
            </a:r>
            <a:endParaRPr kumimoji="0" lang="en-US" sz="2400" b="0" i="0" u="none" strike="noStrike" kern="1200" cap="none" spc="0" normalizeH="0" baseline="0" noProof="0" dirty="0">
              <a:ln>
                <a:noFill/>
              </a:ln>
              <a:solidFill>
                <a:srgbClr val="FFFFFF"/>
              </a:solidFill>
              <a:effectLst/>
              <a:uLnTx/>
              <a:uFillTx/>
              <a:latin typeface="Arial Rounded MT Bold" panose="020F0704030504030204" pitchFamily="34" charset="0"/>
              <a:cs typeface="Arial"/>
            </a:endParaRPr>
          </a:p>
        </p:txBody>
      </p:sp>
      <p:grpSp>
        <p:nvGrpSpPr>
          <p:cNvPr id="2" name="Group 30"/>
          <p:cNvGrpSpPr>
            <a:grpSpLocks/>
          </p:cNvGrpSpPr>
          <p:nvPr/>
        </p:nvGrpSpPr>
        <p:grpSpPr bwMode="auto">
          <a:xfrm>
            <a:off x="4419636" y="357260"/>
            <a:ext cx="938213" cy="6118225"/>
            <a:chOff x="3562340" y="714356"/>
            <a:chExt cx="938222" cy="5760739"/>
          </a:xfrm>
        </p:grpSpPr>
        <p:sp>
          <p:nvSpPr>
            <p:cNvPr id="25" name="Flowchart: Magnetic Disk 24"/>
            <p:cNvSpPr/>
            <p:nvPr/>
          </p:nvSpPr>
          <p:spPr bwMode="auto">
            <a:xfrm>
              <a:off x="3571876" y="6081767"/>
              <a:ext cx="928686" cy="393328"/>
            </a:xfrm>
            <a:prstGeom prst="flowChartMagneticDisk">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t="100000"/>
              </a:path>
              <a:tileRect r="-100000" b="-100000"/>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a:endParaRPr>
            </a:p>
          </p:txBody>
        </p:sp>
        <p:sp>
          <p:nvSpPr>
            <p:cNvPr id="4" name="Flowchart: Magnetic Disk 3"/>
            <p:cNvSpPr/>
            <p:nvPr/>
          </p:nvSpPr>
          <p:spPr bwMode="auto">
            <a:xfrm>
              <a:off x="3786188" y="857250"/>
              <a:ext cx="500062" cy="393328"/>
            </a:xfrm>
            <a:prstGeom prst="flowChartMagneticDisk">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t="100000"/>
              </a:path>
              <a:tileRect r="-100000" b="-100000"/>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a:endParaRPr>
            </a:p>
          </p:txBody>
        </p:sp>
        <p:sp>
          <p:nvSpPr>
            <p:cNvPr id="5" name="Flowchart: Magnetic Disk 4"/>
            <p:cNvSpPr/>
            <p:nvPr/>
          </p:nvSpPr>
          <p:spPr bwMode="auto">
            <a:xfrm>
              <a:off x="3786188" y="1119469"/>
              <a:ext cx="500062" cy="393328"/>
            </a:xfrm>
            <a:prstGeom prst="flowChartMagneticDisk">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t="100000"/>
              </a:path>
              <a:tileRect r="-100000" b="-100000"/>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a:endParaRPr>
            </a:p>
          </p:txBody>
        </p:sp>
        <p:sp>
          <p:nvSpPr>
            <p:cNvPr id="6" name="Flowchart: Magnetic Disk 5"/>
            <p:cNvSpPr/>
            <p:nvPr/>
          </p:nvSpPr>
          <p:spPr bwMode="auto">
            <a:xfrm>
              <a:off x="3786188" y="1381687"/>
              <a:ext cx="500062" cy="393328"/>
            </a:xfrm>
            <a:prstGeom prst="flowChartMagneticDisk">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t="100000"/>
              </a:path>
              <a:tileRect r="-100000" b="-100000"/>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a:endParaRPr>
            </a:p>
          </p:txBody>
        </p:sp>
        <p:sp>
          <p:nvSpPr>
            <p:cNvPr id="7" name="Flowchart: Magnetic Disk 6"/>
            <p:cNvSpPr/>
            <p:nvPr/>
          </p:nvSpPr>
          <p:spPr bwMode="auto">
            <a:xfrm>
              <a:off x="3786188" y="1643906"/>
              <a:ext cx="500062" cy="393328"/>
            </a:xfrm>
            <a:prstGeom prst="flowChartMagneticDisk">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t="100000"/>
              </a:path>
              <a:tileRect r="-100000" b="-100000"/>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a:endParaRPr>
            </a:p>
          </p:txBody>
        </p:sp>
        <p:sp>
          <p:nvSpPr>
            <p:cNvPr id="8" name="Flowchart: Magnetic Disk 7"/>
            <p:cNvSpPr/>
            <p:nvPr/>
          </p:nvSpPr>
          <p:spPr bwMode="auto">
            <a:xfrm>
              <a:off x="3786188" y="1840570"/>
              <a:ext cx="500062" cy="393328"/>
            </a:xfrm>
            <a:prstGeom prst="flowChartMagneticDisk">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t="100000"/>
              </a:path>
              <a:tileRect r="-100000" b="-100000"/>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id-ID" sz="1800" b="0" i="0" u="none" strike="noStrike" kern="1200" cap="none" spc="0" normalizeH="0" baseline="0" noProof="0" dirty="0">
                <a:ln>
                  <a:noFill/>
                </a:ln>
                <a:solidFill>
                  <a:srgbClr val="FFFFFF"/>
                </a:solidFill>
                <a:effectLst/>
                <a:uLnTx/>
                <a:uFillTx/>
                <a:latin typeface="Arial"/>
                <a:ea typeface="+mn-ea"/>
                <a:cs typeface="Arial"/>
              </a:endParaRPr>
            </a:p>
          </p:txBody>
        </p:sp>
        <p:sp>
          <p:nvSpPr>
            <p:cNvPr id="9" name="Flowchart: Magnetic Disk 8"/>
            <p:cNvSpPr/>
            <p:nvPr/>
          </p:nvSpPr>
          <p:spPr bwMode="auto">
            <a:xfrm>
              <a:off x="3786188" y="2102789"/>
              <a:ext cx="500062" cy="393328"/>
            </a:xfrm>
            <a:prstGeom prst="flowChartMagneticDisk">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t="100000"/>
              </a:path>
              <a:tileRect r="-100000" b="-100000"/>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a:endParaRPr>
            </a:p>
          </p:txBody>
        </p:sp>
        <p:sp>
          <p:nvSpPr>
            <p:cNvPr id="10" name="Flowchart: Magnetic Disk 9"/>
            <p:cNvSpPr/>
            <p:nvPr/>
          </p:nvSpPr>
          <p:spPr bwMode="auto">
            <a:xfrm>
              <a:off x="3786188" y="2365007"/>
              <a:ext cx="500062" cy="393328"/>
            </a:xfrm>
            <a:prstGeom prst="flowChartMagneticDisk">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t="100000"/>
              </a:path>
              <a:tileRect r="-100000" b="-100000"/>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a:endParaRPr>
            </a:p>
          </p:txBody>
        </p:sp>
        <p:sp>
          <p:nvSpPr>
            <p:cNvPr id="11" name="Flowchart: Magnetic Disk 10"/>
            <p:cNvSpPr/>
            <p:nvPr/>
          </p:nvSpPr>
          <p:spPr bwMode="auto">
            <a:xfrm>
              <a:off x="3786188" y="2627226"/>
              <a:ext cx="500062" cy="393328"/>
            </a:xfrm>
            <a:prstGeom prst="flowChartMagneticDisk">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t="100000"/>
              </a:path>
              <a:tileRect r="-100000" b="-100000"/>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a:endParaRPr>
            </a:p>
          </p:txBody>
        </p:sp>
        <p:sp>
          <p:nvSpPr>
            <p:cNvPr id="12" name="Flowchart: Magnetic Disk 11"/>
            <p:cNvSpPr/>
            <p:nvPr/>
          </p:nvSpPr>
          <p:spPr bwMode="auto">
            <a:xfrm>
              <a:off x="3786188" y="2889445"/>
              <a:ext cx="500062" cy="393328"/>
            </a:xfrm>
            <a:prstGeom prst="flowChartMagneticDisk">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t="100000"/>
              </a:path>
              <a:tileRect r="-100000" b="-100000"/>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a:endParaRPr>
            </a:p>
          </p:txBody>
        </p:sp>
        <p:sp>
          <p:nvSpPr>
            <p:cNvPr id="13" name="Flowchart: Magnetic Disk 12"/>
            <p:cNvSpPr/>
            <p:nvPr/>
          </p:nvSpPr>
          <p:spPr bwMode="auto">
            <a:xfrm>
              <a:off x="3786188" y="3151663"/>
              <a:ext cx="500062" cy="393328"/>
            </a:xfrm>
            <a:prstGeom prst="flowChartMagneticDisk">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t="100000"/>
              </a:path>
              <a:tileRect r="-100000" b="-100000"/>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a:endParaRPr>
            </a:p>
          </p:txBody>
        </p:sp>
        <p:sp>
          <p:nvSpPr>
            <p:cNvPr id="14" name="Flowchart: Magnetic Disk 13"/>
            <p:cNvSpPr/>
            <p:nvPr/>
          </p:nvSpPr>
          <p:spPr bwMode="auto">
            <a:xfrm>
              <a:off x="3786188" y="3413882"/>
              <a:ext cx="500062" cy="393328"/>
            </a:xfrm>
            <a:prstGeom prst="flowChartMagneticDisk">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t="100000"/>
              </a:path>
              <a:tileRect r="-100000" b="-100000"/>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a:endParaRPr>
            </a:p>
          </p:txBody>
        </p:sp>
        <p:sp>
          <p:nvSpPr>
            <p:cNvPr id="15" name="Flowchart: Magnetic Disk 14"/>
            <p:cNvSpPr/>
            <p:nvPr/>
          </p:nvSpPr>
          <p:spPr bwMode="auto">
            <a:xfrm>
              <a:off x="3786188" y="3676101"/>
              <a:ext cx="500062" cy="393328"/>
            </a:xfrm>
            <a:prstGeom prst="flowChartMagneticDisk">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t="100000"/>
              </a:path>
              <a:tileRect r="-100000" b="-100000"/>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a:endParaRPr>
            </a:p>
          </p:txBody>
        </p:sp>
        <p:sp>
          <p:nvSpPr>
            <p:cNvPr id="16" name="Flowchart: Magnetic Disk 15"/>
            <p:cNvSpPr/>
            <p:nvPr/>
          </p:nvSpPr>
          <p:spPr bwMode="auto">
            <a:xfrm>
              <a:off x="3786188" y="3872765"/>
              <a:ext cx="500062" cy="393328"/>
            </a:xfrm>
            <a:prstGeom prst="flowChartMagneticDisk">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t="100000"/>
              </a:path>
              <a:tileRect r="-100000" b="-100000"/>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a:endParaRPr>
            </a:p>
          </p:txBody>
        </p:sp>
        <p:sp>
          <p:nvSpPr>
            <p:cNvPr id="17" name="Flowchart: Magnetic Disk 16"/>
            <p:cNvSpPr/>
            <p:nvPr/>
          </p:nvSpPr>
          <p:spPr bwMode="auto">
            <a:xfrm>
              <a:off x="3786188" y="4134984"/>
              <a:ext cx="500062" cy="393328"/>
            </a:xfrm>
            <a:prstGeom prst="flowChartMagneticDisk">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t="100000"/>
              </a:path>
              <a:tileRect r="-100000" b="-100000"/>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a:endParaRPr>
            </a:p>
          </p:txBody>
        </p:sp>
        <p:sp>
          <p:nvSpPr>
            <p:cNvPr id="18" name="Flowchart: Magnetic Disk 17"/>
            <p:cNvSpPr/>
            <p:nvPr/>
          </p:nvSpPr>
          <p:spPr bwMode="auto">
            <a:xfrm>
              <a:off x="3786188" y="4397202"/>
              <a:ext cx="500062" cy="393328"/>
            </a:xfrm>
            <a:prstGeom prst="flowChartMagneticDisk">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t="100000"/>
              </a:path>
              <a:tileRect r="-100000" b="-100000"/>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a:endParaRPr>
            </a:p>
          </p:txBody>
        </p:sp>
        <p:sp>
          <p:nvSpPr>
            <p:cNvPr id="19" name="Flowchart: Magnetic Disk 18"/>
            <p:cNvSpPr/>
            <p:nvPr/>
          </p:nvSpPr>
          <p:spPr bwMode="auto">
            <a:xfrm>
              <a:off x="3786188" y="4659421"/>
              <a:ext cx="500062" cy="393328"/>
            </a:xfrm>
            <a:prstGeom prst="flowChartMagneticDisk">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t="100000"/>
              </a:path>
              <a:tileRect r="-100000" b="-100000"/>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a:endParaRPr>
            </a:p>
          </p:txBody>
        </p:sp>
        <p:sp>
          <p:nvSpPr>
            <p:cNvPr id="20" name="Flowchart: Magnetic Disk 19"/>
            <p:cNvSpPr/>
            <p:nvPr/>
          </p:nvSpPr>
          <p:spPr bwMode="auto">
            <a:xfrm>
              <a:off x="3786188" y="4790508"/>
              <a:ext cx="500062" cy="393328"/>
            </a:xfrm>
            <a:prstGeom prst="flowChartMagneticDisk">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t="100000"/>
              </a:path>
              <a:tileRect r="-100000" b="-100000"/>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a:endParaRPr>
            </a:p>
          </p:txBody>
        </p:sp>
        <p:sp>
          <p:nvSpPr>
            <p:cNvPr id="21" name="Flowchart: Magnetic Disk 20"/>
            <p:cNvSpPr/>
            <p:nvPr/>
          </p:nvSpPr>
          <p:spPr bwMode="auto">
            <a:xfrm>
              <a:off x="3786188" y="5052727"/>
              <a:ext cx="500062" cy="393328"/>
            </a:xfrm>
            <a:prstGeom prst="flowChartMagneticDisk">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t="100000"/>
              </a:path>
              <a:tileRect r="-100000" b="-100000"/>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a:endParaRPr>
            </a:p>
          </p:txBody>
        </p:sp>
        <p:sp>
          <p:nvSpPr>
            <p:cNvPr id="22" name="Flowchart: Magnetic Disk 21"/>
            <p:cNvSpPr/>
            <p:nvPr/>
          </p:nvSpPr>
          <p:spPr bwMode="auto">
            <a:xfrm>
              <a:off x="3786188" y="5249391"/>
              <a:ext cx="500062" cy="393328"/>
            </a:xfrm>
            <a:prstGeom prst="flowChartMagneticDisk">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t="100000"/>
              </a:path>
              <a:tileRect r="-100000" b="-100000"/>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a:endParaRPr>
            </a:p>
          </p:txBody>
        </p:sp>
        <p:sp>
          <p:nvSpPr>
            <p:cNvPr id="23" name="Flowchart: Magnetic Disk 22"/>
            <p:cNvSpPr/>
            <p:nvPr/>
          </p:nvSpPr>
          <p:spPr bwMode="auto">
            <a:xfrm>
              <a:off x="3786188" y="5511610"/>
              <a:ext cx="500062" cy="393328"/>
            </a:xfrm>
            <a:prstGeom prst="flowChartMagneticDisk">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t="100000"/>
              </a:path>
              <a:tileRect r="-100000" b="-100000"/>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a:endParaRPr>
            </a:p>
          </p:txBody>
        </p:sp>
        <p:sp>
          <p:nvSpPr>
            <p:cNvPr id="24" name="Flowchart: Magnetic Disk 23"/>
            <p:cNvSpPr/>
            <p:nvPr/>
          </p:nvSpPr>
          <p:spPr bwMode="auto">
            <a:xfrm>
              <a:off x="3786188" y="5773828"/>
              <a:ext cx="500062" cy="393328"/>
            </a:xfrm>
            <a:prstGeom prst="flowChartMagneticDisk">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t="100000"/>
              </a:path>
              <a:tileRect r="-100000" b="-100000"/>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a:endParaRPr>
            </a:p>
          </p:txBody>
        </p:sp>
        <p:sp>
          <p:nvSpPr>
            <p:cNvPr id="30" name="Flowchart: Magnetic Disk 29"/>
            <p:cNvSpPr/>
            <p:nvPr/>
          </p:nvSpPr>
          <p:spPr bwMode="auto">
            <a:xfrm>
              <a:off x="3562340" y="714356"/>
              <a:ext cx="938222" cy="250452"/>
            </a:xfrm>
            <a:prstGeom prst="flowChartMagneticDisk">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t="100000"/>
              </a:path>
              <a:tileRect r="-100000" b="-100000"/>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a:endParaRPr>
            </a:p>
          </p:txBody>
        </p:sp>
      </p:grpSp>
      <p:sp>
        <p:nvSpPr>
          <p:cNvPr id="33" name="Pentagon 32"/>
          <p:cNvSpPr/>
          <p:nvPr/>
        </p:nvSpPr>
        <p:spPr>
          <a:xfrm flipH="1">
            <a:off x="2186081" y="1714488"/>
            <a:ext cx="3028897" cy="1214446"/>
          </a:xfrm>
          <a:prstGeom prst="homePlate">
            <a:avLst>
              <a:gd name="adj" fmla="val 31450"/>
            </a:avLst>
          </a:prstGeom>
          <a:solidFill>
            <a:schemeClr val="accent6">
              <a:lumMod val="50000"/>
            </a:schemeClr>
          </a:solidFill>
          <a:ln>
            <a:noFill/>
          </a:ln>
          <a:effectLst>
            <a:outerShdw blurRad="107950" dist="12700" dir="5400000" algn="ctr">
              <a:srgbClr val="000000"/>
            </a:outerShdw>
          </a:effectLst>
          <a:scene3d>
            <a:camera prst="isometricRightUp"/>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id-ID" sz="2400" b="0" i="0" u="none" strike="noStrike" kern="1200" cap="none" spc="0" normalizeH="0" baseline="0" noProof="0" dirty="0">
                <a:ln>
                  <a:noFill/>
                </a:ln>
                <a:solidFill>
                  <a:srgbClr val="FFFFFF"/>
                </a:solidFill>
                <a:effectLst/>
                <a:uLnTx/>
                <a:uFillTx/>
                <a:latin typeface="Arial Rounded MT Bold" pitchFamily="34" charset="0"/>
                <a:ea typeface="+mn-ea"/>
                <a:cs typeface="Arial"/>
              </a:rPr>
              <a:t>2</a:t>
            </a:r>
            <a:r>
              <a:rPr kumimoji="0" lang="id-ID" sz="2400" b="0" i="0" u="none" strike="noStrike" kern="1200" cap="none" spc="0" normalizeH="0" baseline="0" noProof="0" dirty="0">
                <a:ln>
                  <a:noFill/>
                </a:ln>
                <a:solidFill>
                  <a:srgbClr val="FFFFFF"/>
                </a:solidFill>
                <a:effectLst/>
                <a:uLnTx/>
                <a:uFillTx/>
                <a:latin typeface="Arial Rounded MT Bold" pitchFamily="34" charset="0"/>
                <a:cs typeface="Arial"/>
              </a:rPr>
              <a:t>. </a:t>
            </a:r>
            <a:r>
              <a:rPr kumimoji="0" lang="en-ID" sz="2400" b="0" i="0" u="none" strike="noStrike" kern="1200" cap="none" spc="0" normalizeH="0" baseline="0" noProof="0" dirty="0">
                <a:ln>
                  <a:noFill/>
                </a:ln>
                <a:solidFill>
                  <a:srgbClr val="FFFFFF"/>
                </a:solidFill>
                <a:effectLst/>
                <a:uLnTx/>
                <a:uFillTx/>
                <a:latin typeface="Arial Rounded MT Bold" pitchFamily="34" charset="0"/>
                <a:cs typeface="Arial"/>
              </a:rPr>
              <a:t>SURVEI</a:t>
            </a:r>
            <a:endParaRPr kumimoji="0" lang="en-US" sz="2400" b="0" i="0" u="none" strike="noStrike" kern="1200" cap="none" spc="0" normalizeH="0" baseline="0" noProof="0" dirty="0">
              <a:ln>
                <a:noFill/>
              </a:ln>
              <a:solidFill>
                <a:srgbClr val="FFFFFF"/>
              </a:solidFill>
              <a:effectLst/>
              <a:uLnTx/>
              <a:uFillTx/>
              <a:latin typeface="Arial Rounded MT Bold" pitchFamily="34" charset="0"/>
              <a:cs typeface="Arial"/>
            </a:endParaRPr>
          </a:p>
        </p:txBody>
      </p:sp>
    </p:spTree>
    <p:extLst>
      <p:ext uri="{BB962C8B-B14F-4D97-AF65-F5344CB8AC3E}">
        <p14:creationId xmlns:p14="http://schemas.microsoft.com/office/powerpoint/2010/main" val="356413273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30" presetClass="entr" presetSubtype="0"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800" decel="100000"/>
                                        <p:tgtEl>
                                          <p:spTgt spid="3"/>
                                        </p:tgtEl>
                                      </p:cBhvr>
                                    </p:animEffect>
                                    <p:anim calcmode="lin" valueType="num">
                                      <p:cBhvr>
                                        <p:cTn id="14" dur="800" decel="100000" fill="hold"/>
                                        <p:tgtEl>
                                          <p:spTgt spid="3"/>
                                        </p:tgtEl>
                                        <p:attrNameLst>
                                          <p:attrName>style.rotation</p:attrName>
                                        </p:attrNameLst>
                                      </p:cBhvr>
                                      <p:tavLst>
                                        <p:tav tm="0">
                                          <p:val>
                                            <p:fltVal val="-90"/>
                                          </p:val>
                                        </p:tav>
                                        <p:tav tm="100000">
                                          <p:val>
                                            <p:fltVal val="0"/>
                                          </p:val>
                                        </p:tav>
                                      </p:tavLst>
                                    </p:anim>
                                    <p:anim calcmode="lin" valueType="num">
                                      <p:cBhvr>
                                        <p:cTn id="15" dur="800" decel="100000" fill="hold"/>
                                        <p:tgtEl>
                                          <p:spTgt spid="3"/>
                                        </p:tgtEl>
                                        <p:attrNameLst>
                                          <p:attrName>ppt_x</p:attrName>
                                        </p:attrNameLst>
                                      </p:cBhvr>
                                      <p:tavLst>
                                        <p:tav tm="0">
                                          <p:val>
                                            <p:strVal val="#ppt_x+0.4"/>
                                          </p:val>
                                        </p:tav>
                                        <p:tav tm="100000">
                                          <p:val>
                                            <p:strVal val="#ppt_x-0.05"/>
                                          </p:val>
                                        </p:tav>
                                      </p:tavLst>
                                    </p:anim>
                                    <p:anim calcmode="lin" valueType="num">
                                      <p:cBhvr>
                                        <p:cTn id="16" dur="800" decel="100000" fill="hold"/>
                                        <p:tgtEl>
                                          <p:spTgt spid="3"/>
                                        </p:tgtEl>
                                        <p:attrNameLst>
                                          <p:attrName>ppt_y</p:attrName>
                                        </p:attrNameLst>
                                      </p:cBhvr>
                                      <p:tavLst>
                                        <p:tav tm="0">
                                          <p:val>
                                            <p:strVal val="#ppt_y-0.4"/>
                                          </p:val>
                                        </p:tav>
                                        <p:tav tm="100000">
                                          <p:val>
                                            <p:strVal val="#ppt_y+0.1"/>
                                          </p:val>
                                        </p:tav>
                                      </p:tavLst>
                                    </p:anim>
                                    <p:anim calcmode="lin" valueType="num">
                                      <p:cBhvr>
                                        <p:cTn id="17" dur="200" accel="100000" fill="hold">
                                          <p:stCondLst>
                                            <p:cond delay="800"/>
                                          </p:stCondLst>
                                        </p:cTn>
                                        <p:tgtEl>
                                          <p:spTgt spid="3"/>
                                        </p:tgtEl>
                                        <p:attrNameLst>
                                          <p:attrName>ppt_x</p:attrName>
                                        </p:attrNameLst>
                                      </p:cBhvr>
                                      <p:tavLst>
                                        <p:tav tm="0">
                                          <p:val>
                                            <p:strVal val="#ppt_x-0.05"/>
                                          </p:val>
                                        </p:tav>
                                        <p:tav tm="100000">
                                          <p:val>
                                            <p:strVal val="#ppt_x"/>
                                          </p:val>
                                        </p:tav>
                                      </p:tavLst>
                                    </p:anim>
                                    <p:anim calcmode="lin" valueType="num">
                                      <p:cBhvr>
                                        <p:cTn id="18" dur="200" accel="100000" fill="hold">
                                          <p:stCondLst>
                                            <p:cond delay="800"/>
                                          </p:stCondLst>
                                        </p:cTn>
                                        <p:tgtEl>
                                          <p:spTgt spid="3"/>
                                        </p:tgtEl>
                                        <p:attrNameLst>
                                          <p:attrName>ppt_y</p:attrName>
                                        </p:attrNameLst>
                                      </p:cBhvr>
                                      <p:tavLst>
                                        <p:tav tm="0">
                                          <p:val>
                                            <p:strVal val="#ppt_y+0.1"/>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4" presetClass="entr" presetSubtype="0" fill="hold" nodeType="clickEffect">
                                  <p:stCondLst>
                                    <p:cond delay="0"/>
                                  </p:stCondLst>
                                  <p:childTnLst>
                                    <p:set>
                                      <p:cBhvr>
                                        <p:cTn id="22" dur="1" fill="hold">
                                          <p:stCondLst>
                                            <p:cond delay="0"/>
                                          </p:stCondLst>
                                        </p:cTn>
                                        <p:tgtEl>
                                          <p:spTgt spid="33"/>
                                        </p:tgtEl>
                                        <p:attrNameLst>
                                          <p:attrName>style.visibility</p:attrName>
                                        </p:attrNameLst>
                                      </p:cBhvr>
                                      <p:to>
                                        <p:strVal val="visible"/>
                                      </p:to>
                                    </p:set>
                                    <p:anim from="(-#ppt_w/2)" to="(#ppt_x)" calcmode="lin" valueType="num">
                                      <p:cBhvr>
                                        <p:cTn id="23" dur="600" fill="hold">
                                          <p:stCondLst>
                                            <p:cond delay="0"/>
                                          </p:stCondLst>
                                        </p:cTn>
                                        <p:tgtEl>
                                          <p:spTgt spid="33"/>
                                        </p:tgtEl>
                                        <p:attrNameLst>
                                          <p:attrName>ppt_x</p:attrName>
                                        </p:attrNameLst>
                                      </p:cBhvr>
                                    </p:anim>
                                    <p:anim from="0" to="-1.0" calcmode="lin" valueType="num">
                                      <p:cBhvr>
                                        <p:cTn id="24" dur="200" decel="50000" autoRev="1" fill="hold">
                                          <p:stCondLst>
                                            <p:cond delay="600"/>
                                          </p:stCondLst>
                                        </p:cTn>
                                        <p:tgtEl>
                                          <p:spTgt spid="33"/>
                                        </p:tgtEl>
                                        <p:attrNameLst>
                                          <p:attrName>xshear</p:attrName>
                                        </p:attrNameLst>
                                      </p:cBhvr>
                                    </p:anim>
                                    <p:animScale>
                                      <p:cBhvr>
                                        <p:cTn id="25" dur="200" decel="100000" autoRev="1" fill="hold">
                                          <p:stCondLst>
                                            <p:cond delay="600"/>
                                          </p:stCondLst>
                                        </p:cTn>
                                        <p:tgtEl>
                                          <p:spTgt spid="33"/>
                                        </p:tgtEl>
                                      </p:cBhvr>
                                      <p:from x="100000" y="100000"/>
                                      <p:to x="80000" y="100000"/>
                                    </p:animScale>
                                    <p:anim by="(#ppt_h/3+#ppt_w*0.1)" calcmode="lin" valueType="num">
                                      <p:cBhvr additive="sum">
                                        <p:cTn id="26" dur="200" decel="100000" autoRev="1" fill="hold">
                                          <p:stCondLst>
                                            <p:cond delay="600"/>
                                          </p:stCondLst>
                                        </p:cTn>
                                        <p:tgtEl>
                                          <p:spTgt spid="33"/>
                                        </p:tgtEl>
                                        <p:attrNameLst>
                                          <p:attrName>ppt_x</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0A19101-2857-4A6F-8A80-1074812D6468}"/>
              </a:ext>
            </a:extLst>
          </p:cNvPr>
          <p:cNvPicPr>
            <a:picLocks noChangeAspect="1"/>
          </p:cNvPicPr>
          <p:nvPr/>
        </p:nvPicPr>
        <p:blipFill>
          <a:blip r:embed="rId2"/>
          <a:stretch>
            <a:fillRect/>
          </a:stretch>
        </p:blipFill>
        <p:spPr>
          <a:xfrm>
            <a:off x="0" y="0"/>
            <a:ext cx="9264800" cy="6858000"/>
          </a:xfrm>
          <a:prstGeom prst="rect">
            <a:avLst/>
          </a:prstGeom>
        </p:spPr>
      </p:pic>
      <p:sp>
        <p:nvSpPr>
          <p:cNvPr id="5" name="Rectangle 4">
            <a:extLst>
              <a:ext uri="{FF2B5EF4-FFF2-40B4-BE49-F238E27FC236}">
                <a16:creationId xmlns:a16="http://schemas.microsoft.com/office/drawing/2014/main" id="{B8E5A2B9-E371-4638-ABD2-8A2178AC566E}"/>
              </a:ext>
            </a:extLst>
          </p:cNvPr>
          <p:cNvSpPr/>
          <p:nvPr/>
        </p:nvSpPr>
        <p:spPr>
          <a:xfrm>
            <a:off x="1187626" y="620688"/>
            <a:ext cx="6768752" cy="3744416"/>
          </a:xfrm>
          <a:prstGeom prst="rect">
            <a:avLst/>
          </a:prstGeom>
          <a:blipFill>
            <a:blip r:embed="rId3"/>
            <a:tile tx="0" ty="0" sx="100000" sy="100000" flip="none" algn="tl"/>
          </a:blip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6" name="Rectangle 5">
            <a:extLst>
              <a:ext uri="{FF2B5EF4-FFF2-40B4-BE49-F238E27FC236}">
                <a16:creationId xmlns:a16="http://schemas.microsoft.com/office/drawing/2014/main" id="{8DE957D8-E537-4CCC-B566-19AEAB7EEC50}"/>
              </a:ext>
            </a:extLst>
          </p:cNvPr>
          <p:cNvSpPr/>
          <p:nvPr/>
        </p:nvSpPr>
        <p:spPr>
          <a:xfrm>
            <a:off x="4179894" y="1066872"/>
            <a:ext cx="457200" cy="4343401"/>
          </a:xfrm>
          <a:prstGeom prst="rect">
            <a:avLst/>
          </a:prstGeom>
          <a:solidFill>
            <a:srgbClr val="00206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Franklin Gothic Book"/>
              <a:ea typeface="+mn-ea"/>
              <a:cs typeface="+mn-cs"/>
            </a:endParaRPr>
          </a:p>
        </p:txBody>
      </p:sp>
      <p:grpSp>
        <p:nvGrpSpPr>
          <p:cNvPr id="7" name="Group 51">
            <a:extLst>
              <a:ext uri="{FF2B5EF4-FFF2-40B4-BE49-F238E27FC236}">
                <a16:creationId xmlns:a16="http://schemas.microsoft.com/office/drawing/2014/main" id="{C61AFB63-B4B7-450D-8F18-955980AB90C7}"/>
              </a:ext>
            </a:extLst>
          </p:cNvPr>
          <p:cNvGrpSpPr/>
          <p:nvPr/>
        </p:nvGrpSpPr>
        <p:grpSpPr>
          <a:xfrm>
            <a:off x="1752639" y="486724"/>
            <a:ext cx="936875" cy="6066476"/>
            <a:chOff x="1752600" y="486724"/>
            <a:chExt cx="936875" cy="6066476"/>
          </a:xfrm>
        </p:grpSpPr>
        <p:sp>
          <p:nvSpPr>
            <p:cNvPr id="8" name="Rectangle 7">
              <a:extLst>
                <a:ext uri="{FF2B5EF4-FFF2-40B4-BE49-F238E27FC236}">
                  <a16:creationId xmlns:a16="http://schemas.microsoft.com/office/drawing/2014/main" id="{D57FEBAE-689E-4C82-95D9-42D986A672DC}"/>
                </a:ext>
              </a:extLst>
            </p:cNvPr>
            <p:cNvSpPr/>
            <p:nvPr/>
          </p:nvSpPr>
          <p:spPr>
            <a:xfrm rot="378431">
              <a:off x="2232275" y="486724"/>
              <a:ext cx="457200" cy="5983269"/>
            </a:xfrm>
            <a:prstGeom prst="rect">
              <a:avLst/>
            </a:prstGeom>
            <a:solidFill>
              <a:srgbClr val="002060"/>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Franklin Gothic Book"/>
                <a:ea typeface="+mn-ea"/>
                <a:cs typeface="+mn-cs"/>
              </a:endParaRPr>
            </a:p>
          </p:txBody>
        </p:sp>
        <p:sp>
          <p:nvSpPr>
            <p:cNvPr id="9" name="Rectangle 8">
              <a:extLst>
                <a:ext uri="{FF2B5EF4-FFF2-40B4-BE49-F238E27FC236}">
                  <a16:creationId xmlns:a16="http://schemas.microsoft.com/office/drawing/2014/main" id="{3361E08C-1665-4352-B342-27308E62A2F0}"/>
                </a:ext>
              </a:extLst>
            </p:cNvPr>
            <p:cNvSpPr/>
            <p:nvPr/>
          </p:nvSpPr>
          <p:spPr>
            <a:xfrm>
              <a:off x="1752600" y="6324600"/>
              <a:ext cx="762000" cy="228600"/>
            </a:xfrm>
            <a:prstGeom prst="rect">
              <a:avLst/>
            </a:prstGeo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Franklin Gothic Book"/>
                <a:ea typeface="+mn-ea"/>
                <a:cs typeface="+mn-cs"/>
              </a:endParaRPr>
            </a:p>
          </p:txBody>
        </p:sp>
      </p:grpSp>
      <p:grpSp>
        <p:nvGrpSpPr>
          <p:cNvPr id="10" name="Group 52">
            <a:extLst>
              <a:ext uri="{FF2B5EF4-FFF2-40B4-BE49-F238E27FC236}">
                <a16:creationId xmlns:a16="http://schemas.microsoft.com/office/drawing/2014/main" id="{F0018D9B-1DDF-4C35-875D-59A68117C841}"/>
              </a:ext>
            </a:extLst>
          </p:cNvPr>
          <p:cNvGrpSpPr/>
          <p:nvPr/>
        </p:nvGrpSpPr>
        <p:grpSpPr>
          <a:xfrm>
            <a:off x="6342786" y="508415"/>
            <a:ext cx="896214" cy="6044793"/>
            <a:chOff x="6342786" y="508407"/>
            <a:chExt cx="896214" cy="6044793"/>
          </a:xfrm>
        </p:grpSpPr>
        <p:sp>
          <p:nvSpPr>
            <p:cNvPr id="11" name="Rectangle 10">
              <a:extLst>
                <a:ext uri="{FF2B5EF4-FFF2-40B4-BE49-F238E27FC236}">
                  <a16:creationId xmlns:a16="http://schemas.microsoft.com/office/drawing/2014/main" id="{0E0223CA-3127-4349-B136-48E816B0E3FB}"/>
                </a:ext>
              </a:extLst>
            </p:cNvPr>
            <p:cNvSpPr/>
            <p:nvPr/>
          </p:nvSpPr>
          <p:spPr>
            <a:xfrm rot="21259376">
              <a:off x="6342786" y="508407"/>
              <a:ext cx="457200" cy="5960597"/>
            </a:xfrm>
            <a:prstGeom prst="rect">
              <a:avLst/>
            </a:prstGeom>
            <a:solidFill>
              <a:srgbClr val="00206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Franklin Gothic Book"/>
                <a:ea typeface="+mn-ea"/>
                <a:cs typeface="+mn-cs"/>
              </a:endParaRPr>
            </a:p>
          </p:txBody>
        </p:sp>
        <p:sp>
          <p:nvSpPr>
            <p:cNvPr id="12" name="Rectangle 11">
              <a:extLst>
                <a:ext uri="{FF2B5EF4-FFF2-40B4-BE49-F238E27FC236}">
                  <a16:creationId xmlns:a16="http://schemas.microsoft.com/office/drawing/2014/main" id="{BFC9A444-C7BE-48A5-93D9-9AD5D942C1CC}"/>
                </a:ext>
              </a:extLst>
            </p:cNvPr>
            <p:cNvSpPr/>
            <p:nvPr/>
          </p:nvSpPr>
          <p:spPr>
            <a:xfrm>
              <a:off x="6477000" y="6324600"/>
              <a:ext cx="762000" cy="228600"/>
            </a:xfrm>
            <a:prstGeom prst="rect">
              <a:avLst/>
            </a:prstGeo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Franklin Gothic Book"/>
                <a:ea typeface="+mn-ea"/>
                <a:cs typeface="+mn-cs"/>
              </a:endParaRPr>
            </a:p>
          </p:txBody>
        </p:sp>
      </p:grpSp>
      <p:sp>
        <p:nvSpPr>
          <p:cNvPr id="13" name="Rectangle 12">
            <a:extLst>
              <a:ext uri="{FF2B5EF4-FFF2-40B4-BE49-F238E27FC236}">
                <a16:creationId xmlns:a16="http://schemas.microsoft.com/office/drawing/2014/main" id="{0BCCF0CB-FBC6-47DE-AFFD-EA629285904B}"/>
              </a:ext>
            </a:extLst>
          </p:cNvPr>
          <p:cNvSpPr/>
          <p:nvPr/>
        </p:nvSpPr>
        <p:spPr>
          <a:xfrm>
            <a:off x="1295400" y="764704"/>
            <a:ext cx="6553200" cy="3456384"/>
          </a:xfrm>
          <a:prstGeom prst="rect">
            <a:avLst/>
          </a:prstGeom>
          <a:blipFill>
            <a:blip r:embed="rId4"/>
            <a:tile tx="0" ty="0" sx="100000" sy="100000" flip="none" algn="tl"/>
          </a:blip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prstClr val="white"/>
              </a:solidFill>
              <a:effectLst/>
              <a:uLnTx/>
              <a:uFillTx/>
              <a:latin typeface="Arial Rounded MT Bold"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D" sz="2800" b="0" i="0" u="none" strike="noStrike" kern="1200" cap="none" spc="0" normalizeH="0" baseline="0" noProof="0" dirty="0">
                <a:ln>
                  <a:noFill/>
                </a:ln>
                <a:solidFill>
                  <a:prstClr val="white"/>
                </a:solidFill>
                <a:effectLst/>
                <a:uLnTx/>
                <a:uFillTx/>
                <a:latin typeface="Arial Rounded MT Bold" pitchFamily="34" charset="0"/>
                <a:ea typeface="+mn-ea"/>
                <a:cs typeface="+mn-cs"/>
              </a:rPr>
              <a:t>METODE</a:t>
            </a:r>
            <a:r>
              <a:rPr kumimoji="0" lang="en-ID" sz="2800" b="0" i="0" u="none" strike="noStrike" kern="1200" cap="none" spc="0" normalizeH="0" noProof="0" dirty="0">
                <a:ln>
                  <a:noFill/>
                </a:ln>
                <a:solidFill>
                  <a:prstClr val="white"/>
                </a:solidFill>
                <a:effectLst/>
                <a:uLnTx/>
                <a:uFillTx/>
                <a:latin typeface="Arial Rounded MT Bold" pitchFamily="34" charset="0"/>
                <a:ea typeface="+mn-ea"/>
                <a:cs typeface="+mn-cs"/>
              </a:rPr>
              <a:t> KUANTITATIF EKSPERIMEN DAN SURVEI</a:t>
            </a:r>
            <a:endParaRPr kumimoji="0" lang="id-ID" sz="2800" b="0" i="0" u="none" strike="noStrike" kern="1200" cap="none" spc="0" normalizeH="0" baseline="0" noProof="0" dirty="0">
              <a:ln>
                <a:noFill/>
              </a:ln>
              <a:solidFill>
                <a:prstClr val="white"/>
              </a:solidFill>
              <a:effectLst/>
              <a:uLnTx/>
              <a:uFillTx/>
              <a:latin typeface="Arial Rounded MT Bold" pitchFamily="34" charset="0"/>
              <a:ea typeface="+mn-ea"/>
              <a:cs typeface="+mn-cs"/>
            </a:endParaRPr>
          </a:p>
        </p:txBody>
      </p:sp>
      <p:grpSp>
        <p:nvGrpSpPr>
          <p:cNvPr id="14" name="Group 14">
            <a:extLst>
              <a:ext uri="{FF2B5EF4-FFF2-40B4-BE49-F238E27FC236}">
                <a16:creationId xmlns:a16="http://schemas.microsoft.com/office/drawing/2014/main" id="{4421EBE0-6400-4947-AD59-A2E90235C846}"/>
              </a:ext>
            </a:extLst>
          </p:cNvPr>
          <p:cNvGrpSpPr>
            <a:grpSpLocks/>
          </p:cNvGrpSpPr>
          <p:nvPr/>
        </p:nvGrpSpPr>
        <p:grpSpPr bwMode="auto">
          <a:xfrm>
            <a:off x="6876256" y="5301280"/>
            <a:ext cx="585788" cy="1095375"/>
            <a:chOff x="4659" y="345"/>
            <a:chExt cx="369" cy="690"/>
          </a:xfrm>
        </p:grpSpPr>
        <p:sp>
          <p:nvSpPr>
            <p:cNvPr id="15" name="Freeform 15">
              <a:extLst>
                <a:ext uri="{FF2B5EF4-FFF2-40B4-BE49-F238E27FC236}">
                  <a16:creationId xmlns:a16="http://schemas.microsoft.com/office/drawing/2014/main" id="{1D35C392-B06E-420B-96B6-9C49695B8FE2}"/>
                </a:ext>
              </a:extLst>
            </p:cNvPr>
            <p:cNvSpPr>
              <a:spLocks/>
            </p:cNvSpPr>
            <p:nvPr/>
          </p:nvSpPr>
          <p:spPr bwMode="auto">
            <a:xfrm>
              <a:off x="4708" y="602"/>
              <a:ext cx="310" cy="414"/>
            </a:xfrm>
            <a:custGeom>
              <a:avLst/>
              <a:gdLst/>
              <a:ahLst/>
              <a:cxnLst>
                <a:cxn ang="0">
                  <a:pos x="265" y="528"/>
                </a:cxn>
                <a:cxn ang="0">
                  <a:pos x="110" y="521"/>
                </a:cxn>
                <a:cxn ang="0">
                  <a:pos x="36" y="436"/>
                </a:cxn>
                <a:cxn ang="0">
                  <a:pos x="147" y="460"/>
                </a:cxn>
                <a:cxn ang="0">
                  <a:pos x="65" y="352"/>
                </a:cxn>
                <a:cxn ang="0">
                  <a:pos x="46" y="159"/>
                </a:cxn>
                <a:cxn ang="0">
                  <a:pos x="93" y="190"/>
                </a:cxn>
                <a:cxn ang="0">
                  <a:pos x="147" y="228"/>
                </a:cxn>
                <a:cxn ang="0">
                  <a:pos x="147" y="183"/>
                </a:cxn>
                <a:cxn ang="0">
                  <a:pos x="147" y="90"/>
                </a:cxn>
                <a:cxn ang="0">
                  <a:pos x="211" y="136"/>
                </a:cxn>
                <a:cxn ang="0">
                  <a:pos x="311" y="152"/>
                </a:cxn>
                <a:cxn ang="0">
                  <a:pos x="357" y="98"/>
                </a:cxn>
                <a:cxn ang="0">
                  <a:pos x="385" y="144"/>
                </a:cxn>
                <a:cxn ang="0">
                  <a:pos x="393" y="228"/>
                </a:cxn>
                <a:cxn ang="0">
                  <a:pos x="484" y="259"/>
                </a:cxn>
                <a:cxn ang="0">
                  <a:pos x="521" y="174"/>
                </a:cxn>
                <a:cxn ang="0">
                  <a:pos x="603" y="0"/>
                </a:cxn>
                <a:cxn ang="0">
                  <a:pos x="649" y="82"/>
                </a:cxn>
                <a:cxn ang="0">
                  <a:pos x="649" y="159"/>
                </a:cxn>
                <a:cxn ang="0">
                  <a:pos x="786" y="183"/>
                </a:cxn>
                <a:cxn ang="0">
                  <a:pos x="850" y="90"/>
                </a:cxn>
                <a:cxn ang="0">
                  <a:pos x="932" y="144"/>
                </a:cxn>
                <a:cxn ang="0">
                  <a:pos x="923" y="221"/>
                </a:cxn>
                <a:cxn ang="0">
                  <a:pos x="832" y="305"/>
                </a:cxn>
                <a:cxn ang="0">
                  <a:pos x="923" y="313"/>
                </a:cxn>
                <a:cxn ang="0">
                  <a:pos x="923" y="390"/>
                </a:cxn>
                <a:cxn ang="0">
                  <a:pos x="814" y="436"/>
                </a:cxn>
                <a:cxn ang="0">
                  <a:pos x="860" y="474"/>
                </a:cxn>
                <a:cxn ang="0">
                  <a:pos x="904" y="521"/>
                </a:cxn>
                <a:cxn ang="0">
                  <a:pos x="822" y="551"/>
                </a:cxn>
                <a:cxn ang="0">
                  <a:pos x="658" y="551"/>
                </a:cxn>
                <a:cxn ang="0">
                  <a:pos x="768" y="643"/>
                </a:cxn>
                <a:cxn ang="0">
                  <a:pos x="795" y="744"/>
                </a:cxn>
                <a:cxn ang="0">
                  <a:pos x="667" y="667"/>
                </a:cxn>
                <a:cxn ang="0">
                  <a:pos x="667" y="767"/>
                </a:cxn>
                <a:cxn ang="0">
                  <a:pos x="667" y="828"/>
                </a:cxn>
                <a:cxn ang="0">
                  <a:pos x="582" y="828"/>
                </a:cxn>
                <a:cxn ang="0">
                  <a:pos x="511" y="713"/>
                </a:cxn>
                <a:cxn ang="0">
                  <a:pos x="475" y="782"/>
                </a:cxn>
                <a:cxn ang="0">
                  <a:pos x="457" y="728"/>
                </a:cxn>
                <a:cxn ang="0">
                  <a:pos x="357" y="782"/>
                </a:cxn>
                <a:cxn ang="0">
                  <a:pos x="357" y="674"/>
                </a:cxn>
                <a:cxn ang="0">
                  <a:pos x="257" y="706"/>
                </a:cxn>
                <a:cxn ang="0">
                  <a:pos x="0" y="736"/>
                </a:cxn>
                <a:cxn ang="0">
                  <a:pos x="74" y="659"/>
                </a:cxn>
                <a:cxn ang="0">
                  <a:pos x="265" y="528"/>
                </a:cxn>
              </a:cxnLst>
              <a:rect l="0" t="0" r="r" b="b"/>
              <a:pathLst>
                <a:path w="932" h="828">
                  <a:moveTo>
                    <a:pt x="265" y="528"/>
                  </a:moveTo>
                  <a:lnTo>
                    <a:pt x="110" y="521"/>
                  </a:lnTo>
                  <a:lnTo>
                    <a:pt x="36" y="436"/>
                  </a:lnTo>
                  <a:lnTo>
                    <a:pt x="147" y="460"/>
                  </a:lnTo>
                  <a:lnTo>
                    <a:pt x="65" y="352"/>
                  </a:lnTo>
                  <a:lnTo>
                    <a:pt x="46" y="159"/>
                  </a:lnTo>
                  <a:lnTo>
                    <a:pt x="93" y="190"/>
                  </a:lnTo>
                  <a:lnTo>
                    <a:pt x="147" y="228"/>
                  </a:lnTo>
                  <a:lnTo>
                    <a:pt x="147" y="183"/>
                  </a:lnTo>
                  <a:lnTo>
                    <a:pt x="147" y="90"/>
                  </a:lnTo>
                  <a:lnTo>
                    <a:pt x="211" y="136"/>
                  </a:lnTo>
                  <a:lnTo>
                    <a:pt x="311" y="152"/>
                  </a:lnTo>
                  <a:lnTo>
                    <a:pt x="357" y="98"/>
                  </a:lnTo>
                  <a:lnTo>
                    <a:pt x="385" y="144"/>
                  </a:lnTo>
                  <a:lnTo>
                    <a:pt x="393" y="228"/>
                  </a:lnTo>
                  <a:lnTo>
                    <a:pt x="484" y="259"/>
                  </a:lnTo>
                  <a:lnTo>
                    <a:pt x="521" y="174"/>
                  </a:lnTo>
                  <a:lnTo>
                    <a:pt x="603" y="0"/>
                  </a:lnTo>
                  <a:lnTo>
                    <a:pt x="649" y="82"/>
                  </a:lnTo>
                  <a:lnTo>
                    <a:pt x="649" y="159"/>
                  </a:lnTo>
                  <a:lnTo>
                    <a:pt x="786" y="183"/>
                  </a:lnTo>
                  <a:lnTo>
                    <a:pt x="850" y="90"/>
                  </a:lnTo>
                  <a:lnTo>
                    <a:pt x="932" y="144"/>
                  </a:lnTo>
                  <a:lnTo>
                    <a:pt x="923" y="221"/>
                  </a:lnTo>
                  <a:lnTo>
                    <a:pt x="832" y="305"/>
                  </a:lnTo>
                  <a:lnTo>
                    <a:pt x="923" y="313"/>
                  </a:lnTo>
                  <a:lnTo>
                    <a:pt x="923" y="390"/>
                  </a:lnTo>
                  <a:lnTo>
                    <a:pt x="814" y="436"/>
                  </a:lnTo>
                  <a:lnTo>
                    <a:pt x="860" y="474"/>
                  </a:lnTo>
                  <a:lnTo>
                    <a:pt x="904" y="521"/>
                  </a:lnTo>
                  <a:lnTo>
                    <a:pt x="822" y="551"/>
                  </a:lnTo>
                  <a:lnTo>
                    <a:pt x="658" y="551"/>
                  </a:lnTo>
                  <a:lnTo>
                    <a:pt x="768" y="643"/>
                  </a:lnTo>
                  <a:lnTo>
                    <a:pt x="795" y="744"/>
                  </a:lnTo>
                  <a:lnTo>
                    <a:pt x="667" y="667"/>
                  </a:lnTo>
                  <a:lnTo>
                    <a:pt x="667" y="767"/>
                  </a:lnTo>
                  <a:lnTo>
                    <a:pt x="667" y="828"/>
                  </a:lnTo>
                  <a:lnTo>
                    <a:pt x="582" y="828"/>
                  </a:lnTo>
                  <a:lnTo>
                    <a:pt x="511" y="713"/>
                  </a:lnTo>
                  <a:lnTo>
                    <a:pt x="475" y="782"/>
                  </a:lnTo>
                  <a:lnTo>
                    <a:pt x="457" y="728"/>
                  </a:lnTo>
                  <a:lnTo>
                    <a:pt x="357" y="782"/>
                  </a:lnTo>
                  <a:lnTo>
                    <a:pt x="357" y="674"/>
                  </a:lnTo>
                  <a:lnTo>
                    <a:pt x="257" y="706"/>
                  </a:lnTo>
                  <a:lnTo>
                    <a:pt x="0" y="736"/>
                  </a:lnTo>
                  <a:lnTo>
                    <a:pt x="74" y="659"/>
                  </a:lnTo>
                  <a:lnTo>
                    <a:pt x="265" y="528"/>
                  </a:lnTo>
                  <a:close/>
                </a:path>
              </a:pathLst>
            </a:custGeom>
            <a:solidFill>
              <a:srgbClr val="289EE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6" name="Freeform 16">
              <a:extLst>
                <a:ext uri="{FF2B5EF4-FFF2-40B4-BE49-F238E27FC236}">
                  <a16:creationId xmlns:a16="http://schemas.microsoft.com/office/drawing/2014/main" id="{62B23DCA-7384-409D-A6E0-16FD17390EF9}"/>
                </a:ext>
              </a:extLst>
            </p:cNvPr>
            <p:cNvSpPr>
              <a:spLocks/>
            </p:cNvSpPr>
            <p:nvPr/>
          </p:nvSpPr>
          <p:spPr bwMode="auto">
            <a:xfrm>
              <a:off x="4760" y="724"/>
              <a:ext cx="204" cy="196"/>
            </a:xfrm>
            <a:custGeom>
              <a:avLst/>
              <a:gdLst/>
              <a:ahLst/>
              <a:cxnLst>
                <a:cxn ang="0">
                  <a:pos x="365" y="57"/>
                </a:cxn>
                <a:cxn ang="0">
                  <a:pos x="483" y="0"/>
                </a:cxn>
                <a:cxn ang="0">
                  <a:pos x="483" y="77"/>
                </a:cxn>
                <a:cxn ang="0">
                  <a:pos x="567" y="31"/>
                </a:cxn>
                <a:cxn ang="0">
                  <a:pos x="567" y="85"/>
                </a:cxn>
                <a:cxn ang="0">
                  <a:pos x="493" y="169"/>
                </a:cxn>
                <a:cxn ang="0">
                  <a:pos x="603" y="123"/>
                </a:cxn>
                <a:cxn ang="0">
                  <a:pos x="557" y="200"/>
                </a:cxn>
                <a:cxn ang="0">
                  <a:pos x="612" y="230"/>
                </a:cxn>
                <a:cxn ang="0">
                  <a:pos x="557" y="246"/>
                </a:cxn>
                <a:cxn ang="0">
                  <a:pos x="495" y="288"/>
                </a:cxn>
                <a:cxn ang="0">
                  <a:pos x="439" y="307"/>
                </a:cxn>
                <a:cxn ang="0">
                  <a:pos x="475" y="385"/>
                </a:cxn>
                <a:cxn ang="0">
                  <a:pos x="393" y="361"/>
                </a:cxn>
                <a:cxn ang="0">
                  <a:pos x="328" y="277"/>
                </a:cxn>
                <a:cxn ang="0">
                  <a:pos x="328" y="354"/>
                </a:cxn>
                <a:cxn ang="0">
                  <a:pos x="273" y="392"/>
                </a:cxn>
                <a:cxn ang="0">
                  <a:pos x="273" y="307"/>
                </a:cxn>
                <a:cxn ang="0">
                  <a:pos x="183" y="377"/>
                </a:cxn>
                <a:cxn ang="0">
                  <a:pos x="109" y="385"/>
                </a:cxn>
                <a:cxn ang="0">
                  <a:pos x="201" y="293"/>
                </a:cxn>
                <a:cxn ang="0">
                  <a:pos x="0" y="216"/>
                </a:cxn>
                <a:cxn ang="0">
                  <a:pos x="137" y="185"/>
                </a:cxn>
                <a:cxn ang="0">
                  <a:pos x="36" y="85"/>
                </a:cxn>
                <a:cxn ang="0">
                  <a:pos x="118" y="99"/>
                </a:cxn>
                <a:cxn ang="0">
                  <a:pos x="118" y="7"/>
                </a:cxn>
                <a:cxn ang="0">
                  <a:pos x="229" y="123"/>
                </a:cxn>
                <a:cxn ang="0">
                  <a:pos x="237" y="54"/>
                </a:cxn>
                <a:cxn ang="0">
                  <a:pos x="308" y="50"/>
                </a:cxn>
                <a:cxn ang="0">
                  <a:pos x="365" y="57"/>
                </a:cxn>
              </a:cxnLst>
              <a:rect l="0" t="0" r="r" b="b"/>
              <a:pathLst>
                <a:path w="612" h="392">
                  <a:moveTo>
                    <a:pt x="365" y="57"/>
                  </a:moveTo>
                  <a:lnTo>
                    <a:pt x="483" y="0"/>
                  </a:lnTo>
                  <a:lnTo>
                    <a:pt x="483" y="77"/>
                  </a:lnTo>
                  <a:lnTo>
                    <a:pt x="567" y="31"/>
                  </a:lnTo>
                  <a:lnTo>
                    <a:pt x="567" y="85"/>
                  </a:lnTo>
                  <a:lnTo>
                    <a:pt x="493" y="169"/>
                  </a:lnTo>
                  <a:lnTo>
                    <a:pt x="603" y="123"/>
                  </a:lnTo>
                  <a:lnTo>
                    <a:pt x="557" y="200"/>
                  </a:lnTo>
                  <a:lnTo>
                    <a:pt x="612" y="230"/>
                  </a:lnTo>
                  <a:lnTo>
                    <a:pt x="557" y="246"/>
                  </a:lnTo>
                  <a:lnTo>
                    <a:pt x="495" y="288"/>
                  </a:lnTo>
                  <a:lnTo>
                    <a:pt x="439" y="307"/>
                  </a:lnTo>
                  <a:lnTo>
                    <a:pt x="475" y="385"/>
                  </a:lnTo>
                  <a:lnTo>
                    <a:pt x="393" y="361"/>
                  </a:lnTo>
                  <a:lnTo>
                    <a:pt x="328" y="277"/>
                  </a:lnTo>
                  <a:lnTo>
                    <a:pt x="328" y="354"/>
                  </a:lnTo>
                  <a:lnTo>
                    <a:pt x="273" y="392"/>
                  </a:lnTo>
                  <a:lnTo>
                    <a:pt x="273" y="307"/>
                  </a:lnTo>
                  <a:lnTo>
                    <a:pt x="183" y="377"/>
                  </a:lnTo>
                  <a:lnTo>
                    <a:pt x="109" y="385"/>
                  </a:lnTo>
                  <a:lnTo>
                    <a:pt x="201" y="293"/>
                  </a:lnTo>
                  <a:lnTo>
                    <a:pt x="0" y="216"/>
                  </a:lnTo>
                  <a:lnTo>
                    <a:pt x="137" y="185"/>
                  </a:lnTo>
                  <a:lnTo>
                    <a:pt x="36" y="85"/>
                  </a:lnTo>
                  <a:lnTo>
                    <a:pt x="118" y="99"/>
                  </a:lnTo>
                  <a:lnTo>
                    <a:pt x="118" y="7"/>
                  </a:lnTo>
                  <a:lnTo>
                    <a:pt x="229" y="123"/>
                  </a:lnTo>
                  <a:lnTo>
                    <a:pt x="237" y="54"/>
                  </a:lnTo>
                  <a:lnTo>
                    <a:pt x="308" y="50"/>
                  </a:lnTo>
                  <a:lnTo>
                    <a:pt x="365" y="57"/>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7" name="Freeform 17">
              <a:extLst>
                <a:ext uri="{FF2B5EF4-FFF2-40B4-BE49-F238E27FC236}">
                  <a16:creationId xmlns:a16="http://schemas.microsoft.com/office/drawing/2014/main" id="{D6E311A9-3406-4B36-BB4B-DFFCA9AF8532}"/>
                </a:ext>
              </a:extLst>
            </p:cNvPr>
            <p:cNvSpPr>
              <a:spLocks/>
            </p:cNvSpPr>
            <p:nvPr/>
          </p:nvSpPr>
          <p:spPr bwMode="auto">
            <a:xfrm>
              <a:off x="4819" y="758"/>
              <a:ext cx="114" cy="142"/>
            </a:xfrm>
            <a:custGeom>
              <a:avLst/>
              <a:gdLst/>
              <a:ahLst/>
              <a:cxnLst>
                <a:cxn ang="0">
                  <a:pos x="64" y="175"/>
                </a:cxn>
                <a:cxn ang="0">
                  <a:pos x="0" y="115"/>
                </a:cxn>
                <a:cxn ang="0">
                  <a:pos x="71" y="127"/>
                </a:cxn>
                <a:cxn ang="0">
                  <a:pos x="71" y="55"/>
                </a:cxn>
                <a:cxn ang="0">
                  <a:pos x="85" y="0"/>
                </a:cxn>
                <a:cxn ang="0">
                  <a:pos x="121" y="67"/>
                </a:cxn>
                <a:cxn ang="0">
                  <a:pos x="164" y="12"/>
                </a:cxn>
                <a:cxn ang="0">
                  <a:pos x="164" y="79"/>
                </a:cxn>
                <a:cxn ang="0">
                  <a:pos x="242" y="31"/>
                </a:cxn>
                <a:cxn ang="0">
                  <a:pos x="321" y="25"/>
                </a:cxn>
                <a:cxn ang="0">
                  <a:pos x="229" y="73"/>
                </a:cxn>
                <a:cxn ang="0">
                  <a:pos x="229" y="139"/>
                </a:cxn>
                <a:cxn ang="0">
                  <a:pos x="314" y="109"/>
                </a:cxn>
                <a:cxn ang="0">
                  <a:pos x="292" y="157"/>
                </a:cxn>
                <a:cxn ang="0">
                  <a:pos x="343" y="163"/>
                </a:cxn>
                <a:cxn ang="0">
                  <a:pos x="256" y="187"/>
                </a:cxn>
                <a:cxn ang="0">
                  <a:pos x="321" y="283"/>
                </a:cxn>
                <a:cxn ang="0">
                  <a:pos x="229" y="235"/>
                </a:cxn>
                <a:cxn ang="0">
                  <a:pos x="229" y="265"/>
                </a:cxn>
                <a:cxn ang="0">
                  <a:pos x="164" y="229"/>
                </a:cxn>
                <a:cxn ang="0">
                  <a:pos x="164" y="175"/>
                </a:cxn>
                <a:cxn ang="0">
                  <a:pos x="107" y="235"/>
                </a:cxn>
                <a:cxn ang="0">
                  <a:pos x="36" y="253"/>
                </a:cxn>
                <a:cxn ang="0">
                  <a:pos x="64" y="175"/>
                </a:cxn>
              </a:cxnLst>
              <a:rect l="0" t="0" r="r" b="b"/>
              <a:pathLst>
                <a:path w="343" h="283">
                  <a:moveTo>
                    <a:pt x="64" y="175"/>
                  </a:moveTo>
                  <a:lnTo>
                    <a:pt x="0" y="115"/>
                  </a:lnTo>
                  <a:lnTo>
                    <a:pt x="71" y="127"/>
                  </a:lnTo>
                  <a:lnTo>
                    <a:pt x="71" y="55"/>
                  </a:lnTo>
                  <a:lnTo>
                    <a:pt x="85" y="0"/>
                  </a:lnTo>
                  <a:lnTo>
                    <a:pt x="121" y="67"/>
                  </a:lnTo>
                  <a:lnTo>
                    <a:pt x="164" y="12"/>
                  </a:lnTo>
                  <a:lnTo>
                    <a:pt x="164" y="79"/>
                  </a:lnTo>
                  <a:lnTo>
                    <a:pt x="242" y="31"/>
                  </a:lnTo>
                  <a:lnTo>
                    <a:pt x="321" y="25"/>
                  </a:lnTo>
                  <a:lnTo>
                    <a:pt x="229" y="73"/>
                  </a:lnTo>
                  <a:lnTo>
                    <a:pt x="229" y="139"/>
                  </a:lnTo>
                  <a:lnTo>
                    <a:pt x="314" y="109"/>
                  </a:lnTo>
                  <a:lnTo>
                    <a:pt x="292" y="157"/>
                  </a:lnTo>
                  <a:lnTo>
                    <a:pt x="343" y="163"/>
                  </a:lnTo>
                  <a:lnTo>
                    <a:pt x="256" y="187"/>
                  </a:lnTo>
                  <a:lnTo>
                    <a:pt x="321" y="283"/>
                  </a:lnTo>
                  <a:lnTo>
                    <a:pt x="229" y="235"/>
                  </a:lnTo>
                  <a:lnTo>
                    <a:pt x="229" y="265"/>
                  </a:lnTo>
                  <a:lnTo>
                    <a:pt x="164" y="229"/>
                  </a:lnTo>
                  <a:lnTo>
                    <a:pt x="164" y="175"/>
                  </a:lnTo>
                  <a:lnTo>
                    <a:pt x="107" y="235"/>
                  </a:lnTo>
                  <a:lnTo>
                    <a:pt x="36" y="253"/>
                  </a:lnTo>
                  <a:lnTo>
                    <a:pt x="64" y="175"/>
                  </a:lnTo>
                  <a:close/>
                </a:path>
              </a:pathLst>
            </a:custGeom>
            <a:solidFill>
              <a:srgbClr val="99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8" name="Rectangle 18">
              <a:extLst>
                <a:ext uri="{FF2B5EF4-FFF2-40B4-BE49-F238E27FC236}">
                  <a16:creationId xmlns:a16="http://schemas.microsoft.com/office/drawing/2014/main" id="{CFB216BD-93CA-45DA-BE02-52DB295AC1C2}"/>
                </a:ext>
              </a:extLst>
            </p:cNvPr>
            <p:cNvSpPr>
              <a:spLocks noChangeArrowheads="1"/>
            </p:cNvSpPr>
            <p:nvPr/>
          </p:nvSpPr>
          <p:spPr bwMode="auto">
            <a:xfrm>
              <a:off x="4659" y="872"/>
              <a:ext cx="76" cy="32"/>
            </a:xfrm>
            <a:prstGeom prst="rect">
              <a:avLst/>
            </a:prstGeom>
            <a:solidFill>
              <a:srgbClr val="077ABA"/>
            </a:solid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9" name="Freeform 19">
              <a:extLst>
                <a:ext uri="{FF2B5EF4-FFF2-40B4-BE49-F238E27FC236}">
                  <a16:creationId xmlns:a16="http://schemas.microsoft.com/office/drawing/2014/main" id="{3087861A-DF8F-45C5-8691-21A853697696}"/>
                </a:ext>
              </a:extLst>
            </p:cNvPr>
            <p:cNvSpPr>
              <a:spLocks/>
            </p:cNvSpPr>
            <p:nvPr/>
          </p:nvSpPr>
          <p:spPr bwMode="auto">
            <a:xfrm>
              <a:off x="4857" y="533"/>
              <a:ext cx="6" cy="186"/>
            </a:xfrm>
            <a:custGeom>
              <a:avLst/>
              <a:gdLst/>
              <a:ahLst/>
              <a:cxnLst>
                <a:cxn ang="0">
                  <a:pos x="9" y="372"/>
                </a:cxn>
                <a:cxn ang="0">
                  <a:pos x="0" y="0"/>
                </a:cxn>
                <a:cxn ang="0">
                  <a:pos x="19" y="78"/>
                </a:cxn>
                <a:cxn ang="0">
                  <a:pos x="19" y="287"/>
                </a:cxn>
                <a:cxn ang="0">
                  <a:pos x="9" y="372"/>
                </a:cxn>
              </a:cxnLst>
              <a:rect l="0" t="0" r="r" b="b"/>
              <a:pathLst>
                <a:path w="19" h="372">
                  <a:moveTo>
                    <a:pt x="9" y="372"/>
                  </a:moveTo>
                  <a:lnTo>
                    <a:pt x="0" y="0"/>
                  </a:lnTo>
                  <a:lnTo>
                    <a:pt x="19" y="78"/>
                  </a:lnTo>
                  <a:lnTo>
                    <a:pt x="19" y="287"/>
                  </a:lnTo>
                  <a:lnTo>
                    <a:pt x="9" y="372"/>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0" name="Freeform 20">
              <a:extLst>
                <a:ext uri="{FF2B5EF4-FFF2-40B4-BE49-F238E27FC236}">
                  <a16:creationId xmlns:a16="http://schemas.microsoft.com/office/drawing/2014/main" id="{8D2B8F4B-0E98-4591-9314-3AADC32B5918}"/>
                </a:ext>
              </a:extLst>
            </p:cNvPr>
            <p:cNvSpPr>
              <a:spLocks/>
            </p:cNvSpPr>
            <p:nvPr/>
          </p:nvSpPr>
          <p:spPr bwMode="auto">
            <a:xfrm>
              <a:off x="4925" y="490"/>
              <a:ext cx="64" cy="217"/>
            </a:xfrm>
            <a:custGeom>
              <a:avLst/>
              <a:gdLst/>
              <a:ahLst/>
              <a:cxnLst>
                <a:cxn ang="0">
                  <a:pos x="0" y="434"/>
                </a:cxn>
                <a:cxn ang="0">
                  <a:pos x="194" y="0"/>
                </a:cxn>
                <a:cxn ang="0">
                  <a:pos x="157" y="125"/>
                </a:cxn>
                <a:cxn ang="0">
                  <a:pos x="56" y="372"/>
                </a:cxn>
                <a:cxn ang="0">
                  <a:pos x="0" y="434"/>
                </a:cxn>
              </a:cxnLst>
              <a:rect l="0" t="0" r="r" b="b"/>
              <a:pathLst>
                <a:path w="194" h="434">
                  <a:moveTo>
                    <a:pt x="0" y="434"/>
                  </a:moveTo>
                  <a:lnTo>
                    <a:pt x="194" y="0"/>
                  </a:lnTo>
                  <a:lnTo>
                    <a:pt x="157" y="125"/>
                  </a:lnTo>
                  <a:lnTo>
                    <a:pt x="56" y="372"/>
                  </a:lnTo>
                  <a:lnTo>
                    <a:pt x="0" y="434"/>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1" name="Freeform 21">
              <a:extLst>
                <a:ext uri="{FF2B5EF4-FFF2-40B4-BE49-F238E27FC236}">
                  <a16:creationId xmlns:a16="http://schemas.microsoft.com/office/drawing/2014/main" id="{E7FEC6E8-08DA-4D87-A0BF-021DCD1B1CB3}"/>
                </a:ext>
              </a:extLst>
            </p:cNvPr>
            <p:cNvSpPr>
              <a:spLocks/>
            </p:cNvSpPr>
            <p:nvPr/>
          </p:nvSpPr>
          <p:spPr bwMode="auto">
            <a:xfrm>
              <a:off x="4706" y="623"/>
              <a:ext cx="83" cy="92"/>
            </a:xfrm>
            <a:custGeom>
              <a:avLst/>
              <a:gdLst/>
              <a:ahLst/>
              <a:cxnLst>
                <a:cxn ang="0">
                  <a:pos x="250" y="185"/>
                </a:cxn>
                <a:cxn ang="0">
                  <a:pos x="0" y="0"/>
                </a:cxn>
                <a:cxn ang="0">
                  <a:pos x="37" y="36"/>
                </a:cxn>
                <a:cxn ang="0">
                  <a:pos x="175" y="154"/>
                </a:cxn>
                <a:cxn ang="0">
                  <a:pos x="250" y="185"/>
                </a:cxn>
              </a:cxnLst>
              <a:rect l="0" t="0" r="r" b="b"/>
              <a:pathLst>
                <a:path w="250" h="185">
                  <a:moveTo>
                    <a:pt x="250" y="185"/>
                  </a:moveTo>
                  <a:lnTo>
                    <a:pt x="0" y="0"/>
                  </a:lnTo>
                  <a:lnTo>
                    <a:pt x="37" y="36"/>
                  </a:lnTo>
                  <a:lnTo>
                    <a:pt x="175" y="154"/>
                  </a:lnTo>
                  <a:lnTo>
                    <a:pt x="250" y="185"/>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2" name="Freeform 22">
              <a:extLst>
                <a:ext uri="{FF2B5EF4-FFF2-40B4-BE49-F238E27FC236}">
                  <a16:creationId xmlns:a16="http://schemas.microsoft.com/office/drawing/2014/main" id="{01C41860-12A8-4FA2-9704-0319D9FA7921}"/>
                </a:ext>
              </a:extLst>
            </p:cNvPr>
            <p:cNvSpPr>
              <a:spLocks/>
            </p:cNvSpPr>
            <p:nvPr/>
          </p:nvSpPr>
          <p:spPr bwMode="auto">
            <a:xfrm>
              <a:off x="4731" y="443"/>
              <a:ext cx="61" cy="180"/>
            </a:xfrm>
            <a:custGeom>
              <a:avLst/>
              <a:gdLst/>
              <a:ahLst/>
              <a:cxnLst>
                <a:cxn ang="0">
                  <a:pos x="100" y="218"/>
                </a:cxn>
                <a:cxn ang="0">
                  <a:pos x="0" y="0"/>
                </a:cxn>
                <a:cxn ang="0">
                  <a:pos x="35" y="77"/>
                </a:cxn>
                <a:cxn ang="0">
                  <a:pos x="92" y="133"/>
                </a:cxn>
                <a:cxn ang="0">
                  <a:pos x="184" y="358"/>
                </a:cxn>
                <a:cxn ang="0">
                  <a:pos x="100" y="218"/>
                </a:cxn>
              </a:cxnLst>
              <a:rect l="0" t="0" r="r" b="b"/>
              <a:pathLst>
                <a:path w="184" h="358">
                  <a:moveTo>
                    <a:pt x="100" y="218"/>
                  </a:moveTo>
                  <a:lnTo>
                    <a:pt x="0" y="0"/>
                  </a:lnTo>
                  <a:lnTo>
                    <a:pt x="35" y="77"/>
                  </a:lnTo>
                  <a:lnTo>
                    <a:pt x="92" y="133"/>
                  </a:lnTo>
                  <a:lnTo>
                    <a:pt x="184" y="358"/>
                  </a:lnTo>
                  <a:lnTo>
                    <a:pt x="100" y="218"/>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3" name="Freeform 23">
              <a:extLst>
                <a:ext uri="{FF2B5EF4-FFF2-40B4-BE49-F238E27FC236}">
                  <a16:creationId xmlns:a16="http://schemas.microsoft.com/office/drawing/2014/main" id="{112FD2AD-F0ED-46B2-AE67-3CA7CFE12820}"/>
                </a:ext>
              </a:extLst>
            </p:cNvPr>
            <p:cNvSpPr>
              <a:spLocks/>
            </p:cNvSpPr>
            <p:nvPr/>
          </p:nvSpPr>
          <p:spPr bwMode="auto">
            <a:xfrm>
              <a:off x="4958" y="471"/>
              <a:ext cx="16" cy="20"/>
            </a:xfrm>
            <a:custGeom>
              <a:avLst/>
              <a:gdLst/>
              <a:ahLst/>
              <a:cxnLst>
                <a:cxn ang="0">
                  <a:pos x="16" y="0"/>
                </a:cxn>
                <a:cxn ang="0">
                  <a:pos x="0" y="40"/>
                </a:cxn>
                <a:cxn ang="0">
                  <a:pos x="47" y="40"/>
                </a:cxn>
                <a:cxn ang="0">
                  <a:pos x="16" y="0"/>
                </a:cxn>
              </a:cxnLst>
              <a:rect l="0" t="0" r="r" b="b"/>
              <a:pathLst>
                <a:path w="47" h="40">
                  <a:moveTo>
                    <a:pt x="16" y="0"/>
                  </a:moveTo>
                  <a:lnTo>
                    <a:pt x="0" y="40"/>
                  </a:lnTo>
                  <a:lnTo>
                    <a:pt x="47" y="40"/>
                  </a:lnTo>
                  <a:lnTo>
                    <a:pt x="16"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4" name="Freeform 24">
              <a:extLst>
                <a:ext uri="{FF2B5EF4-FFF2-40B4-BE49-F238E27FC236}">
                  <a16:creationId xmlns:a16="http://schemas.microsoft.com/office/drawing/2014/main" id="{39D734B0-48F7-4CF1-B516-034DAF3D486B}"/>
                </a:ext>
              </a:extLst>
            </p:cNvPr>
            <p:cNvSpPr>
              <a:spLocks/>
            </p:cNvSpPr>
            <p:nvPr/>
          </p:nvSpPr>
          <p:spPr bwMode="auto">
            <a:xfrm>
              <a:off x="5011" y="617"/>
              <a:ext cx="17" cy="19"/>
            </a:xfrm>
            <a:custGeom>
              <a:avLst/>
              <a:gdLst/>
              <a:ahLst/>
              <a:cxnLst>
                <a:cxn ang="0">
                  <a:pos x="0" y="0"/>
                </a:cxn>
                <a:cxn ang="0">
                  <a:pos x="0" y="39"/>
                </a:cxn>
                <a:cxn ang="0">
                  <a:pos x="51" y="39"/>
                </a:cxn>
                <a:cxn ang="0">
                  <a:pos x="0" y="0"/>
                </a:cxn>
              </a:cxnLst>
              <a:rect l="0" t="0" r="r" b="b"/>
              <a:pathLst>
                <a:path w="51" h="39">
                  <a:moveTo>
                    <a:pt x="0" y="0"/>
                  </a:moveTo>
                  <a:lnTo>
                    <a:pt x="0" y="39"/>
                  </a:lnTo>
                  <a:lnTo>
                    <a:pt x="51" y="39"/>
                  </a:lnTo>
                  <a:lnTo>
                    <a:pt x="0"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5" name="Freeform 25">
              <a:extLst>
                <a:ext uri="{FF2B5EF4-FFF2-40B4-BE49-F238E27FC236}">
                  <a16:creationId xmlns:a16="http://schemas.microsoft.com/office/drawing/2014/main" id="{78683EFA-2888-4BF8-83A8-3214185EA0CA}"/>
                </a:ext>
              </a:extLst>
            </p:cNvPr>
            <p:cNvSpPr>
              <a:spLocks/>
            </p:cNvSpPr>
            <p:nvPr/>
          </p:nvSpPr>
          <p:spPr bwMode="auto">
            <a:xfrm>
              <a:off x="4748" y="345"/>
              <a:ext cx="17" cy="42"/>
            </a:xfrm>
            <a:custGeom>
              <a:avLst/>
              <a:gdLst/>
              <a:ahLst/>
              <a:cxnLst>
                <a:cxn ang="0">
                  <a:pos x="23" y="0"/>
                </a:cxn>
                <a:cxn ang="0">
                  <a:pos x="0" y="84"/>
                </a:cxn>
                <a:cxn ang="0">
                  <a:pos x="53" y="54"/>
                </a:cxn>
                <a:cxn ang="0">
                  <a:pos x="23" y="0"/>
                </a:cxn>
              </a:cxnLst>
              <a:rect l="0" t="0" r="r" b="b"/>
              <a:pathLst>
                <a:path w="53" h="84">
                  <a:moveTo>
                    <a:pt x="23" y="0"/>
                  </a:moveTo>
                  <a:lnTo>
                    <a:pt x="0" y="84"/>
                  </a:lnTo>
                  <a:lnTo>
                    <a:pt x="53" y="54"/>
                  </a:lnTo>
                  <a:lnTo>
                    <a:pt x="23"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6" name="Freeform 26">
              <a:extLst>
                <a:ext uri="{FF2B5EF4-FFF2-40B4-BE49-F238E27FC236}">
                  <a16:creationId xmlns:a16="http://schemas.microsoft.com/office/drawing/2014/main" id="{5B183734-D76E-4C1C-9495-EE48E19B18F1}"/>
                </a:ext>
              </a:extLst>
            </p:cNvPr>
            <p:cNvSpPr>
              <a:spLocks/>
            </p:cNvSpPr>
            <p:nvPr/>
          </p:nvSpPr>
          <p:spPr bwMode="auto">
            <a:xfrm>
              <a:off x="4814" y="518"/>
              <a:ext cx="12" cy="24"/>
            </a:xfrm>
            <a:custGeom>
              <a:avLst/>
              <a:gdLst/>
              <a:ahLst/>
              <a:cxnLst>
                <a:cxn ang="0">
                  <a:pos x="8" y="0"/>
                </a:cxn>
                <a:cxn ang="0">
                  <a:pos x="0" y="45"/>
                </a:cxn>
                <a:cxn ang="0">
                  <a:pos x="36" y="49"/>
                </a:cxn>
                <a:cxn ang="0">
                  <a:pos x="8" y="0"/>
                </a:cxn>
              </a:cxnLst>
              <a:rect l="0" t="0" r="r" b="b"/>
              <a:pathLst>
                <a:path w="36" h="49">
                  <a:moveTo>
                    <a:pt x="8" y="0"/>
                  </a:moveTo>
                  <a:lnTo>
                    <a:pt x="0" y="45"/>
                  </a:lnTo>
                  <a:lnTo>
                    <a:pt x="36" y="49"/>
                  </a:lnTo>
                  <a:lnTo>
                    <a:pt x="8"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7" name="Freeform 27">
              <a:extLst>
                <a:ext uri="{FF2B5EF4-FFF2-40B4-BE49-F238E27FC236}">
                  <a16:creationId xmlns:a16="http://schemas.microsoft.com/office/drawing/2014/main" id="{4BFAFCB1-E883-4A87-9CB4-7A9B9A7844B8}"/>
                </a:ext>
              </a:extLst>
            </p:cNvPr>
            <p:cNvSpPr>
              <a:spLocks/>
            </p:cNvSpPr>
            <p:nvPr/>
          </p:nvSpPr>
          <p:spPr bwMode="auto">
            <a:xfrm>
              <a:off x="4677" y="564"/>
              <a:ext cx="20" cy="30"/>
            </a:xfrm>
            <a:custGeom>
              <a:avLst/>
              <a:gdLst/>
              <a:ahLst/>
              <a:cxnLst>
                <a:cxn ang="0">
                  <a:pos x="0" y="0"/>
                </a:cxn>
                <a:cxn ang="0">
                  <a:pos x="6" y="60"/>
                </a:cxn>
                <a:cxn ang="0">
                  <a:pos x="59" y="0"/>
                </a:cxn>
                <a:cxn ang="0">
                  <a:pos x="0" y="0"/>
                </a:cxn>
              </a:cxnLst>
              <a:rect l="0" t="0" r="r" b="b"/>
              <a:pathLst>
                <a:path w="59" h="60">
                  <a:moveTo>
                    <a:pt x="0" y="0"/>
                  </a:moveTo>
                  <a:lnTo>
                    <a:pt x="6" y="60"/>
                  </a:lnTo>
                  <a:lnTo>
                    <a:pt x="59" y="0"/>
                  </a:lnTo>
                  <a:lnTo>
                    <a:pt x="0"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8" name="Freeform 28">
              <a:extLst>
                <a:ext uri="{FF2B5EF4-FFF2-40B4-BE49-F238E27FC236}">
                  <a16:creationId xmlns:a16="http://schemas.microsoft.com/office/drawing/2014/main" id="{48634A07-73A6-4B91-85B0-96E24835695D}"/>
                </a:ext>
              </a:extLst>
            </p:cNvPr>
            <p:cNvSpPr>
              <a:spLocks/>
            </p:cNvSpPr>
            <p:nvPr/>
          </p:nvSpPr>
          <p:spPr bwMode="auto">
            <a:xfrm>
              <a:off x="4958" y="1005"/>
              <a:ext cx="20" cy="30"/>
            </a:xfrm>
            <a:custGeom>
              <a:avLst/>
              <a:gdLst/>
              <a:ahLst/>
              <a:cxnLst>
                <a:cxn ang="0">
                  <a:pos x="0" y="0"/>
                </a:cxn>
                <a:cxn ang="0">
                  <a:pos x="0" y="61"/>
                </a:cxn>
                <a:cxn ang="0">
                  <a:pos x="60" y="61"/>
                </a:cxn>
                <a:cxn ang="0">
                  <a:pos x="0" y="0"/>
                </a:cxn>
              </a:cxnLst>
              <a:rect l="0" t="0" r="r" b="b"/>
              <a:pathLst>
                <a:path w="60" h="61">
                  <a:moveTo>
                    <a:pt x="0" y="0"/>
                  </a:moveTo>
                  <a:lnTo>
                    <a:pt x="0" y="61"/>
                  </a:lnTo>
                  <a:lnTo>
                    <a:pt x="60" y="61"/>
                  </a:lnTo>
                  <a:lnTo>
                    <a:pt x="0" y="0"/>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grpSp>
        <p:nvGrpSpPr>
          <p:cNvPr id="29" name="Group 29">
            <a:extLst>
              <a:ext uri="{FF2B5EF4-FFF2-40B4-BE49-F238E27FC236}">
                <a16:creationId xmlns:a16="http://schemas.microsoft.com/office/drawing/2014/main" id="{B69CAB19-9E3E-4D96-A6F1-38EF4A49AAD2}"/>
              </a:ext>
            </a:extLst>
          </p:cNvPr>
          <p:cNvGrpSpPr>
            <a:grpSpLocks/>
          </p:cNvGrpSpPr>
          <p:nvPr/>
        </p:nvGrpSpPr>
        <p:grpSpPr bwMode="auto">
          <a:xfrm>
            <a:off x="7380348" y="4725144"/>
            <a:ext cx="1109663" cy="1219200"/>
            <a:chOff x="4896" y="0"/>
            <a:chExt cx="699" cy="768"/>
          </a:xfrm>
        </p:grpSpPr>
        <p:sp>
          <p:nvSpPr>
            <p:cNvPr id="30" name="Freeform 30">
              <a:extLst>
                <a:ext uri="{FF2B5EF4-FFF2-40B4-BE49-F238E27FC236}">
                  <a16:creationId xmlns:a16="http://schemas.microsoft.com/office/drawing/2014/main" id="{FC53DE55-3767-44B0-A9AC-FF92362A08F8}"/>
                </a:ext>
              </a:extLst>
            </p:cNvPr>
            <p:cNvSpPr>
              <a:spLocks/>
            </p:cNvSpPr>
            <p:nvPr/>
          </p:nvSpPr>
          <p:spPr bwMode="auto">
            <a:xfrm>
              <a:off x="4896" y="624"/>
              <a:ext cx="181" cy="144"/>
            </a:xfrm>
            <a:custGeom>
              <a:avLst/>
              <a:gdLst/>
              <a:ahLst/>
              <a:cxnLst>
                <a:cxn ang="0">
                  <a:pos x="542" y="48"/>
                </a:cxn>
                <a:cxn ang="0">
                  <a:pos x="477" y="0"/>
                </a:cxn>
                <a:cxn ang="0">
                  <a:pos x="0" y="282"/>
                </a:cxn>
                <a:cxn ang="0">
                  <a:pos x="28" y="288"/>
                </a:cxn>
                <a:cxn ang="0">
                  <a:pos x="449" y="66"/>
                </a:cxn>
                <a:cxn ang="0">
                  <a:pos x="506" y="108"/>
                </a:cxn>
                <a:cxn ang="0">
                  <a:pos x="542" y="48"/>
                </a:cxn>
              </a:cxnLst>
              <a:rect l="0" t="0" r="r" b="b"/>
              <a:pathLst>
                <a:path w="542" h="288">
                  <a:moveTo>
                    <a:pt x="542" y="48"/>
                  </a:moveTo>
                  <a:lnTo>
                    <a:pt x="477" y="0"/>
                  </a:lnTo>
                  <a:lnTo>
                    <a:pt x="0" y="282"/>
                  </a:lnTo>
                  <a:lnTo>
                    <a:pt x="28" y="288"/>
                  </a:lnTo>
                  <a:lnTo>
                    <a:pt x="449" y="66"/>
                  </a:lnTo>
                  <a:lnTo>
                    <a:pt x="506" y="108"/>
                  </a:lnTo>
                  <a:lnTo>
                    <a:pt x="542" y="48"/>
                  </a:lnTo>
                  <a:close/>
                </a:path>
              </a:pathLst>
            </a:custGeom>
            <a:solidFill>
              <a:srgbClr val="000016"/>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nvGrpSpPr>
            <p:cNvPr id="31" name="Group 31">
              <a:extLst>
                <a:ext uri="{FF2B5EF4-FFF2-40B4-BE49-F238E27FC236}">
                  <a16:creationId xmlns:a16="http://schemas.microsoft.com/office/drawing/2014/main" id="{EC7C5888-1DFD-4F7D-A89B-19C856AC04E2}"/>
                </a:ext>
              </a:extLst>
            </p:cNvPr>
            <p:cNvGrpSpPr>
              <a:grpSpLocks/>
            </p:cNvGrpSpPr>
            <p:nvPr/>
          </p:nvGrpSpPr>
          <p:grpSpPr bwMode="auto">
            <a:xfrm>
              <a:off x="4992" y="0"/>
              <a:ext cx="603" cy="718"/>
              <a:chOff x="5011" y="188"/>
              <a:chExt cx="603" cy="718"/>
            </a:xfrm>
          </p:grpSpPr>
          <p:sp>
            <p:nvSpPr>
              <p:cNvPr id="32" name="Freeform 32">
                <a:extLst>
                  <a:ext uri="{FF2B5EF4-FFF2-40B4-BE49-F238E27FC236}">
                    <a16:creationId xmlns:a16="http://schemas.microsoft.com/office/drawing/2014/main" id="{037E042E-4960-4929-9470-1C651E515DF7}"/>
                  </a:ext>
                </a:extLst>
              </p:cNvPr>
              <p:cNvSpPr>
                <a:spLocks/>
              </p:cNvSpPr>
              <p:nvPr/>
            </p:nvSpPr>
            <p:spPr bwMode="auto">
              <a:xfrm>
                <a:off x="5011" y="188"/>
                <a:ext cx="522" cy="713"/>
              </a:xfrm>
              <a:custGeom>
                <a:avLst/>
                <a:gdLst/>
                <a:ahLst/>
                <a:cxnLst>
                  <a:cxn ang="0">
                    <a:pos x="250" y="37"/>
                  </a:cxn>
                  <a:cxn ang="0">
                    <a:pos x="293" y="16"/>
                  </a:cxn>
                  <a:cxn ang="0">
                    <a:pos x="338" y="8"/>
                  </a:cxn>
                  <a:cxn ang="0">
                    <a:pos x="391" y="3"/>
                  </a:cxn>
                  <a:cxn ang="0">
                    <a:pos x="474" y="19"/>
                  </a:cxn>
                  <a:cxn ang="0">
                    <a:pos x="497" y="101"/>
                  </a:cxn>
                  <a:cxn ang="0">
                    <a:pos x="544" y="160"/>
                  </a:cxn>
                  <a:cxn ang="0">
                    <a:pos x="647" y="155"/>
                  </a:cxn>
                  <a:cxn ang="0">
                    <a:pos x="1076" y="213"/>
                  </a:cxn>
                  <a:cxn ang="0">
                    <a:pos x="1267" y="329"/>
                  </a:cxn>
                  <a:cxn ang="0">
                    <a:pos x="1380" y="418"/>
                  </a:cxn>
                  <a:cxn ang="0">
                    <a:pos x="1416" y="434"/>
                  </a:cxn>
                  <a:cxn ang="0">
                    <a:pos x="1427" y="451"/>
                  </a:cxn>
                  <a:cxn ang="0">
                    <a:pos x="1426" y="473"/>
                  </a:cxn>
                  <a:cxn ang="0">
                    <a:pos x="1423" y="509"/>
                  </a:cxn>
                  <a:cxn ang="0">
                    <a:pos x="1475" y="562"/>
                  </a:cxn>
                  <a:cxn ang="0">
                    <a:pos x="1492" y="630"/>
                  </a:cxn>
                  <a:cxn ang="0">
                    <a:pos x="1567" y="708"/>
                  </a:cxn>
                  <a:cxn ang="0">
                    <a:pos x="1555" y="810"/>
                  </a:cxn>
                  <a:cxn ang="0">
                    <a:pos x="1567" y="911"/>
                  </a:cxn>
                  <a:cxn ang="0">
                    <a:pos x="1558" y="971"/>
                  </a:cxn>
                  <a:cxn ang="0">
                    <a:pos x="1537" y="1020"/>
                  </a:cxn>
                  <a:cxn ang="0">
                    <a:pos x="1495" y="1072"/>
                  </a:cxn>
                  <a:cxn ang="0">
                    <a:pos x="1406" y="1183"/>
                  </a:cxn>
                  <a:cxn ang="0">
                    <a:pos x="1375" y="1419"/>
                  </a:cxn>
                  <a:cxn ang="0">
                    <a:pos x="500" y="1264"/>
                  </a:cxn>
                  <a:cxn ang="0">
                    <a:pos x="483" y="1175"/>
                  </a:cxn>
                  <a:cxn ang="0">
                    <a:pos x="438" y="1219"/>
                  </a:cxn>
                  <a:cxn ang="0">
                    <a:pos x="377" y="1285"/>
                  </a:cxn>
                  <a:cxn ang="0">
                    <a:pos x="175" y="1271"/>
                  </a:cxn>
                  <a:cxn ang="0">
                    <a:pos x="87" y="1211"/>
                  </a:cxn>
                  <a:cxn ang="0">
                    <a:pos x="228" y="1093"/>
                  </a:cxn>
                  <a:cxn ang="0">
                    <a:pos x="387" y="1005"/>
                  </a:cxn>
                  <a:cxn ang="0">
                    <a:pos x="359" y="946"/>
                  </a:cxn>
                  <a:cxn ang="0">
                    <a:pos x="359" y="822"/>
                  </a:cxn>
                  <a:cxn ang="0">
                    <a:pos x="333" y="666"/>
                  </a:cxn>
                  <a:cxn ang="0">
                    <a:pos x="192" y="608"/>
                  </a:cxn>
                  <a:cxn ang="0">
                    <a:pos x="96" y="505"/>
                  </a:cxn>
                  <a:cxn ang="0">
                    <a:pos x="0" y="349"/>
                  </a:cxn>
                  <a:cxn ang="0">
                    <a:pos x="70" y="179"/>
                  </a:cxn>
                  <a:cxn ang="0">
                    <a:pos x="184" y="68"/>
                  </a:cxn>
                </a:cxnLst>
                <a:rect l="0" t="0" r="r" b="b"/>
                <a:pathLst>
                  <a:path w="1567" h="1426">
                    <a:moveTo>
                      <a:pt x="227" y="54"/>
                    </a:moveTo>
                    <a:lnTo>
                      <a:pt x="250" y="37"/>
                    </a:lnTo>
                    <a:lnTo>
                      <a:pt x="272" y="25"/>
                    </a:lnTo>
                    <a:lnTo>
                      <a:pt x="293" y="16"/>
                    </a:lnTo>
                    <a:lnTo>
                      <a:pt x="315" y="12"/>
                    </a:lnTo>
                    <a:lnTo>
                      <a:pt x="338" y="8"/>
                    </a:lnTo>
                    <a:lnTo>
                      <a:pt x="364" y="6"/>
                    </a:lnTo>
                    <a:lnTo>
                      <a:pt x="391" y="3"/>
                    </a:lnTo>
                    <a:lnTo>
                      <a:pt x="423" y="0"/>
                    </a:lnTo>
                    <a:lnTo>
                      <a:pt x="474" y="19"/>
                    </a:lnTo>
                    <a:lnTo>
                      <a:pt x="497" y="54"/>
                    </a:lnTo>
                    <a:lnTo>
                      <a:pt x="497" y="101"/>
                    </a:lnTo>
                    <a:lnTo>
                      <a:pt x="544" y="116"/>
                    </a:lnTo>
                    <a:lnTo>
                      <a:pt x="544" y="160"/>
                    </a:lnTo>
                    <a:lnTo>
                      <a:pt x="572" y="175"/>
                    </a:lnTo>
                    <a:lnTo>
                      <a:pt x="647" y="155"/>
                    </a:lnTo>
                    <a:lnTo>
                      <a:pt x="886" y="155"/>
                    </a:lnTo>
                    <a:lnTo>
                      <a:pt x="1076" y="213"/>
                    </a:lnTo>
                    <a:lnTo>
                      <a:pt x="1134" y="253"/>
                    </a:lnTo>
                    <a:lnTo>
                      <a:pt x="1267" y="329"/>
                    </a:lnTo>
                    <a:lnTo>
                      <a:pt x="1319" y="374"/>
                    </a:lnTo>
                    <a:lnTo>
                      <a:pt x="1380" y="418"/>
                    </a:lnTo>
                    <a:lnTo>
                      <a:pt x="1401" y="425"/>
                    </a:lnTo>
                    <a:lnTo>
                      <a:pt x="1416" y="434"/>
                    </a:lnTo>
                    <a:lnTo>
                      <a:pt x="1423" y="441"/>
                    </a:lnTo>
                    <a:lnTo>
                      <a:pt x="1427" y="451"/>
                    </a:lnTo>
                    <a:lnTo>
                      <a:pt x="1427" y="461"/>
                    </a:lnTo>
                    <a:lnTo>
                      <a:pt x="1426" y="473"/>
                    </a:lnTo>
                    <a:lnTo>
                      <a:pt x="1424" y="490"/>
                    </a:lnTo>
                    <a:lnTo>
                      <a:pt x="1423" y="509"/>
                    </a:lnTo>
                    <a:lnTo>
                      <a:pt x="1475" y="529"/>
                    </a:lnTo>
                    <a:lnTo>
                      <a:pt x="1475" y="562"/>
                    </a:lnTo>
                    <a:lnTo>
                      <a:pt x="1492" y="597"/>
                    </a:lnTo>
                    <a:lnTo>
                      <a:pt x="1492" y="630"/>
                    </a:lnTo>
                    <a:lnTo>
                      <a:pt x="1509" y="664"/>
                    </a:lnTo>
                    <a:lnTo>
                      <a:pt x="1567" y="708"/>
                    </a:lnTo>
                    <a:lnTo>
                      <a:pt x="1567" y="752"/>
                    </a:lnTo>
                    <a:lnTo>
                      <a:pt x="1555" y="810"/>
                    </a:lnTo>
                    <a:lnTo>
                      <a:pt x="1567" y="873"/>
                    </a:lnTo>
                    <a:lnTo>
                      <a:pt x="1567" y="911"/>
                    </a:lnTo>
                    <a:lnTo>
                      <a:pt x="1564" y="944"/>
                    </a:lnTo>
                    <a:lnTo>
                      <a:pt x="1558" y="971"/>
                    </a:lnTo>
                    <a:lnTo>
                      <a:pt x="1550" y="996"/>
                    </a:lnTo>
                    <a:lnTo>
                      <a:pt x="1537" y="1020"/>
                    </a:lnTo>
                    <a:lnTo>
                      <a:pt x="1519" y="1045"/>
                    </a:lnTo>
                    <a:lnTo>
                      <a:pt x="1495" y="1072"/>
                    </a:lnTo>
                    <a:lnTo>
                      <a:pt x="1463" y="1103"/>
                    </a:lnTo>
                    <a:lnTo>
                      <a:pt x="1406" y="1183"/>
                    </a:lnTo>
                    <a:lnTo>
                      <a:pt x="1358" y="1296"/>
                    </a:lnTo>
                    <a:lnTo>
                      <a:pt x="1375" y="1419"/>
                    </a:lnTo>
                    <a:lnTo>
                      <a:pt x="492" y="1426"/>
                    </a:lnTo>
                    <a:lnTo>
                      <a:pt x="500" y="1264"/>
                    </a:lnTo>
                    <a:lnTo>
                      <a:pt x="552" y="1167"/>
                    </a:lnTo>
                    <a:lnTo>
                      <a:pt x="483" y="1175"/>
                    </a:lnTo>
                    <a:lnTo>
                      <a:pt x="438" y="1167"/>
                    </a:lnTo>
                    <a:lnTo>
                      <a:pt x="438" y="1219"/>
                    </a:lnTo>
                    <a:lnTo>
                      <a:pt x="395" y="1227"/>
                    </a:lnTo>
                    <a:lnTo>
                      <a:pt x="377" y="1285"/>
                    </a:lnTo>
                    <a:lnTo>
                      <a:pt x="237" y="1315"/>
                    </a:lnTo>
                    <a:lnTo>
                      <a:pt x="175" y="1271"/>
                    </a:lnTo>
                    <a:lnTo>
                      <a:pt x="96" y="1271"/>
                    </a:lnTo>
                    <a:lnTo>
                      <a:pt x="87" y="1211"/>
                    </a:lnTo>
                    <a:lnTo>
                      <a:pt x="132" y="1159"/>
                    </a:lnTo>
                    <a:lnTo>
                      <a:pt x="228" y="1093"/>
                    </a:lnTo>
                    <a:lnTo>
                      <a:pt x="308" y="1078"/>
                    </a:lnTo>
                    <a:lnTo>
                      <a:pt x="387" y="1005"/>
                    </a:lnTo>
                    <a:lnTo>
                      <a:pt x="387" y="982"/>
                    </a:lnTo>
                    <a:lnTo>
                      <a:pt x="359" y="946"/>
                    </a:lnTo>
                    <a:lnTo>
                      <a:pt x="359" y="888"/>
                    </a:lnTo>
                    <a:lnTo>
                      <a:pt x="359" y="822"/>
                    </a:lnTo>
                    <a:lnTo>
                      <a:pt x="333" y="755"/>
                    </a:lnTo>
                    <a:lnTo>
                      <a:pt x="333" y="666"/>
                    </a:lnTo>
                    <a:lnTo>
                      <a:pt x="237" y="603"/>
                    </a:lnTo>
                    <a:lnTo>
                      <a:pt x="192" y="608"/>
                    </a:lnTo>
                    <a:lnTo>
                      <a:pt x="84" y="560"/>
                    </a:lnTo>
                    <a:lnTo>
                      <a:pt x="96" y="505"/>
                    </a:lnTo>
                    <a:lnTo>
                      <a:pt x="36" y="437"/>
                    </a:lnTo>
                    <a:lnTo>
                      <a:pt x="0" y="349"/>
                    </a:lnTo>
                    <a:lnTo>
                      <a:pt x="17" y="245"/>
                    </a:lnTo>
                    <a:lnTo>
                      <a:pt x="70" y="179"/>
                    </a:lnTo>
                    <a:lnTo>
                      <a:pt x="141" y="98"/>
                    </a:lnTo>
                    <a:lnTo>
                      <a:pt x="184" y="68"/>
                    </a:lnTo>
                    <a:lnTo>
                      <a:pt x="227" y="54"/>
                    </a:lnTo>
                    <a:close/>
                  </a:path>
                </a:pathLst>
              </a:custGeom>
              <a:solidFill>
                <a:srgbClr val="00000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33" name="Freeform 33">
                <a:extLst>
                  <a:ext uri="{FF2B5EF4-FFF2-40B4-BE49-F238E27FC236}">
                    <a16:creationId xmlns:a16="http://schemas.microsoft.com/office/drawing/2014/main" id="{A5DAE137-FAEF-46E4-9E2F-4728FDEAE5B4}"/>
                  </a:ext>
                </a:extLst>
              </p:cNvPr>
              <p:cNvSpPr>
                <a:spLocks/>
              </p:cNvSpPr>
              <p:nvPr/>
            </p:nvSpPr>
            <p:spPr bwMode="auto">
              <a:xfrm>
                <a:off x="5011" y="344"/>
                <a:ext cx="192" cy="183"/>
              </a:xfrm>
              <a:custGeom>
                <a:avLst/>
                <a:gdLst/>
                <a:ahLst/>
                <a:cxnLst>
                  <a:cxn ang="0">
                    <a:pos x="0" y="24"/>
                  </a:cxn>
                  <a:cxn ang="0">
                    <a:pos x="0" y="90"/>
                  </a:cxn>
                  <a:cxn ang="0">
                    <a:pos x="41" y="147"/>
                  </a:cxn>
                  <a:cxn ang="0">
                    <a:pos x="120" y="195"/>
                  </a:cxn>
                  <a:cxn ang="0">
                    <a:pos x="200" y="186"/>
                  </a:cxn>
                  <a:cxn ang="0">
                    <a:pos x="311" y="152"/>
                  </a:cxn>
                  <a:cxn ang="0">
                    <a:pos x="425" y="200"/>
                  </a:cxn>
                  <a:cxn ang="0">
                    <a:pos x="385" y="263"/>
                  </a:cxn>
                  <a:cxn ang="0">
                    <a:pos x="341" y="266"/>
                  </a:cxn>
                  <a:cxn ang="0">
                    <a:pos x="232" y="290"/>
                  </a:cxn>
                  <a:cxn ang="0">
                    <a:pos x="317" y="347"/>
                  </a:cxn>
                  <a:cxn ang="0">
                    <a:pos x="419" y="365"/>
                  </a:cxn>
                  <a:cxn ang="0">
                    <a:pos x="487" y="365"/>
                  </a:cxn>
                  <a:cxn ang="0">
                    <a:pos x="576" y="323"/>
                  </a:cxn>
                  <a:cxn ang="0">
                    <a:pos x="537" y="247"/>
                  </a:cxn>
                  <a:cxn ang="0">
                    <a:pos x="475" y="147"/>
                  </a:cxn>
                  <a:cxn ang="0">
                    <a:pos x="317" y="33"/>
                  </a:cxn>
                  <a:cxn ang="0">
                    <a:pos x="203" y="0"/>
                  </a:cxn>
                  <a:cxn ang="0">
                    <a:pos x="74" y="14"/>
                  </a:cxn>
                  <a:cxn ang="0">
                    <a:pos x="71" y="14"/>
                  </a:cxn>
                  <a:cxn ang="0">
                    <a:pos x="61" y="15"/>
                  </a:cxn>
                  <a:cxn ang="0">
                    <a:pos x="48" y="18"/>
                  </a:cxn>
                  <a:cxn ang="0">
                    <a:pos x="34" y="19"/>
                  </a:cxn>
                  <a:cxn ang="0">
                    <a:pos x="19" y="20"/>
                  </a:cxn>
                  <a:cxn ang="0">
                    <a:pos x="8" y="22"/>
                  </a:cxn>
                  <a:cxn ang="0">
                    <a:pos x="0" y="24"/>
                  </a:cxn>
                  <a:cxn ang="0">
                    <a:pos x="0" y="24"/>
                  </a:cxn>
                </a:cxnLst>
                <a:rect l="0" t="0" r="r" b="b"/>
                <a:pathLst>
                  <a:path w="576" h="365">
                    <a:moveTo>
                      <a:pt x="0" y="24"/>
                    </a:moveTo>
                    <a:lnTo>
                      <a:pt x="0" y="90"/>
                    </a:lnTo>
                    <a:lnTo>
                      <a:pt x="41" y="147"/>
                    </a:lnTo>
                    <a:lnTo>
                      <a:pt x="120" y="195"/>
                    </a:lnTo>
                    <a:lnTo>
                      <a:pt x="200" y="186"/>
                    </a:lnTo>
                    <a:lnTo>
                      <a:pt x="311" y="152"/>
                    </a:lnTo>
                    <a:lnTo>
                      <a:pt x="425" y="200"/>
                    </a:lnTo>
                    <a:lnTo>
                      <a:pt x="385" y="263"/>
                    </a:lnTo>
                    <a:lnTo>
                      <a:pt x="341" y="266"/>
                    </a:lnTo>
                    <a:lnTo>
                      <a:pt x="232" y="290"/>
                    </a:lnTo>
                    <a:lnTo>
                      <a:pt x="317" y="347"/>
                    </a:lnTo>
                    <a:lnTo>
                      <a:pt x="419" y="365"/>
                    </a:lnTo>
                    <a:lnTo>
                      <a:pt x="487" y="365"/>
                    </a:lnTo>
                    <a:lnTo>
                      <a:pt x="576" y="323"/>
                    </a:lnTo>
                    <a:lnTo>
                      <a:pt x="537" y="247"/>
                    </a:lnTo>
                    <a:lnTo>
                      <a:pt x="475" y="147"/>
                    </a:lnTo>
                    <a:lnTo>
                      <a:pt x="317" y="33"/>
                    </a:lnTo>
                    <a:lnTo>
                      <a:pt x="203" y="0"/>
                    </a:lnTo>
                    <a:lnTo>
                      <a:pt x="74" y="14"/>
                    </a:lnTo>
                    <a:lnTo>
                      <a:pt x="71" y="14"/>
                    </a:lnTo>
                    <a:lnTo>
                      <a:pt x="61" y="15"/>
                    </a:lnTo>
                    <a:lnTo>
                      <a:pt x="48" y="18"/>
                    </a:lnTo>
                    <a:lnTo>
                      <a:pt x="34" y="19"/>
                    </a:lnTo>
                    <a:lnTo>
                      <a:pt x="19" y="20"/>
                    </a:lnTo>
                    <a:lnTo>
                      <a:pt x="8" y="22"/>
                    </a:lnTo>
                    <a:lnTo>
                      <a:pt x="0" y="24"/>
                    </a:lnTo>
                    <a:lnTo>
                      <a:pt x="0" y="24"/>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34" name="Freeform 34">
                <a:extLst>
                  <a:ext uri="{FF2B5EF4-FFF2-40B4-BE49-F238E27FC236}">
                    <a16:creationId xmlns:a16="http://schemas.microsoft.com/office/drawing/2014/main" id="{CD6E1E32-0129-4CEF-B656-E3C9E80B90EB}"/>
                  </a:ext>
                </a:extLst>
              </p:cNvPr>
              <p:cNvSpPr>
                <a:spLocks/>
              </p:cNvSpPr>
              <p:nvPr/>
            </p:nvSpPr>
            <p:spPr bwMode="auto">
              <a:xfrm>
                <a:off x="5046" y="454"/>
                <a:ext cx="83" cy="33"/>
              </a:xfrm>
              <a:custGeom>
                <a:avLst/>
                <a:gdLst/>
                <a:ahLst/>
                <a:cxnLst>
                  <a:cxn ang="0">
                    <a:pos x="0" y="23"/>
                  </a:cxn>
                  <a:cxn ang="0">
                    <a:pos x="174" y="0"/>
                  </a:cxn>
                  <a:cxn ang="0">
                    <a:pos x="249" y="42"/>
                  </a:cxn>
                  <a:cxn ang="0">
                    <a:pos x="100" y="66"/>
                  </a:cxn>
                  <a:cxn ang="0">
                    <a:pos x="0" y="23"/>
                  </a:cxn>
                </a:cxnLst>
                <a:rect l="0" t="0" r="r" b="b"/>
                <a:pathLst>
                  <a:path w="249" h="66">
                    <a:moveTo>
                      <a:pt x="0" y="23"/>
                    </a:moveTo>
                    <a:lnTo>
                      <a:pt x="174" y="0"/>
                    </a:lnTo>
                    <a:lnTo>
                      <a:pt x="249" y="42"/>
                    </a:lnTo>
                    <a:lnTo>
                      <a:pt x="100" y="66"/>
                    </a:lnTo>
                    <a:lnTo>
                      <a:pt x="0" y="23"/>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35" name="Freeform 35">
                <a:extLst>
                  <a:ext uri="{FF2B5EF4-FFF2-40B4-BE49-F238E27FC236}">
                    <a16:creationId xmlns:a16="http://schemas.microsoft.com/office/drawing/2014/main" id="{FDDEED76-D385-48CC-9403-D3C530782493}"/>
                  </a:ext>
                </a:extLst>
              </p:cNvPr>
              <p:cNvSpPr>
                <a:spLocks/>
              </p:cNvSpPr>
              <p:nvPr/>
            </p:nvSpPr>
            <p:spPr bwMode="auto">
              <a:xfrm>
                <a:off x="5158" y="501"/>
                <a:ext cx="174" cy="142"/>
              </a:xfrm>
              <a:custGeom>
                <a:avLst/>
                <a:gdLst/>
                <a:ahLst/>
                <a:cxnLst>
                  <a:cxn ang="0">
                    <a:pos x="152" y="109"/>
                  </a:cxn>
                  <a:cxn ang="0">
                    <a:pos x="108" y="90"/>
                  </a:cxn>
                  <a:cxn ang="0">
                    <a:pos x="52" y="0"/>
                  </a:cxn>
                  <a:cxn ang="0">
                    <a:pos x="0" y="9"/>
                  </a:cxn>
                  <a:cxn ang="0">
                    <a:pos x="0" y="51"/>
                  </a:cxn>
                  <a:cxn ang="0">
                    <a:pos x="52" y="85"/>
                  </a:cxn>
                  <a:cxn ang="0">
                    <a:pos x="52" y="143"/>
                  </a:cxn>
                  <a:cxn ang="0">
                    <a:pos x="96" y="189"/>
                  </a:cxn>
                  <a:cxn ang="0">
                    <a:pos x="135" y="228"/>
                  </a:cxn>
                  <a:cxn ang="0">
                    <a:pos x="175" y="247"/>
                  </a:cxn>
                  <a:cxn ang="0">
                    <a:pos x="232" y="242"/>
                  </a:cxn>
                  <a:cxn ang="0">
                    <a:pos x="314" y="242"/>
                  </a:cxn>
                  <a:cxn ang="0">
                    <a:pos x="381" y="283"/>
                  </a:cxn>
                  <a:cxn ang="0">
                    <a:pos x="522" y="283"/>
                  </a:cxn>
                  <a:cxn ang="0">
                    <a:pos x="501" y="209"/>
                  </a:cxn>
                  <a:cxn ang="0">
                    <a:pos x="393" y="204"/>
                  </a:cxn>
                  <a:cxn ang="0">
                    <a:pos x="275" y="199"/>
                  </a:cxn>
                  <a:cxn ang="0">
                    <a:pos x="246" y="167"/>
                  </a:cxn>
                  <a:cxn ang="0">
                    <a:pos x="187" y="157"/>
                  </a:cxn>
                  <a:cxn ang="0">
                    <a:pos x="152" y="109"/>
                  </a:cxn>
                </a:cxnLst>
                <a:rect l="0" t="0" r="r" b="b"/>
                <a:pathLst>
                  <a:path w="522" h="283">
                    <a:moveTo>
                      <a:pt x="152" y="109"/>
                    </a:moveTo>
                    <a:lnTo>
                      <a:pt x="108" y="90"/>
                    </a:lnTo>
                    <a:lnTo>
                      <a:pt x="52" y="0"/>
                    </a:lnTo>
                    <a:lnTo>
                      <a:pt x="0" y="9"/>
                    </a:lnTo>
                    <a:lnTo>
                      <a:pt x="0" y="51"/>
                    </a:lnTo>
                    <a:lnTo>
                      <a:pt x="52" y="85"/>
                    </a:lnTo>
                    <a:lnTo>
                      <a:pt x="52" y="143"/>
                    </a:lnTo>
                    <a:lnTo>
                      <a:pt x="96" y="189"/>
                    </a:lnTo>
                    <a:lnTo>
                      <a:pt x="135" y="228"/>
                    </a:lnTo>
                    <a:lnTo>
                      <a:pt x="175" y="247"/>
                    </a:lnTo>
                    <a:lnTo>
                      <a:pt x="232" y="242"/>
                    </a:lnTo>
                    <a:lnTo>
                      <a:pt x="314" y="242"/>
                    </a:lnTo>
                    <a:lnTo>
                      <a:pt x="381" y="283"/>
                    </a:lnTo>
                    <a:lnTo>
                      <a:pt x="522" y="283"/>
                    </a:lnTo>
                    <a:lnTo>
                      <a:pt x="501" y="209"/>
                    </a:lnTo>
                    <a:lnTo>
                      <a:pt x="393" y="204"/>
                    </a:lnTo>
                    <a:lnTo>
                      <a:pt x="275" y="199"/>
                    </a:lnTo>
                    <a:lnTo>
                      <a:pt x="246" y="167"/>
                    </a:lnTo>
                    <a:lnTo>
                      <a:pt x="187" y="157"/>
                    </a:lnTo>
                    <a:lnTo>
                      <a:pt x="152" y="109"/>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36" name="Freeform 36">
                <a:extLst>
                  <a:ext uri="{FF2B5EF4-FFF2-40B4-BE49-F238E27FC236}">
                    <a16:creationId xmlns:a16="http://schemas.microsoft.com/office/drawing/2014/main" id="{0144AADD-E795-459F-B0A7-1A0ECC47D008}"/>
                  </a:ext>
                </a:extLst>
              </p:cNvPr>
              <p:cNvSpPr>
                <a:spLocks/>
              </p:cNvSpPr>
              <p:nvPr/>
            </p:nvSpPr>
            <p:spPr bwMode="auto">
              <a:xfrm>
                <a:off x="5202" y="485"/>
                <a:ext cx="48" cy="83"/>
              </a:xfrm>
              <a:custGeom>
                <a:avLst/>
                <a:gdLst/>
                <a:ahLst/>
                <a:cxnLst>
                  <a:cxn ang="0">
                    <a:pos x="44" y="0"/>
                  </a:cxn>
                  <a:cxn ang="0">
                    <a:pos x="0" y="0"/>
                  </a:cxn>
                  <a:cxn ang="0">
                    <a:pos x="0" y="43"/>
                  </a:cxn>
                  <a:cxn ang="0">
                    <a:pos x="44" y="72"/>
                  </a:cxn>
                  <a:cxn ang="0">
                    <a:pos x="73" y="119"/>
                  </a:cxn>
                  <a:cxn ang="0">
                    <a:pos x="73" y="157"/>
                  </a:cxn>
                  <a:cxn ang="0">
                    <a:pos x="121" y="167"/>
                  </a:cxn>
                  <a:cxn ang="0">
                    <a:pos x="144" y="143"/>
                  </a:cxn>
                  <a:cxn ang="0">
                    <a:pos x="144" y="82"/>
                  </a:cxn>
                  <a:cxn ang="0">
                    <a:pos x="105" y="63"/>
                  </a:cxn>
                  <a:cxn ang="0">
                    <a:pos x="73" y="34"/>
                  </a:cxn>
                  <a:cxn ang="0">
                    <a:pos x="44" y="0"/>
                  </a:cxn>
                </a:cxnLst>
                <a:rect l="0" t="0" r="r" b="b"/>
                <a:pathLst>
                  <a:path w="144" h="167">
                    <a:moveTo>
                      <a:pt x="44" y="0"/>
                    </a:moveTo>
                    <a:lnTo>
                      <a:pt x="0" y="0"/>
                    </a:lnTo>
                    <a:lnTo>
                      <a:pt x="0" y="43"/>
                    </a:lnTo>
                    <a:lnTo>
                      <a:pt x="44" y="72"/>
                    </a:lnTo>
                    <a:lnTo>
                      <a:pt x="73" y="119"/>
                    </a:lnTo>
                    <a:lnTo>
                      <a:pt x="73" y="157"/>
                    </a:lnTo>
                    <a:lnTo>
                      <a:pt x="121" y="167"/>
                    </a:lnTo>
                    <a:lnTo>
                      <a:pt x="144" y="143"/>
                    </a:lnTo>
                    <a:lnTo>
                      <a:pt x="144" y="82"/>
                    </a:lnTo>
                    <a:lnTo>
                      <a:pt x="105" y="63"/>
                    </a:lnTo>
                    <a:lnTo>
                      <a:pt x="73" y="34"/>
                    </a:lnTo>
                    <a:lnTo>
                      <a:pt x="44"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37" name="Freeform 37">
                <a:extLst>
                  <a:ext uri="{FF2B5EF4-FFF2-40B4-BE49-F238E27FC236}">
                    <a16:creationId xmlns:a16="http://schemas.microsoft.com/office/drawing/2014/main" id="{EBE58A98-58EF-45B8-98C6-2779D42C7560}"/>
                  </a:ext>
                </a:extLst>
              </p:cNvPr>
              <p:cNvSpPr>
                <a:spLocks/>
              </p:cNvSpPr>
              <p:nvPr/>
            </p:nvSpPr>
            <p:spPr bwMode="auto">
              <a:xfrm>
                <a:off x="5263" y="534"/>
                <a:ext cx="47" cy="41"/>
              </a:xfrm>
              <a:custGeom>
                <a:avLst/>
                <a:gdLst/>
                <a:ahLst/>
                <a:cxnLst>
                  <a:cxn ang="0">
                    <a:pos x="0" y="43"/>
                  </a:cxn>
                  <a:cxn ang="0">
                    <a:pos x="56" y="0"/>
                  </a:cxn>
                  <a:cxn ang="0">
                    <a:pos x="119" y="33"/>
                  </a:cxn>
                  <a:cxn ang="0">
                    <a:pos x="141" y="72"/>
                  </a:cxn>
                  <a:cxn ang="0">
                    <a:pos x="102" y="81"/>
                  </a:cxn>
                  <a:cxn ang="0">
                    <a:pos x="56" y="81"/>
                  </a:cxn>
                  <a:cxn ang="0">
                    <a:pos x="0" y="43"/>
                  </a:cxn>
                </a:cxnLst>
                <a:rect l="0" t="0" r="r" b="b"/>
                <a:pathLst>
                  <a:path w="141" h="81">
                    <a:moveTo>
                      <a:pt x="0" y="43"/>
                    </a:moveTo>
                    <a:lnTo>
                      <a:pt x="56" y="0"/>
                    </a:lnTo>
                    <a:lnTo>
                      <a:pt x="119" y="33"/>
                    </a:lnTo>
                    <a:lnTo>
                      <a:pt x="141" y="72"/>
                    </a:lnTo>
                    <a:lnTo>
                      <a:pt x="102" y="81"/>
                    </a:lnTo>
                    <a:lnTo>
                      <a:pt x="56" y="81"/>
                    </a:lnTo>
                    <a:lnTo>
                      <a:pt x="0" y="43"/>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38" name="Freeform 38">
                <a:extLst>
                  <a:ext uri="{FF2B5EF4-FFF2-40B4-BE49-F238E27FC236}">
                    <a16:creationId xmlns:a16="http://schemas.microsoft.com/office/drawing/2014/main" id="{FF7937F9-1EB5-415B-A838-373DE80F9C77}"/>
                  </a:ext>
                </a:extLst>
              </p:cNvPr>
              <p:cNvSpPr>
                <a:spLocks/>
              </p:cNvSpPr>
              <p:nvPr/>
            </p:nvSpPr>
            <p:spPr bwMode="auto">
              <a:xfrm>
                <a:off x="5299" y="527"/>
                <a:ext cx="29" cy="41"/>
              </a:xfrm>
              <a:custGeom>
                <a:avLst/>
                <a:gdLst/>
                <a:ahLst/>
                <a:cxnLst>
                  <a:cxn ang="0">
                    <a:pos x="0" y="29"/>
                  </a:cxn>
                  <a:cxn ang="0">
                    <a:pos x="6" y="0"/>
                  </a:cxn>
                  <a:cxn ang="0">
                    <a:pos x="45" y="15"/>
                  </a:cxn>
                  <a:cxn ang="0">
                    <a:pos x="87" y="82"/>
                  </a:cxn>
                  <a:cxn ang="0">
                    <a:pos x="45" y="48"/>
                  </a:cxn>
                  <a:cxn ang="0">
                    <a:pos x="0" y="29"/>
                  </a:cxn>
                </a:cxnLst>
                <a:rect l="0" t="0" r="r" b="b"/>
                <a:pathLst>
                  <a:path w="87" h="82">
                    <a:moveTo>
                      <a:pt x="0" y="29"/>
                    </a:moveTo>
                    <a:lnTo>
                      <a:pt x="6" y="0"/>
                    </a:lnTo>
                    <a:lnTo>
                      <a:pt x="45" y="15"/>
                    </a:lnTo>
                    <a:lnTo>
                      <a:pt x="87" y="82"/>
                    </a:lnTo>
                    <a:lnTo>
                      <a:pt x="45" y="48"/>
                    </a:lnTo>
                    <a:lnTo>
                      <a:pt x="0" y="29"/>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39" name="Freeform 39">
                <a:extLst>
                  <a:ext uri="{FF2B5EF4-FFF2-40B4-BE49-F238E27FC236}">
                    <a16:creationId xmlns:a16="http://schemas.microsoft.com/office/drawing/2014/main" id="{56631F20-263B-4099-B788-FCCBCCC4EB5F}"/>
                  </a:ext>
                </a:extLst>
              </p:cNvPr>
              <p:cNvSpPr>
                <a:spLocks/>
              </p:cNvSpPr>
              <p:nvPr/>
            </p:nvSpPr>
            <p:spPr bwMode="auto">
              <a:xfrm>
                <a:off x="5253" y="331"/>
                <a:ext cx="86" cy="175"/>
              </a:xfrm>
              <a:custGeom>
                <a:avLst/>
                <a:gdLst/>
                <a:ahLst/>
                <a:cxnLst>
                  <a:cxn ang="0">
                    <a:pos x="0" y="5"/>
                  </a:cxn>
                  <a:cxn ang="0">
                    <a:pos x="0" y="60"/>
                  </a:cxn>
                  <a:cxn ang="0">
                    <a:pos x="6" y="119"/>
                  </a:cxn>
                  <a:cxn ang="0">
                    <a:pos x="20" y="173"/>
                  </a:cxn>
                  <a:cxn ang="0">
                    <a:pos x="41" y="203"/>
                  </a:cxn>
                  <a:cxn ang="0">
                    <a:pos x="121" y="271"/>
                  </a:cxn>
                  <a:cxn ang="0">
                    <a:pos x="126" y="313"/>
                  </a:cxn>
                  <a:cxn ang="0">
                    <a:pos x="167" y="351"/>
                  </a:cxn>
                  <a:cxn ang="0">
                    <a:pos x="193" y="326"/>
                  </a:cxn>
                  <a:cxn ang="0">
                    <a:pos x="193" y="266"/>
                  </a:cxn>
                  <a:cxn ang="0">
                    <a:pos x="242" y="224"/>
                  </a:cxn>
                  <a:cxn ang="0">
                    <a:pos x="256" y="186"/>
                  </a:cxn>
                  <a:cxn ang="0">
                    <a:pos x="256" y="119"/>
                  </a:cxn>
                  <a:cxn ang="0">
                    <a:pos x="223" y="144"/>
                  </a:cxn>
                  <a:cxn ang="0">
                    <a:pos x="185" y="169"/>
                  </a:cxn>
                  <a:cxn ang="0">
                    <a:pos x="141" y="208"/>
                  </a:cxn>
                  <a:cxn ang="0">
                    <a:pos x="136" y="178"/>
                  </a:cxn>
                  <a:cxn ang="0">
                    <a:pos x="157" y="136"/>
                  </a:cxn>
                  <a:cxn ang="0">
                    <a:pos x="162" y="85"/>
                  </a:cxn>
                  <a:cxn ang="0">
                    <a:pos x="151" y="47"/>
                  </a:cxn>
                  <a:cxn ang="0">
                    <a:pos x="121" y="68"/>
                  </a:cxn>
                  <a:cxn ang="0">
                    <a:pos x="86" y="85"/>
                  </a:cxn>
                  <a:cxn ang="0">
                    <a:pos x="60" y="88"/>
                  </a:cxn>
                  <a:cxn ang="0">
                    <a:pos x="43" y="38"/>
                  </a:cxn>
                  <a:cxn ang="0">
                    <a:pos x="30" y="0"/>
                  </a:cxn>
                  <a:cxn ang="0">
                    <a:pos x="0" y="5"/>
                  </a:cxn>
                </a:cxnLst>
                <a:rect l="0" t="0" r="r" b="b"/>
                <a:pathLst>
                  <a:path w="256" h="351">
                    <a:moveTo>
                      <a:pt x="0" y="5"/>
                    </a:moveTo>
                    <a:lnTo>
                      <a:pt x="0" y="60"/>
                    </a:lnTo>
                    <a:lnTo>
                      <a:pt x="6" y="119"/>
                    </a:lnTo>
                    <a:lnTo>
                      <a:pt x="20" y="173"/>
                    </a:lnTo>
                    <a:lnTo>
                      <a:pt x="41" y="203"/>
                    </a:lnTo>
                    <a:lnTo>
                      <a:pt x="121" y="271"/>
                    </a:lnTo>
                    <a:lnTo>
                      <a:pt x="126" y="313"/>
                    </a:lnTo>
                    <a:lnTo>
                      <a:pt x="167" y="351"/>
                    </a:lnTo>
                    <a:lnTo>
                      <a:pt x="193" y="326"/>
                    </a:lnTo>
                    <a:lnTo>
                      <a:pt x="193" y="266"/>
                    </a:lnTo>
                    <a:lnTo>
                      <a:pt x="242" y="224"/>
                    </a:lnTo>
                    <a:lnTo>
                      <a:pt x="256" y="186"/>
                    </a:lnTo>
                    <a:lnTo>
                      <a:pt x="256" y="119"/>
                    </a:lnTo>
                    <a:lnTo>
                      <a:pt x="223" y="144"/>
                    </a:lnTo>
                    <a:lnTo>
                      <a:pt x="185" y="169"/>
                    </a:lnTo>
                    <a:lnTo>
                      <a:pt x="141" y="208"/>
                    </a:lnTo>
                    <a:lnTo>
                      <a:pt x="136" y="178"/>
                    </a:lnTo>
                    <a:lnTo>
                      <a:pt x="157" y="136"/>
                    </a:lnTo>
                    <a:lnTo>
                      <a:pt x="162" y="85"/>
                    </a:lnTo>
                    <a:lnTo>
                      <a:pt x="151" y="47"/>
                    </a:lnTo>
                    <a:lnTo>
                      <a:pt x="121" y="68"/>
                    </a:lnTo>
                    <a:lnTo>
                      <a:pt x="86" y="85"/>
                    </a:lnTo>
                    <a:lnTo>
                      <a:pt x="60" y="88"/>
                    </a:lnTo>
                    <a:lnTo>
                      <a:pt x="43" y="38"/>
                    </a:lnTo>
                    <a:lnTo>
                      <a:pt x="30" y="0"/>
                    </a:lnTo>
                    <a:lnTo>
                      <a:pt x="0" y="5"/>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0" name="Freeform 40">
                <a:extLst>
                  <a:ext uri="{FF2B5EF4-FFF2-40B4-BE49-F238E27FC236}">
                    <a16:creationId xmlns:a16="http://schemas.microsoft.com/office/drawing/2014/main" id="{49B0F386-FAF6-4E44-9F24-BA759AF12D3E}"/>
                  </a:ext>
                </a:extLst>
              </p:cNvPr>
              <p:cNvSpPr>
                <a:spLocks/>
              </p:cNvSpPr>
              <p:nvPr/>
            </p:nvSpPr>
            <p:spPr bwMode="auto">
              <a:xfrm>
                <a:off x="5224" y="360"/>
                <a:ext cx="29" cy="135"/>
              </a:xfrm>
              <a:custGeom>
                <a:avLst/>
                <a:gdLst/>
                <a:ahLst/>
                <a:cxnLst>
                  <a:cxn ang="0">
                    <a:pos x="57" y="173"/>
                  </a:cxn>
                  <a:cxn ang="0">
                    <a:pos x="57" y="206"/>
                  </a:cxn>
                  <a:cxn ang="0">
                    <a:pos x="87" y="270"/>
                  </a:cxn>
                  <a:cxn ang="0">
                    <a:pos x="35" y="253"/>
                  </a:cxn>
                  <a:cxn ang="0">
                    <a:pos x="21" y="190"/>
                  </a:cxn>
                  <a:cxn ang="0">
                    <a:pos x="21" y="126"/>
                  </a:cxn>
                  <a:cxn ang="0">
                    <a:pos x="0" y="92"/>
                  </a:cxn>
                  <a:cxn ang="0">
                    <a:pos x="0" y="59"/>
                  </a:cxn>
                  <a:cxn ang="0">
                    <a:pos x="0" y="0"/>
                  </a:cxn>
                  <a:cxn ang="0">
                    <a:pos x="15" y="67"/>
                  </a:cxn>
                  <a:cxn ang="0">
                    <a:pos x="31" y="134"/>
                  </a:cxn>
                  <a:cxn ang="0">
                    <a:pos x="57" y="173"/>
                  </a:cxn>
                </a:cxnLst>
                <a:rect l="0" t="0" r="r" b="b"/>
                <a:pathLst>
                  <a:path w="87" h="270">
                    <a:moveTo>
                      <a:pt x="57" y="173"/>
                    </a:moveTo>
                    <a:lnTo>
                      <a:pt x="57" y="206"/>
                    </a:lnTo>
                    <a:lnTo>
                      <a:pt x="87" y="270"/>
                    </a:lnTo>
                    <a:lnTo>
                      <a:pt x="35" y="253"/>
                    </a:lnTo>
                    <a:lnTo>
                      <a:pt x="21" y="190"/>
                    </a:lnTo>
                    <a:lnTo>
                      <a:pt x="21" y="126"/>
                    </a:lnTo>
                    <a:lnTo>
                      <a:pt x="0" y="92"/>
                    </a:lnTo>
                    <a:lnTo>
                      <a:pt x="0" y="59"/>
                    </a:lnTo>
                    <a:lnTo>
                      <a:pt x="0" y="0"/>
                    </a:lnTo>
                    <a:lnTo>
                      <a:pt x="15" y="67"/>
                    </a:lnTo>
                    <a:lnTo>
                      <a:pt x="31" y="134"/>
                    </a:lnTo>
                    <a:lnTo>
                      <a:pt x="57" y="173"/>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1" name="Freeform 41">
                <a:extLst>
                  <a:ext uri="{FF2B5EF4-FFF2-40B4-BE49-F238E27FC236}">
                    <a16:creationId xmlns:a16="http://schemas.microsoft.com/office/drawing/2014/main" id="{EB2723EA-8E2A-4E71-B770-D9A69437C585}"/>
                  </a:ext>
                </a:extLst>
              </p:cNvPr>
              <p:cNvSpPr>
                <a:spLocks/>
              </p:cNvSpPr>
              <p:nvPr/>
            </p:nvSpPr>
            <p:spPr bwMode="auto">
              <a:xfrm>
                <a:off x="5303" y="657"/>
                <a:ext cx="96" cy="249"/>
              </a:xfrm>
              <a:custGeom>
                <a:avLst/>
                <a:gdLst/>
                <a:ahLst/>
                <a:cxnLst>
                  <a:cxn ang="0">
                    <a:pos x="165" y="15"/>
                  </a:cxn>
                  <a:cxn ang="0">
                    <a:pos x="140" y="60"/>
                  </a:cxn>
                  <a:cxn ang="0">
                    <a:pos x="140" y="125"/>
                  </a:cxn>
                  <a:cxn ang="0">
                    <a:pos x="86" y="177"/>
                  </a:cxn>
                  <a:cxn ang="0">
                    <a:pos x="60" y="244"/>
                  </a:cxn>
                  <a:cxn ang="0">
                    <a:pos x="30" y="274"/>
                  </a:cxn>
                  <a:cxn ang="0">
                    <a:pos x="11" y="302"/>
                  </a:cxn>
                  <a:cxn ang="0">
                    <a:pos x="1" y="329"/>
                  </a:cxn>
                  <a:cxn ang="0">
                    <a:pos x="0" y="356"/>
                  </a:cxn>
                  <a:cxn ang="0">
                    <a:pos x="1" y="385"/>
                  </a:cxn>
                  <a:cxn ang="0">
                    <a:pos x="4" y="417"/>
                  </a:cxn>
                  <a:cxn ang="0">
                    <a:pos x="4" y="454"/>
                  </a:cxn>
                  <a:cxn ang="0">
                    <a:pos x="1" y="497"/>
                  </a:cxn>
                  <a:cxn ang="0">
                    <a:pos x="148" y="473"/>
                  </a:cxn>
                  <a:cxn ang="0">
                    <a:pos x="165" y="370"/>
                  </a:cxn>
                  <a:cxn ang="0">
                    <a:pos x="210" y="289"/>
                  </a:cxn>
                  <a:cxn ang="0">
                    <a:pos x="165" y="259"/>
                  </a:cxn>
                  <a:cxn ang="0">
                    <a:pos x="165" y="207"/>
                  </a:cxn>
                  <a:cxn ang="0">
                    <a:pos x="174" y="155"/>
                  </a:cxn>
                  <a:cxn ang="0">
                    <a:pos x="262" y="184"/>
                  </a:cxn>
                  <a:cxn ang="0">
                    <a:pos x="236" y="133"/>
                  </a:cxn>
                  <a:cxn ang="0">
                    <a:pos x="191" y="104"/>
                  </a:cxn>
                  <a:cxn ang="0">
                    <a:pos x="200" y="60"/>
                  </a:cxn>
                  <a:cxn ang="0">
                    <a:pos x="288" y="88"/>
                  </a:cxn>
                  <a:cxn ang="0">
                    <a:pos x="279" y="22"/>
                  </a:cxn>
                  <a:cxn ang="0">
                    <a:pos x="227" y="0"/>
                  </a:cxn>
                  <a:cxn ang="0">
                    <a:pos x="165" y="15"/>
                  </a:cxn>
                </a:cxnLst>
                <a:rect l="0" t="0" r="r" b="b"/>
                <a:pathLst>
                  <a:path w="288" h="497">
                    <a:moveTo>
                      <a:pt x="165" y="15"/>
                    </a:moveTo>
                    <a:lnTo>
                      <a:pt x="140" y="60"/>
                    </a:lnTo>
                    <a:lnTo>
                      <a:pt x="140" y="125"/>
                    </a:lnTo>
                    <a:lnTo>
                      <a:pt x="86" y="177"/>
                    </a:lnTo>
                    <a:lnTo>
                      <a:pt x="60" y="244"/>
                    </a:lnTo>
                    <a:lnTo>
                      <a:pt x="30" y="274"/>
                    </a:lnTo>
                    <a:lnTo>
                      <a:pt x="11" y="302"/>
                    </a:lnTo>
                    <a:lnTo>
                      <a:pt x="1" y="329"/>
                    </a:lnTo>
                    <a:lnTo>
                      <a:pt x="0" y="356"/>
                    </a:lnTo>
                    <a:lnTo>
                      <a:pt x="1" y="385"/>
                    </a:lnTo>
                    <a:lnTo>
                      <a:pt x="4" y="417"/>
                    </a:lnTo>
                    <a:lnTo>
                      <a:pt x="4" y="454"/>
                    </a:lnTo>
                    <a:lnTo>
                      <a:pt x="1" y="497"/>
                    </a:lnTo>
                    <a:lnTo>
                      <a:pt x="148" y="473"/>
                    </a:lnTo>
                    <a:lnTo>
                      <a:pt x="165" y="370"/>
                    </a:lnTo>
                    <a:lnTo>
                      <a:pt x="210" y="289"/>
                    </a:lnTo>
                    <a:lnTo>
                      <a:pt x="165" y="259"/>
                    </a:lnTo>
                    <a:lnTo>
                      <a:pt x="165" y="207"/>
                    </a:lnTo>
                    <a:lnTo>
                      <a:pt x="174" y="155"/>
                    </a:lnTo>
                    <a:lnTo>
                      <a:pt x="262" y="184"/>
                    </a:lnTo>
                    <a:lnTo>
                      <a:pt x="236" y="133"/>
                    </a:lnTo>
                    <a:lnTo>
                      <a:pt x="191" y="104"/>
                    </a:lnTo>
                    <a:lnTo>
                      <a:pt x="200" y="60"/>
                    </a:lnTo>
                    <a:lnTo>
                      <a:pt x="288" y="88"/>
                    </a:lnTo>
                    <a:lnTo>
                      <a:pt x="279" y="22"/>
                    </a:lnTo>
                    <a:lnTo>
                      <a:pt x="227" y="0"/>
                    </a:lnTo>
                    <a:lnTo>
                      <a:pt x="165" y="15"/>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2" name="Freeform 42">
                <a:extLst>
                  <a:ext uri="{FF2B5EF4-FFF2-40B4-BE49-F238E27FC236}">
                    <a16:creationId xmlns:a16="http://schemas.microsoft.com/office/drawing/2014/main" id="{F601D90E-24E6-4E49-88A3-48BF71A12DE6}"/>
                  </a:ext>
                </a:extLst>
              </p:cNvPr>
              <p:cNvSpPr>
                <a:spLocks/>
              </p:cNvSpPr>
              <p:nvPr/>
            </p:nvSpPr>
            <p:spPr bwMode="auto">
              <a:xfrm>
                <a:off x="5210" y="259"/>
                <a:ext cx="268" cy="322"/>
              </a:xfrm>
              <a:custGeom>
                <a:avLst/>
                <a:gdLst/>
                <a:ahLst/>
                <a:cxnLst>
                  <a:cxn ang="0">
                    <a:pos x="0" y="31"/>
                  </a:cxn>
                  <a:cxn ang="0">
                    <a:pos x="62" y="17"/>
                  </a:cxn>
                  <a:cxn ang="0">
                    <a:pos x="155" y="0"/>
                  </a:cxn>
                  <a:cxn ang="0">
                    <a:pos x="295" y="0"/>
                  </a:cxn>
                  <a:cxn ang="0">
                    <a:pos x="436" y="45"/>
                  </a:cxn>
                  <a:cxn ang="0">
                    <a:pos x="515" y="103"/>
                  </a:cxn>
                  <a:cxn ang="0">
                    <a:pos x="665" y="192"/>
                  </a:cxn>
                  <a:cxn ang="0">
                    <a:pos x="740" y="244"/>
                  </a:cxn>
                  <a:cxn ang="0">
                    <a:pos x="804" y="288"/>
                  </a:cxn>
                  <a:cxn ang="0">
                    <a:pos x="804" y="363"/>
                  </a:cxn>
                  <a:cxn ang="0">
                    <a:pos x="734" y="363"/>
                  </a:cxn>
                  <a:cxn ang="0">
                    <a:pos x="611" y="355"/>
                  </a:cxn>
                  <a:cxn ang="0">
                    <a:pos x="655" y="318"/>
                  </a:cxn>
                  <a:cxn ang="0">
                    <a:pos x="716" y="311"/>
                  </a:cxn>
                  <a:cxn ang="0">
                    <a:pos x="673" y="258"/>
                  </a:cxn>
                  <a:cxn ang="0">
                    <a:pos x="629" y="207"/>
                  </a:cxn>
                  <a:cxn ang="0">
                    <a:pos x="577" y="229"/>
                  </a:cxn>
                  <a:cxn ang="0">
                    <a:pos x="532" y="258"/>
                  </a:cxn>
                  <a:cxn ang="0">
                    <a:pos x="532" y="222"/>
                  </a:cxn>
                  <a:cxn ang="0">
                    <a:pos x="532" y="162"/>
                  </a:cxn>
                  <a:cxn ang="0">
                    <a:pos x="470" y="111"/>
                  </a:cxn>
                  <a:cxn ang="0">
                    <a:pos x="401" y="82"/>
                  </a:cxn>
                  <a:cxn ang="0">
                    <a:pos x="436" y="155"/>
                  </a:cxn>
                  <a:cxn ang="0">
                    <a:pos x="506" y="251"/>
                  </a:cxn>
                  <a:cxn ang="0">
                    <a:pos x="506" y="333"/>
                  </a:cxn>
                  <a:cxn ang="0">
                    <a:pos x="541" y="407"/>
                  </a:cxn>
                  <a:cxn ang="0">
                    <a:pos x="567" y="503"/>
                  </a:cxn>
                  <a:cxn ang="0">
                    <a:pos x="567" y="576"/>
                  </a:cxn>
                  <a:cxn ang="0">
                    <a:pos x="532" y="643"/>
                  </a:cxn>
                  <a:cxn ang="0">
                    <a:pos x="532" y="562"/>
                  </a:cxn>
                  <a:cxn ang="0">
                    <a:pos x="532" y="458"/>
                  </a:cxn>
                  <a:cxn ang="0">
                    <a:pos x="462" y="295"/>
                  </a:cxn>
                  <a:cxn ang="0">
                    <a:pos x="444" y="215"/>
                  </a:cxn>
                  <a:cxn ang="0">
                    <a:pos x="401" y="148"/>
                  </a:cxn>
                  <a:cxn ang="0">
                    <a:pos x="348" y="178"/>
                  </a:cxn>
                  <a:cxn ang="0">
                    <a:pos x="348" y="118"/>
                  </a:cxn>
                  <a:cxn ang="0">
                    <a:pos x="339" y="66"/>
                  </a:cxn>
                  <a:cxn ang="0">
                    <a:pos x="295" y="73"/>
                  </a:cxn>
                  <a:cxn ang="0">
                    <a:pos x="278" y="133"/>
                  </a:cxn>
                  <a:cxn ang="0">
                    <a:pos x="226" y="52"/>
                  </a:cxn>
                  <a:cxn ang="0">
                    <a:pos x="147" y="52"/>
                  </a:cxn>
                  <a:cxn ang="0">
                    <a:pos x="102" y="73"/>
                  </a:cxn>
                  <a:cxn ang="0">
                    <a:pos x="26" y="118"/>
                  </a:cxn>
                  <a:cxn ang="0">
                    <a:pos x="0" y="31"/>
                  </a:cxn>
                </a:cxnLst>
                <a:rect l="0" t="0" r="r" b="b"/>
                <a:pathLst>
                  <a:path w="804" h="643">
                    <a:moveTo>
                      <a:pt x="0" y="31"/>
                    </a:moveTo>
                    <a:lnTo>
                      <a:pt x="62" y="17"/>
                    </a:lnTo>
                    <a:lnTo>
                      <a:pt x="155" y="0"/>
                    </a:lnTo>
                    <a:lnTo>
                      <a:pt x="295" y="0"/>
                    </a:lnTo>
                    <a:lnTo>
                      <a:pt x="436" y="45"/>
                    </a:lnTo>
                    <a:lnTo>
                      <a:pt x="515" y="103"/>
                    </a:lnTo>
                    <a:lnTo>
                      <a:pt x="665" y="192"/>
                    </a:lnTo>
                    <a:lnTo>
                      <a:pt x="740" y="244"/>
                    </a:lnTo>
                    <a:lnTo>
                      <a:pt x="804" y="288"/>
                    </a:lnTo>
                    <a:lnTo>
                      <a:pt x="804" y="363"/>
                    </a:lnTo>
                    <a:lnTo>
                      <a:pt x="734" y="363"/>
                    </a:lnTo>
                    <a:lnTo>
                      <a:pt x="611" y="355"/>
                    </a:lnTo>
                    <a:lnTo>
                      <a:pt x="655" y="318"/>
                    </a:lnTo>
                    <a:lnTo>
                      <a:pt x="716" y="311"/>
                    </a:lnTo>
                    <a:lnTo>
                      <a:pt x="673" y="258"/>
                    </a:lnTo>
                    <a:lnTo>
                      <a:pt x="629" y="207"/>
                    </a:lnTo>
                    <a:lnTo>
                      <a:pt x="577" y="229"/>
                    </a:lnTo>
                    <a:lnTo>
                      <a:pt x="532" y="258"/>
                    </a:lnTo>
                    <a:lnTo>
                      <a:pt x="532" y="222"/>
                    </a:lnTo>
                    <a:lnTo>
                      <a:pt x="532" y="162"/>
                    </a:lnTo>
                    <a:lnTo>
                      <a:pt x="470" y="111"/>
                    </a:lnTo>
                    <a:lnTo>
                      <a:pt x="401" y="82"/>
                    </a:lnTo>
                    <a:lnTo>
                      <a:pt x="436" y="155"/>
                    </a:lnTo>
                    <a:lnTo>
                      <a:pt x="506" y="251"/>
                    </a:lnTo>
                    <a:lnTo>
                      <a:pt x="506" y="333"/>
                    </a:lnTo>
                    <a:lnTo>
                      <a:pt x="541" y="407"/>
                    </a:lnTo>
                    <a:lnTo>
                      <a:pt x="567" y="503"/>
                    </a:lnTo>
                    <a:lnTo>
                      <a:pt x="567" y="576"/>
                    </a:lnTo>
                    <a:lnTo>
                      <a:pt x="532" y="643"/>
                    </a:lnTo>
                    <a:lnTo>
                      <a:pt x="532" y="562"/>
                    </a:lnTo>
                    <a:lnTo>
                      <a:pt x="532" y="458"/>
                    </a:lnTo>
                    <a:lnTo>
                      <a:pt x="462" y="295"/>
                    </a:lnTo>
                    <a:lnTo>
                      <a:pt x="444" y="215"/>
                    </a:lnTo>
                    <a:lnTo>
                      <a:pt x="401" y="148"/>
                    </a:lnTo>
                    <a:lnTo>
                      <a:pt x="348" y="178"/>
                    </a:lnTo>
                    <a:lnTo>
                      <a:pt x="348" y="118"/>
                    </a:lnTo>
                    <a:lnTo>
                      <a:pt x="339" y="66"/>
                    </a:lnTo>
                    <a:lnTo>
                      <a:pt x="295" y="73"/>
                    </a:lnTo>
                    <a:lnTo>
                      <a:pt x="278" y="133"/>
                    </a:lnTo>
                    <a:lnTo>
                      <a:pt x="226" y="52"/>
                    </a:lnTo>
                    <a:lnTo>
                      <a:pt x="147" y="52"/>
                    </a:lnTo>
                    <a:lnTo>
                      <a:pt x="102" y="73"/>
                    </a:lnTo>
                    <a:lnTo>
                      <a:pt x="26" y="118"/>
                    </a:lnTo>
                    <a:lnTo>
                      <a:pt x="0" y="31"/>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3" name="Freeform 43">
                <a:extLst>
                  <a:ext uri="{FF2B5EF4-FFF2-40B4-BE49-F238E27FC236}">
                    <a16:creationId xmlns:a16="http://schemas.microsoft.com/office/drawing/2014/main" id="{1EDDEA35-746F-4DE6-A38A-3E4817CA7CB9}"/>
                  </a:ext>
                </a:extLst>
              </p:cNvPr>
              <p:cNvSpPr>
                <a:spLocks/>
              </p:cNvSpPr>
              <p:nvPr/>
            </p:nvSpPr>
            <p:spPr bwMode="auto">
              <a:xfrm>
                <a:off x="5431" y="455"/>
                <a:ext cx="91" cy="92"/>
              </a:xfrm>
              <a:custGeom>
                <a:avLst/>
                <a:gdLst/>
                <a:ahLst/>
                <a:cxnLst>
                  <a:cxn ang="0">
                    <a:pos x="210" y="0"/>
                  </a:cxn>
                  <a:cxn ang="0">
                    <a:pos x="244" y="37"/>
                  </a:cxn>
                  <a:cxn ang="0">
                    <a:pos x="244" y="97"/>
                  </a:cxn>
                  <a:cxn ang="0">
                    <a:pos x="227" y="133"/>
                  </a:cxn>
                  <a:cxn ang="0">
                    <a:pos x="272" y="185"/>
                  </a:cxn>
                  <a:cxn ang="0">
                    <a:pos x="193" y="185"/>
                  </a:cxn>
                  <a:cxn ang="0">
                    <a:pos x="193" y="133"/>
                  </a:cxn>
                  <a:cxn ang="0">
                    <a:pos x="193" y="60"/>
                  </a:cxn>
                  <a:cxn ang="0">
                    <a:pos x="165" y="112"/>
                  </a:cxn>
                  <a:cxn ang="0">
                    <a:pos x="105" y="119"/>
                  </a:cxn>
                  <a:cxn ang="0">
                    <a:pos x="0" y="97"/>
                  </a:cxn>
                  <a:cxn ang="0">
                    <a:pos x="87" y="75"/>
                  </a:cxn>
                  <a:cxn ang="0">
                    <a:pos x="165" y="37"/>
                  </a:cxn>
                  <a:cxn ang="0">
                    <a:pos x="210" y="0"/>
                  </a:cxn>
                </a:cxnLst>
                <a:rect l="0" t="0" r="r" b="b"/>
                <a:pathLst>
                  <a:path w="272" h="185">
                    <a:moveTo>
                      <a:pt x="210" y="0"/>
                    </a:moveTo>
                    <a:lnTo>
                      <a:pt x="244" y="37"/>
                    </a:lnTo>
                    <a:lnTo>
                      <a:pt x="244" y="97"/>
                    </a:lnTo>
                    <a:lnTo>
                      <a:pt x="227" y="133"/>
                    </a:lnTo>
                    <a:lnTo>
                      <a:pt x="272" y="185"/>
                    </a:lnTo>
                    <a:lnTo>
                      <a:pt x="193" y="185"/>
                    </a:lnTo>
                    <a:lnTo>
                      <a:pt x="193" y="133"/>
                    </a:lnTo>
                    <a:lnTo>
                      <a:pt x="193" y="60"/>
                    </a:lnTo>
                    <a:lnTo>
                      <a:pt x="165" y="112"/>
                    </a:lnTo>
                    <a:lnTo>
                      <a:pt x="105" y="119"/>
                    </a:lnTo>
                    <a:lnTo>
                      <a:pt x="0" y="97"/>
                    </a:lnTo>
                    <a:lnTo>
                      <a:pt x="87" y="75"/>
                    </a:lnTo>
                    <a:lnTo>
                      <a:pt x="165" y="37"/>
                    </a:lnTo>
                    <a:lnTo>
                      <a:pt x="210"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4" name="Freeform 44">
                <a:extLst>
                  <a:ext uri="{FF2B5EF4-FFF2-40B4-BE49-F238E27FC236}">
                    <a16:creationId xmlns:a16="http://schemas.microsoft.com/office/drawing/2014/main" id="{DEE62697-ECAD-427E-9090-A8CAA6550F79}"/>
                  </a:ext>
                </a:extLst>
              </p:cNvPr>
              <p:cNvSpPr>
                <a:spLocks/>
              </p:cNvSpPr>
              <p:nvPr/>
            </p:nvSpPr>
            <p:spPr bwMode="auto">
              <a:xfrm>
                <a:off x="5034" y="218"/>
                <a:ext cx="158" cy="181"/>
              </a:xfrm>
              <a:custGeom>
                <a:avLst/>
                <a:gdLst/>
                <a:ahLst/>
                <a:cxnLst>
                  <a:cxn ang="0">
                    <a:pos x="122" y="0"/>
                  </a:cxn>
                  <a:cxn ang="0">
                    <a:pos x="263" y="0"/>
                  </a:cxn>
                  <a:cxn ang="0">
                    <a:pos x="334" y="30"/>
                  </a:cxn>
                  <a:cxn ang="0">
                    <a:pos x="394" y="126"/>
                  </a:cxn>
                  <a:cxn ang="0">
                    <a:pos x="439" y="243"/>
                  </a:cxn>
                  <a:cxn ang="0">
                    <a:pos x="474" y="362"/>
                  </a:cxn>
                  <a:cxn ang="0">
                    <a:pos x="394" y="288"/>
                  </a:cxn>
                  <a:cxn ang="0">
                    <a:pos x="334" y="140"/>
                  </a:cxn>
                  <a:cxn ang="0">
                    <a:pos x="246" y="96"/>
                  </a:cxn>
                  <a:cxn ang="0">
                    <a:pos x="141" y="96"/>
                  </a:cxn>
                  <a:cxn ang="0">
                    <a:pos x="0" y="126"/>
                  </a:cxn>
                  <a:cxn ang="0">
                    <a:pos x="35" y="74"/>
                  </a:cxn>
                  <a:cxn ang="0">
                    <a:pos x="122" y="0"/>
                  </a:cxn>
                </a:cxnLst>
                <a:rect l="0" t="0" r="r" b="b"/>
                <a:pathLst>
                  <a:path w="474" h="362">
                    <a:moveTo>
                      <a:pt x="122" y="0"/>
                    </a:moveTo>
                    <a:lnTo>
                      <a:pt x="263" y="0"/>
                    </a:lnTo>
                    <a:lnTo>
                      <a:pt x="334" y="30"/>
                    </a:lnTo>
                    <a:lnTo>
                      <a:pt x="394" y="126"/>
                    </a:lnTo>
                    <a:lnTo>
                      <a:pt x="439" y="243"/>
                    </a:lnTo>
                    <a:lnTo>
                      <a:pt x="474" y="362"/>
                    </a:lnTo>
                    <a:lnTo>
                      <a:pt x="394" y="288"/>
                    </a:lnTo>
                    <a:lnTo>
                      <a:pt x="334" y="140"/>
                    </a:lnTo>
                    <a:lnTo>
                      <a:pt x="246" y="96"/>
                    </a:lnTo>
                    <a:lnTo>
                      <a:pt x="141" y="96"/>
                    </a:lnTo>
                    <a:lnTo>
                      <a:pt x="0" y="126"/>
                    </a:lnTo>
                    <a:lnTo>
                      <a:pt x="35" y="74"/>
                    </a:lnTo>
                    <a:lnTo>
                      <a:pt x="122"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5" name="Freeform 45">
                <a:extLst>
                  <a:ext uri="{FF2B5EF4-FFF2-40B4-BE49-F238E27FC236}">
                    <a16:creationId xmlns:a16="http://schemas.microsoft.com/office/drawing/2014/main" id="{89115EF3-89B7-4B1C-9584-FA8EAD255117}"/>
                  </a:ext>
                </a:extLst>
              </p:cNvPr>
              <p:cNvSpPr>
                <a:spLocks/>
              </p:cNvSpPr>
              <p:nvPr/>
            </p:nvSpPr>
            <p:spPr bwMode="auto">
              <a:xfrm>
                <a:off x="5177" y="709"/>
                <a:ext cx="75" cy="188"/>
              </a:xfrm>
              <a:custGeom>
                <a:avLst/>
                <a:gdLst/>
                <a:ahLst/>
                <a:cxnLst>
                  <a:cxn ang="0">
                    <a:pos x="88" y="89"/>
                  </a:cxn>
                  <a:cxn ang="0">
                    <a:pos x="64" y="128"/>
                  </a:cxn>
                  <a:cxn ang="0">
                    <a:pos x="44" y="163"/>
                  </a:cxn>
                  <a:cxn ang="0">
                    <a:pos x="29" y="194"/>
                  </a:cxn>
                  <a:cxn ang="0">
                    <a:pos x="18" y="224"/>
                  </a:cxn>
                  <a:cxn ang="0">
                    <a:pos x="9" y="254"/>
                  </a:cxn>
                  <a:cxn ang="0">
                    <a:pos x="5" y="288"/>
                  </a:cxn>
                  <a:cxn ang="0">
                    <a:pos x="2" y="325"/>
                  </a:cxn>
                  <a:cxn ang="0">
                    <a:pos x="0" y="369"/>
                  </a:cxn>
                  <a:cxn ang="0">
                    <a:pos x="159" y="377"/>
                  </a:cxn>
                  <a:cxn ang="0">
                    <a:pos x="159" y="281"/>
                  </a:cxn>
                  <a:cxn ang="0">
                    <a:pos x="159" y="236"/>
                  </a:cxn>
                  <a:cxn ang="0">
                    <a:pos x="225" y="133"/>
                  </a:cxn>
                  <a:cxn ang="0">
                    <a:pos x="140" y="162"/>
                  </a:cxn>
                  <a:cxn ang="0">
                    <a:pos x="150" y="89"/>
                  </a:cxn>
                  <a:cxn ang="0">
                    <a:pos x="167" y="0"/>
                  </a:cxn>
                  <a:cxn ang="0">
                    <a:pos x="123" y="36"/>
                  </a:cxn>
                  <a:cxn ang="0">
                    <a:pos x="88" y="89"/>
                  </a:cxn>
                </a:cxnLst>
                <a:rect l="0" t="0" r="r" b="b"/>
                <a:pathLst>
                  <a:path w="225" h="377">
                    <a:moveTo>
                      <a:pt x="88" y="89"/>
                    </a:moveTo>
                    <a:lnTo>
                      <a:pt x="64" y="128"/>
                    </a:lnTo>
                    <a:lnTo>
                      <a:pt x="44" y="163"/>
                    </a:lnTo>
                    <a:lnTo>
                      <a:pt x="29" y="194"/>
                    </a:lnTo>
                    <a:lnTo>
                      <a:pt x="18" y="224"/>
                    </a:lnTo>
                    <a:lnTo>
                      <a:pt x="9" y="254"/>
                    </a:lnTo>
                    <a:lnTo>
                      <a:pt x="5" y="288"/>
                    </a:lnTo>
                    <a:lnTo>
                      <a:pt x="2" y="325"/>
                    </a:lnTo>
                    <a:lnTo>
                      <a:pt x="0" y="369"/>
                    </a:lnTo>
                    <a:lnTo>
                      <a:pt x="159" y="377"/>
                    </a:lnTo>
                    <a:lnTo>
                      <a:pt x="159" y="281"/>
                    </a:lnTo>
                    <a:lnTo>
                      <a:pt x="159" y="236"/>
                    </a:lnTo>
                    <a:lnTo>
                      <a:pt x="225" y="133"/>
                    </a:lnTo>
                    <a:lnTo>
                      <a:pt x="140" y="162"/>
                    </a:lnTo>
                    <a:lnTo>
                      <a:pt x="150" y="89"/>
                    </a:lnTo>
                    <a:lnTo>
                      <a:pt x="167" y="0"/>
                    </a:lnTo>
                    <a:lnTo>
                      <a:pt x="123" y="36"/>
                    </a:lnTo>
                    <a:lnTo>
                      <a:pt x="88" y="89"/>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6" name="Freeform 46">
                <a:extLst>
                  <a:ext uri="{FF2B5EF4-FFF2-40B4-BE49-F238E27FC236}">
                    <a16:creationId xmlns:a16="http://schemas.microsoft.com/office/drawing/2014/main" id="{F63FC908-33F5-40E7-9FC7-5AC78A93C208}"/>
                  </a:ext>
                </a:extLst>
              </p:cNvPr>
              <p:cNvSpPr>
                <a:spLocks/>
              </p:cNvSpPr>
              <p:nvPr/>
            </p:nvSpPr>
            <p:spPr bwMode="auto">
              <a:xfrm>
                <a:off x="5039" y="531"/>
                <a:ext cx="136" cy="270"/>
              </a:xfrm>
              <a:custGeom>
                <a:avLst/>
                <a:gdLst/>
                <a:ahLst/>
                <a:cxnLst>
                  <a:cxn ang="0">
                    <a:pos x="243" y="0"/>
                  </a:cxn>
                  <a:cxn ang="0">
                    <a:pos x="243" y="60"/>
                  </a:cxn>
                  <a:cxn ang="0">
                    <a:pos x="259" y="98"/>
                  </a:cxn>
                  <a:cxn ang="0">
                    <a:pos x="269" y="129"/>
                  </a:cxn>
                  <a:cxn ang="0">
                    <a:pos x="269" y="189"/>
                  </a:cxn>
                  <a:cxn ang="0">
                    <a:pos x="269" y="229"/>
                  </a:cxn>
                  <a:cxn ang="0">
                    <a:pos x="269" y="259"/>
                  </a:cxn>
                  <a:cxn ang="0">
                    <a:pos x="305" y="302"/>
                  </a:cxn>
                  <a:cxn ang="0">
                    <a:pos x="285" y="324"/>
                  </a:cxn>
                  <a:cxn ang="0">
                    <a:pos x="219" y="384"/>
                  </a:cxn>
                  <a:cxn ang="0">
                    <a:pos x="142" y="388"/>
                  </a:cxn>
                  <a:cxn ang="0">
                    <a:pos x="76" y="440"/>
                  </a:cxn>
                  <a:cxn ang="0">
                    <a:pos x="20" y="478"/>
                  </a:cxn>
                  <a:cxn ang="0">
                    <a:pos x="0" y="522"/>
                  </a:cxn>
                  <a:cxn ang="0">
                    <a:pos x="45" y="517"/>
                  </a:cxn>
                  <a:cxn ang="0">
                    <a:pos x="76" y="478"/>
                  </a:cxn>
                  <a:cxn ang="0">
                    <a:pos x="91" y="448"/>
                  </a:cxn>
                  <a:cxn ang="0">
                    <a:pos x="137" y="444"/>
                  </a:cxn>
                  <a:cxn ang="0">
                    <a:pos x="127" y="478"/>
                  </a:cxn>
                  <a:cxn ang="0">
                    <a:pos x="127" y="508"/>
                  </a:cxn>
                  <a:cxn ang="0">
                    <a:pos x="173" y="538"/>
                  </a:cxn>
                  <a:cxn ang="0">
                    <a:pos x="183" y="517"/>
                  </a:cxn>
                  <a:cxn ang="0">
                    <a:pos x="157" y="504"/>
                  </a:cxn>
                  <a:cxn ang="0">
                    <a:pos x="157" y="465"/>
                  </a:cxn>
                  <a:cxn ang="0">
                    <a:pos x="203" y="435"/>
                  </a:cxn>
                  <a:cxn ang="0">
                    <a:pos x="243" y="435"/>
                  </a:cxn>
                  <a:cxn ang="0">
                    <a:pos x="275" y="435"/>
                  </a:cxn>
                  <a:cxn ang="0">
                    <a:pos x="275" y="400"/>
                  </a:cxn>
                  <a:cxn ang="0">
                    <a:pos x="296" y="367"/>
                  </a:cxn>
                  <a:cxn ang="0">
                    <a:pos x="335" y="345"/>
                  </a:cxn>
                  <a:cxn ang="0">
                    <a:pos x="381" y="367"/>
                  </a:cxn>
                  <a:cxn ang="0">
                    <a:pos x="387" y="319"/>
                  </a:cxn>
                  <a:cxn ang="0">
                    <a:pos x="361" y="269"/>
                  </a:cxn>
                  <a:cxn ang="0">
                    <a:pos x="335" y="255"/>
                  </a:cxn>
                  <a:cxn ang="0">
                    <a:pos x="361" y="225"/>
                  </a:cxn>
                  <a:cxn ang="0">
                    <a:pos x="407" y="225"/>
                  </a:cxn>
                  <a:cxn ang="0">
                    <a:pos x="407" y="189"/>
                  </a:cxn>
                  <a:cxn ang="0">
                    <a:pos x="351" y="189"/>
                  </a:cxn>
                  <a:cxn ang="0">
                    <a:pos x="327" y="189"/>
                  </a:cxn>
                  <a:cxn ang="0">
                    <a:pos x="327" y="163"/>
                  </a:cxn>
                  <a:cxn ang="0">
                    <a:pos x="345" y="116"/>
                  </a:cxn>
                  <a:cxn ang="0">
                    <a:pos x="309" y="141"/>
                  </a:cxn>
                  <a:cxn ang="0">
                    <a:pos x="299" y="116"/>
                  </a:cxn>
                  <a:cxn ang="0">
                    <a:pos x="299" y="86"/>
                  </a:cxn>
                  <a:cxn ang="0">
                    <a:pos x="289" y="13"/>
                  </a:cxn>
                  <a:cxn ang="0">
                    <a:pos x="243" y="0"/>
                  </a:cxn>
                </a:cxnLst>
                <a:rect l="0" t="0" r="r" b="b"/>
                <a:pathLst>
                  <a:path w="407" h="538">
                    <a:moveTo>
                      <a:pt x="243" y="0"/>
                    </a:moveTo>
                    <a:lnTo>
                      <a:pt x="243" y="60"/>
                    </a:lnTo>
                    <a:lnTo>
                      <a:pt x="259" y="98"/>
                    </a:lnTo>
                    <a:lnTo>
                      <a:pt x="269" y="129"/>
                    </a:lnTo>
                    <a:lnTo>
                      <a:pt x="269" y="189"/>
                    </a:lnTo>
                    <a:lnTo>
                      <a:pt x="269" y="229"/>
                    </a:lnTo>
                    <a:lnTo>
                      <a:pt x="269" y="259"/>
                    </a:lnTo>
                    <a:lnTo>
                      <a:pt x="305" y="302"/>
                    </a:lnTo>
                    <a:lnTo>
                      <a:pt x="285" y="324"/>
                    </a:lnTo>
                    <a:lnTo>
                      <a:pt x="219" y="384"/>
                    </a:lnTo>
                    <a:lnTo>
                      <a:pt x="142" y="388"/>
                    </a:lnTo>
                    <a:lnTo>
                      <a:pt x="76" y="440"/>
                    </a:lnTo>
                    <a:lnTo>
                      <a:pt x="20" y="478"/>
                    </a:lnTo>
                    <a:lnTo>
                      <a:pt x="0" y="522"/>
                    </a:lnTo>
                    <a:lnTo>
                      <a:pt x="45" y="517"/>
                    </a:lnTo>
                    <a:lnTo>
                      <a:pt x="76" y="478"/>
                    </a:lnTo>
                    <a:lnTo>
                      <a:pt x="91" y="448"/>
                    </a:lnTo>
                    <a:lnTo>
                      <a:pt x="137" y="444"/>
                    </a:lnTo>
                    <a:lnTo>
                      <a:pt x="127" y="478"/>
                    </a:lnTo>
                    <a:lnTo>
                      <a:pt x="127" y="508"/>
                    </a:lnTo>
                    <a:lnTo>
                      <a:pt x="173" y="538"/>
                    </a:lnTo>
                    <a:lnTo>
                      <a:pt x="183" y="517"/>
                    </a:lnTo>
                    <a:lnTo>
                      <a:pt x="157" y="504"/>
                    </a:lnTo>
                    <a:lnTo>
                      <a:pt x="157" y="465"/>
                    </a:lnTo>
                    <a:lnTo>
                      <a:pt x="203" y="435"/>
                    </a:lnTo>
                    <a:lnTo>
                      <a:pt x="243" y="435"/>
                    </a:lnTo>
                    <a:lnTo>
                      <a:pt x="275" y="435"/>
                    </a:lnTo>
                    <a:lnTo>
                      <a:pt x="275" y="400"/>
                    </a:lnTo>
                    <a:lnTo>
                      <a:pt x="296" y="367"/>
                    </a:lnTo>
                    <a:lnTo>
                      <a:pt x="335" y="345"/>
                    </a:lnTo>
                    <a:lnTo>
                      <a:pt x="381" y="367"/>
                    </a:lnTo>
                    <a:lnTo>
                      <a:pt x="387" y="319"/>
                    </a:lnTo>
                    <a:lnTo>
                      <a:pt x="361" y="269"/>
                    </a:lnTo>
                    <a:lnTo>
                      <a:pt x="335" y="255"/>
                    </a:lnTo>
                    <a:lnTo>
                      <a:pt x="361" y="225"/>
                    </a:lnTo>
                    <a:lnTo>
                      <a:pt x="407" y="225"/>
                    </a:lnTo>
                    <a:lnTo>
                      <a:pt x="407" y="189"/>
                    </a:lnTo>
                    <a:lnTo>
                      <a:pt x="351" y="189"/>
                    </a:lnTo>
                    <a:lnTo>
                      <a:pt x="327" y="189"/>
                    </a:lnTo>
                    <a:lnTo>
                      <a:pt x="327" y="163"/>
                    </a:lnTo>
                    <a:lnTo>
                      <a:pt x="345" y="116"/>
                    </a:lnTo>
                    <a:lnTo>
                      <a:pt x="309" y="141"/>
                    </a:lnTo>
                    <a:lnTo>
                      <a:pt x="299" y="116"/>
                    </a:lnTo>
                    <a:lnTo>
                      <a:pt x="299" y="86"/>
                    </a:lnTo>
                    <a:lnTo>
                      <a:pt x="289" y="13"/>
                    </a:lnTo>
                    <a:lnTo>
                      <a:pt x="243" y="0"/>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7" name="Rectangle 47">
                <a:extLst>
                  <a:ext uri="{FF2B5EF4-FFF2-40B4-BE49-F238E27FC236}">
                    <a16:creationId xmlns:a16="http://schemas.microsoft.com/office/drawing/2014/main" id="{C8FFE9C0-F74C-4054-AA38-278DE81D3163}"/>
                  </a:ext>
                </a:extLst>
              </p:cNvPr>
              <p:cNvSpPr>
                <a:spLocks noChangeArrowheads="1"/>
              </p:cNvSpPr>
              <p:nvPr/>
            </p:nvSpPr>
            <p:spPr bwMode="auto">
              <a:xfrm>
                <a:off x="5360" y="873"/>
                <a:ext cx="254" cy="30"/>
              </a:xfrm>
              <a:prstGeom prst="rect">
                <a:avLst/>
              </a:prstGeom>
              <a:solidFill>
                <a:srgbClr val="077ABA"/>
              </a:solid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8" name="Freeform 48">
                <a:extLst>
                  <a:ext uri="{FF2B5EF4-FFF2-40B4-BE49-F238E27FC236}">
                    <a16:creationId xmlns:a16="http://schemas.microsoft.com/office/drawing/2014/main" id="{94D2ED9F-2D25-470D-81CC-6EC8AFBC23FC}"/>
                  </a:ext>
                </a:extLst>
              </p:cNvPr>
              <p:cNvSpPr>
                <a:spLocks/>
              </p:cNvSpPr>
              <p:nvPr/>
            </p:nvSpPr>
            <p:spPr bwMode="auto">
              <a:xfrm>
                <a:off x="5240" y="386"/>
                <a:ext cx="44" cy="131"/>
              </a:xfrm>
              <a:custGeom>
                <a:avLst/>
                <a:gdLst/>
                <a:ahLst/>
                <a:cxnLst>
                  <a:cxn ang="0">
                    <a:pos x="0" y="0"/>
                  </a:cxn>
                  <a:cxn ang="0">
                    <a:pos x="12" y="72"/>
                  </a:cxn>
                  <a:cxn ang="0">
                    <a:pos x="45" y="120"/>
                  </a:cxn>
                  <a:cxn ang="0">
                    <a:pos x="45" y="162"/>
                  </a:cxn>
                  <a:cxn ang="0">
                    <a:pos x="72" y="226"/>
                  </a:cxn>
                  <a:cxn ang="0">
                    <a:pos x="91" y="238"/>
                  </a:cxn>
                  <a:cxn ang="0">
                    <a:pos x="91" y="263"/>
                  </a:cxn>
                  <a:cxn ang="0">
                    <a:pos x="133" y="263"/>
                  </a:cxn>
                  <a:cxn ang="0">
                    <a:pos x="114" y="216"/>
                  </a:cxn>
                  <a:cxn ang="0">
                    <a:pos x="80" y="168"/>
                  </a:cxn>
                  <a:cxn ang="0">
                    <a:pos x="84" y="124"/>
                  </a:cxn>
                  <a:cxn ang="0">
                    <a:pos x="35" y="80"/>
                  </a:cxn>
                  <a:cxn ang="0">
                    <a:pos x="19" y="41"/>
                  </a:cxn>
                  <a:cxn ang="0">
                    <a:pos x="0" y="0"/>
                  </a:cxn>
                </a:cxnLst>
                <a:rect l="0" t="0" r="r" b="b"/>
                <a:pathLst>
                  <a:path w="133" h="263">
                    <a:moveTo>
                      <a:pt x="0" y="0"/>
                    </a:moveTo>
                    <a:lnTo>
                      <a:pt x="12" y="72"/>
                    </a:lnTo>
                    <a:lnTo>
                      <a:pt x="45" y="120"/>
                    </a:lnTo>
                    <a:lnTo>
                      <a:pt x="45" y="162"/>
                    </a:lnTo>
                    <a:lnTo>
                      <a:pt x="72" y="226"/>
                    </a:lnTo>
                    <a:lnTo>
                      <a:pt x="91" y="238"/>
                    </a:lnTo>
                    <a:lnTo>
                      <a:pt x="91" y="263"/>
                    </a:lnTo>
                    <a:lnTo>
                      <a:pt x="133" y="263"/>
                    </a:lnTo>
                    <a:lnTo>
                      <a:pt x="114" y="216"/>
                    </a:lnTo>
                    <a:lnTo>
                      <a:pt x="80" y="168"/>
                    </a:lnTo>
                    <a:lnTo>
                      <a:pt x="84" y="124"/>
                    </a:lnTo>
                    <a:lnTo>
                      <a:pt x="35" y="80"/>
                    </a:lnTo>
                    <a:lnTo>
                      <a:pt x="19" y="41"/>
                    </a:lnTo>
                    <a:lnTo>
                      <a:pt x="0" y="0"/>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grpSp>
      <p:sp>
        <p:nvSpPr>
          <p:cNvPr id="49" name="Rectangle 48">
            <a:extLst>
              <a:ext uri="{FF2B5EF4-FFF2-40B4-BE49-F238E27FC236}">
                <a16:creationId xmlns:a16="http://schemas.microsoft.com/office/drawing/2014/main" id="{1708B321-439C-4A36-93E2-185D3FABAD34}"/>
              </a:ext>
            </a:extLst>
          </p:cNvPr>
          <p:cNvSpPr/>
          <p:nvPr/>
        </p:nvSpPr>
        <p:spPr>
          <a:xfrm>
            <a:off x="4038600" y="5334000"/>
            <a:ext cx="762000" cy="228600"/>
          </a:xfrm>
          <a:prstGeom prst="rect">
            <a:avLst/>
          </a:prstGeo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Franklin Gothic Book"/>
              <a:ea typeface="+mn-ea"/>
              <a:cs typeface="+mn-cs"/>
            </a:endParaRPr>
          </a:p>
        </p:txBody>
      </p:sp>
      <p:grpSp>
        <p:nvGrpSpPr>
          <p:cNvPr id="50" name="Group 14">
            <a:extLst>
              <a:ext uri="{FF2B5EF4-FFF2-40B4-BE49-F238E27FC236}">
                <a16:creationId xmlns:a16="http://schemas.microsoft.com/office/drawing/2014/main" id="{81CDB47A-C8CE-49B5-A1A6-AE6E96A0B872}"/>
              </a:ext>
            </a:extLst>
          </p:cNvPr>
          <p:cNvGrpSpPr>
            <a:grpSpLocks/>
          </p:cNvGrpSpPr>
          <p:nvPr/>
        </p:nvGrpSpPr>
        <p:grpSpPr bwMode="auto">
          <a:xfrm>
            <a:off x="4572001" y="4509192"/>
            <a:ext cx="585788" cy="1095375"/>
            <a:chOff x="4659" y="345"/>
            <a:chExt cx="369" cy="690"/>
          </a:xfrm>
        </p:grpSpPr>
        <p:sp>
          <p:nvSpPr>
            <p:cNvPr id="51" name="Freeform 15">
              <a:extLst>
                <a:ext uri="{FF2B5EF4-FFF2-40B4-BE49-F238E27FC236}">
                  <a16:creationId xmlns:a16="http://schemas.microsoft.com/office/drawing/2014/main" id="{31FBA074-87C8-4CB0-A15C-E4CA6E316C4A}"/>
                </a:ext>
              </a:extLst>
            </p:cNvPr>
            <p:cNvSpPr>
              <a:spLocks/>
            </p:cNvSpPr>
            <p:nvPr/>
          </p:nvSpPr>
          <p:spPr bwMode="auto">
            <a:xfrm>
              <a:off x="4708" y="602"/>
              <a:ext cx="310" cy="414"/>
            </a:xfrm>
            <a:custGeom>
              <a:avLst/>
              <a:gdLst/>
              <a:ahLst/>
              <a:cxnLst>
                <a:cxn ang="0">
                  <a:pos x="265" y="528"/>
                </a:cxn>
                <a:cxn ang="0">
                  <a:pos x="110" y="521"/>
                </a:cxn>
                <a:cxn ang="0">
                  <a:pos x="36" y="436"/>
                </a:cxn>
                <a:cxn ang="0">
                  <a:pos x="147" y="460"/>
                </a:cxn>
                <a:cxn ang="0">
                  <a:pos x="65" y="352"/>
                </a:cxn>
                <a:cxn ang="0">
                  <a:pos x="46" y="159"/>
                </a:cxn>
                <a:cxn ang="0">
                  <a:pos x="93" y="190"/>
                </a:cxn>
                <a:cxn ang="0">
                  <a:pos x="147" y="228"/>
                </a:cxn>
                <a:cxn ang="0">
                  <a:pos x="147" y="183"/>
                </a:cxn>
                <a:cxn ang="0">
                  <a:pos x="147" y="90"/>
                </a:cxn>
                <a:cxn ang="0">
                  <a:pos x="211" y="136"/>
                </a:cxn>
                <a:cxn ang="0">
                  <a:pos x="311" y="152"/>
                </a:cxn>
                <a:cxn ang="0">
                  <a:pos x="357" y="98"/>
                </a:cxn>
                <a:cxn ang="0">
                  <a:pos x="385" y="144"/>
                </a:cxn>
                <a:cxn ang="0">
                  <a:pos x="393" y="228"/>
                </a:cxn>
                <a:cxn ang="0">
                  <a:pos x="484" y="259"/>
                </a:cxn>
                <a:cxn ang="0">
                  <a:pos x="521" y="174"/>
                </a:cxn>
                <a:cxn ang="0">
                  <a:pos x="603" y="0"/>
                </a:cxn>
                <a:cxn ang="0">
                  <a:pos x="649" y="82"/>
                </a:cxn>
                <a:cxn ang="0">
                  <a:pos x="649" y="159"/>
                </a:cxn>
                <a:cxn ang="0">
                  <a:pos x="786" y="183"/>
                </a:cxn>
                <a:cxn ang="0">
                  <a:pos x="850" y="90"/>
                </a:cxn>
                <a:cxn ang="0">
                  <a:pos x="932" y="144"/>
                </a:cxn>
                <a:cxn ang="0">
                  <a:pos x="923" y="221"/>
                </a:cxn>
                <a:cxn ang="0">
                  <a:pos x="832" y="305"/>
                </a:cxn>
                <a:cxn ang="0">
                  <a:pos x="923" y="313"/>
                </a:cxn>
                <a:cxn ang="0">
                  <a:pos x="923" y="390"/>
                </a:cxn>
                <a:cxn ang="0">
                  <a:pos x="814" y="436"/>
                </a:cxn>
                <a:cxn ang="0">
                  <a:pos x="860" y="474"/>
                </a:cxn>
                <a:cxn ang="0">
                  <a:pos x="904" y="521"/>
                </a:cxn>
                <a:cxn ang="0">
                  <a:pos x="822" y="551"/>
                </a:cxn>
                <a:cxn ang="0">
                  <a:pos x="658" y="551"/>
                </a:cxn>
                <a:cxn ang="0">
                  <a:pos x="768" y="643"/>
                </a:cxn>
                <a:cxn ang="0">
                  <a:pos x="795" y="744"/>
                </a:cxn>
                <a:cxn ang="0">
                  <a:pos x="667" y="667"/>
                </a:cxn>
                <a:cxn ang="0">
                  <a:pos x="667" y="767"/>
                </a:cxn>
                <a:cxn ang="0">
                  <a:pos x="667" y="828"/>
                </a:cxn>
                <a:cxn ang="0">
                  <a:pos x="582" y="828"/>
                </a:cxn>
                <a:cxn ang="0">
                  <a:pos x="511" y="713"/>
                </a:cxn>
                <a:cxn ang="0">
                  <a:pos x="475" y="782"/>
                </a:cxn>
                <a:cxn ang="0">
                  <a:pos x="457" y="728"/>
                </a:cxn>
                <a:cxn ang="0">
                  <a:pos x="357" y="782"/>
                </a:cxn>
                <a:cxn ang="0">
                  <a:pos x="357" y="674"/>
                </a:cxn>
                <a:cxn ang="0">
                  <a:pos x="257" y="706"/>
                </a:cxn>
                <a:cxn ang="0">
                  <a:pos x="0" y="736"/>
                </a:cxn>
                <a:cxn ang="0">
                  <a:pos x="74" y="659"/>
                </a:cxn>
                <a:cxn ang="0">
                  <a:pos x="265" y="528"/>
                </a:cxn>
              </a:cxnLst>
              <a:rect l="0" t="0" r="r" b="b"/>
              <a:pathLst>
                <a:path w="932" h="828">
                  <a:moveTo>
                    <a:pt x="265" y="528"/>
                  </a:moveTo>
                  <a:lnTo>
                    <a:pt x="110" y="521"/>
                  </a:lnTo>
                  <a:lnTo>
                    <a:pt x="36" y="436"/>
                  </a:lnTo>
                  <a:lnTo>
                    <a:pt x="147" y="460"/>
                  </a:lnTo>
                  <a:lnTo>
                    <a:pt x="65" y="352"/>
                  </a:lnTo>
                  <a:lnTo>
                    <a:pt x="46" y="159"/>
                  </a:lnTo>
                  <a:lnTo>
                    <a:pt x="93" y="190"/>
                  </a:lnTo>
                  <a:lnTo>
                    <a:pt x="147" y="228"/>
                  </a:lnTo>
                  <a:lnTo>
                    <a:pt x="147" y="183"/>
                  </a:lnTo>
                  <a:lnTo>
                    <a:pt x="147" y="90"/>
                  </a:lnTo>
                  <a:lnTo>
                    <a:pt x="211" y="136"/>
                  </a:lnTo>
                  <a:lnTo>
                    <a:pt x="311" y="152"/>
                  </a:lnTo>
                  <a:lnTo>
                    <a:pt x="357" y="98"/>
                  </a:lnTo>
                  <a:lnTo>
                    <a:pt x="385" y="144"/>
                  </a:lnTo>
                  <a:lnTo>
                    <a:pt x="393" y="228"/>
                  </a:lnTo>
                  <a:lnTo>
                    <a:pt x="484" y="259"/>
                  </a:lnTo>
                  <a:lnTo>
                    <a:pt x="521" y="174"/>
                  </a:lnTo>
                  <a:lnTo>
                    <a:pt x="603" y="0"/>
                  </a:lnTo>
                  <a:lnTo>
                    <a:pt x="649" y="82"/>
                  </a:lnTo>
                  <a:lnTo>
                    <a:pt x="649" y="159"/>
                  </a:lnTo>
                  <a:lnTo>
                    <a:pt x="786" y="183"/>
                  </a:lnTo>
                  <a:lnTo>
                    <a:pt x="850" y="90"/>
                  </a:lnTo>
                  <a:lnTo>
                    <a:pt x="932" y="144"/>
                  </a:lnTo>
                  <a:lnTo>
                    <a:pt x="923" y="221"/>
                  </a:lnTo>
                  <a:lnTo>
                    <a:pt x="832" y="305"/>
                  </a:lnTo>
                  <a:lnTo>
                    <a:pt x="923" y="313"/>
                  </a:lnTo>
                  <a:lnTo>
                    <a:pt x="923" y="390"/>
                  </a:lnTo>
                  <a:lnTo>
                    <a:pt x="814" y="436"/>
                  </a:lnTo>
                  <a:lnTo>
                    <a:pt x="860" y="474"/>
                  </a:lnTo>
                  <a:lnTo>
                    <a:pt x="904" y="521"/>
                  </a:lnTo>
                  <a:lnTo>
                    <a:pt x="822" y="551"/>
                  </a:lnTo>
                  <a:lnTo>
                    <a:pt x="658" y="551"/>
                  </a:lnTo>
                  <a:lnTo>
                    <a:pt x="768" y="643"/>
                  </a:lnTo>
                  <a:lnTo>
                    <a:pt x="795" y="744"/>
                  </a:lnTo>
                  <a:lnTo>
                    <a:pt x="667" y="667"/>
                  </a:lnTo>
                  <a:lnTo>
                    <a:pt x="667" y="767"/>
                  </a:lnTo>
                  <a:lnTo>
                    <a:pt x="667" y="828"/>
                  </a:lnTo>
                  <a:lnTo>
                    <a:pt x="582" y="828"/>
                  </a:lnTo>
                  <a:lnTo>
                    <a:pt x="511" y="713"/>
                  </a:lnTo>
                  <a:lnTo>
                    <a:pt x="475" y="782"/>
                  </a:lnTo>
                  <a:lnTo>
                    <a:pt x="457" y="728"/>
                  </a:lnTo>
                  <a:lnTo>
                    <a:pt x="357" y="782"/>
                  </a:lnTo>
                  <a:lnTo>
                    <a:pt x="357" y="674"/>
                  </a:lnTo>
                  <a:lnTo>
                    <a:pt x="257" y="706"/>
                  </a:lnTo>
                  <a:lnTo>
                    <a:pt x="0" y="736"/>
                  </a:lnTo>
                  <a:lnTo>
                    <a:pt x="74" y="659"/>
                  </a:lnTo>
                  <a:lnTo>
                    <a:pt x="265" y="528"/>
                  </a:lnTo>
                  <a:close/>
                </a:path>
              </a:pathLst>
            </a:custGeom>
            <a:solidFill>
              <a:srgbClr val="289EE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52" name="Freeform 16">
              <a:extLst>
                <a:ext uri="{FF2B5EF4-FFF2-40B4-BE49-F238E27FC236}">
                  <a16:creationId xmlns:a16="http://schemas.microsoft.com/office/drawing/2014/main" id="{049B3F3A-9577-4B82-AA7C-ED2C92EE0098}"/>
                </a:ext>
              </a:extLst>
            </p:cNvPr>
            <p:cNvSpPr>
              <a:spLocks/>
            </p:cNvSpPr>
            <p:nvPr/>
          </p:nvSpPr>
          <p:spPr bwMode="auto">
            <a:xfrm>
              <a:off x="4760" y="724"/>
              <a:ext cx="204" cy="196"/>
            </a:xfrm>
            <a:custGeom>
              <a:avLst/>
              <a:gdLst/>
              <a:ahLst/>
              <a:cxnLst>
                <a:cxn ang="0">
                  <a:pos x="365" y="57"/>
                </a:cxn>
                <a:cxn ang="0">
                  <a:pos x="483" y="0"/>
                </a:cxn>
                <a:cxn ang="0">
                  <a:pos x="483" y="77"/>
                </a:cxn>
                <a:cxn ang="0">
                  <a:pos x="567" y="31"/>
                </a:cxn>
                <a:cxn ang="0">
                  <a:pos x="567" y="85"/>
                </a:cxn>
                <a:cxn ang="0">
                  <a:pos x="493" y="169"/>
                </a:cxn>
                <a:cxn ang="0">
                  <a:pos x="603" y="123"/>
                </a:cxn>
                <a:cxn ang="0">
                  <a:pos x="557" y="200"/>
                </a:cxn>
                <a:cxn ang="0">
                  <a:pos x="612" y="230"/>
                </a:cxn>
                <a:cxn ang="0">
                  <a:pos x="557" y="246"/>
                </a:cxn>
                <a:cxn ang="0">
                  <a:pos x="495" y="288"/>
                </a:cxn>
                <a:cxn ang="0">
                  <a:pos x="439" y="307"/>
                </a:cxn>
                <a:cxn ang="0">
                  <a:pos x="475" y="385"/>
                </a:cxn>
                <a:cxn ang="0">
                  <a:pos x="393" y="361"/>
                </a:cxn>
                <a:cxn ang="0">
                  <a:pos x="328" y="277"/>
                </a:cxn>
                <a:cxn ang="0">
                  <a:pos x="328" y="354"/>
                </a:cxn>
                <a:cxn ang="0">
                  <a:pos x="273" y="392"/>
                </a:cxn>
                <a:cxn ang="0">
                  <a:pos x="273" y="307"/>
                </a:cxn>
                <a:cxn ang="0">
                  <a:pos x="183" y="377"/>
                </a:cxn>
                <a:cxn ang="0">
                  <a:pos x="109" y="385"/>
                </a:cxn>
                <a:cxn ang="0">
                  <a:pos x="201" y="293"/>
                </a:cxn>
                <a:cxn ang="0">
                  <a:pos x="0" y="216"/>
                </a:cxn>
                <a:cxn ang="0">
                  <a:pos x="137" y="185"/>
                </a:cxn>
                <a:cxn ang="0">
                  <a:pos x="36" y="85"/>
                </a:cxn>
                <a:cxn ang="0">
                  <a:pos x="118" y="99"/>
                </a:cxn>
                <a:cxn ang="0">
                  <a:pos x="118" y="7"/>
                </a:cxn>
                <a:cxn ang="0">
                  <a:pos x="229" y="123"/>
                </a:cxn>
                <a:cxn ang="0">
                  <a:pos x="237" y="54"/>
                </a:cxn>
                <a:cxn ang="0">
                  <a:pos x="308" y="50"/>
                </a:cxn>
                <a:cxn ang="0">
                  <a:pos x="365" y="57"/>
                </a:cxn>
              </a:cxnLst>
              <a:rect l="0" t="0" r="r" b="b"/>
              <a:pathLst>
                <a:path w="612" h="392">
                  <a:moveTo>
                    <a:pt x="365" y="57"/>
                  </a:moveTo>
                  <a:lnTo>
                    <a:pt x="483" y="0"/>
                  </a:lnTo>
                  <a:lnTo>
                    <a:pt x="483" y="77"/>
                  </a:lnTo>
                  <a:lnTo>
                    <a:pt x="567" y="31"/>
                  </a:lnTo>
                  <a:lnTo>
                    <a:pt x="567" y="85"/>
                  </a:lnTo>
                  <a:lnTo>
                    <a:pt x="493" y="169"/>
                  </a:lnTo>
                  <a:lnTo>
                    <a:pt x="603" y="123"/>
                  </a:lnTo>
                  <a:lnTo>
                    <a:pt x="557" y="200"/>
                  </a:lnTo>
                  <a:lnTo>
                    <a:pt x="612" y="230"/>
                  </a:lnTo>
                  <a:lnTo>
                    <a:pt x="557" y="246"/>
                  </a:lnTo>
                  <a:lnTo>
                    <a:pt x="495" y="288"/>
                  </a:lnTo>
                  <a:lnTo>
                    <a:pt x="439" y="307"/>
                  </a:lnTo>
                  <a:lnTo>
                    <a:pt x="475" y="385"/>
                  </a:lnTo>
                  <a:lnTo>
                    <a:pt x="393" y="361"/>
                  </a:lnTo>
                  <a:lnTo>
                    <a:pt x="328" y="277"/>
                  </a:lnTo>
                  <a:lnTo>
                    <a:pt x="328" y="354"/>
                  </a:lnTo>
                  <a:lnTo>
                    <a:pt x="273" y="392"/>
                  </a:lnTo>
                  <a:lnTo>
                    <a:pt x="273" y="307"/>
                  </a:lnTo>
                  <a:lnTo>
                    <a:pt x="183" y="377"/>
                  </a:lnTo>
                  <a:lnTo>
                    <a:pt x="109" y="385"/>
                  </a:lnTo>
                  <a:lnTo>
                    <a:pt x="201" y="293"/>
                  </a:lnTo>
                  <a:lnTo>
                    <a:pt x="0" y="216"/>
                  </a:lnTo>
                  <a:lnTo>
                    <a:pt x="137" y="185"/>
                  </a:lnTo>
                  <a:lnTo>
                    <a:pt x="36" y="85"/>
                  </a:lnTo>
                  <a:lnTo>
                    <a:pt x="118" y="99"/>
                  </a:lnTo>
                  <a:lnTo>
                    <a:pt x="118" y="7"/>
                  </a:lnTo>
                  <a:lnTo>
                    <a:pt x="229" y="123"/>
                  </a:lnTo>
                  <a:lnTo>
                    <a:pt x="237" y="54"/>
                  </a:lnTo>
                  <a:lnTo>
                    <a:pt x="308" y="50"/>
                  </a:lnTo>
                  <a:lnTo>
                    <a:pt x="365" y="57"/>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53" name="Freeform 17">
              <a:extLst>
                <a:ext uri="{FF2B5EF4-FFF2-40B4-BE49-F238E27FC236}">
                  <a16:creationId xmlns:a16="http://schemas.microsoft.com/office/drawing/2014/main" id="{E9AA1D65-E833-40D9-B9D5-A05969784D9F}"/>
                </a:ext>
              </a:extLst>
            </p:cNvPr>
            <p:cNvSpPr>
              <a:spLocks/>
            </p:cNvSpPr>
            <p:nvPr/>
          </p:nvSpPr>
          <p:spPr bwMode="auto">
            <a:xfrm>
              <a:off x="4819" y="758"/>
              <a:ext cx="114" cy="142"/>
            </a:xfrm>
            <a:custGeom>
              <a:avLst/>
              <a:gdLst/>
              <a:ahLst/>
              <a:cxnLst>
                <a:cxn ang="0">
                  <a:pos x="64" y="175"/>
                </a:cxn>
                <a:cxn ang="0">
                  <a:pos x="0" y="115"/>
                </a:cxn>
                <a:cxn ang="0">
                  <a:pos x="71" y="127"/>
                </a:cxn>
                <a:cxn ang="0">
                  <a:pos x="71" y="55"/>
                </a:cxn>
                <a:cxn ang="0">
                  <a:pos x="85" y="0"/>
                </a:cxn>
                <a:cxn ang="0">
                  <a:pos x="121" y="67"/>
                </a:cxn>
                <a:cxn ang="0">
                  <a:pos x="164" y="12"/>
                </a:cxn>
                <a:cxn ang="0">
                  <a:pos x="164" y="79"/>
                </a:cxn>
                <a:cxn ang="0">
                  <a:pos x="242" y="31"/>
                </a:cxn>
                <a:cxn ang="0">
                  <a:pos x="321" y="25"/>
                </a:cxn>
                <a:cxn ang="0">
                  <a:pos x="229" y="73"/>
                </a:cxn>
                <a:cxn ang="0">
                  <a:pos x="229" y="139"/>
                </a:cxn>
                <a:cxn ang="0">
                  <a:pos x="314" y="109"/>
                </a:cxn>
                <a:cxn ang="0">
                  <a:pos x="292" y="157"/>
                </a:cxn>
                <a:cxn ang="0">
                  <a:pos x="343" y="163"/>
                </a:cxn>
                <a:cxn ang="0">
                  <a:pos x="256" y="187"/>
                </a:cxn>
                <a:cxn ang="0">
                  <a:pos x="321" y="283"/>
                </a:cxn>
                <a:cxn ang="0">
                  <a:pos x="229" y="235"/>
                </a:cxn>
                <a:cxn ang="0">
                  <a:pos x="229" y="265"/>
                </a:cxn>
                <a:cxn ang="0">
                  <a:pos x="164" y="229"/>
                </a:cxn>
                <a:cxn ang="0">
                  <a:pos x="164" y="175"/>
                </a:cxn>
                <a:cxn ang="0">
                  <a:pos x="107" y="235"/>
                </a:cxn>
                <a:cxn ang="0">
                  <a:pos x="36" y="253"/>
                </a:cxn>
                <a:cxn ang="0">
                  <a:pos x="64" y="175"/>
                </a:cxn>
              </a:cxnLst>
              <a:rect l="0" t="0" r="r" b="b"/>
              <a:pathLst>
                <a:path w="343" h="283">
                  <a:moveTo>
                    <a:pt x="64" y="175"/>
                  </a:moveTo>
                  <a:lnTo>
                    <a:pt x="0" y="115"/>
                  </a:lnTo>
                  <a:lnTo>
                    <a:pt x="71" y="127"/>
                  </a:lnTo>
                  <a:lnTo>
                    <a:pt x="71" y="55"/>
                  </a:lnTo>
                  <a:lnTo>
                    <a:pt x="85" y="0"/>
                  </a:lnTo>
                  <a:lnTo>
                    <a:pt x="121" y="67"/>
                  </a:lnTo>
                  <a:lnTo>
                    <a:pt x="164" y="12"/>
                  </a:lnTo>
                  <a:lnTo>
                    <a:pt x="164" y="79"/>
                  </a:lnTo>
                  <a:lnTo>
                    <a:pt x="242" y="31"/>
                  </a:lnTo>
                  <a:lnTo>
                    <a:pt x="321" y="25"/>
                  </a:lnTo>
                  <a:lnTo>
                    <a:pt x="229" y="73"/>
                  </a:lnTo>
                  <a:lnTo>
                    <a:pt x="229" y="139"/>
                  </a:lnTo>
                  <a:lnTo>
                    <a:pt x="314" y="109"/>
                  </a:lnTo>
                  <a:lnTo>
                    <a:pt x="292" y="157"/>
                  </a:lnTo>
                  <a:lnTo>
                    <a:pt x="343" y="163"/>
                  </a:lnTo>
                  <a:lnTo>
                    <a:pt x="256" y="187"/>
                  </a:lnTo>
                  <a:lnTo>
                    <a:pt x="321" y="283"/>
                  </a:lnTo>
                  <a:lnTo>
                    <a:pt x="229" y="235"/>
                  </a:lnTo>
                  <a:lnTo>
                    <a:pt x="229" y="265"/>
                  </a:lnTo>
                  <a:lnTo>
                    <a:pt x="164" y="229"/>
                  </a:lnTo>
                  <a:lnTo>
                    <a:pt x="164" y="175"/>
                  </a:lnTo>
                  <a:lnTo>
                    <a:pt x="107" y="235"/>
                  </a:lnTo>
                  <a:lnTo>
                    <a:pt x="36" y="253"/>
                  </a:lnTo>
                  <a:lnTo>
                    <a:pt x="64" y="175"/>
                  </a:lnTo>
                  <a:close/>
                </a:path>
              </a:pathLst>
            </a:custGeom>
            <a:solidFill>
              <a:srgbClr val="99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54" name="Rectangle 18">
              <a:extLst>
                <a:ext uri="{FF2B5EF4-FFF2-40B4-BE49-F238E27FC236}">
                  <a16:creationId xmlns:a16="http://schemas.microsoft.com/office/drawing/2014/main" id="{40D26AE9-CEC1-4D11-9B55-653305BF0207}"/>
                </a:ext>
              </a:extLst>
            </p:cNvPr>
            <p:cNvSpPr>
              <a:spLocks noChangeArrowheads="1"/>
            </p:cNvSpPr>
            <p:nvPr/>
          </p:nvSpPr>
          <p:spPr bwMode="auto">
            <a:xfrm>
              <a:off x="4659" y="872"/>
              <a:ext cx="76" cy="32"/>
            </a:xfrm>
            <a:prstGeom prst="rect">
              <a:avLst/>
            </a:prstGeom>
            <a:solidFill>
              <a:srgbClr val="077ABA"/>
            </a:solid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55" name="Freeform 19">
              <a:extLst>
                <a:ext uri="{FF2B5EF4-FFF2-40B4-BE49-F238E27FC236}">
                  <a16:creationId xmlns:a16="http://schemas.microsoft.com/office/drawing/2014/main" id="{D549A48B-E304-44EF-81DF-E5D196E81412}"/>
                </a:ext>
              </a:extLst>
            </p:cNvPr>
            <p:cNvSpPr>
              <a:spLocks/>
            </p:cNvSpPr>
            <p:nvPr/>
          </p:nvSpPr>
          <p:spPr bwMode="auto">
            <a:xfrm>
              <a:off x="4857" y="533"/>
              <a:ext cx="6" cy="186"/>
            </a:xfrm>
            <a:custGeom>
              <a:avLst/>
              <a:gdLst/>
              <a:ahLst/>
              <a:cxnLst>
                <a:cxn ang="0">
                  <a:pos x="9" y="372"/>
                </a:cxn>
                <a:cxn ang="0">
                  <a:pos x="0" y="0"/>
                </a:cxn>
                <a:cxn ang="0">
                  <a:pos x="19" y="78"/>
                </a:cxn>
                <a:cxn ang="0">
                  <a:pos x="19" y="287"/>
                </a:cxn>
                <a:cxn ang="0">
                  <a:pos x="9" y="372"/>
                </a:cxn>
              </a:cxnLst>
              <a:rect l="0" t="0" r="r" b="b"/>
              <a:pathLst>
                <a:path w="19" h="372">
                  <a:moveTo>
                    <a:pt x="9" y="372"/>
                  </a:moveTo>
                  <a:lnTo>
                    <a:pt x="0" y="0"/>
                  </a:lnTo>
                  <a:lnTo>
                    <a:pt x="19" y="78"/>
                  </a:lnTo>
                  <a:lnTo>
                    <a:pt x="19" y="287"/>
                  </a:lnTo>
                  <a:lnTo>
                    <a:pt x="9" y="372"/>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56" name="Freeform 20">
              <a:extLst>
                <a:ext uri="{FF2B5EF4-FFF2-40B4-BE49-F238E27FC236}">
                  <a16:creationId xmlns:a16="http://schemas.microsoft.com/office/drawing/2014/main" id="{DC63615D-015B-4817-ACE1-DD19BF570357}"/>
                </a:ext>
              </a:extLst>
            </p:cNvPr>
            <p:cNvSpPr>
              <a:spLocks/>
            </p:cNvSpPr>
            <p:nvPr/>
          </p:nvSpPr>
          <p:spPr bwMode="auto">
            <a:xfrm>
              <a:off x="4925" y="490"/>
              <a:ext cx="64" cy="217"/>
            </a:xfrm>
            <a:custGeom>
              <a:avLst/>
              <a:gdLst/>
              <a:ahLst/>
              <a:cxnLst>
                <a:cxn ang="0">
                  <a:pos x="0" y="434"/>
                </a:cxn>
                <a:cxn ang="0">
                  <a:pos x="194" y="0"/>
                </a:cxn>
                <a:cxn ang="0">
                  <a:pos x="157" y="125"/>
                </a:cxn>
                <a:cxn ang="0">
                  <a:pos x="56" y="372"/>
                </a:cxn>
                <a:cxn ang="0">
                  <a:pos x="0" y="434"/>
                </a:cxn>
              </a:cxnLst>
              <a:rect l="0" t="0" r="r" b="b"/>
              <a:pathLst>
                <a:path w="194" h="434">
                  <a:moveTo>
                    <a:pt x="0" y="434"/>
                  </a:moveTo>
                  <a:lnTo>
                    <a:pt x="194" y="0"/>
                  </a:lnTo>
                  <a:lnTo>
                    <a:pt x="157" y="125"/>
                  </a:lnTo>
                  <a:lnTo>
                    <a:pt x="56" y="372"/>
                  </a:lnTo>
                  <a:lnTo>
                    <a:pt x="0" y="434"/>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57" name="Freeform 21">
              <a:extLst>
                <a:ext uri="{FF2B5EF4-FFF2-40B4-BE49-F238E27FC236}">
                  <a16:creationId xmlns:a16="http://schemas.microsoft.com/office/drawing/2014/main" id="{C67931B5-CB86-448D-BED3-C97830DB2F0A}"/>
                </a:ext>
              </a:extLst>
            </p:cNvPr>
            <p:cNvSpPr>
              <a:spLocks/>
            </p:cNvSpPr>
            <p:nvPr/>
          </p:nvSpPr>
          <p:spPr bwMode="auto">
            <a:xfrm>
              <a:off x="4706" y="623"/>
              <a:ext cx="83" cy="92"/>
            </a:xfrm>
            <a:custGeom>
              <a:avLst/>
              <a:gdLst/>
              <a:ahLst/>
              <a:cxnLst>
                <a:cxn ang="0">
                  <a:pos x="250" y="185"/>
                </a:cxn>
                <a:cxn ang="0">
                  <a:pos x="0" y="0"/>
                </a:cxn>
                <a:cxn ang="0">
                  <a:pos x="37" y="36"/>
                </a:cxn>
                <a:cxn ang="0">
                  <a:pos x="175" y="154"/>
                </a:cxn>
                <a:cxn ang="0">
                  <a:pos x="250" y="185"/>
                </a:cxn>
              </a:cxnLst>
              <a:rect l="0" t="0" r="r" b="b"/>
              <a:pathLst>
                <a:path w="250" h="185">
                  <a:moveTo>
                    <a:pt x="250" y="185"/>
                  </a:moveTo>
                  <a:lnTo>
                    <a:pt x="0" y="0"/>
                  </a:lnTo>
                  <a:lnTo>
                    <a:pt x="37" y="36"/>
                  </a:lnTo>
                  <a:lnTo>
                    <a:pt x="175" y="154"/>
                  </a:lnTo>
                  <a:lnTo>
                    <a:pt x="250" y="185"/>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58" name="Freeform 22">
              <a:extLst>
                <a:ext uri="{FF2B5EF4-FFF2-40B4-BE49-F238E27FC236}">
                  <a16:creationId xmlns:a16="http://schemas.microsoft.com/office/drawing/2014/main" id="{C6E9ED68-8FDD-4190-83F2-03EEF7EF668C}"/>
                </a:ext>
              </a:extLst>
            </p:cNvPr>
            <p:cNvSpPr>
              <a:spLocks/>
            </p:cNvSpPr>
            <p:nvPr/>
          </p:nvSpPr>
          <p:spPr bwMode="auto">
            <a:xfrm>
              <a:off x="4731" y="443"/>
              <a:ext cx="61" cy="180"/>
            </a:xfrm>
            <a:custGeom>
              <a:avLst/>
              <a:gdLst/>
              <a:ahLst/>
              <a:cxnLst>
                <a:cxn ang="0">
                  <a:pos x="100" y="218"/>
                </a:cxn>
                <a:cxn ang="0">
                  <a:pos x="0" y="0"/>
                </a:cxn>
                <a:cxn ang="0">
                  <a:pos x="35" y="77"/>
                </a:cxn>
                <a:cxn ang="0">
                  <a:pos x="92" y="133"/>
                </a:cxn>
                <a:cxn ang="0">
                  <a:pos x="184" y="358"/>
                </a:cxn>
                <a:cxn ang="0">
                  <a:pos x="100" y="218"/>
                </a:cxn>
              </a:cxnLst>
              <a:rect l="0" t="0" r="r" b="b"/>
              <a:pathLst>
                <a:path w="184" h="358">
                  <a:moveTo>
                    <a:pt x="100" y="218"/>
                  </a:moveTo>
                  <a:lnTo>
                    <a:pt x="0" y="0"/>
                  </a:lnTo>
                  <a:lnTo>
                    <a:pt x="35" y="77"/>
                  </a:lnTo>
                  <a:lnTo>
                    <a:pt x="92" y="133"/>
                  </a:lnTo>
                  <a:lnTo>
                    <a:pt x="184" y="358"/>
                  </a:lnTo>
                  <a:lnTo>
                    <a:pt x="100" y="218"/>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59" name="Freeform 23">
              <a:extLst>
                <a:ext uri="{FF2B5EF4-FFF2-40B4-BE49-F238E27FC236}">
                  <a16:creationId xmlns:a16="http://schemas.microsoft.com/office/drawing/2014/main" id="{7B60863D-E1FF-4B82-BE45-E4F39AF067EB}"/>
                </a:ext>
              </a:extLst>
            </p:cNvPr>
            <p:cNvSpPr>
              <a:spLocks/>
            </p:cNvSpPr>
            <p:nvPr/>
          </p:nvSpPr>
          <p:spPr bwMode="auto">
            <a:xfrm>
              <a:off x="4958" y="471"/>
              <a:ext cx="16" cy="20"/>
            </a:xfrm>
            <a:custGeom>
              <a:avLst/>
              <a:gdLst/>
              <a:ahLst/>
              <a:cxnLst>
                <a:cxn ang="0">
                  <a:pos x="16" y="0"/>
                </a:cxn>
                <a:cxn ang="0">
                  <a:pos x="0" y="40"/>
                </a:cxn>
                <a:cxn ang="0">
                  <a:pos x="47" y="40"/>
                </a:cxn>
                <a:cxn ang="0">
                  <a:pos x="16" y="0"/>
                </a:cxn>
              </a:cxnLst>
              <a:rect l="0" t="0" r="r" b="b"/>
              <a:pathLst>
                <a:path w="47" h="40">
                  <a:moveTo>
                    <a:pt x="16" y="0"/>
                  </a:moveTo>
                  <a:lnTo>
                    <a:pt x="0" y="40"/>
                  </a:lnTo>
                  <a:lnTo>
                    <a:pt x="47" y="40"/>
                  </a:lnTo>
                  <a:lnTo>
                    <a:pt x="16"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60" name="Freeform 24">
              <a:extLst>
                <a:ext uri="{FF2B5EF4-FFF2-40B4-BE49-F238E27FC236}">
                  <a16:creationId xmlns:a16="http://schemas.microsoft.com/office/drawing/2014/main" id="{94A549F5-5CB9-4831-87CA-1D94F33AB796}"/>
                </a:ext>
              </a:extLst>
            </p:cNvPr>
            <p:cNvSpPr>
              <a:spLocks/>
            </p:cNvSpPr>
            <p:nvPr/>
          </p:nvSpPr>
          <p:spPr bwMode="auto">
            <a:xfrm>
              <a:off x="5011" y="617"/>
              <a:ext cx="17" cy="19"/>
            </a:xfrm>
            <a:custGeom>
              <a:avLst/>
              <a:gdLst/>
              <a:ahLst/>
              <a:cxnLst>
                <a:cxn ang="0">
                  <a:pos x="0" y="0"/>
                </a:cxn>
                <a:cxn ang="0">
                  <a:pos x="0" y="39"/>
                </a:cxn>
                <a:cxn ang="0">
                  <a:pos x="51" y="39"/>
                </a:cxn>
                <a:cxn ang="0">
                  <a:pos x="0" y="0"/>
                </a:cxn>
              </a:cxnLst>
              <a:rect l="0" t="0" r="r" b="b"/>
              <a:pathLst>
                <a:path w="51" h="39">
                  <a:moveTo>
                    <a:pt x="0" y="0"/>
                  </a:moveTo>
                  <a:lnTo>
                    <a:pt x="0" y="39"/>
                  </a:lnTo>
                  <a:lnTo>
                    <a:pt x="51" y="39"/>
                  </a:lnTo>
                  <a:lnTo>
                    <a:pt x="0"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61" name="Freeform 25">
              <a:extLst>
                <a:ext uri="{FF2B5EF4-FFF2-40B4-BE49-F238E27FC236}">
                  <a16:creationId xmlns:a16="http://schemas.microsoft.com/office/drawing/2014/main" id="{7F547FD4-32F5-40BA-A94D-B02B12D8E27A}"/>
                </a:ext>
              </a:extLst>
            </p:cNvPr>
            <p:cNvSpPr>
              <a:spLocks/>
            </p:cNvSpPr>
            <p:nvPr/>
          </p:nvSpPr>
          <p:spPr bwMode="auto">
            <a:xfrm>
              <a:off x="4748" y="345"/>
              <a:ext cx="17" cy="42"/>
            </a:xfrm>
            <a:custGeom>
              <a:avLst/>
              <a:gdLst/>
              <a:ahLst/>
              <a:cxnLst>
                <a:cxn ang="0">
                  <a:pos x="23" y="0"/>
                </a:cxn>
                <a:cxn ang="0">
                  <a:pos x="0" y="84"/>
                </a:cxn>
                <a:cxn ang="0">
                  <a:pos x="53" y="54"/>
                </a:cxn>
                <a:cxn ang="0">
                  <a:pos x="23" y="0"/>
                </a:cxn>
              </a:cxnLst>
              <a:rect l="0" t="0" r="r" b="b"/>
              <a:pathLst>
                <a:path w="53" h="84">
                  <a:moveTo>
                    <a:pt x="23" y="0"/>
                  </a:moveTo>
                  <a:lnTo>
                    <a:pt x="0" y="84"/>
                  </a:lnTo>
                  <a:lnTo>
                    <a:pt x="53" y="54"/>
                  </a:lnTo>
                  <a:lnTo>
                    <a:pt x="23"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62" name="Freeform 26">
              <a:extLst>
                <a:ext uri="{FF2B5EF4-FFF2-40B4-BE49-F238E27FC236}">
                  <a16:creationId xmlns:a16="http://schemas.microsoft.com/office/drawing/2014/main" id="{A54E7139-4AE1-4F83-AC83-6D9CACC8580F}"/>
                </a:ext>
              </a:extLst>
            </p:cNvPr>
            <p:cNvSpPr>
              <a:spLocks/>
            </p:cNvSpPr>
            <p:nvPr/>
          </p:nvSpPr>
          <p:spPr bwMode="auto">
            <a:xfrm>
              <a:off x="4814" y="518"/>
              <a:ext cx="12" cy="24"/>
            </a:xfrm>
            <a:custGeom>
              <a:avLst/>
              <a:gdLst/>
              <a:ahLst/>
              <a:cxnLst>
                <a:cxn ang="0">
                  <a:pos x="8" y="0"/>
                </a:cxn>
                <a:cxn ang="0">
                  <a:pos x="0" y="45"/>
                </a:cxn>
                <a:cxn ang="0">
                  <a:pos x="36" y="49"/>
                </a:cxn>
                <a:cxn ang="0">
                  <a:pos x="8" y="0"/>
                </a:cxn>
              </a:cxnLst>
              <a:rect l="0" t="0" r="r" b="b"/>
              <a:pathLst>
                <a:path w="36" h="49">
                  <a:moveTo>
                    <a:pt x="8" y="0"/>
                  </a:moveTo>
                  <a:lnTo>
                    <a:pt x="0" y="45"/>
                  </a:lnTo>
                  <a:lnTo>
                    <a:pt x="36" y="49"/>
                  </a:lnTo>
                  <a:lnTo>
                    <a:pt x="8"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63" name="Freeform 27">
              <a:extLst>
                <a:ext uri="{FF2B5EF4-FFF2-40B4-BE49-F238E27FC236}">
                  <a16:creationId xmlns:a16="http://schemas.microsoft.com/office/drawing/2014/main" id="{21AE3C29-6B81-4297-A86A-440FCBC0D12B}"/>
                </a:ext>
              </a:extLst>
            </p:cNvPr>
            <p:cNvSpPr>
              <a:spLocks/>
            </p:cNvSpPr>
            <p:nvPr/>
          </p:nvSpPr>
          <p:spPr bwMode="auto">
            <a:xfrm>
              <a:off x="4677" y="564"/>
              <a:ext cx="20" cy="30"/>
            </a:xfrm>
            <a:custGeom>
              <a:avLst/>
              <a:gdLst/>
              <a:ahLst/>
              <a:cxnLst>
                <a:cxn ang="0">
                  <a:pos x="0" y="0"/>
                </a:cxn>
                <a:cxn ang="0">
                  <a:pos x="6" y="60"/>
                </a:cxn>
                <a:cxn ang="0">
                  <a:pos x="59" y="0"/>
                </a:cxn>
                <a:cxn ang="0">
                  <a:pos x="0" y="0"/>
                </a:cxn>
              </a:cxnLst>
              <a:rect l="0" t="0" r="r" b="b"/>
              <a:pathLst>
                <a:path w="59" h="60">
                  <a:moveTo>
                    <a:pt x="0" y="0"/>
                  </a:moveTo>
                  <a:lnTo>
                    <a:pt x="6" y="60"/>
                  </a:lnTo>
                  <a:lnTo>
                    <a:pt x="59" y="0"/>
                  </a:lnTo>
                  <a:lnTo>
                    <a:pt x="0"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64" name="Freeform 28">
              <a:extLst>
                <a:ext uri="{FF2B5EF4-FFF2-40B4-BE49-F238E27FC236}">
                  <a16:creationId xmlns:a16="http://schemas.microsoft.com/office/drawing/2014/main" id="{49A3321A-B4DE-426D-9D03-A084EB6BA55D}"/>
                </a:ext>
              </a:extLst>
            </p:cNvPr>
            <p:cNvSpPr>
              <a:spLocks/>
            </p:cNvSpPr>
            <p:nvPr/>
          </p:nvSpPr>
          <p:spPr bwMode="auto">
            <a:xfrm>
              <a:off x="4958" y="1005"/>
              <a:ext cx="20" cy="30"/>
            </a:xfrm>
            <a:custGeom>
              <a:avLst/>
              <a:gdLst/>
              <a:ahLst/>
              <a:cxnLst>
                <a:cxn ang="0">
                  <a:pos x="0" y="0"/>
                </a:cxn>
                <a:cxn ang="0">
                  <a:pos x="0" y="61"/>
                </a:cxn>
                <a:cxn ang="0">
                  <a:pos x="60" y="61"/>
                </a:cxn>
                <a:cxn ang="0">
                  <a:pos x="0" y="0"/>
                </a:cxn>
              </a:cxnLst>
              <a:rect l="0" t="0" r="r" b="b"/>
              <a:pathLst>
                <a:path w="60" h="61">
                  <a:moveTo>
                    <a:pt x="0" y="0"/>
                  </a:moveTo>
                  <a:lnTo>
                    <a:pt x="0" y="61"/>
                  </a:lnTo>
                  <a:lnTo>
                    <a:pt x="60" y="61"/>
                  </a:lnTo>
                  <a:lnTo>
                    <a:pt x="0" y="0"/>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grpSp>
        <p:nvGrpSpPr>
          <p:cNvPr id="65" name="Group 29">
            <a:extLst>
              <a:ext uri="{FF2B5EF4-FFF2-40B4-BE49-F238E27FC236}">
                <a16:creationId xmlns:a16="http://schemas.microsoft.com/office/drawing/2014/main" id="{D4D63B77-8FC6-4FBF-A695-B4B02E871A88}"/>
              </a:ext>
            </a:extLst>
          </p:cNvPr>
          <p:cNvGrpSpPr>
            <a:grpSpLocks/>
          </p:cNvGrpSpPr>
          <p:nvPr/>
        </p:nvGrpSpPr>
        <p:grpSpPr bwMode="auto">
          <a:xfrm>
            <a:off x="4932076" y="4221088"/>
            <a:ext cx="1109663" cy="1219200"/>
            <a:chOff x="4896" y="0"/>
            <a:chExt cx="699" cy="768"/>
          </a:xfrm>
        </p:grpSpPr>
        <p:sp>
          <p:nvSpPr>
            <p:cNvPr id="66" name="Freeform 30">
              <a:extLst>
                <a:ext uri="{FF2B5EF4-FFF2-40B4-BE49-F238E27FC236}">
                  <a16:creationId xmlns:a16="http://schemas.microsoft.com/office/drawing/2014/main" id="{B881CCE7-51BC-4FA4-AE07-ACDC40DD2913}"/>
                </a:ext>
              </a:extLst>
            </p:cNvPr>
            <p:cNvSpPr>
              <a:spLocks/>
            </p:cNvSpPr>
            <p:nvPr/>
          </p:nvSpPr>
          <p:spPr bwMode="auto">
            <a:xfrm>
              <a:off x="4896" y="624"/>
              <a:ext cx="181" cy="144"/>
            </a:xfrm>
            <a:custGeom>
              <a:avLst/>
              <a:gdLst/>
              <a:ahLst/>
              <a:cxnLst>
                <a:cxn ang="0">
                  <a:pos x="542" y="48"/>
                </a:cxn>
                <a:cxn ang="0">
                  <a:pos x="477" y="0"/>
                </a:cxn>
                <a:cxn ang="0">
                  <a:pos x="0" y="282"/>
                </a:cxn>
                <a:cxn ang="0">
                  <a:pos x="28" y="288"/>
                </a:cxn>
                <a:cxn ang="0">
                  <a:pos x="449" y="66"/>
                </a:cxn>
                <a:cxn ang="0">
                  <a:pos x="506" y="108"/>
                </a:cxn>
                <a:cxn ang="0">
                  <a:pos x="542" y="48"/>
                </a:cxn>
              </a:cxnLst>
              <a:rect l="0" t="0" r="r" b="b"/>
              <a:pathLst>
                <a:path w="542" h="288">
                  <a:moveTo>
                    <a:pt x="542" y="48"/>
                  </a:moveTo>
                  <a:lnTo>
                    <a:pt x="477" y="0"/>
                  </a:lnTo>
                  <a:lnTo>
                    <a:pt x="0" y="282"/>
                  </a:lnTo>
                  <a:lnTo>
                    <a:pt x="28" y="288"/>
                  </a:lnTo>
                  <a:lnTo>
                    <a:pt x="449" y="66"/>
                  </a:lnTo>
                  <a:lnTo>
                    <a:pt x="506" y="108"/>
                  </a:lnTo>
                  <a:lnTo>
                    <a:pt x="542" y="48"/>
                  </a:lnTo>
                  <a:close/>
                </a:path>
              </a:pathLst>
            </a:custGeom>
            <a:solidFill>
              <a:srgbClr val="000016"/>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nvGrpSpPr>
            <p:cNvPr id="67" name="Group 31">
              <a:extLst>
                <a:ext uri="{FF2B5EF4-FFF2-40B4-BE49-F238E27FC236}">
                  <a16:creationId xmlns:a16="http://schemas.microsoft.com/office/drawing/2014/main" id="{83EF77FF-F244-4D19-B84A-D0A752C9F8AC}"/>
                </a:ext>
              </a:extLst>
            </p:cNvPr>
            <p:cNvGrpSpPr>
              <a:grpSpLocks/>
            </p:cNvGrpSpPr>
            <p:nvPr/>
          </p:nvGrpSpPr>
          <p:grpSpPr bwMode="auto">
            <a:xfrm>
              <a:off x="4992" y="0"/>
              <a:ext cx="603" cy="718"/>
              <a:chOff x="5011" y="188"/>
              <a:chExt cx="603" cy="718"/>
            </a:xfrm>
          </p:grpSpPr>
          <p:sp>
            <p:nvSpPr>
              <p:cNvPr id="68" name="Freeform 32">
                <a:extLst>
                  <a:ext uri="{FF2B5EF4-FFF2-40B4-BE49-F238E27FC236}">
                    <a16:creationId xmlns:a16="http://schemas.microsoft.com/office/drawing/2014/main" id="{BBDA0CA1-687E-4748-8B4E-04F01A4012E4}"/>
                  </a:ext>
                </a:extLst>
              </p:cNvPr>
              <p:cNvSpPr>
                <a:spLocks/>
              </p:cNvSpPr>
              <p:nvPr/>
            </p:nvSpPr>
            <p:spPr bwMode="auto">
              <a:xfrm>
                <a:off x="5011" y="188"/>
                <a:ext cx="522" cy="713"/>
              </a:xfrm>
              <a:custGeom>
                <a:avLst/>
                <a:gdLst/>
                <a:ahLst/>
                <a:cxnLst>
                  <a:cxn ang="0">
                    <a:pos x="250" y="37"/>
                  </a:cxn>
                  <a:cxn ang="0">
                    <a:pos x="293" y="16"/>
                  </a:cxn>
                  <a:cxn ang="0">
                    <a:pos x="338" y="8"/>
                  </a:cxn>
                  <a:cxn ang="0">
                    <a:pos x="391" y="3"/>
                  </a:cxn>
                  <a:cxn ang="0">
                    <a:pos x="474" y="19"/>
                  </a:cxn>
                  <a:cxn ang="0">
                    <a:pos x="497" y="101"/>
                  </a:cxn>
                  <a:cxn ang="0">
                    <a:pos x="544" y="160"/>
                  </a:cxn>
                  <a:cxn ang="0">
                    <a:pos x="647" y="155"/>
                  </a:cxn>
                  <a:cxn ang="0">
                    <a:pos x="1076" y="213"/>
                  </a:cxn>
                  <a:cxn ang="0">
                    <a:pos x="1267" y="329"/>
                  </a:cxn>
                  <a:cxn ang="0">
                    <a:pos x="1380" y="418"/>
                  </a:cxn>
                  <a:cxn ang="0">
                    <a:pos x="1416" y="434"/>
                  </a:cxn>
                  <a:cxn ang="0">
                    <a:pos x="1427" y="451"/>
                  </a:cxn>
                  <a:cxn ang="0">
                    <a:pos x="1426" y="473"/>
                  </a:cxn>
                  <a:cxn ang="0">
                    <a:pos x="1423" y="509"/>
                  </a:cxn>
                  <a:cxn ang="0">
                    <a:pos x="1475" y="562"/>
                  </a:cxn>
                  <a:cxn ang="0">
                    <a:pos x="1492" y="630"/>
                  </a:cxn>
                  <a:cxn ang="0">
                    <a:pos x="1567" y="708"/>
                  </a:cxn>
                  <a:cxn ang="0">
                    <a:pos x="1555" y="810"/>
                  </a:cxn>
                  <a:cxn ang="0">
                    <a:pos x="1567" y="911"/>
                  </a:cxn>
                  <a:cxn ang="0">
                    <a:pos x="1558" y="971"/>
                  </a:cxn>
                  <a:cxn ang="0">
                    <a:pos x="1537" y="1020"/>
                  </a:cxn>
                  <a:cxn ang="0">
                    <a:pos x="1495" y="1072"/>
                  </a:cxn>
                  <a:cxn ang="0">
                    <a:pos x="1406" y="1183"/>
                  </a:cxn>
                  <a:cxn ang="0">
                    <a:pos x="1375" y="1419"/>
                  </a:cxn>
                  <a:cxn ang="0">
                    <a:pos x="500" y="1264"/>
                  </a:cxn>
                  <a:cxn ang="0">
                    <a:pos x="483" y="1175"/>
                  </a:cxn>
                  <a:cxn ang="0">
                    <a:pos x="438" y="1219"/>
                  </a:cxn>
                  <a:cxn ang="0">
                    <a:pos x="377" y="1285"/>
                  </a:cxn>
                  <a:cxn ang="0">
                    <a:pos x="175" y="1271"/>
                  </a:cxn>
                  <a:cxn ang="0">
                    <a:pos x="87" y="1211"/>
                  </a:cxn>
                  <a:cxn ang="0">
                    <a:pos x="228" y="1093"/>
                  </a:cxn>
                  <a:cxn ang="0">
                    <a:pos x="387" y="1005"/>
                  </a:cxn>
                  <a:cxn ang="0">
                    <a:pos x="359" y="946"/>
                  </a:cxn>
                  <a:cxn ang="0">
                    <a:pos x="359" y="822"/>
                  </a:cxn>
                  <a:cxn ang="0">
                    <a:pos x="333" y="666"/>
                  </a:cxn>
                  <a:cxn ang="0">
                    <a:pos x="192" y="608"/>
                  </a:cxn>
                  <a:cxn ang="0">
                    <a:pos x="96" y="505"/>
                  </a:cxn>
                  <a:cxn ang="0">
                    <a:pos x="0" y="349"/>
                  </a:cxn>
                  <a:cxn ang="0">
                    <a:pos x="70" y="179"/>
                  </a:cxn>
                  <a:cxn ang="0">
                    <a:pos x="184" y="68"/>
                  </a:cxn>
                </a:cxnLst>
                <a:rect l="0" t="0" r="r" b="b"/>
                <a:pathLst>
                  <a:path w="1567" h="1426">
                    <a:moveTo>
                      <a:pt x="227" y="54"/>
                    </a:moveTo>
                    <a:lnTo>
                      <a:pt x="250" y="37"/>
                    </a:lnTo>
                    <a:lnTo>
                      <a:pt x="272" y="25"/>
                    </a:lnTo>
                    <a:lnTo>
                      <a:pt x="293" y="16"/>
                    </a:lnTo>
                    <a:lnTo>
                      <a:pt x="315" y="12"/>
                    </a:lnTo>
                    <a:lnTo>
                      <a:pt x="338" y="8"/>
                    </a:lnTo>
                    <a:lnTo>
                      <a:pt x="364" y="6"/>
                    </a:lnTo>
                    <a:lnTo>
                      <a:pt x="391" y="3"/>
                    </a:lnTo>
                    <a:lnTo>
                      <a:pt x="423" y="0"/>
                    </a:lnTo>
                    <a:lnTo>
                      <a:pt x="474" y="19"/>
                    </a:lnTo>
                    <a:lnTo>
                      <a:pt x="497" y="54"/>
                    </a:lnTo>
                    <a:lnTo>
                      <a:pt x="497" y="101"/>
                    </a:lnTo>
                    <a:lnTo>
                      <a:pt x="544" y="116"/>
                    </a:lnTo>
                    <a:lnTo>
                      <a:pt x="544" y="160"/>
                    </a:lnTo>
                    <a:lnTo>
                      <a:pt x="572" y="175"/>
                    </a:lnTo>
                    <a:lnTo>
                      <a:pt x="647" y="155"/>
                    </a:lnTo>
                    <a:lnTo>
                      <a:pt x="886" y="155"/>
                    </a:lnTo>
                    <a:lnTo>
                      <a:pt x="1076" y="213"/>
                    </a:lnTo>
                    <a:lnTo>
                      <a:pt x="1134" y="253"/>
                    </a:lnTo>
                    <a:lnTo>
                      <a:pt x="1267" y="329"/>
                    </a:lnTo>
                    <a:lnTo>
                      <a:pt x="1319" y="374"/>
                    </a:lnTo>
                    <a:lnTo>
                      <a:pt x="1380" y="418"/>
                    </a:lnTo>
                    <a:lnTo>
                      <a:pt x="1401" y="425"/>
                    </a:lnTo>
                    <a:lnTo>
                      <a:pt x="1416" y="434"/>
                    </a:lnTo>
                    <a:lnTo>
                      <a:pt x="1423" y="441"/>
                    </a:lnTo>
                    <a:lnTo>
                      <a:pt x="1427" y="451"/>
                    </a:lnTo>
                    <a:lnTo>
                      <a:pt x="1427" y="461"/>
                    </a:lnTo>
                    <a:lnTo>
                      <a:pt x="1426" y="473"/>
                    </a:lnTo>
                    <a:lnTo>
                      <a:pt x="1424" y="490"/>
                    </a:lnTo>
                    <a:lnTo>
                      <a:pt x="1423" y="509"/>
                    </a:lnTo>
                    <a:lnTo>
                      <a:pt x="1475" y="529"/>
                    </a:lnTo>
                    <a:lnTo>
                      <a:pt x="1475" y="562"/>
                    </a:lnTo>
                    <a:lnTo>
                      <a:pt x="1492" y="597"/>
                    </a:lnTo>
                    <a:lnTo>
                      <a:pt x="1492" y="630"/>
                    </a:lnTo>
                    <a:lnTo>
                      <a:pt x="1509" y="664"/>
                    </a:lnTo>
                    <a:lnTo>
                      <a:pt x="1567" y="708"/>
                    </a:lnTo>
                    <a:lnTo>
                      <a:pt x="1567" y="752"/>
                    </a:lnTo>
                    <a:lnTo>
                      <a:pt x="1555" y="810"/>
                    </a:lnTo>
                    <a:lnTo>
                      <a:pt x="1567" y="873"/>
                    </a:lnTo>
                    <a:lnTo>
                      <a:pt x="1567" y="911"/>
                    </a:lnTo>
                    <a:lnTo>
                      <a:pt x="1564" y="944"/>
                    </a:lnTo>
                    <a:lnTo>
                      <a:pt x="1558" y="971"/>
                    </a:lnTo>
                    <a:lnTo>
                      <a:pt x="1550" y="996"/>
                    </a:lnTo>
                    <a:lnTo>
                      <a:pt x="1537" y="1020"/>
                    </a:lnTo>
                    <a:lnTo>
                      <a:pt x="1519" y="1045"/>
                    </a:lnTo>
                    <a:lnTo>
                      <a:pt x="1495" y="1072"/>
                    </a:lnTo>
                    <a:lnTo>
                      <a:pt x="1463" y="1103"/>
                    </a:lnTo>
                    <a:lnTo>
                      <a:pt x="1406" y="1183"/>
                    </a:lnTo>
                    <a:lnTo>
                      <a:pt x="1358" y="1296"/>
                    </a:lnTo>
                    <a:lnTo>
                      <a:pt x="1375" y="1419"/>
                    </a:lnTo>
                    <a:lnTo>
                      <a:pt x="492" y="1426"/>
                    </a:lnTo>
                    <a:lnTo>
                      <a:pt x="500" y="1264"/>
                    </a:lnTo>
                    <a:lnTo>
                      <a:pt x="552" y="1167"/>
                    </a:lnTo>
                    <a:lnTo>
                      <a:pt x="483" y="1175"/>
                    </a:lnTo>
                    <a:lnTo>
                      <a:pt x="438" y="1167"/>
                    </a:lnTo>
                    <a:lnTo>
                      <a:pt x="438" y="1219"/>
                    </a:lnTo>
                    <a:lnTo>
                      <a:pt x="395" y="1227"/>
                    </a:lnTo>
                    <a:lnTo>
                      <a:pt x="377" y="1285"/>
                    </a:lnTo>
                    <a:lnTo>
                      <a:pt x="237" y="1315"/>
                    </a:lnTo>
                    <a:lnTo>
                      <a:pt x="175" y="1271"/>
                    </a:lnTo>
                    <a:lnTo>
                      <a:pt x="96" y="1271"/>
                    </a:lnTo>
                    <a:lnTo>
                      <a:pt x="87" y="1211"/>
                    </a:lnTo>
                    <a:lnTo>
                      <a:pt x="132" y="1159"/>
                    </a:lnTo>
                    <a:lnTo>
                      <a:pt x="228" y="1093"/>
                    </a:lnTo>
                    <a:lnTo>
                      <a:pt x="308" y="1078"/>
                    </a:lnTo>
                    <a:lnTo>
                      <a:pt x="387" y="1005"/>
                    </a:lnTo>
                    <a:lnTo>
                      <a:pt x="387" y="982"/>
                    </a:lnTo>
                    <a:lnTo>
                      <a:pt x="359" y="946"/>
                    </a:lnTo>
                    <a:lnTo>
                      <a:pt x="359" y="888"/>
                    </a:lnTo>
                    <a:lnTo>
                      <a:pt x="359" y="822"/>
                    </a:lnTo>
                    <a:lnTo>
                      <a:pt x="333" y="755"/>
                    </a:lnTo>
                    <a:lnTo>
                      <a:pt x="333" y="666"/>
                    </a:lnTo>
                    <a:lnTo>
                      <a:pt x="237" y="603"/>
                    </a:lnTo>
                    <a:lnTo>
                      <a:pt x="192" y="608"/>
                    </a:lnTo>
                    <a:lnTo>
                      <a:pt x="84" y="560"/>
                    </a:lnTo>
                    <a:lnTo>
                      <a:pt x="96" y="505"/>
                    </a:lnTo>
                    <a:lnTo>
                      <a:pt x="36" y="437"/>
                    </a:lnTo>
                    <a:lnTo>
                      <a:pt x="0" y="349"/>
                    </a:lnTo>
                    <a:lnTo>
                      <a:pt x="17" y="245"/>
                    </a:lnTo>
                    <a:lnTo>
                      <a:pt x="70" y="179"/>
                    </a:lnTo>
                    <a:lnTo>
                      <a:pt x="141" y="98"/>
                    </a:lnTo>
                    <a:lnTo>
                      <a:pt x="184" y="68"/>
                    </a:lnTo>
                    <a:lnTo>
                      <a:pt x="227" y="54"/>
                    </a:lnTo>
                    <a:close/>
                  </a:path>
                </a:pathLst>
              </a:custGeom>
              <a:solidFill>
                <a:srgbClr val="00000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69" name="Freeform 33">
                <a:extLst>
                  <a:ext uri="{FF2B5EF4-FFF2-40B4-BE49-F238E27FC236}">
                    <a16:creationId xmlns:a16="http://schemas.microsoft.com/office/drawing/2014/main" id="{B00A3B77-6974-4ACE-ABC6-2902CD1A0A25}"/>
                  </a:ext>
                </a:extLst>
              </p:cNvPr>
              <p:cNvSpPr>
                <a:spLocks/>
              </p:cNvSpPr>
              <p:nvPr/>
            </p:nvSpPr>
            <p:spPr bwMode="auto">
              <a:xfrm>
                <a:off x="5011" y="344"/>
                <a:ext cx="192" cy="183"/>
              </a:xfrm>
              <a:custGeom>
                <a:avLst/>
                <a:gdLst/>
                <a:ahLst/>
                <a:cxnLst>
                  <a:cxn ang="0">
                    <a:pos x="0" y="24"/>
                  </a:cxn>
                  <a:cxn ang="0">
                    <a:pos x="0" y="90"/>
                  </a:cxn>
                  <a:cxn ang="0">
                    <a:pos x="41" y="147"/>
                  </a:cxn>
                  <a:cxn ang="0">
                    <a:pos x="120" y="195"/>
                  </a:cxn>
                  <a:cxn ang="0">
                    <a:pos x="200" y="186"/>
                  </a:cxn>
                  <a:cxn ang="0">
                    <a:pos x="311" y="152"/>
                  </a:cxn>
                  <a:cxn ang="0">
                    <a:pos x="425" y="200"/>
                  </a:cxn>
                  <a:cxn ang="0">
                    <a:pos x="385" y="263"/>
                  </a:cxn>
                  <a:cxn ang="0">
                    <a:pos x="341" y="266"/>
                  </a:cxn>
                  <a:cxn ang="0">
                    <a:pos x="232" y="290"/>
                  </a:cxn>
                  <a:cxn ang="0">
                    <a:pos x="317" y="347"/>
                  </a:cxn>
                  <a:cxn ang="0">
                    <a:pos x="419" y="365"/>
                  </a:cxn>
                  <a:cxn ang="0">
                    <a:pos x="487" y="365"/>
                  </a:cxn>
                  <a:cxn ang="0">
                    <a:pos x="576" y="323"/>
                  </a:cxn>
                  <a:cxn ang="0">
                    <a:pos x="537" y="247"/>
                  </a:cxn>
                  <a:cxn ang="0">
                    <a:pos x="475" y="147"/>
                  </a:cxn>
                  <a:cxn ang="0">
                    <a:pos x="317" y="33"/>
                  </a:cxn>
                  <a:cxn ang="0">
                    <a:pos x="203" y="0"/>
                  </a:cxn>
                  <a:cxn ang="0">
                    <a:pos x="74" y="14"/>
                  </a:cxn>
                  <a:cxn ang="0">
                    <a:pos x="71" y="14"/>
                  </a:cxn>
                  <a:cxn ang="0">
                    <a:pos x="61" y="15"/>
                  </a:cxn>
                  <a:cxn ang="0">
                    <a:pos x="48" y="18"/>
                  </a:cxn>
                  <a:cxn ang="0">
                    <a:pos x="34" y="19"/>
                  </a:cxn>
                  <a:cxn ang="0">
                    <a:pos x="19" y="20"/>
                  </a:cxn>
                  <a:cxn ang="0">
                    <a:pos x="8" y="22"/>
                  </a:cxn>
                  <a:cxn ang="0">
                    <a:pos x="0" y="24"/>
                  </a:cxn>
                  <a:cxn ang="0">
                    <a:pos x="0" y="24"/>
                  </a:cxn>
                </a:cxnLst>
                <a:rect l="0" t="0" r="r" b="b"/>
                <a:pathLst>
                  <a:path w="576" h="365">
                    <a:moveTo>
                      <a:pt x="0" y="24"/>
                    </a:moveTo>
                    <a:lnTo>
                      <a:pt x="0" y="90"/>
                    </a:lnTo>
                    <a:lnTo>
                      <a:pt x="41" y="147"/>
                    </a:lnTo>
                    <a:lnTo>
                      <a:pt x="120" y="195"/>
                    </a:lnTo>
                    <a:lnTo>
                      <a:pt x="200" y="186"/>
                    </a:lnTo>
                    <a:lnTo>
                      <a:pt x="311" y="152"/>
                    </a:lnTo>
                    <a:lnTo>
                      <a:pt x="425" y="200"/>
                    </a:lnTo>
                    <a:lnTo>
                      <a:pt x="385" y="263"/>
                    </a:lnTo>
                    <a:lnTo>
                      <a:pt x="341" y="266"/>
                    </a:lnTo>
                    <a:lnTo>
                      <a:pt x="232" y="290"/>
                    </a:lnTo>
                    <a:lnTo>
                      <a:pt x="317" y="347"/>
                    </a:lnTo>
                    <a:lnTo>
                      <a:pt x="419" y="365"/>
                    </a:lnTo>
                    <a:lnTo>
                      <a:pt x="487" y="365"/>
                    </a:lnTo>
                    <a:lnTo>
                      <a:pt x="576" y="323"/>
                    </a:lnTo>
                    <a:lnTo>
                      <a:pt x="537" y="247"/>
                    </a:lnTo>
                    <a:lnTo>
                      <a:pt x="475" y="147"/>
                    </a:lnTo>
                    <a:lnTo>
                      <a:pt x="317" y="33"/>
                    </a:lnTo>
                    <a:lnTo>
                      <a:pt x="203" y="0"/>
                    </a:lnTo>
                    <a:lnTo>
                      <a:pt x="74" y="14"/>
                    </a:lnTo>
                    <a:lnTo>
                      <a:pt x="71" y="14"/>
                    </a:lnTo>
                    <a:lnTo>
                      <a:pt x="61" y="15"/>
                    </a:lnTo>
                    <a:lnTo>
                      <a:pt x="48" y="18"/>
                    </a:lnTo>
                    <a:lnTo>
                      <a:pt x="34" y="19"/>
                    </a:lnTo>
                    <a:lnTo>
                      <a:pt x="19" y="20"/>
                    </a:lnTo>
                    <a:lnTo>
                      <a:pt x="8" y="22"/>
                    </a:lnTo>
                    <a:lnTo>
                      <a:pt x="0" y="24"/>
                    </a:lnTo>
                    <a:lnTo>
                      <a:pt x="0" y="24"/>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0" name="Freeform 34">
                <a:extLst>
                  <a:ext uri="{FF2B5EF4-FFF2-40B4-BE49-F238E27FC236}">
                    <a16:creationId xmlns:a16="http://schemas.microsoft.com/office/drawing/2014/main" id="{D81D445C-82AC-4254-9E98-EFC2E887246A}"/>
                  </a:ext>
                </a:extLst>
              </p:cNvPr>
              <p:cNvSpPr>
                <a:spLocks/>
              </p:cNvSpPr>
              <p:nvPr/>
            </p:nvSpPr>
            <p:spPr bwMode="auto">
              <a:xfrm>
                <a:off x="5046" y="454"/>
                <a:ext cx="83" cy="33"/>
              </a:xfrm>
              <a:custGeom>
                <a:avLst/>
                <a:gdLst/>
                <a:ahLst/>
                <a:cxnLst>
                  <a:cxn ang="0">
                    <a:pos x="0" y="23"/>
                  </a:cxn>
                  <a:cxn ang="0">
                    <a:pos x="174" y="0"/>
                  </a:cxn>
                  <a:cxn ang="0">
                    <a:pos x="249" y="42"/>
                  </a:cxn>
                  <a:cxn ang="0">
                    <a:pos x="100" y="66"/>
                  </a:cxn>
                  <a:cxn ang="0">
                    <a:pos x="0" y="23"/>
                  </a:cxn>
                </a:cxnLst>
                <a:rect l="0" t="0" r="r" b="b"/>
                <a:pathLst>
                  <a:path w="249" h="66">
                    <a:moveTo>
                      <a:pt x="0" y="23"/>
                    </a:moveTo>
                    <a:lnTo>
                      <a:pt x="174" y="0"/>
                    </a:lnTo>
                    <a:lnTo>
                      <a:pt x="249" y="42"/>
                    </a:lnTo>
                    <a:lnTo>
                      <a:pt x="100" y="66"/>
                    </a:lnTo>
                    <a:lnTo>
                      <a:pt x="0" y="23"/>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1" name="Freeform 35">
                <a:extLst>
                  <a:ext uri="{FF2B5EF4-FFF2-40B4-BE49-F238E27FC236}">
                    <a16:creationId xmlns:a16="http://schemas.microsoft.com/office/drawing/2014/main" id="{56575EB0-1DD8-4ADF-9365-7EFC034CCA55}"/>
                  </a:ext>
                </a:extLst>
              </p:cNvPr>
              <p:cNvSpPr>
                <a:spLocks/>
              </p:cNvSpPr>
              <p:nvPr/>
            </p:nvSpPr>
            <p:spPr bwMode="auto">
              <a:xfrm>
                <a:off x="5158" y="501"/>
                <a:ext cx="174" cy="142"/>
              </a:xfrm>
              <a:custGeom>
                <a:avLst/>
                <a:gdLst/>
                <a:ahLst/>
                <a:cxnLst>
                  <a:cxn ang="0">
                    <a:pos x="152" y="109"/>
                  </a:cxn>
                  <a:cxn ang="0">
                    <a:pos x="108" y="90"/>
                  </a:cxn>
                  <a:cxn ang="0">
                    <a:pos x="52" y="0"/>
                  </a:cxn>
                  <a:cxn ang="0">
                    <a:pos x="0" y="9"/>
                  </a:cxn>
                  <a:cxn ang="0">
                    <a:pos x="0" y="51"/>
                  </a:cxn>
                  <a:cxn ang="0">
                    <a:pos x="52" y="85"/>
                  </a:cxn>
                  <a:cxn ang="0">
                    <a:pos x="52" y="143"/>
                  </a:cxn>
                  <a:cxn ang="0">
                    <a:pos x="96" y="189"/>
                  </a:cxn>
                  <a:cxn ang="0">
                    <a:pos x="135" y="228"/>
                  </a:cxn>
                  <a:cxn ang="0">
                    <a:pos x="175" y="247"/>
                  </a:cxn>
                  <a:cxn ang="0">
                    <a:pos x="232" y="242"/>
                  </a:cxn>
                  <a:cxn ang="0">
                    <a:pos x="314" y="242"/>
                  </a:cxn>
                  <a:cxn ang="0">
                    <a:pos x="381" y="283"/>
                  </a:cxn>
                  <a:cxn ang="0">
                    <a:pos x="522" y="283"/>
                  </a:cxn>
                  <a:cxn ang="0">
                    <a:pos x="501" y="209"/>
                  </a:cxn>
                  <a:cxn ang="0">
                    <a:pos x="393" y="204"/>
                  </a:cxn>
                  <a:cxn ang="0">
                    <a:pos x="275" y="199"/>
                  </a:cxn>
                  <a:cxn ang="0">
                    <a:pos x="246" y="167"/>
                  </a:cxn>
                  <a:cxn ang="0">
                    <a:pos x="187" y="157"/>
                  </a:cxn>
                  <a:cxn ang="0">
                    <a:pos x="152" y="109"/>
                  </a:cxn>
                </a:cxnLst>
                <a:rect l="0" t="0" r="r" b="b"/>
                <a:pathLst>
                  <a:path w="522" h="283">
                    <a:moveTo>
                      <a:pt x="152" y="109"/>
                    </a:moveTo>
                    <a:lnTo>
                      <a:pt x="108" y="90"/>
                    </a:lnTo>
                    <a:lnTo>
                      <a:pt x="52" y="0"/>
                    </a:lnTo>
                    <a:lnTo>
                      <a:pt x="0" y="9"/>
                    </a:lnTo>
                    <a:lnTo>
                      <a:pt x="0" y="51"/>
                    </a:lnTo>
                    <a:lnTo>
                      <a:pt x="52" y="85"/>
                    </a:lnTo>
                    <a:lnTo>
                      <a:pt x="52" y="143"/>
                    </a:lnTo>
                    <a:lnTo>
                      <a:pt x="96" y="189"/>
                    </a:lnTo>
                    <a:lnTo>
                      <a:pt x="135" y="228"/>
                    </a:lnTo>
                    <a:lnTo>
                      <a:pt x="175" y="247"/>
                    </a:lnTo>
                    <a:lnTo>
                      <a:pt x="232" y="242"/>
                    </a:lnTo>
                    <a:lnTo>
                      <a:pt x="314" y="242"/>
                    </a:lnTo>
                    <a:lnTo>
                      <a:pt x="381" y="283"/>
                    </a:lnTo>
                    <a:lnTo>
                      <a:pt x="522" y="283"/>
                    </a:lnTo>
                    <a:lnTo>
                      <a:pt x="501" y="209"/>
                    </a:lnTo>
                    <a:lnTo>
                      <a:pt x="393" y="204"/>
                    </a:lnTo>
                    <a:lnTo>
                      <a:pt x="275" y="199"/>
                    </a:lnTo>
                    <a:lnTo>
                      <a:pt x="246" y="167"/>
                    </a:lnTo>
                    <a:lnTo>
                      <a:pt x="187" y="157"/>
                    </a:lnTo>
                    <a:lnTo>
                      <a:pt x="152" y="109"/>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2" name="Freeform 36">
                <a:extLst>
                  <a:ext uri="{FF2B5EF4-FFF2-40B4-BE49-F238E27FC236}">
                    <a16:creationId xmlns:a16="http://schemas.microsoft.com/office/drawing/2014/main" id="{173B23AE-4E32-43AB-A9E4-A63397C32643}"/>
                  </a:ext>
                </a:extLst>
              </p:cNvPr>
              <p:cNvSpPr>
                <a:spLocks/>
              </p:cNvSpPr>
              <p:nvPr/>
            </p:nvSpPr>
            <p:spPr bwMode="auto">
              <a:xfrm>
                <a:off x="5202" y="485"/>
                <a:ext cx="48" cy="83"/>
              </a:xfrm>
              <a:custGeom>
                <a:avLst/>
                <a:gdLst/>
                <a:ahLst/>
                <a:cxnLst>
                  <a:cxn ang="0">
                    <a:pos x="44" y="0"/>
                  </a:cxn>
                  <a:cxn ang="0">
                    <a:pos x="0" y="0"/>
                  </a:cxn>
                  <a:cxn ang="0">
                    <a:pos x="0" y="43"/>
                  </a:cxn>
                  <a:cxn ang="0">
                    <a:pos x="44" y="72"/>
                  </a:cxn>
                  <a:cxn ang="0">
                    <a:pos x="73" y="119"/>
                  </a:cxn>
                  <a:cxn ang="0">
                    <a:pos x="73" y="157"/>
                  </a:cxn>
                  <a:cxn ang="0">
                    <a:pos x="121" y="167"/>
                  </a:cxn>
                  <a:cxn ang="0">
                    <a:pos x="144" y="143"/>
                  </a:cxn>
                  <a:cxn ang="0">
                    <a:pos x="144" y="82"/>
                  </a:cxn>
                  <a:cxn ang="0">
                    <a:pos x="105" y="63"/>
                  </a:cxn>
                  <a:cxn ang="0">
                    <a:pos x="73" y="34"/>
                  </a:cxn>
                  <a:cxn ang="0">
                    <a:pos x="44" y="0"/>
                  </a:cxn>
                </a:cxnLst>
                <a:rect l="0" t="0" r="r" b="b"/>
                <a:pathLst>
                  <a:path w="144" h="167">
                    <a:moveTo>
                      <a:pt x="44" y="0"/>
                    </a:moveTo>
                    <a:lnTo>
                      <a:pt x="0" y="0"/>
                    </a:lnTo>
                    <a:lnTo>
                      <a:pt x="0" y="43"/>
                    </a:lnTo>
                    <a:lnTo>
                      <a:pt x="44" y="72"/>
                    </a:lnTo>
                    <a:lnTo>
                      <a:pt x="73" y="119"/>
                    </a:lnTo>
                    <a:lnTo>
                      <a:pt x="73" y="157"/>
                    </a:lnTo>
                    <a:lnTo>
                      <a:pt x="121" y="167"/>
                    </a:lnTo>
                    <a:lnTo>
                      <a:pt x="144" y="143"/>
                    </a:lnTo>
                    <a:lnTo>
                      <a:pt x="144" y="82"/>
                    </a:lnTo>
                    <a:lnTo>
                      <a:pt x="105" y="63"/>
                    </a:lnTo>
                    <a:lnTo>
                      <a:pt x="73" y="34"/>
                    </a:lnTo>
                    <a:lnTo>
                      <a:pt x="44"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3" name="Freeform 37">
                <a:extLst>
                  <a:ext uri="{FF2B5EF4-FFF2-40B4-BE49-F238E27FC236}">
                    <a16:creationId xmlns:a16="http://schemas.microsoft.com/office/drawing/2014/main" id="{D3E4C6CF-3CC7-482A-BDE8-438416E34CE2}"/>
                  </a:ext>
                </a:extLst>
              </p:cNvPr>
              <p:cNvSpPr>
                <a:spLocks/>
              </p:cNvSpPr>
              <p:nvPr/>
            </p:nvSpPr>
            <p:spPr bwMode="auto">
              <a:xfrm>
                <a:off x="5263" y="534"/>
                <a:ext cx="47" cy="41"/>
              </a:xfrm>
              <a:custGeom>
                <a:avLst/>
                <a:gdLst/>
                <a:ahLst/>
                <a:cxnLst>
                  <a:cxn ang="0">
                    <a:pos x="0" y="43"/>
                  </a:cxn>
                  <a:cxn ang="0">
                    <a:pos x="56" y="0"/>
                  </a:cxn>
                  <a:cxn ang="0">
                    <a:pos x="119" y="33"/>
                  </a:cxn>
                  <a:cxn ang="0">
                    <a:pos x="141" y="72"/>
                  </a:cxn>
                  <a:cxn ang="0">
                    <a:pos x="102" y="81"/>
                  </a:cxn>
                  <a:cxn ang="0">
                    <a:pos x="56" y="81"/>
                  </a:cxn>
                  <a:cxn ang="0">
                    <a:pos x="0" y="43"/>
                  </a:cxn>
                </a:cxnLst>
                <a:rect l="0" t="0" r="r" b="b"/>
                <a:pathLst>
                  <a:path w="141" h="81">
                    <a:moveTo>
                      <a:pt x="0" y="43"/>
                    </a:moveTo>
                    <a:lnTo>
                      <a:pt x="56" y="0"/>
                    </a:lnTo>
                    <a:lnTo>
                      <a:pt x="119" y="33"/>
                    </a:lnTo>
                    <a:lnTo>
                      <a:pt x="141" y="72"/>
                    </a:lnTo>
                    <a:lnTo>
                      <a:pt x="102" y="81"/>
                    </a:lnTo>
                    <a:lnTo>
                      <a:pt x="56" y="81"/>
                    </a:lnTo>
                    <a:lnTo>
                      <a:pt x="0" y="43"/>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4" name="Freeform 38">
                <a:extLst>
                  <a:ext uri="{FF2B5EF4-FFF2-40B4-BE49-F238E27FC236}">
                    <a16:creationId xmlns:a16="http://schemas.microsoft.com/office/drawing/2014/main" id="{6FC3F19D-DD62-4F03-9417-6CF25CF0E65A}"/>
                  </a:ext>
                </a:extLst>
              </p:cNvPr>
              <p:cNvSpPr>
                <a:spLocks/>
              </p:cNvSpPr>
              <p:nvPr/>
            </p:nvSpPr>
            <p:spPr bwMode="auto">
              <a:xfrm>
                <a:off x="5299" y="527"/>
                <a:ext cx="29" cy="41"/>
              </a:xfrm>
              <a:custGeom>
                <a:avLst/>
                <a:gdLst/>
                <a:ahLst/>
                <a:cxnLst>
                  <a:cxn ang="0">
                    <a:pos x="0" y="29"/>
                  </a:cxn>
                  <a:cxn ang="0">
                    <a:pos x="6" y="0"/>
                  </a:cxn>
                  <a:cxn ang="0">
                    <a:pos x="45" y="15"/>
                  </a:cxn>
                  <a:cxn ang="0">
                    <a:pos x="87" y="82"/>
                  </a:cxn>
                  <a:cxn ang="0">
                    <a:pos x="45" y="48"/>
                  </a:cxn>
                  <a:cxn ang="0">
                    <a:pos x="0" y="29"/>
                  </a:cxn>
                </a:cxnLst>
                <a:rect l="0" t="0" r="r" b="b"/>
                <a:pathLst>
                  <a:path w="87" h="82">
                    <a:moveTo>
                      <a:pt x="0" y="29"/>
                    </a:moveTo>
                    <a:lnTo>
                      <a:pt x="6" y="0"/>
                    </a:lnTo>
                    <a:lnTo>
                      <a:pt x="45" y="15"/>
                    </a:lnTo>
                    <a:lnTo>
                      <a:pt x="87" y="82"/>
                    </a:lnTo>
                    <a:lnTo>
                      <a:pt x="45" y="48"/>
                    </a:lnTo>
                    <a:lnTo>
                      <a:pt x="0" y="29"/>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5" name="Freeform 39">
                <a:extLst>
                  <a:ext uri="{FF2B5EF4-FFF2-40B4-BE49-F238E27FC236}">
                    <a16:creationId xmlns:a16="http://schemas.microsoft.com/office/drawing/2014/main" id="{6C42C3E6-4973-485D-A0DC-289CBB1CF72D}"/>
                  </a:ext>
                </a:extLst>
              </p:cNvPr>
              <p:cNvSpPr>
                <a:spLocks/>
              </p:cNvSpPr>
              <p:nvPr/>
            </p:nvSpPr>
            <p:spPr bwMode="auto">
              <a:xfrm>
                <a:off x="5253" y="331"/>
                <a:ext cx="86" cy="175"/>
              </a:xfrm>
              <a:custGeom>
                <a:avLst/>
                <a:gdLst/>
                <a:ahLst/>
                <a:cxnLst>
                  <a:cxn ang="0">
                    <a:pos x="0" y="5"/>
                  </a:cxn>
                  <a:cxn ang="0">
                    <a:pos x="0" y="60"/>
                  </a:cxn>
                  <a:cxn ang="0">
                    <a:pos x="6" y="119"/>
                  </a:cxn>
                  <a:cxn ang="0">
                    <a:pos x="20" y="173"/>
                  </a:cxn>
                  <a:cxn ang="0">
                    <a:pos x="41" y="203"/>
                  </a:cxn>
                  <a:cxn ang="0">
                    <a:pos x="121" y="271"/>
                  </a:cxn>
                  <a:cxn ang="0">
                    <a:pos x="126" y="313"/>
                  </a:cxn>
                  <a:cxn ang="0">
                    <a:pos x="167" y="351"/>
                  </a:cxn>
                  <a:cxn ang="0">
                    <a:pos x="193" y="326"/>
                  </a:cxn>
                  <a:cxn ang="0">
                    <a:pos x="193" y="266"/>
                  </a:cxn>
                  <a:cxn ang="0">
                    <a:pos x="242" y="224"/>
                  </a:cxn>
                  <a:cxn ang="0">
                    <a:pos x="256" y="186"/>
                  </a:cxn>
                  <a:cxn ang="0">
                    <a:pos x="256" y="119"/>
                  </a:cxn>
                  <a:cxn ang="0">
                    <a:pos x="223" y="144"/>
                  </a:cxn>
                  <a:cxn ang="0">
                    <a:pos x="185" y="169"/>
                  </a:cxn>
                  <a:cxn ang="0">
                    <a:pos x="141" y="208"/>
                  </a:cxn>
                  <a:cxn ang="0">
                    <a:pos x="136" y="178"/>
                  </a:cxn>
                  <a:cxn ang="0">
                    <a:pos x="157" y="136"/>
                  </a:cxn>
                  <a:cxn ang="0">
                    <a:pos x="162" y="85"/>
                  </a:cxn>
                  <a:cxn ang="0">
                    <a:pos x="151" y="47"/>
                  </a:cxn>
                  <a:cxn ang="0">
                    <a:pos x="121" y="68"/>
                  </a:cxn>
                  <a:cxn ang="0">
                    <a:pos x="86" y="85"/>
                  </a:cxn>
                  <a:cxn ang="0">
                    <a:pos x="60" y="88"/>
                  </a:cxn>
                  <a:cxn ang="0">
                    <a:pos x="43" y="38"/>
                  </a:cxn>
                  <a:cxn ang="0">
                    <a:pos x="30" y="0"/>
                  </a:cxn>
                  <a:cxn ang="0">
                    <a:pos x="0" y="5"/>
                  </a:cxn>
                </a:cxnLst>
                <a:rect l="0" t="0" r="r" b="b"/>
                <a:pathLst>
                  <a:path w="256" h="351">
                    <a:moveTo>
                      <a:pt x="0" y="5"/>
                    </a:moveTo>
                    <a:lnTo>
                      <a:pt x="0" y="60"/>
                    </a:lnTo>
                    <a:lnTo>
                      <a:pt x="6" y="119"/>
                    </a:lnTo>
                    <a:lnTo>
                      <a:pt x="20" y="173"/>
                    </a:lnTo>
                    <a:lnTo>
                      <a:pt x="41" y="203"/>
                    </a:lnTo>
                    <a:lnTo>
                      <a:pt x="121" y="271"/>
                    </a:lnTo>
                    <a:lnTo>
                      <a:pt x="126" y="313"/>
                    </a:lnTo>
                    <a:lnTo>
                      <a:pt x="167" y="351"/>
                    </a:lnTo>
                    <a:lnTo>
                      <a:pt x="193" y="326"/>
                    </a:lnTo>
                    <a:lnTo>
                      <a:pt x="193" y="266"/>
                    </a:lnTo>
                    <a:lnTo>
                      <a:pt x="242" y="224"/>
                    </a:lnTo>
                    <a:lnTo>
                      <a:pt x="256" y="186"/>
                    </a:lnTo>
                    <a:lnTo>
                      <a:pt x="256" y="119"/>
                    </a:lnTo>
                    <a:lnTo>
                      <a:pt x="223" y="144"/>
                    </a:lnTo>
                    <a:lnTo>
                      <a:pt x="185" y="169"/>
                    </a:lnTo>
                    <a:lnTo>
                      <a:pt x="141" y="208"/>
                    </a:lnTo>
                    <a:lnTo>
                      <a:pt x="136" y="178"/>
                    </a:lnTo>
                    <a:lnTo>
                      <a:pt x="157" y="136"/>
                    </a:lnTo>
                    <a:lnTo>
                      <a:pt x="162" y="85"/>
                    </a:lnTo>
                    <a:lnTo>
                      <a:pt x="151" y="47"/>
                    </a:lnTo>
                    <a:lnTo>
                      <a:pt x="121" y="68"/>
                    </a:lnTo>
                    <a:lnTo>
                      <a:pt x="86" y="85"/>
                    </a:lnTo>
                    <a:lnTo>
                      <a:pt x="60" y="88"/>
                    </a:lnTo>
                    <a:lnTo>
                      <a:pt x="43" y="38"/>
                    </a:lnTo>
                    <a:lnTo>
                      <a:pt x="30" y="0"/>
                    </a:lnTo>
                    <a:lnTo>
                      <a:pt x="0" y="5"/>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6" name="Freeform 40">
                <a:extLst>
                  <a:ext uri="{FF2B5EF4-FFF2-40B4-BE49-F238E27FC236}">
                    <a16:creationId xmlns:a16="http://schemas.microsoft.com/office/drawing/2014/main" id="{6F5E228F-4C36-4274-BB21-1E80328025F7}"/>
                  </a:ext>
                </a:extLst>
              </p:cNvPr>
              <p:cNvSpPr>
                <a:spLocks/>
              </p:cNvSpPr>
              <p:nvPr/>
            </p:nvSpPr>
            <p:spPr bwMode="auto">
              <a:xfrm>
                <a:off x="5224" y="360"/>
                <a:ext cx="29" cy="135"/>
              </a:xfrm>
              <a:custGeom>
                <a:avLst/>
                <a:gdLst/>
                <a:ahLst/>
                <a:cxnLst>
                  <a:cxn ang="0">
                    <a:pos x="57" y="173"/>
                  </a:cxn>
                  <a:cxn ang="0">
                    <a:pos x="57" y="206"/>
                  </a:cxn>
                  <a:cxn ang="0">
                    <a:pos x="87" y="270"/>
                  </a:cxn>
                  <a:cxn ang="0">
                    <a:pos x="35" y="253"/>
                  </a:cxn>
                  <a:cxn ang="0">
                    <a:pos x="21" y="190"/>
                  </a:cxn>
                  <a:cxn ang="0">
                    <a:pos x="21" y="126"/>
                  </a:cxn>
                  <a:cxn ang="0">
                    <a:pos x="0" y="92"/>
                  </a:cxn>
                  <a:cxn ang="0">
                    <a:pos x="0" y="59"/>
                  </a:cxn>
                  <a:cxn ang="0">
                    <a:pos x="0" y="0"/>
                  </a:cxn>
                  <a:cxn ang="0">
                    <a:pos x="15" y="67"/>
                  </a:cxn>
                  <a:cxn ang="0">
                    <a:pos x="31" y="134"/>
                  </a:cxn>
                  <a:cxn ang="0">
                    <a:pos x="57" y="173"/>
                  </a:cxn>
                </a:cxnLst>
                <a:rect l="0" t="0" r="r" b="b"/>
                <a:pathLst>
                  <a:path w="87" h="270">
                    <a:moveTo>
                      <a:pt x="57" y="173"/>
                    </a:moveTo>
                    <a:lnTo>
                      <a:pt x="57" y="206"/>
                    </a:lnTo>
                    <a:lnTo>
                      <a:pt x="87" y="270"/>
                    </a:lnTo>
                    <a:lnTo>
                      <a:pt x="35" y="253"/>
                    </a:lnTo>
                    <a:lnTo>
                      <a:pt x="21" y="190"/>
                    </a:lnTo>
                    <a:lnTo>
                      <a:pt x="21" y="126"/>
                    </a:lnTo>
                    <a:lnTo>
                      <a:pt x="0" y="92"/>
                    </a:lnTo>
                    <a:lnTo>
                      <a:pt x="0" y="59"/>
                    </a:lnTo>
                    <a:lnTo>
                      <a:pt x="0" y="0"/>
                    </a:lnTo>
                    <a:lnTo>
                      <a:pt x="15" y="67"/>
                    </a:lnTo>
                    <a:lnTo>
                      <a:pt x="31" y="134"/>
                    </a:lnTo>
                    <a:lnTo>
                      <a:pt x="57" y="173"/>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7" name="Freeform 41">
                <a:extLst>
                  <a:ext uri="{FF2B5EF4-FFF2-40B4-BE49-F238E27FC236}">
                    <a16:creationId xmlns:a16="http://schemas.microsoft.com/office/drawing/2014/main" id="{D31DE69E-2936-4980-9014-902DF76CA387}"/>
                  </a:ext>
                </a:extLst>
              </p:cNvPr>
              <p:cNvSpPr>
                <a:spLocks/>
              </p:cNvSpPr>
              <p:nvPr/>
            </p:nvSpPr>
            <p:spPr bwMode="auto">
              <a:xfrm>
                <a:off x="5303" y="657"/>
                <a:ext cx="96" cy="249"/>
              </a:xfrm>
              <a:custGeom>
                <a:avLst/>
                <a:gdLst/>
                <a:ahLst/>
                <a:cxnLst>
                  <a:cxn ang="0">
                    <a:pos x="165" y="15"/>
                  </a:cxn>
                  <a:cxn ang="0">
                    <a:pos x="140" y="60"/>
                  </a:cxn>
                  <a:cxn ang="0">
                    <a:pos x="140" y="125"/>
                  </a:cxn>
                  <a:cxn ang="0">
                    <a:pos x="86" y="177"/>
                  </a:cxn>
                  <a:cxn ang="0">
                    <a:pos x="60" y="244"/>
                  </a:cxn>
                  <a:cxn ang="0">
                    <a:pos x="30" y="274"/>
                  </a:cxn>
                  <a:cxn ang="0">
                    <a:pos x="11" y="302"/>
                  </a:cxn>
                  <a:cxn ang="0">
                    <a:pos x="1" y="329"/>
                  </a:cxn>
                  <a:cxn ang="0">
                    <a:pos x="0" y="356"/>
                  </a:cxn>
                  <a:cxn ang="0">
                    <a:pos x="1" y="385"/>
                  </a:cxn>
                  <a:cxn ang="0">
                    <a:pos x="4" y="417"/>
                  </a:cxn>
                  <a:cxn ang="0">
                    <a:pos x="4" y="454"/>
                  </a:cxn>
                  <a:cxn ang="0">
                    <a:pos x="1" y="497"/>
                  </a:cxn>
                  <a:cxn ang="0">
                    <a:pos x="148" y="473"/>
                  </a:cxn>
                  <a:cxn ang="0">
                    <a:pos x="165" y="370"/>
                  </a:cxn>
                  <a:cxn ang="0">
                    <a:pos x="210" y="289"/>
                  </a:cxn>
                  <a:cxn ang="0">
                    <a:pos x="165" y="259"/>
                  </a:cxn>
                  <a:cxn ang="0">
                    <a:pos x="165" y="207"/>
                  </a:cxn>
                  <a:cxn ang="0">
                    <a:pos x="174" y="155"/>
                  </a:cxn>
                  <a:cxn ang="0">
                    <a:pos x="262" y="184"/>
                  </a:cxn>
                  <a:cxn ang="0">
                    <a:pos x="236" y="133"/>
                  </a:cxn>
                  <a:cxn ang="0">
                    <a:pos x="191" y="104"/>
                  </a:cxn>
                  <a:cxn ang="0">
                    <a:pos x="200" y="60"/>
                  </a:cxn>
                  <a:cxn ang="0">
                    <a:pos x="288" y="88"/>
                  </a:cxn>
                  <a:cxn ang="0">
                    <a:pos x="279" y="22"/>
                  </a:cxn>
                  <a:cxn ang="0">
                    <a:pos x="227" y="0"/>
                  </a:cxn>
                  <a:cxn ang="0">
                    <a:pos x="165" y="15"/>
                  </a:cxn>
                </a:cxnLst>
                <a:rect l="0" t="0" r="r" b="b"/>
                <a:pathLst>
                  <a:path w="288" h="497">
                    <a:moveTo>
                      <a:pt x="165" y="15"/>
                    </a:moveTo>
                    <a:lnTo>
                      <a:pt x="140" y="60"/>
                    </a:lnTo>
                    <a:lnTo>
                      <a:pt x="140" y="125"/>
                    </a:lnTo>
                    <a:lnTo>
                      <a:pt x="86" y="177"/>
                    </a:lnTo>
                    <a:lnTo>
                      <a:pt x="60" y="244"/>
                    </a:lnTo>
                    <a:lnTo>
                      <a:pt x="30" y="274"/>
                    </a:lnTo>
                    <a:lnTo>
                      <a:pt x="11" y="302"/>
                    </a:lnTo>
                    <a:lnTo>
                      <a:pt x="1" y="329"/>
                    </a:lnTo>
                    <a:lnTo>
                      <a:pt x="0" y="356"/>
                    </a:lnTo>
                    <a:lnTo>
                      <a:pt x="1" y="385"/>
                    </a:lnTo>
                    <a:lnTo>
                      <a:pt x="4" y="417"/>
                    </a:lnTo>
                    <a:lnTo>
                      <a:pt x="4" y="454"/>
                    </a:lnTo>
                    <a:lnTo>
                      <a:pt x="1" y="497"/>
                    </a:lnTo>
                    <a:lnTo>
                      <a:pt x="148" y="473"/>
                    </a:lnTo>
                    <a:lnTo>
                      <a:pt x="165" y="370"/>
                    </a:lnTo>
                    <a:lnTo>
                      <a:pt x="210" y="289"/>
                    </a:lnTo>
                    <a:lnTo>
                      <a:pt x="165" y="259"/>
                    </a:lnTo>
                    <a:lnTo>
                      <a:pt x="165" y="207"/>
                    </a:lnTo>
                    <a:lnTo>
                      <a:pt x="174" y="155"/>
                    </a:lnTo>
                    <a:lnTo>
                      <a:pt x="262" y="184"/>
                    </a:lnTo>
                    <a:lnTo>
                      <a:pt x="236" y="133"/>
                    </a:lnTo>
                    <a:lnTo>
                      <a:pt x="191" y="104"/>
                    </a:lnTo>
                    <a:lnTo>
                      <a:pt x="200" y="60"/>
                    </a:lnTo>
                    <a:lnTo>
                      <a:pt x="288" y="88"/>
                    </a:lnTo>
                    <a:lnTo>
                      <a:pt x="279" y="22"/>
                    </a:lnTo>
                    <a:lnTo>
                      <a:pt x="227" y="0"/>
                    </a:lnTo>
                    <a:lnTo>
                      <a:pt x="165" y="15"/>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8" name="Freeform 42">
                <a:extLst>
                  <a:ext uri="{FF2B5EF4-FFF2-40B4-BE49-F238E27FC236}">
                    <a16:creationId xmlns:a16="http://schemas.microsoft.com/office/drawing/2014/main" id="{71085B70-C0FC-49A7-A34E-A4E02D50F314}"/>
                  </a:ext>
                </a:extLst>
              </p:cNvPr>
              <p:cNvSpPr>
                <a:spLocks/>
              </p:cNvSpPr>
              <p:nvPr/>
            </p:nvSpPr>
            <p:spPr bwMode="auto">
              <a:xfrm>
                <a:off x="5210" y="259"/>
                <a:ext cx="268" cy="322"/>
              </a:xfrm>
              <a:custGeom>
                <a:avLst/>
                <a:gdLst/>
                <a:ahLst/>
                <a:cxnLst>
                  <a:cxn ang="0">
                    <a:pos x="0" y="31"/>
                  </a:cxn>
                  <a:cxn ang="0">
                    <a:pos x="62" y="17"/>
                  </a:cxn>
                  <a:cxn ang="0">
                    <a:pos x="155" y="0"/>
                  </a:cxn>
                  <a:cxn ang="0">
                    <a:pos x="295" y="0"/>
                  </a:cxn>
                  <a:cxn ang="0">
                    <a:pos x="436" y="45"/>
                  </a:cxn>
                  <a:cxn ang="0">
                    <a:pos x="515" y="103"/>
                  </a:cxn>
                  <a:cxn ang="0">
                    <a:pos x="665" y="192"/>
                  </a:cxn>
                  <a:cxn ang="0">
                    <a:pos x="740" y="244"/>
                  </a:cxn>
                  <a:cxn ang="0">
                    <a:pos x="804" y="288"/>
                  </a:cxn>
                  <a:cxn ang="0">
                    <a:pos x="804" y="363"/>
                  </a:cxn>
                  <a:cxn ang="0">
                    <a:pos x="734" y="363"/>
                  </a:cxn>
                  <a:cxn ang="0">
                    <a:pos x="611" y="355"/>
                  </a:cxn>
                  <a:cxn ang="0">
                    <a:pos x="655" y="318"/>
                  </a:cxn>
                  <a:cxn ang="0">
                    <a:pos x="716" y="311"/>
                  </a:cxn>
                  <a:cxn ang="0">
                    <a:pos x="673" y="258"/>
                  </a:cxn>
                  <a:cxn ang="0">
                    <a:pos x="629" y="207"/>
                  </a:cxn>
                  <a:cxn ang="0">
                    <a:pos x="577" y="229"/>
                  </a:cxn>
                  <a:cxn ang="0">
                    <a:pos x="532" y="258"/>
                  </a:cxn>
                  <a:cxn ang="0">
                    <a:pos x="532" y="222"/>
                  </a:cxn>
                  <a:cxn ang="0">
                    <a:pos x="532" y="162"/>
                  </a:cxn>
                  <a:cxn ang="0">
                    <a:pos x="470" y="111"/>
                  </a:cxn>
                  <a:cxn ang="0">
                    <a:pos x="401" y="82"/>
                  </a:cxn>
                  <a:cxn ang="0">
                    <a:pos x="436" y="155"/>
                  </a:cxn>
                  <a:cxn ang="0">
                    <a:pos x="506" y="251"/>
                  </a:cxn>
                  <a:cxn ang="0">
                    <a:pos x="506" y="333"/>
                  </a:cxn>
                  <a:cxn ang="0">
                    <a:pos x="541" y="407"/>
                  </a:cxn>
                  <a:cxn ang="0">
                    <a:pos x="567" y="503"/>
                  </a:cxn>
                  <a:cxn ang="0">
                    <a:pos x="567" y="576"/>
                  </a:cxn>
                  <a:cxn ang="0">
                    <a:pos x="532" y="643"/>
                  </a:cxn>
                  <a:cxn ang="0">
                    <a:pos x="532" y="562"/>
                  </a:cxn>
                  <a:cxn ang="0">
                    <a:pos x="532" y="458"/>
                  </a:cxn>
                  <a:cxn ang="0">
                    <a:pos x="462" y="295"/>
                  </a:cxn>
                  <a:cxn ang="0">
                    <a:pos x="444" y="215"/>
                  </a:cxn>
                  <a:cxn ang="0">
                    <a:pos x="401" y="148"/>
                  </a:cxn>
                  <a:cxn ang="0">
                    <a:pos x="348" y="178"/>
                  </a:cxn>
                  <a:cxn ang="0">
                    <a:pos x="348" y="118"/>
                  </a:cxn>
                  <a:cxn ang="0">
                    <a:pos x="339" y="66"/>
                  </a:cxn>
                  <a:cxn ang="0">
                    <a:pos x="295" y="73"/>
                  </a:cxn>
                  <a:cxn ang="0">
                    <a:pos x="278" y="133"/>
                  </a:cxn>
                  <a:cxn ang="0">
                    <a:pos x="226" y="52"/>
                  </a:cxn>
                  <a:cxn ang="0">
                    <a:pos x="147" y="52"/>
                  </a:cxn>
                  <a:cxn ang="0">
                    <a:pos x="102" y="73"/>
                  </a:cxn>
                  <a:cxn ang="0">
                    <a:pos x="26" y="118"/>
                  </a:cxn>
                  <a:cxn ang="0">
                    <a:pos x="0" y="31"/>
                  </a:cxn>
                </a:cxnLst>
                <a:rect l="0" t="0" r="r" b="b"/>
                <a:pathLst>
                  <a:path w="804" h="643">
                    <a:moveTo>
                      <a:pt x="0" y="31"/>
                    </a:moveTo>
                    <a:lnTo>
                      <a:pt x="62" y="17"/>
                    </a:lnTo>
                    <a:lnTo>
                      <a:pt x="155" y="0"/>
                    </a:lnTo>
                    <a:lnTo>
                      <a:pt x="295" y="0"/>
                    </a:lnTo>
                    <a:lnTo>
                      <a:pt x="436" y="45"/>
                    </a:lnTo>
                    <a:lnTo>
                      <a:pt x="515" y="103"/>
                    </a:lnTo>
                    <a:lnTo>
                      <a:pt x="665" y="192"/>
                    </a:lnTo>
                    <a:lnTo>
                      <a:pt x="740" y="244"/>
                    </a:lnTo>
                    <a:lnTo>
                      <a:pt x="804" y="288"/>
                    </a:lnTo>
                    <a:lnTo>
                      <a:pt x="804" y="363"/>
                    </a:lnTo>
                    <a:lnTo>
                      <a:pt x="734" y="363"/>
                    </a:lnTo>
                    <a:lnTo>
                      <a:pt x="611" y="355"/>
                    </a:lnTo>
                    <a:lnTo>
                      <a:pt x="655" y="318"/>
                    </a:lnTo>
                    <a:lnTo>
                      <a:pt x="716" y="311"/>
                    </a:lnTo>
                    <a:lnTo>
                      <a:pt x="673" y="258"/>
                    </a:lnTo>
                    <a:lnTo>
                      <a:pt x="629" y="207"/>
                    </a:lnTo>
                    <a:lnTo>
                      <a:pt x="577" y="229"/>
                    </a:lnTo>
                    <a:lnTo>
                      <a:pt x="532" y="258"/>
                    </a:lnTo>
                    <a:lnTo>
                      <a:pt x="532" y="222"/>
                    </a:lnTo>
                    <a:lnTo>
                      <a:pt x="532" y="162"/>
                    </a:lnTo>
                    <a:lnTo>
                      <a:pt x="470" y="111"/>
                    </a:lnTo>
                    <a:lnTo>
                      <a:pt x="401" y="82"/>
                    </a:lnTo>
                    <a:lnTo>
                      <a:pt x="436" y="155"/>
                    </a:lnTo>
                    <a:lnTo>
                      <a:pt x="506" y="251"/>
                    </a:lnTo>
                    <a:lnTo>
                      <a:pt x="506" y="333"/>
                    </a:lnTo>
                    <a:lnTo>
                      <a:pt x="541" y="407"/>
                    </a:lnTo>
                    <a:lnTo>
                      <a:pt x="567" y="503"/>
                    </a:lnTo>
                    <a:lnTo>
                      <a:pt x="567" y="576"/>
                    </a:lnTo>
                    <a:lnTo>
                      <a:pt x="532" y="643"/>
                    </a:lnTo>
                    <a:lnTo>
                      <a:pt x="532" y="562"/>
                    </a:lnTo>
                    <a:lnTo>
                      <a:pt x="532" y="458"/>
                    </a:lnTo>
                    <a:lnTo>
                      <a:pt x="462" y="295"/>
                    </a:lnTo>
                    <a:lnTo>
                      <a:pt x="444" y="215"/>
                    </a:lnTo>
                    <a:lnTo>
                      <a:pt x="401" y="148"/>
                    </a:lnTo>
                    <a:lnTo>
                      <a:pt x="348" y="178"/>
                    </a:lnTo>
                    <a:lnTo>
                      <a:pt x="348" y="118"/>
                    </a:lnTo>
                    <a:lnTo>
                      <a:pt x="339" y="66"/>
                    </a:lnTo>
                    <a:lnTo>
                      <a:pt x="295" y="73"/>
                    </a:lnTo>
                    <a:lnTo>
                      <a:pt x="278" y="133"/>
                    </a:lnTo>
                    <a:lnTo>
                      <a:pt x="226" y="52"/>
                    </a:lnTo>
                    <a:lnTo>
                      <a:pt x="147" y="52"/>
                    </a:lnTo>
                    <a:lnTo>
                      <a:pt x="102" y="73"/>
                    </a:lnTo>
                    <a:lnTo>
                      <a:pt x="26" y="118"/>
                    </a:lnTo>
                    <a:lnTo>
                      <a:pt x="0" y="31"/>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9" name="Freeform 43">
                <a:extLst>
                  <a:ext uri="{FF2B5EF4-FFF2-40B4-BE49-F238E27FC236}">
                    <a16:creationId xmlns:a16="http://schemas.microsoft.com/office/drawing/2014/main" id="{1B17C8F0-08E0-4FCD-9511-31CC7196FBA4}"/>
                  </a:ext>
                </a:extLst>
              </p:cNvPr>
              <p:cNvSpPr>
                <a:spLocks/>
              </p:cNvSpPr>
              <p:nvPr/>
            </p:nvSpPr>
            <p:spPr bwMode="auto">
              <a:xfrm>
                <a:off x="5431" y="455"/>
                <a:ext cx="91" cy="92"/>
              </a:xfrm>
              <a:custGeom>
                <a:avLst/>
                <a:gdLst/>
                <a:ahLst/>
                <a:cxnLst>
                  <a:cxn ang="0">
                    <a:pos x="210" y="0"/>
                  </a:cxn>
                  <a:cxn ang="0">
                    <a:pos x="244" y="37"/>
                  </a:cxn>
                  <a:cxn ang="0">
                    <a:pos x="244" y="97"/>
                  </a:cxn>
                  <a:cxn ang="0">
                    <a:pos x="227" y="133"/>
                  </a:cxn>
                  <a:cxn ang="0">
                    <a:pos x="272" y="185"/>
                  </a:cxn>
                  <a:cxn ang="0">
                    <a:pos x="193" y="185"/>
                  </a:cxn>
                  <a:cxn ang="0">
                    <a:pos x="193" y="133"/>
                  </a:cxn>
                  <a:cxn ang="0">
                    <a:pos x="193" y="60"/>
                  </a:cxn>
                  <a:cxn ang="0">
                    <a:pos x="165" y="112"/>
                  </a:cxn>
                  <a:cxn ang="0">
                    <a:pos x="105" y="119"/>
                  </a:cxn>
                  <a:cxn ang="0">
                    <a:pos x="0" y="97"/>
                  </a:cxn>
                  <a:cxn ang="0">
                    <a:pos x="87" y="75"/>
                  </a:cxn>
                  <a:cxn ang="0">
                    <a:pos x="165" y="37"/>
                  </a:cxn>
                  <a:cxn ang="0">
                    <a:pos x="210" y="0"/>
                  </a:cxn>
                </a:cxnLst>
                <a:rect l="0" t="0" r="r" b="b"/>
                <a:pathLst>
                  <a:path w="272" h="185">
                    <a:moveTo>
                      <a:pt x="210" y="0"/>
                    </a:moveTo>
                    <a:lnTo>
                      <a:pt x="244" y="37"/>
                    </a:lnTo>
                    <a:lnTo>
                      <a:pt x="244" y="97"/>
                    </a:lnTo>
                    <a:lnTo>
                      <a:pt x="227" y="133"/>
                    </a:lnTo>
                    <a:lnTo>
                      <a:pt x="272" y="185"/>
                    </a:lnTo>
                    <a:lnTo>
                      <a:pt x="193" y="185"/>
                    </a:lnTo>
                    <a:lnTo>
                      <a:pt x="193" y="133"/>
                    </a:lnTo>
                    <a:lnTo>
                      <a:pt x="193" y="60"/>
                    </a:lnTo>
                    <a:lnTo>
                      <a:pt x="165" y="112"/>
                    </a:lnTo>
                    <a:lnTo>
                      <a:pt x="105" y="119"/>
                    </a:lnTo>
                    <a:lnTo>
                      <a:pt x="0" y="97"/>
                    </a:lnTo>
                    <a:lnTo>
                      <a:pt x="87" y="75"/>
                    </a:lnTo>
                    <a:lnTo>
                      <a:pt x="165" y="37"/>
                    </a:lnTo>
                    <a:lnTo>
                      <a:pt x="210"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80" name="Freeform 44">
                <a:extLst>
                  <a:ext uri="{FF2B5EF4-FFF2-40B4-BE49-F238E27FC236}">
                    <a16:creationId xmlns:a16="http://schemas.microsoft.com/office/drawing/2014/main" id="{465D495E-ECE7-4888-8B9E-6C73518A47C7}"/>
                  </a:ext>
                </a:extLst>
              </p:cNvPr>
              <p:cNvSpPr>
                <a:spLocks/>
              </p:cNvSpPr>
              <p:nvPr/>
            </p:nvSpPr>
            <p:spPr bwMode="auto">
              <a:xfrm>
                <a:off x="5034" y="218"/>
                <a:ext cx="158" cy="181"/>
              </a:xfrm>
              <a:custGeom>
                <a:avLst/>
                <a:gdLst/>
                <a:ahLst/>
                <a:cxnLst>
                  <a:cxn ang="0">
                    <a:pos x="122" y="0"/>
                  </a:cxn>
                  <a:cxn ang="0">
                    <a:pos x="263" y="0"/>
                  </a:cxn>
                  <a:cxn ang="0">
                    <a:pos x="334" y="30"/>
                  </a:cxn>
                  <a:cxn ang="0">
                    <a:pos x="394" y="126"/>
                  </a:cxn>
                  <a:cxn ang="0">
                    <a:pos x="439" y="243"/>
                  </a:cxn>
                  <a:cxn ang="0">
                    <a:pos x="474" y="362"/>
                  </a:cxn>
                  <a:cxn ang="0">
                    <a:pos x="394" y="288"/>
                  </a:cxn>
                  <a:cxn ang="0">
                    <a:pos x="334" y="140"/>
                  </a:cxn>
                  <a:cxn ang="0">
                    <a:pos x="246" y="96"/>
                  </a:cxn>
                  <a:cxn ang="0">
                    <a:pos x="141" y="96"/>
                  </a:cxn>
                  <a:cxn ang="0">
                    <a:pos x="0" y="126"/>
                  </a:cxn>
                  <a:cxn ang="0">
                    <a:pos x="35" y="74"/>
                  </a:cxn>
                  <a:cxn ang="0">
                    <a:pos x="122" y="0"/>
                  </a:cxn>
                </a:cxnLst>
                <a:rect l="0" t="0" r="r" b="b"/>
                <a:pathLst>
                  <a:path w="474" h="362">
                    <a:moveTo>
                      <a:pt x="122" y="0"/>
                    </a:moveTo>
                    <a:lnTo>
                      <a:pt x="263" y="0"/>
                    </a:lnTo>
                    <a:lnTo>
                      <a:pt x="334" y="30"/>
                    </a:lnTo>
                    <a:lnTo>
                      <a:pt x="394" y="126"/>
                    </a:lnTo>
                    <a:lnTo>
                      <a:pt x="439" y="243"/>
                    </a:lnTo>
                    <a:lnTo>
                      <a:pt x="474" y="362"/>
                    </a:lnTo>
                    <a:lnTo>
                      <a:pt x="394" y="288"/>
                    </a:lnTo>
                    <a:lnTo>
                      <a:pt x="334" y="140"/>
                    </a:lnTo>
                    <a:lnTo>
                      <a:pt x="246" y="96"/>
                    </a:lnTo>
                    <a:lnTo>
                      <a:pt x="141" y="96"/>
                    </a:lnTo>
                    <a:lnTo>
                      <a:pt x="0" y="126"/>
                    </a:lnTo>
                    <a:lnTo>
                      <a:pt x="35" y="74"/>
                    </a:lnTo>
                    <a:lnTo>
                      <a:pt x="122"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81" name="Freeform 45">
                <a:extLst>
                  <a:ext uri="{FF2B5EF4-FFF2-40B4-BE49-F238E27FC236}">
                    <a16:creationId xmlns:a16="http://schemas.microsoft.com/office/drawing/2014/main" id="{7150A4D4-A1E3-4EFB-AC69-9D045BCAFA10}"/>
                  </a:ext>
                </a:extLst>
              </p:cNvPr>
              <p:cNvSpPr>
                <a:spLocks/>
              </p:cNvSpPr>
              <p:nvPr/>
            </p:nvSpPr>
            <p:spPr bwMode="auto">
              <a:xfrm>
                <a:off x="5177" y="709"/>
                <a:ext cx="75" cy="188"/>
              </a:xfrm>
              <a:custGeom>
                <a:avLst/>
                <a:gdLst/>
                <a:ahLst/>
                <a:cxnLst>
                  <a:cxn ang="0">
                    <a:pos x="88" y="89"/>
                  </a:cxn>
                  <a:cxn ang="0">
                    <a:pos x="64" y="128"/>
                  </a:cxn>
                  <a:cxn ang="0">
                    <a:pos x="44" y="163"/>
                  </a:cxn>
                  <a:cxn ang="0">
                    <a:pos x="29" y="194"/>
                  </a:cxn>
                  <a:cxn ang="0">
                    <a:pos x="18" y="224"/>
                  </a:cxn>
                  <a:cxn ang="0">
                    <a:pos x="9" y="254"/>
                  </a:cxn>
                  <a:cxn ang="0">
                    <a:pos x="5" y="288"/>
                  </a:cxn>
                  <a:cxn ang="0">
                    <a:pos x="2" y="325"/>
                  </a:cxn>
                  <a:cxn ang="0">
                    <a:pos x="0" y="369"/>
                  </a:cxn>
                  <a:cxn ang="0">
                    <a:pos x="159" y="377"/>
                  </a:cxn>
                  <a:cxn ang="0">
                    <a:pos x="159" y="281"/>
                  </a:cxn>
                  <a:cxn ang="0">
                    <a:pos x="159" y="236"/>
                  </a:cxn>
                  <a:cxn ang="0">
                    <a:pos x="225" y="133"/>
                  </a:cxn>
                  <a:cxn ang="0">
                    <a:pos x="140" y="162"/>
                  </a:cxn>
                  <a:cxn ang="0">
                    <a:pos x="150" y="89"/>
                  </a:cxn>
                  <a:cxn ang="0">
                    <a:pos x="167" y="0"/>
                  </a:cxn>
                  <a:cxn ang="0">
                    <a:pos x="123" y="36"/>
                  </a:cxn>
                  <a:cxn ang="0">
                    <a:pos x="88" y="89"/>
                  </a:cxn>
                </a:cxnLst>
                <a:rect l="0" t="0" r="r" b="b"/>
                <a:pathLst>
                  <a:path w="225" h="377">
                    <a:moveTo>
                      <a:pt x="88" y="89"/>
                    </a:moveTo>
                    <a:lnTo>
                      <a:pt x="64" y="128"/>
                    </a:lnTo>
                    <a:lnTo>
                      <a:pt x="44" y="163"/>
                    </a:lnTo>
                    <a:lnTo>
                      <a:pt x="29" y="194"/>
                    </a:lnTo>
                    <a:lnTo>
                      <a:pt x="18" y="224"/>
                    </a:lnTo>
                    <a:lnTo>
                      <a:pt x="9" y="254"/>
                    </a:lnTo>
                    <a:lnTo>
                      <a:pt x="5" y="288"/>
                    </a:lnTo>
                    <a:lnTo>
                      <a:pt x="2" y="325"/>
                    </a:lnTo>
                    <a:lnTo>
                      <a:pt x="0" y="369"/>
                    </a:lnTo>
                    <a:lnTo>
                      <a:pt x="159" y="377"/>
                    </a:lnTo>
                    <a:lnTo>
                      <a:pt x="159" y="281"/>
                    </a:lnTo>
                    <a:lnTo>
                      <a:pt x="159" y="236"/>
                    </a:lnTo>
                    <a:lnTo>
                      <a:pt x="225" y="133"/>
                    </a:lnTo>
                    <a:lnTo>
                      <a:pt x="140" y="162"/>
                    </a:lnTo>
                    <a:lnTo>
                      <a:pt x="150" y="89"/>
                    </a:lnTo>
                    <a:lnTo>
                      <a:pt x="167" y="0"/>
                    </a:lnTo>
                    <a:lnTo>
                      <a:pt x="123" y="36"/>
                    </a:lnTo>
                    <a:lnTo>
                      <a:pt x="88" y="89"/>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82" name="Freeform 46">
                <a:extLst>
                  <a:ext uri="{FF2B5EF4-FFF2-40B4-BE49-F238E27FC236}">
                    <a16:creationId xmlns:a16="http://schemas.microsoft.com/office/drawing/2014/main" id="{64997AF7-8A35-42FB-AD8D-52AC8B85A3EE}"/>
                  </a:ext>
                </a:extLst>
              </p:cNvPr>
              <p:cNvSpPr>
                <a:spLocks/>
              </p:cNvSpPr>
              <p:nvPr/>
            </p:nvSpPr>
            <p:spPr bwMode="auto">
              <a:xfrm>
                <a:off x="5039" y="531"/>
                <a:ext cx="136" cy="270"/>
              </a:xfrm>
              <a:custGeom>
                <a:avLst/>
                <a:gdLst/>
                <a:ahLst/>
                <a:cxnLst>
                  <a:cxn ang="0">
                    <a:pos x="243" y="0"/>
                  </a:cxn>
                  <a:cxn ang="0">
                    <a:pos x="243" y="60"/>
                  </a:cxn>
                  <a:cxn ang="0">
                    <a:pos x="259" y="98"/>
                  </a:cxn>
                  <a:cxn ang="0">
                    <a:pos x="269" y="129"/>
                  </a:cxn>
                  <a:cxn ang="0">
                    <a:pos x="269" y="189"/>
                  </a:cxn>
                  <a:cxn ang="0">
                    <a:pos x="269" y="229"/>
                  </a:cxn>
                  <a:cxn ang="0">
                    <a:pos x="269" y="259"/>
                  </a:cxn>
                  <a:cxn ang="0">
                    <a:pos x="305" y="302"/>
                  </a:cxn>
                  <a:cxn ang="0">
                    <a:pos x="285" y="324"/>
                  </a:cxn>
                  <a:cxn ang="0">
                    <a:pos x="219" y="384"/>
                  </a:cxn>
                  <a:cxn ang="0">
                    <a:pos x="142" y="388"/>
                  </a:cxn>
                  <a:cxn ang="0">
                    <a:pos x="76" y="440"/>
                  </a:cxn>
                  <a:cxn ang="0">
                    <a:pos x="20" y="478"/>
                  </a:cxn>
                  <a:cxn ang="0">
                    <a:pos x="0" y="522"/>
                  </a:cxn>
                  <a:cxn ang="0">
                    <a:pos x="45" y="517"/>
                  </a:cxn>
                  <a:cxn ang="0">
                    <a:pos x="76" y="478"/>
                  </a:cxn>
                  <a:cxn ang="0">
                    <a:pos x="91" y="448"/>
                  </a:cxn>
                  <a:cxn ang="0">
                    <a:pos x="137" y="444"/>
                  </a:cxn>
                  <a:cxn ang="0">
                    <a:pos x="127" y="478"/>
                  </a:cxn>
                  <a:cxn ang="0">
                    <a:pos x="127" y="508"/>
                  </a:cxn>
                  <a:cxn ang="0">
                    <a:pos x="173" y="538"/>
                  </a:cxn>
                  <a:cxn ang="0">
                    <a:pos x="183" y="517"/>
                  </a:cxn>
                  <a:cxn ang="0">
                    <a:pos x="157" y="504"/>
                  </a:cxn>
                  <a:cxn ang="0">
                    <a:pos x="157" y="465"/>
                  </a:cxn>
                  <a:cxn ang="0">
                    <a:pos x="203" y="435"/>
                  </a:cxn>
                  <a:cxn ang="0">
                    <a:pos x="243" y="435"/>
                  </a:cxn>
                  <a:cxn ang="0">
                    <a:pos x="275" y="435"/>
                  </a:cxn>
                  <a:cxn ang="0">
                    <a:pos x="275" y="400"/>
                  </a:cxn>
                  <a:cxn ang="0">
                    <a:pos x="296" y="367"/>
                  </a:cxn>
                  <a:cxn ang="0">
                    <a:pos x="335" y="345"/>
                  </a:cxn>
                  <a:cxn ang="0">
                    <a:pos x="381" y="367"/>
                  </a:cxn>
                  <a:cxn ang="0">
                    <a:pos x="387" y="319"/>
                  </a:cxn>
                  <a:cxn ang="0">
                    <a:pos x="361" y="269"/>
                  </a:cxn>
                  <a:cxn ang="0">
                    <a:pos x="335" y="255"/>
                  </a:cxn>
                  <a:cxn ang="0">
                    <a:pos x="361" y="225"/>
                  </a:cxn>
                  <a:cxn ang="0">
                    <a:pos x="407" y="225"/>
                  </a:cxn>
                  <a:cxn ang="0">
                    <a:pos x="407" y="189"/>
                  </a:cxn>
                  <a:cxn ang="0">
                    <a:pos x="351" y="189"/>
                  </a:cxn>
                  <a:cxn ang="0">
                    <a:pos x="327" y="189"/>
                  </a:cxn>
                  <a:cxn ang="0">
                    <a:pos x="327" y="163"/>
                  </a:cxn>
                  <a:cxn ang="0">
                    <a:pos x="345" y="116"/>
                  </a:cxn>
                  <a:cxn ang="0">
                    <a:pos x="309" y="141"/>
                  </a:cxn>
                  <a:cxn ang="0">
                    <a:pos x="299" y="116"/>
                  </a:cxn>
                  <a:cxn ang="0">
                    <a:pos x="299" y="86"/>
                  </a:cxn>
                  <a:cxn ang="0">
                    <a:pos x="289" y="13"/>
                  </a:cxn>
                  <a:cxn ang="0">
                    <a:pos x="243" y="0"/>
                  </a:cxn>
                </a:cxnLst>
                <a:rect l="0" t="0" r="r" b="b"/>
                <a:pathLst>
                  <a:path w="407" h="538">
                    <a:moveTo>
                      <a:pt x="243" y="0"/>
                    </a:moveTo>
                    <a:lnTo>
                      <a:pt x="243" y="60"/>
                    </a:lnTo>
                    <a:lnTo>
                      <a:pt x="259" y="98"/>
                    </a:lnTo>
                    <a:lnTo>
                      <a:pt x="269" y="129"/>
                    </a:lnTo>
                    <a:lnTo>
                      <a:pt x="269" y="189"/>
                    </a:lnTo>
                    <a:lnTo>
                      <a:pt x="269" y="229"/>
                    </a:lnTo>
                    <a:lnTo>
                      <a:pt x="269" y="259"/>
                    </a:lnTo>
                    <a:lnTo>
                      <a:pt x="305" y="302"/>
                    </a:lnTo>
                    <a:lnTo>
                      <a:pt x="285" y="324"/>
                    </a:lnTo>
                    <a:lnTo>
                      <a:pt x="219" y="384"/>
                    </a:lnTo>
                    <a:lnTo>
                      <a:pt x="142" y="388"/>
                    </a:lnTo>
                    <a:lnTo>
                      <a:pt x="76" y="440"/>
                    </a:lnTo>
                    <a:lnTo>
                      <a:pt x="20" y="478"/>
                    </a:lnTo>
                    <a:lnTo>
                      <a:pt x="0" y="522"/>
                    </a:lnTo>
                    <a:lnTo>
                      <a:pt x="45" y="517"/>
                    </a:lnTo>
                    <a:lnTo>
                      <a:pt x="76" y="478"/>
                    </a:lnTo>
                    <a:lnTo>
                      <a:pt x="91" y="448"/>
                    </a:lnTo>
                    <a:lnTo>
                      <a:pt x="137" y="444"/>
                    </a:lnTo>
                    <a:lnTo>
                      <a:pt x="127" y="478"/>
                    </a:lnTo>
                    <a:lnTo>
                      <a:pt x="127" y="508"/>
                    </a:lnTo>
                    <a:lnTo>
                      <a:pt x="173" y="538"/>
                    </a:lnTo>
                    <a:lnTo>
                      <a:pt x="183" y="517"/>
                    </a:lnTo>
                    <a:lnTo>
                      <a:pt x="157" y="504"/>
                    </a:lnTo>
                    <a:lnTo>
                      <a:pt x="157" y="465"/>
                    </a:lnTo>
                    <a:lnTo>
                      <a:pt x="203" y="435"/>
                    </a:lnTo>
                    <a:lnTo>
                      <a:pt x="243" y="435"/>
                    </a:lnTo>
                    <a:lnTo>
                      <a:pt x="275" y="435"/>
                    </a:lnTo>
                    <a:lnTo>
                      <a:pt x="275" y="400"/>
                    </a:lnTo>
                    <a:lnTo>
                      <a:pt x="296" y="367"/>
                    </a:lnTo>
                    <a:lnTo>
                      <a:pt x="335" y="345"/>
                    </a:lnTo>
                    <a:lnTo>
                      <a:pt x="381" y="367"/>
                    </a:lnTo>
                    <a:lnTo>
                      <a:pt x="387" y="319"/>
                    </a:lnTo>
                    <a:lnTo>
                      <a:pt x="361" y="269"/>
                    </a:lnTo>
                    <a:lnTo>
                      <a:pt x="335" y="255"/>
                    </a:lnTo>
                    <a:lnTo>
                      <a:pt x="361" y="225"/>
                    </a:lnTo>
                    <a:lnTo>
                      <a:pt x="407" y="225"/>
                    </a:lnTo>
                    <a:lnTo>
                      <a:pt x="407" y="189"/>
                    </a:lnTo>
                    <a:lnTo>
                      <a:pt x="351" y="189"/>
                    </a:lnTo>
                    <a:lnTo>
                      <a:pt x="327" y="189"/>
                    </a:lnTo>
                    <a:lnTo>
                      <a:pt x="327" y="163"/>
                    </a:lnTo>
                    <a:lnTo>
                      <a:pt x="345" y="116"/>
                    </a:lnTo>
                    <a:lnTo>
                      <a:pt x="309" y="141"/>
                    </a:lnTo>
                    <a:lnTo>
                      <a:pt x="299" y="116"/>
                    </a:lnTo>
                    <a:lnTo>
                      <a:pt x="299" y="86"/>
                    </a:lnTo>
                    <a:lnTo>
                      <a:pt x="289" y="13"/>
                    </a:lnTo>
                    <a:lnTo>
                      <a:pt x="243" y="0"/>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83" name="Rectangle 47">
                <a:extLst>
                  <a:ext uri="{FF2B5EF4-FFF2-40B4-BE49-F238E27FC236}">
                    <a16:creationId xmlns:a16="http://schemas.microsoft.com/office/drawing/2014/main" id="{02EF98E7-ECDB-423E-841F-3F9B3AF2B65E}"/>
                  </a:ext>
                </a:extLst>
              </p:cNvPr>
              <p:cNvSpPr>
                <a:spLocks noChangeArrowheads="1"/>
              </p:cNvSpPr>
              <p:nvPr/>
            </p:nvSpPr>
            <p:spPr bwMode="auto">
              <a:xfrm>
                <a:off x="5360" y="873"/>
                <a:ext cx="254" cy="30"/>
              </a:xfrm>
              <a:prstGeom prst="rect">
                <a:avLst/>
              </a:prstGeom>
              <a:solidFill>
                <a:srgbClr val="077ABA"/>
              </a:solid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84" name="Freeform 48">
                <a:extLst>
                  <a:ext uri="{FF2B5EF4-FFF2-40B4-BE49-F238E27FC236}">
                    <a16:creationId xmlns:a16="http://schemas.microsoft.com/office/drawing/2014/main" id="{98FDD2D7-22EB-45BD-B0AD-BD24830F40E9}"/>
                  </a:ext>
                </a:extLst>
              </p:cNvPr>
              <p:cNvSpPr>
                <a:spLocks/>
              </p:cNvSpPr>
              <p:nvPr/>
            </p:nvSpPr>
            <p:spPr bwMode="auto">
              <a:xfrm>
                <a:off x="5240" y="386"/>
                <a:ext cx="44" cy="131"/>
              </a:xfrm>
              <a:custGeom>
                <a:avLst/>
                <a:gdLst/>
                <a:ahLst/>
                <a:cxnLst>
                  <a:cxn ang="0">
                    <a:pos x="0" y="0"/>
                  </a:cxn>
                  <a:cxn ang="0">
                    <a:pos x="12" y="72"/>
                  </a:cxn>
                  <a:cxn ang="0">
                    <a:pos x="45" y="120"/>
                  </a:cxn>
                  <a:cxn ang="0">
                    <a:pos x="45" y="162"/>
                  </a:cxn>
                  <a:cxn ang="0">
                    <a:pos x="72" y="226"/>
                  </a:cxn>
                  <a:cxn ang="0">
                    <a:pos x="91" y="238"/>
                  </a:cxn>
                  <a:cxn ang="0">
                    <a:pos x="91" y="263"/>
                  </a:cxn>
                  <a:cxn ang="0">
                    <a:pos x="133" y="263"/>
                  </a:cxn>
                  <a:cxn ang="0">
                    <a:pos x="114" y="216"/>
                  </a:cxn>
                  <a:cxn ang="0">
                    <a:pos x="80" y="168"/>
                  </a:cxn>
                  <a:cxn ang="0">
                    <a:pos x="84" y="124"/>
                  </a:cxn>
                  <a:cxn ang="0">
                    <a:pos x="35" y="80"/>
                  </a:cxn>
                  <a:cxn ang="0">
                    <a:pos x="19" y="41"/>
                  </a:cxn>
                  <a:cxn ang="0">
                    <a:pos x="0" y="0"/>
                  </a:cxn>
                </a:cxnLst>
                <a:rect l="0" t="0" r="r" b="b"/>
                <a:pathLst>
                  <a:path w="133" h="263">
                    <a:moveTo>
                      <a:pt x="0" y="0"/>
                    </a:moveTo>
                    <a:lnTo>
                      <a:pt x="12" y="72"/>
                    </a:lnTo>
                    <a:lnTo>
                      <a:pt x="45" y="120"/>
                    </a:lnTo>
                    <a:lnTo>
                      <a:pt x="45" y="162"/>
                    </a:lnTo>
                    <a:lnTo>
                      <a:pt x="72" y="226"/>
                    </a:lnTo>
                    <a:lnTo>
                      <a:pt x="91" y="238"/>
                    </a:lnTo>
                    <a:lnTo>
                      <a:pt x="91" y="263"/>
                    </a:lnTo>
                    <a:lnTo>
                      <a:pt x="133" y="263"/>
                    </a:lnTo>
                    <a:lnTo>
                      <a:pt x="114" y="216"/>
                    </a:lnTo>
                    <a:lnTo>
                      <a:pt x="80" y="168"/>
                    </a:lnTo>
                    <a:lnTo>
                      <a:pt x="84" y="124"/>
                    </a:lnTo>
                    <a:lnTo>
                      <a:pt x="35" y="80"/>
                    </a:lnTo>
                    <a:lnTo>
                      <a:pt x="19" y="41"/>
                    </a:lnTo>
                    <a:lnTo>
                      <a:pt x="0" y="0"/>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grpSp>
      <p:grpSp>
        <p:nvGrpSpPr>
          <p:cNvPr id="85" name="Group 14">
            <a:extLst>
              <a:ext uri="{FF2B5EF4-FFF2-40B4-BE49-F238E27FC236}">
                <a16:creationId xmlns:a16="http://schemas.microsoft.com/office/drawing/2014/main" id="{E697FCAE-51C1-474E-88FA-65C6C2F3A32D}"/>
              </a:ext>
            </a:extLst>
          </p:cNvPr>
          <p:cNvGrpSpPr>
            <a:grpSpLocks/>
          </p:cNvGrpSpPr>
          <p:nvPr/>
        </p:nvGrpSpPr>
        <p:grpSpPr bwMode="auto">
          <a:xfrm>
            <a:off x="2411761" y="5373288"/>
            <a:ext cx="585788" cy="1095375"/>
            <a:chOff x="4659" y="345"/>
            <a:chExt cx="369" cy="690"/>
          </a:xfrm>
        </p:grpSpPr>
        <p:sp>
          <p:nvSpPr>
            <p:cNvPr id="86" name="Freeform 15">
              <a:extLst>
                <a:ext uri="{FF2B5EF4-FFF2-40B4-BE49-F238E27FC236}">
                  <a16:creationId xmlns:a16="http://schemas.microsoft.com/office/drawing/2014/main" id="{9CA92E04-CDE0-478A-92D6-60F52EEE86EF}"/>
                </a:ext>
              </a:extLst>
            </p:cNvPr>
            <p:cNvSpPr>
              <a:spLocks/>
            </p:cNvSpPr>
            <p:nvPr/>
          </p:nvSpPr>
          <p:spPr bwMode="auto">
            <a:xfrm>
              <a:off x="4708" y="602"/>
              <a:ext cx="310" cy="414"/>
            </a:xfrm>
            <a:custGeom>
              <a:avLst/>
              <a:gdLst/>
              <a:ahLst/>
              <a:cxnLst>
                <a:cxn ang="0">
                  <a:pos x="265" y="528"/>
                </a:cxn>
                <a:cxn ang="0">
                  <a:pos x="110" y="521"/>
                </a:cxn>
                <a:cxn ang="0">
                  <a:pos x="36" y="436"/>
                </a:cxn>
                <a:cxn ang="0">
                  <a:pos x="147" y="460"/>
                </a:cxn>
                <a:cxn ang="0">
                  <a:pos x="65" y="352"/>
                </a:cxn>
                <a:cxn ang="0">
                  <a:pos x="46" y="159"/>
                </a:cxn>
                <a:cxn ang="0">
                  <a:pos x="93" y="190"/>
                </a:cxn>
                <a:cxn ang="0">
                  <a:pos x="147" y="228"/>
                </a:cxn>
                <a:cxn ang="0">
                  <a:pos x="147" y="183"/>
                </a:cxn>
                <a:cxn ang="0">
                  <a:pos x="147" y="90"/>
                </a:cxn>
                <a:cxn ang="0">
                  <a:pos x="211" y="136"/>
                </a:cxn>
                <a:cxn ang="0">
                  <a:pos x="311" y="152"/>
                </a:cxn>
                <a:cxn ang="0">
                  <a:pos x="357" y="98"/>
                </a:cxn>
                <a:cxn ang="0">
                  <a:pos x="385" y="144"/>
                </a:cxn>
                <a:cxn ang="0">
                  <a:pos x="393" y="228"/>
                </a:cxn>
                <a:cxn ang="0">
                  <a:pos x="484" y="259"/>
                </a:cxn>
                <a:cxn ang="0">
                  <a:pos x="521" y="174"/>
                </a:cxn>
                <a:cxn ang="0">
                  <a:pos x="603" y="0"/>
                </a:cxn>
                <a:cxn ang="0">
                  <a:pos x="649" y="82"/>
                </a:cxn>
                <a:cxn ang="0">
                  <a:pos x="649" y="159"/>
                </a:cxn>
                <a:cxn ang="0">
                  <a:pos x="786" y="183"/>
                </a:cxn>
                <a:cxn ang="0">
                  <a:pos x="850" y="90"/>
                </a:cxn>
                <a:cxn ang="0">
                  <a:pos x="932" y="144"/>
                </a:cxn>
                <a:cxn ang="0">
                  <a:pos x="923" y="221"/>
                </a:cxn>
                <a:cxn ang="0">
                  <a:pos x="832" y="305"/>
                </a:cxn>
                <a:cxn ang="0">
                  <a:pos x="923" y="313"/>
                </a:cxn>
                <a:cxn ang="0">
                  <a:pos x="923" y="390"/>
                </a:cxn>
                <a:cxn ang="0">
                  <a:pos x="814" y="436"/>
                </a:cxn>
                <a:cxn ang="0">
                  <a:pos x="860" y="474"/>
                </a:cxn>
                <a:cxn ang="0">
                  <a:pos x="904" y="521"/>
                </a:cxn>
                <a:cxn ang="0">
                  <a:pos x="822" y="551"/>
                </a:cxn>
                <a:cxn ang="0">
                  <a:pos x="658" y="551"/>
                </a:cxn>
                <a:cxn ang="0">
                  <a:pos x="768" y="643"/>
                </a:cxn>
                <a:cxn ang="0">
                  <a:pos x="795" y="744"/>
                </a:cxn>
                <a:cxn ang="0">
                  <a:pos x="667" y="667"/>
                </a:cxn>
                <a:cxn ang="0">
                  <a:pos x="667" y="767"/>
                </a:cxn>
                <a:cxn ang="0">
                  <a:pos x="667" y="828"/>
                </a:cxn>
                <a:cxn ang="0">
                  <a:pos x="582" y="828"/>
                </a:cxn>
                <a:cxn ang="0">
                  <a:pos x="511" y="713"/>
                </a:cxn>
                <a:cxn ang="0">
                  <a:pos x="475" y="782"/>
                </a:cxn>
                <a:cxn ang="0">
                  <a:pos x="457" y="728"/>
                </a:cxn>
                <a:cxn ang="0">
                  <a:pos x="357" y="782"/>
                </a:cxn>
                <a:cxn ang="0">
                  <a:pos x="357" y="674"/>
                </a:cxn>
                <a:cxn ang="0">
                  <a:pos x="257" y="706"/>
                </a:cxn>
                <a:cxn ang="0">
                  <a:pos x="0" y="736"/>
                </a:cxn>
                <a:cxn ang="0">
                  <a:pos x="74" y="659"/>
                </a:cxn>
                <a:cxn ang="0">
                  <a:pos x="265" y="528"/>
                </a:cxn>
              </a:cxnLst>
              <a:rect l="0" t="0" r="r" b="b"/>
              <a:pathLst>
                <a:path w="932" h="828">
                  <a:moveTo>
                    <a:pt x="265" y="528"/>
                  </a:moveTo>
                  <a:lnTo>
                    <a:pt x="110" y="521"/>
                  </a:lnTo>
                  <a:lnTo>
                    <a:pt x="36" y="436"/>
                  </a:lnTo>
                  <a:lnTo>
                    <a:pt x="147" y="460"/>
                  </a:lnTo>
                  <a:lnTo>
                    <a:pt x="65" y="352"/>
                  </a:lnTo>
                  <a:lnTo>
                    <a:pt x="46" y="159"/>
                  </a:lnTo>
                  <a:lnTo>
                    <a:pt x="93" y="190"/>
                  </a:lnTo>
                  <a:lnTo>
                    <a:pt x="147" y="228"/>
                  </a:lnTo>
                  <a:lnTo>
                    <a:pt x="147" y="183"/>
                  </a:lnTo>
                  <a:lnTo>
                    <a:pt x="147" y="90"/>
                  </a:lnTo>
                  <a:lnTo>
                    <a:pt x="211" y="136"/>
                  </a:lnTo>
                  <a:lnTo>
                    <a:pt x="311" y="152"/>
                  </a:lnTo>
                  <a:lnTo>
                    <a:pt x="357" y="98"/>
                  </a:lnTo>
                  <a:lnTo>
                    <a:pt x="385" y="144"/>
                  </a:lnTo>
                  <a:lnTo>
                    <a:pt x="393" y="228"/>
                  </a:lnTo>
                  <a:lnTo>
                    <a:pt x="484" y="259"/>
                  </a:lnTo>
                  <a:lnTo>
                    <a:pt x="521" y="174"/>
                  </a:lnTo>
                  <a:lnTo>
                    <a:pt x="603" y="0"/>
                  </a:lnTo>
                  <a:lnTo>
                    <a:pt x="649" y="82"/>
                  </a:lnTo>
                  <a:lnTo>
                    <a:pt x="649" y="159"/>
                  </a:lnTo>
                  <a:lnTo>
                    <a:pt x="786" y="183"/>
                  </a:lnTo>
                  <a:lnTo>
                    <a:pt x="850" y="90"/>
                  </a:lnTo>
                  <a:lnTo>
                    <a:pt x="932" y="144"/>
                  </a:lnTo>
                  <a:lnTo>
                    <a:pt x="923" y="221"/>
                  </a:lnTo>
                  <a:lnTo>
                    <a:pt x="832" y="305"/>
                  </a:lnTo>
                  <a:lnTo>
                    <a:pt x="923" y="313"/>
                  </a:lnTo>
                  <a:lnTo>
                    <a:pt x="923" y="390"/>
                  </a:lnTo>
                  <a:lnTo>
                    <a:pt x="814" y="436"/>
                  </a:lnTo>
                  <a:lnTo>
                    <a:pt x="860" y="474"/>
                  </a:lnTo>
                  <a:lnTo>
                    <a:pt x="904" y="521"/>
                  </a:lnTo>
                  <a:lnTo>
                    <a:pt x="822" y="551"/>
                  </a:lnTo>
                  <a:lnTo>
                    <a:pt x="658" y="551"/>
                  </a:lnTo>
                  <a:lnTo>
                    <a:pt x="768" y="643"/>
                  </a:lnTo>
                  <a:lnTo>
                    <a:pt x="795" y="744"/>
                  </a:lnTo>
                  <a:lnTo>
                    <a:pt x="667" y="667"/>
                  </a:lnTo>
                  <a:lnTo>
                    <a:pt x="667" y="767"/>
                  </a:lnTo>
                  <a:lnTo>
                    <a:pt x="667" y="828"/>
                  </a:lnTo>
                  <a:lnTo>
                    <a:pt x="582" y="828"/>
                  </a:lnTo>
                  <a:lnTo>
                    <a:pt x="511" y="713"/>
                  </a:lnTo>
                  <a:lnTo>
                    <a:pt x="475" y="782"/>
                  </a:lnTo>
                  <a:lnTo>
                    <a:pt x="457" y="728"/>
                  </a:lnTo>
                  <a:lnTo>
                    <a:pt x="357" y="782"/>
                  </a:lnTo>
                  <a:lnTo>
                    <a:pt x="357" y="674"/>
                  </a:lnTo>
                  <a:lnTo>
                    <a:pt x="257" y="706"/>
                  </a:lnTo>
                  <a:lnTo>
                    <a:pt x="0" y="736"/>
                  </a:lnTo>
                  <a:lnTo>
                    <a:pt x="74" y="659"/>
                  </a:lnTo>
                  <a:lnTo>
                    <a:pt x="265" y="528"/>
                  </a:lnTo>
                  <a:close/>
                </a:path>
              </a:pathLst>
            </a:custGeom>
            <a:solidFill>
              <a:srgbClr val="289EE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87" name="Freeform 16">
              <a:extLst>
                <a:ext uri="{FF2B5EF4-FFF2-40B4-BE49-F238E27FC236}">
                  <a16:creationId xmlns:a16="http://schemas.microsoft.com/office/drawing/2014/main" id="{B243DCF7-E8C2-4331-A8FE-3B43AAFE3C5C}"/>
                </a:ext>
              </a:extLst>
            </p:cNvPr>
            <p:cNvSpPr>
              <a:spLocks/>
            </p:cNvSpPr>
            <p:nvPr/>
          </p:nvSpPr>
          <p:spPr bwMode="auto">
            <a:xfrm>
              <a:off x="4760" y="724"/>
              <a:ext cx="204" cy="196"/>
            </a:xfrm>
            <a:custGeom>
              <a:avLst/>
              <a:gdLst/>
              <a:ahLst/>
              <a:cxnLst>
                <a:cxn ang="0">
                  <a:pos x="365" y="57"/>
                </a:cxn>
                <a:cxn ang="0">
                  <a:pos x="483" y="0"/>
                </a:cxn>
                <a:cxn ang="0">
                  <a:pos x="483" y="77"/>
                </a:cxn>
                <a:cxn ang="0">
                  <a:pos x="567" y="31"/>
                </a:cxn>
                <a:cxn ang="0">
                  <a:pos x="567" y="85"/>
                </a:cxn>
                <a:cxn ang="0">
                  <a:pos x="493" y="169"/>
                </a:cxn>
                <a:cxn ang="0">
                  <a:pos x="603" y="123"/>
                </a:cxn>
                <a:cxn ang="0">
                  <a:pos x="557" y="200"/>
                </a:cxn>
                <a:cxn ang="0">
                  <a:pos x="612" y="230"/>
                </a:cxn>
                <a:cxn ang="0">
                  <a:pos x="557" y="246"/>
                </a:cxn>
                <a:cxn ang="0">
                  <a:pos x="495" y="288"/>
                </a:cxn>
                <a:cxn ang="0">
                  <a:pos x="439" y="307"/>
                </a:cxn>
                <a:cxn ang="0">
                  <a:pos x="475" y="385"/>
                </a:cxn>
                <a:cxn ang="0">
                  <a:pos x="393" y="361"/>
                </a:cxn>
                <a:cxn ang="0">
                  <a:pos x="328" y="277"/>
                </a:cxn>
                <a:cxn ang="0">
                  <a:pos x="328" y="354"/>
                </a:cxn>
                <a:cxn ang="0">
                  <a:pos x="273" y="392"/>
                </a:cxn>
                <a:cxn ang="0">
                  <a:pos x="273" y="307"/>
                </a:cxn>
                <a:cxn ang="0">
                  <a:pos x="183" y="377"/>
                </a:cxn>
                <a:cxn ang="0">
                  <a:pos x="109" y="385"/>
                </a:cxn>
                <a:cxn ang="0">
                  <a:pos x="201" y="293"/>
                </a:cxn>
                <a:cxn ang="0">
                  <a:pos x="0" y="216"/>
                </a:cxn>
                <a:cxn ang="0">
                  <a:pos x="137" y="185"/>
                </a:cxn>
                <a:cxn ang="0">
                  <a:pos x="36" y="85"/>
                </a:cxn>
                <a:cxn ang="0">
                  <a:pos x="118" y="99"/>
                </a:cxn>
                <a:cxn ang="0">
                  <a:pos x="118" y="7"/>
                </a:cxn>
                <a:cxn ang="0">
                  <a:pos x="229" y="123"/>
                </a:cxn>
                <a:cxn ang="0">
                  <a:pos x="237" y="54"/>
                </a:cxn>
                <a:cxn ang="0">
                  <a:pos x="308" y="50"/>
                </a:cxn>
                <a:cxn ang="0">
                  <a:pos x="365" y="57"/>
                </a:cxn>
              </a:cxnLst>
              <a:rect l="0" t="0" r="r" b="b"/>
              <a:pathLst>
                <a:path w="612" h="392">
                  <a:moveTo>
                    <a:pt x="365" y="57"/>
                  </a:moveTo>
                  <a:lnTo>
                    <a:pt x="483" y="0"/>
                  </a:lnTo>
                  <a:lnTo>
                    <a:pt x="483" y="77"/>
                  </a:lnTo>
                  <a:lnTo>
                    <a:pt x="567" y="31"/>
                  </a:lnTo>
                  <a:lnTo>
                    <a:pt x="567" y="85"/>
                  </a:lnTo>
                  <a:lnTo>
                    <a:pt x="493" y="169"/>
                  </a:lnTo>
                  <a:lnTo>
                    <a:pt x="603" y="123"/>
                  </a:lnTo>
                  <a:lnTo>
                    <a:pt x="557" y="200"/>
                  </a:lnTo>
                  <a:lnTo>
                    <a:pt x="612" y="230"/>
                  </a:lnTo>
                  <a:lnTo>
                    <a:pt x="557" y="246"/>
                  </a:lnTo>
                  <a:lnTo>
                    <a:pt x="495" y="288"/>
                  </a:lnTo>
                  <a:lnTo>
                    <a:pt x="439" y="307"/>
                  </a:lnTo>
                  <a:lnTo>
                    <a:pt x="475" y="385"/>
                  </a:lnTo>
                  <a:lnTo>
                    <a:pt x="393" y="361"/>
                  </a:lnTo>
                  <a:lnTo>
                    <a:pt x="328" y="277"/>
                  </a:lnTo>
                  <a:lnTo>
                    <a:pt x="328" y="354"/>
                  </a:lnTo>
                  <a:lnTo>
                    <a:pt x="273" y="392"/>
                  </a:lnTo>
                  <a:lnTo>
                    <a:pt x="273" y="307"/>
                  </a:lnTo>
                  <a:lnTo>
                    <a:pt x="183" y="377"/>
                  </a:lnTo>
                  <a:lnTo>
                    <a:pt x="109" y="385"/>
                  </a:lnTo>
                  <a:lnTo>
                    <a:pt x="201" y="293"/>
                  </a:lnTo>
                  <a:lnTo>
                    <a:pt x="0" y="216"/>
                  </a:lnTo>
                  <a:lnTo>
                    <a:pt x="137" y="185"/>
                  </a:lnTo>
                  <a:lnTo>
                    <a:pt x="36" y="85"/>
                  </a:lnTo>
                  <a:lnTo>
                    <a:pt x="118" y="99"/>
                  </a:lnTo>
                  <a:lnTo>
                    <a:pt x="118" y="7"/>
                  </a:lnTo>
                  <a:lnTo>
                    <a:pt x="229" y="123"/>
                  </a:lnTo>
                  <a:lnTo>
                    <a:pt x="237" y="54"/>
                  </a:lnTo>
                  <a:lnTo>
                    <a:pt x="308" y="50"/>
                  </a:lnTo>
                  <a:lnTo>
                    <a:pt x="365" y="57"/>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88" name="Freeform 17">
              <a:extLst>
                <a:ext uri="{FF2B5EF4-FFF2-40B4-BE49-F238E27FC236}">
                  <a16:creationId xmlns:a16="http://schemas.microsoft.com/office/drawing/2014/main" id="{D85A060E-088E-4404-8B9A-FD5FB8BE7888}"/>
                </a:ext>
              </a:extLst>
            </p:cNvPr>
            <p:cNvSpPr>
              <a:spLocks/>
            </p:cNvSpPr>
            <p:nvPr/>
          </p:nvSpPr>
          <p:spPr bwMode="auto">
            <a:xfrm>
              <a:off x="4819" y="758"/>
              <a:ext cx="114" cy="142"/>
            </a:xfrm>
            <a:custGeom>
              <a:avLst/>
              <a:gdLst/>
              <a:ahLst/>
              <a:cxnLst>
                <a:cxn ang="0">
                  <a:pos x="64" y="175"/>
                </a:cxn>
                <a:cxn ang="0">
                  <a:pos x="0" y="115"/>
                </a:cxn>
                <a:cxn ang="0">
                  <a:pos x="71" y="127"/>
                </a:cxn>
                <a:cxn ang="0">
                  <a:pos x="71" y="55"/>
                </a:cxn>
                <a:cxn ang="0">
                  <a:pos x="85" y="0"/>
                </a:cxn>
                <a:cxn ang="0">
                  <a:pos x="121" y="67"/>
                </a:cxn>
                <a:cxn ang="0">
                  <a:pos x="164" y="12"/>
                </a:cxn>
                <a:cxn ang="0">
                  <a:pos x="164" y="79"/>
                </a:cxn>
                <a:cxn ang="0">
                  <a:pos x="242" y="31"/>
                </a:cxn>
                <a:cxn ang="0">
                  <a:pos x="321" y="25"/>
                </a:cxn>
                <a:cxn ang="0">
                  <a:pos x="229" y="73"/>
                </a:cxn>
                <a:cxn ang="0">
                  <a:pos x="229" y="139"/>
                </a:cxn>
                <a:cxn ang="0">
                  <a:pos x="314" y="109"/>
                </a:cxn>
                <a:cxn ang="0">
                  <a:pos x="292" y="157"/>
                </a:cxn>
                <a:cxn ang="0">
                  <a:pos x="343" y="163"/>
                </a:cxn>
                <a:cxn ang="0">
                  <a:pos x="256" y="187"/>
                </a:cxn>
                <a:cxn ang="0">
                  <a:pos x="321" y="283"/>
                </a:cxn>
                <a:cxn ang="0">
                  <a:pos x="229" y="235"/>
                </a:cxn>
                <a:cxn ang="0">
                  <a:pos x="229" y="265"/>
                </a:cxn>
                <a:cxn ang="0">
                  <a:pos x="164" y="229"/>
                </a:cxn>
                <a:cxn ang="0">
                  <a:pos x="164" y="175"/>
                </a:cxn>
                <a:cxn ang="0">
                  <a:pos x="107" y="235"/>
                </a:cxn>
                <a:cxn ang="0">
                  <a:pos x="36" y="253"/>
                </a:cxn>
                <a:cxn ang="0">
                  <a:pos x="64" y="175"/>
                </a:cxn>
              </a:cxnLst>
              <a:rect l="0" t="0" r="r" b="b"/>
              <a:pathLst>
                <a:path w="343" h="283">
                  <a:moveTo>
                    <a:pt x="64" y="175"/>
                  </a:moveTo>
                  <a:lnTo>
                    <a:pt x="0" y="115"/>
                  </a:lnTo>
                  <a:lnTo>
                    <a:pt x="71" y="127"/>
                  </a:lnTo>
                  <a:lnTo>
                    <a:pt x="71" y="55"/>
                  </a:lnTo>
                  <a:lnTo>
                    <a:pt x="85" y="0"/>
                  </a:lnTo>
                  <a:lnTo>
                    <a:pt x="121" y="67"/>
                  </a:lnTo>
                  <a:lnTo>
                    <a:pt x="164" y="12"/>
                  </a:lnTo>
                  <a:lnTo>
                    <a:pt x="164" y="79"/>
                  </a:lnTo>
                  <a:lnTo>
                    <a:pt x="242" y="31"/>
                  </a:lnTo>
                  <a:lnTo>
                    <a:pt x="321" y="25"/>
                  </a:lnTo>
                  <a:lnTo>
                    <a:pt x="229" y="73"/>
                  </a:lnTo>
                  <a:lnTo>
                    <a:pt x="229" y="139"/>
                  </a:lnTo>
                  <a:lnTo>
                    <a:pt x="314" y="109"/>
                  </a:lnTo>
                  <a:lnTo>
                    <a:pt x="292" y="157"/>
                  </a:lnTo>
                  <a:lnTo>
                    <a:pt x="343" y="163"/>
                  </a:lnTo>
                  <a:lnTo>
                    <a:pt x="256" y="187"/>
                  </a:lnTo>
                  <a:lnTo>
                    <a:pt x="321" y="283"/>
                  </a:lnTo>
                  <a:lnTo>
                    <a:pt x="229" y="235"/>
                  </a:lnTo>
                  <a:lnTo>
                    <a:pt x="229" y="265"/>
                  </a:lnTo>
                  <a:lnTo>
                    <a:pt x="164" y="229"/>
                  </a:lnTo>
                  <a:lnTo>
                    <a:pt x="164" y="175"/>
                  </a:lnTo>
                  <a:lnTo>
                    <a:pt x="107" y="235"/>
                  </a:lnTo>
                  <a:lnTo>
                    <a:pt x="36" y="253"/>
                  </a:lnTo>
                  <a:lnTo>
                    <a:pt x="64" y="175"/>
                  </a:lnTo>
                  <a:close/>
                </a:path>
              </a:pathLst>
            </a:custGeom>
            <a:solidFill>
              <a:srgbClr val="99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89" name="Rectangle 18">
              <a:extLst>
                <a:ext uri="{FF2B5EF4-FFF2-40B4-BE49-F238E27FC236}">
                  <a16:creationId xmlns:a16="http://schemas.microsoft.com/office/drawing/2014/main" id="{97B17566-E05A-4458-AF76-6038BDE39391}"/>
                </a:ext>
              </a:extLst>
            </p:cNvPr>
            <p:cNvSpPr>
              <a:spLocks noChangeArrowheads="1"/>
            </p:cNvSpPr>
            <p:nvPr/>
          </p:nvSpPr>
          <p:spPr bwMode="auto">
            <a:xfrm>
              <a:off x="4659" y="872"/>
              <a:ext cx="76" cy="32"/>
            </a:xfrm>
            <a:prstGeom prst="rect">
              <a:avLst/>
            </a:prstGeom>
            <a:solidFill>
              <a:srgbClr val="077ABA"/>
            </a:solid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0" name="Freeform 19">
              <a:extLst>
                <a:ext uri="{FF2B5EF4-FFF2-40B4-BE49-F238E27FC236}">
                  <a16:creationId xmlns:a16="http://schemas.microsoft.com/office/drawing/2014/main" id="{61C5679A-90F1-43BE-9475-38A687522144}"/>
                </a:ext>
              </a:extLst>
            </p:cNvPr>
            <p:cNvSpPr>
              <a:spLocks/>
            </p:cNvSpPr>
            <p:nvPr/>
          </p:nvSpPr>
          <p:spPr bwMode="auto">
            <a:xfrm>
              <a:off x="4857" y="533"/>
              <a:ext cx="6" cy="186"/>
            </a:xfrm>
            <a:custGeom>
              <a:avLst/>
              <a:gdLst/>
              <a:ahLst/>
              <a:cxnLst>
                <a:cxn ang="0">
                  <a:pos x="9" y="372"/>
                </a:cxn>
                <a:cxn ang="0">
                  <a:pos x="0" y="0"/>
                </a:cxn>
                <a:cxn ang="0">
                  <a:pos x="19" y="78"/>
                </a:cxn>
                <a:cxn ang="0">
                  <a:pos x="19" y="287"/>
                </a:cxn>
                <a:cxn ang="0">
                  <a:pos x="9" y="372"/>
                </a:cxn>
              </a:cxnLst>
              <a:rect l="0" t="0" r="r" b="b"/>
              <a:pathLst>
                <a:path w="19" h="372">
                  <a:moveTo>
                    <a:pt x="9" y="372"/>
                  </a:moveTo>
                  <a:lnTo>
                    <a:pt x="0" y="0"/>
                  </a:lnTo>
                  <a:lnTo>
                    <a:pt x="19" y="78"/>
                  </a:lnTo>
                  <a:lnTo>
                    <a:pt x="19" y="287"/>
                  </a:lnTo>
                  <a:lnTo>
                    <a:pt x="9" y="372"/>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1" name="Freeform 20">
              <a:extLst>
                <a:ext uri="{FF2B5EF4-FFF2-40B4-BE49-F238E27FC236}">
                  <a16:creationId xmlns:a16="http://schemas.microsoft.com/office/drawing/2014/main" id="{3D7E30A7-6211-497E-92ED-71A86C0B8537}"/>
                </a:ext>
              </a:extLst>
            </p:cNvPr>
            <p:cNvSpPr>
              <a:spLocks/>
            </p:cNvSpPr>
            <p:nvPr/>
          </p:nvSpPr>
          <p:spPr bwMode="auto">
            <a:xfrm>
              <a:off x="4925" y="490"/>
              <a:ext cx="64" cy="217"/>
            </a:xfrm>
            <a:custGeom>
              <a:avLst/>
              <a:gdLst/>
              <a:ahLst/>
              <a:cxnLst>
                <a:cxn ang="0">
                  <a:pos x="0" y="434"/>
                </a:cxn>
                <a:cxn ang="0">
                  <a:pos x="194" y="0"/>
                </a:cxn>
                <a:cxn ang="0">
                  <a:pos x="157" y="125"/>
                </a:cxn>
                <a:cxn ang="0">
                  <a:pos x="56" y="372"/>
                </a:cxn>
                <a:cxn ang="0">
                  <a:pos x="0" y="434"/>
                </a:cxn>
              </a:cxnLst>
              <a:rect l="0" t="0" r="r" b="b"/>
              <a:pathLst>
                <a:path w="194" h="434">
                  <a:moveTo>
                    <a:pt x="0" y="434"/>
                  </a:moveTo>
                  <a:lnTo>
                    <a:pt x="194" y="0"/>
                  </a:lnTo>
                  <a:lnTo>
                    <a:pt x="157" y="125"/>
                  </a:lnTo>
                  <a:lnTo>
                    <a:pt x="56" y="372"/>
                  </a:lnTo>
                  <a:lnTo>
                    <a:pt x="0" y="434"/>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2" name="Freeform 21">
              <a:extLst>
                <a:ext uri="{FF2B5EF4-FFF2-40B4-BE49-F238E27FC236}">
                  <a16:creationId xmlns:a16="http://schemas.microsoft.com/office/drawing/2014/main" id="{2D172779-197C-41FF-93BA-AFB87AFC0A52}"/>
                </a:ext>
              </a:extLst>
            </p:cNvPr>
            <p:cNvSpPr>
              <a:spLocks/>
            </p:cNvSpPr>
            <p:nvPr/>
          </p:nvSpPr>
          <p:spPr bwMode="auto">
            <a:xfrm>
              <a:off x="4706" y="623"/>
              <a:ext cx="83" cy="92"/>
            </a:xfrm>
            <a:custGeom>
              <a:avLst/>
              <a:gdLst/>
              <a:ahLst/>
              <a:cxnLst>
                <a:cxn ang="0">
                  <a:pos x="250" y="185"/>
                </a:cxn>
                <a:cxn ang="0">
                  <a:pos x="0" y="0"/>
                </a:cxn>
                <a:cxn ang="0">
                  <a:pos x="37" y="36"/>
                </a:cxn>
                <a:cxn ang="0">
                  <a:pos x="175" y="154"/>
                </a:cxn>
                <a:cxn ang="0">
                  <a:pos x="250" y="185"/>
                </a:cxn>
              </a:cxnLst>
              <a:rect l="0" t="0" r="r" b="b"/>
              <a:pathLst>
                <a:path w="250" h="185">
                  <a:moveTo>
                    <a:pt x="250" y="185"/>
                  </a:moveTo>
                  <a:lnTo>
                    <a:pt x="0" y="0"/>
                  </a:lnTo>
                  <a:lnTo>
                    <a:pt x="37" y="36"/>
                  </a:lnTo>
                  <a:lnTo>
                    <a:pt x="175" y="154"/>
                  </a:lnTo>
                  <a:lnTo>
                    <a:pt x="250" y="185"/>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3" name="Freeform 22">
              <a:extLst>
                <a:ext uri="{FF2B5EF4-FFF2-40B4-BE49-F238E27FC236}">
                  <a16:creationId xmlns:a16="http://schemas.microsoft.com/office/drawing/2014/main" id="{9AB8ACF0-CA78-433E-8E2E-E06D9DEACC85}"/>
                </a:ext>
              </a:extLst>
            </p:cNvPr>
            <p:cNvSpPr>
              <a:spLocks/>
            </p:cNvSpPr>
            <p:nvPr/>
          </p:nvSpPr>
          <p:spPr bwMode="auto">
            <a:xfrm>
              <a:off x="4731" y="443"/>
              <a:ext cx="61" cy="180"/>
            </a:xfrm>
            <a:custGeom>
              <a:avLst/>
              <a:gdLst/>
              <a:ahLst/>
              <a:cxnLst>
                <a:cxn ang="0">
                  <a:pos x="100" y="218"/>
                </a:cxn>
                <a:cxn ang="0">
                  <a:pos x="0" y="0"/>
                </a:cxn>
                <a:cxn ang="0">
                  <a:pos x="35" y="77"/>
                </a:cxn>
                <a:cxn ang="0">
                  <a:pos x="92" y="133"/>
                </a:cxn>
                <a:cxn ang="0">
                  <a:pos x="184" y="358"/>
                </a:cxn>
                <a:cxn ang="0">
                  <a:pos x="100" y="218"/>
                </a:cxn>
              </a:cxnLst>
              <a:rect l="0" t="0" r="r" b="b"/>
              <a:pathLst>
                <a:path w="184" h="358">
                  <a:moveTo>
                    <a:pt x="100" y="218"/>
                  </a:moveTo>
                  <a:lnTo>
                    <a:pt x="0" y="0"/>
                  </a:lnTo>
                  <a:lnTo>
                    <a:pt x="35" y="77"/>
                  </a:lnTo>
                  <a:lnTo>
                    <a:pt x="92" y="133"/>
                  </a:lnTo>
                  <a:lnTo>
                    <a:pt x="184" y="358"/>
                  </a:lnTo>
                  <a:lnTo>
                    <a:pt x="100" y="218"/>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4" name="Freeform 23">
              <a:extLst>
                <a:ext uri="{FF2B5EF4-FFF2-40B4-BE49-F238E27FC236}">
                  <a16:creationId xmlns:a16="http://schemas.microsoft.com/office/drawing/2014/main" id="{7D1C05F5-8B89-4F5D-A7D0-33F815B195A9}"/>
                </a:ext>
              </a:extLst>
            </p:cNvPr>
            <p:cNvSpPr>
              <a:spLocks/>
            </p:cNvSpPr>
            <p:nvPr/>
          </p:nvSpPr>
          <p:spPr bwMode="auto">
            <a:xfrm>
              <a:off x="4958" y="471"/>
              <a:ext cx="16" cy="20"/>
            </a:xfrm>
            <a:custGeom>
              <a:avLst/>
              <a:gdLst/>
              <a:ahLst/>
              <a:cxnLst>
                <a:cxn ang="0">
                  <a:pos x="16" y="0"/>
                </a:cxn>
                <a:cxn ang="0">
                  <a:pos x="0" y="40"/>
                </a:cxn>
                <a:cxn ang="0">
                  <a:pos x="47" y="40"/>
                </a:cxn>
                <a:cxn ang="0">
                  <a:pos x="16" y="0"/>
                </a:cxn>
              </a:cxnLst>
              <a:rect l="0" t="0" r="r" b="b"/>
              <a:pathLst>
                <a:path w="47" h="40">
                  <a:moveTo>
                    <a:pt x="16" y="0"/>
                  </a:moveTo>
                  <a:lnTo>
                    <a:pt x="0" y="40"/>
                  </a:lnTo>
                  <a:lnTo>
                    <a:pt x="47" y="40"/>
                  </a:lnTo>
                  <a:lnTo>
                    <a:pt x="16"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5" name="Freeform 24">
              <a:extLst>
                <a:ext uri="{FF2B5EF4-FFF2-40B4-BE49-F238E27FC236}">
                  <a16:creationId xmlns:a16="http://schemas.microsoft.com/office/drawing/2014/main" id="{635B5CE2-380E-46F3-A071-A8179CF359B2}"/>
                </a:ext>
              </a:extLst>
            </p:cNvPr>
            <p:cNvSpPr>
              <a:spLocks/>
            </p:cNvSpPr>
            <p:nvPr/>
          </p:nvSpPr>
          <p:spPr bwMode="auto">
            <a:xfrm>
              <a:off x="5011" y="617"/>
              <a:ext cx="17" cy="19"/>
            </a:xfrm>
            <a:custGeom>
              <a:avLst/>
              <a:gdLst/>
              <a:ahLst/>
              <a:cxnLst>
                <a:cxn ang="0">
                  <a:pos x="0" y="0"/>
                </a:cxn>
                <a:cxn ang="0">
                  <a:pos x="0" y="39"/>
                </a:cxn>
                <a:cxn ang="0">
                  <a:pos x="51" y="39"/>
                </a:cxn>
                <a:cxn ang="0">
                  <a:pos x="0" y="0"/>
                </a:cxn>
              </a:cxnLst>
              <a:rect l="0" t="0" r="r" b="b"/>
              <a:pathLst>
                <a:path w="51" h="39">
                  <a:moveTo>
                    <a:pt x="0" y="0"/>
                  </a:moveTo>
                  <a:lnTo>
                    <a:pt x="0" y="39"/>
                  </a:lnTo>
                  <a:lnTo>
                    <a:pt x="51" y="39"/>
                  </a:lnTo>
                  <a:lnTo>
                    <a:pt x="0"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6" name="Freeform 25">
              <a:extLst>
                <a:ext uri="{FF2B5EF4-FFF2-40B4-BE49-F238E27FC236}">
                  <a16:creationId xmlns:a16="http://schemas.microsoft.com/office/drawing/2014/main" id="{1E9BF5C3-E5BA-4537-9F04-33C2A121352B}"/>
                </a:ext>
              </a:extLst>
            </p:cNvPr>
            <p:cNvSpPr>
              <a:spLocks/>
            </p:cNvSpPr>
            <p:nvPr/>
          </p:nvSpPr>
          <p:spPr bwMode="auto">
            <a:xfrm>
              <a:off x="4748" y="345"/>
              <a:ext cx="17" cy="42"/>
            </a:xfrm>
            <a:custGeom>
              <a:avLst/>
              <a:gdLst/>
              <a:ahLst/>
              <a:cxnLst>
                <a:cxn ang="0">
                  <a:pos x="23" y="0"/>
                </a:cxn>
                <a:cxn ang="0">
                  <a:pos x="0" y="84"/>
                </a:cxn>
                <a:cxn ang="0">
                  <a:pos x="53" y="54"/>
                </a:cxn>
                <a:cxn ang="0">
                  <a:pos x="23" y="0"/>
                </a:cxn>
              </a:cxnLst>
              <a:rect l="0" t="0" r="r" b="b"/>
              <a:pathLst>
                <a:path w="53" h="84">
                  <a:moveTo>
                    <a:pt x="23" y="0"/>
                  </a:moveTo>
                  <a:lnTo>
                    <a:pt x="0" y="84"/>
                  </a:lnTo>
                  <a:lnTo>
                    <a:pt x="53" y="54"/>
                  </a:lnTo>
                  <a:lnTo>
                    <a:pt x="23"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7" name="Freeform 26">
              <a:extLst>
                <a:ext uri="{FF2B5EF4-FFF2-40B4-BE49-F238E27FC236}">
                  <a16:creationId xmlns:a16="http://schemas.microsoft.com/office/drawing/2014/main" id="{C08735E0-D1D9-49E7-A994-FFB43A8586D4}"/>
                </a:ext>
              </a:extLst>
            </p:cNvPr>
            <p:cNvSpPr>
              <a:spLocks/>
            </p:cNvSpPr>
            <p:nvPr/>
          </p:nvSpPr>
          <p:spPr bwMode="auto">
            <a:xfrm>
              <a:off x="4814" y="518"/>
              <a:ext cx="12" cy="24"/>
            </a:xfrm>
            <a:custGeom>
              <a:avLst/>
              <a:gdLst/>
              <a:ahLst/>
              <a:cxnLst>
                <a:cxn ang="0">
                  <a:pos x="8" y="0"/>
                </a:cxn>
                <a:cxn ang="0">
                  <a:pos x="0" y="45"/>
                </a:cxn>
                <a:cxn ang="0">
                  <a:pos x="36" y="49"/>
                </a:cxn>
                <a:cxn ang="0">
                  <a:pos x="8" y="0"/>
                </a:cxn>
              </a:cxnLst>
              <a:rect l="0" t="0" r="r" b="b"/>
              <a:pathLst>
                <a:path w="36" h="49">
                  <a:moveTo>
                    <a:pt x="8" y="0"/>
                  </a:moveTo>
                  <a:lnTo>
                    <a:pt x="0" y="45"/>
                  </a:lnTo>
                  <a:lnTo>
                    <a:pt x="36" y="49"/>
                  </a:lnTo>
                  <a:lnTo>
                    <a:pt x="8"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8" name="Freeform 27">
              <a:extLst>
                <a:ext uri="{FF2B5EF4-FFF2-40B4-BE49-F238E27FC236}">
                  <a16:creationId xmlns:a16="http://schemas.microsoft.com/office/drawing/2014/main" id="{BAB27FF3-B87C-4079-9653-F3F2B361D703}"/>
                </a:ext>
              </a:extLst>
            </p:cNvPr>
            <p:cNvSpPr>
              <a:spLocks/>
            </p:cNvSpPr>
            <p:nvPr/>
          </p:nvSpPr>
          <p:spPr bwMode="auto">
            <a:xfrm>
              <a:off x="4677" y="564"/>
              <a:ext cx="20" cy="30"/>
            </a:xfrm>
            <a:custGeom>
              <a:avLst/>
              <a:gdLst/>
              <a:ahLst/>
              <a:cxnLst>
                <a:cxn ang="0">
                  <a:pos x="0" y="0"/>
                </a:cxn>
                <a:cxn ang="0">
                  <a:pos x="6" y="60"/>
                </a:cxn>
                <a:cxn ang="0">
                  <a:pos x="59" y="0"/>
                </a:cxn>
                <a:cxn ang="0">
                  <a:pos x="0" y="0"/>
                </a:cxn>
              </a:cxnLst>
              <a:rect l="0" t="0" r="r" b="b"/>
              <a:pathLst>
                <a:path w="59" h="60">
                  <a:moveTo>
                    <a:pt x="0" y="0"/>
                  </a:moveTo>
                  <a:lnTo>
                    <a:pt x="6" y="60"/>
                  </a:lnTo>
                  <a:lnTo>
                    <a:pt x="59" y="0"/>
                  </a:lnTo>
                  <a:lnTo>
                    <a:pt x="0"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9" name="Freeform 28">
              <a:extLst>
                <a:ext uri="{FF2B5EF4-FFF2-40B4-BE49-F238E27FC236}">
                  <a16:creationId xmlns:a16="http://schemas.microsoft.com/office/drawing/2014/main" id="{9A59A57B-84EF-47DC-B4D6-B7CC8602F81B}"/>
                </a:ext>
              </a:extLst>
            </p:cNvPr>
            <p:cNvSpPr>
              <a:spLocks/>
            </p:cNvSpPr>
            <p:nvPr/>
          </p:nvSpPr>
          <p:spPr bwMode="auto">
            <a:xfrm>
              <a:off x="4958" y="1005"/>
              <a:ext cx="20" cy="30"/>
            </a:xfrm>
            <a:custGeom>
              <a:avLst/>
              <a:gdLst/>
              <a:ahLst/>
              <a:cxnLst>
                <a:cxn ang="0">
                  <a:pos x="0" y="0"/>
                </a:cxn>
                <a:cxn ang="0">
                  <a:pos x="0" y="61"/>
                </a:cxn>
                <a:cxn ang="0">
                  <a:pos x="60" y="61"/>
                </a:cxn>
                <a:cxn ang="0">
                  <a:pos x="0" y="0"/>
                </a:cxn>
              </a:cxnLst>
              <a:rect l="0" t="0" r="r" b="b"/>
              <a:pathLst>
                <a:path w="60" h="61">
                  <a:moveTo>
                    <a:pt x="0" y="0"/>
                  </a:moveTo>
                  <a:lnTo>
                    <a:pt x="0" y="61"/>
                  </a:lnTo>
                  <a:lnTo>
                    <a:pt x="60" y="61"/>
                  </a:lnTo>
                  <a:lnTo>
                    <a:pt x="0" y="0"/>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grpSp>
        <p:nvGrpSpPr>
          <p:cNvPr id="100" name="Group 29">
            <a:extLst>
              <a:ext uri="{FF2B5EF4-FFF2-40B4-BE49-F238E27FC236}">
                <a16:creationId xmlns:a16="http://schemas.microsoft.com/office/drawing/2014/main" id="{408D7426-E07B-4532-92B8-5FD6C37B5AB1}"/>
              </a:ext>
            </a:extLst>
          </p:cNvPr>
          <p:cNvGrpSpPr>
            <a:grpSpLocks/>
          </p:cNvGrpSpPr>
          <p:nvPr/>
        </p:nvGrpSpPr>
        <p:grpSpPr bwMode="auto">
          <a:xfrm>
            <a:off x="2792799" y="5068410"/>
            <a:ext cx="1109663" cy="1219200"/>
            <a:chOff x="4896" y="0"/>
            <a:chExt cx="699" cy="768"/>
          </a:xfrm>
        </p:grpSpPr>
        <p:sp>
          <p:nvSpPr>
            <p:cNvPr id="101" name="Freeform 30">
              <a:extLst>
                <a:ext uri="{FF2B5EF4-FFF2-40B4-BE49-F238E27FC236}">
                  <a16:creationId xmlns:a16="http://schemas.microsoft.com/office/drawing/2014/main" id="{91E2A09F-C731-42C7-9B94-ABAA3F93817E}"/>
                </a:ext>
              </a:extLst>
            </p:cNvPr>
            <p:cNvSpPr>
              <a:spLocks/>
            </p:cNvSpPr>
            <p:nvPr/>
          </p:nvSpPr>
          <p:spPr bwMode="auto">
            <a:xfrm>
              <a:off x="4896" y="624"/>
              <a:ext cx="181" cy="144"/>
            </a:xfrm>
            <a:custGeom>
              <a:avLst/>
              <a:gdLst/>
              <a:ahLst/>
              <a:cxnLst>
                <a:cxn ang="0">
                  <a:pos x="542" y="48"/>
                </a:cxn>
                <a:cxn ang="0">
                  <a:pos x="477" y="0"/>
                </a:cxn>
                <a:cxn ang="0">
                  <a:pos x="0" y="282"/>
                </a:cxn>
                <a:cxn ang="0">
                  <a:pos x="28" y="288"/>
                </a:cxn>
                <a:cxn ang="0">
                  <a:pos x="449" y="66"/>
                </a:cxn>
                <a:cxn ang="0">
                  <a:pos x="506" y="108"/>
                </a:cxn>
                <a:cxn ang="0">
                  <a:pos x="542" y="48"/>
                </a:cxn>
              </a:cxnLst>
              <a:rect l="0" t="0" r="r" b="b"/>
              <a:pathLst>
                <a:path w="542" h="288">
                  <a:moveTo>
                    <a:pt x="542" y="48"/>
                  </a:moveTo>
                  <a:lnTo>
                    <a:pt x="477" y="0"/>
                  </a:lnTo>
                  <a:lnTo>
                    <a:pt x="0" y="282"/>
                  </a:lnTo>
                  <a:lnTo>
                    <a:pt x="28" y="288"/>
                  </a:lnTo>
                  <a:lnTo>
                    <a:pt x="449" y="66"/>
                  </a:lnTo>
                  <a:lnTo>
                    <a:pt x="506" y="108"/>
                  </a:lnTo>
                  <a:lnTo>
                    <a:pt x="542" y="48"/>
                  </a:lnTo>
                  <a:close/>
                </a:path>
              </a:pathLst>
            </a:custGeom>
            <a:solidFill>
              <a:srgbClr val="000016"/>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nvGrpSpPr>
            <p:cNvPr id="102" name="Group 31">
              <a:extLst>
                <a:ext uri="{FF2B5EF4-FFF2-40B4-BE49-F238E27FC236}">
                  <a16:creationId xmlns:a16="http://schemas.microsoft.com/office/drawing/2014/main" id="{39E839DC-AE26-4D02-8B3C-74AB2458C109}"/>
                </a:ext>
              </a:extLst>
            </p:cNvPr>
            <p:cNvGrpSpPr>
              <a:grpSpLocks/>
            </p:cNvGrpSpPr>
            <p:nvPr/>
          </p:nvGrpSpPr>
          <p:grpSpPr bwMode="auto">
            <a:xfrm>
              <a:off x="4992" y="0"/>
              <a:ext cx="603" cy="718"/>
              <a:chOff x="5011" y="188"/>
              <a:chExt cx="603" cy="718"/>
            </a:xfrm>
          </p:grpSpPr>
          <p:sp>
            <p:nvSpPr>
              <p:cNvPr id="103" name="Freeform 32">
                <a:extLst>
                  <a:ext uri="{FF2B5EF4-FFF2-40B4-BE49-F238E27FC236}">
                    <a16:creationId xmlns:a16="http://schemas.microsoft.com/office/drawing/2014/main" id="{07F1D83B-3829-4908-ADCE-90534C9C53A7}"/>
                  </a:ext>
                </a:extLst>
              </p:cNvPr>
              <p:cNvSpPr>
                <a:spLocks/>
              </p:cNvSpPr>
              <p:nvPr/>
            </p:nvSpPr>
            <p:spPr bwMode="auto">
              <a:xfrm>
                <a:off x="5011" y="188"/>
                <a:ext cx="522" cy="713"/>
              </a:xfrm>
              <a:custGeom>
                <a:avLst/>
                <a:gdLst/>
                <a:ahLst/>
                <a:cxnLst>
                  <a:cxn ang="0">
                    <a:pos x="250" y="37"/>
                  </a:cxn>
                  <a:cxn ang="0">
                    <a:pos x="293" y="16"/>
                  </a:cxn>
                  <a:cxn ang="0">
                    <a:pos x="338" y="8"/>
                  </a:cxn>
                  <a:cxn ang="0">
                    <a:pos x="391" y="3"/>
                  </a:cxn>
                  <a:cxn ang="0">
                    <a:pos x="474" y="19"/>
                  </a:cxn>
                  <a:cxn ang="0">
                    <a:pos x="497" y="101"/>
                  </a:cxn>
                  <a:cxn ang="0">
                    <a:pos x="544" y="160"/>
                  </a:cxn>
                  <a:cxn ang="0">
                    <a:pos x="647" y="155"/>
                  </a:cxn>
                  <a:cxn ang="0">
                    <a:pos x="1076" y="213"/>
                  </a:cxn>
                  <a:cxn ang="0">
                    <a:pos x="1267" y="329"/>
                  </a:cxn>
                  <a:cxn ang="0">
                    <a:pos x="1380" y="418"/>
                  </a:cxn>
                  <a:cxn ang="0">
                    <a:pos x="1416" y="434"/>
                  </a:cxn>
                  <a:cxn ang="0">
                    <a:pos x="1427" y="451"/>
                  </a:cxn>
                  <a:cxn ang="0">
                    <a:pos x="1426" y="473"/>
                  </a:cxn>
                  <a:cxn ang="0">
                    <a:pos x="1423" y="509"/>
                  </a:cxn>
                  <a:cxn ang="0">
                    <a:pos x="1475" y="562"/>
                  </a:cxn>
                  <a:cxn ang="0">
                    <a:pos x="1492" y="630"/>
                  </a:cxn>
                  <a:cxn ang="0">
                    <a:pos x="1567" y="708"/>
                  </a:cxn>
                  <a:cxn ang="0">
                    <a:pos x="1555" y="810"/>
                  </a:cxn>
                  <a:cxn ang="0">
                    <a:pos x="1567" y="911"/>
                  </a:cxn>
                  <a:cxn ang="0">
                    <a:pos x="1558" y="971"/>
                  </a:cxn>
                  <a:cxn ang="0">
                    <a:pos x="1537" y="1020"/>
                  </a:cxn>
                  <a:cxn ang="0">
                    <a:pos x="1495" y="1072"/>
                  </a:cxn>
                  <a:cxn ang="0">
                    <a:pos x="1406" y="1183"/>
                  </a:cxn>
                  <a:cxn ang="0">
                    <a:pos x="1375" y="1419"/>
                  </a:cxn>
                  <a:cxn ang="0">
                    <a:pos x="500" y="1264"/>
                  </a:cxn>
                  <a:cxn ang="0">
                    <a:pos x="483" y="1175"/>
                  </a:cxn>
                  <a:cxn ang="0">
                    <a:pos x="438" y="1219"/>
                  </a:cxn>
                  <a:cxn ang="0">
                    <a:pos x="377" y="1285"/>
                  </a:cxn>
                  <a:cxn ang="0">
                    <a:pos x="175" y="1271"/>
                  </a:cxn>
                  <a:cxn ang="0">
                    <a:pos x="87" y="1211"/>
                  </a:cxn>
                  <a:cxn ang="0">
                    <a:pos x="228" y="1093"/>
                  </a:cxn>
                  <a:cxn ang="0">
                    <a:pos x="387" y="1005"/>
                  </a:cxn>
                  <a:cxn ang="0">
                    <a:pos x="359" y="946"/>
                  </a:cxn>
                  <a:cxn ang="0">
                    <a:pos x="359" y="822"/>
                  </a:cxn>
                  <a:cxn ang="0">
                    <a:pos x="333" y="666"/>
                  </a:cxn>
                  <a:cxn ang="0">
                    <a:pos x="192" y="608"/>
                  </a:cxn>
                  <a:cxn ang="0">
                    <a:pos x="96" y="505"/>
                  </a:cxn>
                  <a:cxn ang="0">
                    <a:pos x="0" y="349"/>
                  </a:cxn>
                  <a:cxn ang="0">
                    <a:pos x="70" y="179"/>
                  </a:cxn>
                  <a:cxn ang="0">
                    <a:pos x="184" y="68"/>
                  </a:cxn>
                </a:cxnLst>
                <a:rect l="0" t="0" r="r" b="b"/>
                <a:pathLst>
                  <a:path w="1567" h="1426">
                    <a:moveTo>
                      <a:pt x="227" y="54"/>
                    </a:moveTo>
                    <a:lnTo>
                      <a:pt x="250" y="37"/>
                    </a:lnTo>
                    <a:lnTo>
                      <a:pt x="272" y="25"/>
                    </a:lnTo>
                    <a:lnTo>
                      <a:pt x="293" y="16"/>
                    </a:lnTo>
                    <a:lnTo>
                      <a:pt x="315" y="12"/>
                    </a:lnTo>
                    <a:lnTo>
                      <a:pt x="338" y="8"/>
                    </a:lnTo>
                    <a:lnTo>
                      <a:pt x="364" y="6"/>
                    </a:lnTo>
                    <a:lnTo>
                      <a:pt x="391" y="3"/>
                    </a:lnTo>
                    <a:lnTo>
                      <a:pt x="423" y="0"/>
                    </a:lnTo>
                    <a:lnTo>
                      <a:pt x="474" y="19"/>
                    </a:lnTo>
                    <a:lnTo>
                      <a:pt x="497" y="54"/>
                    </a:lnTo>
                    <a:lnTo>
                      <a:pt x="497" y="101"/>
                    </a:lnTo>
                    <a:lnTo>
                      <a:pt x="544" y="116"/>
                    </a:lnTo>
                    <a:lnTo>
                      <a:pt x="544" y="160"/>
                    </a:lnTo>
                    <a:lnTo>
                      <a:pt x="572" y="175"/>
                    </a:lnTo>
                    <a:lnTo>
                      <a:pt x="647" y="155"/>
                    </a:lnTo>
                    <a:lnTo>
                      <a:pt x="886" y="155"/>
                    </a:lnTo>
                    <a:lnTo>
                      <a:pt x="1076" y="213"/>
                    </a:lnTo>
                    <a:lnTo>
                      <a:pt x="1134" y="253"/>
                    </a:lnTo>
                    <a:lnTo>
                      <a:pt x="1267" y="329"/>
                    </a:lnTo>
                    <a:lnTo>
                      <a:pt x="1319" y="374"/>
                    </a:lnTo>
                    <a:lnTo>
                      <a:pt x="1380" y="418"/>
                    </a:lnTo>
                    <a:lnTo>
                      <a:pt x="1401" y="425"/>
                    </a:lnTo>
                    <a:lnTo>
                      <a:pt x="1416" y="434"/>
                    </a:lnTo>
                    <a:lnTo>
                      <a:pt x="1423" y="441"/>
                    </a:lnTo>
                    <a:lnTo>
                      <a:pt x="1427" y="451"/>
                    </a:lnTo>
                    <a:lnTo>
                      <a:pt x="1427" y="461"/>
                    </a:lnTo>
                    <a:lnTo>
                      <a:pt x="1426" y="473"/>
                    </a:lnTo>
                    <a:lnTo>
                      <a:pt x="1424" y="490"/>
                    </a:lnTo>
                    <a:lnTo>
                      <a:pt x="1423" y="509"/>
                    </a:lnTo>
                    <a:lnTo>
                      <a:pt x="1475" y="529"/>
                    </a:lnTo>
                    <a:lnTo>
                      <a:pt x="1475" y="562"/>
                    </a:lnTo>
                    <a:lnTo>
                      <a:pt x="1492" y="597"/>
                    </a:lnTo>
                    <a:lnTo>
                      <a:pt x="1492" y="630"/>
                    </a:lnTo>
                    <a:lnTo>
                      <a:pt x="1509" y="664"/>
                    </a:lnTo>
                    <a:lnTo>
                      <a:pt x="1567" y="708"/>
                    </a:lnTo>
                    <a:lnTo>
                      <a:pt x="1567" y="752"/>
                    </a:lnTo>
                    <a:lnTo>
                      <a:pt x="1555" y="810"/>
                    </a:lnTo>
                    <a:lnTo>
                      <a:pt x="1567" y="873"/>
                    </a:lnTo>
                    <a:lnTo>
                      <a:pt x="1567" y="911"/>
                    </a:lnTo>
                    <a:lnTo>
                      <a:pt x="1564" y="944"/>
                    </a:lnTo>
                    <a:lnTo>
                      <a:pt x="1558" y="971"/>
                    </a:lnTo>
                    <a:lnTo>
                      <a:pt x="1550" y="996"/>
                    </a:lnTo>
                    <a:lnTo>
                      <a:pt x="1537" y="1020"/>
                    </a:lnTo>
                    <a:lnTo>
                      <a:pt x="1519" y="1045"/>
                    </a:lnTo>
                    <a:lnTo>
                      <a:pt x="1495" y="1072"/>
                    </a:lnTo>
                    <a:lnTo>
                      <a:pt x="1463" y="1103"/>
                    </a:lnTo>
                    <a:lnTo>
                      <a:pt x="1406" y="1183"/>
                    </a:lnTo>
                    <a:lnTo>
                      <a:pt x="1358" y="1296"/>
                    </a:lnTo>
                    <a:lnTo>
                      <a:pt x="1375" y="1419"/>
                    </a:lnTo>
                    <a:lnTo>
                      <a:pt x="492" y="1426"/>
                    </a:lnTo>
                    <a:lnTo>
                      <a:pt x="500" y="1264"/>
                    </a:lnTo>
                    <a:lnTo>
                      <a:pt x="552" y="1167"/>
                    </a:lnTo>
                    <a:lnTo>
                      <a:pt x="483" y="1175"/>
                    </a:lnTo>
                    <a:lnTo>
                      <a:pt x="438" y="1167"/>
                    </a:lnTo>
                    <a:lnTo>
                      <a:pt x="438" y="1219"/>
                    </a:lnTo>
                    <a:lnTo>
                      <a:pt x="395" y="1227"/>
                    </a:lnTo>
                    <a:lnTo>
                      <a:pt x="377" y="1285"/>
                    </a:lnTo>
                    <a:lnTo>
                      <a:pt x="237" y="1315"/>
                    </a:lnTo>
                    <a:lnTo>
                      <a:pt x="175" y="1271"/>
                    </a:lnTo>
                    <a:lnTo>
                      <a:pt x="96" y="1271"/>
                    </a:lnTo>
                    <a:lnTo>
                      <a:pt x="87" y="1211"/>
                    </a:lnTo>
                    <a:lnTo>
                      <a:pt x="132" y="1159"/>
                    </a:lnTo>
                    <a:lnTo>
                      <a:pt x="228" y="1093"/>
                    </a:lnTo>
                    <a:lnTo>
                      <a:pt x="308" y="1078"/>
                    </a:lnTo>
                    <a:lnTo>
                      <a:pt x="387" y="1005"/>
                    </a:lnTo>
                    <a:lnTo>
                      <a:pt x="387" y="982"/>
                    </a:lnTo>
                    <a:lnTo>
                      <a:pt x="359" y="946"/>
                    </a:lnTo>
                    <a:lnTo>
                      <a:pt x="359" y="888"/>
                    </a:lnTo>
                    <a:lnTo>
                      <a:pt x="359" y="822"/>
                    </a:lnTo>
                    <a:lnTo>
                      <a:pt x="333" y="755"/>
                    </a:lnTo>
                    <a:lnTo>
                      <a:pt x="333" y="666"/>
                    </a:lnTo>
                    <a:lnTo>
                      <a:pt x="237" y="603"/>
                    </a:lnTo>
                    <a:lnTo>
                      <a:pt x="192" y="608"/>
                    </a:lnTo>
                    <a:lnTo>
                      <a:pt x="84" y="560"/>
                    </a:lnTo>
                    <a:lnTo>
                      <a:pt x="96" y="505"/>
                    </a:lnTo>
                    <a:lnTo>
                      <a:pt x="36" y="437"/>
                    </a:lnTo>
                    <a:lnTo>
                      <a:pt x="0" y="349"/>
                    </a:lnTo>
                    <a:lnTo>
                      <a:pt x="17" y="245"/>
                    </a:lnTo>
                    <a:lnTo>
                      <a:pt x="70" y="179"/>
                    </a:lnTo>
                    <a:lnTo>
                      <a:pt x="141" y="98"/>
                    </a:lnTo>
                    <a:lnTo>
                      <a:pt x="184" y="68"/>
                    </a:lnTo>
                    <a:lnTo>
                      <a:pt x="227" y="54"/>
                    </a:lnTo>
                    <a:close/>
                  </a:path>
                </a:pathLst>
              </a:custGeom>
              <a:solidFill>
                <a:srgbClr val="00000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04" name="Freeform 33">
                <a:extLst>
                  <a:ext uri="{FF2B5EF4-FFF2-40B4-BE49-F238E27FC236}">
                    <a16:creationId xmlns:a16="http://schemas.microsoft.com/office/drawing/2014/main" id="{AAC604B1-7C4F-496C-A71D-64FA9547A386}"/>
                  </a:ext>
                </a:extLst>
              </p:cNvPr>
              <p:cNvSpPr>
                <a:spLocks/>
              </p:cNvSpPr>
              <p:nvPr/>
            </p:nvSpPr>
            <p:spPr bwMode="auto">
              <a:xfrm>
                <a:off x="5011" y="344"/>
                <a:ext cx="192" cy="183"/>
              </a:xfrm>
              <a:custGeom>
                <a:avLst/>
                <a:gdLst/>
                <a:ahLst/>
                <a:cxnLst>
                  <a:cxn ang="0">
                    <a:pos x="0" y="24"/>
                  </a:cxn>
                  <a:cxn ang="0">
                    <a:pos x="0" y="90"/>
                  </a:cxn>
                  <a:cxn ang="0">
                    <a:pos x="41" y="147"/>
                  </a:cxn>
                  <a:cxn ang="0">
                    <a:pos x="120" y="195"/>
                  </a:cxn>
                  <a:cxn ang="0">
                    <a:pos x="200" y="186"/>
                  </a:cxn>
                  <a:cxn ang="0">
                    <a:pos x="311" y="152"/>
                  </a:cxn>
                  <a:cxn ang="0">
                    <a:pos x="425" y="200"/>
                  </a:cxn>
                  <a:cxn ang="0">
                    <a:pos x="385" y="263"/>
                  </a:cxn>
                  <a:cxn ang="0">
                    <a:pos x="341" y="266"/>
                  </a:cxn>
                  <a:cxn ang="0">
                    <a:pos x="232" y="290"/>
                  </a:cxn>
                  <a:cxn ang="0">
                    <a:pos x="317" y="347"/>
                  </a:cxn>
                  <a:cxn ang="0">
                    <a:pos x="419" y="365"/>
                  </a:cxn>
                  <a:cxn ang="0">
                    <a:pos x="487" y="365"/>
                  </a:cxn>
                  <a:cxn ang="0">
                    <a:pos x="576" y="323"/>
                  </a:cxn>
                  <a:cxn ang="0">
                    <a:pos x="537" y="247"/>
                  </a:cxn>
                  <a:cxn ang="0">
                    <a:pos x="475" y="147"/>
                  </a:cxn>
                  <a:cxn ang="0">
                    <a:pos x="317" y="33"/>
                  </a:cxn>
                  <a:cxn ang="0">
                    <a:pos x="203" y="0"/>
                  </a:cxn>
                  <a:cxn ang="0">
                    <a:pos x="74" y="14"/>
                  </a:cxn>
                  <a:cxn ang="0">
                    <a:pos x="71" y="14"/>
                  </a:cxn>
                  <a:cxn ang="0">
                    <a:pos x="61" y="15"/>
                  </a:cxn>
                  <a:cxn ang="0">
                    <a:pos x="48" y="18"/>
                  </a:cxn>
                  <a:cxn ang="0">
                    <a:pos x="34" y="19"/>
                  </a:cxn>
                  <a:cxn ang="0">
                    <a:pos x="19" y="20"/>
                  </a:cxn>
                  <a:cxn ang="0">
                    <a:pos x="8" y="22"/>
                  </a:cxn>
                  <a:cxn ang="0">
                    <a:pos x="0" y="24"/>
                  </a:cxn>
                  <a:cxn ang="0">
                    <a:pos x="0" y="24"/>
                  </a:cxn>
                </a:cxnLst>
                <a:rect l="0" t="0" r="r" b="b"/>
                <a:pathLst>
                  <a:path w="576" h="365">
                    <a:moveTo>
                      <a:pt x="0" y="24"/>
                    </a:moveTo>
                    <a:lnTo>
                      <a:pt x="0" y="90"/>
                    </a:lnTo>
                    <a:lnTo>
                      <a:pt x="41" y="147"/>
                    </a:lnTo>
                    <a:lnTo>
                      <a:pt x="120" y="195"/>
                    </a:lnTo>
                    <a:lnTo>
                      <a:pt x="200" y="186"/>
                    </a:lnTo>
                    <a:lnTo>
                      <a:pt x="311" y="152"/>
                    </a:lnTo>
                    <a:lnTo>
                      <a:pt x="425" y="200"/>
                    </a:lnTo>
                    <a:lnTo>
                      <a:pt x="385" y="263"/>
                    </a:lnTo>
                    <a:lnTo>
                      <a:pt x="341" y="266"/>
                    </a:lnTo>
                    <a:lnTo>
                      <a:pt x="232" y="290"/>
                    </a:lnTo>
                    <a:lnTo>
                      <a:pt x="317" y="347"/>
                    </a:lnTo>
                    <a:lnTo>
                      <a:pt x="419" y="365"/>
                    </a:lnTo>
                    <a:lnTo>
                      <a:pt x="487" y="365"/>
                    </a:lnTo>
                    <a:lnTo>
                      <a:pt x="576" y="323"/>
                    </a:lnTo>
                    <a:lnTo>
                      <a:pt x="537" y="247"/>
                    </a:lnTo>
                    <a:lnTo>
                      <a:pt x="475" y="147"/>
                    </a:lnTo>
                    <a:lnTo>
                      <a:pt x="317" y="33"/>
                    </a:lnTo>
                    <a:lnTo>
                      <a:pt x="203" y="0"/>
                    </a:lnTo>
                    <a:lnTo>
                      <a:pt x="74" y="14"/>
                    </a:lnTo>
                    <a:lnTo>
                      <a:pt x="71" y="14"/>
                    </a:lnTo>
                    <a:lnTo>
                      <a:pt x="61" y="15"/>
                    </a:lnTo>
                    <a:lnTo>
                      <a:pt x="48" y="18"/>
                    </a:lnTo>
                    <a:lnTo>
                      <a:pt x="34" y="19"/>
                    </a:lnTo>
                    <a:lnTo>
                      <a:pt x="19" y="20"/>
                    </a:lnTo>
                    <a:lnTo>
                      <a:pt x="8" y="22"/>
                    </a:lnTo>
                    <a:lnTo>
                      <a:pt x="0" y="24"/>
                    </a:lnTo>
                    <a:lnTo>
                      <a:pt x="0" y="24"/>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05" name="Freeform 34">
                <a:extLst>
                  <a:ext uri="{FF2B5EF4-FFF2-40B4-BE49-F238E27FC236}">
                    <a16:creationId xmlns:a16="http://schemas.microsoft.com/office/drawing/2014/main" id="{E316C4BB-F907-490A-919A-F4692869F742}"/>
                  </a:ext>
                </a:extLst>
              </p:cNvPr>
              <p:cNvSpPr>
                <a:spLocks/>
              </p:cNvSpPr>
              <p:nvPr/>
            </p:nvSpPr>
            <p:spPr bwMode="auto">
              <a:xfrm>
                <a:off x="5046" y="454"/>
                <a:ext cx="83" cy="33"/>
              </a:xfrm>
              <a:custGeom>
                <a:avLst/>
                <a:gdLst/>
                <a:ahLst/>
                <a:cxnLst>
                  <a:cxn ang="0">
                    <a:pos x="0" y="23"/>
                  </a:cxn>
                  <a:cxn ang="0">
                    <a:pos x="174" y="0"/>
                  </a:cxn>
                  <a:cxn ang="0">
                    <a:pos x="249" y="42"/>
                  </a:cxn>
                  <a:cxn ang="0">
                    <a:pos x="100" y="66"/>
                  </a:cxn>
                  <a:cxn ang="0">
                    <a:pos x="0" y="23"/>
                  </a:cxn>
                </a:cxnLst>
                <a:rect l="0" t="0" r="r" b="b"/>
                <a:pathLst>
                  <a:path w="249" h="66">
                    <a:moveTo>
                      <a:pt x="0" y="23"/>
                    </a:moveTo>
                    <a:lnTo>
                      <a:pt x="174" y="0"/>
                    </a:lnTo>
                    <a:lnTo>
                      <a:pt x="249" y="42"/>
                    </a:lnTo>
                    <a:lnTo>
                      <a:pt x="100" y="66"/>
                    </a:lnTo>
                    <a:lnTo>
                      <a:pt x="0" y="23"/>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06" name="Freeform 35">
                <a:extLst>
                  <a:ext uri="{FF2B5EF4-FFF2-40B4-BE49-F238E27FC236}">
                    <a16:creationId xmlns:a16="http://schemas.microsoft.com/office/drawing/2014/main" id="{888A5B66-6F01-474A-93B6-663A1CCB2946}"/>
                  </a:ext>
                </a:extLst>
              </p:cNvPr>
              <p:cNvSpPr>
                <a:spLocks/>
              </p:cNvSpPr>
              <p:nvPr/>
            </p:nvSpPr>
            <p:spPr bwMode="auto">
              <a:xfrm>
                <a:off x="5158" y="501"/>
                <a:ext cx="174" cy="142"/>
              </a:xfrm>
              <a:custGeom>
                <a:avLst/>
                <a:gdLst/>
                <a:ahLst/>
                <a:cxnLst>
                  <a:cxn ang="0">
                    <a:pos x="152" y="109"/>
                  </a:cxn>
                  <a:cxn ang="0">
                    <a:pos x="108" y="90"/>
                  </a:cxn>
                  <a:cxn ang="0">
                    <a:pos x="52" y="0"/>
                  </a:cxn>
                  <a:cxn ang="0">
                    <a:pos x="0" y="9"/>
                  </a:cxn>
                  <a:cxn ang="0">
                    <a:pos x="0" y="51"/>
                  </a:cxn>
                  <a:cxn ang="0">
                    <a:pos x="52" y="85"/>
                  </a:cxn>
                  <a:cxn ang="0">
                    <a:pos x="52" y="143"/>
                  </a:cxn>
                  <a:cxn ang="0">
                    <a:pos x="96" y="189"/>
                  </a:cxn>
                  <a:cxn ang="0">
                    <a:pos x="135" y="228"/>
                  </a:cxn>
                  <a:cxn ang="0">
                    <a:pos x="175" y="247"/>
                  </a:cxn>
                  <a:cxn ang="0">
                    <a:pos x="232" y="242"/>
                  </a:cxn>
                  <a:cxn ang="0">
                    <a:pos x="314" y="242"/>
                  </a:cxn>
                  <a:cxn ang="0">
                    <a:pos x="381" y="283"/>
                  </a:cxn>
                  <a:cxn ang="0">
                    <a:pos x="522" y="283"/>
                  </a:cxn>
                  <a:cxn ang="0">
                    <a:pos x="501" y="209"/>
                  </a:cxn>
                  <a:cxn ang="0">
                    <a:pos x="393" y="204"/>
                  </a:cxn>
                  <a:cxn ang="0">
                    <a:pos x="275" y="199"/>
                  </a:cxn>
                  <a:cxn ang="0">
                    <a:pos x="246" y="167"/>
                  </a:cxn>
                  <a:cxn ang="0">
                    <a:pos x="187" y="157"/>
                  </a:cxn>
                  <a:cxn ang="0">
                    <a:pos x="152" y="109"/>
                  </a:cxn>
                </a:cxnLst>
                <a:rect l="0" t="0" r="r" b="b"/>
                <a:pathLst>
                  <a:path w="522" h="283">
                    <a:moveTo>
                      <a:pt x="152" y="109"/>
                    </a:moveTo>
                    <a:lnTo>
                      <a:pt x="108" y="90"/>
                    </a:lnTo>
                    <a:lnTo>
                      <a:pt x="52" y="0"/>
                    </a:lnTo>
                    <a:lnTo>
                      <a:pt x="0" y="9"/>
                    </a:lnTo>
                    <a:lnTo>
                      <a:pt x="0" y="51"/>
                    </a:lnTo>
                    <a:lnTo>
                      <a:pt x="52" y="85"/>
                    </a:lnTo>
                    <a:lnTo>
                      <a:pt x="52" y="143"/>
                    </a:lnTo>
                    <a:lnTo>
                      <a:pt x="96" y="189"/>
                    </a:lnTo>
                    <a:lnTo>
                      <a:pt x="135" y="228"/>
                    </a:lnTo>
                    <a:lnTo>
                      <a:pt x="175" y="247"/>
                    </a:lnTo>
                    <a:lnTo>
                      <a:pt x="232" y="242"/>
                    </a:lnTo>
                    <a:lnTo>
                      <a:pt x="314" y="242"/>
                    </a:lnTo>
                    <a:lnTo>
                      <a:pt x="381" y="283"/>
                    </a:lnTo>
                    <a:lnTo>
                      <a:pt x="522" y="283"/>
                    </a:lnTo>
                    <a:lnTo>
                      <a:pt x="501" y="209"/>
                    </a:lnTo>
                    <a:lnTo>
                      <a:pt x="393" y="204"/>
                    </a:lnTo>
                    <a:lnTo>
                      <a:pt x="275" y="199"/>
                    </a:lnTo>
                    <a:lnTo>
                      <a:pt x="246" y="167"/>
                    </a:lnTo>
                    <a:lnTo>
                      <a:pt x="187" y="157"/>
                    </a:lnTo>
                    <a:lnTo>
                      <a:pt x="152" y="109"/>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07" name="Freeform 36">
                <a:extLst>
                  <a:ext uri="{FF2B5EF4-FFF2-40B4-BE49-F238E27FC236}">
                    <a16:creationId xmlns:a16="http://schemas.microsoft.com/office/drawing/2014/main" id="{899D503D-5548-4139-931A-6F144706A138}"/>
                  </a:ext>
                </a:extLst>
              </p:cNvPr>
              <p:cNvSpPr>
                <a:spLocks/>
              </p:cNvSpPr>
              <p:nvPr/>
            </p:nvSpPr>
            <p:spPr bwMode="auto">
              <a:xfrm>
                <a:off x="5202" y="485"/>
                <a:ext cx="48" cy="83"/>
              </a:xfrm>
              <a:custGeom>
                <a:avLst/>
                <a:gdLst/>
                <a:ahLst/>
                <a:cxnLst>
                  <a:cxn ang="0">
                    <a:pos x="44" y="0"/>
                  </a:cxn>
                  <a:cxn ang="0">
                    <a:pos x="0" y="0"/>
                  </a:cxn>
                  <a:cxn ang="0">
                    <a:pos x="0" y="43"/>
                  </a:cxn>
                  <a:cxn ang="0">
                    <a:pos x="44" y="72"/>
                  </a:cxn>
                  <a:cxn ang="0">
                    <a:pos x="73" y="119"/>
                  </a:cxn>
                  <a:cxn ang="0">
                    <a:pos x="73" y="157"/>
                  </a:cxn>
                  <a:cxn ang="0">
                    <a:pos x="121" y="167"/>
                  </a:cxn>
                  <a:cxn ang="0">
                    <a:pos x="144" y="143"/>
                  </a:cxn>
                  <a:cxn ang="0">
                    <a:pos x="144" y="82"/>
                  </a:cxn>
                  <a:cxn ang="0">
                    <a:pos x="105" y="63"/>
                  </a:cxn>
                  <a:cxn ang="0">
                    <a:pos x="73" y="34"/>
                  </a:cxn>
                  <a:cxn ang="0">
                    <a:pos x="44" y="0"/>
                  </a:cxn>
                </a:cxnLst>
                <a:rect l="0" t="0" r="r" b="b"/>
                <a:pathLst>
                  <a:path w="144" h="167">
                    <a:moveTo>
                      <a:pt x="44" y="0"/>
                    </a:moveTo>
                    <a:lnTo>
                      <a:pt x="0" y="0"/>
                    </a:lnTo>
                    <a:lnTo>
                      <a:pt x="0" y="43"/>
                    </a:lnTo>
                    <a:lnTo>
                      <a:pt x="44" y="72"/>
                    </a:lnTo>
                    <a:lnTo>
                      <a:pt x="73" y="119"/>
                    </a:lnTo>
                    <a:lnTo>
                      <a:pt x="73" y="157"/>
                    </a:lnTo>
                    <a:lnTo>
                      <a:pt x="121" y="167"/>
                    </a:lnTo>
                    <a:lnTo>
                      <a:pt x="144" y="143"/>
                    </a:lnTo>
                    <a:lnTo>
                      <a:pt x="144" y="82"/>
                    </a:lnTo>
                    <a:lnTo>
                      <a:pt x="105" y="63"/>
                    </a:lnTo>
                    <a:lnTo>
                      <a:pt x="73" y="34"/>
                    </a:lnTo>
                    <a:lnTo>
                      <a:pt x="44"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08" name="Freeform 37">
                <a:extLst>
                  <a:ext uri="{FF2B5EF4-FFF2-40B4-BE49-F238E27FC236}">
                    <a16:creationId xmlns:a16="http://schemas.microsoft.com/office/drawing/2014/main" id="{72547913-F5CB-486B-8794-4DC316618C08}"/>
                  </a:ext>
                </a:extLst>
              </p:cNvPr>
              <p:cNvSpPr>
                <a:spLocks/>
              </p:cNvSpPr>
              <p:nvPr/>
            </p:nvSpPr>
            <p:spPr bwMode="auto">
              <a:xfrm>
                <a:off x="5263" y="534"/>
                <a:ext cx="47" cy="41"/>
              </a:xfrm>
              <a:custGeom>
                <a:avLst/>
                <a:gdLst/>
                <a:ahLst/>
                <a:cxnLst>
                  <a:cxn ang="0">
                    <a:pos x="0" y="43"/>
                  </a:cxn>
                  <a:cxn ang="0">
                    <a:pos x="56" y="0"/>
                  </a:cxn>
                  <a:cxn ang="0">
                    <a:pos x="119" y="33"/>
                  </a:cxn>
                  <a:cxn ang="0">
                    <a:pos x="141" y="72"/>
                  </a:cxn>
                  <a:cxn ang="0">
                    <a:pos x="102" y="81"/>
                  </a:cxn>
                  <a:cxn ang="0">
                    <a:pos x="56" y="81"/>
                  </a:cxn>
                  <a:cxn ang="0">
                    <a:pos x="0" y="43"/>
                  </a:cxn>
                </a:cxnLst>
                <a:rect l="0" t="0" r="r" b="b"/>
                <a:pathLst>
                  <a:path w="141" h="81">
                    <a:moveTo>
                      <a:pt x="0" y="43"/>
                    </a:moveTo>
                    <a:lnTo>
                      <a:pt x="56" y="0"/>
                    </a:lnTo>
                    <a:lnTo>
                      <a:pt x="119" y="33"/>
                    </a:lnTo>
                    <a:lnTo>
                      <a:pt x="141" y="72"/>
                    </a:lnTo>
                    <a:lnTo>
                      <a:pt x="102" y="81"/>
                    </a:lnTo>
                    <a:lnTo>
                      <a:pt x="56" y="81"/>
                    </a:lnTo>
                    <a:lnTo>
                      <a:pt x="0" y="43"/>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09" name="Freeform 38">
                <a:extLst>
                  <a:ext uri="{FF2B5EF4-FFF2-40B4-BE49-F238E27FC236}">
                    <a16:creationId xmlns:a16="http://schemas.microsoft.com/office/drawing/2014/main" id="{78D7701D-3A5A-4CDB-9915-3DCB004AE817}"/>
                  </a:ext>
                </a:extLst>
              </p:cNvPr>
              <p:cNvSpPr>
                <a:spLocks/>
              </p:cNvSpPr>
              <p:nvPr/>
            </p:nvSpPr>
            <p:spPr bwMode="auto">
              <a:xfrm>
                <a:off x="5299" y="527"/>
                <a:ext cx="29" cy="41"/>
              </a:xfrm>
              <a:custGeom>
                <a:avLst/>
                <a:gdLst/>
                <a:ahLst/>
                <a:cxnLst>
                  <a:cxn ang="0">
                    <a:pos x="0" y="29"/>
                  </a:cxn>
                  <a:cxn ang="0">
                    <a:pos x="6" y="0"/>
                  </a:cxn>
                  <a:cxn ang="0">
                    <a:pos x="45" y="15"/>
                  </a:cxn>
                  <a:cxn ang="0">
                    <a:pos x="87" y="82"/>
                  </a:cxn>
                  <a:cxn ang="0">
                    <a:pos x="45" y="48"/>
                  </a:cxn>
                  <a:cxn ang="0">
                    <a:pos x="0" y="29"/>
                  </a:cxn>
                </a:cxnLst>
                <a:rect l="0" t="0" r="r" b="b"/>
                <a:pathLst>
                  <a:path w="87" h="82">
                    <a:moveTo>
                      <a:pt x="0" y="29"/>
                    </a:moveTo>
                    <a:lnTo>
                      <a:pt x="6" y="0"/>
                    </a:lnTo>
                    <a:lnTo>
                      <a:pt x="45" y="15"/>
                    </a:lnTo>
                    <a:lnTo>
                      <a:pt x="87" y="82"/>
                    </a:lnTo>
                    <a:lnTo>
                      <a:pt x="45" y="48"/>
                    </a:lnTo>
                    <a:lnTo>
                      <a:pt x="0" y="29"/>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0" name="Freeform 39">
                <a:extLst>
                  <a:ext uri="{FF2B5EF4-FFF2-40B4-BE49-F238E27FC236}">
                    <a16:creationId xmlns:a16="http://schemas.microsoft.com/office/drawing/2014/main" id="{ADC8E5E9-DFC2-4DD0-B715-0EAD166B5403}"/>
                  </a:ext>
                </a:extLst>
              </p:cNvPr>
              <p:cNvSpPr>
                <a:spLocks/>
              </p:cNvSpPr>
              <p:nvPr/>
            </p:nvSpPr>
            <p:spPr bwMode="auto">
              <a:xfrm>
                <a:off x="5253" y="331"/>
                <a:ext cx="86" cy="175"/>
              </a:xfrm>
              <a:custGeom>
                <a:avLst/>
                <a:gdLst/>
                <a:ahLst/>
                <a:cxnLst>
                  <a:cxn ang="0">
                    <a:pos x="0" y="5"/>
                  </a:cxn>
                  <a:cxn ang="0">
                    <a:pos x="0" y="60"/>
                  </a:cxn>
                  <a:cxn ang="0">
                    <a:pos x="6" y="119"/>
                  </a:cxn>
                  <a:cxn ang="0">
                    <a:pos x="20" y="173"/>
                  </a:cxn>
                  <a:cxn ang="0">
                    <a:pos x="41" y="203"/>
                  </a:cxn>
                  <a:cxn ang="0">
                    <a:pos x="121" y="271"/>
                  </a:cxn>
                  <a:cxn ang="0">
                    <a:pos x="126" y="313"/>
                  </a:cxn>
                  <a:cxn ang="0">
                    <a:pos x="167" y="351"/>
                  </a:cxn>
                  <a:cxn ang="0">
                    <a:pos x="193" y="326"/>
                  </a:cxn>
                  <a:cxn ang="0">
                    <a:pos x="193" y="266"/>
                  </a:cxn>
                  <a:cxn ang="0">
                    <a:pos x="242" y="224"/>
                  </a:cxn>
                  <a:cxn ang="0">
                    <a:pos x="256" y="186"/>
                  </a:cxn>
                  <a:cxn ang="0">
                    <a:pos x="256" y="119"/>
                  </a:cxn>
                  <a:cxn ang="0">
                    <a:pos x="223" y="144"/>
                  </a:cxn>
                  <a:cxn ang="0">
                    <a:pos x="185" y="169"/>
                  </a:cxn>
                  <a:cxn ang="0">
                    <a:pos x="141" y="208"/>
                  </a:cxn>
                  <a:cxn ang="0">
                    <a:pos x="136" y="178"/>
                  </a:cxn>
                  <a:cxn ang="0">
                    <a:pos x="157" y="136"/>
                  </a:cxn>
                  <a:cxn ang="0">
                    <a:pos x="162" y="85"/>
                  </a:cxn>
                  <a:cxn ang="0">
                    <a:pos x="151" y="47"/>
                  </a:cxn>
                  <a:cxn ang="0">
                    <a:pos x="121" y="68"/>
                  </a:cxn>
                  <a:cxn ang="0">
                    <a:pos x="86" y="85"/>
                  </a:cxn>
                  <a:cxn ang="0">
                    <a:pos x="60" y="88"/>
                  </a:cxn>
                  <a:cxn ang="0">
                    <a:pos x="43" y="38"/>
                  </a:cxn>
                  <a:cxn ang="0">
                    <a:pos x="30" y="0"/>
                  </a:cxn>
                  <a:cxn ang="0">
                    <a:pos x="0" y="5"/>
                  </a:cxn>
                </a:cxnLst>
                <a:rect l="0" t="0" r="r" b="b"/>
                <a:pathLst>
                  <a:path w="256" h="351">
                    <a:moveTo>
                      <a:pt x="0" y="5"/>
                    </a:moveTo>
                    <a:lnTo>
                      <a:pt x="0" y="60"/>
                    </a:lnTo>
                    <a:lnTo>
                      <a:pt x="6" y="119"/>
                    </a:lnTo>
                    <a:lnTo>
                      <a:pt x="20" y="173"/>
                    </a:lnTo>
                    <a:lnTo>
                      <a:pt x="41" y="203"/>
                    </a:lnTo>
                    <a:lnTo>
                      <a:pt x="121" y="271"/>
                    </a:lnTo>
                    <a:lnTo>
                      <a:pt x="126" y="313"/>
                    </a:lnTo>
                    <a:lnTo>
                      <a:pt x="167" y="351"/>
                    </a:lnTo>
                    <a:lnTo>
                      <a:pt x="193" y="326"/>
                    </a:lnTo>
                    <a:lnTo>
                      <a:pt x="193" y="266"/>
                    </a:lnTo>
                    <a:lnTo>
                      <a:pt x="242" y="224"/>
                    </a:lnTo>
                    <a:lnTo>
                      <a:pt x="256" y="186"/>
                    </a:lnTo>
                    <a:lnTo>
                      <a:pt x="256" y="119"/>
                    </a:lnTo>
                    <a:lnTo>
                      <a:pt x="223" y="144"/>
                    </a:lnTo>
                    <a:lnTo>
                      <a:pt x="185" y="169"/>
                    </a:lnTo>
                    <a:lnTo>
                      <a:pt x="141" y="208"/>
                    </a:lnTo>
                    <a:lnTo>
                      <a:pt x="136" y="178"/>
                    </a:lnTo>
                    <a:lnTo>
                      <a:pt x="157" y="136"/>
                    </a:lnTo>
                    <a:lnTo>
                      <a:pt x="162" y="85"/>
                    </a:lnTo>
                    <a:lnTo>
                      <a:pt x="151" y="47"/>
                    </a:lnTo>
                    <a:lnTo>
                      <a:pt x="121" y="68"/>
                    </a:lnTo>
                    <a:lnTo>
                      <a:pt x="86" y="85"/>
                    </a:lnTo>
                    <a:lnTo>
                      <a:pt x="60" y="88"/>
                    </a:lnTo>
                    <a:lnTo>
                      <a:pt x="43" y="38"/>
                    </a:lnTo>
                    <a:lnTo>
                      <a:pt x="30" y="0"/>
                    </a:lnTo>
                    <a:lnTo>
                      <a:pt x="0" y="5"/>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1" name="Freeform 40">
                <a:extLst>
                  <a:ext uri="{FF2B5EF4-FFF2-40B4-BE49-F238E27FC236}">
                    <a16:creationId xmlns:a16="http://schemas.microsoft.com/office/drawing/2014/main" id="{A2AD3D80-22B0-4059-A0DC-568B5E1FCA0C}"/>
                  </a:ext>
                </a:extLst>
              </p:cNvPr>
              <p:cNvSpPr>
                <a:spLocks/>
              </p:cNvSpPr>
              <p:nvPr/>
            </p:nvSpPr>
            <p:spPr bwMode="auto">
              <a:xfrm>
                <a:off x="5224" y="360"/>
                <a:ext cx="29" cy="135"/>
              </a:xfrm>
              <a:custGeom>
                <a:avLst/>
                <a:gdLst/>
                <a:ahLst/>
                <a:cxnLst>
                  <a:cxn ang="0">
                    <a:pos x="57" y="173"/>
                  </a:cxn>
                  <a:cxn ang="0">
                    <a:pos x="57" y="206"/>
                  </a:cxn>
                  <a:cxn ang="0">
                    <a:pos x="87" y="270"/>
                  </a:cxn>
                  <a:cxn ang="0">
                    <a:pos x="35" y="253"/>
                  </a:cxn>
                  <a:cxn ang="0">
                    <a:pos x="21" y="190"/>
                  </a:cxn>
                  <a:cxn ang="0">
                    <a:pos x="21" y="126"/>
                  </a:cxn>
                  <a:cxn ang="0">
                    <a:pos x="0" y="92"/>
                  </a:cxn>
                  <a:cxn ang="0">
                    <a:pos x="0" y="59"/>
                  </a:cxn>
                  <a:cxn ang="0">
                    <a:pos x="0" y="0"/>
                  </a:cxn>
                  <a:cxn ang="0">
                    <a:pos x="15" y="67"/>
                  </a:cxn>
                  <a:cxn ang="0">
                    <a:pos x="31" y="134"/>
                  </a:cxn>
                  <a:cxn ang="0">
                    <a:pos x="57" y="173"/>
                  </a:cxn>
                </a:cxnLst>
                <a:rect l="0" t="0" r="r" b="b"/>
                <a:pathLst>
                  <a:path w="87" h="270">
                    <a:moveTo>
                      <a:pt x="57" y="173"/>
                    </a:moveTo>
                    <a:lnTo>
                      <a:pt x="57" y="206"/>
                    </a:lnTo>
                    <a:lnTo>
                      <a:pt x="87" y="270"/>
                    </a:lnTo>
                    <a:lnTo>
                      <a:pt x="35" y="253"/>
                    </a:lnTo>
                    <a:lnTo>
                      <a:pt x="21" y="190"/>
                    </a:lnTo>
                    <a:lnTo>
                      <a:pt x="21" y="126"/>
                    </a:lnTo>
                    <a:lnTo>
                      <a:pt x="0" y="92"/>
                    </a:lnTo>
                    <a:lnTo>
                      <a:pt x="0" y="59"/>
                    </a:lnTo>
                    <a:lnTo>
                      <a:pt x="0" y="0"/>
                    </a:lnTo>
                    <a:lnTo>
                      <a:pt x="15" y="67"/>
                    </a:lnTo>
                    <a:lnTo>
                      <a:pt x="31" y="134"/>
                    </a:lnTo>
                    <a:lnTo>
                      <a:pt x="57" y="173"/>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2" name="Freeform 41">
                <a:extLst>
                  <a:ext uri="{FF2B5EF4-FFF2-40B4-BE49-F238E27FC236}">
                    <a16:creationId xmlns:a16="http://schemas.microsoft.com/office/drawing/2014/main" id="{78BE3CB1-E958-46BA-B299-0FB28883FDE7}"/>
                  </a:ext>
                </a:extLst>
              </p:cNvPr>
              <p:cNvSpPr>
                <a:spLocks/>
              </p:cNvSpPr>
              <p:nvPr/>
            </p:nvSpPr>
            <p:spPr bwMode="auto">
              <a:xfrm>
                <a:off x="5303" y="657"/>
                <a:ext cx="96" cy="249"/>
              </a:xfrm>
              <a:custGeom>
                <a:avLst/>
                <a:gdLst/>
                <a:ahLst/>
                <a:cxnLst>
                  <a:cxn ang="0">
                    <a:pos x="165" y="15"/>
                  </a:cxn>
                  <a:cxn ang="0">
                    <a:pos x="140" y="60"/>
                  </a:cxn>
                  <a:cxn ang="0">
                    <a:pos x="140" y="125"/>
                  </a:cxn>
                  <a:cxn ang="0">
                    <a:pos x="86" y="177"/>
                  </a:cxn>
                  <a:cxn ang="0">
                    <a:pos x="60" y="244"/>
                  </a:cxn>
                  <a:cxn ang="0">
                    <a:pos x="30" y="274"/>
                  </a:cxn>
                  <a:cxn ang="0">
                    <a:pos x="11" y="302"/>
                  </a:cxn>
                  <a:cxn ang="0">
                    <a:pos x="1" y="329"/>
                  </a:cxn>
                  <a:cxn ang="0">
                    <a:pos x="0" y="356"/>
                  </a:cxn>
                  <a:cxn ang="0">
                    <a:pos x="1" y="385"/>
                  </a:cxn>
                  <a:cxn ang="0">
                    <a:pos x="4" y="417"/>
                  </a:cxn>
                  <a:cxn ang="0">
                    <a:pos x="4" y="454"/>
                  </a:cxn>
                  <a:cxn ang="0">
                    <a:pos x="1" y="497"/>
                  </a:cxn>
                  <a:cxn ang="0">
                    <a:pos x="148" y="473"/>
                  </a:cxn>
                  <a:cxn ang="0">
                    <a:pos x="165" y="370"/>
                  </a:cxn>
                  <a:cxn ang="0">
                    <a:pos x="210" y="289"/>
                  </a:cxn>
                  <a:cxn ang="0">
                    <a:pos x="165" y="259"/>
                  </a:cxn>
                  <a:cxn ang="0">
                    <a:pos x="165" y="207"/>
                  </a:cxn>
                  <a:cxn ang="0">
                    <a:pos x="174" y="155"/>
                  </a:cxn>
                  <a:cxn ang="0">
                    <a:pos x="262" y="184"/>
                  </a:cxn>
                  <a:cxn ang="0">
                    <a:pos x="236" y="133"/>
                  </a:cxn>
                  <a:cxn ang="0">
                    <a:pos x="191" y="104"/>
                  </a:cxn>
                  <a:cxn ang="0">
                    <a:pos x="200" y="60"/>
                  </a:cxn>
                  <a:cxn ang="0">
                    <a:pos x="288" y="88"/>
                  </a:cxn>
                  <a:cxn ang="0">
                    <a:pos x="279" y="22"/>
                  </a:cxn>
                  <a:cxn ang="0">
                    <a:pos x="227" y="0"/>
                  </a:cxn>
                  <a:cxn ang="0">
                    <a:pos x="165" y="15"/>
                  </a:cxn>
                </a:cxnLst>
                <a:rect l="0" t="0" r="r" b="b"/>
                <a:pathLst>
                  <a:path w="288" h="497">
                    <a:moveTo>
                      <a:pt x="165" y="15"/>
                    </a:moveTo>
                    <a:lnTo>
                      <a:pt x="140" y="60"/>
                    </a:lnTo>
                    <a:lnTo>
                      <a:pt x="140" y="125"/>
                    </a:lnTo>
                    <a:lnTo>
                      <a:pt x="86" y="177"/>
                    </a:lnTo>
                    <a:lnTo>
                      <a:pt x="60" y="244"/>
                    </a:lnTo>
                    <a:lnTo>
                      <a:pt x="30" y="274"/>
                    </a:lnTo>
                    <a:lnTo>
                      <a:pt x="11" y="302"/>
                    </a:lnTo>
                    <a:lnTo>
                      <a:pt x="1" y="329"/>
                    </a:lnTo>
                    <a:lnTo>
                      <a:pt x="0" y="356"/>
                    </a:lnTo>
                    <a:lnTo>
                      <a:pt x="1" y="385"/>
                    </a:lnTo>
                    <a:lnTo>
                      <a:pt x="4" y="417"/>
                    </a:lnTo>
                    <a:lnTo>
                      <a:pt x="4" y="454"/>
                    </a:lnTo>
                    <a:lnTo>
                      <a:pt x="1" y="497"/>
                    </a:lnTo>
                    <a:lnTo>
                      <a:pt x="148" y="473"/>
                    </a:lnTo>
                    <a:lnTo>
                      <a:pt x="165" y="370"/>
                    </a:lnTo>
                    <a:lnTo>
                      <a:pt x="210" y="289"/>
                    </a:lnTo>
                    <a:lnTo>
                      <a:pt x="165" y="259"/>
                    </a:lnTo>
                    <a:lnTo>
                      <a:pt x="165" y="207"/>
                    </a:lnTo>
                    <a:lnTo>
                      <a:pt x="174" y="155"/>
                    </a:lnTo>
                    <a:lnTo>
                      <a:pt x="262" y="184"/>
                    </a:lnTo>
                    <a:lnTo>
                      <a:pt x="236" y="133"/>
                    </a:lnTo>
                    <a:lnTo>
                      <a:pt x="191" y="104"/>
                    </a:lnTo>
                    <a:lnTo>
                      <a:pt x="200" y="60"/>
                    </a:lnTo>
                    <a:lnTo>
                      <a:pt x="288" y="88"/>
                    </a:lnTo>
                    <a:lnTo>
                      <a:pt x="279" y="22"/>
                    </a:lnTo>
                    <a:lnTo>
                      <a:pt x="227" y="0"/>
                    </a:lnTo>
                    <a:lnTo>
                      <a:pt x="165" y="15"/>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3" name="Freeform 42">
                <a:extLst>
                  <a:ext uri="{FF2B5EF4-FFF2-40B4-BE49-F238E27FC236}">
                    <a16:creationId xmlns:a16="http://schemas.microsoft.com/office/drawing/2014/main" id="{744C1335-294F-4D8E-AE1D-AEBBEE61E8B4}"/>
                  </a:ext>
                </a:extLst>
              </p:cNvPr>
              <p:cNvSpPr>
                <a:spLocks/>
              </p:cNvSpPr>
              <p:nvPr/>
            </p:nvSpPr>
            <p:spPr bwMode="auto">
              <a:xfrm>
                <a:off x="5210" y="259"/>
                <a:ext cx="268" cy="322"/>
              </a:xfrm>
              <a:custGeom>
                <a:avLst/>
                <a:gdLst/>
                <a:ahLst/>
                <a:cxnLst>
                  <a:cxn ang="0">
                    <a:pos x="0" y="31"/>
                  </a:cxn>
                  <a:cxn ang="0">
                    <a:pos x="62" y="17"/>
                  </a:cxn>
                  <a:cxn ang="0">
                    <a:pos x="155" y="0"/>
                  </a:cxn>
                  <a:cxn ang="0">
                    <a:pos x="295" y="0"/>
                  </a:cxn>
                  <a:cxn ang="0">
                    <a:pos x="436" y="45"/>
                  </a:cxn>
                  <a:cxn ang="0">
                    <a:pos x="515" y="103"/>
                  </a:cxn>
                  <a:cxn ang="0">
                    <a:pos x="665" y="192"/>
                  </a:cxn>
                  <a:cxn ang="0">
                    <a:pos x="740" y="244"/>
                  </a:cxn>
                  <a:cxn ang="0">
                    <a:pos x="804" y="288"/>
                  </a:cxn>
                  <a:cxn ang="0">
                    <a:pos x="804" y="363"/>
                  </a:cxn>
                  <a:cxn ang="0">
                    <a:pos x="734" y="363"/>
                  </a:cxn>
                  <a:cxn ang="0">
                    <a:pos x="611" y="355"/>
                  </a:cxn>
                  <a:cxn ang="0">
                    <a:pos x="655" y="318"/>
                  </a:cxn>
                  <a:cxn ang="0">
                    <a:pos x="716" y="311"/>
                  </a:cxn>
                  <a:cxn ang="0">
                    <a:pos x="673" y="258"/>
                  </a:cxn>
                  <a:cxn ang="0">
                    <a:pos x="629" y="207"/>
                  </a:cxn>
                  <a:cxn ang="0">
                    <a:pos x="577" y="229"/>
                  </a:cxn>
                  <a:cxn ang="0">
                    <a:pos x="532" y="258"/>
                  </a:cxn>
                  <a:cxn ang="0">
                    <a:pos x="532" y="222"/>
                  </a:cxn>
                  <a:cxn ang="0">
                    <a:pos x="532" y="162"/>
                  </a:cxn>
                  <a:cxn ang="0">
                    <a:pos x="470" y="111"/>
                  </a:cxn>
                  <a:cxn ang="0">
                    <a:pos x="401" y="82"/>
                  </a:cxn>
                  <a:cxn ang="0">
                    <a:pos x="436" y="155"/>
                  </a:cxn>
                  <a:cxn ang="0">
                    <a:pos x="506" y="251"/>
                  </a:cxn>
                  <a:cxn ang="0">
                    <a:pos x="506" y="333"/>
                  </a:cxn>
                  <a:cxn ang="0">
                    <a:pos x="541" y="407"/>
                  </a:cxn>
                  <a:cxn ang="0">
                    <a:pos x="567" y="503"/>
                  </a:cxn>
                  <a:cxn ang="0">
                    <a:pos x="567" y="576"/>
                  </a:cxn>
                  <a:cxn ang="0">
                    <a:pos x="532" y="643"/>
                  </a:cxn>
                  <a:cxn ang="0">
                    <a:pos x="532" y="562"/>
                  </a:cxn>
                  <a:cxn ang="0">
                    <a:pos x="532" y="458"/>
                  </a:cxn>
                  <a:cxn ang="0">
                    <a:pos x="462" y="295"/>
                  </a:cxn>
                  <a:cxn ang="0">
                    <a:pos x="444" y="215"/>
                  </a:cxn>
                  <a:cxn ang="0">
                    <a:pos x="401" y="148"/>
                  </a:cxn>
                  <a:cxn ang="0">
                    <a:pos x="348" y="178"/>
                  </a:cxn>
                  <a:cxn ang="0">
                    <a:pos x="348" y="118"/>
                  </a:cxn>
                  <a:cxn ang="0">
                    <a:pos x="339" y="66"/>
                  </a:cxn>
                  <a:cxn ang="0">
                    <a:pos x="295" y="73"/>
                  </a:cxn>
                  <a:cxn ang="0">
                    <a:pos x="278" y="133"/>
                  </a:cxn>
                  <a:cxn ang="0">
                    <a:pos x="226" y="52"/>
                  </a:cxn>
                  <a:cxn ang="0">
                    <a:pos x="147" y="52"/>
                  </a:cxn>
                  <a:cxn ang="0">
                    <a:pos x="102" y="73"/>
                  </a:cxn>
                  <a:cxn ang="0">
                    <a:pos x="26" y="118"/>
                  </a:cxn>
                  <a:cxn ang="0">
                    <a:pos x="0" y="31"/>
                  </a:cxn>
                </a:cxnLst>
                <a:rect l="0" t="0" r="r" b="b"/>
                <a:pathLst>
                  <a:path w="804" h="643">
                    <a:moveTo>
                      <a:pt x="0" y="31"/>
                    </a:moveTo>
                    <a:lnTo>
                      <a:pt x="62" y="17"/>
                    </a:lnTo>
                    <a:lnTo>
                      <a:pt x="155" y="0"/>
                    </a:lnTo>
                    <a:lnTo>
                      <a:pt x="295" y="0"/>
                    </a:lnTo>
                    <a:lnTo>
                      <a:pt x="436" y="45"/>
                    </a:lnTo>
                    <a:lnTo>
                      <a:pt x="515" y="103"/>
                    </a:lnTo>
                    <a:lnTo>
                      <a:pt x="665" y="192"/>
                    </a:lnTo>
                    <a:lnTo>
                      <a:pt x="740" y="244"/>
                    </a:lnTo>
                    <a:lnTo>
                      <a:pt x="804" y="288"/>
                    </a:lnTo>
                    <a:lnTo>
                      <a:pt x="804" y="363"/>
                    </a:lnTo>
                    <a:lnTo>
                      <a:pt x="734" y="363"/>
                    </a:lnTo>
                    <a:lnTo>
                      <a:pt x="611" y="355"/>
                    </a:lnTo>
                    <a:lnTo>
                      <a:pt x="655" y="318"/>
                    </a:lnTo>
                    <a:lnTo>
                      <a:pt x="716" y="311"/>
                    </a:lnTo>
                    <a:lnTo>
                      <a:pt x="673" y="258"/>
                    </a:lnTo>
                    <a:lnTo>
                      <a:pt x="629" y="207"/>
                    </a:lnTo>
                    <a:lnTo>
                      <a:pt x="577" y="229"/>
                    </a:lnTo>
                    <a:lnTo>
                      <a:pt x="532" y="258"/>
                    </a:lnTo>
                    <a:lnTo>
                      <a:pt x="532" y="222"/>
                    </a:lnTo>
                    <a:lnTo>
                      <a:pt x="532" y="162"/>
                    </a:lnTo>
                    <a:lnTo>
                      <a:pt x="470" y="111"/>
                    </a:lnTo>
                    <a:lnTo>
                      <a:pt x="401" y="82"/>
                    </a:lnTo>
                    <a:lnTo>
                      <a:pt x="436" y="155"/>
                    </a:lnTo>
                    <a:lnTo>
                      <a:pt x="506" y="251"/>
                    </a:lnTo>
                    <a:lnTo>
                      <a:pt x="506" y="333"/>
                    </a:lnTo>
                    <a:lnTo>
                      <a:pt x="541" y="407"/>
                    </a:lnTo>
                    <a:lnTo>
                      <a:pt x="567" y="503"/>
                    </a:lnTo>
                    <a:lnTo>
                      <a:pt x="567" y="576"/>
                    </a:lnTo>
                    <a:lnTo>
                      <a:pt x="532" y="643"/>
                    </a:lnTo>
                    <a:lnTo>
                      <a:pt x="532" y="562"/>
                    </a:lnTo>
                    <a:lnTo>
                      <a:pt x="532" y="458"/>
                    </a:lnTo>
                    <a:lnTo>
                      <a:pt x="462" y="295"/>
                    </a:lnTo>
                    <a:lnTo>
                      <a:pt x="444" y="215"/>
                    </a:lnTo>
                    <a:lnTo>
                      <a:pt x="401" y="148"/>
                    </a:lnTo>
                    <a:lnTo>
                      <a:pt x="348" y="178"/>
                    </a:lnTo>
                    <a:lnTo>
                      <a:pt x="348" y="118"/>
                    </a:lnTo>
                    <a:lnTo>
                      <a:pt x="339" y="66"/>
                    </a:lnTo>
                    <a:lnTo>
                      <a:pt x="295" y="73"/>
                    </a:lnTo>
                    <a:lnTo>
                      <a:pt x="278" y="133"/>
                    </a:lnTo>
                    <a:lnTo>
                      <a:pt x="226" y="52"/>
                    </a:lnTo>
                    <a:lnTo>
                      <a:pt x="147" y="52"/>
                    </a:lnTo>
                    <a:lnTo>
                      <a:pt x="102" y="73"/>
                    </a:lnTo>
                    <a:lnTo>
                      <a:pt x="26" y="118"/>
                    </a:lnTo>
                    <a:lnTo>
                      <a:pt x="0" y="31"/>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4" name="Freeform 43">
                <a:extLst>
                  <a:ext uri="{FF2B5EF4-FFF2-40B4-BE49-F238E27FC236}">
                    <a16:creationId xmlns:a16="http://schemas.microsoft.com/office/drawing/2014/main" id="{959AB117-C719-4928-A1AD-E41EF491E121}"/>
                  </a:ext>
                </a:extLst>
              </p:cNvPr>
              <p:cNvSpPr>
                <a:spLocks/>
              </p:cNvSpPr>
              <p:nvPr/>
            </p:nvSpPr>
            <p:spPr bwMode="auto">
              <a:xfrm>
                <a:off x="5431" y="455"/>
                <a:ext cx="91" cy="92"/>
              </a:xfrm>
              <a:custGeom>
                <a:avLst/>
                <a:gdLst/>
                <a:ahLst/>
                <a:cxnLst>
                  <a:cxn ang="0">
                    <a:pos x="210" y="0"/>
                  </a:cxn>
                  <a:cxn ang="0">
                    <a:pos x="244" y="37"/>
                  </a:cxn>
                  <a:cxn ang="0">
                    <a:pos x="244" y="97"/>
                  </a:cxn>
                  <a:cxn ang="0">
                    <a:pos x="227" y="133"/>
                  </a:cxn>
                  <a:cxn ang="0">
                    <a:pos x="272" y="185"/>
                  </a:cxn>
                  <a:cxn ang="0">
                    <a:pos x="193" y="185"/>
                  </a:cxn>
                  <a:cxn ang="0">
                    <a:pos x="193" y="133"/>
                  </a:cxn>
                  <a:cxn ang="0">
                    <a:pos x="193" y="60"/>
                  </a:cxn>
                  <a:cxn ang="0">
                    <a:pos x="165" y="112"/>
                  </a:cxn>
                  <a:cxn ang="0">
                    <a:pos x="105" y="119"/>
                  </a:cxn>
                  <a:cxn ang="0">
                    <a:pos x="0" y="97"/>
                  </a:cxn>
                  <a:cxn ang="0">
                    <a:pos x="87" y="75"/>
                  </a:cxn>
                  <a:cxn ang="0">
                    <a:pos x="165" y="37"/>
                  </a:cxn>
                  <a:cxn ang="0">
                    <a:pos x="210" y="0"/>
                  </a:cxn>
                </a:cxnLst>
                <a:rect l="0" t="0" r="r" b="b"/>
                <a:pathLst>
                  <a:path w="272" h="185">
                    <a:moveTo>
                      <a:pt x="210" y="0"/>
                    </a:moveTo>
                    <a:lnTo>
                      <a:pt x="244" y="37"/>
                    </a:lnTo>
                    <a:lnTo>
                      <a:pt x="244" y="97"/>
                    </a:lnTo>
                    <a:lnTo>
                      <a:pt x="227" y="133"/>
                    </a:lnTo>
                    <a:lnTo>
                      <a:pt x="272" y="185"/>
                    </a:lnTo>
                    <a:lnTo>
                      <a:pt x="193" y="185"/>
                    </a:lnTo>
                    <a:lnTo>
                      <a:pt x="193" y="133"/>
                    </a:lnTo>
                    <a:lnTo>
                      <a:pt x="193" y="60"/>
                    </a:lnTo>
                    <a:lnTo>
                      <a:pt x="165" y="112"/>
                    </a:lnTo>
                    <a:lnTo>
                      <a:pt x="105" y="119"/>
                    </a:lnTo>
                    <a:lnTo>
                      <a:pt x="0" y="97"/>
                    </a:lnTo>
                    <a:lnTo>
                      <a:pt x="87" y="75"/>
                    </a:lnTo>
                    <a:lnTo>
                      <a:pt x="165" y="37"/>
                    </a:lnTo>
                    <a:lnTo>
                      <a:pt x="210"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5" name="Freeform 44">
                <a:extLst>
                  <a:ext uri="{FF2B5EF4-FFF2-40B4-BE49-F238E27FC236}">
                    <a16:creationId xmlns:a16="http://schemas.microsoft.com/office/drawing/2014/main" id="{8A4A9B72-9046-43C6-8123-5B9CFEAF0C22}"/>
                  </a:ext>
                </a:extLst>
              </p:cNvPr>
              <p:cNvSpPr>
                <a:spLocks/>
              </p:cNvSpPr>
              <p:nvPr/>
            </p:nvSpPr>
            <p:spPr bwMode="auto">
              <a:xfrm>
                <a:off x="5034" y="218"/>
                <a:ext cx="158" cy="181"/>
              </a:xfrm>
              <a:custGeom>
                <a:avLst/>
                <a:gdLst/>
                <a:ahLst/>
                <a:cxnLst>
                  <a:cxn ang="0">
                    <a:pos x="122" y="0"/>
                  </a:cxn>
                  <a:cxn ang="0">
                    <a:pos x="263" y="0"/>
                  </a:cxn>
                  <a:cxn ang="0">
                    <a:pos x="334" y="30"/>
                  </a:cxn>
                  <a:cxn ang="0">
                    <a:pos x="394" y="126"/>
                  </a:cxn>
                  <a:cxn ang="0">
                    <a:pos x="439" y="243"/>
                  </a:cxn>
                  <a:cxn ang="0">
                    <a:pos x="474" y="362"/>
                  </a:cxn>
                  <a:cxn ang="0">
                    <a:pos x="394" y="288"/>
                  </a:cxn>
                  <a:cxn ang="0">
                    <a:pos x="334" y="140"/>
                  </a:cxn>
                  <a:cxn ang="0">
                    <a:pos x="246" y="96"/>
                  </a:cxn>
                  <a:cxn ang="0">
                    <a:pos x="141" y="96"/>
                  </a:cxn>
                  <a:cxn ang="0">
                    <a:pos x="0" y="126"/>
                  </a:cxn>
                  <a:cxn ang="0">
                    <a:pos x="35" y="74"/>
                  </a:cxn>
                  <a:cxn ang="0">
                    <a:pos x="122" y="0"/>
                  </a:cxn>
                </a:cxnLst>
                <a:rect l="0" t="0" r="r" b="b"/>
                <a:pathLst>
                  <a:path w="474" h="362">
                    <a:moveTo>
                      <a:pt x="122" y="0"/>
                    </a:moveTo>
                    <a:lnTo>
                      <a:pt x="263" y="0"/>
                    </a:lnTo>
                    <a:lnTo>
                      <a:pt x="334" y="30"/>
                    </a:lnTo>
                    <a:lnTo>
                      <a:pt x="394" y="126"/>
                    </a:lnTo>
                    <a:lnTo>
                      <a:pt x="439" y="243"/>
                    </a:lnTo>
                    <a:lnTo>
                      <a:pt x="474" y="362"/>
                    </a:lnTo>
                    <a:lnTo>
                      <a:pt x="394" y="288"/>
                    </a:lnTo>
                    <a:lnTo>
                      <a:pt x="334" y="140"/>
                    </a:lnTo>
                    <a:lnTo>
                      <a:pt x="246" y="96"/>
                    </a:lnTo>
                    <a:lnTo>
                      <a:pt x="141" y="96"/>
                    </a:lnTo>
                    <a:lnTo>
                      <a:pt x="0" y="126"/>
                    </a:lnTo>
                    <a:lnTo>
                      <a:pt x="35" y="74"/>
                    </a:lnTo>
                    <a:lnTo>
                      <a:pt x="122"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6" name="Freeform 45">
                <a:extLst>
                  <a:ext uri="{FF2B5EF4-FFF2-40B4-BE49-F238E27FC236}">
                    <a16:creationId xmlns:a16="http://schemas.microsoft.com/office/drawing/2014/main" id="{ADC6708D-2B73-412A-AB8C-1B574FF4577B}"/>
                  </a:ext>
                </a:extLst>
              </p:cNvPr>
              <p:cNvSpPr>
                <a:spLocks/>
              </p:cNvSpPr>
              <p:nvPr/>
            </p:nvSpPr>
            <p:spPr bwMode="auto">
              <a:xfrm>
                <a:off x="5177" y="709"/>
                <a:ext cx="75" cy="188"/>
              </a:xfrm>
              <a:custGeom>
                <a:avLst/>
                <a:gdLst/>
                <a:ahLst/>
                <a:cxnLst>
                  <a:cxn ang="0">
                    <a:pos x="88" y="89"/>
                  </a:cxn>
                  <a:cxn ang="0">
                    <a:pos x="64" y="128"/>
                  </a:cxn>
                  <a:cxn ang="0">
                    <a:pos x="44" y="163"/>
                  </a:cxn>
                  <a:cxn ang="0">
                    <a:pos x="29" y="194"/>
                  </a:cxn>
                  <a:cxn ang="0">
                    <a:pos x="18" y="224"/>
                  </a:cxn>
                  <a:cxn ang="0">
                    <a:pos x="9" y="254"/>
                  </a:cxn>
                  <a:cxn ang="0">
                    <a:pos x="5" y="288"/>
                  </a:cxn>
                  <a:cxn ang="0">
                    <a:pos x="2" y="325"/>
                  </a:cxn>
                  <a:cxn ang="0">
                    <a:pos x="0" y="369"/>
                  </a:cxn>
                  <a:cxn ang="0">
                    <a:pos x="159" y="377"/>
                  </a:cxn>
                  <a:cxn ang="0">
                    <a:pos x="159" y="281"/>
                  </a:cxn>
                  <a:cxn ang="0">
                    <a:pos x="159" y="236"/>
                  </a:cxn>
                  <a:cxn ang="0">
                    <a:pos x="225" y="133"/>
                  </a:cxn>
                  <a:cxn ang="0">
                    <a:pos x="140" y="162"/>
                  </a:cxn>
                  <a:cxn ang="0">
                    <a:pos x="150" y="89"/>
                  </a:cxn>
                  <a:cxn ang="0">
                    <a:pos x="167" y="0"/>
                  </a:cxn>
                  <a:cxn ang="0">
                    <a:pos x="123" y="36"/>
                  </a:cxn>
                  <a:cxn ang="0">
                    <a:pos x="88" y="89"/>
                  </a:cxn>
                </a:cxnLst>
                <a:rect l="0" t="0" r="r" b="b"/>
                <a:pathLst>
                  <a:path w="225" h="377">
                    <a:moveTo>
                      <a:pt x="88" y="89"/>
                    </a:moveTo>
                    <a:lnTo>
                      <a:pt x="64" y="128"/>
                    </a:lnTo>
                    <a:lnTo>
                      <a:pt x="44" y="163"/>
                    </a:lnTo>
                    <a:lnTo>
                      <a:pt x="29" y="194"/>
                    </a:lnTo>
                    <a:lnTo>
                      <a:pt x="18" y="224"/>
                    </a:lnTo>
                    <a:lnTo>
                      <a:pt x="9" y="254"/>
                    </a:lnTo>
                    <a:lnTo>
                      <a:pt x="5" y="288"/>
                    </a:lnTo>
                    <a:lnTo>
                      <a:pt x="2" y="325"/>
                    </a:lnTo>
                    <a:lnTo>
                      <a:pt x="0" y="369"/>
                    </a:lnTo>
                    <a:lnTo>
                      <a:pt x="159" y="377"/>
                    </a:lnTo>
                    <a:lnTo>
                      <a:pt x="159" y="281"/>
                    </a:lnTo>
                    <a:lnTo>
                      <a:pt x="159" y="236"/>
                    </a:lnTo>
                    <a:lnTo>
                      <a:pt x="225" y="133"/>
                    </a:lnTo>
                    <a:lnTo>
                      <a:pt x="140" y="162"/>
                    </a:lnTo>
                    <a:lnTo>
                      <a:pt x="150" y="89"/>
                    </a:lnTo>
                    <a:lnTo>
                      <a:pt x="167" y="0"/>
                    </a:lnTo>
                    <a:lnTo>
                      <a:pt x="123" y="36"/>
                    </a:lnTo>
                    <a:lnTo>
                      <a:pt x="88" y="89"/>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7" name="Freeform 46">
                <a:extLst>
                  <a:ext uri="{FF2B5EF4-FFF2-40B4-BE49-F238E27FC236}">
                    <a16:creationId xmlns:a16="http://schemas.microsoft.com/office/drawing/2014/main" id="{E7BF7CB6-F105-438C-979D-DF95F39B3661}"/>
                  </a:ext>
                </a:extLst>
              </p:cNvPr>
              <p:cNvSpPr>
                <a:spLocks/>
              </p:cNvSpPr>
              <p:nvPr/>
            </p:nvSpPr>
            <p:spPr bwMode="auto">
              <a:xfrm>
                <a:off x="5039" y="531"/>
                <a:ext cx="136" cy="270"/>
              </a:xfrm>
              <a:custGeom>
                <a:avLst/>
                <a:gdLst/>
                <a:ahLst/>
                <a:cxnLst>
                  <a:cxn ang="0">
                    <a:pos x="243" y="0"/>
                  </a:cxn>
                  <a:cxn ang="0">
                    <a:pos x="243" y="60"/>
                  </a:cxn>
                  <a:cxn ang="0">
                    <a:pos x="259" y="98"/>
                  </a:cxn>
                  <a:cxn ang="0">
                    <a:pos x="269" y="129"/>
                  </a:cxn>
                  <a:cxn ang="0">
                    <a:pos x="269" y="189"/>
                  </a:cxn>
                  <a:cxn ang="0">
                    <a:pos x="269" y="229"/>
                  </a:cxn>
                  <a:cxn ang="0">
                    <a:pos x="269" y="259"/>
                  </a:cxn>
                  <a:cxn ang="0">
                    <a:pos x="305" y="302"/>
                  </a:cxn>
                  <a:cxn ang="0">
                    <a:pos x="285" y="324"/>
                  </a:cxn>
                  <a:cxn ang="0">
                    <a:pos x="219" y="384"/>
                  </a:cxn>
                  <a:cxn ang="0">
                    <a:pos x="142" y="388"/>
                  </a:cxn>
                  <a:cxn ang="0">
                    <a:pos x="76" y="440"/>
                  </a:cxn>
                  <a:cxn ang="0">
                    <a:pos x="20" y="478"/>
                  </a:cxn>
                  <a:cxn ang="0">
                    <a:pos x="0" y="522"/>
                  </a:cxn>
                  <a:cxn ang="0">
                    <a:pos x="45" y="517"/>
                  </a:cxn>
                  <a:cxn ang="0">
                    <a:pos x="76" y="478"/>
                  </a:cxn>
                  <a:cxn ang="0">
                    <a:pos x="91" y="448"/>
                  </a:cxn>
                  <a:cxn ang="0">
                    <a:pos x="137" y="444"/>
                  </a:cxn>
                  <a:cxn ang="0">
                    <a:pos x="127" y="478"/>
                  </a:cxn>
                  <a:cxn ang="0">
                    <a:pos x="127" y="508"/>
                  </a:cxn>
                  <a:cxn ang="0">
                    <a:pos x="173" y="538"/>
                  </a:cxn>
                  <a:cxn ang="0">
                    <a:pos x="183" y="517"/>
                  </a:cxn>
                  <a:cxn ang="0">
                    <a:pos x="157" y="504"/>
                  </a:cxn>
                  <a:cxn ang="0">
                    <a:pos x="157" y="465"/>
                  </a:cxn>
                  <a:cxn ang="0">
                    <a:pos x="203" y="435"/>
                  </a:cxn>
                  <a:cxn ang="0">
                    <a:pos x="243" y="435"/>
                  </a:cxn>
                  <a:cxn ang="0">
                    <a:pos x="275" y="435"/>
                  </a:cxn>
                  <a:cxn ang="0">
                    <a:pos x="275" y="400"/>
                  </a:cxn>
                  <a:cxn ang="0">
                    <a:pos x="296" y="367"/>
                  </a:cxn>
                  <a:cxn ang="0">
                    <a:pos x="335" y="345"/>
                  </a:cxn>
                  <a:cxn ang="0">
                    <a:pos x="381" y="367"/>
                  </a:cxn>
                  <a:cxn ang="0">
                    <a:pos x="387" y="319"/>
                  </a:cxn>
                  <a:cxn ang="0">
                    <a:pos x="361" y="269"/>
                  </a:cxn>
                  <a:cxn ang="0">
                    <a:pos x="335" y="255"/>
                  </a:cxn>
                  <a:cxn ang="0">
                    <a:pos x="361" y="225"/>
                  </a:cxn>
                  <a:cxn ang="0">
                    <a:pos x="407" y="225"/>
                  </a:cxn>
                  <a:cxn ang="0">
                    <a:pos x="407" y="189"/>
                  </a:cxn>
                  <a:cxn ang="0">
                    <a:pos x="351" y="189"/>
                  </a:cxn>
                  <a:cxn ang="0">
                    <a:pos x="327" y="189"/>
                  </a:cxn>
                  <a:cxn ang="0">
                    <a:pos x="327" y="163"/>
                  </a:cxn>
                  <a:cxn ang="0">
                    <a:pos x="345" y="116"/>
                  </a:cxn>
                  <a:cxn ang="0">
                    <a:pos x="309" y="141"/>
                  </a:cxn>
                  <a:cxn ang="0">
                    <a:pos x="299" y="116"/>
                  </a:cxn>
                  <a:cxn ang="0">
                    <a:pos x="299" y="86"/>
                  </a:cxn>
                  <a:cxn ang="0">
                    <a:pos x="289" y="13"/>
                  </a:cxn>
                  <a:cxn ang="0">
                    <a:pos x="243" y="0"/>
                  </a:cxn>
                </a:cxnLst>
                <a:rect l="0" t="0" r="r" b="b"/>
                <a:pathLst>
                  <a:path w="407" h="538">
                    <a:moveTo>
                      <a:pt x="243" y="0"/>
                    </a:moveTo>
                    <a:lnTo>
                      <a:pt x="243" y="60"/>
                    </a:lnTo>
                    <a:lnTo>
                      <a:pt x="259" y="98"/>
                    </a:lnTo>
                    <a:lnTo>
                      <a:pt x="269" y="129"/>
                    </a:lnTo>
                    <a:lnTo>
                      <a:pt x="269" y="189"/>
                    </a:lnTo>
                    <a:lnTo>
                      <a:pt x="269" y="229"/>
                    </a:lnTo>
                    <a:lnTo>
                      <a:pt x="269" y="259"/>
                    </a:lnTo>
                    <a:lnTo>
                      <a:pt x="305" y="302"/>
                    </a:lnTo>
                    <a:lnTo>
                      <a:pt x="285" y="324"/>
                    </a:lnTo>
                    <a:lnTo>
                      <a:pt x="219" y="384"/>
                    </a:lnTo>
                    <a:lnTo>
                      <a:pt x="142" y="388"/>
                    </a:lnTo>
                    <a:lnTo>
                      <a:pt x="76" y="440"/>
                    </a:lnTo>
                    <a:lnTo>
                      <a:pt x="20" y="478"/>
                    </a:lnTo>
                    <a:lnTo>
                      <a:pt x="0" y="522"/>
                    </a:lnTo>
                    <a:lnTo>
                      <a:pt x="45" y="517"/>
                    </a:lnTo>
                    <a:lnTo>
                      <a:pt x="76" y="478"/>
                    </a:lnTo>
                    <a:lnTo>
                      <a:pt x="91" y="448"/>
                    </a:lnTo>
                    <a:lnTo>
                      <a:pt x="137" y="444"/>
                    </a:lnTo>
                    <a:lnTo>
                      <a:pt x="127" y="478"/>
                    </a:lnTo>
                    <a:lnTo>
                      <a:pt x="127" y="508"/>
                    </a:lnTo>
                    <a:lnTo>
                      <a:pt x="173" y="538"/>
                    </a:lnTo>
                    <a:lnTo>
                      <a:pt x="183" y="517"/>
                    </a:lnTo>
                    <a:lnTo>
                      <a:pt x="157" y="504"/>
                    </a:lnTo>
                    <a:lnTo>
                      <a:pt x="157" y="465"/>
                    </a:lnTo>
                    <a:lnTo>
                      <a:pt x="203" y="435"/>
                    </a:lnTo>
                    <a:lnTo>
                      <a:pt x="243" y="435"/>
                    </a:lnTo>
                    <a:lnTo>
                      <a:pt x="275" y="435"/>
                    </a:lnTo>
                    <a:lnTo>
                      <a:pt x="275" y="400"/>
                    </a:lnTo>
                    <a:lnTo>
                      <a:pt x="296" y="367"/>
                    </a:lnTo>
                    <a:lnTo>
                      <a:pt x="335" y="345"/>
                    </a:lnTo>
                    <a:lnTo>
                      <a:pt x="381" y="367"/>
                    </a:lnTo>
                    <a:lnTo>
                      <a:pt x="387" y="319"/>
                    </a:lnTo>
                    <a:lnTo>
                      <a:pt x="361" y="269"/>
                    </a:lnTo>
                    <a:lnTo>
                      <a:pt x="335" y="255"/>
                    </a:lnTo>
                    <a:lnTo>
                      <a:pt x="361" y="225"/>
                    </a:lnTo>
                    <a:lnTo>
                      <a:pt x="407" y="225"/>
                    </a:lnTo>
                    <a:lnTo>
                      <a:pt x="407" y="189"/>
                    </a:lnTo>
                    <a:lnTo>
                      <a:pt x="351" y="189"/>
                    </a:lnTo>
                    <a:lnTo>
                      <a:pt x="327" y="189"/>
                    </a:lnTo>
                    <a:lnTo>
                      <a:pt x="327" y="163"/>
                    </a:lnTo>
                    <a:lnTo>
                      <a:pt x="345" y="116"/>
                    </a:lnTo>
                    <a:lnTo>
                      <a:pt x="309" y="141"/>
                    </a:lnTo>
                    <a:lnTo>
                      <a:pt x="299" y="116"/>
                    </a:lnTo>
                    <a:lnTo>
                      <a:pt x="299" y="86"/>
                    </a:lnTo>
                    <a:lnTo>
                      <a:pt x="289" y="13"/>
                    </a:lnTo>
                    <a:lnTo>
                      <a:pt x="243" y="0"/>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8" name="Rectangle 47">
                <a:extLst>
                  <a:ext uri="{FF2B5EF4-FFF2-40B4-BE49-F238E27FC236}">
                    <a16:creationId xmlns:a16="http://schemas.microsoft.com/office/drawing/2014/main" id="{F8D65617-7067-445F-81DD-3E579FEA078F}"/>
                  </a:ext>
                </a:extLst>
              </p:cNvPr>
              <p:cNvSpPr>
                <a:spLocks noChangeArrowheads="1"/>
              </p:cNvSpPr>
              <p:nvPr/>
            </p:nvSpPr>
            <p:spPr bwMode="auto">
              <a:xfrm>
                <a:off x="5360" y="873"/>
                <a:ext cx="254" cy="30"/>
              </a:xfrm>
              <a:prstGeom prst="rect">
                <a:avLst/>
              </a:prstGeom>
              <a:solidFill>
                <a:srgbClr val="077ABA"/>
              </a:solid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9" name="Freeform 48">
                <a:extLst>
                  <a:ext uri="{FF2B5EF4-FFF2-40B4-BE49-F238E27FC236}">
                    <a16:creationId xmlns:a16="http://schemas.microsoft.com/office/drawing/2014/main" id="{9F1F163E-4CC7-4C03-A2EA-1716C5772966}"/>
                  </a:ext>
                </a:extLst>
              </p:cNvPr>
              <p:cNvSpPr>
                <a:spLocks/>
              </p:cNvSpPr>
              <p:nvPr/>
            </p:nvSpPr>
            <p:spPr bwMode="auto">
              <a:xfrm>
                <a:off x="5240" y="386"/>
                <a:ext cx="44" cy="131"/>
              </a:xfrm>
              <a:custGeom>
                <a:avLst/>
                <a:gdLst/>
                <a:ahLst/>
                <a:cxnLst>
                  <a:cxn ang="0">
                    <a:pos x="0" y="0"/>
                  </a:cxn>
                  <a:cxn ang="0">
                    <a:pos x="12" y="72"/>
                  </a:cxn>
                  <a:cxn ang="0">
                    <a:pos x="45" y="120"/>
                  </a:cxn>
                  <a:cxn ang="0">
                    <a:pos x="45" y="162"/>
                  </a:cxn>
                  <a:cxn ang="0">
                    <a:pos x="72" y="226"/>
                  </a:cxn>
                  <a:cxn ang="0">
                    <a:pos x="91" y="238"/>
                  </a:cxn>
                  <a:cxn ang="0">
                    <a:pos x="91" y="263"/>
                  </a:cxn>
                  <a:cxn ang="0">
                    <a:pos x="133" y="263"/>
                  </a:cxn>
                  <a:cxn ang="0">
                    <a:pos x="114" y="216"/>
                  </a:cxn>
                  <a:cxn ang="0">
                    <a:pos x="80" y="168"/>
                  </a:cxn>
                  <a:cxn ang="0">
                    <a:pos x="84" y="124"/>
                  </a:cxn>
                  <a:cxn ang="0">
                    <a:pos x="35" y="80"/>
                  </a:cxn>
                  <a:cxn ang="0">
                    <a:pos x="19" y="41"/>
                  </a:cxn>
                  <a:cxn ang="0">
                    <a:pos x="0" y="0"/>
                  </a:cxn>
                </a:cxnLst>
                <a:rect l="0" t="0" r="r" b="b"/>
                <a:pathLst>
                  <a:path w="133" h="263">
                    <a:moveTo>
                      <a:pt x="0" y="0"/>
                    </a:moveTo>
                    <a:lnTo>
                      <a:pt x="12" y="72"/>
                    </a:lnTo>
                    <a:lnTo>
                      <a:pt x="45" y="120"/>
                    </a:lnTo>
                    <a:lnTo>
                      <a:pt x="45" y="162"/>
                    </a:lnTo>
                    <a:lnTo>
                      <a:pt x="72" y="226"/>
                    </a:lnTo>
                    <a:lnTo>
                      <a:pt x="91" y="238"/>
                    </a:lnTo>
                    <a:lnTo>
                      <a:pt x="91" y="263"/>
                    </a:lnTo>
                    <a:lnTo>
                      <a:pt x="133" y="263"/>
                    </a:lnTo>
                    <a:lnTo>
                      <a:pt x="114" y="216"/>
                    </a:lnTo>
                    <a:lnTo>
                      <a:pt x="80" y="168"/>
                    </a:lnTo>
                    <a:lnTo>
                      <a:pt x="84" y="124"/>
                    </a:lnTo>
                    <a:lnTo>
                      <a:pt x="35" y="80"/>
                    </a:lnTo>
                    <a:lnTo>
                      <a:pt x="19" y="41"/>
                    </a:lnTo>
                    <a:lnTo>
                      <a:pt x="0" y="0"/>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grpSp>
      <p:sp>
        <p:nvSpPr>
          <p:cNvPr id="120" name="Rectangle 119">
            <a:extLst>
              <a:ext uri="{FF2B5EF4-FFF2-40B4-BE49-F238E27FC236}">
                <a16:creationId xmlns:a16="http://schemas.microsoft.com/office/drawing/2014/main" id="{8B4222F0-761D-4924-8D7E-D80914DA61AD}"/>
              </a:ext>
            </a:extLst>
          </p:cNvPr>
          <p:cNvSpPr/>
          <p:nvPr/>
        </p:nvSpPr>
        <p:spPr>
          <a:xfrm>
            <a:off x="4038600" y="980728"/>
            <a:ext cx="1111750" cy="864096"/>
          </a:xfrm>
          <a:prstGeom prst="rect">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ID" sz="3600" dirty="0">
                <a:solidFill>
                  <a:prstClr val="white"/>
                </a:solidFill>
                <a:latin typeface="Arial Rounded MT Bold" panose="020F0704030504030204" pitchFamily="34" charset="0"/>
              </a:rPr>
              <a:t>5</a:t>
            </a:r>
            <a:endParaRPr kumimoji="0" lang="en-ID" sz="36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endParaRPr>
          </a:p>
        </p:txBody>
      </p:sp>
    </p:spTree>
    <p:extLst>
      <p:ext uri="{BB962C8B-B14F-4D97-AF65-F5344CB8AC3E}">
        <p14:creationId xmlns:p14="http://schemas.microsoft.com/office/powerpoint/2010/main" val="28026789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repeatCount="indefinite" fill="hold" nodeType="afterEffect">
                                  <p:stCondLst>
                                    <p:cond delay="0"/>
                                  </p:stCondLst>
                                  <p:childTnLst>
                                    <p:animEffect transition="out" filter="fade">
                                      <p:cBhvr>
                                        <p:cTn id="6" dur="500" tmFilter="0, 0; .2, .5; .8, .5; 1, 0"/>
                                        <p:tgtEl>
                                          <p:spTgt spid="14"/>
                                        </p:tgtEl>
                                      </p:cBhvr>
                                    </p:animEffect>
                                    <p:animScale>
                                      <p:cBhvr>
                                        <p:cTn id="7" dur="250" autoRev="1" fill="hold"/>
                                        <p:tgtEl>
                                          <p:spTgt spid="14"/>
                                        </p:tgtEl>
                                      </p:cBhvr>
                                      <p:by x="105000" y="105000"/>
                                    </p:animScale>
                                  </p:childTnLst>
                                </p:cTn>
                              </p:par>
                            </p:childTnLst>
                          </p:cTn>
                        </p:par>
                      </p:childTnLst>
                    </p:cTn>
                  </p:par>
                  <p:par>
                    <p:cTn id="8" fill="hold">
                      <p:stCondLst>
                        <p:cond delay="indefinite"/>
                      </p:stCondLst>
                      <p:childTnLst>
                        <p:par>
                          <p:cTn id="9" fill="hold">
                            <p:stCondLst>
                              <p:cond delay="0"/>
                            </p:stCondLst>
                            <p:childTnLst>
                              <p:par>
                                <p:cTn id="10" presetID="30"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800" decel="100000"/>
                                        <p:tgtEl>
                                          <p:spTgt spid="7"/>
                                        </p:tgtEl>
                                      </p:cBhvr>
                                    </p:animEffect>
                                    <p:anim calcmode="lin" valueType="num">
                                      <p:cBhvr>
                                        <p:cTn id="13" dur="800" decel="100000" fill="hold"/>
                                        <p:tgtEl>
                                          <p:spTgt spid="7"/>
                                        </p:tgtEl>
                                        <p:attrNameLst>
                                          <p:attrName>style.rotation</p:attrName>
                                        </p:attrNameLst>
                                      </p:cBhvr>
                                      <p:tavLst>
                                        <p:tav tm="0">
                                          <p:val>
                                            <p:fltVal val="-90"/>
                                          </p:val>
                                        </p:tav>
                                        <p:tav tm="100000">
                                          <p:val>
                                            <p:fltVal val="0"/>
                                          </p:val>
                                        </p:tav>
                                      </p:tavLst>
                                    </p:anim>
                                    <p:anim calcmode="lin" valueType="num">
                                      <p:cBhvr>
                                        <p:cTn id="14" dur="800" decel="100000" fill="hold"/>
                                        <p:tgtEl>
                                          <p:spTgt spid="7"/>
                                        </p:tgtEl>
                                        <p:attrNameLst>
                                          <p:attrName>ppt_x</p:attrName>
                                        </p:attrNameLst>
                                      </p:cBhvr>
                                      <p:tavLst>
                                        <p:tav tm="0">
                                          <p:val>
                                            <p:strVal val="#ppt_x+0.4"/>
                                          </p:val>
                                        </p:tav>
                                        <p:tav tm="100000">
                                          <p:val>
                                            <p:strVal val="#ppt_x-0.05"/>
                                          </p:val>
                                        </p:tav>
                                      </p:tavLst>
                                    </p:anim>
                                    <p:anim calcmode="lin" valueType="num">
                                      <p:cBhvr>
                                        <p:cTn id="15" dur="800" decel="100000" fill="hold"/>
                                        <p:tgtEl>
                                          <p:spTgt spid="7"/>
                                        </p:tgtEl>
                                        <p:attrNameLst>
                                          <p:attrName>ppt_y</p:attrName>
                                        </p:attrNameLst>
                                      </p:cBhvr>
                                      <p:tavLst>
                                        <p:tav tm="0">
                                          <p:val>
                                            <p:strVal val="#ppt_y-0.4"/>
                                          </p:val>
                                        </p:tav>
                                        <p:tav tm="100000">
                                          <p:val>
                                            <p:strVal val="#ppt_y+0.1"/>
                                          </p:val>
                                        </p:tav>
                                      </p:tavLst>
                                    </p:anim>
                                    <p:anim calcmode="lin" valueType="num">
                                      <p:cBhvr>
                                        <p:cTn id="16" dur="200" accel="100000" fill="hold">
                                          <p:stCondLst>
                                            <p:cond delay="800"/>
                                          </p:stCondLst>
                                        </p:cTn>
                                        <p:tgtEl>
                                          <p:spTgt spid="7"/>
                                        </p:tgtEl>
                                        <p:attrNameLst>
                                          <p:attrName>ppt_x</p:attrName>
                                        </p:attrNameLst>
                                      </p:cBhvr>
                                      <p:tavLst>
                                        <p:tav tm="0">
                                          <p:val>
                                            <p:strVal val="#ppt_x-0.05"/>
                                          </p:val>
                                        </p:tav>
                                        <p:tav tm="100000">
                                          <p:val>
                                            <p:strVal val="#ppt_x"/>
                                          </p:val>
                                        </p:tav>
                                      </p:tavLst>
                                    </p:anim>
                                    <p:anim calcmode="lin" valueType="num">
                                      <p:cBhvr>
                                        <p:cTn id="17" dur="200" accel="100000" fill="hold">
                                          <p:stCondLst>
                                            <p:cond delay="800"/>
                                          </p:stCondLst>
                                        </p:cTn>
                                        <p:tgtEl>
                                          <p:spTgt spid="7"/>
                                        </p:tgtEl>
                                        <p:attrNameLst>
                                          <p:attrName>ppt_y</p:attrName>
                                        </p:attrNameLst>
                                      </p:cBhvr>
                                      <p:tavLst>
                                        <p:tav tm="0">
                                          <p:val>
                                            <p:strVal val="#ppt_y+0.1"/>
                                          </p:val>
                                        </p:tav>
                                        <p:tav tm="100000">
                                          <p:val>
                                            <p:strVal val="#ppt_y"/>
                                          </p:val>
                                        </p:tav>
                                      </p:tavLst>
                                    </p:anim>
                                  </p:childTnLst>
                                </p:cTn>
                              </p:par>
                              <p:par>
                                <p:cTn id="18" presetID="30" presetClass="entr" presetSubtype="0" fill="hold" nodeType="with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fade">
                                      <p:cBhvr>
                                        <p:cTn id="20" dur="800" decel="100000"/>
                                        <p:tgtEl>
                                          <p:spTgt spid="10"/>
                                        </p:tgtEl>
                                      </p:cBhvr>
                                    </p:animEffect>
                                    <p:anim calcmode="lin" valueType="num">
                                      <p:cBhvr>
                                        <p:cTn id="21" dur="800" decel="100000" fill="hold"/>
                                        <p:tgtEl>
                                          <p:spTgt spid="10"/>
                                        </p:tgtEl>
                                        <p:attrNameLst>
                                          <p:attrName>style.rotation</p:attrName>
                                        </p:attrNameLst>
                                      </p:cBhvr>
                                      <p:tavLst>
                                        <p:tav tm="0">
                                          <p:val>
                                            <p:fltVal val="-90"/>
                                          </p:val>
                                        </p:tav>
                                        <p:tav tm="100000">
                                          <p:val>
                                            <p:fltVal val="0"/>
                                          </p:val>
                                        </p:tav>
                                      </p:tavLst>
                                    </p:anim>
                                    <p:anim calcmode="lin" valueType="num">
                                      <p:cBhvr>
                                        <p:cTn id="22" dur="800" decel="100000" fill="hold"/>
                                        <p:tgtEl>
                                          <p:spTgt spid="10"/>
                                        </p:tgtEl>
                                        <p:attrNameLst>
                                          <p:attrName>ppt_x</p:attrName>
                                        </p:attrNameLst>
                                      </p:cBhvr>
                                      <p:tavLst>
                                        <p:tav tm="0">
                                          <p:val>
                                            <p:strVal val="#ppt_x+0.4"/>
                                          </p:val>
                                        </p:tav>
                                        <p:tav tm="100000">
                                          <p:val>
                                            <p:strVal val="#ppt_x-0.05"/>
                                          </p:val>
                                        </p:tav>
                                      </p:tavLst>
                                    </p:anim>
                                    <p:anim calcmode="lin" valueType="num">
                                      <p:cBhvr>
                                        <p:cTn id="23" dur="800" decel="100000" fill="hold"/>
                                        <p:tgtEl>
                                          <p:spTgt spid="10"/>
                                        </p:tgtEl>
                                        <p:attrNameLst>
                                          <p:attrName>ppt_y</p:attrName>
                                        </p:attrNameLst>
                                      </p:cBhvr>
                                      <p:tavLst>
                                        <p:tav tm="0">
                                          <p:val>
                                            <p:strVal val="#ppt_y-0.4"/>
                                          </p:val>
                                        </p:tav>
                                        <p:tav tm="100000">
                                          <p:val>
                                            <p:strVal val="#ppt_y+0.1"/>
                                          </p:val>
                                        </p:tav>
                                      </p:tavLst>
                                    </p:anim>
                                    <p:anim calcmode="lin" valueType="num">
                                      <p:cBhvr>
                                        <p:cTn id="24"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25"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par>
                                <p:cTn id="26" presetID="30" presetClass="entr" presetSubtype="0" fill="hold" grpId="0" nodeType="withEffect">
                                  <p:stCondLst>
                                    <p:cond delay="0"/>
                                  </p:stCondLst>
                                  <p:childTnLst>
                                    <p:set>
                                      <p:cBhvr>
                                        <p:cTn id="27" dur="1" fill="hold">
                                          <p:stCondLst>
                                            <p:cond delay="0"/>
                                          </p:stCondLst>
                                        </p:cTn>
                                        <p:tgtEl>
                                          <p:spTgt spid="49"/>
                                        </p:tgtEl>
                                        <p:attrNameLst>
                                          <p:attrName>style.visibility</p:attrName>
                                        </p:attrNameLst>
                                      </p:cBhvr>
                                      <p:to>
                                        <p:strVal val="visible"/>
                                      </p:to>
                                    </p:set>
                                    <p:animEffect transition="in" filter="fade">
                                      <p:cBhvr>
                                        <p:cTn id="28" dur="800" decel="100000"/>
                                        <p:tgtEl>
                                          <p:spTgt spid="49"/>
                                        </p:tgtEl>
                                      </p:cBhvr>
                                    </p:animEffect>
                                    <p:anim calcmode="lin" valueType="num">
                                      <p:cBhvr>
                                        <p:cTn id="29" dur="800" decel="100000" fill="hold"/>
                                        <p:tgtEl>
                                          <p:spTgt spid="49"/>
                                        </p:tgtEl>
                                        <p:attrNameLst>
                                          <p:attrName>style.rotation</p:attrName>
                                        </p:attrNameLst>
                                      </p:cBhvr>
                                      <p:tavLst>
                                        <p:tav tm="0">
                                          <p:val>
                                            <p:fltVal val="-90"/>
                                          </p:val>
                                        </p:tav>
                                        <p:tav tm="100000">
                                          <p:val>
                                            <p:fltVal val="0"/>
                                          </p:val>
                                        </p:tav>
                                      </p:tavLst>
                                    </p:anim>
                                    <p:anim calcmode="lin" valueType="num">
                                      <p:cBhvr>
                                        <p:cTn id="30" dur="800" decel="100000" fill="hold"/>
                                        <p:tgtEl>
                                          <p:spTgt spid="49"/>
                                        </p:tgtEl>
                                        <p:attrNameLst>
                                          <p:attrName>ppt_x</p:attrName>
                                        </p:attrNameLst>
                                      </p:cBhvr>
                                      <p:tavLst>
                                        <p:tav tm="0">
                                          <p:val>
                                            <p:strVal val="#ppt_x+0.4"/>
                                          </p:val>
                                        </p:tav>
                                        <p:tav tm="100000">
                                          <p:val>
                                            <p:strVal val="#ppt_x-0.05"/>
                                          </p:val>
                                        </p:tav>
                                      </p:tavLst>
                                    </p:anim>
                                    <p:anim calcmode="lin" valueType="num">
                                      <p:cBhvr>
                                        <p:cTn id="31" dur="800" decel="100000" fill="hold"/>
                                        <p:tgtEl>
                                          <p:spTgt spid="49"/>
                                        </p:tgtEl>
                                        <p:attrNameLst>
                                          <p:attrName>ppt_y</p:attrName>
                                        </p:attrNameLst>
                                      </p:cBhvr>
                                      <p:tavLst>
                                        <p:tav tm="0">
                                          <p:val>
                                            <p:strVal val="#ppt_y-0.4"/>
                                          </p:val>
                                        </p:tav>
                                        <p:tav tm="100000">
                                          <p:val>
                                            <p:strVal val="#ppt_y+0.1"/>
                                          </p:val>
                                        </p:tav>
                                      </p:tavLst>
                                    </p:anim>
                                    <p:anim calcmode="lin" valueType="num">
                                      <p:cBhvr>
                                        <p:cTn id="32" dur="200" accel="100000" fill="hold">
                                          <p:stCondLst>
                                            <p:cond delay="800"/>
                                          </p:stCondLst>
                                        </p:cTn>
                                        <p:tgtEl>
                                          <p:spTgt spid="49"/>
                                        </p:tgtEl>
                                        <p:attrNameLst>
                                          <p:attrName>ppt_x</p:attrName>
                                        </p:attrNameLst>
                                      </p:cBhvr>
                                      <p:tavLst>
                                        <p:tav tm="0">
                                          <p:val>
                                            <p:strVal val="#ppt_x-0.05"/>
                                          </p:val>
                                        </p:tav>
                                        <p:tav tm="100000">
                                          <p:val>
                                            <p:strVal val="#ppt_x"/>
                                          </p:val>
                                        </p:tav>
                                      </p:tavLst>
                                    </p:anim>
                                    <p:anim calcmode="lin" valueType="num">
                                      <p:cBhvr>
                                        <p:cTn id="33" dur="200" accel="100000" fill="hold">
                                          <p:stCondLst>
                                            <p:cond delay="800"/>
                                          </p:stCondLst>
                                        </p:cTn>
                                        <p:tgtEl>
                                          <p:spTgt spid="49"/>
                                        </p:tgtEl>
                                        <p:attrNameLst>
                                          <p:attrName>ppt_y</p:attrName>
                                        </p:attrNameLst>
                                      </p:cBhvr>
                                      <p:tavLst>
                                        <p:tav tm="0">
                                          <p:val>
                                            <p:strVal val="#ppt_y+0.1"/>
                                          </p:val>
                                        </p:tav>
                                        <p:tav tm="100000">
                                          <p:val>
                                            <p:strVal val="#ppt_y"/>
                                          </p:val>
                                        </p:tav>
                                      </p:tavLst>
                                    </p:anim>
                                  </p:childTnLst>
                                </p:cTn>
                              </p:par>
                              <p:par>
                                <p:cTn id="34" presetID="30" presetClass="entr" presetSubtype="0" fill="hold" grpId="0" nodeType="withEffect">
                                  <p:stCondLst>
                                    <p:cond delay="0"/>
                                  </p:stCondLst>
                                  <p:childTnLst>
                                    <p:set>
                                      <p:cBhvr>
                                        <p:cTn id="35" dur="1" fill="hold">
                                          <p:stCondLst>
                                            <p:cond delay="0"/>
                                          </p:stCondLst>
                                        </p:cTn>
                                        <p:tgtEl>
                                          <p:spTgt spid="6"/>
                                        </p:tgtEl>
                                        <p:attrNameLst>
                                          <p:attrName>style.visibility</p:attrName>
                                        </p:attrNameLst>
                                      </p:cBhvr>
                                      <p:to>
                                        <p:strVal val="visible"/>
                                      </p:to>
                                    </p:set>
                                    <p:animEffect transition="in" filter="fade">
                                      <p:cBhvr>
                                        <p:cTn id="36" dur="800" decel="100000"/>
                                        <p:tgtEl>
                                          <p:spTgt spid="6"/>
                                        </p:tgtEl>
                                      </p:cBhvr>
                                    </p:animEffect>
                                    <p:anim calcmode="lin" valueType="num">
                                      <p:cBhvr>
                                        <p:cTn id="37" dur="800" decel="100000" fill="hold"/>
                                        <p:tgtEl>
                                          <p:spTgt spid="6"/>
                                        </p:tgtEl>
                                        <p:attrNameLst>
                                          <p:attrName>style.rotation</p:attrName>
                                        </p:attrNameLst>
                                      </p:cBhvr>
                                      <p:tavLst>
                                        <p:tav tm="0">
                                          <p:val>
                                            <p:fltVal val="-90"/>
                                          </p:val>
                                        </p:tav>
                                        <p:tav tm="100000">
                                          <p:val>
                                            <p:fltVal val="0"/>
                                          </p:val>
                                        </p:tav>
                                      </p:tavLst>
                                    </p:anim>
                                    <p:anim calcmode="lin" valueType="num">
                                      <p:cBhvr>
                                        <p:cTn id="38" dur="800" decel="100000" fill="hold"/>
                                        <p:tgtEl>
                                          <p:spTgt spid="6"/>
                                        </p:tgtEl>
                                        <p:attrNameLst>
                                          <p:attrName>ppt_x</p:attrName>
                                        </p:attrNameLst>
                                      </p:cBhvr>
                                      <p:tavLst>
                                        <p:tav tm="0">
                                          <p:val>
                                            <p:strVal val="#ppt_x+0.4"/>
                                          </p:val>
                                        </p:tav>
                                        <p:tav tm="100000">
                                          <p:val>
                                            <p:strVal val="#ppt_x-0.05"/>
                                          </p:val>
                                        </p:tav>
                                      </p:tavLst>
                                    </p:anim>
                                    <p:anim calcmode="lin" valueType="num">
                                      <p:cBhvr>
                                        <p:cTn id="39" dur="800" decel="100000" fill="hold"/>
                                        <p:tgtEl>
                                          <p:spTgt spid="6"/>
                                        </p:tgtEl>
                                        <p:attrNameLst>
                                          <p:attrName>ppt_y</p:attrName>
                                        </p:attrNameLst>
                                      </p:cBhvr>
                                      <p:tavLst>
                                        <p:tav tm="0">
                                          <p:val>
                                            <p:strVal val="#ppt_y-0.4"/>
                                          </p:val>
                                        </p:tav>
                                        <p:tav tm="100000">
                                          <p:val>
                                            <p:strVal val="#ppt_y+0.1"/>
                                          </p:val>
                                        </p:tav>
                                      </p:tavLst>
                                    </p:anim>
                                    <p:anim calcmode="lin" valueType="num">
                                      <p:cBhvr>
                                        <p:cTn id="40" dur="200" accel="100000" fill="hold">
                                          <p:stCondLst>
                                            <p:cond delay="800"/>
                                          </p:stCondLst>
                                        </p:cTn>
                                        <p:tgtEl>
                                          <p:spTgt spid="6"/>
                                        </p:tgtEl>
                                        <p:attrNameLst>
                                          <p:attrName>ppt_x</p:attrName>
                                        </p:attrNameLst>
                                      </p:cBhvr>
                                      <p:tavLst>
                                        <p:tav tm="0">
                                          <p:val>
                                            <p:strVal val="#ppt_x-0.05"/>
                                          </p:val>
                                        </p:tav>
                                        <p:tav tm="100000">
                                          <p:val>
                                            <p:strVal val="#ppt_x"/>
                                          </p:val>
                                        </p:tav>
                                      </p:tavLst>
                                    </p:anim>
                                    <p:anim calcmode="lin" valueType="num">
                                      <p:cBhvr>
                                        <p:cTn id="41" dur="200" accel="100000" fill="hold">
                                          <p:stCondLst>
                                            <p:cond delay="800"/>
                                          </p:stCondLst>
                                        </p:cTn>
                                        <p:tgtEl>
                                          <p:spTgt spid="6"/>
                                        </p:tgtEl>
                                        <p:attrNameLst>
                                          <p:attrName>ppt_y</p:attrName>
                                        </p:attrNameLst>
                                      </p:cBhvr>
                                      <p:tavLst>
                                        <p:tav tm="0">
                                          <p:val>
                                            <p:strVal val="#ppt_y+0.1"/>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26" presetClass="entr" presetSubtype="0" fill="hold" grpId="0" nodeType="click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wipe(down)">
                                      <p:cBhvr>
                                        <p:cTn id="46" dur="580">
                                          <p:stCondLst>
                                            <p:cond delay="0"/>
                                          </p:stCondLst>
                                        </p:cTn>
                                        <p:tgtEl>
                                          <p:spTgt spid="13"/>
                                        </p:tgtEl>
                                      </p:cBhvr>
                                    </p:animEffect>
                                    <p:anim calcmode="lin" valueType="num">
                                      <p:cBhvr>
                                        <p:cTn id="47" dur="1822" tmFilter="0,0; 0.14,0.36; 0.43,0.73; 0.71,0.91; 1.0,1.0">
                                          <p:stCondLst>
                                            <p:cond delay="0"/>
                                          </p:stCondLst>
                                        </p:cTn>
                                        <p:tgtEl>
                                          <p:spTgt spid="13"/>
                                        </p:tgtEl>
                                        <p:attrNameLst>
                                          <p:attrName>ppt_x</p:attrName>
                                        </p:attrNameLst>
                                      </p:cBhvr>
                                      <p:tavLst>
                                        <p:tav tm="0">
                                          <p:val>
                                            <p:strVal val="#ppt_x-0.25"/>
                                          </p:val>
                                        </p:tav>
                                        <p:tav tm="100000">
                                          <p:val>
                                            <p:strVal val="#ppt_x"/>
                                          </p:val>
                                        </p:tav>
                                      </p:tavLst>
                                    </p:anim>
                                    <p:anim calcmode="lin" valueType="num">
                                      <p:cBhvr>
                                        <p:cTn id="48" dur="664" tmFilter="0.0,0.0; 0.25,0.07; 0.50,0.2; 0.75,0.467; 1.0,1.0">
                                          <p:stCondLst>
                                            <p:cond delay="0"/>
                                          </p:stCondLst>
                                        </p:cTn>
                                        <p:tgtEl>
                                          <p:spTgt spid="13"/>
                                        </p:tgtEl>
                                        <p:attrNameLst>
                                          <p:attrName>ppt_y</p:attrName>
                                        </p:attrNameLst>
                                      </p:cBhvr>
                                      <p:tavLst>
                                        <p:tav tm="0" fmla="#ppt_y-sin(pi*$)/3">
                                          <p:val>
                                            <p:fltVal val="0.5"/>
                                          </p:val>
                                        </p:tav>
                                        <p:tav tm="100000">
                                          <p:val>
                                            <p:fltVal val="1"/>
                                          </p:val>
                                        </p:tav>
                                      </p:tavLst>
                                    </p:anim>
                                    <p:anim calcmode="lin" valueType="num">
                                      <p:cBhvr>
                                        <p:cTn id="49" dur="664" tmFilter="0, 0; 0.125,0.2665; 0.25,0.4; 0.375,0.465; 0.5,0.5;  0.625,0.535; 0.75,0.6; 0.875,0.7335; 1,1">
                                          <p:stCondLst>
                                            <p:cond delay="664"/>
                                          </p:stCondLst>
                                        </p:cTn>
                                        <p:tgtEl>
                                          <p:spTgt spid="13"/>
                                        </p:tgtEl>
                                        <p:attrNameLst>
                                          <p:attrName>ppt_y</p:attrName>
                                        </p:attrNameLst>
                                      </p:cBhvr>
                                      <p:tavLst>
                                        <p:tav tm="0" fmla="#ppt_y-sin(pi*$)/9">
                                          <p:val>
                                            <p:fltVal val="0"/>
                                          </p:val>
                                        </p:tav>
                                        <p:tav tm="100000">
                                          <p:val>
                                            <p:fltVal val="1"/>
                                          </p:val>
                                        </p:tav>
                                      </p:tavLst>
                                    </p:anim>
                                    <p:anim calcmode="lin" valueType="num">
                                      <p:cBhvr>
                                        <p:cTn id="50" dur="332" tmFilter="0, 0; 0.125,0.2665; 0.25,0.4; 0.375,0.465; 0.5,0.5;  0.625,0.535; 0.75,0.6; 0.875,0.7335; 1,1">
                                          <p:stCondLst>
                                            <p:cond delay="1324"/>
                                          </p:stCondLst>
                                        </p:cTn>
                                        <p:tgtEl>
                                          <p:spTgt spid="13"/>
                                        </p:tgtEl>
                                        <p:attrNameLst>
                                          <p:attrName>ppt_y</p:attrName>
                                        </p:attrNameLst>
                                      </p:cBhvr>
                                      <p:tavLst>
                                        <p:tav tm="0" fmla="#ppt_y-sin(pi*$)/27">
                                          <p:val>
                                            <p:fltVal val="0"/>
                                          </p:val>
                                        </p:tav>
                                        <p:tav tm="100000">
                                          <p:val>
                                            <p:fltVal val="1"/>
                                          </p:val>
                                        </p:tav>
                                      </p:tavLst>
                                    </p:anim>
                                    <p:anim calcmode="lin" valueType="num">
                                      <p:cBhvr>
                                        <p:cTn id="51" dur="164" tmFilter="0, 0; 0.125,0.2665; 0.25,0.4; 0.375,0.465; 0.5,0.5;  0.625,0.535; 0.75,0.6; 0.875,0.7335; 1,1">
                                          <p:stCondLst>
                                            <p:cond delay="1656"/>
                                          </p:stCondLst>
                                        </p:cTn>
                                        <p:tgtEl>
                                          <p:spTgt spid="13"/>
                                        </p:tgtEl>
                                        <p:attrNameLst>
                                          <p:attrName>ppt_y</p:attrName>
                                        </p:attrNameLst>
                                      </p:cBhvr>
                                      <p:tavLst>
                                        <p:tav tm="0" fmla="#ppt_y-sin(pi*$)/81">
                                          <p:val>
                                            <p:fltVal val="0"/>
                                          </p:val>
                                        </p:tav>
                                        <p:tav tm="100000">
                                          <p:val>
                                            <p:fltVal val="1"/>
                                          </p:val>
                                        </p:tav>
                                      </p:tavLst>
                                    </p:anim>
                                    <p:animScale>
                                      <p:cBhvr>
                                        <p:cTn id="52" dur="26">
                                          <p:stCondLst>
                                            <p:cond delay="650"/>
                                          </p:stCondLst>
                                        </p:cTn>
                                        <p:tgtEl>
                                          <p:spTgt spid="13"/>
                                        </p:tgtEl>
                                      </p:cBhvr>
                                      <p:to x="100000" y="60000"/>
                                    </p:animScale>
                                    <p:animScale>
                                      <p:cBhvr>
                                        <p:cTn id="53" dur="166" decel="50000">
                                          <p:stCondLst>
                                            <p:cond delay="676"/>
                                          </p:stCondLst>
                                        </p:cTn>
                                        <p:tgtEl>
                                          <p:spTgt spid="13"/>
                                        </p:tgtEl>
                                      </p:cBhvr>
                                      <p:to x="100000" y="100000"/>
                                    </p:animScale>
                                    <p:animScale>
                                      <p:cBhvr>
                                        <p:cTn id="54" dur="26">
                                          <p:stCondLst>
                                            <p:cond delay="1312"/>
                                          </p:stCondLst>
                                        </p:cTn>
                                        <p:tgtEl>
                                          <p:spTgt spid="13"/>
                                        </p:tgtEl>
                                      </p:cBhvr>
                                      <p:to x="100000" y="80000"/>
                                    </p:animScale>
                                    <p:animScale>
                                      <p:cBhvr>
                                        <p:cTn id="55" dur="166" decel="50000">
                                          <p:stCondLst>
                                            <p:cond delay="1338"/>
                                          </p:stCondLst>
                                        </p:cTn>
                                        <p:tgtEl>
                                          <p:spTgt spid="13"/>
                                        </p:tgtEl>
                                      </p:cBhvr>
                                      <p:to x="100000" y="100000"/>
                                    </p:animScale>
                                    <p:animScale>
                                      <p:cBhvr>
                                        <p:cTn id="56" dur="26">
                                          <p:stCondLst>
                                            <p:cond delay="1642"/>
                                          </p:stCondLst>
                                        </p:cTn>
                                        <p:tgtEl>
                                          <p:spTgt spid="13"/>
                                        </p:tgtEl>
                                      </p:cBhvr>
                                      <p:to x="100000" y="90000"/>
                                    </p:animScale>
                                    <p:animScale>
                                      <p:cBhvr>
                                        <p:cTn id="57" dur="166" decel="50000">
                                          <p:stCondLst>
                                            <p:cond delay="1668"/>
                                          </p:stCondLst>
                                        </p:cTn>
                                        <p:tgtEl>
                                          <p:spTgt spid="13"/>
                                        </p:tgtEl>
                                      </p:cBhvr>
                                      <p:to x="100000" y="100000"/>
                                    </p:animScale>
                                    <p:animScale>
                                      <p:cBhvr>
                                        <p:cTn id="58" dur="26">
                                          <p:stCondLst>
                                            <p:cond delay="1808"/>
                                          </p:stCondLst>
                                        </p:cTn>
                                        <p:tgtEl>
                                          <p:spTgt spid="13"/>
                                        </p:tgtEl>
                                      </p:cBhvr>
                                      <p:to x="100000" y="95000"/>
                                    </p:animScale>
                                    <p:animScale>
                                      <p:cBhvr>
                                        <p:cTn id="59" dur="166" decel="50000">
                                          <p:stCondLst>
                                            <p:cond delay="1834"/>
                                          </p:stCondLst>
                                        </p:cTn>
                                        <p:tgtEl>
                                          <p:spTgt spid="13"/>
                                        </p:tgtEl>
                                      </p:cBhvr>
                                      <p:to x="100000" y="100000"/>
                                    </p:animScale>
                                  </p:childTnLst>
                                </p:cTn>
                              </p:par>
                            </p:childTnLst>
                          </p:cTn>
                        </p:par>
                        <p:par>
                          <p:cTn id="60" fill="hold">
                            <p:stCondLst>
                              <p:cond delay="2000"/>
                            </p:stCondLst>
                            <p:childTnLst>
                              <p:par>
                                <p:cTn id="61" presetID="26" presetClass="emph" presetSubtype="0" repeatCount="indefinite" fill="hold" nodeType="afterEffect">
                                  <p:stCondLst>
                                    <p:cond delay="0"/>
                                  </p:stCondLst>
                                  <p:childTnLst>
                                    <p:animEffect transition="out" filter="fade">
                                      <p:cBhvr>
                                        <p:cTn id="62" dur="500" tmFilter="0, 0; .2, .5; .8, .5; 1, 0"/>
                                        <p:tgtEl>
                                          <p:spTgt spid="50"/>
                                        </p:tgtEl>
                                      </p:cBhvr>
                                    </p:animEffect>
                                    <p:animScale>
                                      <p:cBhvr>
                                        <p:cTn id="63" dur="250" autoRev="1" fill="hold"/>
                                        <p:tgtEl>
                                          <p:spTgt spid="50"/>
                                        </p:tgtEl>
                                      </p:cBhvr>
                                      <p:by x="105000" y="105000"/>
                                    </p:animScale>
                                  </p:childTnLst>
                                </p:cTn>
                              </p:par>
                            </p:childTnLst>
                          </p:cTn>
                        </p:par>
                        <p:par>
                          <p:cTn id="64" fill="hold">
                            <p:stCondLst>
                              <p:cond delay="2500"/>
                            </p:stCondLst>
                            <p:childTnLst>
                              <p:par>
                                <p:cTn id="65" presetID="26" presetClass="emph" presetSubtype="0" repeatCount="indefinite" fill="hold" nodeType="afterEffect">
                                  <p:stCondLst>
                                    <p:cond delay="0"/>
                                  </p:stCondLst>
                                  <p:childTnLst>
                                    <p:animEffect transition="out" filter="fade">
                                      <p:cBhvr>
                                        <p:cTn id="66" dur="500" tmFilter="0, 0; .2, .5; .8, .5; 1, 0"/>
                                        <p:tgtEl>
                                          <p:spTgt spid="85"/>
                                        </p:tgtEl>
                                      </p:cBhvr>
                                    </p:animEffect>
                                    <p:animScale>
                                      <p:cBhvr>
                                        <p:cTn id="67" dur="250" autoRev="1" fill="hold"/>
                                        <p:tgtEl>
                                          <p:spTgt spid="85"/>
                                        </p:tgtEl>
                                      </p:cBhvr>
                                      <p:by x="105000" y="105000"/>
                                    </p:animScale>
                                  </p:childTnLst>
                                </p:cTn>
                              </p:par>
                            </p:childTnLst>
                          </p:cTn>
                        </p:par>
                      </p:childTnLst>
                    </p:cTn>
                  </p:par>
                  <p:par>
                    <p:cTn id="68" fill="hold">
                      <p:stCondLst>
                        <p:cond delay="indefinite"/>
                      </p:stCondLst>
                      <p:childTnLst>
                        <p:par>
                          <p:cTn id="69" fill="hold">
                            <p:stCondLst>
                              <p:cond delay="0"/>
                            </p:stCondLst>
                            <p:childTnLst>
                              <p:par>
                                <p:cTn id="70" presetID="30" presetClass="entr" presetSubtype="0" fill="hold" nodeType="clickEffect">
                                  <p:stCondLst>
                                    <p:cond delay="0"/>
                                  </p:stCondLst>
                                  <p:childTnLst>
                                    <p:set>
                                      <p:cBhvr>
                                        <p:cTn id="71" dur="1" fill="hold">
                                          <p:stCondLst>
                                            <p:cond delay="0"/>
                                          </p:stCondLst>
                                        </p:cTn>
                                        <p:tgtEl>
                                          <p:spTgt spid="85"/>
                                        </p:tgtEl>
                                        <p:attrNameLst>
                                          <p:attrName>style.visibility</p:attrName>
                                        </p:attrNameLst>
                                      </p:cBhvr>
                                      <p:to>
                                        <p:strVal val="visible"/>
                                      </p:to>
                                    </p:set>
                                    <p:animEffect transition="in" filter="fade">
                                      <p:cBhvr>
                                        <p:cTn id="72" dur="800" decel="100000"/>
                                        <p:tgtEl>
                                          <p:spTgt spid="85"/>
                                        </p:tgtEl>
                                      </p:cBhvr>
                                    </p:animEffect>
                                    <p:anim calcmode="lin" valueType="num">
                                      <p:cBhvr>
                                        <p:cTn id="73" dur="800" decel="100000" fill="hold"/>
                                        <p:tgtEl>
                                          <p:spTgt spid="85"/>
                                        </p:tgtEl>
                                        <p:attrNameLst>
                                          <p:attrName>style.rotation</p:attrName>
                                        </p:attrNameLst>
                                      </p:cBhvr>
                                      <p:tavLst>
                                        <p:tav tm="0">
                                          <p:val>
                                            <p:fltVal val="-90"/>
                                          </p:val>
                                        </p:tav>
                                        <p:tav tm="100000">
                                          <p:val>
                                            <p:fltVal val="0"/>
                                          </p:val>
                                        </p:tav>
                                      </p:tavLst>
                                    </p:anim>
                                    <p:anim calcmode="lin" valueType="num">
                                      <p:cBhvr>
                                        <p:cTn id="74" dur="800" decel="100000" fill="hold"/>
                                        <p:tgtEl>
                                          <p:spTgt spid="85"/>
                                        </p:tgtEl>
                                        <p:attrNameLst>
                                          <p:attrName>ppt_x</p:attrName>
                                        </p:attrNameLst>
                                      </p:cBhvr>
                                      <p:tavLst>
                                        <p:tav tm="0">
                                          <p:val>
                                            <p:strVal val="#ppt_x+0.4"/>
                                          </p:val>
                                        </p:tav>
                                        <p:tav tm="100000">
                                          <p:val>
                                            <p:strVal val="#ppt_x-0.05"/>
                                          </p:val>
                                        </p:tav>
                                      </p:tavLst>
                                    </p:anim>
                                    <p:anim calcmode="lin" valueType="num">
                                      <p:cBhvr>
                                        <p:cTn id="75" dur="800" decel="100000" fill="hold"/>
                                        <p:tgtEl>
                                          <p:spTgt spid="85"/>
                                        </p:tgtEl>
                                        <p:attrNameLst>
                                          <p:attrName>ppt_y</p:attrName>
                                        </p:attrNameLst>
                                      </p:cBhvr>
                                      <p:tavLst>
                                        <p:tav tm="0">
                                          <p:val>
                                            <p:strVal val="#ppt_y-0.4"/>
                                          </p:val>
                                        </p:tav>
                                        <p:tav tm="100000">
                                          <p:val>
                                            <p:strVal val="#ppt_y+0.1"/>
                                          </p:val>
                                        </p:tav>
                                      </p:tavLst>
                                    </p:anim>
                                    <p:anim calcmode="lin" valueType="num">
                                      <p:cBhvr>
                                        <p:cTn id="76" dur="200" accel="100000" fill="hold">
                                          <p:stCondLst>
                                            <p:cond delay="800"/>
                                          </p:stCondLst>
                                        </p:cTn>
                                        <p:tgtEl>
                                          <p:spTgt spid="85"/>
                                        </p:tgtEl>
                                        <p:attrNameLst>
                                          <p:attrName>ppt_x</p:attrName>
                                        </p:attrNameLst>
                                      </p:cBhvr>
                                      <p:tavLst>
                                        <p:tav tm="0">
                                          <p:val>
                                            <p:strVal val="#ppt_x-0.05"/>
                                          </p:val>
                                        </p:tav>
                                        <p:tav tm="100000">
                                          <p:val>
                                            <p:strVal val="#ppt_x"/>
                                          </p:val>
                                        </p:tav>
                                      </p:tavLst>
                                    </p:anim>
                                    <p:anim calcmode="lin" valueType="num">
                                      <p:cBhvr>
                                        <p:cTn id="77" dur="200" accel="100000" fill="hold">
                                          <p:stCondLst>
                                            <p:cond delay="800"/>
                                          </p:stCondLst>
                                        </p:cTn>
                                        <p:tgtEl>
                                          <p:spTgt spid="85"/>
                                        </p:tgtEl>
                                        <p:attrNameLst>
                                          <p:attrName>ppt_y</p:attrName>
                                        </p:attrNameLst>
                                      </p:cBhvr>
                                      <p:tavLst>
                                        <p:tav tm="0">
                                          <p:val>
                                            <p:strVal val="#ppt_y+0.1"/>
                                          </p:val>
                                        </p:tav>
                                        <p:tav tm="100000">
                                          <p:val>
                                            <p:strVal val="#ppt_y"/>
                                          </p:val>
                                        </p:tav>
                                      </p:tavLst>
                                    </p:anim>
                                  </p:childTnLst>
                                </p:cTn>
                              </p:par>
                              <p:par>
                                <p:cTn id="78" presetID="30" presetClass="entr" presetSubtype="0" fill="hold" nodeType="withEffect">
                                  <p:stCondLst>
                                    <p:cond delay="0"/>
                                  </p:stCondLst>
                                  <p:childTnLst>
                                    <p:set>
                                      <p:cBhvr>
                                        <p:cTn id="79" dur="1" fill="hold">
                                          <p:stCondLst>
                                            <p:cond delay="0"/>
                                          </p:stCondLst>
                                        </p:cTn>
                                        <p:tgtEl>
                                          <p:spTgt spid="100"/>
                                        </p:tgtEl>
                                        <p:attrNameLst>
                                          <p:attrName>style.visibility</p:attrName>
                                        </p:attrNameLst>
                                      </p:cBhvr>
                                      <p:to>
                                        <p:strVal val="visible"/>
                                      </p:to>
                                    </p:set>
                                    <p:animEffect transition="in" filter="fade">
                                      <p:cBhvr>
                                        <p:cTn id="80" dur="800" decel="100000"/>
                                        <p:tgtEl>
                                          <p:spTgt spid="100"/>
                                        </p:tgtEl>
                                      </p:cBhvr>
                                    </p:animEffect>
                                    <p:anim calcmode="lin" valueType="num">
                                      <p:cBhvr>
                                        <p:cTn id="81" dur="800" decel="100000" fill="hold"/>
                                        <p:tgtEl>
                                          <p:spTgt spid="100"/>
                                        </p:tgtEl>
                                        <p:attrNameLst>
                                          <p:attrName>style.rotation</p:attrName>
                                        </p:attrNameLst>
                                      </p:cBhvr>
                                      <p:tavLst>
                                        <p:tav tm="0">
                                          <p:val>
                                            <p:fltVal val="-90"/>
                                          </p:val>
                                        </p:tav>
                                        <p:tav tm="100000">
                                          <p:val>
                                            <p:fltVal val="0"/>
                                          </p:val>
                                        </p:tav>
                                      </p:tavLst>
                                    </p:anim>
                                    <p:anim calcmode="lin" valueType="num">
                                      <p:cBhvr>
                                        <p:cTn id="82" dur="800" decel="100000" fill="hold"/>
                                        <p:tgtEl>
                                          <p:spTgt spid="100"/>
                                        </p:tgtEl>
                                        <p:attrNameLst>
                                          <p:attrName>ppt_x</p:attrName>
                                        </p:attrNameLst>
                                      </p:cBhvr>
                                      <p:tavLst>
                                        <p:tav tm="0">
                                          <p:val>
                                            <p:strVal val="#ppt_x+0.4"/>
                                          </p:val>
                                        </p:tav>
                                        <p:tav tm="100000">
                                          <p:val>
                                            <p:strVal val="#ppt_x-0.05"/>
                                          </p:val>
                                        </p:tav>
                                      </p:tavLst>
                                    </p:anim>
                                    <p:anim calcmode="lin" valueType="num">
                                      <p:cBhvr>
                                        <p:cTn id="83" dur="800" decel="100000" fill="hold"/>
                                        <p:tgtEl>
                                          <p:spTgt spid="100"/>
                                        </p:tgtEl>
                                        <p:attrNameLst>
                                          <p:attrName>ppt_y</p:attrName>
                                        </p:attrNameLst>
                                      </p:cBhvr>
                                      <p:tavLst>
                                        <p:tav tm="0">
                                          <p:val>
                                            <p:strVal val="#ppt_y-0.4"/>
                                          </p:val>
                                        </p:tav>
                                        <p:tav tm="100000">
                                          <p:val>
                                            <p:strVal val="#ppt_y+0.1"/>
                                          </p:val>
                                        </p:tav>
                                      </p:tavLst>
                                    </p:anim>
                                    <p:anim calcmode="lin" valueType="num">
                                      <p:cBhvr>
                                        <p:cTn id="84" dur="200" accel="100000" fill="hold">
                                          <p:stCondLst>
                                            <p:cond delay="800"/>
                                          </p:stCondLst>
                                        </p:cTn>
                                        <p:tgtEl>
                                          <p:spTgt spid="100"/>
                                        </p:tgtEl>
                                        <p:attrNameLst>
                                          <p:attrName>ppt_x</p:attrName>
                                        </p:attrNameLst>
                                      </p:cBhvr>
                                      <p:tavLst>
                                        <p:tav tm="0">
                                          <p:val>
                                            <p:strVal val="#ppt_x-0.05"/>
                                          </p:val>
                                        </p:tav>
                                        <p:tav tm="100000">
                                          <p:val>
                                            <p:strVal val="#ppt_x"/>
                                          </p:val>
                                        </p:tav>
                                      </p:tavLst>
                                    </p:anim>
                                    <p:anim calcmode="lin" valueType="num">
                                      <p:cBhvr>
                                        <p:cTn id="85" dur="200" accel="100000" fill="hold">
                                          <p:stCondLst>
                                            <p:cond delay="800"/>
                                          </p:stCondLst>
                                        </p:cTn>
                                        <p:tgtEl>
                                          <p:spTgt spid="100"/>
                                        </p:tgtEl>
                                        <p:attrNameLst>
                                          <p:attrName>ppt_y</p:attrName>
                                        </p:attrNameLst>
                                      </p:cBhvr>
                                      <p:tavLst>
                                        <p:tav tm="0">
                                          <p:val>
                                            <p:strVal val="#ppt_y+0.1"/>
                                          </p:val>
                                        </p:tav>
                                        <p:tav tm="100000">
                                          <p:val>
                                            <p:strVal val="#ppt_y"/>
                                          </p:val>
                                        </p:tav>
                                      </p:tavLst>
                                    </p:anim>
                                  </p:childTnLst>
                                </p:cTn>
                              </p:par>
                              <p:par>
                                <p:cTn id="86" presetID="30" presetClass="entr" presetSubtype="0" fill="hold" nodeType="withEffect">
                                  <p:stCondLst>
                                    <p:cond delay="0"/>
                                  </p:stCondLst>
                                  <p:childTnLst>
                                    <p:set>
                                      <p:cBhvr>
                                        <p:cTn id="87" dur="1" fill="hold">
                                          <p:stCondLst>
                                            <p:cond delay="0"/>
                                          </p:stCondLst>
                                        </p:cTn>
                                        <p:tgtEl>
                                          <p:spTgt spid="50"/>
                                        </p:tgtEl>
                                        <p:attrNameLst>
                                          <p:attrName>style.visibility</p:attrName>
                                        </p:attrNameLst>
                                      </p:cBhvr>
                                      <p:to>
                                        <p:strVal val="visible"/>
                                      </p:to>
                                    </p:set>
                                    <p:animEffect transition="in" filter="fade">
                                      <p:cBhvr>
                                        <p:cTn id="88" dur="800" decel="100000"/>
                                        <p:tgtEl>
                                          <p:spTgt spid="50"/>
                                        </p:tgtEl>
                                      </p:cBhvr>
                                    </p:animEffect>
                                    <p:anim calcmode="lin" valueType="num">
                                      <p:cBhvr>
                                        <p:cTn id="89" dur="800" decel="100000" fill="hold"/>
                                        <p:tgtEl>
                                          <p:spTgt spid="50"/>
                                        </p:tgtEl>
                                        <p:attrNameLst>
                                          <p:attrName>style.rotation</p:attrName>
                                        </p:attrNameLst>
                                      </p:cBhvr>
                                      <p:tavLst>
                                        <p:tav tm="0">
                                          <p:val>
                                            <p:fltVal val="-90"/>
                                          </p:val>
                                        </p:tav>
                                        <p:tav tm="100000">
                                          <p:val>
                                            <p:fltVal val="0"/>
                                          </p:val>
                                        </p:tav>
                                      </p:tavLst>
                                    </p:anim>
                                    <p:anim calcmode="lin" valueType="num">
                                      <p:cBhvr>
                                        <p:cTn id="90" dur="800" decel="100000" fill="hold"/>
                                        <p:tgtEl>
                                          <p:spTgt spid="50"/>
                                        </p:tgtEl>
                                        <p:attrNameLst>
                                          <p:attrName>ppt_x</p:attrName>
                                        </p:attrNameLst>
                                      </p:cBhvr>
                                      <p:tavLst>
                                        <p:tav tm="0">
                                          <p:val>
                                            <p:strVal val="#ppt_x+0.4"/>
                                          </p:val>
                                        </p:tav>
                                        <p:tav tm="100000">
                                          <p:val>
                                            <p:strVal val="#ppt_x-0.05"/>
                                          </p:val>
                                        </p:tav>
                                      </p:tavLst>
                                    </p:anim>
                                    <p:anim calcmode="lin" valueType="num">
                                      <p:cBhvr>
                                        <p:cTn id="91" dur="800" decel="100000" fill="hold"/>
                                        <p:tgtEl>
                                          <p:spTgt spid="50"/>
                                        </p:tgtEl>
                                        <p:attrNameLst>
                                          <p:attrName>ppt_y</p:attrName>
                                        </p:attrNameLst>
                                      </p:cBhvr>
                                      <p:tavLst>
                                        <p:tav tm="0">
                                          <p:val>
                                            <p:strVal val="#ppt_y-0.4"/>
                                          </p:val>
                                        </p:tav>
                                        <p:tav tm="100000">
                                          <p:val>
                                            <p:strVal val="#ppt_y+0.1"/>
                                          </p:val>
                                        </p:tav>
                                      </p:tavLst>
                                    </p:anim>
                                    <p:anim calcmode="lin" valueType="num">
                                      <p:cBhvr>
                                        <p:cTn id="92" dur="200" accel="100000" fill="hold">
                                          <p:stCondLst>
                                            <p:cond delay="800"/>
                                          </p:stCondLst>
                                        </p:cTn>
                                        <p:tgtEl>
                                          <p:spTgt spid="50"/>
                                        </p:tgtEl>
                                        <p:attrNameLst>
                                          <p:attrName>ppt_x</p:attrName>
                                        </p:attrNameLst>
                                      </p:cBhvr>
                                      <p:tavLst>
                                        <p:tav tm="0">
                                          <p:val>
                                            <p:strVal val="#ppt_x-0.05"/>
                                          </p:val>
                                        </p:tav>
                                        <p:tav tm="100000">
                                          <p:val>
                                            <p:strVal val="#ppt_x"/>
                                          </p:val>
                                        </p:tav>
                                      </p:tavLst>
                                    </p:anim>
                                    <p:anim calcmode="lin" valueType="num">
                                      <p:cBhvr>
                                        <p:cTn id="93" dur="200" accel="100000" fill="hold">
                                          <p:stCondLst>
                                            <p:cond delay="800"/>
                                          </p:stCondLst>
                                        </p:cTn>
                                        <p:tgtEl>
                                          <p:spTgt spid="50"/>
                                        </p:tgtEl>
                                        <p:attrNameLst>
                                          <p:attrName>ppt_y</p:attrName>
                                        </p:attrNameLst>
                                      </p:cBhvr>
                                      <p:tavLst>
                                        <p:tav tm="0">
                                          <p:val>
                                            <p:strVal val="#ppt_y+0.1"/>
                                          </p:val>
                                        </p:tav>
                                        <p:tav tm="100000">
                                          <p:val>
                                            <p:strVal val="#ppt_y"/>
                                          </p:val>
                                        </p:tav>
                                      </p:tavLst>
                                    </p:anim>
                                  </p:childTnLst>
                                </p:cTn>
                              </p:par>
                              <p:par>
                                <p:cTn id="94" presetID="30" presetClass="entr" presetSubtype="0" fill="hold" nodeType="withEffect">
                                  <p:stCondLst>
                                    <p:cond delay="0"/>
                                  </p:stCondLst>
                                  <p:childTnLst>
                                    <p:set>
                                      <p:cBhvr>
                                        <p:cTn id="95" dur="1" fill="hold">
                                          <p:stCondLst>
                                            <p:cond delay="0"/>
                                          </p:stCondLst>
                                        </p:cTn>
                                        <p:tgtEl>
                                          <p:spTgt spid="65"/>
                                        </p:tgtEl>
                                        <p:attrNameLst>
                                          <p:attrName>style.visibility</p:attrName>
                                        </p:attrNameLst>
                                      </p:cBhvr>
                                      <p:to>
                                        <p:strVal val="visible"/>
                                      </p:to>
                                    </p:set>
                                    <p:animEffect transition="in" filter="fade">
                                      <p:cBhvr>
                                        <p:cTn id="96" dur="800" decel="100000"/>
                                        <p:tgtEl>
                                          <p:spTgt spid="65"/>
                                        </p:tgtEl>
                                      </p:cBhvr>
                                    </p:animEffect>
                                    <p:anim calcmode="lin" valueType="num">
                                      <p:cBhvr>
                                        <p:cTn id="97" dur="800" decel="100000" fill="hold"/>
                                        <p:tgtEl>
                                          <p:spTgt spid="65"/>
                                        </p:tgtEl>
                                        <p:attrNameLst>
                                          <p:attrName>style.rotation</p:attrName>
                                        </p:attrNameLst>
                                      </p:cBhvr>
                                      <p:tavLst>
                                        <p:tav tm="0">
                                          <p:val>
                                            <p:fltVal val="-90"/>
                                          </p:val>
                                        </p:tav>
                                        <p:tav tm="100000">
                                          <p:val>
                                            <p:fltVal val="0"/>
                                          </p:val>
                                        </p:tav>
                                      </p:tavLst>
                                    </p:anim>
                                    <p:anim calcmode="lin" valueType="num">
                                      <p:cBhvr>
                                        <p:cTn id="98" dur="800" decel="100000" fill="hold"/>
                                        <p:tgtEl>
                                          <p:spTgt spid="65"/>
                                        </p:tgtEl>
                                        <p:attrNameLst>
                                          <p:attrName>ppt_x</p:attrName>
                                        </p:attrNameLst>
                                      </p:cBhvr>
                                      <p:tavLst>
                                        <p:tav tm="0">
                                          <p:val>
                                            <p:strVal val="#ppt_x+0.4"/>
                                          </p:val>
                                        </p:tav>
                                        <p:tav tm="100000">
                                          <p:val>
                                            <p:strVal val="#ppt_x-0.05"/>
                                          </p:val>
                                        </p:tav>
                                      </p:tavLst>
                                    </p:anim>
                                    <p:anim calcmode="lin" valueType="num">
                                      <p:cBhvr>
                                        <p:cTn id="99" dur="800" decel="100000" fill="hold"/>
                                        <p:tgtEl>
                                          <p:spTgt spid="65"/>
                                        </p:tgtEl>
                                        <p:attrNameLst>
                                          <p:attrName>ppt_y</p:attrName>
                                        </p:attrNameLst>
                                      </p:cBhvr>
                                      <p:tavLst>
                                        <p:tav tm="0">
                                          <p:val>
                                            <p:strVal val="#ppt_y-0.4"/>
                                          </p:val>
                                        </p:tav>
                                        <p:tav tm="100000">
                                          <p:val>
                                            <p:strVal val="#ppt_y+0.1"/>
                                          </p:val>
                                        </p:tav>
                                      </p:tavLst>
                                    </p:anim>
                                    <p:anim calcmode="lin" valueType="num">
                                      <p:cBhvr>
                                        <p:cTn id="100" dur="200" accel="100000" fill="hold">
                                          <p:stCondLst>
                                            <p:cond delay="800"/>
                                          </p:stCondLst>
                                        </p:cTn>
                                        <p:tgtEl>
                                          <p:spTgt spid="65"/>
                                        </p:tgtEl>
                                        <p:attrNameLst>
                                          <p:attrName>ppt_x</p:attrName>
                                        </p:attrNameLst>
                                      </p:cBhvr>
                                      <p:tavLst>
                                        <p:tav tm="0">
                                          <p:val>
                                            <p:strVal val="#ppt_x-0.05"/>
                                          </p:val>
                                        </p:tav>
                                        <p:tav tm="100000">
                                          <p:val>
                                            <p:strVal val="#ppt_x"/>
                                          </p:val>
                                        </p:tav>
                                      </p:tavLst>
                                    </p:anim>
                                    <p:anim calcmode="lin" valueType="num">
                                      <p:cBhvr>
                                        <p:cTn id="101" dur="200" accel="100000" fill="hold">
                                          <p:stCondLst>
                                            <p:cond delay="800"/>
                                          </p:stCondLst>
                                        </p:cTn>
                                        <p:tgtEl>
                                          <p:spTgt spid="65"/>
                                        </p:tgtEl>
                                        <p:attrNameLst>
                                          <p:attrName>ppt_y</p:attrName>
                                        </p:attrNameLst>
                                      </p:cBhvr>
                                      <p:tavLst>
                                        <p:tav tm="0">
                                          <p:val>
                                            <p:strVal val="#ppt_y+0.1"/>
                                          </p:val>
                                        </p:tav>
                                        <p:tav tm="100000">
                                          <p:val>
                                            <p:strVal val="#ppt_y"/>
                                          </p:val>
                                        </p:tav>
                                      </p:tavLst>
                                    </p:anim>
                                  </p:childTnLst>
                                </p:cTn>
                              </p:par>
                              <p:par>
                                <p:cTn id="102" presetID="30" presetClass="entr" presetSubtype="0" fill="hold" nodeType="withEffect">
                                  <p:stCondLst>
                                    <p:cond delay="0"/>
                                  </p:stCondLst>
                                  <p:childTnLst>
                                    <p:set>
                                      <p:cBhvr>
                                        <p:cTn id="103" dur="1" fill="hold">
                                          <p:stCondLst>
                                            <p:cond delay="0"/>
                                          </p:stCondLst>
                                        </p:cTn>
                                        <p:tgtEl>
                                          <p:spTgt spid="29"/>
                                        </p:tgtEl>
                                        <p:attrNameLst>
                                          <p:attrName>style.visibility</p:attrName>
                                        </p:attrNameLst>
                                      </p:cBhvr>
                                      <p:to>
                                        <p:strVal val="visible"/>
                                      </p:to>
                                    </p:set>
                                    <p:animEffect transition="in" filter="fade">
                                      <p:cBhvr>
                                        <p:cTn id="104" dur="800" decel="100000"/>
                                        <p:tgtEl>
                                          <p:spTgt spid="29"/>
                                        </p:tgtEl>
                                      </p:cBhvr>
                                    </p:animEffect>
                                    <p:anim calcmode="lin" valueType="num">
                                      <p:cBhvr>
                                        <p:cTn id="105" dur="800" decel="100000" fill="hold"/>
                                        <p:tgtEl>
                                          <p:spTgt spid="29"/>
                                        </p:tgtEl>
                                        <p:attrNameLst>
                                          <p:attrName>style.rotation</p:attrName>
                                        </p:attrNameLst>
                                      </p:cBhvr>
                                      <p:tavLst>
                                        <p:tav tm="0">
                                          <p:val>
                                            <p:fltVal val="-90"/>
                                          </p:val>
                                        </p:tav>
                                        <p:tav tm="100000">
                                          <p:val>
                                            <p:fltVal val="0"/>
                                          </p:val>
                                        </p:tav>
                                      </p:tavLst>
                                    </p:anim>
                                    <p:anim calcmode="lin" valueType="num">
                                      <p:cBhvr>
                                        <p:cTn id="106" dur="800" decel="100000" fill="hold"/>
                                        <p:tgtEl>
                                          <p:spTgt spid="29"/>
                                        </p:tgtEl>
                                        <p:attrNameLst>
                                          <p:attrName>ppt_x</p:attrName>
                                        </p:attrNameLst>
                                      </p:cBhvr>
                                      <p:tavLst>
                                        <p:tav tm="0">
                                          <p:val>
                                            <p:strVal val="#ppt_x+0.4"/>
                                          </p:val>
                                        </p:tav>
                                        <p:tav tm="100000">
                                          <p:val>
                                            <p:strVal val="#ppt_x-0.05"/>
                                          </p:val>
                                        </p:tav>
                                      </p:tavLst>
                                    </p:anim>
                                    <p:anim calcmode="lin" valueType="num">
                                      <p:cBhvr>
                                        <p:cTn id="107" dur="800" decel="100000" fill="hold"/>
                                        <p:tgtEl>
                                          <p:spTgt spid="29"/>
                                        </p:tgtEl>
                                        <p:attrNameLst>
                                          <p:attrName>ppt_y</p:attrName>
                                        </p:attrNameLst>
                                      </p:cBhvr>
                                      <p:tavLst>
                                        <p:tav tm="0">
                                          <p:val>
                                            <p:strVal val="#ppt_y-0.4"/>
                                          </p:val>
                                        </p:tav>
                                        <p:tav tm="100000">
                                          <p:val>
                                            <p:strVal val="#ppt_y+0.1"/>
                                          </p:val>
                                        </p:tav>
                                      </p:tavLst>
                                    </p:anim>
                                    <p:anim calcmode="lin" valueType="num">
                                      <p:cBhvr>
                                        <p:cTn id="108" dur="200" accel="100000" fill="hold">
                                          <p:stCondLst>
                                            <p:cond delay="800"/>
                                          </p:stCondLst>
                                        </p:cTn>
                                        <p:tgtEl>
                                          <p:spTgt spid="29"/>
                                        </p:tgtEl>
                                        <p:attrNameLst>
                                          <p:attrName>ppt_x</p:attrName>
                                        </p:attrNameLst>
                                      </p:cBhvr>
                                      <p:tavLst>
                                        <p:tav tm="0">
                                          <p:val>
                                            <p:strVal val="#ppt_x-0.05"/>
                                          </p:val>
                                        </p:tav>
                                        <p:tav tm="100000">
                                          <p:val>
                                            <p:strVal val="#ppt_x"/>
                                          </p:val>
                                        </p:tav>
                                      </p:tavLst>
                                    </p:anim>
                                    <p:anim calcmode="lin" valueType="num">
                                      <p:cBhvr>
                                        <p:cTn id="109" dur="200" accel="100000" fill="hold">
                                          <p:stCondLst>
                                            <p:cond delay="800"/>
                                          </p:stCondLst>
                                        </p:cTn>
                                        <p:tgtEl>
                                          <p:spTgt spid="29"/>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3" grpId="0" animBg="1"/>
      <p:bldP spid="49"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743BD30B-5156-4E5B-84F9-EB810A2981D8}"/>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673408F-47CA-4E43-85AD-8098AA1DC072}" type="slidenum">
              <a:rPr kumimoji="0" lang="en-US" sz="1400" b="0" i="0" u="none" strike="noStrike" kern="1200" cap="none" spc="0" normalizeH="0" baseline="0" noProof="0" smtClean="0">
                <a:ln>
                  <a:noFill/>
                </a:ln>
                <a:solidFill>
                  <a:srgbClr val="FFFFFF"/>
                </a:solidFill>
                <a:effectLst/>
                <a:uLnTx/>
                <a:uFillTx/>
                <a:latin typeface="Arial"/>
                <a:ea typeface="+mn-ea"/>
                <a:cs typeface="Arial"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400" b="0" i="0" u="none" strike="noStrike" kern="1200" cap="none" spc="0" normalizeH="0" baseline="0" noProof="0" dirty="0">
              <a:ln>
                <a:noFill/>
              </a:ln>
              <a:solidFill>
                <a:srgbClr val="FFFFFF"/>
              </a:solidFill>
              <a:effectLst/>
              <a:uLnTx/>
              <a:uFillTx/>
              <a:latin typeface="Arial"/>
              <a:ea typeface="+mn-ea"/>
              <a:cs typeface="Arial" pitchFamily="34" charset="0"/>
            </a:endParaRPr>
          </a:p>
        </p:txBody>
      </p:sp>
      <p:sp>
        <p:nvSpPr>
          <p:cNvPr id="6" name="Flowchart: Document 5">
            <a:extLst>
              <a:ext uri="{FF2B5EF4-FFF2-40B4-BE49-F238E27FC236}">
                <a16:creationId xmlns:a16="http://schemas.microsoft.com/office/drawing/2014/main" id="{04177F4A-86C8-45DD-AC33-FC77BE8A681F}"/>
              </a:ext>
            </a:extLst>
          </p:cNvPr>
          <p:cNvSpPr/>
          <p:nvPr/>
        </p:nvSpPr>
        <p:spPr>
          <a:xfrm>
            <a:off x="454092" y="1196752"/>
            <a:ext cx="2664296" cy="1584176"/>
          </a:xfrm>
          <a:prstGeom prst="flowChartDocument">
            <a:avLst/>
          </a:prstGeom>
          <a:solidFill>
            <a:schemeClr val="tx2">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METODE KUANTITATIF</a:t>
            </a:r>
          </a:p>
        </p:txBody>
      </p:sp>
      <p:sp>
        <p:nvSpPr>
          <p:cNvPr id="7" name="Flowchart: Document 6">
            <a:extLst>
              <a:ext uri="{FF2B5EF4-FFF2-40B4-BE49-F238E27FC236}">
                <a16:creationId xmlns:a16="http://schemas.microsoft.com/office/drawing/2014/main" id="{74BB7E05-BF0A-4B2F-9F57-BF0A1C2D1A07}"/>
              </a:ext>
            </a:extLst>
          </p:cNvPr>
          <p:cNvSpPr/>
          <p:nvPr/>
        </p:nvSpPr>
        <p:spPr>
          <a:xfrm>
            <a:off x="441492" y="3861048"/>
            <a:ext cx="2340260" cy="1584176"/>
          </a:xfrm>
          <a:prstGeom prst="flowChartDocument">
            <a:avLst/>
          </a:prstGeom>
          <a:solidFill>
            <a:srgbClr val="7030A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PENGUKURAN</a:t>
            </a:r>
          </a:p>
        </p:txBody>
      </p:sp>
      <p:sp>
        <p:nvSpPr>
          <p:cNvPr id="8" name="Flowchart: Document 7">
            <a:extLst>
              <a:ext uri="{FF2B5EF4-FFF2-40B4-BE49-F238E27FC236}">
                <a16:creationId xmlns:a16="http://schemas.microsoft.com/office/drawing/2014/main" id="{EE038521-DF9B-4C36-8096-5D47A28B5967}"/>
              </a:ext>
            </a:extLst>
          </p:cNvPr>
          <p:cNvSpPr/>
          <p:nvPr/>
        </p:nvSpPr>
        <p:spPr>
          <a:xfrm>
            <a:off x="3085523" y="3861048"/>
            <a:ext cx="2340260" cy="1584176"/>
          </a:xfrm>
          <a:prstGeom prst="flowChartDocumen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PEMBUKTIAN HIPOTESIS </a:t>
            </a:r>
          </a:p>
        </p:txBody>
      </p:sp>
      <p:sp>
        <p:nvSpPr>
          <p:cNvPr id="9" name="Flowchart: Document 8">
            <a:extLst>
              <a:ext uri="{FF2B5EF4-FFF2-40B4-BE49-F238E27FC236}">
                <a16:creationId xmlns:a16="http://schemas.microsoft.com/office/drawing/2014/main" id="{4C575D97-A150-4E86-94B9-E2196B7370D5}"/>
              </a:ext>
            </a:extLst>
          </p:cNvPr>
          <p:cNvSpPr/>
          <p:nvPr/>
        </p:nvSpPr>
        <p:spPr>
          <a:xfrm>
            <a:off x="6012160" y="2276872"/>
            <a:ext cx="2554032" cy="1289527"/>
          </a:xfrm>
          <a:prstGeom prst="flowChartDocument">
            <a:avLst/>
          </a:prstGeom>
          <a:solidFill>
            <a:srgbClr val="00206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TEORI YANG SUDAH ADA </a:t>
            </a:r>
          </a:p>
        </p:txBody>
      </p:sp>
      <p:sp>
        <p:nvSpPr>
          <p:cNvPr id="10" name="Flowchart: Document 9">
            <a:extLst>
              <a:ext uri="{FF2B5EF4-FFF2-40B4-BE49-F238E27FC236}">
                <a16:creationId xmlns:a16="http://schemas.microsoft.com/office/drawing/2014/main" id="{40198DEF-21C5-47D9-B3EC-D9D74B4AB0E1}"/>
              </a:ext>
            </a:extLst>
          </p:cNvPr>
          <p:cNvSpPr/>
          <p:nvPr/>
        </p:nvSpPr>
        <p:spPr>
          <a:xfrm>
            <a:off x="6033326" y="3861048"/>
            <a:ext cx="2482024" cy="1584176"/>
          </a:xfrm>
          <a:prstGeom prst="flowChartDocument">
            <a:avLst/>
          </a:prstGeom>
          <a:solidFill>
            <a:srgbClr val="C0000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ID" sz="2000" dirty="0">
                <a:solidFill>
                  <a:prstClr val="white"/>
                </a:solidFill>
                <a:latin typeface="Arial Rounded MT Bold" panose="020F0704030504030204" pitchFamily="34" charset="0"/>
              </a:rPr>
              <a:t>TEORI DAN </a:t>
            </a: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 PEMIKIRAN BARU </a:t>
            </a:r>
          </a:p>
        </p:txBody>
      </p:sp>
      <p:sp>
        <p:nvSpPr>
          <p:cNvPr id="11" name="Flowchart: Document 10">
            <a:extLst>
              <a:ext uri="{FF2B5EF4-FFF2-40B4-BE49-F238E27FC236}">
                <a16:creationId xmlns:a16="http://schemas.microsoft.com/office/drawing/2014/main" id="{433A6703-16A6-4A9B-896A-FCF8906C7FD4}"/>
              </a:ext>
            </a:extLst>
          </p:cNvPr>
          <p:cNvSpPr/>
          <p:nvPr/>
        </p:nvSpPr>
        <p:spPr>
          <a:xfrm>
            <a:off x="5997322" y="5597671"/>
            <a:ext cx="2554032" cy="1289527"/>
          </a:xfrm>
          <a:prstGeom prst="flowChartDocument">
            <a:avLst/>
          </a:prstGeom>
          <a:solidFill>
            <a:srgbClr val="7030A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SEMUA PEMIKIRAN BARU </a:t>
            </a:r>
          </a:p>
        </p:txBody>
      </p:sp>
      <p:sp>
        <p:nvSpPr>
          <p:cNvPr id="12" name="Isosceles Triangle 11">
            <a:extLst>
              <a:ext uri="{FF2B5EF4-FFF2-40B4-BE49-F238E27FC236}">
                <a16:creationId xmlns:a16="http://schemas.microsoft.com/office/drawing/2014/main" id="{06B6D237-0ABD-4912-AC23-F3243B4CCE08}"/>
              </a:ext>
            </a:extLst>
          </p:cNvPr>
          <p:cNvSpPr/>
          <p:nvPr/>
        </p:nvSpPr>
        <p:spPr>
          <a:xfrm rot="16200000">
            <a:off x="3465823" y="4247146"/>
            <a:ext cx="4444604" cy="504056"/>
          </a:xfrm>
          <a:prstGeom prst="triangle">
            <a:avLst/>
          </a:prstGeom>
          <a:solidFill>
            <a:schemeClr val="accent2">
              <a:lumMod val="75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Arrow: Down 12">
            <a:extLst>
              <a:ext uri="{FF2B5EF4-FFF2-40B4-BE49-F238E27FC236}">
                <a16:creationId xmlns:a16="http://schemas.microsoft.com/office/drawing/2014/main" id="{D6E1E16D-4B42-468B-A5CA-BD9B14C1D8E6}"/>
              </a:ext>
            </a:extLst>
          </p:cNvPr>
          <p:cNvSpPr/>
          <p:nvPr/>
        </p:nvSpPr>
        <p:spPr>
          <a:xfrm>
            <a:off x="1187624" y="2921635"/>
            <a:ext cx="792088" cy="723389"/>
          </a:xfrm>
          <a:prstGeom prst="downArrow">
            <a:avLst/>
          </a:prstGeom>
          <a:solidFill>
            <a:schemeClr val="accent2">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a:ea typeface="+mn-ea"/>
              <a:cs typeface="+mn-cs"/>
            </a:endParaRPr>
          </a:p>
        </p:txBody>
      </p:sp>
      <p:sp>
        <p:nvSpPr>
          <p:cNvPr id="14" name="Arrow: Down 13">
            <a:extLst>
              <a:ext uri="{FF2B5EF4-FFF2-40B4-BE49-F238E27FC236}">
                <a16:creationId xmlns:a16="http://schemas.microsoft.com/office/drawing/2014/main" id="{5F0ACD05-D1AE-42B8-B19B-096999F64C58}"/>
              </a:ext>
            </a:extLst>
          </p:cNvPr>
          <p:cNvSpPr/>
          <p:nvPr/>
        </p:nvSpPr>
        <p:spPr>
          <a:xfrm rot="16200000">
            <a:off x="2570998" y="4271740"/>
            <a:ext cx="792088" cy="454865"/>
          </a:xfrm>
          <a:prstGeom prst="downArrow">
            <a:avLst/>
          </a:prstGeom>
          <a:solidFill>
            <a:schemeClr val="accent2">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extBox 1">
            <a:extLst>
              <a:ext uri="{FF2B5EF4-FFF2-40B4-BE49-F238E27FC236}">
                <a16:creationId xmlns:a16="http://schemas.microsoft.com/office/drawing/2014/main" id="{2446A10E-7D9E-419D-B62D-BFCB1532A449}"/>
              </a:ext>
            </a:extLst>
          </p:cNvPr>
          <p:cNvSpPr txBox="1"/>
          <p:nvPr/>
        </p:nvSpPr>
        <p:spPr>
          <a:xfrm>
            <a:off x="3635896" y="260648"/>
            <a:ext cx="4320480" cy="646331"/>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ID" sz="1800" b="0" i="0" u="none" strike="noStrike" kern="1200" cap="none" spc="0" normalizeH="0" baseline="0" noProof="0" dirty="0">
                <a:ln>
                  <a:noFill/>
                </a:ln>
                <a:solidFill>
                  <a:prstClr val="black"/>
                </a:solidFill>
                <a:effectLst/>
                <a:uLnTx/>
                <a:uFillTx/>
                <a:latin typeface="Arial Rounded MT Bold" panose="020F0704030504030204" pitchFamily="34" charset="0"/>
                <a:ea typeface="+mn-ea"/>
                <a:cs typeface="Arial" pitchFamily="34" charset="0"/>
              </a:rPr>
              <a:t>POLA FIKIR PENELITIAN KUANTITATIF</a:t>
            </a:r>
          </a:p>
        </p:txBody>
      </p:sp>
    </p:spTree>
    <p:extLst>
      <p:ext uri="{BB962C8B-B14F-4D97-AF65-F5344CB8AC3E}">
        <p14:creationId xmlns:p14="http://schemas.microsoft.com/office/powerpoint/2010/main" val="32295494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entr" presetSubtype="0"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1000"/>
                                        <p:tgtEl>
                                          <p:spTgt spid="7"/>
                                        </p:tgtEl>
                                      </p:cBhvr>
                                    </p:animEffect>
                                    <p:anim calcmode="lin" valueType="num">
                                      <p:cBhvr>
                                        <p:cTn id="14" dur="1000" fill="hold"/>
                                        <p:tgtEl>
                                          <p:spTgt spid="7"/>
                                        </p:tgtEl>
                                        <p:attrNameLst>
                                          <p:attrName>ppt_x</p:attrName>
                                        </p:attrNameLst>
                                      </p:cBhvr>
                                      <p:tavLst>
                                        <p:tav tm="0">
                                          <p:val>
                                            <p:strVal val="#ppt_x"/>
                                          </p:val>
                                        </p:tav>
                                        <p:tav tm="100000">
                                          <p:val>
                                            <p:strVal val="#ppt_x"/>
                                          </p:val>
                                        </p:tav>
                                      </p:tavLst>
                                    </p:anim>
                                    <p:anim calcmode="lin" valueType="num">
                                      <p:cBhvr>
                                        <p:cTn id="15"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fade">
                                      <p:cBhvr>
                                        <p:cTn id="20" dur="1000"/>
                                        <p:tgtEl>
                                          <p:spTgt spid="8"/>
                                        </p:tgtEl>
                                      </p:cBhvr>
                                    </p:animEffect>
                                    <p:anim calcmode="lin" valueType="num">
                                      <p:cBhvr>
                                        <p:cTn id="21" dur="1000" fill="hold"/>
                                        <p:tgtEl>
                                          <p:spTgt spid="8"/>
                                        </p:tgtEl>
                                        <p:attrNameLst>
                                          <p:attrName>ppt_x</p:attrName>
                                        </p:attrNameLst>
                                      </p:cBhvr>
                                      <p:tavLst>
                                        <p:tav tm="0">
                                          <p:val>
                                            <p:strVal val="#ppt_x"/>
                                          </p:val>
                                        </p:tav>
                                        <p:tav tm="100000">
                                          <p:val>
                                            <p:strVal val="#ppt_x"/>
                                          </p:val>
                                        </p:tav>
                                      </p:tavLst>
                                    </p:anim>
                                    <p:anim calcmode="lin" valueType="num">
                                      <p:cBhvr>
                                        <p:cTn id="22" dur="1000" fill="hold"/>
                                        <p:tgtEl>
                                          <p:spTgt spid="8"/>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1000"/>
                                        <p:tgtEl>
                                          <p:spTgt spid="14"/>
                                        </p:tgtEl>
                                      </p:cBhvr>
                                    </p:animEffect>
                                    <p:anim calcmode="lin" valueType="num">
                                      <p:cBhvr>
                                        <p:cTn id="26" dur="1000" fill="hold"/>
                                        <p:tgtEl>
                                          <p:spTgt spid="14"/>
                                        </p:tgtEl>
                                        <p:attrNameLst>
                                          <p:attrName>ppt_x</p:attrName>
                                        </p:attrNameLst>
                                      </p:cBhvr>
                                      <p:tavLst>
                                        <p:tav tm="0">
                                          <p:val>
                                            <p:strVal val="#ppt_x"/>
                                          </p:val>
                                        </p:tav>
                                        <p:tav tm="100000">
                                          <p:val>
                                            <p:strVal val="#ppt_x"/>
                                          </p:val>
                                        </p:tav>
                                      </p:tavLst>
                                    </p:anim>
                                    <p:anim calcmode="lin" valueType="num">
                                      <p:cBhvr>
                                        <p:cTn id="27"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 presetClass="entr" presetSubtype="4" fill="hold" grpId="0" nodeType="clickEffect">
                                  <p:stCondLst>
                                    <p:cond delay="0"/>
                                  </p:stCondLst>
                                  <p:childTnLst>
                                    <p:set>
                                      <p:cBhvr>
                                        <p:cTn id="31" dur="1" fill="hold">
                                          <p:stCondLst>
                                            <p:cond delay="0"/>
                                          </p:stCondLst>
                                        </p:cTn>
                                        <p:tgtEl>
                                          <p:spTgt spid="12"/>
                                        </p:tgtEl>
                                        <p:attrNameLst>
                                          <p:attrName>style.visibility</p:attrName>
                                        </p:attrNameLst>
                                      </p:cBhvr>
                                      <p:to>
                                        <p:strVal val="visible"/>
                                      </p:to>
                                    </p:set>
                                    <p:anim calcmode="lin" valueType="num">
                                      <p:cBhvr additive="base">
                                        <p:cTn id="32" dur="500" fill="hold"/>
                                        <p:tgtEl>
                                          <p:spTgt spid="12"/>
                                        </p:tgtEl>
                                        <p:attrNameLst>
                                          <p:attrName>ppt_x</p:attrName>
                                        </p:attrNameLst>
                                      </p:cBhvr>
                                      <p:tavLst>
                                        <p:tav tm="0">
                                          <p:val>
                                            <p:strVal val="#ppt_x"/>
                                          </p:val>
                                        </p:tav>
                                        <p:tav tm="100000">
                                          <p:val>
                                            <p:strVal val="#ppt_x"/>
                                          </p:val>
                                        </p:tav>
                                      </p:tavLst>
                                    </p:anim>
                                    <p:anim calcmode="lin" valueType="num">
                                      <p:cBhvr additive="base">
                                        <p:cTn id="33"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grpId="0" nodeType="clickEffect">
                                  <p:stCondLst>
                                    <p:cond delay="0"/>
                                  </p:stCondLst>
                                  <p:childTnLst>
                                    <p:set>
                                      <p:cBhvr>
                                        <p:cTn id="37" dur="1" fill="hold">
                                          <p:stCondLst>
                                            <p:cond delay="0"/>
                                          </p:stCondLst>
                                        </p:cTn>
                                        <p:tgtEl>
                                          <p:spTgt spid="9"/>
                                        </p:tgtEl>
                                        <p:attrNameLst>
                                          <p:attrName>style.visibility</p:attrName>
                                        </p:attrNameLst>
                                      </p:cBhvr>
                                      <p:to>
                                        <p:strVal val="visible"/>
                                      </p:to>
                                    </p:set>
                                    <p:animEffect transition="in" filter="fade">
                                      <p:cBhvr>
                                        <p:cTn id="38" dur="1000"/>
                                        <p:tgtEl>
                                          <p:spTgt spid="9"/>
                                        </p:tgtEl>
                                      </p:cBhvr>
                                    </p:animEffect>
                                    <p:anim calcmode="lin" valueType="num">
                                      <p:cBhvr>
                                        <p:cTn id="39" dur="1000" fill="hold"/>
                                        <p:tgtEl>
                                          <p:spTgt spid="9"/>
                                        </p:tgtEl>
                                        <p:attrNameLst>
                                          <p:attrName>ppt_x</p:attrName>
                                        </p:attrNameLst>
                                      </p:cBhvr>
                                      <p:tavLst>
                                        <p:tav tm="0">
                                          <p:val>
                                            <p:strVal val="#ppt_x"/>
                                          </p:val>
                                        </p:tav>
                                        <p:tav tm="100000">
                                          <p:val>
                                            <p:strVal val="#ppt_x"/>
                                          </p:val>
                                        </p:tav>
                                      </p:tavLst>
                                    </p:anim>
                                    <p:anim calcmode="lin" valueType="num">
                                      <p:cBhvr>
                                        <p:cTn id="40"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42" presetClass="entr" presetSubtype="0" fill="hold" grpId="0" nodeType="click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48" fill="hold">
                      <p:stCondLst>
                        <p:cond delay="indefinite"/>
                      </p:stCondLst>
                      <p:childTnLst>
                        <p:par>
                          <p:cTn id="49" fill="hold">
                            <p:stCondLst>
                              <p:cond delay="0"/>
                            </p:stCondLst>
                            <p:childTnLst>
                              <p:par>
                                <p:cTn id="50" presetID="42" presetClass="entr" presetSubtype="0" fill="hold" grpId="0" nodeType="clickEffect">
                                  <p:stCondLst>
                                    <p:cond delay="0"/>
                                  </p:stCondLst>
                                  <p:childTnLst>
                                    <p:set>
                                      <p:cBhvr>
                                        <p:cTn id="51" dur="1" fill="hold">
                                          <p:stCondLst>
                                            <p:cond delay="0"/>
                                          </p:stCondLst>
                                        </p:cTn>
                                        <p:tgtEl>
                                          <p:spTgt spid="11"/>
                                        </p:tgtEl>
                                        <p:attrNameLst>
                                          <p:attrName>style.visibility</p:attrName>
                                        </p:attrNameLst>
                                      </p:cBhvr>
                                      <p:to>
                                        <p:strVal val="visible"/>
                                      </p:to>
                                    </p:set>
                                    <p:animEffect transition="in" filter="fade">
                                      <p:cBhvr>
                                        <p:cTn id="52" dur="1000"/>
                                        <p:tgtEl>
                                          <p:spTgt spid="11"/>
                                        </p:tgtEl>
                                      </p:cBhvr>
                                    </p:animEffect>
                                    <p:anim calcmode="lin" valueType="num">
                                      <p:cBhvr>
                                        <p:cTn id="53" dur="1000" fill="hold"/>
                                        <p:tgtEl>
                                          <p:spTgt spid="11"/>
                                        </p:tgtEl>
                                        <p:attrNameLst>
                                          <p:attrName>ppt_x</p:attrName>
                                        </p:attrNameLst>
                                      </p:cBhvr>
                                      <p:tavLst>
                                        <p:tav tm="0">
                                          <p:val>
                                            <p:strVal val="#ppt_x"/>
                                          </p:val>
                                        </p:tav>
                                        <p:tav tm="100000">
                                          <p:val>
                                            <p:strVal val="#ppt_x"/>
                                          </p:val>
                                        </p:tav>
                                      </p:tavLst>
                                    </p:anim>
                                    <p:anim calcmode="lin" valueType="num">
                                      <p:cBhvr>
                                        <p:cTn id="54"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4"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35496" y="285728"/>
            <a:ext cx="1785950" cy="1214446"/>
          </a:xfrm>
          <a:prstGeom prst="rect">
            <a:avLst/>
          </a:prstGeom>
          <a:solidFill>
            <a:srgbClr val="00206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haroni" pitchFamily="2" charset="-79"/>
                <a:ea typeface="+mn-ea"/>
                <a:cs typeface="Aharoni" pitchFamily="2" charset="-79"/>
              </a:rPr>
              <a:t>LM, IM, BM, </a:t>
            </a:r>
            <a:r>
              <a:rPr kumimoji="0" lang="en-US" sz="1800" b="0" i="0" u="none" strike="noStrike" kern="1200" cap="none" spc="0" normalizeH="0" baseline="0" noProof="0" dirty="0">
                <a:ln>
                  <a:noFill/>
                </a:ln>
                <a:solidFill>
                  <a:prstClr val="white"/>
                </a:solidFill>
                <a:effectLst/>
                <a:uLnTx/>
                <a:uFillTx/>
                <a:latin typeface="Calibri"/>
                <a:ea typeface="+mn-ea"/>
                <a:cs typeface="+mn-cs"/>
              </a:rPr>
              <a:t>RUMUSAN MASALAH </a:t>
            </a:r>
          </a:p>
        </p:txBody>
      </p:sp>
      <p:sp>
        <p:nvSpPr>
          <p:cNvPr id="5" name="Rectangle 4"/>
          <p:cNvSpPr/>
          <p:nvPr/>
        </p:nvSpPr>
        <p:spPr>
          <a:xfrm>
            <a:off x="35496" y="1785926"/>
            <a:ext cx="1785950" cy="1214446"/>
          </a:xfrm>
          <a:prstGeom prst="rect">
            <a:avLst/>
          </a:prstGeom>
          <a:solidFill>
            <a:srgbClr val="7030A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LANDASAN TEORI</a:t>
            </a:r>
          </a:p>
        </p:txBody>
      </p:sp>
      <p:sp>
        <p:nvSpPr>
          <p:cNvPr id="6" name="Rectangle 5"/>
          <p:cNvSpPr/>
          <p:nvPr/>
        </p:nvSpPr>
        <p:spPr>
          <a:xfrm>
            <a:off x="35496" y="3429000"/>
            <a:ext cx="1785950" cy="1214446"/>
          </a:xfrm>
          <a:prstGeom prst="rect">
            <a:avLst/>
          </a:prstGeom>
          <a:solidFill>
            <a:srgbClr val="7030A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RUMUSAN HIPOTESIS</a:t>
            </a:r>
          </a:p>
        </p:txBody>
      </p:sp>
      <p:sp>
        <p:nvSpPr>
          <p:cNvPr id="7" name="Rectangle 6"/>
          <p:cNvSpPr/>
          <p:nvPr/>
        </p:nvSpPr>
        <p:spPr>
          <a:xfrm>
            <a:off x="3087192" y="1785926"/>
            <a:ext cx="1458008" cy="1214446"/>
          </a:xfrm>
          <a:prstGeom prst="rect">
            <a:avLst/>
          </a:prstGeom>
          <a:solidFill>
            <a:srgbClr val="0070C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POPULASI</a:t>
            </a:r>
          </a:p>
        </p:txBody>
      </p:sp>
      <p:sp>
        <p:nvSpPr>
          <p:cNvPr id="8" name="Rectangle 7"/>
          <p:cNvSpPr/>
          <p:nvPr/>
        </p:nvSpPr>
        <p:spPr>
          <a:xfrm>
            <a:off x="4944580" y="1785926"/>
            <a:ext cx="1571636" cy="1214446"/>
          </a:xfrm>
          <a:prstGeom prst="rect">
            <a:avLst/>
          </a:prstGeom>
          <a:solidFill>
            <a:srgbClr val="0070C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SAMPEL</a:t>
            </a:r>
          </a:p>
        </p:txBody>
      </p:sp>
      <p:sp>
        <p:nvSpPr>
          <p:cNvPr id="9" name="Rectangle 8"/>
          <p:cNvSpPr/>
          <p:nvPr/>
        </p:nvSpPr>
        <p:spPr>
          <a:xfrm>
            <a:off x="3158630" y="5000636"/>
            <a:ext cx="1571636" cy="1214446"/>
          </a:xfrm>
          <a:prstGeom prst="rect">
            <a:avLst/>
          </a:prstGeom>
          <a:solidFill>
            <a:srgbClr val="660066"/>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PENGEMBANGAN INSTRUMEN</a:t>
            </a:r>
          </a:p>
        </p:txBody>
      </p:sp>
      <p:sp>
        <p:nvSpPr>
          <p:cNvPr id="10" name="Rectangle 9"/>
          <p:cNvSpPr/>
          <p:nvPr/>
        </p:nvSpPr>
        <p:spPr>
          <a:xfrm>
            <a:off x="4944580" y="5000636"/>
            <a:ext cx="1571636" cy="1214446"/>
          </a:xfrm>
          <a:prstGeom prst="rect">
            <a:avLst/>
          </a:prstGeom>
          <a:solidFill>
            <a:srgbClr val="660066"/>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PENGUJIAN INSTRUMEN</a:t>
            </a:r>
          </a:p>
        </p:txBody>
      </p:sp>
      <p:sp>
        <p:nvSpPr>
          <p:cNvPr id="11" name="Rectangle 10"/>
          <p:cNvSpPr/>
          <p:nvPr/>
        </p:nvSpPr>
        <p:spPr>
          <a:xfrm>
            <a:off x="3857620" y="3429000"/>
            <a:ext cx="1785950" cy="1214446"/>
          </a:xfrm>
          <a:prstGeom prst="rect">
            <a:avLst/>
          </a:prstGeom>
          <a:solidFill>
            <a:srgbClr val="00206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PENGUMPULAN DATA </a:t>
            </a:r>
          </a:p>
        </p:txBody>
      </p:sp>
      <p:sp>
        <p:nvSpPr>
          <p:cNvPr id="12" name="Rectangle 11"/>
          <p:cNvSpPr/>
          <p:nvPr/>
        </p:nvSpPr>
        <p:spPr>
          <a:xfrm>
            <a:off x="5786446" y="3429000"/>
            <a:ext cx="1571636" cy="1214446"/>
          </a:xfrm>
          <a:prstGeom prst="rect">
            <a:avLst/>
          </a:prstGeom>
          <a:solidFill>
            <a:srgbClr val="00206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ANALISIS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DATA </a:t>
            </a:r>
          </a:p>
        </p:txBody>
      </p:sp>
      <p:sp>
        <p:nvSpPr>
          <p:cNvPr id="13" name="Rectangle 12"/>
          <p:cNvSpPr/>
          <p:nvPr/>
        </p:nvSpPr>
        <p:spPr>
          <a:xfrm>
            <a:off x="7500958" y="3429000"/>
            <a:ext cx="1571636" cy="1214446"/>
          </a:xfrm>
          <a:prstGeom prst="rect">
            <a:avLst/>
          </a:prstGeom>
          <a:solidFill>
            <a:srgbClr val="00206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dirty="0">
                <a:solidFill>
                  <a:prstClr val="white"/>
                </a:solidFill>
                <a:latin typeface="Calibri"/>
              </a:rPr>
              <a:t>KESIMPULAN DAN SARAN</a:t>
            </a: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 name="Down Arrow 13"/>
          <p:cNvSpPr/>
          <p:nvPr/>
        </p:nvSpPr>
        <p:spPr>
          <a:xfrm>
            <a:off x="678438" y="1357298"/>
            <a:ext cx="500066" cy="428628"/>
          </a:xfrm>
          <a:prstGeom prst="downArrow">
            <a:avLst/>
          </a:prstGeom>
          <a:solidFill>
            <a:srgbClr val="7030A0"/>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Down Arrow 14"/>
          <p:cNvSpPr/>
          <p:nvPr/>
        </p:nvSpPr>
        <p:spPr>
          <a:xfrm>
            <a:off x="678438" y="3000372"/>
            <a:ext cx="500066" cy="428628"/>
          </a:xfrm>
          <a:prstGeom prst="downArrow">
            <a:avLst/>
          </a:prstGeom>
          <a:solidFill>
            <a:srgbClr val="7030A0"/>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7" name="Elbow Connector 16"/>
          <p:cNvCxnSpPr/>
          <p:nvPr/>
        </p:nvCxnSpPr>
        <p:spPr>
          <a:xfrm flipV="1">
            <a:off x="2557118" y="2428868"/>
            <a:ext cx="612000" cy="1476000"/>
          </a:xfrm>
          <a:prstGeom prst="bentConnector3">
            <a:avLst>
              <a:gd name="adj1" fmla="val 50000"/>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18" name="Elbow Connector 17"/>
          <p:cNvCxnSpPr/>
          <p:nvPr/>
        </p:nvCxnSpPr>
        <p:spPr>
          <a:xfrm>
            <a:off x="2519848" y="4082058"/>
            <a:ext cx="684000" cy="1476000"/>
          </a:xfrm>
          <a:prstGeom prst="bentConnector3">
            <a:avLst>
              <a:gd name="adj1" fmla="val 50000"/>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sp>
        <p:nvSpPr>
          <p:cNvPr id="19" name="Down Arrow 18"/>
          <p:cNvSpPr/>
          <p:nvPr/>
        </p:nvSpPr>
        <p:spPr>
          <a:xfrm rot="16200000">
            <a:off x="4551671" y="2107397"/>
            <a:ext cx="500066" cy="428628"/>
          </a:xfrm>
          <a:prstGeom prst="downArrow">
            <a:avLst/>
          </a:prstGeom>
          <a:solidFill>
            <a:srgbClr val="7030A0"/>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0" name="Down Arrow 19"/>
          <p:cNvSpPr/>
          <p:nvPr/>
        </p:nvSpPr>
        <p:spPr>
          <a:xfrm rot="16200000">
            <a:off x="4623109" y="5464983"/>
            <a:ext cx="500066" cy="428628"/>
          </a:xfrm>
          <a:prstGeom prst="downArrow">
            <a:avLst/>
          </a:prstGeom>
          <a:solidFill>
            <a:srgbClr val="7030A0"/>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Down Arrow 20"/>
          <p:cNvSpPr/>
          <p:nvPr/>
        </p:nvSpPr>
        <p:spPr>
          <a:xfrm>
            <a:off x="5016018" y="3000371"/>
            <a:ext cx="500066" cy="428628"/>
          </a:xfrm>
          <a:prstGeom prst="downArrow">
            <a:avLst/>
          </a:prstGeom>
          <a:solidFill>
            <a:srgbClr val="7030A0"/>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2" name="Down Arrow 21"/>
          <p:cNvSpPr/>
          <p:nvPr/>
        </p:nvSpPr>
        <p:spPr>
          <a:xfrm flipV="1">
            <a:off x="5033337" y="4572008"/>
            <a:ext cx="500066" cy="428628"/>
          </a:xfrm>
          <a:prstGeom prst="downArrow">
            <a:avLst/>
          </a:prstGeom>
          <a:solidFill>
            <a:srgbClr val="7030A0"/>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Down Arrow 22"/>
          <p:cNvSpPr/>
          <p:nvPr/>
        </p:nvSpPr>
        <p:spPr>
          <a:xfrm rot="16200000">
            <a:off x="5536413" y="3893347"/>
            <a:ext cx="500066" cy="428628"/>
          </a:xfrm>
          <a:prstGeom prst="downArrow">
            <a:avLst/>
          </a:prstGeom>
          <a:solidFill>
            <a:srgbClr val="7030A0"/>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4" name="Down Arrow 23"/>
          <p:cNvSpPr/>
          <p:nvPr/>
        </p:nvSpPr>
        <p:spPr>
          <a:xfrm rot="16200000">
            <a:off x="7179487" y="3893347"/>
            <a:ext cx="500066" cy="428628"/>
          </a:xfrm>
          <a:prstGeom prst="downArrow">
            <a:avLst/>
          </a:prstGeom>
          <a:solidFill>
            <a:srgbClr val="7030A0"/>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Rectangle 24"/>
          <p:cNvSpPr/>
          <p:nvPr/>
        </p:nvSpPr>
        <p:spPr>
          <a:xfrm>
            <a:off x="3857620" y="285728"/>
            <a:ext cx="5000660" cy="785818"/>
          </a:xfrm>
          <a:prstGeom prst="rect">
            <a:avLst/>
          </a:prstGeom>
          <a:solidFill>
            <a:srgbClr val="7030A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LANGKAH-LANGKAH PENELITIAN KUANTITATIF </a:t>
            </a:r>
          </a:p>
        </p:txBody>
      </p:sp>
      <p:sp>
        <p:nvSpPr>
          <p:cNvPr id="26" name="Rectangle 25">
            <a:extLst>
              <a:ext uri="{FF2B5EF4-FFF2-40B4-BE49-F238E27FC236}">
                <a16:creationId xmlns:a16="http://schemas.microsoft.com/office/drawing/2014/main" id="{3545AD54-7E78-4797-94E9-4CF51F3F2C77}"/>
              </a:ext>
            </a:extLst>
          </p:cNvPr>
          <p:cNvSpPr/>
          <p:nvPr/>
        </p:nvSpPr>
        <p:spPr>
          <a:xfrm>
            <a:off x="2136268" y="3425034"/>
            <a:ext cx="1571636" cy="1264247"/>
          </a:xfrm>
          <a:prstGeom prst="rect">
            <a:avLst/>
          </a:prstGeom>
          <a:solidFill>
            <a:srgbClr val="0070C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dirty="0">
                <a:solidFill>
                  <a:prstClr val="white"/>
                </a:solidFill>
                <a:latin typeface="Calibri"/>
              </a:rPr>
              <a:t>DESAIN PENELITIAN</a:t>
            </a: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7" name="Down Arrow 22">
            <a:extLst>
              <a:ext uri="{FF2B5EF4-FFF2-40B4-BE49-F238E27FC236}">
                <a16:creationId xmlns:a16="http://schemas.microsoft.com/office/drawing/2014/main" id="{7F24BF05-0372-4E29-BA89-C193A4A3D20B}"/>
              </a:ext>
            </a:extLst>
          </p:cNvPr>
          <p:cNvSpPr/>
          <p:nvPr/>
        </p:nvSpPr>
        <p:spPr>
          <a:xfrm rot="16200000">
            <a:off x="1743359" y="3821909"/>
            <a:ext cx="500066" cy="428628"/>
          </a:xfrm>
          <a:prstGeom prst="downArrow">
            <a:avLst/>
          </a:prstGeom>
          <a:solidFill>
            <a:srgbClr val="7030A0"/>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21734870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500" fill="hold"/>
                                        <p:tgtEl>
                                          <p:spTgt spid="14"/>
                                        </p:tgtEl>
                                        <p:attrNameLst>
                                          <p:attrName>ppt_x</p:attrName>
                                        </p:attrNameLst>
                                      </p:cBhvr>
                                      <p:tavLst>
                                        <p:tav tm="0">
                                          <p:val>
                                            <p:strVal val="#ppt_x"/>
                                          </p:val>
                                        </p:tav>
                                        <p:tav tm="100000">
                                          <p:val>
                                            <p:strVal val="#ppt_x"/>
                                          </p:val>
                                        </p:tav>
                                      </p:tavLst>
                                    </p:anim>
                                    <p:anim calcmode="lin" valueType="num">
                                      <p:cBhvr additive="base">
                                        <p:cTn id="12"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500" fill="hold"/>
                                        <p:tgtEl>
                                          <p:spTgt spid="5"/>
                                        </p:tgtEl>
                                        <p:attrNameLst>
                                          <p:attrName>ppt_x</p:attrName>
                                        </p:attrNameLst>
                                      </p:cBhvr>
                                      <p:tavLst>
                                        <p:tav tm="0">
                                          <p:val>
                                            <p:strVal val="#ppt_x"/>
                                          </p:val>
                                        </p:tav>
                                        <p:tav tm="100000">
                                          <p:val>
                                            <p:strVal val="#ppt_x"/>
                                          </p:val>
                                        </p:tav>
                                      </p:tavLst>
                                    </p:anim>
                                    <p:anim calcmode="lin" valueType="num">
                                      <p:cBhvr additive="base">
                                        <p:cTn id="18" dur="500" fill="hold"/>
                                        <p:tgtEl>
                                          <p:spTgt spid="5"/>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15"/>
                                        </p:tgtEl>
                                        <p:attrNameLst>
                                          <p:attrName>style.visibility</p:attrName>
                                        </p:attrNameLst>
                                      </p:cBhvr>
                                      <p:to>
                                        <p:strVal val="visible"/>
                                      </p:to>
                                    </p:set>
                                    <p:anim calcmode="lin" valueType="num">
                                      <p:cBhvr additive="base">
                                        <p:cTn id="21" dur="500" fill="hold"/>
                                        <p:tgtEl>
                                          <p:spTgt spid="15"/>
                                        </p:tgtEl>
                                        <p:attrNameLst>
                                          <p:attrName>ppt_x</p:attrName>
                                        </p:attrNameLst>
                                      </p:cBhvr>
                                      <p:tavLst>
                                        <p:tav tm="0">
                                          <p:val>
                                            <p:strVal val="#ppt_x"/>
                                          </p:val>
                                        </p:tav>
                                        <p:tav tm="100000">
                                          <p:val>
                                            <p:strVal val="#ppt_x"/>
                                          </p:val>
                                        </p:tav>
                                      </p:tavLst>
                                    </p:anim>
                                    <p:anim calcmode="lin" valueType="num">
                                      <p:cBhvr additive="base">
                                        <p:cTn id="22"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42" presetClass="entr" presetSubtype="0" fill="hold" grpId="0" nodeType="click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fade">
                                      <p:cBhvr>
                                        <p:cTn id="27" dur="1000"/>
                                        <p:tgtEl>
                                          <p:spTgt spid="6"/>
                                        </p:tgtEl>
                                      </p:cBhvr>
                                    </p:animEffect>
                                    <p:anim calcmode="lin" valueType="num">
                                      <p:cBhvr>
                                        <p:cTn id="28" dur="1000" fill="hold"/>
                                        <p:tgtEl>
                                          <p:spTgt spid="6"/>
                                        </p:tgtEl>
                                        <p:attrNameLst>
                                          <p:attrName>ppt_x</p:attrName>
                                        </p:attrNameLst>
                                      </p:cBhvr>
                                      <p:tavLst>
                                        <p:tav tm="0">
                                          <p:val>
                                            <p:strVal val="#ppt_x"/>
                                          </p:val>
                                        </p:tav>
                                        <p:tav tm="100000">
                                          <p:val>
                                            <p:strVal val="#ppt_x"/>
                                          </p:val>
                                        </p:tav>
                                      </p:tavLst>
                                    </p:anim>
                                    <p:anim calcmode="lin" valueType="num">
                                      <p:cBhvr>
                                        <p:cTn id="29" dur="1000" fill="hold"/>
                                        <p:tgtEl>
                                          <p:spTgt spid="6"/>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7"/>
                                        </p:tgtEl>
                                        <p:attrNameLst>
                                          <p:attrName>style.visibility</p:attrName>
                                        </p:attrNameLst>
                                      </p:cBhvr>
                                      <p:to>
                                        <p:strVal val="visible"/>
                                      </p:to>
                                    </p:set>
                                    <p:animEffect transition="in" filter="fade">
                                      <p:cBhvr>
                                        <p:cTn id="32" dur="1000"/>
                                        <p:tgtEl>
                                          <p:spTgt spid="27"/>
                                        </p:tgtEl>
                                      </p:cBhvr>
                                    </p:animEffect>
                                    <p:anim calcmode="lin" valueType="num">
                                      <p:cBhvr>
                                        <p:cTn id="33" dur="1000" fill="hold"/>
                                        <p:tgtEl>
                                          <p:spTgt spid="27"/>
                                        </p:tgtEl>
                                        <p:attrNameLst>
                                          <p:attrName>ppt_x</p:attrName>
                                        </p:attrNameLst>
                                      </p:cBhvr>
                                      <p:tavLst>
                                        <p:tav tm="0">
                                          <p:val>
                                            <p:strVal val="#ppt_x"/>
                                          </p:val>
                                        </p:tav>
                                        <p:tav tm="100000">
                                          <p:val>
                                            <p:strVal val="#ppt_x"/>
                                          </p:val>
                                        </p:tav>
                                      </p:tavLst>
                                    </p:anim>
                                    <p:anim calcmode="lin" valueType="num">
                                      <p:cBhvr>
                                        <p:cTn id="34"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42" presetClass="entr" presetSubtype="0" fill="hold" grpId="0" nodeType="clickEffect">
                                  <p:stCondLst>
                                    <p:cond delay="0"/>
                                  </p:stCondLst>
                                  <p:childTnLst>
                                    <p:set>
                                      <p:cBhvr>
                                        <p:cTn id="38" dur="1" fill="hold">
                                          <p:stCondLst>
                                            <p:cond delay="0"/>
                                          </p:stCondLst>
                                        </p:cTn>
                                        <p:tgtEl>
                                          <p:spTgt spid="26"/>
                                        </p:tgtEl>
                                        <p:attrNameLst>
                                          <p:attrName>style.visibility</p:attrName>
                                        </p:attrNameLst>
                                      </p:cBhvr>
                                      <p:to>
                                        <p:strVal val="visible"/>
                                      </p:to>
                                    </p:set>
                                    <p:animEffect transition="in" filter="fade">
                                      <p:cBhvr>
                                        <p:cTn id="39" dur="1000"/>
                                        <p:tgtEl>
                                          <p:spTgt spid="26"/>
                                        </p:tgtEl>
                                      </p:cBhvr>
                                    </p:animEffect>
                                    <p:anim calcmode="lin" valueType="num">
                                      <p:cBhvr>
                                        <p:cTn id="40" dur="1000" fill="hold"/>
                                        <p:tgtEl>
                                          <p:spTgt spid="26"/>
                                        </p:tgtEl>
                                        <p:attrNameLst>
                                          <p:attrName>ppt_x</p:attrName>
                                        </p:attrNameLst>
                                      </p:cBhvr>
                                      <p:tavLst>
                                        <p:tav tm="0">
                                          <p:val>
                                            <p:strVal val="#ppt_x"/>
                                          </p:val>
                                        </p:tav>
                                        <p:tav tm="100000">
                                          <p:val>
                                            <p:strVal val="#ppt_x"/>
                                          </p:val>
                                        </p:tav>
                                      </p:tavLst>
                                    </p:anim>
                                    <p:anim calcmode="lin" valueType="num">
                                      <p:cBhvr>
                                        <p:cTn id="41"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42" presetClass="entr" presetSubtype="0" fill="hold" nodeType="clickEffect">
                                  <p:stCondLst>
                                    <p:cond delay="0"/>
                                  </p:stCondLst>
                                  <p:childTnLst>
                                    <p:set>
                                      <p:cBhvr>
                                        <p:cTn id="45" dur="1" fill="hold">
                                          <p:stCondLst>
                                            <p:cond delay="0"/>
                                          </p:stCondLst>
                                        </p:cTn>
                                        <p:tgtEl>
                                          <p:spTgt spid="17"/>
                                        </p:tgtEl>
                                        <p:attrNameLst>
                                          <p:attrName>style.visibility</p:attrName>
                                        </p:attrNameLst>
                                      </p:cBhvr>
                                      <p:to>
                                        <p:strVal val="visible"/>
                                      </p:to>
                                    </p:set>
                                    <p:animEffect transition="in" filter="fade">
                                      <p:cBhvr>
                                        <p:cTn id="46" dur="1000"/>
                                        <p:tgtEl>
                                          <p:spTgt spid="17"/>
                                        </p:tgtEl>
                                      </p:cBhvr>
                                    </p:animEffect>
                                    <p:anim calcmode="lin" valueType="num">
                                      <p:cBhvr>
                                        <p:cTn id="47" dur="1000" fill="hold"/>
                                        <p:tgtEl>
                                          <p:spTgt spid="17"/>
                                        </p:tgtEl>
                                        <p:attrNameLst>
                                          <p:attrName>ppt_x</p:attrName>
                                        </p:attrNameLst>
                                      </p:cBhvr>
                                      <p:tavLst>
                                        <p:tav tm="0">
                                          <p:val>
                                            <p:strVal val="#ppt_x"/>
                                          </p:val>
                                        </p:tav>
                                        <p:tav tm="100000">
                                          <p:val>
                                            <p:strVal val="#ppt_x"/>
                                          </p:val>
                                        </p:tav>
                                      </p:tavLst>
                                    </p:anim>
                                    <p:anim calcmode="lin" valueType="num">
                                      <p:cBhvr>
                                        <p:cTn id="48"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42" presetClass="entr" presetSubtype="0" fill="hold" grpId="0" nodeType="clickEffect">
                                  <p:stCondLst>
                                    <p:cond delay="0"/>
                                  </p:stCondLst>
                                  <p:childTnLst>
                                    <p:set>
                                      <p:cBhvr>
                                        <p:cTn id="52" dur="1" fill="hold">
                                          <p:stCondLst>
                                            <p:cond delay="0"/>
                                          </p:stCondLst>
                                        </p:cTn>
                                        <p:tgtEl>
                                          <p:spTgt spid="7"/>
                                        </p:tgtEl>
                                        <p:attrNameLst>
                                          <p:attrName>style.visibility</p:attrName>
                                        </p:attrNameLst>
                                      </p:cBhvr>
                                      <p:to>
                                        <p:strVal val="visible"/>
                                      </p:to>
                                    </p:set>
                                    <p:animEffect transition="in" filter="fade">
                                      <p:cBhvr>
                                        <p:cTn id="53" dur="1000"/>
                                        <p:tgtEl>
                                          <p:spTgt spid="7"/>
                                        </p:tgtEl>
                                      </p:cBhvr>
                                    </p:animEffect>
                                    <p:anim calcmode="lin" valueType="num">
                                      <p:cBhvr>
                                        <p:cTn id="54" dur="1000" fill="hold"/>
                                        <p:tgtEl>
                                          <p:spTgt spid="7"/>
                                        </p:tgtEl>
                                        <p:attrNameLst>
                                          <p:attrName>ppt_x</p:attrName>
                                        </p:attrNameLst>
                                      </p:cBhvr>
                                      <p:tavLst>
                                        <p:tav tm="0">
                                          <p:val>
                                            <p:strVal val="#ppt_x"/>
                                          </p:val>
                                        </p:tav>
                                        <p:tav tm="100000">
                                          <p:val>
                                            <p:strVal val="#ppt_x"/>
                                          </p:val>
                                        </p:tav>
                                      </p:tavLst>
                                    </p:anim>
                                    <p:anim calcmode="lin" valueType="num">
                                      <p:cBhvr>
                                        <p:cTn id="55"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56" fill="hold">
                      <p:stCondLst>
                        <p:cond delay="indefinite"/>
                      </p:stCondLst>
                      <p:childTnLst>
                        <p:par>
                          <p:cTn id="57" fill="hold">
                            <p:stCondLst>
                              <p:cond delay="0"/>
                            </p:stCondLst>
                            <p:childTnLst>
                              <p:par>
                                <p:cTn id="58" presetID="42" presetClass="entr" presetSubtype="0" fill="hold" nodeType="click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fade">
                                      <p:cBhvr>
                                        <p:cTn id="60" dur="1000"/>
                                        <p:tgtEl>
                                          <p:spTgt spid="18"/>
                                        </p:tgtEl>
                                      </p:cBhvr>
                                    </p:animEffect>
                                    <p:anim calcmode="lin" valueType="num">
                                      <p:cBhvr>
                                        <p:cTn id="61" dur="1000" fill="hold"/>
                                        <p:tgtEl>
                                          <p:spTgt spid="18"/>
                                        </p:tgtEl>
                                        <p:attrNameLst>
                                          <p:attrName>ppt_x</p:attrName>
                                        </p:attrNameLst>
                                      </p:cBhvr>
                                      <p:tavLst>
                                        <p:tav tm="0">
                                          <p:val>
                                            <p:strVal val="#ppt_x"/>
                                          </p:val>
                                        </p:tav>
                                        <p:tav tm="100000">
                                          <p:val>
                                            <p:strVal val="#ppt_x"/>
                                          </p:val>
                                        </p:tav>
                                      </p:tavLst>
                                    </p:anim>
                                    <p:anim calcmode="lin" valueType="num">
                                      <p:cBhvr>
                                        <p:cTn id="62"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42" presetClass="entr" presetSubtype="0" fill="hold" grpId="0" nodeType="clickEffect">
                                  <p:stCondLst>
                                    <p:cond delay="0"/>
                                  </p:stCondLst>
                                  <p:childTnLst>
                                    <p:set>
                                      <p:cBhvr>
                                        <p:cTn id="66" dur="1" fill="hold">
                                          <p:stCondLst>
                                            <p:cond delay="0"/>
                                          </p:stCondLst>
                                        </p:cTn>
                                        <p:tgtEl>
                                          <p:spTgt spid="9"/>
                                        </p:tgtEl>
                                        <p:attrNameLst>
                                          <p:attrName>style.visibility</p:attrName>
                                        </p:attrNameLst>
                                      </p:cBhvr>
                                      <p:to>
                                        <p:strVal val="visible"/>
                                      </p:to>
                                    </p:set>
                                    <p:animEffect transition="in" filter="fade">
                                      <p:cBhvr>
                                        <p:cTn id="67" dur="1000"/>
                                        <p:tgtEl>
                                          <p:spTgt spid="9"/>
                                        </p:tgtEl>
                                      </p:cBhvr>
                                    </p:animEffect>
                                    <p:anim calcmode="lin" valueType="num">
                                      <p:cBhvr>
                                        <p:cTn id="68" dur="1000" fill="hold"/>
                                        <p:tgtEl>
                                          <p:spTgt spid="9"/>
                                        </p:tgtEl>
                                        <p:attrNameLst>
                                          <p:attrName>ppt_x</p:attrName>
                                        </p:attrNameLst>
                                      </p:cBhvr>
                                      <p:tavLst>
                                        <p:tav tm="0">
                                          <p:val>
                                            <p:strVal val="#ppt_x"/>
                                          </p:val>
                                        </p:tav>
                                        <p:tav tm="100000">
                                          <p:val>
                                            <p:strVal val="#ppt_x"/>
                                          </p:val>
                                        </p:tav>
                                      </p:tavLst>
                                    </p:anim>
                                    <p:anim calcmode="lin" valueType="num">
                                      <p:cBhvr>
                                        <p:cTn id="6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70" fill="hold">
                      <p:stCondLst>
                        <p:cond delay="indefinite"/>
                      </p:stCondLst>
                      <p:childTnLst>
                        <p:par>
                          <p:cTn id="71" fill="hold">
                            <p:stCondLst>
                              <p:cond delay="0"/>
                            </p:stCondLst>
                            <p:childTnLst>
                              <p:par>
                                <p:cTn id="72" presetID="42" presetClass="entr" presetSubtype="0" fill="hold" grpId="0" nodeType="clickEffect">
                                  <p:stCondLst>
                                    <p:cond delay="0"/>
                                  </p:stCondLst>
                                  <p:childTnLst>
                                    <p:set>
                                      <p:cBhvr>
                                        <p:cTn id="73" dur="1" fill="hold">
                                          <p:stCondLst>
                                            <p:cond delay="0"/>
                                          </p:stCondLst>
                                        </p:cTn>
                                        <p:tgtEl>
                                          <p:spTgt spid="19"/>
                                        </p:tgtEl>
                                        <p:attrNameLst>
                                          <p:attrName>style.visibility</p:attrName>
                                        </p:attrNameLst>
                                      </p:cBhvr>
                                      <p:to>
                                        <p:strVal val="visible"/>
                                      </p:to>
                                    </p:set>
                                    <p:animEffect transition="in" filter="fade">
                                      <p:cBhvr>
                                        <p:cTn id="74" dur="1000"/>
                                        <p:tgtEl>
                                          <p:spTgt spid="19"/>
                                        </p:tgtEl>
                                      </p:cBhvr>
                                    </p:animEffect>
                                    <p:anim calcmode="lin" valueType="num">
                                      <p:cBhvr>
                                        <p:cTn id="75" dur="1000" fill="hold"/>
                                        <p:tgtEl>
                                          <p:spTgt spid="19"/>
                                        </p:tgtEl>
                                        <p:attrNameLst>
                                          <p:attrName>ppt_x</p:attrName>
                                        </p:attrNameLst>
                                      </p:cBhvr>
                                      <p:tavLst>
                                        <p:tav tm="0">
                                          <p:val>
                                            <p:strVal val="#ppt_x"/>
                                          </p:val>
                                        </p:tav>
                                        <p:tav tm="100000">
                                          <p:val>
                                            <p:strVal val="#ppt_x"/>
                                          </p:val>
                                        </p:tav>
                                      </p:tavLst>
                                    </p:anim>
                                    <p:anim calcmode="lin" valueType="num">
                                      <p:cBhvr>
                                        <p:cTn id="76" dur="1000" fill="hold"/>
                                        <p:tgtEl>
                                          <p:spTgt spid="19"/>
                                        </p:tgtEl>
                                        <p:attrNameLst>
                                          <p:attrName>ppt_y</p:attrName>
                                        </p:attrNameLst>
                                      </p:cBhvr>
                                      <p:tavLst>
                                        <p:tav tm="0">
                                          <p:val>
                                            <p:strVal val="#ppt_y+.1"/>
                                          </p:val>
                                        </p:tav>
                                        <p:tav tm="100000">
                                          <p:val>
                                            <p:strVal val="#ppt_y"/>
                                          </p:val>
                                        </p:tav>
                                      </p:tavLst>
                                    </p:anim>
                                  </p:childTnLst>
                                </p:cTn>
                              </p:par>
                              <p:par>
                                <p:cTn id="77" presetID="42" presetClass="entr" presetSubtype="0" fill="hold" grpId="0" nodeType="withEffect">
                                  <p:stCondLst>
                                    <p:cond delay="0"/>
                                  </p:stCondLst>
                                  <p:childTnLst>
                                    <p:set>
                                      <p:cBhvr>
                                        <p:cTn id="78" dur="1" fill="hold">
                                          <p:stCondLst>
                                            <p:cond delay="0"/>
                                          </p:stCondLst>
                                        </p:cTn>
                                        <p:tgtEl>
                                          <p:spTgt spid="8"/>
                                        </p:tgtEl>
                                        <p:attrNameLst>
                                          <p:attrName>style.visibility</p:attrName>
                                        </p:attrNameLst>
                                      </p:cBhvr>
                                      <p:to>
                                        <p:strVal val="visible"/>
                                      </p:to>
                                    </p:set>
                                    <p:animEffect transition="in" filter="fade">
                                      <p:cBhvr>
                                        <p:cTn id="79" dur="1000"/>
                                        <p:tgtEl>
                                          <p:spTgt spid="8"/>
                                        </p:tgtEl>
                                      </p:cBhvr>
                                    </p:animEffect>
                                    <p:anim calcmode="lin" valueType="num">
                                      <p:cBhvr>
                                        <p:cTn id="80" dur="1000" fill="hold"/>
                                        <p:tgtEl>
                                          <p:spTgt spid="8"/>
                                        </p:tgtEl>
                                        <p:attrNameLst>
                                          <p:attrName>ppt_x</p:attrName>
                                        </p:attrNameLst>
                                      </p:cBhvr>
                                      <p:tavLst>
                                        <p:tav tm="0">
                                          <p:val>
                                            <p:strVal val="#ppt_x"/>
                                          </p:val>
                                        </p:tav>
                                        <p:tav tm="100000">
                                          <p:val>
                                            <p:strVal val="#ppt_x"/>
                                          </p:val>
                                        </p:tav>
                                      </p:tavLst>
                                    </p:anim>
                                    <p:anim calcmode="lin" valueType="num">
                                      <p:cBhvr>
                                        <p:cTn id="81"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82" fill="hold">
                      <p:stCondLst>
                        <p:cond delay="indefinite"/>
                      </p:stCondLst>
                      <p:childTnLst>
                        <p:par>
                          <p:cTn id="83" fill="hold">
                            <p:stCondLst>
                              <p:cond delay="0"/>
                            </p:stCondLst>
                            <p:childTnLst>
                              <p:par>
                                <p:cTn id="84" presetID="16" presetClass="entr" presetSubtype="21" fill="hold" grpId="0" nodeType="clickEffect">
                                  <p:stCondLst>
                                    <p:cond delay="0"/>
                                  </p:stCondLst>
                                  <p:childTnLst>
                                    <p:set>
                                      <p:cBhvr>
                                        <p:cTn id="85" dur="1" fill="hold">
                                          <p:stCondLst>
                                            <p:cond delay="0"/>
                                          </p:stCondLst>
                                        </p:cTn>
                                        <p:tgtEl>
                                          <p:spTgt spid="20"/>
                                        </p:tgtEl>
                                        <p:attrNameLst>
                                          <p:attrName>style.visibility</p:attrName>
                                        </p:attrNameLst>
                                      </p:cBhvr>
                                      <p:to>
                                        <p:strVal val="visible"/>
                                      </p:to>
                                    </p:set>
                                    <p:animEffect transition="in" filter="barn(inVertical)">
                                      <p:cBhvr>
                                        <p:cTn id="86" dur="500"/>
                                        <p:tgtEl>
                                          <p:spTgt spid="20"/>
                                        </p:tgtEl>
                                      </p:cBhvr>
                                    </p:animEffect>
                                  </p:childTnLst>
                                </p:cTn>
                              </p:par>
                              <p:par>
                                <p:cTn id="87" presetID="16" presetClass="entr" presetSubtype="21" fill="hold" grpId="0" nodeType="withEffect">
                                  <p:stCondLst>
                                    <p:cond delay="0"/>
                                  </p:stCondLst>
                                  <p:childTnLst>
                                    <p:set>
                                      <p:cBhvr>
                                        <p:cTn id="88" dur="1" fill="hold">
                                          <p:stCondLst>
                                            <p:cond delay="0"/>
                                          </p:stCondLst>
                                        </p:cTn>
                                        <p:tgtEl>
                                          <p:spTgt spid="10"/>
                                        </p:tgtEl>
                                        <p:attrNameLst>
                                          <p:attrName>style.visibility</p:attrName>
                                        </p:attrNameLst>
                                      </p:cBhvr>
                                      <p:to>
                                        <p:strVal val="visible"/>
                                      </p:to>
                                    </p:set>
                                    <p:animEffect transition="in" filter="barn(inVertical)">
                                      <p:cBhvr>
                                        <p:cTn id="89" dur="500"/>
                                        <p:tgtEl>
                                          <p:spTgt spid="10"/>
                                        </p:tgtEl>
                                      </p:cBhvr>
                                    </p:animEffect>
                                  </p:childTnLst>
                                </p:cTn>
                              </p:par>
                            </p:childTnLst>
                          </p:cTn>
                        </p:par>
                      </p:childTnLst>
                    </p:cTn>
                  </p:par>
                  <p:par>
                    <p:cTn id="90" fill="hold">
                      <p:stCondLst>
                        <p:cond delay="indefinite"/>
                      </p:stCondLst>
                      <p:childTnLst>
                        <p:par>
                          <p:cTn id="91" fill="hold">
                            <p:stCondLst>
                              <p:cond delay="0"/>
                            </p:stCondLst>
                            <p:childTnLst>
                              <p:par>
                                <p:cTn id="92" presetID="42" presetClass="entr" presetSubtype="0" fill="hold" grpId="0" nodeType="clickEffect">
                                  <p:stCondLst>
                                    <p:cond delay="0"/>
                                  </p:stCondLst>
                                  <p:childTnLst>
                                    <p:set>
                                      <p:cBhvr>
                                        <p:cTn id="93" dur="1" fill="hold">
                                          <p:stCondLst>
                                            <p:cond delay="0"/>
                                          </p:stCondLst>
                                        </p:cTn>
                                        <p:tgtEl>
                                          <p:spTgt spid="22"/>
                                        </p:tgtEl>
                                        <p:attrNameLst>
                                          <p:attrName>style.visibility</p:attrName>
                                        </p:attrNameLst>
                                      </p:cBhvr>
                                      <p:to>
                                        <p:strVal val="visible"/>
                                      </p:to>
                                    </p:set>
                                    <p:animEffect transition="in" filter="fade">
                                      <p:cBhvr>
                                        <p:cTn id="94" dur="1000"/>
                                        <p:tgtEl>
                                          <p:spTgt spid="22"/>
                                        </p:tgtEl>
                                      </p:cBhvr>
                                    </p:animEffect>
                                    <p:anim calcmode="lin" valueType="num">
                                      <p:cBhvr>
                                        <p:cTn id="95" dur="1000" fill="hold"/>
                                        <p:tgtEl>
                                          <p:spTgt spid="22"/>
                                        </p:tgtEl>
                                        <p:attrNameLst>
                                          <p:attrName>ppt_x</p:attrName>
                                        </p:attrNameLst>
                                      </p:cBhvr>
                                      <p:tavLst>
                                        <p:tav tm="0">
                                          <p:val>
                                            <p:strVal val="#ppt_x"/>
                                          </p:val>
                                        </p:tav>
                                        <p:tav tm="100000">
                                          <p:val>
                                            <p:strVal val="#ppt_x"/>
                                          </p:val>
                                        </p:tav>
                                      </p:tavLst>
                                    </p:anim>
                                    <p:anim calcmode="lin" valueType="num">
                                      <p:cBhvr>
                                        <p:cTn id="96" dur="1000" fill="hold"/>
                                        <p:tgtEl>
                                          <p:spTgt spid="22"/>
                                        </p:tgtEl>
                                        <p:attrNameLst>
                                          <p:attrName>ppt_y</p:attrName>
                                        </p:attrNameLst>
                                      </p:cBhvr>
                                      <p:tavLst>
                                        <p:tav tm="0">
                                          <p:val>
                                            <p:strVal val="#ppt_y+.1"/>
                                          </p:val>
                                        </p:tav>
                                        <p:tav tm="100000">
                                          <p:val>
                                            <p:strVal val="#ppt_y"/>
                                          </p:val>
                                        </p:tav>
                                      </p:tavLst>
                                    </p:anim>
                                  </p:childTnLst>
                                </p:cTn>
                              </p:par>
                              <p:par>
                                <p:cTn id="97" presetID="42" presetClass="entr" presetSubtype="0" fill="hold" grpId="0" nodeType="withEffect">
                                  <p:stCondLst>
                                    <p:cond delay="0"/>
                                  </p:stCondLst>
                                  <p:childTnLst>
                                    <p:set>
                                      <p:cBhvr>
                                        <p:cTn id="98" dur="1" fill="hold">
                                          <p:stCondLst>
                                            <p:cond delay="0"/>
                                          </p:stCondLst>
                                        </p:cTn>
                                        <p:tgtEl>
                                          <p:spTgt spid="21"/>
                                        </p:tgtEl>
                                        <p:attrNameLst>
                                          <p:attrName>style.visibility</p:attrName>
                                        </p:attrNameLst>
                                      </p:cBhvr>
                                      <p:to>
                                        <p:strVal val="visible"/>
                                      </p:to>
                                    </p:set>
                                    <p:animEffect transition="in" filter="fade">
                                      <p:cBhvr>
                                        <p:cTn id="99" dur="1000"/>
                                        <p:tgtEl>
                                          <p:spTgt spid="21"/>
                                        </p:tgtEl>
                                      </p:cBhvr>
                                    </p:animEffect>
                                    <p:anim calcmode="lin" valueType="num">
                                      <p:cBhvr>
                                        <p:cTn id="100" dur="1000" fill="hold"/>
                                        <p:tgtEl>
                                          <p:spTgt spid="21"/>
                                        </p:tgtEl>
                                        <p:attrNameLst>
                                          <p:attrName>ppt_x</p:attrName>
                                        </p:attrNameLst>
                                      </p:cBhvr>
                                      <p:tavLst>
                                        <p:tav tm="0">
                                          <p:val>
                                            <p:strVal val="#ppt_x"/>
                                          </p:val>
                                        </p:tav>
                                        <p:tav tm="100000">
                                          <p:val>
                                            <p:strVal val="#ppt_x"/>
                                          </p:val>
                                        </p:tav>
                                      </p:tavLst>
                                    </p:anim>
                                    <p:anim calcmode="lin" valueType="num">
                                      <p:cBhvr>
                                        <p:cTn id="101" dur="1000" fill="hold"/>
                                        <p:tgtEl>
                                          <p:spTgt spid="21"/>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11"/>
                                        </p:tgtEl>
                                        <p:attrNameLst>
                                          <p:attrName>style.visibility</p:attrName>
                                        </p:attrNameLst>
                                      </p:cBhvr>
                                      <p:to>
                                        <p:strVal val="visible"/>
                                      </p:to>
                                    </p:set>
                                    <p:animEffect transition="in" filter="fade">
                                      <p:cBhvr>
                                        <p:cTn id="104" dur="1000"/>
                                        <p:tgtEl>
                                          <p:spTgt spid="11"/>
                                        </p:tgtEl>
                                      </p:cBhvr>
                                    </p:animEffect>
                                    <p:anim calcmode="lin" valueType="num">
                                      <p:cBhvr>
                                        <p:cTn id="105" dur="1000" fill="hold"/>
                                        <p:tgtEl>
                                          <p:spTgt spid="11"/>
                                        </p:tgtEl>
                                        <p:attrNameLst>
                                          <p:attrName>ppt_x</p:attrName>
                                        </p:attrNameLst>
                                      </p:cBhvr>
                                      <p:tavLst>
                                        <p:tav tm="0">
                                          <p:val>
                                            <p:strVal val="#ppt_x"/>
                                          </p:val>
                                        </p:tav>
                                        <p:tav tm="100000">
                                          <p:val>
                                            <p:strVal val="#ppt_x"/>
                                          </p:val>
                                        </p:tav>
                                      </p:tavLst>
                                    </p:anim>
                                    <p:anim calcmode="lin" valueType="num">
                                      <p:cBhvr>
                                        <p:cTn id="106"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42" presetClass="entr" presetSubtype="0" fill="hold" grpId="0" nodeType="clickEffect">
                                  <p:stCondLst>
                                    <p:cond delay="0"/>
                                  </p:stCondLst>
                                  <p:childTnLst>
                                    <p:set>
                                      <p:cBhvr>
                                        <p:cTn id="110" dur="1" fill="hold">
                                          <p:stCondLst>
                                            <p:cond delay="0"/>
                                          </p:stCondLst>
                                        </p:cTn>
                                        <p:tgtEl>
                                          <p:spTgt spid="23"/>
                                        </p:tgtEl>
                                        <p:attrNameLst>
                                          <p:attrName>style.visibility</p:attrName>
                                        </p:attrNameLst>
                                      </p:cBhvr>
                                      <p:to>
                                        <p:strVal val="visible"/>
                                      </p:to>
                                    </p:set>
                                    <p:animEffect transition="in" filter="fade">
                                      <p:cBhvr>
                                        <p:cTn id="111" dur="1000"/>
                                        <p:tgtEl>
                                          <p:spTgt spid="23"/>
                                        </p:tgtEl>
                                      </p:cBhvr>
                                    </p:animEffect>
                                    <p:anim calcmode="lin" valueType="num">
                                      <p:cBhvr>
                                        <p:cTn id="112" dur="1000" fill="hold"/>
                                        <p:tgtEl>
                                          <p:spTgt spid="23"/>
                                        </p:tgtEl>
                                        <p:attrNameLst>
                                          <p:attrName>ppt_x</p:attrName>
                                        </p:attrNameLst>
                                      </p:cBhvr>
                                      <p:tavLst>
                                        <p:tav tm="0">
                                          <p:val>
                                            <p:strVal val="#ppt_x"/>
                                          </p:val>
                                        </p:tav>
                                        <p:tav tm="100000">
                                          <p:val>
                                            <p:strVal val="#ppt_x"/>
                                          </p:val>
                                        </p:tav>
                                      </p:tavLst>
                                    </p:anim>
                                    <p:anim calcmode="lin" valueType="num">
                                      <p:cBhvr>
                                        <p:cTn id="113" dur="1000" fill="hold"/>
                                        <p:tgtEl>
                                          <p:spTgt spid="23"/>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12"/>
                                        </p:tgtEl>
                                        <p:attrNameLst>
                                          <p:attrName>style.visibility</p:attrName>
                                        </p:attrNameLst>
                                      </p:cBhvr>
                                      <p:to>
                                        <p:strVal val="visible"/>
                                      </p:to>
                                    </p:set>
                                    <p:animEffect transition="in" filter="fade">
                                      <p:cBhvr>
                                        <p:cTn id="116" dur="1000"/>
                                        <p:tgtEl>
                                          <p:spTgt spid="12"/>
                                        </p:tgtEl>
                                      </p:cBhvr>
                                    </p:animEffect>
                                    <p:anim calcmode="lin" valueType="num">
                                      <p:cBhvr>
                                        <p:cTn id="117" dur="1000" fill="hold"/>
                                        <p:tgtEl>
                                          <p:spTgt spid="12"/>
                                        </p:tgtEl>
                                        <p:attrNameLst>
                                          <p:attrName>ppt_x</p:attrName>
                                        </p:attrNameLst>
                                      </p:cBhvr>
                                      <p:tavLst>
                                        <p:tav tm="0">
                                          <p:val>
                                            <p:strVal val="#ppt_x"/>
                                          </p:val>
                                        </p:tav>
                                        <p:tav tm="100000">
                                          <p:val>
                                            <p:strVal val="#ppt_x"/>
                                          </p:val>
                                        </p:tav>
                                      </p:tavLst>
                                    </p:anim>
                                    <p:anim calcmode="lin" valueType="num">
                                      <p:cBhvr>
                                        <p:cTn id="118"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19" fill="hold">
                      <p:stCondLst>
                        <p:cond delay="indefinite"/>
                      </p:stCondLst>
                      <p:childTnLst>
                        <p:par>
                          <p:cTn id="120" fill="hold">
                            <p:stCondLst>
                              <p:cond delay="0"/>
                            </p:stCondLst>
                            <p:childTnLst>
                              <p:par>
                                <p:cTn id="121" presetID="42" presetClass="entr" presetSubtype="0" fill="hold" grpId="0" nodeType="clickEffect">
                                  <p:stCondLst>
                                    <p:cond delay="0"/>
                                  </p:stCondLst>
                                  <p:childTnLst>
                                    <p:set>
                                      <p:cBhvr>
                                        <p:cTn id="122" dur="1" fill="hold">
                                          <p:stCondLst>
                                            <p:cond delay="0"/>
                                          </p:stCondLst>
                                        </p:cTn>
                                        <p:tgtEl>
                                          <p:spTgt spid="24"/>
                                        </p:tgtEl>
                                        <p:attrNameLst>
                                          <p:attrName>style.visibility</p:attrName>
                                        </p:attrNameLst>
                                      </p:cBhvr>
                                      <p:to>
                                        <p:strVal val="visible"/>
                                      </p:to>
                                    </p:set>
                                    <p:animEffect transition="in" filter="fade">
                                      <p:cBhvr>
                                        <p:cTn id="123" dur="1000"/>
                                        <p:tgtEl>
                                          <p:spTgt spid="24"/>
                                        </p:tgtEl>
                                      </p:cBhvr>
                                    </p:animEffect>
                                    <p:anim calcmode="lin" valueType="num">
                                      <p:cBhvr>
                                        <p:cTn id="124" dur="1000" fill="hold"/>
                                        <p:tgtEl>
                                          <p:spTgt spid="24"/>
                                        </p:tgtEl>
                                        <p:attrNameLst>
                                          <p:attrName>ppt_x</p:attrName>
                                        </p:attrNameLst>
                                      </p:cBhvr>
                                      <p:tavLst>
                                        <p:tav tm="0">
                                          <p:val>
                                            <p:strVal val="#ppt_x"/>
                                          </p:val>
                                        </p:tav>
                                        <p:tav tm="100000">
                                          <p:val>
                                            <p:strVal val="#ppt_x"/>
                                          </p:val>
                                        </p:tav>
                                      </p:tavLst>
                                    </p:anim>
                                    <p:anim calcmode="lin" valueType="num">
                                      <p:cBhvr>
                                        <p:cTn id="125" dur="1000" fill="hold"/>
                                        <p:tgtEl>
                                          <p:spTgt spid="24"/>
                                        </p:tgtEl>
                                        <p:attrNameLst>
                                          <p:attrName>ppt_y</p:attrName>
                                        </p:attrNameLst>
                                      </p:cBhvr>
                                      <p:tavLst>
                                        <p:tav tm="0">
                                          <p:val>
                                            <p:strVal val="#ppt_y+.1"/>
                                          </p:val>
                                        </p:tav>
                                        <p:tav tm="100000">
                                          <p:val>
                                            <p:strVal val="#ppt_y"/>
                                          </p:val>
                                        </p:tav>
                                      </p:tavLst>
                                    </p:anim>
                                  </p:childTnLst>
                                </p:cTn>
                              </p:par>
                              <p:par>
                                <p:cTn id="126" presetID="42" presetClass="entr" presetSubtype="0" fill="hold" grpId="0" nodeType="withEffect">
                                  <p:stCondLst>
                                    <p:cond delay="0"/>
                                  </p:stCondLst>
                                  <p:childTnLst>
                                    <p:set>
                                      <p:cBhvr>
                                        <p:cTn id="127" dur="1" fill="hold">
                                          <p:stCondLst>
                                            <p:cond delay="0"/>
                                          </p:stCondLst>
                                        </p:cTn>
                                        <p:tgtEl>
                                          <p:spTgt spid="13"/>
                                        </p:tgtEl>
                                        <p:attrNameLst>
                                          <p:attrName>style.visibility</p:attrName>
                                        </p:attrNameLst>
                                      </p:cBhvr>
                                      <p:to>
                                        <p:strVal val="visible"/>
                                      </p:to>
                                    </p:set>
                                    <p:animEffect transition="in" filter="fade">
                                      <p:cBhvr>
                                        <p:cTn id="128" dur="1000"/>
                                        <p:tgtEl>
                                          <p:spTgt spid="13"/>
                                        </p:tgtEl>
                                      </p:cBhvr>
                                    </p:animEffect>
                                    <p:anim calcmode="lin" valueType="num">
                                      <p:cBhvr>
                                        <p:cTn id="129" dur="1000" fill="hold"/>
                                        <p:tgtEl>
                                          <p:spTgt spid="13"/>
                                        </p:tgtEl>
                                        <p:attrNameLst>
                                          <p:attrName>ppt_x</p:attrName>
                                        </p:attrNameLst>
                                      </p:cBhvr>
                                      <p:tavLst>
                                        <p:tav tm="0">
                                          <p:val>
                                            <p:strVal val="#ppt_x"/>
                                          </p:val>
                                        </p:tav>
                                        <p:tav tm="100000">
                                          <p:val>
                                            <p:strVal val="#ppt_x"/>
                                          </p:val>
                                        </p:tav>
                                      </p:tavLst>
                                    </p:anim>
                                    <p:anim calcmode="lin" valueType="num">
                                      <p:cBhvr>
                                        <p:cTn id="130"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9" grpId="0" animBg="1"/>
      <p:bldP spid="20" grpId="0" animBg="1"/>
      <p:bldP spid="21" grpId="0" animBg="1"/>
      <p:bldP spid="22" grpId="0" animBg="1"/>
      <p:bldP spid="23" grpId="0" animBg="1"/>
      <p:bldP spid="24" grpId="0" animBg="1"/>
      <p:bldP spid="26" grpId="0" animBg="1"/>
      <p:bldP spid="27"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BBCA00AC-8933-40CB-9342-C788533F77BE}"/>
              </a:ext>
            </a:extLst>
          </p:cNvPr>
          <p:cNvSpPr/>
          <p:nvPr/>
        </p:nvSpPr>
        <p:spPr>
          <a:xfrm>
            <a:off x="7246590" y="439176"/>
            <a:ext cx="1172716" cy="984096"/>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32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Y</a:t>
            </a:r>
          </a:p>
        </p:txBody>
      </p:sp>
      <p:sp>
        <p:nvSpPr>
          <p:cNvPr id="9" name="TextBox 8">
            <a:extLst>
              <a:ext uri="{FF2B5EF4-FFF2-40B4-BE49-F238E27FC236}">
                <a16:creationId xmlns:a16="http://schemas.microsoft.com/office/drawing/2014/main" id="{8B3AE41B-B1F6-4F89-B02C-FC5276A33F38}"/>
              </a:ext>
            </a:extLst>
          </p:cNvPr>
          <p:cNvSpPr txBox="1"/>
          <p:nvPr/>
        </p:nvSpPr>
        <p:spPr>
          <a:xfrm>
            <a:off x="208620" y="318057"/>
            <a:ext cx="5976664" cy="830997"/>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ID" sz="1800" b="0" i="0" u="none" strike="noStrike" kern="1200" cap="none" spc="0" normalizeH="0" baseline="0" noProof="0" dirty="0">
                <a:ln>
                  <a:noFill/>
                </a:ln>
                <a:solidFill>
                  <a:prstClr val="black"/>
                </a:solidFill>
                <a:effectLst/>
                <a:uLnTx/>
                <a:uFillTx/>
                <a:latin typeface="Arial Rounded MT Bold" panose="020F0704030504030204" pitchFamily="34" charset="0"/>
                <a:ea typeface="+mn-ea"/>
                <a:cs typeface="Arial" pitchFamily="34" charset="0"/>
              </a:rPr>
              <a:t>LATAR BELAKANG MASALAH: </a:t>
            </a:r>
            <a:r>
              <a:rPr kumimoji="0" lang="en-ID" sz="2400" b="0" i="0" u="sng" strike="noStrike" kern="1200" cap="none" spc="0" normalizeH="0" baseline="0" noProof="0" dirty="0">
                <a:ln>
                  <a:noFill/>
                </a:ln>
                <a:solidFill>
                  <a:prstClr val="black"/>
                </a:solidFill>
                <a:effectLst/>
                <a:uLnTx/>
                <a:uFillTx/>
                <a:latin typeface="Arial Rounded MT Bold" panose="020F0704030504030204" pitchFamily="34" charset="0"/>
                <a:ea typeface="+mn-ea"/>
                <a:cs typeface="Arial" pitchFamily="34" charset="0"/>
              </a:rPr>
              <a:t>MASALAH VARIABEL DEPENDEN</a:t>
            </a:r>
          </a:p>
        </p:txBody>
      </p:sp>
      <p:sp>
        <p:nvSpPr>
          <p:cNvPr id="10" name="Rectangle 9">
            <a:extLst>
              <a:ext uri="{FF2B5EF4-FFF2-40B4-BE49-F238E27FC236}">
                <a16:creationId xmlns:a16="http://schemas.microsoft.com/office/drawing/2014/main" id="{0EFA1308-CE11-4C5D-A487-34687893EC9B}"/>
              </a:ext>
            </a:extLst>
          </p:cNvPr>
          <p:cNvSpPr/>
          <p:nvPr/>
        </p:nvSpPr>
        <p:spPr>
          <a:xfrm>
            <a:off x="7246590" y="2511641"/>
            <a:ext cx="1172716" cy="917359"/>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32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Y</a:t>
            </a:r>
          </a:p>
        </p:txBody>
      </p:sp>
      <p:cxnSp>
        <p:nvCxnSpPr>
          <p:cNvPr id="12" name="Straight Arrow Connector 11">
            <a:extLst>
              <a:ext uri="{FF2B5EF4-FFF2-40B4-BE49-F238E27FC236}">
                <a16:creationId xmlns:a16="http://schemas.microsoft.com/office/drawing/2014/main" id="{CFA5E173-0EEA-473F-878B-2E1B0BA6A47D}"/>
              </a:ext>
            </a:extLst>
          </p:cNvPr>
          <p:cNvCxnSpPr>
            <a:cxnSpLocks/>
          </p:cNvCxnSpPr>
          <p:nvPr/>
        </p:nvCxnSpPr>
        <p:spPr>
          <a:xfrm>
            <a:off x="3975348" y="1719553"/>
            <a:ext cx="2880320" cy="936104"/>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cxnSp>
        <p:nvCxnSpPr>
          <p:cNvPr id="14" name="Straight Arrow Connector 13">
            <a:extLst>
              <a:ext uri="{FF2B5EF4-FFF2-40B4-BE49-F238E27FC236}">
                <a16:creationId xmlns:a16="http://schemas.microsoft.com/office/drawing/2014/main" id="{90DB16F5-98F8-46BE-BAB4-234A60FCCF10}"/>
              </a:ext>
            </a:extLst>
          </p:cNvPr>
          <p:cNvCxnSpPr>
            <a:cxnSpLocks/>
          </p:cNvCxnSpPr>
          <p:nvPr/>
        </p:nvCxnSpPr>
        <p:spPr>
          <a:xfrm>
            <a:off x="3975348" y="2187605"/>
            <a:ext cx="2880320" cy="612068"/>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cxnSp>
        <p:nvCxnSpPr>
          <p:cNvPr id="16" name="Straight Arrow Connector 15">
            <a:extLst>
              <a:ext uri="{FF2B5EF4-FFF2-40B4-BE49-F238E27FC236}">
                <a16:creationId xmlns:a16="http://schemas.microsoft.com/office/drawing/2014/main" id="{49CFB0C9-1F3A-4F69-B966-624C9C79C814}"/>
              </a:ext>
            </a:extLst>
          </p:cNvPr>
          <p:cNvCxnSpPr>
            <a:cxnSpLocks/>
          </p:cNvCxnSpPr>
          <p:nvPr/>
        </p:nvCxnSpPr>
        <p:spPr>
          <a:xfrm>
            <a:off x="3975348" y="2511641"/>
            <a:ext cx="2880320" cy="432048"/>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cxnSp>
        <p:nvCxnSpPr>
          <p:cNvPr id="18" name="Straight Arrow Connector 17">
            <a:extLst>
              <a:ext uri="{FF2B5EF4-FFF2-40B4-BE49-F238E27FC236}">
                <a16:creationId xmlns:a16="http://schemas.microsoft.com/office/drawing/2014/main" id="{E614FA0E-D931-43F9-A41C-63F1EFCA9631}"/>
              </a:ext>
            </a:extLst>
          </p:cNvPr>
          <p:cNvCxnSpPr>
            <a:cxnSpLocks/>
          </p:cNvCxnSpPr>
          <p:nvPr/>
        </p:nvCxnSpPr>
        <p:spPr>
          <a:xfrm>
            <a:off x="3666926" y="2839505"/>
            <a:ext cx="3271242" cy="170648"/>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cxnSp>
        <p:nvCxnSpPr>
          <p:cNvPr id="20" name="Straight Arrow Connector 19">
            <a:extLst>
              <a:ext uri="{FF2B5EF4-FFF2-40B4-BE49-F238E27FC236}">
                <a16:creationId xmlns:a16="http://schemas.microsoft.com/office/drawing/2014/main" id="{AAF6E806-5885-4F84-96A0-014539FADF67}"/>
              </a:ext>
            </a:extLst>
          </p:cNvPr>
          <p:cNvCxnSpPr>
            <a:cxnSpLocks/>
          </p:cNvCxnSpPr>
          <p:nvPr/>
        </p:nvCxnSpPr>
        <p:spPr>
          <a:xfrm flipV="1">
            <a:off x="3975348" y="3003689"/>
            <a:ext cx="2880320" cy="300040"/>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cxnSp>
        <p:nvCxnSpPr>
          <p:cNvPr id="22" name="Straight Arrow Connector 21">
            <a:extLst>
              <a:ext uri="{FF2B5EF4-FFF2-40B4-BE49-F238E27FC236}">
                <a16:creationId xmlns:a16="http://schemas.microsoft.com/office/drawing/2014/main" id="{42973B5A-5624-4BE6-A362-057079CF46ED}"/>
              </a:ext>
            </a:extLst>
          </p:cNvPr>
          <p:cNvCxnSpPr>
            <a:cxnSpLocks/>
          </p:cNvCxnSpPr>
          <p:nvPr/>
        </p:nvCxnSpPr>
        <p:spPr>
          <a:xfrm flipV="1">
            <a:off x="4119364" y="3153709"/>
            <a:ext cx="2880320" cy="582068"/>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424B0EA6-92C4-4C67-89A1-4F3D20D47BDF}"/>
              </a:ext>
            </a:extLst>
          </p:cNvPr>
          <p:cNvSpPr txBox="1"/>
          <p:nvPr/>
        </p:nvSpPr>
        <p:spPr>
          <a:xfrm>
            <a:off x="683543" y="1913678"/>
            <a:ext cx="3168352" cy="1200329"/>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ID" sz="1800" b="0" i="0" u="none" strike="noStrike" kern="1200" cap="none" spc="0" normalizeH="0" baseline="0" noProof="0" dirty="0">
                <a:ln>
                  <a:noFill/>
                </a:ln>
                <a:solidFill>
                  <a:prstClr val="black"/>
                </a:solidFill>
                <a:effectLst/>
                <a:uLnTx/>
                <a:uFillTx/>
                <a:latin typeface="Arial Rounded MT Bold" panose="020F0704030504030204" pitchFamily="34" charset="0"/>
                <a:ea typeface="+mn-ea"/>
                <a:cs typeface="Arial" pitchFamily="34" charset="0"/>
              </a:rPr>
              <a:t>IDENTIFIKASI MASALAH; MASALAH2 YANG TERKAIT DG VARIABEL DEPENDEN </a:t>
            </a:r>
          </a:p>
        </p:txBody>
      </p:sp>
      <p:sp>
        <p:nvSpPr>
          <p:cNvPr id="24" name="Rectangle 23">
            <a:extLst>
              <a:ext uri="{FF2B5EF4-FFF2-40B4-BE49-F238E27FC236}">
                <a16:creationId xmlns:a16="http://schemas.microsoft.com/office/drawing/2014/main" id="{B24D3403-10C3-47EC-BC2A-A64806E193A6}"/>
              </a:ext>
            </a:extLst>
          </p:cNvPr>
          <p:cNvSpPr/>
          <p:nvPr/>
        </p:nvSpPr>
        <p:spPr>
          <a:xfrm>
            <a:off x="7246590" y="4109941"/>
            <a:ext cx="1172716" cy="984096"/>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32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Y</a:t>
            </a:r>
          </a:p>
        </p:txBody>
      </p:sp>
      <p:cxnSp>
        <p:nvCxnSpPr>
          <p:cNvPr id="25" name="Straight Arrow Connector 24">
            <a:extLst>
              <a:ext uri="{FF2B5EF4-FFF2-40B4-BE49-F238E27FC236}">
                <a16:creationId xmlns:a16="http://schemas.microsoft.com/office/drawing/2014/main" id="{6261E19C-02C6-4172-9424-CCEB9230FA14}"/>
              </a:ext>
            </a:extLst>
          </p:cNvPr>
          <p:cNvCxnSpPr>
            <a:cxnSpLocks/>
          </p:cNvCxnSpPr>
          <p:nvPr/>
        </p:nvCxnSpPr>
        <p:spPr>
          <a:xfrm>
            <a:off x="4234860" y="4193538"/>
            <a:ext cx="2956862" cy="240040"/>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cxnSp>
        <p:nvCxnSpPr>
          <p:cNvPr id="27" name="Straight Arrow Connector 26">
            <a:extLst>
              <a:ext uri="{FF2B5EF4-FFF2-40B4-BE49-F238E27FC236}">
                <a16:creationId xmlns:a16="http://schemas.microsoft.com/office/drawing/2014/main" id="{E3EEC32B-85FD-4C9C-A0BA-6169CCF94CF1}"/>
              </a:ext>
            </a:extLst>
          </p:cNvPr>
          <p:cNvCxnSpPr/>
          <p:nvPr/>
        </p:nvCxnSpPr>
        <p:spPr>
          <a:xfrm flipV="1">
            <a:off x="4271432" y="4618750"/>
            <a:ext cx="2880320" cy="582068"/>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22360359-38D5-4B56-93C0-B994A0CCA665}"/>
              </a:ext>
            </a:extLst>
          </p:cNvPr>
          <p:cNvSpPr txBox="1"/>
          <p:nvPr/>
        </p:nvSpPr>
        <p:spPr>
          <a:xfrm>
            <a:off x="-241136" y="4385132"/>
            <a:ext cx="4104456" cy="646331"/>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ID" sz="1800" b="0" i="0" u="none" strike="noStrike" kern="1200" cap="none" spc="0" normalizeH="0" baseline="0" noProof="0" dirty="0">
                <a:ln>
                  <a:noFill/>
                </a:ln>
                <a:solidFill>
                  <a:prstClr val="black"/>
                </a:solidFill>
                <a:effectLst/>
                <a:uLnTx/>
                <a:uFillTx/>
                <a:latin typeface="Arial Rounded MT Bold" panose="020F0704030504030204" pitchFamily="34" charset="0"/>
                <a:ea typeface="+mn-ea"/>
                <a:cs typeface="Arial" pitchFamily="34" charset="0"/>
              </a:rPr>
              <a:t>BATASAN  MASALAH: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ID" sz="1800" b="0" i="0" u="none" strike="noStrike" kern="1200" cap="none" spc="0" normalizeH="0" baseline="0" noProof="0" dirty="0">
                <a:ln>
                  <a:noFill/>
                </a:ln>
                <a:solidFill>
                  <a:prstClr val="black"/>
                </a:solidFill>
                <a:effectLst/>
                <a:uLnTx/>
                <a:uFillTx/>
                <a:latin typeface="Arial Rounded MT Bold" panose="020F0704030504030204" pitchFamily="34" charset="0"/>
                <a:ea typeface="+mn-ea"/>
                <a:cs typeface="Arial" pitchFamily="34" charset="0"/>
              </a:rPr>
              <a:t>MEMILIH DUA DARI 6 MASALAH </a:t>
            </a:r>
          </a:p>
        </p:txBody>
      </p:sp>
      <p:sp>
        <p:nvSpPr>
          <p:cNvPr id="26" name="TextBox 25">
            <a:extLst>
              <a:ext uri="{FF2B5EF4-FFF2-40B4-BE49-F238E27FC236}">
                <a16:creationId xmlns:a16="http://schemas.microsoft.com/office/drawing/2014/main" id="{E28425AB-0C89-406C-BEEE-31DD08C35DF3}"/>
              </a:ext>
            </a:extLst>
          </p:cNvPr>
          <p:cNvSpPr txBox="1"/>
          <p:nvPr/>
        </p:nvSpPr>
        <p:spPr>
          <a:xfrm>
            <a:off x="-324544" y="5704330"/>
            <a:ext cx="4104456" cy="923330"/>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ID" sz="1800" b="0" i="0" u="none" strike="noStrike" kern="1200" cap="none" spc="0" normalizeH="0" baseline="0" noProof="0" dirty="0">
                <a:ln>
                  <a:noFill/>
                </a:ln>
                <a:solidFill>
                  <a:prstClr val="black"/>
                </a:solidFill>
                <a:effectLst/>
                <a:uLnTx/>
                <a:uFillTx/>
                <a:latin typeface="Arial Rounded MT Bold" panose="020F0704030504030204" pitchFamily="34" charset="0"/>
                <a:ea typeface="+mn-ea"/>
                <a:cs typeface="Arial" pitchFamily="34" charset="0"/>
              </a:rPr>
              <a:t>RUMUSAN MASALAH: PERTANYAAN PENELITIAN  </a:t>
            </a: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ID" sz="1800" b="0" i="0" u="none" strike="noStrike" kern="1200" cap="none" spc="0" normalizeH="0" baseline="0" noProof="0" dirty="0">
              <a:ln>
                <a:noFill/>
              </a:ln>
              <a:solidFill>
                <a:prstClr val="black"/>
              </a:solidFill>
              <a:effectLst/>
              <a:uLnTx/>
              <a:uFillTx/>
              <a:latin typeface="Arial Rounded MT Bold" panose="020F0704030504030204" pitchFamily="34" charset="0"/>
              <a:ea typeface="+mn-ea"/>
              <a:cs typeface="Arial" pitchFamily="34" charset="0"/>
            </a:endParaRPr>
          </a:p>
        </p:txBody>
      </p:sp>
      <p:sp>
        <p:nvSpPr>
          <p:cNvPr id="30" name="Rectangle 29">
            <a:extLst>
              <a:ext uri="{FF2B5EF4-FFF2-40B4-BE49-F238E27FC236}">
                <a16:creationId xmlns:a16="http://schemas.microsoft.com/office/drawing/2014/main" id="{FE568D3B-FC63-4998-9CE1-34D6775E0C62}"/>
              </a:ext>
            </a:extLst>
          </p:cNvPr>
          <p:cNvSpPr/>
          <p:nvPr/>
        </p:nvSpPr>
        <p:spPr>
          <a:xfrm>
            <a:off x="4234860" y="5639849"/>
            <a:ext cx="4104455" cy="984096"/>
          </a:xfrm>
          <a:prstGeom prst="rect">
            <a:avLst/>
          </a:prstGeom>
          <a:solidFill>
            <a:srgbClr val="7030A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ID" sz="16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DESKRIPTIF, KOMPARATIF, ASOSIATIF, SRUKTURAL</a:t>
            </a:r>
          </a:p>
        </p:txBody>
      </p:sp>
    </p:spTree>
    <p:extLst>
      <p:ext uri="{BB962C8B-B14F-4D97-AF65-F5344CB8AC3E}">
        <p14:creationId xmlns:p14="http://schemas.microsoft.com/office/powerpoint/2010/main" val="27576920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1000"/>
                                        <p:tgtEl>
                                          <p:spTgt spid="4"/>
                                        </p:tgtEl>
                                      </p:cBhvr>
                                    </p:animEffect>
                                    <p:anim calcmode="lin" valueType="num">
                                      <p:cBhvr>
                                        <p:cTn id="15" dur="1000" fill="hold"/>
                                        <p:tgtEl>
                                          <p:spTgt spid="4"/>
                                        </p:tgtEl>
                                        <p:attrNameLst>
                                          <p:attrName>ppt_x</p:attrName>
                                        </p:attrNameLst>
                                      </p:cBhvr>
                                      <p:tavLst>
                                        <p:tav tm="0">
                                          <p:val>
                                            <p:strVal val="#ppt_x"/>
                                          </p:val>
                                        </p:tav>
                                        <p:tav tm="100000">
                                          <p:val>
                                            <p:strVal val="#ppt_x"/>
                                          </p:val>
                                        </p:tav>
                                      </p:tavLst>
                                    </p:anim>
                                    <p:anim calcmode="lin" valueType="num">
                                      <p:cBhvr>
                                        <p:cTn id="16"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fade">
                                      <p:cBhvr>
                                        <p:cTn id="21" dur="1000"/>
                                        <p:tgtEl>
                                          <p:spTgt spid="23"/>
                                        </p:tgtEl>
                                      </p:cBhvr>
                                    </p:animEffect>
                                    <p:anim calcmode="lin" valueType="num">
                                      <p:cBhvr>
                                        <p:cTn id="22" dur="1000" fill="hold"/>
                                        <p:tgtEl>
                                          <p:spTgt spid="23"/>
                                        </p:tgtEl>
                                        <p:attrNameLst>
                                          <p:attrName>ppt_x</p:attrName>
                                        </p:attrNameLst>
                                      </p:cBhvr>
                                      <p:tavLst>
                                        <p:tav tm="0">
                                          <p:val>
                                            <p:strVal val="#ppt_x"/>
                                          </p:val>
                                        </p:tav>
                                        <p:tav tm="100000">
                                          <p:val>
                                            <p:strVal val="#ppt_x"/>
                                          </p:val>
                                        </p:tav>
                                      </p:tavLst>
                                    </p:anim>
                                    <p:anim calcmode="lin" valueType="num">
                                      <p:cBhvr>
                                        <p:cTn id="23"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12"/>
                                        </p:tgtEl>
                                        <p:attrNameLst>
                                          <p:attrName>style.visibility</p:attrName>
                                        </p:attrNameLst>
                                      </p:cBhvr>
                                      <p:to>
                                        <p:strVal val="visible"/>
                                      </p:to>
                                    </p:set>
                                    <p:animEffect transition="in" filter="fade">
                                      <p:cBhvr>
                                        <p:cTn id="28" dur="1000"/>
                                        <p:tgtEl>
                                          <p:spTgt spid="12"/>
                                        </p:tgtEl>
                                      </p:cBhvr>
                                    </p:animEffect>
                                    <p:anim calcmode="lin" valueType="num">
                                      <p:cBhvr>
                                        <p:cTn id="29" dur="1000" fill="hold"/>
                                        <p:tgtEl>
                                          <p:spTgt spid="12"/>
                                        </p:tgtEl>
                                        <p:attrNameLst>
                                          <p:attrName>ppt_x</p:attrName>
                                        </p:attrNameLst>
                                      </p:cBhvr>
                                      <p:tavLst>
                                        <p:tav tm="0">
                                          <p:val>
                                            <p:strVal val="#ppt_x"/>
                                          </p:val>
                                        </p:tav>
                                        <p:tav tm="100000">
                                          <p:val>
                                            <p:strVal val="#ppt_x"/>
                                          </p:val>
                                        </p:tav>
                                      </p:tavLst>
                                    </p:anim>
                                    <p:anim calcmode="lin" valueType="num">
                                      <p:cBhvr>
                                        <p:cTn id="30"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14"/>
                                        </p:tgtEl>
                                        <p:attrNameLst>
                                          <p:attrName>style.visibility</p:attrName>
                                        </p:attrNameLst>
                                      </p:cBhvr>
                                      <p:to>
                                        <p:strVal val="visible"/>
                                      </p:to>
                                    </p:set>
                                    <p:anim calcmode="lin" valueType="num">
                                      <p:cBhvr additive="base">
                                        <p:cTn id="35" dur="500" fill="hold"/>
                                        <p:tgtEl>
                                          <p:spTgt spid="14"/>
                                        </p:tgtEl>
                                        <p:attrNameLst>
                                          <p:attrName>ppt_x</p:attrName>
                                        </p:attrNameLst>
                                      </p:cBhvr>
                                      <p:tavLst>
                                        <p:tav tm="0">
                                          <p:val>
                                            <p:strVal val="#ppt_x"/>
                                          </p:val>
                                        </p:tav>
                                        <p:tav tm="100000">
                                          <p:val>
                                            <p:strVal val="#ppt_x"/>
                                          </p:val>
                                        </p:tav>
                                      </p:tavLst>
                                    </p:anim>
                                    <p:anim calcmode="lin" valueType="num">
                                      <p:cBhvr additive="base">
                                        <p:cTn id="36"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42" presetClass="entr" presetSubtype="0" fill="hold" nodeType="clickEffect">
                                  <p:stCondLst>
                                    <p:cond delay="0"/>
                                  </p:stCondLst>
                                  <p:childTnLst>
                                    <p:set>
                                      <p:cBhvr>
                                        <p:cTn id="40" dur="1" fill="hold">
                                          <p:stCondLst>
                                            <p:cond delay="0"/>
                                          </p:stCondLst>
                                        </p:cTn>
                                        <p:tgtEl>
                                          <p:spTgt spid="18"/>
                                        </p:tgtEl>
                                        <p:attrNameLst>
                                          <p:attrName>style.visibility</p:attrName>
                                        </p:attrNameLst>
                                      </p:cBhvr>
                                      <p:to>
                                        <p:strVal val="visible"/>
                                      </p:to>
                                    </p:set>
                                    <p:animEffect transition="in" filter="fade">
                                      <p:cBhvr>
                                        <p:cTn id="41" dur="1000"/>
                                        <p:tgtEl>
                                          <p:spTgt spid="18"/>
                                        </p:tgtEl>
                                      </p:cBhvr>
                                    </p:animEffect>
                                    <p:anim calcmode="lin" valueType="num">
                                      <p:cBhvr>
                                        <p:cTn id="42" dur="1000" fill="hold"/>
                                        <p:tgtEl>
                                          <p:spTgt spid="18"/>
                                        </p:tgtEl>
                                        <p:attrNameLst>
                                          <p:attrName>ppt_x</p:attrName>
                                        </p:attrNameLst>
                                      </p:cBhvr>
                                      <p:tavLst>
                                        <p:tav tm="0">
                                          <p:val>
                                            <p:strVal val="#ppt_x"/>
                                          </p:val>
                                        </p:tav>
                                        <p:tav tm="100000">
                                          <p:val>
                                            <p:strVal val="#ppt_x"/>
                                          </p:val>
                                        </p:tav>
                                      </p:tavLst>
                                    </p:anim>
                                    <p:anim calcmode="lin" valueType="num">
                                      <p:cBhvr>
                                        <p:cTn id="43"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2" presetClass="entr" presetSubtype="4" fill="hold" nodeType="clickEffect">
                                  <p:stCondLst>
                                    <p:cond delay="0"/>
                                  </p:stCondLst>
                                  <p:childTnLst>
                                    <p:set>
                                      <p:cBhvr>
                                        <p:cTn id="47" dur="1" fill="hold">
                                          <p:stCondLst>
                                            <p:cond delay="0"/>
                                          </p:stCondLst>
                                        </p:cTn>
                                        <p:tgtEl>
                                          <p:spTgt spid="20"/>
                                        </p:tgtEl>
                                        <p:attrNameLst>
                                          <p:attrName>style.visibility</p:attrName>
                                        </p:attrNameLst>
                                      </p:cBhvr>
                                      <p:to>
                                        <p:strVal val="visible"/>
                                      </p:to>
                                    </p:set>
                                    <p:anim calcmode="lin" valueType="num">
                                      <p:cBhvr additive="base">
                                        <p:cTn id="48" dur="500" fill="hold"/>
                                        <p:tgtEl>
                                          <p:spTgt spid="20"/>
                                        </p:tgtEl>
                                        <p:attrNameLst>
                                          <p:attrName>ppt_x</p:attrName>
                                        </p:attrNameLst>
                                      </p:cBhvr>
                                      <p:tavLst>
                                        <p:tav tm="0">
                                          <p:val>
                                            <p:strVal val="#ppt_x"/>
                                          </p:val>
                                        </p:tav>
                                        <p:tav tm="100000">
                                          <p:val>
                                            <p:strVal val="#ppt_x"/>
                                          </p:val>
                                        </p:tav>
                                      </p:tavLst>
                                    </p:anim>
                                    <p:anim calcmode="lin" valueType="num">
                                      <p:cBhvr additive="base">
                                        <p:cTn id="49"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50" fill="hold">
                      <p:stCondLst>
                        <p:cond delay="indefinite"/>
                      </p:stCondLst>
                      <p:childTnLst>
                        <p:par>
                          <p:cTn id="51" fill="hold">
                            <p:stCondLst>
                              <p:cond delay="0"/>
                            </p:stCondLst>
                            <p:childTnLst>
                              <p:par>
                                <p:cTn id="52" presetID="2" presetClass="entr" presetSubtype="4" fill="hold" nodeType="clickEffect">
                                  <p:stCondLst>
                                    <p:cond delay="0"/>
                                  </p:stCondLst>
                                  <p:childTnLst>
                                    <p:set>
                                      <p:cBhvr>
                                        <p:cTn id="53" dur="1" fill="hold">
                                          <p:stCondLst>
                                            <p:cond delay="0"/>
                                          </p:stCondLst>
                                        </p:cTn>
                                        <p:tgtEl>
                                          <p:spTgt spid="22"/>
                                        </p:tgtEl>
                                        <p:attrNameLst>
                                          <p:attrName>style.visibility</p:attrName>
                                        </p:attrNameLst>
                                      </p:cBhvr>
                                      <p:to>
                                        <p:strVal val="visible"/>
                                      </p:to>
                                    </p:set>
                                    <p:anim calcmode="lin" valueType="num">
                                      <p:cBhvr additive="base">
                                        <p:cTn id="54" dur="500" fill="hold"/>
                                        <p:tgtEl>
                                          <p:spTgt spid="22"/>
                                        </p:tgtEl>
                                        <p:attrNameLst>
                                          <p:attrName>ppt_x</p:attrName>
                                        </p:attrNameLst>
                                      </p:cBhvr>
                                      <p:tavLst>
                                        <p:tav tm="0">
                                          <p:val>
                                            <p:strVal val="#ppt_x"/>
                                          </p:val>
                                        </p:tav>
                                        <p:tav tm="100000">
                                          <p:val>
                                            <p:strVal val="#ppt_x"/>
                                          </p:val>
                                        </p:tav>
                                      </p:tavLst>
                                    </p:anim>
                                    <p:anim calcmode="lin" valueType="num">
                                      <p:cBhvr additive="base">
                                        <p:cTn id="55"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56" fill="hold">
                      <p:stCondLst>
                        <p:cond delay="indefinite"/>
                      </p:stCondLst>
                      <p:childTnLst>
                        <p:par>
                          <p:cTn id="57" fill="hold">
                            <p:stCondLst>
                              <p:cond delay="0"/>
                            </p:stCondLst>
                            <p:childTnLst>
                              <p:par>
                                <p:cTn id="58" presetID="22" presetClass="entr" presetSubtype="4" fill="hold" grpId="0" nodeType="clickEffect">
                                  <p:stCondLst>
                                    <p:cond delay="0"/>
                                  </p:stCondLst>
                                  <p:childTnLst>
                                    <p:set>
                                      <p:cBhvr>
                                        <p:cTn id="59" dur="1" fill="hold">
                                          <p:stCondLst>
                                            <p:cond delay="0"/>
                                          </p:stCondLst>
                                        </p:cTn>
                                        <p:tgtEl>
                                          <p:spTgt spid="10"/>
                                        </p:tgtEl>
                                        <p:attrNameLst>
                                          <p:attrName>style.visibility</p:attrName>
                                        </p:attrNameLst>
                                      </p:cBhvr>
                                      <p:to>
                                        <p:strVal val="visible"/>
                                      </p:to>
                                    </p:set>
                                    <p:animEffect transition="in" filter="wipe(down)">
                                      <p:cBhvr>
                                        <p:cTn id="60" dur="500"/>
                                        <p:tgtEl>
                                          <p:spTgt spid="10"/>
                                        </p:tgtEl>
                                      </p:cBhvr>
                                    </p:animEffect>
                                  </p:childTnLst>
                                </p:cTn>
                              </p:par>
                            </p:childTnLst>
                          </p:cTn>
                        </p:par>
                      </p:childTnLst>
                    </p:cTn>
                  </p:par>
                  <p:par>
                    <p:cTn id="61" fill="hold">
                      <p:stCondLst>
                        <p:cond delay="indefinite"/>
                      </p:stCondLst>
                      <p:childTnLst>
                        <p:par>
                          <p:cTn id="62" fill="hold">
                            <p:stCondLst>
                              <p:cond delay="0"/>
                            </p:stCondLst>
                            <p:childTnLst>
                              <p:par>
                                <p:cTn id="63" presetID="42" presetClass="entr" presetSubtype="0" fill="hold" grpId="0" nodeType="clickEffect">
                                  <p:stCondLst>
                                    <p:cond delay="0"/>
                                  </p:stCondLst>
                                  <p:childTnLst>
                                    <p:set>
                                      <p:cBhvr>
                                        <p:cTn id="64" dur="1" fill="hold">
                                          <p:stCondLst>
                                            <p:cond delay="0"/>
                                          </p:stCondLst>
                                        </p:cTn>
                                        <p:tgtEl>
                                          <p:spTgt spid="29"/>
                                        </p:tgtEl>
                                        <p:attrNameLst>
                                          <p:attrName>style.visibility</p:attrName>
                                        </p:attrNameLst>
                                      </p:cBhvr>
                                      <p:to>
                                        <p:strVal val="visible"/>
                                      </p:to>
                                    </p:set>
                                    <p:animEffect transition="in" filter="fade">
                                      <p:cBhvr>
                                        <p:cTn id="65" dur="1000"/>
                                        <p:tgtEl>
                                          <p:spTgt spid="29"/>
                                        </p:tgtEl>
                                      </p:cBhvr>
                                    </p:animEffect>
                                    <p:anim calcmode="lin" valueType="num">
                                      <p:cBhvr>
                                        <p:cTn id="66" dur="1000" fill="hold"/>
                                        <p:tgtEl>
                                          <p:spTgt spid="29"/>
                                        </p:tgtEl>
                                        <p:attrNameLst>
                                          <p:attrName>ppt_x</p:attrName>
                                        </p:attrNameLst>
                                      </p:cBhvr>
                                      <p:tavLst>
                                        <p:tav tm="0">
                                          <p:val>
                                            <p:strVal val="#ppt_x"/>
                                          </p:val>
                                        </p:tav>
                                        <p:tav tm="100000">
                                          <p:val>
                                            <p:strVal val="#ppt_x"/>
                                          </p:val>
                                        </p:tav>
                                      </p:tavLst>
                                    </p:anim>
                                    <p:anim calcmode="lin" valueType="num">
                                      <p:cBhvr>
                                        <p:cTn id="67" dur="1000" fill="hold"/>
                                        <p:tgtEl>
                                          <p:spTgt spid="29"/>
                                        </p:tgtEl>
                                        <p:attrNameLst>
                                          <p:attrName>ppt_y</p:attrName>
                                        </p:attrNameLst>
                                      </p:cBhvr>
                                      <p:tavLst>
                                        <p:tav tm="0">
                                          <p:val>
                                            <p:strVal val="#ppt_y+.1"/>
                                          </p:val>
                                        </p:tav>
                                        <p:tav tm="100000">
                                          <p:val>
                                            <p:strVal val="#ppt_y"/>
                                          </p:val>
                                        </p:tav>
                                      </p:tavLst>
                                    </p:anim>
                                  </p:childTnLst>
                                </p:cTn>
                              </p:par>
                            </p:childTnLst>
                          </p:cTn>
                        </p:par>
                      </p:childTnLst>
                    </p:cTn>
                  </p:par>
                  <p:par>
                    <p:cTn id="68" fill="hold">
                      <p:stCondLst>
                        <p:cond delay="indefinite"/>
                      </p:stCondLst>
                      <p:childTnLst>
                        <p:par>
                          <p:cTn id="69" fill="hold">
                            <p:stCondLst>
                              <p:cond delay="0"/>
                            </p:stCondLst>
                            <p:childTnLst>
                              <p:par>
                                <p:cTn id="70" presetID="42" presetClass="entr" presetSubtype="0" fill="hold" nodeType="clickEffect">
                                  <p:stCondLst>
                                    <p:cond delay="0"/>
                                  </p:stCondLst>
                                  <p:childTnLst>
                                    <p:set>
                                      <p:cBhvr>
                                        <p:cTn id="71" dur="1" fill="hold">
                                          <p:stCondLst>
                                            <p:cond delay="0"/>
                                          </p:stCondLst>
                                        </p:cTn>
                                        <p:tgtEl>
                                          <p:spTgt spid="25"/>
                                        </p:tgtEl>
                                        <p:attrNameLst>
                                          <p:attrName>style.visibility</p:attrName>
                                        </p:attrNameLst>
                                      </p:cBhvr>
                                      <p:to>
                                        <p:strVal val="visible"/>
                                      </p:to>
                                    </p:set>
                                    <p:animEffect transition="in" filter="fade">
                                      <p:cBhvr>
                                        <p:cTn id="72" dur="1000"/>
                                        <p:tgtEl>
                                          <p:spTgt spid="25"/>
                                        </p:tgtEl>
                                      </p:cBhvr>
                                    </p:animEffect>
                                    <p:anim calcmode="lin" valueType="num">
                                      <p:cBhvr>
                                        <p:cTn id="73" dur="1000" fill="hold"/>
                                        <p:tgtEl>
                                          <p:spTgt spid="25"/>
                                        </p:tgtEl>
                                        <p:attrNameLst>
                                          <p:attrName>ppt_x</p:attrName>
                                        </p:attrNameLst>
                                      </p:cBhvr>
                                      <p:tavLst>
                                        <p:tav tm="0">
                                          <p:val>
                                            <p:strVal val="#ppt_x"/>
                                          </p:val>
                                        </p:tav>
                                        <p:tav tm="100000">
                                          <p:val>
                                            <p:strVal val="#ppt_x"/>
                                          </p:val>
                                        </p:tav>
                                      </p:tavLst>
                                    </p:anim>
                                    <p:anim calcmode="lin" valueType="num">
                                      <p:cBhvr>
                                        <p:cTn id="74" dur="1000" fill="hold"/>
                                        <p:tgtEl>
                                          <p:spTgt spid="25"/>
                                        </p:tgtEl>
                                        <p:attrNameLst>
                                          <p:attrName>ppt_y</p:attrName>
                                        </p:attrNameLst>
                                      </p:cBhvr>
                                      <p:tavLst>
                                        <p:tav tm="0">
                                          <p:val>
                                            <p:strVal val="#ppt_y+.1"/>
                                          </p:val>
                                        </p:tav>
                                        <p:tav tm="100000">
                                          <p:val>
                                            <p:strVal val="#ppt_y"/>
                                          </p:val>
                                        </p:tav>
                                      </p:tavLst>
                                    </p:anim>
                                  </p:childTnLst>
                                </p:cTn>
                              </p:par>
                              <p:par>
                                <p:cTn id="75" presetID="42" presetClass="entr" presetSubtype="0" fill="hold" nodeType="withEffect">
                                  <p:stCondLst>
                                    <p:cond delay="0"/>
                                  </p:stCondLst>
                                  <p:childTnLst>
                                    <p:set>
                                      <p:cBhvr>
                                        <p:cTn id="76" dur="1" fill="hold">
                                          <p:stCondLst>
                                            <p:cond delay="0"/>
                                          </p:stCondLst>
                                        </p:cTn>
                                        <p:tgtEl>
                                          <p:spTgt spid="27"/>
                                        </p:tgtEl>
                                        <p:attrNameLst>
                                          <p:attrName>style.visibility</p:attrName>
                                        </p:attrNameLst>
                                      </p:cBhvr>
                                      <p:to>
                                        <p:strVal val="visible"/>
                                      </p:to>
                                    </p:set>
                                    <p:animEffect transition="in" filter="fade">
                                      <p:cBhvr>
                                        <p:cTn id="77" dur="1000"/>
                                        <p:tgtEl>
                                          <p:spTgt spid="27"/>
                                        </p:tgtEl>
                                      </p:cBhvr>
                                    </p:animEffect>
                                    <p:anim calcmode="lin" valueType="num">
                                      <p:cBhvr>
                                        <p:cTn id="78" dur="1000" fill="hold"/>
                                        <p:tgtEl>
                                          <p:spTgt spid="27"/>
                                        </p:tgtEl>
                                        <p:attrNameLst>
                                          <p:attrName>ppt_x</p:attrName>
                                        </p:attrNameLst>
                                      </p:cBhvr>
                                      <p:tavLst>
                                        <p:tav tm="0">
                                          <p:val>
                                            <p:strVal val="#ppt_x"/>
                                          </p:val>
                                        </p:tav>
                                        <p:tav tm="100000">
                                          <p:val>
                                            <p:strVal val="#ppt_x"/>
                                          </p:val>
                                        </p:tav>
                                      </p:tavLst>
                                    </p:anim>
                                    <p:anim calcmode="lin" valueType="num">
                                      <p:cBhvr>
                                        <p:cTn id="79"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par>
                    <p:cTn id="80" fill="hold">
                      <p:stCondLst>
                        <p:cond delay="indefinite"/>
                      </p:stCondLst>
                      <p:childTnLst>
                        <p:par>
                          <p:cTn id="81" fill="hold">
                            <p:stCondLst>
                              <p:cond delay="0"/>
                            </p:stCondLst>
                            <p:childTnLst>
                              <p:par>
                                <p:cTn id="82" presetID="42" presetClass="entr" presetSubtype="0" fill="hold" grpId="0" nodeType="clickEffect">
                                  <p:stCondLst>
                                    <p:cond delay="0"/>
                                  </p:stCondLst>
                                  <p:childTnLst>
                                    <p:set>
                                      <p:cBhvr>
                                        <p:cTn id="83" dur="1" fill="hold">
                                          <p:stCondLst>
                                            <p:cond delay="0"/>
                                          </p:stCondLst>
                                        </p:cTn>
                                        <p:tgtEl>
                                          <p:spTgt spid="24"/>
                                        </p:tgtEl>
                                        <p:attrNameLst>
                                          <p:attrName>style.visibility</p:attrName>
                                        </p:attrNameLst>
                                      </p:cBhvr>
                                      <p:to>
                                        <p:strVal val="visible"/>
                                      </p:to>
                                    </p:set>
                                    <p:animEffect transition="in" filter="fade">
                                      <p:cBhvr>
                                        <p:cTn id="84" dur="1000"/>
                                        <p:tgtEl>
                                          <p:spTgt spid="24"/>
                                        </p:tgtEl>
                                      </p:cBhvr>
                                    </p:animEffect>
                                    <p:anim calcmode="lin" valueType="num">
                                      <p:cBhvr>
                                        <p:cTn id="85" dur="1000" fill="hold"/>
                                        <p:tgtEl>
                                          <p:spTgt spid="24"/>
                                        </p:tgtEl>
                                        <p:attrNameLst>
                                          <p:attrName>ppt_x</p:attrName>
                                        </p:attrNameLst>
                                      </p:cBhvr>
                                      <p:tavLst>
                                        <p:tav tm="0">
                                          <p:val>
                                            <p:strVal val="#ppt_x"/>
                                          </p:val>
                                        </p:tav>
                                        <p:tav tm="100000">
                                          <p:val>
                                            <p:strVal val="#ppt_x"/>
                                          </p:val>
                                        </p:tav>
                                      </p:tavLst>
                                    </p:anim>
                                    <p:anim calcmode="lin" valueType="num">
                                      <p:cBhvr>
                                        <p:cTn id="86"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42" presetClass="entr" presetSubtype="0" fill="hold" grpId="0" nodeType="clickEffect">
                                  <p:stCondLst>
                                    <p:cond delay="0"/>
                                  </p:stCondLst>
                                  <p:childTnLst>
                                    <p:set>
                                      <p:cBhvr>
                                        <p:cTn id="90" dur="1" fill="hold">
                                          <p:stCondLst>
                                            <p:cond delay="0"/>
                                          </p:stCondLst>
                                        </p:cTn>
                                        <p:tgtEl>
                                          <p:spTgt spid="26"/>
                                        </p:tgtEl>
                                        <p:attrNameLst>
                                          <p:attrName>style.visibility</p:attrName>
                                        </p:attrNameLst>
                                      </p:cBhvr>
                                      <p:to>
                                        <p:strVal val="visible"/>
                                      </p:to>
                                    </p:set>
                                    <p:animEffect transition="in" filter="fade">
                                      <p:cBhvr>
                                        <p:cTn id="91" dur="1000"/>
                                        <p:tgtEl>
                                          <p:spTgt spid="26"/>
                                        </p:tgtEl>
                                      </p:cBhvr>
                                    </p:animEffect>
                                    <p:anim calcmode="lin" valueType="num">
                                      <p:cBhvr>
                                        <p:cTn id="92" dur="1000" fill="hold"/>
                                        <p:tgtEl>
                                          <p:spTgt spid="26"/>
                                        </p:tgtEl>
                                        <p:attrNameLst>
                                          <p:attrName>ppt_x</p:attrName>
                                        </p:attrNameLst>
                                      </p:cBhvr>
                                      <p:tavLst>
                                        <p:tav tm="0">
                                          <p:val>
                                            <p:strVal val="#ppt_x"/>
                                          </p:val>
                                        </p:tav>
                                        <p:tav tm="100000">
                                          <p:val>
                                            <p:strVal val="#ppt_x"/>
                                          </p:val>
                                        </p:tav>
                                      </p:tavLst>
                                    </p:anim>
                                    <p:anim calcmode="lin" valueType="num">
                                      <p:cBhvr>
                                        <p:cTn id="93"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94" fill="hold">
                      <p:stCondLst>
                        <p:cond delay="indefinite"/>
                      </p:stCondLst>
                      <p:childTnLst>
                        <p:par>
                          <p:cTn id="95" fill="hold">
                            <p:stCondLst>
                              <p:cond delay="0"/>
                            </p:stCondLst>
                            <p:childTnLst>
                              <p:par>
                                <p:cTn id="96" presetID="42" presetClass="entr" presetSubtype="0" fill="hold" grpId="0" nodeType="clickEffect">
                                  <p:stCondLst>
                                    <p:cond delay="0"/>
                                  </p:stCondLst>
                                  <p:childTnLst>
                                    <p:set>
                                      <p:cBhvr>
                                        <p:cTn id="97" dur="1" fill="hold">
                                          <p:stCondLst>
                                            <p:cond delay="0"/>
                                          </p:stCondLst>
                                        </p:cTn>
                                        <p:tgtEl>
                                          <p:spTgt spid="30"/>
                                        </p:tgtEl>
                                        <p:attrNameLst>
                                          <p:attrName>style.visibility</p:attrName>
                                        </p:attrNameLst>
                                      </p:cBhvr>
                                      <p:to>
                                        <p:strVal val="visible"/>
                                      </p:to>
                                    </p:set>
                                    <p:animEffect transition="in" filter="fade">
                                      <p:cBhvr>
                                        <p:cTn id="98" dur="1000"/>
                                        <p:tgtEl>
                                          <p:spTgt spid="30"/>
                                        </p:tgtEl>
                                      </p:cBhvr>
                                    </p:animEffect>
                                    <p:anim calcmode="lin" valueType="num">
                                      <p:cBhvr>
                                        <p:cTn id="99" dur="1000" fill="hold"/>
                                        <p:tgtEl>
                                          <p:spTgt spid="30"/>
                                        </p:tgtEl>
                                        <p:attrNameLst>
                                          <p:attrName>ppt_x</p:attrName>
                                        </p:attrNameLst>
                                      </p:cBhvr>
                                      <p:tavLst>
                                        <p:tav tm="0">
                                          <p:val>
                                            <p:strVal val="#ppt_x"/>
                                          </p:val>
                                        </p:tav>
                                        <p:tav tm="100000">
                                          <p:val>
                                            <p:strVal val="#ppt_x"/>
                                          </p:val>
                                        </p:tav>
                                      </p:tavLst>
                                    </p:anim>
                                    <p:anim calcmode="lin" valueType="num">
                                      <p:cBhvr>
                                        <p:cTn id="100"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9" grpId="0"/>
      <p:bldP spid="10" grpId="0" animBg="1"/>
      <p:bldP spid="23" grpId="0"/>
      <p:bldP spid="24" grpId="0" animBg="1"/>
      <p:bldP spid="29" grpId="0"/>
      <p:bldP spid="26" grpId="0"/>
      <p:bldP spid="30"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lowchart: Multidocument 3"/>
          <p:cNvSpPr/>
          <p:nvPr/>
        </p:nvSpPr>
        <p:spPr>
          <a:xfrm>
            <a:off x="430802" y="2658912"/>
            <a:ext cx="3528392" cy="1800200"/>
          </a:xfrm>
          <a:prstGeom prst="flowChartMultidocument">
            <a:avLst/>
          </a:prstGeom>
          <a:solidFill>
            <a:schemeClr val="accent2">
              <a:lumMod val="50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a:ea typeface="+mn-ea"/>
                <a:cs typeface="+mn-cs"/>
              </a:rPr>
              <a:t>FUNGSI</a:t>
            </a:r>
            <a:r>
              <a:rPr kumimoji="0" lang="en-US" sz="2400" b="0" i="0" u="none" strike="noStrike" kern="1200" cap="none" spc="0" normalizeH="0" noProof="0" dirty="0">
                <a:ln>
                  <a:noFill/>
                </a:ln>
                <a:solidFill>
                  <a:srgbClr val="FFFFFF"/>
                </a:solidFill>
                <a:effectLst/>
                <a:uLnTx/>
                <a:uFillTx/>
                <a:latin typeface="Arial"/>
                <a:ea typeface="+mn-ea"/>
                <a:cs typeface="+mn-cs"/>
              </a:rPr>
              <a:t> TEORI</a:t>
            </a:r>
            <a:endParaRPr kumimoji="0" lang="en-US" sz="2400" b="0" i="0" u="none" strike="noStrike" kern="1200" cap="none" spc="0" normalizeH="0" baseline="0" noProof="0" dirty="0">
              <a:ln>
                <a:noFill/>
              </a:ln>
              <a:solidFill>
                <a:srgbClr val="FFFFFF"/>
              </a:solidFill>
              <a:effectLst/>
              <a:uLnTx/>
              <a:uFillTx/>
              <a:latin typeface="Arial"/>
              <a:ea typeface="+mn-ea"/>
              <a:cs typeface="+mn-cs"/>
            </a:endParaRPr>
          </a:p>
        </p:txBody>
      </p:sp>
      <p:sp>
        <p:nvSpPr>
          <p:cNvPr id="5" name="Flowchart: Document 4"/>
          <p:cNvSpPr/>
          <p:nvPr/>
        </p:nvSpPr>
        <p:spPr>
          <a:xfrm>
            <a:off x="5349740" y="476672"/>
            <a:ext cx="3024336" cy="1584176"/>
          </a:xfrm>
          <a:prstGeom prst="flowChartDocument">
            <a:avLst/>
          </a:prstGeom>
          <a:solidFill>
            <a:srgbClr val="C00000"/>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600"/>
              </a:spcBef>
              <a:spcAft>
                <a:spcPts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Arial"/>
                <a:ea typeface="+mn-ea"/>
                <a:cs typeface="+mn-cs"/>
              </a:rPr>
              <a:t> </a:t>
            </a:r>
          </a:p>
          <a:p>
            <a:pPr marL="0" marR="0" lvl="0" indent="0" algn="ctr" defTabSz="914400" rtl="0" eaLnBrk="1" fontAlgn="auto" latinLnBrk="0" hangingPunct="1">
              <a:lnSpc>
                <a:spcPct val="100000"/>
              </a:lnSpc>
              <a:spcBef>
                <a:spcPts val="60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a:ea typeface="+mn-ea"/>
                <a:cs typeface="+mn-cs"/>
              </a:rPr>
              <a:t>EXPLAIN</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6" name="Flowchart: Document 5"/>
          <p:cNvSpPr/>
          <p:nvPr/>
        </p:nvSpPr>
        <p:spPr>
          <a:xfrm>
            <a:off x="5320910" y="2708920"/>
            <a:ext cx="3024336" cy="1584176"/>
          </a:xfrm>
          <a:prstGeom prst="flowChartDocument">
            <a:avLst/>
          </a:prstGeom>
          <a:solidFill>
            <a:srgbClr val="7030A0"/>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a:ea typeface="+mn-ea"/>
                <a:cs typeface="+mn-cs"/>
              </a:rPr>
              <a:t>PREDICTION</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7" name="Flowchart: Document 6"/>
          <p:cNvSpPr/>
          <p:nvPr/>
        </p:nvSpPr>
        <p:spPr>
          <a:xfrm>
            <a:off x="5292080" y="4869160"/>
            <a:ext cx="3024336" cy="1584176"/>
          </a:xfrm>
          <a:prstGeom prst="flowChartDocument">
            <a:avLst/>
          </a:prstGeom>
          <a:solidFill>
            <a:schemeClr val="accent1">
              <a:lumMod val="50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a:ea typeface="+mn-ea"/>
                <a:cs typeface="+mn-cs"/>
              </a:rPr>
              <a:t>CONTROL</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9" name="Isosceles Triangle 8"/>
          <p:cNvSpPr/>
          <p:nvPr/>
        </p:nvSpPr>
        <p:spPr>
          <a:xfrm rot="16200000">
            <a:off x="1613614" y="3092962"/>
            <a:ext cx="5772756" cy="648072"/>
          </a:xfrm>
          <a:prstGeom prst="triangle">
            <a:avLst>
              <a:gd name="adj" fmla="val 49195"/>
            </a:avLst>
          </a:prstGeo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0" name="Rectangle 9"/>
          <p:cNvSpPr/>
          <p:nvPr/>
        </p:nvSpPr>
        <p:spPr>
          <a:xfrm>
            <a:off x="4932040" y="530620"/>
            <a:ext cx="216024" cy="5772756"/>
          </a:xfrm>
          <a:prstGeom prst="rect">
            <a:avLst/>
          </a:prstGeo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21278498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1)">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1"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1000" fill="hold"/>
                                        <p:tgtEl>
                                          <p:spTgt spid="9"/>
                                        </p:tgtEl>
                                        <p:attrNameLst>
                                          <p:attrName>ppt_w</p:attrName>
                                        </p:attrNameLst>
                                      </p:cBhvr>
                                      <p:tavLst>
                                        <p:tav tm="0">
                                          <p:val>
                                            <p:fltVal val="0"/>
                                          </p:val>
                                        </p:tav>
                                        <p:tav tm="100000">
                                          <p:val>
                                            <p:strVal val="#ppt_w"/>
                                          </p:val>
                                        </p:tav>
                                      </p:tavLst>
                                    </p:anim>
                                    <p:anim calcmode="lin" valueType="num">
                                      <p:cBhvr>
                                        <p:cTn id="13" dur="1000" fill="hold"/>
                                        <p:tgtEl>
                                          <p:spTgt spid="9"/>
                                        </p:tgtEl>
                                        <p:attrNameLst>
                                          <p:attrName>ppt_h</p:attrName>
                                        </p:attrNameLst>
                                      </p:cBhvr>
                                      <p:tavLst>
                                        <p:tav tm="0">
                                          <p:val>
                                            <p:fltVal val="0"/>
                                          </p:val>
                                        </p:tav>
                                        <p:tav tm="100000">
                                          <p:val>
                                            <p:strVal val="#ppt_h"/>
                                          </p:val>
                                        </p:tav>
                                      </p:tavLst>
                                    </p:anim>
                                    <p:anim calcmode="lin" valueType="num">
                                      <p:cBhvr>
                                        <p:cTn id="14" dur="1000" fill="hold"/>
                                        <p:tgtEl>
                                          <p:spTgt spid="9"/>
                                        </p:tgtEl>
                                        <p:attrNameLst>
                                          <p:attrName>style.rotation</p:attrName>
                                        </p:attrNameLst>
                                      </p:cBhvr>
                                      <p:tavLst>
                                        <p:tav tm="0">
                                          <p:val>
                                            <p:fltVal val="90"/>
                                          </p:val>
                                        </p:tav>
                                        <p:tav tm="100000">
                                          <p:val>
                                            <p:fltVal val="0"/>
                                          </p:val>
                                        </p:tav>
                                      </p:tavLst>
                                    </p:anim>
                                    <p:animEffect transition="in" filter="fade">
                                      <p:cBhvr>
                                        <p:cTn id="15" dur="1000"/>
                                        <p:tgtEl>
                                          <p:spTgt spid="9"/>
                                        </p:tgtEl>
                                      </p:cBhvr>
                                    </p:animEffect>
                                  </p:childTnLst>
                                </p:cTn>
                              </p:par>
                              <p:par>
                                <p:cTn id="16" presetID="31" presetClass="entr" presetSubtype="0"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p:cTn id="18" dur="1000" fill="hold"/>
                                        <p:tgtEl>
                                          <p:spTgt spid="10"/>
                                        </p:tgtEl>
                                        <p:attrNameLst>
                                          <p:attrName>ppt_w</p:attrName>
                                        </p:attrNameLst>
                                      </p:cBhvr>
                                      <p:tavLst>
                                        <p:tav tm="0">
                                          <p:val>
                                            <p:fltVal val="0"/>
                                          </p:val>
                                        </p:tav>
                                        <p:tav tm="100000">
                                          <p:val>
                                            <p:strVal val="#ppt_w"/>
                                          </p:val>
                                        </p:tav>
                                      </p:tavLst>
                                    </p:anim>
                                    <p:anim calcmode="lin" valueType="num">
                                      <p:cBhvr>
                                        <p:cTn id="19" dur="1000" fill="hold"/>
                                        <p:tgtEl>
                                          <p:spTgt spid="10"/>
                                        </p:tgtEl>
                                        <p:attrNameLst>
                                          <p:attrName>ppt_h</p:attrName>
                                        </p:attrNameLst>
                                      </p:cBhvr>
                                      <p:tavLst>
                                        <p:tav tm="0">
                                          <p:val>
                                            <p:fltVal val="0"/>
                                          </p:val>
                                        </p:tav>
                                        <p:tav tm="100000">
                                          <p:val>
                                            <p:strVal val="#ppt_h"/>
                                          </p:val>
                                        </p:tav>
                                      </p:tavLst>
                                    </p:anim>
                                    <p:anim calcmode="lin" valueType="num">
                                      <p:cBhvr>
                                        <p:cTn id="20" dur="1000" fill="hold"/>
                                        <p:tgtEl>
                                          <p:spTgt spid="10"/>
                                        </p:tgtEl>
                                        <p:attrNameLst>
                                          <p:attrName>style.rotation</p:attrName>
                                        </p:attrNameLst>
                                      </p:cBhvr>
                                      <p:tavLst>
                                        <p:tav tm="0">
                                          <p:val>
                                            <p:fltVal val="90"/>
                                          </p:val>
                                        </p:tav>
                                        <p:tav tm="100000">
                                          <p:val>
                                            <p:fltVal val="0"/>
                                          </p:val>
                                        </p:tav>
                                      </p:tavLst>
                                    </p:anim>
                                    <p:animEffect transition="in" filter="fade">
                                      <p:cBhvr>
                                        <p:cTn id="21" dur="1000"/>
                                        <p:tgtEl>
                                          <p:spTgt spid="10"/>
                                        </p:tgtEl>
                                      </p:cBhvr>
                                    </p:animEffect>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grpId="0" nodeType="clickEffect">
                                  <p:stCondLst>
                                    <p:cond delay="0"/>
                                  </p:stCondLst>
                                  <p:childTnLst>
                                    <p:set>
                                      <p:cBhvr>
                                        <p:cTn id="25" dur="1" fill="hold">
                                          <p:stCondLst>
                                            <p:cond delay="0"/>
                                          </p:stCondLst>
                                        </p:cTn>
                                        <p:tgtEl>
                                          <p:spTgt spid="5"/>
                                        </p:tgtEl>
                                        <p:attrNameLst>
                                          <p:attrName>style.visibility</p:attrName>
                                        </p:attrNameLst>
                                      </p:cBhvr>
                                      <p:to>
                                        <p:strVal val="visible"/>
                                      </p:to>
                                    </p:set>
                                    <p:anim calcmode="lin" valueType="num">
                                      <p:cBhvr additive="base">
                                        <p:cTn id="26" dur="500" fill="hold"/>
                                        <p:tgtEl>
                                          <p:spTgt spid="5"/>
                                        </p:tgtEl>
                                        <p:attrNameLst>
                                          <p:attrName>ppt_x</p:attrName>
                                        </p:attrNameLst>
                                      </p:cBhvr>
                                      <p:tavLst>
                                        <p:tav tm="0">
                                          <p:val>
                                            <p:strVal val="#ppt_x"/>
                                          </p:val>
                                        </p:tav>
                                        <p:tav tm="100000">
                                          <p:val>
                                            <p:strVal val="#ppt_x"/>
                                          </p:val>
                                        </p:tav>
                                      </p:tavLst>
                                    </p:anim>
                                    <p:anim calcmode="lin" valueType="num">
                                      <p:cBhvr additive="base">
                                        <p:cTn id="27"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 presetClass="entr" presetSubtype="4" fill="hold" grpId="0" nodeType="click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additive="base">
                                        <p:cTn id="32" dur="500" fill="hold"/>
                                        <p:tgtEl>
                                          <p:spTgt spid="6"/>
                                        </p:tgtEl>
                                        <p:attrNameLst>
                                          <p:attrName>ppt_x</p:attrName>
                                        </p:attrNameLst>
                                      </p:cBhvr>
                                      <p:tavLst>
                                        <p:tav tm="0">
                                          <p:val>
                                            <p:strVal val="#ppt_x"/>
                                          </p:val>
                                        </p:tav>
                                        <p:tav tm="100000">
                                          <p:val>
                                            <p:strVal val="#ppt_x"/>
                                          </p:val>
                                        </p:tav>
                                      </p:tavLst>
                                    </p:anim>
                                    <p:anim calcmode="lin" valueType="num">
                                      <p:cBhvr additive="base">
                                        <p:cTn id="33"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additive="base">
                                        <p:cTn id="38" dur="500" fill="hold"/>
                                        <p:tgtEl>
                                          <p:spTgt spid="7"/>
                                        </p:tgtEl>
                                        <p:attrNameLst>
                                          <p:attrName>ppt_x</p:attrName>
                                        </p:attrNameLst>
                                      </p:cBhvr>
                                      <p:tavLst>
                                        <p:tav tm="0">
                                          <p:val>
                                            <p:strVal val="#ppt_x"/>
                                          </p:val>
                                        </p:tav>
                                        <p:tav tm="100000">
                                          <p:val>
                                            <p:strVal val="#ppt_x"/>
                                          </p:val>
                                        </p:tav>
                                      </p:tavLst>
                                    </p:anim>
                                    <p:anim calcmode="lin" valueType="num">
                                      <p:cBhvr additive="base">
                                        <p:cTn id="39"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9" grpId="0" animBg="1"/>
      <p:bldP spid="10"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473AED47-9A20-4201-80E6-F8E5174E2CD3}"/>
              </a:ext>
            </a:extLst>
          </p:cNvPr>
          <p:cNvSpPr/>
          <p:nvPr/>
        </p:nvSpPr>
        <p:spPr>
          <a:xfrm>
            <a:off x="1835696" y="548680"/>
            <a:ext cx="1008112" cy="864096"/>
          </a:xfrm>
          <a:prstGeom prst="rect">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D" sz="2800" dirty="0">
                <a:latin typeface="Arial Rounded MT Bold" panose="020F0704030504030204" pitchFamily="34" charset="0"/>
              </a:rPr>
              <a:t>X</a:t>
            </a:r>
          </a:p>
        </p:txBody>
      </p:sp>
      <p:sp>
        <p:nvSpPr>
          <p:cNvPr id="5" name="Rectangle 4">
            <a:extLst>
              <a:ext uri="{FF2B5EF4-FFF2-40B4-BE49-F238E27FC236}">
                <a16:creationId xmlns:a16="http://schemas.microsoft.com/office/drawing/2014/main" id="{6936BDB0-9152-4CC6-A504-CBF2A2EB1917}"/>
              </a:ext>
            </a:extLst>
          </p:cNvPr>
          <p:cNvSpPr/>
          <p:nvPr/>
        </p:nvSpPr>
        <p:spPr>
          <a:xfrm>
            <a:off x="5796138" y="574998"/>
            <a:ext cx="1008112" cy="864096"/>
          </a:xfrm>
          <a:prstGeom prst="rect">
            <a:avLst/>
          </a:prstGeom>
          <a:solidFill>
            <a:schemeClr val="accent1">
              <a:lumMod val="5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D" sz="2800" dirty="0">
                <a:latin typeface="Arial Rounded MT Bold" panose="020F0704030504030204" pitchFamily="34" charset="0"/>
              </a:rPr>
              <a:t>Y</a:t>
            </a:r>
          </a:p>
        </p:txBody>
      </p:sp>
      <p:cxnSp>
        <p:nvCxnSpPr>
          <p:cNvPr id="7" name="Straight Arrow Connector 6">
            <a:extLst>
              <a:ext uri="{FF2B5EF4-FFF2-40B4-BE49-F238E27FC236}">
                <a16:creationId xmlns:a16="http://schemas.microsoft.com/office/drawing/2014/main" id="{36753753-34D2-409F-B6C0-80620EB2111E}"/>
              </a:ext>
            </a:extLst>
          </p:cNvPr>
          <p:cNvCxnSpPr/>
          <p:nvPr/>
        </p:nvCxnSpPr>
        <p:spPr>
          <a:xfrm>
            <a:off x="3131840" y="980728"/>
            <a:ext cx="2304256" cy="0"/>
          </a:xfrm>
          <a:prstGeom prst="straightConnector1">
            <a:avLst/>
          </a:prstGeom>
          <a:ln w="57150">
            <a:tailEnd type="triangle"/>
          </a:ln>
        </p:spPr>
        <p:style>
          <a:lnRef idx="1">
            <a:schemeClr val="accent1"/>
          </a:lnRef>
          <a:fillRef idx="0">
            <a:schemeClr val="accent1"/>
          </a:fillRef>
          <a:effectRef idx="0">
            <a:schemeClr val="accent1"/>
          </a:effectRef>
          <a:fontRef idx="minor">
            <a:schemeClr val="tx1"/>
          </a:fontRef>
        </p:style>
      </p:cxnSp>
      <p:sp>
        <p:nvSpPr>
          <p:cNvPr id="8" name="Rectangle 7">
            <a:extLst>
              <a:ext uri="{FF2B5EF4-FFF2-40B4-BE49-F238E27FC236}">
                <a16:creationId xmlns:a16="http://schemas.microsoft.com/office/drawing/2014/main" id="{B07BB55B-D052-4CF2-88AB-4BFC676B5654}"/>
              </a:ext>
            </a:extLst>
          </p:cNvPr>
          <p:cNvSpPr/>
          <p:nvPr/>
        </p:nvSpPr>
        <p:spPr>
          <a:xfrm>
            <a:off x="827584" y="1844823"/>
            <a:ext cx="3024336" cy="1152123"/>
          </a:xfrm>
          <a:prstGeom prst="rect">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D" sz="2000" dirty="0" err="1">
                <a:latin typeface="Arial Rounded MT Bold" panose="020F0704030504030204" pitchFamily="34" charset="0"/>
              </a:rPr>
              <a:t>Deskrisis</a:t>
            </a:r>
            <a:r>
              <a:rPr lang="en-ID" sz="2000" dirty="0">
                <a:latin typeface="Arial Rounded MT Bold" panose="020F0704030504030204" pitchFamily="34" charset="0"/>
              </a:rPr>
              <a:t> </a:t>
            </a:r>
            <a:r>
              <a:rPr lang="en-ID" sz="2000" dirty="0" err="1">
                <a:latin typeface="Arial Rounded MT Bold" panose="020F0704030504030204" pitchFamily="34" charset="0"/>
              </a:rPr>
              <a:t>Teori</a:t>
            </a:r>
            <a:r>
              <a:rPr lang="en-ID" sz="2000" dirty="0">
                <a:latin typeface="Arial Rounded MT Bold" panose="020F0704030504030204" pitchFamily="34" charset="0"/>
              </a:rPr>
              <a:t> dan </a:t>
            </a:r>
            <a:r>
              <a:rPr lang="en-ID" sz="2000" dirty="0" err="1">
                <a:latin typeface="Arial Rounded MT Bold" panose="020F0704030504030204" pitchFamily="34" charset="0"/>
              </a:rPr>
              <a:t>Jurnal</a:t>
            </a:r>
            <a:r>
              <a:rPr lang="en-ID" sz="2000" dirty="0">
                <a:latin typeface="Arial Rounded MT Bold" panose="020F0704030504030204" pitchFamily="34" charset="0"/>
              </a:rPr>
              <a:t>, </a:t>
            </a:r>
            <a:r>
              <a:rPr lang="en-ID" sz="2000" dirty="0" err="1">
                <a:latin typeface="Arial Rounded MT Bold" panose="020F0704030504030204" pitchFamily="34" charset="0"/>
              </a:rPr>
              <a:t>pemikiran</a:t>
            </a:r>
            <a:r>
              <a:rPr lang="en-ID" sz="2000" dirty="0">
                <a:latin typeface="Arial Rounded MT Bold" panose="020F0704030504030204" pitchFamily="34" charset="0"/>
              </a:rPr>
              <a:t> </a:t>
            </a:r>
            <a:r>
              <a:rPr lang="en-ID" sz="2000" dirty="0" err="1">
                <a:latin typeface="Arial Rounded MT Bold" panose="020F0704030504030204" pitchFamily="34" charset="0"/>
              </a:rPr>
              <a:t>baru</a:t>
            </a:r>
            <a:r>
              <a:rPr lang="en-ID" sz="2000" dirty="0">
                <a:latin typeface="Arial Rounded MT Bold" panose="020F0704030504030204" pitchFamily="34" charset="0"/>
              </a:rPr>
              <a:t> </a:t>
            </a:r>
            <a:r>
              <a:rPr lang="en-ID" sz="2000" dirty="0" err="1">
                <a:latin typeface="Arial Rounded MT Bold" panose="020F0704030504030204" pitchFamily="34" charset="0"/>
              </a:rPr>
              <a:t>Variabe</a:t>
            </a:r>
            <a:r>
              <a:rPr lang="en-ID" sz="2000" dirty="0">
                <a:latin typeface="Arial Rounded MT Bold" panose="020F0704030504030204" pitchFamily="34" charset="0"/>
              </a:rPr>
              <a:t> X </a:t>
            </a:r>
          </a:p>
        </p:txBody>
      </p:sp>
      <p:sp>
        <p:nvSpPr>
          <p:cNvPr id="9" name="Rectangle 8">
            <a:extLst>
              <a:ext uri="{FF2B5EF4-FFF2-40B4-BE49-F238E27FC236}">
                <a16:creationId xmlns:a16="http://schemas.microsoft.com/office/drawing/2014/main" id="{679D0CD2-B257-40C8-8A5C-ED31AB07A1DB}"/>
              </a:ext>
            </a:extLst>
          </p:cNvPr>
          <p:cNvSpPr/>
          <p:nvPr/>
        </p:nvSpPr>
        <p:spPr>
          <a:xfrm>
            <a:off x="5326382" y="1844823"/>
            <a:ext cx="3024336" cy="1152123"/>
          </a:xfrm>
          <a:prstGeom prst="rect">
            <a:avLst/>
          </a:prstGeom>
          <a:solidFill>
            <a:schemeClr val="tx2">
              <a:lumMod val="5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D" sz="2000" dirty="0" err="1">
                <a:latin typeface="Arial Rounded MT Bold" panose="020F0704030504030204" pitchFamily="34" charset="0"/>
              </a:rPr>
              <a:t>Deskrisis</a:t>
            </a:r>
            <a:r>
              <a:rPr lang="en-ID" sz="2000" dirty="0">
                <a:latin typeface="Arial Rounded MT Bold" panose="020F0704030504030204" pitchFamily="34" charset="0"/>
              </a:rPr>
              <a:t> </a:t>
            </a:r>
            <a:r>
              <a:rPr lang="en-ID" sz="2000" dirty="0" err="1">
                <a:latin typeface="Arial Rounded MT Bold" panose="020F0704030504030204" pitchFamily="34" charset="0"/>
              </a:rPr>
              <a:t>Teori</a:t>
            </a:r>
            <a:r>
              <a:rPr lang="en-ID" sz="2000" dirty="0">
                <a:latin typeface="Arial Rounded MT Bold" panose="020F0704030504030204" pitchFamily="34" charset="0"/>
              </a:rPr>
              <a:t> dan </a:t>
            </a:r>
            <a:r>
              <a:rPr lang="en-ID" sz="2000" dirty="0" err="1">
                <a:latin typeface="Arial Rounded MT Bold" panose="020F0704030504030204" pitchFamily="34" charset="0"/>
              </a:rPr>
              <a:t>Jurnal</a:t>
            </a:r>
            <a:r>
              <a:rPr lang="en-ID" sz="2000" dirty="0">
                <a:latin typeface="Arial Rounded MT Bold" panose="020F0704030504030204" pitchFamily="34" charset="0"/>
              </a:rPr>
              <a:t>, </a:t>
            </a:r>
            <a:r>
              <a:rPr lang="en-ID" sz="2000" dirty="0" err="1">
                <a:latin typeface="Arial Rounded MT Bold" panose="020F0704030504030204" pitchFamily="34" charset="0"/>
              </a:rPr>
              <a:t>pemikiran</a:t>
            </a:r>
            <a:r>
              <a:rPr lang="en-ID" sz="2000" dirty="0">
                <a:latin typeface="Arial Rounded MT Bold" panose="020F0704030504030204" pitchFamily="34" charset="0"/>
              </a:rPr>
              <a:t> </a:t>
            </a:r>
            <a:r>
              <a:rPr lang="en-ID" sz="2000" dirty="0" err="1">
                <a:latin typeface="Arial Rounded MT Bold" panose="020F0704030504030204" pitchFamily="34" charset="0"/>
              </a:rPr>
              <a:t>baru</a:t>
            </a:r>
            <a:r>
              <a:rPr lang="en-ID" sz="2000" dirty="0">
                <a:latin typeface="Arial Rounded MT Bold" panose="020F0704030504030204" pitchFamily="34" charset="0"/>
              </a:rPr>
              <a:t> </a:t>
            </a:r>
            <a:r>
              <a:rPr lang="en-ID" sz="2000" dirty="0" err="1">
                <a:latin typeface="Arial Rounded MT Bold" panose="020F0704030504030204" pitchFamily="34" charset="0"/>
              </a:rPr>
              <a:t>Variabe</a:t>
            </a:r>
            <a:r>
              <a:rPr lang="en-ID" sz="2000" dirty="0">
                <a:latin typeface="Arial Rounded MT Bold" panose="020F0704030504030204" pitchFamily="34" charset="0"/>
              </a:rPr>
              <a:t> Y </a:t>
            </a:r>
          </a:p>
        </p:txBody>
      </p:sp>
      <p:sp>
        <p:nvSpPr>
          <p:cNvPr id="10" name="Rectangle 9">
            <a:extLst>
              <a:ext uri="{FF2B5EF4-FFF2-40B4-BE49-F238E27FC236}">
                <a16:creationId xmlns:a16="http://schemas.microsoft.com/office/drawing/2014/main" id="{EFB3D694-1619-44BB-B690-6160B3BD9764}"/>
              </a:ext>
            </a:extLst>
          </p:cNvPr>
          <p:cNvSpPr/>
          <p:nvPr/>
        </p:nvSpPr>
        <p:spPr>
          <a:xfrm>
            <a:off x="827584" y="3212977"/>
            <a:ext cx="3024336" cy="864096"/>
          </a:xfrm>
          <a:prstGeom prst="rect">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D" sz="2000" dirty="0">
                <a:latin typeface="Arial Rounded MT Bold" panose="020F0704030504030204" pitchFamily="34" charset="0"/>
              </a:rPr>
              <a:t>SINTESA VARIABEL X</a:t>
            </a:r>
          </a:p>
        </p:txBody>
      </p:sp>
      <p:sp>
        <p:nvSpPr>
          <p:cNvPr id="11" name="Rectangle 10">
            <a:extLst>
              <a:ext uri="{FF2B5EF4-FFF2-40B4-BE49-F238E27FC236}">
                <a16:creationId xmlns:a16="http://schemas.microsoft.com/office/drawing/2014/main" id="{E72C7E49-D9C2-4A77-ADF5-8CF7B2535C19}"/>
              </a:ext>
            </a:extLst>
          </p:cNvPr>
          <p:cNvSpPr/>
          <p:nvPr/>
        </p:nvSpPr>
        <p:spPr>
          <a:xfrm>
            <a:off x="5326382" y="3212977"/>
            <a:ext cx="3024336" cy="864096"/>
          </a:xfrm>
          <a:prstGeom prst="rect">
            <a:avLst/>
          </a:prstGeom>
          <a:solidFill>
            <a:schemeClr val="tx2">
              <a:lumMod val="5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D" sz="2000" dirty="0">
                <a:latin typeface="Arial Rounded MT Bold" panose="020F0704030504030204" pitchFamily="34" charset="0"/>
              </a:rPr>
              <a:t>SINTESA VARIABEL Y</a:t>
            </a:r>
          </a:p>
        </p:txBody>
      </p:sp>
      <p:sp>
        <p:nvSpPr>
          <p:cNvPr id="12" name="Rectangle 11">
            <a:extLst>
              <a:ext uri="{FF2B5EF4-FFF2-40B4-BE49-F238E27FC236}">
                <a16:creationId xmlns:a16="http://schemas.microsoft.com/office/drawing/2014/main" id="{D6B732D2-7B76-42AA-88CD-7E5C15337E88}"/>
              </a:ext>
            </a:extLst>
          </p:cNvPr>
          <p:cNvSpPr/>
          <p:nvPr/>
        </p:nvSpPr>
        <p:spPr>
          <a:xfrm>
            <a:off x="3131840" y="4437116"/>
            <a:ext cx="3024336" cy="1008110"/>
          </a:xfrm>
          <a:prstGeom prst="rect">
            <a:avLst/>
          </a:prstGeom>
          <a:solidFill>
            <a:srgbClr val="C0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D" sz="2000" dirty="0">
                <a:latin typeface="Arial Rounded MT Bold" panose="020F0704030504030204" pitchFamily="34" charset="0"/>
              </a:rPr>
              <a:t>KERANGKA BERFIKIR HUB X DG Y</a:t>
            </a:r>
          </a:p>
        </p:txBody>
      </p:sp>
      <p:sp>
        <p:nvSpPr>
          <p:cNvPr id="13" name="Rectangle 12">
            <a:extLst>
              <a:ext uri="{FF2B5EF4-FFF2-40B4-BE49-F238E27FC236}">
                <a16:creationId xmlns:a16="http://schemas.microsoft.com/office/drawing/2014/main" id="{36AD1DC7-F64A-4F3F-A18B-94F84E124141}"/>
              </a:ext>
            </a:extLst>
          </p:cNvPr>
          <p:cNvSpPr/>
          <p:nvPr/>
        </p:nvSpPr>
        <p:spPr>
          <a:xfrm>
            <a:off x="3131840" y="5661248"/>
            <a:ext cx="3024336" cy="1008110"/>
          </a:xfrm>
          <a:prstGeom prst="rect">
            <a:avLst/>
          </a:prstGeom>
          <a:solidFill>
            <a:srgbClr val="7030A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D" sz="2000" dirty="0">
                <a:latin typeface="Arial Rounded MT Bold" panose="020F0704030504030204" pitchFamily="34" charset="0"/>
              </a:rPr>
              <a:t>HIPOTESIS</a:t>
            </a:r>
          </a:p>
        </p:txBody>
      </p:sp>
      <p:sp>
        <p:nvSpPr>
          <p:cNvPr id="15" name="Arrow: Down 14">
            <a:extLst>
              <a:ext uri="{FF2B5EF4-FFF2-40B4-BE49-F238E27FC236}">
                <a16:creationId xmlns:a16="http://schemas.microsoft.com/office/drawing/2014/main" id="{A3762284-B45E-44FE-89E2-E78A81E9EB0D}"/>
              </a:ext>
            </a:extLst>
          </p:cNvPr>
          <p:cNvSpPr/>
          <p:nvPr/>
        </p:nvSpPr>
        <p:spPr>
          <a:xfrm>
            <a:off x="1979712" y="2924945"/>
            <a:ext cx="469754" cy="288032"/>
          </a:xfrm>
          <a:prstGeom prst="downArrow">
            <a:avLst/>
          </a:prstGeom>
          <a:solidFill>
            <a:srgbClr val="FF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6" name="Arrow: Down 15">
            <a:extLst>
              <a:ext uri="{FF2B5EF4-FFF2-40B4-BE49-F238E27FC236}">
                <a16:creationId xmlns:a16="http://schemas.microsoft.com/office/drawing/2014/main" id="{FB70BC89-C215-4C2F-9142-EBBED8C3D2C6}"/>
              </a:ext>
            </a:extLst>
          </p:cNvPr>
          <p:cNvSpPr/>
          <p:nvPr/>
        </p:nvSpPr>
        <p:spPr>
          <a:xfrm>
            <a:off x="6603673" y="2991237"/>
            <a:ext cx="469754" cy="288032"/>
          </a:xfrm>
          <a:prstGeom prst="downArrow">
            <a:avLst/>
          </a:prstGeom>
          <a:solidFill>
            <a:srgbClr val="FF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7" name="Arrow: Down 16">
            <a:extLst>
              <a:ext uri="{FF2B5EF4-FFF2-40B4-BE49-F238E27FC236}">
                <a16:creationId xmlns:a16="http://schemas.microsoft.com/office/drawing/2014/main" id="{7C2B0268-DB37-414F-B029-53571A140A3C}"/>
              </a:ext>
            </a:extLst>
          </p:cNvPr>
          <p:cNvSpPr/>
          <p:nvPr/>
        </p:nvSpPr>
        <p:spPr>
          <a:xfrm>
            <a:off x="4337123" y="5439517"/>
            <a:ext cx="469754" cy="288032"/>
          </a:xfrm>
          <a:prstGeom prst="downArrow">
            <a:avLst/>
          </a:prstGeom>
          <a:solidFill>
            <a:srgbClr val="FF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cxnSp>
        <p:nvCxnSpPr>
          <p:cNvPr id="19" name="Straight Arrow Connector 18">
            <a:extLst>
              <a:ext uri="{FF2B5EF4-FFF2-40B4-BE49-F238E27FC236}">
                <a16:creationId xmlns:a16="http://schemas.microsoft.com/office/drawing/2014/main" id="{4B2EED53-2865-46D3-997A-BF93A67B1FFB}"/>
              </a:ext>
            </a:extLst>
          </p:cNvPr>
          <p:cNvCxnSpPr/>
          <p:nvPr/>
        </p:nvCxnSpPr>
        <p:spPr>
          <a:xfrm>
            <a:off x="2339752" y="4149080"/>
            <a:ext cx="1997371" cy="288036"/>
          </a:xfrm>
          <a:prstGeom prst="straightConnector1">
            <a:avLst/>
          </a:prstGeom>
          <a:ln w="57150">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1D31F9AD-C7F6-4FA0-9494-3CFE15133BD9}"/>
              </a:ext>
            </a:extLst>
          </p:cNvPr>
          <p:cNvCxnSpPr>
            <a:stCxn id="11" idx="2"/>
            <a:endCxn id="12" idx="0"/>
          </p:cNvCxnSpPr>
          <p:nvPr/>
        </p:nvCxnSpPr>
        <p:spPr>
          <a:xfrm flipH="1">
            <a:off x="4644008" y="4077073"/>
            <a:ext cx="2194542" cy="360043"/>
          </a:xfrm>
          <a:prstGeom prst="straightConnector1">
            <a:avLst/>
          </a:prstGeom>
          <a:ln w="57150">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296025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1000"/>
                                        <p:tgtEl>
                                          <p:spTgt spid="7"/>
                                        </p:tgtEl>
                                      </p:cBhvr>
                                    </p:animEffect>
                                    <p:anim calcmode="lin" valueType="num">
                                      <p:cBhvr>
                                        <p:cTn id="15" dur="1000" fill="hold"/>
                                        <p:tgtEl>
                                          <p:spTgt spid="7"/>
                                        </p:tgtEl>
                                        <p:attrNameLst>
                                          <p:attrName>ppt_x</p:attrName>
                                        </p:attrNameLst>
                                      </p:cBhvr>
                                      <p:tavLst>
                                        <p:tav tm="0">
                                          <p:val>
                                            <p:strVal val="#ppt_x"/>
                                          </p:val>
                                        </p:tav>
                                        <p:tav tm="100000">
                                          <p:val>
                                            <p:strVal val="#ppt_x"/>
                                          </p:val>
                                        </p:tav>
                                      </p:tavLst>
                                    </p:anim>
                                    <p:anim calcmode="lin" valueType="num">
                                      <p:cBhvr>
                                        <p:cTn id="16" dur="1000" fill="hold"/>
                                        <p:tgtEl>
                                          <p:spTgt spid="7"/>
                                        </p:tgtEl>
                                        <p:attrNameLst>
                                          <p:attrName>ppt_y</p:attrName>
                                        </p:attrNameLst>
                                      </p:cBhvr>
                                      <p:tavLst>
                                        <p:tav tm="0">
                                          <p:val>
                                            <p:strVal val="#ppt_y+.1"/>
                                          </p:val>
                                        </p:tav>
                                        <p:tav tm="100000">
                                          <p:val>
                                            <p:strVal val="#ppt_y"/>
                                          </p:val>
                                        </p:tav>
                                      </p:tavLst>
                                    </p:anim>
                                  </p:childTnLst>
                                </p:cTn>
                              </p:par>
                              <p:par>
                                <p:cTn id="17" presetID="42" presetClass="entr" presetSubtype="0"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1000"/>
                                        <p:tgtEl>
                                          <p:spTgt spid="5"/>
                                        </p:tgtEl>
                                      </p:cBhvr>
                                    </p:animEffect>
                                    <p:anim calcmode="lin" valueType="num">
                                      <p:cBhvr>
                                        <p:cTn id="20" dur="1000" fill="hold"/>
                                        <p:tgtEl>
                                          <p:spTgt spid="5"/>
                                        </p:tgtEl>
                                        <p:attrNameLst>
                                          <p:attrName>ppt_x</p:attrName>
                                        </p:attrNameLst>
                                      </p:cBhvr>
                                      <p:tavLst>
                                        <p:tav tm="0">
                                          <p:val>
                                            <p:strVal val="#ppt_x"/>
                                          </p:val>
                                        </p:tav>
                                        <p:tav tm="100000">
                                          <p:val>
                                            <p:strVal val="#ppt_x"/>
                                          </p:val>
                                        </p:tav>
                                      </p:tavLst>
                                    </p:anim>
                                    <p:anim calcmode="lin" valueType="num">
                                      <p:cBhvr>
                                        <p:cTn id="21"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grpId="0" nodeType="click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500" fill="hold"/>
                                        <p:tgtEl>
                                          <p:spTgt spid="8"/>
                                        </p:tgtEl>
                                        <p:attrNameLst>
                                          <p:attrName>ppt_x</p:attrName>
                                        </p:attrNameLst>
                                      </p:cBhvr>
                                      <p:tavLst>
                                        <p:tav tm="0">
                                          <p:val>
                                            <p:strVal val="#ppt_x"/>
                                          </p:val>
                                        </p:tav>
                                        <p:tav tm="100000">
                                          <p:val>
                                            <p:strVal val="#ppt_x"/>
                                          </p:val>
                                        </p:tav>
                                      </p:tavLst>
                                    </p:anim>
                                    <p:anim calcmode="lin" valueType="num">
                                      <p:cBhvr additive="base">
                                        <p:cTn id="27"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 presetClass="entr" presetSubtype="4" fill="hold" grpId="0" nodeType="click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500" fill="hold"/>
                                        <p:tgtEl>
                                          <p:spTgt spid="9"/>
                                        </p:tgtEl>
                                        <p:attrNameLst>
                                          <p:attrName>ppt_x</p:attrName>
                                        </p:attrNameLst>
                                      </p:cBhvr>
                                      <p:tavLst>
                                        <p:tav tm="0">
                                          <p:val>
                                            <p:strVal val="#ppt_x"/>
                                          </p:val>
                                        </p:tav>
                                        <p:tav tm="100000">
                                          <p:val>
                                            <p:strVal val="#ppt_x"/>
                                          </p:val>
                                        </p:tav>
                                      </p:tavLst>
                                    </p:anim>
                                    <p:anim calcmode="lin" valueType="num">
                                      <p:cBhvr additive="base">
                                        <p:cTn id="33"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grpId="0"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1000"/>
                                        <p:tgtEl>
                                          <p:spTgt spid="16"/>
                                        </p:tgtEl>
                                      </p:cBhvr>
                                    </p:animEffect>
                                    <p:anim calcmode="lin" valueType="num">
                                      <p:cBhvr>
                                        <p:cTn id="39" dur="1000" fill="hold"/>
                                        <p:tgtEl>
                                          <p:spTgt spid="16"/>
                                        </p:tgtEl>
                                        <p:attrNameLst>
                                          <p:attrName>ppt_x</p:attrName>
                                        </p:attrNameLst>
                                      </p:cBhvr>
                                      <p:tavLst>
                                        <p:tav tm="0">
                                          <p:val>
                                            <p:strVal val="#ppt_x"/>
                                          </p:val>
                                        </p:tav>
                                        <p:tav tm="100000">
                                          <p:val>
                                            <p:strVal val="#ppt_x"/>
                                          </p:val>
                                        </p:tav>
                                      </p:tavLst>
                                    </p:anim>
                                    <p:anim calcmode="lin" valueType="num">
                                      <p:cBhvr>
                                        <p:cTn id="40"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10"/>
                                        </p:tgtEl>
                                        <p:attrNameLst>
                                          <p:attrName>style.visibility</p:attrName>
                                        </p:attrNameLst>
                                      </p:cBhvr>
                                      <p:to>
                                        <p:strVal val="visible"/>
                                      </p:to>
                                    </p:set>
                                    <p:anim calcmode="lin" valueType="num">
                                      <p:cBhvr additive="base">
                                        <p:cTn id="45" dur="500" fill="hold"/>
                                        <p:tgtEl>
                                          <p:spTgt spid="10"/>
                                        </p:tgtEl>
                                        <p:attrNameLst>
                                          <p:attrName>ppt_x</p:attrName>
                                        </p:attrNameLst>
                                      </p:cBhvr>
                                      <p:tavLst>
                                        <p:tav tm="0">
                                          <p:val>
                                            <p:strVal val="#ppt_x"/>
                                          </p:val>
                                        </p:tav>
                                        <p:tav tm="100000">
                                          <p:val>
                                            <p:strVal val="#ppt_x"/>
                                          </p:val>
                                        </p:tav>
                                      </p:tavLst>
                                    </p:anim>
                                    <p:anim calcmode="lin" valueType="num">
                                      <p:cBhvr additive="base">
                                        <p:cTn id="46"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42" presetClass="entr" presetSubtype="0" fill="hold" grpId="0" nodeType="clickEffect">
                                  <p:stCondLst>
                                    <p:cond delay="0"/>
                                  </p:stCondLst>
                                  <p:childTnLst>
                                    <p:set>
                                      <p:cBhvr>
                                        <p:cTn id="50" dur="1" fill="hold">
                                          <p:stCondLst>
                                            <p:cond delay="0"/>
                                          </p:stCondLst>
                                        </p:cTn>
                                        <p:tgtEl>
                                          <p:spTgt spid="11"/>
                                        </p:tgtEl>
                                        <p:attrNameLst>
                                          <p:attrName>style.visibility</p:attrName>
                                        </p:attrNameLst>
                                      </p:cBhvr>
                                      <p:to>
                                        <p:strVal val="visible"/>
                                      </p:to>
                                    </p:set>
                                    <p:animEffect transition="in" filter="fade">
                                      <p:cBhvr>
                                        <p:cTn id="51" dur="1000"/>
                                        <p:tgtEl>
                                          <p:spTgt spid="11"/>
                                        </p:tgtEl>
                                      </p:cBhvr>
                                    </p:animEffect>
                                    <p:anim calcmode="lin" valueType="num">
                                      <p:cBhvr>
                                        <p:cTn id="52" dur="1000" fill="hold"/>
                                        <p:tgtEl>
                                          <p:spTgt spid="11"/>
                                        </p:tgtEl>
                                        <p:attrNameLst>
                                          <p:attrName>ppt_x</p:attrName>
                                        </p:attrNameLst>
                                      </p:cBhvr>
                                      <p:tavLst>
                                        <p:tav tm="0">
                                          <p:val>
                                            <p:strVal val="#ppt_x"/>
                                          </p:val>
                                        </p:tav>
                                        <p:tav tm="100000">
                                          <p:val>
                                            <p:strVal val="#ppt_x"/>
                                          </p:val>
                                        </p:tav>
                                      </p:tavLst>
                                    </p:anim>
                                    <p:anim calcmode="lin" valueType="num">
                                      <p:cBhvr>
                                        <p:cTn id="5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54" fill="hold">
                      <p:stCondLst>
                        <p:cond delay="indefinite"/>
                      </p:stCondLst>
                      <p:childTnLst>
                        <p:par>
                          <p:cTn id="55" fill="hold">
                            <p:stCondLst>
                              <p:cond delay="0"/>
                            </p:stCondLst>
                            <p:childTnLst>
                              <p:par>
                                <p:cTn id="56" presetID="42" presetClass="entr" presetSubtype="0" fill="hold" nodeType="clickEffect">
                                  <p:stCondLst>
                                    <p:cond delay="0"/>
                                  </p:stCondLst>
                                  <p:childTnLst>
                                    <p:set>
                                      <p:cBhvr>
                                        <p:cTn id="57" dur="1" fill="hold">
                                          <p:stCondLst>
                                            <p:cond delay="0"/>
                                          </p:stCondLst>
                                        </p:cTn>
                                        <p:tgtEl>
                                          <p:spTgt spid="21"/>
                                        </p:tgtEl>
                                        <p:attrNameLst>
                                          <p:attrName>style.visibility</p:attrName>
                                        </p:attrNameLst>
                                      </p:cBhvr>
                                      <p:to>
                                        <p:strVal val="visible"/>
                                      </p:to>
                                    </p:set>
                                    <p:animEffect transition="in" filter="fade">
                                      <p:cBhvr>
                                        <p:cTn id="58" dur="1000"/>
                                        <p:tgtEl>
                                          <p:spTgt spid="21"/>
                                        </p:tgtEl>
                                      </p:cBhvr>
                                    </p:animEffect>
                                    <p:anim calcmode="lin" valueType="num">
                                      <p:cBhvr>
                                        <p:cTn id="59" dur="1000" fill="hold"/>
                                        <p:tgtEl>
                                          <p:spTgt spid="21"/>
                                        </p:tgtEl>
                                        <p:attrNameLst>
                                          <p:attrName>ppt_x</p:attrName>
                                        </p:attrNameLst>
                                      </p:cBhvr>
                                      <p:tavLst>
                                        <p:tav tm="0">
                                          <p:val>
                                            <p:strVal val="#ppt_x"/>
                                          </p:val>
                                        </p:tav>
                                        <p:tav tm="100000">
                                          <p:val>
                                            <p:strVal val="#ppt_x"/>
                                          </p:val>
                                        </p:tav>
                                      </p:tavLst>
                                    </p:anim>
                                    <p:anim calcmode="lin" valueType="num">
                                      <p:cBhvr>
                                        <p:cTn id="60" dur="1000" fill="hold"/>
                                        <p:tgtEl>
                                          <p:spTgt spid="21"/>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0"/>
                                  </p:stCondLst>
                                  <p:childTnLst>
                                    <p:set>
                                      <p:cBhvr>
                                        <p:cTn id="62" dur="1" fill="hold">
                                          <p:stCondLst>
                                            <p:cond delay="0"/>
                                          </p:stCondLst>
                                        </p:cTn>
                                        <p:tgtEl>
                                          <p:spTgt spid="19"/>
                                        </p:tgtEl>
                                        <p:attrNameLst>
                                          <p:attrName>style.visibility</p:attrName>
                                        </p:attrNameLst>
                                      </p:cBhvr>
                                      <p:to>
                                        <p:strVal val="visible"/>
                                      </p:to>
                                    </p:set>
                                    <p:animEffect transition="in" filter="fade">
                                      <p:cBhvr>
                                        <p:cTn id="63" dur="1000"/>
                                        <p:tgtEl>
                                          <p:spTgt spid="19"/>
                                        </p:tgtEl>
                                      </p:cBhvr>
                                    </p:animEffect>
                                    <p:anim calcmode="lin" valueType="num">
                                      <p:cBhvr>
                                        <p:cTn id="64" dur="1000" fill="hold"/>
                                        <p:tgtEl>
                                          <p:spTgt spid="19"/>
                                        </p:tgtEl>
                                        <p:attrNameLst>
                                          <p:attrName>ppt_x</p:attrName>
                                        </p:attrNameLst>
                                      </p:cBhvr>
                                      <p:tavLst>
                                        <p:tav tm="0">
                                          <p:val>
                                            <p:strVal val="#ppt_x"/>
                                          </p:val>
                                        </p:tav>
                                        <p:tav tm="100000">
                                          <p:val>
                                            <p:strVal val="#ppt_x"/>
                                          </p:val>
                                        </p:tav>
                                      </p:tavLst>
                                    </p:anim>
                                    <p:anim calcmode="lin" valueType="num">
                                      <p:cBhvr>
                                        <p:cTn id="65"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42" presetClass="entr" presetSubtype="0" fill="hold" grpId="0" nodeType="clickEffect">
                                  <p:stCondLst>
                                    <p:cond delay="0"/>
                                  </p:stCondLst>
                                  <p:childTnLst>
                                    <p:set>
                                      <p:cBhvr>
                                        <p:cTn id="69" dur="1" fill="hold">
                                          <p:stCondLst>
                                            <p:cond delay="0"/>
                                          </p:stCondLst>
                                        </p:cTn>
                                        <p:tgtEl>
                                          <p:spTgt spid="12"/>
                                        </p:tgtEl>
                                        <p:attrNameLst>
                                          <p:attrName>style.visibility</p:attrName>
                                        </p:attrNameLst>
                                      </p:cBhvr>
                                      <p:to>
                                        <p:strVal val="visible"/>
                                      </p:to>
                                    </p:set>
                                    <p:animEffect transition="in" filter="fade">
                                      <p:cBhvr>
                                        <p:cTn id="70" dur="1000"/>
                                        <p:tgtEl>
                                          <p:spTgt spid="12"/>
                                        </p:tgtEl>
                                      </p:cBhvr>
                                    </p:animEffect>
                                    <p:anim calcmode="lin" valueType="num">
                                      <p:cBhvr>
                                        <p:cTn id="71" dur="1000" fill="hold"/>
                                        <p:tgtEl>
                                          <p:spTgt spid="12"/>
                                        </p:tgtEl>
                                        <p:attrNameLst>
                                          <p:attrName>ppt_x</p:attrName>
                                        </p:attrNameLst>
                                      </p:cBhvr>
                                      <p:tavLst>
                                        <p:tav tm="0">
                                          <p:val>
                                            <p:strVal val="#ppt_x"/>
                                          </p:val>
                                        </p:tav>
                                        <p:tav tm="100000">
                                          <p:val>
                                            <p:strVal val="#ppt_x"/>
                                          </p:val>
                                        </p:tav>
                                      </p:tavLst>
                                    </p:anim>
                                    <p:anim calcmode="lin" valueType="num">
                                      <p:cBhvr>
                                        <p:cTn id="72"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4" fill="hold" grpId="0" nodeType="clickEffect">
                                  <p:stCondLst>
                                    <p:cond delay="0"/>
                                  </p:stCondLst>
                                  <p:childTnLst>
                                    <p:set>
                                      <p:cBhvr>
                                        <p:cTn id="76" dur="1" fill="hold">
                                          <p:stCondLst>
                                            <p:cond delay="0"/>
                                          </p:stCondLst>
                                        </p:cTn>
                                        <p:tgtEl>
                                          <p:spTgt spid="13"/>
                                        </p:tgtEl>
                                        <p:attrNameLst>
                                          <p:attrName>style.visibility</p:attrName>
                                        </p:attrNameLst>
                                      </p:cBhvr>
                                      <p:to>
                                        <p:strVal val="visible"/>
                                      </p:to>
                                    </p:set>
                                    <p:anim calcmode="lin" valueType="num">
                                      <p:cBhvr additive="base">
                                        <p:cTn id="77" dur="500" fill="hold"/>
                                        <p:tgtEl>
                                          <p:spTgt spid="13"/>
                                        </p:tgtEl>
                                        <p:attrNameLst>
                                          <p:attrName>ppt_x</p:attrName>
                                        </p:attrNameLst>
                                      </p:cBhvr>
                                      <p:tavLst>
                                        <p:tav tm="0">
                                          <p:val>
                                            <p:strVal val="#ppt_x"/>
                                          </p:val>
                                        </p:tav>
                                        <p:tav tm="100000">
                                          <p:val>
                                            <p:strVal val="#ppt_x"/>
                                          </p:val>
                                        </p:tav>
                                      </p:tavLst>
                                    </p:anim>
                                    <p:anim calcmode="lin" valueType="num">
                                      <p:cBhvr additive="base">
                                        <p:cTn id="7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8" grpId="0" animBg="1"/>
      <p:bldP spid="9" grpId="0" animBg="1"/>
      <p:bldP spid="10" grpId="0" animBg="1"/>
      <p:bldP spid="11" grpId="0" animBg="1"/>
      <p:bldP spid="12" grpId="0" animBg="1"/>
      <p:bldP spid="13" grpId="0" animBg="1"/>
      <p:bldP spid="16"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0" y="0"/>
            <a:ext cx="9144000" cy="1214422"/>
          </a:xfrm>
          <a:prstGeom prst="rect">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200" dirty="0">
                <a:solidFill>
                  <a:srgbClr val="FFFFFF"/>
                </a:solidFill>
                <a:latin typeface="Arial Rounded MT Bold" pitchFamily="34" charset="0"/>
              </a:rPr>
              <a:t>A. </a:t>
            </a:r>
            <a:r>
              <a:rPr kumimoji="0" lang="en-US" sz="3200" b="0" i="0" u="none" strike="noStrike" kern="1200" cap="none" spc="0" normalizeH="0" baseline="0" noProof="0" dirty="0">
                <a:ln>
                  <a:noFill/>
                </a:ln>
                <a:solidFill>
                  <a:srgbClr val="FFFFFF"/>
                </a:solidFill>
                <a:effectLst/>
                <a:uLnTx/>
                <a:uFillTx/>
                <a:latin typeface="Arial Rounded MT Bold" pitchFamily="34" charset="0"/>
                <a:ea typeface="+mn-ea"/>
                <a:cs typeface="+mn-cs"/>
              </a:rPr>
              <a:t>METODE PENELITIAN </a:t>
            </a:r>
            <a:r>
              <a:rPr lang="en-US" sz="3200" dirty="0">
                <a:solidFill>
                  <a:srgbClr val="FFFFFF"/>
                </a:solidFill>
                <a:latin typeface="Arial Rounded MT Bold" pitchFamily="34" charset="0"/>
              </a:rPr>
              <a:t>EKSPERIMEN</a:t>
            </a:r>
            <a:endParaRPr kumimoji="0" lang="en-US" sz="3200" b="0" i="0" u="none" strike="noStrike" kern="1200" cap="none" spc="0" normalizeH="0" baseline="0" noProof="0" dirty="0">
              <a:ln>
                <a:noFill/>
              </a:ln>
              <a:solidFill>
                <a:srgbClr val="FFFFFF"/>
              </a:solidFill>
              <a:effectLst/>
              <a:uLnTx/>
              <a:uFillTx/>
              <a:latin typeface="Arial Rounded MT Bold" pitchFamily="34" charset="0"/>
              <a:ea typeface="+mn-ea"/>
              <a:cs typeface="+mn-cs"/>
            </a:endParaRPr>
          </a:p>
        </p:txBody>
      </p:sp>
      <p:grpSp>
        <p:nvGrpSpPr>
          <p:cNvPr id="2" name="Group 4"/>
          <p:cNvGrpSpPr>
            <a:grpSpLocks/>
          </p:cNvGrpSpPr>
          <p:nvPr/>
        </p:nvGrpSpPr>
        <p:grpSpPr bwMode="auto">
          <a:xfrm>
            <a:off x="1142976" y="1714488"/>
            <a:ext cx="3671888" cy="3527425"/>
            <a:chOff x="2073" y="2417"/>
            <a:chExt cx="1902" cy="1501"/>
          </a:xfrm>
        </p:grpSpPr>
        <p:sp>
          <p:nvSpPr>
            <p:cNvPr id="7" name="Freeform 5"/>
            <p:cNvSpPr>
              <a:spLocks/>
            </p:cNvSpPr>
            <p:nvPr/>
          </p:nvSpPr>
          <p:spPr bwMode="auto">
            <a:xfrm>
              <a:off x="2536" y="3702"/>
              <a:ext cx="828" cy="216"/>
            </a:xfrm>
            <a:custGeom>
              <a:avLst/>
              <a:gdLst/>
              <a:ahLst/>
              <a:cxnLst>
                <a:cxn ang="0">
                  <a:pos x="6619" y="1083"/>
                </a:cxn>
                <a:cxn ang="0">
                  <a:pos x="2248" y="1728"/>
                </a:cxn>
                <a:cxn ang="0">
                  <a:pos x="0" y="463"/>
                </a:cxn>
                <a:cxn ang="0">
                  <a:pos x="3828" y="0"/>
                </a:cxn>
                <a:cxn ang="0">
                  <a:pos x="6619" y="1083"/>
                </a:cxn>
              </a:cxnLst>
              <a:rect l="0" t="0" r="r" b="b"/>
              <a:pathLst>
                <a:path w="6619" h="1728">
                  <a:moveTo>
                    <a:pt x="6619" y="1083"/>
                  </a:moveTo>
                  <a:lnTo>
                    <a:pt x="2248" y="1728"/>
                  </a:lnTo>
                  <a:lnTo>
                    <a:pt x="0" y="463"/>
                  </a:lnTo>
                  <a:lnTo>
                    <a:pt x="3828" y="0"/>
                  </a:lnTo>
                  <a:lnTo>
                    <a:pt x="6619" y="1083"/>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8" name="Freeform 6"/>
            <p:cNvSpPr>
              <a:spLocks/>
            </p:cNvSpPr>
            <p:nvPr/>
          </p:nvSpPr>
          <p:spPr bwMode="auto">
            <a:xfrm>
              <a:off x="2755" y="3707"/>
              <a:ext cx="28" cy="37"/>
            </a:xfrm>
            <a:custGeom>
              <a:avLst/>
              <a:gdLst/>
              <a:ahLst/>
              <a:cxnLst>
                <a:cxn ang="0">
                  <a:pos x="108" y="0"/>
                </a:cxn>
                <a:cxn ang="0">
                  <a:pos x="227" y="293"/>
                </a:cxn>
                <a:cxn ang="0">
                  <a:pos x="53" y="133"/>
                </a:cxn>
                <a:cxn ang="0">
                  <a:pos x="0" y="65"/>
                </a:cxn>
                <a:cxn ang="0">
                  <a:pos x="108" y="0"/>
                </a:cxn>
              </a:cxnLst>
              <a:rect l="0" t="0" r="r" b="b"/>
              <a:pathLst>
                <a:path w="227" h="293">
                  <a:moveTo>
                    <a:pt x="108" y="0"/>
                  </a:moveTo>
                  <a:lnTo>
                    <a:pt x="227" y="293"/>
                  </a:lnTo>
                  <a:lnTo>
                    <a:pt x="53" y="133"/>
                  </a:lnTo>
                  <a:lnTo>
                    <a:pt x="0" y="65"/>
                  </a:lnTo>
                  <a:lnTo>
                    <a:pt x="108" y="0"/>
                  </a:lnTo>
                  <a:close/>
                </a:path>
              </a:pathLst>
            </a:custGeom>
            <a:solidFill>
              <a:srgbClr val="515151"/>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9" name="Freeform 7"/>
            <p:cNvSpPr>
              <a:spLocks/>
            </p:cNvSpPr>
            <p:nvPr/>
          </p:nvSpPr>
          <p:spPr bwMode="auto">
            <a:xfrm>
              <a:off x="2084" y="2879"/>
              <a:ext cx="1606" cy="829"/>
            </a:xfrm>
            <a:custGeom>
              <a:avLst/>
              <a:gdLst/>
              <a:ahLst/>
              <a:cxnLst>
                <a:cxn ang="0">
                  <a:pos x="929" y="6532"/>
                </a:cxn>
                <a:cxn ang="0">
                  <a:pos x="1058" y="6454"/>
                </a:cxn>
                <a:cxn ang="0">
                  <a:pos x="1136" y="6297"/>
                </a:cxn>
                <a:cxn ang="0">
                  <a:pos x="2353" y="5963"/>
                </a:cxn>
                <a:cxn ang="0">
                  <a:pos x="2688" y="5138"/>
                </a:cxn>
                <a:cxn ang="0">
                  <a:pos x="4214" y="4078"/>
                </a:cxn>
                <a:cxn ang="0">
                  <a:pos x="4809" y="5164"/>
                </a:cxn>
                <a:cxn ang="0">
                  <a:pos x="5535" y="6324"/>
                </a:cxn>
                <a:cxn ang="0">
                  <a:pos x="11248" y="6324"/>
                </a:cxn>
                <a:cxn ang="0">
                  <a:pos x="12233" y="6633"/>
                </a:cxn>
                <a:cxn ang="0">
                  <a:pos x="12543" y="6532"/>
                </a:cxn>
                <a:cxn ang="0">
                  <a:pos x="12853" y="5396"/>
                </a:cxn>
                <a:cxn ang="0">
                  <a:pos x="12648" y="4546"/>
                </a:cxn>
                <a:cxn ang="0">
                  <a:pos x="12233" y="3847"/>
                </a:cxn>
                <a:cxn ang="0">
                  <a:pos x="12106" y="3486"/>
                </a:cxn>
                <a:cxn ang="0">
                  <a:pos x="11845" y="2762"/>
                </a:cxn>
                <a:cxn ang="0">
                  <a:pos x="11820" y="2376"/>
                </a:cxn>
                <a:cxn ang="0">
                  <a:pos x="11820" y="1420"/>
                </a:cxn>
                <a:cxn ang="0">
                  <a:pos x="11767" y="1265"/>
                </a:cxn>
                <a:cxn ang="0">
                  <a:pos x="11510" y="1111"/>
                </a:cxn>
                <a:cxn ang="0">
                  <a:pos x="10939" y="904"/>
                </a:cxn>
                <a:cxn ang="0">
                  <a:pos x="10473" y="772"/>
                </a:cxn>
                <a:cxn ang="0">
                  <a:pos x="9673" y="438"/>
                </a:cxn>
                <a:cxn ang="0">
                  <a:pos x="9102" y="0"/>
                </a:cxn>
                <a:cxn ang="0">
                  <a:pos x="6907" y="26"/>
                </a:cxn>
                <a:cxn ang="0">
                  <a:pos x="6155" y="386"/>
                </a:cxn>
                <a:cxn ang="0">
                  <a:pos x="5689" y="465"/>
                </a:cxn>
                <a:cxn ang="0">
                  <a:pos x="5120" y="438"/>
                </a:cxn>
                <a:cxn ang="0">
                  <a:pos x="4836" y="412"/>
                </a:cxn>
                <a:cxn ang="0">
                  <a:pos x="4240" y="542"/>
                </a:cxn>
                <a:cxn ang="0">
                  <a:pos x="3903" y="1032"/>
                </a:cxn>
                <a:cxn ang="0">
                  <a:pos x="3827" y="1392"/>
                </a:cxn>
                <a:cxn ang="0">
                  <a:pos x="3569" y="1470"/>
                </a:cxn>
                <a:cxn ang="0">
                  <a:pos x="2559" y="2683"/>
                </a:cxn>
                <a:cxn ang="0">
                  <a:pos x="2353" y="2862"/>
                </a:cxn>
                <a:cxn ang="0">
                  <a:pos x="1990" y="3408"/>
                </a:cxn>
                <a:cxn ang="0">
                  <a:pos x="1085" y="4130"/>
                </a:cxn>
                <a:cxn ang="0">
                  <a:pos x="853" y="4365"/>
                </a:cxn>
                <a:cxn ang="0">
                  <a:pos x="569" y="4466"/>
                </a:cxn>
                <a:cxn ang="0">
                  <a:pos x="154" y="4852"/>
                </a:cxn>
                <a:cxn ang="0">
                  <a:pos x="0" y="5290"/>
                </a:cxn>
                <a:cxn ang="0">
                  <a:pos x="53" y="5728"/>
                </a:cxn>
                <a:cxn ang="0">
                  <a:pos x="540" y="6144"/>
                </a:cxn>
                <a:cxn ang="0">
                  <a:pos x="929" y="6532"/>
                </a:cxn>
              </a:cxnLst>
              <a:rect l="0" t="0" r="r" b="b"/>
              <a:pathLst>
                <a:path w="12853" h="6633">
                  <a:moveTo>
                    <a:pt x="929" y="6532"/>
                  </a:moveTo>
                  <a:lnTo>
                    <a:pt x="1058" y="6454"/>
                  </a:lnTo>
                  <a:lnTo>
                    <a:pt x="1136" y="6297"/>
                  </a:lnTo>
                  <a:lnTo>
                    <a:pt x="2353" y="5963"/>
                  </a:lnTo>
                  <a:lnTo>
                    <a:pt x="2688" y="5138"/>
                  </a:lnTo>
                  <a:lnTo>
                    <a:pt x="4214" y="4078"/>
                  </a:lnTo>
                  <a:lnTo>
                    <a:pt x="4809" y="5164"/>
                  </a:lnTo>
                  <a:lnTo>
                    <a:pt x="5535" y="6324"/>
                  </a:lnTo>
                  <a:lnTo>
                    <a:pt x="11248" y="6324"/>
                  </a:lnTo>
                  <a:lnTo>
                    <a:pt x="12233" y="6633"/>
                  </a:lnTo>
                  <a:lnTo>
                    <a:pt x="12543" y="6532"/>
                  </a:lnTo>
                  <a:lnTo>
                    <a:pt x="12853" y="5396"/>
                  </a:lnTo>
                  <a:lnTo>
                    <a:pt x="12648" y="4546"/>
                  </a:lnTo>
                  <a:lnTo>
                    <a:pt x="12233" y="3847"/>
                  </a:lnTo>
                  <a:lnTo>
                    <a:pt x="12106" y="3486"/>
                  </a:lnTo>
                  <a:lnTo>
                    <a:pt x="11845" y="2762"/>
                  </a:lnTo>
                  <a:lnTo>
                    <a:pt x="11820" y="2376"/>
                  </a:lnTo>
                  <a:lnTo>
                    <a:pt x="11820" y="1420"/>
                  </a:lnTo>
                  <a:lnTo>
                    <a:pt x="11767" y="1265"/>
                  </a:lnTo>
                  <a:lnTo>
                    <a:pt x="11510" y="1111"/>
                  </a:lnTo>
                  <a:lnTo>
                    <a:pt x="10939" y="904"/>
                  </a:lnTo>
                  <a:lnTo>
                    <a:pt x="10473" y="772"/>
                  </a:lnTo>
                  <a:lnTo>
                    <a:pt x="9673" y="438"/>
                  </a:lnTo>
                  <a:lnTo>
                    <a:pt x="9102" y="0"/>
                  </a:lnTo>
                  <a:lnTo>
                    <a:pt x="6907" y="26"/>
                  </a:lnTo>
                  <a:lnTo>
                    <a:pt x="6155" y="386"/>
                  </a:lnTo>
                  <a:lnTo>
                    <a:pt x="5689" y="465"/>
                  </a:lnTo>
                  <a:lnTo>
                    <a:pt x="5120" y="438"/>
                  </a:lnTo>
                  <a:lnTo>
                    <a:pt x="4836" y="412"/>
                  </a:lnTo>
                  <a:lnTo>
                    <a:pt x="4240" y="542"/>
                  </a:lnTo>
                  <a:lnTo>
                    <a:pt x="3903" y="1032"/>
                  </a:lnTo>
                  <a:lnTo>
                    <a:pt x="3827" y="1392"/>
                  </a:lnTo>
                  <a:lnTo>
                    <a:pt x="3569" y="1470"/>
                  </a:lnTo>
                  <a:lnTo>
                    <a:pt x="2559" y="2683"/>
                  </a:lnTo>
                  <a:lnTo>
                    <a:pt x="2353" y="2862"/>
                  </a:lnTo>
                  <a:lnTo>
                    <a:pt x="1990" y="3408"/>
                  </a:lnTo>
                  <a:lnTo>
                    <a:pt x="1085" y="4130"/>
                  </a:lnTo>
                  <a:lnTo>
                    <a:pt x="853" y="4365"/>
                  </a:lnTo>
                  <a:lnTo>
                    <a:pt x="569" y="4466"/>
                  </a:lnTo>
                  <a:lnTo>
                    <a:pt x="154" y="4852"/>
                  </a:lnTo>
                  <a:lnTo>
                    <a:pt x="0" y="5290"/>
                  </a:lnTo>
                  <a:lnTo>
                    <a:pt x="53" y="5728"/>
                  </a:lnTo>
                  <a:lnTo>
                    <a:pt x="540" y="6144"/>
                  </a:lnTo>
                  <a:lnTo>
                    <a:pt x="929" y="6532"/>
                  </a:lnTo>
                  <a:close/>
                </a:path>
              </a:pathLst>
            </a:custGeom>
            <a:solidFill>
              <a:srgbClr val="515151"/>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10" name="Freeform 8"/>
            <p:cNvSpPr>
              <a:spLocks/>
            </p:cNvSpPr>
            <p:nvPr/>
          </p:nvSpPr>
          <p:spPr bwMode="auto">
            <a:xfrm>
              <a:off x="3311" y="3090"/>
              <a:ext cx="98" cy="194"/>
            </a:xfrm>
            <a:custGeom>
              <a:avLst/>
              <a:gdLst/>
              <a:ahLst/>
              <a:cxnLst>
                <a:cxn ang="0">
                  <a:pos x="723" y="0"/>
                </a:cxn>
                <a:cxn ang="0">
                  <a:pos x="775" y="102"/>
                </a:cxn>
                <a:cxn ang="0">
                  <a:pos x="782" y="287"/>
                </a:cxn>
                <a:cxn ang="0">
                  <a:pos x="750" y="533"/>
                </a:cxn>
                <a:cxn ang="0">
                  <a:pos x="697" y="674"/>
                </a:cxn>
                <a:cxn ang="0">
                  <a:pos x="628" y="871"/>
                </a:cxn>
                <a:cxn ang="0">
                  <a:pos x="543" y="1047"/>
                </a:cxn>
                <a:cxn ang="0">
                  <a:pos x="453" y="1205"/>
                </a:cxn>
                <a:cxn ang="0">
                  <a:pos x="136" y="1558"/>
                </a:cxn>
                <a:cxn ang="0">
                  <a:pos x="0" y="968"/>
                </a:cxn>
                <a:cxn ang="0">
                  <a:pos x="664" y="0"/>
                </a:cxn>
                <a:cxn ang="0">
                  <a:pos x="723" y="0"/>
                </a:cxn>
              </a:cxnLst>
              <a:rect l="0" t="0" r="r" b="b"/>
              <a:pathLst>
                <a:path w="782" h="1558">
                  <a:moveTo>
                    <a:pt x="723" y="0"/>
                  </a:moveTo>
                  <a:lnTo>
                    <a:pt x="775" y="102"/>
                  </a:lnTo>
                  <a:lnTo>
                    <a:pt x="782" y="287"/>
                  </a:lnTo>
                  <a:lnTo>
                    <a:pt x="750" y="533"/>
                  </a:lnTo>
                  <a:lnTo>
                    <a:pt x="697" y="674"/>
                  </a:lnTo>
                  <a:lnTo>
                    <a:pt x="628" y="871"/>
                  </a:lnTo>
                  <a:lnTo>
                    <a:pt x="543" y="1047"/>
                  </a:lnTo>
                  <a:lnTo>
                    <a:pt x="453" y="1205"/>
                  </a:lnTo>
                  <a:lnTo>
                    <a:pt x="136" y="1558"/>
                  </a:lnTo>
                  <a:lnTo>
                    <a:pt x="0" y="968"/>
                  </a:lnTo>
                  <a:lnTo>
                    <a:pt x="664" y="0"/>
                  </a:lnTo>
                  <a:lnTo>
                    <a:pt x="723" y="0"/>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11" name="Freeform 9"/>
            <p:cNvSpPr>
              <a:spLocks/>
            </p:cNvSpPr>
            <p:nvPr/>
          </p:nvSpPr>
          <p:spPr bwMode="auto">
            <a:xfrm>
              <a:off x="2267" y="3554"/>
              <a:ext cx="211" cy="141"/>
            </a:xfrm>
            <a:custGeom>
              <a:avLst/>
              <a:gdLst/>
              <a:ahLst/>
              <a:cxnLst>
                <a:cxn ang="0">
                  <a:pos x="120" y="483"/>
                </a:cxn>
                <a:cxn ang="0">
                  <a:pos x="321" y="283"/>
                </a:cxn>
                <a:cxn ang="0">
                  <a:pos x="806" y="40"/>
                </a:cxn>
                <a:cxn ang="0">
                  <a:pos x="1127" y="0"/>
                </a:cxn>
                <a:cxn ang="0">
                  <a:pos x="1364" y="40"/>
                </a:cxn>
                <a:cxn ang="0">
                  <a:pos x="1571" y="161"/>
                </a:cxn>
                <a:cxn ang="0">
                  <a:pos x="1688" y="321"/>
                </a:cxn>
                <a:cxn ang="0">
                  <a:pos x="844" y="1124"/>
                </a:cxn>
                <a:cxn ang="0">
                  <a:pos x="362" y="1085"/>
                </a:cxn>
                <a:cxn ang="0">
                  <a:pos x="0" y="845"/>
                </a:cxn>
                <a:cxn ang="0">
                  <a:pos x="120" y="483"/>
                </a:cxn>
              </a:cxnLst>
              <a:rect l="0" t="0" r="r" b="b"/>
              <a:pathLst>
                <a:path w="1688" h="1124">
                  <a:moveTo>
                    <a:pt x="120" y="483"/>
                  </a:moveTo>
                  <a:lnTo>
                    <a:pt x="321" y="283"/>
                  </a:lnTo>
                  <a:lnTo>
                    <a:pt x="806" y="40"/>
                  </a:lnTo>
                  <a:lnTo>
                    <a:pt x="1127" y="0"/>
                  </a:lnTo>
                  <a:lnTo>
                    <a:pt x="1364" y="40"/>
                  </a:lnTo>
                  <a:lnTo>
                    <a:pt x="1571" y="161"/>
                  </a:lnTo>
                  <a:lnTo>
                    <a:pt x="1688" y="321"/>
                  </a:lnTo>
                  <a:lnTo>
                    <a:pt x="844" y="1124"/>
                  </a:lnTo>
                  <a:lnTo>
                    <a:pt x="362" y="1085"/>
                  </a:lnTo>
                  <a:lnTo>
                    <a:pt x="0" y="845"/>
                  </a:lnTo>
                  <a:lnTo>
                    <a:pt x="120" y="483"/>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12" name="Freeform 10"/>
            <p:cNvSpPr>
              <a:spLocks/>
            </p:cNvSpPr>
            <p:nvPr/>
          </p:nvSpPr>
          <p:spPr bwMode="auto">
            <a:xfrm>
              <a:off x="3257" y="3163"/>
              <a:ext cx="110" cy="125"/>
            </a:xfrm>
            <a:custGeom>
              <a:avLst/>
              <a:gdLst/>
              <a:ahLst/>
              <a:cxnLst>
                <a:cxn ang="0">
                  <a:pos x="683" y="279"/>
                </a:cxn>
                <a:cxn ang="0">
                  <a:pos x="884" y="599"/>
                </a:cxn>
                <a:cxn ang="0">
                  <a:pos x="561" y="1000"/>
                </a:cxn>
                <a:cxn ang="0">
                  <a:pos x="400" y="920"/>
                </a:cxn>
                <a:cxn ang="0">
                  <a:pos x="282" y="599"/>
                </a:cxn>
                <a:cxn ang="0">
                  <a:pos x="0" y="442"/>
                </a:cxn>
                <a:cxn ang="0">
                  <a:pos x="198" y="0"/>
                </a:cxn>
                <a:cxn ang="0">
                  <a:pos x="683" y="279"/>
                </a:cxn>
              </a:cxnLst>
              <a:rect l="0" t="0" r="r" b="b"/>
              <a:pathLst>
                <a:path w="884" h="1000">
                  <a:moveTo>
                    <a:pt x="683" y="279"/>
                  </a:moveTo>
                  <a:lnTo>
                    <a:pt x="884" y="599"/>
                  </a:lnTo>
                  <a:lnTo>
                    <a:pt x="561" y="1000"/>
                  </a:lnTo>
                  <a:lnTo>
                    <a:pt x="400" y="920"/>
                  </a:lnTo>
                  <a:lnTo>
                    <a:pt x="282" y="599"/>
                  </a:lnTo>
                  <a:lnTo>
                    <a:pt x="0" y="442"/>
                  </a:lnTo>
                  <a:lnTo>
                    <a:pt x="198" y="0"/>
                  </a:lnTo>
                  <a:lnTo>
                    <a:pt x="683" y="279"/>
                  </a:lnTo>
                  <a:close/>
                </a:path>
              </a:pathLst>
            </a:custGeom>
            <a:solidFill>
              <a:srgbClr val="B5B5B5"/>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13" name="Freeform 11"/>
            <p:cNvSpPr>
              <a:spLocks/>
            </p:cNvSpPr>
            <p:nvPr/>
          </p:nvSpPr>
          <p:spPr bwMode="auto">
            <a:xfrm>
              <a:off x="2247" y="3594"/>
              <a:ext cx="146" cy="116"/>
            </a:xfrm>
            <a:custGeom>
              <a:avLst/>
              <a:gdLst/>
              <a:ahLst/>
              <a:cxnLst>
                <a:cxn ang="0">
                  <a:pos x="482" y="0"/>
                </a:cxn>
                <a:cxn ang="0">
                  <a:pos x="1167" y="162"/>
                </a:cxn>
                <a:cxn ang="0">
                  <a:pos x="1005" y="885"/>
                </a:cxn>
                <a:cxn ang="0">
                  <a:pos x="765" y="925"/>
                </a:cxn>
                <a:cxn ang="0">
                  <a:pos x="482" y="844"/>
                </a:cxn>
                <a:cxn ang="0">
                  <a:pos x="323" y="722"/>
                </a:cxn>
                <a:cxn ang="0">
                  <a:pos x="0" y="563"/>
                </a:cxn>
                <a:cxn ang="0">
                  <a:pos x="281" y="123"/>
                </a:cxn>
                <a:cxn ang="0">
                  <a:pos x="482" y="0"/>
                </a:cxn>
              </a:cxnLst>
              <a:rect l="0" t="0" r="r" b="b"/>
              <a:pathLst>
                <a:path w="1167" h="925">
                  <a:moveTo>
                    <a:pt x="482" y="0"/>
                  </a:moveTo>
                  <a:lnTo>
                    <a:pt x="1167" y="162"/>
                  </a:lnTo>
                  <a:lnTo>
                    <a:pt x="1005" y="885"/>
                  </a:lnTo>
                  <a:lnTo>
                    <a:pt x="765" y="925"/>
                  </a:lnTo>
                  <a:lnTo>
                    <a:pt x="482" y="844"/>
                  </a:lnTo>
                  <a:lnTo>
                    <a:pt x="323" y="722"/>
                  </a:lnTo>
                  <a:lnTo>
                    <a:pt x="0" y="563"/>
                  </a:lnTo>
                  <a:lnTo>
                    <a:pt x="281" y="123"/>
                  </a:lnTo>
                  <a:lnTo>
                    <a:pt x="482" y="0"/>
                  </a:lnTo>
                  <a:close/>
                </a:path>
              </a:pathLst>
            </a:custGeom>
            <a:solidFill>
              <a:srgbClr val="B5B5B5"/>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14" name="Freeform 12"/>
            <p:cNvSpPr>
              <a:spLocks/>
            </p:cNvSpPr>
            <p:nvPr/>
          </p:nvSpPr>
          <p:spPr bwMode="auto">
            <a:xfrm>
              <a:off x="2928" y="2875"/>
              <a:ext cx="266" cy="601"/>
            </a:xfrm>
            <a:custGeom>
              <a:avLst/>
              <a:gdLst/>
              <a:ahLst/>
              <a:cxnLst>
                <a:cxn ang="0">
                  <a:pos x="265" y="0"/>
                </a:cxn>
                <a:cxn ang="0">
                  <a:pos x="101" y="77"/>
                </a:cxn>
                <a:cxn ang="0">
                  <a:pos x="0" y="391"/>
                </a:cxn>
                <a:cxn ang="0">
                  <a:pos x="16" y="808"/>
                </a:cxn>
                <a:cxn ang="0">
                  <a:pos x="127" y="1414"/>
                </a:cxn>
                <a:cxn ang="0">
                  <a:pos x="279" y="2484"/>
                </a:cxn>
                <a:cxn ang="0">
                  <a:pos x="364" y="3253"/>
                </a:cxn>
                <a:cxn ang="0">
                  <a:pos x="431" y="4059"/>
                </a:cxn>
                <a:cxn ang="0">
                  <a:pos x="556" y="4812"/>
                </a:cxn>
                <a:cxn ang="0">
                  <a:pos x="960" y="4271"/>
                </a:cxn>
                <a:cxn ang="0">
                  <a:pos x="1476" y="3644"/>
                </a:cxn>
                <a:cxn ang="0">
                  <a:pos x="1679" y="3176"/>
                </a:cxn>
                <a:cxn ang="0">
                  <a:pos x="2123" y="1564"/>
                </a:cxn>
                <a:cxn ang="0">
                  <a:pos x="1630" y="833"/>
                </a:cxn>
                <a:cxn ang="0">
                  <a:pos x="265" y="0"/>
                </a:cxn>
              </a:cxnLst>
              <a:rect l="0" t="0" r="r" b="b"/>
              <a:pathLst>
                <a:path w="2123" h="4812">
                  <a:moveTo>
                    <a:pt x="265" y="0"/>
                  </a:moveTo>
                  <a:lnTo>
                    <a:pt x="101" y="77"/>
                  </a:lnTo>
                  <a:lnTo>
                    <a:pt x="0" y="391"/>
                  </a:lnTo>
                  <a:lnTo>
                    <a:pt x="16" y="808"/>
                  </a:lnTo>
                  <a:lnTo>
                    <a:pt x="127" y="1414"/>
                  </a:lnTo>
                  <a:lnTo>
                    <a:pt x="279" y="2484"/>
                  </a:lnTo>
                  <a:lnTo>
                    <a:pt x="364" y="3253"/>
                  </a:lnTo>
                  <a:lnTo>
                    <a:pt x="431" y="4059"/>
                  </a:lnTo>
                  <a:lnTo>
                    <a:pt x="556" y="4812"/>
                  </a:lnTo>
                  <a:lnTo>
                    <a:pt x="960" y="4271"/>
                  </a:lnTo>
                  <a:lnTo>
                    <a:pt x="1476" y="3644"/>
                  </a:lnTo>
                  <a:lnTo>
                    <a:pt x="1679" y="3176"/>
                  </a:lnTo>
                  <a:lnTo>
                    <a:pt x="2123" y="1564"/>
                  </a:lnTo>
                  <a:lnTo>
                    <a:pt x="1630" y="833"/>
                  </a:lnTo>
                  <a:lnTo>
                    <a:pt x="265" y="0"/>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15" name="Freeform 13"/>
            <p:cNvSpPr>
              <a:spLocks/>
            </p:cNvSpPr>
            <p:nvPr/>
          </p:nvSpPr>
          <p:spPr bwMode="auto">
            <a:xfrm>
              <a:off x="2984" y="3024"/>
              <a:ext cx="134" cy="440"/>
            </a:xfrm>
            <a:custGeom>
              <a:avLst/>
              <a:gdLst/>
              <a:ahLst/>
              <a:cxnLst>
                <a:cxn ang="0">
                  <a:pos x="645" y="13"/>
                </a:cxn>
                <a:cxn ang="0">
                  <a:pos x="355" y="266"/>
                </a:cxn>
                <a:cxn ang="0">
                  <a:pos x="392" y="431"/>
                </a:cxn>
                <a:cxn ang="0">
                  <a:pos x="629" y="832"/>
                </a:cxn>
                <a:cxn ang="0">
                  <a:pos x="645" y="982"/>
                </a:cxn>
                <a:cxn ang="0">
                  <a:pos x="579" y="1274"/>
                </a:cxn>
                <a:cxn ang="0">
                  <a:pos x="417" y="1830"/>
                </a:cxn>
                <a:cxn ang="0">
                  <a:pos x="0" y="3178"/>
                </a:cxn>
                <a:cxn ang="0">
                  <a:pos x="366" y="3516"/>
                </a:cxn>
                <a:cxn ang="0">
                  <a:pos x="405" y="3505"/>
                </a:cxn>
                <a:cxn ang="0">
                  <a:pos x="645" y="3215"/>
                </a:cxn>
                <a:cxn ang="0">
                  <a:pos x="795" y="2963"/>
                </a:cxn>
                <a:cxn ang="0">
                  <a:pos x="1049" y="2420"/>
                </a:cxn>
                <a:cxn ang="0">
                  <a:pos x="1074" y="2117"/>
                </a:cxn>
                <a:cxn ang="0">
                  <a:pos x="1060" y="1816"/>
                </a:cxn>
                <a:cxn ang="0">
                  <a:pos x="1033" y="1311"/>
                </a:cxn>
                <a:cxn ang="0">
                  <a:pos x="984" y="1021"/>
                </a:cxn>
                <a:cxn ang="0">
                  <a:pos x="908" y="858"/>
                </a:cxn>
                <a:cxn ang="0">
                  <a:pos x="933" y="542"/>
                </a:cxn>
                <a:cxn ang="0">
                  <a:pos x="1023" y="252"/>
                </a:cxn>
                <a:cxn ang="0">
                  <a:pos x="959" y="127"/>
                </a:cxn>
                <a:cxn ang="0">
                  <a:pos x="783" y="0"/>
                </a:cxn>
                <a:cxn ang="0">
                  <a:pos x="645" y="13"/>
                </a:cxn>
              </a:cxnLst>
              <a:rect l="0" t="0" r="r" b="b"/>
              <a:pathLst>
                <a:path w="1074" h="3516">
                  <a:moveTo>
                    <a:pt x="645" y="13"/>
                  </a:moveTo>
                  <a:lnTo>
                    <a:pt x="355" y="266"/>
                  </a:lnTo>
                  <a:lnTo>
                    <a:pt x="392" y="431"/>
                  </a:lnTo>
                  <a:lnTo>
                    <a:pt x="629" y="832"/>
                  </a:lnTo>
                  <a:lnTo>
                    <a:pt x="645" y="982"/>
                  </a:lnTo>
                  <a:lnTo>
                    <a:pt x="579" y="1274"/>
                  </a:lnTo>
                  <a:lnTo>
                    <a:pt x="417" y="1830"/>
                  </a:lnTo>
                  <a:lnTo>
                    <a:pt x="0" y="3178"/>
                  </a:lnTo>
                  <a:lnTo>
                    <a:pt x="366" y="3516"/>
                  </a:lnTo>
                  <a:lnTo>
                    <a:pt x="405" y="3505"/>
                  </a:lnTo>
                  <a:lnTo>
                    <a:pt x="645" y="3215"/>
                  </a:lnTo>
                  <a:lnTo>
                    <a:pt x="795" y="2963"/>
                  </a:lnTo>
                  <a:lnTo>
                    <a:pt x="1049" y="2420"/>
                  </a:lnTo>
                  <a:lnTo>
                    <a:pt x="1074" y="2117"/>
                  </a:lnTo>
                  <a:lnTo>
                    <a:pt x="1060" y="1816"/>
                  </a:lnTo>
                  <a:lnTo>
                    <a:pt x="1033" y="1311"/>
                  </a:lnTo>
                  <a:lnTo>
                    <a:pt x="984" y="1021"/>
                  </a:lnTo>
                  <a:lnTo>
                    <a:pt x="908" y="858"/>
                  </a:lnTo>
                  <a:lnTo>
                    <a:pt x="933" y="542"/>
                  </a:lnTo>
                  <a:lnTo>
                    <a:pt x="1023" y="252"/>
                  </a:lnTo>
                  <a:lnTo>
                    <a:pt x="959" y="127"/>
                  </a:lnTo>
                  <a:lnTo>
                    <a:pt x="783" y="0"/>
                  </a:lnTo>
                  <a:lnTo>
                    <a:pt x="645" y="13"/>
                  </a:lnTo>
                  <a:close/>
                </a:path>
              </a:pathLst>
            </a:custGeom>
            <a:solidFill>
              <a:srgbClr val="FFEA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16" name="Freeform 14"/>
            <p:cNvSpPr>
              <a:spLocks/>
            </p:cNvSpPr>
            <p:nvPr/>
          </p:nvSpPr>
          <p:spPr bwMode="auto">
            <a:xfrm>
              <a:off x="3102" y="3007"/>
              <a:ext cx="89" cy="294"/>
            </a:xfrm>
            <a:custGeom>
              <a:avLst/>
              <a:gdLst/>
              <a:ahLst/>
              <a:cxnLst>
                <a:cxn ang="0">
                  <a:pos x="50" y="279"/>
                </a:cxn>
                <a:cxn ang="0">
                  <a:pos x="288" y="0"/>
                </a:cxn>
                <a:cxn ang="0">
                  <a:pos x="707" y="505"/>
                </a:cxn>
                <a:cxn ang="0">
                  <a:pos x="453" y="1689"/>
                </a:cxn>
                <a:cxn ang="0">
                  <a:pos x="225" y="2355"/>
                </a:cxn>
                <a:cxn ang="0">
                  <a:pos x="365" y="1601"/>
                </a:cxn>
                <a:cxn ang="0">
                  <a:pos x="378" y="1247"/>
                </a:cxn>
                <a:cxn ang="0">
                  <a:pos x="264" y="1021"/>
                </a:cxn>
                <a:cxn ang="0">
                  <a:pos x="0" y="720"/>
                </a:cxn>
                <a:cxn ang="0">
                  <a:pos x="75" y="454"/>
                </a:cxn>
                <a:cxn ang="0">
                  <a:pos x="50" y="279"/>
                </a:cxn>
              </a:cxnLst>
              <a:rect l="0" t="0" r="r" b="b"/>
              <a:pathLst>
                <a:path w="707" h="2355">
                  <a:moveTo>
                    <a:pt x="50" y="279"/>
                  </a:moveTo>
                  <a:lnTo>
                    <a:pt x="288" y="0"/>
                  </a:lnTo>
                  <a:lnTo>
                    <a:pt x="707" y="505"/>
                  </a:lnTo>
                  <a:lnTo>
                    <a:pt x="453" y="1689"/>
                  </a:lnTo>
                  <a:lnTo>
                    <a:pt x="225" y="2355"/>
                  </a:lnTo>
                  <a:lnTo>
                    <a:pt x="365" y="1601"/>
                  </a:lnTo>
                  <a:lnTo>
                    <a:pt x="378" y="1247"/>
                  </a:lnTo>
                  <a:lnTo>
                    <a:pt x="264" y="1021"/>
                  </a:lnTo>
                  <a:lnTo>
                    <a:pt x="0" y="720"/>
                  </a:lnTo>
                  <a:lnTo>
                    <a:pt x="75" y="454"/>
                  </a:lnTo>
                  <a:lnTo>
                    <a:pt x="50" y="279"/>
                  </a:lnTo>
                  <a:close/>
                </a:path>
              </a:pathLst>
            </a:custGeom>
            <a:solidFill>
              <a:srgbClr val="B5B5B5"/>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17" name="Freeform 15"/>
            <p:cNvSpPr>
              <a:spLocks/>
            </p:cNvSpPr>
            <p:nvPr/>
          </p:nvSpPr>
          <p:spPr bwMode="auto">
            <a:xfrm>
              <a:off x="2928" y="2878"/>
              <a:ext cx="139" cy="523"/>
            </a:xfrm>
            <a:custGeom>
              <a:avLst/>
              <a:gdLst/>
              <a:ahLst/>
              <a:cxnLst>
                <a:cxn ang="0">
                  <a:pos x="152" y="0"/>
                </a:cxn>
                <a:cxn ang="0">
                  <a:pos x="127" y="364"/>
                </a:cxn>
                <a:cxn ang="0">
                  <a:pos x="279" y="818"/>
                </a:cxn>
                <a:cxn ang="0">
                  <a:pos x="848" y="1297"/>
                </a:cxn>
                <a:cxn ang="0">
                  <a:pos x="773" y="1511"/>
                </a:cxn>
                <a:cxn ang="0">
                  <a:pos x="1022" y="1827"/>
                </a:cxn>
                <a:cxn ang="0">
                  <a:pos x="1112" y="2079"/>
                </a:cxn>
                <a:cxn ang="0">
                  <a:pos x="1010" y="2544"/>
                </a:cxn>
                <a:cxn ang="0">
                  <a:pos x="644" y="3691"/>
                </a:cxn>
                <a:cxn ang="0">
                  <a:pos x="454" y="4184"/>
                </a:cxn>
                <a:cxn ang="0">
                  <a:pos x="394" y="3691"/>
                </a:cxn>
                <a:cxn ang="0">
                  <a:pos x="809" y="2558"/>
                </a:cxn>
                <a:cxn ang="0">
                  <a:pos x="897" y="2191"/>
                </a:cxn>
                <a:cxn ang="0">
                  <a:pos x="860" y="1938"/>
                </a:cxn>
                <a:cxn ang="0">
                  <a:pos x="745" y="1776"/>
                </a:cxn>
                <a:cxn ang="0">
                  <a:pos x="593" y="1979"/>
                </a:cxn>
                <a:cxn ang="0">
                  <a:pos x="505" y="2228"/>
                </a:cxn>
                <a:cxn ang="0">
                  <a:pos x="420" y="2117"/>
                </a:cxn>
                <a:cxn ang="0">
                  <a:pos x="353" y="2279"/>
                </a:cxn>
                <a:cxn ang="0">
                  <a:pos x="303" y="2885"/>
                </a:cxn>
                <a:cxn ang="0">
                  <a:pos x="265" y="2318"/>
                </a:cxn>
                <a:cxn ang="0">
                  <a:pos x="205" y="1912"/>
                </a:cxn>
                <a:cxn ang="0">
                  <a:pos x="90" y="1233"/>
                </a:cxn>
                <a:cxn ang="0">
                  <a:pos x="26" y="843"/>
                </a:cxn>
                <a:cxn ang="0">
                  <a:pos x="0" y="514"/>
                </a:cxn>
                <a:cxn ang="0">
                  <a:pos x="16" y="302"/>
                </a:cxn>
                <a:cxn ang="0">
                  <a:pos x="90" y="138"/>
                </a:cxn>
                <a:cxn ang="0">
                  <a:pos x="152" y="0"/>
                </a:cxn>
              </a:cxnLst>
              <a:rect l="0" t="0" r="r" b="b"/>
              <a:pathLst>
                <a:path w="1112" h="4184">
                  <a:moveTo>
                    <a:pt x="152" y="0"/>
                  </a:moveTo>
                  <a:lnTo>
                    <a:pt x="127" y="364"/>
                  </a:lnTo>
                  <a:lnTo>
                    <a:pt x="279" y="818"/>
                  </a:lnTo>
                  <a:lnTo>
                    <a:pt x="848" y="1297"/>
                  </a:lnTo>
                  <a:lnTo>
                    <a:pt x="773" y="1511"/>
                  </a:lnTo>
                  <a:lnTo>
                    <a:pt x="1022" y="1827"/>
                  </a:lnTo>
                  <a:lnTo>
                    <a:pt x="1112" y="2079"/>
                  </a:lnTo>
                  <a:lnTo>
                    <a:pt x="1010" y="2544"/>
                  </a:lnTo>
                  <a:lnTo>
                    <a:pt x="644" y="3691"/>
                  </a:lnTo>
                  <a:lnTo>
                    <a:pt x="454" y="4184"/>
                  </a:lnTo>
                  <a:lnTo>
                    <a:pt x="394" y="3691"/>
                  </a:lnTo>
                  <a:lnTo>
                    <a:pt x="809" y="2558"/>
                  </a:lnTo>
                  <a:lnTo>
                    <a:pt x="897" y="2191"/>
                  </a:lnTo>
                  <a:lnTo>
                    <a:pt x="860" y="1938"/>
                  </a:lnTo>
                  <a:lnTo>
                    <a:pt x="745" y="1776"/>
                  </a:lnTo>
                  <a:lnTo>
                    <a:pt x="593" y="1979"/>
                  </a:lnTo>
                  <a:lnTo>
                    <a:pt x="505" y="2228"/>
                  </a:lnTo>
                  <a:lnTo>
                    <a:pt x="420" y="2117"/>
                  </a:lnTo>
                  <a:lnTo>
                    <a:pt x="353" y="2279"/>
                  </a:lnTo>
                  <a:lnTo>
                    <a:pt x="303" y="2885"/>
                  </a:lnTo>
                  <a:lnTo>
                    <a:pt x="265" y="2318"/>
                  </a:lnTo>
                  <a:lnTo>
                    <a:pt x="205" y="1912"/>
                  </a:lnTo>
                  <a:lnTo>
                    <a:pt x="90" y="1233"/>
                  </a:lnTo>
                  <a:lnTo>
                    <a:pt x="26" y="843"/>
                  </a:lnTo>
                  <a:lnTo>
                    <a:pt x="0" y="514"/>
                  </a:lnTo>
                  <a:lnTo>
                    <a:pt x="16" y="302"/>
                  </a:lnTo>
                  <a:lnTo>
                    <a:pt x="90" y="138"/>
                  </a:lnTo>
                  <a:lnTo>
                    <a:pt x="152" y="0"/>
                  </a:lnTo>
                  <a:close/>
                </a:path>
              </a:pathLst>
            </a:custGeom>
            <a:solidFill>
              <a:srgbClr val="B5B5B5"/>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18" name="Freeform 16"/>
            <p:cNvSpPr>
              <a:spLocks/>
            </p:cNvSpPr>
            <p:nvPr/>
          </p:nvSpPr>
          <p:spPr bwMode="auto">
            <a:xfrm>
              <a:off x="2358" y="3540"/>
              <a:ext cx="414" cy="224"/>
            </a:xfrm>
            <a:custGeom>
              <a:avLst/>
              <a:gdLst/>
              <a:ahLst/>
              <a:cxnLst>
                <a:cxn ang="0">
                  <a:pos x="165" y="1245"/>
                </a:cxn>
                <a:cxn ang="0">
                  <a:pos x="0" y="1089"/>
                </a:cxn>
                <a:cxn ang="0">
                  <a:pos x="55" y="709"/>
                </a:cxn>
                <a:cxn ang="0">
                  <a:pos x="182" y="590"/>
                </a:cxn>
                <a:cxn ang="0">
                  <a:pos x="431" y="498"/>
                </a:cxn>
                <a:cxn ang="0">
                  <a:pos x="728" y="408"/>
                </a:cxn>
                <a:cxn ang="0">
                  <a:pos x="929" y="408"/>
                </a:cxn>
                <a:cxn ang="0">
                  <a:pos x="1344" y="419"/>
                </a:cxn>
                <a:cxn ang="0">
                  <a:pos x="1473" y="327"/>
                </a:cxn>
                <a:cxn ang="0">
                  <a:pos x="1563" y="309"/>
                </a:cxn>
                <a:cxn ang="0">
                  <a:pos x="1635" y="118"/>
                </a:cxn>
                <a:cxn ang="0">
                  <a:pos x="1916" y="0"/>
                </a:cxn>
                <a:cxn ang="0">
                  <a:pos x="2745" y="228"/>
                </a:cxn>
                <a:cxn ang="0">
                  <a:pos x="3299" y="1016"/>
                </a:cxn>
                <a:cxn ang="0">
                  <a:pos x="3310" y="1332"/>
                </a:cxn>
                <a:cxn ang="0">
                  <a:pos x="3188" y="1368"/>
                </a:cxn>
                <a:cxn ang="0">
                  <a:pos x="3061" y="1352"/>
                </a:cxn>
                <a:cxn ang="0">
                  <a:pos x="3135" y="1643"/>
                </a:cxn>
                <a:cxn ang="0">
                  <a:pos x="3061" y="1714"/>
                </a:cxn>
                <a:cxn ang="0">
                  <a:pos x="2817" y="1622"/>
                </a:cxn>
                <a:cxn ang="0">
                  <a:pos x="2397" y="1668"/>
                </a:cxn>
                <a:cxn ang="0">
                  <a:pos x="2263" y="1659"/>
                </a:cxn>
                <a:cxn ang="0">
                  <a:pos x="2081" y="1788"/>
                </a:cxn>
                <a:cxn ang="0">
                  <a:pos x="1745" y="1788"/>
                </a:cxn>
                <a:cxn ang="0">
                  <a:pos x="1452" y="1677"/>
                </a:cxn>
                <a:cxn ang="0">
                  <a:pos x="710" y="1324"/>
                </a:cxn>
                <a:cxn ang="0">
                  <a:pos x="431" y="1245"/>
                </a:cxn>
                <a:cxn ang="0">
                  <a:pos x="272" y="1253"/>
                </a:cxn>
                <a:cxn ang="0">
                  <a:pos x="165" y="1245"/>
                </a:cxn>
              </a:cxnLst>
              <a:rect l="0" t="0" r="r" b="b"/>
              <a:pathLst>
                <a:path w="3310" h="1788">
                  <a:moveTo>
                    <a:pt x="165" y="1245"/>
                  </a:moveTo>
                  <a:lnTo>
                    <a:pt x="0" y="1089"/>
                  </a:lnTo>
                  <a:lnTo>
                    <a:pt x="55" y="709"/>
                  </a:lnTo>
                  <a:lnTo>
                    <a:pt x="182" y="590"/>
                  </a:lnTo>
                  <a:lnTo>
                    <a:pt x="431" y="498"/>
                  </a:lnTo>
                  <a:lnTo>
                    <a:pt x="728" y="408"/>
                  </a:lnTo>
                  <a:lnTo>
                    <a:pt x="929" y="408"/>
                  </a:lnTo>
                  <a:lnTo>
                    <a:pt x="1344" y="419"/>
                  </a:lnTo>
                  <a:lnTo>
                    <a:pt x="1473" y="327"/>
                  </a:lnTo>
                  <a:lnTo>
                    <a:pt x="1563" y="309"/>
                  </a:lnTo>
                  <a:lnTo>
                    <a:pt x="1635" y="118"/>
                  </a:lnTo>
                  <a:lnTo>
                    <a:pt x="1916" y="0"/>
                  </a:lnTo>
                  <a:lnTo>
                    <a:pt x="2745" y="228"/>
                  </a:lnTo>
                  <a:lnTo>
                    <a:pt x="3299" y="1016"/>
                  </a:lnTo>
                  <a:lnTo>
                    <a:pt x="3310" y="1332"/>
                  </a:lnTo>
                  <a:lnTo>
                    <a:pt x="3188" y="1368"/>
                  </a:lnTo>
                  <a:lnTo>
                    <a:pt x="3061" y="1352"/>
                  </a:lnTo>
                  <a:lnTo>
                    <a:pt x="3135" y="1643"/>
                  </a:lnTo>
                  <a:lnTo>
                    <a:pt x="3061" y="1714"/>
                  </a:lnTo>
                  <a:lnTo>
                    <a:pt x="2817" y="1622"/>
                  </a:lnTo>
                  <a:lnTo>
                    <a:pt x="2397" y="1668"/>
                  </a:lnTo>
                  <a:lnTo>
                    <a:pt x="2263" y="1659"/>
                  </a:lnTo>
                  <a:lnTo>
                    <a:pt x="2081" y="1788"/>
                  </a:lnTo>
                  <a:lnTo>
                    <a:pt x="1745" y="1788"/>
                  </a:lnTo>
                  <a:lnTo>
                    <a:pt x="1452" y="1677"/>
                  </a:lnTo>
                  <a:lnTo>
                    <a:pt x="710" y="1324"/>
                  </a:lnTo>
                  <a:lnTo>
                    <a:pt x="431" y="1245"/>
                  </a:lnTo>
                  <a:lnTo>
                    <a:pt x="272" y="1253"/>
                  </a:lnTo>
                  <a:lnTo>
                    <a:pt x="165" y="1245"/>
                  </a:lnTo>
                  <a:close/>
                </a:path>
              </a:pathLst>
            </a:custGeom>
            <a:solidFill>
              <a:srgbClr val="FFCA8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19" name="Freeform 17"/>
            <p:cNvSpPr>
              <a:spLocks/>
            </p:cNvSpPr>
            <p:nvPr/>
          </p:nvSpPr>
          <p:spPr bwMode="auto">
            <a:xfrm>
              <a:off x="2871" y="2479"/>
              <a:ext cx="523" cy="733"/>
            </a:xfrm>
            <a:custGeom>
              <a:avLst/>
              <a:gdLst/>
              <a:ahLst/>
              <a:cxnLst>
                <a:cxn ang="0">
                  <a:pos x="107" y="1993"/>
                </a:cxn>
                <a:cxn ang="0">
                  <a:pos x="42" y="2104"/>
                </a:cxn>
                <a:cxn ang="0">
                  <a:pos x="0" y="2255"/>
                </a:cxn>
                <a:cxn ang="0">
                  <a:pos x="0" y="2352"/>
                </a:cxn>
                <a:cxn ang="0">
                  <a:pos x="12" y="2516"/>
                </a:cxn>
                <a:cxn ang="0">
                  <a:pos x="123" y="2698"/>
                </a:cxn>
                <a:cxn ang="0">
                  <a:pos x="235" y="2782"/>
                </a:cxn>
                <a:cxn ang="0">
                  <a:pos x="316" y="2809"/>
                </a:cxn>
                <a:cxn ang="0">
                  <a:pos x="480" y="2975"/>
                </a:cxn>
                <a:cxn ang="0">
                  <a:pos x="609" y="2988"/>
                </a:cxn>
                <a:cxn ang="0">
                  <a:pos x="690" y="2975"/>
                </a:cxn>
                <a:cxn ang="0">
                  <a:pos x="982" y="3597"/>
                </a:cxn>
                <a:cxn ang="0">
                  <a:pos x="1522" y="4122"/>
                </a:cxn>
                <a:cxn ang="0">
                  <a:pos x="1784" y="4152"/>
                </a:cxn>
                <a:cxn ang="0">
                  <a:pos x="1784" y="4053"/>
                </a:cxn>
                <a:cxn ang="0">
                  <a:pos x="1702" y="3915"/>
                </a:cxn>
                <a:cxn ang="0">
                  <a:pos x="1854" y="3804"/>
                </a:cxn>
                <a:cxn ang="0">
                  <a:pos x="2010" y="3944"/>
                </a:cxn>
                <a:cxn ang="0">
                  <a:pos x="2204" y="4288"/>
                </a:cxn>
                <a:cxn ang="0">
                  <a:pos x="2384" y="4539"/>
                </a:cxn>
                <a:cxn ang="0">
                  <a:pos x="2577" y="4703"/>
                </a:cxn>
                <a:cxn ang="0">
                  <a:pos x="2771" y="4813"/>
                </a:cxn>
                <a:cxn ang="0">
                  <a:pos x="2964" y="4912"/>
                </a:cxn>
                <a:cxn ang="0">
                  <a:pos x="3105" y="5103"/>
                </a:cxn>
                <a:cxn ang="0">
                  <a:pos x="3298" y="5424"/>
                </a:cxn>
                <a:cxn ang="0">
                  <a:pos x="3465" y="5866"/>
                </a:cxn>
                <a:cxn ang="0">
                  <a:pos x="3768" y="5742"/>
                </a:cxn>
                <a:cxn ang="0">
                  <a:pos x="3977" y="5492"/>
                </a:cxn>
                <a:cxn ang="0">
                  <a:pos x="4141" y="5218"/>
                </a:cxn>
                <a:cxn ang="0">
                  <a:pos x="4184" y="5103"/>
                </a:cxn>
                <a:cxn ang="0">
                  <a:pos x="3781" y="4429"/>
                </a:cxn>
                <a:cxn ang="0">
                  <a:pos x="3145" y="3375"/>
                </a:cxn>
                <a:cxn ang="0">
                  <a:pos x="3241" y="2975"/>
                </a:cxn>
                <a:cxn ang="0">
                  <a:pos x="3298" y="2477"/>
                </a:cxn>
                <a:cxn ang="0">
                  <a:pos x="3272" y="1979"/>
                </a:cxn>
                <a:cxn ang="0">
                  <a:pos x="3226" y="1495"/>
                </a:cxn>
                <a:cxn ang="0">
                  <a:pos x="3131" y="984"/>
                </a:cxn>
                <a:cxn ang="0">
                  <a:pos x="2757" y="208"/>
                </a:cxn>
                <a:cxn ang="0">
                  <a:pos x="2342" y="0"/>
                </a:cxn>
                <a:cxn ang="0">
                  <a:pos x="760" y="235"/>
                </a:cxn>
                <a:cxn ang="0">
                  <a:pos x="360" y="678"/>
                </a:cxn>
                <a:cxn ang="0">
                  <a:pos x="107" y="1993"/>
                </a:cxn>
              </a:cxnLst>
              <a:rect l="0" t="0" r="r" b="b"/>
              <a:pathLst>
                <a:path w="4184" h="5866">
                  <a:moveTo>
                    <a:pt x="107" y="1993"/>
                  </a:moveTo>
                  <a:lnTo>
                    <a:pt x="42" y="2104"/>
                  </a:lnTo>
                  <a:lnTo>
                    <a:pt x="0" y="2255"/>
                  </a:lnTo>
                  <a:lnTo>
                    <a:pt x="0" y="2352"/>
                  </a:lnTo>
                  <a:lnTo>
                    <a:pt x="12" y="2516"/>
                  </a:lnTo>
                  <a:lnTo>
                    <a:pt x="123" y="2698"/>
                  </a:lnTo>
                  <a:lnTo>
                    <a:pt x="235" y="2782"/>
                  </a:lnTo>
                  <a:lnTo>
                    <a:pt x="316" y="2809"/>
                  </a:lnTo>
                  <a:lnTo>
                    <a:pt x="480" y="2975"/>
                  </a:lnTo>
                  <a:lnTo>
                    <a:pt x="609" y="2988"/>
                  </a:lnTo>
                  <a:lnTo>
                    <a:pt x="690" y="2975"/>
                  </a:lnTo>
                  <a:lnTo>
                    <a:pt x="982" y="3597"/>
                  </a:lnTo>
                  <a:lnTo>
                    <a:pt x="1522" y="4122"/>
                  </a:lnTo>
                  <a:lnTo>
                    <a:pt x="1784" y="4152"/>
                  </a:lnTo>
                  <a:lnTo>
                    <a:pt x="1784" y="4053"/>
                  </a:lnTo>
                  <a:lnTo>
                    <a:pt x="1702" y="3915"/>
                  </a:lnTo>
                  <a:lnTo>
                    <a:pt x="1854" y="3804"/>
                  </a:lnTo>
                  <a:lnTo>
                    <a:pt x="2010" y="3944"/>
                  </a:lnTo>
                  <a:lnTo>
                    <a:pt x="2204" y="4288"/>
                  </a:lnTo>
                  <a:lnTo>
                    <a:pt x="2384" y="4539"/>
                  </a:lnTo>
                  <a:lnTo>
                    <a:pt x="2577" y="4703"/>
                  </a:lnTo>
                  <a:lnTo>
                    <a:pt x="2771" y="4813"/>
                  </a:lnTo>
                  <a:lnTo>
                    <a:pt x="2964" y="4912"/>
                  </a:lnTo>
                  <a:lnTo>
                    <a:pt x="3105" y="5103"/>
                  </a:lnTo>
                  <a:lnTo>
                    <a:pt x="3298" y="5424"/>
                  </a:lnTo>
                  <a:lnTo>
                    <a:pt x="3465" y="5866"/>
                  </a:lnTo>
                  <a:lnTo>
                    <a:pt x="3768" y="5742"/>
                  </a:lnTo>
                  <a:lnTo>
                    <a:pt x="3977" y="5492"/>
                  </a:lnTo>
                  <a:lnTo>
                    <a:pt x="4141" y="5218"/>
                  </a:lnTo>
                  <a:lnTo>
                    <a:pt x="4184" y="5103"/>
                  </a:lnTo>
                  <a:lnTo>
                    <a:pt x="3781" y="4429"/>
                  </a:lnTo>
                  <a:lnTo>
                    <a:pt x="3145" y="3375"/>
                  </a:lnTo>
                  <a:lnTo>
                    <a:pt x="3241" y="2975"/>
                  </a:lnTo>
                  <a:lnTo>
                    <a:pt x="3298" y="2477"/>
                  </a:lnTo>
                  <a:lnTo>
                    <a:pt x="3272" y="1979"/>
                  </a:lnTo>
                  <a:lnTo>
                    <a:pt x="3226" y="1495"/>
                  </a:lnTo>
                  <a:lnTo>
                    <a:pt x="3131" y="984"/>
                  </a:lnTo>
                  <a:lnTo>
                    <a:pt x="2757" y="208"/>
                  </a:lnTo>
                  <a:lnTo>
                    <a:pt x="2342" y="0"/>
                  </a:lnTo>
                  <a:lnTo>
                    <a:pt x="760" y="235"/>
                  </a:lnTo>
                  <a:lnTo>
                    <a:pt x="360" y="678"/>
                  </a:lnTo>
                  <a:lnTo>
                    <a:pt x="107" y="1993"/>
                  </a:lnTo>
                  <a:close/>
                </a:path>
              </a:pathLst>
            </a:custGeom>
            <a:solidFill>
              <a:srgbClr val="FFCA8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20" name="Freeform 18"/>
            <p:cNvSpPr>
              <a:spLocks/>
            </p:cNvSpPr>
            <p:nvPr/>
          </p:nvSpPr>
          <p:spPr bwMode="auto">
            <a:xfrm>
              <a:off x="3203" y="2661"/>
              <a:ext cx="47" cy="24"/>
            </a:xfrm>
            <a:custGeom>
              <a:avLst/>
              <a:gdLst/>
              <a:ahLst/>
              <a:cxnLst>
                <a:cxn ang="0">
                  <a:pos x="0" y="193"/>
                </a:cxn>
                <a:cxn ang="0">
                  <a:pos x="125" y="164"/>
                </a:cxn>
                <a:cxn ang="0">
                  <a:pos x="374" y="150"/>
                </a:cxn>
                <a:cxn ang="0">
                  <a:pos x="361" y="55"/>
                </a:cxn>
                <a:cxn ang="0">
                  <a:pos x="321" y="0"/>
                </a:cxn>
                <a:cxn ang="0">
                  <a:pos x="168" y="12"/>
                </a:cxn>
                <a:cxn ang="0">
                  <a:pos x="58" y="67"/>
                </a:cxn>
                <a:cxn ang="0">
                  <a:pos x="0" y="193"/>
                </a:cxn>
              </a:cxnLst>
              <a:rect l="0" t="0" r="r" b="b"/>
              <a:pathLst>
                <a:path w="374" h="193">
                  <a:moveTo>
                    <a:pt x="0" y="193"/>
                  </a:moveTo>
                  <a:lnTo>
                    <a:pt x="125" y="164"/>
                  </a:lnTo>
                  <a:lnTo>
                    <a:pt x="374" y="150"/>
                  </a:lnTo>
                  <a:lnTo>
                    <a:pt x="361" y="55"/>
                  </a:lnTo>
                  <a:lnTo>
                    <a:pt x="321" y="0"/>
                  </a:lnTo>
                  <a:lnTo>
                    <a:pt x="168" y="12"/>
                  </a:lnTo>
                  <a:lnTo>
                    <a:pt x="58" y="67"/>
                  </a:lnTo>
                  <a:lnTo>
                    <a:pt x="0" y="193"/>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21" name="Freeform 19"/>
            <p:cNvSpPr>
              <a:spLocks/>
            </p:cNvSpPr>
            <p:nvPr/>
          </p:nvSpPr>
          <p:spPr bwMode="auto">
            <a:xfrm>
              <a:off x="3047" y="2680"/>
              <a:ext cx="64" cy="31"/>
            </a:xfrm>
            <a:custGeom>
              <a:avLst/>
              <a:gdLst/>
              <a:ahLst/>
              <a:cxnLst>
                <a:cxn ang="0">
                  <a:pos x="14" y="249"/>
                </a:cxn>
                <a:cxn ang="0">
                  <a:pos x="180" y="249"/>
                </a:cxn>
                <a:cxn ang="0">
                  <a:pos x="514" y="111"/>
                </a:cxn>
                <a:cxn ang="0">
                  <a:pos x="500" y="43"/>
                </a:cxn>
                <a:cxn ang="0">
                  <a:pos x="346" y="0"/>
                </a:cxn>
                <a:cxn ang="0">
                  <a:pos x="210" y="58"/>
                </a:cxn>
                <a:cxn ang="0">
                  <a:pos x="56" y="140"/>
                </a:cxn>
                <a:cxn ang="0">
                  <a:pos x="0" y="194"/>
                </a:cxn>
                <a:cxn ang="0">
                  <a:pos x="14" y="249"/>
                </a:cxn>
              </a:cxnLst>
              <a:rect l="0" t="0" r="r" b="b"/>
              <a:pathLst>
                <a:path w="514" h="249">
                  <a:moveTo>
                    <a:pt x="14" y="249"/>
                  </a:moveTo>
                  <a:lnTo>
                    <a:pt x="180" y="249"/>
                  </a:lnTo>
                  <a:lnTo>
                    <a:pt x="514" y="111"/>
                  </a:lnTo>
                  <a:lnTo>
                    <a:pt x="500" y="43"/>
                  </a:lnTo>
                  <a:lnTo>
                    <a:pt x="346" y="0"/>
                  </a:lnTo>
                  <a:lnTo>
                    <a:pt x="210" y="58"/>
                  </a:lnTo>
                  <a:lnTo>
                    <a:pt x="56" y="140"/>
                  </a:lnTo>
                  <a:lnTo>
                    <a:pt x="0" y="194"/>
                  </a:lnTo>
                  <a:lnTo>
                    <a:pt x="14" y="249"/>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22" name="Freeform 20"/>
            <p:cNvSpPr>
              <a:spLocks/>
            </p:cNvSpPr>
            <p:nvPr/>
          </p:nvSpPr>
          <p:spPr bwMode="auto">
            <a:xfrm>
              <a:off x="3295" y="3077"/>
              <a:ext cx="82" cy="78"/>
            </a:xfrm>
            <a:custGeom>
              <a:avLst/>
              <a:gdLst/>
              <a:ahLst/>
              <a:cxnLst>
                <a:cxn ang="0">
                  <a:pos x="0" y="415"/>
                </a:cxn>
                <a:cxn ang="0">
                  <a:pos x="140" y="334"/>
                </a:cxn>
                <a:cxn ang="0">
                  <a:pos x="275" y="226"/>
                </a:cxn>
                <a:cxn ang="0">
                  <a:pos x="334" y="173"/>
                </a:cxn>
                <a:cxn ang="0">
                  <a:pos x="389" y="127"/>
                </a:cxn>
                <a:cxn ang="0">
                  <a:pos x="391" y="63"/>
                </a:cxn>
                <a:cxn ang="0">
                  <a:pos x="474" y="0"/>
                </a:cxn>
                <a:cxn ang="0">
                  <a:pos x="654" y="318"/>
                </a:cxn>
                <a:cxn ang="0">
                  <a:pos x="556" y="376"/>
                </a:cxn>
                <a:cxn ang="0">
                  <a:pos x="407" y="479"/>
                </a:cxn>
                <a:cxn ang="0">
                  <a:pos x="132" y="621"/>
                </a:cxn>
                <a:cxn ang="0">
                  <a:pos x="0" y="415"/>
                </a:cxn>
              </a:cxnLst>
              <a:rect l="0" t="0" r="r" b="b"/>
              <a:pathLst>
                <a:path w="654" h="621">
                  <a:moveTo>
                    <a:pt x="0" y="415"/>
                  </a:moveTo>
                  <a:lnTo>
                    <a:pt x="140" y="334"/>
                  </a:lnTo>
                  <a:lnTo>
                    <a:pt x="275" y="226"/>
                  </a:lnTo>
                  <a:lnTo>
                    <a:pt x="334" y="173"/>
                  </a:lnTo>
                  <a:lnTo>
                    <a:pt x="389" y="127"/>
                  </a:lnTo>
                  <a:lnTo>
                    <a:pt x="391" y="63"/>
                  </a:lnTo>
                  <a:lnTo>
                    <a:pt x="474" y="0"/>
                  </a:lnTo>
                  <a:lnTo>
                    <a:pt x="654" y="318"/>
                  </a:lnTo>
                  <a:lnTo>
                    <a:pt x="556" y="376"/>
                  </a:lnTo>
                  <a:lnTo>
                    <a:pt x="407" y="479"/>
                  </a:lnTo>
                  <a:lnTo>
                    <a:pt x="132" y="621"/>
                  </a:lnTo>
                  <a:lnTo>
                    <a:pt x="0" y="415"/>
                  </a:lnTo>
                  <a:close/>
                </a:path>
              </a:pathLst>
            </a:custGeom>
            <a:solidFill>
              <a:srgbClr val="FFEA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23" name="Freeform 21"/>
            <p:cNvSpPr>
              <a:spLocks/>
            </p:cNvSpPr>
            <p:nvPr/>
          </p:nvSpPr>
          <p:spPr bwMode="auto">
            <a:xfrm>
              <a:off x="3350" y="3056"/>
              <a:ext cx="49" cy="64"/>
            </a:xfrm>
            <a:custGeom>
              <a:avLst/>
              <a:gdLst/>
              <a:ahLst/>
              <a:cxnLst>
                <a:cxn ang="0">
                  <a:pos x="60" y="0"/>
                </a:cxn>
                <a:cxn ang="0">
                  <a:pos x="16" y="50"/>
                </a:cxn>
                <a:cxn ang="0">
                  <a:pos x="0" y="119"/>
                </a:cxn>
                <a:cxn ang="0">
                  <a:pos x="12" y="202"/>
                </a:cxn>
                <a:cxn ang="0">
                  <a:pos x="44" y="312"/>
                </a:cxn>
                <a:cxn ang="0">
                  <a:pos x="155" y="444"/>
                </a:cxn>
                <a:cxn ang="0">
                  <a:pos x="256" y="507"/>
                </a:cxn>
                <a:cxn ang="0">
                  <a:pos x="310" y="503"/>
                </a:cxn>
                <a:cxn ang="0">
                  <a:pos x="367" y="474"/>
                </a:cxn>
                <a:cxn ang="0">
                  <a:pos x="385" y="442"/>
                </a:cxn>
                <a:cxn ang="0">
                  <a:pos x="385" y="305"/>
                </a:cxn>
                <a:cxn ang="0">
                  <a:pos x="344" y="167"/>
                </a:cxn>
                <a:cxn ang="0">
                  <a:pos x="245" y="50"/>
                </a:cxn>
                <a:cxn ang="0">
                  <a:pos x="167" y="6"/>
                </a:cxn>
                <a:cxn ang="0">
                  <a:pos x="108" y="0"/>
                </a:cxn>
                <a:cxn ang="0">
                  <a:pos x="60" y="0"/>
                </a:cxn>
              </a:cxnLst>
              <a:rect l="0" t="0" r="r" b="b"/>
              <a:pathLst>
                <a:path w="385" h="507">
                  <a:moveTo>
                    <a:pt x="60" y="0"/>
                  </a:moveTo>
                  <a:lnTo>
                    <a:pt x="16" y="50"/>
                  </a:lnTo>
                  <a:lnTo>
                    <a:pt x="0" y="119"/>
                  </a:lnTo>
                  <a:lnTo>
                    <a:pt x="12" y="202"/>
                  </a:lnTo>
                  <a:lnTo>
                    <a:pt x="44" y="312"/>
                  </a:lnTo>
                  <a:lnTo>
                    <a:pt x="155" y="444"/>
                  </a:lnTo>
                  <a:lnTo>
                    <a:pt x="256" y="507"/>
                  </a:lnTo>
                  <a:lnTo>
                    <a:pt x="310" y="503"/>
                  </a:lnTo>
                  <a:lnTo>
                    <a:pt x="367" y="474"/>
                  </a:lnTo>
                  <a:lnTo>
                    <a:pt x="385" y="442"/>
                  </a:lnTo>
                  <a:lnTo>
                    <a:pt x="385" y="305"/>
                  </a:lnTo>
                  <a:lnTo>
                    <a:pt x="344" y="167"/>
                  </a:lnTo>
                  <a:lnTo>
                    <a:pt x="245" y="50"/>
                  </a:lnTo>
                  <a:lnTo>
                    <a:pt x="167" y="6"/>
                  </a:lnTo>
                  <a:lnTo>
                    <a:pt x="108" y="0"/>
                  </a:lnTo>
                  <a:lnTo>
                    <a:pt x="60" y="0"/>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24" name="Freeform 22"/>
            <p:cNvSpPr>
              <a:spLocks/>
            </p:cNvSpPr>
            <p:nvPr/>
          </p:nvSpPr>
          <p:spPr bwMode="auto">
            <a:xfrm>
              <a:off x="3308" y="3108"/>
              <a:ext cx="39" cy="41"/>
            </a:xfrm>
            <a:custGeom>
              <a:avLst/>
              <a:gdLst/>
              <a:ahLst/>
              <a:cxnLst>
                <a:cxn ang="0">
                  <a:pos x="174" y="0"/>
                </a:cxn>
                <a:cxn ang="0">
                  <a:pos x="317" y="208"/>
                </a:cxn>
                <a:cxn ang="0">
                  <a:pos x="123" y="327"/>
                </a:cxn>
                <a:cxn ang="0">
                  <a:pos x="0" y="125"/>
                </a:cxn>
                <a:cxn ang="0">
                  <a:pos x="103" y="49"/>
                </a:cxn>
                <a:cxn ang="0">
                  <a:pos x="174" y="0"/>
                </a:cxn>
              </a:cxnLst>
              <a:rect l="0" t="0" r="r" b="b"/>
              <a:pathLst>
                <a:path w="317" h="327">
                  <a:moveTo>
                    <a:pt x="174" y="0"/>
                  </a:moveTo>
                  <a:lnTo>
                    <a:pt x="317" y="208"/>
                  </a:lnTo>
                  <a:lnTo>
                    <a:pt x="123" y="327"/>
                  </a:lnTo>
                  <a:lnTo>
                    <a:pt x="0" y="125"/>
                  </a:lnTo>
                  <a:lnTo>
                    <a:pt x="103" y="49"/>
                  </a:lnTo>
                  <a:lnTo>
                    <a:pt x="174" y="0"/>
                  </a:lnTo>
                  <a:close/>
                </a:path>
              </a:pathLst>
            </a:custGeom>
            <a:solidFill>
              <a:srgbClr val="70230C"/>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25" name="Freeform 23"/>
            <p:cNvSpPr>
              <a:spLocks/>
            </p:cNvSpPr>
            <p:nvPr/>
          </p:nvSpPr>
          <p:spPr bwMode="auto">
            <a:xfrm>
              <a:off x="2855" y="2417"/>
              <a:ext cx="420" cy="440"/>
            </a:xfrm>
            <a:custGeom>
              <a:avLst/>
              <a:gdLst/>
              <a:ahLst/>
              <a:cxnLst>
                <a:cxn ang="0">
                  <a:pos x="733" y="2599"/>
                </a:cxn>
                <a:cxn ang="0">
                  <a:pos x="880" y="1867"/>
                </a:cxn>
                <a:cxn ang="0">
                  <a:pos x="759" y="1050"/>
                </a:cxn>
                <a:cxn ang="0">
                  <a:pos x="1399" y="754"/>
                </a:cxn>
                <a:cxn ang="0">
                  <a:pos x="2157" y="673"/>
                </a:cxn>
                <a:cxn ang="0">
                  <a:pos x="2858" y="778"/>
                </a:cxn>
                <a:cxn ang="0">
                  <a:pos x="3130" y="1311"/>
                </a:cxn>
                <a:cxn ang="0">
                  <a:pos x="3071" y="1560"/>
                </a:cxn>
                <a:cxn ang="0">
                  <a:pos x="2928" y="1762"/>
                </a:cxn>
                <a:cxn ang="0">
                  <a:pos x="3260" y="1619"/>
                </a:cxn>
                <a:cxn ang="0">
                  <a:pos x="3285" y="1821"/>
                </a:cxn>
                <a:cxn ang="0">
                  <a:pos x="3236" y="2021"/>
                </a:cxn>
                <a:cxn ang="0">
                  <a:pos x="3366" y="2067"/>
                </a:cxn>
                <a:cxn ang="0">
                  <a:pos x="3343" y="1665"/>
                </a:cxn>
                <a:cxn ang="0">
                  <a:pos x="3260" y="1088"/>
                </a:cxn>
                <a:cxn ang="0">
                  <a:pos x="2893" y="435"/>
                </a:cxn>
                <a:cxn ang="0">
                  <a:pos x="2312" y="81"/>
                </a:cxn>
                <a:cxn ang="0">
                  <a:pos x="1577" y="0"/>
                </a:cxn>
                <a:cxn ang="0">
                  <a:pos x="700" y="306"/>
                </a:cxn>
                <a:cxn ang="0">
                  <a:pos x="166" y="850"/>
                </a:cxn>
                <a:cxn ang="0">
                  <a:pos x="0" y="1489"/>
                </a:cxn>
                <a:cxn ang="0">
                  <a:pos x="106" y="2280"/>
                </a:cxn>
                <a:cxn ang="0">
                  <a:pos x="177" y="2539"/>
                </a:cxn>
                <a:cxn ang="0">
                  <a:pos x="95" y="2801"/>
                </a:cxn>
                <a:cxn ang="0">
                  <a:pos x="225" y="3191"/>
                </a:cxn>
                <a:cxn ang="0">
                  <a:pos x="427" y="3310"/>
                </a:cxn>
                <a:cxn ang="0">
                  <a:pos x="581" y="3474"/>
                </a:cxn>
                <a:cxn ang="0">
                  <a:pos x="722" y="3521"/>
                </a:cxn>
                <a:cxn ang="0">
                  <a:pos x="781" y="3426"/>
                </a:cxn>
                <a:cxn ang="0">
                  <a:pos x="749" y="3426"/>
                </a:cxn>
                <a:cxn ang="0">
                  <a:pos x="592" y="3440"/>
                </a:cxn>
                <a:cxn ang="0">
                  <a:pos x="332" y="3240"/>
                </a:cxn>
                <a:cxn ang="0">
                  <a:pos x="155" y="2952"/>
                </a:cxn>
                <a:cxn ang="0">
                  <a:pos x="166" y="2647"/>
                </a:cxn>
                <a:cxn ang="0">
                  <a:pos x="309" y="2506"/>
                </a:cxn>
                <a:cxn ang="0">
                  <a:pos x="463" y="2566"/>
                </a:cxn>
                <a:cxn ang="0">
                  <a:pos x="616" y="2636"/>
                </a:cxn>
                <a:cxn ang="0">
                  <a:pos x="710" y="2682"/>
                </a:cxn>
              </a:cxnLst>
              <a:rect l="0" t="0" r="r" b="b"/>
              <a:pathLst>
                <a:path w="3366" h="3521">
                  <a:moveTo>
                    <a:pt x="770" y="2719"/>
                  </a:moveTo>
                  <a:lnTo>
                    <a:pt x="733" y="2599"/>
                  </a:lnTo>
                  <a:lnTo>
                    <a:pt x="733" y="2221"/>
                  </a:lnTo>
                  <a:lnTo>
                    <a:pt x="880" y="1867"/>
                  </a:lnTo>
                  <a:lnTo>
                    <a:pt x="795" y="1452"/>
                  </a:lnTo>
                  <a:lnTo>
                    <a:pt x="759" y="1050"/>
                  </a:lnTo>
                  <a:lnTo>
                    <a:pt x="1067" y="873"/>
                  </a:lnTo>
                  <a:lnTo>
                    <a:pt x="1399" y="754"/>
                  </a:lnTo>
                  <a:lnTo>
                    <a:pt x="1752" y="684"/>
                  </a:lnTo>
                  <a:lnTo>
                    <a:pt x="2157" y="673"/>
                  </a:lnTo>
                  <a:lnTo>
                    <a:pt x="2618" y="708"/>
                  </a:lnTo>
                  <a:lnTo>
                    <a:pt x="2858" y="778"/>
                  </a:lnTo>
                  <a:lnTo>
                    <a:pt x="2985" y="931"/>
                  </a:lnTo>
                  <a:lnTo>
                    <a:pt x="3130" y="1311"/>
                  </a:lnTo>
                  <a:lnTo>
                    <a:pt x="3211" y="1463"/>
                  </a:lnTo>
                  <a:lnTo>
                    <a:pt x="3071" y="1560"/>
                  </a:lnTo>
                  <a:lnTo>
                    <a:pt x="2939" y="1714"/>
                  </a:lnTo>
                  <a:lnTo>
                    <a:pt x="2928" y="1762"/>
                  </a:lnTo>
                  <a:lnTo>
                    <a:pt x="3152" y="1641"/>
                  </a:lnTo>
                  <a:lnTo>
                    <a:pt x="3260" y="1619"/>
                  </a:lnTo>
                  <a:lnTo>
                    <a:pt x="3285" y="1749"/>
                  </a:lnTo>
                  <a:lnTo>
                    <a:pt x="3285" y="1821"/>
                  </a:lnTo>
                  <a:lnTo>
                    <a:pt x="3211" y="1984"/>
                  </a:lnTo>
                  <a:lnTo>
                    <a:pt x="3236" y="2021"/>
                  </a:lnTo>
                  <a:lnTo>
                    <a:pt x="3343" y="1913"/>
                  </a:lnTo>
                  <a:lnTo>
                    <a:pt x="3366" y="2067"/>
                  </a:lnTo>
                  <a:lnTo>
                    <a:pt x="3366" y="1808"/>
                  </a:lnTo>
                  <a:lnTo>
                    <a:pt x="3343" y="1665"/>
                  </a:lnTo>
                  <a:lnTo>
                    <a:pt x="3333" y="1393"/>
                  </a:lnTo>
                  <a:lnTo>
                    <a:pt x="3260" y="1088"/>
                  </a:lnTo>
                  <a:lnTo>
                    <a:pt x="3103" y="719"/>
                  </a:lnTo>
                  <a:lnTo>
                    <a:pt x="2893" y="435"/>
                  </a:lnTo>
                  <a:lnTo>
                    <a:pt x="2596" y="212"/>
                  </a:lnTo>
                  <a:lnTo>
                    <a:pt x="2312" y="81"/>
                  </a:lnTo>
                  <a:lnTo>
                    <a:pt x="2040" y="0"/>
                  </a:lnTo>
                  <a:lnTo>
                    <a:pt x="1577" y="0"/>
                  </a:lnTo>
                  <a:lnTo>
                    <a:pt x="1162" y="104"/>
                  </a:lnTo>
                  <a:lnTo>
                    <a:pt x="700" y="306"/>
                  </a:lnTo>
                  <a:lnTo>
                    <a:pt x="392" y="519"/>
                  </a:lnTo>
                  <a:lnTo>
                    <a:pt x="166" y="850"/>
                  </a:lnTo>
                  <a:lnTo>
                    <a:pt x="36" y="1168"/>
                  </a:lnTo>
                  <a:lnTo>
                    <a:pt x="0" y="1489"/>
                  </a:lnTo>
                  <a:lnTo>
                    <a:pt x="25" y="1903"/>
                  </a:lnTo>
                  <a:lnTo>
                    <a:pt x="106" y="2280"/>
                  </a:lnTo>
                  <a:lnTo>
                    <a:pt x="166" y="2479"/>
                  </a:lnTo>
                  <a:lnTo>
                    <a:pt x="177" y="2539"/>
                  </a:lnTo>
                  <a:lnTo>
                    <a:pt x="133" y="2636"/>
                  </a:lnTo>
                  <a:lnTo>
                    <a:pt x="95" y="2801"/>
                  </a:lnTo>
                  <a:lnTo>
                    <a:pt x="133" y="3000"/>
                  </a:lnTo>
                  <a:lnTo>
                    <a:pt x="225" y="3191"/>
                  </a:lnTo>
                  <a:lnTo>
                    <a:pt x="320" y="3274"/>
                  </a:lnTo>
                  <a:lnTo>
                    <a:pt x="427" y="3310"/>
                  </a:lnTo>
                  <a:lnTo>
                    <a:pt x="521" y="3405"/>
                  </a:lnTo>
                  <a:lnTo>
                    <a:pt x="581" y="3474"/>
                  </a:lnTo>
                  <a:lnTo>
                    <a:pt x="652" y="3521"/>
                  </a:lnTo>
                  <a:lnTo>
                    <a:pt x="722" y="3521"/>
                  </a:lnTo>
                  <a:lnTo>
                    <a:pt x="759" y="3497"/>
                  </a:lnTo>
                  <a:lnTo>
                    <a:pt x="781" y="3426"/>
                  </a:lnTo>
                  <a:lnTo>
                    <a:pt x="781" y="3380"/>
                  </a:lnTo>
                  <a:lnTo>
                    <a:pt x="749" y="3426"/>
                  </a:lnTo>
                  <a:lnTo>
                    <a:pt x="652" y="3463"/>
                  </a:lnTo>
                  <a:lnTo>
                    <a:pt x="592" y="3440"/>
                  </a:lnTo>
                  <a:lnTo>
                    <a:pt x="440" y="3262"/>
                  </a:lnTo>
                  <a:lnTo>
                    <a:pt x="332" y="3240"/>
                  </a:lnTo>
                  <a:lnTo>
                    <a:pt x="225" y="3121"/>
                  </a:lnTo>
                  <a:lnTo>
                    <a:pt x="155" y="2952"/>
                  </a:lnTo>
                  <a:lnTo>
                    <a:pt x="133" y="2801"/>
                  </a:lnTo>
                  <a:lnTo>
                    <a:pt x="166" y="2647"/>
                  </a:lnTo>
                  <a:lnTo>
                    <a:pt x="225" y="2539"/>
                  </a:lnTo>
                  <a:lnTo>
                    <a:pt x="309" y="2506"/>
                  </a:lnTo>
                  <a:lnTo>
                    <a:pt x="381" y="2506"/>
                  </a:lnTo>
                  <a:lnTo>
                    <a:pt x="463" y="2566"/>
                  </a:lnTo>
                  <a:lnTo>
                    <a:pt x="546" y="2576"/>
                  </a:lnTo>
                  <a:lnTo>
                    <a:pt x="616" y="2636"/>
                  </a:lnTo>
                  <a:lnTo>
                    <a:pt x="652" y="2682"/>
                  </a:lnTo>
                  <a:lnTo>
                    <a:pt x="710" y="2682"/>
                  </a:lnTo>
                  <a:lnTo>
                    <a:pt x="770" y="2719"/>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26" name="Freeform 24"/>
            <p:cNvSpPr>
              <a:spLocks/>
            </p:cNvSpPr>
            <p:nvPr/>
          </p:nvSpPr>
          <p:spPr bwMode="auto">
            <a:xfrm>
              <a:off x="3059" y="2646"/>
              <a:ext cx="44" cy="16"/>
            </a:xfrm>
            <a:custGeom>
              <a:avLst/>
              <a:gdLst/>
              <a:ahLst/>
              <a:cxnLst>
                <a:cxn ang="0">
                  <a:pos x="70" y="59"/>
                </a:cxn>
                <a:cxn ang="0">
                  <a:pos x="0" y="129"/>
                </a:cxn>
                <a:cxn ang="0">
                  <a:pos x="275" y="129"/>
                </a:cxn>
                <a:cxn ang="0">
                  <a:pos x="356" y="46"/>
                </a:cxn>
                <a:cxn ang="0">
                  <a:pos x="307" y="0"/>
                </a:cxn>
                <a:cxn ang="0">
                  <a:pos x="202" y="46"/>
                </a:cxn>
                <a:cxn ang="0">
                  <a:pos x="70" y="59"/>
                </a:cxn>
              </a:cxnLst>
              <a:rect l="0" t="0" r="r" b="b"/>
              <a:pathLst>
                <a:path w="356" h="129">
                  <a:moveTo>
                    <a:pt x="70" y="59"/>
                  </a:moveTo>
                  <a:lnTo>
                    <a:pt x="0" y="129"/>
                  </a:lnTo>
                  <a:lnTo>
                    <a:pt x="275" y="129"/>
                  </a:lnTo>
                  <a:lnTo>
                    <a:pt x="356" y="46"/>
                  </a:lnTo>
                  <a:lnTo>
                    <a:pt x="307" y="0"/>
                  </a:lnTo>
                  <a:lnTo>
                    <a:pt x="202" y="46"/>
                  </a:lnTo>
                  <a:lnTo>
                    <a:pt x="70" y="59"/>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27" name="Freeform 25"/>
            <p:cNvSpPr>
              <a:spLocks/>
            </p:cNvSpPr>
            <p:nvPr/>
          </p:nvSpPr>
          <p:spPr bwMode="auto">
            <a:xfrm>
              <a:off x="3099" y="2662"/>
              <a:ext cx="32" cy="63"/>
            </a:xfrm>
            <a:custGeom>
              <a:avLst/>
              <a:gdLst/>
              <a:ahLst/>
              <a:cxnLst>
                <a:cxn ang="0">
                  <a:pos x="0" y="0"/>
                </a:cxn>
                <a:cxn ang="0">
                  <a:pos x="166" y="60"/>
                </a:cxn>
                <a:cxn ang="0">
                  <a:pos x="248" y="154"/>
                </a:cxn>
                <a:cxn ang="0">
                  <a:pos x="261" y="286"/>
                </a:cxn>
                <a:cxn ang="0">
                  <a:pos x="237" y="378"/>
                </a:cxn>
                <a:cxn ang="0">
                  <a:pos x="131" y="497"/>
                </a:cxn>
                <a:cxn ang="0">
                  <a:pos x="215" y="368"/>
                </a:cxn>
                <a:cxn ang="0">
                  <a:pos x="215" y="237"/>
                </a:cxn>
                <a:cxn ang="0">
                  <a:pos x="74" y="71"/>
                </a:cxn>
                <a:cxn ang="0">
                  <a:pos x="0" y="0"/>
                </a:cxn>
              </a:cxnLst>
              <a:rect l="0" t="0" r="r" b="b"/>
              <a:pathLst>
                <a:path w="261" h="497">
                  <a:moveTo>
                    <a:pt x="0" y="0"/>
                  </a:moveTo>
                  <a:lnTo>
                    <a:pt x="166" y="60"/>
                  </a:lnTo>
                  <a:lnTo>
                    <a:pt x="248" y="154"/>
                  </a:lnTo>
                  <a:lnTo>
                    <a:pt x="261" y="286"/>
                  </a:lnTo>
                  <a:lnTo>
                    <a:pt x="237" y="378"/>
                  </a:lnTo>
                  <a:lnTo>
                    <a:pt x="131" y="497"/>
                  </a:lnTo>
                  <a:lnTo>
                    <a:pt x="215" y="368"/>
                  </a:lnTo>
                  <a:lnTo>
                    <a:pt x="215" y="237"/>
                  </a:lnTo>
                  <a:lnTo>
                    <a:pt x="74" y="71"/>
                  </a:lnTo>
                  <a:lnTo>
                    <a:pt x="0" y="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28" name="Freeform 26"/>
            <p:cNvSpPr>
              <a:spLocks/>
            </p:cNvSpPr>
            <p:nvPr/>
          </p:nvSpPr>
          <p:spPr bwMode="auto">
            <a:xfrm>
              <a:off x="3014" y="2677"/>
              <a:ext cx="104" cy="49"/>
            </a:xfrm>
            <a:custGeom>
              <a:avLst/>
              <a:gdLst/>
              <a:ahLst/>
              <a:cxnLst>
                <a:cxn ang="0">
                  <a:pos x="749" y="202"/>
                </a:cxn>
                <a:cxn ang="0">
                  <a:pos x="831" y="97"/>
                </a:cxn>
                <a:cxn ang="0">
                  <a:pos x="831" y="72"/>
                </a:cxn>
                <a:cxn ang="0">
                  <a:pos x="690" y="0"/>
                </a:cxn>
                <a:cxn ang="0">
                  <a:pos x="523" y="0"/>
                </a:cxn>
                <a:cxn ang="0">
                  <a:pos x="402" y="83"/>
                </a:cxn>
                <a:cxn ang="0">
                  <a:pos x="297" y="169"/>
                </a:cxn>
                <a:cxn ang="0">
                  <a:pos x="73" y="143"/>
                </a:cxn>
                <a:cxn ang="0">
                  <a:pos x="0" y="272"/>
                </a:cxn>
                <a:cxn ang="0">
                  <a:pos x="189" y="391"/>
                </a:cxn>
                <a:cxn ang="0">
                  <a:pos x="308" y="332"/>
                </a:cxn>
                <a:cxn ang="0">
                  <a:pos x="248" y="309"/>
                </a:cxn>
                <a:cxn ang="0">
                  <a:pos x="274" y="240"/>
                </a:cxn>
                <a:cxn ang="0">
                  <a:pos x="380" y="143"/>
                </a:cxn>
                <a:cxn ang="0">
                  <a:pos x="440" y="108"/>
                </a:cxn>
                <a:cxn ang="0">
                  <a:pos x="523" y="240"/>
                </a:cxn>
                <a:cxn ang="0">
                  <a:pos x="652" y="191"/>
                </a:cxn>
                <a:cxn ang="0">
                  <a:pos x="663" y="97"/>
                </a:cxn>
                <a:cxn ang="0">
                  <a:pos x="749" y="108"/>
                </a:cxn>
                <a:cxn ang="0">
                  <a:pos x="749" y="169"/>
                </a:cxn>
                <a:cxn ang="0">
                  <a:pos x="749" y="202"/>
                </a:cxn>
              </a:cxnLst>
              <a:rect l="0" t="0" r="r" b="b"/>
              <a:pathLst>
                <a:path w="831" h="391">
                  <a:moveTo>
                    <a:pt x="749" y="202"/>
                  </a:moveTo>
                  <a:lnTo>
                    <a:pt x="831" y="97"/>
                  </a:lnTo>
                  <a:lnTo>
                    <a:pt x="831" y="72"/>
                  </a:lnTo>
                  <a:lnTo>
                    <a:pt x="690" y="0"/>
                  </a:lnTo>
                  <a:lnTo>
                    <a:pt x="523" y="0"/>
                  </a:lnTo>
                  <a:lnTo>
                    <a:pt x="402" y="83"/>
                  </a:lnTo>
                  <a:lnTo>
                    <a:pt x="297" y="169"/>
                  </a:lnTo>
                  <a:lnTo>
                    <a:pt x="73" y="143"/>
                  </a:lnTo>
                  <a:lnTo>
                    <a:pt x="0" y="272"/>
                  </a:lnTo>
                  <a:lnTo>
                    <a:pt x="189" y="391"/>
                  </a:lnTo>
                  <a:lnTo>
                    <a:pt x="308" y="332"/>
                  </a:lnTo>
                  <a:lnTo>
                    <a:pt x="248" y="309"/>
                  </a:lnTo>
                  <a:lnTo>
                    <a:pt x="274" y="240"/>
                  </a:lnTo>
                  <a:lnTo>
                    <a:pt x="380" y="143"/>
                  </a:lnTo>
                  <a:lnTo>
                    <a:pt x="440" y="108"/>
                  </a:lnTo>
                  <a:lnTo>
                    <a:pt x="523" y="240"/>
                  </a:lnTo>
                  <a:lnTo>
                    <a:pt x="652" y="191"/>
                  </a:lnTo>
                  <a:lnTo>
                    <a:pt x="663" y="97"/>
                  </a:lnTo>
                  <a:lnTo>
                    <a:pt x="749" y="108"/>
                  </a:lnTo>
                  <a:lnTo>
                    <a:pt x="749" y="169"/>
                  </a:lnTo>
                  <a:lnTo>
                    <a:pt x="749" y="20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29" name="Freeform 27"/>
            <p:cNvSpPr>
              <a:spLocks/>
            </p:cNvSpPr>
            <p:nvPr/>
          </p:nvSpPr>
          <p:spPr bwMode="auto">
            <a:xfrm>
              <a:off x="2984" y="2603"/>
              <a:ext cx="23" cy="103"/>
            </a:xfrm>
            <a:custGeom>
              <a:avLst/>
              <a:gdLst/>
              <a:ahLst/>
              <a:cxnLst>
                <a:cxn ang="0">
                  <a:pos x="0" y="188"/>
                </a:cxn>
                <a:cxn ang="0">
                  <a:pos x="94" y="414"/>
                </a:cxn>
                <a:cxn ang="0">
                  <a:pos x="10" y="745"/>
                </a:cxn>
                <a:cxn ang="0">
                  <a:pos x="164" y="817"/>
                </a:cxn>
                <a:cxn ang="0">
                  <a:pos x="188" y="402"/>
                </a:cxn>
                <a:cxn ang="0">
                  <a:pos x="24" y="163"/>
                </a:cxn>
                <a:cxn ang="0">
                  <a:pos x="24" y="0"/>
                </a:cxn>
                <a:cxn ang="0">
                  <a:pos x="0" y="34"/>
                </a:cxn>
                <a:cxn ang="0">
                  <a:pos x="0" y="188"/>
                </a:cxn>
              </a:cxnLst>
              <a:rect l="0" t="0" r="r" b="b"/>
              <a:pathLst>
                <a:path w="188" h="817">
                  <a:moveTo>
                    <a:pt x="0" y="188"/>
                  </a:moveTo>
                  <a:lnTo>
                    <a:pt x="94" y="414"/>
                  </a:lnTo>
                  <a:lnTo>
                    <a:pt x="10" y="745"/>
                  </a:lnTo>
                  <a:lnTo>
                    <a:pt x="164" y="817"/>
                  </a:lnTo>
                  <a:lnTo>
                    <a:pt x="188" y="402"/>
                  </a:lnTo>
                  <a:lnTo>
                    <a:pt x="24" y="163"/>
                  </a:lnTo>
                  <a:lnTo>
                    <a:pt x="24" y="0"/>
                  </a:lnTo>
                  <a:lnTo>
                    <a:pt x="0" y="34"/>
                  </a:lnTo>
                  <a:lnTo>
                    <a:pt x="0" y="188"/>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30" name="Freeform 28"/>
            <p:cNvSpPr>
              <a:spLocks/>
            </p:cNvSpPr>
            <p:nvPr/>
          </p:nvSpPr>
          <p:spPr bwMode="auto">
            <a:xfrm>
              <a:off x="2969" y="2718"/>
              <a:ext cx="50" cy="89"/>
            </a:xfrm>
            <a:custGeom>
              <a:avLst/>
              <a:gdLst/>
              <a:ahLst/>
              <a:cxnLst>
                <a:cxn ang="0">
                  <a:pos x="83" y="0"/>
                </a:cxn>
                <a:cxn ang="0">
                  <a:pos x="0" y="272"/>
                </a:cxn>
                <a:cxn ang="0">
                  <a:pos x="0" y="428"/>
                </a:cxn>
                <a:cxn ang="0">
                  <a:pos x="143" y="580"/>
                </a:cxn>
                <a:cxn ang="0">
                  <a:pos x="237" y="569"/>
                </a:cxn>
                <a:cxn ang="0">
                  <a:pos x="404" y="711"/>
                </a:cxn>
                <a:cxn ang="0">
                  <a:pos x="321" y="509"/>
                </a:cxn>
                <a:cxn ang="0">
                  <a:pos x="83" y="285"/>
                </a:cxn>
                <a:cxn ang="0">
                  <a:pos x="83" y="0"/>
                </a:cxn>
              </a:cxnLst>
              <a:rect l="0" t="0" r="r" b="b"/>
              <a:pathLst>
                <a:path w="404" h="711">
                  <a:moveTo>
                    <a:pt x="83" y="0"/>
                  </a:moveTo>
                  <a:lnTo>
                    <a:pt x="0" y="272"/>
                  </a:lnTo>
                  <a:lnTo>
                    <a:pt x="0" y="428"/>
                  </a:lnTo>
                  <a:lnTo>
                    <a:pt x="143" y="580"/>
                  </a:lnTo>
                  <a:lnTo>
                    <a:pt x="237" y="569"/>
                  </a:lnTo>
                  <a:lnTo>
                    <a:pt x="404" y="711"/>
                  </a:lnTo>
                  <a:lnTo>
                    <a:pt x="321" y="509"/>
                  </a:lnTo>
                  <a:lnTo>
                    <a:pt x="83" y="285"/>
                  </a:lnTo>
                  <a:lnTo>
                    <a:pt x="83" y="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31" name="Freeform 29"/>
            <p:cNvSpPr>
              <a:spLocks/>
            </p:cNvSpPr>
            <p:nvPr/>
          </p:nvSpPr>
          <p:spPr bwMode="auto">
            <a:xfrm>
              <a:off x="3183" y="2651"/>
              <a:ext cx="30" cy="67"/>
            </a:xfrm>
            <a:custGeom>
              <a:avLst/>
              <a:gdLst/>
              <a:ahLst/>
              <a:cxnLst>
                <a:cxn ang="0">
                  <a:pos x="121" y="0"/>
                </a:cxn>
                <a:cxn ang="0">
                  <a:pos x="27" y="165"/>
                </a:cxn>
                <a:cxn ang="0">
                  <a:pos x="0" y="248"/>
                </a:cxn>
                <a:cxn ang="0">
                  <a:pos x="0" y="308"/>
                </a:cxn>
                <a:cxn ang="0">
                  <a:pos x="156" y="543"/>
                </a:cxn>
                <a:cxn ang="0">
                  <a:pos x="156" y="248"/>
                </a:cxn>
                <a:cxn ang="0">
                  <a:pos x="239" y="130"/>
                </a:cxn>
                <a:cxn ang="0">
                  <a:pos x="96" y="225"/>
                </a:cxn>
                <a:cxn ang="0">
                  <a:pos x="27" y="225"/>
                </a:cxn>
                <a:cxn ang="0">
                  <a:pos x="27" y="200"/>
                </a:cxn>
                <a:cxn ang="0">
                  <a:pos x="121" y="0"/>
                </a:cxn>
              </a:cxnLst>
              <a:rect l="0" t="0" r="r" b="b"/>
              <a:pathLst>
                <a:path w="239" h="543">
                  <a:moveTo>
                    <a:pt x="121" y="0"/>
                  </a:moveTo>
                  <a:lnTo>
                    <a:pt x="27" y="165"/>
                  </a:lnTo>
                  <a:lnTo>
                    <a:pt x="0" y="248"/>
                  </a:lnTo>
                  <a:lnTo>
                    <a:pt x="0" y="308"/>
                  </a:lnTo>
                  <a:lnTo>
                    <a:pt x="156" y="543"/>
                  </a:lnTo>
                  <a:lnTo>
                    <a:pt x="156" y="248"/>
                  </a:lnTo>
                  <a:lnTo>
                    <a:pt x="239" y="130"/>
                  </a:lnTo>
                  <a:lnTo>
                    <a:pt x="96" y="225"/>
                  </a:lnTo>
                  <a:lnTo>
                    <a:pt x="27" y="225"/>
                  </a:lnTo>
                  <a:lnTo>
                    <a:pt x="27" y="200"/>
                  </a:lnTo>
                  <a:lnTo>
                    <a:pt x="121" y="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32" name="Freeform 30"/>
            <p:cNvSpPr>
              <a:spLocks/>
            </p:cNvSpPr>
            <p:nvPr/>
          </p:nvSpPr>
          <p:spPr bwMode="auto">
            <a:xfrm>
              <a:off x="3220" y="2658"/>
              <a:ext cx="42" cy="35"/>
            </a:xfrm>
            <a:custGeom>
              <a:avLst/>
              <a:gdLst/>
              <a:ahLst/>
              <a:cxnLst>
                <a:cxn ang="0">
                  <a:pos x="0" y="35"/>
                </a:cxn>
                <a:cxn ang="0">
                  <a:pos x="71" y="0"/>
                </a:cxn>
                <a:cxn ang="0">
                  <a:pos x="246" y="0"/>
                </a:cxn>
                <a:cxn ang="0">
                  <a:pos x="332" y="71"/>
                </a:cxn>
                <a:cxn ang="0">
                  <a:pos x="332" y="212"/>
                </a:cxn>
                <a:cxn ang="0">
                  <a:pos x="246" y="212"/>
                </a:cxn>
                <a:cxn ang="0">
                  <a:pos x="94" y="284"/>
                </a:cxn>
                <a:cxn ang="0">
                  <a:pos x="235" y="189"/>
                </a:cxn>
                <a:cxn ang="0">
                  <a:pos x="214" y="71"/>
                </a:cxn>
                <a:cxn ang="0">
                  <a:pos x="165" y="35"/>
                </a:cxn>
                <a:cxn ang="0">
                  <a:pos x="165" y="166"/>
                </a:cxn>
                <a:cxn ang="0">
                  <a:pos x="57" y="166"/>
                </a:cxn>
                <a:cxn ang="0">
                  <a:pos x="94" y="117"/>
                </a:cxn>
                <a:cxn ang="0">
                  <a:pos x="46" y="81"/>
                </a:cxn>
                <a:cxn ang="0">
                  <a:pos x="46" y="23"/>
                </a:cxn>
                <a:cxn ang="0">
                  <a:pos x="0" y="35"/>
                </a:cxn>
              </a:cxnLst>
              <a:rect l="0" t="0" r="r" b="b"/>
              <a:pathLst>
                <a:path w="332" h="284">
                  <a:moveTo>
                    <a:pt x="0" y="35"/>
                  </a:moveTo>
                  <a:lnTo>
                    <a:pt x="71" y="0"/>
                  </a:lnTo>
                  <a:lnTo>
                    <a:pt x="246" y="0"/>
                  </a:lnTo>
                  <a:lnTo>
                    <a:pt x="332" y="71"/>
                  </a:lnTo>
                  <a:lnTo>
                    <a:pt x="332" y="212"/>
                  </a:lnTo>
                  <a:lnTo>
                    <a:pt x="246" y="212"/>
                  </a:lnTo>
                  <a:lnTo>
                    <a:pt x="94" y="284"/>
                  </a:lnTo>
                  <a:lnTo>
                    <a:pt x="235" y="189"/>
                  </a:lnTo>
                  <a:lnTo>
                    <a:pt x="214" y="71"/>
                  </a:lnTo>
                  <a:lnTo>
                    <a:pt x="165" y="35"/>
                  </a:lnTo>
                  <a:lnTo>
                    <a:pt x="165" y="166"/>
                  </a:lnTo>
                  <a:lnTo>
                    <a:pt x="57" y="166"/>
                  </a:lnTo>
                  <a:lnTo>
                    <a:pt x="94" y="117"/>
                  </a:lnTo>
                  <a:lnTo>
                    <a:pt x="46" y="81"/>
                  </a:lnTo>
                  <a:lnTo>
                    <a:pt x="46" y="23"/>
                  </a:lnTo>
                  <a:lnTo>
                    <a:pt x="0" y="35"/>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33" name="Freeform 31"/>
            <p:cNvSpPr>
              <a:spLocks/>
            </p:cNvSpPr>
            <p:nvPr/>
          </p:nvSpPr>
          <p:spPr bwMode="auto">
            <a:xfrm>
              <a:off x="2884" y="2748"/>
              <a:ext cx="47" cy="65"/>
            </a:xfrm>
            <a:custGeom>
              <a:avLst/>
              <a:gdLst/>
              <a:ahLst/>
              <a:cxnLst>
                <a:cxn ang="0">
                  <a:pos x="0" y="120"/>
                </a:cxn>
                <a:cxn ang="0">
                  <a:pos x="59" y="24"/>
                </a:cxn>
                <a:cxn ang="0">
                  <a:pos x="191" y="0"/>
                </a:cxn>
                <a:cxn ang="0">
                  <a:pos x="227" y="94"/>
                </a:cxn>
                <a:cxn ang="0">
                  <a:pos x="285" y="224"/>
                </a:cxn>
                <a:cxn ang="0">
                  <a:pos x="370" y="283"/>
                </a:cxn>
                <a:cxn ang="0">
                  <a:pos x="380" y="426"/>
                </a:cxn>
                <a:cxn ang="0">
                  <a:pos x="275" y="523"/>
                </a:cxn>
                <a:cxn ang="0">
                  <a:pos x="275" y="295"/>
                </a:cxn>
                <a:cxn ang="0">
                  <a:pos x="227" y="248"/>
                </a:cxn>
                <a:cxn ang="0">
                  <a:pos x="156" y="343"/>
                </a:cxn>
                <a:cxn ang="0">
                  <a:pos x="191" y="437"/>
                </a:cxn>
                <a:cxn ang="0">
                  <a:pos x="169" y="450"/>
                </a:cxn>
                <a:cxn ang="0">
                  <a:pos x="121" y="364"/>
                </a:cxn>
                <a:cxn ang="0">
                  <a:pos x="121" y="295"/>
                </a:cxn>
                <a:cxn ang="0">
                  <a:pos x="59" y="295"/>
                </a:cxn>
                <a:cxn ang="0">
                  <a:pos x="132" y="224"/>
                </a:cxn>
                <a:cxn ang="0">
                  <a:pos x="132" y="120"/>
                </a:cxn>
                <a:cxn ang="0">
                  <a:pos x="181" y="72"/>
                </a:cxn>
                <a:cxn ang="0">
                  <a:pos x="48" y="72"/>
                </a:cxn>
                <a:cxn ang="0">
                  <a:pos x="0" y="120"/>
                </a:cxn>
              </a:cxnLst>
              <a:rect l="0" t="0" r="r" b="b"/>
              <a:pathLst>
                <a:path w="380" h="523">
                  <a:moveTo>
                    <a:pt x="0" y="120"/>
                  </a:moveTo>
                  <a:lnTo>
                    <a:pt x="59" y="24"/>
                  </a:lnTo>
                  <a:lnTo>
                    <a:pt x="191" y="0"/>
                  </a:lnTo>
                  <a:lnTo>
                    <a:pt x="227" y="94"/>
                  </a:lnTo>
                  <a:lnTo>
                    <a:pt x="285" y="224"/>
                  </a:lnTo>
                  <a:lnTo>
                    <a:pt x="370" y="283"/>
                  </a:lnTo>
                  <a:lnTo>
                    <a:pt x="380" y="426"/>
                  </a:lnTo>
                  <a:lnTo>
                    <a:pt x="275" y="523"/>
                  </a:lnTo>
                  <a:lnTo>
                    <a:pt x="275" y="295"/>
                  </a:lnTo>
                  <a:lnTo>
                    <a:pt x="227" y="248"/>
                  </a:lnTo>
                  <a:lnTo>
                    <a:pt x="156" y="343"/>
                  </a:lnTo>
                  <a:lnTo>
                    <a:pt x="191" y="437"/>
                  </a:lnTo>
                  <a:lnTo>
                    <a:pt x="169" y="450"/>
                  </a:lnTo>
                  <a:lnTo>
                    <a:pt x="121" y="364"/>
                  </a:lnTo>
                  <a:lnTo>
                    <a:pt x="121" y="295"/>
                  </a:lnTo>
                  <a:lnTo>
                    <a:pt x="59" y="295"/>
                  </a:lnTo>
                  <a:lnTo>
                    <a:pt x="132" y="224"/>
                  </a:lnTo>
                  <a:lnTo>
                    <a:pt x="132" y="120"/>
                  </a:lnTo>
                  <a:lnTo>
                    <a:pt x="181" y="72"/>
                  </a:lnTo>
                  <a:lnTo>
                    <a:pt x="48" y="72"/>
                  </a:lnTo>
                  <a:lnTo>
                    <a:pt x="0" y="12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34" name="Freeform 32"/>
            <p:cNvSpPr>
              <a:spLocks/>
            </p:cNvSpPr>
            <p:nvPr/>
          </p:nvSpPr>
          <p:spPr bwMode="auto">
            <a:xfrm>
              <a:off x="3129" y="2731"/>
              <a:ext cx="41" cy="66"/>
            </a:xfrm>
            <a:custGeom>
              <a:avLst/>
              <a:gdLst/>
              <a:ahLst/>
              <a:cxnLst>
                <a:cxn ang="0">
                  <a:pos x="275" y="0"/>
                </a:cxn>
                <a:cxn ang="0">
                  <a:pos x="334" y="70"/>
                </a:cxn>
                <a:cxn ang="0">
                  <a:pos x="249" y="261"/>
                </a:cxn>
                <a:cxn ang="0">
                  <a:pos x="132" y="261"/>
                </a:cxn>
                <a:cxn ang="0">
                  <a:pos x="48" y="413"/>
                </a:cxn>
                <a:cxn ang="0">
                  <a:pos x="48" y="473"/>
                </a:cxn>
                <a:cxn ang="0">
                  <a:pos x="155" y="532"/>
                </a:cxn>
                <a:cxn ang="0">
                  <a:pos x="72" y="532"/>
                </a:cxn>
                <a:cxn ang="0">
                  <a:pos x="0" y="473"/>
                </a:cxn>
                <a:cxn ang="0">
                  <a:pos x="0" y="365"/>
                </a:cxn>
                <a:cxn ang="0">
                  <a:pos x="155" y="176"/>
                </a:cxn>
                <a:cxn ang="0">
                  <a:pos x="215" y="176"/>
                </a:cxn>
                <a:cxn ang="0">
                  <a:pos x="249" y="22"/>
                </a:cxn>
                <a:cxn ang="0">
                  <a:pos x="275" y="0"/>
                </a:cxn>
              </a:cxnLst>
              <a:rect l="0" t="0" r="r" b="b"/>
              <a:pathLst>
                <a:path w="334" h="532">
                  <a:moveTo>
                    <a:pt x="275" y="0"/>
                  </a:moveTo>
                  <a:lnTo>
                    <a:pt x="334" y="70"/>
                  </a:lnTo>
                  <a:lnTo>
                    <a:pt x="249" y="261"/>
                  </a:lnTo>
                  <a:lnTo>
                    <a:pt x="132" y="261"/>
                  </a:lnTo>
                  <a:lnTo>
                    <a:pt x="48" y="413"/>
                  </a:lnTo>
                  <a:lnTo>
                    <a:pt x="48" y="473"/>
                  </a:lnTo>
                  <a:lnTo>
                    <a:pt x="155" y="532"/>
                  </a:lnTo>
                  <a:lnTo>
                    <a:pt x="72" y="532"/>
                  </a:lnTo>
                  <a:lnTo>
                    <a:pt x="0" y="473"/>
                  </a:lnTo>
                  <a:lnTo>
                    <a:pt x="0" y="365"/>
                  </a:lnTo>
                  <a:lnTo>
                    <a:pt x="155" y="176"/>
                  </a:lnTo>
                  <a:lnTo>
                    <a:pt x="215" y="176"/>
                  </a:lnTo>
                  <a:lnTo>
                    <a:pt x="249" y="22"/>
                  </a:lnTo>
                  <a:lnTo>
                    <a:pt x="275" y="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35" name="Freeform 33"/>
            <p:cNvSpPr>
              <a:spLocks/>
            </p:cNvSpPr>
            <p:nvPr/>
          </p:nvSpPr>
          <p:spPr bwMode="auto">
            <a:xfrm>
              <a:off x="3096" y="2772"/>
              <a:ext cx="175" cy="82"/>
            </a:xfrm>
            <a:custGeom>
              <a:avLst/>
              <a:gdLst/>
              <a:ahLst/>
              <a:cxnLst>
                <a:cxn ang="0">
                  <a:pos x="451" y="114"/>
                </a:cxn>
                <a:cxn ang="0">
                  <a:pos x="556" y="44"/>
                </a:cxn>
                <a:cxn ang="0">
                  <a:pos x="627" y="44"/>
                </a:cxn>
                <a:cxn ang="0">
                  <a:pos x="793" y="141"/>
                </a:cxn>
                <a:cxn ang="0">
                  <a:pos x="878" y="141"/>
                </a:cxn>
                <a:cxn ang="0">
                  <a:pos x="972" y="0"/>
                </a:cxn>
                <a:cxn ang="0">
                  <a:pos x="1053" y="11"/>
                </a:cxn>
                <a:cxn ang="0">
                  <a:pos x="1067" y="70"/>
                </a:cxn>
                <a:cxn ang="0">
                  <a:pos x="950" y="114"/>
                </a:cxn>
                <a:cxn ang="0">
                  <a:pos x="996" y="200"/>
                </a:cxn>
                <a:cxn ang="0">
                  <a:pos x="1242" y="305"/>
                </a:cxn>
                <a:cxn ang="0">
                  <a:pos x="1401" y="413"/>
                </a:cxn>
                <a:cxn ang="0">
                  <a:pos x="1376" y="507"/>
                </a:cxn>
                <a:cxn ang="0">
                  <a:pos x="1210" y="436"/>
                </a:cxn>
                <a:cxn ang="0">
                  <a:pos x="890" y="436"/>
                </a:cxn>
                <a:cxn ang="0">
                  <a:pos x="783" y="388"/>
                </a:cxn>
                <a:cxn ang="0">
                  <a:pos x="664" y="459"/>
                </a:cxn>
                <a:cxn ang="0">
                  <a:pos x="523" y="494"/>
                </a:cxn>
                <a:cxn ang="0">
                  <a:pos x="427" y="482"/>
                </a:cxn>
                <a:cxn ang="0">
                  <a:pos x="284" y="577"/>
                </a:cxn>
                <a:cxn ang="0">
                  <a:pos x="23" y="659"/>
                </a:cxn>
                <a:cxn ang="0">
                  <a:pos x="0" y="625"/>
                </a:cxn>
                <a:cxn ang="0">
                  <a:pos x="179" y="436"/>
                </a:cxn>
                <a:cxn ang="0">
                  <a:pos x="405" y="364"/>
                </a:cxn>
                <a:cxn ang="0">
                  <a:pos x="583" y="235"/>
                </a:cxn>
                <a:cxn ang="0">
                  <a:pos x="616" y="129"/>
                </a:cxn>
                <a:cxn ang="0">
                  <a:pos x="556" y="114"/>
                </a:cxn>
                <a:cxn ang="0">
                  <a:pos x="451" y="114"/>
                </a:cxn>
              </a:cxnLst>
              <a:rect l="0" t="0" r="r" b="b"/>
              <a:pathLst>
                <a:path w="1401" h="659">
                  <a:moveTo>
                    <a:pt x="451" y="114"/>
                  </a:moveTo>
                  <a:lnTo>
                    <a:pt x="556" y="44"/>
                  </a:lnTo>
                  <a:lnTo>
                    <a:pt x="627" y="44"/>
                  </a:lnTo>
                  <a:lnTo>
                    <a:pt x="793" y="141"/>
                  </a:lnTo>
                  <a:lnTo>
                    <a:pt x="878" y="141"/>
                  </a:lnTo>
                  <a:lnTo>
                    <a:pt x="972" y="0"/>
                  </a:lnTo>
                  <a:lnTo>
                    <a:pt x="1053" y="11"/>
                  </a:lnTo>
                  <a:lnTo>
                    <a:pt x="1067" y="70"/>
                  </a:lnTo>
                  <a:lnTo>
                    <a:pt x="950" y="114"/>
                  </a:lnTo>
                  <a:lnTo>
                    <a:pt x="996" y="200"/>
                  </a:lnTo>
                  <a:lnTo>
                    <a:pt x="1242" y="305"/>
                  </a:lnTo>
                  <a:lnTo>
                    <a:pt x="1401" y="413"/>
                  </a:lnTo>
                  <a:lnTo>
                    <a:pt x="1376" y="507"/>
                  </a:lnTo>
                  <a:lnTo>
                    <a:pt x="1210" y="436"/>
                  </a:lnTo>
                  <a:lnTo>
                    <a:pt x="890" y="436"/>
                  </a:lnTo>
                  <a:lnTo>
                    <a:pt x="783" y="388"/>
                  </a:lnTo>
                  <a:lnTo>
                    <a:pt x="664" y="459"/>
                  </a:lnTo>
                  <a:lnTo>
                    <a:pt x="523" y="494"/>
                  </a:lnTo>
                  <a:lnTo>
                    <a:pt x="427" y="482"/>
                  </a:lnTo>
                  <a:lnTo>
                    <a:pt x="284" y="577"/>
                  </a:lnTo>
                  <a:lnTo>
                    <a:pt x="23" y="659"/>
                  </a:lnTo>
                  <a:lnTo>
                    <a:pt x="0" y="625"/>
                  </a:lnTo>
                  <a:lnTo>
                    <a:pt x="179" y="436"/>
                  </a:lnTo>
                  <a:lnTo>
                    <a:pt x="405" y="364"/>
                  </a:lnTo>
                  <a:lnTo>
                    <a:pt x="583" y="235"/>
                  </a:lnTo>
                  <a:lnTo>
                    <a:pt x="616" y="129"/>
                  </a:lnTo>
                  <a:lnTo>
                    <a:pt x="556" y="114"/>
                  </a:lnTo>
                  <a:lnTo>
                    <a:pt x="451" y="114"/>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36" name="Freeform 34"/>
            <p:cNvSpPr>
              <a:spLocks/>
            </p:cNvSpPr>
            <p:nvPr/>
          </p:nvSpPr>
          <p:spPr bwMode="auto">
            <a:xfrm>
              <a:off x="3235" y="2710"/>
              <a:ext cx="49" cy="192"/>
            </a:xfrm>
            <a:custGeom>
              <a:avLst/>
              <a:gdLst/>
              <a:ahLst/>
              <a:cxnLst>
                <a:cxn ang="0">
                  <a:pos x="358" y="0"/>
                </a:cxn>
                <a:cxn ang="0">
                  <a:pos x="380" y="237"/>
                </a:cxn>
                <a:cxn ang="0">
                  <a:pos x="393" y="556"/>
                </a:cxn>
                <a:cxn ang="0">
                  <a:pos x="369" y="947"/>
                </a:cxn>
                <a:cxn ang="0">
                  <a:pos x="344" y="1147"/>
                </a:cxn>
                <a:cxn ang="0">
                  <a:pos x="215" y="1538"/>
                </a:cxn>
                <a:cxn ang="0">
                  <a:pos x="129" y="1430"/>
                </a:cxn>
                <a:cxn ang="0">
                  <a:pos x="129" y="1158"/>
                </a:cxn>
                <a:cxn ang="0">
                  <a:pos x="70" y="1124"/>
                </a:cxn>
                <a:cxn ang="0">
                  <a:pos x="0" y="1182"/>
                </a:cxn>
                <a:cxn ang="0">
                  <a:pos x="85" y="1087"/>
                </a:cxn>
                <a:cxn ang="0">
                  <a:pos x="166" y="1124"/>
                </a:cxn>
                <a:cxn ang="0">
                  <a:pos x="178" y="1373"/>
                </a:cxn>
                <a:cxn ang="0">
                  <a:pos x="298" y="1158"/>
                </a:cxn>
                <a:cxn ang="0">
                  <a:pos x="344" y="887"/>
                </a:cxn>
                <a:cxn ang="0">
                  <a:pos x="369" y="532"/>
                </a:cxn>
                <a:cxn ang="0">
                  <a:pos x="358" y="0"/>
                </a:cxn>
              </a:cxnLst>
              <a:rect l="0" t="0" r="r" b="b"/>
              <a:pathLst>
                <a:path w="393" h="1538">
                  <a:moveTo>
                    <a:pt x="358" y="0"/>
                  </a:moveTo>
                  <a:lnTo>
                    <a:pt x="380" y="237"/>
                  </a:lnTo>
                  <a:lnTo>
                    <a:pt x="393" y="556"/>
                  </a:lnTo>
                  <a:lnTo>
                    <a:pt x="369" y="947"/>
                  </a:lnTo>
                  <a:lnTo>
                    <a:pt x="344" y="1147"/>
                  </a:lnTo>
                  <a:lnTo>
                    <a:pt x="215" y="1538"/>
                  </a:lnTo>
                  <a:lnTo>
                    <a:pt x="129" y="1430"/>
                  </a:lnTo>
                  <a:lnTo>
                    <a:pt x="129" y="1158"/>
                  </a:lnTo>
                  <a:lnTo>
                    <a:pt x="70" y="1124"/>
                  </a:lnTo>
                  <a:lnTo>
                    <a:pt x="0" y="1182"/>
                  </a:lnTo>
                  <a:lnTo>
                    <a:pt x="85" y="1087"/>
                  </a:lnTo>
                  <a:lnTo>
                    <a:pt x="166" y="1124"/>
                  </a:lnTo>
                  <a:lnTo>
                    <a:pt x="178" y="1373"/>
                  </a:lnTo>
                  <a:lnTo>
                    <a:pt x="298" y="1158"/>
                  </a:lnTo>
                  <a:lnTo>
                    <a:pt x="344" y="887"/>
                  </a:lnTo>
                  <a:lnTo>
                    <a:pt x="369" y="532"/>
                  </a:lnTo>
                  <a:lnTo>
                    <a:pt x="358" y="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37" name="Freeform 35"/>
            <p:cNvSpPr>
              <a:spLocks/>
            </p:cNvSpPr>
            <p:nvPr/>
          </p:nvSpPr>
          <p:spPr bwMode="auto">
            <a:xfrm>
              <a:off x="2949" y="2835"/>
              <a:ext cx="169" cy="186"/>
            </a:xfrm>
            <a:custGeom>
              <a:avLst/>
              <a:gdLst/>
              <a:ahLst/>
              <a:cxnLst>
                <a:cxn ang="0">
                  <a:pos x="11" y="0"/>
                </a:cxn>
                <a:cxn ang="0">
                  <a:pos x="154" y="141"/>
                </a:cxn>
                <a:cxn ang="0">
                  <a:pos x="343" y="553"/>
                </a:cxn>
                <a:cxn ang="0">
                  <a:pos x="437" y="624"/>
                </a:cxn>
                <a:cxn ang="0">
                  <a:pos x="629" y="685"/>
                </a:cxn>
                <a:cxn ang="0">
                  <a:pos x="558" y="402"/>
                </a:cxn>
                <a:cxn ang="0">
                  <a:pos x="558" y="164"/>
                </a:cxn>
                <a:cxn ang="0">
                  <a:pos x="594" y="367"/>
                </a:cxn>
                <a:cxn ang="0">
                  <a:pos x="829" y="639"/>
                </a:cxn>
                <a:cxn ang="0">
                  <a:pos x="982" y="580"/>
                </a:cxn>
                <a:cxn ang="0">
                  <a:pos x="1115" y="353"/>
                </a:cxn>
                <a:cxn ang="0">
                  <a:pos x="1196" y="249"/>
                </a:cxn>
                <a:cxn ang="0">
                  <a:pos x="1352" y="224"/>
                </a:cxn>
                <a:cxn ang="0">
                  <a:pos x="1184" y="321"/>
                </a:cxn>
                <a:cxn ang="0">
                  <a:pos x="1020" y="624"/>
                </a:cxn>
                <a:cxn ang="0">
                  <a:pos x="1152" y="569"/>
                </a:cxn>
                <a:cxn ang="0">
                  <a:pos x="972" y="685"/>
                </a:cxn>
                <a:cxn ang="0">
                  <a:pos x="866" y="723"/>
                </a:cxn>
                <a:cxn ang="0">
                  <a:pos x="783" y="804"/>
                </a:cxn>
                <a:cxn ang="0">
                  <a:pos x="783" y="874"/>
                </a:cxn>
                <a:cxn ang="0">
                  <a:pos x="877" y="1194"/>
                </a:cxn>
                <a:cxn ang="0">
                  <a:pos x="912" y="1230"/>
                </a:cxn>
                <a:cxn ang="0">
                  <a:pos x="1173" y="1300"/>
                </a:cxn>
                <a:cxn ang="0">
                  <a:pos x="936" y="1300"/>
                </a:cxn>
                <a:cxn ang="0">
                  <a:pos x="936" y="1489"/>
                </a:cxn>
                <a:cxn ang="0">
                  <a:pos x="877" y="1465"/>
                </a:cxn>
                <a:cxn ang="0">
                  <a:pos x="818" y="1408"/>
                </a:cxn>
                <a:cxn ang="0">
                  <a:pos x="650" y="1289"/>
                </a:cxn>
                <a:cxn ang="0">
                  <a:pos x="391" y="1147"/>
                </a:cxn>
                <a:cxn ang="0">
                  <a:pos x="225" y="1004"/>
                </a:cxn>
                <a:cxn ang="0">
                  <a:pos x="143" y="874"/>
                </a:cxn>
                <a:cxn ang="0">
                  <a:pos x="84" y="733"/>
                </a:cxn>
                <a:cxn ang="0">
                  <a:pos x="84" y="613"/>
                </a:cxn>
                <a:cxn ang="0">
                  <a:pos x="84" y="402"/>
                </a:cxn>
                <a:cxn ang="0">
                  <a:pos x="48" y="249"/>
                </a:cxn>
                <a:cxn ang="0">
                  <a:pos x="0" y="118"/>
                </a:cxn>
                <a:cxn ang="0">
                  <a:pos x="11" y="0"/>
                </a:cxn>
              </a:cxnLst>
              <a:rect l="0" t="0" r="r" b="b"/>
              <a:pathLst>
                <a:path w="1352" h="1489">
                  <a:moveTo>
                    <a:pt x="11" y="0"/>
                  </a:moveTo>
                  <a:lnTo>
                    <a:pt x="154" y="141"/>
                  </a:lnTo>
                  <a:lnTo>
                    <a:pt x="343" y="553"/>
                  </a:lnTo>
                  <a:lnTo>
                    <a:pt x="437" y="624"/>
                  </a:lnTo>
                  <a:lnTo>
                    <a:pt x="629" y="685"/>
                  </a:lnTo>
                  <a:lnTo>
                    <a:pt x="558" y="402"/>
                  </a:lnTo>
                  <a:lnTo>
                    <a:pt x="558" y="164"/>
                  </a:lnTo>
                  <a:lnTo>
                    <a:pt x="594" y="367"/>
                  </a:lnTo>
                  <a:lnTo>
                    <a:pt x="829" y="639"/>
                  </a:lnTo>
                  <a:lnTo>
                    <a:pt x="982" y="580"/>
                  </a:lnTo>
                  <a:lnTo>
                    <a:pt x="1115" y="353"/>
                  </a:lnTo>
                  <a:lnTo>
                    <a:pt x="1196" y="249"/>
                  </a:lnTo>
                  <a:lnTo>
                    <a:pt x="1352" y="224"/>
                  </a:lnTo>
                  <a:lnTo>
                    <a:pt x="1184" y="321"/>
                  </a:lnTo>
                  <a:lnTo>
                    <a:pt x="1020" y="624"/>
                  </a:lnTo>
                  <a:lnTo>
                    <a:pt x="1152" y="569"/>
                  </a:lnTo>
                  <a:lnTo>
                    <a:pt x="972" y="685"/>
                  </a:lnTo>
                  <a:lnTo>
                    <a:pt x="866" y="723"/>
                  </a:lnTo>
                  <a:lnTo>
                    <a:pt x="783" y="804"/>
                  </a:lnTo>
                  <a:lnTo>
                    <a:pt x="783" y="874"/>
                  </a:lnTo>
                  <a:lnTo>
                    <a:pt x="877" y="1194"/>
                  </a:lnTo>
                  <a:lnTo>
                    <a:pt x="912" y="1230"/>
                  </a:lnTo>
                  <a:lnTo>
                    <a:pt x="1173" y="1300"/>
                  </a:lnTo>
                  <a:lnTo>
                    <a:pt x="936" y="1300"/>
                  </a:lnTo>
                  <a:lnTo>
                    <a:pt x="936" y="1489"/>
                  </a:lnTo>
                  <a:lnTo>
                    <a:pt x="877" y="1465"/>
                  </a:lnTo>
                  <a:lnTo>
                    <a:pt x="818" y="1408"/>
                  </a:lnTo>
                  <a:lnTo>
                    <a:pt x="650" y="1289"/>
                  </a:lnTo>
                  <a:lnTo>
                    <a:pt x="391" y="1147"/>
                  </a:lnTo>
                  <a:lnTo>
                    <a:pt x="225" y="1004"/>
                  </a:lnTo>
                  <a:lnTo>
                    <a:pt x="143" y="874"/>
                  </a:lnTo>
                  <a:lnTo>
                    <a:pt x="84" y="733"/>
                  </a:lnTo>
                  <a:lnTo>
                    <a:pt x="84" y="613"/>
                  </a:lnTo>
                  <a:lnTo>
                    <a:pt x="84" y="402"/>
                  </a:lnTo>
                  <a:lnTo>
                    <a:pt x="48" y="249"/>
                  </a:lnTo>
                  <a:lnTo>
                    <a:pt x="0" y="118"/>
                  </a:lnTo>
                  <a:lnTo>
                    <a:pt x="11" y="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38" name="Freeform 36"/>
            <p:cNvSpPr>
              <a:spLocks/>
            </p:cNvSpPr>
            <p:nvPr/>
          </p:nvSpPr>
          <p:spPr bwMode="auto">
            <a:xfrm>
              <a:off x="3129" y="2835"/>
              <a:ext cx="406" cy="291"/>
            </a:xfrm>
            <a:custGeom>
              <a:avLst/>
              <a:gdLst/>
              <a:ahLst/>
              <a:cxnLst>
                <a:cxn ang="0">
                  <a:pos x="157" y="150"/>
                </a:cxn>
                <a:cxn ang="0">
                  <a:pos x="390" y="0"/>
                </a:cxn>
                <a:cxn ang="0">
                  <a:pos x="770" y="86"/>
                </a:cxn>
                <a:cxn ang="0">
                  <a:pos x="1041" y="466"/>
                </a:cxn>
                <a:cxn ang="0">
                  <a:pos x="1430" y="668"/>
                </a:cxn>
                <a:cxn ang="0">
                  <a:pos x="2034" y="1033"/>
                </a:cxn>
                <a:cxn ang="0">
                  <a:pos x="2590" y="1254"/>
                </a:cxn>
                <a:cxn ang="0">
                  <a:pos x="3243" y="1551"/>
                </a:cxn>
                <a:cxn ang="0">
                  <a:pos x="2610" y="1281"/>
                </a:cxn>
                <a:cxn ang="0">
                  <a:pos x="2175" y="1200"/>
                </a:cxn>
                <a:cxn ang="0">
                  <a:pos x="1623" y="1116"/>
                </a:cxn>
                <a:cxn ang="0">
                  <a:pos x="1838" y="1385"/>
                </a:cxn>
                <a:cxn ang="0">
                  <a:pos x="2227" y="1654"/>
                </a:cxn>
                <a:cxn ang="0">
                  <a:pos x="2788" y="1859"/>
                </a:cxn>
                <a:cxn ang="0">
                  <a:pos x="2518" y="1979"/>
                </a:cxn>
                <a:cxn ang="0">
                  <a:pos x="2155" y="2219"/>
                </a:cxn>
                <a:cxn ang="0">
                  <a:pos x="2098" y="1968"/>
                </a:cxn>
                <a:cxn ang="0">
                  <a:pos x="1951" y="1802"/>
                </a:cxn>
                <a:cxn ang="0">
                  <a:pos x="1830" y="1784"/>
                </a:cxn>
                <a:cxn ang="0">
                  <a:pos x="1775" y="1885"/>
                </a:cxn>
                <a:cxn ang="0">
                  <a:pos x="1821" y="2069"/>
                </a:cxn>
                <a:cxn ang="0">
                  <a:pos x="1960" y="2228"/>
                </a:cxn>
                <a:cxn ang="0">
                  <a:pos x="2080" y="2276"/>
                </a:cxn>
                <a:cxn ang="0">
                  <a:pos x="2098" y="2311"/>
                </a:cxn>
                <a:cxn ang="0">
                  <a:pos x="1933" y="2311"/>
                </a:cxn>
                <a:cxn ang="0">
                  <a:pos x="1745" y="2118"/>
                </a:cxn>
                <a:cxn ang="0">
                  <a:pos x="1885" y="2190"/>
                </a:cxn>
                <a:cxn ang="0">
                  <a:pos x="1775" y="2005"/>
                </a:cxn>
                <a:cxn ang="0">
                  <a:pos x="1718" y="1959"/>
                </a:cxn>
                <a:cxn ang="0">
                  <a:pos x="1753" y="1793"/>
                </a:cxn>
                <a:cxn ang="0">
                  <a:pos x="1467" y="1385"/>
                </a:cxn>
                <a:cxn ang="0">
                  <a:pos x="975" y="438"/>
                </a:cxn>
                <a:cxn ang="0">
                  <a:pos x="705" y="86"/>
                </a:cxn>
                <a:cxn ang="0">
                  <a:pos x="512" y="69"/>
                </a:cxn>
                <a:cxn ang="0">
                  <a:pos x="307" y="122"/>
                </a:cxn>
                <a:cxn ang="0">
                  <a:pos x="92" y="207"/>
                </a:cxn>
              </a:cxnLst>
              <a:rect l="0" t="0" r="r" b="b"/>
              <a:pathLst>
                <a:path w="3243" h="2330">
                  <a:moveTo>
                    <a:pt x="0" y="217"/>
                  </a:moveTo>
                  <a:lnTo>
                    <a:pt x="157" y="150"/>
                  </a:lnTo>
                  <a:lnTo>
                    <a:pt x="316" y="12"/>
                  </a:lnTo>
                  <a:lnTo>
                    <a:pt x="390" y="0"/>
                  </a:lnTo>
                  <a:lnTo>
                    <a:pt x="705" y="29"/>
                  </a:lnTo>
                  <a:lnTo>
                    <a:pt x="770" y="86"/>
                  </a:lnTo>
                  <a:lnTo>
                    <a:pt x="892" y="233"/>
                  </a:lnTo>
                  <a:lnTo>
                    <a:pt x="1041" y="466"/>
                  </a:lnTo>
                  <a:lnTo>
                    <a:pt x="1096" y="549"/>
                  </a:lnTo>
                  <a:lnTo>
                    <a:pt x="1430" y="668"/>
                  </a:lnTo>
                  <a:lnTo>
                    <a:pt x="1745" y="892"/>
                  </a:lnTo>
                  <a:lnTo>
                    <a:pt x="2034" y="1033"/>
                  </a:lnTo>
                  <a:lnTo>
                    <a:pt x="2416" y="1162"/>
                  </a:lnTo>
                  <a:lnTo>
                    <a:pt x="2590" y="1254"/>
                  </a:lnTo>
                  <a:lnTo>
                    <a:pt x="3002" y="1385"/>
                  </a:lnTo>
                  <a:lnTo>
                    <a:pt x="3243" y="1551"/>
                  </a:lnTo>
                  <a:lnTo>
                    <a:pt x="2964" y="1385"/>
                  </a:lnTo>
                  <a:lnTo>
                    <a:pt x="2610" y="1281"/>
                  </a:lnTo>
                  <a:lnTo>
                    <a:pt x="2416" y="1208"/>
                  </a:lnTo>
                  <a:lnTo>
                    <a:pt x="2175" y="1200"/>
                  </a:lnTo>
                  <a:lnTo>
                    <a:pt x="1865" y="1154"/>
                  </a:lnTo>
                  <a:lnTo>
                    <a:pt x="1623" y="1116"/>
                  </a:lnTo>
                  <a:lnTo>
                    <a:pt x="1700" y="1246"/>
                  </a:lnTo>
                  <a:lnTo>
                    <a:pt x="1838" y="1385"/>
                  </a:lnTo>
                  <a:lnTo>
                    <a:pt x="2006" y="1525"/>
                  </a:lnTo>
                  <a:lnTo>
                    <a:pt x="2227" y="1654"/>
                  </a:lnTo>
                  <a:lnTo>
                    <a:pt x="2582" y="1784"/>
                  </a:lnTo>
                  <a:lnTo>
                    <a:pt x="2788" y="1859"/>
                  </a:lnTo>
                  <a:lnTo>
                    <a:pt x="2824" y="1894"/>
                  </a:lnTo>
                  <a:lnTo>
                    <a:pt x="2518" y="1979"/>
                  </a:lnTo>
                  <a:lnTo>
                    <a:pt x="2175" y="2060"/>
                  </a:lnTo>
                  <a:lnTo>
                    <a:pt x="2155" y="2219"/>
                  </a:lnTo>
                  <a:lnTo>
                    <a:pt x="2146" y="2089"/>
                  </a:lnTo>
                  <a:lnTo>
                    <a:pt x="2098" y="1968"/>
                  </a:lnTo>
                  <a:lnTo>
                    <a:pt x="2026" y="1867"/>
                  </a:lnTo>
                  <a:lnTo>
                    <a:pt x="1951" y="1802"/>
                  </a:lnTo>
                  <a:lnTo>
                    <a:pt x="1885" y="1784"/>
                  </a:lnTo>
                  <a:lnTo>
                    <a:pt x="1830" y="1784"/>
                  </a:lnTo>
                  <a:lnTo>
                    <a:pt x="1792" y="1821"/>
                  </a:lnTo>
                  <a:lnTo>
                    <a:pt x="1775" y="1885"/>
                  </a:lnTo>
                  <a:lnTo>
                    <a:pt x="1784" y="1968"/>
                  </a:lnTo>
                  <a:lnTo>
                    <a:pt x="1821" y="2069"/>
                  </a:lnTo>
                  <a:lnTo>
                    <a:pt x="1896" y="2164"/>
                  </a:lnTo>
                  <a:lnTo>
                    <a:pt x="1960" y="2228"/>
                  </a:lnTo>
                  <a:lnTo>
                    <a:pt x="2034" y="2276"/>
                  </a:lnTo>
                  <a:lnTo>
                    <a:pt x="2080" y="2276"/>
                  </a:lnTo>
                  <a:lnTo>
                    <a:pt x="2146" y="2245"/>
                  </a:lnTo>
                  <a:lnTo>
                    <a:pt x="2098" y="2311"/>
                  </a:lnTo>
                  <a:lnTo>
                    <a:pt x="2026" y="2330"/>
                  </a:lnTo>
                  <a:lnTo>
                    <a:pt x="1933" y="2311"/>
                  </a:lnTo>
                  <a:lnTo>
                    <a:pt x="1874" y="2304"/>
                  </a:lnTo>
                  <a:lnTo>
                    <a:pt x="1745" y="2118"/>
                  </a:lnTo>
                  <a:lnTo>
                    <a:pt x="1874" y="2258"/>
                  </a:lnTo>
                  <a:lnTo>
                    <a:pt x="1885" y="2190"/>
                  </a:lnTo>
                  <a:lnTo>
                    <a:pt x="1801" y="2078"/>
                  </a:lnTo>
                  <a:lnTo>
                    <a:pt x="1775" y="2005"/>
                  </a:lnTo>
                  <a:lnTo>
                    <a:pt x="1718" y="2069"/>
                  </a:lnTo>
                  <a:lnTo>
                    <a:pt x="1718" y="1959"/>
                  </a:lnTo>
                  <a:lnTo>
                    <a:pt x="1729" y="1848"/>
                  </a:lnTo>
                  <a:lnTo>
                    <a:pt x="1753" y="1793"/>
                  </a:lnTo>
                  <a:lnTo>
                    <a:pt x="1559" y="1516"/>
                  </a:lnTo>
                  <a:lnTo>
                    <a:pt x="1467" y="1385"/>
                  </a:lnTo>
                  <a:lnTo>
                    <a:pt x="1234" y="857"/>
                  </a:lnTo>
                  <a:lnTo>
                    <a:pt x="975" y="438"/>
                  </a:lnTo>
                  <a:lnTo>
                    <a:pt x="817" y="178"/>
                  </a:lnTo>
                  <a:lnTo>
                    <a:pt x="705" y="86"/>
                  </a:lnTo>
                  <a:lnTo>
                    <a:pt x="632" y="60"/>
                  </a:lnTo>
                  <a:lnTo>
                    <a:pt x="512" y="69"/>
                  </a:lnTo>
                  <a:lnTo>
                    <a:pt x="436" y="113"/>
                  </a:lnTo>
                  <a:lnTo>
                    <a:pt x="307" y="122"/>
                  </a:lnTo>
                  <a:lnTo>
                    <a:pt x="194" y="178"/>
                  </a:lnTo>
                  <a:lnTo>
                    <a:pt x="92" y="207"/>
                  </a:lnTo>
                  <a:lnTo>
                    <a:pt x="0" y="217"/>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39" name="Freeform 37"/>
            <p:cNvSpPr>
              <a:spLocks/>
            </p:cNvSpPr>
            <p:nvPr/>
          </p:nvSpPr>
          <p:spPr bwMode="auto">
            <a:xfrm>
              <a:off x="3185" y="2865"/>
              <a:ext cx="65" cy="95"/>
            </a:xfrm>
            <a:custGeom>
              <a:avLst/>
              <a:gdLst/>
              <a:ahLst/>
              <a:cxnLst>
                <a:cxn ang="0">
                  <a:pos x="0" y="0"/>
                </a:cxn>
                <a:cxn ang="0">
                  <a:pos x="176" y="167"/>
                </a:cxn>
                <a:cxn ang="0">
                  <a:pos x="214" y="334"/>
                </a:cxn>
                <a:cxn ang="0">
                  <a:pos x="277" y="436"/>
                </a:cxn>
                <a:cxn ang="0">
                  <a:pos x="519" y="763"/>
                </a:cxn>
                <a:cxn ang="0">
                  <a:pos x="325" y="565"/>
                </a:cxn>
                <a:cxn ang="0">
                  <a:pos x="286" y="484"/>
                </a:cxn>
                <a:cxn ang="0">
                  <a:pos x="7" y="72"/>
                </a:cxn>
                <a:cxn ang="0">
                  <a:pos x="0" y="0"/>
                </a:cxn>
              </a:cxnLst>
              <a:rect l="0" t="0" r="r" b="b"/>
              <a:pathLst>
                <a:path w="519" h="763">
                  <a:moveTo>
                    <a:pt x="0" y="0"/>
                  </a:moveTo>
                  <a:lnTo>
                    <a:pt x="176" y="167"/>
                  </a:lnTo>
                  <a:lnTo>
                    <a:pt x="214" y="334"/>
                  </a:lnTo>
                  <a:lnTo>
                    <a:pt x="277" y="436"/>
                  </a:lnTo>
                  <a:lnTo>
                    <a:pt x="519" y="763"/>
                  </a:lnTo>
                  <a:lnTo>
                    <a:pt x="325" y="565"/>
                  </a:lnTo>
                  <a:lnTo>
                    <a:pt x="286" y="484"/>
                  </a:lnTo>
                  <a:lnTo>
                    <a:pt x="7" y="72"/>
                  </a:lnTo>
                  <a:lnTo>
                    <a:pt x="0" y="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40" name="Freeform 38"/>
            <p:cNvSpPr>
              <a:spLocks/>
            </p:cNvSpPr>
            <p:nvPr/>
          </p:nvSpPr>
          <p:spPr bwMode="auto">
            <a:xfrm>
              <a:off x="3155" y="2897"/>
              <a:ext cx="30" cy="42"/>
            </a:xfrm>
            <a:custGeom>
              <a:avLst/>
              <a:gdLst/>
              <a:ahLst/>
              <a:cxnLst>
                <a:cxn ang="0">
                  <a:pos x="0" y="0"/>
                </a:cxn>
                <a:cxn ang="0">
                  <a:pos x="129" y="94"/>
                </a:cxn>
                <a:cxn ang="0">
                  <a:pos x="187" y="242"/>
                </a:cxn>
                <a:cxn ang="0">
                  <a:pos x="242" y="336"/>
                </a:cxn>
                <a:cxn ang="0">
                  <a:pos x="113" y="198"/>
                </a:cxn>
                <a:cxn ang="0">
                  <a:pos x="18" y="57"/>
                </a:cxn>
                <a:cxn ang="0">
                  <a:pos x="0" y="0"/>
                </a:cxn>
              </a:cxnLst>
              <a:rect l="0" t="0" r="r" b="b"/>
              <a:pathLst>
                <a:path w="242" h="336">
                  <a:moveTo>
                    <a:pt x="0" y="0"/>
                  </a:moveTo>
                  <a:lnTo>
                    <a:pt x="129" y="94"/>
                  </a:lnTo>
                  <a:lnTo>
                    <a:pt x="187" y="242"/>
                  </a:lnTo>
                  <a:lnTo>
                    <a:pt x="242" y="336"/>
                  </a:lnTo>
                  <a:lnTo>
                    <a:pt x="113" y="198"/>
                  </a:lnTo>
                  <a:lnTo>
                    <a:pt x="18" y="57"/>
                  </a:lnTo>
                  <a:lnTo>
                    <a:pt x="0" y="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41" name="Freeform 39"/>
            <p:cNvSpPr>
              <a:spLocks/>
            </p:cNvSpPr>
            <p:nvPr/>
          </p:nvSpPr>
          <p:spPr bwMode="auto">
            <a:xfrm>
              <a:off x="3075" y="2943"/>
              <a:ext cx="320" cy="279"/>
            </a:xfrm>
            <a:custGeom>
              <a:avLst/>
              <a:gdLst/>
              <a:ahLst/>
              <a:cxnLst>
                <a:cxn ang="0">
                  <a:pos x="37" y="118"/>
                </a:cxn>
                <a:cxn ang="0">
                  <a:pos x="37" y="194"/>
                </a:cxn>
                <a:cxn ang="0">
                  <a:pos x="9" y="342"/>
                </a:cxn>
                <a:cxn ang="0">
                  <a:pos x="67" y="266"/>
                </a:cxn>
                <a:cxn ang="0">
                  <a:pos x="130" y="342"/>
                </a:cxn>
                <a:cxn ang="0">
                  <a:pos x="173" y="445"/>
                </a:cxn>
                <a:cxn ang="0">
                  <a:pos x="173" y="334"/>
                </a:cxn>
                <a:cxn ang="0">
                  <a:pos x="113" y="185"/>
                </a:cxn>
                <a:cxn ang="0">
                  <a:pos x="213" y="155"/>
                </a:cxn>
                <a:cxn ang="0">
                  <a:pos x="233" y="127"/>
                </a:cxn>
                <a:cxn ang="0">
                  <a:pos x="409" y="351"/>
                </a:cxn>
                <a:cxn ang="0">
                  <a:pos x="530" y="630"/>
                </a:cxn>
                <a:cxn ang="0">
                  <a:pos x="708" y="881"/>
                </a:cxn>
                <a:cxn ang="0">
                  <a:pos x="967" y="1085"/>
                </a:cxn>
                <a:cxn ang="0">
                  <a:pos x="1208" y="1212"/>
                </a:cxn>
                <a:cxn ang="0">
                  <a:pos x="1310" y="1280"/>
                </a:cxn>
                <a:cxn ang="0">
                  <a:pos x="1471" y="1502"/>
                </a:cxn>
                <a:cxn ang="0">
                  <a:pos x="1591" y="1678"/>
                </a:cxn>
                <a:cxn ang="0">
                  <a:pos x="1681" y="1890"/>
                </a:cxn>
                <a:cxn ang="0">
                  <a:pos x="1729" y="2180"/>
                </a:cxn>
                <a:cxn ang="0">
                  <a:pos x="1803" y="2233"/>
                </a:cxn>
                <a:cxn ang="0">
                  <a:pos x="1960" y="2180"/>
                </a:cxn>
                <a:cxn ang="0">
                  <a:pos x="2167" y="2031"/>
                </a:cxn>
                <a:cxn ang="0">
                  <a:pos x="2294" y="1882"/>
                </a:cxn>
                <a:cxn ang="0">
                  <a:pos x="2424" y="1696"/>
                </a:cxn>
                <a:cxn ang="0">
                  <a:pos x="2510" y="1510"/>
                </a:cxn>
                <a:cxn ang="0">
                  <a:pos x="2564" y="1401"/>
                </a:cxn>
                <a:cxn ang="0">
                  <a:pos x="2380" y="1715"/>
                </a:cxn>
                <a:cxn ang="0">
                  <a:pos x="2250" y="1882"/>
                </a:cxn>
                <a:cxn ang="0">
                  <a:pos x="1971" y="2095"/>
                </a:cxn>
                <a:cxn ang="0">
                  <a:pos x="1886" y="2113"/>
                </a:cxn>
                <a:cxn ang="0">
                  <a:pos x="1738" y="1816"/>
                </a:cxn>
                <a:cxn ang="0">
                  <a:pos x="2061" y="1632"/>
                </a:cxn>
                <a:cxn ang="0">
                  <a:pos x="2213" y="1537"/>
                </a:cxn>
                <a:cxn ang="0">
                  <a:pos x="2334" y="1445"/>
                </a:cxn>
                <a:cxn ang="0">
                  <a:pos x="2323" y="1438"/>
                </a:cxn>
                <a:cxn ang="0">
                  <a:pos x="2174" y="1528"/>
                </a:cxn>
                <a:cxn ang="0">
                  <a:pos x="1953" y="1657"/>
                </a:cxn>
                <a:cxn ang="0">
                  <a:pos x="1840" y="1482"/>
                </a:cxn>
                <a:cxn ang="0">
                  <a:pos x="2061" y="1307"/>
                </a:cxn>
                <a:cxn ang="0">
                  <a:pos x="2061" y="1280"/>
                </a:cxn>
                <a:cxn ang="0">
                  <a:pos x="1941" y="1370"/>
                </a:cxn>
                <a:cxn ang="0">
                  <a:pos x="1785" y="1464"/>
                </a:cxn>
                <a:cxn ang="0">
                  <a:pos x="1607" y="1559"/>
                </a:cxn>
                <a:cxn ang="0">
                  <a:pos x="1413" y="1272"/>
                </a:cxn>
                <a:cxn ang="0">
                  <a:pos x="1515" y="1203"/>
                </a:cxn>
                <a:cxn ang="0">
                  <a:pos x="1462" y="1168"/>
                </a:cxn>
                <a:cxn ang="0">
                  <a:pos x="1321" y="1168"/>
                </a:cxn>
                <a:cxn ang="0">
                  <a:pos x="1151" y="1113"/>
                </a:cxn>
                <a:cxn ang="0">
                  <a:pos x="1013" y="1019"/>
                </a:cxn>
                <a:cxn ang="0">
                  <a:pos x="837" y="852"/>
                </a:cxn>
                <a:cxn ang="0">
                  <a:pos x="668" y="665"/>
                </a:cxn>
                <a:cxn ang="0">
                  <a:pos x="547" y="480"/>
                </a:cxn>
                <a:cxn ang="0">
                  <a:pos x="466" y="342"/>
                </a:cxn>
                <a:cxn ang="0">
                  <a:pos x="334" y="167"/>
                </a:cxn>
                <a:cxn ang="0">
                  <a:pos x="187" y="0"/>
                </a:cxn>
                <a:cxn ang="0">
                  <a:pos x="139" y="54"/>
                </a:cxn>
                <a:cxn ang="0">
                  <a:pos x="0" y="101"/>
                </a:cxn>
                <a:cxn ang="0">
                  <a:pos x="37" y="118"/>
                </a:cxn>
              </a:cxnLst>
              <a:rect l="0" t="0" r="r" b="b"/>
              <a:pathLst>
                <a:path w="2564" h="2233">
                  <a:moveTo>
                    <a:pt x="37" y="118"/>
                  </a:moveTo>
                  <a:lnTo>
                    <a:pt x="37" y="194"/>
                  </a:lnTo>
                  <a:lnTo>
                    <a:pt x="9" y="342"/>
                  </a:lnTo>
                  <a:lnTo>
                    <a:pt x="67" y="266"/>
                  </a:lnTo>
                  <a:lnTo>
                    <a:pt x="130" y="342"/>
                  </a:lnTo>
                  <a:lnTo>
                    <a:pt x="173" y="445"/>
                  </a:lnTo>
                  <a:lnTo>
                    <a:pt x="173" y="334"/>
                  </a:lnTo>
                  <a:lnTo>
                    <a:pt x="113" y="185"/>
                  </a:lnTo>
                  <a:lnTo>
                    <a:pt x="213" y="155"/>
                  </a:lnTo>
                  <a:lnTo>
                    <a:pt x="233" y="127"/>
                  </a:lnTo>
                  <a:lnTo>
                    <a:pt x="409" y="351"/>
                  </a:lnTo>
                  <a:lnTo>
                    <a:pt x="530" y="630"/>
                  </a:lnTo>
                  <a:lnTo>
                    <a:pt x="708" y="881"/>
                  </a:lnTo>
                  <a:lnTo>
                    <a:pt x="967" y="1085"/>
                  </a:lnTo>
                  <a:lnTo>
                    <a:pt x="1208" y="1212"/>
                  </a:lnTo>
                  <a:lnTo>
                    <a:pt x="1310" y="1280"/>
                  </a:lnTo>
                  <a:lnTo>
                    <a:pt x="1471" y="1502"/>
                  </a:lnTo>
                  <a:lnTo>
                    <a:pt x="1591" y="1678"/>
                  </a:lnTo>
                  <a:lnTo>
                    <a:pt x="1681" y="1890"/>
                  </a:lnTo>
                  <a:lnTo>
                    <a:pt x="1729" y="2180"/>
                  </a:lnTo>
                  <a:lnTo>
                    <a:pt x="1803" y="2233"/>
                  </a:lnTo>
                  <a:lnTo>
                    <a:pt x="1960" y="2180"/>
                  </a:lnTo>
                  <a:lnTo>
                    <a:pt x="2167" y="2031"/>
                  </a:lnTo>
                  <a:lnTo>
                    <a:pt x="2294" y="1882"/>
                  </a:lnTo>
                  <a:lnTo>
                    <a:pt x="2424" y="1696"/>
                  </a:lnTo>
                  <a:lnTo>
                    <a:pt x="2510" y="1510"/>
                  </a:lnTo>
                  <a:lnTo>
                    <a:pt x="2564" y="1401"/>
                  </a:lnTo>
                  <a:lnTo>
                    <a:pt x="2380" y="1715"/>
                  </a:lnTo>
                  <a:lnTo>
                    <a:pt x="2250" y="1882"/>
                  </a:lnTo>
                  <a:lnTo>
                    <a:pt x="1971" y="2095"/>
                  </a:lnTo>
                  <a:lnTo>
                    <a:pt x="1886" y="2113"/>
                  </a:lnTo>
                  <a:lnTo>
                    <a:pt x="1738" y="1816"/>
                  </a:lnTo>
                  <a:lnTo>
                    <a:pt x="2061" y="1632"/>
                  </a:lnTo>
                  <a:lnTo>
                    <a:pt x="2213" y="1537"/>
                  </a:lnTo>
                  <a:lnTo>
                    <a:pt x="2334" y="1445"/>
                  </a:lnTo>
                  <a:lnTo>
                    <a:pt x="2323" y="1438"/>
                  </a:lnTo>
                  <a:lnTo>
                    <a:pt x="2174" y="1528"/>
                  </a:lnTo>
                  <a:lnTo>
                    <a:pt x="1953" y="1657"/>
                  </a:lnTo>
                  <a:lnTo>
                    <a:pt x="1840" y="1482"/>
                  </a:lnTo>
                  <a:lnTo>
                    <a:pt x="2061" y="1307"/>
                  </a:lnTo>
                  <a:lnTo>
                    <a:pt x="2061" y="1280"/>
                  </a:lnTo>
                  <a:lnTo>
                    <a:pt x="1941" y="1370"/>
                  </a:lnTo>
                  <a:lnTo>
                    <a:pt x="1785" y="1464"/>
                  </a:lnTo>
                  <a:lnTo>
                    <a:pt x="1607" y="1559"/>
                  </a:lnTo>
                  <a:lnTo>
                    <a:pt x="1413" y="1272"/>
                  </a:lnTo>
                  <a:lnTo>
                    <a:pt x="1515" y="1203"/>
                  </a:lnTo>
                  <a:lnTo>
                    <a:pt x="1462" y="1168"/>
                  </a:lnTo>
                  <a:lnTo>
                    <a:pt x="1321" y="1168"/>
                  </a:lnTo>
                  <a:lnTo>
                    <a:pt x="1151" y="1113"/>
                  </a:lnTo>
                  <a:lnTo>
                    <a:pt x="1013" y="1019"/>
                  </a:lnTo>
                  <a:lnTo>
                    <a:pt x="837" y="852"/>
                  </a:lnTo>
                  <a:lnTo>
                    <a:pt x="668" y="665"/>
                  </a:lnTo>
                  <a:lnTo>
                    <a:pt x="547" y="480"/>
                  </a:lnTo>
                  <a:lnTo>
                    <a:pt x="466" y="342"/>
                  </a:lnTo>
                  <a:lnTo>
                    <a:pt x="334" y="167"/>
                  </a:lnTo>
                  <a:lnTo>
                    <a:pt x="187" y="0"/>
                  </a:lnTo>
                  <a:lnTo>
                    <a:pt x="139" y="54"/>
                  </a:lnTo>
                  <a:lnTo>
                    <a:pt x="0" y="101"/>
                  </a:lnTo>
                  <a:lnTo>
                    <a:pt x="37" y="118"/>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42" name="Freeform 40"/>
            <p:cNvSpPr>
              <a:spLocks/>
            </p:cNvSpPr>
            <p:nvPr/>
          </p:nvSpPr>
          <p:spPr bwMode="auto">
            <a:xfrm>
              <a:off x="3312" y="3115"/>
              <a:ext cx="23" cy="32"/>
            </a:xfrm>
            <a:custGeom>
              <a:avLst/>
              <a:gdLst/>
              <a:ahLst/>
              <a:cxnLst>
                <a:cxn ang="0">
                  <a:pos x="0" y="48"/>
                </a:cxn>
                <a:cxn ang="0">
                  <a:pos x="120" y="253"/>
                </a:cxn>
                <a:cxn ang="0">
                  <a:pos x="185" y="207"/>
                </a:cxn>
                <a:cxn ang="0">
                  <a:pos x="63" y="0"/>
                </a:cxn>
                <a:cxn ang="0">
                  <a:pos x="0" y="48"/>
                </a:cxn>
              </a:cxnLst>
              <a:rect l="0" t="0" r="r" b="b"/>
              <a:pathLst>
                <a:path w="185" h="253">
                  <a:moveTo>
                    <a:pt x="0" y="48"/>
                  </a:moveTo>
                  <a:lnTo>
                    <a:pt x="120" y="253"/>
                  </a:lnTo>
                  <a:lnTo>
                    <a:pt x="185" y="207"/>
                  </a:lnTo>
                  <a:lnTo>
                    <a:pt x="63" y="0"/>
                  </a:lnTo>
                  <a:lnTo>
                    <a:pt x="0" y="48"/>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43" name="Freeform 41"/>
            <p:cNvSpPr>
              <a:spLocks/>
            </p:cNvSpPr>
            <p:nvPr/>
          </p:nvSpPr>
          <p:spPr bwMode="auto">
            <a:xfrm>
              <a:off x="3257" y="3170"/>
              <a:ext cx="79" cy="124"/>
            </a:xfrm>
            <a:custGeom>
              <a:avLst/>
              <a:gdLst/>
              <a:ahLst/>
              <a:cxnLst>
                <a:cxn ang="0">
                  <a:pos x="173" y="0"/>
                </a:cxn>
                <a:cxn ang="0">
                  <a:pos x="120" y="103"/>
                </a:cxn>
                <a:cxn ang="0">
                  <a:pos x="44" y="253"/>
                </a:cxn>
                <a:cxn ang="0">
                  <a:pos x="0" y="364"/>
                </a:cxn>
                <a:cxn ang="0">
                  <a:pos x="17" y="408"/>
                </a:cxn>
                <a:cxn ang="0">
                  <a:pos x="156" y="512"/>
                </a:cxn>
                <a:cxn ang="0">
                  <a:pos x="242" y="613"/>
                </a:cxn>
                <a:cxn ang="0">
                  <a:pos x="302" y="762"/>
                </a:cxn>
                <a:cxn ang="0">
                  <a:pos x="397" y="917"/>
                </a:cxn>
                <a:cxn ang="0">
                  <a:pos x="452" y="956"/>
                </a:cxn>
                <a:cxn ang="0">
                  <a:pos x="630" y="995"/>
                </a:cxn>
                <a:cxn ang="0">
                  <a:pos x="620" y="917"/>
                </a:cxn>
                <a:cxn ang="0">
                  <a:pos x="491" y="892"/>
                </a:cxn>
                <a:cxn ang="0">
                  <a:pos x="435" y="825"/>
                </a:cxn>
                <a:cxn ang="0">
                  <a:pos x="378" y="696"/>
                </a:cxn>
                <a:cxn ang="0">
                  <a:pos x="276" y="558"/>
                </a:cxn>
                <a:cxn ang="0">
                  <a:pos x="164" y="445"/>
                </a:cxn>
                <a:cxn ang="0">
                  <a:pos x="62" y="364"/>
                </a:cxn>
                <a:cxn ang="0">
                  <a:pos x="62" y="305"/>
                </a:cxn>
                <a:cxn ang="0">
                  <a:pos x="120" y="166"/>
                </a:cxn>
                <a:cxn ang="0">
                  <a:pos x="156" y="94"/>
                </a:cxn>
                <a:cxn ang="0">
                  <a:pos x="251" y="94"/>
                </a:cxn>
                <a:cxn ang="0">
                  <a:pos x="173" y="0"/>
                </a:cxn>
              </a:cxnLst>
              <a:rect l="0" t="0" r="r" b="b"/>
              <a:pathLst>
                <a:path w="630" h="995">
                  <a:moveTo>
                    <a:pt x="173" y="0"/>
                  </a:moveTo>
                  <a:lnTo>
                    <a:pt x="120" y="103"/>
                  </a:lnTo>
                  <a:lnTo>
                    <a:pt x="44" y="253"/>
                  </a:lnTo>
                  <a:lnTo>
                    <a:pt x="0" y="364"/>
                  </a:lnTo>
                  <a:lnTo>
                    <a:pt x="17" y="408"/>
                  </a:lnTo>
                  <a:lnTo>
                    <a:pt x="156" y="512"/>
                  </a:lnTo>
                  <a:lnTo>
                    <a:pt x="242" y="613"/>
                  </a:lnTo>
                  <a:lnTo>
                    <a:pt x="302" y="762"/>
                  </a:lnTo>
                  <a:lnTo>
                    <a:pt x="397" y="917"/>
                  </a:lnTo>
                  <a:lnTo>
                    <a:pt x="452" y="956"/>
                  </a:lnTo>
                  <a:lnTo>
                    <a:pt x="630" y="995"/>
                  </a:lnTo>
                  <a:lnTo>
                    <a:pt x="620" y="917"/>
                  </a:lnTo>
                  <a:lnTo>
                    <a:pt x="491" y="892"/>
                  </a:lnTo>
                  <a:lnTo>
                    <a:pt x="435" y="825"/>
                  </a:lnTo>
                  <a:lnTo>
                    <a:pt x="378" y="696"/>
                  </a:lnTo>
                  <a:lnTo>
                    <a:pt x="276" y="558"/>
                  </a:lnTo>
                  <a:lnTo>
                    <a:pt x="164" y="445"/>
                  </a:lnTo>
                  <a:lnTo>
                    <a:pt x="62" y="364"/>
                  </a:lnTo>
                  <a:lnTo>
                    <a:pt x="62" y="305"/>
                  </a:lnTo>
                  <a:lnTo>
                    <a:pt x="120" y="166"/>
                  </a:lnTo>
                  <a:lnTo>
                    <a:pt x="156" y="94"/>
                  </a:lnTo>
                  <a:lnTo>
                    <a:pt x="251" y="94"/>
                  </a:lnTo>
                  <a:lnTo>
                    <a:pt x="173" y="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44" name="Freeform 42"/>
            <p:cNvSpPr>
              <a:spLocks/>
            </p:cNvSpPr>
            <p:nvPr/>
          </p:nvSpPr>
          <p:spPr bwMode="auto">
            <a:xfrm>
              <a:off x="3339" y="3091"/>
              <a:ext cx="71" cy="193"/>
            </a:xfrm>
            <a:custGeom>
              <a:avLst/>
              <a:gdLst/>
              <a:ahLst/>
              <a:cxnLst>
                <a:cxn ang="0">
                  <a:pos x="483" y="159"/>
                </a:cxn>
                <a:cxn ang="0">
                  <a:pos x="503" y="366"/>
                </a:cxn>
                <a:cxn ang="0">
                  <a:pos x="483" y="596"/>
                </a:cxn>
                <a:cxn ang="0">
                  <a:pos x="410" y="797"/>
                </a:cxn>
                <a:cxn ang="0">
                  <a:pos x="261" y="1122"/>
                </a:cxn>
                <a:cxn ang="0">
                  <a:pos x="0" y="1548"/>
                </a:cxn>
                <a:cxn ang="0">
                  <a:pos x="270" y="1143"/>
                </a:cxn>
                <a:cxn ang="0">
                  <a:pos x="454" y="778"/>
                </a:cxn>
                <a:cxn ang="0">
                  <a:pos x="530" y="530"/>
                </a:cxn>
                <a:cxn ang="0">
                  <a:pos x="567" y="317"/>
                </a:cxn>
                <a:cxn ang="0">
                  <a:pos x="558" y="159"/>
                </a:cxn>
                <a:cxn ang="0">
                  <a:pos x="537" y="67"/>
                </a:cxn>
                <a:cxn ang="0">
                  <a:pos x="503" y="0"/>
                </a:cxn>
                <a:cxn ang="0">
                  <a:pos x="483" y="159"/>
                </a:cxn>
              </a:cxnLst>
              <a:rect l="0" t="0" r="r" b="b"/>
              <a:pathLst>
                <a:path w="567" h="1548">
                  <a:moveTo>
                    <a:pt x="483" y="159"/>
                  </a:moveTo>
                  <a:lnTo>
                    <a:pt x="503" y="366"/>
                  </a:lnTo>
                  <a:lnTo>
                    <a:pt x="483" y="596"/>
                  </a:lnTo>
                  <a:lnTo>
                    <a:pt x="410" y="797"/>
                  </a:lnTo>
                  <a:lnTo>
                    <a:pt x="261" y="1122"/>
                  </a:lnTo>
                  <a:lnTo>
                    <a:pt x="0" y="1548"/>
                  </a:lnTo>
                  <a:lnTo>
                    <a:pt x="270" y="1143"/>
                  </a:lnTo>
                  <a:lnTo>
                    <a:pt x="454" y="778"/>
                  </a:lnTo>
                  <a:lnTo>
                    <a:pt x="530" y="530"/>
                  </a:lnTo>
                  <a:lnTo>
                    <a:pt x="567" y="317"/>
                  </a:lnTo>
                  <a:lnTo>
                    <a:pt x="558" y="159"/>
                  </a:lnTo>
                  <a:lnTo>
                    <a:pt x="537" y="67"/>
                  </a:lnTo>
                  <a:lnTo>
                    <a:pt x="503" y="0"/>
                  </a:lnTo>
                  <a:lnTo>
                    <a:pt x="483" y="159"/>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45" name="Freeform 43"/>
            <p:cNvSpPr>
              <a:spLocks/>
            </p:cNvSpPr>
            <p:nvPr/>
          </p:nvSpPr>
          <p:spPr bwMode="auto">
            <a:xfrm>
              <a:off x="3406" y="3072"/>
              <a:ext cx="185" cy="515"/>
            </a:xfrm>
            <a:custGeom>
              <a:avLst/>
              <a:gdLst/>
              <a:ahLst/>
              <a:cxnLst>
                <a:cxn ang="0">
                  <a:pos x="0" y="237"/>
                </a:cxn>
                <a:cxn ang="0">
                  <a:pos x="253" y="613"/>
                </a:cxn>
                <a:cxn ang="0">
                  <a:pos x="486" y="933"/>
                </a:cxn>
                <a:cxn ang="0">
                  <a:pos x="598" y="557"/>
                </a:cxn>
                <a:cxn ang="0">
                  <a:pos x="862" y="0"/>
                </a:cxn>
                <a:cxn ang="0">
                  <a:pos x="629" y="586"/>
                </a:cxn>
                <a:cxn ang="0">
                  <a:pos x="559" y="989"/>
                </a:cxn>
                <a:cxn ang="0">
                  <a:pos x="781" y="1267"/>
                </a:cxn>
                <a:cxn ang="0">
                  <a:pos x="1115" y="1556"/>
                </a:cxn>
                <a:cxn ang="0">
                  <a:pos x="1383" y="2074"/>
                </a:cxn>
                <a:cxn ang="0">
                  <a:pos x="1477" y="2588"/>
                </a:cxn>
                <a:cxn ang="0">
                  <a:pos x="1409" y="3060"/>
                </a:cxn>
                <a:cxn ang="0">
                  <a:pos x="1409" y="3673"/>
                </a:cxn>
                <a:cxn ang="0">
                  <a:pos x="1464" y="4119"/>
                </a:cxn>
                <a:cxn ang="0">
                  <a:pos x="1115" y="3394"/>
                </a:cxn>
                <a:cxn ang="0">
                  <a:pos x="1256" y="3147"/>
                </a:cxn>
                <a:cxn ang="0">
                  <a:pos x="1297" y="2910"/>
                </a:cxn>
                <a:cxn ang="0">
                  <a:pos x="1311" y="2643"/>
                </a:cxn>
                <a:cxn ang="0">
                  <a:pos x="1256" y="2382"/>
                </a:cxn>
                <a:cxn ang="0">
                  <a:pos x="1130" y="1921"/>
                </a:cxn>
                <a:cxn ang="0">
                  <a:pos x="947" y="1504"/>
                </a:cxn>
                <a:cxn ang="0">
                  <a:pos x="809" y="1337"/>
                </a:cxn>
                <a:cxn ang="0">
                  <a:pos x="629" y="1170"/>
                </a:cxn>
                <a:cxn ang="0">
                  <a:pos x="710" y="1556"/>
                </a:cxn>
                <a:cxn ang="0">
                  <a:pos x="781" y="2129"/>
                </a:cxn>
                <a:cxn ang="0">
                  <a:pos x="797" y="2549"/>
                </a:cxn>
                <a:cxn ang="0">
                  <a:pos x="754" y="2795"/>
                </a:cxn>
                <a:cxn ang="0">
                  <a:pos x="697" y="2894"/>
                </a:cxn>
                <a:cxn ang="0">
                  <a:pos x="629" y="2935"/>
                </a:cxn>
                <a:cxn ang="0">
                  <a:pos x="530" y="2922"/>
                </a:cxn>
                <a:cxn ang="0">
                  <a:pos x="306" y="2855"/>
                </a:cxn>
                <a:cxn ang="0">
                  <a:pos x="486" y="2841"/>
                </a:cxn>
                <a:cxn ang="0">
                  <a:pos x="569" y="2771"/>
                </a:cxn>
                <a:cxn ang="0">
                  <a:pos x="642" y="2602"/>
                </a:cxn>
                <a:cxn ang="0">
                  <a:pos x="656" y="2338"/>
                </a:cxn>
                <a:cxn ang="0">
                  <a:pos x="598" y="1864"/>
                </a:cxn>
                <a:cxn ang="0">
                  <a:pos x="486" y="1392"/>
                </a:cxn>
                <a:cxn ang="0">
                  <a:pos x="322" y="891"/>
                </a:cxn>
                <a:cxn ang="0">
                  <a:pos x="154" y="557"/>
                </a:cxn>
                <a:cxn ang="0">
                  <a:pos x="13" y="307"/>
                </a:cxn>
                <a:cxn ang="0">
                  <a:pos x="0" y="237"/>
                </a:cxn>
              </a:cxnLst>
              <a:rect l="0" t="0" r="r" b="b"/>
              <a:pathLst>
                <a:path w="1477" h="4119">
                  <a:moveTo>
                    <a:pt x="0" y="237"/>
                  </a:moveTo>
                  <a:lnTo>
                    <a:pt x="253" y="613"/>
                  </a:lnTo>
                  <a:lnTo>
                    <a:pt x="486" y="933"/>
                  </a:lnTo>
                  <a:lnTo>
                    <a:pt x="598" y="557"/>
                  </a:lnTo>
                  <a:lnTo>
                    <a:pt x="862" y="0"/>
                  </a:lnTo>
                  <a:lnTo>
                    <a:pt x="629" y="586"/>
                  </a:lnTo>
                  <a:lnTo>
                    <a:pt x="559" y="989"/>
                  </a:lnTo>
                  <a:lnTo>
                    <a:pt x="781" y="1267"/>
                  </a:lnTo>
                  <a:lnTo>
                    <a:pt x="1115" y="1556"/>
                  </a:lnTo>
                  <a:lnTo>
                    <a:pt x="1383" y="2074"/>
                  </a:lnTo>
                  <a:lnTo>
                    <a:pt x="1477" y="2588"/>
                  </a:lnTo>
                  <a:lnTo>
                    <a:pt x="1409" y="3060"/>
                  </a:lnTo>
                  <a:lnTo>
                    <a:pt x="1409" y="3673"/>
                  </a:lnTo>
                  <a:lnTo>
                    <a:pt x="1464" y="4119"/>
                  </a:lnTo>
                  <a:lnTo>
                    <a:pt x="1115" y="3394"/>
                  </a:lnTo>
                  <a:lnTo>
                    <a:pt x="1256" y="3147"/>
                  </a:lnTo>
                  <a:lnTo>
                    <a:pt x="1297" y="2910"/>
                  </a:lnTo>
                  <a:lnTo>
                    <a:pt x="1311" y="2643"/>
                  </a:lnTo>
                  <a:lnTo>
                    <a:pt x="1256" y="2382"/>
                  </a:lnTo>
                  <a:lnTo>
                    <a:pt x="1130" y="1921"/>
                  </a:lnTo>
                  <a:lnTo>
                    <a:pt x="947" y="1504"/>
                  </a:lnTo>
                  <a:lnTo>
                    <a:pt x="809" y="1337"/>
                  </a:lnTo>
                  <a:lnTo>
                    <a:pt x="629" y="1170"/>
                  </a:lnTo>
                  <a:lnTo>
                    <a:pt x="710" y="1556"/>
                  </a:lnTo>
                  <a:lnTo>
                    <a:pt x="781" y="2129"/>
                  </a:lnTo>
                  <a:lnTo>
                    <a:pt x="797" y="2549"/>
                  </a:lnTo>
                  <a:lnTo>
                    <a:pt x="754" y="2795"/>
                  </a:lnTo>
                  <a:lnTo>
                    <a:pt x="697" y="2894"/>
                  </a:lnTo>
                  <a:lnTo>
                    <a:pt x="629" y="2935"/>
                  </a:lnTo>
                  <a:lnTo>
                    <a:pt x="530" y="2922"/>
                  </a:lnTo>
                  <a:lnTo>
                    <a:pt x="306" y="2855"/>
                  </a:lnTo>
                  <a:lnTo>
                    <a:pt x="486" y="2841"/>
                  </a:lnTo>
                  <a:lnTo>
                    <a:pt x="569" y="2771"/>
                  </a:lnTo>
                  <a:lnTo>
                    <a:pt x="642" y="2602"/>
                  </a:lnTo>
                  <a:lnTo>
                    <a:pt x="656" y="2338"/>
                  </a:lnTo>
                  <a:lnTo>
                    <a:pt x="598" y="1864"/>
                  </a:lnTo>
                  <a:lnTo>
                    <a:pt x="486" y="1392"/>
                  </a:lnTo>
                  <a:lnTo>
                    <a:pt x="322" y="891"/>
                  </a:lnTo>
                  <a:lnTo>
                    <a:pt x="154" y="557"/>
                  </a:lnTo>
                  <a:lnTo>
                    <a:pt x="13" y="307"/>
                  </a:lnTo>
                  <a:lnTo>
                    <a:pt x="0" y="237"/>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46" name="Freeform 44"/>
            <p:cNvSpPr>
              <a:spLocks/>
            </p:cNvSpPr>
            <p:nvPr/>
          </p:nvSpPr>
          <p:spPr bwMode="auto">
            <a:xfrm>
              <a:off x="3490" y="3043"/>
              <a:ext cx="118" cy="310"/>
            </a:xfrm>
            <a:custGeom>
              <a:avLst/>
              <a:gdLst/>
              <a:ahLst/>
              <a:cxnLst>
                <a:cxn ang="0">
                  <a:pos x="558" y="0"/>
                </a:cxn>
                <a:cxn ang="0">
                  <a:pos x="558" y="111"/>
                </a:cxn>
                <a:cxn ang="0">
                  <a:pos x="532" y="291"/>
                </a:cxn>
                <a:cxn ang="0">
                  <a:pos x="433" y="445"/>
                </a:cxn>
                <a:cxn ang="0">
                  <a:pos x="212" y="680"/>
                </a:cxn>
                <a:cxn ang="0">
                  <a:pos x="113" y="860"/>
                </a:cxn>
                <a:cxn ang="0">
                  <a:pos x="58" y="1014"/>
                </a:cxn>
                <a:cxn ang="0">
                  <a:pos x="0" y="1392"/>
                </a:cxn>
                <a:cxn ang="0">
                  <a:pos x="71" y="1238"/>
                </a:cxn>
                <a:cxn ang="0">
                  <a:pos x="194" y="1099"/>
                </a:cxn>
                <a:cxn ang="0">
                  <a:pos x="321" y="1042"/>
                </a:cxn>
                <a:cxn ang="0">
                  <a:pos x="420" y="1042"/>
                </a:cxn>
                <a:cxn ang="0">
                  <a:pos x="475" y="1071"/>
                </a:cxn>
                <a:cxn ang="0">
                  <a:pos x="517" y="1139"/>
                </a:cxn>
                <a:cxn ang="0">
                  <a:pos x="504" y="1238"/>
                </a:cxn>
                <a:cxn ang="0">
                  <a:pos x="376" y="1418"/>
                </a:cxn>
                <a:cxn ang="0">
                  <a:pos x="253" y="1546"/>
                </a:cxn>
                <a:cxn ang="0">
                  <a:pos x="180" y="1572"/>
                </a:cxn>
                <a:cxn ang="0">
                  <a:pos x="405" y="1791"/>
                </a:cxn>
                <a:cxn ang="0">
                  <a:pos x="602" y="2129"/>
                </a:cxn>
                <a:cxn ang="0">
                  <a:pos x="697" y="2265"/>
                </a:cxn>
                <a:cxn ang="0">
                  <a:pos x="880" y="2325"/>
                </a:cxn>
                <a:cxn ang="0">
                  <a:pos x="948" y="2477"/>
                </a:cxn>
                <a:cxn ang="0">
                  <a:pos x="948" y="2005"/>
                </a:cxn>
                <a:cxn ang="0">
                  <a:pos x="741" y="1696"/>
                </a:cxn>
                <a:cxn ang="0">
                  <a:pos x="715" y="1546"/>
                </a:cxn>
                <a:cxn ang="0">
                  <a:pos x="781" y="1392"/>
                </a:cxn>
                <a:cxn ang="0">
                  <a:pos x="781" y="1224"/>
                </a:cxn>
                <a:cxn ang="0">
                  <a:pos x="643" y="1139"/>
                </a:cxn>
                <a:cxn ang="0">
                  <a:pos x="629" y="931"/>
                </a:cxn>
                <a:cxn ang="0">
                  <a:pos x="754" y="751"/>
                </a:cxn>
                <a:cxn ang="0">
                  <a:pos x="781" y="558"/>
                </a:cxn>
                <a:cxn ang="0">
                  <a:pos x="754" y="388"/>
                </a:cxn>
                <a:cxn ang="0">
                  <a:pos x="655" y="180"/>
                </a:cxn>
                <a:cxn ang="0">
                  <a:pos x="558" y="0"/>
                </a:cxn>
              </a:cxnLst>
              <a:rect l="0" t="0" r="r" b="b"/>
              <a:pathLst>
                <a:path w="948" h="2477">
                  <a:moveTo>
                    <a:pt x="558" y="0"/>
                  </a:moveTo>
                  <a:lnTo>
                    <a:pt x="558" y="111"/>
                  </a:lnTo>
                  <a:lnTo>
                    <a:pt x="532" y="291"/>
                  </a:lnTo>
                  <a:lnTo>
                    <a:pt x="433" y="445"/>
                  </a:lnTo>
                  <a:lnTo>
                    <a:pt x="212" y="680"/>
                  </a:lnTo>
                  <a:lnTo>
                    <a:pt x="113" y="860"/>
                  </a:lnTo>
                  <a:lnTo>
                    <a:pt x="58" y="1014"/>
                  </a:lnTo>
                  <a:lnTo>
                    <a:pt x="0" y="1392"/>
                  </a:lnTo>
                  <a:lnTo>
                    <a:pt x="71" y="1238"/>
                  </a:lnTo>
                  <a:lnTo>
                    <a:pt x="194" y="1099"/>
                  </a:lnTo>
                  <a:lnTo>
                    <a:pt x="321" y="1042"/>
                  </a:lnTo>
                  <a:lnTo>
                    <a:pt x="420" y="1042"/>
                  </a:lnTo>
                  <a:lnTo>
                    <a:pt x="475" y="1071"/>
                  </a:lnTo>
                  <a:lnTo>
                    <a:pt x="517" y="1139"/>
                  </a:lnTo>
                  <a:lnTo>
                    <a:pt x="504" y="1238"/>
                  </a:lnTo>
                  <a:lnTo>
                    <a:pt x="376" y="1418"/>
                  </a:lnTo>
                  <a:lnTo>
                    <a:pt x="253" y="1546"/>
                  </a:lnTo>
                  <a:lnTo>
                    <a:pt x="180" y="1572"/>
                  </a:lnTo>
                  <a:lnTo>
                    <a:pt x="405" y="1791"/>
                  </a:lnTo>
                  <a:lnTo>
                    <a:pt x="602" y="2129"/>
                  </a:lnTo>
                  <a:lnTo>
                    <a:pt x="697" y="2265"/>
                  </a:lnTo>
                  <a:lnTo>
                    <a:pt x="880" y="2325"/>
                  </a:lnTo>
                  <a:lnTo>
                    <a:pt x="948" y="2477"/>
                  </a:lnTo>
                  <a:lnTo>
                    <a:pt x="948" y="2005"/>
                  </a:lnTo>
                  <a:lnTo>
                    <a:pt x="741" y="1696"/>
                  </a:lnTo>
                  <a:lnTo>
                    <a:pt x="715" y="1546"/>
                  </a:lnTo>
                  <a:lnTo>
                    <a:pt x="781" y="1392"/>
                  </a:lnTo>
                  <a:lnTo>
                    <a:pt x="781" y="1224"/>
                  </a:lnTo>
                  <a:lnTo>
                    <a:pt x="643" y="1139"/>
                  </a:lnTo>
                  <a:lnTo>
                    <a:pt x="629" y="931"/>
                  </a:lnTo>
                  <a:lnTo>
                    <a:pt x="754" y="751"/>
                  </a:lnTo>
                  <a:lnTo>
                    <a:pt x="781" y="558"/>
                  </a:lnTo>
                  <a:lnTo>
                    <a:pt x="754" y="388"/>
                  </a:lnTo>
                  <a:lnTo>
                    <a:pt x="655" y="180"/>
                  </a:lnTo>
                  <a:lnTo>
                    <a:pt x="558" y="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47" name="Freeform 45"/>
            <p:cNvSpPr>
              <a:spLocks/>
            </p:cNvSpPr>
            <p:nvPr/>
          </p:nvSpPr>
          <p:spPr bwMode="auto">
            <a:xfrm>
              <a:off x="3612" y="3363"/>
              <a:ext cx="41" cy="299"/>
            </a:xfrm>
            <a:custGeom>
              <a:avLst/>
              <a:gdLst/>
              <a:ahLst/>
              <a:cxnLst>
                <a:cxn ang="0">
                  <a:pos x="0" y="0"/>
                </a:cxn>
                <a:cxn ang="0">
                  <a:pos x="165" y="85"/>
                </a:cxn>
                <a:cxn ang="0">
                  <a:pos x="332" y="488"/>
                </a:cxn>
                <a:cxn ang="0">
                  <a:pos x="332" y="737"/>
                </a:cxn>
                <a:cxn ang="0">
                  <a:pos x="278" y="1016"/>
                </a:cxn>
                <a:cxn ang="0">
                  <a:pos x="193" y="1434"/>
                </a:cxn>
                <a:cxn ang="0">
                  <a:pos x="152" y="1937"/>
                </a:cxn>
                <a:cxn ang="0">
                  <a:pos x="126" y="2396"/>
                </a:cxn>
                <a:cxn ang="0">
                  <a:pos x="94" y="1976"/>
                </a:cxn>
                <a:cxn ang="0">
                  <a:pos x="94" y="1530"/>
                </a:cxn>
                <a:cxn ang="0">
                  <a:pos x="152" y="1030"/>
                </a:cxn>
                <a:cxn ang="0">
                  <a:pos x="152" y="628"/>
                </a:cxn>
                <a:cxn ang="0">
                  <a:pos x="110" y="239"/>
                </a:cxn>
                <a:cxn ang="0">
                  <a:pos x="0" y="0"/>
                </a:cxn>
              </a:cxnLst>
              <a:rect l="0" t="0" r="r" b="b"/>
              <a:pathLst>
                <a:path w="332" h="2396">
                  <a:moveTo>
                    <a:pt x="0" y="0"/>
                  </a:moveTo>
                  <a:lnTo>
                    <a:pt x="165" y="85"/>
                  </a:lnTo>
                  <a:lnTo>
                    <a:pt x="332" y="488"/>
                  </a:lnTo>
                  <a:lnTo>
                    <a:pt x="332" y="737"/>
                  </a:lnTo>
                  <a:lnTo>
                    <a:pt x="278" y="1016"/>
                  </a:lnTo>
                  <a:lnTo>
                    <a:pt x="193" y="1434"/>
                  </a:lnTo>
                  <a:lnTo>
                    <a:pt x="152" y="1937"/>
                  </a:lnTo>
                  <a:lnTo>
                    <a:pt x="126" y="2396"/>
                  </a:lnTo>
                  <a:lnTo>
                    <a:pt x="94" y="1976"/>
                  </a:lnTo>
                  <a:lnTo>
                    <a:pt x="94" y="1530"/>
                  </a:lnTo>
                  <a:lnTo>
                    <a:pt x="152" y="1030"/>
                  </a:lnTo>
                  <a:lnTo>
                    <a:pt x="152" y="628"/>
                  </a:lnTo>
                  <a:lnTo>
                    <a:pt x="110" y="239"/>
                  </a:lnTo>
                  <a:lnTo>
                    <a:pt x="0" y="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48" name="Freeform 46"/>
            <p:cNvSpPr>
              <a:spLocks/>
            </p:cNvSpPr>
            <p:nvPr/>
          </p:nvSpPr>
          <p:spPr bwMode="auto">
            <a:xfrm>
              <a:off x="3596" y="3422"/>
              <a:ext cx="115" cy="289"/>
            </a:xfrm>
            <a:custGeom>
              <a:avLst/>
              <a:gdLst/>
              <a:ahLst/>
              <a:cxnLst>
                <a:cxn ang="0">
                  <a:pos x="459" y="99"/>
                </a:cxn>
                <a:cxn ang="0">
                  <a:pos x="558" y="447"/>
                </a:cxn>
                <a:cxn ang="0">
                  <a:pos x="585" y="808"/>
                </a:cxn>
                <a:cxn ang="0">
                  <a:pos x="532" y="1173"/>
                </a:cxn>
                <a:cxn ang="0">
                  <a:pos x="449" y="1478"/>
                </a:cxn>
                <a:cxn ang="0">
                  <a:pos x="334" y="1755"/>
                </a:cxn>
                <a:cxn ang="0">
                  <a:pos x="221" y="1952"/>
                </a:cxn>
                <a:cxn ang="0">
                  <a:pos x="110" y="1952"/>
                </a:cxn>
                <a:cxn ang="0">
                  <a:pos x="0" y="1880"/>
                </a:cxn>
                <a:cxn ang="0">
                  <a:pos x="170" y="2062"/>
                </a:cxn>
                <a:cxn ang="0">
                  <a:pos x="334" y="2200"/>
                </a:cxn>
                <a:cxn ang="0">
                  <a:pos x="170" y="2313"/>
                </a:cxn>
                <a:cxn ang="0">
                  <a:pos x="459" y="2255"/>
                </a:cxn>
                <a:cxn ang="0">
                  <a:pos x="670" y="2117"/>
                </a:cxn>
                <a:cxn ang="0">
                  <a:pos x="809" y="1924"/>
                </a:cxn>
                <a:cxn ang="0">
                  <a:pos x="878" y="1686"/>
                </a:cxn>
                <a:cxn ang="0">
                  <a:pos x="921" y="1433"/>
                </a:cxn>
                <a:cxn ang="0">
                  <a:pos x="908" y="1103"/>
                </a:cxn>
                <a:cxn ang="0">
                  <a:pos x="864" y="740"/>
                </a:cxn>
                <a:cxn ang="0">
                  <a:pos x="809" y="505"/>
                </a:cxn>
                <a:cxn ang="0">
                  <a:pos x="725" y="447"/>
                </a:cxn>
                <a:cxn ang="0">
                  <a:pos x="631" y="336"/>
                </a:cxn>
                <a:cxn ang="0">
                  <a:pos x="503" y="156"/>
                </a:cxn>
                <a:cxn ang="0">
                  <a:pos x="449" y="0"/>
                </a:cxn>
                <a:cxn ang="0">
                  <a:pos x="459" y="99"/>
                </a:cxn>
              </a:cxnLst>
              <a:rect l="0" t="0" r="r" b="b"/>
              <a:pathLst>
                <a:path w="921" h="2313">
                  <a:moveTo>
                    <a:pt x="459" y="99"/>
                  </a:moveTo>
                  <a:lnTo>
                    <a:pt x="558" y="447"/>
                  </a:lnTo>
                  <a:lnTo>
                    <a:pt x="585" y="808"/>
                  </a:lnTo>
                  <a:lnTo>
                    <a:pt x="532" y="1173"/>
                  </a:lnTo>
                  <a:lnTo>
                    <a:pt x="449" y="1478"/>
                  </a:lnTo>
                  <a:lnTo>
                    <a:pt x="334" y="1755"/>
                  </a:lnTo>
                  <a:lnTo>
                    <a:pt x="221" y="1952"/>
                  </a:lnTo>
                  <a:lnTo>
                    <a:pt x="110" y="1952"/>
                  </a:lnTo>
                  <a:lnTo>
                    <a:pt x="0" y="1880"/>
                  </a:lnTo>
                  <a:lnTo>
                    <a:pt x="170" y="2062"/>
                  </a:lnTo>
                  <a:lnTo>
                    <a:pt x="334" y="2200"/>
                  </a:lnTo>
                  <a:lnTo>
                    <a:pt x="170" y="2313"/>
                  </a:lnTo>
                  <a:lnTo>
                    <a:pt x="459" y="2255"/>
                  </a:lnTo>
                  <a:lnTo>
                    <a:pt x="670" y="2117"/>
                  </a:lnTo>
                  <a:lnTo>
                    <a:pt x="809" y="1924"/>
                  </a:lnTo>
                  <a:lnTo>
                    <a:pt x="878" y="1686"/>
                  </a:lnTo>
                  <a:lnTo>
                    <a:pt x="921" y="1433"/>
                  </a:lnTo>
                  <a:lnTo>
                    <a:pt x="908" y="1103"/>
                  </a:lnTo>
                  <a:lnTo>
                    <a:pt x="864" y="740"/>
                  </a:lnTo>
                  <a:lnTo>
                    <a:pt x="809" y="505"/>
                  </a:lnTo>
                  <a:lnTo>
                    <a:pt x="725" y="447"/>
                  </a:lnTo>
                  <a:lnTo>
                    <a:pt x="631" y="336"/>
                  </a:lnTo>
                  <a:lnTo>
                    <a:pt x="503" y="156"/>
                  </a:lnTo>
                  <a:lnTo>
                    <a:pt x="449" y="0"/>
                  </a:lnTo>
                  <a:lnTo>
                    <a:pt x="459" y="99"/>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49" name="Freeform 47"/>
            <p:cNvSpPr>
              <a:spLocks/>
            </p:cNvSpPr>
            <p:nvPr/>
          </p:nvSpPr>
          <p:spPr bwMode="auto">
            <a:xfrm>
              <a:off x="2963" y="3069"/>
              <a:ext cx="692" cy="649"/>
            </a:xfrm>
            <a:custGeom>
              <a:avLst/>
              <a:gdLst/>
              <a:ahLst/>
              <a:cxnLst>
                <a:cxn ang="0">
                  <a:pos x="1690" y="384"/>
                </a:cxn>
                <a:cxn ang="0">
                  <a:pos x="1381" y="1684"/>
                </a:cxn>
                <a:cxn ang="0">
                  <a:pos x="1108" y="2633"/>
                </a:cxn>
                <a:cxn ang="0">
                  <a:pos x="739" y="3138"/>
                </a:cxn>
                <a:cxn ang="0">
                  <a:pos x="271" y="3566"/>
                </a:cxn>
                <a:cxn ang="0">
                  <a:pos x="60" y="3973"/>
                </a:cxn>
                <a:cxn ang="0">
                  <a:pos x="137" y="3913"/>
                </a:cxn>
                <a:cxn ang="0">
                  <a:pos x="310" y="3856"/>
                </a:cxn>
                <a:cxn ang="0">
                  <a:pos x="310" y="3681"/>
                </a:cxn>
                <a:cxn ang="0">
                  <a:pos x="526" y="3660"/>
                </a:cxn>
                <a:cxn ang="0">
                  <a:pos x="563" y="3836"/>
                </a:cxn>
                <a:cxn ang="0">
                  <a:pos x="796" y="3895"/>
                </a:cxn>
                <a:cxn ang="0">
                  <a:pos x="1515" y="4185"/>
                </a:cxn>
                <a:cxn ang="0">
                  <a:pos x="1554" y="4476"/>
                </a:cxn>
                <a:cxn ang="0">
                  <a:pos x="1243" y="4497"/>
                </a:cxn>
                <a:cxn ang="0">
                  <a:pos x="526" y="4359"/>
                </a:cxn>
                <a:cxn ang="0">
                  <a:pos x="77" y="4262"/>
                </a:cxn>
                <a:cxn ang="0">
                  <a:pos x="0" y="4805"/>
                </a:cxn>
                <a:cxn ang="0">
                  <a:pos x="157" y="4690"/>
                </a:cxn>
                <a:cxn ang="0">
                  <a:pos x="370" y="4669"/>
                </a:cxn>
                <a:cxn ang="0">
                  <a:pos x="409" y="4805"/>
                </a:cxn>
                <a:cxn ang="0">
                  <a:pos x="1904" y="4418"/>
                </a:cxn>
                <a:cxn ang="0">
                  <a:pos x="1748" y="3547"/>
                </a:cxn>
                <a:cxn ang="0">
                  <a:pos x="2255" y="4302"/>
                </a:cxn>
                <a:cxn ang="0">
                  <a:pos x="2661" y="4805"/>
                </a:cxn>
                <a:cxn ang="0">
                  <a:pos x="4545" y="5116"/>
                </a:cxn>
                <a:cxn ang="0">
                  <a:pos x="5224" y="5176"/>
                </a:cxn>
                <a:cxn ang="0">
                  <a:pos x="5538" y="5057"/>
                </a:cxn>
                <a:cxn ang="0">
                  <a:pos x="4934" y="4959"/>
                </a:cxn>
                <a:cxn ang="0">
                  <a:pos x="4178" y="4458"/>
                </a:cxn>
                <a:cxn ang="0">
                  <a:pos x="5013" y="4690"/>
                </a:cxn>
                <a:cxn ang="0">
                  <a:pos x="4196" y="4168"/>
                </a:cxn>
                <a:cxn ang="0">
                  <a:pos x="3670" y="3547"/>
                </a:cxn>
                <a:cxn ang="0">
                  <a:pos x="4275" y="3856"/>
                </a:cxn>
                <a:cxn ang="0">
                  <a:pos x="4835" y="4302"/>
                </a:cxn>
                <a:cxn ang="0">
                  <a:pos x="4874" y="4223"/>
                </a:cxn>
                <a:cxn ang="0">
                  <a:pos x="3864" y="3004"/>
                </a:cxn>
                <a:cxn ang="0">
                  <a:pos x="3013" y="1764"/>
                </a:cxn>
                <a:cxn ang="0">
                  <a:pos x="2525" y="1511"/>
                </a:cxn>
                <a:cxn ang="0">
                  <a:pos x="2022" y="909"/>
                </a:cxn>
                <a:cxn ang="0">
                  <a:pos x="1807" y="580"/>
                </a:cxn>
                <a:cxn ang="0">
                  <a:pos x="1864" y="57"/>
                </a:cxn>
              </a:cxnLst>
              <a:rect l="0" t="0" r="r" b="b"/>
              <a:pathLst>
                <a:path w="5538" h="5192">
                  <a:moveTo>
                    <a:pt x="1807" y="0"/>
                  </a:moveTo>
                  <a:lnTo>
                    <a:pt x="1690" y="384"/>
                  </a:lnTo>
                  <a:lnTo>
                    <a:pt x="1515" y="1124"/>
                  </a:lnTo>
                  <a:lnTo>
                    <a:pt x="1381" y="1684"/>
                  </a:lnTo>
                  <a:lnTo>
                    <a:pt x="1243" y="2248"/>
                  </a:lnTo>
                  <a:lnTo>
                    <a:pt x="1108" y="2633"/>
                  </a:lnTo>
                  <a:lnTo>
                    <a:pt x="952" y="2888"/>
                  </a:lnTo>
                  <a:lnTo>
                    <a:pt x="739" y="3138"/>
                  </a:lnTo>
                  <a:lnTo>
                    <a:pt x="487" y="3391"/>
                  </a:lnTo>
                  <a:lnTo>
                    <a:pt x="271" y="3566"/>
                  </a:lnTo>
                  <a:lnTo>
                    <a:pt x="137" y="3739"/>
                  </a:lnTo>
                  <a:lnTo>
                    <a:pt x="60" y="3973"/>
                  </a:lnTo>
                  <a:lnTo>
                    <a:pt x="60" y="4168"/>
                  </a:lnTo>
                  <a:lnTo>
                    <a:pt x="137" y="3913"/>
                  </a:lnTo>
                  <a:lnTo>
                    <a:pt x="194" y="3856"/>
                  </a:lnTo>
                  <a:lnTo>
                    <a:pt x="310" y="3856"/>
                  </a:lnTo>
                  <a:lnTo>
                    <a:pt x="293" y="3757"/>
                  </a:lnTo>
                  <a:lnTo>
                    <a:pt x="310" y="3681"/>
                  </a:lnTo>
                  <a:lnTo>
                    <a:pt x="409" y="3660"/>
                  </a:lnTo>
                  <a:lnTo>
                    <a:pt x="526" y="3660"/>
                  </a:lnTo>
                  <a:lnTo>
                    <a:pt x="563" y="3739"/>
                  </a:lnTo>
                  <a:lnTo>
                    <a:pt x="563" y="3836"/>
                  </a:lnTo>
                  <a:lnTo>
                    <a:pt x="487" y="3874"/>
                  </a:lnTo>
                  <a:lnTo>
                    <a:pt x="796" y="3895"/>
                  </a:lnTo>
                  <a:lnTo>
                    <a:pt x="1301" y="4049"/>
                  </a:lnTo>
                  <a:lnTo>
                    <a:pt x="1515" y="4185"/>
                  </a:lnTo>
                  <a:lnTo>
                    <a:pt x="1574" y="4340"/>
                  </a:lnTo>
                  <a:lnTo>
                    <a:pt x="1554" y="4476"/>
                  </a:lnTo>
                  <a:lnTo>
                    <a:pt x="1460" y="4535"/>
                  </a:lnTo>
                  <a:lnTo>
                    <a:pt x="1243" y="4497"/>
                  </a:lnTo>
                  <a:lnTo>
                    <a:pt x="875" y="4418"/>
                  </a:lnTo>
                  <a:lnTo>
                    <a:pt x="526" y="4359"/>
                  </a:lnTo>
                  <a:lnTo>
                    <a:pt x="215" y="4359"/>
                  </a:lnTo>
                  <a:lnTo>
                    <a:pt x="77" y="4262"/>
                  </a:lnTo>
                  <a:lnTo>
                    <a:pt x="60" y="4476"/>
                  </a:lnTo>
                  <a:lnTo>
                    <a:pt x="0" y="4805"/>
                  </a:lnTo>
                  <a:lnTo>
                    <a:pt x="117" y="4805"/>
                  </a:lnTo>
                  <a:lnTo>
                    <a:pt x="157" y="4690"/>
                  </a:lnTo>
                  <a:lnTo>
                    <a:pt x="254" y="4651"/>
                  </a:lnTo>
                  <a:lnTo>
                    <a:pt x="370" y="4669"/>
                  </a:lnTo>
                  <a:lnTo>
                    <a:pt x="427" y="4748"/>
                  </a:lnTo>
                  <a:lnTo>
                    <a:pt x="409" y="4805"/>
                  </a:lnTo>
                  <a:lnTo>
                    <a:pt x="2022" y="4805"/>
                  </a:lnTo>
                  <a:lnTo>
                    <a:pt x="1904" y="4418"/>
                  </a:lnTo>
                  <a:lnTo>
                    <a:pt x="1807" y="3990"/>
                  </a:lnTo>
                  <a:lnTo>
                    <a:pt x="1748" y="3547"/>
                  </a:lnTo>
                  <a:lnTo>
                    <a:pt x="1983" y="3913"/>
                  </a:lnTo>
                  <a:lnTo>
                    <a:pt x="2255" y="4302"/>
                  </a:lnTo>
                  <a:lnTo>
                    <a:pt x="2504" y="4612"/>
                  </a:lnTo>
                  <a:lnTo>
                    <a:pt x="2661" y="4805"/>
                  </a:lnTo>
                  <a:lnTo>
                    <a:pt x="4002" y="4805"/>
                  </a:lnTo>
                  <a:lnTo>
                    <a:pt x="4545" y="5116"/>
                  </a:lnTo>
                  <a:lnTo>
                    <a:pt x="4874" y="5192"/>
                  </a:lnTo>
                  <a:lnTo>
                    <a:pt x="5224" y="5176"/>
                  </a:lnTo>
                  <a:lnTo>
                    <a:pt x="5478" y="5116"/>
                  </a:lnTo>
                  <a:lnTo>
                    <a:pt x="5538" y="5057"/>
                  </a:lnTo>
                  <a:lnTo>
                    <a:pt x="5264" y="5057"/>
                  </a:lnTo>
                  <a:lnTo>
                    <a:pt x="4934" y="4959"/>
                  </a:lnTo>
                  <a:lnTo>
                    <a:pt x="4528" y="4727"/>
                  </a:lnTo>
                  <a:lnTo>
                    <a:pt x="4178" y="4458"/>
                  </a:lnTo>
                  <a:lnTo>
                    <a:pt x="4662" y="4572"/>
                  </a:lnTo>
                  <a:lnTo>
                    <a:pt x="5013" y="4690"/>
                  </a:lnTo>
                  <a:lnTo>
                    <a:pt x="4567" y="4398"/>
                  </a:lnTo>
                  <a:lnTo>
                    <a:pt x="4196" y="4168"/>
                  </a:lnTo>
                  <a:lnTo>
                    <a:pt x="3925" y="3933"/>
                  </a:lnTo>
                  <a:lnTo>
                    <a:pt x="3670" y="3547"/>
                  </a:lnTo>
                  <a:lnTo>
                    <a:pt x="3982" y="3739"/>
                  </a:lnTo>
                  <a:lnTo>
                    <a:pt x="4275" y="3856"/>
                  </a:lnTo>
                  <a:lnTo>
                    <a:pt x="4545" y="3990"/>
                  </a:lnTo>
                  <a:lnTo>
                    <a:pt x="4835" y="4302"/>
                  </a:lnTo>
                  <a:lnTo>
                    <a:pt x="5031" y="4612"/>
                  </a:lnTo>
                  <a:lnTo>
                    <a:pt x="4874" y="4223"/>
                  </a:lnTo>
                  <a:lnTo>
                    <a:pt x="4468" y="3700"/>
                  </a:lnTo>
                  <a:lnTo>
                    <a:pt x="3864" y="3004"/>
                  </a:lnTo>
                  <a:lnTo>
                    <a:pt x="3516" y="2593"/>
                  </a:lnTo>
                  <a:lnTo>
                    <a:pt x="3013" y="1764"/>
                  </a:lnTo>
                  <a:lnTo>
                    <a:pt x="2796" y="1684"/>
                  </a:lnTo>
                  <a:lnTo>
                    <a:pt x="2525" y="1511"/>
                  </a:lnTo>
                  <a:lnTo>
                    <a:pt x="2117" y="1103"/>
                  </a:lnTo>
                  <a:lnTo>
                    <a:pt x="2022" y="909"/>
                  </a:lnTo>
                  <a:lnTo>
                    <a:pt x="1864" y="792"/>
                  </a:lnTo>
                  <a:lnTo>
                    <a:pt x="1807" y="580"/>
                  </a:lnTo>
                  <a:lnTo>
                    <a:pt x="1807" y="269"/>
                  </a:lnTo>
                  <a:lnTo>
                    <a:pt x="1864" y="57"/>
                  </a:lnTo>
                  <a:lnTo>
                    <a:pt x="1807" y="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50" name="Freeform 48"/>
            <p:cNvSpPr>
              <a:spLocks/>
            </p:cNvSpPr>
            <p:nvPr/>
          </p:nvSpPr>
          <p:spPr bwMode="auto">
            <a:xfrm>
              <a:off x="2666" y="2880"/>
              <a:ext cx="418" cy="772"/>
            </a:xfrm>
            <a:custGeom>
              <a:avLst/>
              <a:gdLst/>
              <a:ahLst/>
              <a:cxnLst>
                <a:cxn ang="0">
                  <a:pos x="2158" y="196"/>
                </a:cxn>
                <a:cxn ang="0">
                  <a:pos x="2177" y="930"/>
                </a:cxn>
                <a:cxn ang="0">
                  <a:pos x="2564" y="3877"/>
                </a:cxn>
                <a:cxn ang="0">
                  <a:pos x="3148" y="2210"/>
                </a:cxn>
                <a:cxn ang="0">
                  <a:pos x="3109" y="2016"/>
                </a:cxn>
                <a:cxn ang="0">
                  <a:pos x="3012" y="1764"/>
                </a:cxn>
                <a:cxn ang="0">
                  <a:pos x="2624" y="1783"/>
                </a:cxn>
                <a:cxn ang="0">
                  <a:pos x="2546" y="1861"/>
                </a:cxn>
                <a:cxn ang="0">
                  <a:pos x="2857" y="1375"/>
                </a:cxn>
                <a:cxn ang="0">
                  <a:pos x="3148" y="1085"/>
                </a:cxn>
                <a:cxn ang="0">
                  <a:pos x="3205" y="1242"/>
                </a:cxn>
                <a:cxn ang="0">
                  <a:pos x="2972" y="1474"/>
                </a:cxn>
                <a:cxn ang="0">
                  <a:pos x="3226" y="1921"/>
                </a:cxn>
                <a:cxn ang="0">
                  <a:pos x="3344" y="2016"/>
                </a:cxn>
                <a:cxn ang="0">
                  <a:pos x="3127" y="2539"/>
                </a:cxn>
                <a:cxn ang="0">
                  <a:pos x="2779" y="3896"/>
                </a:cxn>
                <a:cxn ang="0">
                  <a:pos x="2779" y="4518"/>
                </a:cxn>
                <a:cxn ang="0">
                  <a:pos x="2933" y="4672"/>
                </a:cxn>
                <a:cxn ang="0">
                  <a:pos x="2663" y="4925"/>
                </a:cxn>
                <a:cxn ang="0">
                  <a:pos x="2410" y="4964"/>
                </a:cxn>
                <a:cxn ang="0">
                  <a:pos x="2138" y="4925"/>
                </a:cxn>
                <a:cxn ang="0">
                  <a:pos x="2158" y="4847"/>
                </a:cxn>
                <a:cxn ang="0">
                  <a:pos x="2391" y="4496"/>
                </a:cxn>
                <a:cxn ang="0">
                  <a:pos x="2430" y="3916"/>
                </a:cxn>
                <a:cxn ang="0">
                  <a:pos x="2331" y="2267"/>
                </a:cxn>
                <a:cxn ang="0">
                  <a:pos x="2001" y="3508"/>
                </a:cxn>
                <a:cxn ang="0">
                  <a:pos x="1790" y="4944"/>
                </a:cxn>
                <a:cxn ang="0">
                  <a:pos x="1729" y="6183"/>
                </a:cxn>
                <a:cxn ang="0">
                  <a:pos x="1711" y="4884"/>
                </a:cxn>
                <a:cxn ang="0">
                  <a:pos x="1826" y="3374"/>
                </a:cxn>
                <a:cxn ang="0">
                  <a:pos x="2001" y="2115"/>
                </a:cxn>
                <a:cxn ang="0">
                  <a:pos x="2117" y="1029"/>
                </a:cxn>
                <a:cxn ang="0">
                  <a:pos x="1865" y="541"/>
                </a:cxn>
                <a:cxn ang="0">
                  <a:pos x="1478" y="447"/>
                </a:cxn>
                <a:cxn ang="0">
                  <a:pos x="1439" y="407"/>
                </a:cxn>
                <a:cxn ang="0">
                  <a:pos x="408" y="447"/>
                </a:cxn>
                <a:cxn ang="0">
                  <a:pos x="390" y="389"/>
                </a:cxn>
                <a:cxn ang="0">
                  <a:pos x="1013" y="447"/>
                </a:cxn>
                <a:cxn ang="0">
                  <a:pos x="1845" y="137"/>
                </a:cxn>
                <a:cxn ang="0">
                  <a:pos x="2237" y="41"/>
                </a:cxn>
              </a:cxnLst>
              <a:rect l="0" t="0" r="r" b="b"/>
              <a:pathLst>
                <a:path w="3344" h="6183">
                  <a:moveTo>
                    <a:pt x="2237" y="41"/>
                  </a:moveTo>
                  <a:lnTo>
                    <a:pt x="2158" y="196"/>
                  </a:lnTo>
                  <a:lnTo>
                    <a:pt x="2138" y="389"/>
                  </a:lnTo>
                  <a:lnTo>
                    <a:pt x="2177" y="930"/>
                  </a:lnTo>
                  <a:lnTo>
                    <a:pt x="2370" y="2326"/>
                  </a:lnTo>
                  <a:lnTo>
                    <a:pt x="2564" y="3877"/>
                  </a:lnTo>
                  <a:lnTo>
                    <a:pt x="3071" y="2520"/>
                  </a:lnTo>
                  <a:lnTo>
                    <a:pt x="3148" y="2210"/>
                  </a:lnTo>
                  <a:lnTo>
                    <a:pt x="3166" y="2036"/>
                  </a:lnTo>
                  <a:lnTo>
                    <a:pt x="3109" y="2016"/>
                  </a:lnTo>
                  <a:lnTo>
                    <a:pt x="3071" y="1898"/>
                  </a:lnTo>
                  <a:lnTo>
                    <a:pt x="3012" y="1764"/>
                  </a:lnTo>
                  <a:lnTo>
                    <a:pt x="2834" y="1571"/>
                  </a:lnTo>
                  <a:lnTo>
                    <a:pt x="2624" y="1783"/>
                  </a:lnTo>
                  <a:lnTo>
                    <a:pt x="2469" y="2153"/>
                  </a:lnTo>
                  <a:lnTo>
                    <a:pt x="2546" y="1861"/>
                  </a:lnTo>
                  <a:lnTo>
                    <a:pt x="2680" y="1608"/>
                  </a:lnTo>
                  <a:lnTo>
                    <a:pt x="2857" y="1375"/>
                  </a:lnTo>
                  <a:lnTo>
                    <a:pt x="3032" y="1182"/>
                  </a:lnTo>
                  <a:lnTo>
                    <a:pt x="3148" y="1085"/>
                  </a:lnTo>
                  <a:lnTo>
                    <a:pt x="3344" y="1182"/>
                  </a:lnTo>
                  <a:lnTo>
                    <a:pt x="3205" y="1242"/>
                  </a:lnTo>
                  <a:lnTo>
                    <a:pt x="3052" y="1358"/>
                  </a:lnTo>
                  <a:lnTo>
                    <a:pt x="2972" y="1474"/>
                  </a:lnTo>
                  <a:lnTo>
                    <a:pt x="3089" y="1647"/>
                  </a:lnTo>
                  <a:lnTo>
                    <a:pt x="3226" y="1921"/>
                  </a:lnTo>
                  <a:lnTo>
                    <a:pt x="3245" y="2016"/>
                  </a:lnTo>
                  <a:lnTo>
                    <a:pt x="3344" y="2016"/>
                  </a:lnTo>
                  <a:lnTo>
                    <a:pt x="3245" y="2133"/>
                  </a:lnTo>
                  <a:lnTo>
                    <a:pt x="3127" y="2539"/>
                  </a:lnTo>
                  <a:lnTo>
                    <a:pt x="2933" y="3218"/>
                  </a:lnTo>
                  <a:lnTo>
                    <a:pt x="2779" y="3896"/>
                  </a:lnTo>
                  <a:lnTo>
                    <a:pt x="2680" y="4324"/>
                  </a:lnTo>
                  <a:lnTo>
                    <a:pt x="2779" y="4518"/>
                  </a:lnTo>
                  <a:lnTo>
                    <a:pt x="2876" y="4633"/>
                  </a:lnTo>
                  <a:lnTo>
                    <a:pt x="2933" y="4672"/>
                  </a:lnTo>
                  <a:lnTo>
                    <a:pt x="2797" y="4808"/>
                  </a:lnTo>
                  <a:lnTo>
                    <a:pt x="2663" y="4925"/>
                  </a:lnTo>
                  <a:lnTo>
                    <a:pt x="2507" y="5080"/>
                  </a:lnTo>
                  <a:lnTo>
                    <a:pt x="2410" y="4964"/>
                  </a:lnTo>
                  <a:lnTo>
                    <a:pt x="2294" y="4905"/>
                  </a:lnTo>
                  <a:lnTo>
                    <a:pt x="2138" y="4925"/>
                  </a:lnTo>
                  <a:lnTo>
                    <a:pt x="1865" y="5041"/>
                  </a:lnTo>
                  <a:lnTo>
                    <a:pt x="2158" y="4847"/>
                  </a:lnTo>
                  <a:lnTo>
                    <a:pt x="2313" y="4672"/>
                  </a:lnTo>
                  <a:lnTo>
                    <a:pt x="2391" y="4496"/>
                  </a:lnTo>
                  <a:lnTo>
                    <a:pt x="2430" y="4285"/>
                  </a:lnTo>
                  <a:lnTo>
                    <a:pt x="2430" y="3916"/>
                  </a:lnTo>
                  <a:lnTo>
                    <a:pt x="2391" y="2868"/>
                  </a:lnTo>
                  <a:lnTo>
                    <a:pt x="2331" y="2267"/>
                  </a:lnTo>
                  <a:lnTo>
                    <a:pt x="2177" y="1299"/>
                  </a:lnTo>
                  <a:lnTo>
                    <a:pt x="2001" y="3508"/>
                  </a:lnTo>
                  <a:lnTo>
                    <a:pt x="1884" y="4246"/>
                  </a:lnTo>
                  <a:lnTo>
                    <a:pt x="1790" y="4944"/>
                  </a:lnTo>
                  <a:lnTo>
                    <a:pt x="1729" y="5563"/>
                  </a:lnTo>
                  <a:lnTo>
                    <a:pt x="1729" y="6183"/>
                  </a:lnTo>
                  <a:lnTo>
                    <a:pt x="1692" y="5543"/>
                  </a:lnTo>
                  <a:lnTo>
                    <a:pt x="1711" y="4884"/>
                  </a:lnTo>
                  <a:lnTo>
                    <a:pt x="1826" y="3916"/>
                  </a:lnTo>
                  <a:lnTo>
                    <a:pt x="1826" y="3374"/>
                  </a:lnTo>
                  <a:lnTo>
                    <a:pt x="1884" y="2735"/>
                  </a:lnTo>
                  <a:lnTo>
                    <a:pt x="2001" y="2115"/>
                  </a:lnTo>
                  <a:lnTo>
                    <a:pt x="2098" y="1454"/>
                  </a:lnTo>
                  <a:lnTo>
                    <a:pt x="2117" y="1029"/>
                  </a:lnTo>
                  <a:lnTo>
                    <a:pt x="2061" y="776"/>
                  </a:lnTo>
                  <a:lnTo>
                    <a:pt x="1865" y="541"/>
                  </a:lnTo>
                  <a:lnTo>
                    <a:pt x="1692" y="466"/>
                  </a:lnTo>
                  <a:lnTo>
                    <a:pt x="1478" y="447"/>
                  </a:lnTo>
                  <a:lnTo>
                    <a:pt x="1127" y="852"/>
                  </a:lnTo>
                  <a:lnTo>
                    <a:pt x="1439" y="407"/>
                  </a:lnTo>
                  <a:lnTo>
                    <a:pt x="817" y="562"/>
                  </a:lnTo>
                  <a:lnTo>
                    <a:pt x="408" y="447"/>
                  </a:lnTo>
                  <a:lnTo>
                    <a:pt x="0" y="466"/>
                  </a:lnTo>
                  <a:lnTo>
                    <a:pt x="390" y="389"/>
                  </a:lnTo>
                  <a:lnTo>
                    <a:pt x="800" y="447"/>
                  </a:lnTo>
                  <a:lnTo>
                    <a:pt x="1013" y="447"/>
                  </a:lnTo>
                  <a:lnTo>
                    <a:pt x="1478" y="370"/>
                  </a:lnTo>
                  <a:lnTo>
                    <a:pt x="1845" y="137"/>
                  </a:lnTo>
                  <a:lnTo>
                    <a:pt x="2255" y="0"/>
                  </a:lnTo>
                  <a:lnTo>
                    <a:pt x="2237" y="41"/>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51" name="Freeform 49"/>
            <p:cNvSpPr>
              <a:spLocks/>
            </p:cNvSpPr>
            <p:nvPr/>
          </p:nvSpPr>
          <p:spPr bwMode="auto">
            <a:xfrm>
              <a:off x="3062" y="3018"/>
              <a:ext cx="95" cy="310"/>
            </a:xfrm>
            <a:custGeom>
              <a:avLst/>
              <a:gdLst/>
              <a:ahLst/>
              <a:cxnLst>
                <a:cxn ang="0">
                  <a:pos x="39" y="0"/>
                </a:cxn>
                <a:cxn ang="0">
                  <a:pos x="233" y="60"/>
                </a:cxn>
                <a:cxn ang="0">
                  <a:pos x="431" y="253"/>
                </a:cxn>
                <a:cxn ang="0">
                  <a:pos x="565" y="446"/>
                </a:cxn>
                <a:cxn ang="0">
                  <a:pos x="701" y="736"/>
                </a:cxn>
                <a:cxn ang="0">
                  <a:pos x="758" y="989"/>
                </a:cxn>
                <a:cxn ang="0">
                  <a:pos x="719" y="1010"/>
                </a:cxn>
                <a:cxn ang="0">
                  <a:pos x="408" y="486"/>
                </a:cxn>
                <a:cxn ang="0">
                  <a:pos x="312" y="639"/>
                </a:cxn>
                <a:cxn ang="0">
                  <a:pos x="332" y="775"/>
                </a:cxn>
                <a:cxn ang="0">
                  <a:pos x="350" y="892"/>
                </a:cxn>
                <a:cxn ang="0">
                  <a:pos x="332" y="931"/>
                </a:cxn>
                <a:cxn ang="0">
                  <a:pos x="408" y="1105"/>
                </a:cxn>
                <a:cxn ang="0">
                  <a:pos x="447" y="1454"/>
                </a:cxn>
                <a:cxn ang="0">
                  <a:pos x="447" y="1802"/>
                </a:cxn>
                <a:cxn ang="0">
                  <a:pos x="468" y="2074"/>
                </a:cxn>
                <a:cxn ang="0">
                  <a:pos x="468" y="2269"/>
                </a:cxn>
                <a:cxn ang="0">
                  <a:pos x="408" y="2480"/>
                </a:cxn>
                <a:cxn ang="0">
                  <a:pos x="431" y="2019"/>
                </a:cxn>
                <a:cxn ang="0">
                  <a:pos x="389" y="1494"/>
                </a:cxn>
                <a:cxn ang="0">
                  <a:pos x="350" y="1123"/>
                </a:cxn>
                <a:cxn ang="0">
                  <a:pos x="253" y="931"/>
                </a:cxn>
                <a:cxn ang="0">
                  <a:pos x="272" y="855"/>
                </a:cxn>
                <a:cxn ang="0">
                  <a:pos x="272" y="699"/>
                </a:cxn>
                <a:cxn ang="0">
                  <a:pos x="312" y="446"/>
                </a:cxn>
                <a:cxn ang="0">
                  <a:pos x="350" y="332"/>
                </a:cxn>
                <a:cxn ang="0">
                  <a:pos x="216" y="194"/>
                </a:cxn>
                <a:cxn ang="0">
                  <a:pos x="0" y="114"/>
                </a:cxn>
                <a:cxn ang="0">
                  <a:pos x="39" y="0"/>
                </a:cxn>
              </a:cxnLst>
              <a:rect l="0" t="0" r="r" b="b"/>
              <a:pathLst>
                <a:path w="758" h="2480">
                  <a:moveTo>
                    <a:pt x="39" y="0"/>
                  </a:moveTo>
                  <a:lnTo>
                    <a:pt x="233" y="60"/>
                  </a:lnTo>
                  <a:lnTo>
                    <a:pt x="431" y="253"/>
                  </a:lnTo>
                  <a:lnTo>
                    <a:pt x="565" y="446"/>
                  </a:lnTo>
                  <a:lnTo>
                    <a:pt x="701" y="736"/>
                  </a:lnTo>
                  <a:lnTo>
                    <a:pt x="758" y="989"/>
                  </a:lnTo>
                  <a:lnTo>
                    <a:pt x="719" y="1010"/>
                  </a:lnTo>
                  <a:lnTo>
                    <a:pt x="408" y="486"/>
                  </a:lnTo>
                  <a:lnTo>
                    <a:pt x="312" y="639"/>
                  </a:lnTo>
                  <a:lnTo>
                    <a:pt x="332" y="775"/>
                  </a:lnTo>
                  <a:lnTo>
                    <a:pt x="350" y="892"/>
                  </a:lnTo>
                  <a:lnTo>
                    <a:pt x="332" y="931"/>
                  </a:lnTo>
                  <a:lnTo>
                    <a:pt x="408" y="1105"/>
                  </a:lnTo>
                  <a:lnTo>
                    <a:pt x="447" y="1454"/>
                  </a:lnTo>
                  <a:lnTo>
                    <a:pt x="447" y="1802"/>
                  </a:lnTo>
                  <a:lnTo>
                    <a:pt x="468" y="2074"/>
                  </a:lnTo>
                  <a:lnTo>
                    <a:pt x="468" y="2269"/>
                  </a:lnTo>
                  <a:lnTo>
                    <a:pt x="408" y="2480"/>
                  </a:lnTo>
                  <a:lnTo>
                    <a:pt x="431" y="2019"/>
                  </a:lnTo>
                  <a:lnTo>
                    <a:pt x="389" y="1494"/>
                  </a:lnTo>
                  <a:lnTo>
                    <a:pt x="350" y="1123"/>
                  </a:lnTo>
                  <a:lnTo>
                    <a:pt x="253" y="931"/>
                  </a:lnTo>
                  <a:lnTo>
                    <a:pt x="272" y="855"/>
                  </a:lnTo>
                  <a:lnTo>
                    <a:pt x="272" y="699"/>
                  </a:lnTo>
                  <a:lnTo>
                    <a:pt x="312" y="446"/>
                  </a:lnTo>
                  <a:lnTo>
                    <a:pt x="350" y="332"/>
                  </a:lnTo>
                  <a:lnTo>
                    <a:pt x="216" y="194"/>
                  </a:lnTo>
                  <a:lnTo>
                    <a:pt x="0" y="114"/>
                  </a:lnTo>
                  <a:lnTo>
                    <a:pt x="39" y="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52" name="Freeform 50"/>
            <p:cNvSpPr>
              <a:spLocks/>
            </p:cNvSpPr>
            <p:nvPr/>
          </p:nvSpPr>
          <p:spPr bwMode="auto">
            <a:xfrm>
              <a:off x="2778" y="3027"/>
              <a:ext cx="61" cy="29"/>
            </a:xfrm>
            <a:custGeom>
              <a:avLst/>
              <a:gdLst/>
              <a:ahLst/>
              <a:cxnLst>
                <a:cxn ang="0">
                  <a:pos x="0" y="37"/>
                </a:cxn>
                <a:cxn ang="0">
                  <a:pos x="331" y="233"/>
                </a:cxn>
                <a:cxn ang="0">
                  <a:pos x="485" y="136"/>
                </a:cxn>
                <a:cxn ang="0">
                  <a:pos x="386" y="60"/>
                </a:cxn>
                <a:cxn ang="0">
                  <a:pos x="215" y="0"/>
                </a:cxn>
                <a:cxn ang="0">
                  <a:pos x="0" y="37"/>
                </a:cxn>
              </a:cxnLst>
              <a:rect l="0" t="0" r="r" b="b"/>
              <a:pathLst>
                <a:path w="485" h="233">
                  <a:moveTo>
                    <a:pt x="0" y="37"/>
                  </a:moveTo>
                  <a:lnTo>
                    <a:pt x="331" y="233"/>
                  </a:lnTo>
                  <a:lnTo>
                    <a:pt x="485" y="136"/>
                  </a:lnTo>
                  <a:lnTo>
                    <a:pt x="386" y="60"/>
                  </a:lnTo>
                  <a:lnTo>
                    <a:pt x="215" y="0"/>
                  </a:lnTo>
                  <a:lnTo>
                    <a:pt x="0" y="37"/>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53" name="Freeform 51"/>
            <p:cNvSpPr>
              <a:spLocks/>
            </p:cNvSpPr>
            <p:nvPr/>
          </p:nvSpPr>
          <p:spPr bwMode="auto">
            <a:xfrm>
              <a:off x="2599" y="3025"/>
              <a:ext cx="211" cy="644"/>
            </a:xfrm>
            <a:custGeom>
              <a:avLst/>
              <a:gdLst/>
              <a:ahLst/>
              <a:cxnLst>
                <a:cxn ang="0">
                  <a:pos x="1435" y="696"/>
                </a:cxn>
                <a:cxn ang="0">
                  <a:pos x="1378" y="1280"/>
                </a:cxn>
                <a:cxn ang="0">
                  <a:pos x="1378" y="2092"/>
                </a:cxn>
                <a:cxn ang="0">
                  <a:pos x="1395" y="2982"/>
                </a:cxn>
                <a:cxn ang="0">
                  <a:pos x="1494" y="3972"/>
                </a:cxn>
                <a:cxn ang="0">
                  <a:pos x="1611" y="4747"/>
                </a:cxn>
                <a:cxn ang="0">
                  <a:pos x="1687" y="5154"/>
                </a:cxn>
                <a:cxn ang="0">
                  <a:pos x="1611" y="5154"/>
                </a:cxn>
                <a:cxn ang="0">
                  <a:pos x="1261" y="4592"/>
                </a:cxn>
                <a:cxn ang="0">
                  <a:pos x="872" y="3876"/>
                </a:cxn>
                <a:cxn ang="0">
                  <a:pos x="541" y="3041"/>
                </a:cxn>
                <a:cxn ang="0">
                  <a:pos x="253" y="2130"/>
                </a:cxn>
                <a:cxn ang="0">
                  <a:pos x="97" y="1355"/>
                </a:cxn>
                <a:cxn ang="0">
                  <a:pos x="0" y="522"/>
                </a:cxn>
                <a:cxn ang="0">
                  <a:pos x="0" y="0"/>
                </a:cxn>
                <a:cxn ang="0">
                  <a:pos x="74" y="851"/>
                </a:cxn>
                <a:cxn ang="0">
                  <a:pos x="193" y="1570"/>
                </a:cxn>
                <a:cxn ang="0">
                  <a:pos x="387" y="2286"/>
                </a:cxn>
                <a:cxn ang="0">
                  <a:pos x="620" y="2942"/>
                </a:cxn>
                <a:cxn ang="0">
                  <a:pos x="872" y="3566"/>
                </a:cxn>
                <a:cxn ang="0">
                  <a:pos x="1143" y="4129"/>
                </a:cxn>
                <a:cxn ang="0">
                  <a:pos x="1475" y="4629"/>
                </a:cxn>
                <a:cxn ang="0">
                  <a:pos x="1300" y="3779"/>
                </a:cxn>
                <a:cxn ang="0">
                  <a:pos x="1242" y="2942"/>
                </a:cxn>
                <a:cxn ang="0">
                  <a:pos x="1242" y="2072"/>
                </a:cxn>
                <a:cxn ang="0">
                  <a:pos x="1300" y="1201"/>
                </a:cxn>
                <a:cxn ang="0">
                  <a:pos x="1378" y="715"/>
                </a:cxn>
                <a:cxn ang="0">
                  <a:pos x="1435" y="696"/>
                </a:cxn>
              </a:cxnLst>
              <a:rect l="0" t="0" r="r" b="b"/>
              <a:pathLst>
                <a:path w="1687" h="5154">
                  <a:moveTo>
                    <a:pt x="1435" y="696"/>
                  </a:moveTo>
                  <a:lnTo>
                    <a:pt x="1378" y="1280"/>
                  </a:lnTo>
                  <a:lnTo>
                    <a:pt x="1378" y="2092"/>
                  </a:lnTo>
                  <a:lnTo>
                    <a:pt x="1395" y="2982"/>
                  </a:lnTo>
                  <a:lnTo>
                    <a:pt x="1494" y="3972"/>
                  </a:lnTo>
                  <a:lnTo>
                    <a:pt x="1611" y="4747"/>
                  </a:lnTo>
                  <a:lnTo>
                    <a:pt x="1687" y="5154"/>
                  </a:lnTo>
                  <a:lnTo>
                    <a:pt x="1611" y="5154"/>
                  </a:lnTo>
                  <a:lnTo>
                    <a:pt x="1261" y="4592"/>
                  </a:lnTo>
                  <a:lnTo>
                    <a:pt x="872" y="3876"/>
                  </a:lnTo>
                  <a:lnTo>
                    <a:pt x="541" y="3041"/>
                  </a:lnTo>
                  <a:lnTo>
                    <a:pt x="253" y="2130"/>
                  </a:lnTo>
                  <a:lnTo>
                    <a:pt x="97" y="1355"/>
                  </a:lnTo>
                  <a:lnTo>
                    <a:pt x="0" y="522"/>
                  </a:lnTo>
                  <a:lnTo>
                    <a:pt x="0" y="0"/>
                  </a:lnTo>
                  <a:lnTo>
                    <a:pt x="74" y="851"/>
                  </a:lnTo>
                  <a:lnTo>
                    <a:pt x="193" y="1570"/>
                  </a:lnTo>
                  <a:lnTo>
                    <a:pt x="387" y="2286"/>
                  </a:lnTo>
                  <a:lnTo>
                    <a:pt x="620" y="2942"/>
                  </a:lnTo>
                  <a:lnTo>
                    <a:pt x="872" y="3566"/>
                  </a:lnTo>
                  <a:lnTo>
                    <a:pt x="1143" y="4129"/>
                  </a:lnTo>
                  <a:lnTo>
                    <a:pt x="1475" y="4629"/>
                  </a:lnTo>
                  <a:lnTo>
                    <a:pt x="1300" y="3779"/>
                  </a:lnTo>
                  <a:lnTo>
                    <a:pt x="1242" y="2942"/>
                  </a:lnTo>
                  <a:lnTo>
                    <a:pt x="1242" y="2072"/>
                  </a:lnTo>
                  <a:lnTo>
                    <a:pt x="1300" y="1201"/>
                  </a:lnTo>
                  <a:lnTo>
                    <a:pt x="1378" y="715"/>
                  </a:lnTo>
                  <a:lnTo>
                    <a:pt x="1435" y="696"/>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54" name="Freeform 52"/>
            <p:cNvSpPr>
              <a:spLocks/>
            </p:cNvSpPr>
            <p:nvPr/>
          </p:nvSpPr>
          <p:spPr bwMode="auto">
            <a:xfrm>
              <a:off x="2461" y="3269"/>
              <a:ext cx="349" cy="449"/>
            </a:xfrm>
            <a:custGeom>
              <a:avLst/>
              <a:gdLst/>
              <a:ahLst/>
              <a:cxnLst>
                <a:cxn ang="0">
                  <a:pos x="842" y="1516"/>
                </a:cxn>
                <a:cxn ang="0">
                  <a:pos x="877" y="1500"/>
                </a:cxn>
                <a:cxn ang="0">
                  <a:pos x="1306" y="1976"/>
                </a:cxn>
                <a:cxn ang="0">
                  <a:pos x="1306" y="1614"/>
                </a:cxn>
                <a:cxn ang="0">
                  <a:pos x="1205" y="1234"/>
                </a:cxn>
                <a:cxn ang="0">
                  <a:pos x="1205" y="1006"/>
                </a:cxn>
                <a:cxn ang="0">
                  <a:pos x="1039" y="1104"/>
                </a:cxn>
                <a:cxn ang="0">
                  <a:pos x="940" y="871"/>
                </a:cxn>
                <a:cxn ang="0">
                  <a:pos x="363" y="641"/>
                </a:cxn>
                <a:cxn ang="0">
                  <a:pos x="0" y="347"/>
                </a:cxn>
                <a:cxn ang="0">
                  <a:pos x="264" y="493"/>
                </a:cxn>
                <a:cxn ang="0">
                  <a:pos x="1057" y="380"/>
                </a:cxn>
                <a:cxn ang="0">
                  <a:pos x="827" y="0"/>
                </a:cxn>
                <a:cxn ang="0">
                  <a:pos x="1158" y="165"/>
                </a:cxn>
                <a:cxn ang="0">
                  <a:pos x="1354" y="165"/>
                </a:cxn>
                <a:cxn ang="0">
                  <a:pos x="1767" y="1318"/>
                </a:cxn>
                <a:cxn ang="0">
                  <a:pos x="2097" y="2126"/>
                </a:cxn>
                <a:cxn ang="0">
                  <a:pos x="2376" y="2600"/>
                </a:cxn>
                <a:cxn ang="0">
                  <a:pos x="2786" y="3195"/>
                </a:cxn>
                <a:cxn ang="0">
                  <a:pos x="2492" y="3195"/>
                </a:cxn>
                <a:cxn ang="0">
                  <a:pos x="2492" y="3507"/>
                </a:cxn>
                <a:cxn ang="0">
                  <a:pos x="2360" y="3589"/>
                </a:cxn>
                <a:cxn ang="0">
                  <a:pos x="2459" y="3474"/>
                </a:cxn>
                <a:cxn ang="0">
                  <a:pos x="2459" y="3195"/>
                </a:cxn>
                <a:cxn ang="0">
                  <a:pos x="1899" y="2419"/>
                </a:cxn>
                <a:cxn ang="0">
                  <a:pos x="1124" y="2174"/>
                </a:cxn>
                <a:cxn ang="0">
                  <a:pos x="1336" y="2225"/>
                </a:cxn>
                <a:cxn ang="0">
                  <a:pos x="857" y="1566"/>
                </a:cxn>
                <a:cxn ang="0">
                  <a:pos x="842" y="1516"/>
                </a:cxn>
              </a:cxnLst>
              <a:rect l="0" t="0" r="r" b="b"/>
              <a:pathLst>
                <a:path w="2786" h="3589">
                  <a:moveTo>
                    <a:pt x="842" y="1516"/>
                  </a:moveTo>
                  <a:lnTo>
                    <a:pt x="877" y="1500"/>
                  </a:lnTo>
                  <a:lnTo>
                    <a:pt x="1306" y="1976"/>
                  </a:lnTo>
                  <a:lnTo>
                    <a:pt x="1306" y="1614"/>
                  </a:lnTo>
                  <a:lnTo>
                    <a:pt x="1205" y="1234"/>
                  </a:lnTo>
                  <a:lnTo>
                    <a:pt x="1205" y="1006"/>
                  </a:lnTo>
                  <a:lnTo>
                    <a:pt x="1039" y="1104"/>
                  </a:lnTo>
                  <a:lnTo>
                    <a:pt x="940" y="871"/>
                  </a:lnTo>
                  <a:lnTo>
                    <a:pt x="363" y="641"/>
                  </a:lnTo>
                  <a:lnTo>
                    <a:pt x="0" y="347"/>
                  </a:lnTo>
                  <a:lnTo>
                    <a:pt x="264" y="493"/>
                  </a:lnTo>
                  <a:lnTo>
                    <a:pt x="1057" y="380"/>
                  </a:lnTo>
                  <a:lnTo>
                    <a:pt x="827" y="0"/>
                  </a:lnTo>
                  <a:lnTo>
                    <a:pt x="1158" y="165"/>
                  </a:lnTo>
                  <a:lnTo>
                    <a:pt x="1354" y="165"/>
                  </a:lnTo>
                  <a:lnTo>
                    <a:pt x="1767" y="1318"/>
                  </a:lnTo>
                  <a:lnTo>
                    <a:pt x="2097" y="2126"/>
                  </a:lnTo>
                  <a:lnTo>
                    <a:pt x="2376" y="2600"/>
                  </a:lnTo>
                  <a:lnTo>
                    <a:pt x="2786" y="3195"/>
                  </a:lnTo>
                  <a:lnTo>
                    <a:pt x="2492" y="3195"/>
                  </a:lnTo>
                  <a:lnTo>
                    <a:pt x="2492" y="3507"/>
                  </a:lnTo>
                  <a:lnTo>
                    <a:pt x="2360" y="3589"/>
                  </a:lnTo>
                  <a:lnTo>
                    <a:pt x="2459" y="3474"/>
                  </a:lnTo>
                  <a:lnTo>
                    <a:pt x="2459" y="3195"/>
                  </a:lnTo>
                  <a:lnTo>
                    <a:pt x="1899" y="2419"/>
                  </a:lnTo>
                  <a:lnTo>
                    <a:pt x="1124" y="2174"/>
                  </a:lnTo>
                  <a:lnTo>
                    <a:pt x="1336" y="2225"/>
                  </a:lnTo>
                  <a:lnTo>
                    <a:pt x="857" y="1566"/>
                  </a:lnTo>
                  <a:lnTo>
                    <a:pt x="842" y="1516"/>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55" name="Freeform 53"/>
            <p:cNvSpPr>
              <a:spLocks/>
            </p:cNvSpPr>
            <p:nvPr/>
          </p:nvSpPr>
          <p:spPr bwMode="auto">
            <a:xfrm>
              <a:off x="2418" y="2938"/>
              <a:ext cx="217" cy="395"/>
            </a:xfrm>
            <a:custGeom>
              <a:avLst/>
              <a:gdLst/>
              <a:ahLst/>
              <a:cxnLst>
                <a:cxn ang="0">
                  <a:pos x="1732" y="15"/>
                </a:cxn>
                <a:cxn ang="0">
                  <a:pos x="1584" y="231"/>
                </a:cxn>
                <a:cxn ang="0">
                  <a:pos x="1483" y="428"/>
                </a:cxn>
                <a:cxn ang="0">
                  <a:pos x="1453" y="644"/>
                </a:cxn>
                <a:cxn ang="0">
                  <a:pos x="1435" y="923"/>
                </a:cxn>
                <a:cxn ang="0">
                  <a:pos x="1384" y="494"/>
                </a:cxn>
                <a:cxn ang="0">
                  <a:pos x="1237" y="806"/>
                </a:cxn>
                <a:cxn ang="0">
                  <a:pos x="1187" y="1089"/>
                </a:cxn>
                <a:cxn ang="0">
                  <a:pos x="1187" y="1384"/>
                </a:cxn>
                <a:cxn ang="0">
                  <a:pos x="1268" y="1860"/>
                </a:cxn>
                <a:cxn ang="0">
                  <a:pos x="1402" y="2257"/>
                </a:cxn>
                <a:cxn ang="0">
                  <a:pos x="1600" y="2701"/>
                </a:cxn>
                <a:cxn ang="0">
                  <a:pos x="1319" y="2306"/>
                </a:cxn>
                <a:cxn ang="0">
                  <a:pos x="1121" y="1911"/>
                </a:cxn>
                <a:cxn ang="0">
                  <a:pos x="971" y="1501"/>
                </a:cxn>
                <a:cxn ang="0">
                  <a:pos x="872" y="1089"/>
                </a:cxn>
                <a:cxn ang="0">
                  <a:pos x="840" y="1368"/>
                </a:cxn>
                <a:cxn ang="0">
                  <a:pos x="860" y="1748"/>
                </a:cxn>
                <a:cxn ang="0">
                  <a:pos x="958" y="2142"/>
                </a:cxn>
                <a:cxn ang="0">
                  <a:pos x="1073" y="2519"/>
                </a:cxn>
                <a:cxn ang="0">
                  <a:pos x="593" y="1748"/>
                </a:cxn>
                <a:cxn ang="0">
                  <a:pos x="510" y="1748"/>
                </a:cxn>
                <a:cxn ang="0">
                  <a:pos x="558" y="2142"/>
                </a:cxn>
                <a:cxn ang="0">
                  <a:pos x="741" y="2681"/>
                </a:cxn>
                <a:cxn ang="0">
                  <a:pos x="989" y="3160"/>
                </a:cxn>
                <a:cxn ang="0">
                  <a:pos x="890" y="3160"/>
                </a:cxn>
                <a:cxn ang="0">
                  <a:pos x="0" y="2209"/>
                </a:cxn>
                <a:cxn ang="0">
                  <a:pos x="644" y="2701"/>
                </a:cxn>
                <a:cxn ang="0">
                  <a:pos x="429" y="2306"/>
                </a:cxn>
                <a:cxn ang="0">
                  <a:pos x="314" y="1928"/>
                </a:cxn>
                <a:cxn ang="0">
                  <a:pos x="296" y="1649"/>
                </a:cxn>
                <a:cxn ang="0">
                  <a:pos x="494" y="1400"/>
                </a:cxn>
                <a:cxn ang="0">
                  <a:pos x="727" y="1054"/>
                </a:cxn>
                <a:cxn ang="0">
                  <a:pos x="872" y="824"/>
                </a:cxn>
                <a:cxn ang="0">
                  <a:pos x="1121" y="776"/>
                </a:cxn>
                <a:cxn ang="0">
                  <a:pos x="1137" y="510"/>
                </a:cxn>
                <a:cxn ang="0">
                  <a:pos x="1402" y="84"/>
                </a:cxn>
                <a:cxn ang="0">
                  <a:pos x="1651" y="0"/>
                </a:cxn>
                <a:cxn ang="0">
                  <a:pos x="1732" y="15"/>
                </a:cxn>
              </a:cxnLst>
              <a:rect l="0" t="0" r="r" b="b"/>
              <a:pathLst>
                <a:path w="1732" h="3160">
                  <a:moveTo>
                    <a:pt x="1732" y="15"/>
                  </a:moveTo>
                  <a:lnTo>
                    <a:pt x="1584" y="231"/>
                  </a:lnTo>
                  <a:lnTo>
                    <a:pt x="1483" y="428"/>
                  </a:lnTo>
                  <a:lnTo>
                    <a:pt x="1453" y="644"/>
                  </a:lnTo>
                  <a:lnTo>
                    <a:pt x="1435" y="923"/>
                  </a:lnTo>
                  <a:lnTo>
                    <a:pt x="1384" y="494"/>
                  </a:lnTo>
                  <a:lnTo>
                    <a:pt x="1237" y="806"/>
                  </a:lnTo>
                  <a:lnTo>
                    <a:pt x="1187" y="1089"/>
                  </a:lnTo>
                  <a:lnTo>
                    <a:pt x="1187" y="1384"/>
                  </a:lnTo>
                  <a:lnTo>
                    <a:pt x="1268" y="1860"/>
                  </a:lnTo>
                  <a:lnTo>
                    <a:pt x="1402" y="2257"/>
                  </a:lnTo>
                  <a:lnTo>
                    <a:pt x="1600" y="2701"/>
                  </a:lnTo>
                  <a:lnTo>
                    <a:pt x="1319" y="2306"/>
                  </a:lnTo>
                  <a:lnTo>
                    <a:pt x="1121" y="1911"/>
                  </a:lnTo>
                  <a:lnTo>
                    <a:pt x="971" y="1501"/>
                  </a:lnTo>
                  <a:lnTo>
                    <a:pt x="872" y="1089"/>
                  </a:lnTo>
                  <a:lnTo>
                    <a:pt x="840" y="1368"/>
                  </a:lnTo>
                  <a:lnTo>
                    <a:pt x="860" y="1748"/>
                  </a:lnTo>
                  <a:lnTo>
                    <a:pt x="958" y="2142"/>
                  </a:lnTo>
                  <a:lnTo>
                    <a:pt x="1073" y="2519"/>
                  </a:lnTo>
                  <a:lnTo>
                    <a:pt x="593" y="1748"/>
                  </a:lnTo>
                  <a:lnTo>
                    <a:pt x="510" y="1748"/>
                  </a:lnTo>
                  <a:lnTo>
                    <a:pt x="558" y="2142"/>
                  </a:lnTo>
                  <a:lnTo>
                    <a:pt x="741" y="2681"/>
                  </a:lnTo>
                  <a:lnTo>
                    <a:pt x="989" y="3160"/>
                  </a:lnTo>
                  <a:lnTo>
                    <a:pt x="890" y="3160"/>
                  </a:lnTo>
                  <a:lnTo>
                    <a:pt x="0" y="2209"/>
                  </a:lnTo>
                  <a:lnTo>
                    <a:pt x="644" y="2701"/>
                  </a:lnTo>
                  <a:lnTo>
                    <a:pt x="429" y="2306"/>
                  </a:lnTo>
                  <a:lnTo>
                    <a:pt x="314" y="1928"/>
                  </a:lnTo>
                  <a:lnTo>
                    <a:pt x="296" y="1649"/>
                  </a:lnTo>
                  <a:lnTo>
                    <a:pt x="494" y="1400"/>
                  </a:lnTo>
                  <a:lnTo>
                    <a:pt x="727" y="1054"/>
                  </a:lnTo>
                  <a:lnTo>
                    <a:pt x="872" y="824"/>
                  </a:lnTo>
                  <a:lnTo>
                    <a:pt x="1121" y="776"/>
                  </a:lnTo>
                  <a:lnTo>
                    <a:pt x="1137" y="510"/>
                  </a:lnTo>
                  <a:lnTo>
                    <a:pt x="1402" y="84"/>
                  </a:lnTo>
                  <a:lnTo>
                    <a:pt x="1651" y="0"/>
                  </a:lnTo>
                  <a:lnTo>
                    <a:pt x="1732" y="15"/>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56" name="Freeform 54"/>
            <p:cNvSpPr>
              <a:spLocks/>
            </p:cNvSpPr>
            <p:nvPr/>
          </p:nvSpPr>
          <p:spPr bwMode="auto">
            <a:xfrm>
              <a:off x="2404" y="3144"/>
              <a:ext cx="57" cy="170"/>
            </a:xfrm>
            <a:custGeom>
              <a:avLst/>
              <a:gdLst/>
              <a:ahLst/>
              <a:cxnLst>
                <a:cxn ang="0">
                  <a:pos x="431" y="0"/>
                </a:cxn>
                <a:cxn ang="0">
                  <a:pos x="216" y="244"/>
                </a:cxn>
                <a:cxn ang="0">
                  <a:pos x="0" y="574"/>
                </a:cxn>
                <a:cxn ang="0">
                  <a:pos x="18" y="753"/>
                </a:cxn>
                <a:cxn ang="0">
                  <a:pos x="231" y="1083"/>
                </a:cxn>
                <a:cxn ang="0">
                  <a:pos x="462" y="1364"/>
                </a:cxn>
                <a:cxn ang="0">
                  <a:pos x="267" y="1002"/>
                </a:cxn>
                <a:cxn ang="0">
                  <a:pos x="231" y="642"/>
                </a:cxn>
                <a:cxn ang="0">
                  <a:pos x="462" y="163"/>
                </a:cxn>
                <a:cxn ang="0">
                  <a:pos x="431" y="0"/>
                </a:cxn>
              </a:cxnLst>
              <a:rect l="0" t="0" r="r" b="b"/>
              <a:pathLst>
                <a:path w="462" h="1364">
                  <a:moveTo>
                    <a:pt x="431" y="0"/>
                  </a:moveTo>
                  <a:lnTo>
                    <a:pt x="216" y="244"/>
                  </a:lnTo>
                  <a:lnTo>
                    <a:pt x="0" y="574"/>
                  </a:lnTo>
                  <a:lnTo>
                    <a:pt x="18" y="753"/>
                  </a:lnTo>
                  <a:lnTo>
                    <a:pt x="231" y="1083"/>
                  </a:lnTo>
                  <a:lnTo>
                    <a:pt x="462" y="1364"/>
                  </a:lnTo>
                  <a:lnTo>
                    <a:pt x="267" y="1002"/>
                  </a:lnTo>
                  <a:lnTo>
                    <a:pt x="231" y="642"/>
                  </a:lnTo>
                  <a:lnTo>
                    <a:pt x="462" y="163"/>
                  </a:lnTo>
                  <a:lnTo>
                    <a:pt x="431" y="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57" name="Freeform 55"/>
            <p:cNvSpPr>
              <a:spLocks/>
            </p:cNvSpPr>
            <p:nvPr/>
          </p:nvSpPr>
          <p:spPr bwMode="auto">
            <a:xfrm>
              <a:off x="2183" y="3230"/>
              <a:ext cx="216" cy="214"/>
            </a:xfrm>
            <a:custGeom>
              <a:avLst/>
              <a:gdLst/>
              <a:ahLst/>
              <a:cxnLst>
                <a:cxn ang="0">
                  <a:pos x="1619" y="0"/>
                </a:cxn>
                <a:cxn ang="0">
                  <a:pos x="1619" y="149"/>
                </a:cxn>
                <a:cxn ang="0">
                  <a:pos x="1734" y="393"/>
                </a:cxn>
                <a:cxn ang="0">
                  <a:pos x="1619" y="342"/>
                </a:cxn>
                <a:cxn ang="0">
                  <a:pos x="1503" y="461"/>
                </a:cxn>
                <a:cxn ang="0">
                  <a:pos x="1437" y="659"/>
                </a:cxn>
                <a:cxn ang="0">
                  <a:pos x="1371" y="1003"/>
                </a:cxn>
                <a:cxn ang="0">
                  <a:pos x="1371" y="1416"/>
                </a:cxn>
                <a:cxn ang="0">
                  <a:pos x="1404" y="1711"/>
                </a:cxn>
                <a:cxn ang="0">
                  <a:pos x="1287" y="1447"/>
                </a:cxn>
                <a:cxn ang="0">
                  <a:pos x="1141" y="1333"/>
                </a:cxn>
                <a:cxn ang="0">
                  <a:pos x="991" y="1282"/>
                </a:cxn>
                <a:cxn ang="0">
                  <a:pos x="793" y="1282"/>
                </a:cxn>
                <a:cxn ang="0">
                  <a:pos x="532" y="1318"/>
                </a:cxn>
                <a:cxn ang="0">
                  <a:pos x="231" y="1416"/>
                </a:cxn>
                <a:cxn ang="0">
                  <a:pos x="0" y="1546"/>
                </a:cxn>
                <a:cxn ang="0">
                  <a:pos x="169" y="1282"/>
                </a:cxn>
                <a:cxn ang="0">
                  <a:pos x="413" y="986"/>
                </a:cxn>
                <a:cxn ang="0">
                  <a:pos x="694" y="740"/>
                </a:cxn>
                <a:cxn ang="0">
                  <a:pos x="1074" y="492"/>
                </a:cxn>
                <a:cxn ang="0">
                  <a:pos x="1338" y="294"/>
                </a:cxn>
                <a:cxn ang="0">
                  <a:pos x="1503" y="114"/>
                </a:cxn>
                <a:cxn ang="0">
                  <a:pos x="1619" y="0"/>
                </a:cxn>
              </a:cxnLst>
              <a:rect l="0" t="0" r="r" b="b"/>
              <a:pathLst>
                <a:path w="1734" h="1711">
                  <a:moveTo>
                    <a:pt x="1619" y="0"/>
                  </a:moveTo>
                  <a:lnTo>
                    <a:pt x="1619" y="149"/>
                  </a:lnTo>
                  <a:lnTo>
                    <a:pt x="1734" y="393"/>
                  </a:lnTo>
                  <a:lnTo>
                    <a:pt x="1619" y="342"/>
                  </a:lnTo>
                  <a:lnTo>
                    <a:pt x="1503" y="461"/>
                  </a:lnTo>
                  <a:lnTo>
                    <a:pt x="1437" y="659"/>
                  </a:lnTo>
                  <a:lnTo>
                    <a:pt x="1371" y="1003"/>
                  </a:lnTo>
                  <a:lnTo>
                    <a:pt x="1371" y="1416"/>
                  </a:lnTo>
                  <a:lnTo>
                    <a:pt x="1404" y="1711"/>
                  </a:lnTo>
                  <a:lnTo>
                    <a:pt x="1287" y="1447"/>
                  </a:lnTo>
                  <a:lnTo>
                    <a:pt x="1141" y="1333"/>
                  </a:lnTo>
                  <a:lnTo>
                    <a:pt x="991" y="1282"/>
                  </a:lnTo>
                  <a:lnTo>
                    <a:pt x="793" y="1282"/>
                  </a:lnTo>
                  <a:lnTo>
                    <a:pt x="532" y="1318"/>
                  </a:lnTo>
                  <a:lnTo>
                    <a:pt x="231" y="1416"/>
                  </a:lnTo>
                  <a:lnTo>
                    <a:pt x="0" y="1546"/>
                  </a:lnTo>
                  <a:lnTo>
                    <a:pt x="169" y="1282"/>
                  </a:lnTo>
                  <a:lnTo>
                    <a:pt x="413" y="986"/>
                  </a:lnTo>
                  <a:lnTo>
                    <a:pt x="694" y="740"/>
                  </a:lnTo>
                  <a:lnTo>
                    <a:pt x="1074" y="492"/>
                  </a:lnTo>
                  <a:lnTo>
                    <a:pt x="1338" y="294"/>
                  </a:lnTo>
                  <a:lnTo>
                    <a:pt x="1503" y="114"/>
                  </a:lnTo>
                  <a:lnTo>
                    <a:pt x="1619" y="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58" name="Freeform 56"/>
            <p:cNvSpPr>
              <a:spLocks/>
            </p:cNvSpPr>
            <p:nvPr/>
          </p:nvSpPr>
          <p:spPr bwMode="auto">
            <a:xfrm>
              <a:off x="2148" y="3306"/>
              <a:ext cx="468" cy="383"/>
            </a:xfrm>
            <a:custGeom>
              <a:avLst/>
              <a:gdLst/>
              <a:ahLst/>
              <a:cxnLst>
                <a:cxn ang="0">
                  <a:pos x="2312" y="245"/>
                </a:cxn>
                <a:cxn ang="0">
                  <a:pos x="2771" y="572"/>
                </a:cxn>
                <a:cxn ang="0">
                  <a:pos x="3384" y="756"/>
                </a:cxn>
                <a:cxn ang="0">
                  <a:pos x="3746" y="722"/>
                </a:cxn>
                <a:cxn ang="0">
                  <a:pos x="3217" y="1231"/>
                </a:cxn>
                <a:cxn ang="0">
                  <a:pos x="2852" y="1627"/>
                </a:cxn>
                <a:cxn ang="0">
                  <a:pos x="2327" y="1842"/>
                </a:cxn>
                <a:cxn ang="0">
                  <a:pos x="2540" y="2088"/>
                </a:cxn>
                <a:cxn ang="0">
                  <a:pos x="2507" y="2120"/>
                </a:cxn>
                <a:cxn ang="0">
                  <a:pos x="2211" y="2037"/>
                </a:cxn>
                <a:cxn ang="0">
                  <a:pos x="1566" y="2136"/>
                </a:cxn>
                <a:cxn ang="0">
                  <a:pos x="1123" y="2696"/>
                </a:cxn>
                <a:cxn ang="0">
                  <a:pos x="1173" y="3046"/>
                </a:cxn>
                <a:cxn ang="0">
                  <a:pos x="578" y="2963"/>
                </a:cxn>
                <a:cxn ang="0">
                  <a:pos x="544" y="2945"/>
                </a:cxn>
                <a:cxn ang="0">
                  <a:pos x="957" y="2486"/>
                </a:cxn>
                <a:cxn ang="0">
                  <a:pos x="1566" y="2025"/>
                </a:cxn>
                <a:cxn ang="0">
                  <a:pos x="1798" y="1758"/>
                </a:cxn>
                <a:cxn ang="0">
                  <a:pos x="1353" y="1677"/>
                </a:cxn>
                <a:cxn ang="0">
                  <a:pos x="1024" y="1366"/>
                </a:cxn>
                <a:cxn ang="0">
                  <a:pos x="678" y="1185"/>
                </a:cxn>
                <a:cxn ang="0">
                  <a:pos x="265" y="1267"/>
                </a:cxn>
                <a:cxn ang="0">
                  <a:pos x="662" y="1118"/>
                </a:cxn>
                <a:cxn ang="0">
                  <a:pos x="1105" y="1249"/>
                </a:cxn>
                <a:cxn ang="0">
                  <a:pos x="1434" y="1447"/>
                </a:cxn>
                <a:cxn ang="0">
                  <a:pos x="1995" y="1480"/>
                </a:cxn>
                <a:cxn ang="0">
                  <a:pos x="1434" y="1134"/>
                </a:cxn>
                <a:cxn ang="0">
                  <a:pos x="644" y="952"/>
                </a:cxn>
                <a:cxn ang="0">
                  <a:pos x="0" y="1085"/>
                </a:cxn>
                <a:cxn ang="0">
                  <a:pos x="725" y="887"/>
                </a:cxn>
                <a:cxn ang="0">
                  <a:pos x="1519" y="1019"/>
                </a:cxn>
                <a:cxn ang="0">
                  <a:pos x="2312" y="1366"/>
                </a:cxn>
                <a:cxn ang="0">
                  <a:pos x="2225" y="441"/>
                </a:cxn>
                <a:cxn ang="0">
                  <a:pos x="2144" y="0"/>
                </a:cxn>
              </a:cxnLst>
              <a:rect l="0" t="0" r="r" b="b"/>
              <a:pathLst>
                <a:path w="3746" h="3058">
                  <a:moveTo>
                    <a:pt x="2144" y="0"/>
                  </a:moveTo>
                  <a:lnTo>
                    <a:pt x="2312" y="245"/>
                  </a:lnTo>
                  <a:lnTo>
                    <a:pt x="2540" y="441"/>
                  </a:lnTo>
                  <a:lnTo>
                    <a:pt x="2771" y="572"/>
                  </a:lnTo>
                  <a:lnTo>
                    <a:pt x="3168" y="740"/>
                  </a:lnTo>
                  <a:lnTo>
                    <a:pt x="3384" y="756"/>
                  </a:lnTo>
                  <a:lnTo>
                    <a:pt x="3546" y="641"/>
                  </a:lnTo>
                  <a:lnTo>
                    <a:pt x="3746" y="722"/>
                  </a:lnTo>
                  <a:lnTo>
                    <a:pt x="3447" y="970"/>
                  </a:lnTo>
                  <a:lnTo>
                    <a:pt x="3217" y="1231"/>
                  </a:lnTo>
                  <a:lnTo>
                    <a:pt x="3133" y="1514"/>
                  </a:lnTo>
                  <a:lnTo>
                    <a:pt x="2852" y="1627"/>
                  </a:lnTo>
                  <a:lnTo>
                    <a:pt x="2476" y="1842"/>
                  </a:lnTo>
                  <a:lnTo>
                    <a:pt x="2327" y="1842"/>
                  </a:lnTo>
                  <a:lnTo>
                    <a:pt x="2342" y="1989"/>
                  </a:lnTo>
                  <a:lnTo>
                    <a:pt x="2540" y="2088"/>
                  </a:lnTo>
                  <a:lnTo>
                    <a:pt x="2591" y="2237"/>
                  </a:lnTo>
                  <a:lnTo>
                    <a:pt x="2507" y="2120"/>
                  </a:lnTo>
                  <a:lnTo>
                    <a:pt x="2377" y="2055"/>
                  </a:lnTo>
                  <a:lnTo>
                    <a:pt x="2211" y="2037"/>
                  </a:lnTo>
                  <a:lnTo>
                    <a:pt x="1914" y="2037"/>
                  </a:lnTo>
                  <a:lnTo>
                    <a:pt x="1566" y="2136"/>
                  </a:lnTo>
                  <a:lnTo>
                    <a:pt x="1123" y="2435"/>
                  </a:lnTo>
                  <a:lnTo>
                    <a:pt x="1123" y="2696"/>
                  </a:lnTo>
                  <a:lnTo>
                    <a:pt x="1092" y="2878"/>
                  </a:lnTo>
                  <a:lnTo>
                    <a:pt x="1173" y="3046"/>
                  </a:lnTo>
                  <a:lnTo>
                    <a:pt x="909" y="3046"/>
                  </a:lnTo>
                  <a:lnTo>
                    <a:pt x="578" y="2963"/>
                  </a:lnTo>
                  <a:lnTo>
                    <a:pt x="510" y="3058"/>
                  </a:lnTo>
                  <a:lnTo>
                    <a:pt x="544" y="2945"/>
                  </a:lnTo>
                  <a:lnTo>
                    <a:pt x="710" y="2716"/>
                  </a:lnTo>
                  <a:lnTo>
                    <a:pt x="957" y="2486"/>
                  </a:lnTo>
                  <a:lnTo>
                    <a:pt x="1189" y="2286"/>
                  </a:lnTo>
                  <a:lnTo>
                    <a:pt x="1566" y="2025"/>
                  </a:lnTo>
                  <a:lnTo>
                    <a:pt x="1929" y="1875"/>
                  </a:lnTo>
                  <a:lnTo>
                    <a:pt x="1798" y="1758"/>
                  </a:lnTo>
                  <a:lnTo>
                    <a:pt x="1566" y="1710"/>
                  </a:lnTo>
                  <a:lnTo>
                    <a:pt x="1353" y="1677"/>
                  </a:lnTo>
                  <a:lnTo>
                    <a:pt x="1204" y="1576"/>
                  </a:lnTo>
                  <a:lnTo>
                    <a:pt x="1024" y="1366"/>
                  </a:lnTo>
                  <a:lnTo>
                    <a:pt x="874" y="1217"/>
                  </a:lnTo>
                  <a:lnTo>
                    <a:pt x="678" y="1185"/>
                  </a:lnTo>
                  <a:lnTo>
                    <a:pt x="448" y="1201"/>
                  </a:lnTo>
                  <a:lnTo>
                    <a:pt x="265" y="1267"/>
                  </a:lnTo>
                  <a:lnTo>
                    <a:pt x="413" y="1166"/>
                  </a:lnTo>
                  <a:lnTo>
                    <a:pt x="662" y="1118"/>
                  </a:lnTo>
                  <a:lnTo>
                    <a:pt x="892" y="1134"/>
                  </a:lnTo>
                  <a:lnTo>
                    <a:pt x="1105" y="1249"/>
                  </a:lnTo>
                  <a:lnTo>
                    <a:pt x="1270" y="1396"/>
                  </a:lnTo>
                  <a:lnTo>
                    <a:pt x="1434" y="1447"/>
                  </a:lnTo>
                  <a:lnTo>
                    <a:pt x="1683" y="1480"/>
                  </a:lnTo>
                  <a:lnTo>
                    <a:pt x="1995" y="1480"/>
                  </a:lnTo>
                  <a:lnTo>
                    <a:pt x="1734" y="1267"/>
                  </a:lnTo>
                  <a:lnTo>
                    <a:pt x="1434" y="1134"/>
                  </a:lnTo>
                  <a:lnTo>
                    <a:pt x="1024" y="1001"/>
                  </a:lnTo>
                  <a:lnTo>
                    <a:pt x="644" y="952"/>
                  </a:lnTo>
                  <a:lnTo>
                    <a:pt x="314" y="986"/>
                  </a:lnTo>
                  <a:lnTo>
                    <a:pt x="0" y="1085"/>
                  </a:lnTo>
                  <a:lnTo>
                    <a:pt x="330" y="920"/>
                  </a:lnTo>
                  <a:lnTo>
                    <a:pt x="725" y="887"/>
                  </a:lnTo>
                  <a:lnTo>
                    <a:pt x="1139" y="920"/>
                  </a:lnTo>
                  <a:lnTo>
                    <a:pt x="1519" y="1019"/>
                  </a:lnTo>
                  <a:lnTo>
                    <a:pt x="1914" y="1166"/>
                  </a:lnTo>
                  <a:lnTo>
                    <a:pt x="2312" y="1366"/>
                  </a:lnTo>
                  <a:lnTo>
                    <a:pt x="2294" y="852"/>
                  </a:lnTo>
                  <a:lnTo>
                    <a:pt x="2225" y="441"/>
                  </a:lnTo>
                  <a:lnTo>
                    <a:pt x="2144" y="97"/>
                  </a:lnTo>
                  <a:lnTo>
                    <a:pt x="2144" y="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59" name="Freeform 57"/>
            <p:cNvSpPr>
              <a:spLocks/>
            </p:cNvSpPr>
            <p:nvPr/>
          </p:nvSpPr>
          <p:spPr bwMode="auto">
            <a:xfrm>
              <a:off x="2073" y="3459"/>
              <a:ext cx="153" cy="236"/>
            </a:xfrm>
            <a:custGeom>
              <a:avLst/>
              <a:gdLst/>
              <a:ahLst/>
              <a:cxnLst>
                <a:cxn ang="0">
                  <a:pos x="500" y="0"/>
                </a:cxn>
                <a:cxn ang="0">
                  <a:pos x="245" y="208"/>
                </a:cxn>
                <a:cxn ang="0">
                  <a:pos x="60" y="441"/>
                </a:cxn>
                <a:cxn ang="0">
                  <a:pos x="0" y="671"/>
                </a:cxn>
                <a:cxn ang="0">
                  <a:pos x="0" y="867"/>
                </a:cxn>
                <a:cxn ang="0">
                  <a:pos x="50" y="1063"/>
                </a:cxn>
                <a:cxn ang="0">
                  <a:pos x="111" y="1271"/>
                </a:cxn>
                <a:cxn ang="0">
                  <a:pos x="136" y="1392"/>
                </a:cxn>
                <a:cxn ang="0">
                  <a:pos x="159" y="1427"/>
                </a:cxn>
                <a:cxn ang="0">
                  <a:pos x="379" y="1478"/>
                </a:cxn>
                <a:cxn ang="0">
                  <a:pos x="588" y="1563"/>
                </a:cxn>
                <a:cxn ang="0">
                  <a:pos x="744" y="1697"/>
                </a:cxn>
                <a:cxn ang="0">
                  <a:pos x="1003" y="1881"/>
                </a:cxn>
                <a:cxn ang="0">
                  <a:pos x="992" y="1772"/>
                </a:cxn>
                <a:cxn ang="0">
                  <a:pos x="1038" y="1600"/>
                </a:cxn>
                <a:cxn ang="0">
                  <a:pos x="1137" y="1478"/>
                </a:cxn>
                <a:cxn ang="0">
                  <a:pos x="1225" y="1381"/>
                </a:cxn>
                <a:cxn ang="0">
                  <a:pos x="1148" y="1406"/>
                </a:cxn>
                <a:cxn ang="0">
                  <a:pos x="1148" y="1271"/>
                </a:cxn>
                <a:cxn ang="0">
                  <a:pos x="1199" y="1001"/>
                </a:cxn>
                <a:cxn ang="0">
                  <a:pos x="1089" y="942"/>
                </a:cxn>
                <a:cxn ang="0">
                  <a:pos x="588" y="1282"/>
                </a:cxn>
                <a:cxn ang="0">
                  <a:pos x="685" y="1014"/>
                </a:cxn>
                <a:cxn ang="0">
                  <a:pos x="821" y="843"/>
                </a:cxn>
                <a:cxn ang="0">
                  <a:pos x="660" y="915"/>
                </a:cxn>
                <a:cxn ang="0">
                  <a:pos x="463" y="1052"/>
                </a:cxn>
                <a:cxn ang="0">
                  <a:pos x="304" y="1150"/>
                </a:cxn>
                <a:cxn ang="0">
                  <a:pos x="342" y="1026"/>
                </a:cxn>
                <a:cxn ang="0">
                  <a:pos x="427" y="867"/>
                </a:cxn>
                <a:cxn ang="0">
                  <a:pos x="599" y="696"/>
                </a:cxn>
                <a:cxn ang="0">
                  <a:pos x="759" y="562"/>
                </a:cxn>
                <a:cxn ang="0">
                  <a:pos x="572" y="623"/>
                </a:cxn>
                <a:cxn ang="0">
                  <a:pos x="379" y="733"/>
                </a:cxn>
                <a:cxn ang="0">
                  <a:pos x="208" y="867"/>
                </a:cxn>
                <a:cxn ang="0">
                  <a:pos x="171" y="745"/>
                </a:cxn>
                <a:cxn ang="0">
                  <a:pos x="159" y="573"/>
                </a:cxn>
                <a:cxn ang="0">
                  <a:pos x="184" y="415"/>
                </a:cxn>
                <a:cxn ang="0">
                  <a:pos x="256" y="243"/>
                </a:cxn>
                <a:cxn ang="0">
                  <a:pos x="318" y="160"/>
                </a:cxn>
                <a:cxn ang="0">
                  <a:pos x="500" y="0"/>
                </a:cxn>
              </a:cxnLst>
              <a:rect l="0" t="0" r="r" b="b"/>
              <a:pathLst>
                <a:path w="1225" h="1881">
                  <a:moveTo>
                    <a:pt x="500" y="0"/>
                  </a:moveTo>
                  <a:lnTo>
                    <a:pt x="245" y="208"/>
                  </a:lnTo>
                  <a:lnTo>
                    <a:pt x="60" y="441"/>
                  </a:lnTo>
                  <a:lnTo>
                    <a:pt x="0" y="671"/>
                  </a:lnTo>
                  <a:lnTo>
                    <a:pt x="0" y="867"/>
                  </a:lnTo>
                  <a:lnTo>
                    <a:pt x="50" y="1063"/>
                  </a:lnTo>
                  <a:lnTo>
                    <a:pt x="111" y="1271"/>
                  </a:lnTo>
                  <a:lnTo>
                    <a:pt x="136" y="1392"/>
                  </a:lnTo>
                  <a:lnTo>
                    <a:pt x="159" y="1427"/>
                  </a:lnTo>
                  <a:lnTo>
                    <a:pt x="379" y="1478"/>
                  </a:lnTo>
                  <a:lnTo>
                    <a:pt x="588" y="1563"/>
                  </a:lnTo>
                  <a:lnTo>
                    <a:pt x="744" y="1697"/>
                  </a:lnTo>
                  <a:lnTo>
                    <a:pt x="1003" y="1881"/>
                  </a:lnTo>
                  <a:lnTo>
                    <a:pt x="992" y="1772"/>
                  </a:lnTo>
                  <a:lnTo>
                    <a:pt x="1038" y="1600"/>
                  </a:lnTo>
                  <a:lnTo>
                    <a:pt x="1137" y="1478"/>
                  </a:lnTo>
                  <a:lnTo>
                    <a:pt x="1225" y="1381"/>
                  </a:lnTo>
                  <a:lnTo>
                    <a:pt x="1148" y="1406"/>
                  </a:lnTo>
                  <a:lnTo>
                    <a:pt x="1148" y="1271"/>
                  </a:lnTo>
                  <a:lnTo>
                    <a:pt x="1199" y="1001"/>
                  </a:lnTo>
                  <a:lnTo>
                    <a:pt x="1089" y="942"/>
                  </a:lnTo>
                  <a:lnTo>
                    <a:pt x="588" y="1282"/>
                  </a:lnTo>
                  <a:lnTo>
                    <a:pt x="685" y="1014"/>
                  </a:lnTo>
                  <a:lnTo>
                    <a:pt x="821" y="843"/>
                  </a:lnTo>
                  <a:lnTo>
                    <a:pt x="660" y="915"/>
                  </a:lnTo>
                  <a:lnTo>
                    <a:pt x="463" y="1052"/>
                  </a:lnTo>
                  <a:lnTo>
                    <a:pt x="304" y="1150"/>
                  </a:lnTo>
                  <a:lnTo>
                    <a:pt x="342" y="1026"/>
                  </a:lnTo>
                  <a:lnTo>
                    <a:pt x="427" y="867"/>
                  </a:lnTo>
                  <a:lnTo>
                    <a:pt x="599" y="696"/>
                  </a:lnTo>
                  <a:lnTo>
                    <a:pt x="759" y="562"/>
                  </a:lnTo>
                  <a:lnTo>
                    <a:pt x="572" y="623"/>
                  </a:lnTo>
                  <a:lnTo>
                    <a:pt x="379" y="733"/>
                  </a:lnTo>
                  <a:lnTo>
                    <a:pt x="208" y="867"/>
                  </a:lnTo>
                  <a:lnTo>
                    <a:pt x="171" y="745"/>
                  </a:lnTo>
                  <a:lnTo>
                    <a:pt x="159" y="573"/>
                  </a:lnTo>
                  <a:lnTo>
                    <a:pt x="184" y="415"/>
                  </a:lnTo>
                  <a:lnTo>
                    <a:pt x="256" y="243"/>
                  </a:lnTo>
                  <a:lnTo>
                    <a:pt x="318" y="160"/>
                  </a:lnTo>
                  <a:lnTo>
                    <a:pt x="500" y="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60" name="Freeform 58"/>
            <p:cNvSpPr>
              <a:spLocks/>
            </p:cNvSpPr>
            <p:nvPr/>
          </p:nvSpPr>
          <p:spPr bwMode="auto">
            <a:xfrm>
              <a:off x="2309" y="3546"/>
              <a:ext cx="275" cy="217"/>
            </a:xfrm>
            <a:custGeom>
              <a:avLst/>
              <a:gdLst/>
              <a:ahLst/>
              <a:cxnLst>
                <a:cxn ang="0">
                  <a:pos x="0" y="1100"/>
                </a:cxn>
                <a:cxn ang="0">
                  <a:pos x="147" y="929"/>
                </a:cxn>
                <a:cxn ang="0">
                  <a:pos x="380" y="671"/>
                </a:cxn>
                <a:cxn ang="0">
                  <a:pos x="587" y="528"/>
                </a:cxn>
                <a:cxn ang="0">
                  <a:pos x="820" y="429"/>
                </a:cxn>
                <a:cxn ang="0">
                  <a:pos x="1113" y="356"/>
                </a:cxn>
                <a:cxn ang="0">
                  <a:pos x="673" y="528"/>
                </a:cxn>
                <a:cxn ang="0">
                  <a:pos x="525" y="637"/>
                </a:cxn>
                <a:cxn ang="0">
                  <a:pos x="491" y="782"/>
                </a:cxn>
                <a:cxn ang="0">
                  <a:pos x="491" y="918"/>
                </a:cxn>
                <a:cxn ang="0">
                  <a:pos x="525" y="1049"/>
                </a:cxn>
                <a:cxn ang="0">
                  <a:pos x="574" y="1138"/>
                </a:cxn>
                <a:cxn ang="0">
                  <a:pos x="979" y="1210"/>
                </a:cxn>
                <a:cxn ang="0">
                  <a:pos x="1173" y="1258"/>
                </a:cxn>
                <a:cxn ang="0">
                  <a:pos x="1139" y="1111"/>
                </a:cxn>
                <a:cxn ang="0">
                  <a:pos x="1139" y="940"/>
                </a:cxn>
                <a:cxn ang="0">
                  <a:pos x="1200" y="720"/>
                </a:cxn>
                <a:cxn ang="0">
                  <a:pos x="1602" y="415"/>
                </a:cxn>
                <a:cxn ang="0">
                  <a:pos x="1311" y="356"/>
                </a:cxn>
                <a:cxn ang="0">
                  <a:pos x="1664" y="356"/>
                </a:cxn>
                <a:cxn ang="0">
                  <a:pos x="1798" y="294"/>
                </a:cxn>
                <a:cxn ang="0">
                  <a:pos x="1934" y="246"/>
                </a:cxn>
                <a:cxn ang="0">
                  <a:pos x="1996" y="86"/>
                </a:cxn>
                <a:cxn ang="0">
                  <a:pos x="2203" y="0"/>
                </a:cxn>
                <a:cxn ang="0">
                  <a:pos x="2031" y="147"/>
                </a:cxn>
                <a:cxn ang="0">
                  <a:pos x="2017" y="281"/>
                </a:cxn>
                <a:cxn ang="0">
                  <a:pos x="1860" y="318"/>
                </a:cxn>
                <a:cxn ang="0">
                  <a:pos x="1747" y="477"/>
                </a:cxn>
                <a:cxn ang="0">
                  <a:pos x="1747" y="637"/>
                </a:cxn>
                <a:cxn ang="0">
                  <a:pos x="1651" y="747"/>
                </a:cxn>
                <a:cxn ang="0">
                  <a:pos x="1627" y="904"/>
                </a:cxn>
                <a:cxn ang="0">
                  <a:pos x="1664" y="1065"/>
                </a:cxn>
                <a:cxn ang="0">
                  <a:pos x="1602" y="1210"/>
                </a:cxn>
                <a:cxn ang="0">
                  <a:pos x="1602" y="1357"/>
                </a:cxn>
                <a:cxn ang="0">
                  <a:pos x="1712" y="1478"/>
                </a:cxn>
                <a:cxn ang="0">
                  <a:pos x="2130" y="1735"/>
                </a:cxn>
                <a:cxn ang="0">
                  <a:pos x="1908" y="1708"/>
                </a:cxn>
                <a:cxn ang="0">
                  <a:pos x="1482" y="1553"/>
                </a:cxn>
                <a:cxn ang="0">
                  <a:pos x="1090" y="1330"/>
                </a:cxn>
                <a:cxn ang="0">
                  <a:pos x="930" y="1258"/>
                </a:cxn>
                <a:cxn ang="0">
                  <a:pos x="785" y="1221"/>
                </a:cxn>
                <a:cxn ang="0">
                  <a:pos x="465" y="1221"/>
                </a:cxn>
                <a:cxn ang="0">
                  <a:pos x="320" y="1185"/>
                </a:cxn>
                <a:cxn ang="0">
                  <a:pos x="221" y="1138"/>
                </a:cxn>
                <a:cxn ang="0">
                  <a:pos x="133" y="1065"/>
                </a:cxn>
                <a:cxn ang="0">
                  <a:pos x="0" y="1100"/>
                </a:cxn>
              </a:cxnLst>
              <a:rect l="0" t="0" r="r" b="b"/>
              <a:pathLst>
                <a:path w="2203" h="1735">
                  <a:moveTo>
                    <a:pt x="0" y="1100"/>
                  </a:moveTo>
                  <a:lnTo>
                    <a:pt x="147" y="929"/>
                  </a:lnTo>
                  <a:lnTo>
                    <a:pt x="380" y="671"/>
                  </a:lnTo>
                  <a:lnTo>
                    <a:pt x="587" y="528"/>
                  </a:lnTo>
                  <a:lnTo>
                    <a:pt x="820" y="429"/>
                  </a:lnTo>
                  <a:lnTo>
                    <a:pt x="1113" y="356"/>
                  </a:lnTo>
                  <a:lnTo>
                    <a:pt x="673" y="528"/>
                  </a:lnTo>
                  <a:lnTo>
                    <a:pt x="525" y="637"/>
                  </a:lnTo>
                  <a:lnTo>
                    <a:pt x="491" y="782"/>
                  </a:lnTo>
                  <a:lnTo>
                    <a:pt x="491" y="918"/>
                  </a:lnTo>
                  <a:lnTo>
                    <a:pt x="525" y="1049"/>
                  </a:lnTo>
                  <a:lnTo>
                    <a:pt x="574" y="1138"/>
                  </a:lnTo>
                  <a:lnTo>
                    <a:pt x="979" y="1210"/>
                  </a:lnTo>
                  <a:lnTo>
                    <a:pt x="1173" y="1258"/>
                  </a:lnTo>
                  <a:lnTo>
                    <a:pt x="1139" y="1111"/>
                  </a:lnTo>
                  <a:lnTo>
                    <a:pt x="1139" y="940"/>
                  </a:lnTo>
                  <a:lnTo>
                    <a:pt x="1200" y="720"/>
                  </a:lnTo>
                  <a:lnTo>
                    <a:pt x="1602" y="415"/>
                  </a:lnTo>
                  <a:lnTo>
                    <a:pt x="1311" y="356"/>
                  </a:lnTo>
                  <a:lnTo>
                    <a:pt x="1664" y="356"/>
                  </a:lnTo>
                  <a:lnTo>
                    <a:pt x="1798" y="294"/>
                  </a:lnTo>
                  <a:lnTo>
                    <a:pt x="1934" y="246"/>
                  </a:lnTo>
                  <a:lnTo>
                    <a:pt x="1996" y="86"/>
                  </a:lnTo>
                  <a:lnTo>
                    <a:pt x="2203" y="0"/>
                  </a:lnTo>
                  <a:lnTo>
                    <a:pt x="2031" y="147"/>
                  </a:lnTo>
                  <a:lnTo>
                    <a:pt x="2017" y="281"/>
                  </a:lnTo>
                  <a:lnTo>
                    <a:pt x="1860" y="318"/>
                  </a:lnTo>
                  <a:lnTo>
                    <a:pt x="1747" y="477"/>
                  </a:lnTo>
                  <a:lnTo>
                    <a:pt x="1747" y="637"/>
                  </a:lnTo>
                  <a:lnTo>
                    <a:pt x="1651" y="747"/>
                  </a:lnTo>
                  <a:lnTo>
                    <a:pt x="1627" y="904"/>
                  </a:lnTo>
                  <a:lnTo>
                    <a:pt x="1664" y="1065"/>
                  </a:lnTo>
                  <a:lnTo>
                    <a:pt x="1602" y="1210"/>
                  </a:lnTo>
                  <a:lnTo>
                    <a:pt x="1602" y="1357"/>
                  </a:lnTo>
                  <a:lnTo>
                    <a:pt x="1712" y="1478"/>
                  </a:lnTo>
                  <a:lnTo>
                    <a:pt x="2130" y="1735"/>
                  </a:lnTo>
                  <a:lnTo>
                    <a:pt x="1908" y="1708"/>
                  </a:lnTo>
                  <a:lnTo>
                    <a:pt x="1482" y="1553"/>
                  </a:lnTo>
                  <a:lnTo>
                    <a:pt x="1090" y="1330"/>
                  </a:lnTo>
                  <a:lnTo>
                    <a:pt x="930" y="1258"/>
                  </a:lnTo>
                  <a:lnTo>
                    <a:pt x="785" y="1221"/>
                  </a:lnTo>
                  <a:lnTo>
                    <a:pt x="465" y="1221"/>
                  </a:lnTo>
                  <a:lnTo>
                    <a:pt x="320" y="1185"/>
                  </a:lnTo>
                  <a:lnTo>
                    <a:pt x="221" y="1138"/>
                  </a:lnTo>
                  <a:lnTo>
                    <a:pt x="133" y="1065"/>
                  </a:lnTo>
                  <a:lnTo>
                    <a:pt x="0" y="110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61" name="Freeform 59"/>
            <p:cNvSpPr>
              <a:spLocks/>
            </p:cNvSpPr>
            <p:nvPr/>
          </p:nvSpPr>
          <p:spPr bwMode="auto">
            <a:xfrm>
              <a:off x="2621" y="3594"/>
              <a:ext cx="148" cy="160"/>
            </a:xfrm>
            <a:custGeom>
              <a:avLst/>
              <a:gdLst/>
              <a:ahLst/>
              <a:cxnLst>
                <a:cxn ang="0">
                  <a:pos x="0" y="0"/>
                </a:cxn>
                <a:cxn ang="0">
                  <a:pos x="590" y="307"/>
                </a:cxn>
                <a:cxn ang="0">
                  <a:pos x="994" y="843"/>
                </a:cxn>
                <a:cxn ang="0">
                  <a:pos x="1190" y="904"/>
                </a:cxn>
                <a:cxn ang="0">
                  <a:pos x="1077" y="991"/>
                </a:cxn>
                <a:cxn ang="0">
                  <a:pos x="1005" y="979"/>
                </a:cxn>
                <a:cxn ang="0">
                  <a:pos x="1040" y="1233"/>
                </a:cxn>
                <a:cxn ang="0">
                  <a:pos x="968" y="1284"/>
                </a:cxn>
                <a:cxn ang="0">
                  <a:pos x="1005" y="1210"/>
                </a:cxn>
                <a:cxn ang="0">
                  <a:pos x="943" y="942"/>
                </a:cxn>
                <a:cxn ang="0">
                  <a:pos x="541" y="369"/>
                </a:cxn>
                <a:cxn ang="0">
                  <a:pos x="0" y="51"/>
                </a:cxn>
                <a:cxn ang="0">
                  <a:pos x="0" y="0"/>
                </a:cxn>
              </a:cxnLst>
              <a:rect l="0" t="0" r="r" b="b"/>
              <a:pathLst>
                <a:path w="1190" h="1284">
                  <a:moveTo>
                    <a:pt x="0" y="0"/>
                  </a:moveTo>
                  <a:lnTo>
                    <a:pt x="590" y="307"/>
                  </a:lnTo>
                  <a:lnTo>
                    <a:pt x="994" y="843"/>
                  </a:lnTo>
                  <a:lnTo>
                    <a:pt x="1190" y="904"/>
                  </a:lnTo>
                  <a:lnTo>
                    <a:pt x="1077" y="991"/>
                  </a:lnTo>
                  <a:lnTo>
                    <a:pt x="1005" y="979"/>
                  </a:lnTo>
                  <a:lnTo>
                    <a:pt x="1040" y="1233"/>
                  </a:lnTo>
                  <a:lnTo>
                    <a:pt x="968" y="1284"/>
                  </a:lnTo>
                  <a:lnTo>
                    <a:pt x="1005" y="1210"/>
                  </a:lnTo>
                  <a:lnTo>
                    <a:pt x="943" y="942"/>
                  </a:lnTo>
                  <a:lnTo>
                    <a:pt x="541" y="369"/>
                  </a:lnTo>
                  <a:lnTo>
                    <a:pt x="0" y="51"/>
                  </a:lnTo>
                  <a:lnTo>
                    <a:pt x="0" y="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62" name="Freeform 60"/>
            <p:cNvSpPr>
              <a:spLocks/>
            </p:cNvSpPr>
            <p:nvPr/>
          </p:nvSpPr>
          <p:spPr bwMode="auto">
            <a:xfrm>
              <a:off x="2589" y="3636"/>
              <a:ext cx="145" cy="127"/>
            </a:xfrm>
            <a:custGeom>
              <a:avLst/>
              <a:gdLst/>
              <a:ahLst/>
              <a:cxnLst>
                <a:cxn ang="0">
                  <a:pos x="99" y="0"/>
                </a:cxn>
                <a:cxn ang="0">
                  <a:pos x="316" y="235"/>
                </a:cxn>
                <a:cxn ang="0">
                  <a:pos x="613" y="391"/>
                </a:cxn>
                <a:cxn ang="0">
                  <a:pos x="989" y="817"/>
                </a:cxn>
                <a:cxn ang="0">
                  <a:pos x="1160" y="916"/>
                </a:cxn>
                <a:cxn ang="0">
                  <a:pos x="978" y="868"/>
                </a:cxn>
                <a:cxn ang="0">
                  <a:pos x="720" y="916"/>
                </a:cxn>
                <a:cxn ang="0">
                  <a:pos x="525" y="916"/>
                </a:cxn>
                <a:cxn ang="0">
                  <a:pos x="342" y="999"/>
                </a:cxn>
                <a:cxn ang="0">
                  <a:pos x="233" y="1015"/>
                </a:cxn>
                <a:cxn ang="0">
                  <a:pos x="208" y="988"/>
                </a:cxn>
                <a:cxn ang="0">
                  <a:pos x="353" y="868"/>
                </a:cxn>
                <a:cxn ang="0">
                  <a:pos x="0" y="575"/>
                </a:cxn>
                <a:cxn ang="0">
                  <a:pos x="294" y="734"/>
                </a:cxn>
                <a:cxn ang="0">
                  <a:pos x="477" y="833"/>
                </a:cxn>
                <a:cxn ang="0">
                  <a:pos x="613" y="843"/>
                </a:cxn>
                <a:cxn ang="0">
                  <a:pos x="699" y="769"/>
                </a:cxn>
                <a:cxn ang="0">
                  <a:pos x="771" y="720"/>
                </a:cxn>
                <a:cxn ang="0">
                  <a:pos x="613" y="514"/>
                </a:cxn>
                <a:cxn ang="0">
                  <a:pos x="244" y="271"/>
                </a:cxn>
                <a:cxn ang="0">
                  <a:pos x="72" y="62"/>
                </a:cxn>
                <a:cxn ang="0">
                  <a:pos x="99" y="0"/>
                </a:cxn>
              </a:cxnLst>
              <a:rect l="0" t="0" r="r" b="b"/>
              <a:pathLst>
                <a:path w="1160" h="1015">
                  <a:moveTo>
                    <a:pt x="99" y="0"/>
                  </a:moveTo>
                  <a:lnTo>
                    <a:pt x="316" y="235"/>
                  </a:lnTo>
                  <a:lnTo>
                    <a:pt x="613" y="391"/>
                  </a:lnTo>
                  <a:lnTo>
                    <a:pt x="989" y="817"/>
                  </a:lnTo>
                  <a:lnTo>
                    <a:pt x="1160" y="916"/>
                  </a:lnTo>
                  <a:lnTo>
                    <a:pt x="978" y="868"/>
                  </a:lnTo>
                  <a:lnTo>
                    <a:pt x="720" y="916"/>
                  </a:lnTo>
                  <a:lnTo>
                    <a:pt x="525" y="916"/>
                  </a:lnTo>
                  <a:lnTo>
                    <a:pt x="342" y="999"/>
                  </a:lnTo>
                  <a:lnTo>
                    <a:pt x="233" y="1015"/>
                  </a:lnTo>
                  <a:lnTo>
                    <a:pt x="208" y="988"/>
                  </a:lnTo>
                  <a:lnTo>
                    <a:pt x="353" y="868"/>
                  </a:lnTo>
                  <a:lnTo>
                    <a:pt x="0" y="575"/>
                  </a:lnTo>
                  <a:lnTo>
                    <a:pt x="294" y="734"/>
                  </a:lnTo>
                  <a:lnTo>
                    <a:pt x="477" y="833"/>
                  </a:lnTo>
                  <a:lnTo>
                    <a:pt x="613" y="843"/>
                  </a:lnTo>
                  <a:lnTo>
                    <a:pt x="699" y="769"/>
                  </a:lnTo>
                  <a:lnTo>
                    <a:pt x="771" y="720"/>
                  </a:lnTo>
                  <a:lnTo>
                    <a:pt x="613" y="514"/>
                  </a:lnTo>
                  <a:lnTo>
                    <a:pt x="244" y="271"/>
                  </a:lnTo>
                  <a:lnTo>
                    <a:pt x="72" y="62"/>
                  </a:lnTo>
                  <a:lnTo>
                    <a:pt x="99" y="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63" name="Freeform 61"/>
            <p:cNvSpPr>
              <a:spLocks/>
            </p:cNvSpPr>
            <p:nvPr/>
          </p:nvSpPr>
          <p:spPr bwMode="auto">
            <a:xfrm>
              <a:off x="2290" y="3687"/>
              <a:ext cx="109" cy="23"/>
            </a:xfrm>
            <a:custGeom>
              <a:avLst/>
              <a:gdLst/>
              <a:ahLst/>
              <a:cxnLst>
                <a:cxn ang="0">
                  <a:pos x="134" y="0"/>
                </a:cxn>
                <a:cxn ang="0">
                  <a:pos x="268" y="85"/>
                </a:cxn>
                <a:cxn ang="0">
                  <a:pos x="415" y="133"/>
                </a:cxn>
                <a:cxn ang="0">
                  <a:pos x="586" y="133"/>
                </a:cxn>
                <a:cxn ang="0">
                  <a:pos x="733" y="74"/>
                </a:cxn>
                <a:cxn ang="0">
                  <a:pos x="869" y="85"/>
                </a:cxn>
                <a:cxn ang="0">
                  <a:pos x="671" y="170"/>
                </a:cxn>
                <a:cxn ang="0">
                  <a:pos x="487" y="182"/>
                </a:cxn>
                <a:cxn ang="0">
                  <a:pos x="293" y="147"/>
                </a:cxn>
                <a:cxn ang="0">
                  <a:pos x="0" y="13"/>
                </a:cxn>
                <a:cxn ang="0">
                  <a:pos x="134" y="0"/>
                </a:cxn>
              </a:cxnLst>
              <a:rect l="0" t="0" r="r" b="b"/>
              <a:pathLst>
                <a:path w="869" h="182">
                  <a:moveTo>
                    <a:pt x="134" y="0"/>
                  </a:moveTo>
                  <a:lnTo>
                    <a:pt x="268" y="85"/>
                  </a:lnTo>
                  <a:lnTo>
                    <a:pt x="415" y="133"/>
                  </a:lnTo>
                  <a:lnTo>
                    <a:pt x="586" y="133"/>
                  </a:lnTo>
                  <a:lnTo>
                    <a:pt x="733" y="74"/>
                  </a:lnTo>
                  <a:lnTo>
                    <a:pt x="869" y="85"/>
                  </a:lnTo>
                  <a:lnTo>
                    <a:pt x="671" y="170"/>
                  </a:lnTo>
                  <a:lnTo>
                    <a:pt x="487" y="182"/>
                  </a:lnTo>
                  <a:lnTo>
                    <a:pt x="293" y="147"/>
                  </a:lnTo>
                  <a:lnTo>
                    <a:pt x="0" y="13"/>
                  </a:lnTo>
                  <a:lnTo>
                    <a:pt x="134" y="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64" name="Freeform 62"/>
            <p:cNvSpPr>
              <a:spLocks/>
            </p:cNvSpPr>
            <p:nvPr/>
          </p:nvSpPr>
          <p:spPr bwMode="auto">
            <a:xfrm>
              <a:off x="2748" y="3705"/>
              <a:ext cx="40" cy="44"/>
            </a:xfrm>
            <a:custGeom>
              <a:avLst/>
              <a:gdLst/>
              <a:ahLst/>
              <a:cxnLst>
                <a:cxn ang="0">
                  <a:pos x="193" y="0"/>
                </a:cxn>
                <a:cxn ang="0">
                  <a:pos x="318" y="353"/>
                </a:cxn>
                <a:cxn ang="0">
                  <a:pos x="83" y="157"/>
                </a:cxn>
                <a:cxn ang="0">
                  <a:pos x="0" y="48"/>
                </a:cxn>
                <a:cxn ang="0">
                  <a:pos x="72" y="58"/>
                </a:cxn>
                <a:cxn ang="0">
                  <a:pos x="133" y="157"/>
                </a:cxn>
                <a:cxn ang="0">
                  <a:pos x="270" y="291"/>
                </a:cxn>
                <a:cxn ang="0">
                  <a:pos x="147" y="35"/>
                </a:cxn>
                <a:cxn ang="0">
                  <a:pos x="193" y="0"/>
                </a:cxn>
              </a:cxnLst>
              <a:rect l="0" t="0" r="r" b="b"/>
              <a:pathLst>
                <a:path w="318" h="353">
                  <a:moveTo>
                    <a:pt x="193" y="0"/>
                  </a:moveTo>
                  <a:lnTo>
                    <a:pt x="318" y="353"/>
                  </a:lnTo>
                  <a:lnTo>
                    <a:pt x="83" y="157"/>
                  </a:lnTo>
                  <a:lnTo>
                    <a:pt x="0" y="48"/>
                  </a:lnTo>
                  <a:lnTo>
                    <a:pt x="72" y="58"/>
                  </a:lnTo>
                  <a:lnTo>
                    <a:pt x="133" y="157"/>
                  </a:lnTo>
                  <a:lnTo>
                    <a:pt x="270" y="291"/>
                  </a:lnTo>
                  <a:lnTo>
                    <a:pt x="147" y="35"/>
                  </a:lnTo>
                  <a:lnTo>
                    <a:pt x="193" y="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65" name="Freeform 63"/>
            <p:cNvSpPr>
              <a:spLocks/>
            </p:cNvSpPr>
            <p:nvPr/>
          </p:nvSpPr>
          <p:spPr bwMode="auto">
            <a:xfrm>
              <a:off x="2528" y="3702"/>
              <a:ext cx="837" cy="215"/>
            </a:xfrm>
            <a:custGeom>
              <a:avLst/>
              <a:gdLst/>
              <a:ahLst/>
              <a:cxnLst>
                <a:cxn ang="0">
                  <a:pos x="1985" y="202"/>
                </a:cxn>
                <a:cxn ang="0">
                  <a:pos x="3910" y="0"/>
                </a:cxn>
                <a:cxn ang="0">
                  <a:pos x="6692" y="1085"/>
                </a:cxn>
                <a:cxn ang="0">
                  <a:pos x="2319" y="1720"/>
                </a:cxn>
                <a:cxn ang="0">
                  <a:pos x="0" y="449"/>
                </a:cxn>
              </a:cxnLst>
              <a:rect l="0" t="0" r="r" b="b"/>
              <a:pathLst>
                <a:path w="6692" h="1720">
                  <a:moveTo>
                    <a:pt x="1985" y="202"/>
                  </a:moveTo>
                  <a:lnTo>
                    <a:pt x="3910" y="0"/>
                  </a:lnTo>
                  <a:lnTo>
                    <a:pt x="6692" y="1085"/>
                  </a:lnTo>
                  <a:lnTo>
                    <a:pt x="2319" y="1720"/>
                  </a:lnTo>
                  <a:lnTo>
                    <a:pt x="0" y="449"/>
                  </a:lnTo>
                </a:path>
              </a:pathLst>
            </a:custGeom>
            <a:noFill/>
            <a:ln w="0">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66" name="Line 64"/>
            <p:cNvSpPr>
              <a:spLocks noChangeShapeType="1"/>
            </p:cNvSpPr>
            <p:nvPr/>
          </p:nvSpPr>
          <p:spPr bwMode="auto">
            <a:xfrm>
              <a:off x="2073" y="3670"/>
              <a:ext cx="100" cy="1"/>
            </a:xfrm>
            <a:prstGeom prst="line">
              <a:avLst/>
            </a:prstGeom>
            <a:noFill/>
            <a:ln w="0">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67" name="Line 65"/>
            <p:cNvSpPr>
              <a:spLocks noChangeShapeType="1"/>
            </p:cNvSpPr>
            <p:nvPr/>
          </p:nvSpPr>
          <p:spPr bwMode="auto">
            <a:xfrm>
              <a:off x="2771" y="3670"/>
              <a:ext cx="632" cy="1"/>
            </a:xfrm>
            <a:prstGeom prst="line">
              <a:avLst/>
            </a:prstGeom>
            <a:noFill/>
            <a:ln w="0">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68" name="Line 66"/>
            <p:cNvSpPr>
              <a:spLocks noChangeShapeType="1"/>
            </p:cNvSpPr>
            <p:nvPr/>
          </p:nvSpPr>
          <p:spPr bwMode="auto">
            <a:xfrm>
              <a:off x="3688" y="3670"/>
              <a:ext cx="287" cy="1"/>
            </a:xfrm>
            <a:prstGeom prst="line">
              <a:avLst/>
            </a:prstGeom>
            <a:noFill/>
            <a:ln w="0">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69" name="Freeform 67"/>
            <p:cNvSpPr>
              <a:spLocks/>
            </p:cNvSpPr>
            <p:nvPr/>
          </p:nvSpPr>
          <p:spPr bwMode="auto">
            <a:xfrm>
              <a:off x="3061" y="2957"/>
              <a:ext cx="66" cy="66"/>
            </a:xfrm>
            <a:custGeom>
              <a:avLst/>
              <a:gdLst/>
              <a:ahLst/>
              <a:cxnLst>
                <a:cxn ang="0">
                  <a:pos x="152" y="530"/>
                </a:cxn>
                <a:cxn ang="0">
                  <a:pos x="442" y="366"/>
                </a:cxn>
                <a:cxn ang="0">
                  <a:pos x="530" y="265"/>
                </a:cxn>
                <a:cxn ang="0">
                  <a:pos x="341" y="0"/>
                </a:cxn>
                <a:cxn ang="0">
                  <a:pos x="214" y="65"/>
                </a:cxn>
                <a:cxn ang="0">
                  <a:pos x="251" y="265"/>
                </a:cxn>
                <a:cxn ang="0">
                  <a:pos x="200" y="315"/>
                </a:cxn>
                <a:cxn ang="0">
                  <a:pos x="0" y="328"/>
                </a:cxn>
                <a:cxn ang="0">
                  <a:pos x="0" y="517"/>
                </a:cxn>
                <a:cxn ang="0">
                  <a:pos x="152" y="530"/>
                </a:cxn>
              </a:cxnLst>
              <a:rect l="0" t="0" r="r" b="b"/>
              <a:pathLst>
                <a:path w="530" h="530">
                  <a:moveTo>
                    <a:pt x="152" y="530"/>
                  </a:moveTo>
                  <a:lnTo>
                    <a:pt x="442" y="366"/>
                  </a:lnTo>
                  <a:lnTo>
                    <a:pt x="530" y="265"/>
                  </a:lnTo>
                  <a:lnTo>
                    <a:pt x="341" y="0"/>
                  </a:lnTo>
                  <a:lnTo>
                    <a:pt x="214" y="65"/>
                  </a:lnTo>
                  <a:lnTo>
                    <a:pt x="251" y="265"/>
                  </a:lnTo>
                  <a:lnTo>
                    <a:pt x="200" y="315"/>
                  </a:lnTo>
                  <a:lnTo>
                    <a:pt x="0" y="328"/>
                  </a:lnTo>
                  <a:lnTo>
                    <a:pt x="0" y="517"/>
                  </a:lnTo>
                  <a:lnTo>
                    <a:pt x="152" y="53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grpSp>
      <p:pic>
        <p:nvPicPr>
          <p:cNvPr id="70" name="Picture 69">
            <a:extLst>
              <a:ext uri="{FF2B5EF4-FFF2-40B4-BE49-F238E27FC236}">
                <a16:creationId xmlns:a16="http://schemas.microsoft.com/office/drawing/2014/main" id="{C22796BD-9CAF-4715-895F-A01BBEA63687}"/>
              </a:ext>
            </a:extLst>
          </p:cNvPr>
          <p:cNvPicPr>
            <a:picLocks noChangeAspect="1"/>
          </p:cNvPicPr>
          <p:nvPr/>
        </p:nvPicPr>
        <p:blipFill>
          <a:blip r:embed="rId2"/>
          <a:stretch>
            <a:fillRect/>
          </a:stretch>
        </p:blipFill>
        <p:spPr>
          <a:xfrm>
            <a:off x="4706753" y="1585960"/>
            <a:ext cx="2840982" cy="3810330"/>
          </a:xfrm>
          <a:prstGeom prst="rect">
            <a:avLst/>
          </a:prstGeom>
        </p:spPr>
      </p:pic>
      <p:pic>
        <p:nvPicPr>
          <p:cNvPr id="72" name="Picture 71">
            <a:extLst>
              <a:ext uri="{FF2B5EF4-FFF2-40B4-BE49-F238E27FC236}">
                <a16:creationId xmlns:a16="http://schemas.microsoft.com/office/drawing/2014/main" id="{A5EA26B4-659C-4943-A1D0-0B140044CFA4}"/>
              </a:ext>
            </a:extLst>
          </p:cNvPr>
          <p:cNvPicPr>
            <a:picLocks noChangeAspect="1"/>
          </p:cNvPicPr>
          <p:nvPr/>
        </p:nvPicPr>
        <p:blipFill>
          <a:blip r:embed="rId2"/>
          <a:stretch>
            <a:fillRect/>
          </a:stretch>
        </p:blipFill>
        <p:spPr>
          <a:xfrm>
            <a:off x="5312168" y="2151597"/>
            <a:ext cx="2840982" cy="3810330"/>
          </a:xfrm>
          <a:prstGeom prst="rect">
            <a:avLst/>
          </a:prstGeom>
        </p:spPr>
      </p:pic>
      <p:pic>
        <p:nvPicPr>
          <p:cNvPr id="73" name="Picture 72">
            <a:extLst>
              <a:ext uri="{FF2B5EF4-FFF2-40B4-BE49-F238E27FC236}">
                <a16:creationId xmlns:a16="http://schemas.microsoft.com/office/drawing/2014/main" id="{DED3A7D2-BAA5-4F92-B2C6-E3A0B59964A2}"/>
              </a:ext>
            </a:extLst>
          </p:cNvPr>
          <p:cNvPicPr>
            <a:picLocks noChangeAspect="1"/>
          </p:cNvPicPr>
          <p:nvPr/>
        </p:nvPicPr>
        <p:blipFill>
          <a:blip r:embed="rId2"/>
          <a:stretch>
            <a:fillRect/>
          </a:stretch>
        </p:blipFill>
        <p:spPr>
          <a:xfrm>
            <a:off x="6000268" y="2956337"/>
            <a:ext cx="2840982" cy="3810330"/>
          </a:xfrm>
          <a:prstGeom prst="rect">
            <a:avLst/>
          </a:prstGeom>
        </p:spPr>
      </p:pic>
    </p:spTree>
    <p:extLst>
      <p:ext uri="{BB962C8B-B14F-4D97-AF65-F5344CB8AC3E}">
        <p14:creationId xmlns:p14="http://schemas.microsoft.com/office/powerpoint/2010/main" val="5987577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4"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from="(-#ppt_w/2)" to="(#ppt_x)" calcmode="lin" valueType="num">
                                      <p:cBhvr>
                                        <p:cTn id="7" dur="600" fill="hold">
                                          <p:stCondLst>
                                            <p:cond delay="0"/>
                                          </p:stCondLst>
                                        </p:cTn>
                                        <p:tgtEl>
                                          <p:spTgt spid="2"/>
                                        </p:tgtEl>
                                        <p:attrNameLst>
                                          <p:attrName>ppt_x</p:attrName>
                                        </p:attrNameLst>
                                      </p:cBhvr>
                                    </p:anim>
                                    <p:anim from="0" to="-1.0" calcmode="lin" valueType="num">
                                      <p:cBhvr>
                                        <p:cTn id="8" dur="200" decel="50000" autoRev="1" fill="hold">
                                          <p:stCondLst>
                                            <p:cond delay="600"/>
                                          </p:stCondLst>
                                        </p:cTn>
                                        <p:tgtEl>
                                          <p:spTgt spid="2"/>
                                        </p:tgtEl>
                                        <p:attrNameLst>
                                          <p:attrName>xshear</p:attrName>
                                        </p:attrNameLst>
                                      </p:cBhvr>
                                    </p:anim>
                                    <p:animScale>
                                      <p:cBhvr>
                                        <p:cTn id="9" dur="200" decel="100000" autoRev="1" fill="hold">
                                          <p:stCondLst>
                                            <p:cond delay="600"/>
                                          </p:stCondLst>
                                        </p:cTn>
                                        <p:tgtEl>
                                          <p:spTgt spid="2"/>
                                        </p:tgtEl>
                                      </p:cBhvr>
                                      <p:from x="100000" y="100000"/>
                                      <p:to x="80000" y="100000"/>
                                    </p:animScale>
                                    <p:anim by="(#ppt_h/3+#ppt_w*0.1)" calcmode="lin" valueType="num">
                                      <p:cBhvr additive="sum">
                                        <p:cTn id="10" dur="200" decel="100000" autoRev="1" fill="hold">
                                          <p:stCondLst>
                                            <p:cond delay="600"/>
                                          </p:stCondLst>
                                        </p:cTn>
                                        <p:tgtEl>
                                          <p:spTgt spid="2"/>
                                        </p:tgtEl>
                                        <p:attrNameLst>
                                          <p:attrName>ppt_x</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Date Placeholder 4"/>
          <p:cNvSpPr>
            <a:spLocks noGrp="1"/>
          </p:cNvSpPr>
          <p:nvPr>
            <p:ph type="dt" sz="quarter" idx="10"/>
          </p:nvPr>
        </p:nvSpPr>
        <p:spPr>
          <a:xfrm>
            <a:off x="3124200" y="6248400"/>
            <a:ext cx="2895600" cy="457200"/>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FFFFFF"/>
                </a:solidFill>
                <a:effectLst>
                  <a:outerShdw blurRad="38100" dist="38100" dir="2700000" algn="tl">
                    <a:srgbClr val="010199"/>
                  </a:outerShdw>
                </a:effectLst>
                <a:uLnTx/>
                <a:uFillTx/>
                <a:latin typeface="Arial"/>
                <a:ea typeface="+mn-ea"/>
                <a:cs typeface="+mn-cs"/>
              </a:rPr>
              <a:t>SUGIYONO, FT UNY</a:t>
            </a:r>
          </a:p>
        </p:txBody>
      </p:sp>
      <p:sp>
        <p:nvSpPr>
          <p:cNvPr id="86019" name="AutoShape 4"/>
          <p:cNvSpPr>
            <a:spLocks noChangeArrowheads="1"/>
          </p:cNvSpPr>
          <p:nvPr/>
        </p:nvSpPr>
        <p:spPr bwMode="auto">
          <a:xfrm>
            <a:off x="899592" y="2678901"/>
            <a:ext cx="2343179" cy="1500198"/>
          </a:xfrm>
          <a:prstGeom prst="foldedCorner">
            <a:avLst>
              <a:gd name="adj" fmla="val 22597"/>
            </a:avLst>
          </a:prstGeom>
          <a:solidFill>
            <a:schemeClr val="bg2">
              <a:lumMod val="60000"/>
              <a:lumOff val="40000"/>
            </a:schemeClr>
          </a:solidFill>
          <a:ln w="9525">
            <a:noFill/>
            <a:round/>
            <a:headEnd/>
            <a:tailEnd/>
          </a:ln>
          <a:effectLst>
            <a:innerShdw blurRad="63500" dist="50800" dir="8100000">
              <a:prstClr val="black">
                <a:alpha val="50000"/>
              </a:prstClr>
            </a:innerShdw>
          </a:effectLst>
          <a:scene3d>
            <a:camera prst="orthographicFront">
              <a:rot lat="0" lon="0" rev="0"/>
            </a:camera>
            <a:lightRig rig="balanced" dir="t">
              <a:rot lat="0" lon="0" rev="8700000"/>
            </a:lightRig>
          </a:scene3d>
          <a:sp3d/>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a:ea typeface="+mn-ea"/>
                <a:cs typeface="Arial" charset="0"/>
              </a:rPr>
              <a:t>METODE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a:ea typeface="+mn-ea"/>
                <a:cs typeface="Arial" charset="0"/>
              </a:rPr>
              <a:t>EKSPERIMEN</a:t>
            </a:r>
          </a:p>
        </p:txBody>
      </p:sp>
      <p:sp>
        <p:nvSpPr>
          <p:cNvPr id="86020" name="AutoShape 6"/>
          <p:cNvSpPr>
            <a:spLocks noChangeArrowheads="1"/>
          </p:cNvSpPr>
          <p:nvPr/>
        </p:nvSpPr>
        <p:spPr bwMode="auto">
          <a:xfrm>
            <a:off x="4864370" y="571480"/>
            <a:ext cx="2879725" cy="1071570"/>
          </a:xfrm>
          <a:prstGeom prst="foldedCorner">
            <a:avLst>
              <a:gd name="adj" fmla="val 22597"/>
            </a:avLst>
          </a:prstGeom>
          <a:solidFill>
            <a:schemeClr val="accent5">
              <a:lumMod val="50000"/>
            </a:schemeClr>
          </a:solidFill>
          <a:ln w="9525">
            <a:noFill/>
            <a:round/>
            <a:headEnd/>
            <a:tailEnd/>
          </a:ln>
          <a:effectLst>
            <a:innerShdw blurRad="63500" dist="50800" dir="8100000">
              <a:prstClr val="black">
                <a:alpha val="50000"/>
              </a:prstClr>
            </a:innerShdw>
          </a:effectLst>
          <a:scene3d>
            <a:camera prst="orthographicFront">
              <a:rot lat="0" lon="0" rev="0"/>
            </a:camera>
            <a:lightRig rig="balanced" dir="t">
              <a:rot lat="0" lon="0" rev="8700000"/>
            </a:lightRig>
          </a:scene3d>
          <a:sp3d/>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Arial"/>
              <a:ea typeface="+mn-ea"/>
              <a:cs typeface="Arial"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a:ea typeface="+mn-ea"/>
                <a:cs typeface="Arial" charset="0"/>
              </a:rPr>
              <a:t>PRE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a:ea typeface="+mn-ea"/>
                <a:cs typeface="Arial" charset="0"/>
              </a:rPr>
              <a:t>EXPERIMENTAL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a:ea typeface="+mn-ea"/>
                <a:cs typeface="Arial" charset="0"/>
              </a:rPr>
              <a:t> </a:t>
            </a:r>
          </a:p>
        </p:txBody>
      </p:sp>
      <p:sp>
        <p:nvSpPr>
          <p:cNvPr id="86021" name="AutoShape 8"/>
          <p:cNvSpPr>
            <a:spLocks noChangeArrowheads="1"/>
          </p:cNvSpPr>
          <p:nvPr/>
        </p:nvSpPr>
        <p:spPr bwMode="auto">
          <a:xfrm>
            <a:off x="4789760" y="1916113"/>
            <a:ext cx="2951162" cy="1084259"/>
          </a:xfrm>
          <a:prstGeom prst="foldedCorner">
            <a:avLst>
              <a:gd name="adj" fmla="val 22597"/>
            </a:avLst>
          </a:prstGeom>
          <a:solidFill>
            <a:srgbClr val="7030A0"/>
          </a:solidFill>
          <a:ln w="9525">
            <a:noFill/>
            <a:round/>
            <a:headEnd/>
            <a:tailEnd/>
          </a:ln>
          <a:effectLst>
            <a:innerShdw blurRad="63500" dist="50800" dir="8100000">
              <a:prstClr val="black">
                <a:alpha val="50000"/>
              </a:prstClr>
            </a:innerShdw>
          </a:effectLst>
          <a:scene3d>
            <a:camera prst="orthographicFront">
              <a:rot lat="0" lon="0" rev="0"/>
            </a:camera>
            <a:lightRig rig="balanced" dir="t">
              <a:rot lat="0" lon="0" rev="8700000"/>
            </a:lightRig>
          </a:scene3d>
          <a:sp3d/>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Arial"/>
              <a:ea typeface="+mn-ea"/>
              <a:cs typeface="Arial"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a:ea typeface="+mn-ea"/>
                <a:cs typeface="Arial" charset="0"/>
              </a:rPr>
              <a:t> TRUE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a:ea typeface="+mn-ea"/>
                <a:cs typeface="Arial" charset="0"/>
              </a:rPr>
              <a:t>EXPERIMENTAL</a:t>
            </a:r>
          </a:p>
        </p:txBody>
      </p:sp>
      <p:sp>
        <p:nvSpPr>
          <p:cNvPr id="86022" name="AutoShape 9"/>
          <p:cNvSpPr>
            <a:spLocks noChangeArrowheads="1"/>
          </p:cNvSpPr>
          <p:nvPr/>
        </p:nvSpPr>
        <p:spPr bwMode="auto">
          <a:xfrm>
            <a:off x="4792932" y="3214686"/>
            <a:ext cx="2951162" cy="1074741"/>
          </a:xfrm>
          <a:prstGeom prst="foldedCorner">
            <a:avLst>
              <a:gd name="adj" fmla="val 22597"/>
            </a:avLst>
          </a:prstGeom>
          <a:solidFill>
            <a:schemeClr val="accent5">
              <a:lumMod val="25000"/>
            </a:schemeClr>
          </a:solidFill>
          <a:ln w="9525">
            <a:noFill/>
            <a:round/>
            <a:headEnd/>
            <a:tailEnd/>
          </a:ln>
          <a:effectLst>
            <a:innerShdw blurRad="63500" dist="50800" dir="8100000">
              <a:prstClr val="black">
                <a:alpha val="50000"/>
              </a:prstClr>
            </a:innerShdw>
          </a:effectLst>
          <a:scene3d>
            <a:camera prst="orthographicFront">
              <a:rot lat="0" lon="0" rev="0"/>
            </a:camera>
            <a:lightRig rig="balanced" dir="t">
              <a:rot lat="0" lon="0" rev="8700000"/>
            </a:lightRig>
          </a:scene3d>
          <a:sp3d/>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a:ea typeface="+mn-ea"/>
                <a:cs typeface="Arial" charset="0"/>
              </a:rPr>
              <a:t>FACTORIAL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a:ea typeface="+mn-ea"/>
                <a:cs typeface="Arial" charset="0"/>
              </a:rPr>
              <a:t>EXPERIMENTAL</a:t>
            </a:r>
          </a:p>
        </p:txBody>
      </p:sp>
      <p:sp>
        <p:nvSpPr>
          <p:cNvPr id="86023" name="AutoShape 10"/>
          <p:cNvSpPr>
            <a:spLocks noChangeArrowheads="1"/>
          </p:cNvSpPr>
          <p:nvPr/>
        </p:nvSpPr>
        <p:spPr bwMode="auto">
          <a:xfrm>
            <a:off x="4789760" y="4572009"/>
            <a:ext cx="3022600" cy="1143010"/>
          </a:xfrm>
          <a:prstGeom prst="foldedCorner">
            <a:avLst>
              <a:gd name="adj" fmla="val 22597"/>
            </a:avLst>
          </a:prstGeom>
          <a:solidFill>
            <a:srgbClr val="C00000"/>
          </a:solidFill>
          <a:ln w="9525">
            <a:noFill/>
            <a:round/>
            <a:headEnd/>
            <a:tailEnd/>
          </a:ln>
          <a:effectLst>
            <a:innerShdw blurRad="63500" dist="50800" dir="8100000">
              <a:prstClr val="black">
                <a:alpha val="50000"/>
              </a:prstClr>
            </a:innerShdw>
          </a:effectLst>
          <a:scene3d>
            <a:camera prst="orthographicFront">
              <a:rot lat="0" lon="0" rev="0"/>
            </a:camera>
            <a:lightRig rig="balanced" dir="t">
              <a:rot lat="0" lon="0" rev="8700000"/>
            </a:lightRig>
          </a:scene3d>
          <a:sp3d/>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a:ea typeface="+mn-ea"/>
                <a:cs typeface="Arial" charset="0"/>
              </a:rPr>
              <a:t>QUASI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a:ea typeface="+mn-ea"/>
                <a:cs typeface="Arial" charset="0"/>
              </a:rPr>
              <a:t>EXPERIMENTAL</a:t>
            </a:r>
          </a:p>
        </p:txBody>
      </p:sp>
      <p:sp>
        <p:nvSpPr>
          <p:cNvPr id="86024" name="AutoShape 11"/>
          <p:cNvSpPr>
            <a:spLocks noChangeArrowheads="1"/>
          </p:cNvSpPr>
          <p:nvPr/>
        </p:nvSpPr>
        <p:spPr bwMode="auto">
          <a:xfrm rot="16200000">
            <a:off x="1254099" y="2960687"/>
            <a:ext cx="5143537" cy="650873"/>
          </a:xfrm>
          <a:prstGeom prst="triangle">
            <a:avLst>
              <a:gd name="adj" fmla="val 50000"/>
            </a:avLst>
          </a:prstGeom>
          <a:solidFill>
            <a:schemeClr val="accent5">
              <a:lumMod val="50000"/>
            </a:schemeClr>
          </a:solidFill>
          <a:ln w="9525">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charset="0"/>
            </a:endParaRPr>
          </a:p>
        </p:txBody>
      </p:sp>
      <p:sp>
        <p:nvSpPr>
          <p:cNvPr id="2" name="Rectangle 1">
            <a:extLst>
              <a:ext uri="{FF2B5EF4-FFF2-40B4-BE49-F238E27FC236}">
                <a16:creationId xmlns:a16="http://schemas.microsoft.com/office/drawing/2014/main" id="{6D930DE5-AAC1-4C14-AFFE-AE1AF982B2B9}"/>
              </a:ext>
            </a:extLst>
          </p:cNvPr>
          <p:cNvSpPr/>
          <p:nvPr/>
        </p:nvSpPr>
        <p:spPr>
          <a:xfrm>
            <a:off x="4283968" y="571480"/>
            <a:ext cx="432048" cy="5143538"/>
          </a:xfrm>
          <a:prstGeom prst="rect">
            <a:avLst/>
          </a:prstGeom>
          <a:blipFill>
            <a:blip r:embed="rId2"/>
            <a:tile tx="0" ty="0" sx="100000" sy="100000" flip="none" algn="tl"/>
          </a:blip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3316928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86019"/>
                                        </p:tgtEl>
                                        <p:attrNameLst>
                                          <p:attrName>style.visibility</p:attrName>
                                        </p:attrNameLst>
                                      </p:cBhvr>
                                      <p:to>
                                        <p:strVal val="visible"/>
                                      </p:to>
                                    </p:set>
                                    <p:animEffect transition="in" filter="wipe(down)">
                                      <p:cBhvr>
                                        <p:cTn id="7" dur="580">
                                          <p:stCondLst>
                                            <p:cond delay="0"/>
                                          </p:stCondLst>
                                        </p:cTn>
                                        <p:tgtEl>
                                          <p:spTgt spid="86019"/>
                                        </p:tgtEl>
                                      </p:cBhvr>
                                    </p:animEffect>
                                    <p:anim calcmode="lin" valueType="num">
                                      <p:cBhvr>
                                        <p:cTn id="8" dur="1822" tmFilter="0,0; 0.14,0.36; 0.43,0.73; 0.71,0.91; 1.0,1.0">
                                          <p:stCondLst>
                                            <p:cond delay="0"/>
                                          </p:stCondLst>
                                        </p:cTn>
                                        <p:tgtEl>
                                          <p:spTgt spid="86019"/>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86019"/>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86019"/>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86019"/>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86019"/>
                                        </p:tgtEl>
                                        <p:attrNameLst>
                                          <p:attrName>ppt_y</p:attrName>
                                        </p:attrNameLst>
                                      </p:cBhvr>
                                      <p:tavLst>
                                        <p:tav tm="0" fmla="#ppt_y-sin(pi*$)/81">
                                          <p:val>
                                            <p:fltVal val="0"/>
                                          </p:val>
                                        </p:tav>
                                        <p:tav tm="100000">
                                          <p:val>
                                            <p:fltVal val="1"/>
                                          </p:val>
                                        </p:tav>
                                      </p:tavLst>
                                    </p:anim>
                                    <p:animScale>
                                      <p:cBhvr>
                                        <p:cTn id="13" dur="26">
                                          <p:stCondLst>
                                            <p:cond delay="650"/>
                                          </p:stCondLst>
                                        </p:cTn>
                                        <p:tgtEl>
                                          <p:spTgt spid="86019"/>
                                        </p:tgtEl>
                                      </p:cBhvr>
                                      <p:to x="100000" y="60000"/>
                                    </p:animScale>
                                    <p:animScale>
                                      <p:cBhvr>
                                        <p:cTn id="14" dur="166" decel="50000">
                                          <p:stCondLst>
                                            <p:cond delay="676"/>
                                          </p:stCondLst>
                                        </p:cTn>
                                        <p:tgtEl>
                                          <p:spTgt spid="86019"/>
                                        </p:tgtEl>
                                      </p:cBhvr>
                                      <p:to x="100000" y="100000"/>
                                    </p:animScale>
                                    <p:animScale>
                                      <p:cBhvr>
                                        <p:cTn id="15" dur="26">
                                          <p:stCondLst>
                                            <p:cond delay="1312"/>
                                          </p:stCondLst>
                                        </p:cTn>
                                        <p:tgtEl>
                                          <p:spTgt spid="86019"/>
                                        </p:tgtEl>
                                      </p:cBhvr>
                                      <p:to x="100000" y="80000"/>
                                    </p:animScale>
                                    <p:animScale>
                                      <p:cBhvr>
                                        <p:cTn id="16" dur="166" decel="50000">
                                          <p:stCondLst>
                                            <p:cond delay="1338"/>
                                          </p:stCondLst>
                                        </p:cTn>
                                        <p:tgtEl>
                                          <p:spTgt spid="86019"/>
                                        </p:tgtEl>
                                      </p:cBhvr>
                                      <p:to x="100000" y="100000"/>
                                    </p:animScale>
                                    <p:animScale>
                                      <p:cBhvr>
                                        <p:cTn id="17" dur="26">
                                          <p:stCondLst>
                                            <p:cond delay="1642"/>
                                          </p:stCondLst>
                                        </p:cTn>
                                        <p:tgtEl>
                                          <p:spTgt spid="86019"/>
                                        </p:tgtEl>
                                      </p:cBhvr>
                                      <p:to x="100000" y="90000"/>
                                    </p:animScale>
                                    <p:animScale>
                                      <p:cBhvr>
                                        <p:cTn id="18" dur="166" decel="50000">
                                          <p:stCondLst>
                                            <p:cond delay="1668"/>
                                          </p:stCondLst>
                                        </p:cTn>
                                        <p:tgtEl>
                                          <p:spTgt spid="86019"/>
                                        </p:tgtEl>
                                      </p:cBhvr>
                                      <p:to x="100000" y="100000"/>
                                    </p:animScale>
                                    <p:animScale>
                                      <p:cBhvr>
                                        <p:cTn id="19" dur="26">
                                          <p:stCondLst>
                                            <p:cond delay="1808"/>
                                          </p:stCondLst>
                                        </p:cTn>
                                        <p:tgtEl>
                                          <p:spTgt spid="86019"/>
                                        </p:tgtEl>
                                      </p:cBhvr>
                                      <p:to x="100000" y="95000"/>
                                    </p:animScale>
                                    <p:animScale>
                                      <p:cBhvr>
                                        <p:cTn id="20" dur="166" decel="50000">
                                          <p:stCondLst>
                                            <p:cond delay="1834"/>
                                          </p:stCondLst>
                                        </p:cTn>
                                        <p:tgtEl>
                                          <p:spTgt spid="86019"/>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53" presetClass="entr" presetSubtype="0" fill="hold" nodeType="clickEffect">
                                  <p:stCondLst>
                                    <p:cond delay="0"/>
                                  </p:stCondLst>
                                  <p:childTnLst>
                                    <p:set>
                                      <p:cBhvr>
                                        <p:cTn id="24" dur="1" fill="hold">
                                          <p:stCondLst>
                                            <p:cond delay="0"/>
                                          </p:stCondLst>
                                        </p:cTn>
                                        <p:tgtEl>
                                          <p:spTgt spid="86024"/>
                                        </p:tgtEl>
                                        <p:attrNameLst>
                                          <p:attrName>style.visibility</p:attrName>
                                        </p:attrNameLst>
                                      </p:cBhvr>
                                      <p:to>
                                        <p:strVal val="visible"/>
                                      </p:to>
                                    </p:set>
                                    <p:anim calcmode="lin" valueType="num">
                                      <p:cBhvr>
                                        <p:cTn id="25" dur="500" fill="hold"/>
                                        <p:tgtEl>
                                          <p:spTgt spid="86024"/>
                                        </p:tgtEl>
                                        <p:attrNameLst>
                                          <p:attrName>ppt_w</p:attrName>
                                        </p:attrNameLst>
                                      </p:cBhvr>
                                      <p:tavLst>
                                        <p:tav tm="0">
                                          <p:val>
                                            <p:fltVal val="0"/>
                                          </p:val>
                                        </p:tav>
                                        <p:tav tm="100000">
                                          <p:val>
                                            <p:strVal val="#ppt_w"/>
                                          </p:val>
                                        </p:tav>
                                      </p:tavLst>
                                    </p:anim>
                                    <p:anim calcmode="lin" valueType="num">
                                      <p:cBhvr>
                                        <p:cTn id="26" dur="500" fill="hold"/>
                                        <p:tgtEl>
                                          <p:spTgt spid="86024"/>
                                        </p:tgtEl>
                                        <p:attrNameLst>
                                          <p:attrName>ppt_h</p:attrName>
                                        </p:attrNameLst>
                                      </p:cBhvr>
                                      <p:tavLst>
                                        <p:tav tm="0">
                                          <p:val>
                                            <p:fltVal val="0"/>
                                          </p:val>
                                        </p:tav>
                                        <p:tav tm="100000">
                                          <p:val>
                                            <p:strVal val="#ppt_h"/>
                                          </p:val>
                                        </p:tav>
                                      </p:tavLst>
                                    </p:anim>
                                    <p:animEffect transition="in" filter="fade">
                                      <p:cBhvr>
                                        <p:cTn id="27" dur="500"/>
                                        <p:tgtEl>
                                          <p:spTgt spid="86024"/>
                                        </p:tgtEl>
                                      </p:cBhvr>
                                    </p:animEffect>
                                  </p:childTnLst>
                                </p:cTn>
                              </p:par>
                            </p:childTnLst>
                          </p:cTn>
                        </p:par>
                      </p:childTnLst>
                    </p:cTn>
                  </p:par>
                  <p:par>
                    <p:cTn id="28" fill="hold">
                      <p:stCondLst>
                        <p:cond delay="indefinite"/>
                      </p:stCondLst>
                      <p:childTnLst>
                        <p:par>
                          <p:cTn id="29" fill="hold">
                            <p:stCondLst>
                              <p:cond delay="0"/>
                            </p:stCondLst>
                            <p:childTnLst>
                              <p:par>
                                <p:cTn id="30" presetID="30" presetClass="entr" presetSubtype="0" fill="hold" nodeType="clickEffect">
                                  <p:stCondLst>
                                    <p:cond delay="0"/>
                                  </p:stCondLst>
                                  <p:childTnLst>
                                    <p:set>
                                      <p:cBhvr>
                                        <p:cTn id="31" dur="1" fill="hold">
                                          <p:stCondLst>
                                            <p:cond delay="0"/>
                                          </p:stCondLst>
                                        </p:cTn>
                                        <p:tgtEl>
                                          <p:spTgt spid="86020"/>
                                        </p:tgtEl>
                                        <p:attrNameLst>
                                          <p:attrName>style.visibility</p:attrName>
                                        </p:attrNameLst>
                                      </p:cBhvr>
                                      <p:to>
                                        <p:strVal val="visible"/>
                                      </p:to>
                                    </p:set>
                                    <p:animEffect transition="in" filter="fade">
                                      <p:cBhvr>
                                        <p:cTn id="32" dur="800" decel="100000"/>
                                        <p:tgtEl>
                                          <p:spTgt spid="86020"/>
                                        </p:tgtEl>
                                      </p:cBhvr>
                                    </p:animEffect>
                                    <p:anim calcmode="lin" valueType="num">
                                      <p:cBhvr>
                                        <p:cTn id="33" dur="800" decel="100000" fill="hold"/>
                                        <p:tgtEl>
                                          <p:spTgt spid="86020"/>
                                        </p:tgtEl>
                                        <p:attrNameLst>
                                          <p:attrName>style.rotation</p:attrName>
                                        </p:attrNameLst>
                                      </p:cBhvr>
                                      <p:tavLst>
                                        <p:tav tm="0">
                                          <p:val>
                                            <p:fltVal val="-90"/>
                                          </p:val>
                                        </p:tav>
                                        <p:tav tm="100000">
                                          <p:val>
                                            <p:fltVal val="0"/>
                                          </p:val>
                                        </p:tav>
                                      </p:tavLst>
                                    </p:anim>
                                    <p:anim calcmode="lin" valueType="num">
                                      <p:cBhvr>
                                        <p:cTn id="34" dur="800" decel="100000" fill="hold"/>
                                        <p:tgtEl>
                                          <p:spTgt spid="86020"/>
                                        </p:tgtEl>
                                        <p:attrNameLst>
                                          <p:attrName>ppt_x</p:attrName>
                                        </p:attrNameLst>
                                      </p:cBhvr>
                                      <p:tavLst>
                                        <p:tav tm="0">
                                          <p:val>
                                            <p:strVal val="#ppt_x+0.4"/>
                                          </p:val>
                                        </p:tav>
                                        <p:tav tm="100000">
                                          <p:val>
                                            <p:strVal val="#ppt_x-0.05"/>
                                          </p:val>
                                        </p:tav>
                                      </p:tavLst>
                                    </p:anim>
                                    <p:anim calcmode="lin" valueType="num">
                                      <p:cBhvr>
                                        <p:cTn id="35" dur="800" decel="100000" fill="hold"/>
                                        <p:tgtEl>
                                          <p:spTgt spid="86020"/>
                                        </p:tgtEl>
                                        <p:attrNameLst>
                                          <p:attrName>ppt_y</p:attrName>
                                        </p:attrNameLst>
                                      </p:cBhvr>
                                      <p:tavLst>
                                        <p:tav tm="0">
                                          <p:val>
                                            <p:strVal val="#ppt_y-0.4"/>
                                          </p:val>
                                        </p:tav>
                                        <p:tav tm="100000">
                                          <p:val>
                                            <p:strVal val="#ppt_y+0.1"/>
                                          </p:val>
                                        </p:tav>
                                      </p:tavLst>
                                    </p:anim>
                                    <p:anim calcmode="lin" valueType="num">
                                      <p:cBhvr>
                                        <p:cTn id="36" dur="200" accel="100000" fill="hold">
                                          <p:stCondLst>
                                            <p:cond delay="800"/>
                                          </p:stCondLst>
                                        </p:cTn>
                                        <p:tgtEl>
                                          <p:spTgt spid="86020"/>
                                        </p:tgtEl>
                                        <p:attrNameLst>
                                          <p:attrName>ppt_x</p:attrName>
                                        </p:attrNameLst>
                                      </p:cBhvr>
                                      <p:tavLst>
                                        <p:tav tm="0">
                                          <p:val>
                                            <p:strVal val="#ppt_x-0.05"/>
                                          </p:val>
                                        </p:tav>
                                        <p:tav tm="100000">
                                          <p:val>
                                            <p:strVal val="#ppt_x"/>
                                          </p:val>
                                        </p:tav>
                                      </p:tavLst>
                                    </p:anim>
                                    <p:anim calcmode="lin" valueType="num">
                                      <p:cBhvr>
                                        <p:cTn id="37" dur="200" accel="100000" fill="hold">
                                          <p:stCondLst>
                                            <p:cond delay="800"/>
                                          </p:stCondLst>
                                        </p:cTn>
                                        <p:tgtEl>
                                          <p:spTgt spid="86020"/>
                                        </p:tgtEl>
                                        <p:attrNameLst>
                                          <p:attrName>ppt_y</p:attrName>
                                        </p:attrNameLst>
                                      </p:cBhvr>
                                      <p:tavLst>
                                        <p:tav tm="0">
                                          <p:val>
                                            <p:strVal val="#ppt_y+0.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26" presetClass="entr" presetSubtype="0" fill="hold" nodeType="clickEffect">
                                  <p:stCondLst>
                                    <p:cond delay="0"/>
                                  </p:stCondLst>
                                  <p:childTnLst>
                                    <p:set>
                                      <p:cBhvr>
                                        <p:cTn id="41" dur="1" fill="hold">
                                          <p:stCondLst>
                                            <p:cond delay="0"/>
                                          </p:stCondLst>
                                        </p:cTn>
                                        <p:tgtEl>
                                          <p:spTgt spid="86021"/>
                                        </p:tgtEl>
                                        <p:attrNameLst>
                                          <p:attrName>style.visibility</p:attrName>
                                        </p:attrNameLst>
                                      </p:cBhvr>
                                      <p:to>
                                        <p:strVal val="visible"/>
                                      </p:to>
                                    </p:set>
                                    <p:animEffect transition="in" filter="wipe(down)">
                                      <p:cBhvr>
                                        <p:cTn id="42" dur="580">
                                          <p:stCondLst>
                                            <p:cond delay="0"/>
                                          </p:stCondLst>
                                        </p:cTn>
                                        <p:tgtEl>
                                          <p:spTgt spid="86021"/>
                                        </p:tgtEl>
                                      </p:cBhvr>
                                    </p:animEffect>
                                    <p:anim calcmode="lin" valueType="num">
                                      <p:cBhvr>
                                        <p:cTn id="43" dur="1822" tmFilter="0,0; 0.14,0.36; 0.43,0.73; 0.71,0.91; 1.0,1.0">
                                          <p:stCondLst>
                                            <p:cond delay="0"/>
                                          </p:stCondLst>
                                        </p:cTn>
                                        <p:tgtEl>
                                          <p:spTgt spid="86021"/>
                                        </p:tgtEl>
                                        <p:attrNameLst>
                                          <p:attrName>ppt_x</p:attrName>
                                        </p:attrNameLst>
                                      </p:cBhvr>
                                      <p:tavLst>
                                        <p:tav tm="0">
                                          <p:val>
                                            <p:strVal val="#ppt_x-0.25"/>
                                          </p:val>
                                        </p:tav>
                                        <p:tav tm="100000">
                                          <p:val>
                                            <p:strVal val="#ppt_x"/>
                                          </p:val>
                                        </p:tav>
                                      </p:tavLst>
                                    </p:anim>
                                    <p:anim calcmode="lin" valueType="num">
                                      <p:cBhvr>
                                        <p:cTn id="44" dur="664" tmFilter="0.0,0.0; 0.25,0.07; 0.50,0.2; 0.75,0.467; 1.0,1.0">
                                          <p:stCondLst>
                                            <p:cond delay="0"/>
                                          </p:stCondLst>
                                        </p:cTn>
                                        <p:tgtEl>
                                          <p:spTgt spid="86021"/>
                                        </p:tgtEl>
                                        <p:attrNameLst>
                                          <p:attrName>ppt_y</p:attrName>
                                        </p:attrNameLst>
                                      </p:cBhvr>
                                      <p:tavLst>
                                        <p:tav tm="0" fmla="#ppt_y-sin(pi*$)/3">
                                          <p:val>
                                            <p:fltVal val="0.5"/>
                                          </p:val>
                                        </p:tav>
                                        <p:tav tm="100000">
                                          <p:val>
                                            <p:fltVal val="1"/>
                                          </p:val>
                                        </p:tav>
                                      </p:tavLst>
                                    </p:anim>
                                    <p:anim calcmode="lin" valueType="num">
                                      <p:cBhvr>
                                        <p:cTn id="45" dur="664" tmFilter="0, 0; 0.125,0.2665; 0.25,0.4; 0.375,0.465; 0.5,0.5;  0.625,0.535; 0.75,0.6; 0.875,0.7335; 1,1">
                                          <p:stCondLst>
                                            <p:cond delay="664"/>
                                          </p:stCondLst>
                                        </p:cTn>
                                        <p:tgtEl>
                                          <p:spTgt spid="86021"/>
                                        </p:tgtEl>
                                        <p:attrNameLst>
                                          <p:attrName>ppt_y</p:attrName>
                                        </p:attrNameLst>
                                      </p:cBhvr>
                                      <p:tavLst>
                                        <p:tav tm="0" fmla="#ppt_y-sin(pi*$)/9">
                                          <p:val>
                                            <p:fltVal val="0"/>
                                          </p:val>
                                        </p:tav>
                                        <p:tav tm="100000">
                                          <p:val>
                                            <p:fltVal val="1"/>
                                          </p:val>
                                        </p:tav>
                                      </p:tavLst>
                                    </p:anim>
                                    <p:anim calcmode="lin" valueType="num">
                                      <p:cBhvr>
                                        <p:cTn id="46" dur="332" tmFilter="0, 0; 0.125,0.2665; 0.25,0.4; 0.375,0.465; 0.5,0.5;  0.625,0.535; 0.75,0.6; 0.875,0.7335; 1,1">
                                          <p:stCondLst>
                                            <p:cond delay="1324"/>
                                          </p:stCondLst>
                                        </p:cTn>
                                        <p:tgtEl>
                                          <p:spTgt spid="86021"/>
                                        </p:tgtEl>
                                        <p:attrNameLst>
                                          <p:attrName>ppt_y</p:attrName>
                                        </p:attrNameLst>
                                      </p:cBhvr>
                                      <p:tavLst>
                                        <p:tav tm="0" fmla="#ppt_y-sin(pi*$)/27">
                                          <p:val>
                                            <p:fltVal val="0"/>
                                          </p:val>
                                        </p:tav>
                                        <p:tav tm="100000">
                                          <p:val>
                                            <p:fltVal val="1"/>
                                          </p:val>
                                        </p:tav>
                                      </p:tavLst>
                                    </p:anim>
                                    <p:anim calcmode="lin" valueType="num">
                                      <p:cBhvr>
                                        <p:cTn id="47" dur="164" tmFilter="0, 0; 0.125,0.2665; 0.25,0.4; 0.375,0.465; 0.5,0.5;  0.625,0.535; 0.75,0.6; 0.875,0.7335; 1,1">
                                          <p:stCondLst>
                                            <p:cond delay="1656"/>
                                          </p:stCondLst>
                                        </p:cTn>
                                        <p:tgtEl>
                                          <p:spTgt spid="86021"/>
                                        </p:tgtEl>
                                        <p:attrNameLst>
                                          <p:attrName>ppt_y</p:attrName>
                                        </p:attrNameLst>
                                      </p:cBhvr>
                                      <p:tavLst>
                                        <p:tav tm="0" fmla="#ppt_y-sin(pi*$)/81">
                                          <p:val>
                                            <p:fltVal val="0"/>
                                          </p:val>
                                        </p:tav>
                                        <p:tav tm="100000">
                                          <p:val>
                                            <p:fltVal val="1"/>
                                          </p:val>
                                        </p:tav>
                                      </p:tavLst>
                                    </p:anim>
                                    <p:animScale>
                                      <p:cBhvr>
                                        <p:cTn id="48" dur="26">
                                          <p:stCondLst>
                                            <p:cond delay="650"/>
                                          </p:stCondLst>
                                        </p:cTn>
                                        <p:tgtEl>
                                          <p:spTgt spid="86021"/>
                                        </p:tgtEl>
                                      </p:cBhvr>
                                      <p:to x="100000" y="60000"/>
                                    </p:animScale>
                                    <p:animScale>
                                      <p:cBhvr>
                                        <p:cTn id="49" dur="166" decel="50000">
                                          <p:stCondLst>
                                            <p:cond delay="676"/>
                                          </p:stCondLst>
                                        </p:cTn>
                                        <p:tgtEl>
                                          <p:spTgt spid="86021"/>
                                        </p:tgtEl>
                                      </p:cBhvr>
                                      <p:to x="100000" y="100000"/>
                                    </p:animScale>
                                    <p:animScale>
                                      <p:cBhvr>
                                        <p:cTn id="50" dur="26">
                                          <p:stCondLst>
                                            <p:cond delay="1312"/>
                                          </p:stCondLst>
                                        </p:cTn>
                                        <p:tgtEl>
                                          <p:spTgt spid="86021"/>
                                        </p:tgtEl>
                                      </p:cBhvr>
                                      <p:to x="100000" y="80000"/>
                                    </p:animScale>
                                    <p:animScale>
                                      <p:cBhvr>
                                        <p:cTn id="51" dur="166" decel="50000">
                                          <p:stCondLst>
                                            <p:cond delay="1338"/>
                                          </p:stCondLst>
                                        </p:cTn>
                                        <p:tgtEl>
                                          <p:spTgt spid="86021"/>
                                        </p:tgtEl>
                                      </p:cBhvr>
                                      <p:to x="100000" y="100000"/>
                                    </p:animScale>
                                    <p:animScale>
                                      <p:cBhvr>
                                        <p:cTn id="52" dur="26">
                                          <p:stCondLst>
                                            <p:cond delay="1642"/>
                                          </p:stCondLst>
                                        </p:cTn>
                                        <p:tgtEl>
                                          <p:spTgt spid="86021"/>
                                        </p:tgtEl>
                                      </p:cBhvr>
                                      <p:to x="100000" y="90000"/>
                                    </p:animScale>
                                    <p:animScale>
                                      <p:cBhvr>
                                        <p:cTn id="53" dur="166" decel="50000">
                                          <p:stCondLst>
                                            <p:cond delay="1668"/>
                                          </p:stCondLst>
                                        </p:cTn>
                                        <p:tgtEl>
                                          <p:spTgt spid="86021"/>
                                        </p:tgtEl>
                                      </p:cBhvr>
                                      <p:to x="100000" y="100000"/>
                                    </p:animScale>
                                    <p:animScale>
                                      <p:cBhvr>
                                        <p:cTn id="54" dur="26">
                                          <p:stCondLst>
                                            <p:cond delay="1808"/>
                                          </p:stCondLst>
                                        </p:cTn>
                                        <p:tgtEl>
                                          <p:spTgt spid="86021"/>
                                        </p:tgtEl>
                                      </p:cBhvr>
                                      <p:to x="100000" y="95000"/>
                                    </p:animScale>
                                    <p:animScale>
                                      <p:cBhvr>
                                        <p:cTn id="55" dur="166" decel="50000">
                                          <p:stCondLst>
                                            <p:cond delay="1834"/>
                                          </p:stCondLst>
                                        </p:cTn>
                                        <p:tgtEl>
                                          <p:spTgt spid="86021"/>
                                        </p:tgtEl>
                                      </p:cBhvr>
                                      <p:to x="100000" y="100000"/>
                                    </p:animScale>
                                  </p:childTnLst>
                                </p:cTn>
                              </p:par>
                            </p:childTnLst>
                          </p:cTn>
                        </p:par>
                      </p:childTnLst>
                    </p:cTn>
                  </p:par>
                  <p:par>
                    <p:cTn id="56" fill="hold">
                      <p:stCondLst>
                        <p:cond delay="indefinite"/>
                      </p:stCondLst>
                      <p:childTnLst>
                        <p:par>
                          <p:cTn id="57" fill="hold">
                            <p:stCondLst>
                              <p:cond delay="0"/>
                            </p:stCondLst>
                            <p:childTnLst>
                              <p:par>
                                <p:cTn id="58" presetID="30" presetClass="entr" presetSubtype="0" fill="hold" nodeType="clickEffect">
                                  <p:stCondLst>
                                    <p:cond delay="0"/>
                                  </p:stCondLst>
                                  <p:childTnLst>
                                    <p:set>
                                      <p:cBhvr>
                                        <p:cTn id="59" dur="1" fill="hold">
                                          <p:stCondLst>
                                            <p:cond delay="0"/>
                                          </p:stCondLst>
                                        </p:cTn>
                                        <p:tgtEl>
                                          <p:spTgt spid="86022"/>
                                        </p:tgtEl>
                                        <p:attrNameLst>
                                          <p:attrName>style.visibility</p:attrName>
                                        </p:attrNameLst>
                                      </p:cBhvr>
                                      <p:to>
                                        <p:strVal val="visible"/>
                                      </p:to>
                                    </p:set>
                                    <p:animEffect transition="in" filter="fade">
                                      <p:cBhvr>
                                        <p:cTn id="60" dur="800" decel="100000"/>
                                        <p:tgtEl>
                                          <p:spTgt spid="86022"/>
                                        </p:tgtEl>
                                      </p:cBhvr>
                                    </p:animEffect>
                                    <p:anim calcmode="lin" valueType="num">
                                      <p:cBhvr>
                                        <p:cTn id="61" dur="800" decel="100000" fill="hold"/>
                                        <p:tgtEl>
                                          <p:spTgt spid="86022"/>
                                        </p:tgtEl>
                                        <p:attrNameLst>
                                          <p:attrName>style.rotation</p:attrName>
                                        </p:attrNameLst>
                                      </p:cBhvr>
                                      <p:tavLst>
                                        <p:tav tm="0">
                                          <p:val>
                                            <p:fltVal val="-90"/>
                                          </p:val>
                                        </p:tav>
                                        <p:tav tm="100000">
                                          <p:val>
                                            <p:fltVal val="0"/>
                                          </p:val>
                                        </p:tav>
                                      </p:tavLst>
                                    </p:anim>
                                    <p:anim calcmode="lin" valueType="num">
                                      <p:cBhvr>
                                        <p:cTn id="62" dur="800" decel="100000" fill="hold"/>
                                        <p:tgtEl>
                                          <p:spTgt spid="86022"/>
                                        </p:tgtEl>
                                        <p:attrNameLst>
                                          <p:attrName>ppt_x</p:attrName>
                                        </p:attrNameLst>
                                      </p:cBhvr>
                                      <p:tavLst>
                                        <p:tav tm="0">
                                          <p:val>
                                            <p:strVal val="#ppt_x+0.4"/>
                                          </p:val>
                                        </p:tav>
                                        <p:tav tm="100000">
                                          <p:val>
                                            <p:strVal val="#ppt_x-0.05"/>
                                          </p:val>
                                        </p:tav>
                                      </p:tavLst>
                                    </p:anim>
                                    <p:anim calcmode="lin" valueType="num">
                                      <p:cBhvr>
                                        <p:cTn id="63" dur="800" decel="100000" fill="hold"/>
                                        <p:tgtEl>
                                          <p:spTgt spid="86022"/>
                                        </p:tgtEl>
                                        <p:attrNameLst>
                                          <p:attrName>ppt_y</p:attrName>
                                        </p:attrNameLst>
                                      </p:cBhvr>
                                      <p:tavLst>
                                        <p:tav tm="0">
                                          <p:val>
                                            <p:strVal val="#ppt_y-0.4"/>
                                          </p:val>
                                        </p:tav>
                                        <p:tav tm="100000">
                                          <p:val>
                                            <p:strVal val="#ppt_y+0.1"/>
                                          </p:val>
                                        </p:tav>
                                      </p:tavLst>
                                    </p:anim>
                                    <p:anim calcmode="lin" valueType="num">
                                      <p:cBhvr>
                                        <p:cTn id="64" dur="200" accel="100000" fill="hold">
                                          <p:stCondLst>
                                            <p:cond delay="800"/>
                                          </p:stCondLst>
                                        </p:cTn>
                                        <p:tgtEl>
                                          <p:spTgt spid="86022"/>
                                        </p:tgtEl>
                                        <p:attrNameLst>
                                          <p:attrName>ppt_x</p:attrName>
                                        </p:attrNameLst>
                                      </p:cBhvr>
                                      <p:tavLst>
                                        <p:tav tm="0">
                                          <p:val>
                                            <p:strVal val="#ppt_x-0.05"/>
                                          </p:val>
                                        </p:tav>
                                        <p:tav tm="100000">
                                          <p:val>
                                            <p:strVal val="#ppt_x"/>
                                          </p:val>
                                        </p:tav>
                                      </p:tavLst>
                                    </p:anim>
                                    <p:anim calcmode="lin" valueType="num">
                                      <p:cBhvr>
                                        <p:cTn id="65" dur="200" accel="100000" fill="hold">
                                          <p:stCondLst>
                                            <p:cond delay="800"/>
                                          </p:stCondLst>
                                        </p:cTn>
                                        <p:tgtEl>
                                          <p:spTgt spid="86022"/>
                                        </p:tgtEl>
                                        <p:attrNameLst>
                                          <p:attrName>ppt_y</p:attrName>
                                        </p:attrNameLst>
                                      </p:cBhvr>
                                      <p:tavLst>
                                        <p:tav tm="0">
                                          <p:val>
                                            <p:strVal val="#ppt_y+0.1"/>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30" presetClass="entr" presetSubtype="0" fill="hold" nodeType="clickEffect">
                                  <p:stCondLst>
                                    <p:cond delay="0"/>
                                  </p:stCondLst>
                                  <p:childTnLst>
                                    <p:set>
                                      <p:cBhvr>
                                        <p:cTn id="69" dur="1" fill="hold">
                                          <p:stCondLst>
                                            <p:cond delay="0"/>
                                          </p:stCondLst>
                                        </p:cTn>
                                        <p:tgtEl>
                                          <p:spTgt spid="86023"/>
                                        </p:tgtEl>
                                        <p:attrNameLst>
                                          <p:attrName>style.visibility</p:attrName>
                                        </p:attrNameLst>
                                      </p:cBhvr>
                                      <p:to>
                                        <p:strVal val="visible"/>
                                      </p:to>
                                    </p:set>
                                    <p:animEffect transition="in" filter="fade">
                                      <p:cBhvr>
                                        <p:cTn id="70" dur="800" decel="100000"/>
                                        <p:tgtEl>
                                          <p:spTgt spid="86023"/>
                                        </p:tgtEl>
                                      </p:cBhvr>
                                    </p:animEffect>
                                    <p:anim calcmode="lin" valueType="num">
                                      <p:cBhvr>
                                        <p:cTn id="71" dur="800" decel="100000" fill="hold"/>
                                        <p:tgtEl>
                                          <p:spTgt spid="86023"/>
                                        </p:tgtEl>
                                        <p:attrNameLst>
                                          <p:attrName>style.rotation</p:attrName>
                                        </p:attrNameLst>
                                      </p:cBhvr>
                                      <p:tavLst>
                                        <p:tav tm="0">
                                          <p:val>
                                            <p:fltVal val="-90"/>
                                          </p:val>
                                        </p:tav>
                                        <p:tav tm="100000">
                                          <p:val>
                                            <p:fltVal val="0"/>
                                          </p:val>
                                        </p:tav>
                                      </p:tavLst>
                                    </p:anim>
                                    <p:anim calcmode="lin" valueType="num">
                                      <p:cBhvr>
                                        <p:cTn id="72" dur="800" decel="100000" fill="hold"/>
                                        <p:tgtEl>
                                          <p:spTgt spid="86023"/>
                                        </p:tgtEl>
                                        <p:attrNameLst>
                                          <p:attrName>ppt_x</p:attrName>
                                        </p:attrNameLst>
                                      </p:cBhvr>
                                      <p:tavLst>
                                        <p:tav tm="0">
                                          <p:val>
                                            <p:strVal val="#ppt_x+0.4"/>
                                          </p:val>
                                        </p:tav>
                                        <p:tav tm="100000">
                                          <p:val>
                                            <p:strVal val="#ppt_x-0.05"/>
                                          </p:val>
                                        </p:tav>
                                      </p:tavLst>
                                    </p:anim>
                                    <p:anim calcmode="lin" valueType="num">
                                      <p:cBhvr>
                                        <p:cTn id="73" dur="800" decel="100000" fill="hold"/>
                                        <p:tgtEl>
                                          <p:spTgt spid="86023"/>
                                        </p:tgtEl>
                                        <p:attrNameLst>
                                          <p:attrName>ppt_y</p:attrName>
                                        </p:attrNameLst>
                                      </p:cBhvr>
                                      <p:tavLst>
                                        <p:tav tm="0">
                                          <p:val>
                                            <p:strVal val="#ppt_y-0.4"/>
                                          </p:val>
                                        </p:tav>
                                        <p:tav tm="100000">
                                          <p:val>
                                            <p:strVal val="#ppt_y+0.1"/>
                                          </p:val>
                                        </p:tav>
                                      </p:tavLst>
                                    </p:anim>
                                    <p:anim calcmode="lin" valueType="num">
                                      <p:cBhvr>
                                        <p:cTn id="74" dur="200" accel="100000" fill="hold">
                                          <p:stCondLst>
                                            <p:cond delay="800"/>
                                          </p:stCondLst>
                                        </p:cTn>
                                        <p:tgtEl>
                                          <p:spTgt spid="86023"/>
                                        </p:tgtEl>
                                        <p:attrNameLst>
                                          <p:attrName>ppt_x</p:attrName>
                                        </p:attrNameLst>
                                      </p:cBhvr>
                                      <p:tavLst>
                                        <p:tav tm="0">
                                          <p:val>
                                            <p:strVal val="#ppt_x-0.05"/>
                                          </p:val>
                                        </p:tav>
                                        <p:tav tm="100000">
                                          <p:val>
                                            <p:strVal val="#ppt_x"/>
                                          </p:val>
                                        </p:tav>
                                      </p:tavLst>
                                    </p:anim>
                                    <p:anim calcmode="lin" valueType="num">
                                      <p:cBhvr>
                                        <p:cTn id="75" dur="200" accel="100000" fill="hold">
                                          <p:stCondLst>
                                            <p:cond delay="800"/>
                                          </p:stCondLst>
                                        </p:cTn>
                                        <p:tgtEl>
                                          <p:spTgt spid="86023"/>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4"/>
          <p:cNvGrpSpPr>
            <a:grpSpLocks/>
          </p:cNvGrpSpPr>
          <p:nvPr/>
        </p:nvGrpSpPr>
        <p:grpSpPr bwMode="auto">
          <a:xfrm>
            <a:off x="827090" y="2708347"/>
            <a:ext cx="1152525" cy="1008063"/>
            <a:chOff x="2073" y="2417"/>
            <a:chExt cx="1902" cy="1501"/>
          </a:xfrm>
        </p:grpSpPr>
        <p:sp>
          <p:nvSpPr>
            <p:cNvPr id="78596" name="Freeform 5"/>
            <p:cNvSpPr>
              <a:spLocks/>
            </p:cNvSpPr>
            <p:nvPr/>
          </p:nvSpPr>
          <p:spPr bwMode="auto">
            <a:xfrm>
              <a:off x="2537" y="3703"/>
              <a:ext cx="828" cy="215"/>
            </a:xfrm>
            <a:custGeom>
              <a:avLst/>
              <a:gdLst>
                <a:gd name="T0" fmla="*/ 0 w 6619"/>
                <a:gd name="T1" fmla="*/ 0 h 1728"/>
                <a:gd name="T2" fmla="*/ 0 w 6619"/>
                <a:gd name="T3" fmla="*/ 0 h 1728"/>
                <a:gd name="T4" fmla="*/ 0 w 6619"/>
                <a:gd name="T5" fmla="*/ 0 h 1728"/>
                <a:gd name="T6" fmla="*/ 0 w 6619"/>
                <a:gd name="T7" fmla="*/ 0 h 1728"/>
                <a:gd name="T8" fmla="*/ 0 w 6619"/>
                <a:gd name="T9" fmla="*/ 0 h 1728"/>
                <a:gd name="T10" fmla="*/ 0 60000 65536"/>
                <a:gd name="T11" fmla="*/ 0 60000 65536"/>
                <a:gd name="T12" fmla="*/ 0 60000 65536"/>
                <a:gd name="T13" fmla="*/ 0 60000 65536"/>
                <a:gd name="T14" fmla="*/ 0 60000 65536"/>
                <a:gd name="T15" fmla="*/ 0 w 6619"/>
                <a:gd name="T16" fmla="*/ 0 h 1728"/>
                <a:gd name="T17" fmla="*/ 6619 w 6619"/>
                <a:gd name="T18" fmla="*/ 1728 h 1728"/>
              </a:gdLst>
              <a:ahLst/>
              <a:cxnLst>
                <a:cxn ang="T10">
                  <a:pos x="T0" y="T1"/>
                </a:cxn>
                <a:cxn ang="T11">
                  <a:pos x="T2" y="T3"/>
                </a:cxn>
                <a:cxn ang="T12">
                  <a:pos x="T4" y="T5"/>
                </a:cxn>
                <a:cxn ang="T13">
                  <a:pos x="T6" y="T7"/>
                </a:cxn>
                <a:cxn ang="T14">
                  <a:pos x="T8" y="T9"/>
                </a:cxn>
              </a:cxnLst>
              <a:rect l="T15" t="T16" r="T17" b="T18"/>
              <a:pathLst>
                <a:path w="6619" h="1728">
                  <a:moveTo>
                    <a:pt x="6619" y="1083"/>
                  </a:moveTo>
                  <a:lnTo>
                    <a:pt x="2248" y="1728"/>
                  </a:lnTo>
                  <a:lnTo>
                    <a:pt x="0" y="463"/>
                  </a:lnTo>
                  <a:lnTo>
                    <a:pt x="3828" y="0"/>
                  </a:lnTo>
                  <a:lnTo>
                    <a:pt x="6619" y="108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97" name="Freeform 6"/>
            <p:cNvSpPr>
              <a:spLocks/>
            </p:cNvSpPr>
            <p:nvPr/>
          </p:nvSpPr>
          <p:spPr bwMode="auto">
            <a:xfrm>
              <a:off x="2754" y="3708"/>
              <a:ext cx="29" cy="35"/>
            </a:xfrm>
            <a:custGeom>
              <a:avLst/>
              <a:gdLst>
                <a:gd name="T0" fmla="*/ 0 w 227"/>
                <a:gd name="T1" fmla="*/ 0 h 293"/>
                <a:gd name="T2" fmla="*/ 0 w 227"/>
                <a:gd name="T3" fmla="*/ 0 h 293"/>
                <a:gd name="T4" fmla="*/ 0 w 227"/>
                <a:gd name="T5" fmla="*/ 0 h 293"/>
                <a:gd name="T6" fmla="*/ 0 w 227"/>
                <a:gd name="T7" fmla="*/ 0 h 293"/>
                <a:gd name="T8" fmla="*/ 0 w 227"/>
                <a:gd name="T9" fmla="*/ 0 h 293"/>
                <a:gd name="T10" fmla="*/ 0 60000 65536"/>
                <a:gd name="T11" fmla="*/ 0 60000 65536"/>
                <a:gd name="T12" fmla="*/ 0 60000 65536"/>
                <a:gd name="T13" fmla="*/ 0 60000 65536"/>
                <a:gd name="T14" fmla="*/ 0 60000 65536"/>
                <a:gd name="T15" fmla="*/ 0 w 227"/>
                <a:gd name="T16" fmla="*/ 0 h 293"/>
                <a:gd name="T17" fmla="*/ 227 w 227"/>
                <a:gd name="T18" fmla="*/ 293 h 293"/>
              </a:gdLst>
              <a:ahLst/>
              <a:cxnLst>
                <a:cxn ang="T10">
                  <a:pos x="T0" y="T1"/>
                </a:cxn>
                <a:cxn ang="T11">
                  <a:pos x="T2" y="T3"/>
                </a:cxn>
                <a:cxn ang="T12">
                  <a:pos x="T4" y="T5"/>
                </a:cxn>
                <a:cxn ang="T13">
                  <a:pos x="T6" y="T7"/>
                </a:cxn>
                <a:cxn ang="T14">
                  <a:pos x="T8" y="T9"/>
                </a:cxn>
              </a:cxnLst>
              <a:rect l="T15" t="T16" r="T17" b="T18"/>
              <a:pathLst>
                <a:path w="227" h="293">
                  <a:moveTo>
                    <a:pt x="108" y="0"/>
                  </a:moveTo>
                  <a:lnTo>
                    <a:pt x="227" y="293"/>
                  </a:lnTo>
                  <a:lnTo>
                    <a:pt x="53" y="133"/>
                  </a:lnTo>
                  <a:lnTo>
                    <a:pt x="0" y="65"/>
                  </a:lnTo>
                  <a:lnTo>
                    <a:pt x="108" y="0"/>
                  </a:lnTo>
                  <a:close/>
                </a:path>
              </a:pathLst>
            </a:custGeom>
            <a:solidFill>
              <a:srgbClr val="5151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98" name="Freeform 7"/>
            <p:cNvSpPr>
              <a:spLocks/>
            </p:cNvSpPr>
            <p:nvPr/>
          </p:nvSpPr>
          <p:spPr bwMode="auto">
            <a:xfrm>
              <a:off x="2083" y="2878"/>
              <a:ext cx="1606" cy="830"/>
            </a:xfrm>
            <a:custGeom>
              <a:avLst/>
              <a:gdLst>
                <a:gd name="T0" fmla="*/ 0 w 12853"/>
                <a:gd name="T1" fmla="*/ 0 h 6633"/>
                <a:gd name="T2" fmla="*/ 0 w 12853"/>
                <a:gd name="T3" fmla="*/ 0 h 6633"/>
                <a:gd name="T4" fmla="*/ 0 w 12853"/>
                <a:gd name="T5" fmla="*/ 0 h 6633"/>
                <a:gd name="T6" fmla="*/ 0 w 12853"/>
                <a:gd name="T7" fmla="*/ 0 h 6633"/>
                <a:gd name="T8" fmla="*/ 0 w 12853"/>
                <a:gd name="T9" fmla="*/ 0 h 6633"/>
                <a:gd name="T10" fmla="*/ 0 w 12853"/>
                <a:gd name="T11" fmla="*/ 0 h 6633"/>
                <a:gd name="T12" fmla="*/ 0 w 12853"/>
                <a:gd name="T13" fmla="*/ 0 h 6633"/>
                <a:gd name="T14" fmla="*/ 0 w 12853"/>
                <a:gd name="T15" fmla="*/ 0 h 6633"/>
                <a:gd name="T16" fmla="*/ 0 w 12853"/>
                <a:gd name="T17" fmla="*/ 0 h 6633"/>
                <a:gd name="T18" fmla="*/ 0 w 12853"/>
                <a:gd name="T19" fmla="*/ 0 h 6633"/>
                <a:gd name="T20" fmla="*/ 0 w 12853"/>
                <a:gd name="T21" fmla="*/ 0 h 6633"/>
                <a:gd name="T22" fmla="*/ 0 w 12853"/>
                <a:gd name="T23" fmla="*/ 0 h 6633"/>
                <a:gd name="T24" fmla="*/ 0 w 12853"/>
                <a:gd name="T25" fmla="*/ 0 h 6633"/>
                <a:gd name="T26" fmla="*/ 0 w 12853"/>
                <a:gd name="T27" fmla="*/ 0 h 6633"/>
                <a:gd name="T28" fmla="*/ 0 w 12853"/>
                <a:gd name="T29" fmla="*/ 0 h 6633"/>
                <a:gd name="T30" fmla="*/ 0 w 12853"/>
                <a:gd name="T31" fmla="*/ 0 h 6633"/>
                <a:gd name="T32" fmla="*/ 0 w 12853"/>
                <a:gd name="T33" fmla="*/ 0 h 6633"/>
                <a:gd name="T34" fmla="*/ 0 w 12853"/>
                <a:gd name="T35" fmla="*/ 0 h 6633"/>
                <a:gd name="T36" fmla="*/ 0 w 12853"/>
                <a:gd name="T37" fmla="*/ 0 h 6633"/>
                <a:gd name="T38" fmla="*/ 0 w 12853"/>
                <a:gd name="T39" fmla="*/ 0 h 6633"/>
                <a:gd name="T40" fmla="*/ 0 w 12853"/>
                <a:gd name="T41" fmla="*/ 0 h 6633"/>
                <a:gd name="T42" fmla="*/ 0 w 12853"/>
                <a:gd name="T43" fmla="*/ 0 h 6633"/>
                <a:gd name="T44" fmla="*/ 0 w 12853"/>
                <a:gd name="T45" fmla="*/ 0 h 6633"/>
                <a:gd name="T46" fmla="*/ 0 w 12853"/>
                <a:gd name="T47" fmla="*/ 0 h 6633"/>
                <a:gd name="T48" fmla="*/ 0 w 12853"/>
                <a:gd name="T49" fmla="*/ 0 h 6633"/>
                <a:gd name="T50" fmla="*/ 0 w 12853"/>
                <a:gd name="T51" fmla="*/ 0 h 6633"/>
                <a:gd name="T52" fmla="*/ 0 w 12853"/>
                <a:gd name="T53" fmla="*/ 0 h 6633"/>
                <a:gd name="T54" fmla="*/ 0 w 12853"/>
                <a:gd name="T55" fmla="*/ 0 h 6633"/>
                <a:gd name="T56" fmla="*/ 0 w 12853"/>
                <a:gd name="T57" fmla="*/ 0 h 6633"/>
                <a:gd name="T58" fmla="*/ 0 w 12853"/>
                <a:gd name="T59" fmla="*/ 0 h 6633"/>
                <a:gd name="T60" fmla="*/ 0 w 12853"/>
                <a:gd name="T61" fmla="*/ 0 h 6633"/>
                <a:gd name="T62" fmla="*/ 0 w 12853"/>
                <a:gd name="T63" fmla="*/ 0 h 6633"/>
                <a:gd name="T64" fmla="*/ 0 w 12853"/>
                <a:gd name="T65" fmla="*/ 0 h 6633"/>
                <a:gd name="T66" fmla="*/ 0 w 12853"/>
                <a:gd name="T67" fmla="*/ 0 h 6633"/>
                <a:gd name="T68" fmla="*/ 0 w 12853"/>
                <a:gd name="T69" fmla="*/ 0 h 6633"/>
                <a:gd name="T70" fmla="*/ 0 w 12853"/>
                <a:gd name="T71" fmla="*/ 0 h 6633"/>
                <a:gd name="T72" fmla="*/ 0 w 12853"/>
                <a:gd name="T73" fmla="*/ 0 h 6633"/>
                <a:gd name="T74" fmla="*/ 0 w 12853"/>
                <a:gd name="T75" fmla="*/ 0 h 6633"/>
                <a:gd name="T76" fmla="*/ 0 w 12853"/>
                <a:gd name="T77" fmla="*/ 0 h 6633"/>
                <a:gd name="T78" fmla="*/ 0 w 12853"/>
                <a:gd name="T79" fmla="*/ 0 h 6633"/>
                <a:gd name="T80" fmla="*/ 0 w 12853"/>
                <a:gd name="T81" fmla="*/ 0 h 6633"/>
                <a:gd name="T82" fmla="*/ 0 w 12853"/>
                <a:gd name="T83" fmla="*/ 0 h 6633"/>
                <a:gd name="T84" fmla="*/ 0 w 12853"/>
                <a:gd name="T85" fmla="*/ 0 h 6633"/>
                <a:gd name="T86" fmla="*/ 0 w 12853"/>
                <a:gd name="T87" fmla="*/ 0 h 66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853"/>
                <a:gd name="T133" fmla="*/ 0 h 6633"/>
                <a:gd name="T134" fmla="*/ 12853 w 12853"/>
                <a:gd name="T135" fmla="*/ 6633 h 66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853" h="6633">
                  <a:moveTo>
                    <a:pt x="929" y="6532"/>
                  </a:moveTo>
                  <a:lnTo>
                    <a:pt x="1058" y="6454"/>
                  </a:lnTo>
                  <a:lnTo>
                    <a:pt x="1136" y="6297"/>
                  </a:lnTo>
                  <a:lnTo>
                    <a:pt x="2353" y="5963"/>
                  </a:lnTo>
                  <a:lnTo>
                    <a:pt x="2688" y="5138"/>
                  </a:lnTo>
                  <a:lnTo>
                    <a:pt x="4214" y="4078"/>
                  </a:lnTo>
                  <a:lnTo>
                    <a:pt x="4809" y="5164"/>
                  </a:lnTo>
                  <a:lnTo>
                    <a:pt x="5535" y="6324"/>
                  </a:lnTo>
                  <a:lnTo>
                    <a:pt x="11248" y="6324"/>
                  </a:lnTo>
                  <a:lnTo>
                    <a:pt x="12233" y="6633"/>
                  </a:lnTo>
                  <a:lnTo>
                    <a:pt x="12543" y="6532"/>
                  </a:lnTo>
                  <a:lnTo>
                    <a:pt x="12853" y="5396"/>
                  </a:lnTo>
                  <a:lnTo>
                    <a:pt x="12648" y="4546"/>
                  </a:lnTo>
                  <a:lnTo>
                    <a:pt x="12233" y="3847"/>
                  </a:lnTo>
                  <a:lnTo>
                    <a:pt x="12106" y="3486"/>
                  </a:lnTo>
                  <a:lnTo>
                    <a:pt x="11845" y="2762"/>
                  </a:lnTo>
                  <a:lnTo>
                    <a:pt x="11820" y="2376"/>
                  </a:lnTo>
                  <a:lnTo>
                    <a:pt x="11820" y="1420"/>
                  </a:lnTo>
                  <a:lnTo>
                    <a:pt x="11767" y="1265"/>
                  </a:lnTo>
                  <a:lnTo>
                    <a:pt x="11510" y="1111"/>
                  </a:lnTo>
                  <a:lnTo>
                    <a:pt x="10939" y="904"/>
                  </a:lnTo>
                  <a:lnTo>
                    <a:pt x="10473" y="772"/>
                  </a:lnTo>
                  <a:lnTo>
                    <a:pt x="9673" y="438"/>
                  </a:lnTo>
                  <a:lnTo>
                    <a:pt x="9102" y="0"/>
                  </a:lnTo>
                  <a:lnTo>
                    <a:pt x="6907" y="26"/>
                  </a:lnTo>
                  <a:lnTo>
                    <a:pt x="6155" y="386"/>
                  </a:lnTo>
                  <a:lnTo>
                    <a:pt x="5689" y="465"/>
                  </a:lnTo>
                  <a:lnTo>
                    <a:pt x="5120" y="438"/>
                  </a:lnTo>
                  <a:lnTo>
                    <a:pt x="4836" y="412"/>
                  </a:lnTo>
                  <a:lnTo>
                    <a:pt x="4240" y="542"/>
                  </a:lnTo>
                  <a:lnTo>
                    <a:pt x="3903" y="1032"/>
                  </a:lnTo>
                  <a:lnTo>
                    <a:pt x="3827" y="1392"/>
                  </a:lnTo>
                  <a:lnTo>
                    <a:pt x="3569" y="1470"/>
                  </a:lnTo>
                  <a:lnTo>
                    <a:pt x="2559" y="2683"/>
                  </a:lnTo>
                  <a:lnTo>
                    <a:pt x="2353" y="2862"/>
                  </a:lnTo>
                  <a:lnTo>
                    <a:pt x="1990" y="3408"/>
                  </a:lnTo>
                  <a:lnTo>
                    <a:pt x="1085" y="4130"/>
                  </a:lnTo>
                  <a:lnTo>
                    <a:pt x="853" y="4365"/>
                  </a:lnTo>
                  <a:lnTo>
                    <a:pt x="569" y="4466"/>
                  </a:lnTo>
                  <a:lnTo>
                    <a:pt x="154" y="4852"/>
                  </a:lnTo>
                  <a:lnTo>
                    <a:pt x="0" y="5290"/>
                  </a:lnTo>
                  <a:lnTo>
                    <a:pt x="53" y="5728"/>
                  </a:lnTo>
                  <a:lnTo>
                    <a:pt x="540" y="6144"/>
                  </a:lnTo>
                  <a:lnTo>
                    <a:pt x="929" y="6532"/>
                  </a:lnTo>
                  <a:close/>
                </a:path>
              </a:pathLst>
            </a:custGeom>
            <a:solidFill>
              <a:srgbClr val="5151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99" name="Freeform 8"/>
            <p:cNvSpPr>
              <a:spLocks/>
            </p:cNvSpPr>
            <p:nvPr/>
          </p:nvSpPr>
          <p:spPr bwMode="auto">
            <a:xfrm>
              <a:off x="3312" y="3091"/>
              <a:ext cx="97" cy="194"/>
            </a:xfrm>
            <a:custGeom>
              <a:avLst/>
              <a:gdLst>
                <a:gd name="T0" fmla="*/ 0 w 782"/>
                <a:gd name="T1" fmla="*/ 0 h 1558"/>
                <a:gd name="T2" fmla="*/ 0 w 782"/>
                <a:gd name="T3" fmla="*/ 0 h 1558"/>
                <a:gd name="T4" fmla="*/ 0 w 782"/>
                <a:gd name="T5" fmla="*/ 0 h 1558"/>
                <a:gd name="T6" fmla="*/ 0 w 782"/>
                <a:gd name="T7" fmla="*/ 0 h 1558"/>
                <a:gd name="T8" fmla="*/ 0 w 782"/>
                <a:gd name="T9" fmla="*/ 0 h 1558"/>
                <a:gd name="T10" fmla="*/ 0 w 782"/>
                <a:gd name="T11" fmla="*/ 0 h 1558"/>
                <a:gd name="T12" fmla="*/ 0 w 782"/>
                <a:gd name="T13" fmla="*/ 0 h 1558"/>
                <a:gd name="T14" fmla="*/ 0 w 782"/>
                <a:gd name="T15" fmla="*/ 0 h 1558"/>
                <a:gd name="T16" fmla="*/ 0 w 782"/>
                <a:gd name="T17" fmla="*/ 0 h 1558"/>
                <a:gd name="T18" fmla="*/ 0 w 782"/>
                <a:gd name="T19" fmla="*/ 0 h 1558"/>
                <a:gd name="T20" fmla="*/ 0 w 782"/>
                <a:gd name="T21" fmla="*/ 0 h 1558"/>
                <a:gd name="T22" fmla="*/ 0 w 782"/>
                <a:gd name="T23" fmla="*/ 0 h 15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82"/>
                <a:gd name="T37" fmla="*/ 0 h 1558"/>
                <a:gd name="T38" fmla="*/ 782 w 782"/>
                <a:gd name="T39" fmla="*/ 1558 h 155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82" h="1558">
                  <a:moveTo>
                    <a:pt x="723" y="0"/>
                  </a:moveTo>
                  <a:lnTo>
                    <a:pt x="775" y="102"/>
                  </a:lnTo>
                  <a:lnTo>
                    <a:pt x="782" y="287"/>
                  </a:lnTo>
                  <a:lnTo>
                    <a:pt x="750" y="533"/>
                  </a:lnTo>
                  <a:lnTo>
                    <a:pt x="697" y="674"/>
                  </a:lnTo>
                  <a:lnTo>
                    <a:pt x="628" y="871"/>
                  </a:lnTo>
                  <a:lnTo>
                    <a:pt x="543" y="1047"/>
                  </a:lnTo>
                  <a:lnTo>
                    <a:pt x="453" y="1205"/>
                  </a:lnTo>
                  <a:lnTo>
                    <a:pt x="136" y="1558"/>
                  </a:lnTo>
                  <a:lnTo>
                    <a:pt x="0" y="968"/>
                  </a:lnTo>
                  <a:lnTo>
                    <a:pt x="664" y="0"/>
                  </a:lnTo>
                  <a:lnTo>
                    <a:pt x="72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600" name="Freeform 9"/>
            <p:cNvSpPr>
              <a:spLocks/>
            </p:cNvSpPr>
            <p:nvPr/>
          </p:nvSpPr>
          <p:spPr bwMode="auto">
            <a:xfrm>
              <a:off x="2267" y="3554"/>
              <a:ext cx="212" cy="142"/>
            </a:xfrm>
            <a:custGeom>
              <a:avLst/>
              <a:gdLst>
                <a:gd name="T0" fmla="*/ 0 w 1688"/>
                <a:gd name="T1" fmla="*/ 0 h 1124"/>
                <a:gd name="T2" fmla="*/ 0 w 1688"/>
                <a:gd name="T3" fmla="*/ 0 h 1124"/>
                <a:gd name="T4" fmla="*/ 0 w 1688"/>
                <a:gd name="T5" fmla="*/ 0 h 1124"/>
                <a:gd name="T6" fmla="*/ 0 w 1688"/>
                <a:gd name="T7" fmla="*/ 0 h 1124"/>
                <a:gd name="T8" fmla="*/ 0 w 1688"/>
                <a:gd name="T9" fmla="*/ 0 h 1124"/>
                <a:gd name="T10" fmla="*/ 0 w 1688"/>
                <a:gd name="T11" fmla="*/ 0 h 1124"/>
                <a:gd name="T12" fmla="*/ 0 w 1688"/>
                <a:gd name="T13" fmla="*/ 0 h 1124"/>
                <a:gd name="T14" fmla="*/ 0 w 1688"/>
                <a:gd name="T15" fmla="*/ 0 h 1124"/>
                <a:gd name="T16" fmla="*/ 0 w 1688"/>
                <a:gd name="T17" fmla="*/ 0 h 1124"/>
                <a:gd name="T18" fmla="*/ 0 w 1688"/>
                <a:gd name="T19" fmla="*/ 0 h 1124"/>
                <a:gd name="T20" fmla="*/ 0 w 1688"/>
                <a:gd name="T21" fmla="*/ 0 h 11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88"/>
                <a:gd name="T34" fmla="*/ 0 h 1124"/>
                <a:gd name="T35" fmla="*/ 1688 w 1688"/>
                <a:gd name="T36" fmla="*/ 1124 h 11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88" h="1124">
                  <a:moveTo>
                    <a:pt x="120" y="483"/>
                  </a:moveTo>
                  <a:lnTo>
                    <a:pt x="321" y="283"/>
                  </a:lnTo>
                  <a:lnTo>
                    <a:pt x="806" y="40"/>
                  </a:lnTo>
                  <a:lnTo>
                    <a:pt x="1127" y="0"/>
                  </a:lnTo>
                  <a:lnTo>
                    <a:pt x="1364" y="40"/>
                  </a:lnTo>
                  <a:lnTo>
                    <a:pt x="1571" y="161"/>
                  </a:lnTo>
                  <a:lnTo>
                    <a:pt x="1688" y="321"/>
                  </a:lnTo>
                  <a:lnTo>
                    <a:pt x="844" y="1124"/>
                  </a:lnTo>
                  <a:lnTo>
                    <a:pt x="362" y="1085"/>
                  </a:lnTo>
                  <a:lnTo>
                    <a:pt x="0" y="845"/>
                  </a:lnTo>
                  <a:lnTo>
                    <a:pt x="120" y="48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601" name="Freeform 10"/>
            <p:cNvSpPr>
              <a:spLocks/>
            </p:cNvSpPr>
            <p:nvPr/>
          </p:nvSpPr>
          <p:spPr bwMode="auto">
            <a:xfrm>
              <a:off x="3257" y="3164"/>
              <a:ext cx="110" cy="123"/>
            </a:xfrm>
            <a:custGeom>
              <a:avLst/>
              <a:gdLst>
                <a:gd name="T0" fmla="*/ 0 w 884"/>
                <a:gd name="T1" fmla="*/ 0 h 1000"/>
                <a:gd name="T2" fmla="*/ 0 w 884"/>
                <a:gd name="T3" fmla="*/ 0 h 1000"/>
                <a:gd name="T4" fmla="*/ 0 w 884"/>
                <a:gd name="T5" fmla="*/ 0 h 1000"/>
                <a:gd name="T6" fmla="*/ 0 w 884"/>
                <a:gd name="T7" fmla="*/ 0 h 1000"/>
                <a:gd name="T8" fmla="*/ 0 w 884"/>
                <a:gd name="T9" fmla="*/ 0 h 1000"/>
                <a:gd name="T10" fmla="*/ 0 w 884"/>
                <a:gd name="T11" fmla="*/ 0 h 1000"/>
                <a:gd name="T12" fmla="*/ 0 w 884"/>
                <a:gd name="T13" fmla="*/ 0 h 1000"/>
                <a:gd name="T14" fmla="*/ 0 w 884"/>
                <a:gd name="T15" fmla="*/ 0 h 1000"/>
                <a:gd name="T16" fmla="*/ 0 60000 65536"/>
                <a:gd name="T17" fmla="*/ 0 60000 65536"/>
                <a:gd name="T18" fmla="*/ 0 60000 65536"/>
                <a:gd name="T19" fmla="*/ 0 60000 65536"/>
                <a:gd name="T20" fmla="*/ 0 60000 65536"/>
                <a:gd name="T21" fmla="*/ 0 60000 65536"/>
                <a:gd name="T22" fmla="*/ 0 60000 65536"/>
                <a:gd name="T23" fmla="*/ 0 60000 65536"/>
                <a:gd name="T24" fmla="*/ 0 w 884"/>
                <a:gd name="T25" fmla="*/ 0 h 1000"/>
                <a:gd name="T26" fmla="*/ 884 w 884"/>
                <a:gd name="T27" fmla="*/ 1000 h 10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84" h="1000">
                  <a:moveTo>
                    <a:pt x="683" y="279"/>
                  </a:moveTo>
                  <a:lnTo>
                    <a:pt x="884" y="599"/>
                  </a:lnTo>
                  <a:lnTo>
                    <a:pt x="561" y="1000"/>
                  </a:lnTo>
                  <a:lnTo>
                    <a:pt x="400" y="920"/>
                  </a:lnTo>
                  <a:lnTo>
                    <a:pt x="282" y="599"/>
                  </a:lnTo>
                  <a:lnTo>
                    <a:pt x="0" y="442"/>
                  </a:lnTo>
                  <a:lnTo>
                    <a:pt x="198" y="0"/>
                  </a:lnTo>
                  <a:lnTo>
                    <a:pt x="683" y="279"/>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602" name="Freeform 11"/>
            <p:cNvSpPr>
              <a:spLocks/>
            </p:cNvSpPr>
            <p:nvPr/>
          </p:nvSpPr>
          <p:spPr bwMode="auto">
            <a:xfrm>
              <a:off x="2246" y="3594"/>
              <a:ext cx="147" cy="116"/>
            </a:xfrm>
            <a:custGeom>
              <a:avLst/>
              <a:gdLst>
                <a:gd name="T0" fmla="*/ 0 w 1167"/>
                <a:gd name="T1" fmla="*/ 0 h 925"/>
                <a:gd name="T2" fmla="*/ 0 w 1167"/>
                <a:gd name="T3" fmla="*/ 0 h 925"/>
                <a:gd name="T4" fmla="*/ 0 w 1167"/>
                <a:gd name="T5" fmla="*/ 0 h 925"/>
                <a:gd name="T6" fmla="*/ 0 w 1167"/>
                <a:gd name="T7" fmla="*/ 0 h 925"/>
                <a:gd name="T8" fmla="*/ 0 w 1167"/>
                <a:gd name="T9" fmla="*/ 0 h 925"/>
                <a:gd name="T10" fmla="*/ 0 w 1167"/>
                <a:gd name="T11" fmla="*/ 0 h 925"/>
                <a:gd name="T12" fmla="*/ 0 w 1167"/>
                <a:gd name="T13" fmla="*/ 0 h 925"/>
                <a:gd name="T14" fmla="*/ 0 w 1167"/>
                <a:gd name="T15" fmla="*/ 0 h 925"/>
                <a:gd name="T16" fmla="*/ 0 w 1167"/>
                <a:gd name="T17" fmla="*/ 0 h 9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7"/>
                <a:gd name="T28" fmla="*/ 0 h 925"/>
                <a:gd name="T29" fmla="*/ 1167 w 1167"/>
                <a:gd name="T30" fmla="*/ 925 h 9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7" h="925">
                  <a:moveTo>
                    <a:pt x="482" y="0"/>
                  </a:moveTo>
                  <a:lnTo>
                    <a:pt x="1167" y="162"/>
                  </a:lnTo>
                  <a:lnTo>
                    <a:pt x="1005" y="885"/>
                  </a:lnTo>
                  <a:lnTo>
                    <a:pt x="765" y="925"/>
                  </a:lnTo>
                  <a:lnTo>
                    <a:pt x="482" y="844"/>
                  </a:lnTo>
                  <a:lnTo>
                    <a:pt x="323" y="722"/>
                  </a:lnTo>
                  <a:lnTo>
                    <a:pt x="0" y="563"/>
                  </a:lnTo>
                  <a:lnTo>
                    <a:pt x="281" y="123"/>
                  </a:lnTo>
                  <a:lnTo>
                    <a:pt x="482" y="0"/>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603" name="Freeform 12"/>
            <p:cNvSpPr>
              <a:spLocks/>
            </p:cNvSpPr>
            <p:nvPr/>
          </p:nvSpPr>
          <p:spPr bwMode="auto">
            <a:xfrm>
              <a:off x="2927" y="2876"/>
              <a:ext cx="267" cy="600"/>
            </a:xfrm>
            <a:custGeom>
              <a:avLst/>
              <a:gdLst>
                <a:gd name="T0" fmla="*/ 0 w 2123"/>
                <a:gd name="T1" fmla="*/ 0 h 4812"/>
                <a:gd name="T2" fmla="*/ 0 w 2123"/>
                <a:gd name="T3" fmla="*/ 0 h 4812"/>
                <a:gd name="T4" fmla="*/ 0 w 2123"/>
                <a:gd name="T5" fmla="*/ 0 h 4812"/>
                <a:gd name="T6" fmla="*/ 0 w 2123"/>
                <a:gd name="T7" fmla="*/ 0 h 4812"/>
                <a:gd name="T8" fmla="*/ 0 w 2123"/>
                <a:gd name="T9" fmla="*/ 0 h 4812"/>
                <a:gd name="T10" fmla="*/ 0 w 2123"/>
                <a:gd name="T11" fmla="*/ 0 h 4812"/>
                <a:gd name="T12" fmla="*/ 0 w 2123"/>
                <a:gd name="T13" fmla="*/ 0 h 4812"/>
                <a:gd name="T14" fmla="*/ 0 w 2123"/>
                <a:gd name="T15" fmla="*/ 0 h 4812"/>
                <a:gd name="T16" fmla="*/ 0 w 2123"/>
                <a:gd name="T17" fmla="*/ 0 h 4812"/>
                <a:gd name="T18" fmla="*/ 0 w 2123"/>
                <a:gd name="T19" fmla="*/ 0 h 4812"/>
                <a:gd name="T20" fmla="*/ 0 w 2123"/>
                <a:gd name="T21" fmla="*/ 0 h 4812"/>
                <a:gd name="T22" fmla="*/ 0 w 2123"/>
                <a:gd name="T23" fmla="*/ 0 h 4812"/>
                <a:gd name="T24" fmla="*/ 0 w 2123"/>
                <a:gd name="T25" fmla="*/ 0 h 4812"/>
                <a:gd name="T26" fmla="*/ 0 w 2123"/>
                <a:gd name="T27" fmla="*/ 0 h 4812"/>
                <a:gd name="T28" fmla="*/ 0 w 2123"/>
                <a:gd name="T29" fmla="*/ 0 h 48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23"/>
                <a:gd name="T46" fmla="*/ 0 h 4812"/>
                <a:gd name="T47" fmla="*/ 2123 w 2123"/>
                <a:gd name="T48" fmla="*/ 4812 h 481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23" h="4812">
                  <a:moveTo>
                    <a:pt x="265" y="0"/>
                  </a:moveTo>
                  <a:lnTo>
                    <a:pt x="101" y="77"/>
                  </a:lnTo>
                  <a:lnTo>
                    <a:pt x="0" y="391"/>
                  </a:lnTo>
                  <a:lnTo>
                    <a:pt x="16" y="808"/>
                  </a:lnTo>
                  <a:lnTo>
                    <a:pt x="127" y="1414"/>
                  </a:lnTo>
                  <a:lnTo>
                    <a:pt x="279" y="2484"/>
                  </a:lnTo>
                  <a:lnTo>
                    <a:pt x="364" y="3253"/>
                  </a:lnTo>
                  <a:lnTo>
                    <a:pt x="431" y="4059"/>
                  </a:lnTo>
                  <a:lnTo>
                    <a:pt x="556" y="4812"/>
                  </a:lnTo>
                  <a:lnTo>
                    <a:pt x="960" y="4271"/>
                  </a:lnTo>
                  <a:lnTo>
                    <a:pt x="1476" y="3644"/>
                  </a:lnTo>
                  <a:lnTo>
                    <a:pt x="1679" y="3176"/>
                  </a:lnTo>
                  <a:lnTo>
                    <a:pt x="2123" y="1564"/>
                  </a:lnTo>
                  <a:lnTo>
                    <a:pt x="1630" y="833"/>
                  </a:lnTo>
                  <a:lnTo>
                    <a:pt x="26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604" name="Freeform 13"/>
            <p:cNvSpPr>
              <a:spLocks/>
            </p:cNvSpPr>
            <p:nvPr/>
          </p:nvSpPr>
          <p:spPr bwMode="auto">
            <a:xfrm>
              <a:off x="2985" y="3024"/>
              <a:ext cx="134" cy="440"/>
            </a:xfrm>
            <a:custGeom>
              <a:avLst/>
              <a:gdLst>
                <a:gd name="T0" fmla="*/ 0 w 1074"/>
                <a:gd name="T1" fmla="*/ 0 h 3516"/>
                <a:gd name="T2" fmla="*/ 0 w 1074"/>
                <a:gd name="T3" fmla="*/ 0 h 3516"/>
                <a:gd name="T4" fmla="*/ 0 w 1074"/>
                <a:gd name="T5" fmla="*/ 0 h 3516"/>
                <a:gd name="T6" fmla="*/ 0 w 1074"/>
                <a:gd name="T7" fmla="*/ 0 h 3516"/>
                <a:gd name="T8" fmla="*/ 0 w 1074"/>
                <a:gd name="T9" fmla="*/ 0 h 3516"/>
                <a:gd name="T10" fmla="*/ 0 w 1074"/>
                <a:gd name="T11" fmla="*/ 0 h 3516"/>
                <a:gd name="T12" fmla="*/ 0 w 1074"/>
                <a:gd name="T13" fmla="*/ 0 h 3516"/>
                <a:gd name="T14" fmla="*/ 0 w 1074"/>
                <a:gd name="T15" fmla="*/ 0 h 3516"/>
                <a:gd name="T16" fmla="*/ 0 w 1074"/>
                <a:gd name="T17" fmla="*/ 0 h 3516"/>
                <a:gd name="T18" fmla="*/ 0 w 1074"/>
                <a:gd name="T19" fmla="*/ 0 h 3516"/>
                <a:gd name="T20" fmla="*/ 0 w 1074"/>
                <a:gd name="T21" fmla="*/ 0 h 3516"/>
                <a:gd name="T22" fmla="*/ 0 w 1074"/>
                <a:gd name="T23" fmla="*/ 0 h 3516"/>
                <a:gd name="T24" fmla="*/ 0 w 1074"/>
                <a:gd name="T25" fmla="*/ 0 h 3516"/>
                <a:gd name="T26" fmla="*/ 0 w 1074"/>
                <a:gd name="T27" fmla="*/ 0 h 3516"/>
                <a:gd name="T28" fmla="*/ 0 w 1074"/>
                <a:gd name="T29" fmla="*/ 0 h 3516"/>
                <a:gd name="T30" fmla="*/ 0 w 1074"/>
                <a:gd name="T31" fmla="*/ 0 h 3516"/>
                <a:gd name="T32" fmla="*/ 0 w 1074"/>
                <a:gd name="T33" fmla="*/ 0 h 3516"/>
                <a:gd name="T34" fmla="*/ 0 w 1074"/>
                <a:gd name="T35" fmla="*/ 0 h 3516"/>
                <a:gd name="T36" fmla="*/ 0 w 1074"/>
                <a:gd name="T37" fmla="*/ 0 h 3516"/>
                <a:gd name="T38" fmla="*/ 0 w 1074"/>
                <a:gd name="T39" fmla="*/ 0 h 3516"/>
                <a:gd name="T40" fmla="*/ 0 w 1074"/>
                <a:gd name="T41" fmla="*/ 0 h 3516"/>
                <a:gd name="T42" fmla="*/ 0 w 1074"/>
                <a:gd name="T43" fmla="*/ 0 h 3516"/>
                <a:gd name="T44" fmla="*/ 0 w 1074"/>
                <a:gd name="T45" fmla="*/ 0 h 351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74"/>
                <a:gd name="T70" fmla="*/ 0 h 3516"/>
                <a:gd name="T71" fmla="*/ 1074 w 1074"/>
                <a:gd name="T72" fmla="*/ 3516 h 351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74" h="3516">
                  <a:moveTo>
                    <a:pt x="645" y="13"/>
                  </a:moveTo>
                  <a:lnTo>
                    <a:pt x="355" y="266"/>
                  </a:lnTo>
                  <a:lnTo>
                    <a:pt x="392" y="431"/>
                  </a:lnTo>
                  <a:lnTo>
                    <a:pt x="629" y="832"/>
                  </a:lnTo>
                  <a:lnTo>
                    <a:pt x="645" y="982"/>
                  </a:lnTo>
                  <a:lnTo>
                    <a:pt x="579" y="1274"/>
                  </a:lnTo>
                  <a:lnTo>
                    <a:pt x="417" y="1830"/>
                  </a:lnTo>
                  <a:lnTo>
                    <a:pt x="0" y="3178"/>
                  </a:lnTo>
                  <a:lnTo>
                    <a:pt x="366" y="3516"/>
                  </a:lnTo>
                  <a:lnTo>
                    <a:pt x="405" y="3505"/>
                  </a:lnTo>
                  <a:lnTo>
                    <a:pt x="645" y="3215"/>
                  </a:lnTo>
                  <a:lnTo>
                    <a:pt x="795" y="2963"/>
                  </a:lnTo>
                  <a:lnTo>
                    <a:pt x="1049" y="2420"/>
                  </a:lnTo>
                  <a:lnTo>
                    <a:pt x="1074" y="2117"/>
                  </a:lnTo>
                  <a:lnTo>
                    <a:pt x="1060" y="1816"/>
                  </a:lnTo>
                  <a:lnTo>
                    <a:pt x="1033" y="1311"/>
                  </a:lnTo>
                  <a:lnTo>
                    <a:pt x="984" y="1021"/>
                  </a:lnTo>
                  <a:lnTo>
                    <a:pt x="908" y="858"/>
                  </a:lnTo>
                  <a:lnTo>
                    <a:pt x="933" y="542"/>
                  </a:lnTo>
                  <a:lnTo>
                    <a:pt x="1023" y="252"/>
                  </a:lnTo>
                  <a:lnTo>
                    <a:pt x="959" y="127"/>
                  </a:lnTo>
                  <a:lnTo>
                    <a:pt x="783" y="0"/>
                  </a:lnTo>
                  <a:lnTo>
                    <a:pt x="645" y="13"/>
                  </a:lnTo>
                  <a:close/>
                </a:path>
              </a:pathLst>
            </a:custGeom>
            <a:solidFill>
              <a:srgbClr val="FFE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605" name="Freeform 14"/>
            <p:cNvSpPr>
              <a:spLocks/>
            </p:cNvSpPr>
            <p:nvPr/>
          </p:nvSpPr>
          <p:spPr bwMode="auto">
            <a:xfrm>
              <a:off x="3103" y="3008"/>
              <a:ext cx="89" cy="293"/>
            </a:xfrm>
            <a:custGeom>
              <a:avLst/>
              <a:gdLst>
                <a:gd name="T0" fmla="*/ 0 w 707"/>
                <a:gd name="T1" fmla="*/ 0 h 2355"/>
                <a:gd name="T2" fmla="*/ 0 w 707"/>
                <a:gd name="T3" fmla="*/ 0 h 2355"/>
                <a:gd name="T4" fmla="*/ 0 w 707"/>
                <a:gd name="T5" fmla="*/ 0 h 2355"/>
                <a:gd name="T6" fmla="*/ 0 w 707"/>
                <a:gd name="T7" fmla="*/ 0 h 2355"/>
                <a:gd name="T8" fmla="*/ 0 w 707"/>
                <a:gd name="T9" fmla="*/ 0 h 2355"/>
                <a:gd name="T10" fmla="*/ 0 w 707"/>
                <a:gd name="T11" fmla="*/ 0 h 2355"/>
                <a:gd name="T12" fmla="*/ 0 w 707"/>
                <a:gd name="T13" fmla="*/ 0 h 2355"/>
                <a:gd name="T14" fmla="*/ 0 w 707"/>
                <a:gd name="T15" fmla="*/ 0 h 2355"/>
                <a:gd name="T16" fmla="*/ 0 w 707"/>
                <a:gd name="T17" fmla="*/ 0 h 2355"/>
                <a:gd name="T18" fmla="*/ 0 w 707"/>
                <a:gd name="T19" fmla="*/ 0 h 2355"/>
                <a:gd name="T20" fmla="*/ 0 w 707"/>
                <a:gd name="T21" fmla="*/ 0 h 23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07"/>
                <a:gd name="T34" fmla="*/ 0 h 2355"/>
                <a:gd name="T35" fmla="*/ 707 w 707"/>
                <a:gd name="T36" fmla="*/ 2355 h 23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07" h="2355">
                  <a:moveTo>
                    <a:pt x="50" y="279"/>
                  </a:moveTo>
                  <a:lnTo>
                    <a:pt x="288" y="0"/>
                  </a:lnTo>
                  <a:lnTo>
                    <a:pt x="707" y="505"/>
                  </a:lnTo>
                  <a:lnTo>
                    <a:pt x="453" y="1689"/>
                  </a:lnTo>
                  <a:lnTo>
                    <a:pt x="225" y="2355"/>
                  </a:lnTo>
                  <a:lnTo>
                    <a:pt x="365" y="1601"/>
                  </a:lnTo>
                  <a:lnTo>
                    <a:pt x="378" y="1247"/>
                  </a:lnTo>
                  <a:lnTo>
                    <a:pt x="264" y="1021"/>
                  </a:lnTo>
                  <a:lnTo>
                    <a:pt x="0" y="720"/>
                  </a:lnTo>
                  <a:lnTo>
                    <a:pt x="75" y="454"/>
                  </a:lnTo>
                  <a:lnTo>
                    <a:pt x="50" y="279"/>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606" name="Freeform 15"/>
            <p:cNvSpPr>
              <a:spLocks/>
            </p:cNvSpPr>
            <p:nvPr/>
          </p:nvSpPr>
          <p:spPr bwMode="auto">
            <a:xfrm>
              <a:off x="2927" y="2878"/>
              <a:ext cx="139" cy="522"/>
            </a:xfrm>
            <a:custGeom>
              <a:avLst/>
              <a:gdLst>
                <a:gd name="T0" fmla="*/ 0 w 1112"/>
                <a:gd name="T1" fmla="*/ 0 h 4184"/>
                <a:gd name="T2" fmla="*/ 0 w 1112"/>
                <a:gd name="T3" fmla="*/ 0 h 4184"/>
                <a:gd name="T4" fmla="*/ 0 w 1112"/>
                <a:gd name="T5" fmla="*/ 0 h 4184"/>
                <a:gd name="T6" fmla="*/ 0 w 1112"/>
                <a:gd name="T7" fmla="*/ 0 h 4184"/>
                <a:gd name="T8" fmla="*/ 0 w 1112"/>
                <a:gd name="T9" fmla="*/ 0 h 4184"/>
                <a:gd name="T10" fmla="*/ 0 w 1112"/>
                <a:gd name="T11" fmla="*/ 0 h 4184"/>
                <a:gd name="T12" fmla="*/ 0 w 1112"/>
                <a:gd name="T13" fmla="*/ 0 h 4184"/>
                <a:gd name="T14" fmla="*/ 0 w 1112"/>
                <a:gd name="T15" fmla="*/ 0 h 4184"/>
                <a:gd name="T16" fmla="*/ 0 w 1112"/>
                <a:gd name="T17" fmla="*/ 0 h 4184"/>
                <a:gd name="T18" fmla="*/ 0 w 1112"/>
                <a:gd name="T19" fmla="*/ 0 h 4184"/>
                <a:gd name="T20" fmla="*/ 0 w 1112"/>
                <a:gd name="T21" fmla="*/ 0 h 4184"/>
                <a:gd name="T22" fmla="*/ 0 w 1112"/>
                <a:gd name="T23" fmla="*/ 0 h 4184"/>
                <a:gd name="T24" fmla="*/ 0 w 1112"/>
                <a:gd name="T25" fmla="*/ 0 h 4184"/>
                <a:gd name="T26" fmla="*/ 0 w 1112"/>
                <a:gd name="T27" fmla="*/ 0 h 4184"/>
                <a:gd name="T28" fmla="*/ 0 w 1112"/>
                <a:gd name="T29" fmla="*/ 0 h 4184"/>
                <a:gd name="T30" fmla="*/ 0 w 1112"/>
                <a:gd name="T31" fmla="*/ 0 h 4184"/>
                <a:gd name="T32" fmla="*/ 0 w 1112"/>
                <a:gd name="T33" fmla="*/ 0 h 4184"/>
                <a:gd name="T34" fmla="*/ 0 w 1112"/>
                <a:gd name="T35" fmla="*/ 0 h 4184"/>
                <a:gd name="T36" fmla="*/ 0 w 1112"/>
                <a:gd name="T37" fmla="*/ 0 h 4184"/>
                <a:gd name="T38" fmla="*/ 0 w 1112"/>
                <a:gd name="T39" fmla="*/ 0 h 4184"/>
                <a:gd name="T40" fmla="*/ 0 w 1112"/>
                <a:gd name="T41" fmla="*/ 0 h 4184"/>
                <a:gd name="T42" fmla="*/ 0 w 1112"/>
                <a:gd name="T43" fmla="*/ 0 h 4184"/>
                <a:gd name="T44" fmla="*/ 0 w 1112"/>
                <a:gd name="T45" fmla="*/ 0 h 4184"/>
                <a:gd name="T46" fmla="*/ 0 w 1112"/>
                <a:gd name="T47" fmla="*/ 0 h 4184"/>
                <a:gd name="T48" fmla="*/ 0 w 1112"/>
                <a:gd name="T49" fmla="*/ 0 h 4184"/>
                <a:gd name="T50" fmla="*/ 0 w 1112"/>
                <a:gd name="T51" fmla="*/ 0 h 4184"/>
                <a:gd name="T52" fmla="*/ 0 w 1112"/>
                <a:gd name="T53" fmla="*/ 0 h 4184"/>
                <a:gd name="T54" fmla="*/ 0 w 1112"/>
                <a:gd name="T55" fmla="*/ 0 h 418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112"/>
                <a:gd name="T85" fmla="*/ 0 h 4184"/>
                <a:gd name="T86" fmla="*/ 1112 w 1112"/>
                <a:gd name="T87" fmla="*/ 4184 h 418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112" h="4184">
                  <a:moveTo>
                    <a:pt x="152" y="0"/>
                  </a:moveTo>
                  <a:lnTo>
                    <a:pt x="127" y="364"/>
                  </a:lnTo>
                  <a:lnTo>
                    <a:pt x="279" y="818"/>
                  </a:lnTo>
                  <a:lnTo>
                    <a:pt x="848" y="1297"/>
                  </a:lnTo>
                  <a:lnTo>
                    <a:pt x="773" y="1511"/>
                  </a:lnTo>
                  <a:lnTo>
                    <a:pt x="1022" y="1827"/>
                  </a:lnTo>
                  <a:lnTo>
                    <a:pt x="1112" y="2079"/>
                  </a:lnTo>
                  <a:lnTo>
                    <a:pt x="1010" y="2544"/>
                  </a:lnTo>
                  <a:lnTo>
                    <a:pt x="644" y="3691"/>
                  </a:lnTo>
                  <a:lnTo>
                    <a:pt x="454" y="4184"/>
                  </a:lnTo>
                  <a:lnTo>
                    <a:pt x="394" y="3691"/>
                  </a:lnTo>
                  <a:lnTo>
                    <a:pt x="809" y="2558"/>
                  </a:lnTo>
                  <a:lnTo>
                    <a:pt x="897" y="2191"/>
                  </a:lnTo>
                  <a:lnTo>
                    <a:pt x="860" y="1938"/>
                  </a:lnTo>
                  <a:lnTo>
                    <a:pt x="745" y="1776"/>
                  </a:lnTo>
                  <a:lnTo>
                    <a:pt x="593" y="1979"/>
                  </a:lnTo>
                  <a:lnTo>
                    <a:pt x="505" y="2228"/>
                  </a:lnTo>
                  <a:lnTo>
                    <a:pt x="420" y="2117"/>
                  </a:lnTo>
                  <a:lnTo>
                    <a:pt x="353" y="2279"/>
                  </a:lnTo>
                  <a:lnTo>
                    <a:pt x="303" y="2885"/>
                  </a:lnTo>
                  <a:lnTo>
                    <a:pt x="265" y="2318"/>
                  </a:lnTo>
                  <a:lnTo>
                    <a:pt x="205" y="1912"/>
                  </a:lnTo>
                  <a:lnTo>
                    <a:pt x="90" y="1233"/>
                  </a:lnTo>
                  <a:lnTo>
                    <a:pt x="26" y="843"/>
                  </a:lnTo>
                  <a:lnTo>
                    <a:pt x="0" y="514"/>
                  </a:lnTo>
                  <a:lnTo>
                    <a:pt x="16" y="302"/>
                  </a:lnTo>
                  <a:lnTo>
                    <a:pt x="90" y="138"/>
                  </a:lnTo>
                  <a:lnTo>
                    <a:pt x="152" y="0"/>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607" name="Freeform 16"/>
            <p:cNvSpPr>
              <a:spLocks/>
            </p:cNvSpPr>
            <p:nvPr/>
          </p:nvSpPr>
          <p:spPr bwMode="auto">
            <a:xfrm>
              <a:off x="2359" y="3540"/>
              <a:ext cx="414" cy="225"/>
            </a:xfrm>
            <a:custGeom>
              <a:avLst/>
              <a:gdLst>
                <a:gd name="T0" fmla="*/ 0 w 3310"/>
                <a:gd name="T1" fmla="*/ 0 h 1788"/>
                <a:gd name="T2" fmla="*/ 0 w 3310"/>
                <a:gd name="T3" fmla="*/ 0 h 1788"/>
                <a:gd name="T4" fmla="*/ 0 w 3310"/>
                <a:gd name="T5" fmla="*/ 0 h 1788"/>
                <a:gd name="T6" fmla="*/ 0 w 3310"/>
                <a:gd name="T7" fmla="*/ 0 h 1788"/>
                <a:gd name="T8" fmla="*/ 0 w 3310"/>
                <a:gd name="T9" fmla="*/ 0 h 1788"/>
                <a:gd name="T10" fmla="*/ 0 w 3310"/>
                <a:gd name="T11" fmla="*/ 0 h 1788"/>
                <a:gd name="T12" fmla="*/ 0 w 3310"/>
                <a:gd name="T13" fmla="*/ 0 h 1788"/>
                <a:gd name="T14" fmla="*/ 0 w 3310"/>
                <a:gd name="T15" fmla="*/ 0 h 1788"/>
                <a:gd name="T16" fmla="*/ 0 w 3310"/>
                <a:gd name="T17" fmla="*/ 0 h 1788"/>
                <a:gd name="T18" fmla="*/ 0 w 3310"/>
                <a:gd name="T19" fmla="*/ 0 h 1788"/>
                <a:gd name="T20" fmla="*/ 0 w 3310"/>
                <a:gd name="T21" fmla="*/ 0 h 1788"/>
                <a:gd name="T22" fmla="*/ 0 w 3310"/>
                <a:gd name="T23" fmla="*/ 0 h 1788"/>
                <a:gd name="T24" fmla="*/ 0 w 3310"/>
                <a:gd name="T25" fmla="*/ 0 h 1788"/>
                <a:gd name="T26" fmla="*/ 0 w 3310"/>
                <a:gd name="T27" fmla="*/ 0 h 1788"/>
                <a:gd name="T28" fmla="*/ 0 w 3310"/>
                <a:gd name="T29" fmla="*/ 0 h 1788"/>
                <a:gd name="T30" fmla="*/ 0 w 3310"/>
                <a:gd name="T31" fmla="*/ 0 h 1788"/>
                <a:gd name="T32" fmla="*/ 0 w 3310"/>
                <a:gd name="T33" fmla="*/ 0 h 1788"/>
                <a:gd name="T34" fmla="*/ 0 w 3310"/>
                <a:gd name="T35" fmla="*/ 0 h 1788"/>
                <a:gd name="T36" fmla="*/ 0 w 3310"/>
                <a:gd name="T37" fmla="*/ 0 h 1788"/>
                <a:gd name="T38" fmla="*/ 0 w 3310"/>
                <a:gd name="T39" fmla="*/ 0 h 1788"/>
                <a:gd name="T40" fmla="*/ 0 w 3310"/>
                <a:gd name="T41" fmla="*/ 0 h 1788"/>
                <a:gd name="T42" fmla="*/ 0 w 3310"/>
                <a:gd name="T43" fmla="*/ 0 h 1788"/>
                <a:gd name="T44" fmla="*/ 0 w 3310"/>
                <a:gd name="T45" fmla="*/ 0 h 1788"/>
                <a:gd name="T46" fmla="*/ 0 w 3310"/>
                <a:gd name="T47" fmla="*/ 0 h 1788"/>
                <a:gd name="T48" fmla="*/ 0 w 3310"/>
                <a:gd name="T49" fmla="*/ 0 h 1788"/>
                <a:gd name="T50" fmla="*/ 0 w 3310"/>
                <a:gd name="T51" fmla="*/ 0 h 1788"/>
                <a:gd name="T52" fmla="*/ 0 w 3310"/>
                <a:gd name="T53" fmla="*/ 0 h 1788"/>
                <a:gd name="T54" fmla="*/ 0 w 3310"/>
                <a:gd name="T55" fmla="*/ 0 h 1788"/>
                <a:gd name="T56" fmla="*/ 0 w 3310"/>
                <a:gd name="T57" fmla="*/ 0 h 178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10"/>
                <a:gd name="T88" fmla="*/ 0 h 1788"/>
                <a:gd name="T89" fmla="*/ 3310 w 3310"/>
                <a:gd name="T90" fmla="*/ 1788 h 178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10" h="1788">
                  <a:moveTo>
                    <a:pt x="165" y="1245"/>
                  </a:moveTo>
                  <a:lnTo>
                    <a:pt x="0" y="1089"/>
                  </a:lnTo>
                  <a:lnTo>
                    <a:pt x="55" y="709"/>
                  </a:lnTo>
                  <a:lnTo>
                    <a:pt x="182" y="590"/>
                  </a:lnTo>
                  <a:lnTo>
                    <a:pt x="431" y="498"/>
                  </a:lnTo>
                  <a:lnTo>
                    <a:pt x="728" y="408"/>
                  </a:lnTo>
                  <a:lnTo>
                    <a:pt x="929" y="408"/>
                  </a:lnTo>
                  <a:lnTo>
                    <a:pt x="1344" y="419"/>
                  </a:lnTo>
                  <a:lnTo>
                    <a:pt x="1473" y="327"/>
                  </a:lnTo>
                  <a:lnTo>
                    <a:pt x="1563" y="309"/>
                  </a:lnTo>
                  <a:lnTo>
                    <a:pt x="1635" y="118"/>
                  </a:lnTo>
                  <a:lnTo>
                    <a:pt x="1916" y="0"/>
                  </a:lnTo>
                  <a:lnTo>
                    <a:pt x="2745" y="228"/>
                  </a:lnTo>
                  <a:lnTo>
                    <a:pt x="3299" y="1016"/>
                  </a:lnTo>
                  <a:lnTo>
                    <a:pt x="3310" y="1332"/>
                  </a:lnTo>
                  <a:lnTo>
                    <a:pt x="3188" y="1368"/>
                  </a:lnTo>
                  <a:lnTo>
                    <a:pt x="3061" y="1352"/>
                  </a:lnTo>
                  <a:lnTo>
                    <a:pt x="3135" y="1643"/>
                  </a:lnTo>
                  <a:lnTo>
                    <a:pt x="3061" y="1714"/>
                  </a:lnTo>
                  <a:lnTo>
                    <a:pt x="2817" y="1622"/>
                  </a:lnTo>
                  <a:lnTo>
                    <a:pt x="2397" y="1668"/>
                  </a:lnTo>
                  <a:lnTo>
                    <a:pt x="2263" y="1659"/>
                  </a:lnTo>
                  <a:lnTo>
                    <a:pt x="2081" y="1788"/>
                  </a:lnTo>
                  <a:lnTo>
                    <a:pt x="1745" y="1788"/>
                  </a:lnTo>
                  <a:lnTo>
                    <a:pt x="1452" y="1677"/>
                  </a:lnTo>
                  <a:lnTo>
                    <a:pt x="710" y="1324"/>
                  </a:lnTo>
                  <a:lnTo>
                    <a:pt x="431" y="1245"/>
                  </a:lnTo>
                  <a:lnTo>
                    <a:pt x="272" y="1253"/>
                  </a:lnTo>
                  <a:lnTo>
                    <a:pt x="165" y="1245"/>
                  </a:lnTo>
                  <a:close/>
                </a:path>
              </a:pathLst>
            </a:custGeom>
            <a:solidFill>
              <a:srgbClr val="FFCA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608" name="Freeform 17"/>
            <p:cNvSpPr>
              <a:spLocks/>
            </p:cNvSpPr>
            <p:nvPr/>
          </p:nvSpPr>
          <p:spPr bwMode="auto">
            <a:xfrm>
              <a:off x="2872" y="2478"/>
              <a:ext cx="521" cy="733"/>
            </a:xfrm>
            <a:custGeom>
              <a:avLst/>
              <a:gdLst>
                <a:gd name="T0" fmla="*/ 0 w 4184"/>
                <a:gd name="T1" fmla="*/ 0 h 5866"/>
                <a:gd name="T2" fmla="*/ 0 w 4184"/>
                <a:gd name="T3" fmla="*/ 0 h 5866"/>
                <a:gd name="T4" fmla="*/ 0 w 4184"/>
                <a:gd name="T5" fmla="*/ 0 h 5866"/>
                <a:gd name="T6" fmla="*/ 0 w 4184"/>
                <a:gd name="T7" fmla="*/ 0 h 5866"/>
                <a:gd name="T8" fmla="*/ 0 w 4184"/>
                <a:gd name="T9" fmla="*/ 0 h 5866"/>
                <a:gd name="T10" fmla="*/ 0 w 4184"/>
                <a:gd name="T11" fmla="*/ 0 h 5866"/>
                <a:gd name="T12" fmla="*/ 0 w 4184"/>
                <a:gd name="T13" fmla="*/ 0 h 5866"/>
                <a:gd name="T14" fmla="*/ 0 w 4184"/>
                <a:gd name="T15" fmla="*/ 0 h 5866"/>
                <a:gd name="T16" fmla="*/ 0 w 4184"/>
                <a:gd name="T17" fmla="*/ 0 h 5866"/>
                <a:gd name="T18" fmla="*/ 0 w 4184"/>
                <a:gd name="T19" fmla="*/ 0 h 5866"/>
                <a:gd name="T20" fmla="*/ 0 w 4184"/>
                <a:gd name="T21" fmla="*/ 0 h 5866"/>
                <a:gd name="T22" fmla="*/ 0 w 4184"/>
                <a:gd name="T23" fmla="*/ 0 h 5866"/>
                <a:gd name="T24" fmla="*/ 0 w 4184"/>
                <a:gd name="T25" fmla="*/ 0 h 5866"/>
                <a:gd name="T26" fmla="*/ 0 w 4184"/>
                <a:gd name="T27" fmla="*/ 0 h 5866"/>
                <a:gd name="T28" fmla="*/ 0 w 4184"/>
                <a:gd name="T29" fmla="*/ 0 h 5866"/>
                <a:gd name="T30" fmla="*/ 0 w 4184"/>
                <a:gd name="T31" fmla="*/ 0 h 5866"/>
                <a:gd name="T32" fmla="*/ 0 w 4184"/>
                <a:gd name="T33" fmla="*/ 0 h 5866"/>
                <a:gd name="T34" fmla="*/ 0 w 4184"/>
                <a:gd name="T35" fmla="*/ 0 h 5866"/>
                <a:gd name="T36" fmla="*/ 0 w 4184"/>
                <a:gd name="T37" fmla="*/ 0 h 5866"/>
                <a:gd name="T38" fmla="*/ 0 w 4184"/>
                <a:gd name="T39" fmla="*/ 0 h 5866"/>
                <a:gd name="T40" fmla="*/ 0 w 4184"/>
                <a:gd name="T41" fmla="*/ 0 h 5866"/>
                <a:gd name="T42" fmla="*/ 0 w 4184"/>
                <a:gd name="T43" fmla="*/ 0 h 5866"/>
                <a:gd name="T44" fmla="*/ 0 w 4184"/>
                <a:gd name="T45" fmla="*/ 0 h 5866"/>
                <a:gd name="T46" fmla="*/ 0 w 4184"/>
                <a:gd name="T47" fmla="*/ 0 h 5866"/>
                <a:gd name="T48" fmla="*/ 0 w 4184"/>
                <a:gd name="T49" fmla="*/ 0 h 5866"/>
                <a:gd name="T50" fmla="*/ 0 w 4184"/>
                <a:gd name="T51" fmla="*/ 0 h 5866"/>
                <a:gd name="T52" fmla="*/ 0 w 4184"/>
                <a:gd name="T53" fmla="*/ 0 h 5866"/>
                <a:gd name="T54" fmla="*/ 0 w 4184"/>
                <a:gd name="T55" fmla="*/ 0 h 5866"/>
                <a:gd name="T56" fmla="*/ 0 w 4184"/>
                <a:gd name="T57" fmla="*/ 0 h 5866"/>
                <a:gd name="T58" fmla="*/ 0 w 4184"/>
                <a:gd name="T59" fmla="*/ 0 h 5866"/>
                <a:gd name="T60" fmla="*/ 0 w 4184"/>
                <a:gd name="T61" fmla="*/ 0 h 5866"/>
                <a:gd name="T62" fmla="*/ 0 w 4184"/>
                <a:gd name="T63" fmla="*/ 0 h 5866"/>
                <a:gd name="T64" fmla="*/ 0 w 4184"/>
                <a:gd name="T65" fmla="*/ 0 h 5866"/>
                <a:gd name="T66" fmla="*/ 0 w 4184"/>
                <a:gd name="T67" fmla="*/ 0 h 5866"/>
                <a:gd name="T68" fmla="*/ 0 w 4184"/>
                <a:gd name="T69" fmla="*/ 0 h 5866"/>
                <a:gd name="T70" fmla="*/ 0 w 4184"/>
                <a:gd name="T71" fmla="*/ 0 h 5866"/>
                <a:gd name="T72" fmla="*/ 0 w 4184"/>
                <a:gd name="T73" fmla="*/ 0 h 5866"/>
                <a:gd name="T74" fmla="*/ 0 w 4184"/>
                <a:gd name="T75" fmla="*/ 0 h 5866"/>
                <a:gd name="T76" fmla="*/ 0 w 4184"/>
                <a:gd name="T77" fmla="*/ 0 h 5866"/>
                <a:gd name="T78" fmla="*/ 0 w 4184"/>
                <a:gd name="T79" fmla="*/ 0 h 5866"/>
                <a:gd name="T80" fmla="*/ 0 w 4184"/>
                <a:gd name="T81" fmla="*/ 0 h 5866"/>
                <a:gd name="T82" fmla="*/ 0 w 4184"/>
                <a:gd name="T83" fmla="*/ 0 h 586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184"/>
                <a:gd name="T127" fmla="*/ 0 h 5866"/>
                <a:gd name="T128" fmla="*/ 4184 w 4184"/>
                <a:gd name="T129" fmla="*/ 5866 h 586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184" h="5866">
                  <a:moveTo>
                    <a:pt x="107" y="1993"/>
                  </a:moveTo>
                  <a:lnTo>
                    <a:pt x="42" y="2104"/>
                  </a:lnTo>
                  <a:lnTo>
                    <a:pt x="0" y="2255"/>
                  </a:lnTo>
                  <a:lnTo>
                    <a:pt x="0" y="2352"/>
                  </a:lnTo>
                  <a:lnTo>
                    <a:pt x="12" y="2516"/>
                  </a:lnTo>
                  <a:lnTo>
                    <a:pt x="123" y="2698"/>
                  </a:lnTo>
                  <a:lnTo>
                    <a:pt x="235" y="2782"/>
                  </a:lnTo>
                  <a:lnTo>
                    <a:pt x="316" y="2809"/>
                  </a:lnTo>
                  <a:lnTo>
                    <a:pt x="480" y="2975"/>
                  </a:lnTo>
                  <a:lnTo>
                    <a:pt x="609" y="2988"/>
                  </a:lnTo>
                  <a:lnTo>
                    <a:pt x="690" y="2975"/>
                  </a:lnTo>
                  <a:lnTo>
                    <a:pt x="982" y="3597"/>
                  </a:lnTo>
                  <a:lnTo>
                    <a:pt x="1522" y="4122"/>
                  </a:lnTo>
                  <a:lnTo>
                    <a:pt x="1784" y="4152"/>
                  </a:lnTo>
                  <a:lnTo>
                    <a:pt x="1784" y="4053"/>
                  </a:lnTo>
                  <a:lnTo>
                    <a:pt x="1702" y="3915"/>
                  </a:lnTo>
                  <a:lnTo>
                    <a:pt x="1854" y="3804"/>
                  </a:lnTo>
                  <a:lnTo>
                    <a:pt x="2010" y="3944"/>
                  </a:lnTo>
                  <a:lnTo>
                    <a:pt x="2204" y="4288"/>
                  </a:lnTo>
                  <a:lnTo>
                    <a:pt x="2384" y="4539"/>
                  </a:lnTo>
                  <a:lnTo>
                    <a:pt x="2577" y="4703"/>
                  </a:lnTo>
                  <a:lnTo>
                    <a:pt x="2771" y="4813"/>
                  </a:lnTo>
                  <a:lnTo>
                    <a:pt x="2964" y="4912"/>
                  </a:lnTo>
                  <a:lnTo>
                    <a:pt x="3105" y="5103"/>
                  </a:lnTo>
                  <a:lnTo>
                    <a:pt x="3298" y="5424"/>
                  </a:lnTo>
                  <a:lnTo>
                    <a:pt x="3465" y="5866"/>
                  </a:lnTo>
                  <a:lnTo>
                    <a:pt x="3768" y="5742"/>
                  </a:lnTo>
                  <a:lnTo>
                    <a:pt x="3977" y="5492"/>
                  </a:lnTo>
                  <a:lnTo>
                    <a:pt x="4141" y="5218"/>
                  </a:lnTo>
                  <a:lnTo>
                    <a:pt x="4184" y="5103"/>
                  </a:lnTo>
                  <a:lnTo>
                    <a:pt x="3781" y="4429"/>
                  </a:lnTo>
                  <a:lnTo>
                    <a:pt x="3145" y="3375"/>
                  </a:lnTo>
                  <a:lnTo>
                    <a:pt x="3241" y="2975"/>
                  </a:lnTo>
                  <a:lnTo>
                    <a:pt x="3298" y="2477"/>
                  </a:lnTo>
                  <a:lnTo>
                    <a:pt x="3272" y="1979"/>
                  </a:lnTo>
                  <a:lnTo>
                    <a:pt x="3226" y="1495"/>
                  </a:lnTo>
                  <a:lnTo>
                    <a:pt x="3131" y="984"/>
                  </a:lnTo>
                  <a:lnTo>
                    <a:pt x="2757" y="208"/>
                  </a:lnTo>
                  <a:lnTo>
                    <a:pt x="2342" y="0"/>
                  </a:lnTo>
                  <a:lnTo>
                    <a:pt x="760" y="235"/>
                  </a:lnTo>
                  <a:lnTo>
                    <a:pt x="360" y="678"/>
                  </a:lnTo>
                  <a:lnTo>
                    <a:pt x="107" y="1993"/>
                  </a:lnTo>
                  <a:close/>
                </a:path>
              </a:pathLst>
            </a:custGeom>
            <a:solidFill>
              <a:srgbClr val="FFCA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609" name="Freeform 18"/>
            <p:cNvSpPr>
              <a:spLocks/>
            </p:cNvSpPr>
            <p:nvPr/>
          </p:nvSpPr>
          <p:spPr bwMode="auto">
            <a:xfrm>
              <a:off x="3202" y="2660"/>
              <a:ext cx="47" cy="24"/>
            </a:xfrm>
            <a:custGeom>
              <a:avLst/>
              <a:gdLst>
                <a:gd name="T0" fmla="*/ 0 w 374"/>
                <a:gd name="T1" fmla="*/ 0 h 193"/>
                <a:gd name="T2" fmla="*/ 0 w 374"/>
                <a:gd name="T3" fmla="*/ 0 h 193"/>
                <a:gd name="T4" fmla="*/ 0 w 374"/>
                <a:gd name="T5" fmla="*/ 0 h 193"/>
                <a:gd name="T6" fmla="*/ 0 w 374"/>
                <a:gd name="T7" fmla="*/ 0 h 193"/>
                <a:gd name="T8" fmla="*/ 0 w 374"/>
                <a:gd name="T9" fmla="*/ 0 h 193"/>
                <a:gd name="T10" fmla="*/ 0 w 374"/>
                <a:gd name="T11" fmla="*/ 0 h 193"/>
                <a:gd name="T12" fmla="*/ 0 w 374"/>
                <a:gd name="T13" fmla="*/ 0 h 193"/>
                <a:gd name="T14" fmla="*/ 0 w 374"/>
                <a:gd name="T15" fmla="*/ 0 h 193"/>
                <a:gd name="T16" fmla="*/ 0 60000 65536"/>
                <a:gd name="T17" fmla="*/ 0 60000 65536"/>
                <a:gd name="T18" fmla="*/ 0 60000 65536"/>
                <a:gd name="T19" fmla="*/ 0 60000 65536"/>
                <a:gd name="T20" fmla="*/ 0 60000 65536"/>
                <a:gd name="T21" fmla="*/ 0 60000 65536"/>
                <a:gd name="T22" fmla="*/ 0 60000 65536"/>
                <a:gd name="T23" fmla="*/ 0 60000 65536"/>
                <a:gd name="T24" fmla="*/ 0 w 374"/>
                <a:gd name="T25" fmla="*/ 0 h 193"/>
                <a:gd name="T26" fmla="*/ 374 w 374"/>
                <a:gd name="T27" fmla="*/ 193 h 19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74" h="193">
                  <a:moveTo>
                    <a:pt x="0" y="193"/>
                  </a:moveTo>
                  <a:lnTo>
                    <a:pt x="125" y="164"/>
                  </a:lnTo>
                  <a:lnTo>
                    <a:pt x="374" y="150"/>
                  </a:lnTo>
                  <a:lnTo>
                    <a:pt x="361" y="55"/>
                  </a:lnTo>
                  <a:lnTo>
                    <a:pt x="321" y="0"/>
                  </a:lnTo>
                  <a:lnTo>
                    <a:pt x="168" y="12"/>
                  </a:lnTo>
                  <a:lnTo>
                    <a:pt x="58" y="67"/>
                  </a:lnTo>
                  <a:lnTo>
                    <a:pt x="0" y="19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610" name="Freeform 19"/>
            <p:cNvSpPr>
              <a:spLocks/>
            </p:cNvSpPr>
            <p:nvPr/>
          </p:nvSpPr>
          <p:spPr bwMode="auto">
            <a:xfrm>
              <a:off x="3048" y="2679"/>
              <a:ext cx="63" cy="31"/>
            </a:xfrm>
            <a:custGeom>
              <a:avLst/>
              <a:gdLst>
                <a:gd name="T0" fmla="*/ 0 w 514"/>
                <a:gd name="T1" fmla="*/ 0 h 249"/>
                <a:gd name="T2" fmla="*/ 0 w 514"/>
                <a:gd name="T3" fmla="*/ 0 h 249"/>
                <a:gd name="T4" fmla="*/ 0 w 514"/>
                <a:gd name="T5" fmla="*/ 0 h 249"/>
                <a:gd name="T6" fmla="*/ 0 w 514"/>
                <a:gd name="T7" fmla="*/ 0 h 249"/>
                <a:gd name="T8" fmla="*/ 0 w 514"/>
                <a:gd name="T9" fmla="*/ 0 h 249"/>
                <a:gd name="T10" fmla="*/ 0 w 514"/>
                <a:gd name="T11" fmla="*/ 0 h 249"/>
                <a:gd name="T12" fmla="*/ 0 w 514"/>
                <a:gd name="T13" fmla="*/ 0 h 249"/>
                <a:gd name="T14" fmla="*/ 0 w 514"/>
                <a:gd name="T15" fmla="*/ 0 h 249"/>
                <a:gd name="T16" fmla="*/ 0 w 514"/>
                <a:gd name="T17" fmla="*/ 0 h 2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4"/>
                <a:gd name="T28" fmla="*/ 0 h 249"/>
                <a:gd name="T29" fmla="*/ 514 w 514"/>
                <a:gd name="T30" fmla="*/ 249 h 2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4" h="249">
                  <a:moveTo>
                    <a:pt x="14" y="249"/>
                  </a:moveTo>
                  <a:lnTo>
                    <a:pt x="180" y="249"/>
                  </a:lnTo>
                  <a:lnTo>
                    <a:pt x="514" y="111"/>
                  </a:lnTo>
                  <a:lnTo>
                    <a:pt x="500" y="43"/>
                  </a:lnTo>
                  <a:lnTo>
                    <a:pt x="346" y="0"/>
                  </a:lnTo>
                  <a:lnTo>
                    <a:pt x="210" y="58"/>
                  </a:lnTo>
                  <a:lnTo>
                    <a:pt x="56" y="140"/>
                  </a:lnTo>
                  <a:lnTo>
                    <a:pt x="0" y="194"/>
                  </a:lnTo>
                  <a:lnTo>
                    <a:pt x="14" y="2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611" name="Freeform 20"/>
            <p:cNvSpPr>
              <a:spLocks/>
            </p:cNvSpPr>
            <p:nvPr/>
          </p:nvSpPr>
          <p:spPr bwMode="auto">
            <a:xfrm>
              <a:off x="3294" y="3076"/>
              <a:ext cx="84" cy="78"/>
            </a:xfrm>
            <a:custGeom>
              <a:avLst/>
              <a:gdLst>
                <a:gd name="T0" fmla="*/ 0 w 654"/>
                <a:gd name="T1" fmla="*/ 0 h 621"/>
                <a:gd name="T2" fmla="*/ 0 w 654"/>
                <a:gd name="T3" fmla="*/ 0 h 621"/>
                <a:gd name="T4" fmla="*/ 0 w 654"/>
                <a:gd name="T5" fmla="*/ 0 h 621"/>
                <a:gd name="T6" fmla="*/ 0 w 654"/>
                <a:gd name="T7" fmla="*/ 0 h 621"/>
                <a:gd name="T8" fmla="*/ 0 w 654"/>
                <a:gd name="T9" fmla="*/ 0 h 621"/>
                <a:gd name="T10" fmla="*/ 0 w 654"/>
                <a:gd name="T11" fmla="*/ 0 h 621"/>
                <a:gd name="T12" fmla="*/ 0 w 654"/>
                <a:gd name="T13" fmla="*/ 0 h 621"/>
                <a:gd name="T14" fmla="*/ 0 w 654"/>
                <a:gd name="T15" fmla="*/ 0 h 621"/>
                <a:gd name="T16" fmla="*/ 0 w 654"/>
                <a:gd name="T17" fmla="*/ 0 h 621"/>
                <a:gd name="T18" fmla="*/ 0 w 654"/>
                <a:gd name="T19" fmla="*/ 0 h 621"/>
                <a:gd name="T20" fmla="*/ 0 w 654"/>
                <a:gd name="T21" fmla="*/ 0 h 621"/>
                <a:gd name="T22" fmla="*/ 0 w 654"/>
                <a:gd name="T23" fmla="*/ 0 h 6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54"/>
                <a:gd name="T37" fmla="*/ 0 h 621"/>
                <a:gd name="T38" fmla="*/ 654 w 654"/>
                <a:gd name="T39" fmla="*/ 621 h 62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54" h="621">
                  <a:moveTo>
                    <a:pt x="0" y="415"/>
                  </a:moveTo>
                  <a:lnTo>
                    <a:pt x="140" y="334"/>
                  </a:lnTo>
                  <a:lnTo>
                    <a:pt x="275" y="226"/>
                  </a:lnTo>
                  <a:lnTo>
                    <a:pt x="334" y="173"/>
                  </a:lnTo>
                  <a:lnTo>
                    <a:pt x="389" y="127"/>
                  </a:lnTo>
                  <a:lnTo>
                    <a:pt x="391" y="63"/>
                  </a:lnTo>
                  <a:lnTo>
                    <a:pt x="474" y="0"/>
                  </a:lnTo>
                  <a:lnTo>
                    <a:pt x="654" y="318"/>
                  </a:lnTo>
                  <a:lnTo>
                    <a:pt x="556" y="376"/>
                  </a:lnTo>
                  <a:lnTo>
                    <a:pt x="407" y="479"/>
                  </a:lnTo>
                  <a:lnTo>
                    <a:pt x="132" y="621"/>
                  </a:lnTo>
                  <a:lnTo>
                    <a:pt x="0" y="415"/>
                  </a:lnTo>
                  <a:close/>
                </a:path>
              </a:pathLst>
            </a:custGeom>
            <a:solidFill>
              <a:srgbClr val="FFE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612" name="Freeform 21"/>
            <p:cNvSpPr>
              <a:spLocks/>
            </p:cNvSpPr>
            <p:nvPr/>
          </p:nvSpPr>
          <p:spPr bwMode="auto">
            <a:xfrm>
              <a:off x="3349" y="3055"/>
              <a:ext cx="50" cy="64"/>
            </a:xfrm>
            <a:custGeom>
              <a:avLst/>
              <a:gdLst>
                <a:gd name="T0" fmla="*/ 0 w 385"/>
                <a:gd name="T1" fmla="*/ 0 h 507"/>
                <a:gd name="T2" fmla="*/ 0 w 385"/>
                <a:gd name="T3" fmla="*/ 0 h 507"/>
                <a:gd name="T4" fmla="*/ 0 w 385"/>
                <a:gd name="T5" fmla="*/ 0 h 507"/>
                <a:gd name="T6" fmla="*/ 0 w 385"/>
                <a:gd name="T7" fmla="*/ 0 h 507"/>
                <a:gd name="T8" fmla="*/ 0 w 385"/>
                <a:gd name="T9" fmla="*/ 0 h 507"/>
                <a:gd name="T10" fmla="*/ 0 w 385"/>
                <a:gd name="T11" fmla="*/ 0 h 507"/>
                <a:gd name="T12" fmla="*/ 0 w 385"/>
                <a:gd name="T13" fmla="*/ 0 h 507"/>
                <a:gd name="T14" fmla="*/ 0 w 385"/>
                <a:gd name="T15" fmla="*/ 0 h 507"/>
                <a:gd name="T16" fmla="*/ 0 w 385"/>
                <a:gd name="T17" fmla="*/ 0 h 507"/>
                <a:gd name="T18" fmla="*/ 0 w 385"/>
                <a:gd name="T19" fmla="*/ 0 h 507"/>
                <a:gd name="T20" fmla="*/ 0 w 385"/>
                <a:gd name="T21" fmla="*/ 0 h 507"/>
                <a:gd name="T22" fmla="*/ 0 w 385"/>
                <a:gd name="T23" fmla="*/ 0 h 507"/>
                <a:gd name="T24" fmla="*/ 0 w 385"/>
                <a:gd name="T25" fmla="*/ 0 h 507"/>
                <a:gd name="T26" fmla="*/ 0 w 385"/>
                <a:gd name="T27" fmla="*/ 0 h 507"/>
                <a:gd name="T28" fmla="*/ 0 w 385"/>
                <a:gd name="T29" fmla="*/ 0 h 507"/>
                <a:gd name="T30" fmla="*/ 0 w 385"/>
                <a:gd name="T31" fmla="*/ 0 h 50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5"/>
                <a:gd name="T49" fmla="*/ 0 h 507"/>
                <a:gd name="T50" fmla="*/ 385 w 385"/>
                <a:gd name="T51" fmla="*/ 507 h 50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5" h="507">
                  <a:moveTo>
                    <a:pt x="60" y="0"/>
                  </a:moveTo>
                  <a:lnTo>
                    <a:pt x="16" y="50"/>
                  </a:lnTo>
                  <a:lnTo>
                    <a:pt x="0" y="119"/>
                  </a:lnTo>
                  <a:lnTo>
                    <a:pt x="12" y="202"/>
                  </a:lnTo>
                  <a:lnTo>
                    <a:pt x="44" y="312"/>
                  </a:lnTo>
                  <a:lnTo>
                    <a:pt x="155" y="444"/>
                  </a:lnTo>
                  <a:lnTo>
                    <a:pt x="256" y="507"/>
                  </a:lnTo>
                  <a:lnTo>
                    <a:pt x="310" y="503"/>
                  </a:lnTo>
                  <a:lnTo>
                    <a:pt x="367" y="474"/>
                  </a:lnTo>
                  <a:lnTo>
                    <a:pt x="385" y="442"/>
                  </a:lnTo>
                  <a:lnTo>
                    <a:pt x="385" y="305"/>
                  </a:lnTo>
                  <a:lnTo>
                    <a:pt x="344" y="167"/>
                  </a:lnTo>
                  <a:lnTo>
                    <a:pt x="245" y="50"/>
                  </a:lnTo>
                  <a:lnTo>
                    <a:pt x="167" y="6"/>
                  </a:lnTo>
                  <a:lnTo>
                    <a:pt x="108" y="0"/>
                  </a:lnTo>
                  <a:lnTo>
                    <a:pt x="6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613" name="Freeform 22"/>
            <p:cNvSpPr>
              <a:spLocks/>
            </p:cNvSpPr>
            <p:nvPr/>
          </p:nvSpPr>
          <p:spPr bwMode="auto">
            <a:xfrm>
              <a:off x="3307" y="3107"/>
              <a:ext cx="39" cy="43"/>
            </a:xfrm>
            <a:custGeom>
              <a:avLst/>
              <a:gdLst>
                <a:gd name="T0" fmla="*/ 0 w 317"/>
                <a:gd name="T1" fmla="*/ 0 h 327"/>
                <a:gd name="T2" fmla="*/ 0 w 317"/>
                <a:gd name="T3" fmla="*/ 0 h 327"/>
                <a:gd name="T4" fmla="*/ 0 w 317"/>
                <a:gd name="T5" fmla="*/ 0 h 327"/>
                <a:gd name="T6" fmla="*/ 0 w 317"/>
                <a:gd name="T7" fmla="*/ 0 h 327"/>
                <a:gd name="T8" fmla="*/ 0 w 317"/>
                <a:gd name="T9" fmla="*/ 0 h 327"/>
                <a:gd name="T10" fmla="*/ 0 w 317"/>
                <a:gd name="T11" fmla="*/ 0 h 327"/>
                <a:gd name="T12" fmla="*/ 0 60000 65536"/>
                <a:gd name="T13" fmla="*/ 0 60000 65536"/>
                <a:gd name="T14" fmla="*/ 0 60000 65536"/>
                <a:gd name="T15" fmla="*/ 0 60000 65536"/>
                <a:gd name="T16" fmla="*/ 0 60000 65536"/>
                <a:gd name="T17" fmla="*/ 0 60000 65536"/>
                <a:gd name="T18" fmla="*/ 0 w 317"/>
                <a:gd name="T19" fmla="*/ 0 h 327"/>
                <a:gd name="T20" fmla="*/ 317 w 317"/>
                <a:gd name="T21" fmla="*/ 327 h 327"/>
              </a:gdLst>
              <a:ahLst/>
              <a:cxnLst>
                <a:cxn ang="T12">
                  <a:pos x="T0" y="T1"/>
                </a:cxn>
                <a:cxn ang="T13">
                  <a:pos x="T2" y="T3"/>
                </a:cxn>
                <a:cxn ang="T14">
                  <a:pos x="T4" y="T5"/>
                </a:cxn>
                <a:cxn ang="T15">
                  <a:pos x="T6" y="T7"/>
                </a:cxn>
                <a:cxn ang="T16">
                  <a:pos x="T8" y="T9"/>
                </a:cxn>
                <a:cxn ang="T17">
                  <a:pos x="T10" y="T11"/>
                </a:cxn>
              </a:cxnLst>
              <a:rect l="T18" t="T19" r="T20" b="T21"/>
              <a:pathLst>
                <a:path w="317" h="327">
                  <a:moveTo>
                    <a:pt x="174" y="0"/>
                  </a:moveTo>
                  <a:lnTo>
                    <a:pt x="317" y="208"/>
                  </a:lnTo>
                  <a:lnTo>
                    <a:pt x="123" y="327"/>
                  </a:lnTo>
                  <a:lnTo>
                    <a:pt x="0" y="125"/>
                  </a:lnTo>
                  <a:lnTo>
                    <a:pt x="103" y="49"/>
                  </a:lnTo>
                  <a:lnTo>
                    <a:pt x="174" y="0"/>
                  </a:lnTo>
                  <a:close/>
                </a:path>
              </a:pathLst>
            </a:custGeom>
            <a:solidFill>
              <a:srgbClr val="7023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614" name="Freeform 23"/>
            <p:cNvSpPr>
              <a:spLocks/>
            </p:cNvSpPr>
            <p:nvPr/>
          </p:nvSpPr>
          <p:spPr bwMode="auto">
            <a:xfrm>
              <a:off x="2854" y="2417"/>
              <a:ext cx="422" cy="440"/>
            </a:xfrm>
            <a:custGeom>
              <a:avLst/>
              <a:gdLst>
                <a:gd name="T0" fmla="*/ 0 w 3366"/>
                <a:gd name="T1" fmla="*/ 0 h 3521"/>
                <a:gd name="T2" fmla="*/ 0 w 3366"/>
                <a:gd name="T3" fmla="*/ 0 h 3521"/>
                <a:gd name="T4" fmla="*/ 0 w 3366"/>
                <a:gd name="T5" fmla="*/ 0 h 3521"/>
                <a:gd name="T6" fmla="*/ 0 w 3366"/>
                <a:gd name="T7" fmla="*/ 0 h 3521"/>
                <a:gd name="T8" fmla="*/ 0 w 3366"/>
                <a:gd name="T9" fmla="*/ 0 h 3521"/>
                <a:gd name="T10" fmla="*/ 0 w 3366"/>
                <a:gd name="T11" fmla="*/ 0 h 3521"/>
                <a:gd name="T12" fmla="*/ 0 w 3366"/>
                <a:gd name="T13" fmla="*/ 0 h 3521"/>
                <a:gd name="T14" fmla="*/ 0 w 3366"/>
                <a:gd name="T15" fmla="*/ 0 h 3521"/>
                <a:gd name="T16" fmla="*/ 0 w 3366"/>
                <a:gd name="T17" fmla="*/ 0 h 3521"/>
                <a:gd name="T18" fmla="*/ 0 w 3366"/>
                <a:gd name="T19" fmla="*/ 0 h 3521"/>
                <a:gd name="T20" fmla="*/ 0 w 3366"/>
                <a:gd name="T21" fmla="*/ 0 h 3521"/>
                <a:gd name="T22" fmla="*/ 0 w 3366"/>
                <a:gd name="T23" fmla="*/ 0 h 3521"/>
                <a:gd name="T24" fmla="*/ 0 w 3366"/>
                <a:gd name="T25" fmla="*/ 0 h 3521"/>
                <a:gd name="T26" fmla="*/ 0 w 3366"/>
                <a:gd name="T27" fmla="*/ 0 h 3521"/>
                <a:gd name="T28" fmla="*/ 0 w 3366"/>
                <a:gd name="T29" fmla="*/ 0 h 3521"/>
                <a:gd name="T30" fmla="*/ 0 w 3366"/>
                <a:gd name="T31" fmla="*/ 0 h 3521"/>
                <a:gd name="T32" fmla="*/ 0 w 3366"/>
                <a:gd name="T33" fmla="*/ 0 h 3521"/>
                <a:gd name="T34" fmla="*/ 0 w 3366"/>
                <a:gd name="T35" fmla="*/ 0 h 3521"/>
                <a:gd name="T36" fmla="*/ 0 w 3366"/>
                <a:gd name="T37" fmla="*/ 0 h 3521"/>
                <a:gd name="T38" fmla="*/ 0 w 3366"/>
                <a:gd name="T39" fmla="*/ 0 h 3521"/>
                <a:gd name="T40" fmla="*/ 0 w 3366"/>
                <a:gd name="T41" fmla="*/ 0 h 3521"/>
                <a:gd name="T42" fmla="*/ 0 w 3366"/>
                <a:gd name="T43" fmla="*/ 0 h 3521"/>
                <a:gd name="T44" fmla="*/ 0 w 3366"/>
                <a:gd name="T45" fmla="*/ 0 h 3521"/>
                <a:gd name="T46" fmla="*/ 0 w 3366"/>
                <a:gd name="T47" fmla="*/ 0 h 3521"/>
                <a:gd name="T48" fmla="*/ 0 w 3366"/>
                <a:gd name="T49" fmla="*/ 0 h 3521"/>
                <a:gd name="T50" fmla="*/ 0 w 3366"/>
                <a:gd name="T51" fmla="*/ 0 h 3521"/>
                <a:gd name="T52" fmla="*/ 0 w 3366"/>
                <a:gd name="T53" fmla="*/ 0 h 3521"/>
                <a:gd name="T54" fmla="*/ 0 w 3366"/>
                <a:gd name="T55" fmla="*/ 0 h 3521"/>
                <a:gd name="T56" fmla="*/ 0 w 3366"/>
                <a:gd name="T57" fmla="*/ 0 h 3521"/>
                <a:gd name="T58" fmla="*/ 0 w 3366"/>
                <a:gd name="T59" fmla="*/ 0 h 3521"/>
                <a:gd name="T60" fmla="*/ 0 w 3366"/>
                <a:gd name="T61" fmla="*/ 0 h 3521"/>
                <a:gd name="T62" fmla="*/ 0 w 3366"/>
                <a:gd name="T63" fmla="*/ 0 h 3521"/>
                <a:gd name="T64" fmla="*/ 0 w 3366"/>
                <a:gd name="T65" fmla="*/ 0 h 3521"/>
                <a:gd name="T66" fmla="*/ 0 w 3366"/>
                <a:gd name="T67" fmla="*/ 0 h 3521"/>
                <a:gd name="T68" fmla="*/ 0 w 3366"/>
                <a:gd name="T69" fmla="*/ 0 h 3521"/>
                <a:gd name="T70" fmla="*/ 0 w 3366"/>
                <a:gd name="T71" fmla="*/ 0 h 3521"/>
                <a:gd name="T72" fmla="*/ 0 w 3366"/>
                <a:gd name="T73" fmla="*/ 0 h 3521"/>
                <a:gd name="T74" fmla="*/ 0 w 3366"/>
                <a:gd name="T75" fmla="*/ 0 h 35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66"/>
                <a:gd name="T115" fmla="*/ 0 h 3521"/>
                <a:gd name="T116" fmla="*/ 3366 w 3366"/>
                <a:gd name="T117" fmla="*/ 3521 h 352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66" h="3521">
                  <a:moveTo>
                    <a:pt x="770" y="2719"/>
                  </a:moveTo>
                  <a:lnTo>
                    <a:pt x="733" y="2599"/>
                  </a:lnTo>
                  <a:lnTo>
                    <a:pt x="733" y="2221"/>
                  </a:lnTo>
                  <a:lnTo>
                    <a:pt x="880" y="1867"/>
                  </a:lnTo>
                  <a:lnTo>
                    <a:pt x="795" y="1452"/>
                  </a:lnTo>
                  <a:lnTo>
                    <a:pt x="759" y="1050"/>
                  </a:lnTo>
                  <a:lnTo>
                    <a:pt x="1067" y="873"/>
                  </a:lnTo>
                  <a:lnTo>
                    <a:pt x="1399" y="754"/>
                  </a:lnTo>
                  <a:lnTo>
                    <a:pt x="1752" y="684"/>
                  </a:lnTo>
                  <a:lnTo>
                    <a:pt x="2157" y="673"/>
                  </a:lnTo>
                  <a:lnTo>
                    <a:pt x="2618" y="708"/>
                  </a:lnTo>
                  <a:lnTo>
                    <a:pt x="2858" y="778"/>
                  </a:lnTo>
                  <a:lnTo>
                    <a:pt x="2985" y="931"/>
                  </a:lnTo>
                  <a:lnTo>
                    <a:pt x="3130" y="1311"/>
                  </a:lnTo>
                  <a:lnTo>
                    <a:pt x="3211" y="1463"/>
                  </a:lnTo>
                  <a:lnTo>
                    <a:pt x="3071" y="1560"/>
                  </a:lnTo>
                  <a:lnTo>
                    <a:pt x="2939" y="1714"/>
                  </a:lnTo>
                  <a:lnTo>
                    <a:pt x="2928" y="1762"/>
                  </a:lnTo>
                  <a:lnTo>
                    <a:pt x="3152" y="1641"/>
                  </a:lnTo>
                  <a:lnTo>
                    <a:pt x="3260" y="1619"/>
                  </a:lnTo>
                  <a:lnTo>
                    <a:pt x="3285" y="1749"/>
                  </a:lnTo>
                  <a:lnTo>
                    <a:pt x="3285" y="1821"/>
                  </a:lnTo>
                  <a:lnTo>
                    <a:pt x="3211" y="1984"/>
                  </a:lnTo>
                  <a:lnTo>
                    <a:pt x="3236" y="2021"/>
                  </a:lnTo>
                  <a:lnTo>
                    <a:pt x="3343" y="1913"/>
                  </a:lnTo>
                  <a:lnTo>
                    <a:pt x="3366" y="2067"/>
                  </a:lnTo>
                  <a:lnTo>
                    <a:pt x="3366" y="1808"/>
                  </a:lnTo>
                  <a:lnTo>
                    <a:pt x="3343" y="1665"/>
                  </a:lnTo>
                  <a:lnTo>
                    <a:pt x="3333" y="1393"/>
                  </a:lnTo>
                  <a:lnTo>
                    <a:pt x="3260" y="1088"/>
                  </a:lnTo>
                  <a:lnTo>
                    <a:pt x="3103" y="719"/>
                  </a:lnTo>
                  <a:lnTo>
                    <a:pt x="2893" y="435"/>
                  </a:lnTo>
                  <a:lnTo>
                    <a:pt x="2596" y="212"/>
                  </a:lnTo>
                  <a:lnTo>
                    <a:pt x="2312" y="81"/>
                  </a:lnTo>
                  <a:lnTo>
                    <a:pt x="2040" y="0"/>
                  </a:lnTo>
                  <a:lnTo>
                    <a:pt x="1577" y="0"/>
                  </a:lnTo>
                  <a:lnTo>
                    <a:pt x="1162" y="104"/>
                  </a:lnTo>
                  <a:lnTo>
                    <a:pt x="700" y="306"/>
                  </a:lnTo>
                  <a:lnTo>
                    <a:pt x="392" y="519"/>
                  </a:lnTo>
                  <a:lnTo>
                    <a:pt x="166" y="850"/>
                  </a:lnTo>
                  <a:lnTo>
                    <a:pt x="36" y="1168"/>
                  </a:lnTo>
                  <a:lnTo>
                    <a:pt x="0" y="1489"/>
                  </a:lnTo>
                  <a:lnTo>
                    <a:pt x="25" y="1903"/>
                  </a:lnTo>
                  <a:lnTo>
                    <a:pt x="106" y="2280"/>
                  </a:lnTo>
                  <a:lnTo>
                    <a:pt x="166" y="2479"/>
                  </a:lnTo>
                  <a:lnTo>
                    <a:pt x="177" y="2539"/>
                  </a:lnTo>
                  <a:lnTo>
                    <a:pt x="133" y="2636"/>
                  </a:lnTo>
                  <a:lnTo>
                    <a:pt x="95" y="2801"/>
                  </a:lnTo>
                  <a:lnTo>
                    <a:pt x="133" y="3000"/>
                  </a:lnTo>
                  <a:lnTo>
                    <a:pt x="225" y="3191"/>
                  </a:lnTo>
                  <a:lnTo>
                    <a:pt x="320" y="3274"/>
                  </a:lnTo>
                  <a:lnTo>
                    <a:pt x="427" y="3310"/>
                  </a:lnTo>
                  <a:lnTo>
                    <a:pt x="521" y="3405"/>
                  </a:lnTo>
                  <a:lnTo>
                    <a:pt x="581" y="3474"/>
                  </a:lnTo>
                  <a:lnTo>
                    <a:pt x="652" y="3521"/>
                  </a:lnTo>
                  <a:lnTo>
                    <a:pt x="722" y="3521"/>
                  </a:lnTo>
                  <a:lnTo>
                    <a:pt x="759" y="3497"/>
                  </a:lnTo>
                  <a:lnTo>
                    <a:pt x="781" y="3426"/>
                  </a:lnTo>
                  <a:lnTo>
                    <a:pt x="781" y="3380"/>
                  </a:lnTo>
                  <a:lnTo>
                    <a:pt x="749" y="3426"/>
                  </a:lnTo>
                  <a:lnTo>
                    <a:pt x="652" y="3463"/>
                  </a:lnTo>
                  <a:lnTo>
                    <a:pt x="592" y="3440"/>
                  </a:lnTo>
                  <a:lnTo>
                    <a:pt x="440" y="3262"/>
                  </a:lnTo>
                  <a:lnTo>
                    <a:pt x="332" y="3240"/>
                  </a:lnTo>
                  <a:lnTo>
                    <a:pt x="225" y="3121"/>
                  </a:lnTo>
                  <a:lnTo>
                    <a:pt x="155" y="2952"/>
                  </a:lnTo>
                  <a:lnTo>
                    <a:pt x="133" y="2801"/>
                  </a:lnTo>
                  <a:lnTo>
                    <a:pt x="166" y="2647"/>
                  </a:lnTo>
                  <a:lnTo>
                    <a:pt x="225" y="2539"/>
                  </a:lnTo>
                  <a:lnTo>
                    <a:pt x="309" y="2506"/>
                  </a:lnTo>
                  <a:lnTo>
                    <a:pt x="381" y="2506"/>
                  </a:lnTo>
                  <a:lnTo>
                    <a:pt x="463" y="2566"/>
                  </a:lnTo>
                  <a:lnTo>
                    <a:pt x="546" y="2576"/>
                  </a:lnTo>
                  <a:lnTo>
                    <a:pt x="616" y="2636"/>
                  </a:lnTo>
                  <a:lnTo>
                    <a:pt x="652" y="2682"/>
                  </a:lnTo>
                  <a:lnTo>
                    <a:pt x="710" y="2682"/>
                  </a:lnTo>
                  <a:lnTo>
                    <a:pt x="770" y="27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615" name="Freeform 24"/>
            <p:cNvSpPr>
              <a:spLocks/>
            </p:cNvSpPr>
            <p:nvPr/>
          </p:nvSpPr>
          <p:spPr bwMode="auto">
            <a:xfrm>
              <a:off x="3058" y="2646"/>
              <a:ext cx="45" cy="17"/>
            </a:xfrm>
            <a:custGeom>
              <a:avLst/>
              <a:gdLst>
                <a:gd name="T0" fmla="*/ 0 w 356"/>
                <a:gd name="T1" fmla="*/ 0 h 129"/>
                <a:gd name="T2" fmla="*/ 0 w 356"/>
                <a:gd name="T3" fmla="*/ 0 h 129"/>
                <a:gd name="T4" fmla="*/ 0 w 356"/>
                <a:gd name="T5" fmla="*/ 0 h 129"/>
                <a:gd name="T6" fmla="*/ 0 w 356"/>
                <a:gd name="T7" fmla="*/ 0 h 129"/>
                <a:gd name="T8" fmla="*/ 0 w 356"/>
                <a:gd name="T9" fmla="*/ 0 h 129"/>
                <a:gd name="T10" fmla="*/ 0 w 356"/>
                <a:gd name="T11" fmla="*/ 0 h 129"/>
                <a:gd name="T12" fmla="*/ 0 w 356"/>
                <a:gd name="T13" fmla="*/ 0 h 129"/>
                <a:gd name="T14" fmla="*/ 0 60000 65536"/>
                <a:gd name="T15" fmla="*/ 0 60000 65536"/>
                <a:gd name="T16" fmla="*/ 0 60000 65536"/>
                <a:gd name="T17" fmla="*/ 0 60000 65536"/>
                <a:gd name="T18" fmla="*/ 0 60000 65536"/>
                <a:gd name="T19" fmla="*/ 0 60000 65536"/>
                <a:gd name="T20" fmla="*/ 0 60000 65536"/>
                <a:gd name="T21" fmla="*/ 0 w 356"/>
                <a:gd name="T22" fmla="*/ 0 h 129"/>
                <a:gd name="T23" fmla="*/ 356 w 356"/>
                <a:gd name="T24" fmla="*/ 129 h 1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6" h="129">
                  <a:moveTo>
                    <a:pt x="70" y="59"/>
                  </a:moveTo>
                  <a:lnTo>
                    <a:pt x="0" y="129"/>
                  </a:lnTo>
                  <a:lnTo>
                    <a:pt x="275" y="129"/>
                  </a:lnTo>
                  <a:lnTo>
                    <a:pt x="356" y="46"/>
                  </a:lnTo>
                  <a:lnTo>
                    <a:pt x="307" y="0"/>
                  </a:lnTo>
                  <a:lnTo>
                    <a:pt x="202" y="46"/>
                  </a:lnTo>
                  <a:lnTo>
                    <a:pt x="70"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616" name="Freeform 25"/>
            <p:cNvSpPr>
              <a:spLocks/>
            </p:cNvSpPr>
            <p:nvPr/>
          </p:nvSpPr>
          <p:spPr bwMode="auto">
            <a:xfrm>
              <a:off x="3100" y="2663"/>
              <a:ext cx="31" cy="61"/>
            </a:xfrm>
            <a:custGeom>
              <a:avLst/>
              <a:gdLst>
                <a:gd name="T0" fmla="*/ 0 w 261"/>
                <a:gd name="T1" fmla="*/ 0 h 497"/>
                <a:gd name="T2" fmla="*/ 0 w 261"/>
                <a:gd name="T3" fmla="*/ 0 h 497"/>
                <a:gd name="T4" fmla="*/ 0 w 261"/>
                <a:gd name="T5" fmla="*/ 0 h 497"/>
                <a:gd name="T6" fmla="*/ 0 w 261"/>
                <a:gd name="T7" fmla="*/ 0 h 497"/>
                <a:gd name="T8" fmla="*/ 0 w 261"/>
                <a:gd name="T9" fmla="*/ 0 h 497"/>
                <a:gd name="T10" fmla="*/ 0 w 261"/>
                <a:gd name="T11" fmla="*/ 0 h 497"/>
                <a:gd name="T12" fmla="*/ 0 w 261"/>
                <a:gd name="T13" fmla="*/ 0 h 497"/>
                <a:gd name="T14" fmla="*/ 0 w 261"/>
                <a:gd name="T15" fmla="*/ 0 h 497"/>
                <a:gd name="T16" fmla="*/ 0 w 261"/>
                <a:gd name="T17" fmla="*/ 0 h 497"/>
                <a:gd name="T18" fmla="*/ 0 w 261"/>
                <a:gd name="T19" fmla="*/ 0 h 4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1"/>
                <a:gd name="T31" fmla="*/ 0 h 497"/>
                <a:gd name="T32" fmla="*/ 261 w 261"/>
                <a:gd name="T33" fmla="*/ 497 h 4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1" h="497">
                  <a:moveTo>
                    <a:pt x="0" y="0"/>
                  </a:moveTo>
                  <a:lnTo>
                    <a:pt x="166" y="60"/>
                  </a:lnTo>
                  <a:lnTo>
                    <a:pt x="248" y="154"/>
                  </a:lnTo>
                  <a:lnTo>
                    <a:pt x="261" y="286"/>
                  </a:lnTo>
                  <a:lnTo>
                    <a:pt x="237" y="378"/>
                  </a:lnTo>
                  <a:lnTo>
                    <a:pt x="131" y="497"/>
                  </a:lnTo>
                  <a:lnTo>
                    <a:pt x="215" y="368"/>
                  </a:lnTo>
                  <a:lnTo>
                    <a:pt x="215" y="237"/>
                  </a:lnTo>
                  <a:lnTo>
                    <a:pt x="74" y="7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617" name="Freeform 26"/>
            <p:cNvSpPr>
              <a:spLocks/>
            </p:cNvSpPr>
            <p:nvPr/>
          </p:nvSpPr>
          <p:spPr bwMode="auto">
            <a:xfrm>
              <a:off x="3014" y="2677"/>
              <a:ext cx="105" cy="50"/>
            </a:xfrm>
            <a:custGeom>
              <a:avLst/>
              <a:gdLst>
                <a:gd name="T0" fmla="*/ 0 w 831"/>
                <a:gd name="T1" fmla="*/ 0 h 391"/>
                <a:gd name="T2" fmla="*/ 0 w 831"/>
                <a:gd name="T3" fmla="*/ 0 h 391"/>
                <a:gd name="T4" fmla="*/ 0 w 831"/>
                <a:gd name="T5" fmla="*/ 0 h 391"/>
                <a:gd name="T6" fmla="*/ 0 w 831"/>
                <a:gd name="T7" fmla="*/ 0 h 391"/>
                <a:gd name="T8" fmla="*/ 0 w 831"/>
                <a:gd name="T9" fmla="*/ 0 h 391"/>
                <a:gd name="T10" fmla="*/ 0 w 831"/>
                <a:gd name="T11" fmla="*/ 0 h 391"/>
                <a:gd name="T12" fmla="*/ 0 w 831"/>
                <a:gd name="T13" fmla="*/ 0 h 391"/>
                <a:gd name="T14" fmla="*/ 0 w 831"/>
                <a:gd name="T15" fmla="*/ 0 h 391"/>
                <a:gd name="T16" fmla="*/ 0 w 831"/>
                <a:gd name="T17" fmla="*/ 0 h 391"/>
                <a:gd name="T18" fmla="*/ 0 w 831"/>
                <a:gd name="T19" fmla="*/ 0 h 391"/>
                <a:gd name="T20" fmla="*/ 0 w 831"/>
                <a:gd name="T21" fmla="*/ 0 h 391"/>
                <a:gd name="T22" fmla="*/ 0 w 831"/>
                <a:gd name="T23" fmla="*/ 0 h 391"/>
                <a:gd name="T24" fmla="*/ 0 w 831"/>
                <a:gd name="T25" fmla="*/ 0 h 391"/>
                <a:gd name="T26" fmla="*/ 0 w 831"/>
                <a:gd name="T27" fmla="*/ 0 h 391"/>
                <a:gd name="T28" fmla="*/ 0 w 831"/>
                <a:gd name="T29" fmla="*/ 0 h 391"/>
                <a:gd name="T30" fmla="*/ 0 w 831"/>
                <a:gd name="T31" fmla="*/ 0 h 391"/>
                <a:gd name="T32" fmla="*/ 0 w 831"/>
                <a:gd name="T33" fmla="*/ 0 h 391"/>
                <a:gd name="T34" fmla="*/ 0 w 831"/>
                <a:gd name="T35" fmla="*/ 0 h 391"/>
                <a:gd name="T36" fmla="*/ 0 w 831"/>
                <a:gd name="T37" fmla="*/ 0 h 391"/>
                <a:gd name="T38" fmla="*/ 0 w 831"/>
                <a:gd name="T39" fmla="*/ 0 h 391"/>
                <a:gd name="T40" fmla="*/ 0 w 831"/>
                <a:gd name="T41" fmla="*/ 0 h 39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31"/>
                <a:gd name="T64" fmla="*/ 0 h 391"/>
                <a:gd name="T65" fmla="*/ 831 w 831"/>
                <a:gd name="T66" fmla="*/ 391 h 39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31" h="391">
                  <a:moveTo>
                    <a:pt x="749" y="202"/>
                  </a:moveTo>
                  <a:lnTo>
                    <a:pt x="831" y="97"/>
                  </a:lnTo>
                  <a:lnTo>
                    <a:pt x="831" y="72"/>
                  </a:lnTo>
                  <a:lnTo>
                    <a:pt x="690" y="0"/>
                  </a:lnTo>
                  <a:lnTo>
                    <a:pt x="523" y="0"/>
                  </a:lnTo>
                  <a:lnTo>
                    <a:pt x="402" y="83"/>
                  </a:lnTo>
                  <a:lnTo>
                    <a:pt x="297" y="169"/>
                  </a:lnTo>
                  <a:lnTo>
                    <a:pt x="73" y="143"/>
                  </a:lnTo>
                  <a:lnTo>
                    <a:pt x="0" y="272"/>
                  </a:lnTo>
                  <a:lnTo>
                    <a:pt x="189" y="391"/>
                  </a:lnTo>
                  <a:lnTo>
                    <a:pt x="308" y="332"/>
                  </a:lnTo>
                  <a:lnTo>
                    <a:pt x="248" y="309"/>
                  </a:lnTo>
                  <a:lnTo>
                    <a:pt x="274" y="240"/>
                  </a:lnTo>
                  <a:lnTo>
                    <a:pt x="380" y="143"/>
                  </a:lnTo>
                  <a:lnTo>
                    <a:pt x="440" y="108"/>
                  </a:lnTo>
                  <a:lnTo>
                    <a:pt x="523" y="240"/>
                  </a:lnTo>
                  <a:lnTo>
                    <a:pt x="652" y="191"/>
                  </a:lnTo>
                  <a:lnTo>
                    <a:pt x="663" y="97"/>
                  </a:lnTo>
                  <a:lnTo>
                    <a:pt x="749" y="108"/>
                  </a:lnTo>
                  <a:lnTo>
                    <a:pt x="749" y="169"/>
                  </a:lnTo>
                  <a:lnTo>
                    <a:pt x="749" y="2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618" name="Freeform 27"/>
            <p:cNvSpPr>
              <a:spLocks/>
            </p:cNvSpPr>
            <p:nvPr/>
          </p:nvSpPr>
          <p:spPr bwMode="auto">
            <a:xfrm>
              <a:off x="2985" y="2604"/>
              <a:ext cx="24" cy="102"/>
            </a:xfrm>
            <a:custGeom>
              <a:avLst/>
              <a:gdLst>
                <a:gd name="T0" fmla="*/ 0 w 188"/>
                <a:gd name="T1" fmla="*/ 0 h 817"/>
                <a:gd name="T2" fmla="*/ 0 w 188"/>
                <a:gd name="T3" fmla="*/ 0 h 817"/>
                <a:gd name="T4" fmla="*/ 0 w 188"/>
                <a:gd name="T5" fmla="*/ 0 h 817"/>
                <a:gd name="T6" fmla="*/ 0 w 188"/>
                <a:gd name="T7" fmla="*/ 0 h 817"/>
                <a:gd name="T8" fmla="*/ 0 w 188"/>
                <a:gd name="T9" fmla="*/ 0 h 817"/>
                <a:gd name="T10" fmla="*/ 0 w 188"/>
                <a:gd name="T11" fmla="*/ 0 h 817"/>
                <a:gd name="T12" fmla="*/ 0 w 188"/>
                <a:gd name="T13" fmla="*/ 0 h 817"/>
                <a:gd name="T14" fmla="*/ 0 w 188"/>
                <a:gd name="T15" fmla="*/ 0 h 817"/>
                <a:gd name="T16" fmla="*/ 0 w 188"/>
                <a:gd name="T17" fmla="*/ 0 h 8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8"/>
                <a:gd name="T28" fmla="*/ 0 h 817"/>
                <a:gd name="T29" fmla="*/ 188 w 188"/>
                <a:gd name="T30" fmla="*/ 817 h 8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8" h="817">
                  <a:moveTo>
                    <a:pt x="0" y="188"/>
                  </a:moveTo>
                  <a:lnTo>
                    <a:pt x="94" y="414"/>
                  </a:lnTo>
                  <a:lnTo>
                    <a:pt x="10" y="745"/>
                  </a:lnTo>
                  <a:lnTo>
                    <a:pt x="164" y="817"/>
                  </a:lnTo>
                  <a:lnTo>
                    <a:pt x="188" y="402"/>
                  </a:lnTo>
                  <a:lnTo>
                    <a:pt x="24" y="163"/>
                  </a:lnTo>
                  <a:lnTo>
                    <a:pt x="24" y="0"/>
                  </a:lnTo>
                  <a:lnTo>
                    <a:pt x="0" y="34"/>
                  </a:lnTo>
                  <a:lnTo>
                    <a:pt x="0" y="1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619" name="Freeform 28"/>
            <p:cNvSpPr>
              <a:spLocks/>
            </p:cNvSpPr>
            <p:nvPr/>
          </p:nvSpPr>
          <p:spPr bwMode="auto">
            <a:xfrm>
              <a:off x="2969" y="2717"/>
              <a:ext cx="50" cy="90"/>
            </a:xfrm>
            <a:custGeom>
              <a:avLst/>
              <a:gdLst>
                <a:gd name="T0" fmla="*/ 0 w 404"/>
                <a:gd name="T1" fmla="*/ 0 h 711"/>
                <a:gd name="T2" fmla="*/ 0 w 404"/>
                <a:gd name="T3" fmla="*/ 0 h 711"/>
                <a:gd name="T4" fmla="*/ 0 w 404"/>
                <a:gd name="T5" fmla="*/ 0 h 711"/>
                <a:gd name="T6" fmla="*/ 0 w 404"/>
                <a:gd name="T7" fmla="*/ 0 h 711"/>
                <a:gd name="T8" fmla="*/ 0 w 404"/>
                <a:gd name="T9" fmla="*/ 0 h 711"/>
                <a:gd name="T10" fmla="*/ 0 w 404"/>
                <a:gd name="T11" fmla="*/ 0 h 711"/>
                <a:gd name="T12" fmla="*/ 0 w 404"/>
                <a:gd name="T13" fmla="*/ 0 h 711"/>
                <a:gd name="T14" fmla="*/ 0 w 404"/>
                <a:gd name="T15" fmla="*/ 0 h 711"/>
                <a:gd name="T16" fmla="*/ 0 w 404"/>
                <a:gd name="T17" fmla="*/ 0 h 7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4"/>
                <a:gd name="T28" fmla="*/ 0 h 711"/>
                <a:gd name="T29" fmla="*/ 404 w 404"/>
                <a:gd name="T30" fmla="*/ 711 h 7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4" h="711">
                  <a:moveTo>
                    <a:pt x="83" y="0"/>
                  </a:moveTo>
                  <a:lnTo>
                    <a:pt x="0" y="272"/>
                  </a:lnTo>
                  <a:lnTo>
                    <a:pt x="0" y="428"/>
                  </a:lnTo>
                  <a:lnTo>
                    <a:pt x="143" y="580"/>
                  </a:lnTo>
                  <a:lnTo>
                    <a:pt x="237" y="569"/>
                  </a:lnTo>
                  <a:lnTo>
                    <a:pt x="404" y="711"/>
                  </a:lnTo>
                  <a:lnTo>
                    <a:pt x="321" y="509"/>
                  </a:lnTo>
                  <a:lnTo>
                    <a:pt x="83" y="285"/>
                  </a:lnTo>
                  <a:lnTo>
                    <a:pt x="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620" name="Freeform 29"/>
            <p:cNvSpPr>
              <a:spLocks/>
            </p:cNvSpPr>
            <p:nvPr/>
          </p:nvSpPr>
          <p:spPr bwMode="auto">
            <a:xfrm>
              <a:off x="3184" y="2651"/>
              <a:ext cx="29" cy="66"/>
            </a:xfrm>
            <a:custGeom>
              <a:avLst/>
              <a:gdLst>
                <a:gd name="T0" fmla="*/ 0 w 239"/>
                <a:gd name="T1" fmla="*/ 0 h 543"/>
                <a:gd name="T2" fmla="*/ 0 w 239"/>
                <a:gd name="T3" fmla="*/ 0 h 543"/>
                <a:gd name="T4" fmla="*/ 0 w 239"/>
                <a:gd name="T5" fmla="*/ 0 h 543"/>
                <a:gd name="T6" fmla="*/ 0 w 239"/>
                <a:gd name="T7" fmla="*/ 0 h 543"/>
                <a:gd name="T8" fmla="*/ 0 w 239"/>
                <a:gd name="T9" fmla="*/ 0 h 543"/>
                <a:gd name="T10" fmla="*/ 0 w 239"/>
                <a:gd name="T11" fmla="*/ 0 h 543"/>
                <a:gd name="T12" fmla="*/ 0 w 239"/>
                <a:gd name="T13" fmla="*/ 0 h 543"/>
                <a:gd name="T14" fmla="*/ 0 w 239"/>
                <a:gd name="T15" fmla="*/ 0 h 543"/>
                <a:gd name="T16" fmla="*/ 0 w 239"/>
                <a:gd name="T17" fmla="*/ 0 h 543"/>
                <a:gd name="T18" fmla="*/ 0 w 239"/>
                <a:gd name="T19" fmla="*/ 0 h 543"/>
                <a:gd name="T20" fmla="*/ 0 w 239"/>
                <a:gd name="T21" fmla="*/ 0 h 5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9"/>
                <a:gd name="T34" fmla="*/ 0 h 543"/>
                <a:gd name="T35" fmla="*/ 239 w 239"/>
                <a:gd name="T36" fmla="*/ 543 h 5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9" h="543">
                  <a:moveTo>
                    <a:pt x="121" y="0"/>
                  </a:moveTo>
                  <a:lnTo>
                    <a:pt x="27" y="165"/>
                  </a:lnTo>
                  <a:lnTo>
                    <a:pt x="0" y="248"/>
                  </a:lnTo>
                  <a:lnTo>
                    <a:pt x="0" y="308"/>
                  </a:lnTo>
                  <a:lnTo>
                    <a:pt x="156" y="543"/>
                  </a:lnTo>
                  <a:lnTo>
                    <a:pt x="156" y="248"/>
                  </a:lnTo>
                  <a:lnTo>
                    <a:pt x="239" y="130"/>
                  </a:lnTo>
                  <a:lnTo>
                    <a:pt x="96" y="225"/>
                  </a:lnTo>
                  <a:lnTo>
                    <a:pt x="27" y="225"/>
                  </a:lnTo>
                  <a:lnTo>
                    <a:pt x="27" y="200"/>
                  </a:lnTo>
                  <a:lnTo>
                    <a:pt x="1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621" name="Freeform 30"/>
            <p:cNvSpPr>
              <a:spLocks/>
            </p:cNvSpPr>
            <p:nvPr/>
          </p:nvSpPr>
          <p:spPr bwMode="auto">
            <a:xfrm>
              <a:off x="3220" y="2658"/>
              <a:ext cx="42" cy="35"/>
            </a:xfrm>
            <a:custGeom>
              <a:avLst/>
              <a:gdLst>
                <a:gd name="T0" fmla="*/ 0 w 332"/>
                <a:gd name="T1" fmla="*/ 0 h 284"/>
                <a:gd name="T2" fmla="*/ 0 w 332"/>
                <a:gd name="T3" fmla="*/ 0 h 284"/>
                <a:gd name="T4" fmla="*/ 0 w 332"/>
                <a:gd name="T5" fmla="*/ 0 h 284"/>
                <a:gd name="T6" fmla="*/ 0 w 332"/>
                <a:gd name="T7" fmla="*/ 0 h 284"/>
                <a:gd name="T8" fmla="*/ 0 w 332"/>
                <a:gd name="T9" fmla="*/ 0 h 284"/>
                <a:gd name="T10" fmla="*/ 0 w 332"/>
                <a:gd name="T11" fmla="*/ 0 h 284"/>
                <a:gd name="T12" fmla="*/ 0 w 332"/>
                <a:gd name="T13" fmla="*/ 0 h 284"/>
                <a:gd name="T14" fmla="*/ 0 w 332"/>
                <a:gd name="T15" fmla="*/ 0 h 284"/>
                <a:gd name="T16" fmla="*/ 0 w 332"/>
                <a:gd name="T17" fmla="*/ 0 h 284"/>
                <a:gd name="T18" fmla="*/ 0 w 332"/>
                <a:gd name="T19" fmla="*/ 0 h 284"/>
                <a:gd name="T20" fmla="*/ 0 w 332"/>
                <a:gd name="T21" fmla="*/ 0 h 284"/>
                <a:gd name="T22" fmla="*/ 0 w 332"/>
                <a:gd name="T23" fmla="*/ 0 h 284"/>
                <a:gd name="T24" fmla="*/ 0 w 332"/>
                <a:gd name="T25" fmla="*/ 0 h 284"/>
                <a:gd name="T26" fmla="*/ 0 w 332"/>
                <a:gd name="T27" fmla="*/ 0 h 284"/>
                <a:gd name="T28" fmla="*/ 0 w 332"/>
                <a:gd name="T29" fmla="*/ 0 h 284"/>
                <a:gd name="T30" fmla="*/ 0 w 332"/>
                <a:gd name="T31" fmla="*/ 0 h 2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32"/>
                <a:gd name="T49" fmla="*/ 0 h 284"/>
                <a:gd name="T50" fmla="*/ 332 w 332"/>
                <a:gd name="T51" fmla="*/ 284 h 28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32" h="284">
                  <a:moveTo>
                    <a:pt x="0" y="35"/>
                  </a:moveTo>
                  <a:lnTo>
                    <a:pt x="71" y="0"/>
                  </a:lnTo>
                  <a:lnTo>
                    <a:pt x="246" y="0"/>
                  </a:lnTo>
                  <a:lnTo>
                    <a:pt x="332" y="71"/>
                  </a:lnTo>
                  <a:lnTo>
                    <a:pt x="332" y="212"/>
                  </a:lnTo>
                  <a:lnTo>
                    <a:pt x="246" y="212"/>
                  </a:lnTo>
                  <a:lnTo>
                    <a:pt x="94" y="284"/>
                  </a:lnTo>
                  <a:lnTo>
                    <a:pt x="235" y="189"/>
                  </a:lnTo>
                  <a:lnTo>
                    <a:pt x="214" y="71"/>
                  </a:lnTo>
                  <a:lnTo>
                    <a:pt x="165" y="35"/>
                  </a:lnTo>
                  <a:lnTo>
                    <a:pt x="165" y="166"/>
                  </a:lnTo>
                  <a:lnTo>
                    <a:pt x="57" y="166"/>
                  </a:lnTo>
                  <a:lnTo>
                    <a:pt x="94" y="117"/>
                  </a:lnTo>
                  <a:lnTo>
                    <a:pt x="46" y="81"/>
                  </a:lnTo>
                  <a:lnTo>
                    <a:pt x="46" y="23"/>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622" name="Freeform 31"/>
            <p:cNvSpPr>
              <a:spLocks/>
            </p:cNvSpPr>
            <p:nvPr/>
          </p:nvSpPr>
          <p:spPr bwMode="auto">
            <a:xfrm>
              <a:off x="2885" y="2748"/>
              <a:ext cx="47" cy="66"/>
            </a:xfrm>
            <a:custGeom>
              <a:avLst/>
              <a:gdLst>
                <a:gd name="T0" fmla="*/ 0 w 380"/>
                <a:gd name="T1" fmla="*/ 0 h 523"/>
                <a:gd name="T2" fmla="*/ 0 w 380"/>
                <a:gd name="T3" fmla="*/ 0 h 523"/>
                <a:gd name="T4" fmla="*/ 0 w 380"/>
                <a:gd name="T5" fmla="*/ 0 h 523"/>
                <a:gd name="T6" fmla="*/ 0 w 380"/>
                <a:gd name="T7" fmla="*/ 0 h 523"/>
                <a:gd name="T8" fmla="*/ 0 w 380"/>
                <a:gd name="T9" fmla="*/ 0 h 523"/>
                <a:gd name="T10" fmla="*/ 0 w 380"/>
                <a:gd name="T11" fmla="*/ 0 h 523"/>
                <a:gd name="T12" fmla="*/ 0 w 380"/>
                <a:gd name="T13" fmla="*/ 0 h 523"/>
                <a:gd name="T14" fmla="*/ 0 w 380"/>
                <a:gd name="T15" fmla="*/ 0 h 523"/>
                <a:gd name="T16" fmla="*/ 0 w 380"/>
                <a:gd name="T17" fmla="*/ 0 h 523"/>
                <a:gd name="T18" fmla="*/ 0 w 380"/>
                <a:gd name="T19" fmla="*/ 0 h 523"/>
                <a:gd name="T20" fmla="*/ 0 w 380"/>
                <a:gd name="T21" fmla="*/ 0 h 523"/>
                <a:gd name="T22" fmla="*/ 0 w 380"/>
                <a:gd name="T23" fmla="*/ 0 h 523"/>
                <a:gd name="T24" fmla="*/ 0 w 380"/>
                <a:gd name="T25" fmla="*/ 0 h 523"/>
                <a:gd name="T26" fmla="*/ 0 w 380"/>
                <a:gd name="T27" fmla="*/ 0 h 523"/>
                <a:gd name="T28" fmla="*/ 0 w 380"/>
                <a:gd name="T29" fmla="*/ 0 h 523"/>
                <a:gd name="T30" fmla="*/ 0 w 380"/>
                <a:gd name="T31" fmla="*/ 0 h 523"/>
                <a:gd name="T32" fmla="*/ 0 w 380"/>
                <a:gd name="T33" fmla="*/ 0 h 523"/>
                <a:gd name="T34" fmla="*/ 0 w 380"/>
                <a:gd name="T35" fmla="*/ 0 h 523"/>
                <a:gd name="T36" fmla="*/ 0 w 380"/>
                <a:gd name="T37" fmla="*/ 0 h 523"/>
                <a:gd name="T38" fmla="*/ 0 w 380"/>
                <a:gd name="T39" fmla="*/ 0 h 523"/>
                <a:gd name="T40" fmla="*/ 0 w 380"/>
                <a:gd name="T41" fmla="*/ 0 h 5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80"/>
                <a:gd name="T64" fmla="*/ 0 h 523"/>
                <a:gd name="T65" fmla="*/ 380 w 380"/>
                <a:gd name="T66" fmla="*/ 523 h 52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80" h="523">
                  <a:moveTo>
                    <a:pt x="0" y="120"/>
                  </a:moveTo>
                  <a:lnTo>
                    <a:pt x="59" y="24"/>
                  </a:lnTo>
                  <a:lnTo>
                    <a:pt x="191" y="0"/>
                  </a:lnTo>
                  <a:lnTo>
                    <a:pt x="227" y="94"/>
                  </a:lnTo>
                  <a:lnTo>
                    <a:pt x="285" y="224"/>
                  </a:lnTo>
                  <a:lnTo>
                    <a:pt x="370" y="283"/>
                  </a:lnTo>
                  <a:lnTo>
                    <a:pt x="380" y="426"/>
                  </a:lnTo>
                  <a:lnTo>
                    <a:pt x="275" y="523"/>
                  </a:lnTo>
                  <a:lnTo>
                    <a:pt x="275" y="295"/>
                  </a:lnTo>
                  <a:lnTo>
                    <a:pt x="227" y="248"/>
                  </a:lnTo>
                  <a:lnTo>
                    <a:pt x="156" y="343"/>
                  </a:lnTo>
                  <a:lnTo>
                    <a:pt x="191" y="437"/>
                  </a:lnTo>
                  <a:lnTo>
                    <a:pt x="169" y="450"/>
                  </a:lnTo>
                  <a:lnTo>
                    <a:pt x="121" y="364"/>
                  </a:lnTo>
                  <a:lnTo>
                    <a:pt x="121" y="295"/>
                  </a:lnTo>
                  <a:lnTo>
                    <a:pt x="59" y="295"/>
                  </a:lnTo>
                  <a:lnTo>
                    <a:pt x="132" y="224"/>
                  </a:lnTo>
                  <a:lnTo>
                    <a:pt x="132" y="120"/>
                  </a:lnTo>
                  <a:lnTo>
                    <a:pt x="181" y="72"/>
                  </a:lnTo>
                  <a:lnTo>
                    <a:pt x="48" y="72"/>
                  </a:lnTo>
                  <a:lnTo>
                    <a:pt x="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623" name="Freeform 32"/>
            <p:cNvSpPr>
              <a:spLocks/>
            </p:cNvSpPr>
            <p:nvPr/>
          </p:nvSpPr>
          <p:spPr bwMode="auto">
            <a:xfrm>
              <a:off x="3129" y="2731"/>
              <a:ext cx="42" cy="66"/>
            </a:xfrm>
            <a:custGeom>
              <a:avLst/>
              <a:gdLst>
                <a:gd name="T0" fmla="*/ 0 w 334"/>
                <a:gd name="T1" fmla="*/ 0 h 532"/>
                <a:gd name="T2" fmla="*/ 0 w 334"/>
                <a:gd name="T3" fmla="*/ 0 h 532"/>
                <a:gd name="T4" fmla="*/ 0 w 334"/>
                <a:gd name="T5" fmla="*/ 0 h 532"/>
                <a:gd name="T6" fmla="*/ 0 w 334"/>
                <a:gd name="T7" fmla="*/ 0 h 532"/>
                <a:gd name="T8" fmla="*/ 0 w 334"/>
                <a:gd name="T9" fmla="*/ 0 h 532"/>
                <a:gd name="T10" fmla="*/ 0 w 334"/>
                <a:gd name="T11" fmla="*/ 0 h 532"/>
                <a:gd name="T12" fmla="*/ 0 w 334"/>
                <a:gd name="T13" fmla="*/ 0 h 532"/>
                <a:gd name="T14" fmla="*/ 0 w 334"/>
                <a:gd name="T15" fmla="*/ 0 h 532"/>
                <a:gd name="T16" fmla="*/ 0 w 334"/>
                <a:gd name="T17" fmla="*/ 0 h 532"/>
                <a:gd name="T18" fmla="*/ 0 w 334"/>
                <a:gd name="T19" fmla="*/ 0 h 532"/>
                <a:gd name="T20" fmla="*/ 0 w 334"/>
                <a:gd name="T21" fmla="*/ 0 h 532"/>
                <a:gd name="T22" fmla="*/ 0 w 334"/>
                <a:gd name="T23" fmla="*/ 0 h 532"/>
                <a:gd name="T24" fmla="*/ 0 w 334"/>
                <a:gd name="T25" fmla="*/ 0 h 532"/>
                <a:gd name="T26" fmla="*/ 0 w 334"/>
                <a:gd name="T27" fmla="*/ 0 h 5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4"/>
                <a:gd name="T43" fmla="*/ 0 h 532"/>
                <a:gd name="T44" fmla="*/ 334 w 334"/>
                <a:gd name="T45" fmla="*/ 532 h 5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4" h="532">
                  <a:moveTo>
                    <a:pt x="275" y="0"/>
                  </a:moveTo>
                  <a:lnTo>
                    <a:pt x="334" y="70"/>
                  </a:lnTo>
                  <a:lnTo>
                    <a:pt x="249" y="261"/>
                  </a:lnTo>
                  <a:lnTo>
                    <a:pt x="132" y="261"/>
                  </a:lnTo>
                  <a:lnTo>
                    <a:pt x="48" y="413"/>
                  </a:lnTo>
                  <a:lnTo>
                    <a:pt x="48" y="473"/>
                  </a:lnTo>
                  <a:lnTo>
                    <a:pt x="155" y="532"/>
                  </a:lnTo>
                  <a:lnTo>
                    <a:pt x="72" y="532"/>
                  </a:lnTo>
                  <a:lnTo>
                    <a:pt x="0" y="473"/>
                  </a:lnTo>
                  <a:lnTo>
                    <a:pt x="0" y="365"/>
                  </a:lnTo>
                  <a:lnTo>
                    <a:pt x="155" y="176"/>
                  </a:lnTo>
                  <a:lnTo>
                    <a:pt x="215" y="176"/>
                  </a:lnTo>
                  <a:lnTo>
                    <a:pt x="249" y="22"/>
                  </a:lnTo>
                  <a:lnTo>
                    <a:pt x="27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624" name="Freeform 33"/>
            <p:cNvSpPr>
              <a:spLocks/>
            </p:cNvSpPr>
            <p:nvPr/>
          </p:nvSpPr>
          <p:spPr bwMode="auto">
            <a:xfrm>
              <a:off x="3095" y="2772"/>
              <a:ext cx="176" cy="83"/>
            </a:xfrm>
            <a:custGeom>
              <a:avLst/>
              <a:gdLst>
                <a:gd name="T0" fmla="*/ 0 w 1401"/>
                <a:gd name="T1" fmla="*/ 0 h 659"/>
                <a:gd name="T2" fmla="*/ 0 w 1401"/>
                <a:gd name="T3" fmla="*/ 0 h 659"/>
                <a:gd name="T4" fmla="*/ 0 w 1401"/>
                <a:gd name="T5" fmla="*/ 0 h 659"/>
                <a:gd name="T6" fmla="*/ 0 w 1401"/>
                <a:gd name="T7" fmla="*/ 0 h 659"/>
                <a:gd name="T8" fmla="*/ 0 w 1401"/>
                <a:gd name="T9" fmla="*/ 0 h 659"/>
                <a:gd name="T10" fmla="*/ 0 w 1401"/>
                <a:gd name="T11" fmla="*/ 0 h 659"/>
                <a:gd name="T12" fmla="*/ 0 w 1401"/>
                <a:gd name="T13" fmla="*/ 0 h 659"/>
                <a:gd name="T14" fmla="*/ 0 w 1401"/>
                <a:gd name="T15" fmla="*/ 0 h 659"/>
                <a:gd name="T16" fmla="*/ 0 w 1401"/>
                <a:gd name="T17" fmla="*/ 0 h 659"/>
                <a:gd name="T18" fmla="*/ 0 w 1401"/>
                <a:gd name="T19" fmla="*/ 0 h 659"/>
                <a:gd name="T20" fmla="*/ 0 w 1401"/>
                <a:gd name="T21" fmla="*/ 0 h 659"/>
                <a:gd name="T22" fmla="*/ 0 w 1401"/>
                <a:gd name="T23" fmla="*/ 0 h 659"/>
                <a:gd name="T24" fmla="*/ 0 w 1401"/>
                <a:gd name="T25" fmla="*/ 0 h 659"/>
                <a:gd name="T26" fmla="*/ 0 w 1401"/>
                <a:gd name="T27" fmla="*/ 0 h 659"/>
                <a:gd name="T28" fmla="*/ 0 w 1401"/>
                <a:gd name="T29" fmla="*/ 0 h 659"/>
                <a:gd name="T30" fmla="*/ 0 w 1401"/>
                <a:gd name="T31" fmla="*/ 0 h 659"/>
                <a:gd name="T32" fmla="*/ 0 w 1401"/>
                <a:gd name="T33" fmla="*/ 0 h 659"/>
                <a:gd name="T34" fmla="*/ 0 w 1401"/>
                <a:gd name="T35" fmla="*/ 0 h 659"/>
                <a:gd name="T36" fmla="*/ 0 w 1401"/>
                <a:gd name="T37" fmla="*/ 0 h 659"/>
                <a:gd name="T38" fmla="*/ 0 w 1401"/>
                <a:gd name="T39" fmla="*/ 0 h 659"/>
                <a:gd name="T40" fmla="*/ 0 w 1401"/>
                <a:gd name="T41" fmla="*/ 0 h 659"/>
                <a:gd name="T42" fmla="*/ 0 w 1401"/>
                <a:gd name="T43" fmla="*/ 0 h 659"/>
                <a:gd name="T44" fmla="*/ 0 w 1401"/>
                <a:gd name="T45" fmla="*/ 0 h 659"/>
                <a:gd name="T46" fmla="*/ 0 w 1401"/>
                <a:gd name="T47" fmla="*/ 0 h 659"/>
                <a:gd name="T48" fmla="*/ 0 w 1401"/>
                <a:gd name="T49" fmla="*/ 0 h 659"/>
                <a:gd name="T50" fmla="*/ 0 w 1401"/>
                <a:gd name="T51" fmla="*/ 0 h 659"/>
                <a:gd name="T52" fmla="*/ 0 w 1401"/>
                <a:gd name="T53" fmla="*/ 0 h 659"/>
                <a:gd name="T54" fmla="*/ 0 w 1401"/>
                <a:gd name="T55" fmla="*/ 0 h 65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401"/>
                <a:gd name="T85" fmla="*/ 0 h 659"/>
                <a:gd name="T86" fmla="*/ 1401 w 1401"/>
                <a:gd name="T87" fmla="*/ 659 h 65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401" h="659">
                  <a:moveTo>
                    <a:pt x="451" y="114"/>
                  </a:moveTo>
                  <a:lnTo>
                    <a:pt x="556" y="44"/>
                  </a:lnTo>
                  <a:lnTo>
                    <a:pt x="627" y="44"/>
                  </a:lnTo>
                  <a:lnTo>
                    <a:pt x="793" y="141"/>
                  </a:lnTo>
                  <a:lnTo>
                    <a:pt x="878" y="141"/>
                  </a:lnTo>
                  <a:lnTo>
                    <a:pt x="972" y="0"/>
                  </a:lnTo>
                  <a:lnTo>
                    <a:pt x="1053" y="11"/>
                  </a:lnTo>
                  <a:lnTo>
                    <a:pt x="1067" y="70"/>
                  </a:lnTo>
                  <a:lnTo>
                    <a:pt x="950" y="114"/>
                  </a:lnTo>
                  <a:lnTo>
                    <a:pt x="996" y="200"/>
                  </a:lnTo>
                  <a:lnTo>
                    <a:pt x="1242" y="305"/>
                  </a:lnTo>
                  <a:lnTo>
                    <a:pt x="1401" y="413"/>
                  </a:lnTo>
                  <a:lnTo>
                    <a:pt x="1376" y="507"/>
                  </a:lnTo>
                  <a:lnTo>
                    <a:pt x="1210" y="436"/>
                  </a:lnTo>
                  <a:lnTo>
                    <a:pt x="890" y="436"/>
                  </a:lnTo>
                  <a:lnTo>
                    <a:pt x="783" y="388"/>
                  </a:lnTo>
                  <a:lnTo>
                    <a:pt x="664" y="459"/>
                  </a:lnTo>
                  <a:lnTo>
                    <a:pt x="523" y="494"/>
                  </a:lnTo>
                  <a:lnTo>
                    <a:pt x="427" y="482"/>
                  </a:lnTo>
                  <a:lnTo>
                    <a:pt x="284" y="577"/>
                  </a:lnTo>
                  <a:lnTo>
                    <a:pt x="23" y="659"/>
                  </a:lnTo>
                  <a:lnTo>
                    <a:pt x="0" y="625"/>
                  </a:lnTo>
                  <a:lnTo>
                    <a:pt x="179" y="436"/>
                  </a:lnTo>
                  <a:lnTo>
                    <a:pt x="405" y="364"/>
                  </a:lnTo>
                  <a:lnTo>
                    <a:pt x="583" y="235"/>
                  </a:lnTo>
                  <a:lnTo>
                    <a:pt x="616" y="129"/>
                  </a:lnTo>
                  <a:lnTo>
                    <a:pt x="556" y="114"/>
                  </a:lnTo>
                  <a:lnTo>
                    <a:pt x="451"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625" name="Freeform 34"/>
            <p:cNvSpPr>
              <a:spLocks/>
            </p:cNvSpPr>
            <p:nvPr/>
          </p:nvSpPr>
          <p:spPr bwMode="auto">
            <a:xfrm>
              <a:off x="3236" y="2710"/>
              <a:ext cx="47" cy="191"/>
            </a:xfrm>
            <a:custGeom>
              <a:avLst/>
              <a:gdLst>
                <a:gd name="T0" fmla="*/ 0 w 393"/>
                <a:gd name="T1" fmla="*/ 0 h 1538"/>
                <a:gd name="T2" fmla="*/ 0 w 393"/>
                <a:gd name="T3" fmla="*/ 0 h 1538"/>
                <a:gd name="T4" fmla="*/ 0 w 393"/>
                <a:gd name="T5" fmla="*/ 0 h 1538"/>
                <a:gd name="T6" fmla="*/ 0 w 393"/>
                <a:gd name="T7" fmla="*/ 0 h 1538"/>
                <a:gd name="T8" fmla="*/ 0 w 393"/>
                <a:gd name="T9" fmla="*/ 0 h 1538"/>
                <a:gd name="T10" fmla="*/ 0 w 393"/>
                <a:gd name="T11" fmla="*/ 0 h 1538"/>
                <a:gd name="T12" fmla="*/ 0 w 393"/>
                <a:gd name="T13" fmla="*/ 0 h 1538"/>
                <a:gd name="T14" fmla="*/ 0 w 393"/>
                <a:gd name="T15" fmla="*/ 0 h 1538"/>
                <a:gd name="T16" fmla="*/ 0 w 393"/>
                <a:gd name="T17" fmla="*/ 0 h 1538"/>
                <a:gd name="T18" fmla="*/ 0 w 393"/>
                <a:gd name="T19" fmla="*/ 0 h 1538"/>
                <a:gd name="T20" fmla="*/ 0 w 393"/>
                <a:gd name="T21" fmla="*/ 0 h 1538"/>
                <a:gd name="T22" fmla="*/ 0 w 393"/>
                <a:gd name="T23" fmla="*/ 0 h 1538"/>
                <a:gd name="T24" fmla="*/ 0 w 393"/>
                <a:gd name="T25" fmla="*/ 0 h 1538"/>
                <a:gd name="T26" fmla="*/ 0 w 393"/>
                <a:gd name="T27" fmla="*/ 0 h 1538"/>
                <a:gd name="T28" fmla="*/ 0 w 393"/>
                <a:gd name="T29" fmla="*/ 0 h 1538"/>
                <a:gd name="T30" fmla="*/ 0 w 393"/>
                <a:gd name="T31" fmla="*/ 0 h 1538"/>
                <a:gd name="T32" fmla="*/ 0 w 393"/>
                <a:gd name="T33" fmla="*/ 0 h 15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3"/>
                <a:gd name="T52" fmla="*/ 0 h 1538"/>
                <a:gd name="T53" fmla="*/ 393 w 393"/>
                <a:gd name="T54" fmla="*/ 1538 h 15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3" h="1538">
                  <a:moveTo>
                    <a:pt x="358" y="0"/>
                  </a:moveTo>
                  <a:lnTo>
                    <a:pt x="380" y="237"/>
                  </a:lnTo>
                  <a:lnTo>
                    <a:pt x="393" y="556"/>
                  </a:lnTo>
                  <a:lnTo>
                    <a:pt x="369" y="947"/>
                  </a:lnTo>
                  <a:lnTo>
                    <a:pt x="344" y="1147"/>
                  </a:lnTo>
                  <a:lnTo>
                    <a:pt x="215" y="1538"/>
                  </a:lnTo>
                  <a:lnTo>
                    <a:pt x="129" y="1430"/>
                  </a:lnTo>
                  <a:lnTo>
                    <a:pt x="129" y="1158"/>
                  </a:lnTo>
                  <a:lnTo>
                    <a:pt x="70" y="1124"/>
                  </a:lnTo>
                  <a:lnTo>
                    <a:pt x="0" y="1182"/>
                  </a:lnTo>
                  <a:lnTo>
                    <a:pt x="85" y="1087"/>
                  </a:lnTo>
                  <a:lnTo>
                    <a:pt x="166" y="1124"/>
                  </a:lnTo>
                  <a:lnTo>
                    <a:pt x="178" y="1373"/>
                  </a:lnTo>
                  <a:lnTo>
                    <a:pt x="298" y="1158"/>
                  </a:lnTo>
                  <a:lnTo>
                    <a:pt x="344" y="887"/>
                  </a:lnTo>
                  <a:lnTo>
                    <a:pt x="369" y="532"/>
                  </a:lnTo>
                  <a:lnTo>
                    <a:pt x="35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626" name="Freeform 35"/>
            <p:cNvSpPr>
              <a:spLocks/>
            </p:cNvSpPr>
            <p:nvPr/>
          </p:nvSpPr>
          <p:spPr bwMode="auto">
            <a:xfrm>
              <a:off x="2948" y="2835"/>
              <a:ext cx="170" cy="187"/>
            </a:xfrm>
            <a:custGeom>
              <a:avLst/>
              <a:gdLst>
                <a:gd name="T0" fmla="*/ 0 w 1352"/>
                <a:gd name="T1" fmla="*/ 0 h 1489"/>
                <a:gd name="T2" fmla="*/ 0 w 1352"/>
                <a:gd name="T3" fmla="*/ 0 h 1489"/>
                <a:gd name="T4" fmla="*/ 0 w 1352"/>
                <a:gd name="T5" fmla="*/ 0 h 1489"/>
                <a:gd name="T6" fmla="*/ 0 w 1352"/>
                <a:gd name="T7" fmla="*/ 0 h 1489"/>
                <a:gd name="T8" fmla="*/ 0 w 1352"/>
                <a:gd name="T9" fmla="*/ 0 h 1489"/>
                <a:gd name="T10" fmla="*/ 0 w 1352"/>
                <a:gd name="T11" fmla="*/ 0 h 1489"/>
                <a:gd name="T12" fmla="*/ 0 w 1352"/>
                <a:gd name="T13" fmla="*/ 0 h 1489"/>
                <a:gd name="T14" fmla="*/ 0 w 1352"/>
                <a:gd name="T15" fmla="*/ 0 h 1489"/>
                <a:gd name="T16" fmla="*/ 0 w 1352"/>
                <a:gd name="T17" fmla="*/ 0 h 1489"/>
                <a:gd name="T18" fmla="*/ 0 w 1352"/>
                <a:gd name="T19" fmla="*/ 0 h 1489"/>
                <a:gd name="T20" fmla="*/ 0 w 1352"/>
                <a:gd name="T21" fmla="*/ 0 h 1489"/>
                <a:gd name="T22" fmla="*/ 0 w 1352"/>
                <a:gd name="T23" fmla="*/ 0 h 1489"/>
                <a:gd name="T24" fmla="*/ 0 w 1352"/>
                <a:gd name="T25" fmla="*/ 0 h 1489"/>
                <a:gd name="T26" fmla="*/ 0 w 1352"/>
                <a:gd name="T27" fmla="*/ 0 h 1489"/>
                <a:gd name="T28" fmla="*/ 0 w 1352"/>
                <a:gd name="T29" fmla="*/ 0 h 1489"/>
                <a:gd name="T30" fmla="*/ 0 w 1352"/>
                <a:gd name="T31" fmla="*/ 0 h 1489"/>
                <a:gd name="T32" fmla="*/ 0 w 1352"/>
                <a:gd name="T33" fmla="*/ 0 h 1489"/>
                <a:gd name="T34" fmla="*/ 0 w 1352"/>
                <a:gd name="T35" fmla="*/ 0 h 1489"/>
                <a:gd name="T36" fmla="*/ 0 w 1352"/>
                <a:gd name="T37" fmla="*/ 0 h 1489"/>
                <a:gd name="T38" fmla="*/ 0 w 1352"/>
                <a:gd name="T39" fmla="*/ 0 h 1489"/>
                <a:gd name="T40" fmla="*/ 0 w 1352"/>
                <a:gd name="T41" fmla="*/ 0 h 1489"/>
                <a:gd name="T42" fmla="*/ 0 w 1352"/>
                <a:gd name="T43" fmla="*/ 0 h 1489"/>
                <a:gd name="T44" fmla="*/ 0 w 1352"/>
                <a:gd name="T45" fmla="*/ 0 h 1489"/>
                <a:gd name="T46" fmla="*/ 0 w 1352"/>
                <a:gd name="T47" fmla="*/ 0 h 1489"/>
                <a:gd name="T48" fmla="*/ 0 w 1352"/>
                <a:gd name="T49" fmla="*/ 0 h 1489"/>
                <a:gd name="T50" fmla="*/ 0 w 1352"/>
                <a:gd name="T51" fmla="*/ 0 h 1489"/>
                <a:gd name="T52" fmla="*/ 0 w 1352"/>
                <a:gd name="T53" fmla="*/ 0 h 1489"/>
                <a:gd name="T54" fmla="*/ 0 w 1352"/>
                <a:gd name="T55" fmla="*/ 0 h 1489"/>
                <a:gd name="T56" fmla="*/ 0 w 1352"/>
                <a:gd name="T57" fmla="*/ 0 h 1489"/>
                <a:gd name="T58" fmla="*/ 0 w 1352"/>
                <a:gd name="T59" fmla="*/ 0 h 1489"/>
                <a:gd name="T60" fmla="*/ 0 w 1352"/>
                <a:gd name="T61" fmla="*/ 0 h 1489"/>
                <a:gd name="T62" fmla="*/ 0 w 1352"/>
                <a:gd name="T63" fmla="*/ 0 h 1489"/>
                <a:gd name="T64" fmla="*/ 0 w 1352"/>
                <a:gd name="T65" fmla="*/ 0 h 1489"/>
                <a:gd name="T66" fmla="*/ 0 w 1352"/>
                <a:gd name="T67" fmla="*/ 0 h 1489"/>
                <a:gd name="T68" fmla="*/ 0 w 1352"/>
                <a:gd name="T69" fmla="*/ 0 h 1489"/>
                <a:gd name="T70" fmla="*/ 0 w 1352"/>
                <a:gd name="T71" fmla="*/ 0 h 1489"/>
                <a:gd name="T72" fmla="*/ 0 w 1352"/>
                <a:gd name="T73" fmla="*/ 0 h 148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52"/>
                <a:gd name="T112" fmla="*/ 0 h 1489"/>
                <a:gd name="T113" fmla="*/ 1352 w 1352"/>
                <a:gd name="T114" fmla="*/ 1489 h 148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52" h="1489">
                  <a:moveTo>
                    <a:pt x="11" y="0"/>
                  </a:moveTo>
                  <a:lnTo>
                    <a:pt x="154" y="141"/>
                  </a:lnTo>
                  <a:lnTo>
                    <a:pt x="343" y="553"/>
                  </a:lnTo>
                  <a:lnTo>
                    <a:pt x="437" y="624"/>
                  </a:lnTo>
                  <a:lnTo>
                    <a:pt x="629" y="685"/>
                  </a:lnTo>
                  <a:lnTo>
                    <a:pt x="558" y="402"/>
                  </a:lnTo>
                  <a:lnTo>
                    <a:pt x="558" y="164"/>
                  </a:lnTo>
                  <a:lnTo>
                    <a:pt x="594" y="367"/>
                  </a:lnTo>
                  <a:lnTo>
                    <a:pt x="829" y="639"/>
                  </a:lnTo>
                  <a:lnTo>
                    <a:pt x="982" y="580"/>
                  </a:lnTo>
                  <a:lnTo>
                    <a:pt x="1115" y="353"/>
                  </a:lnTo>
                  <a:lnTo>
                    <a:pt x="1196" y="249"/>
                  </a:lnTo>
                  <a:lnTo>
                    <a:pt x="1352" y="224"/>
                  </a:lnTo>
                  <a:lnTo>
                    <a:pt x="1184" y="321"/>
                  </a:lnTo>
                  <a:lnTo>
                    <a:pt x="1020" y="624"/>
                  </a:lnTo>
                  <a:lnTo>
                    <a:pt x="1152" y="569"/>
                  </a:lnTo>
                  <a:lnTo>
                    <a:pt x="972" y="685"/>
                  </a:lnTo>
                  <a:lnTo>
                    <a:pt x="866" y="723"/>
                  </a:lnTo>
                  <a:lnTo>
                    <a:pt x="783" y="804"/>
                  </a:lnTo>
                  <a:lnTo>
                    <a:pt x="783" y="874"/>
                  </a:lnTo>
                  <a:lnTo>
                    <a:pt x="877" y="1194"/>
                  </a:lnTo>
                  <a:lnTo>
                    <a:pt x="912" y="1230"/>
                  </a:lnTo>
                  <a:lnTo>
                    <a:pt x="1173" y="1300"/>
                  </a:lnTo>
                  <a:lnTo>
                    <a:pt x="936" y="1300"/>
                  </a:lnTo>
                  <a:lnTo>
                    <a:pt x="936" y="1489"/>
                  </a:lnTo>
                  <a:lnTo>
                    <a:pt x="877" y="1465"/>
                  </a:lnTo>
                  <a:lnTo>
                    <a:pt x="818" y="1408"/>
                  </a:lnTo>
                  <a:lnTo>
                    <a:pt x="650" y="1289"/>
                  </a:lnTo>
                  <a:lnTo>
                    <a:pt x="391" y="1147"/>
                  </a:lnTo>
                  <a:lnTo>
                    <a:pt x="225" y="1004"/>
                  </a:lnTo>
                  <a:lnTo>
                    <a:pt x="143" y="874"/>
                  </a:lnTo>
                  <a:lnTo>
                    <a:pt x="84" y="733"/>
                  </a:lnTo>
                  <a:lnTo>
                    <a:pt x="84" y="613"/>
                  </a:lnTo>
                  <a:lnTo>
                    <a:pt x="84" y="402"/>
                  </a:lnTo>
                  <a:lnTo>
                    <a:pt x="48" y="249"/>
                  </a:lnTo>
                  <a:lnTo>
                    <a:pt x="0" y="118"/>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627" name="Freeform 36"/>
            <p:cNvSpPr>
              <a:spLocks/>
            </p:cNvSpPr>
            <p:nvPr/>
          </p:nvSpPr>
          <p:spPr bwMode="auto">
            <a:xfrm>
              <a:off x="3129" y="2835"/>
              <a:ext cx="406" cy="291"/>
            </a:xfrm>
            <a:custGeom>
              <a:avLst/>
              <a:gdLst>
                <a:gd name="T0" fmla="*/ 0 w 3243"/>
                <a:gd name="T1" fmla="*/ 0 h 2330"/>
                <a:gd name="T2" fmla="*/ 0 w 3243"/>
                <a:gd name="T3" fmla="*/ 0 h 2330"/>
                <a:gd name="T4" fmla="*/ 0 w 3243"/>
                <a:gd name="T5" fmla="*/ 0 h 2330"/>
                <a:gd name="T6" fmla="*/ 0 w 3243"/>
                <a:gd name="T7" fmla="*/ 0 h 2330"/>
                <a:gd name="T8" fmla="*/ 0 w 3243"/>
                <a:gd name="T9" fmla="*/ 0 h 2330"/>
                <a:gd name="T10" fmla="*/ 0 w 3243"/>
                <a:gd name="T11" fmla="*/ 0 h 2330"/>
                <a:gd name="T12" fmla="*/ 0 w 3243"/>
                <a:gd name="T13" fmla="*/ 0 h 2330"/>
                <a:gd name="T14" fmla="*/ 0 w 3243"/>
                <a:gd name="T15" fmla="*/ 0 h 2330"/>
                <a:gd name="T16" fmla="*/ 0 w 3243"/>
                <a:gd name="T17" fmla="*/ 0 h 2330"/>
                <a:gd name="T18" fmla="*/ 0 w 3243"/>
                <a:gd name="T19" fmla="*/ 0 h 2330"/>
                <a:gd name="T20" fmla="*/ 0 w 3243"/>
                <a:gd name="T21" fmla="*/ 0 h 2330"/>
                <a:gd name="T22" fmla="*/ 0 w 3243"/>
                <a:gd name="T23" fmla="*/ 0 h 2330"/>
                <a:gd name="T24" fmla="*/ 0 w 3243"/>
                <a:gd name="T25" fmla="*/ 0 h 2330"/>
                <a:gd name="T26" fmla="*/ 0 w 3243"/>
                <a:gd name="T27" fmla="*/ 0 h 2330"/>
                <a:gd name="T28" fmla="*/ 0 w 3243"/>
                <a:gd name="T29" fmla="*/ 0 h 2330"/>
                <a:gd name="T30" fmla="*/ 0 w 3243"/>
                <a:gd name="T31" fmla="*/ 0 h 2330"/>
                <a:gd name="T32" fmla="*/ 0 w 3243"/>
                <a:gd name="T33" fmla="*/ 0 h 2330"/>
                <a:gd name="T34" fmla="*/ 0 w 3243"/>
                <a:gd name="T35" fmla="*/ 0 h 2330"/>
                <a:gd name="T36" fmla="*/ 0 w 3243"/>
                <a:gd name="T37" fmla="*/ 0 h 2330"/>
                <a:gd name="T38" fmla="*/ 0 w 3243"/>
                <a:gd name="T39" fmla="*/ 0 h 2330"/>
                <a:gd name="T40" fmla="*/ 0 w 3243"/>
                <a:gd name="T41" fmla="*/ 0 h 2330"/>
                <a:gd name="T42" fmla="*/ 0 w 3243"/>
                <a:gd name="T43" fmla="*/ 0 h 2330"/>
                <a:gd name="T44" fmla="*/ 0 w 3243"/>
                <a:gd name="T45" fmla="*/ 0 h 2330"/>
                <a:gd name="T46" fmla="*/ 0 w 3243"/>
                <a:gd name="T47" fmla="*/ 0 h 2330"/>
                <a:gd name="T48" fmla="*/ 0 w 3243"/>
                <a:gd name="T49" fmla="*/ 0 h 2330"/>
                <a:gd name="T50" fmla="*/ 0 w 3243"/>
                <a:gd name="T51" fmla="*/ 0 h 2330"/>
                <a:gd name="T52" fmla="*/ 0 w 3243"/>
                <a:gd name="T53" fmla="*/ 0 h 2330"/>
                <a:gd name="T54" fmla="*/ 0 w 3243"/>
                <a:gd name="T55" fmla="*/ 0 h 2330"/>
                <a:gd name="T56" fmla="*/ 0 w 3243"/>
                <a:gd name="T57" fmla="*/ 0 h 2330"/>
                <a:gd name="T58" fmla="*/ 0 w 3243"/>
                <a:gd name="T59" fmla="*/ 0 h 2330"/>
                <a:gd name="T60" fmla="*/ 0 w 3243"/>
                <a:gd name="T61" fmla="*/ 0 h 2330"/>
                <a:gd name="T62" fmla="*/ 0 w 3243"/>
                <a:gd name="T63" fmla="*/ 0 h 2330"/>
                <a:gd name="T64" fmla="*/ 0 w 3243"/>
                <a:gd name="T65" fmla="*/ 0 h 2330"/>
                <a:gd name="T66" fmla="*/ 0 w 3243"/>
                <a:gd name="T67" fmla="*/ 0 h 2330"/>
                <a:gd name="T68" fmla="*/ 0 w 3243"/>
                <a:gd name="T69" fmla="*/ 0 h 2330"/>
                <a:gd name="T70" fmla="*/ 0 w 3243"/>
                <a:gd name="T71" fmla="*/ 0 h 23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243"/>
                <a:gd name="T109" fmla="*/ 0 h 2330"/>
                <a:gd name="T110" fmla="*/ 3243 w 3243"/>
                <a:gd name="T111" fmla="*/ 2330 h 233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243" h="2330">
                  <a:moveTo>
                    <a:pt x="0" y="217"/>
                  </a:moveTo>
                  <a:lnTo>
                    <a:pt x="157" y="150"/>
                  </a:lnTo>
                  <a:lnTo>
                    <a:pt x="316" y="12"/>
                  </a:lnTo>
                  <a:lnTo>
                    <a:pt x="390" y="0"/>
                  </a:lnTo>
                  <a:lnTo>
                    <a:pt x="705" y="29"/>
                  </a:lnTo>
                  <a:lnTo>
                    <a:pt x="770" y="86"/>
                  </a:lnTo>
                  <a:lnTo>
                    <a:pt x="892" y="233"/>
                  </a:lnTo>
                  <a:lnTo>
                    <a:pt x="1041" y="466"/>
                  </a:lnTo>
                  <a:lnTo>
                    <a:pt x="1096" y="549"/>
                  </a:lnTo>
                  <a:lnTo>
                    <a:pt x="1430" y="668"/>
                  </a:lnTo>
                  <a:lnTo>
                    <a:pt x="1745" y="892"/>
                  </a:lnTo>
                  <a:lnTo>
                    <a:pt x="2034" y="1033"/>
                  </a:lnTo>
                  <a:lnTo>
                    <a:pt x="2416" y="1162"/>
                  </a:lnTo>
                  <a:lnTo>
                    <a:pt x="2590" y="1254"/>
                  </a:lnTo>
                  <a:lnTo>
                    <a:pt x="3002" y="1385"/>
                  </a:lnTo>
                  <a:lnTo>
                    <a:pt x="3243" y="1551"/>
                  </a:lnTo>
                  <a:lnTo>
                    <a:pt x="2964" y="1385"/>
                  </a:lnTo>
                  <a:lnTo>
                    <a:pt x="2610" y="1281"/>
                  </a:lnTo>
                  <a:lnTo>
                    <a:pt x="2416" y="1208"/>
                  </a:lnTo>
                  <a:lnTo>
                    <a:pt x="2175" y="1200"/>
                  </a:lnTo>
                  <a:lnTo>
                    <a:pt x="1865" y="1154"/>
                  </a:lnTo>
                  <a:lnTo>
                    <a:pt x="1623" y="1116"/>
                  </a:lnTo>
                  <a:lnTo>
                    <a:pt x="1700" y="1246"/>
                  </a:lnTo>
                  <a:lnTo>
                    <a:pt x="1838" y="1385"/>
                  </a:lnTo>
                  <a:lnTo>
                    <a:pt x="2006" y="1525"/>
                  </a:lnTo>
                  <a:lnTo>
                    <a:pt x="2227" y="1654"/>
                  </a:lnTo>
                  <a:lnTo>
                    <a:pt x="2582" y="1784"/>
                  </a:lnTo>
                  <a:lnTo>
                    <a:pt x="2788" y="1859"/>
                  </a:lnTo>
                  <a:lnTo>
                    <a:pt x="2824" y="1894"/>
                  </a:lnTo>
                  <a:lnTo>
                    <a:pt x="2518" y="1979"/>
                  </a:lnTo>
                  <a:lnTo>
                    <a:pt x="2175" y="2060"/>
                  </a:lnTo>
                  <a:lnTo>
                    <a:pt x="2155" y="2219"/>
                  </a:lnTo>
                  <a:lnTo>
                    <a:pt x="2146" y="2089"/>
                  </a:lnTo>
                  <a:lnTo>
                    <a:pt x="2098" y="1968"/>
                  </a:lnTo>
                  <a:lnTo>
                    <a:pt x="2026" y="1867"/>
                  </a:lnTo>
                  <a:lnTo>
                    <a:pt x="1951" y="1802"/>
                  </a:lnTo>
                  <a:lnTo>
                    <a:pt x="1885" y="1784"/>
                  </a:lnTo>
                  <a:lnTo>
                    <a:pt x="1830" y="1784"/>
                  </a:lnTo>
                  <a:lnTo>
                    <a:pt x="1792" y="1821"/>
                  </a:lnTo>
                  <a:lnTo>
                    <a:pt x="1775" y="1885"/>
                  </a:lnTo>
                  <a:lnTo>
                    <a:pt x="1784" y="1968"/>
                  </a:lnTo>
                  <a:lnTo>
                    <a:pt x="1821" y="2069"/>
                  </a:lnTo>
                  <a:lnTo>
                    <a:pt x="1896" y="2164"/>
                  </a:lnTo>
                  <a:lnTo>
                    <a:pt x="1960" y="2228"/>
                  </a:lnTo>
                  <a:lnTo>
                    <a:pt x="2034" y="2276"/>
                  </a:lnTo>
                  <a:lnTo>
                    <a:pt x="2080" y="2276"/>
                  </a:lnTo>
                  <a:lnTo>
                    <a:pt x="2146" y="2245"/>
                  </a:lnTo>
                  <a:lnTo>
                    <a:pt x="2098" y="2311"/>
                  </a:lnTo>
                  <a:lnTo>
                    <a:pt x="2026" y="2330"/>
                  </a:lnTo>
                  <a:lnTo>
                    <a:pt x="1933" y="2311"/>
                  </a:lnTo>
                  <a:lnTo>
                    <a:pt x="1874" y="2304"/>
                  </a:lnTo>
                  <a:lnTo>
                    <a:pt x="1745" y="2118"/>
                  </a:lnTo>
                  <a:lnTo>
                    <a:pt x="1874" y="2258"/>
                  </a:lnTo>
                  <a:lnTo>
                    <a:pt x="1885" y="2190"/>
                  </a:lnTo>
                  <a:lnTo>
                    <a:pt x="1801" y="2078"/>
                  </a:lnTo>
                  <a:lnTo>
                    <a:pt x="1775" y="2005"/>
                  </a:lnTo>
                  <a:lnTo>
                    <a:pt x="1718" y="2069"/>
                  </a:lnTo>
                  <a:lnTo>
                    <a:pt x="1718" y="1959"/>
                  </a:lnTo>
                  <a:lnTo>
                    <a:pt x="1729" y="1848"/>
                  </a:lnTo>
                  <a:lnTo>
                    <a:pt x="1753" y="1793"/>
                  </a:lnTo>
                  <a:lnTo>
                    <a:pt x="1559" y="1516"/>
                  </a:lnTo>
                  <a:lnTo>
                    <a:pt x="1467" y="1385"/>
                  </a:lnTo>
                  <a:lnTo>
                    <a:pt x="1234" y="857"/>
                  </a:lnTo>
                  <a:lnTo>
                    <a:pt x="975" y="438"/>
                  </a:lnTo>
                  <a:lnTo>
                    <a:pt x="817" y="178"/>
                  </a:lnTo>
                  <a:lnTo>
                    <a:pt x="705" y="86"/>
                  </a:lnTo>
                  <a:lnTo>
                    <a:pt x="632" y="60"/>
                  </a:lnTo>
                  <a:lnTo>
                    <a:pt x="512" y="69"/>
                  </a:lnTo>
                  <a:lnTo>
                    <a:pt x="436" y="113"/>
                  </a:lnTo>
                  <a:lnTo>
                    <a:pt x="307" y="122"/>
                  </a:lnTo>
                  <a:lnTo>
                    <a:pt x="194" y="178"/>
                  </a:lnTo>
                  <a:lnTo>
                    <a:pt x="92" y="207"/>
                  </a:lnTo>
                  <a:lnTo>
                    <a:pt x="0" y="2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628" name="Freeform 37"/>
            <p:cNvSpPr>
              <a:spLocks/>
            </p:cNvSpPr>
            <p:nvPr/>
          </p:nvSpPr>
          <p:spPr bwMode="auto">
            <a:xfrm>
              <a:off x="3184" y="2866"/>
              <a:ext cx="65" cy="95"/>
            </a:xfrm>
            <a:custGeom>
              <a:avLst/>
              <a:gdLst>
                <a:gd name="T0" fmla="*/ 0 w 519"/>
                <a:gd name="T1" fmla="*/ 0 h 763"/>
                <a:gd name="T2" fmla="*/ 0 w 519"/>
                <a:gd name="T3" fmla="*/ 0 h 763"/>
                <a:gd name="T4" fmla="*/ 0 w 519"/>
                <a:gd name="T5" fmla="*/ 0 h 763"/>
                <a:gd name="T6" fmla="*/ 0 w 519"/>
                <a:gd name="T7" fmla="*/ 0 h 763"/>
                <a:gd name="T8" fmla="*/ 0 w 519"/>
                <a:gd name="T9" fmla="*/ 0 h 763"/>
                <a:gd name="T10" fmla="*/ 0 w 519"/>
                <a:gd name="T11" fmla="*/ 0 h 763"/>
                <a:gd name="T12" fmla="*/ 0 w 519"/>
                <a:gd name="T13" fmla="*/ 0 h 763"/>
                <a:gd name="T14" fmla="*/ 0 w 519"/>
                <a:gd name="T15" fmla="*/ 0 h 763"/>
                <a:gd name="T16" fmla="*/ 0 w 519"/>
                <a:gd name="T17" fmla="*/ 0 h 7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9"/>
                <a:gd name="T28" fmla="*/ 0 h 763"/>
                <a:gd name="T29" fmla="*/ 519 w 519"/>
                <a:gd name="T30" fmla="*/ 763 h 7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9" h="763">
                  <a:moveTo>
                    <a:pt x="0" y="0"/>
                  </a:moveTo>
                  <a:lnTo>
                    <a:pt x="176" y="167"/>
                  </a:lnTo>
                  <a:lnTo>
                    <a:pt x="214" y="334"/>
                  </a:lnTo>
                  <a:lnTo>
                    <a:pt x="277" y="436"/>
                  </a:lnTo>
                  <a:lnTo>
                    <a:pt x="519" y="763"/>
                  </a:lnTo>
                  <a:lnTo>
                    <a:pt x="325" y="565"/>
                  </a:lnTo>
                  <a:lnTo>
                    <a:pt x="286" y="484"/>
                  </a:lnTo>
                  <a:lnTo>
                    <a:pt x="7" y="7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629" name="Freeform 38"/>
            <p:cNvSpPr>
              <a:spLocks/>
            </p:cNvSpPr>
            <p:nvPr/>
          </p:nvSpPr>
          <p:spPr bwMode="auto">
            <a:xfrm>
              <a:off x="3155" y="2897"/>
              <a:ext cx="29" cy="43"/>
            </a:xfrm>
            <a:custGeom>
              <a:avLst/>
              <a:gdLst>
                <a:gd name="T0" fmla="*/ 0 w 242"/>
                <a:gd name="T1" fmla="*/ 0 h 336"/>
                <a:gd name="T2" fmla="*/ 0 w 242"/>
                <a:gd name="T3" fmla="*/ 0 h 336"/>
                <a:gd name="T4" fmla="*/ 0 w 242"/>
                <a:gd name="T5" fmla="*/ 0 h 336"/>
                <a:gd name="T6" fmla="*/ 0 w 242"/>
                <a:gd name="T7" fmla="*/ 0 h 336"/>
                <a:gd name="T8" fmla="*/ 0 w 242"/>
                <a:gd name="T9" fmla="*/ 0 h 336"/>
                <a:gd name="T10" fmla="*/ 0 w 242"/>
                <a:gd name="T11" fmla="*/ 0 h 336"/>
                <a:gd name="T12" fmla="*/ 0 w 242"/>
                <a:gd name="T13" fmla="*/ 0 h 336"/>
                <a:gd name="T14" fmla="*/ 0 60000 65536"/>
                <a:gd name="T15" fmla="*/ 0 60000 65536"/>
                <a:gd name="T16" fmla="*/ 0 60000 65536"/>
                <a:gd name="T17" fmla="*/ 0 60000 65536"/>
                <a:gd name="T18" fmla="*/ 0 60000 65536"/>
                <a:gd name="T19" fmla="*/ 0 60000 65536"/>
                <a:gd name="T20" fmla="*/ 0 60000 65536"/>
                <a:gd name="T21" fmla="*/ 0 w 242"/>
                <a:gd name="T22" fmla="*/ 0 h 336"/>
                <a:gd name="T23" fmla="*/ 242 w 242"/>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2" h="336">
                  <a:moveTo>
                    <a:pt x="0" y="0"/>
                  </a:moveTo>
                  <a:lnTo>
                    <a:pt x="129" y="94"/>
                  </a:lnTo>
                  <a:lnTo>
                    <a:pt x="187" y="242"/>
                  </a:lnTo>
                  <a:lnTo>
                    <a:pt x="242" y="336"/>
                  </a:lnTo>
                  <a:lnTo>
                    <a:pt x="113" y="198"/>
                  </a:lnTo>
                  <a:lnTo>
                    <a:pt x="18" y="5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630" name="Freeform 39"/>
            <p:cNvSpPr>
              <a:spLocks/>
            </p:cNvSpPr>
            <p:nvPr/>
          </p:nvSpPr>
          <p:spPr bwMode="auto">
            <a:xfrm>
              <a:off x="3074" y="2944"/>
              <a:ext cx="322" cy="279"/>
            </a:xfrm>
            <a:custGeom>
              <a:avLst/>
              <a:gdLst>
                <a:gd name="T0" fmla="*/ 0 w 2564"/>
                <a:gd name="T1" fmla="*/ 0 h 2233"/>
                <a:gd name="T2" fmla="*/ 0 w 2564"/>
                <a:gd name="T3" fmla="*/ 0 h 2233"/>
                <a:gd name="T4" fmla="*/ 0 w 2564"/>
                <a:gd name="T5" fmla="*/ 0 h 2233"/>
                <a:gd name="T6" fmla="*/ 0 w 2564"/>
                <a:gd name="T7" fmla="*/ 0 h 2233"/>
                <a:gd name="T8" fmla="*/ 0 w 2564"/>
                <a:gd name="T9" fmla="*/ 0 h 2233"/>
                <a:gd name="T10" fmla="*/ 0 w 2564"/>
                <a:gd name="T11" fmla="*/ 0 h 2233"/>
                <a:gd name="T12" fmla="*/ 0 w 2564"/>
                <a:gd name="T13" fmla="*/ 0 h 2233"/>
                <a:gd name="T14" fmla="*/ 0 w 2564"/>
                <a:gd name="T15" fmla="*/ 0 h 2233"/>
                <a:gd name="T16" fmla="*/ 0 w 2564"/>
                <a:gd name="T17" fmla="*/ 0 h 2233"/>
                <a:gd name="T18" fmla="*/ 0 w 2564"/>
                <a:gd name="T19" fmla="*/ 0 h 2233"/>
                <a:gd name="T20" fmla="*/ 0 w 2564"/>
                <a:gd name="T21" fmla="*/ 0 h 2233"/>
                <a:gd name="T22" fmla="*/ 0 w 2564"/>
                <a:gd name="T23" fmla="*/ 0 h 2233"/>
                <a:gd name="T24" fmla="*/ 0 w 2564"/>
                <a:gd name="T25" fmla="*/ 0 h 2233"/>
                <a:gd name="T26" fmla="*/ 0 w 2564"/>
                <a:gd name="T27" fmla="*/ 0 h 2233"/>
                <a:gd name="T28" fmla="*/ 0 w 2564"/>
                <a:gd name="T29" fmla="*/ 0 h 2233"/>
                <a:gd name="T30" fmla="*/ 0 w 2564"/>
                <a:gd name="T31" fmla="*/ 0 h 2233"/>
                <a:gd name="T32" fmla="*/ 0 w 2564"/>
                <a:gd name="T33" fmla="*/ 0 h 2233"/>
                <a:gd name="T34" fmla="*/ 0 w 2564"/>
                <a:gd name="T35" fmla="*/ 0 h 2233"/>
                <a:gd name="T36" fmla="*/ 0 w 2564"/>
                <a:gd name="T37" fmla="*/ 0 h 2233"/>
                <a:gd name="T38" fmla="*/ 0 w 2564"/>
                <a:gd name="T39" fmla="*/ 0 h 2233"/>
                <a:gd name="T40" fmla="*/ 0 w 2564"/>
                <a:gd name="T41" fmla="*/ 0 h 2233"/>
                <a:gd name="T42" fmla="*/ 0 w 2564"/>
                <a:gd name="T43" fmla="*/ 0 h 2233"/>
                <a:gd name="T44" fmla="*/ 0 w 2564"/>
                <a:gd name="T45" fmla="*/ 0 h 2233"/>
                <a:gd name="T46" fmla="*/ 0 w 2564"/>
                <a:gd name="T47" fmla="*/ 0 h 2233"/>
                <a:gd name="T48" fmla="*/ 0 w 2564"/>
                <a:gd name="T49" fmla="*/ 0 h 2233"/>
                <a:gd name="T50" fmla="*/ 0 w 2564"/>
                <a:gd name="T51" fmla="*/ 0 h 2233"/>
                <a:gd name="T52" fmla="*/ 0 w 2564"/>
                <a:gd name="T53" fmla="*/ 0 h 2233"/>
                <a:gd name="T54" fmla="*/ 0 w 2564"/>
                <a:gd name="T55" fmla="*/ 0 h 2233"/>
                <a:gd name="T56" fmla="*/ 0 w 2564"/>
                <a:gd name="T57" fmla="*/ 0 h 2233"/>
                <a:gd name="T58" fmla="*/ 0 w 2564"/>
                <a:gd name="T59" fmla="*/ 0 h 2233"/>
                <a:gd name="T60" fmla="*/ 0 w 2564"/>
                <a:gd name="T61" fmla="*/ 0 h 2233"/>
                <a:gd name="T62" fmla="*/ 0 w 2564"/>
                <a:gd name="T63" fmla="*/ 0 h 2233"/>
                <a:gd name="T64" fmla="*/ 0 w 2564"/>
                <a:gd name="T65" fmla="*/ 0 h 2233"/>
                <a:gd name="T66" fmla="*/ 0 w 2564"/>
                <a:gd name="T67" fmla="*/ 0 h 2233"/>
                <a:gd name="T68" fmla="*/ 0 w 2564"/>
                <a:gd name="T69" fmla="*/ 0 h 2233"/>
                <a:gd name="T70" fmla="*/ 0 w 2564"/>
                <a:gd name="T71" fmla="*/ 0 h 2233"/>
                <a:gd name="T72" fmla="*/ 0 w 2564"/>
                <a:gd name="T73" fmla="*/ 0 h 2233"/>
                <a:gd name="T74" fmla="*/ 0 w 2564"/>
                <a:gd name="T75" fmla="*/ 0 h 2233"/>
                <a:gd name="T76" fmla="*/ 0 w 2564"/>
                <a:gd name="T77" fmla="*/ 0 h 2233"/>
                <a:gd name="T78" fmla="*/ 0 w 2564"/>
                <a:gd name="T79" fmla="*/ 0 h 2233"/>
                <a:gd name="T80" fmla="*/ 0 w 2564"/>
                <a:gd name="T81" fmla="*/ 0 h 2233"/>
                <a:gd name="T82" fmla="*/ 0 w 2564"/>
                <a:gd name="T83" fmla="*/ 0 h 2233"/>
                <a:gd name="T84" fmla="*/ 0 w 2564"/>
                <a:gd name="T85" fmla="*/ 0 h 2233"/>
                <a:gd name="T86" fmla="*/ 0 w 2564"/>
                <a:gd name="T87" fmla="*/ 0 h 2233"/>
                <a:gd name="T88" fmla="*/ 0 w 2564"/>
                <a:gd name="T89" fmla="*/ 0 h 2233"/>
                <a:gd name="T90" fmla="*/ 0 w 2564"/>
                <a:gd name="T91" fmla="*/ 0 h 2233"/>
                <a:gd name="T92" fmla="*/ 0 w 2564"/>
                <a:gd name="T93" fmla="*/ 0 h 2233"/>
                <a:gd name="T94" fmla="*/ 0 w 2564"/>
                <a:gd name="T95" fmla="*/ 0 h 2233"/>
                <a:gd name="T96" fmla="*/ 0 w 2564"/>
                <a:gd name="T97" fmla="*/ 0 h 2233"/>
                <a:gd name="T98" fmla="*/ 0 w 2564"/>
                <a:gd name="T99" fmla="*/ 0 h 2233"/>
                <a:gd name="T100" fmla="*/ 0 w 2564"/>
                <a:gd name="T101" fmla="*/ 0 h 2233"/>
                <a:gd name="T102" fmla="*/ 0 w 2564"/>
                <a:gd name="T103" fmla="*/ 0 h 2233"/>
                <a:gd name="T104" fmla="*/ 0 w 2564"/>
                <a:gd name="T105" fmla="*/ 0 h 2233"/>
                <a:gd name="T106" fmla="*/ 0 w 2564"/>
                <a:gd name="T107" fmla="*/ 0 h 2233"/>
                <a:gd name="T108" fmla="*/ 0 w 2564"/>
                <a:gd name="T109" fmla="*/ 0 h 2233"/>
                <a:gd name="T110" fmla="*/ 0 w 2564"/>
                <a:gd name="T111" fmla="*/ 0 h 2233"/>
                <a:gd name="T112" fmla="*/ 0 w 2564"/>
                <a:gd name="T113" fmla="*/ 0 h 2233"/>
                <a:gd name="T114" fmla="*/ 0 w 2564"/>
                <a:gd name="T115" fmla="*/ 0 h 2233"/>
                <a:gd name="T116" fmla="*/ 0 w 2564"/>
                <a:gd name="T117" fmla="*/ 0 h 223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564"/>
                <a:gd name="T178" fmla="*/ 0 h 2233"/>
                <a:gd name="T179" fmla="*/ 2564 w 2564"/>
                <a:gd name="T180" fmla="*/ 2233 h 223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564" h="2233">
                  <a:moveTo>
                    <a:pt x="37" y="118"/>
                  </a:moveTo>
                  <a:lnTo>
                    <a:pt x="37" y="194"/>
                  </a:lnTo>
                  <a:lnTo>
                    <a:pt x="9" y="342"/>
                  </a:lnTo>
                  <a:lnTo>
                    <a:pt x="67" y="266"/>
                  </a:lnTo>
                  <a:lnTo>
                    <a:pt x="130" y="342"/>
                  </a:lnTo>
                  <a:lnTo>
                    <a:pt x="173" y="445"/>
                  </a:lnTo>
                  <a:lnTo>
                    <a:pt x="173" y="334"/>
                  </a:lnTo>
                  <a:lnTo>
                    <a:pt x="113" y="185"/>
                  </a:lnTo>
                  <a:lnTo>
                    <a:pt x="213" y="155"/>
                  </a:lnTo>
                  <a:lnTo>
                    <a:pt x="233" y="127"/>
                  </a:lnTo>
                  <a:lnTo>
                    <a:pt x="409" y="351"/>
                  </a:lnTo>
                  <a:lnTo>
                    <a:pt x="530" y="630"/>
                  </a:lnTo>
                  <a:lnTo>
                    <a:pt x="708" y="881"/>
                  </a:lnTo>
                  <a:lnTo>
                    <a:pt x="967" y="1085"/>
                  </a:lnTo>
                  <a:lnTo>
                    <a:pt x="1208" y="1212"/>
                  </a:lnTo>
                  <a:lnTo>
                    <a:pt x="1310" y="1280"/>
                  </a:lnTo>
                  <a:lnTo>
                    <a:pt x="1471" y="1502"/>
                  </a:lnTo>
                  <a:lnTo>
                    <a:pt x="1591" y="1678"/>
                  </a:lnTo>
                  <a:lnTo>
                    <a:pt x="1681" y="1890"/>
                  </a:lnTo>
                  <a:lnTo>
                    <a:pt x="1729" y="2180"/>
                  </a:lnTo>
                  <a:lnTo>
                    <a:pt x="1803" y="2233"/>
                  </a:lnTo>
                  <a:lnTo>
                    <a:pt x="1960" y="2180"/>
                  </a:lnTo>
                  <a:lnTo>
                    <a:pt x="2167" y="2031"/>
                  </a:lnTo>
                  <a:lnTo>
                    <a:pt x="2294" y="1882"/>
                  </a:lnTo>
                  <a:lnTo>
                    <a:pt x="2424" y="1696"/>
                  </a:lnTo>
                  <a:lnTo>
                    <a:pt x="2510" y="1510"/>
                  </a:lnTo>
                  <a:lnTo>
                    <a:pt x="2564" y="1401"/>
                  </a:lnTo>
                  <a:lnTo>
                    <a:pt x="2380" y="1715"/>
                  </a:lnTo>
                  <a:lnTo>
                    <a:pt x="2250" y="1882"/>
                  </a:lnTo>
                  <a:lnTo>
                    <a:pt x="1971" y="2095"/>
                  </a:lnTo>
                  <a:lnTo>
                    <a:pt x="1886" y="2113"/>
                  </a:lnTo>
                  <a:lnTo>
                    <a:pt x="1738" y="1816"/>
                  </a:lnTo>
                  <a:lnTo>
                    <a:pt x="2061" y="1632"/>
                  </a:lnTo>
                  <a:lnTo>
                    <a:pt x="2213" y="1537"/>
                  </a:lnTo>
                  <a:lnTo>
                    <a:pt x="2334" y="1445"/>
                  </a:lnTo>
                  <a:lnTo>
                    <a:pt x="2323" y="1438"/>
                  </a:lnTo>
                  <a:lnTo>
                    <a:pt x="2174" y="1528"/>
                  </a:lnTo>
                  <a:lnTo>
                    <a:pt x="1953" y="1657"/>
                  </a:lnTo>
                  <a:lnTo>
                    <a:pt x="1840" y="1482"/>
                  </a:lnTo>
                  <a:lnTo>
                    <a:pt x="2061" y="1307"/>
                  </a:lnTo>
                  <a:lnTo>
                    <a:pt x="2061" y="1280"/>
                  </a:lnTo>
                  <a:lnTo>
                    <a:pt x="1941" y="1370"/>
                  </a:lnTo>
                  <a:lnTo>
                    <a:pt x="1785" y="1464"/>
                  </a:lnTo>
                  <a:lnTo>
                    <a:pt x="1607" y="1559"/>
                  </a:lnTo>
                  <a:lnTo>
                    <a:pt x="1413" y="1272"/>
                  </a:lnTo>
                  <a:lnTo>
                    <a:pt x="1515" y="1203"/>
                  </a:lnTo>
                  <a:lnTo>
                    <a:pt x="1462" y="1168"/>
                  </a:lnTo>
                  <a:lnTo>
                    <a:pt x="1321" y="1168"/>
                  </a:lnTo>
                  <a:lnTo>
                    <a:pt x="1151" y="1113"/>
                  </a:lnTo>
                  <a:lnTo>
                    <a:pt x="1013" y="1019"/>
                  </a:lnTo>
                  <a:lnTo>
                    <a:pt x="837" y="852"/>
                  </a:lnTo>
                  <a:lnTo>
                    <a:pt x="668" y="665"/>
                  </a:lnTo>
                  <a:lnTo>
                    <a:pt x="547" y="480"/>
                  </a:lnTo>
                  <a:lnTo>
                    <a:pt x="466" y="342"/>
                  </a:lnTo>
                  <a:lnTo>
                    <a:pt x="334" y="167"/>
                  </a:lnTo>
                  <a:lnTo>
                    <a:pt x="187" y="0"/>
                  </a:lnTo>
                  <a:lnTo>
                    <a:pt x="139" y="54"/>
                  </a:lnTo>
                  <a:lnTo>
                    <a:pt x="0" y="101"/>
                  </a:lnTo>
                  <a:lnTo>
                    <a:pt x="37"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631" name="Freeform 40"/>
            <p:cNvSpPr>
              <a:spLocks/>
            </p:cNvSpPr>
            <p:nvPr/>
          </p:nvSpPr>
          <p:spPr bwMode="auto">
            <a:xfrm>
              <a:off x="3312" y="3114"/>
              <a:ext cx="24" cy="33"/>
            </a:xfrm>
            <a:custGeom>
              <a:avLst/>
              <a:gdLst>
                <a:gd name="T0" fmla="*/ 0 w 185"/>
                <a:gd name="T1" fmla="*/ 0 h 253"/>
                <a:gd name="T2" fmla="*/ 0 w 185"/>
                <a:gd name="T3" fmla="*/ 0 h 253"/>
                <a:gd name="T4" fmla="*/ 0 w 185"/>
                <a:gd name="T5" fmla="*/ 0 h 253"/>
                <a:gd name="T6" fmla="*/ 0 w 185"/>
                <a:gd name="T7" fmla="*/ 0 h 253"/>
                <a:gd name="T8" fmla="*/ 0 w 185"/>
                <a:gd name="T9" fmla="*/ 0 h 253"/>
                <a:gd name="T10" fmla="*/ 0 60000 65536"/>
                <a:gd name="T11" fmla="*/ 0 60000 65536"/>
                <a:gd name="T12" fmla="*/ 0 60000 65536"/>
                <a:gd name="T13" fmla="*/ 0 60000 65536"/>
                <a:gd name="T14" fmla="*/ 0 60000 65536"/>
                <a:gd name="T15" fmla="*/ 0 w 185"/>
                <a:gd name="T16" fmla="*/ 0 h 253"/>
                <a:gd name="T17" fmla="*/ 185 w 185"/>
                <a:gd name="T18" fmla="*/ 253 h 253"/>
              </a:gdLst>
              <a:ahLst/>
              <a:cxnLst>
                <a:cxn ang="T10">
                  <a:pos x="T0" y="T1"/>
                </a:cxn>
                <a:cxn ang="T11">
                  <a:pos x="T2" y="T3"/>
                </a:cxn>
                <a:cxn ang="T12">
                  <a:pos x="T4" y="T5"/>
                </a:cxn>
                <a:cxn ang="T13">
                  <a:pos x="T6" y="T7"/>
                </a:cxn>
                <a:cxn ang="T14">
                  <a:pos x="T8" y="T9"/>
                </a:cxn>
              </a:cxnLst>
              <a:rect l="T15" t="T16" r="T17" b="T18"/>
              <a:pathLst>
                <a:path w="185" h="253">
                  <a:moveTo>
                    <a:pt x="0" y="48"/>
                  </a:moveTo>
                  <a:lnTo>
                    <a:pt x="120" y="253"/>
                  </a:lnTo>
                  <a:lnTo>
                    <a:pt x="185" y="207"/>
                  </a:lnTo>
                  <a:lnTo>
                    <a:pt x="63" y="0"/>
                  </a:lnTo>
                  <a:lnTo>
                    <a:pt x="0"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632" name="Freeform 41"/>
            <p:cNvSpPr>
              <a:spLocks/>
            </p:cNvSpPr>
            <p:nvPr/>
          </p:nvSpPr>
          <p:spPr bwMode="auto">
            <a:xfrm>
              <a:off x="3257" y="3171"/>
              <a:ext cx="79" cy="123"/>
            </a:xfrm>
            <a:custGeom>
              <a:avLst/>
              <a:gdLst>
                <a:gd name="T0" fmla="*/ 0 w 630"/>
                <a:gd name="T1" fmla="*/ 0 h 995"/>
                <a:gd name="T2" fmla="*/ 0 w 630"/>
                <a:gd name="T3" fmla="*/ 0 h 995"/>
                <a:gd name="T4" fmla="*/ 0 w 630"/>
                <a:gd name="T5" fmla="*/ 0 h 995"/>
                <a:gd name="T6" fmla="*/ 0 w 630"/>
                <a:gd name="T7" fmla="*/ 0 h 995"/>
                <a:gd name="T8" fmla="*/ 0 w 630"/>
                <a:gd name="T9" fmla="*/ 0 h 995"/>
                <a:gd name="T10" fmla="*/ 0 w 630"/>
                <a:gd name="T11" fmla="*/ 0 h 995"/>
                <a:gd name="T12" fmla="*/ 0 w 630"/>
                <a:gd name="T13" fmla="*/ 0 h 995"/>
                <a:gd name="T14" fmla="*/ 0 w 630"/>
                <a:gd name="T15" fmla="*/ 0 h 995"/>
                <a:gd name="T16" fmla="*/ 0 w 630"/>
                <a:gd name="T17" fmla="*/ 0 h 995"/>
                <a:gd name="T18" fmla="*/ 0 w 630"/>
                <a:gd name="T19" fmla="*/ 0 h 995"/>
                <a:gd name="T20" fmla="*/ 0 w 630"/>
                <a:gd name="T21" fmla="*/ 0 h 995"/>
                <a:gd name="T22" fmla="*/ 0 w 630"/>
                <a:gd name="T23" fmla="*/ 0 h 995"/>
                <a:gd name="T24" fmla="*/ 0 w 630"/>
                <a:gd name="T25" fmla="*/ 0 h 995"/>
                <a:gd name="T26" fmla="*/ 0 w 630"/>
                <a:gd name="T27" fmla="*/ 0 h 995"/>
                <a:gd name="T28" fmla="*/ 0 w 630"/>
                <a:gd name="T29" fmla="*/ 0 h 995"/>
                <a:gd name="T30" fmla="*/ 0 w 630"/>
                <a:gd name="T31" fmla="*/ 0 h 995"/>
                <a:gd name="T32" fmla="*/ 0 w 630"/>
                <a:gd name="T33" fmla="*/ 0 h 995"/>
                <a:gd name="T34" fmla="*/ 0 w 630"/>
                <a:gd name="T35" fmla="*/ 0 h 995"/>
                <a:gd name="T36" fmla="*/ 0 w 630"/>
                <a:gd name="T37" fmla="*/ 0 h 995"/>
                <a:gd name="T38" fmla="*/ 0 w 630"/>
                <a:gd name="T39" fmla="*/ 0 h 995"/>
                <a:gd name="T40" fmla="*/ 0 w 630"/>
                <a:gd name="T41" fmla="*/ 0 h 995"/>
                <a:gd name="T42" fmla="*/ 0 w 630"/>
                <a:gd name="T43" fmla="*/ 0 h 995"/>
                <a:gd name="T44" fmla="*/ 0 w 630"/>
                <a:gd name="T45" fmla="*/ 0 h 99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0"/>
                <a:gd name="T70" fmla="*/ 0 h 995"/>
                <a:gd name="T71" fmla="*/ 630 w 630"/>
                <a:gd name="T72" fmla="*/ 995 h 99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0" h="995">
                  <a:moveTo>
                    <a:pt x="173" y="0"/>
                  </a:moveTo>
                  <a:lnTo>
                    <a:pt x="120" y="103"/>
                  </a:lnTo>
                  <a:lnTo>
                    <a:pt x="44" y="253"/>
                  </a:lnTo>
                  <a:lnTo>
                    <a:pt x="0" y="364"/>
                  </a:lnTo>
                  <a:lnTo>
                    <a:pt x="17" y="408"/>
                  </a:lnTo>
                  <a:lnTo>
                    <a:pt x="156" y="512"/>
                  </a:lnTo>
                  <a:lnTo>
                    <a:pt x="242" y="613"/>
                  </a:lnTo>
                  <a:lnTo>
                    <a:pt x="302" y="762"/>
                  </a:lnTo>
                  <a:lnTo>
                    <a:pt x="397" y="917"/>
                  </a:lnTo>
                  <a:lnTo>
                    <a:pt x="452" y="956"/>
                  </a:lnTo>
                  <a:lnTo>
                    <a:pt x="630" y="995"/>
                  </a:lnTo>
                  <a:lnTo>
                    <a:pt x="620" y="917"/>
                  </a:lnTo>
                  <a:lnTo>
                    <a:pt x="491" y="892"/>
                  </a:lnTo>
                  <a:lnTo>
                    <a:pt x="435" y="825"/>
                  </a:lnTo>
                  <a:lnTo>
                    <a:pt x="378" y="696"/>
                  </a:lnTo>
                  <a:lnTo>
                    <a:pt x="276" y="558"/>
                  </a:lnTo>
                  <a:lnTo>
                    <a:pt x="164" y="445"/>
                  </a:lnTo>
                  <a:lnTo>
                    <a:pt x="62" y="364"/>
                  </a:lnTo>
                  <a:lnTo>
                    <a:pt x="62" y="305"/>
                  </a:lnTo>
                  <a:lnTo>
                    <a:pt x="120" y="166"/>
                  </a:lnTo>
                  <a:lnTo>
                    <a:pt x="156" y="94"/>
                  </a:lnTo>
                  <a:lnTo>
                    <a:pt x="251" y="94"/>
                  </a:lnTo>
                  <a:lnTo>
                    <a:pt x="17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633" name="Freeform 42"/>
            <p:cNvSpPr>
              <a:spLocks/>
            </p:cNvSpPr>
            <p:nvPr/>
          </p:nvSpPr>
          <p:spPr bwMode="auto">
            <a:xfrm>
              <a:off x="3338" y="3091"/>
              <a:ext cx="71" cy="194"/>
            </a:xfrm>
            <a:custGeom>
              <a:avLst/>
              <a:gdLst>
                <a:gd name="T0" fmla="*/ 0 w 567"/>
                <a:gd name="T1" fmla="*/ 0 h 1548"/>
                <a:gd name="T2" fmla="*/ 0 w 567"/>
                <a:gd name="T3" fmla="*/ 0 h 1548"/>
                <a:gd name="T4" fmla="*/ 0 w 567"/>
                <a:gd name="T5" fmla="*/ 0 h 1548"/>
                <a:gd name="T6" fmla="*/ 0 w 567"/>
                <a:gd name="T7" fmla="*/ 0 h 1548"/>
                <a:gd name="T8" fmla="*/ 0 w 567"/>
                <a:gd name="T9" fmla="*/ 0 h 1548"/>
                <a:gd name="T10" fmla="*/ 0 w 567"/>
                <a:gd name="T11" fmla="*/ 0 h 1548"/>
                <a:gd name="T12" fmla="*/ 0 w 567"/>
                <a:gd name="T13" fmla="*/ 0 h 1548"/>
                <a:gd name="T14" fmla="*/ 0 w 567"/>
                <a:gd name="T15" fmla="*/ 0 h 1548"/>
                <a:gd name="T16" fmla="*/ 0 w 567"/>
                <a:gd name="T17" fmla="*/ 0 h 1548"/>
                <a:gd name="T18" fmla="*/ 0 w 567"/>
                <a:gd name="T19" fmla="*/ 0 h 1548"/>
                <a:gd name="T20" fmla="*/ 0 w 567"/>
                <a:gd name="T21" fmla="*/ 0 h 1548"/>
                <a:gd name="T22" fmla="*/ 0 w 567"/>
                <a:gd name="T23" fmla="*/ 0 h 1548"/>
                <a:gd name="T24" fmla="*/ 0 w 567"/>
                <a:gd name="T25" fmla="*/ 0 h 1548"/>
                <a:gd name="T26" fmla="*/ 0 w 567"/>
                <a:gd name="T27" fmla="*/ 0 h 154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67"/>
                <a:gd name="T43" fmla="*/ 0 h 1548"/>
                <a:gd name="T44" fmla="*/ 567 w 567"/>
                <a:gd name="T45" fmla="*/ 1548 h 154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67" h="1548">
                  <a:moveTo>
                    <a:pt x="483" y="159"/>
                  </a:moveTo>
                  <a:lnTo>
                    <a:pt x="503" y="366"/>
                  </a:lnTo>
                  <a:lnTo>
                    <a:pt x="483" y="596"/>
                  </a:lnTo>
                  <a:lnTo>
                    <a:pt x="410" y="797"/>
                  </a:lnTo>
                  <a:lnTo>
                    <a:pt x="261" y="1122"/>
                  </a:lnTo>
                  <a:lnTo>
                    <a:pt x="0" y="1548"/>
                  </a:lnTo>
                  <a:lnTo>
                    <a:pt x="270" y="1143"/>
                  </a:lnTo>
                  <a:lnTo>
                    <a:pt x="454" y="778"/>
                  </a:lnTo>
                  <a:lnTo>
                    <a:pt x="530" y="530"/>
                  </a:lnTo>
                  <a:lnTo>
                    <a:pt x="567" y="317"/>
                  </a:lnTo>
                  <a:lnTo>
                    <a:pt x="558" y="159"/>
                  </a:lnTo>
                  <a:lnTo>
                    <a:pt x="537" y="67"/>
                  </a:lnTo>
                  <a:lnTo>
                    <a:pt x="503" y="0"/>
                  </a:lnTo>
                  <a:lnTo>
                    <a:pt x="483" y="1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634" name="Freeform 43"/>
            <p:cNvSpPr>
              <a:spLocks/>
            </p:cNvSpPr>
            <p:nvPr/>
          </p:nvSpPr>
          <p:spPr bwMode="auto">
            <a:xfrm>
              <a:off x="3406" y="3072"/>
              <a:ext cx="183" cy="515"/>
            </a:xfrm>
            <a:custGeom>
              <a:avLst/>
              <a:gdLst>
                <a:gd name="T0" fmla="*/ 0 w 1477"/>
                <a:gd name="T1" fmla="*/ 0 h 4119"/>
                <a:gd name="T2" fmla="*/ 0 w 1477"/>
                <a:gd name="T3" fmla="*/ 0 h 4119"/>
                <a:gd name="T4" fmla="*/ 0 w 1477"/>
                <a:gd name="T5" fmla="*/ 0 h 4119"/>
                <a:gd name="T6" fmla="*/ 0 w 1477"/>
                <a:gd name="T7" fmla="*/ 0 h 4119"/>
                <a:gd name="T8" fmla="*/ 0 w 1477"/>
                <a:gd name="T9" fmla="*/ 0 h 4119"/>
                <a:gd name="T10" fmla="*/ 0 w 1477"/>
                <a:gd name="T11" fmla="*/ 0 h 4119"/>
                <a:gd name="T12" fmla="*/ 0 w 1477"/>
                <a:gd name="T13" fmla="*/ 0 h 4119"/>
                <a:gd name="T14" fmla="*/ 0 w 1477"/>
                <a:gd name="T15" fmla="*/ 0 h 4119"/>
                <a:gd name="T16" fmla="*/ 0 w 1477"/>
                <a:gd name="T17" fmla="*/ 0 h 4119"/>
                <a:gd name="T18" fmla="*/ 0 w 1477"/>
                <a:gd name="T19" fmla="*/ 0 h 4119"/>
                <a:gd name="T20" fmla="*/ 0 w 1477"/>
                <a:gd name="T21" fmla="*/ 0 h 4119"/>
                <a:gd name="T22" fmla="*/ 0 w 1477"/>
                <a:gd name="T23" fmla="*/ 0 h 4119"/>
                <a:gd name="T24" fmla="*/ 0 w 1477"/>
                <a:gd name="T25" fmla="*/ 0 h 4119"/>
                <a:gd name="T26" fmla="*/ 0 w 1477"/>
                <a:gd name="T27" fmla="*/ 0 h 4119"/>
                <a:gd name="T28" fmla="*/ 0 w 1477"/>
                <a:gd name="T29" fmla="*/ 0 h 4119"/>
                <a:gd name="T30" fmla="*/ 0 w 1477"/>
                <a:gd name="T31" fmla="*/ 0 h 4119"/>
                <a:gd name="T32" fmla="*/ 0 w 1477"/>
                <a:gd name="T33" fmla="*/ 0 h 4119"/>
                <a:gd name="T34" fmla="*/ 0 w 1477"/>
                <a:gd name="T35" fmla="*/ 0 h 4119"/>
                <a:gd name="T36" fmla="*/ 0 w 1477"/>
                <a:gd name="T37" fmla="*/ 0 h 4119"/>
                <a:gd name="T38" fmla="*/ 0 w 1477"/>
                <a:gd name="T39" fmla="*/ 0 h 4119"/>
                <a:gd name="T40" fmla="*/ 0 w 1477"/>
                <a:gd name="T41" fmla="*/ 0 h 4119"/>
                <a:gd name="T42" fmla="*/ 0 w 1477"/>
                <a:gd name="T43" fmla="*/ 0 h 4119"/>
                <a:gd name="T44" fmla="*/ 0 w 1477"/>
                <a:gd name="T45" fmla="*/ 0 h 4119"/>
                <a:gd name="T46" fmla="*/ 0 w 1477"/>
                <a:gd name="T47" fmla="*/ 0 h 4119"/>
                <a:gd name="T48" fmla="*/ 0 w 1477"/>
                <a:gd name="T49" fmla="*/ 0 h 4119"/>
                <a:gd name="T50" fmla="*/ 0 w 1477"/>
                <a:gd name="T51" fmla="*/ 0 h 4119"/>
                <a:gd name="T52" fmla="*/ 0 w 1477"/>
                <a:gd name="T53" fmla="*/ 0 h 4119"/>
                <a:gd name="T54" fmla="*/ 0 w 1477"/>
                <a:gd name="T55" fmla="*/ 0 h 4119"/>
                <a:gd name="T56" fmla="*/ 0 w 1477"/>
                <a:gd name="T57" fmla="*/ 0 h 4119"/>
                <a:gd name="T58" fmla="*/ 0 w 1477"/>
                <a:gd name="T59" fmla="*/ 0 h 4119"/>
                <a:gd name="T60" fmla="*/ 0 w 1477"/>
                <a:gd name="T61" fmla="*/ 0 h 4119"/>
                <a:gd name="T62" fmla="*/ 0 w 1477"/>
                <a:gd name="T63" fmla="*/ 0 h 4119"/>
                <a:gd name="T64" fmla="*/ 0 w 1477"/>
                <a:gd name="T65" fmla="*/ 0 h 4119"/>
                <a:gd name="T66" fmla="*/ 0 w 1477"/>
                <a:gd name="T67" fmla="*/ 0 h 4119"/>
                <a:gd name="T68" fmla="*/ 0 w 1477"/>
                <a:gd name="T69" fmla="*/ 0 h 4119"/>
                <a:gd name="T70" fmla="*/ 0 w 1477"/>
                <a:gd name="T71" fmla="*/ 0 h 4119"/>
                <a:gd name="T72" fmla="*/ 0 w 1477"/>
                <a:gd name="T73" fmla="*/ 0 h 4119"/>
                <a:gd name="T74" fmla="*/ 0 w 1477"/>
                <a:gd name="T75" fmla="*/ 0 h 4119"/>
                <a:gd name="T76" fmla="*/ 0 w 1477"/>
                <a:gd name="T77" fmla="*/ 0 h 4119"/>
                <a:gd name="T78" fmla="*/ 0 w 1477"/>
                <a:gd name="T79" fmla="*/ 0 h 4119"/>
                <a:gd name="T80" fmla="*/ 0 w 1477"/>
                <a:gd name="T81" fmla="*/ 0 h 411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7"/>
                <a:gd name="T124" fmla="*/ 0 h 4119"/>
                <a:gd name="T125" fmla="*/ 1477 w 1477"/>
                <a:gd name="T126" fmla="*/ 4119 h 411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7" h="4119">
                  <a:moveTo>
                    <a:pt x="0" y="237"/>
                  </a:moveTo>
                  <a:lnTo>
                    <a:pt x="253" y="613"/>
                  </a:lnTo>
                  <a:lnTo>
                    <a:pt x="486" y="933"/>
                  </a:lnTo>
                  <a:lnTo>
                    <a:pt x="598" y="557"/>
                  </a:lnTo>
                  <a:lnTo>
                    <a:pt x="862" y="0"/>
                  </a:lnTo>
                  <a:lnTo>
                    <a:pt x="629" y="586"/>
                  </a:lnTo>
                  <a:lnTo>
                    <a:pt x="559" y="989"/>
                  </a:lnTo>
                  <a:lnTo>
                    <a:pt x="781" y="1267"/>
                  </a:lnTo>
                  <a:lnTo>
                    <a:pt x="1115" y="1556"/>
                  </a:lnTo>
                  <a:lnTo>
                    <a:pt x="1383" y="2074"/>
                  </a:lnTo>
                  <a:lnTo>
                    <a:pt x="1477" y="2588"/>
                  </a:lnTo>
                  <a:lnTo>
                    <a:pt x="1409" y="3060"/>
                  </a:lnTo>
                  <a:lnTo>
                    <a:pt x="1409" y="3673"/>
                  </a:lnTo>
                  <a:lnTo>
                    <a:pt x="1464" y="4119"/>
                  </a:lnTo>
                  <a:lnTo>
                    <a:pt x="1115" y="3394"/>
                  </a:lnTo>
                  <a:lnTo>
                    <a:pt x="1256" y="3147"/>
                  </a:lnTo>
                  <a:lnTo>
                    <a:pt x="1297" y="2910"/>
                  </a:lnTo>
                  <a:lnTo>
                    <a:pt x="1311" y="2643"/>
                  </a:lnTo>
                  <a:lnTo>
                    <a:pt x="1256" y="2382"/>
                  </a:lnTo>
                  <a:lnTo>
                    <a:pt x="1130" y="1921"/>
                  </a:lnTo>
                  <a:lnTo>
                    <a:pt x="947" y="1504"/>
                  </a:lnTo>
                  <a:lnTo>
                    <a:pt x="809" y="1337"/>
                  </a:lnTo>
                  <a:lnTo>
                    <a:pt x="629" y="1170"/>
                  </a:lnTo>
                  <a:lnTo>
                    <a:pt x="710" y="1556"/>
                  </a:lnTo>
                  <a:lnTo>
                    <a:pt x="781" y="2129"/>
                  </a:lnTo>
                  <a:lnTo>
                    <a:pt x="797" y="2549"/>
                  </a:lnTo>
                  <a:lnTo>
                    <a:pt x="754" y="2795"/>
                  </a:lnTo>
                  <a:lnTo>
                    <a:pt x="697" y="2894"/>
                  </a:lnTo>
                  <a:lnTo>
                    <a:pt x="629" y="2935"/>
                  </a:lnTo>
                  <a:lnTo>
                    <a:pt x="530" y="2922"/>
                  </a:lnTo>
                  <a:lnTo>
                    <a:pt x="306" y="2855"/>
                  </a:lnTo>
                  <a:lnTo>
                    <a:pt x="486" y="2841"/>
                  </a:lnTo>
                  <a:lnTo>
                    <a:pt x="569" y="2771"/>
                  </a:lnTo>
                  <a:lnTo>
                    <a:pt x="642" y="2602"/>
                  </a:lnTo>
                  <a:lnTo>
                    <a:pt x="656" y="2338"/>
                  </a:lnTo>
                  <a:lnTo>
                    <a:pt x="598" y="1864"/>
                  </a:lnTo>
                  <a:lnTo>
                    <a:pt x="486" y="1392"/>
                  </a:lnTo>
                  <a:lnTo>
                    <a:pt x="322" y="891"/>
                  </a:lnTo>
                  <a:lnTo>
                    <a:pt x="154" y="557"/>
                  </a:lnTo>
                  <a:lnTo>
                    <a:pt x="13" y="307"/>
                  </a:lnTo>
                  <a:lnTo>
                    <a:pt x="0" y="2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635" name="Freeform 44"/>
            <p:cNvSpPr>
              <a:spLocks/>
            </p:cNvSpPr>
            <p:nvPr/>
          </p:nvSpPr>
          <p:spPr bwMode="auto">
            <a:xfrm>
              <a:off x="3490" y="3043"/>
              <a:ext cx="118" cy="310"/>
            </a:xfrm>
            <a:custGeom>
              <a:avLst/>
              <a:gdLst>
                <a:gd name="T0" fmla="*/ 0 w 948"/>
                <a:gd name="T1" fmla="*/ 0 h 2477"/>
                <a:gd name="T2" fmla="*/ 0 w 948"/>
                <a:gd name="T3" fmla="*/ 0 h 2477"/>
                <a:gd name="T4" fmla="*/ 0 w 948"/>
                <a:gd name="T5" fmla="*/ 0 h 2477"/>
                <a:gd name="T6" fmla="*/ 0 w 948"/>
                <a:gd name="T7" fmla="*/ 0 h 2477"/>
                <a:gd name="T8" fmla="*/ 0 w 948"/>
                <a:gd name="T9" fmla="*/ 0 h 2477"/>
                <a:gd name="T10" fmla="*/ 0 w 948"/>
                <a:gd name="T11" fmla="*/ 0 h 2477"/>
                <a:gd name="T12" fmla="*/ 0 w 948"/>
                <a:gd name="T13" fmla="*/ 0 h 2477"/>
                <a:gd name="T14" fmla="*/ 0 w 948"/>
                <a:gd name="T15" fmla="*/ 0 h 2477"/>
                <a:gd name="T16" fmla="*/ 0 w 948"/>
                <a:gd name="T17" fmla="*/ 0 h 2477"/>
                <a:gd name="T18" fmla="*/ 0 w 948"/>
                <a:gd name="T19" fmla="*/ 0 h 2477"/>
                <a:gd name="T20" fmla="*/ 0 w 948"/>
                <a:gd name="T21" fmla="*/ 0 h 2477"/>
                <a:gd name="T22" fmla="*/ 0 w 948"/>
                <a:gd name="T23" fmla="*/ 0 h 2477"/>
                <a:gd name="T24" fmla="*/ 0 w 948"/>
                <a:gd name="T25" fmla="*/ 0 h 2477"/>
                <a:gd name="T26" fmla="*/ 0 w 948"/>
                <a:gd name="T27" fmla="*/ 0 h 2477"/>
                <a:gd name="T28" fmla="*/ 0 w 948"/>
                <a:gd name="T29" fmla="*/ 0 h 2477"/>
                <a:gd name="T30" fmla="*/ 0 w 948"/>
                <a:gd name="T31" fmla="*/ 0 h 2477"/>
                <a:gd name="T32" fmla="*/ 0 w 948"/>
                <a:gd name="T33" fmla="*/ 0 h 2477"/>
                <a:gd name="T34" fmla="*/ 0 w 948"/>
                <a:gd name="T35" fmla="*/ 0 h 2477"/>
                <a:gd name="T36" fmla="*/ 0 w 948"/>
                <a:gd name="T37" fmla="*/ 0 h 2477"/>
                <a:gd name="T38" fmla="*/ 0 w 948"/>
                <a:gd name="T39" fmla="*/ 0 h 2477"/>
                <a:gd name="T40" fmla="*/ 0 w 948"/>
                <a:gd name="T41" fmla="*/ 0 h 2477"/>
                <a:gd name="T42" fmla="*/ 0 w 948"/>
                <a:gd name="T43" fmla="*/ 0 h 2477"/>
                <a:gd name="T44" fmla="*/ 0 w 948"/>
                <a:gd name="T45" fmla="*/ 0 h 2477"/>
                <a:gd name="T46" fmla="*/ 0 w 948"/>
                <a:gd name="T47" fmla="*/ 0 h 2477"/>
                <a:gd name="T48" fmla="*/ 0 w 948"/>
                <a:gd name="T49" fmla="*/ 0 h 2477"/>
                <a:gd name="T50" fmla="*/ 0 w 948"/>
                <a:gd name="T51" fmla="*/ 0 h 2477"/>
                <a:gd name="T52" fmla="*/ 0 w 948"/>
                <a:gd name="T53" fmla="*/ 0 h 2477"/>
                <a:gd name="T54" fmla="*/ 0 w 948"/>
                <a:gd name="T55" fmla="*/ 0 h 2477"/>
                <a:gd name="T56" fmla="*/ 0 w 948"/>
                <a:gd name="T57" fmla="*/ 0 h 2477"/>
                <a:gd name="T58" fmla="*/ 0 w 948"/>
                <a:gd name="T59" fmla="*/ 0 h 2477"/>
                <a:gd name="T60" fmla="*/ 0 w 948"/>
                <a:gd name="T61" fmla="*/ 0 h 2477"/>
                <a:gd name="T62" fmla="*/ 0 w 948"/>
                <a:gd name="T63" fmla="*/ 0 h 2477"/>
                <a:gd name="T64" fmla="*/ 0 w 948"/>
                <a:gd name="T65" fmla="*/ 0 h 2477"/>
                <a:gd name="T66" fmla="*/ 0 w 948"/>
                <a:gd name="T67" fmla="*/ 0 h 2477"/>
                <a:gd name="T68" fmla="*/ 0 w 948"/>
                <a:gd name="T69" fmla="*/ 0 h 247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48"/>
                <a:gd name="T106" fmla="*/ 0 h 2477"/>
                <a:gd name="T107" fmla="*/ 948 w 948"/>
                <a:gd name="T108" fmla="*/ 2477 h 247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48" h="2477">
                  <a:moveTo>
                    <a:pt x="558" y="0"/>
                  </a:moveTo>
                  <a:lnTo>
                    <a:pt x="558" y="111"/>
                  </a:lnTo>
                  <a:lnTo>
                    <a:pt x="532" y="291"/>
                  </a:lnTo>
                  <a:lnTo>
                    <a:pt x="433" y="445"/>
                  </a:lnTo>
                  <a:lnTo>
                    <a:pt x="212" y="680"/>
                  </a:lnTo>
                  <a:lnTo>
                    <a:pt x="113" y="860"/>
                  </a:lnTo>
                  <a:lnTo>
                    <a:pt x="58" y="1014"/>
                  </a:lnTo>
                  <a:lnTo>
                    <a:pt x="0" y="1392"/>
                  </a:lnTo>
                  <a:lnTo>
                    <a:pt x="71" y="1238"/>
                  </a:lnTo>
                  <a:lnTo>
                    <a:pt x="194" y="1099"/>
                  </a:lnTo>
                  <a:lnTo>
                    <a:pt x="321" y="1042"/>
                  </a:lnTo>
                  <a:lnTo>
                    <a:pt x="420" y="1042"/>
                  </a:lnTo>
                  <a:lnTo>
                    <a:pt x="475" y="1071"/>
                  </a:lnTo>
                  <a:lnTo>
                    <a:pt x="517" y="1139"/>
                  </a:lnTo>
                  <a:lnTo>
                    <a:pt x="504" y="1238"/>
                  </a:lnTo>
                  <a:lnTo>
                    <a:pt x="376" y="1418"/>
                  </a:lnTo>
                  <a:lnTo>
                    <a:pt x="253" y="1546"/>
                  </a:lnTo>
                  <a:lnTo>
                    <a:pt x="180" y="1572"/>
                  </a:lnTo>
                  <a:lnTo>
                    <a:pt x="405" y="1791"/>
                  </a:lnTo>
                  <a:lnTo>
                    <a:pt x="602" y="2129"/>
                  </a:lnTo>
                  <a:lnTo>
                    <a:pt x="697" y="2265"/>
                  </a:lnTo>
                  <a:lnTo>
                    <a:pt x="880" y="2325"/>
                  </a:lnTo>
                  <a:lnTo>
                    <a:pt x="948" y="2477"/>
                  </a:lnTo>
                  <a:lnTo>
                    <a:pt x="948" y="2005"/>
                  </a:lnTo>
                  <a:lnTo>
                    <a:pt x="741" y="1696"/>
                  </a:lnTo>
                  <a:lnTo>
                    <a:pt x="715" y="1546"/>
                  </a:lnTo>
                  <a:lnTo>
                    <a:pt x="781" y="1392"/>
                  </a:lnTo>
                  <a:lnTo>
                    <a:pt x="781" y="1224"/>
                  </a:lnTo>
                  <a:lnTo>
                    <a:pt x="643" y="1139"/>
                  </a:lnTo>
                  <a:lnTo>
                    <a:pt x="629" y="931"/>
                  </a:lnTo>
                  <a:lnTo>
                    <a:pt x="754" y="751"/>
                  </a:lnTo>
                  <a:lnTo>
                    <a:pt x="781" y="558"/>
                  </a:lnTo>
                  <a:lnTo>
                    <a:pt x="754" y="388"/>
                  </a:lnTo>
                  <a:lnTo>
                    <a:pt x="655" y="180"/>
                  </a:lnTo>
                  <a:lnTo>
                    <a:pt x="55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636" name="Freeform 45"/>
            <p:cNvSpPr>
              <a:spLocks/>
            </p:cNvSpPr>
            <p:nvPr/>
          </p:nvSpPr>
          <p:spPr bwMode="auto">
            <a:xfrm>
              <a:off x="3611" y="3363"/>
              <a:ext cx="42" cy="300"/>
            </a:xfrm>
            <a:custGeom>
              <a:avLst/>
              <a:gdLst>
                <a:gd name="T0" fmla="*/ 0 w 332"/>
                <a:gd name="T1" fmla="*/ 0 h 2396"/>
                <a:gd name="T2" fmla="*/ 0 w 332"/>
                <a:gd name="T3" fmla="*/ 0 h 2396"/>
                <a:gd name="T4" fmla="*/ 0 w 332"/>
                <a:gd name="T5" fmla="*/ 0 h 2396"/>
                <a:gd name="T6" fmla="*/ 0 w 332"/>
                <a:gd name="T7" fmla="*/ 0 h 2396"/>
                <a:gd name="T8" fmla="*/ 0 w 332"/>
                <a:gd name="T9" fmla="*/ 0 h 2396"/>
                <a:gd name="T10" fmla="*/ 0 w 332"/>
                <a:gd name="T11" fmla="*/ 0 h 2396"/>
                <a:gd name="T12" fmla="*/ 0 w 332"/>
                <a:gd name="T13" fmla="*/ 0 h 2396"/>
                <a:gd name="T14" fmla="*/ 0 w 332"/>
                <a:gd name="T15" fmla="*/ 0 h 2396"/>
                <a:gd name="T16" fmla="*/ 0 w 332"/>
                <a:gd name="T17" fmla="*/ 0 h 2396"/>
                <a:gd name="T18" fmla="*/ 0 w 332"/>
                <a:gd name="T19" fmla="*/ 0 h 2396"/>
                <a:gd name="T20" fmla="*/ 0 w 332"/>
                <a:gd name="T21" fmla="*/ 0 h 2396"/>
                <a:gd name="T22" fmla="*/ 0 w 332"/>
                <a:gd name="T23" fmla="*/ 0 h 2396"/>
                <a:gd name="T24" fmla="*/ 0 w 332"/>
                <a:gd name="T25" fmla="*/ 0 h 2396"/>
                <a:gd name="T26" fmla="*/ 0 w 332"/>
                <a:gd name="T27" fmla="*/ 0 h 239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2"/>
                <a:gd name="T43" fmla="*/ 0 h 2396"/>
                <a:gd name="T44" fmla="*/ 332 w 332"/>
                <a:gd name="T45" fmla="*/ 2396 h 239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2" h="2396">
                  <a:moveTo>
                    <a:pt x="0" y="0"/>
                  </a:moveTo>
                  <a:lnTo>
                    <a:pt x="165" y="85"/>
                  </a:lnTo>
                  <a:lnTo>
                    <a:pt x="332" y="488"/>
                  </a:lnTo>
                  <a:lnTo>
                    <a:pt x="332" y="737"/>
                  </a:lnTo>
                  <a:lnTo>
                    <a:pt x="278" y="1016"/>
                  </a:lnTo>
                  <a:lnTo>
                    <a:pt x="193" y="1434"/>
                  </a:lnTo>
                  <a:lnTo>
                    <a:pt x="152" y="1937"/>
                  </a:lnTo>
                  <a:lnTo>
                    <a:pt x="126" y="2396"/>
                  </a:lnTo>
                  <a:lnTo>
                    <a:pt x="94" y="1976"/>
                  </a:lnTo>
                  <a:lnTo>
                    <a:pt x="94" y="1530"/>
                  </a:lnTo>
                  <a:lnTo>
                    <a:pt x="152" y="1030"/>
                  </a:lnTo>
                  <a:lnTo>
                    <a:pt x="152" y="628"/>
                  </a:lnTo>
                  <a:lnTo>
                    <a:pt x="110" y="23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637" name="Freeform 46"/>
            <p:cNvSpPr>
              <a:spLocks/>
            </p:cNvSpPr>
            <p:nvPr/>
          </p:nvSpPr>
          <p:spPr bwMode="auto">
            <a:xfrm>
              <a:off x="3595" y="3422"/>
              <a:ext cx="115" cy="288"/>
            </a:xfrm>
            <a:custGeom>
              <a:avLst/>
              <a:gdLst>
                <a:gd name="T0" fmla="*/ 0 w 921"/>
                <a:gd name="T1" fmla="*/ 0 h 2313"/>
                <a:gd name="T2" fmla="*/ 0 w 921"/>
                <a:gd name="T3" fmla="*/ 0 h 2313"/>
                <a:gd name="T4" fmla="*/ 0 w 921"/>
                <a:gd name="T5" fmla="*/ 0 h 2313"/>
                <a:gd name="T6" fmla="*/ 0 w 921"/>
                <a:gd name="T7" fmla="*/ 0 h 2313"/>
                <a:gd name="T8" fmla="*/ 0 w 921"/>
                <a:gd name="T9" fmla="*/ 0 h 2313"/>
                <a:gd name="T10" fmla="*/ 0 w 921"/>
                <a:gd name="T11" fmla="*/ 0 h 2313"/>
                <a:gd name="T12" fmla="*/ 0 w 921"/>
                <a:gd name="T13" fmla="*/ 0 h 2313"/>
                <a:gd name="T14" fmla="*/ 0 w 921"/>
                <a:gd name="T15" fmla="*/ 0 h 2313"/>
                <a:gd name="T16" fmla="*/ 0 w 921"/>
                <a:gd name="T17" fmla="*/ 0 h 2313"/>
                <a:gd name="T18" fmla="*/ 0 w 921"/>
                <a:gd name="T19" fmla="*/ 0 h 2313"/>
                <a:gd name="T20" fmla="*/ 0 w 921"/>
                <a:gd name="T21" fmla="*/ 0 h 2313"/>
                <a:gd name="T22" fmla="*/ 0 w 921"/>
                <a:gd name="T23" fmla="*/ 0 h 2313"/>
                <a:gd name="T24" fmla="*/ 0 w 921"/>
                <a:gd name="T25" fmla="*/ 0 h 2313"/>
                <a:gd name="T26" fmla="*/ 0 w 921"/>
                <a:gd name="T27" fmla="*/ 0 h 2313"/>
                <a:gd name="T28" fmla="*/ 0 w 921"/>
                <a:gd name="T29" fmla="*/ 0 h 2313"/>
                <a:gd name="T30" fmla="*/ 0 w 921"/>
                <a:gd name="T31" fmla="*/ 0 h 2313"/>
                <a:gd name="T32" fmla="*/ 0 w 921"/>
                <a:gd name="T33" fmla="*/ 0 h 2313"/>
                <a:gd name="T34" fmla="*/ 0 w 921"/>
                <a:gd name="T35" fmla="*/ 0 h 2313"/>
                <a:gd name="T36" fmla="*/ 0 w 921"/>
                <a:gd name="T37" fmla="*/ 0 h 2313"/>
                <a:gd name="T38" fmla="*/ 0 w 921"/>
                <a:gd name="T39" fmla="*/ 0 h 2313"/>
                <a:gd name="T40" fmla="*/ 0 w 921"/>
                <a:gd name="T41" fmla="*/ 0 h 2313"/>
                <a:gd name="T42" fmla="*/ 0 w 921"/>
                <a:gd name="T43" fmla="*/ 0 h 2313"/>
                <a:gd name="T44" fmla="*/ 0 w 921"/>
                <a:gd name="T45" fmla="*/ 0 h 2313"/>
                <a:gd name="T46" fmla="*/ 0 w 921"/>
                <a:gd name="T47" fmla="*/ 0 h 2313"/>
                <a:gd name="T48" fmla="*/ 0 w 921"/>
                <a:gd name="T49" fmla="*/ 0 h 231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21"/>
                <a:gd name="T76" fmla="*/ 0 h 2313"/>
                <a:gd name="T77" fmla="*/ 921 w 921"/>
                <a:gd name="T78" fmla="*/ 2313 h 231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21" h="2313">
                  <a:moveTo>
                    <a:pt x="459" y="99"/>
                  </a:moveTo>
                  <a:lnTo>
                    <a:pt x="558" y="447"/>
                  </a:lnTo>
                  <a:lnTo>
                    <a:pt x="585" y="808"/>
                  </a:lnTo>
                  <a:lnTo>
                    <a:pt x="532" y="1173"/>
                  </a:lnTo>
                  <a:lnTo>
                    <a:pt x="449" y="1478"/>
                  </a:lnTo>
                  <a:lnTo>
                    <a:pt x="334" y="1755"/>
                  </a:lnTo>
                  <a:lnTo>
                    <a:pt x="221" y="1952"/>
                  </a:lnTo>
                  <a:lnTo>
                    <a:pt x="110" y="1952"/>
                  </a:lnTo>
                  <a:lnTo>
                    <a:pt x="0" y="1880"/>
                  </a:lnTo>
                  <a:lnTo>
                    <a:pt x="170" y="2062"/>
                  </a:lnTo>
                  <a:lnTo>
                    <a:pt x="334" y="2200"/>
                  </a:lnTo>
                  <a:lnTo>
                    <a:pt x="170" y="2313"/>
                  </a:lnTo>
                  <a:lnTo>
                    <a:pt x="459" y="2255"/>
                  </a:lnTo>
                  <a:lnTo>
                    <a:pt x="670" y="2117"/>
                  </a:lnTo>
                  <a:lnTo>
                    <a:pt x="809" y="1924"/>
                  </a:lnTo>
                  <a:lnTo>
                    <a:pt x="878" y="1686"/>
                  </a:lnTo>
                  <a:lnTo>
                    <a:pt x="921" y="1433"/>
                  </a:lnTo>
                  <a:lnTo>
                    <a:pt x="908" y="1103"/>
                  </a:lnTo>
                  <a:lnTo>
                    <a:pt x="864" y="740"/>
                  </a:lnTo>
                  <a:lnTo>
                    <a:pt x="809" y="505"/>
                  </a:lnTo>
                  <a:lnTo>
                    <a:pt x="725" y="447"/>
                  </a:lnTo>
                  <a:lnTo>
                    <a:pt x="631" y="336"/>
                  </a:lnTo>
                  <a:lnTo>
                    <a:pt x="503" y="156"/>
                  </a:lnTo>
                  <a:lnTo>
                    <a:pt x="449" y="0"/>
                  </a:lnTo>
                  <a:lnTo>
                    <a:pt x="459"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638" name="Freeform 47"/>
            <p:cNvSpPr>
              <a:spLocks/>
            </p:cNvSpPr>
            <p:nvPr/>
          </p:nvSpPr>
          <p:spPr bwMode="auto">
            <a:xfrm>
              <a:off x="2964" y="3069"/>
              <a:ext cx="692" cy="648"/>
            </a:xfrm>
            <a:custGeom>
              <a:avLst/>
              <a:gdLst>
                <a:gd name="T0" fmla="*/ 0 w 5538"/>
                <a:gd name="T1" fmla="*/ 0 h 5192"/>
                <a:gd name="T2" fmla="*/ 0 w 5538"/>
                <a:gd name="T3" fmla="*/ 0 h 5192"/>
                <a:gd name="T4" fmla="*/ 0 w 5538"/>
                <a:gd name="T5" fmla="*/ 0 h 5192"/>
                <a:gd name="T6" fmla="*/ 0 w 5538"/>
                <a:gd name="T7" fmla="*/ 0 h 5192"/>
                <a:gd name="T8" fmla="*/ 0 w 5538"/>
                <a:gd name="T9" fmla="*/ 0 h 5192"/>
                <a:gd name="T10" fmla="*/ 0 w 5538"/>
                <a:gd name="T11" fmla="*/ 0 h 5192"/>
                <a:gd name="T12" fmla="*/ 0 w 5538"/>
                <a:gd name="T13" fmla="*/ 0 h 5192"/>
                <a:gd name="T14" fmla="*/ 0 w 5538"/>
                <a:gd name="T15" fmla="*/ 0 h 5192"/>
                <a:gd name="T16" fmla="*/ 0 w 5538"/>
                <a:gd name="T17" fmla="*/ 0 h 5192"/>
                <a:gd name="T18" fmla="*/ 0 w 5538"/>
                <a:gd name="T19" fmla="*/ 0 h 5192"/>
                <a:gd name="T20" fmla="*/ 0 w 5538"/>
                <a:gd name="T21" fmla="*/ 0 h 5192"/>
                <a:gd name="T22" fmla="*/ 0 w 5538"/>
                <a:gd name="T23" fmla="*/ 0 h 5192"/>
                <a:gd name="T24" fmla="*/ 0 w 5538"/>
                <a:gd name="T25" fmla="*/ 0 h 5192"/>
                <a:gd name="T26" fmla="*/ 0 w 5538"/>
                <a:gd name="T27" fmla="*/ 0 h 5192"/>
                <a:gd name="T28" fmla="*/ 0 w 5538"/>
                <a:gd name="T29" fmla="*/ 0 h 5192"/>
                <a:gd name="T30" fmla="*/ 0 w 5538"/>
                <a:gd name="T31" fmla="*/ 0 h 5192"/>
                <a:gd name="T32" fmla="*/ 0 w 5538"/>
                <a:gd name="T33" fmla="*/ 0 h 5192"/>
                <a:gd name="T34" fmla="*/ 0 w 5538"/>
                <a:gd name="T35" fmla="*/ 0 h 5192"/>
                <a:gd name="T36" fmla="*/ 0 w 5538"/>
                <a:gd name="T37" fmla="*/ 0 h 5192"/>
                <a:gd name="T38" fmla="*/ 0 w 5538"/>
                <a:gd name="T39" fmla="*/ 0 h 5192"/>
                <a:gd name="T40" fmla="*/ 0 w 5538"/>
                <a:gd name="T41" fmla="*/ 0 h 5192"/>
                <a:gd name="T42" fmla="*/ 0 w 5538"/>
                <a:gd name="T43" fmla="*/ 0 h 5192"/>
                <a:gd name="T44" fmla="*/ 0 w 5538"/>
                <a:gd name="T45" fmla="*/ 0 h 5192"/>
                <a:gd name="T46" fmla="*/ 0 w 5538"/>
                <a:gd name="T47" fmla="*/ 0 h 5192"/>
                <a:gd name="T48" fmla="*/ 0 w 5538"/>
                <a:gd name="T49" fmla="*/ 0 h 5192"/>
                <a:gd name="T50" fmla="*/ 0 w 5538"/>
                <a:gd name="T51" fmla="*/ 0 h 5192"/>
                <a:gd name="T52" fmla="*/ 0 w 5538"/>
                <a:gd name="T53" fmla="*/ 0 h 5192"/>
                <a:gd name="T54" fmla="*/ 0 w 5538"/>
                <a:gd name="T55" fmla="*/ 0 h 5192"/>
                <a:gd name="T56" fmla="*/ 0 w 5538"/>
                <a:gd name="T57" fmla="*/ 0 h 5192"/>
                <a:gd name="T58" fmla="*/ 0 w 5538"/>
                <a:gd name="T59" fmla="*/ 0 h 5192"/>
                <a:gd name="T60" fmla="*/ 0 w 5538"/>
                <a:gd name="T61" fmla="*/ 0 h 5192"/>
                <a:gd name="T62" fmla="*/ 0 w 5538"/>
                <a:gd name="T63" fmla="*/ 0 h 5192"/>
                <a:gd name="T64" fmla="*/ 0 w 5538"/>
                <a:gd name="T65" fmla="*/ 0 h 5192"/>
                <a:gd name="T66" fmla="*/ 0 w 5538"/>
                <a:gd name="T67" fmla="*/ 0 h 5192"/>
                <a:gd name="T68" fmla="*/ 0 w 5538"/>
                <a:gd name="T69" fmla="*/ 0 h 5192"/>
                <a:gd name="T70" fmla="*/ 0 w 5538"/>
                <a:gd name="T71" fmla="*/ 0 h 5192"/>
                <a:gd name="T72" fmla="*/ 0 w 5538"/>
                <a:gd name="T73" fmla="*/ 0 h 5192"/>
                <a:gd name="T74" fmla="*/ 0 w 5538"/>
                <a:gd name="T75" fmla="*/ 0 h 5192"/>
                <a:gd name="T76" fmla="*/ 0 w 5538"/>
                <a:gd name="T77" fmla="*/ 0 h 5192"/>
                <a:gd name="T78" fmla="*/ 0 w 5538"/>
                <a:gd name="T79" fmla="*/ 0 h 5192"/>
                <a:gd name="T80" fmla="*/ 0 w 5538"/>
                <a:gd name="T81" fmla="*/ 0 h 5192"/>
                <a:gd name="T82" fmla="*/ 0 w 5538"/>
                <a:gd name="T83" fmla="*/ 0 h 519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538"/>
                <a:gd name="T127" fmla="*/ 0 h 5192"/>
                <a:gd name="T128" fmla="*/ 5538 w 5538"/>
                <a:gd name="T129" fmla="*/ 5192 h 519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538" h="5192">
                  <a:moveTo>
                    <a:pt x="1807" y="0"/>
                  </a:moveTo>
                  <a:lnTo>
                    <a:pt x="1690" y="384"/>
                  </a:lnTo>
                  <a:lnTo>
                    <a:pt x="1515" y="1124"/>
                  </a:lnTo>
                  <a:lnTo>
                    <a:pt x="1381" y="1684"/>
                  </a:lnTo>
                  <a:lnTo>
                    <a:pt x="1243" y="2248"/>
                  </a:lnTo>
                  <a:lnTo>
                    <a:pt x="1108" y="2633"/>
                  </a:lnTo>
                  <a:lnTo>
                    <a:pt x="952" y="2888"/>
                  </a:lnTo>
                  <a:lnTo>
                    <a:pt x="739" y="3138"/>
                  </a:lnTo>
                  <a:lnTo>
                    <a:pt x="487" y="3391"/>
                  </a:lnTo>
                  <a:lnTo>
                    <a:pt x="271" y="3566"/>
                  </a:lnTo>
                  <a:lnTo>
                    <a:pt x="137" y="3739"/>
                  </a:lnTo>
                  <a:lnTo>
                    <a:pt x="60" y="3973"/>
                  </a:lnTo>
                  <a:lnTo>
                    <a:pt x="60" y="4168"/>
                  </a:lnTo>
                  <a:lnTo>
                    <a:pt x="137" y="3913"/>
                  </a:lnTo>
                  <a:lnTo>
                    <a:pt x="194" y="3856"/>
                  </a:lnTo>
                  <a:lnTo>
                    <a:pt x="310" y="3856"/>
                  </a:lnTo>
                  <a:lnTo>
                    <a:pt x="293" y="3757"/>
                  </a:lnTo>
                  <a:lnTo>
                    <a:pt x="310" y="3681"/>
                  </a:lnTo>
                  <a:lnTo>
                    <a:pt x="409" y="3660"/>
                  </a:lnTo>
                  <a:lnTo>
                    <a:pt x="526" y="3660"/>
                  </a:lnTo>
                  <a:lnTo>
                    <a:pt x="563" y="3739"/>
                  </a:lnTo>
                  <a:lnTo>
                    <a:pt x="563" y="3836"/>
                  </a:lnTo>
                  <a:lnTo>
                    <a:pt x="487" y="3874"/>
                  </a:lnTo>
                  <a:lnTo>
                    <a:pt x="796" y="3895"/>
                  </a:lnTo>
                  <a:lnTo>
                    <a:pt x="1301" y="4049"/>
                  </a:lnTo>
                  <a:lnTo>
                    <a:pt x="1515" y="4185"/>
                  </a:lnTo>
                  <a:lnTo>
                    <a:pt x="1574" y="4340"/>
                  </a:lnTo>
                  <a:lnTo>
                    <a:pt x="1554" y="4476"/>
                  </a:lnTo>
                  <a:lnTo>
                    <a:pt x="1460" y="4535"/>
                  </a:lnTo>
                  <a:lnTo>
                    <a:pt x="1243" y="4497"/>
                  </a:lnTo>
                  <a:lnTo>
                    <a:pt x="875" y="4418"/>
                  </a:lnTo>
                  <a:lnTo>
                    <a:pt x="526" y="4359"/>
                  </a:lnTo>
                  <a:lnTo>
                    <a:pt x="215" y="4359"/>
                  </a:lnTo>
                  <a:lnTo>
                    <a:pt x="77" y="4262"/>
                  </a:lnTo>
                  <a:lnTo>
                    <a:pt x="60" y="4476"/>
                  </a:lnTo>
                  <a:lnTo>
                    <a:pt x="0" y="4805"/>
                  </a:lnTo>
                  <a:lnTo>
                    <a:pt x="117" y="4805"/>
                  </a:lnTo>
                  <a:lnTo>
                    <a:pt x="157" y="4690"/>
                  </a:lnTo>
                  <a:lnTo>
                    <a:pt x="254" y="4651"/>
                  </a:lnTo>
                  <a:lnTo>
                    <a:pt x="370" y="4669"/>
                  </a:lnTo>
                  <a:lnTo>
                    <a:pt x="427" y="4748"/>
                  </a:lnTo>
                  <a:lnTo>
                    <a:pt x="409" y="4805"/>
                  </a:lnTo>
                  <a:lnTo>
                    <a:pt x="2022" y="4805"/>
                  </a:lnTo>
                  <a:lnTo>
                    <a:pt x="1904" y="4418"/>
                  </a:lnTo>
                  <a:lnTo>
                    <a:pt x="1807" y="3990"/>
                  </a:lnTo>
                  <a:lnTo>
                    <a:pt x="1748" y="3547"/>
                  </a:lnTo>
                  <a:lnTo>
                    <a:pt x="1983" y="3913"/>
                  </a:lnTo>
                  <a:lnTo>
                    <a:pt x="2255" y="4302"/>
                  </a:lnTo>
                  <a:lnTo>
                    <a:pt x="2504" y="4612"/>
                  </a:lnTo>
                  <a:lnTo>
                    <a:pt x="2661" y="4805"/>
                  </a:lnTo>
                  <a:lnTo>
                    <a:pt x="4002" y="4805"/>
                  </a:lnTo>
                  <a:lnTo>
                    <a:pt x="4545" y="5116"/>
                  </a:lnTo>
                  <a:lnTo>
                    <a:pt x="4874" y="5192"/>
                  </a:lnTo>
                  <a:lnTo>
                    <a:pt x="5224" y="5176"/>
                  </a:lnTo>
                  <a:lnTo>
                    <a:pt x="5478" y="5116"/>
                  </a:lnTo>
                  <a:lnTo>
                    <a:pt x="5538" y="5057"/>
                  </a:lnTo>
                  <a:lnTo>
                    <a:pt x="5264" y="5057"/>
                  </a:lnTo>
                  <a:lnTo>
                    <a:pt x="4934" y="4959"/>
                  </a:lnTo>
                  <a:lnTo>
                    <a:pt x="4528" y="4727"/>
                  </a:lnTo>
                  <a:lnTo>
                    <a:pt x="4178" y="4458"/>
                  </a:lnTo>
                  <a:lnTo>
                    <a:pt x="4662" y="4572"/>
                  </a:lnTo>
                  <a:lnTo>
                    <a:pt x="5013" y="4690"/>
                  </a:lnTo>
                  <a:lnTo>
                    <a:pt x="4567" y="4398"/>
                  </a:lnTo>
                  <a:lnTo>
                    <a:pt x="4196" y="4168"/>
                  </a:lnTo>
                  <a:lnTo>
                    <a:pt x="3925" y="3933"/>
                  </a:lnTo>
                  <a:lnTo>
                    <a:pt x="3670" y="3547"/>
                  </a:lnTo>
                  <a:lnTo>
                    <a:pt x="3982" y="3739"/>
                  </a:lnTo>
                  <a:lnTo>
                    <a:pt x="4275" y="3856"/>
                  </a:lnTo>
                  <a:lnTo>
                    <a:pt x="4545" y="3990"/>
                  </a:lnTo>
                  <a:lnTo>
                    <a:pt x="4835" y="4302"/>
                  </a:lnTo>
                  <a:lnTo>
                    <a:pt x="5031" y="4612"/>
                  </a:lnTo>
                  <a:lnTo>
                    <a:pt x="4874" y="4223"/>
                  </a:lnTo>
                  <a:lnTo>
                    <a:pt x="4468" y="3700"/>
                  </a:lnTo>
                  <a:lnTo>
                    <a:pt x="3864" y="3004"/>
                  </a:lnTo>
                  <a:lnTo>
                    <a:pt x="3516" y="2593"/>
                  </a:lnTo>
                  <a:lnTo>
                    <a:pt x="3013" y="1764"/>
                  </a:lnTo>
                  <a:lnTo>
                    <a:pt x="2796" y="1684"/>
                  </a:lnTo>
                  <a:lnTo>
                    <a:pt x="2525" y="1511"/>
                  </a:lnTo>
                  <a:lnTo>
                    <a:pt x="2117" y="1103"/>
                  </a:lnTo>
                  <a:lnTo>
                    <a:pt x="2022" y="909"/>
                  </a:lnTo>
                  <a:lnTo>
                    <a:pt x="1864" y="792"/>
                  </a:lnTo>
                  <a:lnTo>
                    <a:pt x="1807" y="580"/>
                  </a:lnTo>
                  <a:lnTo>
                    <a:pt x="1807" y="269"/>
                  </a:lnTo>
                  <a:lnTo>
                    <a:pt x="1864" y="57"/>
                  </a:lnTo>
                  <a:lnTo>
                    <a:pt x="180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639" name="Freeform 48"/>
            <p:cNvSpPr>
              <a:spLocks/>
            </p:cNvSpPr>
            <p:nvPr/>
          </p:nvSpPr>
          <p:spPr bwMode="auto">
            <a:xfrm>
              <a:off x="2665" y="2880"/>
              <a:ext cx="419" cy="771"/>
            </a:xfrm>
            <a:custGeom>
              <a:avLst/>
              <a:gdLst>
                <a:gd name="T0" fmla="*/ 0 w 3344"/>
                <a:gd name="T1" fmla="*/ 0 h 6183"/>
                <a:gd name="T2" fmla="*/ 0 w 3344"/>
                <a:gd name="T3" fmla="*/ 0 h 6183"/>
                <a:gd name="T4" fmla="*/ 0 w 3344"/>
                <a:gd name="T5" fmla="*/ 0 h 6183"/>
                <a:gd name="T6" fmla="*/ 0 w 3344"/>
                <a:gd name="T7" fmla="*/ 0 h 6183"/>
                <a:gd name="T8" fmla="*/ 0 w 3344"/>
                <a:gd name="T9" fmla="*/ 0 h 6183"/>
                <a:gd name="T10" fmla="*/ 0 w 3344"/>
                <a:gd name="T11" fmla="*/ 0 h 6183"/>
                <a:gd name="T12" fmla="*/ 0 w 3344"/>
                <a:gd name="T13" fmla="*/ 0 h 6183"/>
                <a:gd name="T14" fmla="*/ 0 w 3344"/>
                <a:gd name="T15" fmla="*/ 0 h 6183"/>
                <a:gd name="T16" fmla="*/ 0 w 3344"/>
                <a:gd name="T17" fmla="*/ 0 h 6183"/>
                <a:gd name="T18" fmla="*/ 0 w 3344"/>
                <a:gd name="T19" fmla="*/ 0 h 6183"/>
                <a:gd name="T20" fmla="*/ 0 w 3344"/>
                <a:gd name="T21" fmla="*/ 0 h 6183"/>
                <a:gd name="T22" fmla="*/ 0 w 3344"/>
                <a:gd name="T23" fmla="*/ 0 h 6183"/>
                <a:gd name="T24" fmla="*/ 0 w 3344"/>
                <a:gd name="T25" fmla="*/ 0 h 6183"/>
                <a:gd name="T26" fmla="*/ 0 w 3344"/>
                <a:gd name="T27" fmla="*/ 0 h 6183"/>
                <a:gd name="T28" fmla="*/ 0 w 3344"/>
                <a:gd name="T29" fmla="*/ 0 h 6183"/>
                <a:gd name="T30" fmla="*/ 0 w 3344"/>
                <a:gd name="T31" fmla="*/ 0 h 6183"/>
                <a:gd name="T32" fmla="*/ 0 w 3344"/>
                <a:gd name="T33" fmla="*/ 0 h 6183"/>
                <a:gd name="T34" fmla="*/ 0 w 3344"/>
                <a:gd name="T35" fmla="*/ 0 h 6183"/>
                <a:gd name="T36" fmla="*/ 0 w 3344"/>
                <a:gd name="T37" fmla="*/ 0 h 6183"/>
                <a:gd name="T38" fmla="*/ 0 w 3344"/>
                <a:gd name="T39" fmla="*/ 0 h 6183"/>
                <a:gd name="T40" fmla="*/ 0 w 3344"/>
                <a:gd name="T41" fmla="*/ 0 h 6183"/>
                <a:gd name="T42" fmla="*/ 0 w 3344"/>
                <a:gd name="T43" fmla="*/ 0 h 6183"/>
                <a:gd name="T44" fmla="*/ 0 w 3344"/>
                <a:gd name="T45" fmla="*/ 0 h 6183"/>
                <a:gd name="T46" fmla="*/ 0 w 3344"/>
                <a:gd name="T47" fmla="*/ 0 h 6183"/>
                <a:gd name="T48" fmla="*/ 0 w 3344"/>
                <a:gd name="T49" fmla="*/ 0 h 6183"/>
                <a:gd name="T50" fmla="*/ 0 w 3344"/>
                <a:gd name="T51" fmla="*/ 0 h 6183"/>
                <a:gd name="T52" fmla="*/ 0 w 3344"/>
                <a:gd name="T53" fmla="*/ 0 h 6183"/>
                <a:gd name="T54" fmla="*/ 0 w 3344"/>
                <a:gd name="T55" fmla="*/ 0 h 6183"/>
                <a:gd name="T56" fmla="*/ 0 w 3344"/>
                <a:gd name="T57" fmla="*/ 0 h 6183"/>
                <a:gd name="T58" fmla="*/ 0 w 3344"/>
                <a:gd name="T59" fmla="*/ 0 h 6183"/>
                <a:gd name="T60" fmla="*/ 0 w 3344"/>
                <a:gd name="T61" fmla="*/ 0 h 6183"/>
                <a:gd name="T62" fmla="*/ 0 w 3344"/>
                <a:gd name="T63" fmla="*/ 0 h 6183"/>
                <a:gd name="T64" fmla="*/ 0 w 3344"/>
                <a:gd name="T65" fmla="*/ 0 h 6183"/>
                <a:gd name="T66" fmla="*/ 0 w 3344"/>
                <a:gd name="T67" fmla="*/ 0 h 6183"/>
                <a:gd name="T68" fmla="*/ 0 w 3344"/>
                <a:gd name="T69" fmla="*/ 0 h 6183"/>
                <a:gd name="T70" fmla="*/ 0 w 3344"/>
                <a:gd name="T71" fmla="*/ 0 h 6183"/>
                <a:gd name="T72" fmla="*/ 0 w 3344"/>
                <a:gd name="T73" fmla="*/ 0 h 6183"/>
                <a:gd name="T74" fmla="*/ 0 w 3344"/>
                <a:gd name="T75" fmla="*/ 0 h 6183"/>
                <a:gd name="T76" fmla="*/ 0 w 3344"/>
                <a:gd name="T77" fmla="*/ 0 h 6183"/>
                <a:gd name="T78" fmla="*/ 0 w 3344"/>
                <a:gd name="T79" fmla="*/ 0 h 618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344"/>
                <a:gd name="T121" fmla="*/ 0 h 6183"/>
                <a:gd name="T122" fmla="*/ 3344 w 3344"/>
                <a:gd name="T123" fmla="*/ 6183 h 618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344" h="6183">
                  <a:moveTo>
                    <a:pt x="2237" y="41"/>
                  </a:moveTo>
                  <a:lnTo>
                    <a:pt x="2158" y="196"/>
                  </a:lnTo>
                  <a:lnTo>
                    <a:pt x="2138" y="389"/>
                  </a:lnTo>
                  <a:lnTo>
                    <a:pt x="2177" y="930"/>
                  </a:lnTo>
                  <a:lnTo>
                    <a:pt x="2370" y="2326"/>
                  </a:lnTo>
                  <a:lnTo>
                    <a:pt x="2564" y="3877"/>
                  </a:lnTo>
                  <a:lnTo>
                    <a:pt x="3071" y="2520"/>
                  </a:lnTo>
                  <a:lnTo>
                    <a:pt x="3148" y="2210"/>
                  </a:lnTo>
                  <a:lnTo>
                    <a:pt x="3166" y="2036"/>
                  </a:lnTo>
                  <a:lnTo>
                    <a:pt x="3109" y="2016"/>
                  </a:lnTo>
                  <a:lnTo>
                    <a:pt x="3071" y="1898"/>
                  </a:lnTo>
                  <a:lnTo>
                    <a:pt x="3012" y="1764"/>
                  </a:lnTo>
                  <a:lnTo>
                    <a:pt x="2834" y="1571"/>
                  </a:lnTo>
                  <a:lnTo>
                    <a:pt x="2624" y="1783"/>
                  </a:lnTo>
                  <a:lnTo>
                    <a:pt x="2469" y="2153"/>
                  </a:lnTo>
                  <a:lnTo>
                    <a:pt x="2546" y="1861"/>
                  </a:lnTo>
                  <a:lnTo>
                    <a:pt x="2680" y="1608"/>
                  </a:lnTo>
                  <a:lnTo>
                    <a:pt x="2857" y="1375"/>
                  </a:lnTo>
                  <a:lnTo>
                    <a:pt x="3032" y="1182"/>
                  </a:lnTo>
                  <a:lnTo>
                    <a:pt x="3148" y="1085"/>
                  </a:lnTo>
                  <a:lnTo>
                    <a:pt x="3344" y="1182"/>
                  </a:lnTo>
                  <a:lnTo>
                    <a:pt x="3205" y="1242"/>
                  </a:lnTo>
                  <a:lnTo>
                    <a:pt x="3052" y="1358"/>
                  </a:lnTo>
                  <a:lnTo>
                    <a:pt x="2972" y="1474"/>
                  </a:lnTo>
                  <a:lnTo>
                    <a:pt x="3089" y="1647"/>
                  </a:lnTo>
                  <a:lnTo>
                    <a:pt x="3226" y="1921"/>
                  </a:lnTo>
                  <a:lnTo>
                    <a:pt x="3245" y="2016"/>
                  </a:lnTo>
                  <a:lnTo>
                    <a:pt x="3344" y="2016"/>
                  </a:lnTo>
                  <a:lnTo>
                    <a:pt x="3245" y="2133"/>
                  </a:lnTo>
                  <a:lnTo>
                    <a:pt x="3127" y="2539"/>
                  </a:lnTo>
                  <a:lnTo>
                    <a:pt x="2933" y="3218"/>
                  </a:lnTo>
                  <a:lnTo>
                    <a:pt x="2779" y="3896"/>
                  </a:lnTo>
                  <a:lnTo>
                    <a:pt x="2680" y="4324"/>
                  </a:lnTo>
                  <a:lnTo>
                    <a:pt x="2779" y="4518"/>
                  </a:lnTo>
                  <a:lnTo>
                    <a:pt x="2876" y="4633"/>
                  </a:lnTo>
                  <a:lnTo>
                    <a:pt x="2933" y="4672"/>
                  </a:lnTo>
                  <a:lnTo>
                    <a:pt x="2797" y="4808"/>
                  </a:lnTo>
                  <a:lnTo>
                    <a:pt x="2663" y="4925"/>
                  </a:lnTo>
                  <a:lnTo>
                    <a:pt x="2507" y="5080"/>
                  </a:lnTo>
                  <a:lnTo>
                    <a:pt x="2410" y="4964"/>
                  </a:lnTo>
                  <a:lnTo>
                    <a:pt x="2294" y="4905"/>
                  </a:lnTo>
                  <a:lnTo>
                    <a:pt x="2138" y="4925"/>
                  </a:lnTo>
                  <a:lnTo>
                    <a:pt x="1865" y="5041"/>
                  </a:lnTo>
                  <a:lnTo>
                    <a:pt x="2158" y="4847"/>
                  </a:lnTo>
                  <a:lnTo>
                    <a:pt x="2313" y="4672"/>
                  </a:lnTo>
                  <a:lnTo>
                    <a:pt x="2391" y="4496"/>
                  </a:lnTo>
                  <a:lnTo>
                    <a:pt x="2430" y="4285"/>
                  </a:lnTo>
                  <a:lnTo>
                    <a:pt x="2430" y="3916"/>
                  </a:lnTo>
                  <a:lnTo>
                    <a:pt x="2391" y="2868"/>
                  </a:lnTo>
                  <a:lnTo>
                    <a:pt x="2331" y="2267"/>
                  </a:lnTo>
                  <a:lnTo>
                    <a:pt x="2177" y="1299"/>
                  </a:lnTo>
                  <a:lnTo>
                    <a:pt x="2001" y="3508"/>
                  </a:lnTo>
                  <a:lnTo>
                    <a:pt x="1884" y="4246"/>
                  </a:lnTo>
                  <a:lnTo>
                    <a:pt x="1790" y="4944"/>
                  </a:lnTo>
                  <a:lnTo>
                    <a:pt x="1729" y="5563"/>
                  </a:lnTo>
                  <a:lnTo>
                    <a:pt x="1729" y="6183"/>
                  </a:lnTo>
                  <a:lnTo>
                    <a:pt x="1692" y="5543"/>
                  </a:lnTo>
                  <a:lnTo>
                    <a:pt x="1711" y="4884"/>
                  </a:lnTo>
                  <a:lnTo>
                    <a:pt x="1826" y="3916"/>
                  </a:lnTo>
                  <a:lnTo>
                    <a:pt x="1826" y="3374"/>
                  </a:lnTo>
                  <a:lnTo>
                    <a:pt x="1884" y="2735"/>
                  </a:lnTo>
                  <a:lnTo>
                    <a:pt x="2001" y="2115"/>
                  </a:lnTo>
                  <a:lnTo>
                    <a:pt x="2098" y="1454"/>
                  </a:lnTo>
                  <a:lnTo>
                    <a:pt x="2117" y="1029"/>
                  </a:lnTo>
                  <a:lnTo>
                    <a:pt x="2061" y="776"/>
                  </a:lnTo>
                  <a:lnTo>
                    <a:pt x="1865" y="541"/>
                  </a:lnTo>
                  <a:lnTo>
                    <a:pt x="1692" y="466"/>
                  </a:lnTo>
                  <a:lnTo>
                    <a:pt x="1478" y="447"/>
                  </a:lnTo>
                  <a:lnTo>
                    <a:pt x="1127" y="852"/>
                  </a:lnTo>
                  <a:lnTo>
                    <a:pt x="1439" y="407"/>
                  </a:lnTo>
                  <a:lnTo>
                    <a:pt x="817" y="562"/>
                  </a:lnTo>
                  <a:lnTo>
                    <a:pt x="408" y="447"/>
                  </a:lnTo>
                  <a:lnTo>
                    <a:pt x="0" y="466"/>
                  </a:lnTo>
                  <a:lnTo>
                    <a:pt x="390" y="389"/>
                  </a:lnTo>
                  <a:lnTo>
                    <a:pt x="800" y="447"/>
                  </a:lnTo>
                  <a:lnTo>
                    <a:pt x="1013" y="447"/>
                  </a:lnTo>
                  <a:lnTo>
                    <a:pt x="1478" y="370"/>
                  </a:lnTo>
                  <a:lnTo>
                    <a:pt x="1845" y="137"/>
                  </a:lnTo>
                  <a:lnTo>
                    <a:pt x="2255" y="0"/>
                  </a:lnTo>
                  <a:lnTo>
                    <a:pt x="2237"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640" name="Freeform 49"/>
            <p:cNvSpPr>
              <a:spLocks/>
            </p:cNvSpPr>
            <p:nvPr/>
          </p:nvSpPr>
          <p:spPr bwMode="auto">
            <a:xfrm>
              <a:off x="3063" y="3017"/>
              <a:ext cx="94" cy="310"/>
            </a:xfrm>
            <a:custGeom>
              <a:avLst/>
              <a:gdLst>
                <a:gd name="T0" fmla="*/ 0 w 758"/>
                <a:gd name="T1" fmla="*/ 0 h 2480"/>
                <a:gd name="T2" fmla="*/ 0 w 758"/>
                <a:gd name="T3" fmla="*/ 0 h 2480"/>
                <a:gd name="T4" fmla="*/ 0 w 758"/>
                <a:gd name="T5" fmla="*/ 0 h 2480"/>
                <a:gd name="T6" fmla="*/ 0 w 758"/>
                <a:gd name="T7" fmla="*/ 0 h 2480"/>
                <a:gd name="T8" fmla="*/ 0 w 758"/>
                <a:gd name="T9" fmla="*/ 0 h 2480"/>
                <a:gd name="T10" fmla="*/ 0 w 758"/>
                <a:gd name="T11" fmla="*/ 0 h 2480"/>
                <a:gd name="T12" fmla="*/ 0 w 758"/>
                <a:gd name="T13" fmla="*/ 0 h 2480"/>
                <a:gd name="T14" fmla="*/ 0 w 758"/>
                <a:gd name="T15" fmla="*/ 0 h 2480"/>
                <a:gd name="T16" fmla="*/ 0 w 758"/>
                <a:gd name="T17" fmla="*/ 0 h 2480"/>
                <a:gd name="T18" fmla="*/ 0 w 758"/>
                <a:gd name="T19" fmla="*/ 0 h 2480"/>
                <a:gd name="T20" fmla="*/ 0 w 758"/>
                <a:gd name="T21" fmla="*/ 0 h 2480"/>
                <a:gd name="T22" fmla="*/ 0 w 758"/>
                <a:gd name="T23" fmla="*/ 0 h 2480"/>
                <a:gd name="T24" fmla="*/ 0 w 758"/>
                <a:gd name="T25" fmla="*/ 0 h 2480"/>
                <a:gd name="T26" fmla="*/ 0 w 758"/>
                <a:gd name="T27" fmla="*/ 0 h 2480"/>
                <a:gd name="T28" fmla="*/ 0 w 758"/>
                <a:gd name="T29" fmla="*/ 0 h 2480"/>
                <a:gd name="T30" fmla="*/ 0 w 758"/>
                <a:gd name="T31" fmla="*/ 0 h 2480"/>
                <a:gd name="T32" fmla="*/ 0 w 758"/>
                <a:gd name="T33" fmla="*/ 0 h 2480"/>
                <a:gd name="T34" fmla="*/ 0 w 758"/>
                <a:gd name="T35" fmla="*/ 0 h 2480"/>
                <a:gd name="T36" fmla="*/ 0 w 758"/>
                <a:gd name="T37" fmla="*/ 0 h 2480"/>
                <a:gd name="T38" fmla="*/ 0 w 758"/>
                <a:gd name="T39" fmla="*/ 0 h 2480"/>
                <a:gd name="T40" fmla="*/ 0 w 758"/>
                <a:gd name="T41" fmla="*/ 0 h 2480"/>
                <a:gd name="T42" fmla="*/ 0 w 758"/>
                <a:gd name="T43" fmla="*/ 0 h 2480"/>
                <a:gd name="T44" fmla="*/ 0 w 758"/>
                <a:gd name="T45" fmla="*/ 0 h 2480"/>
                <a:gd name="T46" fmla="*/ 0 w 758"/>
                <a:gd name="T47" fmla="*/ 0 h 2480"/>
                <a:gd name="T48" fmla="*/ 0 w 758"/>
                <a:gd name="T49" fmla="*/ 0 h 2480"/>
                <a:gd name="T50" fmla="*/ 0 w 758"/>
                <a:gd name="T51" fmla="*/ 0 h 2480"/>
                <a:gd name="T52" fmla="*/ 0 w 758"/>
                <a:gd name="T53" fmla="*/ 0 h 2480"/>
                <a:gd name="T54" fmla="*/ 0 w 758"/>
                <a:gd name="T55" fmla="*/ 0 h 2480"/>
                <a:gd name="T56" fmla="*/ 0 w 758"/>
                <a:gd name="T57" fmla="*/ 0 h 248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758"/>
                <a:gd name="T88" fmla="*/ 0 h 2480"/>
                <a:gd name="T89" fmla="*/ 758 w 758"/>
                <a:gd name="T90" fmla="*/ 2480 h 248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758" h="2480">
                  <a:moveTo>
                    <a:pt x="39" y="0"/>
                  </a:moveTo>
                  <a:lnTo>
                    <a:pt x="233" y="60"/>
                  </a:lnTo>
                  <a:lnTo>
                    <a:pt x="431" y="253"/>
                  </a:lnTo>
                  <a:lnTo>
                    <a:pt x="565" y="446"/>
                  </a:lnTo>
                  <a:lnTo>
                    <a:pt x="701" y="736"/>
                  </a:lnTo>
                  <a:lnTo>
                    <a:pt x="758" y="989"/>
                  </a:lnTo>
                  <a:lnTo>
                    <a:pt x="719" y="1010"/>
                  </a:lnTo>
                  <a:lnTo>
                    <a:pt x="408" y="486"/>
                  </a:lnTo>
                  <a:lnTo>
                    <a:pt x="312" y="639"/>
                  </a:lnTo>
                  <a:lnTo>
                    <a:pt x="332" y="775"/>
                  </a:lnTo>
                  <a:lnTo>
                    <a:pt x="350" y="892"/>
                  </a:lnTo>
                  <a:lnTo>
                    <a:pt x="332" y="931"/>
                  </a:lnTo>
                  <a:lnTo>
                    <a:pt x="408" y="1105"/>
                  </a:lnTo>
                  <a:lnTo>
                    <a:pt x="447" y="1454"/>
                  </a:lnTo>
                  <a:lnTo>
                    <a:pt x="447" y="1802"/>
                  </a:lnTo>
                  <a:lnTo>
                    <a:pt x="468" y="2074"/>
                  </a:lnTo>
                  <a:lnTo>
                    <a:pt x="468" y="2269"/>
                  </a:lnTo>
                  <a:lnTo>
                    <a:pt x="408" y="2480"/>
                  </a:lnTo>
                  <a:lnTo>
                    <a:pt x="431" y="2019"/>
                  </a:lnTo>
                  <a:lnTo>
                    <a:pt x="389" y="1494"/>
                  </a:lnTo>
                  <a:lnTo>
                    <a:pt x="350" y="1123"/>
                  </a:lnTo>
                  <a:lnTo>
                    <a:pt x="253" y="931"/>
                  </a:lnTo>
                  <a:lnTo>
                    <a:pt x="272" y="855"/>
                  </a:lnTo>
                  <a:lnTo>
                    <a:pt x="272" y="699"/>
                  </a:lnTo>
                  <a:lnTo>
                    <a:pt x="312" y="446"/>
                  </a:lnTo>
                  <a:lnTo>
                    <a:pt x="350" y="332"/>
                  </a:lnTo>
                  <a:lnTo>
                    <a:pt x="216" y="194"/>
                  </a:lnTo>
                  <a:lnTo>
                    <a:pt x="0" y="114"/>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641" name="Freeform 50"/>
            <p:cNvSpPr>
              <a:spLocks/>
            </p:cNvSpPr>
            <p:nvPr/>
          </p:nvSpPr>
          <p:spPr bwMode="auto">
            <a:xfrm>
              <a:off x="2778" y="3027"/>
              <a:ext cx="60" cy="28"/>
            </a:xfrm>
            <a:custGeom>
              <a:avLst/>
              <a:gdLst>
                <a:gd name="T0" fmla="*/ 0 w 485"/>
                <a:gd name="T1" fmla="*/ 0 h 233"/>
                <a:gd name="T2" fmla="*/ 0 w 485"/>
                <a:gd name="T3" fmla="*/ 0 h 233"/>
                <a:gd name="T4" fmla="*/ 0 w 485"/>
                <a:gd name="T5" fmla="*/ 0 h 233"/>
                <a:gd name="T6" fmla="*/ 0 w 485"/>
                <a:gd name="T7" fmla="*/ 0 h 233"/>
                <a:gd name="T8" fmla="*/ 0 w 485"/>
                <a:gd name="T9" fmla="*/ 0 h 233"/>
                <a:gd name="T10" fmla="*/ 0 w 485"/>
                <a:gd name="T11" fmla="*/ 0 h 233"/>
                <a:gd name="T12" fmla="*/ 0 60000 65536"/>
                <a:gd name="T13" fmla="*/ 0 60000 65536"/>
                <a:gd name="T14" fmla="*/ 0 60000 65536"/>
                <a:gd name="T15" fmla="*/ 0 60000 65536"/>
                <a:gd name="T16" fmla="*/ 0 60000 65536"/>
                <a:gd name="T17" fmla="*/ 0 60000 65536"/>
                <a:gd name="T18" fmla="*/ 0 w 485"/>
                <a:gd name="T19" fmla="*/ 0 h 233"/>
                <a:gd name="T20" fmla="*/ 485 w 485"/>
                <a:gd name="T21" fmla="*/ 233 h 233"/>
              </a:gdLst>
              <a:ahLst/>
              <a:cxnLst>
                <a:cxn ang="T12">
                  <a:pos x="T0" y="T1"/>
                </a:cxn>
                <a:cxn ang="T13">
                  <a:pos x="T2" y="T3"/>
                </a:cxn>
                <a:cxn ang="T14">
                  <a:pos x="T4" y="T5"/>
                </a:cxn>
                <a:cxn ang="T15">
                  <a:pos x="T6" y="T7"/>
                </a:cxn>
                <a:cxn ang="T16">
                  <a:pos x="T8" y="T9"/>
                </a:cxn>
                <a:cxn ang="T17">
                  <a:pos x="T10" y="T11"/>
                </a:cxn>
              </a:cxnLst>
              <a:rect l="T18" t="T19" r="T20" b="T21"/>
              <a:pathLst>
                <a:path w="485" h="233">
                  <a:moveTo>
                    <a:pt x="0" y="37"/>
                  </a:moveTo>
                  <a:lnTo>
                    <a:pt x="331" y="233"/>
                  </a:lnTo>
                  <a:lnTo>
                    <a:pt x="485" y="136"/>
                  </a:lnTo>
                  <a:lnTo>
                    <a:pt x="386" y="60"/>
                  </a:lnTo>
                  <a:lnTo>
                    <a:pt x="215" y="0"/>
                  </a:lnTo>
                  <a:lnTo>
                    <a:pt x="0"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642" name="Freeform 51"/>
            <p:cNvSpPr>
              <a:spLocks/>
            </p:cNvSpPr>
            <p:nvPr/>
          </p:nvSpPr>
          <p:spPr bwMode="auto">
            <a:xfrm>
              <a:off x="2600" y="3024"/>
              <a:ext cx="210" cy="645"/>
            </a:xfrm>
            <a:custGeom>
              <a:avLst/>
              <a:gdLst>
                <a:gd name="T0" fmla="*/ 0 w 1687"/>
                <a:gd name="T1" fmla="*/ 0 h 5154"/>
                <a:gd name="T2" fmla="*/ 0 w 1687"/>
                <a:gd name="T3" fmla="*/ 0 h 5154"/>
                <a:gd name="T4" fmla="*/ 0 w 1687"/>
                <a:gd name="T5" fmla="*/ 0 h 5154"/>
                <a:gd name="T6" fmla="*/ 0 w 1687"/>
                <a:gd name="T7" fmla="*/ 0 h 5154"/>
                <a:gd name="T8" fmla="*/ 0 w 1687"/>
                <a:gd name="T9" fmla="*/ 0 h 5154"/>
                <a:gd name="T10" fmla="*/ 0 w 1687"/>
                <a:gd name="T11" fmla="*/ 0 h 5154"/>
                <a:gd name="T12" fmla="*/ 0 w 1687"/>
                <a:gd name="T13" fmla="*/ 0 h 5154"/>
                <a:gd name="T14" fmla="*/ 0 w 1687"/>
                <a:gd name="T15" fmla="*/ 0 h 5154"/>
                <a:gd name="T16" fmla="*/ 0 w 1687"/>
                <a:gd name="T17" fmla="*/ 0 h 5154"/>
                <a:gd name="T18" fmla="*/ 0 w 1687"/>
                <a:gd name="T19" fmla="*/ 0 h 5154"/>
                <a:gd name="T20" fmla="*/ 0 w 1687"/>
                <a:gd name="T21" fmla="*/ 0 h 5154"/>
                <a:gd name="T22" fmla="*/ 0 w 1687"/>
                <a:gd name="T23" fmla="*/ 0 h 5154"/>
                <a:gd name="T24" fmla="*/ 0 w 1687"/>
                <a:gd name="T25" fmla="*/ 0 h 5154"/>
                <a:gd name="T26" fmla="*/ 0 w 1687"/>
                <a:gd name="T27" fmla="*/ 0 h 5154"/>
                <a:gd name="T28" fmla="*/ 0 w 1687"/>
                <a:gd name="T29" fmla="*/ 0 h 5154"/>
                <a:gd name="T30" fmla="*/ 0 w 1687"/>
                <a:gd name="T31" fmla="*/ 0 h 5154"/>
                <a:gd name="T32" fmla="*/ 0 w 1687"/>
                <a:gd name="T33" fmla="*/ 0 h 5154"/>
                <a:gd name="T34" fmla="*/ 0 w 1687"/>
                <a:gd name="T35" fmla="*/ 0 h 5154"/>
                <a:gd name="T36" fmla="*/ 0 w 1687"/>
                <a:gd name="T37" fmla="*/ 0 h 5154"/>
                <a:gd name="T38" fmla="*/ 0 w 1687"/>
                <a:gd name="T39" fmla="*/ 0 h 5154"/>
                <a:gd name="T40" fmla="*/ 0 w 1687"/>
                <a:gd name="T41" fmla="*/ 0 h 5154"/>
                <a:gd name="T42" fmla="*/ 0 w 1687"/>
                <a:gd name="T43" fmla="*/ 0 h 5154"/>
                <a:gd name="T44" fmla="*/ 0 w 1687"/>
                <a:gd name="T45" fmla="*/ 0 h 5154"/>
                <a:gd name="T46" fmla="*/ 0 w 1687"/>
                <a:gd name="T47" fmla="*/ 0 h 5154"/>
                <a:gd name="T48" fmla="*/ 0 w 1687"/>
                <a:gd name="T49" fmla="*/ 0 h 5154"/>
                <a:gd name="T50" fmla="*/ 0 w 1687"/>
                <a:gd name="T51" fmla="*/ 0 h 5154"/>
                <a:gd name="T52" fmla="*/ 0 w 1687"/>
                <a:gd name="T53" fmla="*/ 0 h 5154"/>
                <a:gd name="T54" fmla="*/ 0 w 1687"/>
                <a:gd name="T55" fmla="*/ 0 h 515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87"/>
                <a:gd name="T85" fmla="*/ 0 h 5154"/>
                <a:gd name="T86" fmla="*/ 1687 w 1687"/>
                <a:gd name="T87" fmla="*/ 5154 h 515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87" h="5154">
                  <a:moveTo>
                    <a:pt x="1435" y="696"/>
                  </a:moveTo>
                  <a:lnTo>
                    <a:pt x="1378" y="1280"/>
                  </a:lnTo>
                  <a:lnTo>
                    <a:pt x="1378" y="2092"/>
                  </a:lnTo>
                  <a:lnTo>
                    <a:pt x="1395" y="2982"/>
                  </a:lnTo>
                  <a:lnTo>
                    <a:pt x="1494" y="3972"/>
                  </a:lnTo>
                  <a:lnTo>
                    <a:pt x="1611" y="4747"/>
                  </a:lnTo>
                  <a:lnTo>
                    <a:pt x="1687" y="5154"/>
                  </a:lnTo>
                  <a:lnTo>
                    <a:pt x="1611" y="5154"/>
                  </a:lnTo>
                  <a:lnTo>
                    <a:pt x="1261" y="4592"/>
                  </a:lnTo>
                  <a:lnTo>
                    <a:pt x="872" y="3876"/>
                  </a:lnTo>
                  <a:lnTo>
                    <a:pt x="541" y="3041"/>
                  </a:lnTo>
                  <a:lnTo>
                    <a:pt x="253" y="2130"/>
                  </a:lnTo>
                  <a:lnTo>
                    <a:pt x="97" y="1355"/>
                  </a:lnTo>
                  <a:lnTo>
                    <a:pt x="0" y="522"/>
                  </a:lnTo>
                  <a:lnTo>
                    <a:pt x="0" y="0"/>
                  </a:lnTo>
                  <a:lnTo>
                    <a:pt x="74" y="851"/>
                  </a:lnTo>
                  <a:lnTo>
                    <a:pt x="193" y="1570"/>
                  </a:lnTo>
                  <a:lnTo>
                    <a:pt x="387" y="2286"/>
                  </a:lnTo>
                  <a:lnTo>
                    <a:pt x="620" y="2942"/>
                  </a:lnTo>
                  <a:lnTo>
                    <a:pt x="872" y="3566"/>
                  </a:lnTo>
                  <a:lnTo>
                    <a:pt x="1143" y="4129"/>
                  </a:lnTo>
                  <a:lnTo>
                    <a:pt x="1475" y="4629"/>
                  </a:lnTo>
                  <a:lnTo>
                    <a:pt x="1300" y="3779"/>
                  </a:lnTo>
                  <a:lnTo>
                    <a:pt x="1242" y="2942"/>
                  </a:lnTo>
                  <a:lnTo>
                    <a:pt x="1242" y="2072"/>
                  </a:lnTo>
                  <a:lnTo>
                    <a:pt x="1300" y="1201"/>
                  </a:lnTo>
                  <a:lnTo>
                    <a:pt x="1378" y="715"/>
                  </a:lnTo>
                  <a:lnTo>
                    <a:pt x="1435" y="6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643" name="Freeform 52"/>
            <p:cNvSpPr>
              <a:spLocks/>
            </p:cNvSpPr>
            <p:nvPr/>
          </p:nvSpPr>
          <p:spPr bwMode="auto">
            <a:xfrm>
              <a:off x="2461" y="3268"/>
              <a:ext cx="348" cy="449"/>
            </a:xfrm>
            <a:custGeom>
              <a:avLst/>
              <a:gdLst>
                <a:gd name="T0" fmla="*/ 0 w 2786"/>
                <a:gd name="T1" fmla="*/ 0 h 3589"/>
                <a:gd name="T2" fmla="*/ 0 w 2786"/>
                <a:gd name="T3" fmla="*/ 0 h 3589"/>
                <a:gd name="T4" fmla="*/ 0 w 2786"/>
                <a:gd name="T5" fmla="*/ 0 h 3589"/>
                <a:gd name="T6" fmla="*/ 0 w 2786"/>
                <a:gd name="T7" fmla="*/ 0 h 3589"/>
                <a:gd name="T8" fmla="*/ 0 w 2786"/>
                <a:gd name="T9" fmla="*/ 0 h 3589"/>
                <a:gd name="T10" fmla="*/ 0 w 2786"/>
                <a:gd name="T11" fmla="*/ 0 h 3589"/>
                <a:gd name="T12" fmla="*/ 0 w 2786"/>
                <a:gd name="T13" fmla="*/ 0 h 3589"/>
                <a:gd name="T14" fmla="*/ 0 w 2786"/>
                <a:gd name="T15" fmla="*/ 0 h 3589"/>
                <a:gd name="T16" fmla="*/ 0 w 2786"/>
                <a:gd name="T17" fmla="*/ 0 h 3589"/>
                <a:gd name="T18" fmla="*/ 0 w 2786"/>
                <a:gd name="T19" fmla="*/ 0 h 3589"/>
                <a:gd name="T20" fmla="*/ 0 w 2786"/>
                <a:gd name="T21" fmla="*/ 0 h 3589"/>
                <a:gd name="T22" fmla="*/ 0 w 2786"/>
                <a:gd name="T23" fmla="*/ 0 h 3589"/>
                <a:gd name="T24" fmla="*/ 0 w 2786"/>
                <a:gd name="T25" fmla="*/ 0 h 3589"/>
                <a:gd name="T26" fmla="*/ 0 w 2786"/>
                <a:gd name="T27" fmla="*/ 0 h 3589"/>
                <a:gd name="T28" fmla="*/ 0 w 2786"/>
                <a:gd name="T29" fmla="*/ 0 h 3589"/>
                <a:gd name="T30" fmla="*/ 0 w 2786"/>
                <a:gd name="T31" fmla="*/ 0 h 3589"/>
                <a:gd name="T32" fmla="*/ 0 w 2786"/>
                <a:gd name="T33" fmla="*/ 0 h 3589"/>
                <a:gd name="T34" fmla="*/ 0 w 2786"/>
                <a:gd name="T35" fmla="*/ 0 h 3589"/>
                <a:gd name="T36" fmla="*/ 0 w 2786"/>
                <a:gd name="T37" fmla="*/ 0 h 3589"/>
                <a:gd name="T38" fmla="*/ 0 w 2786"/>
                <a:gd name="T39" fmla="*/ 0 h 3589"/>
                <a:gd name="T40" fmla="*/ 0 w 2786"/>
                <a:gd name="T41" fmla="*/ 0 h 3589"/>
                <a:gd name="T42" fmla="*/ 0 w 2786"/>
                <a:gd name="T43" fmla="*/ 0 h 3589"/>
                <a:gd name="T44" fmla="*/ 0 w 2786"/>
                <a:gd name="T45" fmla="*/ 0 h 3589"/>
                <a:gd name="T46" fmla="*/ 0 w 2786"/>
                <a:gd name="T47" fmla="*/ 0 h 3589"/>
                <a:gd name="T48" fmla="*/ 0 w 2786"/>
                <a:gd name="T49" fmla="*/ 0 h 3589"/>
                <a:gd name="T50" fmla="*/ 0 w 2786"/>
                <a:gd name="T51" fmla="*/ 0 h 3589"/>
                <a:gd name="T52" fmla="*/ 0 w 2786"/>
                <a:gd name="T53" fmla="*/ 0 h 3589"/>
                <a:gd name="T54" fmla="*/ 0 w 2786"/>
                <a:gd name="T55" fmla="*/ 0 h 3589"/>
                <a:gd name="T56" fmla="*/ 0 w 2786"/>
                <a:gd name="T57" fmla="*/ 0 h 358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786"/>
                <a:gd name="T88" fmla="*/ 0 h 3589"/>
                <a:gd name="T89" fmla="*/ 2786 w 2786"/>
                <a:gd name="T90" fmla="*/ 3589 h 358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786" h="3589">
                  <a:moveTo>
                    <a:pt x="842" y="1516"/>
                  </a:moveTo>
                  <a:lnTo>
                    <a:pt x="877" y="1500"/>
                  </a:lnTo>
                  <a:lnTo>
                    <a:pt x="1306" y="1976"/>
                  </a:lnTo>
                  <a:lnTo>
                    <a:pt x="1306" y="1614"/>
                  </a:lnTo>
                  <a:lnTo>
                    <a:pt x="1205" y="1234"/>
                  </a:lnTo>
                  <a:lnTo>
                    <a:pt x="1205" y="1006"/>
                  </a:lnTo>
                  <a:lnTo>
                    <a:pt x="1039" y="1104"/>
                  </a:lnTo>
                  <a:lnTo>
                    <a:pt x="940" y="871"/>
                  </a:lnTo>
                  <a:lnTo>
                    <a:pt x="363" y="641"/>
                  </a:lnTo>
                  <a:lnTo>
                    <a:pt x="0" y="347"/>
                  </a:lnTo>
                  <a:lnTo>
                    <a:pt x="264" y="493"/>
                  </a:lnTo>
                  <a:lnTo>
                    <a:pt x="1057" y="380"/>
                  </a:lnTo>
                  <a:lnTo>
                    <a:pt x="827" y="0"/>
                  </a:lnTo>
                  <a:lnTo>
                    <a:pt x="1158" y="165"/>
                  </a:lnTo>
                  <a:lnTo>
                    <a:pt x="1354" y="165"/>
                  </a:lnTo>
                  <a:lnTo>
                    <a:pt x="1767" y="1318"/>
                  </a:lnTo>
                  <a:lnTo>
                    <a:pt x="2097" y="2126"/>
                  </a:lnTo>
                  <a:lnTo>
                    <a:pt x="2376" y="2600"/>
                  </a:lnTo>
                  <a:lnTo>
                    <a:pt x="2786" y="3195"/>
                  </a:lnTo>
                  <a:lnTo>
                    <a:pt x="2492" y="3195"/>
                  </a:lnTo>
                  <a:lnTo>
                    <a:pt x="2492" y="3507"/>
                  </a:lnTo>
                  <a:lnTo>
                    <a:pt x="2360" y="3589"/>
                  </a:lnTo>
                  <a:lnTo>
                    <a:pt x="2459" y="3474"/>
                  </a:lnTo>
                  <a:lnTo>
                    <a:pt x="2459" y="3195"/>
                  </a:lnTo>
                  <a:lnTo>
                    <a:pt x="1899" y="2419"/>
                  </a:lnTo>
                  <a:lnTo>
                    <a:pt x="1124" y="2174"/>
                  </a:lnTo>
                  <a:lnTo>
                    <a:pt x="1336" y="2225"/>
                  </a:lnTo>
                  <a:lnTo>
                    <a:pt x="857" y="1566"/>
                  </a:lnTo>
                  <a:lnTo>
                    <a:pt x="842" y="15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644" name="Freeform 53"/>
            <p:cNvSpPr>
              <a:spLocks/>
            </p:cNvSpPr>
            <p:nvPr/>
          </p:nvSpPr>
          <p:spPr bwMode="auto">
            <a:xfrm>
              <a:off x="2419" y="2937"/>
              <a:ext cx="217" cy="397"/>
            </a:xfrm>
            <a:custGeom>
              <a:avLst/>
              <a:gdLst>
                <a:gd name="T0" fmla="*/ 0 w 1732"/>
                <a:gd name="T1" fmla="*/ 0 h 3160"/>
                <a:gd name="T2" fmla="*/ 0 w 1732"/>
                <a:gd name="T3" fmla="*/ 0 h 3160"/>
                <a:gd name="T4" fmla="*/ 0 w 1732"/>
                <a:gd name="T5" fmla="*/ 0 h 3160"/>
                <a:gd name="T6" fmla="*/ 0 w 1732"/>
                <a:gd name="T7" fmla="*/ 0 h 3160"/>
                <a:gd name="T8" fmla="*/ 0 w 1732"/>
                <a:gd name="T9" fmla="*/ 0 h 3160"/>
                <a:gd name="T10" fmla="*/ 0 w 1732"/>
                <a:gd name="T11" fmla="*/ 0 h 3160"/>
                <a:gd name="T12" fmla="*/ 0 w 1732"/>
                <a:gd name="T13" fmla="*/ 0 h 3160"/>
                <a:gd name="T14" fmla="*/ 0 w 1732"/>
                <a:gd name="T15" fmla="*/ 0 h 3160"/>
                <a:gd name="T16" fmla="*/ 0 w 1732"/>
                <a:gd name="T17" fmla="*/ 0 h 3160"/>
                <a:gd name="T18" fmla="*/ 0 w 1732"/>
                <a:gd name="T19" fmla="*/ 0 h 3160"/>
                <a:gd name="T20" fmla="*/ 0 w 1732"/>
                <a:gd name="T21" fmla="*/ 0 h 3160"/>
                <a:gd name="T22" fmla="*/ 0 w 1732"/>
                <a:gd name="T23" fmla="*/ 0 h 3160"/>
                <a:gd name="T24" fmla="*/ 0 w 1732"/>
                <a:gd name="T25" fmla="*/ 0 h 3160"/>
                <a:gd name="T26" fmla="*/ 0 w 1732"/>
                <a:gd name="T27" fmla="*/ 0 h 3160"/>
                <a:gd name="T28" fmla="*/ 0 w 1732"/>
                <a:gd name="T29" fmla="*/ 0 h 3160"/>
                <a:gd name="T30" fmla="*/ 0 w 1732"/>
                <a:gd name="T31" fmla="*/ 0 h 3160"/>
                <a:gd name="T32" fmla="*/ 0 w 1732"/>
                <a:gd name="T33" fmla="*/ 0 h 3160"/>
                <a:gd name="T34" fmla="*/ 0 w 1732"/>
                <a:gd name="T35" fmla="*/ 0 h 3160"/>
                <a:gd name="T36" fmla="*/ 0 w 1732"/>
                <a:gd name="T37" fmla="*/ 0 h 3160"/>
                <a:gd name="T38" fmla="*/ 0 w 1732"/>
                <a:gd name="T39" fmla="*/ 0 h 3160"/>
                <a:gd name="T40" fmla="*/ 0 w 1732"/>
                <a:gd name="T41" fmla="*/ 0 h 3160"/>
                <a:gd name="T42" fmla="*/ 0 w 1732"/>
                <a:gd name="T43" fmla="*/ 0 h 3160"/>
                <a:gd name="T44" fmla="*/ 0 w 1732"/>
                <a:gd name="T45" fmla="*/ 0 h 3160"/>
                <a:gd name="T46" fmla="*/ 0 w 1732"/>
                <a:gd name="T47" fmla="*/ 0 h 3160"/>
                <a:gd name="T48" fmla="*/ 0 w 1732"/>
                <a:gd name="T49" fmla="*/ 0 h 3160"/>
                <a:gd name="T50" fmla="*/ 0 w 1732"/>
                <a:gd name="T51" fmla="*/ 0 h 3160"/>
                <a:gd name="T52" fmla="*/ 0 w 1732"/>
                <a:gd name="T53" fmla="*/ 0 h 3160"/>
                <a:gd name="T54" fmla="*/ 0 w 1732"/>
                <a:gd name="T55" fmla="*/ 0 h 3160"/>
                <a:gd name="T56" fmla="*/ 0 w 1732"/>
                <a:gd name="T57" fmla="*/ 0 h 3160"/>
                <a:gd name="T58" fmla="*/ 0 w 1732"/>
                <a:gd name="T59" fmla="*/ 0 h 3160"/>
                <a:gd name="T60" fmla="*/ 0 w 1732"/>
                <a:gd name="T61" fmla="*/ 0 h 3160"/>
                <a:gd name="T62" fmla="*/ 0 w 1732"/>
                <a:gd name="T63" fmla="*/ 0 h 3160"/>
                <a:gd name="T64" fmla="*/ 0 w 1732"/>
                <a:gd name="T65" fmla="*/ 0 h 3160"/>
                <a:gd name="T66" fmla="*/ 0 w 1732"/>
                <a:gd name="T67" fmla="*/ 0 h 3160"/>
                <a:gd name="T68" fmla="*/ 0 w 1732"/>
                <a:gd name="T69" fmla="*/ 0 h 3160"/>
                <a:gd name="T70" fmla="*/ 0 w 1732"/>
                <a:gd name="T71" fmla="*/ 0 h 3160"/>
                <a:gd name="T72" fmla="*/ 0 w 1732"/>
                <a:gd name="T73" fmla="*/ 0 h 3160"/>
                <a:gd name="T74" fmla="*/ 0 w 1732"/>
                <a:gd name="T75" fmla="*/ 0 h 3160"/>
                <a:gd name="T76" fmla="*/ 0 w 1732"/>
                <a:gd name="T77" fmla="*/ 0 h 31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32"/>
                <a:gd name="T118" fmla="*/ 0 h 3160"/>
                <a:gd name="T119" fmla="*/ 1732 w 1732"/>
                <a:gd name="T120" fmla="*/ 3160 h 31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32" h="3160">
                  <a:moveTo>
                    <a:pt x="1732" y="15"/>
                  </a:moveTo>
                  <a:lnTo>
                    <a:pt x="1584" y="231"/>
                  </a:lnTo>
                  <a:lnTo>
                    <a:pt x="1483" y="428"/>
                  </a:lnTo>
                  <a:lnTo>
                    <a:pt x="1453" y="644"/>
                  </a:lnTo>
                  <a:lnTo>
                    <a:pt x="1435" y="923"/>
                  </a:lnTo>
                  <a:lnTo>
                    <a:pt x="1384" y="494"/>
                  </a:lnTo>
                  <a:lnTo>
                    <a:pt x="1237" y="806"/>
                  </a:lnTo>
                  <a:lnTo>
                    <a:pt x="1187" y="1089"/>
                  </a:lnTo>
                  <a:lnTo>
                    <a:pt x="1187" y="1384"/>
                  </a:lnTo>
                  <a:lnTo>
                    <a:pt x="1268" y="1860"/>
                  </a:lnTo>
                  <a:lnTo>
                    <a:pt x="1402" y="2257"/>
                  </a:lnTo>
                  <a:lnTo>
                    <a:pt x="1600" y="2701"/>
                  </a:lnTo>
                  <a:lnTo>
                    <a:pt x="1319" y="2306"/>
                  </a:lnTo>
                  <a:lnTo>
                    <a:pt x="1121" y="1911"/>
                  </a:lnTo>
                  <a:lnTo>
                    <a:pt x="971" y="1501"/>
                  </a:lnTo>
                  <a:lnTo>
                    <a:pt x="872" y="1089"/>
                  </a:lnTo>
                  <a:lnTo>
                    <a:pt x="840" y="1368"/>
                  </a:lnTo>
                  <a:lnTo>
                    <a:pt x="860" y="1748"/>
                  </a:lnTo>
                  <a:lnTo>
                    <a:pt x="958" y="2142"/>
                  </a:lnTo>
                  <a:lnTo>
                    <a:pt x="1073" y="2519"/>
                  </a:lnTo>
                  <a:lnTo>
                    <a:pt x="593" y="1748"/>
                  </a:lnTo>
                  <a:lnTo>
                    <a:pt x="510" y="1748"/>
                  </a:lnTo>
                  <a:lnTo>
                    <a:pt x="558" y="2142"/>
                  </a:lnTo>
                  <a:lnTo>
                    <a:pt x="741" y="2681"/>
                  </a:lnTo>
                  <a:lnTo>
                    <a:pt x="989" y="3160"/>
                  </a:lnTo>
                  <a:lnTo>
                    <a:pt x="890" y="3160"/>
                  </a:lnTo>
                  <a:lnTo>
                    <a:pt x="0" y="2209"/>
                  </a:lnTo>
                  <a:lnTo>
                    <a:pt x="644" y="2701"/>
                  </a:lnTo>
                  <a:lnTo>
                    <a:pt x="429" y="2306"/>
                  </a:lnTo>
                  <a:lnTo>
                    <a:pt x="314" y="1928"/>
                  </a:lnTo>
                  <a:lnTo>
                    <a:pt x="296" y="1649"/>
                  </a:lnTo>
                  <a:lnTo>
                    <a:pt x="494" y="1400"/>
                  </a:lnTo>
                  <a:lnTo>
                    <a:pt x="727" y="1054"/>
                  </a:lnTo>
                  <a:lnTo>
                    <a:pt x="872" y="824"/>
                  </a:lnTo>
                  <a:lnTo>
                    <a:pt x="1121" y="776"/>
                  </a:lnTo>
                  <a:lnTo>
                    <a:pt x="1137" y="510"/>
                  </a:lnTo>
                  <a:lnTo>
                    <a:pt x="1402" y="84"/>
                  </a:lnTo>
                  <a:lnTo>
                    <a:pt x="1651" y="0"/>
                  </a:lnTo>
                  <a:lnTo>
                    <a:pt x="1732"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645" name="Freeform 54"/>
            <p:cNvSpPr>
              <a:spLocks/>
            </p:cNvSpPr>
            <p:nvPr/>
          </p:nvSpPr>
          <p:spPr bwMode="auto">
            <a:xfrm>
              <a:off x="2403" y="3145"/>
              <a:ext cx="58" cy="168"/>
            </a:xfrm>
            <a:custGeom>
              <a:avLst/>
              <a:gdLst>
                <a:gd name="T0" fmla="*/ 0 w 462"/>
                <a:gd name="T1" fmla="*/ 0 h 1364"/>
                <a:gd name="T2" fmla="*/ 0 w 462"/>
                <a:gd name="T3" fmla="*/ 0 h 1364"/>
                <a:gd name="T4" fmla="*/ 0 w 462"/>
                <a:gd name="T5" fmla="*/ 0 h 1364"/>
                <a:gd name="T6" fmla="*/ 0 w 462"/>
                <a:gd name="T7" fmla="*/ 0 h 1364"/>
                <a:gd name="T8" fmla="*/ 0 w 462"/>
                <a:gd name="T9" fmla="*/ 0 h 1364"/>
                <a:gd name="T10" fmla="*/ 0 w 462"/>
                <a:gd name="T11" fmla="*/ 0 h 1364"/>
                <a:gd name="T12" fmla="*/ 0 w 462"/>
                <a:gd name="T13" fmla="*/ 0 h 1364"/>
                <a:gd name="T14" fmla="*/ 0 w 462"/>
                <a:gd name="T15" fmla="*/ 0 h 1364"/>
                <a:gd name="T16" fmla="*/ 0 w 462"/>
                <a:gd name="T17" fmla="*/ 0 h 1364"/>
                <a:gd name="T18" fmla="*/ 0 w 462"/>
                <a:gd name="T19" fmla="*/ 0 h 13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62"/>
                <a:gd name="T31" fmla="*/ 0 h 1364"/>
                <a:gd name="T32" fmla="*/ 462 w 462"/>
                <a:gd name="T33" fmla="*/ 1364 h 13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62" h="1364">
                  <a:moveTo>
                    <a:pt x="431" y="0"/>
                  </a:moveTo>
                  <a:lnTo>
                    <a:pt x="216" y="244"/>
                  </a:lnTo>
                  <a:lnTo>
                    <a:pt x="0" y="574"/>
                  </a:lnTo>
                  <a:lnTo>
                    <a:pt x="18" y="753"/>
                  </a:lnTo>
                  <a:lnTo>
                    <a:pt x="231" y="1083"/>
                  </a:lnTo>
                  <a:lnTo>
                    <a:pt x="462" y="1364"/>
                  </a:lnTo>
                  <a:lnTo>
                    <a:pt x="267" y="1002"/>
                  </a:lnTo>
                  <a:lnTo>
                    <a:pt x="231" y="642"/>
                  </a:lnTo>
                  <a:lnTo>
                    <a:pt x="462" y="163"/>
                  </a:lnTo>
                  <a:lnTo>
                    <a:pt x="4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646" name="Freeform 55"/>
            <p:cNvSpPr>
              <a:spLocks/>
            </p:cNvSpPr>
            <p:nvPr/>
          </p:nvSpPr>
          <p:spPr bwMode="auto">
            <a:xfrm>
              <a:off x="2183" y="3230"/>
              <a:ext cx="215" cy="213"/>
            </a:xfrm>
            <a:custGeom>
              <a:avLst/>
              <a:gdLst>
                <a:gd name="T0" fmla="*/ 0 w 1734"/>
                <a:gd name="T1" fmla="*/ 0 h 1711"/>
                <a:gd name="T2" fmla="*/ 0 w 1734"/>
                <a:gd name="T3" fmla="*/ 0 h 1711"/>
                <a:gd name="T4" fmla="*/ 0 w 1734"/>
                <a:gd name="T5" fmla="*/ 0 h 1711"/>
                <a:gd name="T6" fmla="*/ 0 w 1734"/>
                <a:gd name="T7" fmla="*/ 0 h 1711"/>
                <a:gd name="T8" fmla="*/ 0 w 1734"/>
                <a:gd name="T9" fmla="*/ 0 h 1711"/>
                <a:gd name="T10" fmla="*/ 0 w 1734"/>
                <a:gd name="T11" fmla="*/ 0 h 1711"/>
                <a:gd name="T12" fmla="*/ 0 w 1734"/>
                <a:gd name="T13" fmla="*/ 0 h 1711"/>
                <a:gd name="T14" fmla="*/ 0 w 1734"/>
                <a:gd name="T15" fmla="*/ 0 h 1711"/>
                <a:gd name="T16" fmla="*/ 0 w 1734"/>
                <a:gd name="T17" fmla="*/ 0 h 1711"/>
                <a:gd name="T18" fmla="*/ 0 w 1734"/>
                <a:gd name="T19" fmla="*/ 0 h 1711"/>
                <a:gd name="T20" fmla="*/ 0 w 1734"/>
                <a:gd name="T21" fmla="*/ 0 h 1711"/>
                <a:gd name="T22" fmla="*/ 0 w 1734"/>
                <a:gd name="T23" fmla="*/ 0 h 1711"/>
                <a:gd name="T24" fmla="*/ 0 w 1734"/>
                <a:gd name="T25" fmla="*/ 0 h 1711"/>
                <a:gd name="T26" fmla="*/ 0 w 1734"/>
                <a:gd name="T27" fmla="*/ 0 h 1711"/>
                <a:gd name="T28" fmla="*/ 0 w 1734"/>
                <a:gd name="T29" fmla="*/ 0 h 1711"/>
                <a:gd name="T30" fmla="*/ 0 w 1734"/>
                <a:gd name="T31" fmla="*/ 0 h 1711"/>
                <a:gd name="T32" fmla="*/ 0 w 1734"/>
                <a:gd name="T33" fmla="*/ 0 h 1711"/>
                <a:gd name="T34" fmla="*/ 0 w 1734"/>
                <a:gd name="T35" fmla="*/ 0 h 1711"/>
                <a:gd name="T36" fmla="*/ 0 w 1734"/>
                <a:gd name="T37" fmla="*/ 0 h 1711"/>
                <a:gd name="T38" fmla="*/ 0 w 1734"/>
                <a:gd name="T39" fmla="*/ 0 h 1711"/>
                <a:gd name="T40" fmla="*/ 0 w 1734"/>
                <a:gd name="T41" fmla="*/ 0 h 1711"/>
                <a:gd name="T42" fmla="*/ 0 w 1734"/>
                <a:gd name="T43" fmla="*/ 0 h 1711"/>
                <a:gd name="T44" fmla="*/ 0 w 1734"/>
                <a:gd name="T45" fmla="*/ 0 h 17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34"/>
                <a:gd name="T70" fmla="*/ 0 h 1711"/>
                <a:gd name="T71" fmla="*/ 1734 w 1734"/>
                <a:gd name="T72" fmla="*/ 1711 h 171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34" h="1711">
                  <a:moveTo>
                    <a:pt x="1619" y="0"/>
                  </a:moveTo>
                  <a:lnTo>
                    <a:pt x="1619" y="149"/>
                  </a:lnTo>
                  <a:lnTo>
                    <a:pt x="1734" y="393"/>
                  </a:lnTo>
                  <a:lnTo>
                    <a:pt x="1619" y="342"/>
                  </a:lnTo>
                  <a:lnTo>
                    <a:pt x="1503" y="461"/>
                  </a:lnTo>
                  <a:lnTo>
                    <a:pt x="1437" y="659"/>
                  </a:lnTo>
                  <a:lnTo>
                    <a:pt x="1371" y="1003"/>
                  </a:lnTo>
                  <a:lnTo>
                    <a:pt x="1371" y="1416"/>
                  </a:lnTo>
                  <a:lnTo>
                    <a:pt x="1404" y="1711"/>
                  </a:lnTo>
                  <a:lnTo>
                    <a:pt x="1287" y="1447"/>
                  </a:lnTo>
                  <a:lnTo>
                    <a:pt x="1141" y="1333"/>
                  </a:lnTo>
                  <a:lnTo>
                    <a:pt x="991" y="1282"/>
                  </a:lnTo>
                  <a:lnTo>
                    <a:pt x="793" y="1282"/>
                  </a:lnTo>
                  <a:lnTo>
                    <a:pt x="532" y="1318"/>
                  </a:lnTo>
                  <a:lnTo>
                    <a:pt x="231" y="1416"/>
                  </a:lnTo>
                  <a:lnTo>
                    <a:pt x="0" y="1546"/>
                  </a:lnTo>
                  <a:lnTo>
                    <a:pt x="169" y="1282"/>
                  </a:lnTo>
                  <a:lnTo>
                    <a:pt x="413" y="986"/>
                  </a:lnTo>
                  <a:lnTo>
                    <a:pt x="694" y="740"/>
                  </a:lnTo>
                  <a:lnTo>
                    <a:pt x="1074" y="492"/>
                  </a:lnTo>
                  <a:lnTo>
                    <a:pt x="1338" y="294"/>
                  </a:lnTo>
                  <a:lnTo>
                    <a:pt x="1503" y="114"/>
                  </a:lnTo>
                  <a:lnTo>
                    <a:pt x="16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647" name="Freeform 56"/>
            <p:cNvSpPr>
              <a:spLocks/>
            </p:cNvSpPr>
            <p:nvPr/>
          </p:nvSpPr>
          <p:spPr bwMode="auto">
            <a:xfrm>
              <a:off x="2149" y="3306"/>
              <a:ext cx="466" cy="383"/>
            </a:xfrm>
            <a:custGeom>
              <a:avLst/>
              <a:gdLst>
                <a:gd name="T0" fmla="*/ 0 w 3746"/>
                <a:gd name="T1" fmla="*/ 0 h 3058"/>
                <a:gd name="T2" fmla="*/ 0 w 3746"/>
                <a:gd name="T3" fmla="*/ 0 h 3058"/>
                <a:gd name="T4" fmla="*/ 0 w 3746"/>
                <a:gd name="T5" fmla="*/ 0 h 3058"/>
                <a:gd name="T6" fmla="*/ 0 w 3746"/>
                <a:gd name="T7" fmla="*/ 0 h 3058"/>
                <a:gd name="T8" fmla="*/ 0 w 3746"/>
                <a:gd name="T9" fmla="*/ 0 h 3058"/>
                <a:gd name="T10" fmla="*/ 0 w 3746"/>
                <a:gd name="T11" fmla="*/ 0 h 3058"/>
                <a:gd name="T12" fmla="*/ 0 w 3746"/>
                <a:gd name="T13" fmla="*/ 0 h 3058"/>
                <a:gd name="T14" fmla="*/ 0 w 3746"/>
                <a:gd name="T15" fmla="*/ 0 h 3058"/>
                <a:gd name="T16" fmla="*/ 0 w 3746"/>
                <a:gd name="T17" fmla="*/ 0 h 3058"/>
                <a:gd name="T18" fmla="*/ 0 w 3746"/>
                <a:gd name="T19" fmla="*/ 0 h 3058"/>
                <a:gd name="T20" fmla="*/ 0 w 3746"/>
                <a:gd name="T21" fmla="*/ 0 h 3058"/>
                <a:gd name="T22" fmla="*/ 0 w 3746"/>
                <a:gd name="T23" fmla="*/ 0 h 3058"/>
                <a:gd name="T24" fmla="*/ 0 w 3746"/>
                <a:gd name="T25" fmla="*/ 0 h 3058"/>
                <a:gd name="T26" fmla="*/ 0 w 3746"/>
                <a:gd name="T27" fmla="*/ 0 h 3058"/>
                <a:gd name="T28" fmla="*/ 0 w 3746"/>
                <a:gd name="T29" fmla="*/ 0 h 3058"/>
                <a:gd name="T30" fmla="*/ 0 w 3746"/>
                <a:gd name="T31" fmla="*/ 0 h 3058"/>
                <a:gd name="T32" fmla="*/ 0 w 3746"/>
                <a:gd name="T33" fmla="*/ 0 h 3058"/>
                <a:gd name="T34" fmla="*/ 0 w 3746"/>
                <a:gd name="T35" fmla="*/ 0 h 3058"/>
                <a:gd name="T36" fmla="*/ 0 w 3746"/>
                <a:gd name="T37" fmla="*/ 0 h 3058"/>
                <a:gd name="T38" fmla="*/ 0 w 3746"/>
                <a:gd name="T39" fmla="*/ 0 h 3058"/>
                <a:gd name="T40" fmla="*/ 0 w 3746"/>
                <a:gd name="T41" fmla="*/ 0 h 3058"/>
                <a:gd name="T42" fmla="*/ 0 w 3746"/>
                <a:gd name="T43" fmla="*/ 0 h 3058"/>
                <a:gd name="T44" fmla="*/ 0 w 3746"/>
                <a:gd name="T45" fmla="*/ 0 h 3058"/>
                <a:gd name="T46" fmla="*/ 0 w 3746"/>
                <a:gd name="T47" fmla="*/ 0 h 3058"/>
                <a:gd name="T48" fmla="*/ 0 w 3746"/>
                <a:gd name="T49" fmla="*/ 0 h 3058"/>
                <a:gd name="T50" fmla="*/ 0 w 3746"/>
                <a:gd name="T51" fmla="*/ 0 h 3058"/>
                <a:gd name="T52" fmla="*/ 0 w 3746"/>
                <a:gd name="T53" fmla="*/ 0 h 3058"/>
                <a:gd name="T54" fmla="*/ 0 w 3746"/>
                <a:gd name="T55" fmla="*/ 0 h 3058"/>
                <a:gd name="T56" fmla="*/ 0 w 3746"/>
                <a:gd name="T57" fmla="*/ 0 h 3058"/>
                <a:gd name="T58" fmla="*/ 0 w 3746"/>
                <a:gd name="T59" fmla="*/ 0 h 3058"/>
                <a:gd name="T60" fmla="*/ 0 w 3746"/>
                <a:gd name="T61" fmla="*/ 0 h 3058"/>
                <a:gd name="T62" fmla="*/ 0 w 3746"/>
                <a:gd name="T63" fmla="*/ 0 h 3058"/>
                <a:gd name="T64" fmla="*/ 0 w 3746"/>
                <a:gd name="T65" fmla="*/ 0 h 3058"/>
                <a:gd name="T66" fmla="*/ 0 w 3746"/>
                <a:gd name="T67" fmla="*/ 0 h 30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746"/>
                <a:gd name="T103" fmla="*/ 0 h 3058"/>
                <a:gd name="T104" fmla="*/ 3746 w 3746"/>
                <a:gd name="T105" fmla="*/ 3058 h 305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746" h="3058">
                  <a:moveTo>
                    <a:pt x="2144" y="0"/>
                  </a:moveTo>
                  <a:lnTo>
                    <a:pt x="2312" y="245"/>
                  </a:lnTo>
                  <a:lnTo>
                    <a:pt x="2540" y="441"/>
                  </a:lnTo>
                  <a:lnTo>
                    <a:pt x="2771" y="572"/>
                  </a:lnTo>
                  <a:lnTo>
                    <a:pt x="3168" y="740"/>
                  </a:lnTo>
                  <a:lnTo>
                    <a:pt x="3384" y="756"/>
                  </a:lnTo>
                  <a:lnTo>
                    <a:pt x="3546" y="641"/>
                  </a:lnTo>
                  <a:lnTo>
                    <a:pt x="3746" y="722"/>
                  </a:lnTo>
                  <a:lnTo>
                    <a:pt x="3447" y="970"/>
                  </a:lnTo>
                  <a:lnTo>
                    <a:pt x="3217" y="1231"/>
                  </a:lnTo>
                  <a:lnTo>
                    <a:pt x="3133" y="1514"/>
                  </a:lnTo>
                  <a:lnTo>
                    <a:pt x="2852" y="1627"/>
                  </a:lnTo>
                  <a:lnTo>
                    <a:pt x="2476" y="1842"/>
                  </a:lnTo>
                  <a:lnTo>
                    <a:pt x="2327" y="1842"/>
                  </a:lnTo>
                  <a:lnTo>
                    <a:pt x="2342" y="1989"/>
                  </a:lnTo>
                  <a:lnTo>
                    <a:pt x="2540" y="2088"/>
                  </a:lnTo>
                  <a:lnTo>
                    <a:pt x="2591" y="2237"/>
                  </a:lnTo>
                  <a:lnTo>
                    <a:pt x="2507" y="2120"/>
                  </a:lnTo>
                  <a:lnTo>
                    <a:pt x="2377" y="2055"/>
                  </a:lnTo>
                  <a:lnTo>
                    <a:pt x="2211" y="2037"/>
                  </a:lnTo>
                  <a:lnTo>
                    <a:pt x="1914" y="2037"/>
                  </a:lnTo>
                  <a:lnTo>
                    <a:pt x="1566" y="2136"/>
                  </a:lnTo>
                  <a:lnTo>
                    <a:pt x="1123" y="2435"/>
                  </a:lnTo>
                  <a:lnTo>
                    <a:pt x="1123" y="2696"/>
                  </a:lnTo>
                  <a:lnTo>
                    <a:pt x="1092" y="2878"/>
                  </a:lnTo>
                  <a:lnTo>
                    <a:pt x="1173" y="3046"/>
                  </a:lnTo>
                  <a:lnTo>
                    <a:pt x="909" y="3046"/>
                  </a:lnTo>
                  <a:lnTo>
                    <a:pt x="578" y="2963"/>
                  </a:lnTo>
                  <a:lnTo>
                    <a:pt x="510" y="3058"/>
                  </a:lnTo>
                  <a:lnTo>
                    <a:pt x="544" y="2945"/>
                  </a:lnTo>
                  <a:lnTo>
                    <a:pt x="710" y="2716"/>
                  </a:lnTo>
                  <a:lnTo>
                    <a:pt x="957" y="2486"/>
                  </a:lnTo>
                  <a:lnTo>
                    <a:pt x="1189" y="2286"/>
                  </a:lnTo>
                  <a:lnTo>
                    <a:pt x="1566" y="2025"/>
                  </a:lnTo>
                  <a:lnTo>
                    <a:pt x="1929" y="1875"/>
                  </a:lnTo>
                  <a:lnTo>
                    <a:pt x="1798" y="1758"/>
                  </a:lnTo>
                  <a:lnTo>
                    <a:pt x="1566" y="1710"/>
                  </a:lnTo>
                  <a:lnTo>
                    <a:pt x="1353" y="1677"/>
                  </a:lnTo>
                  <a:lnTo>
                    <a:pt x="1204" y="1576"/>
                  </a:lnTo>
                  <a:lnTo>
                    <a:pt x="1024" y="1366"/>
                  </a:lnTo>
                  <a:lnTo>
                    <a:pt x="874" y="1217"/>
                  </a:lnTo>
                  <a:lnTo>
                    <a:pt x="678" y="1185"/>
                  </a:lnTo>
                  <a:lnTo>
                    <a:pt x="448" y="1201"/>
                  </a:lnTo>
                  <a:lnTo>
                    <a:pt x="265" y="1267"/>
                  </a:lnTo>
                  <a:lnTo>
                    <a:pt x="413" y="1166"/>
                  </a:lnTo>
                  <a:lnTo>
                    <a:pt x="662" y="1118"/>
                  </a:lnTo>
                  <a:lnTo>
                    <a:pt x="892" y="1134"/>
                  </a:lnTo>
                  <a:lnTo>
                    <a:pt x="1105" y="1249"/>
                  </a:lnTo>
                  <a:lnTo>
                    <a:pt x="1270" y="1396"/>
                  </a:lnTo>
                  <a:lnTo>
                    <a:pt x="1434" y="1447"/>
                  </a:lnTo>
                  <a:lnTo>
                    <a:pt x="1683" y="1480"/>
                  </a:lnTo>
                  <a:lnTo>
                    <a:pt x="1995" y="1480"/>
                  </a:lnTo>
                  <a:lnTo>
                    <a:pt x="1734" y="1267"/>
                  </a:lnTo>
                  <a:lnTo>
                    <a:pt x="1434" y="1134"/>
                  </a:lnTo>
                  <a:lnTo>
                    <a:pt x="1024" y="1001"/>
                  </a:lnTo>
                  <a:lnTo>
                    <a:pt x="644" y="952"/>
                  </a:lnTo>
                  <a:lnTo>
                    <a:pt x="314" y="986"/>
                  </a:lnTo>
                  <a:lnTo>
                    <a:pt x="0" y="1085"/>
                  </a:lnTo>
                  <a:lnTo>
                    <a:pt x="330" y="920"/>
                  </a:lnTo>
                  <a:lnTo>
                    <a:pt x="725" y="887"/>
                  </a:lnTo>
                  <a:lnTo>
                    <a:pt x="1139" y="920"/>
                  </a:lnTo>
                  <a:lnTo>
                    <a:pt x="1519" y="1019"/>
                  </a:lnTo>
                  <a:lnTo>
                    <a:pt x="1914" y="1166"/>
                  </a:lnTo>
                  <a:lnTo>
                    <a:pt x="2312" y="1366"/>
                  </a:lnTo>
                  <a:lnTo>
                    <a:pt x="2294" y="852"/>
                  </a:lnTo>
                  <a:lnTo>
                    <a:pt x="2225" y="441"/>
                  </a:lnTo>
                  <a:lnTo>
                    <a:pt x="2144" y="97"/>
                  </a:lnTo>
                  <a:lnTo>
                    <a:pt x="21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648" name="Freeform 57"/>
            <p:cNvSpPr>
              <a:spLocks/>
            </p:cNvSpPr>
            <p:nvPr/>
          </p:nvSpPr>
          <p:spPr bwMode="auto">
            <a:xfrm>
              <a:off x="2073" y="3459"/>
              <a:ext cx="152" cy="236"/>
            </a:xfrm>
            <a:custGeom>
              <a:avLst/>
              <a:gdLst>
                <a:gd name="T0" fmla="*/ 0 w 1225"/>
                <a:gd name="T1" fmla="*/ 0 h 1881"/>
                <a:gd name="T2" fmla="*/ 0 w 1225"/>
                <a:gd name="T3" fmla="*/ 0 h 1881"/>
                <a:gd name="T4" fmla="*/ 0 w 1225"/>
                <a:gd name="T5" fmla="*/ 0 h 1881"/>
                <a:gd name="T6" fmla="*/ 0 w 1225"/>
                <a:gd name="T7" fmla="*/ 0 h 1881"/>
                <a:gd name="T8" fmla="*/ 0 w 1225"/>
                <a:gd name="T9" fmla="*/ 0 h 1881"/>
                <a:gd name="T10" fmla="*/ 0 w 1225"/>
                <a:gd name="T11" fmla="*/ 0 h 1881"/>
                <a:gd name="T12" fmla="*/ 0 w 1225"/>
                <a:gd name="T13" fmla="*/ 0 h 1881"/>
                <a:gd name="T14" fmla="*/ 0 w 1225"/>
                <a:gd name="T15" fmla="*/ 0 h 1881"/>
                <a:gd name="T16" fmla="*/ 0 w 1225"/>
                <a:gd name="T17" fmla="*/ 0 h 1881"/>
                <a:gd name="T18" fmla="*/ 0 w 1225"/>
                <a:gd name="T19" fmla="*/ 0 h 1881"/>
                <a:gd name="T20" fmla="*/ 0 w 1225"/>
                <a:gd name="T21" fmla="*/ 0 h 1881"/>
                <a:gd name="T22" fmla="*/ 0 w 1225"/>
                <a:gd name="T23" fmla="*/ 0 h 1881"/>
                <a:gd name="T24" fmla="*/ 0 w 1225"/>
                <a:gd name="T25" fmla="*/ 0 h 1881"/>
                <a:gd name="T26" fmla="*/ 0 w 1225"/>
                <a:gd name="T27" fmla="*/ 0 h 1881"/>
                <a:gd name="T28" fmla="*/ 0 w 1225"/>
                <a:gd name="T29" fmla="*/ 0 h 1881"/>
                <a:gd name="T30" fmla="*/ 0 w 1225"/>
                <a:gd name="T31" fmla="*/ 0 h 1881"/>
                <a:gd name="T32" fmla="*/ 0 w 1225"/>
                <a:gd name="T33" fmla="*/ 0 h 1881"/>
                <a:gd name="T34" fmla="*/ 0 w 1225"/>
                <a:gd name="T35" fmla="*/ 0 h 1881"/>
                <a:gd name="T36" fmla="*/ 0 w 1225"/>
                <a:gd name="T37" fmla="*/ 0 h 1881"/>
                <a:gd name="T38" fmla="*/ 0 w 1225"/>
                <a:gd name="T39" fmla="*/ 0 h 1881"/>
                <a:gd name="T40" fmla="*/ 0 w 1225"/>
                <a:gd name="T41" fmla="*/ 0 h 1881"/>
                <a:gd name="T42" fmla="*/ 0 w 1225"/>
                <a:gd name="T43" fmla="*/ 0 h 1881"/>
                <a:gd name="T44" fmla="*/ 0 w 1225"/>
                <a:gd name="T45" fmla="*/ 0 h 1881"/>
                <a:gd name="T46" fmla="*/ 0 w 1225"/>
                <a:gd name="T47" fmla="*/ 0 h 1881"/>
                <a:gd name="T48" fmla="*/ 0 w 1225"/>
                <a:gd name="T49" fmla="*/ 0 h 1881"/>
                <a:gd name="T50" fmla="*/ 0 w 1225"/>
                <a:gd name="T51" fmla="*/ 0 h 1881"/>
                <a:gd name="T52" fmla="*/ 0 w 1225"/>
                <a:gd name="T53" fmla="*/ 0 h 1881"/>
                <a:gd name="T54" fmla="*/ 0 w 1225"/>
                <a:gd name="T55" fmla="*/ 0 h 1881"/>
                <a:gd name="T56" fmla="*/ 0 w 1225"/>
                <a:gd name="T57" fmla="*/ 0 h 1881"/>
                <a:gd name="T58" fmla="*/ 0 w 1225"/>
                <a:gd name="T59" fmla="*/ 0 h 1881"/>
                <a:gd name="T60" fmla="*/ 0 w 1225"/>
                <a:gd name="T61" fmla="*/ 0 h 1881"/>
                <a:gd name="T62" fmla="*/ 0 w 1225"/>
                <a:gd name="T63" fmla="*/ 0 h 1881"/>
                <a:gd name="T64" fmla="*/ 0 w 1225"/>
                <a:gd name="T65" fmla="*/ 0 h 1881"/>
                <a:gd name="T66" fmla="*/ 0 w 1225"/>
                <a:gd name="T67" fmla="*/ 0 h 1881"/>
                <a:gd name="T68" fmla="*/ 0 w 1225"/>
                <a:gd name="T69" fmla="*/ 0 h 1881"/>
                <a:gd name="T70" fmla="*/ 0 w 1225"/>
                <a:gd name="T71" fmla="*/ 0 h 1881"/>
                <a:gd name="T72" fmla="*/ 0 w 1225"/>
                <a:gd name="T73" fmla="*/ 0 h 1881"/>
                <a:gd name="T74" fmla="*/ 0 w 1225"/>
                <a:gd name="T75" fmla="*/ 0 h 1881"/>
                <a:gd name="T76" fmla="*/ 0 w 1225"/>
                <a:gd name="T77" fmla="*/ 0 h 1881"/>
                <a:gd name="T78" fmla="*/ 0 w 1225"/>
                <a:gd name="T79" fmla="*/ 0 h 18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25"/>
                <a:gd name="T121" fmla="*/ 0 h 1881"/>
                <a:gd name="T122" fmla="*/ 1225 w 1225"/>
                <a:gd name="T123" fmla="*/ 1881 h 188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25" h="1881">
                  <a:moveTo>
                    <a:pt x="500" y="0"/>
                  </a:moveTo>
                  <a:lnTo>
                    <a:pt x="245" y="208"/>
                  </a:lnTo>
                  <a:lnTo>
                    <a:pt x="60" y="441"/>
                  </a:lnTo>
                  <a:lnTo>
                    <a:pt x="0" y="671"/>
                  </a:lnTo>
                  <a:lnTo>
                    <a:pt x="0" y="867"/>
                  </a:lnTo>
                  <a:lnTo>
                    <a:pt x="50" y="1063"/>
                  </a:lnTo>
                  <a:lnTo>
                    <a:pt x="111" y="1271"/>
                  </a:lnTo>
                  <a:lnTo>
                    <a:pt x="136" y="1392"/>
                  </a:lnTo>
                  <a:lnTo>
                    <a:pt x="159" y="1427"/>
                  </a:lnTo>
                  <a:lnTo>
                    <a:pt x="379" y="1478"/>
                  </a:lnTo>
                  <a:lnTo>
                    <a:pt x="588" y="1563"/>
                  </a:lnTo>
                  <a:lnTo>
                    <a:pt x="744" y="1697"/>
                  </a:lnTo>
                  <a:lnTo>
                    <a:pt x="1003" y="1881"/>
                  </a:lnTo>
                  <a:lnTo>
                    <a:pt x="992" y="1772"/>
                  </a:lnTo>
                  <a:lnTo>
                    <a:pt x="1038" y="1600"/>
                  </a:lnTo>
                  <a:lnTo>
                    <a:pt x="1137" y="1478"/>
                  </a:lnTo>
                  <a:lnTo>
                    <a:pt x="1225" y="1381"/>
                  </a:lnTo>
                  <a:lnTo>
                    <a:pt x="1148" y="1406"/>
                  </a:lnTo>
                  <a:lnTo>
                    <a:pt x="1148" y="1271"/>
                  </a:lnTo>
                  <a:lnTo>
                    <a:pt x="1199" y="1001"/>
                  </a:lnTo>
                  <a:lnTo>
                    <a:pt x="1089" y="942"/>
                  </a:lnTo>
                  <a:lnTo>
                    <a:pt x="588" y="1282"/>
                  </a:lnTo>
                  <a:lnTo>
                    <a:pt x="685" y="1014"/>
                  </a:lnTo>
                  <a:lnTo>
                    <a:pt x="821" y="843"/>
                  </a:lnTo>
                  <a:lnTo>
                    <a:pt x="660" y="915"/>
                  </a:lnTo>
                  <a:lnTo>
                    <a:pt x="463" y="1052"/>
                  </a:lnTo>
                  <a:lnTo>
                    <a:pt x="304" y="1150"/>
                  </a:lnTo>
                  <a:lnTo>
                    <a:pt x="342" y="1026"/>
                  </a:lnTo>
                  <a:lnTo>
                    <a:pt x="427" y="867"/>
                  </a:lnTo>
                  <a:lnTo>
                    <a:pt x="599" y="696"/>
                  </a:lnTo>
                  <a:lnTo>
                    <a:pt x="759" y="562"/>
                  </a:lnTo>
                  <a:lnTo>
                    <a:pt x="572" y="623"/>
                  </a:lnTo>
                  <a:lnTo>
                    <a:pt x="379" y="733"/>
                  </a:lnTo>
                  <a:lnTo>
                    <a:pt x="208" y="867"/>
                  </a:lnTo>
                  <a:lnTo>
                    <a:pt x="171" y="745"/>
                  </a:lnTo>
                  <a:lnTo>
                    <a:pt x="159" y="573"/>
                  </a:lnTo>
                  <a:lnTo>
                    <a:pt x="184" y="415"/>
                  </a:lnTo>
                  <a:lnTo>
                    <a:pt x="256" y="243"/>
                  </a:lnTo>
                  <a:lnTo>
                    <a:pt x="318" y="160"/>
                  </a:lnTo>
                  <a:lnTo>
                    <a:pt x="5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649" name="Freeform 58"/>
            <p:cNvSpPr>
              <a:spLocks/>
            </p:cNvSpPr>
            <p:nvPr/>
          </p:nvSpPr>
          <p:spPr bwMode="auto">
            <a:xfrm>
              <a:off x="2309" y="3547"/>
              <a:ext cx="275" cy="215"/>
            </a:xfrm>
            <a:custGeom>
              <a:avLst/>
              <a:gdLst>
                <a:gd name="T0" fmla="*/ 0 w 2203"/>
                <a:gd name="T1" fmla="*/ 0 h 1735"/>
                <a:gd name="T2" fmla="*/ 0 w 2203"/>
                <a:gd name="T3" fmla="*/ 0 h 1735"/>
                <a:gd name="T4" fmla="*/ 0 w 2203"/>
                <a:gd name="T5" fmla="*/ 0 h 1735"/>
                <a:gd name="T6" fmla="*/ 0 w 2203"/>
                <a:gd name="T7" fmla="*/ 0 h 1735"/>
                <a:gd name="T8" fmla="*/ 0 w 2203"/>
                <a:gd name="T9" fmla="*/ 0 h 1735"/>
                <a:gd name="T10" fmla="*/ 0 w 2203"/>
                <a:gd name="T11" fmla="*/ 0 h 1735"/>
                <a:gd name="T12" fmla="*/ 0 w 2203"/>
                <a:gd name="T13" fmla="*/ 0 h 1735"/>
                <a:gd name="T14" fmla="*/ 0 w 2203"/>
                <a:gd name="T15" fmla="*/ 0 h 1735"/>
                <a:gd name="T16" fmla="*/ 0 w 2203"/>
                <a:gd name="T17" fmla="*/ 0 h 1735"/>
                <a:gd name="T18" fmla="*/ 0 w 2203"/>
                <a:gd name="T19" fmla="*/ 0 h 1735"/>
                <a:gd name="T20" fmla="*/ 0 w 2203"/>
                <a:gd name="T21" fmla="*/ 0 h 1735"/>
                <a:gd name="T22" fmla="*/ 0 w 2203"/>
                <a:gd name="T23" fmla="*/ 0 h 1735"/>
                <a:gd name="T24" fmla="*/ 0 w 2203"/>
                <a:gd name="T25" fmla="*/ 0 h 1735"/>
                <a:gd name="T26" fmla="*/ 0 w 2203"/>
                <a:gd name="T27" fmla="*/ 0 h 1735"/>
                <a:gd name="T28" fmla="*/ 0 w 2203"/>
                <a:gd name="T29" fmla="*/ 0 h 1735"/>
                <a:gd name="T30" fmla="*/ 0 w 2203"/>
                <a:gd name="T31" fmla="*/ 0 h 1735"/>
                <a:gd name="T32" fmla="*/ 0 w 2203"/>
                <a:gd name="T33" fmla="*/ 0 h 1735"/>
                <a:gd name="T34" fmla="*/ 0 w 2203"/>
                <a:gd name="T35" fmla="*/ 0 h 1735"/>
                <a:gd name="T36" fmla="*/ 0 w 2203"/>
                <a:gd name="T37" fmla="*/ 0 h 1735"/>
                <a:gd name="T38" fmla="*/ 0 w 2203"/>
                <a:gd name="T39" fmla="*/ 0 h 1735"/>
                <a:gd name="T40" fmla="*/ 0 w 2203"/>
                <a:gd name="T41" fmla="*/ 0 h 1735"/>
                <a:gd name="T42" fmla="*/ 0 w 2203"/>
                <a:gd name="T43" fmla="*/ 0 h 1735"/>
                <a:gd name="T44" fmla="*/ 0 w 2203"/>
                <a:gd name="T45" fmla="*/ 0 h 1735"/>
                <a:gd name="T46" fmla="*/ 0 w 2203"/>
                <a:gd name="T47" fmla="*/ 0 h 1735"/>
                <a:gd name="T48" fmla="*/ 0 w 2203"/>
                <a:gd name="T49" fmla="*/ 0 h 1735"/>
                <a:gd name="T50" fmla="*/ 0 w 2203"/>
                <a:gd name="T51" fmla="*/ 0 h 1735"/>
                <a:gd name="T52" fmla="*/ 0 w 2203"/>
                <a:gd name="T53" fmla="*/ 0 h 1735"/>
                <a:gd name="T54" fmla="*/ 0 w 2203"/>
                <a:gd name="T55" fmla="*/ 0 h 1735"/>
                <a:gd name="T56" fmla="*/ 0 w 2203"/>
                <a:gd name="T57" fmla="*/ 0 h 1735"/>
                <a:gd name="T58" fmla="*/ 0 w 2203"/>
                <a:gd name="T59" fmla="*/ 0 h 1735"/>
                <a:gd name="T60" fmla="*/ 0 w 2203"/>
                <a:gd name="T61" fmla="*/ 0 h 1735"/>
                <a:gd name="T62" fmla="*/ 0 w 2203"/>
                <a:gd name="T63" fmla="*/ 0 h 1735"/>
                <a:gd name="T64" fmla="*/ 0 w 2203"/>
                <a:gd name="T65" fmla="*/ 0 h 1735"/>
                <a:gd name="T66" fmla="*/ 0 w 2203"/>
                <a:gd name="T67" fmla="*/ 0 h 1735"/>
                <a:gd name="T68" fmla="*/ 0 w 2203"/>
                <a:gd name="T69" fmla="*/ 0 h 1735"/>
                <a:gd name="T70" fmla="*/ 0 w 2203"/>
                <a:gd name="T71" fmla="*/ 0 h 1735"/>
                <a:gd name="T72" fmla="*/ 0 w 2203"/>
                <a:gd name="T73" fmla="*/ 0 h 1735"/>
                <a:gd name="T74" fmla="*/ 0 w 2203"/>
                <a:gd name="T75" fmla="*/ 0 h 1735"/>
                <a:gd name="T76" fmla="*/ 0 w 2203"/>
                <a:gd name="T77" fmla="*/ 0 h 1735"/>
                <a:gd name="T78" fmla="*/ 0 w 2203"/>
                <a:gd name="T79" fmla="*/ 0 h 1735"/>
                <a:gd name="T80" fmla="*/ 0 w 2203"/>
                <a:gd name="T81" fmla="*/ 0 h 1735"/>
                <a:gd name="T82" fmla="*/ 0 w 2203"/>
                <a:gd name="T83" fmla="*/ 0 h 1735"/>
                <a:gd name="T84" fmla="*/ 0 w 2203"/>
                <a:gd name="T85" fmla="*/ 0 h 1735"/>
                <a:gd name="T86" fmla="*/ 0 w 2203"/>
                <a:gd name="T87" fmla="*/ 0 h 1735"/>
                <a:gd name="T88" fmla="*/ 0 w 2203"/>
                <a:gd name="T89" fmla="*/ 0 h 1735"/>
                <a:gd name="T90" fmla="*/ 0 w 2203"/>
                <a:gd name="T91" fmla="*/ 0 h 17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03"/>
                <a:gd name="T139" fmla="*/ 0 h 1735"/>
                <a:gd name="T140" fmla="*/ 2203 w 2203"/>
                <a:gd name="T141" fmla="*/ 1735 h 17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03" h="1735">
                  <a:moveTo>
                    <a:pt x="0" y="1100"/>
                  </a:moveTo>
                  <a:lnTo>
                    <a:pt x="147" y="929"/>
                  </a:lnTo>
                  <a:lnTo>
                    <a:pt x="380" y="671"/>
                  </a:lnTo>
                  <a:lnTo>
                    <a:pt x="587" y="528"/>
                  </a:lnTo>
                  <a:lnTo>
                    <a:pt x="820" y="429"/>
                  </a:lnTo>
                  <a:lnTo>
                    <a:pt x="1113" y="356"/>
                  </a:lnTo>
                  <a:lnTo>
                    <a:pt x="673" y="528"/>
                  </a:lnTo>
                  <a:lnTo>
                    <a:pt x="525" y="637"/>
                  </a:lnTo>
                  <a:lnTo>
                    <a:pt x="491" y="782"/>
                  </a:lnTo>
                  <a:lnTo>
                    <a:pt x="491" y="918"/>
                  </a:lnTo>
                  <a:lnTo>
                    <a:pt x="525" y="1049"/>
                  </a:lnTo>
                  <a:lnTo>
                    <a:pt x="574" y="1138"/>
                  </a:lnTo>
                  <a:lnTo>
                    <a:pt x="979" y="1210"/>
                  </a:lnTo>
                  <a:lnTo>
                    <a:pt x="1173" y="1258"/>
                  </a:lnTo>
                  <a:lnTo>
                    <a:pt x="1139" y="1111"/>
                  </a:lnTo>
                  <a:lnTo>
                    <a:pt x="1139" y="940"/>
                  </a:lnTo>
                  <a:lnTo>
                    <a:pt x="1200" y="720"/>
                  </a:lnTo>
                  <a:lnTo>
                    <a:pt x="1602" y="415"/>
                  </a:lnTo>
                  <a:lnTo>
                    <a:pt x="1311" y="356"/>
                  </a:lnTo>
                  <a:lnTo>
                    <a:pt x="1664" y="356"/>
                  </a:lnTo>
                  <a:lnTo>
                    <a:pt x="1798" y="294"/>
                  </a:lnTo>
                  <a:lnTo>
                    <a:pt x="1934" y="246"/>
                  </a:lnTo>
                  <a:lnTo>
                    <a:pt x="1996" y="86"/>
                  </a:lnTo>
                  <a:lnTo>
                    <a:pt x="2203" y="0"/>
                  </a:lnTo>
                  <a:lnTo>
                    <a:pt x="2031" y="147"/>
                  </a:lnTo>
                  <a:lnTo>
                    <a:pt x="2017" y="281"/>
                  </a:lnTo>
                  <a:lnTo>
                    <a:pt x="1860" y="318"/>
                  </a:lnTo>
                  <a:lnTo>
                    <a:pt x="1747" y="477"/>
                  </a:lnTo>
                  <a:lnTo>
                    <a:pt x="1747" y="637"/>
                  </a:lnTo>
                  <a:lnTo>
                    <a:pt x="1651" y="747"/>
                  </a:lnTo>
                  <a:lnTo>
                    <a:pt x="1627" y="904"/>
                  </a:lnTo>
                  <a:lnTo>
                    <a:pt x="1664" y="1065"/>
                  </a:lnTo>
                  <a:lnTo>
                    <a:pt x="1602" y="1210"/>
                  </a:lnTo>
                  <a:lnTo>
                    <a:pt x="1602" y="1357"/>
                  </a:lnTo>
                  <a:lnTo>
                    <a:pt x="1712" y="1478"/>
                  </a:lnTo>
                  <a:lnTo>
                    <a:pt x="2130" y="1735"/>
                  </a:lnTo>
                  <a:lnTo>
                    <a:pt x="1908" y="1708"/>
                  </a:lnTo>
                  <a:lnTo>
                    <a:pt x="1482" y="1553"/>
                  </a:lnTo>
                  <a:lnTo>
                    <a:pt x="1090" y="1330"/>
                  </a:lnTo>
                  <a:lnTo>
                    <a:pt x="930" y="1258"/>
                  </a:lnTo>
                  <a:lnTo>
                    <a:pt x="785" y="1221"/>
                  </a:lnTo>
                  <a:lnTo>
                    <a:pt x="465" y="1221"/>
                  </a:lnTo>
                  <a:lnTo>
                    <a:pt x="320" y="1185"/>
                  </a:lnTo>
                  <a:lnTo>
                    <a:pt x="221" y="1138"/>
                  </a:lnTo>
                  <a:lnTo>
                    <a:pt x="133" y="1065"/>
                  </a:lnTo>
                  <a:lnTo>
                    <a:pt x="0" y="1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650" name="Freeform 59"/>
            <p:cNvSpPr>
              <a:spLocks/>
            </p:cNvSpPr>
            <p:nvPr/>
          </p:nvSpPr>
          <p:spPr bwMode="auto">
            <a:xfrm>
              <a:off x="2621" y="3594"/>
              <a:ext cx="149" cy="161"/>
            </a:xfrm>
            <a:custGeom>
              <a:avLst/>
              <a:gdLst>
                <a:gd name="T0" fmla="*/ 0 w 1190"/>
                <a:gd name="T1" fmla="*/ 0 h 1284"/>
                <a:gd name="T2" fmla="*/ 0 w 1190"/>
                <a:gd name="T3" fmla="*/ 0 h 1284"/>
                <a:gd name="T4" fmla="*/ 0 w 1190"/>
                <a:gd name="T5" fmla="*/ 0 h 1284"/>
                <a:gd name="T6" fmla="*/ 0 w 1190"/>
                <a:gd name="T7" fmla="*/ 0 h 1284"/>
                <a:gd name="T8" fmla="*/ 0 w 1190"/>
                <a:gd name="T9" fmla="*/ 0 h 1284"/>
                <a:gd name="T10" fmla="*/ 0 w 1190"/>
                <a:gd name="T11" fmla="*/ 0 h 1284"/>
                <a:gd name="T12" fmla="*/ 0 w 1190"/>
                <a:gd name="T13" fmla="*/ 0 h 1284"/>
                <a:gd name="T14" fmla="*/ 0 w 1190"/>
                <a:gd name="T15" fmla="*/ 0 h 1284"/>
                <a:gd name="T16" fmla="*/ 0 w 1190"/>
                <a:gd name="T17" fmla="*/ 0 h 1284"/>
                <a:gd name="T18" fmla="*/ 0 w 1190"/>
                <a:gd name="T19" fmla="*/ 0 h 1284"/>
                <a:gd name="T20" fmla="*/ 0 w 1190"/>
                <a:gd name="T21" fmla="*/ 0 h 1284"/>
                <a:gd name="T22" fmla="*/ 0 w 1190"/>
                <a:gd name="T23" fmla="*/ 0 h 1284"/>
                <a:gd name="T24" fmla="*/ 0 w 1190"/>
                <a:gd name="T25" fmla="*/ 0 h 12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90"/>
                <a:gd name="T40" fmla="*/ 0 h 1284"/>
                <a:gd name="T41" fmla="*/ 1190 w 1190"/>
                <a:gd name="T42" fmla="*/ 1284 h 128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90" h="1284">
                  <a:moveTo>
                    <a:pt x="0" y="0"/>
                  </a:moveTo>
                  <a:lnTo>
                    <a:pt x="590" y="307"/>
                  </a:lnTo>
                  <a:lnTo>
                    <a:pt x="994" y="843"/>
                  </a:lnTo>
                  <a:lnTo>
                    <a:pt x="1190" y="904"/>
                  </a:lnTo>
                  <a:lnTo>
                    <a:pt x="1077" y="991"/>
                  </a:lnTo>
                  <a:lnTo>
                    <a:pt x="1005" y="979"/>
                  </a:lnTo>
                  <a:lnTo>
                    <a:pt x="1040" y="1233"/>
                  </a:lnTo>
                  <a:lnTo>
                    <a:pt x="968" y="1284"/>
                  </a:lnTo>
                  <a:lnTo>
                    <a:pt x="1005" y="1210"/>
                  </a:lnTo>
                  <a:lnTo>
                    <a:pt x="943" y="942"/>
                  </a:lnTo>
                  <a:lnTo>
                    <a:pt x="541" y="369"/>
                  </a:lnTo>
                  <a:lnTo>
                    <a:pt x="0" y="5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651" name="Freeform 60"/>
            <p:cNvSpPr>
              <a:spLocks/>
            </p:cNvSpPr>
            <p:nvPr/>
          </p:nvSpPr>
          <p:spPr bwMode="auto">
            <a:xfrm>
              <a:off x="2589" y="3637"/>
              <a:ext cx="144" cy="125"/>
            </a:xfrm>
            <a:custGeom>
              <a:avLst/>
              <a:gdLst>
                <a:gd name="T0" fmla="*/ 0 w 1160"/>
                <a:gd name="T1" fmla="*/ 0 h 1015"/>
                <a:gd name="T2" fmla="*/ 0 w 1160"/>
                <a:gd name="T3" fmla="*/ 0 h 1015"/>
                <a:gd name="T4" fmla="*/ 0 w 1160"/>
                <a:gd name="T5" fmla="*/ 0 h 1015"/>
                <a:gd name="T6" fmla="*/ 0 w 1160"/>
                <a:gd name="T7" fmla="*/ 0 h 1015"/>
                <a:gd name="T8" fmla="*/ 0 w 1160"/>
                <a:gd name="T9" fmla="*/ 0 h 1015"/>
                <a:gd name="T10" fmla="*/ 0 w 1160"/>
                <a:gd name="T11" fmla="*/ 0 h 1015"/>
                <a:gd name="T12" fmla="*/ 0 w 1160"/>
                <a:gd name="T13" fmla="*/ 0 h 1015"/>
                <a:gd name="T14" fmla="*/ 0 w 1160"/>
                <a:gd name="T15" fmla="*/ 0 h 1015"/>
                <a:gd name="T16" fmla="*/ 0 w 1160"/>
                <a:gd name="T17" fmla="*/ 0 h 1015"/>
                <a:gd name="T18" fmla="*/ 0 w 1160"/>
                <a:gd name="T19" fmla="*/ 0 h 1015"/>
                <a:gd name="T20" fmla="*/ 0 w 1160"/>
                <a:gd name="T21" fmla="*/ 0 h 1015"/>
                <a:gd name="T22" fmla="*/ 0 w 1160"/>
                <a:gd name="T23" fmla="*/ 0 h 1015"/>
                <a:gd name="T24" fmla="*/ 0 w 1160"/>
                <a:gd name="T25" fmla="*/ 0 h 1015"/>
                <a:gd name="T26" fmla="*/ 0 w 1160"/>
                <a:gd name="T27" fmla="*/ 0 h 1015"/>
                <a:gd name="T28" fmla="*/ 0 w 1160"/>
                <a:gd name="T29" fmla="*/ 0 h 1015"/>
                <a:gd name="T30" fmla="*/ 0 w 1160"/>
                <a:gd name="T31" fmla="*/ 0 h 1015"/>
                <a:gd name="T32" fmla="*/ 0 w 1160"/>
                <a:gd name="T33" fmla="*/ 0 h 1015"/>
                <a:gd name="T34" fmla="*/ 0 w 1160"/>
                <a:gd name="T35" fmla="*/ 0 h 1015"/>
                <a:gd name="T36" fmla="*/ 0 w 1160"/>
                <a:gd name="T37" fmla="*/ 0 h 1015"/>
                <a:gd name="T38" fmla="*/ 0 w 1160"/>
                <a:gd name="T39" fmla="*/ 0 h 1015"/>
                <a:gd name="T40" fmla="*/ 0 w 1160"/>
                <a:gd name="T41" fmla="*/ 0 h 1015"/>
                <a:gd name="T42" fmla="*/ 0 w 1160"/>
                <a:gd name="T43" fmla="*/ 0 h 101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160"/>
                <a:gd name="T67" fmla="*/ 0 h 1015"/>
                <a:gd name="T68" fmla="*/ 1160 w 1160"/>
                <a:gd name="T69" fmla="*/ 1015 h 101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160" h="1015">
                  <a:moveTo>
                    <a:pt x="99" y="0"/>
                  </a:moveTo>
                  <a:lnTo>
                    <a:pt x="316" y="235"/>
                  </a:lnTo>
                  <a:lnTo>
                    <a:pt x="613" y="391"/>
                  </a:lnTo>
                  <a:lnTo>
                    <a:pt x="989" y="817"/>
                  </a:lnTo>
                  <a:lnTo>
                    <a:pt x="1160" y="916"/>
                  </a:lnTo>
                  <a:lnTo>
                    <a:pt x="978" y="868"/>
                  </a:lnTo>
                  <a:lnTo>
                    <a:pt x="720" y="916"/>
                  </a:lnTo>
                  <a:lnTo>
                    <a:pt x="525" y="916"/>
                  </a:lnTo>
                  <a:lnTo>
                    <a:pt x="342" y="999"/>
                  </a:lnTo>
                  <a:lnTo>
                    <a:pt x="233" y="1015"/>
                  </a:lnTo>
                  <a:lnTo>
                    <a:pt x="208" y="988"/>
                  </a:lnTo>
                  <a:lnTo>
                    <a:pt x="353" y="868"/>
                  </a:lnTo>
                  <a:lnTo>
                    <a:pt x="0" y="575"/>
                  </a:lnTo>
                  <a:lnTo>
                    <a:pt x="294" y="734"/>
                  </a:lnTo>
                  <a:lnTo>
                    <a:pt x="477" y="833"/>
                  </a:lnTo>
                  <a:lnTo>
                    <a:pt x="613" y="843"/>
                  </a:lnTo>
                  <a:lnTo>
                    <a:pt x="699" y="769"/>
                  </a:lnTo>
                  <a:lnTo>
                    <a:pt x="771" y="720"/>
                  </a:lnTo>
                  <a:lnTo>
                    <a:pt x="613" y="514"/>
                  </a:lnTo>
                  <a:lnTo>
                    <a:pt x="244" y="271"/>
                  </a:lnTo>
                  <a:lnTo>
                    <a:pt x="72" y="62"/>
                  </a:lnTo>
                  <a:lnTo>
                    <a:pt x="9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652" name="Freeform 61"/>
            <p:cNvSpPr>
              <a:spLocks/>
            </p:cNvSpPr>
            <p:nvPr/>
          </p:nvSpPr>
          <p:spPr bwMode="auto">
            <a:xfrm>
              <a:off x="2290" y="3686"/>
              <a:ext cx="107" cy="24"/>
            </a:xfrm>
            <a:custGeom>
              <a:avLst/>
              <a:gdLst>
                <a:gd name="T0" fmla="*/ 0 w 869"/>
                <a:gd name="T1" fmla="*/ 0 h 182"/>
                <a:gd name="T2" fmla="*/ 0 w 869"/>
                <a:gd name="T3" fmla="*/ 0 h 182"/>
                <a:gd name="T4" fmla="*/ 0 w 869"/>
                <a:gd name="T5" fmla="*/ 0 h 182"/>
                <a:gd name="T6" fmla="*/ 0 w 869"/>
                <a:gd name="T7" fmla="*/ 0 h 182"/>
                <a:gd name="T8" fmla="*/ 0 w 869"/>
                <a:gd name="T9" fmla="*/ 0 h 182"/>
                <a:gd name="T10" fmla="*/ 0 w 869"/>
                <a:gd name="T11" fmla="*/ 0 h 182"/>
                <a:gd name="T12" fmla="*/ 0 w 869"/>
                <a:gd name="T13" fmla="*/ 0 h 182"/>
                <a:gd name="T14" fmla="*/ 0 w 869"/>
                <a:gd name="T15" fmla="*/ 0 h 182"/>
                <a:gd name="T16" fmla="*/ 0 w 869"/>
                <a:gd name="T17" fmla="*/ 0 h 182"/>
                <a:gd name="T18" fmla="*/ 0 w 869"/>
                <a:gd name="T19" fmla="*/ 0 h 182"/>
                <a:gd name="T20" fmla="*/ 0 w 869"/>
                <a:gd name="T21" fmla="*/ 0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9"/>
                <a:gd name="T34" fmla="*/ 0 h 182"/>
                <a:gd name="T35" fmla="*/ 869 w 869"/>
                <a:gd name="T36" fmla="*/ 182 h 18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9" h="182">
                  <a:moveTo>
                    <a:pt x="134" y="0"/>
                  </a:moveTo>
                  <a:lnTo>
                    <a:pt x="268" y="85"/>
                  </a:lnTo>
                  <a:lnTo>
                    <a:pt x="415" y="133"/>
                  </a:lnTo>
                  <a:lnTo>
                    <a:pt x="586" y="133"/>
                  </a:lnTo>
                  <a:lnTo>
                    <a:pt x="733" y="74"/>
                  </a:lnTo>
                  <a:lnTo>
                    <a:pt x="869" y="85"/>
                  </a:lnTo>
                  <a:lnTo>
                    <a:pt x="671" y="170"/>
                  </a:lnTo>
                  <a:lnTo>
                    <a:pt x="487" y="182"/>
                  </a:lnTo>
                  <a:lnTo>
                    <a:pt x="293" y="147"/>
                  </a:lnTo>
                  <a:lnTo>
                    <a:pt x="0" y="13"/>
                  </a:lnTo>
                  <a:lnTo>
                    <a:pt x="1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653" name="Freeform 62"/>
            <p:cNvSpPr>
              <a:spLocks/>
            </p:cNvSpPr>
            <p:nvPr/>
          </p:nvSpPr>
          <p:spPr bwMode="auto">
            <a:xfrm>
              <a:off x="2749" y="3705"/>
              <a:ext cx="39" cy="45"/>
            </a:xfrm>
            <a:custGeom>
              <a:avLst/>
              <a:gdLst>
                <a:gd name="T0" fmla="*/ 0 w 318"/>
                <a:gd name="T1" fmla="*/ 0 h 353"/>
                <a:gd name="T2" fmla="*/ 0 w 318"/>
                <a:gd name="T3" fmla="*/ 0 h 353"/>
                <a:gd name="T4" fmla="*/ 0 w 318"/>
                <a:gd name="T5" fmla="*/ 0 h 353"/>
                <a:gd name="T6" fmla="*/ 0 w 318"/>
                <a:gd name="T7" fmla="*/ 0 h 353"/>
                <a:gd name="T8" fmla="*/ 0 w 318"/>
                <a:gd name="T9" fmla="*/ 0 h 353"/>
                <a:gd name="T10" fmla="*/ 0 w 318"/>
                <a:gd name="T11" fmla="*/ 0 h 353"/>
                <a:gd name="T12" fmla="*/ 0 w 318"/>
                <a:gd name="T13" fmla="*/ 0 h 353"/>
                <a:gd name="T14" fmla="*/ 0 w 318"/>
                <a:gd name="T15" fmla="*/ 0 h 353"/>
                <a:gd name="T16" fmla="*/ 0 w 318"/>
                <a:gd name="T17" fmla="*/ 0 h 3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8"/>
                <a:gd name="T28" fmla="*/ 0 h 353"/>
                <a:gd name="T29" fmla="*/ 318 w 318"/>
                <a:gd name="T30" fmla="*/ 353 h 3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8" h="353">
                  <a:moveTo>
                    <a:pt x="193" y="0"/>
                  </a:moveTo>
                  <a:lnTo>
                    <a:pt x="318" y="353"/>
                  </a:lnTo>
                  <a:lnTo>
                    <a:pt x="83" y="157"/>
                  </a:lnTo>
                  <a:lnTo>
                    <a:pt x="0" y="48"/>
                  </a:lnTo>
                  <a:lnTo>
                    <a:pt x="72" y="58"/>
                  </a:lnTo>
                  <a:lnTo>
                    <a:pt x="133" y="157"/>
                  </a:lnTo>
                  <a:lnTo>
                    <a:pt x="270" y="291"/>
                  </a:lnTo>
                  <a:lnTo>
                    <a:pt x="147" y="35"/>
                  </a:lnTo>
                  <a:lnTo>
                    <a:pt x="19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654" name="Freeform 63"/>
            <p:cNvSpPr>
              <a:spLocks/>
            </p:cNvSpPr>
            <p:nvPr/>
          </p:nvSpPr>
          <p:spPr bwMode="auto">
            <a:xfrm>
              <a:off x="2529" y="3703"/>
              <a:ext cx="836" cy="215"/>
            </a:xfrm>
            <a:custGeom>
              <a:avLst/>
              <a:gdLst>
                <a:gd name="T0" fmla="*/ 0 w 6692"/>
                <a:gd name="T1" fmla="*/ 0 h 1720"/>
                <a:gd name="T2" fmla="*/ 0 w 6692"/>
                <a:gd name="T3" fmla="*/ 0 h 1720"/>
                <a:gd name="T4" fmla="*/ 0 w 6692"/>
                <a:gd name="T5" fmla="*/ 0 h 1720"/>
                <a:gd name="T6" fmla="*/ 0 w 6692"/>
                <a:gd name="T7" fmla="*/ 0 h 1720"/>
                <a:gd name="T8" fmla="*/ 0 w 6692"/>
                <a:gd name="T9" fmla="*/ 0 h 1720"/>
                <a:gd name="T10" fmla="*/ 0 60000 65536"/>
                <a:gd name="T11" fmla="*/ 0 60000 65536"/>
                <a:gd name="T12" fmla="*/ 0 60000 65536"/>
                <a:gd name="T13" fmla="*/ 0 60000 65536"/>
                <a:gd name="T14" fmla="*/ 0 60000 65536"/>
                <a:gd name="T15" fmla="*/ 0 w 6692"/>
                <a:gd name="T16" fmla="*/ 0 h 1720"/>
                <a:gd name="T17" fmla="*/ 6692 w 6692"/>
                <a:gd name="T18" fmla="*/ 1720 h 1720"/>
              </a:gdLst>
              <a:ahLst/>
              <a:cxnLst>
                <a:cxn ang="T10">
                  <a:pos x="T0" y="T1"/>
                </a:cxn>
                <a:cxn ang="T11">
                  <a:pos x="T2" y="T3"/>
                </a:cxn>
                <a:cxn ang="T12">
                  <a:pos x="T4" y="T5"/>
                </a:cxn>
                <a:cxn ang="T13">
                  <a:pos x="T6" y="T7"/>
                </a:cxn>
                <a:cxn ang="T14">
                  <a:pos x="T8" y="T9"/>
                </a:cxn>
              </a:cxnLst>
              <a:rect l="T15" t="T16" r="T17" b="T18"/>
              <a:pathLst>
                <a:path w="6692" h="1720">
                  <a:moveTo>
                    <a:pt x="1985" y="202"/>
                  </a:moveTo>
                  <a:lnTo>
                    <a:pt x="3910" y="0"/>
                  </a:lnTo>
                  <a:lnTo>
                    <a:pt x="6692" y="1085"/>
                  </a:lnTo>
                  <a:lnTo>
                    <a:pt x="2319" y="1720"/>
                  </a:lnTo>
                  <a:lnTo>
                    <a:pt x="0" y="44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655" name="Line 64"/>
            <p:cNvSpPr>
              <a:spLocks noChangeShapeType="1"/>
            </p:cNvSpPr>
            <p:nvPr/>
          </p:nvSpPr>
          <p:spPr bwMode="auto">
            <a:xfrm>
              <a:off x="2073" y="3670"/>
              <a:ext cx="100" cy="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656" name="Line 65"/>
            <p:cNvSpPr>
              <a:spLocks noChangeShapeType="1"/>
            </p:cNvSpPr>
            <p:nvPr/>
          </p:nvSpPr>
          <p:spPr bwMode="auto">
            <a:xfrm>
              <a:off x="2770" y="3670"/>
              <a:ext cx="634" cy="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657" name="Line 66"/>
            <p:cNvSpPr>
              <a:spLocks noChangeShapeType="1"/>
            </p:cNvSpPr>
            <p:nvPr/>
          </p:nvSpPr>
          <p:spPr bwMode="auto">
            <a:xfrm>
              <a:off x="3687" y="3670"/>
              <a:ext cx="288" cy="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658" name="Freeform 67"/>
            <p:cNvSpPr>
              <a:spLocks/>
            </p:cNvSpPr>
            <p:nvPr/>
          </p:nvSpPr>
          <p:spPr bwMode="auto">
            <a:xfrm>
              <a:off x="3061" y="2956"/>
              <a:ext cx="65" cy="66"/>
            </a:xfrm>
            <a:custGeom>
              <a:avLst/>
              <a:gdLst>
                <a:gd name="T0" fmla="*/ 0 w 530"/>
                <a:gd name="T1" fmla="*/ 0 h 530"/>
                <a:gd name="T2" fmla="*/ 0 w 530"/>
                <a:gd name="T3" fmla="*/ 0 h 530"/>
                <a:gd name="T4" fmla="*/ 0 w 530"/>
                <a:gd name="T5" fmla="*/ 0 h 530"/>
                <a:gd name="T6" fmla="*/ 0 w 530"/>
                <a:gd name="T7" fmla="*/ 0 h 530"/>
                <a:gd name="T8" fmla="*/ 0 w 530"/>
                <a:gd name="T9" fmla="*/ 0 h 530"/>
                <a:gd name="T10" fmla="*/ 0 w 530"/>
                <a:gd name="T11" fmla="*/ 0 h 530"/>
                <a:gd name="T12" fmla="*/ 0 w 530"/>
                <a:gd name="T13" fmla="*/ 0 h 530"/>
                <a:gd name="T14" fmla="*/ 0 w 530"/>
                <a:gd name="T15" fmla="*/ 0 h 530"/>
                <a:gd name="T16" fmla="*/ 0 w 530"/>
                <a:gd name="T17" fmla="*/ 0 h 530"/>
                <a:gd name="T18" fmla="*/ 0 w 530"/>
                <a:gd name="T19" fmla="*/ 0 h 5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0"/>
                <a:gd name="T31" fmla="*/ 0 h 530"/>
                <a:gd name="T32" fmla="*/ 530 w 530"/>
                <a:gd name="T33" fmla="*/ 530 h 5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0" h="530">
                  <a:moveTo>
                    <a:pt x="152" y="530"/>
                  </a:moveTo>
                  <a:lnTo>
                    <a:pt x="442" y="366"/>
                  </a:lnTo>
                  <a:lnTo>
                    <a:pt x="530" y="265"/>
                  </a:lnTo>
                  <a:lnTo>
                    <a:pt x="341" y="0"/>
                  </a:lnTo>
                  <a:lnTo>
                    <a:pt x="214" y="65"/>
                  </a:lnTo>
                  <a:lnTo>
                    <a:pt x="251" y="265"/>
                  </a:lnTo>
                  <a:lnTo>
                    <a:pt x="200" y="315"/>
                  </a:lnTo>
                  <a:lnTo>
                    <a:pt x="0" y="328"/>
                  </a:lnTo>
                  <a:lnTo>
                    <a:pt x="0" y="517"/>
                  </a:lnTo>
                  <a:lnTo>
                    <a:pt x="152" y="5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grpSp>
      <p:grpSp>
        <p:nvGrpSpPr>
          <p:cNvPr id="3" name="Group 68"/>
          <p:cNvGrpSpPr>
            <a:grpSpLocks/>
          </p:cNvGrpSpPr>
          <p:nvPr/>
        </p:nvGrpSpPr>
        <p:grpSpPr bwMode="auto">
          <a:xfrm>
            <a:off x="2052638" y="2781372"/>
            <a:ext cx="1152525" cy="1008063"/>
            <a:chOff x="2073" y="2417"/>
            <a:chExt cx="1902" cy="1501"/>
          </a:xfrm>
        </p:grpSpPr>
        <p:sp>
          <p:nvSpPr>
            <p:cNvPr id="78533" name="Freeform 69"/>
            <p:cNvSpPr>
              <a:spLocks/>
            </p:cNvSpPr>
            <p:nvPr/>
          </p:nvSpPr>
          <p:spPr bwMode="auto">
            <a:xfrm>
              <a:off x="2537" y="3703"/>
              <a:ext cx="828" cy="215"/>
            </a:xfrm>
            <a:custGeom>
              <a:avLst/>
              <a:gdLst>
                <a:gd name="T0" fmla="*/ 0 w 6619"/>
                <a:gd name="T1" fmla="*/ 0 h 1728"/>
                <a:gd name="T2" fmla="*/ 0 w 6619"/>
                <a:gd name="T3" fmla="*/ 0 h 1728"/>
                <a:gd name="T4" fmla="*/ 0 w 6619"/>
                <a:gd name="T5" fmla="*/ 0 h 1728"/>
                <a:gd name="T6" fmla="*/ 0 w 6619"/>
                <a:gd name="T7" fmla="*/ 0 h 1728"/>
                <a:gd name="T8" fmla="*/ 0 w 6619"/>
                <a:gd name="T9" fmla="*/ 0 h 1728"/>
                <a:gd name="T10" fmla="*/ 0 60000 65536"/>
                <a:gd name="T11" fmla="*/ 0 60000 65536"/>
                <a:gd name="T12" fmla="*/ 0 60000 65536"/>
                <a:gd name="T13" fmla="*/ 0 60000 65536"/>
                <a:gd name="T14" fmla="*/ 0 60000 65536"/>
                <a:gd name="T15" fmla="*/ 0 w 6619"/>
                <a:gd name="T16" fmla="*/ 0 h 1728"/>
                <a:gd name="T17" fmla="*/ 6619 w 6619"/>
                <a:gd name="T18" fmla="*/ 1728 h 1728"/>
              </a:gdLst>
              <a:ahLst/>
              <a:cxnLst>
                <a:cxn ang="T10">
                  <a:pos x="T0" y="T1"/>
                </a:cxn>
                <a:cxn ang="T11">
                  <a:pos x="T2" y="T3"/>
                </a:cxn>
                <a:cxn ang="T12">
                  <a:pos x="T4" y="T5"/>
                </a:cxn>
                <a:cxn ang="T13">
                  <a:pos x="T6" y="T7"/>
                </a:cxn>
                <a:cxn ang="T14">
                  <a:pos x="T8" y="T9"/>
                </a:cxn>
              </a:cxnLst>
              <a:rect l="T15" t="T16" r="T17" b="T18"/>
              <a:pathLst>
                <a:path w="6619" h="1728">
                  <a:moveTo>
                    <a:pt x="6619" y="1083"/>
                  </a:moveTo>
                  <a:lnTo>
                    <a:pt x="2248" y="1728"/>
                  </a:lnTo>
                  <a:lnTo>
                    <a:pt x="0" y="463"/>
                  </a:lnTo>
                  <a:lnTo>
                    <a:pt x="3828" y="0"/>
                  </a:lnTo>
                  <a:lnTo>
                    <a:pt x="6619" y="108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34" name="Freeform 70"/>
            <p:cNvSpPr>
              <a:spLocks/>
            </p:cNvSpPr>
            <p:nvPr/>
          </p:nvSpPr>
          <p:spPr bwMode="auto">
            <a:xfrm>
              <a:off x="2754" y="3708"/>
              <a:ext cx="29" cy="35"/>
            </a:xfrm>
            <a:custGeom>
              <a:avLst/>
              <a:gdLst>
                <a:gd name="T0" fmla="*/ 0 w 227"/>
                <a:gd name="T1" fmla="*/ 0 h 293"/>
                <a:gd name="T2" fmla="*/ 0 w 227"/>
                <a:gd name="T3" fmla="*/ 0 h 293"/>
                <a:gd name="T4" fmla="*/ 0 w 227"/>
                <a:gd name="T5" fmla="*/ 0 h 293"/>
                <a:gd name="T6" fmla="*/ 0 w 227"/>
                <a:gd name="T7" fmla="*/ 0 h 293"/>
                <a:gd name="T8" fmla="*/ 0 w 227"/>
                <a:gd name="T9" fmla="*/ 0 h 293"/>
                <a:gd name="T10" fmla="*/ 0 60000 65536"/>
                <a:gd name="T11" fmla="*/ 0 60000 65536"/>
                <a:gd name="T12" fmla="*/ 0 60000 65536"/>
                <a:gd name="T13" fmla="*/ 0 60000 65536"/>
                <a:gd name="T14" fmla="*/ 0 60000 65536"/>
                <a:gd name="T15" fmla="*/ 0 w 227"/>
                <a:gd name="T16" fmla="*/ 0 h 293"/>
                <a:gd name="T17" fmla="*/ 227 w 227"/>
                <a:gd name="T18" fmla="*/ 293 h 293"/>
              </a:gdLst>
              <a:ahLst/>
              <a:cxnLst>
                <a:cxn ang="T10">
                  <a:pos x="T0" y="T1"/>
                </a:cxn>
                <a:cxn ang="T11">
                  <a:pos x="T2" y="T3"/>
                </a:cxn>
                <a:cxn ang="T12">
                  <a:pos x="T4" y="T5"/>
                </a:cxn>
                <a:cxn ang="T13">
                  <a:pos x="T6" y="T7"/>
                </a:cxn>
                <a:cxn ang="T14">
                  <a:pos x="T8" y="T9"/>
                </a:cxn>
              </a:cxnLst>
              <a:rect l="T15" t="T16" r="T17" b="T18"/>
              <a:pathLst>
                <a:path w="227" h="293">
                  <a:moveTo>
                    <a:pt x="108" y="0"/>
                  </a:moveTo>
                  <a:lnTo>
                    <a:pt x="227" y="293"/>
                  </a:lnTo>
                  <a:lnTo>
                    <a:pt x="53" y="133"/>
                  </a:lnTo>
                  <a:lnTo>
                    <a:pt x="0" y="65"/>
                  </a:lnTo>
                  <a:lnTo>
                    <a:pt x="108" y="0"/>
                  </a:lnTo>
                  <a:close/>
                </a:path>
              </a:pathLst>
            </a:custGeom>
            <a:solidFill>
              <a:srgbClr val="5151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35" name="Freeform 71"/>
            <p:cNvSpPr>
              <a:spLocks/>
            </p:cNvSpPr>
            <p:nvPr/>
          </p:nvSpPr>
          <p:spPr bwMode="auto">
            <a:xfrm>
              <a:off x="2083" y="2878"/>
              <a:ext cx="1606" cy="830"/>
            </a:xfrm>
            <a:custGeom>
              <a:avLst/>
              <a:gdLst>
                <a:gd name="T0" fmla="*/ 0 w 12853"/>
                <a:gd name="T1" fmla="*/ 0 h 6633"/>
                <a:gd name="T2" fmla="*/ 0 w 12853"/>
                <a:gd name="T3" fmla="*/ 0 h 6633"/>
                <a:gd name="T4" fmla="*/ 0 w 12853"/>
                <a:gd name="T5" fmla="*/ 0 h 6633"/>
                <a:gd name="T6" fmla="*/ 0 w 12853"/>
                <a:gd name="T7" fmla="*/ 0 h 6633"/>
                <a:gd name="T8" fmla="*/ 0 w 12853"/>
                <a:gd name="T9" fmla="*/ 0 h 6633"/>
                <a:gd name="T10" fmla="*/ 0 w 12853"/>
                <a:gd name="T11" fmla="*/ 0 h 6633"/>
                <a:gd name="T12" fmla="*/ 0 w 12853"/>
                <a:gd name="T13" fmla="*/ 0 h 6633"/>
                <a:gd name="T14" fmla="*/ 0 w 12853"/>
                <a:gd name="T15" fmla="*/ 0 h 6633"/>
                <a:gd name="T16" fmla="*/ 0 w 12853"/>
                <a:gd name="T17" fmla="*/ 0 h 6633"/>
                <a:gd name="T18" fmla="*/ 0 w 12853"/>
                <a:gd name="T19" fmla="*/ 0 h 6633"/>
                <a:gd name="T20" fmla="*/ 0 w 12853"/>
                <a:gd name="T21" fmla="*/ 0 h 6633"/>
                <a:gd name="T22" fmla="*/ 0 w 12853"/>
                <a:gd name="T23" fmla="*/ 0 h 6633"/>
                <a:gd name="T24" fmla="*/ 0 w 12853"/>
                <a:gd name="T25" fmla="*/ 0 h 6633"/>
                <a:gd name="T26" fmla="*/ 0 w 12853"/>
                <a:gd name="T27" fmla="*/ 0 h 6633"/>
                <a:gd name="T28" fmla="*/ 0 w 12853"/>
                <a:gd name="T29" fmla="*/ 0 h 6633"/>
                <a:gd name="T30" fmla="*/ 0 w 12853"/>
                <a:gd name="T31" fmla="*/ 0 h 6633"/>
                <a:gd name="T32" fmla="*/ 0 w 12853"/>
                <a:gd name="T33" fmla="*/ 0 h 6633"/>
                <a:gd name="T34" fmla="*/ 0 w 12853"/>
                <a:gd name="T35" fmla="*/ 0 h 6633"/>
                <a:gd name="T36" fmla="*/ 0 w 12853"/>
                <a:gd name="T37" fmla="*/ 0 h 6633"/>
                <a:gd name="T38" fmla="*/ 0 w 12853"/>
                <a:gd name="T39" fmla="*/ 0 h 6633"/>
                <a:gd name="T40" fmla="*/ 0 w 12853"/>
                <a:gd name="T41" fmla="*/ 0 h 6633"/>
                <a:gd name="T42" fmla="*/ 0 w 12853"/>
                <a:gd name="T43" fmla="*/ 0 h 6633"/>
                <a:gd name="T44" fmla="*/ 0 w 12853"/>
                <a:gd name="T45" fmla="*/ 0 h 6633"/>
                <a:gd name="T46" fmla="*/ 0 w 12853"/>
                <a:gd name="T47" fmla="*/ 0 h 6633"/>
                <a:gd name="T48" fmla="*/ 0 w 12853"/>
                <a:gd name="T49" fmla="*/ 0 h 6633"/>
                <a:gd name="T50" fmla="*/ 0 w 12853"/>
                <a:gd name="T51" fmla="*/ 0 h 6633"/>
                <a:gd name="T52" fmla="*/ 0 w 12853"/>
                <a:gd name="T53" fmla="*/ 0 h 6633"/>
                <a:gd name="T54" fmla="*/ 0 w 12853"/>
                <a:gd name="T55" fmla="*/ 0 h 6633"/>
                <a:gd name="T56" fmla="*/ 0 w 12853"/>
                <a:gd name="T57" fmla="*/ 0 h 6633"/>
                <a:gd name="T58" fmla="*/ 0 w 12853"/>
                <a:gd name="T59" fmla="*/ 0 h 6633"/>
                <a:gd name="T60" fmla="*/ 0 w 12853"/>
                <a:gd name="T61" fmla="*/ 0 h 6633"/>
                <a:gd name="T62" fmla="*/ 0 w 12853"/>
                <a:gd name="T63" fmla="*/ 0 h 6633"/>
                <a:gd name="T64" fmla="*/ 0 w 12853"/>
                <a:gd name="T65" fmla="*/ 0 h 6633"/>
                <a:gd name="T66" fmla="*/ 0 w 12853"/>
                <a:gd name="T67" fmla="*/ 0 h 6633"/>
                <a:gd name="T68" fmla="*/ 0 w 12853"/>
                <a:gd name="T69" fmla="*/ 0 h 6633"/>
                <a:gd name="T70" fmla="*/ 0 w 12853"/>
                <a:gd name="T71" fmla="*/ 0 h 6633"/>
                <a:gd name="T72" fmla="*/ 0 w 12853"/>
                <a:gd name="T73" fmla="*/ 0 h 6633"/>
                <a:gd name="T74" fmla="*/ 0 w 12853"/>
                <a:gd name="T75" fmla="*/ 0 h 6633"/>
                <a:gd name="T76" fmla="*/ 0 w 12853"/>
                <a:gd name="T77" fmla="*/ 0 h 6633"/>
                <a:gd name="T78" fmla="*/ 0 w 12853"/>
                <a:gd name="T79" fmla="*/ 0 h 6633"/>
                <a:gd name="T80" fmla="*/ 0 w 12853"/>
                <a:gd name="T81" fmla="*/ 0 h 6633"/>
                <a:gd name="T82" fmla="*/ 0 w 12853"/>
                <a:gd name="T83" fmla="*/ 0 h 6633"/>
                <a:gd name="T84" fmla="*/ 0 w 12853"/>
                <a:gd name="T85" fmla="*/ 0 h 6633"/>
                <a:gd name="T86" fmla="*/ 0 w 12853"/>
                <a:gd name="T87" fmla="*/ 0 h 66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853"/>
                <a:gd name="T133" fmla="*/ 0 h 6633"/>
                <a:gd name="T134" fmla="*/ 12853 w 12853"/>
                <a:gd name="T135" fmla="*/ 6633 h 66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853" h="6633">
                  <a:moveTo>
                    <a:pt x="929" y="6532"/>
                  </a:moveTo>
                  <a:lnTo>
                    <a:pt x="1058" y="6454"/>
                  </a:lnTo>
                  <a:lnTo>
                    <a:pt x="1136" y="6297"/>
                  </a:lnTo>
                  <a:lnTo>
                    <a:pt x="2353" y="5963"/>
                  </a:lnTo>
                  <a:lnTo>
                    <a:pt x="2688" y="5138"/>
                  </a:lnTo>
                  <a:lnTo>
                    <a:pt x="4214" y="4078"/>
                  </a:lnTo>
                  <a:lnTo>
                    <a:pt x="4809" y="5164"/>
                  </a:lnTo>
                  <a:lnTo>
                    <a:pt x="5535" y="6324"/>
                  </a:lnTo>
                  <a:lnTo>
                    <a:pt x="11248" y="6324"/>
                  </a:lnTo>
                  <a:lnTo>
                    <a:pt x="12233" y="6633"/>
                  </a:lnTo>
                  <a:lnTo>
                    <a:pt x="12543" y="6532"/>
                  </a:lnTo>
                  <a:lnTo>
                    <a:pt x="12853" y="5396"/>
                  </a:lnTo>
                  <a:lnTo>
                    <a:pt x="12648" y="4546"/>
                  </a:lnTo>
                  <a:lnTo>
                    <a:pt x="12233" y="3847"/>
                  </a:lnTo>
                  <a:lnTo>
                    <a:pt x="12106" y="3486"/>
                  </a:lnTo>
                  <a:lnTo>
                    <a:pt x="11845" y="2762"/>
                  </a:lnTo>
                  <a:lnTo>
                    <a:pt x="11820" y="2376"/>
                  </a:lnTo>
                  <a:lnTo>
                    <a:pt x="11820" y="1420"/>
                  </a:lnTo>
                  <a:lnTo>
                    <a:pt x="11767" y="1265"/>
                  </a:lnTo>
                  <a:lnTo>
                    <a:pt x="11510" y="1111"/>
                  </a:lnTo>
                  <a:lnTo>
                    <a:pt x="10939" y="904"/>
                  </a:lnTo>
                  <a:lnTo>
                    <a:pt x="10473" y="772"/>
                  </a:lnTo>
                  <a:lnTo>
                    <a:pt x="9673" y="438"/>
                  </a:lnTo>
                  <a:lnTo>
                    <a:pt x="9102" y="0"/>
                  </a:lnTo>
                  <a:lnTo>
                    <a:pt x="6907" y="26"/>
                  </a:lnTo>
                  <a:lnTo>
                    <a:pt x="6155" y="386"/>
                  </a:lnTo>
                  <a:lnTo>
                    <a:pt x="5689" y="465"/>
                  </a:lnTo>
                  <a:lnTo>
                    <a:pt x="5120" y="438"/>
                  </a:lnTo>
                  <a:lnTo>
                    <a:pt x="4836" y="412"/>
                  </a:lnTo>
                  <a:lnTo>
                    <a:pt x="4240" y="542"/>
                  </a:lnTo>
                  <a:lnTo>
                    <a:pt x="3903" y="1032"/>
                  </a:lnTo>
                  <a:lnTo>
                    <a:pt x="3827" y="1392"/>
                  </a:lnTo>
                  <a:lnTo>
                    <a:pt x="3569" y="1470"/>
                  </a:lnTo>
                  <a:lnTo>
                    <a:pt x="2559" y="2683"/>
                  </a:lnTo>
                  <a:lnTo>
                    <a:pt x="2353" y="2862"/>
                  </a:lnTo>
                  <a:lnTo>
                    <a:pt x="1990" y="3408"/>
                  </a:lnTo>
                  <a:lnTo>
                    <a:pt x="1085" y="4130"/>
                  </a:lnTo>
                  <a:lnTo>
                    <a:pt x="853" y="4365"/>
                  </a:lnTo>
                  <a:lnTo>
                    <a:pt x="569" y="4466"/>
                  </a:lnTo>
                  <a:lnTo>
                    <a:pt x="154" y="4852"/>
                  </a:lnTo>
                  <a:lnTo>
                    <a:pt x="0" y="5290"/>
                  </a:lnTo>
                  <a:lnTo>
                    <a:pt x="53" y="5728"/>
                  </a:lnTo>
                  <a:lnTo>
                    <a:pt x="540" y="6144"/>
                  </a:lnTo>
                  <a:lnTo>
                    <a:pt x="929" y="6532"/>
                  </a:lnTo>
                  <a:close/>
                </a:path>
              </a:pathLst>
            </a:custGeom>
            <a:solidFill>
              <a:srgbClr val="5151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36" name="Freeform 72"/>
            <p:cNvSpPr>
              <a:spLocks/>
            </p:cNvSpPr>
            <p:nvPr/>
          </p:nvSpPr>
          <p:spPr bwMode="auto">
            <a:xfrm>
              <a:off x="3312" y="3091"/>
              <a:ext cx="97" cy="194"/>
            </a:xfrm>
            <a:custGeom>
              <a:avLst/>
              <a:gdLst>
                <a:gd name="T0" fmla="*/ 0 w 782"/>
                <a:gd name="T1" fmla="*/ 0 h 1558"/>
                <a:gd name="T2" fmla="*/ 0 w 782"/>
                <a:gd name="T3" fmla="*/ 0 h 1558"/>
                <a:gd name="T4" fmla="*/ 0 w 782"/>
                <a:gd name="T5" fmla="*/ 0 h 1558"/>
                <a:gd name="T6" fmla="*/ 0 w 782"/>
                <a:gd name="T7" fmla="*/ 0 h 1558"/>
                <a:gd name="T8" fmla="*/ 0 w 782"/>
                <a:gd name="T9" fmla="*/ 0 h 1558"/>
                <a:gd name="T10" fmla="*/ 0 w 782"/>
                <a:gd name="T11" fmla="*/ 0 h 1558"/>
                <a:gd name="T12" fmla="*/ 0 w 782"/>
                <a:gd name="T13" fmla="*/ 0 h 1558"/>
                <a:gd name="T14" fmla="*/ 0 w 782"/>
                <a:gd name="T15" fmla="*/ 0 h 1558"/>
                <a:gd name="T16" fmla="*/ 0 w 782"/>
                <a:gd name="T17" fmla="*/ 0 h 1558"/>
                <a:gd name="T18" fmla="*/ 0 w 782"/>
                <a:gd name="T19" fmla="*/ 0 h 1558"/>
                <a:gd name="T20" fmla="*/ 0 w 782"/>
                <a:gd name="T21" fmla="*/ 0 h 1558"/>
                <a:gd name="T22" fmla="*/ 0 w 782"/>
                <a:gd name="T23" fmla="*/ 0 h 15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82"/>
                <a:gd name="T37" fmla="*/ 0 h 1558"/>
                <a:gd name="T38" fmla="*/ 782 w 782"/>
                <a:gd name="T39" fmla="*/ 1558 h 155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82" h="1558">
                  <a:moveTo>
                    <a:pt x="723" y="0"/>
                  </a:moveTo>
                  <a:lnTo>
                    <a:pt x="775" y="102"/>
                  </a:lnTo>
                  <a:lnTo>
                    <a:pt x="782" y="287"/>
                  </a:lnTo>
                  <a:lnTo>
                    <a:pt x="750" y="533"/>
                  </a:lnTo>
                  <a:lnTo>
                    <a:pt x="697" y="674"/>
                  </a:lnTo>
                  <a:lnTo>
                    <a:pt x="628" y="871"/>
                  </a:lnTo>
                  <a:lnTo>
                    <a:pt x="543" y="1047"/>
                  </a:lnTo>
                  <a:lnTo>
                    <a:pt x="453" y="1205"/>
                  </a:lnTo>
                  <a:lnTo>
                    <a:pt x="136" y="1558"/>
                  </a:lnTo>
                  <a:lnTo>
                    <a:pt x="0" y="968"/>
                  </a:lnTo>
                  <a:lnTo>
                    <a:pt x="664" y="0"/>
                  </a:lnTo>
                  <a:lnTo>
                    <a:pt x="72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37" name="Freeform 73"/>
            <p:cNvSpPr>
              <a:spLocks/>
            </p:cNvSpPr>
            <p:nvPr/>
          </p:nvSpPr>
          <p:spPr bwMode="auto">
            <a:xfrm>
              <a:off x="2267" y="3554"/>
              <a:ext cx="212" cy="142"/>
            </a:xfrm>
            <a:custGeom>
              <a:avLst/>
              <a:gdLst>
                <a:gd name="T0" fmla="*/ 0 w 1688"/>
                <a:gd name="T1" fmla="*/ 0 h 1124"/>
                <a:gd name="T2" fmla="*/ 0 w 1688"/>
                <a:gd name="T3" fmla="*/ 0 h 1124"/>
                <a:gd name="T4" fmla="*/ 0 w 1688"/>
                <a:gd name="T5" fmla="*/ 0 h 1124"/>
                <a:gd name="T6" fmla="*/ 0 w 1688"/>
                <a:gd name="T7" fmla="*/ 0 h 1124"/>
                <a:gd name="T8" fmla="*/ 0 w 1688"/>
                <a:gd name="T9" fmla="*/ 0 h 1124"/>
                <a:gd name="T10" fmla="*/ 0 w 1688"/>
                <a:gd name="T11" fmla="*/ 0 h 1124"/>
                <a:gd name="T12" fmla="*/ 0 w 1688"/>
                <a:gd name="T13" fmla="*/ 0 h 1124"/>
                <a:gd name="T14" fmla="*/ 0 w 1688"/>
                <a:gd name="T15" fmla="*/ 0 h 1124"/>
                <a:gd name="T16" fmla="*/ 0 w 1688"/>
                <a:gd name="T17" fmla="*/ 0 h 1124"/>
                <a:gd name="T18" fmla="*/ 0 w 1688"/>
                <a:gd name="T19" fmla="*/ 0 h 1124"/>
                <a:gd name="T20" fmla="*/ 0 w 1688"/>
                <a:gd name="T21" fmla="*/ 0 h 11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88"/>
                <a:gd name="T34" fmla="*/ 0 h 1124"/>
                <a:gd name="T35" fmla="*/ 1688 w 1688"/>
                <a:gd name="T36" fmla="*/ 1124 h 11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88" h="1124">
                  <a:moveTo>
                    <a:pt x="120" y="483"/>
                  </a:moveTo>
                  <a:lnTo>
                    <a:pt x="321" y="283"/>
                  </a:lnTo>
                  <a:lnTo>
                    <a:pt x="806" y="40"/>
                  </a:lnTo>
                  <a:lnTo>
                    <a:pt x="1127" y="0"/>
                  </a:lnTo>
                  <a:lnTo>
                    <a:pt x="1364" y="40"/>
                  </a:lnTo>
                  <a:lnTo>
                    <a:pt x="1571" y="161"/>
                  </a:lnTo>
                  <a:lnTo>
                    <a:pt x="1688" y="321"/>
                  </a:lnTo>
                  <a:lnTo>
                    <a:pt x="844" y="1124"/>
                  </a:lnTo>
                  <a:lnTo>
                    <a:pt x="362" y="1085"/>
                  </a:lnTo>
                  <a:lnTo>
                    <a:pt x="0" y="845"/>
                  </a:lnTo>
                  <a:lnTo>
                    <a:pt x="120" y="48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38" name="Freeform 74"/>
            <p:cNvSpPr>
              <a:spLocks/>
            </p:cNvSpPr>
            <p:nvPr/>
          </p:nvSpPr>
          <p:spPr bwMode="auto">
            <a:xfrm>
              <a:off x="3257" y="3164"/>
              <a:ext cx="110" cy="123"/>
            </a:xfrm>
            <a:custGeom>
              <a:avLst/>
              <a:gdLst>
                <a:gd name="T0" fmla="*/ 0 w 884"/>
                <a:gd name="T1" fmla="*/ 0 h 1000"/>
                <a:gd name="T2" fmla="*/ 0 w 884"/>
                <a:gd name="T3" fmla="*/ 0 h 1000"/>
                <a:gd name="T4" fmla="*/ 0 w 884"/>
                <a:gd name="T5" fmla="*/ 0 h 1000"/>
                <a:gd name="T6" fmla="*/ 0 w 884"/>
                <a:gd name="T7" fmla="*/ 0 h 1000"/>
                <a:gd name="T8" fmla="*/ 0 w 884"/>
                <a:gd name="T9" fmla="*/ 0 h 1000"/>
                <a:gd name="T10" fmla="*/ 0 w 884"/>
                <a:gd name="T11" fmla="*/ 0 h 1000"/>
                <a:gd name="T12" fmla="*/ 0 w 884"/>
                <a:gd name="T13" fmla="*/ 0 h 1000"/>
                <a:gd name="T14" fmla="*/ 0 w 884"/>
                <a:gd name="T15" fmla="*/ 0 h 1000"/>
                <a:gd name="T16" fmla="*/ 0 60000 65536"/>
                <a:gd name="T17" fmla="*/ 0 60000 65536"/>
                <a:gd name="T18" fmla="*/ 0 60000 65536"/>
                <a:gd name="T19" fmla="*/ 0 60000 65536"/>
                <a:gd name="T20" fmla="*/ 0 60000 65536"/>
                <a:gd name="T21" fmla="*/ 0 60000 65536"/>
                <a:gd name="T22" fmla="*/ 0 60000 65536"/>
                <a:gd name="T23" fmla="*/ 0 60000 65536"/>
                <a:gd name="T24" fmla="*/ 0 w 884"/>
                <a:gd name="T25" fmla="*/ 0 h 1000"/>
                <a:gd name="T26" fmla="*/ 884 w 884"/>
                <a:gd name="T27" fmla="*/ 1000 h 10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84" h="1000">
                  <a:moveTo>
                    <a:pt x="683" y="279"/>
                  </a:moveTo>
                  <a:lnTo>
                    <a:pt x="884" y="599"/>
                  </a:lnTo>
                  <a:lnTo>
                    <a:pt x="561" y="1000"/>
                  </a:lnTo>
                  <a:lnTo>
                    <a:pt x="400" y="920"/>
                  </a:lnTo>
                  <a:lnTo>
                    <a:pt x="282" y="599"/>
                  </a:lnTo>
                  <a:lnTo>
                    <a:pt x="0" y="442"/>
                  </a:lnTo>
                  <a:lnTo>
                    <a:pt x="198" y="0"/>
                  </a:lnTo>
                  <a:lnTo>
                    <a:pt x="683" y="279"/>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39" name="Freeform 75"/>
            <p:cNvSpPr>
              <a:spLocks/>
            </p:cNvSpPr>
            <p:nvPr/>
          </p:nvSpPr>
          <p:spPr bwMode="auto">
            <a:xfrm>
              <a:off x="2246" y="3594"/>
              <a:ext cx="147" cy="116"/>
            </a:xfrm>
            <a:custGeom>
              <a:avLst/>
              <a:gdLst>
                <a:gd name="T0" fmla="*/ 0 w 1167"/>
                <a:gd name="T1" fmla="*/ 0 h 925"/>
                <a:gd name="T2" fmla="*/ 0 w 1167"/>
                <a:gd name="T3" fmla="*/ 0 h 925"/>
                <a:gd name="T4" fmla="*/ 0 w 1167"/>
                <a:gd name="T5" fmla="*/ 0 h 925"/>
                <a:gd name="T6" fmla="*/ 0 w 1167"/>
                <a:gd name="T7" fmla="*/ 0 h 925"/>
                <a:gd name="T8" fmla="*/ 0 w 1167"/>
                <a:gd name="T9" fmla="*/ 0 h 925"/>
                <a:gd name="T10" fmla="*/ 0 w 1167"/>
                <a:gd name="T11" fmla="*/ 0 h 925"/>
                <a:gd name="T12" fmla="*/ 0 w 1167"/>
                <a:gd name="T13" fmla="*/ 0 h 925"/>
                <a:gd name="T14" fmla="*/ 0 w 1167"/>
                <a:gd name="T15" fmla="*/ 0 h 925"/>
                <a:gd name="T16" fmla="*/ 0 w 1167"/>
                <a:gd name="T17" fmla="*/ 0 h 9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7"/>
                <a:gd name="T28" fmla="*/ 0 h 925"/>
                <a:gd name="T29" fmla="*/ 1167 w 1167"/>
                <a:gd name="T30" fmla="*/ 925 h 9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7" h="925">
                  <a:moveTo>
                    <a:pt x="482" y="0"/>
                  </a:moveTo>
                  <a:lnTo>
                    <a:pt x="1167" y="162"/>
                  </a:lnTo>
                  <a:lnTo>
                    <a:pt x="1005" y="885"/>
                  </a:lnTo>
                  <a:lnTo>
                    <a:pt x="765" y="925"/>
                  </a:lnTo>
                  <a:lnTo>
                    <a:pt x="482" y="844"/>
                  </a:lnTo>
                  <a:lnTo>
                    <a:pt x="323" y="722"/>
                  </a:lnTo>
                  <a:lnTo>
                    <a:pt x="0" y="563"/>
                  </a:lnTo>
                  <a:lnTo>
                    <a:pt x="281" y="123"/>
                  </a:lnTo>
                  <a:lnTo>
                    <a:pt x="482" y="0"/>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40" name="Freeform 76"/>
            <p:cNvSpPr>
              <a:spLocks/>
            </p:cNvSpPr>
            <p:nvPr/>
          </p:nvSpPr>
          <p:spPr bwMode="auto">
            <a:xfrm>
              <a:off x="2927" y="2876"/>
              <a:ext cx="267" cy="600"/>
            </a:xfrm>
            <a:custGeom>
              <a:avLst/>
              <a:gdLst>
                <a:gd name="T0" fmla="*/ 0 w 2123"/>
                <a:gd name="T1" fmla="*/ 0 h 4812"/>
                <a:gd name="T2" fmla="*/ 0 w 2123"/>
                <a:gd name="T3" fmla="*/ 0 h 4812"/>
                <a:gd name="T4" fmla="*/ 0 w 2123"/>
                <a:gd name="T5" fmla="*/ 0 h 4812"/>
                <a:gd name="T6" fmla="*/ 0 w 2123"/>
                <a:gd name="T7" fmla="*/ 0 h 4812"/>
                <a:gd name="T8" fmla="*/ 0 w 2123"/>
                <a:gd name="T9" fmla="*/ 0 h 4812"/>
                <a:gd name="T10" fmla="*/ 0 w 2123"/>
                <a:gd name="T11" fmla="*/ 0 h 4812"/>
                <a:gd name="T12" fmla="*/ 0 w 2123"/>
                <a:gd name="T13" fmla="*/ 0 h 4812"/>
                <a:gd name="T14" fmla="*/ 0 w 2123"/>
                <a:gd name="T15" fmla="*/ 0 h 4812"/>
                <a:gd name="T16" fmla="*/ 0 w 2123"/>
                <a:gd name="T17" fmla="*/ 0 h 4812"/>
                <a:gd name="T18" fmla="*/ 0 w 2123"/>
                <a:gd name="T19" fmla="*/ 0 h 4812"/>
                <a:gd name="T20" fmla="*/ 0 w 2123"/>
                <a:gd name="T21" fmla="*/ 0 h 4812"/>
                <a:gd name="T22" fmla="*/ 0 w 2123"/>
                <a:gd name="T23" fmla="*/ 0 h 4812"/>
                <a:gd name="T24" fmla="*/ 0 w 2123"/>
                <a:gd name="T25" fmla="*/ 0 h 4812"/>
                <a:gd name="T26" fmla="*/ 0 w 2123"/>
                <a:gd name="T27" fmla="*/ 0 h 4812"/>
                <a:gd name="T28" fmla="*/ 0 w 2123"/>
                <a:gd name="T29" fmla="*/ 0 h 48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23"/>
                <a:gd name="T46" fmla="*/ 0 h 4812"/>
                <a:gd name="T47" fmla="*/ 2123 w 2123"/>
                <a:gd name="T48" fmla="*/ 4812 h 481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23" h="4812">
                  <a:moveTo>
                    <a:pt x="265" y="0"/>
                  </a:moveTo>
                  <a:lnTo>
                    <a:pt x="101" y="77"/>
                  </a:lnTo>
                  <a:lnTo>
                    <a:pt x="0" y="391"/>
                  </a:lnTo>
                  <a:lnTo>
                    <a:pt x="16" y="808"/>
                  </a:lnTo>
                  <a:lnTo>
                    <a:pt x="127" y="1414"/>
                  </a:lnTo>
                  <a:lnTo>
                    <a:pt x="279" y="2484"/>
                  </a:lnTo>
                  <a:lnTo>
                    <a:pt x="364" y="3253"/>
                  </a:lnTo>
                  <a:lnTo>
                    <a:pt x="431" y="4059"/>
                  </a:lnTo>
                  <a:lnTo>
                    <a:pt x="556" y="4812"/>
                  </a:lnTo>
                  <a:lnTo>
                    <a:pt x="960" y="4271"/>
                  </a:lnTo>
                  <a:lnTo>
                    <a:pt x="1476" y="3644"/>
                  </a:lnTo>
                  <a:lnTo>
                    <a:pt x="1679" y="3176"/>
                  </a:lnTo>
                  <a:lnTo>
                    <a:pt x="2123" y="1564"/>
                  </a:lnTo>
                  <a:lnTo>
                    <a:pt x="1630" y="833"/>
                  </a:lnTo>
                  <a:lnTo>
                    <a:pt x="26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41" name="Freeform 77"/>
            <p:cNvSpPr>
              <a:spLocks/>
            </p:cNvSpPr>
            <p:nvPr/>
          </p:nvSpPr>
          <p:spPr bwMode="auto">
            <a:xfrm>
              <a:off x="2985" y="3024"/>
              <a:ext cx="134" cy="440"/>
            </a:xfrm>
            <a:custGeom>
              <a:avLst/>
              <a:gdLst>
                <a:gd name="T0" fmla="*/ 0 w 1074"/>
                <a:gd name="T1" fmla="*/ 0 h 3516"/>
                <a:gd name="T2" fmla="*/ 0 w 1074"/>
                <a:gd name="T3" fmla="*/ 0 h 3516"/>
                <a:gd name="T4" fmla="*/ 0 w 1074"/>
                <a:gd name="T5" fmla="*/ 0 h 3516"/>
                <a:gd name="T6" fmla="*/ 0 w 1074"/>
                <a:gd name="T7" fmla="*/ 0 h 3516"/>
                <a:gd name="T8" fmla="*/ 0 w 1074"/>
                <a:gd name="T9" fmla="*/ 0 h 3516"/>
                <a:gd name="T10" fmla="*/ 0 w 1074"/>
                <a:gd name="T11" fmla="*/ 0 h 3516"/>
                <a:gd name="T12" fmla="*/ 0 w 1074"/>
                <a:gd name="T13" fmla="*/ 0 h 3516"/>
                <a:gd name="T14" fmla="*/ 0 w 1074"/>
                <a:gd name="T15" fmla="*/ 0 h 3516"/>
                <a:gd name="T16" fmla="*/ 0 w 1074"/>
                <a:gd name="T17" fmla="*/ 0 h 3516"/>
                <a:gd name="T18" fmla="*/ 0 w 1074"/>
                <a:gd name="T19" fmla="*/ 0 h 3516"/>
                <a:gd name="T20" fmla="*/ 0 w 1074"/>
                <a:gd name="T21" fmla="*/ 0 h 3516"/>
                <a:gd name="T22" fmla="*/ 0 w 1074"/>
                <a:gd name="T23" fmla="*/ 0 h 3516"/>
                <a:gd name="T24" fmla="*/ 0 w 1074"/>
                <a:gd name="T25" fmla="*/ 0 h 3516"/>
                <a:gd name="T26" fmla="*/ 0 w 1074"/>
                <a:gd name="T27" fmla="*/ 0 h 3516"/>
                <a:gd name="T28" fmla="*/ 0 w 1074"/>
                <a:gd name="T29" fmla="*/ 0 h 3516"/>
                <a:gd name="T30" fmla="*/ 0 w 1074"/>
                <a:gd name="T31" fmla="*/ 0 h 3516"/>
                <a:gd name="T32" fmla="*/ 0 w 1074"/>
                <a:gd name="T33" fmla="*/ 0 h 3516"/>
                <a:gd name="T34" fmla="*/ 0 w 1074"/>
                <a:gd name="T35" fmla="*/ 0 h 3516"/>
                <a:gd name="T36" fmla="*/ 0 w 1074"/>
                <a:gd name="T37" fmla="*/ 0 h 3516"/>
                <a:gd name="T38" fmla="*/ 0 w 1074"/>
                <a:gd name="T39" fmla="*/ 0 h 3516"/>
                <a:gd name="T40" fmla="*/ 0 w 1074"/>
                <a:gd name="T41" fmla="*/ 0 h 3516"/>
                <a:gd name="T42" fmla="*/ 0 w 1074"/>
                <a:gd name="T43" fmla="*/ 0 h 3516"/>
                <a:gd name="T44" fmla="*/ 0 w 1074"/>
                <a:gd name="T45" fmla="*/ 0 h 351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74"/>
                <a:gd name="T70" fmla="*/ 0 h 3516"/>
                <a:gd name="T71" fmla="*/ 1074 w 1074"/>
                <a:gd name="T72" fmla="*/ 3516 h 351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74" h="3516">
                  <a:moveTo>
                    <a:pt x="645" y="13"/>
                  </a:moveTo>
                  <a:lnTo>
                    <a:pt x="355" y="266"/>
                  </a:lnTo>
                  <a:lnTo>
                    <a:pt x="392" y="431"/>
                  </a:lnTo>
                  <a:lnTo>
                    <a:pt x="629" y="832"/>
                  </a:lnTo>
                  <a:lnTo>
                    <a:pt x="645" y="982"/>
                  </a:lnTo>
                  <a:lnTo>
                    <a:pt x="579" y="1274"/>
                  </a:lnTo>
                  <a:lnTo>
                    <a:pt x="417" y="1830"/>
                  </a:lnTo>
                  <a:lnTo>
                    <a:pt x="0" y="3178"/>
                  </a:lnTo>
                  <a:lnTo>
                    <a:pt x="366" y="3516"/>
                  </a:lnTo>
                  <a:lnTo>
                    <a:pt x="405" y="3505"/>
                  </a:lnTo>
                  <a:lnTo>
                    <a:pt x="645" y="3215"/>
                  </a:lnTo>
                  <a:lnTo>
                    <a:pt x="795" y="2963"/>
                  </a:lnTo>
                  <a:lnTo>
                    <a:pt x="1049" y="2420"/>
                  </a:lnTo>
                  <a:lnTo>
                    <a:pt x="1074" y="2117"/>
                  </a:lnTo>
                  <a:lnTo>
                    <a:pt x="1060" y="1816"/>
                  </a:lnTo>
                  <a:lnTo>
                    <a:pt x="1033" y="1311"/>
                  </a:lnTo>
                  <a:lnTo>
                    <a:pt x="984" y="1021"/>
                  </a:lnTo>
                  <a:lnTo>
                    <a:pt x="908" y="858"/>
                  </a:lnTo>
                  <a:lnTo>
                    <a:pt x="933" y="542"/>
                  </a:lnTo>
                  <a:lnTo>
                    <a:pt x="1023" y="252"/>
                  </a:lnTo>
                  <a:lnTo>
                    <a:pt x="959" y="127"/>
                  </a:lnTo>
                  <a:lnTo>
                    <a:pt x="783" y="0"/>
                  </a:lnTo>
                  <a:lnTo>
                    <a:pt x="645" y="13"/>
                  </a:lnTo>
                  <a:close/>
                </a:path>
              </a:pathLst>
            </a:custGeom>
            <a:solidFill>
              <a:srgbClr val="FFE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42" name="Freeform 78"/>
            <p:cNvSpPr>
              <a:spLocks/>
            </p:cNvSpPr>
            <p:nvPr/>
          </p:nvSpPr>
          <p:spPr bwMode="auto">
            <a:xfrm>
              <a:off x="3103" y="3008"/>
              <a:ext cx="89" cy="293"/>
            </a:xfrm>
            <a:custGeom>
              <a:avLst/>
              <a:gdLst>
                <a:gd name="T0" fmla="*/ 0 w 707"/>
                <a:gd name="T1" fmla="*/ 0 h 2355"/>
                <a:gd name="T2" fmla="*/ 0 w 707"/>
                <a:gd name="T3" fmla="*/ 0 h 2355"/>
                <a:gd name="T4" fmla="*/ 0 w 707"/>
                <a:gd name="T5" fmla="*/ 0 h 2355"/>
                <a:gd name="T6" fmla="*/ 0 w 707"/>
                <a:gd name="T7" fmla="*/ 0 h 2355"/>
                <a:gd name="T8" fmla="*/ 0 w 707"/>
                <a:gd name="T9" fmla="*/ 0 h 2355"/>
                <a:gd name="T10" fmla="*/ 0 w 707"/>
                <a:gd name="T11" fmla="*/ 0 h 2355"/>
                <a:gd name="T12" fmla="*/ 0 w 707"/>
                <a:gd name="T13" fmla="*/ 0 h 2355"/>
                <a:gd name="T14" fmla="*/ 0 w 707"/>
                <a:gd name="T15" fmla="*/ 0 h 2355"/>
                <a:gd name="T16" fmla="*/ 0 w 707"/>
                <a:gd name="T17" fmla="*/ 0 h 2355"/>
                <a:gd name="T18" fmla="*/ 0 w 707"/>
                <a:gd name="T19" fmla="*/ 0 h 2355"/>
                <a:gd name="T20" fmla="*/ 0 w 707"/>
                <a:gd name="T21" fmla="*/ 0 h 23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07"/>
                <a:gd name="T34" fmla="*/ 0 h 2355"/>
                <a:gd name="T35" fmla="*/ 707 w 707"/>
                <a:gd name="T36" fmla="*/ 2355 h 23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07" h="2355">
                  <a:moveTo>
                    <a:pt x="50" y="279"/>
                  </a:moveTo>
                  <a:lnTo>
                    <a:pt x="288" y="0"/>
                  </a:lnTo>
                  <a:lnTo>
                    <a:pt x="707" y="505"/>
                  </a:lnTo>
                  <a:lnTo>
                    <a:pt x="453" y="1689"/>
                  </a:lnTo>
                  <a:lnTo>
                    <a:pt x="225" y="2355"/>
                  </a:lnTo>
                  <a:lnTo>
                    <a:pt x="365" y="1601"/>
                  </a:lnTo>
                  <a:lnTo>
                    <a:pt x="378" y="1247"/>
                  </a:lnTo>
                  <a:lnTo>
                    <a:pt x="264" y="1021"/>
                  </a:lnTo>
                  <a:lnTo>
                    <a:pt x="0" y="720"/>
                  </a:lnTo>
                  <a:lnTo>
                    <a:pt x="75" y="454"/>
                  </a:lnTo>
                  <a:lnTo>
                    <a:pt x="50" y="279"/>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43" name="Freeform 79"/>
            <p:cNvSpPr>
              <a:spLocks/>
            </p:cNvSpPr>
            <p:nvPr/>
          </p:nvSpPr>
          <p:spPr bwMode="auto">
            <a:xfrm>
              <a:off x="2927" y="2878"/>
              <a:ext cx="139" cy="522"/>
            </a:xfrm>
            <a:custGeom>
              <a:avLst/>
              <a:gdLst>
                <a:gd name="T0" fmla="*/ 0 w 1112"/>
                <a:gd name="T1" fmla="*/ 0 h 4184"/>
                <a:gd name="T2" fmla="*/ 0 w 1112"/>
                <a:gd name="T3" fmla="*/ 0 h 4184"/>
                <a:gd name="T4" fmla="*/ 0 w 1112"/>
                <a:gd name="T5" fmla="*/ 0 h 4184"/>
                <a:gd name="T6" fmla="*/ 0 w 1112"/>
                <a:gd name="T7" fmla="*/ 0 h 4184"/>
                <a:gd name="T8" fmla="*/ 0 w 1112"/>
                <a:gd name="T9" fmla="*/ 0 h 4184"/>
                <a:gd name="T10" fmla="*/ 0 w 1112"/>
                <a:gd name="T11" fmla="*/ 0 h 4184"/>
                <a:gd name="T12" fmla="*/ 0 w 1112"/>
                <a:gd name="T13" fmla="*/ 0 h 4184"/>
                <a:gd name="T14" fmla="*/ 0 w 1112"/>
                <a:gd name="T15" fmla="*/ 0 h 4184"/>
                <a:gd name="T16" fmla="*/ 0 w 1112"/>
                <a:gd name="T17" fmla="*/ 0 h 4184"/>
                <a:gd name="T18" fmla="*/ 0 w 1112"/>
                <a:gd name="T19" fmla="*/ 0 h 4184"/>
                <a:gd name="T20" fmla="*/ 0 w 1112"/>
                <a:gd name="T21" fmla="*/ 0 h 4184"/>
                <a:gd name="T22" fmla="*/ 0 w 1112"/>
                <a:gd name="T23" fmla="*/ 0 h 4184"/>
                <a:gd name="T24" fmla="*/ 0 w 1112"/>
                <a:gd name="T25" fmla="*/ 0 h 4184"/>
                <a:gd name="T26" fmla="*/ 0 w 1112"/>
                <a:gd name="T27" fmla="*/ 0 h 4184"/>
                <a:gd name="T28" fmla="*/ 0 w 1112"/>
                <a:gd name="T29" fmla="*/ 0 h 4184"/>
                <a:gd name="T30" fmla="*/ 0 w 1112"/>
                <a:gd name="T31" fmla="*/ 0 h 4184"/>
                <a:gd name="T32" fmla="*/ 0 w 1112"/>
                <a:gd name="T33" fmla="*/ 0 h 4184"/>
                <a:gd name="T34" fmla="*/ 0 w 1112"/>
                <a:gd name="T35" fmla="*/ 0 h 4184"/>
                <a:gd name="T36" fmla="*/ 0 w 1112"/>
                <a:gd name="T37" fmla="*/ 0 h 4184"/>
                <a:gd name="T38" fmla="*/ 0 w 1112"/>
                <a:gd name="T39" fmla="*/ 0 h 4184"/>
                <a:gd name="T40" fmla="*/ 0 w 1112"/>
                <a:gd name="T41" fmla="*/ 0 h 4184"/>
                <a:gd name="T42" fmla="*/ 0 w 1112"/>
                <a:gd name="T43" fmla="*/ 0 h 4184"/>
                <a:gd name="T44" fmla="*/ 0 w 1112"/>
                <a:gd name="T45" fmla="*/ 0 h 4184"/>
                <a:gd name="T46" fmla="*/ 0 w 1112"/>
                <a:gd name="T47" fmla="*/ 0 h 4184"/>
                <a:gd name="T48" fmla="*/ 0 w 1112"/>
                <a:gd name="T49" fmla="*/ 0 h 4184"/>
                <a:gd name="T50" fmla="*/ 0 w 1112"/>
                <a:gd name="T51" fmla="*/ 0 h 4184"/>
                <a:gd name="T52" fmla="*/ 0 w 1112"/>
                <a:gd name="T53" fmla="*/ 0 h 4184"/>
                <a:gd name="T54" fmla="*/ 0 w 1112"/>
                <a:gd name="T55" fmla="*/ 0 h 418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112"/>
                <a:gd name="T85" fmla="*/ 0 h 4184"/>
                <a:gd name="T86" fmla="*/ 1112 w 1112"/>
                <a:gd name="T87" fmla="*/ 4184 h 418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112" h="4184">
                  <a:moveTo>
                    <a:pt x="152" y="0"/>
                  </a:moveTo>
                  <a:lnTo>
                    <a:pt x="127" y="364"/>
                  </a:lnTo>
                  <a:lnTo>
                    <a:pt x="279" y="818"/>
                  </a:lnTo>
                  <a:lnTo>
                    <a:pt x="848" y="1297"/>
                  </a:lnTo>
                  <a:lnTo>
                    <a:pt x="773" y="1511"/>
                  </a:lnTo>
                  <a:lnTo>
                    <a:pt x="1022" y="1827"/>
                  </a:lnTo>
                  <a:lnTo>
                    <a:pt x="1112" y="2079"/>
                  </a:lnTo>
                  <a:lnTo>
                    <a:pt x="1010" y="2544"/>
                  </a:lnTo>
                  <a:lnTo>
                    <a:pt x="644" y="3691"/>
                  </a:lnTo>
                  <a:lnTo>
                    <a:pt x="454" y="4184"/>
                  </a:lnTo>
                  <a:lnTo>
                    <a:pt x="394" y="3691"/>
                  </a:lnTo>
                  <a:lnTo>
                    <a:pt x="809" y="2558"/>
                  </a:lnTo>
                  <a:lnTo>
                    <a:pt x="897" y="2191"/>
                  </a:lnTo>
                  <a:lnTo>
                    <a:pt x="860" y="1938"/>
                  </a:lnTo>
                  <a:lnTo>
                    <a:pt x="745" y="1776"/>
                  </a:lnTo>
                  <a:lnTo>
                    <a:pt x="593" y="1979"/>
                  </a:lnTo>
                  <a:lnTo>
                    <a:pt x="505" y="2228"/>
                  </a:lnTo>
                  <a:lnTo>
                    <a:pt x="420" y="2117"/>
                  </a:lnTo>
                  <a:lnTo>
                    <a:pt x="353" y="2279"/>
                  </a:lnTo>
                  <a:lnTo>
                    <a:pt x="303" y="2885"/>
                  </a:lnTo>
                  <a:lnTo>
                    <a:pt x="265" y="2318"/>
                  </a:lnTo>
                  <a:lnTo>
                    <a:pt x="205" y="1912"/>
                  </a:lnTo>
                  <a:lnTo>
                    <a:pt x="90" y="1233"/>
                  </a:lnTo>
                  <a:lnTo>
                    <a:pt x="26" y="843"/>
                  </a:lnTo>
                  <a:lnTo>
                    <a:pt x="0" y="514"/>
                  </a:lnTo>
                  <a:lnTo>
                    <a:pt x="16" y="302"/>
                  </a:lnTo>
                  <a:lnTo>
                    <a:pt x="90" y="138"/>
                  </a:lnTo>
                  <a:lnTo>
                    <a:pt x="152" y="0"/>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44" name="Freeform 80"/>
            <p:cNvSpPr>
              <a:spLocks/>
            </p:cNvSpPr>
            <p:nvPr/>
          </p:nvSpPr>
          <p:spPr bwMode="auto">
            <a:xfrm>
              <a:off x="2359" y="3540"/>
              <a:ext cx="414" cy="225"/>
            </a:xfrm>
            <a:custGeom>
              <a:avLst/>
              <a:gdLst>
                <a:gd name="T0" fmla="*/ 0 w 3310"/>
                <a:gd name="T1" fmla="*/ 0 h 1788"/>
                <a:gd name="T2" fmla="*/ 0 w 3310"/>
                <a:gd name="T3" fmla="*/ 0 h 1788"/>
                <a:gd name="T4" fmla="*/ 0 w 3310"/>
                <a:gd name="T5" fmla="*/ 0 h 1788"/>
                <a:gd name="T6" fmla="*/ 0 w 3310"/>
                <a:gd name="T7" fmla="*/ 0 h 1788"/>
                <a:gd name="T8" fmla="*/ 0 w 3310"/>
                <a:gd name="T9" fmla="*/ 0 h 1788"/>
                <a:gd name="T10" fmla="*/ 0 w 3310"/>
                <a:gd name="T11" fmla="*/ 0 h 1788"/>
                <a:gd name="T12" fmla="*/ 0 w 3310"/>
                <a:gd name="T13" fmla="*/ 0 h 1788"/>
                <a:gd name="T14" fmla="*/ 0 w 3310"/>
                <a:gd name="T15" fmla="*/ 0 h 1788"/>
                <a:gd name="T16" fmla="*/ 0 w 3310"/>
                <a:gd name="T17" fmla="*/ 0 h 1788"/>
                <a:gd name="T18" fmla="*/ 0 w 3310"/>
                <a:gd name="T19" fmla="*/ 0 h 1788"/>
                <a:gd name="T20" fmla="*/ 0 w 3310"/>
                <a:gd name="T21" fmla="*/ 0 h 1788"/>
                <a:gd name="T22" fmla="*/ 0 w 3310"/>
                <a:gd name="T23" fmla="*/ 0 h 1788"/>
                <a:gd name="T24" fmla="*/ 0 w 3310"/>
                <a:gd name="T25" fmla="*/ 0 h 1788"/>
                <a:gd name="T26" fmla="*/ 0 w 3310"/>
                <a:gd name="T27" fmla="*/ 0 h 1788"/>
                <a:gd name="T28" fmla="*/ 0 w 3310"/>
                <a:gd name="T29" fmla="*/ 0 h 1788"/>
                <a:gd name="T30" fmla="*/ 0 w 3310"/>
                <a:gd name="T31" fmla="*/ 0 h 1788"/>
                <a:gd name="T32" fmla="*/ 0 w 3310"/>
                <a:gd name="T33" fmla="*/ 0 h 1788"/>
                <a:gd name="T34" fmla="*/ 0 w 3310"/>
                <a:gd name="T35" fmla="*/ 0 h 1788"/>
                <a:gd name="T36" fmla="*/ 0 w 3310"/>
                <a:gd name="T37" fmla="*/ 0 h 1788"/>
                <a:gd name="T38" fmla="*/ 0 w 3310"/>
                <a:gd name="T39" fmla="*/ 0 h 1788"/>
                <a:gd name="T40" fmla="*/ 0 w 3310"/>
                <a:gd name="T41" fmla="*/ 0 h 1788"/>
                <a:gd name="T42" fmla="*/ 0 w 3310"/>
                <a:gd name="T43" fmla="*/ 0 h 1788"/>
                <a:gd name="T44" fmla="*/ 0 w 3310"/>
                <a:gd name="T45" fmla="*/ 0 h 1788"/>
                <a:gd name="T46" fmla="*/ 0 w 3310"/>
                <a:gd name="T47" fmla="*/ 0 h 1788"/>
                <a:gd name="T48" fmla="*/ 0 w 3310"/>
                <a:gd name="T49" fmla="*/ 0 h 1788"/>
                <a:gd name="T50" fmla="*/ 0 w 3310"/>
                <a:gd name="T51" fmla="*/ 0 h 1788"/>
                <a:gd name="T52" fmla="*/ 0 w 3310"/>
                <a:gd name="T53" fmla="*/ 0 h 1788"/>
                <a:gd name="T54" fmla="*/ 0 w 3310"/>
                <a:gd name="T55" fmla="*/ 0 h 1788"/>
                <a:gd name="T56" fmla="*/ 0 w 3310"/>
                <a:gd name="T57" fmla="*/ 0 h 178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10"/>
                <a:gd name="T88" fmla="*/ 0 h 1788"/>
                <a:gd name="T89" fmla="*/ 3310 w 3310"/>
                <a:gd name="T90" fmla="*/ 1788 h 178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10" h="1788">
                  <a:moveTo>
                    <a:pt x="165" y="1245"/>
                  </a:moveTo>
                  <a:lnTo>
                    <a:pt x="0" y="1089"/>
                  </a:lnTo>
                  <a:lnTo>
                    <a:pt x="55" y="709"/>
                  </a:lnTo>
                  <a:lnTo>
                    <a:pt x="182" y="590"/>
                  </a:lnTo>
                  <a:lnTo>
                    <a:pt x="431" y="498"/>
                  </a:lnTo>
                  <a:lnTo>
                    <a:pt x="728" y="408"/>
                  </a:lnTo>
                  <a:lnTo>
                    <a:pt x="929" y="408"/>
                  </a:lnTo>
                  <a:lnTo>
                    <a:pt x="1344" y="419"/>
                  </a:lnTo>
                  <a:lnTo>
                    <a:pt x="1473" y="327"/>
                  </a:lnTo>
                  <a:lnTo>
                    <a:pt x="1563" y="309"/>
                  </a:lnTo>
                  <a:lnTo>
                    <a:pt x="1635" y="118"/>
                  </a:lnTo>
                  <a:lnTo>
                    <a:pt x="1916" y="0"/>
                  </a:lnTo>
                  <a:lnTo>
                    <a:pt x="2745" y="228"/>
                  </a:lnTo>
                  <a:lnTo>
                    <a:pt x="3299" y="1016"/>
                  </a:lnTo>
                  <a:lnTo>
                    <a:pt x="3310" y="1332"/>
                  </a:lnTo>
                  <a:lnTo>
                    <a:pt x="3188" y="1368"/>
                  </a:lnTo>
                  <a:lnTo>
                    <a:pt x="3061" y="1352"/>
                  </a:lnTo>
                  <a:lnTo>
                    <a:pt x="3135" y="1643"/>
                  </a:lnTo>
                  <a:lnTo>
                    <a:pt x="3061" y="1714"/>
                  </a:lnTo>
                  <a:lnTo>
                    <a:pt x="2817" y="1622"/>
                  </a:lnTo>
                  <a:lnTo>
                    <a:pt x="2397" y="1668"/>
                  </a:lnTo>
                  <a:lnTo>
                    <a:pt x="2263" y="1659"/>
                  </a:lnTo>
                  <a:lnTo>
                    <a:pt x="2081" y="1788"/>
                  </a:lnTo>
                  <a:lnTo>
                    <a:pt x="1745" y="1788"/>
                  </a:lnTo>
                  <a:lnTo>
                    <a:pt x="1452" y="1677"/>
                  </a:lnTo>
                  <a:lnTo>
                    <a:pt x="710" y="1324"/>
                  </a:lnTo>
                  <a:lnTo>
                    <a:pt x="431" y="1245"/>
                  </a:lnTo>
                  <a:lnTo>
                    <a:pt x="272" y="1253"/>
                  </a:lnTo>
                  <a:lnTo>
                    <a:pt x="165" y="1245"/>
                  </a:lnTo>
                  <a:close/>
                </a:path>
              </a:pathLst>
            </a:custGeom>
            <a:solidFill>
              <a:srgbClr val="FFCA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45" name="Freeform 81"/>
            <p:cNvSpPr>
              <a:spLocks/>
            </p:cNvSpPr>
            <p:nvPr/>
          </p:nvSpPr>
          <p:spPr bwMode="auto">
            <a:xfrm>
              <a:off x="2872" y="2478"/>
              <a:ext cx="521" cy="733"/>
            </a:xfrm>
            <a:custGeom>
              <a:avLst/>
              <a:gdLst>
                <a:gd name="T0" fmla="*/ 0 w 4184"/>
                <a:gd name="T1" fmla="*/ 0 h 5866"/>
                <a:gd name="T2" fmla="*/ 0 w 4184"/>
                <a:gd name="T3" fmla="*/ 0 h 5866"/>
                <a:gd name="T4" fmla="*/ 0 w 4184"/>
                <a:gd name="T5" fmla="*/ 0 h 5866"/>
                <a:gd name="T6" fmla="*/ 0 w 4184"/>
                <a:gd name="T7" fmla="*/ 0 h 5866"/>
                <a:gd name="T8" fmla="*/ 0 w 4184"/>
                <a:gd name="T9" fmla="*/ 0 h 5866"/>
                <a:gd name="T10" fmla="*/ 0 w 4184"/>
                <a:gd name="T11" fmla="*/ 0 h 5866"/>
                <a:gd name="T12" fmla="*/ 0 w 4184"/>
                <a:gd name="T13" fmla="*/ 0 h 5866"/>
                <a:gd name="T14" fmla="*/ 0 w 4184"/>
                <a:gd name="T15" fmla="*/ 0 h 5866"/>
                <a:gd name="T16" fmla="*/ 0 w 4184"/>
                <a:gd name="T17" fmla="*/ 0 h 5866"/>
                <a:gd name="T18" fmla="*/ 0 w 4184"/>
                <a:gd name="T19" fmla="*/ 0 h 5866"/>
                <a:gd name="T20" fmla="*/ 0 w 4184"/>
                <a:gd name="T21" fmla="*/ 0 h 5866"/>
                <a:gd name="T22" fmla="*/ 0 w 4184"/>
                <a:gd name="T23" fmla="*/ 0 h 5866"/>
                <a:gd name="T24" fmla="*/ 0 w 4184"/>
                <a:gd name="T25" fmla="*/ 0 h 5866"/>
                <a:gd name="T26" fmla="*/ 0 w 4184"/>
                <a:gd name="T27" fmla="*/ 0 h 5866"/>
                <a:gd name="T28" fmla="*/ 0 w 4184"/>
                <a:gd name="T29" fmla="*/ 0 h 5866"/>
                <a:gd name="T30" fmla="*/ 0 w 4184"/>
                <a:gd name="T31" fmla="*/ 0 h 5866"/>
                <a:gd name="T32" fmla="*/ 0 w 4184"/>
                <a:gd name="T33" fmla="*/ 0 h 5866"/>
                <a:gd name="T34" fmla="*/ 0 w 4184"/>
                <a:gd name="T35" fmla="*/ 0 h 5866"/>
                <a:gd name="T36" fmla="*/ 0 w 4184"/>
                <a:gd name="T37" fmla="*/ 0 h 5866"/>
                <a:gd name="T38" fmla="*/ 0 w 4184"/>
                <a:gd name="T39" fmla="*/ 0 h 5866"/>
                <a:gd name="T40" fmla="*/ 0 w 4184"/>
                <a:gd name="T41" fmla="*/ 0 h 5866"/>
                <a:gd name="T42" fmla="*/ 0 w 4184"/>
                <a:gd name="T43" fmla="*/ 0 h 5866"/>
                <a:gd name="T44" fmla="*/ 0 w 4184"/>
                <a:gd name="T45" fmla="*/ 0 h 5866"/>
                <a:gd name="T46" fmla="*/ 0 w 4184"/>
                <a:gd name="T47" fmla="*/ 0 h 5866"/>
                <a:gd name="T48" fmla="*/ 0 w 4184"/>
                <a:gd name="T49" fmla="*/ 0 h 5866"/>
                <a:gd name="T50" fmla="*/ 0 w 4184"/>
                <a:gd name="T51" fmla="*/ 0 h 5866"/>
                <a:gd name="T52" fmla="*/ 0 w 4184"/>
                <a:gd name="T53" fmla="*/ 0 h 5866"/>
                <a:gd name="T54" fmla="*/ 0 w 4184"/>
                <a:gd name="T55" fmla="*/ 0 h 5866"/>
                <a:gd name="T56" fmla="*/ 0 w 4184"/>
                <a:gd name="T57" fmla="*/ 0 h 5866"/>
                <a:gd name="T58" fmla="*/ 0 w 4184"/>
                <a:gd name="T59" fmla="*/ 0 h 5866"/>
                <a:gd name="T60" fmla="*/ 0 w 4184"/>
                <a:gd name="T61" fmla="*/ 0 h 5866"/>
                <a:gd name="T62" fmla="*/ 0 w 4184"/>
                <a:gd name="T63" fmla="*/ 0 h 5866"/>
                <a:gd name="T64" fmla="*/ 0 w 4184"/>
                <a:gd name="T65" fmla="*/ 0 h 5866"/>
                <a:gd name="T66" fmla="*/ 0 w 4184"/>
                <a:gd name="T67" fmla="*/ 0 h 5866"/>
                <a:gd name="T68" fmla="*/ 0 w 4184"/>
                <a:gd name="T69" fmla="*/ 0 h 5866"/>
                <a:gd name="T70" fmla="*/ 0 w 4184"/>
                <a:gd name="T71" fmla="*/ 0 h 5866"/>
                <a:gd name="T72" fmla="*/ 0 w 4184"/>
                <a:gd name="T73" fmla="*/ 0 h 5866"/>
                <a:gd name="T74" fmla="*/ 0 w 4184"/>
                <a:gd name="T75" fmla="*/ 0 h 5866"/>
                <a:gd name="T76" fmla="*/ 0 w 4184"/>
                <a:gd name="T77" fmla="*/ 0 h 5866"/>
                <a:gd name="T78" fmla="*/ 0 w 4184"/>
                <a:gd name="T79" fmla="*/ 0 h 5866"/>
                <a:gd name="T80" fmla="*/ 0 w 4184"/>
                <a:gd name="T81" fmla="*/ 0 h 5866"/>
                <a:gd name="T82" fmla="*/ 0 w 4184"/>
                <a:gd name="T83" fmla="*/ 0 h 586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184"/>
                <a:gd name="T127" fmla="*/ 0 h 5866"/>
                <a:gd name="T128" fmla="*/ 4184 w 4184"/>
                <a:gd name="T129" fmla="*/ 5866 h 586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184" h="5866">
                  <a:moveTo>
                    <a:pt x="107" y="1993"/>
                  </a:moveTo>
                  <a:lnTo>
                    <a:pt x="42" y="2104"/>
                  </a:lnTo>
                  <a:lnTo>
                    <a:pt x="0" y="2255"/>
                  </a:lnTo>
                  <a:lnTo>
                    <a:pt x="0" y="2352"/>
                  </a:lnTo>
                  <a:lnTo>
                    <a:pt x="12" y="2516"/>
                  </a:lnTo>
                  <a:lnTo>
                    <a:pt x="123" y="2698"/>
                  </a:lnTo>
                  <a:lnTo>
                    <a:pt x="235" y="2782"/>
                  </a:lnTo>
                  <a:lnTo>
                    <a:pt x="316" y="2809"/>
                  </a:lnTo>
                  <a:lnTo>
                    <a:pt x="480" y="2975"/>
                  </a:lnTo>
                  <a:lnTo>
                    <a:pt x="609" y="2988"/>
                  </a:lnTo>
                  <a:lnTo>
                    <a:pt x="690" y="2975"/>
                  </a:lnTo>
                  <a:lnTo>
                    <a:pt x="982" y="3597"/>
                  </a:lnTo>
                  <a:lnTo>
                    <a:pt x="1522" y="4122"/>
                  </a:lnTo>
                  <a:lnTo>
                    <a:pt x="1784" y="4152"/>
                  </a:lnTo>
                  <a:lnTo>
                    <a:pt x="1784" y="4053"/>
                  </a:lnTo>
                  <a:lnTo>
                    <a:pt x="1702" y="3915"/>
                  </a:lnTo>
                  <a:lnTo>
                    <a:pt x="1854" y="3804"/>
                  </a:lnTo>
                  <a:lnTo>
                    <a:pt x="2010" y="3944"/>
                  </a:lnTo>
                  <a:lnTo>
                    <a:pt x="2204" y="4288"/>
                  </a:lnTo>
                  <a:lnTo>
                    <a:pt x="2384" y="4539"/>
                  </a:lnTo>
                  <a:lnTo>
                    <a:pt x="2577" y="4703"/>
                  </a:lnTo>
                  <a:lnTo>
                    <a:pt x="2771" y="4813"/>
                  </a:lnTo>
                  <a:lnTo>
                    <a:pt x="2964" y="4912"/>
                  </a:lnTo>
                  <a:lnTo>
                    <a:pt x="3105" y="5103"/>
                  </a:lnTo>
                  <a:lnTo>
                    <a:pt x="3298" y="5424"/>
                  </a:lnTo>
                  <a:lnTo>
                    <a:pt x="3465" y="5866"/>
                  </a:lnTo>
                  <a:lnTo>
                    <a:pt x="3768" y="5742"/>
                  </a:lnTo>
                  <a:lnTo>
                    <a:pt x="3977" y="5492"/>
                  </a:lnTo>
                  <a:lnTo>
                    <a:pt x="4141" y="5218"/>
                  </a:lnTo>
                  <a:lnTo>
                    <a:pt x="4184" y="5103"/>
                  </a:lnTo>
                  <a:lnTo>
                    <a:pt x="3781" y="4429"/>
                  </a:lnTo>
                  <a:lnTo>
                    <a:pt x="3145" y="3375"/>
                  </a:lnTo>
                  <a:lnTo>
                    <a:pt x="3241" y="2975"/>
                  </a:lnTo>
                  <a:lnTo>
                    <a:pt x="3298" y="2477"/>
                  </a:lnTo>
                  <a:lnTo>
                    <a:pt x="3272" y="1979"/>
                  </a:lnTo>
                  <a:lnTo>
                    <a:pt x="3226" y="1495"/>
                  </a:lnTo>
                  <a:lnTo>
                    <a:pt x="3131" y="984"/>
                  </a:lnTo>
                  <a:lnTo>
                    <a:pt x="2757" y="208"/>
                  </a:lnTo>
                  <a:lnTo>
                    <a:pt x="2342" y="0"/>
                  </a:lnTo>
                  <a:lnTo>
                    <a:pt x="760" y="235"/>
                  </a:lnTo>
                  <a:lnTo>
                    <a:pt x="360" y="678"/>
                  </a:lnTo>
                  <a:lnTo>
                    <a:pt x="107" y="1993"/>
                  </a:lnTo>
                  <a:close/>
                </a:path>
              </a:pathLst>
            </a:custGeom>
            <a:solidFill>
              <a:srgbClr val="FFCA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46" name="Freeform 82"/>
            <p:cNvSpPr>
              <a:spLocks/>
            </p:cNvSpPr>
            <p:nvPr/>
          </p:nvSpPr>
          <p:spPr bwMode="auto">
            <a:xfrm>
              <a:off x="3202" y="2660"/>
              <a:ext cx="47" cy="24"/>
            </a:xfrm>
            <a:custGeom>
              <a:avLst/>
              <a:gdLst>
                <a:gd name="T0" fmla="*/ 0 w 374"/>
                <a:gd name="T1" fmla="*/ 0 h 193"/>
                <a:gd name="T2" fmla="*/ 0 w 374"/>
                <a:gd name="T3" fmla="*/ 0 h 193"/>
                <a:gd name="T4" fmla="*/ 0 w 374"/>
                <a:gd name="T5" fmla="*/ 0 h 193"/>
                <a:gd name="T6" fmla="*/ 0 w 374"/>
                <a:gd name="T7" fmla="*/ 0 h 193"/>
                <a:gd name="T8" fmla="*/ 0 w 374"/>
                <a:gd name="T9" fmla="*/ 0 h 193"/>
                <a:gd name="T10" fmla="*/ 0 w 374"/>
                <a:gd name="T11" fmla="*/ 0 h 193"/>
                <a:gd name="T12" fmla="*/ 0 w 374"/>
                <a:gd name="T13" fmla="*/ 0 h 193"/>
                <a:gd name="T14" fmla="*/ 0 w 374"/>
                <a:gd name="T15" fmla="*/ 0 h 193"/>
                <a:gd name="T16" fmla="*/ 0 60000 65536"/>
                <a:gd name="T17" fmla="*/ 0 60000 65536"/>
                <a:gd name="T18" fmla="*/ 0 60000 65536"/>
                <a:gd name="T19" fmla="*/ 0 60000 65536"/>
                <a:gd name="T20" fmla="*/ 0 60000 65536"/>
                <a:gd name="T21" fmla="*/ 0 60000 65536"/>
                <a:gd name="T22" fmla="*/ 0 60000 65536"/>
                <a:gd name="T23" fmla="*/ 0 60000 65536"/>
                <a:gd name="T24" fmla="*/ 0 w 374"/>
                <a:gd name="T25" fmla="*/ 0 h 193"/>
                <a:gd name="T26" fmla="*/ 374 w 374"/>
                <a:gd name="T27" fmla="*/ 193 h 19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74" h="193">
                  <a:moveTo>
                    <a:pt x="0" y="193"/>
                  </a:moveTo>
                  <a:lnTo>
                    <a:pt x="125" y="164"/>
                  </a:lnTo>
                  <a:lnTo>
                    <a:pt x="374" y="150"/>
                  </a:lnTo>
                  <a:lnTo>
                    <a:pt x="361" y="55"/>
                  </a:lnTo>
                  <a:lnTo>
                    <a:pt x="321" y="0"/>
                  </a:lnTo>
                  <a:lnTo>
                    <a:pt x="168" y="12"/>
                  </a:lnTo>
                  <a:lnTo>
                    <a:pt x="58" y="67"/>
                  </a:lnTo>
                  <a:lnTo>
                    <a:pt x="0" y="19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47" name="Freeform 83"/>
            <p:cNvSpPr>
              <a:spLocks/>
            </p:cNvSpPr>
            <p:nvPr/>
          </p:nvSpPr>
          <p:spPr bwMode="auto">
            <a:xfrm>
              <a:off x="3048" y="2679"/>
              <a:ext cx="63" cy="31"/>
            </a:xfrm>
            <a:custGeom>
              <a:avLst/>
              <a:gdLst>
                <a:gd name="T0" fmla="*/ 0 w 514"/>
                <a:gd name="T1" fmla="*/ 0 h 249"/>
                <a:gd name="T2" fmla="*/ 0 w 514"/>
                <a:gd name="T3" fmla="*/ 0 h 249"/>
                <a:gd name="T4" fmla="*/ 0 w 514"/>
                <a:gd name="T5" fmla="*/ 0 h 249"/>
                <a:gd name="T6" fmla="*/ 0 w 514"/>
                <a:gd name="T7" fmla="*/ 0 h 249"/>
                <a:gd name="T8" fmla="*/ 0 w 514"/>
                <a:gd name="T9" fmla="*/ 0 h 249"/>
                <a:gd name="T10" fmla="*/ 0 w 514"/>
                <a:gd name="T11" fmla="*/ 0 h 249"/>
                <a:gd name="T12" fmla="*/ 0 w 514"/>
                <a:gd name="T13" fmla="*/ 0 h 249"/>
                <a:gd name="T14" fmla="*/ 0 w 514"/>
                <a:gd name="T15" fmla="*/ 0 h 249"/>
                <a:gd name="T16" fmla="*/ 0 w 514"/>
                <a:gd name="T17" fmla="*/ 0 h 2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4"/>
                <a:gd name="T28" fmla="*/ 0 h 249"/>
                <a:gd name="T29" fmla="*/ 514 w 514"/>
                <a:gd name="T30" fmla="*/ 249 h 2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4" h="249">
                  <a:moveTo>
                    <a:pt x="14" y="249"/>
                  </a:moveTo>
                  <a:lnTo>
                    <a:pt x="180" y="249"/>
                  </a:lnTo>
                  <a:lnTo>
                    <a:pt x="514" y="111"/>
                  </a:lnTo>
                  <a:lnTo>
                    <a:pt x="500" y="43"/>
                  </a:lnTo>
                  <a:lnTo>
                    <a:pt x="346" y="0"/>
                  </a:lnTo>
                  <a:lnTo>
                    <a:pt x="210" y="58"/>
                  </a:lnTo>
                  <a:lnTo>
                    <a:pt x="56" y="140"/>
                  </a:lnTo>
                  <a:lnTo>
                    <a:pt x="0" y="194"/>
                  </a:lnTo>
                  <a:lnTo>
                    <a:pt x="14" y="2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48" name="Freeform 84"/>
            <p:cNvSpPr>
              <a:spLocks/>
            </p:cNvSpPr>
            <p:nvPr/>
          </p:nvSpPr>
          <p:spPr bwMode="auto">
            <a:xfrm>
              <a:off x="3294" y="3076"/>
              <a:ext cx="84" cy="78"/>
            </a:xfrm>
            <a:custGeom>
              <a:avLst/>
              <a:gdLst>
                <a:gd name="T0" fmla="*/ 0 w 654"/>
                <a:gd name="T1" fmla="*/ 0 h 621"/>
                <a:gd name="T2" fmla="*/ 0 w 654"/>
                <a:gd name="T3" fmla="*/ 0 h 621"/>
                <a:gd name="T4" fmla="*/ 0 w 654"/>
                <a:gd name="T5" fmla="*/ 0 h 621"/>
                <a:gd name="T6" fmla="*/ 0 w 654"/>
                <a:gd name="T7" fmla="*/ 0 h 621"/>
                <a:gd name="T8" fmla="*/ 0 w 654"/>
                <a:gd name="T9" fmla="*/ 0 h 621"/>
                <a:gd name="T10" fmla="*/ 0 w 654"/>
                <a:gd name="T11" fmla="*/ 0 h 621"/>
                <a:gd name="T12" fmla="*/ 0 w 654"/>
                <a:gd name="T13" fmla="*/ 0 h 621"/>
                <a:gd name="T14" fmla="*/ 0 w 654"/>
                <a:gd name="T15" fmla="*/ 0 h 621"/>
                <a:gd name="T16" fmla="*/ 0 w 654"/>
                <a:gd name="T17" fmla="*/ 0 h 621"/>
                <a:gd name="T18" fmla="*/ 0 w 654"/>
                <a:gd name="T19" fmla="*/ 0 h 621"/>
                <a:gd name="T20" fmla="*/ 0 w 654"/>
                <a:gd name="T21" fmla="*/ 0 h 621"/>
                <a:gd name="T22" fmla="*/ 0 w 654"/>
                <a:gd name="T23" fmla="*/ 0 h 6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54"/>
                <a:gd name="T37" fmla="*/ 0 h 621"/>
                <a:gd name="T38" fmla="*/ 654 w 654"/>
                <a:gd name="T39" fmla="*/ 621 h 62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54" h="621">
                  <a:moveTo>
                    <a:pt x="0" y="415"/>
                  </a:moveTo>
                  <a:lnTo>
                    <a:pt x="140" y="334"/>
                  </a:lnTo>
                  <a:lnTo>
                    <a:pt x="275" y="226"/>
                  </a:lnTo>
                  <a:lnTo>
                    <a:pt x="334" y="173"/>
                  </a:lnTo>
                  <a:lnTo>
                    <a:pt x="389" y="127"/>
                  </a:lnTo>
                  <a:lnTo>
                    <a:pt x="391" y="63"/>
                  </a:lnTo>
                  <a:lnTo>
                    <a:pt x="474" y="0"/>
                  </a:lnTo>
                  <a:lnTo>
                    <a:pt x="654" y="318"/>
                  </a:lnTo>
                  <a:lnTo>
                    <a:pt x="556" y="376"/>
                  </a:lnTo>
                  <a:lnTo>
                    <a:pt x="407" y="479"/>
                  </a:lnTo>
                  <a:lnTo>
                    <a:pt x="132" y="621"/>
                  </a:lnTo>
                  <a:lnTo>
                    <a:pt x="0" y="415"/>
                  </a:lnTo>
                  <a:close/>
                </a:path>
              </a:pathLst>
            </a:custGeom>
            <a:solidFill>
              <a:srgbClr val="FFE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49" name="Freeform 85"/>
            <p:cNvSpPr>
              <a:spLocks/>
            </p:cNvSpPr>
            <p:nvPr/>
          </p:nvSpPr>
          <p:spPr bwMode="auto">
            <a:xfrm>
              <a:off x="3349" y="3055"/>
              <a:ext cx="50" cy="64"/>
            </a:xfrm>
            <a:custGeom>
              <a:avLst/>
              <a:gdLst>
                <a:gd name="T0" fmla="*/ 0 w 385"/>
                <a:gd name="T1" fmla="*/ 0 h 507"/>
                <a:gd name="T2" fmla="*/ 0 w 385"/>
                <a:gd name="T3" fmla="*/ 0 h 507"/>
                <a:gd name="T4" fmla="*/ 0 w 385"/>
                <a:gd name="T5" fmla="*/ 0 h 507"/>
                <a:gd name="T6" fmla="*/ 0 w 385"/>
                <a:gd name="T7" fmla="*/ 0 h 507"/>
                <a:gd name="T8" fmla="*/ 0 w 385"/>
                <a:gd name="T9" fmla="*/ 0 h 507"/>
                <a:gd name="T10" fmla="*/ 0 w 385"/>
                <a:gd name="T11" fmla="*/ 0 h 507"/>
                <a:gd name="T12" fmla="*/ 0 w 385"/>
                <a:gd name="T13" fmla="*/ 0 h 507"/>
                <a:gd name="T14" fmla="*/ 0 w 385"/>
                <a:gd name="T15" fmla="*/ 0 h 507"/>
                <a:gd name="T16" fmla="*/ 0 w 385"/>
                <a:gd name="T17" fmla="*/ 0 h 507"/>
                <a:gd name="T18" fmla="*/ 0 w 385"/>
                <a:gd name="T19" fmla="*/ 0 h 507"/>
                <a:gd name="T20" fmla="*/ 0 w 385"/>
                <a:gd name="T21" fmla="*/ 0 h 507"/>
                <a:gd name="T22" fmla="*/ 0 w 385"/>
                <a:gd name="T23" fmla="*/ 0 h 507"/>
                <a:gd name="T24" fmla="*/ 0 w 385"/>
                <a:gd name="T25" fmla="*/ 0 h 507"/>
                <a:gd name="T26" fmla="*/ 0 w 385"/>
                <a:gd name="T27" fmla="*/ 0 h 507"/>
                <a:gd name="T28" fmla="*/ 0 w 385"/>
                <a:gd name="T29" fmla="*/ 0 h 507"/>
                <a:gd name="T30" fmla="*/ 0 w 385"/>
                <a:gd name="T31" fmla="*/ 0 h 50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5"/>
                <a:gd name="T49" fmla="*/ 0 h 507"/>
                <a:gd name="T50" fmla="*/ 385 w 385"/>
                <a:gd name="T51" fmla="*/ 507 h 50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5" h="507">
                  <a:moveTo>
                    <a:pt x="60" y="0"/>
                  </a:moveTo>
                  <a:lnTo>
                    <a:pt x="16" y="50"/>
                  </a:lnTo>
                  <a:lnTo>
                    <a:pt x="0" y="119"/>
                  </a:lnTo>
                  <a:lnTo>
                    <a:pt x="12" y="202"/>
                  </a:lnTo>
                  <a:lnTo>
                    <a:pt x="44" y="312"/>
                  </a:lnTo>
                  <a:lnTo>
                    <a:pt x="155" y="444"/>
                  </a:lnTo>
                  <a:lnTo>
                    <a:pt x="256" y="507"/>
                  </a:lnTo>
                  <a:lnTo>
                    <a:pt x="310" y="503"/>
                  </a:lnTo>
                  <a:lnTo>
                    <a:pt x="367" y="474"/>
                  </a:lnTo>
                  <a:lnTo>
                    <a:pt x="385" y="442"/>
                  </a:lnTo>
                  <a:lnTo>
                    <a:pt x="385" y="305"/>
                  </a:lnTo>
                  <a:lnTo>
                    <a:pt x="344" y="167"/>
                  </a:lnTo>
                  <a:lnTo>
                    <a:pt x="245" y="50"/>
                  </a:lnTo>
                  <a:lnTo>
                    <a:pt x="167" y="6"/>
                  </a:lnTo>
                  <a:lnTo>
                    <a:pt x="108" y="0"/>
                  </a:lnTo>
                  <a:lnTo>
                    <a:pt x="6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50" name="Freeform 86"/>
            <p:cNvSpPr>
              <a:spLocks/>
            </p:cNvSpPr>
            <p:nvPr/>
          </p:nvSpPr>
          <p:spPr bwMode="auto">
            <a:xfrm>
              <a:off x="3307" y="3107"/>
              <a:ext cx="39" cy="43"/>
            </a:xfrm>
            <a:custGeom>
              <a:avLst/>
              <a:gdLst>
                <a:gd name="T0" fmla="*/ 0 w 317"/>
                <a:gd name="T1" fmla="*/ 0 h 327"/>
                <a:gd name="T2" fmla="*/ 0 w 317"/>
                <a:gd name="T3" fmla="*/ 0 h 327"/>
                <a:gd name="T4" fmla="*/ 0 w 317"/>
                <a:gd name="T5" fmla="*/ 0 h 327"/>
                <a:gd name="T6" fmla="*/ 0 w 317"/>
                <a:gd name="T7" fmla="*/ 0 h 327"/>
                <a:gd name="T8" fmla="*/ 0 w 317"/>
                <a:gd name="T9" fmla="*/ 0 h 327"/>
                <a:gd name="T10" fmla="*/ 0 w 317"/>
                <a:gd name="T11" fmla="*/ 0 h 327"/>
                <a:gd name="T12" fmla="*/ 0 60000 65536"/>
                <a:gd name="T13" fmla="*/ 0 60000 65536"/>
                <a:gd name="T14" fmla="*/ 0 60000 65536"/>
                <a:gd name="T15" fmla="*/ 0 60000 65536"/>
                <a:gd name="T16" fmla="*/ 0 60000 65536"/>
                <a:gd name="T17" fmla="*/ 0 60000 65536"/>
                <a:gd name="T18" fmla="*/ 0 w 317"/>
                <a:gd name="T19" fmla="*/ 0 h 327"/>
                <a:gd name="T20" fmla="*/ 317 w 317"/>
                <a:gd name="T21" fmla="*/ 327 h 327"/>
              </a:gdLst>
              <a:ahLst/>
              <a:cxnLst>
                <a:cxn ang="T12">
                  <a:pos x="T0" y="T1"/>
                </a:cxn>
                <a:cxn ang="T13">
                  <a:pos x="T2" y="T3"/>
                </a:cxn>
                <a:cxn ang="T14">
                  <a:pos x="T4" y="T5"/>
                </a:cxn>
                <a:cxn ang="T15">
                  <a:pos x="T6" y="T7"/>
                </a:cxn>
                <a:cxn ang="T16">
                  <a:pos x="T8" y="T9"/>
                </a:cxn>
                <a:cxn ang="T17">
                  <a:pos x="T10" y="T11"/>
                </a:cxn>
              </a:cxnLst>
              <a:rect l="T18" t="T19" r="T20" b="T21"/>
              <a:pathLst>
                <a:path w="317" h="327">
                  <a:moveTo>
                    <a:pt x="174" y="0"/>
                  </a:moveTo>
                  <a:lnTo>
                    <a:pt x="317" y="208"/>
                  </a:lnTo>
                  <a:lnTo>
                    <a:pt x="123" y="327"/>
                  </a:lnTo>
                  <a:lnTo>
                    <a:pt x="0" y="125"/>
                  </a:lnTo>
                  <a:lnTo>
                    <a:pt x="103" y="49"/>
                  </a:lnTo>
                  <a:lnTo>
                    <a:pt x="174" y="0"/>
                  </a:lnTo>
                  <a:close/>
                </a:path>
              </a:pathLst>
            </a:custGeom>
            <a:solidFill>
              <a:srgbClr val="7023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51" name="Freeform 87"/>
            <p:cNvSpPr>
              <a:spLocks/>
            </p:cNvSpPr>
            <p:nvPr/>
          </p:nvSpPr>
          <p:spPr bwMode="auto">
            <a:xfrm>
              <a:off x="2854" y="2417"/>
              <a:ext cx="422" cy="440"/>
            </a:xfrm>
            <a:custGeom>
              <a:avLst/>
              <a:gdLst>
                <a:gd name="T0" fmla="*/ 0 w 3366"/>
                <a:gd name="T1" fmla="*/ 0 h 3521"/>
                <a:gd name="T2" fmla="*/ 0 w 3366"/>
                <a:gd name="T3" fmla="*/ 0 h 3521"/>
                <a:gd name="T4" fmla="*/ 0 w 3366"/>
                <a:gd name="T5" fmla="*/ 0 h 3521"/>
                <a:gd name="T6" fmla="*/ 0 w 3366"/>
                <a:gd name="T7" fmla="*/ 0 h 3521"/>
                <a:gd name="T8" fmla="*/ 0 w 3366"/>
                <a:gd name="T9" fmla="*/ 0 h 3521"/>
                <a:gd name="T10" fmla="*/ 0 w 3366"/>
                <a:gd name="T11" fmla="*/ 0 h 3521"/>
                <a:gd name="T12" fmla="*/ 0 w 3366"/>
                <a:gd name="T13" fmla="*/ 0 h 3521"/>
                <a:gd name="T14" fmla="*/ 0 w 3366"/>
                <a:gd name="T15" fmla="*/ 0 h 3521"/>
                <a:gd name="T16" fmla="*/ 0 w 3366"/>
                <a:gd name="T17" fmla="*/ 0 h 3521"/>
                <a:gd name="T18" fmla="*/ 0 w 3366"/>
                <a:gd name="T19" fmla="*/ 0 h 3521"/>
                <a:gd name="T20" fmla="*/ 0 w 3366"/>
                <a:gd name="T21" fmla="*/ 0 h 3521"/>
                <a:gd name="T22" fmla="*/ 0 w 3366"/>
                <a:gd name="T23" fmla="*/ 0 h 3521"/>
                <a:gd name="T24" fmla="*/ 0 w 3366"/>
                <a:gd name="T25" fmla="*/ 0 h 3521"/>
                <a:gd name="T26" fmla="*/ 0 w 3366"/>
                <a:gd name="T27" fmla="*/ 0 h 3521"/>
                <a:gd name="T28" fmla="*/ 0 w 3366"/>
                <a:gd name="T29" fmla="*/ 0 h 3521"/>
                <a:gd name="T30" fmla="*/ 0 w 3366"/>
                <a:gd name="T31" fmla="*/ 0 h 3521"/>
                <a:gd name="T32" fmla="*/ 0 w 3366"/>
                <a:gd name="T33" fmla="*/ 0 h 3521"/>
                <a:gd name="T34" fmla="*/ 0 w 3366"/>
                <a:gd name="T35" fmla="*/ 0 h 3521"/>
                <a:gd name="T36" fmla="*/ 0 w 3366"/>
                <a:gd name="T37" fmla="*/ 0 h 3521"/>
                <a:gd name="T38" fmla="*/ 0 w 3366"/>
                <a:gd name="T39" fmla="*/ 0 h 3521"/>
                <a:gd name="T40" fmla="*/ 0 w 3366"/>
                <a:gd name="T41" fmla="*/ 0 h 3521"/>
                <a:gd name="T42" fmla="*/ 0 w 3366"/>
                <a:gd name="T43" fmla="*/ 0 h 3521"/>
                <a:gd name="T44" fmla="*/ 0 w 3366"/>
                <a:gd name="T45" fmla="*/ 0 h 3521"/>
                <a:gd name="T46" fmla="*/ 0 w 3366"/>
                <a:gd name="T47" fmla="*/ 0 h 3521"/>
                <a:gd name="T48" fmla="*/ 0 w 3366"/>
                <a:gd name="T49" fmla="*/ 0 h 3521"/>
                <a:gd name="T50" fmla="*/ 0 w 3366"/>
                <a:gd name="T51" fmla="*/ 0 h 3521"/>
                <a:gd name="T52" fmla="*/ 0 w 3366"/>
                <a:gd name="T53" fmla="*/ 0 h 3521"/>
                <a:gd name="T54" fmla="*/ 0 w 3366"/>
                <a:gd name="T55" fmla="*/ 0 h 3521"/>
                <a:gd name="T56" fmla="*/ 0 w 3366"/>
                <a:gd name="T57" fmla="*/ 0 h 3521"/>
                <a:gd name="T58" fmla="*/ 0 w 3366"/>
                <a:gd name="T59" fmla="*/ 0 h 3521"/>
                <a:gd name="T60" fmla="*/ 0 w 3366"/>
                <a:gd name="T61" fmla="*/ 0 h 3521"/>
                <a:gd name="T62" fmla="*/ 0 w 3366"/>
                <a:gd name="T63" fmla="*/ 0 h 3521"/>
                <a:gd name="T64" fmla="*/ 0 w 3366"/>
                <a:gd name="T65" fmla="*/ 0 h 3521"/>
                <a:gd name="T66" fmla="*/ 0 w 3366"/>
                <a:gd name="T67" fmla="*/ 0 h 3521"/>
                <a:gd name="T68" fmla="*/ 0 w 3366"/>
                <a:gd name="T69" fmla="*/ 0 h 3521"/>
                <a:gd name="T70" fmla="*/ 0 w 3366"/>
                <a:gd name="T71" fmla="*/ 0 h 3521"/>
                <a:gd name="T72" fmla="*/ 0 w 3366"/>
                <a:gd name="T73" fmla="*/ 0 h 3521"/>
                <a:gd name="T74" fmla="*/ 0 w 3366"/>
                <a:gd name="T75" fmla="*/ 0 h 35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66"/>
                <a:gd name="T115" fmla="*/ 0 h 3521"/>
                <a:gd name="T116" fmla="*/ 3366 w 3366"/>
                <a:gd name="T117" fmla="*/ 3521 h 352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66" h="3521">
                  <a:moveTo>
                    <a:pt x="770" y="2719"/>
                  </a:moveTo>
                  <a:lnTo>
                    <a:pt x="733" y="2599"/>
                  </a:lnTo>
                  <a:lnTo>
                    <a:pt x="733" y="2221"/>
                  </a:lnTo>
                  <a:lnTo>
                    <a:pt x="880" y="1867"/>
                  </a:lnTo>
                  <a:lnTo>
                    <a:pt x="795" y="1452"/>
                  </a:lnTo>
                  <a:lnTo>
                    <a:pt x="759" y="1050"/>
                  </a:lnTo>
                  <a:lnTo>
                    <a:pt x="1067" y="873"/>
                  </a:lnTo>
                  <a:lnTo>
                    <a:pt x="1399" y="754"/>
                  </a:lnTo>
                  <a:lnTo>
                    <a:pt x="1752" y="684"/>
                  </a:lnTo>
                  <a:lnTo>
                    <a:pt x="2157" y="673"/>
                  </a:lnTo>
                  <a:lnTo>
                    <a:pt x="2618" y="708"/>
                  </a:lnTo>
                  <a:lnTo>
                    <a:pt x="2858" y="778"/>
                  </a:lnTo>
                  <a:lnTo>
                    <a:pt x="2985" y="931"/>
                  </a:lnTo>
                  <a:lnTo>
                    <a:pt x="3130" y="1311"/>
                  </a:lnTo>
                  <a:lnTo>
                    <a:pt x="3211" y="1463"/>
                  </a:lnTo>
                  <a:lnTo>
                    <a:pt x="3071" y="1560"/>
                  </a:lnTo>
                  <a:lnTo>
                    <a:pt x="2939" y="1714"/>
                  </a:lnTo>
                  <a:lnTo>
                    <a:pt x="2928" y="1762"/>
                  </a:lnTo>
                  <a:lnTo>
                    <a:pt x="3152" y="1641"/>
                  </a:lnTo>
                  <a:lnTo>
                    <a:pt x="3260" y="1619"/>
                  </a:lnTo>
                  <a:lnTo>
                    <a:pt x="3285" y="1749"/>
                  </a:lnTo>
                  <a:lnTo>
                    <a:pt x="3285" y="1821"/>
                  </a:lnTo>
                  <a:lnTo>
                    <a:pt x="3211" y="1984"/>
                  </a:lnTo>
                  <a:lnTo>
                    <a:pt x="3236" y="2021"/>
                  </a:lnTo>
                  <a:lnTo>
                    <a:pt x="3343" y="1913"/>
                  </a:lnTo>
                  <a:lnTo>
                    <a:pt x="3366" y="2067"/>
                  </a:lnTo>
                  <a:lnTo>
                    <a:pt x="3366" y="1808"/>
                  </a:lnTo>
                  <a:lnTo>
                    <a:pt x="3343" y="1665"/>
                  </a:lnTo>
                  <a:lnTo>
                    <a:pt x="3333" y="1393"/>
                  </a:lnTo>
                  <a:lnTo>
                    <a:pt x="3260" y="1088"/>
                  </a:lnTo>
                  <a:lnTo>
                    <a:pt x="3103" y="719"/>
                  </a:lnTo>
                  <a:lnTo>
                    <a:pt x="2893" y="435"/>
                  </a:lnTo>
                  <a:lnTo>
                    <a:pt x="2596" y="212"/>
                  </a:lnTo>
                  <a:lnTo>
                    <a:pt x="2312" y="81"/>
                  </a:lnTo>
                  <a:lnTo>
                    <a:pt x="2040" y="0"/>
                  </a:lnTo>
                  <a:lnTo>
                    <a:pt x="1577" y="0"/>
                  </a:lnTo>
                  <a:lnTo>
                    <a:pt x="1162" y="104"/>
                  </a:lnTo>
                  <a:lnTo>
                    <a:pt x="700" y="306"/>
                  </a:lnTo>
                  <a:lnTo>
                    <a:pt x="392" y="519"/>
                  </a:lnTo>
                  <a:lnTo>
                    <a:pt x="166" y="850"/>
                  </a:lnTo>
                  <a:lnTo>
                    <a:pt x="36" y="1168"/>
                  </a:lnTo>
                  <a:lnTo>
                    <a:pt x="0" y="1489"/>
                  </a:lnTo>
                  <a:lnTo>
                    <a:pt x="25" y="1903"/>
                  </a:lnTo>
                  <a:lnTo>
                    <a:pt x="106" y="2280"/>
                  </a:lnTo>
                  <a:lnTo>
                    <a:pt x="166" y="2479"/>
                  </a:lnTo>
                  <a:lnTo>
                    <a:pt x="177" y="2539"/>
                  </a:lnTo>
                  <a:lnTo>
                    <a:pt x="133" y="2636"/>
                  </a:lnTo>
                  <a:lnTo>
                    <a:pt x="95" y="2801"/>
                  </a:lnTo>
                  <a:lnTo>
                    <a:pt x="133" y="3000"/>
                  </a:lnTo>
                  <a:lnTo>
                    <a:pt x="225" y="3191"/>
                  </a:lnTo>
                  <a:lnTo>
                    <a:pt x="320" y="3274"/>
                  </a:lnTo>
                  <a:lnTo>
                    <a:pt x="427" y="3310"/>
                  </a:lnTo>
                  <a:lnTo>
                    <a:pt x="521" y="3405"/>
                  </a:lnTo>
                  <a:lnTo>
                    <a:pt x="581" y="3474"/>
                  </a:lnTo>
                  <a:lnTo>
                    <a:pt x="652" y="3521"/>
                  </a:lnTo>
                  <a:lnTo>
                    <a:pt x="722" y="3521"/>
                  </a:lnTo>
                  <a:lnTo>
                    <a:pt x="759" y="3497"/>
                  </a:lnTo>
                  <a:lnTo>
                    <a:pt x="781" y="3426"/>
                  </a:lnTo>
                  <a:lnTo>
                    <a:pt x="781" y="3380"/>
                  </a:lnTo>
                  <a:lnTo>
                    <a:pt x="749" y="3426"/>
                  </a:lnTo>
                  <a:lnTo>
                    <a:pt x="652" y="3463"/>
                  </a:lnTo>
                  <a:lnTo>
                    <a:pt x="592" y="3440"/>
                  </a:lnTo>
                  <a:lnTo>
                    <a:pt x="440" y="3262"/>
                  </a:lnTo>
                  <a:lnTo>
                    <a:pt x="332" y="3240"/>
                  </a:lnTo>
                  <a:lnTo>
                    <a:pt x="225" y="3121"/>
                  </a:lnTo>
                  <a:lnTo>
                    <a:pt x="155" y="2952"/>
                  </a:lnTo>
                  <a:lnTo>
                    <a:pt x="133" y="2801"/>
                  </a:lnTo>
                  <a:lnTo>
                    <a:pt x="166" y="2647"/>
                  </a:lnTo>
                  <a:lnTo>
                    <a:pt x="225" y="2539"/>
                  </a:lnTo>
                  <a:lnTo>
                    <a:pt x="309" y="2506"/>
                  </a:lnTo>
                  <a:lnTo>
                    <a:pt x="381" y="2506"/>
                  </a:lnTo>
                  <a:lnTo>
                    <a:pt x="463" y="2566"/>
                  </a:lnTo>
                  <a:lnTo>
                    <a:pt x="546" y="2576"/>
                  </a:lnTo>
                  <a:lnTo>
                    <a:pt x="616" y="2636"/>
                  </a:lnTo>
                  <a:lnTo>
                    <a:pt x="652" y="2682"/>
                  </a:lnTo>
                  <a:lnTo>
                    <a:pt x="710" y="2682"/>
                  </a:lnTo>
                  <a:lnTo>
                    <a:pt x="770" y="27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52" name="Freeform 88"/>
            <p:cNvSpPr>
              <a:spLocks/>
            </p:cNvSpPr>
            <p:nvPr/>
          </p:nvSpPr>
          <p:spPr bwMode="auto">
            <a:xfrm>
              <a:off x="3058" y="2646"/>
              <a:ext cx="45" cy="17"/>
            </a:xfrm>
            <a:custGeom>
              <a:avLst/>
              <a:gdLst>
                <a:gd name="T0" fmla="*/ 0 w 356"/>
                <a:gd name="T1" fmla="*/ 0 h 129"/>
                <a:gd name="T2" fmla="*/ 0 w 356"/>
                <a:gd name="T3" fmla="*/ 0 h 129"/>
                <a:gd name="T4" fmla="*/ 0 w 356"/>
                <a:gd name="T5" fmla="*/ 0 h 129"/>
                <a:gd name="T6" fmla="*/ 0 w 356"/>
                <a:gd name="T7" fmla="*/ 0 h 129"/>
                <a:gd name="T8" fmla="*/ 0 w 356"/>
                <a:gd name="T9" fmla="*/ 0 h 129"/>
                <a:gd name="T10" fmla="*/ 0 w 356"/>
                <a:gd name="T11" fmla="*/ 0 h 129"/>
                <a:gd name="T12" fmla="*/ 0 w 356"/>
                <a:gd name="T13" fmla="*/ 0 h 129"/>
                <a:gd name="T14" fmla="*/ 0 60000 65536"/>
                <a:gd name="T15" fmla="*/ 0 60000 65536"/>
                <a:gd name="T16" fmla="*/ 0 60000 65536"/>
                <a:gd name="T17" fmla="*/ 0 60000 65536"/>
                <a:gd name="T18" fmla="*/ 0 60000 65536"/>
                <a:gd name="T19" fmla="*/ 0 60000 65536"/>
                <a:gd name="T20" fmla="*/ 0 60000 65536"/>
                <a:gd name="T21" fmla="*/ 0 w 356"/>
                <a:gd name="T22" fmla="*/ 0 h 129"/>
                <a:gd name="T23" fmla="*/ 356 w 356"/>
                <a:gd name="T24" fmla="*/ 129 h 1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6" h="129">
                  <a:moveTo>
                    <a:pt x="70" y="59"/>
                  </a:moveTo>
                  <a:lnTo>
                    <a:pt x="0" y="129"/>
                  </a:lnTo>
                  <a:lnTo>
                    <a:pt x="275" y="129"/>
                  </a:lnTo>
                  <a:lnTo>
                    <a:pt x="356" y="46"/>
                  </a:lnTo>
                  <a:lnTo>
                    <a:pt x="307" y="0"/>
                  </a:lnTo>
                  <a:lnTo>
                    <a:pt x="202" y="46"/>
                  </a:lnTo>
                  <a:lnTo>
                    <a:pt x="70"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53" name="Freeform 89"/>
            <p:cNvSpPr>
              <a:spLocks/>
            </p:cNvSpPr>
            <p:nvPr/>
          </p:nvSpPr>
          <p:spPr bwMode="auto">
            <a:xfrm>
              <a:off x="3100" y="2663"/>
              <a:ext cx="31" cy="61"/>
            </a:xfrm>
            <a:custGeom>
              <a:avLst/>
              <a:gdLst>
                <a:gd name="T0" fmla="*/ 0 w 261"/>
                <a:gd name="T1" fmla="*/ 0 h 497"/>
                <a:gd name="T2" fmla="*/ 0 w 261"/>
                <a:gd name="T3" fmla="*/ 0 h 497"/>
                <a:gd name="T4" fmla="*/ 0 w 261"/>
                <a:gd name="T5" fmla="*/ 0 h 497"/>
                <a:gd name="T6" fmla="*/ 0 w 261"/>
                <a:gd name="T7" fmla="*/ 0 h 497"/>
                <a:gd name="T8" fmla="*/ 0 w 261"/>
                <a:gd name="T9" fmla="*/ 0 h 497"/>
                <a:gd name="T10" fmla="*/ 0 w 261"/>
                <a:gd name="T11" fmla="*/ 0 h 497"/>
                <a:gd name="T12" fmla="*/ 0 w 261"/>
                <a:gd name="T13" fmla="*/ 0 h 497"/>
                <a:gd name="T14" fmla="*/ 0 w 261"/>
                <a:gd name="T15" fmla="*/ 0 h 497"/>
                <a:gd name="T16" fmla="*/ 0 w 261"/>
                <a:gd name="T17" fmla="*/ 0 h 497"/>
                <a:gd name="T18" fmla="*/ 0 w 261"/>
                <a:gd name="T19" fmla="*/ 0 h 4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1"/>
                <a:gd name="T31" fmla="*/ 0 h 497"/>
                <a:gd name="T32" fmla="*/ 261 w 261"/>
                <a:gd name="T33" fmla="*/ 497 h 4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1" h="497">
                  <a:moveTo>
                    <a:pt x="0" y="0"/>
                  </a:moveTo>
                  <a:lnTo>
                    <a:pt x="166" y="60"/>
                  </a:lnTo>
                  <a:lnTo>
                    <a:pt x="248" y="154"/>
                  </a:lnTo>
                  <a:lnTo>
                    <a:pt x="261" y="286"/>
                  </a:lnTo>
                  <a:lnTo>
                    <a:pt x="237" y="378"/>
                  </a:lnTo>
                  <a:lnTo>
                    <a:pt x="131" y="497"/>
                  </a:lnTo>
                  <a:lnTo>
                    <a:pt x="215" y="368"/>
                  </a:lnTo>
                  <a:lnTo>
                    <a:pt x="215" y="237"/>
                  </a:lnTo>
                  <a:lnTo>
                    <a:pt x="74" y="7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54" name="Freeform 90"/>
            <p:cNvSpPr>
              <a:spLocks/>
            </p:cNvSpPr>
            <p:nvPr/>
          </p:nvSpPr>
          <p:spPr bwMode="auto">
            <a:xfrm>
              <a:off x="3014" y="2677"/>
              <a:ext cx="105" cy="50"/>
            </a:xfrm>
            <a:custGeom>
              <a:avLst/>
              <a:gdLst>
                <a:gd name="T0" fmla="*/ 0 w 831"/>
                <a:gd name="T1" fmla="*/ 0 h 391"/>
                <a:gd name="T2" fmla="*/ 0 w 831"/>
                <a:gd name="T3" fmla="*/ 0 h 391"/>
                <a:gd name="T4" fmla="*/ 0 w 831"/>
                <a:gd name="T5" fmla="*/ 0 h 391"/>
                <a:gd name="T6" fmla="*/ 0 w 831"/>
                <a:gd name="T7" fmla="*/ 0 h 391"/>
                <a:gd name="T8" fmla="*/ 0 w 831"/>
                <a:gd name="T9" fmla="*/ 0 h 391"/>
                <a:gd name="T10" fmla="*/ 0 w 831"/>
                <a:gd name="T11" fmla="*/ 0 h 391"/>
                <a:gd name="T12" fmla="*/ 0 w 831"/>
                <a:gd name="T13" fmla="*/ 0 h 391"/>
                <a:gd name="T14" fmla="*/ 0 w 831"/>
                <a:gd name="T15" fmla="*/ 0 h 391"/>
                <a:gd name="T16" fmla="*/ 0 w 831"/>
                <a:gd name="T17" fmla="*/ 0 h 391"/>
                <a:gd name="T18" fmla="*/ 0 w 831"/>
                <a:gd name="T19" fmla="*/ 0 h 391"/>
                <a:gd name="T20" fmla="*/ 0 w 831"/>
                <a:gd name="T21" fmla="*/ 0 h 391"/>
                <a:gd name="T22" fmla="*/ 0 w 831"/>
                <a:gd name="T23" fmla="*/ 0 h 391"/>
                <a:gd name="T24" fmla="*/ 0 w 831"/>
                <a:gd name="T25" fmla="*/ 0 h 391"/>
                <a:gd name="T26" fmla="*/ 0 w 831"/>
                <a:gd name="T27" fmla="*/ 0 h 391"/>
                <a:gd name="T28" fmla="*/ 0 w 831"/>
                <a:gd name="T29" fmla="*/ 0 h 391"/>
                <a:gd name="T30" fmla="*/ 0 w 831"/>
                <a:gd name="T31" fmla="*/ 0 h 391"/>
                <a:gd name="T32" fmla="*/ 0 w 831"/>
                <a:gd name="T33" fmla="*/ 0 h 391"/>
                <a:gd name="T34" fmla="*/ 0 w 831"/>
                <a:gd name="T35" fmla="*/ 0 h 391"/>
                <a:gd name="T36" fmla="*/ 0 w 831"/>
                <a:gd name="T37" fmla="*/ 0 h 391"/>
                <a:gd name="T38" fmla="*/ 0 w 831"/>
                <a:gd name="T39" fmla="*/ 0 h 391"/>
                <a:gd name="T40" fmla="*/ 0 w 831"/>
                <a:gd name="T41" fmla="*/ 0 h 39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31"/>
                <a:gd name="T64" fmla="*/ 0 h 391"/>
                <a:gd name="T65" fmla="*/ 831 w 831"/>
                <a:gd name="T66" fmla="*/ 391 h 39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31" h="391">
                  <a:moveTo>
                    <a:pt x="749" y="202"/>
                  </a:moveTo>
                  <a:lnTo>
                    <a:pt x="831" y="97"/>
                  </a:lnTo>
                  <a:lnTo>
                    <a:pt x="831" y="72"/>
                  </a:lnTo>
                  <a:lnTo>
                    <a:pt x="690" y="0"/>
                  </a:lnTo>
                  <a:lnTo>
                    <a:pt x="523" y="0"/>
                  </a:lnTo>
                  <a:lnTo>
                    <a:pt x="402" y="83"/>
                  </a:lnTo>
                  <a:lnTo>
                    <a:pt x="297" y="169"/>
                  </a:lnTo>
                  <a:lnTo>
                    <a:pt x="73" y="143"/>
                  </a:lnTo>
                  <a:lnTo>
                    <a:pt x="0" y="272"/>
                  </a:lnTo>
                  <a:lnTo>
                    <a:pt x="189" y="391"/>
                  </a:lnTo>
                  <a:lnTo>
                    <a:pt x="308" y="332"/>
                  </a:lnTo>
                  <a:lnTo>
                    <a:pt x="248" y="309"/>
                  </a:lnTo>
                  <a:lnTo>
                    <a:pt x="274" y="240"/>
                  </a:lnTo>
                  <a:lnTo>
                    <a:pt x="380" y="143"/>
                  </a:lnTo>
                  <a:lnTo>
                    <a:pt x="440" y="108"/>
                  </a:lnTo>
                  <a:lnTo>
                    <a:pt x="523" y="240"/>
                  </a:lnTo>
                  <a:lnTo>
                    <a:pt x="652" y="191"/>
                  </a:lnTo>
                  <a:lnTo>
                    <a:pt x="663" y="97"/>
                  </a:lnTo>
                  <a:lnTo>
                    <a:pt x="749" y="108"/>
                  </a:lnTo>
                  <a:lnTo>
                    <a:pt x="749" y="169"/>
                  </a:lnTo>
                  <a:lnTo>
                    <a:pt x="749" y="2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55" name="Freeform 91"/>
            <p:cNvSpPr>
              <a:spLocks/>
            </p:cNvSpPr>
            <p:nvPr/>
          </p:nvSpPr>
          <p:spPr bwMode="auto">
            <a:xfrm>
              <a:off x="2985" y="2604"/>
              <a:ext cx="24" cy="102"/>
            </a:xfrm>
            <a:custGeom>
              <a:avLst/>
              <a:gdLst>
                <a:gd name="T0" fmla="*/ 0 w 188"/>
                <a:gd name="T1" fmla="*/ 0 h 817"/>
                <a:gd name="T2" fmla="*/ 0 w 188"/>
                <a:gd name="T3" fmla="*/ 0 h 817"/>
                <a:gd name="T4" fmla="*/ 0 w 188"/>
                <a:gd name="T5" fmla="*/ 0 h 817"/>
                <a:gd name="T6" fmla="*/ 0 w 188"/>
                <a:gd name="T7" fmla="*/ 0 h 817"/>
                <a:gd name="T8" fmla="*/ 0 w 188"/>
                <a:gd name="T9" fmla="*/ 0 h 817"/>
                <a:gd name="T10" fmla="*/ 0 w 188"/>
                <a:gd name="T11" fmla="*/ 0 h 817"/>
                <a:gd name="T12" fmla="*/ 0 w 188"/>
                <a:gd name="T13" fmla="*/ 0 h 817"/>
                <a:gd name="T14" fmla="*/ 0 w 188"/>
                <a:gd name="T15" fmla="*/ 0 h 817"/>
                <a:gd name="T16" fmla="*/ 0 w 188"/>
                <a:gd name="T17" fmla="*/ 0 h 8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8"/>
                <a:gd name="T28" fmla="*/ 0 h 817"/>
                <a:gd name="T29" fmla="*/ 188 w 188"/>
                <a:gd name="T30" fmla="*/ 817 h 8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8" h="817">
                  <a:moveTo>
                    <a:pt x="0" y="188"/>
                  </a:moveTo>
                  <a:lnTo>
                    <a:pt x="94" y="414"/>
                  </a:lnTo>
                  <a:lnTo>
                    <a:pt x="10" y="745"/>
                  </a:lnTo>
                  <a:lnTo>
                    <a:pt x="164" y="817"/>
                  </a:lnTo>
                  <a:lnTo>
                    <a:pt x="188" y="402"/>
                  </a:lnTo>
                  <a:lnTo>
                    <a:pt x="24" y="163"/>
                  </a:lnTo>
                  <a:lnTo>
                    <a:pt x="24" y="0"/>
                  </a:lnTo>
                  <a:lnTo>
                    <a:pt x="0" y="34"/>
                  </a:lnTo>
                  <a:lnTo>
                    <a:pt x="0" y="1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56" name="Freeform 92"/>
            <p:cNvSpPr>
              <a:spLocks/>
            </p:cNvSpPr>
            <p:nvPr/>
          </p:nvSpPr>
          <p:spPr bwMode="auto">
            <a:xfrm>
              <a:off x="2969" y="2717"/>
              <a:ext cx="50" cy="90"/>
            </a:xfrm>
            <a:custGeom>
              <a:avLst/>
              <a:gdLst>
                <a:gd name="T0" fmla="*/ 0 w 404"/>
                <a:gd name="T1" fmla="*/ 0 h 711"/>
                <a:gd name="T2" fmla="*/ 0 w 404"/>
                <a:gd name="T3" fmla="*/ 0 h 711"/>
                <a:gd name="T4" fmla="*/ 0 w 404"/>
                <a:gd name="T5" fmla="*/ 0 h 711"/>
                <a:gd name="T6" fmla="*/ 0 w 404"/>
                <a:gd name="T7" fmla="*/ 0 h 711"/>
                <a:gd name="T8" fmla="*/ 0 w 404"/>
                <a:gd name="T9" fmla="*/ 0 h 711"/>
                <a:gd name="T10" fmla="*/ 0 w 404"/>
                <a:gd name="T11" fmla="*/ 0 h 711"/>
                <a:gd name="T12" fmla="*/ 0 w 404"/>
                <a:gd name="T13" fmla="*/ 0 h 711"/>
                <a:gd name="T14" fmla="*/ 0 w 404"/>
                <a:gd name="T15" fmla="*/ 0 h 711"/>
                <a:gd name="T16" fmla="*/ 0 w 404"/>
                <a:gd name="T17" fmla="*/ 0 h 7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4"/>
                <a:gd name="T28" fmla="*/ 0 h 711"/>
                <a:gd name="T29" fmla="*/ 404 w 404"/>
                <a:gd name="T30" fmla="*/ 711 h 7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4" h="711">
                  <a:moveTo>
                    <a:pt x="83" y="0"/>
                  </a:moveTo>
                  <a:lnTo>
                    <a:pt x="0" y="272"/>
                  </a:lnTo>
                  <a:lnTo>
                    <a:pt x="0" y="428"/>
                  </a:lnTo>
                  <a:lnTo>
                    <a:pt x="143" y="580"/>
                  </a:lnTo>
                  <a:lnTo>
                    <a:pt x="237" y="569"/>
                  </a:lnTo>
                  <a:lnTo>
                    <a:pt x="404" y="711"/>
                  </a:lnTo>
                  <a:lnTo>
                    <a:pt x="321" y="509"/>
                  </a:lnTo>
                  <a:lnTo>
                    <a:pt x="83" y="285"/>
                  </a:lnTo>
                  <a:lnTo>
                    <a:pt x="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57" name="Freeform 93"/>
            <p:cNvSpPr>
              <a:spLocks/>
            </p:cNvSpPr>
            <p:nvPr/>
          </p:nvSpPr>
          <p:spPr bwMode="auto">
            <a:xfrm>
              <a:off x="3184" y="2651"/>
              <a:ext cx="29" cy="66"/>
            </a:xfrm>
            <a:custGeom>
              <a:avLst/>
              <a:gdLst>
                <a:gd name="T0" fmla="*/ 0 w 239"/>
                <a:gd name="T1" fmla="*/ 0 h 543"/>
                <a:gd name="T2" fmla="*/ 0 w 239"/>
                <a:gd name="T3" fmla="*/ 0 h 543"/>
                <a:gd name="T4" fmla="*/ 0 w 239"/>
                <a:gd name="T5" fmla="*/ 0 h 543"/>
                <a:gd name="T6" fmla="*/ 0 w 239"/>
                <a:gd name="T7" fmla="*/ 0 h 543"/>
                <a:gd name="T8" fmla="*/ 0 w 239"/>
                <a:gd name="T9" fmla="*/ 0 h 543"/>
                <a:gd name="T10" fmla="*/ 0 w 239"/>
                <a:gd name="T11" fmla="*/ 0 h 543"/>
                <a:gd name="T12" fmla="*/ 0 w 239"/>
                <a:gd name="T13" fmla="*/ 0 h 543"/>
                <a:gd name="T14" fmla="*/ 0 w 239"/>
                <a:gd name="T15" fmla="*/ 0 h 543"/>
                <a:gd name="T16" fmla="*/ 0 w 239"/>
                <a:gd name="T17" fmla="*/ 0 h 543"/>
                <a:gd name="T18" fmla="*/ 0 w 239"/>
                <a:gd name="T19" fmla="*/ 0 h 543"/>
                <a:gd name="T20" fmla="*/ 0 w 239"/>
                <a:gd name="T21" fmla="*/ 0 h 5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9"/>
                <a:gd name="T34" fmla="*/ 0 h 543"/>
                <a:gd name="T35" fmla="*/ 239 w 239"/>
                <a:gd name="T36" fmla="*/ 543 h 5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9" h="543">
                  <a:moveTo>
                    <a:pt x="121" y="0"/>
                  </a:moveTo>
                  <a:lnTo>
                    <a:pt x="27" y="165"/>
                  </a:lnTo>
                  <a:lnTo>
                    <a:pt x="0" y="248"/>
                  </a:lnTo>
                  <a:lnTo>
                    <a:pt x="0" y="308"/>
                  </a:lnTo>
                  <a:lnTo>
                    <a:pt x="156" y="543"/>
                  </a:lnTo>
                  <a:lnTo>
                    <a:pt x="156" y="248"/>
                  </a:lnTo>
                  <a:lnTo>
                    <a:pt x="239" y="130"/>
                  </a:lnTo>
                  <a:lnTo>
                    <a:pt x="96" y="225"/>
                  </a:lnTo>
                  <a:lnTo>
                    <a:pt x="27" y="225"/>
                  </a:lnTo>
                  <a:lnTo>
                    <a:pt x="27" y="200"/>
                  </a:lnTo>
                  <a:lnTo>
                    <a:pt x="1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58" name="Freeform 94"/>
            <p:cNvSpPr>
              <a:spLocks/>
            </p:cNvSpPr>
            <p:nvPr/>
          </p:nvSpPr>
          <p:spPr bwMode="auto">
            <a:xfrm>
              <a:off x="3220" y="2658"/>
              <a:ext cx="42" cy="35"/>
            </a:xfrm>
            <a:custGeom>
              <a:avLst/>
              <a:gdLst>
                <a:gd name="T0" fmla="*/ 0 w 332"/>
                <a:gd name="T1" fmla="*/ 0 h 284"/>
                <a:gd name="T2" fmla="*/ 0 w 332"/>
                <a:gd name="T3" fmla="*/ 0 h 284"/>
                <a:gd name="T4" fmla="*/ 0 w 332"/>
                <a:gd name="T5" fmla="*/ 0 h 284"/>
                <a:gd name="T6" fmla="*/ 0 w 332"/>
                <a:gd name="T7" fmla="*/ 0 h 284"/>
                <a:gd name="T8" fmla="*/ 0 w 332"/>
                <a:gd name="T9" fmla="*/ 0 h 284"/>
                <a:gd name="T10" fmla="*/ 0 w 332"/>
                <a:gd name="T11" fmla="*/ 0 h 284"/>
                <a:gd name="T12" fmla="*/ 0 w 332"/>
                <a:gd name="T13" fmla="*/ 0 h 284"/>
                <a:gd name="T14" fmla="*/ 0 w 332"/>
                <a:gd name="T15" fmla="*/ 0 h 284"/>
                <a:gd name="T16" fmla="*/ 0 w 332"/>
                <a:gd name="T17" fmla="*/ 0 h 284"/>
                <a:gd name="T18" fmla="*/ 0 w 332"/>
                <a:gd name="T19" fmla="*/ 0 h 284"/>
                <a:gd name="T20" fmla="*/ 0 w 332"/>
                <a:gd name="T21" fmla="*/ 0 h 284"/>
                <a:gd name="T22" fmla="*/ 0 w 332"/>
                <a:gd name="T23" fmla="*/ 0 h 284"/>
                <a:gd name="T24" fmla="*/ 0 w 332"/>
                <a:gd name="T25" fmla="*/ 0 h 284"/>
                <a:gd name="T26" fmla="*/ 0 w 332"/>
                <a:gd name="T27" fmla="*/ 0 h 284"/>
                <a:gd name="T28" fmla="*/ 0 w 332"/>
                <a:gd name="T29" fmla="*/ 0 h 284"/>
                <a:gd name="T30" fmla="*/ 0 w 332"/>
                <a:gd name="T31" fmla="*/ 0 h 2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32"/>
                <a:gd name="T49" fmla="*/ 0 h 284"/>
                <a:gd name="T50" fmla="*/ 332 w 332"/>
                <a:gd name="T51" fmla="*/ 284 h 28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32" h="284">
                  <a:moveTo>
                    <a:pt x="0" y="35"/>
                  </a:moveTo>
                  <a:lnTo>
                    <a:pt x="71" y="0"/>
                  </a:lnTo>
                  <a:lnTo>
                    <a:pt x="246" y="0"/>
                  </a:lnTo>
                  <a:lnTo>
                    <a:pt x="332" y="71"/>
                  </a:lnTo>
                  <a:lnTo>
                    <a:pt x="332" y="212"/>
                  </a:lnTo>
                  <a:lnTo>
                    <a:pt x="246" y="212"/>
                  </a:lnTo>
                  <a:lnTo>
                    <a:pt x="94" y="284"/>
                  </a:lnTo>
                  <a:lnTo>
                    <a:pt x="235" y="189"/>
                  </a:lnTo>
                  <a:lnTo>
                    <a:pt x="214" y="71"/>
                  </a:lnTo>
                  <a:lnTo>
                    <a:pt x="165" y="35"/>
                  </a:lnTo>
                  <a:lnTo>
                    <a:pt x="165" y="166"/>
                  </a:lnTo>
                  <a:lnTo>
                    <a:pt x="57" y="166"/>
                  </a:lnTo>
                  <a:lnTo>
                    <a:pt x="94" y="117"/>
                  </a:lnTo>
                  <a:lnTo>
                    <a:pt x="46" y="81"/>
                  </a:lnTo>
                  <a:lnTo>
                    <a:pt x="46" y="23"/>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59" name="Freeform 95"/>
            <p:cNvSpPr>
              <a:spLocks/>
            </p:cNvSpPr>
            <p:nvPr/>
          </p:nvSpPr>
          <p:spPr bwMode="auto">
            <a:xfrm>
              <a:off x="2885" y="2748"/>
              <a:ext cx="47" cy="66"/>
            </a:xfrm>
            <a:custGeom>
              <a:avLst/>
              <a:gdLst>
                <a:gd name="T0" fmla="*/ 0 w 380"/>
                <a:gd name="T1" fmla="*/ 0 h 523"/>
                <a:gd name="T2" fmla="*/ 0 w 380"/>
                <a:gd name="T3" fmla="*/ 0 h 523"/>
                <a:gd name="T4" fmla="*/ 0 w 380"/>
                <a:gd name="T5" fmla="*/ 0 h 523"/>
                <a:gd name="T6" fmla="*/ 0 w 380"/>
                <a:gd name="T7" fmla="*/ 0 h 523"/>
                <a:gd name="T8" fmla="*/ 0 w 380"/>
                <a:gd name="T9" fmla="*/ 0 h 523"/>
                <a:gd name="T10" fmla="*/ 0 w 380"/>
                <a:gd name="T11" fmla="*/ 0 h 523"/>
                <a:gd name="T12" fmla="*/ 0 w 380"/>
                <a:gd name="T13" fmla="*/ 0 h 523"/>
                <a:gd name="T14" fmla="*/ 0 w 380"/>
                <a:gd name="T15" fmla="*/ 0 h 523"/>
                <a:gd name="T16" fmla="*/ 0 w 380"/>
                <a:gd name="T17" fmla="*/ 0 h 523"/>
                <a:gd name="T18" fmla="*/ 0 w 380"/>
                <a:gd name="T19" fmla="*/ 0 h 523"/>
                <a:gd name="T20" fmla="*/ 0 w 380"/>
                <a:gd name="T21" fmla="*/ 0 h 523"/>
                <a:gd name="T22" fmla="*/ 0 w 380"/>
                <a:gd name="T23" fmla="*/ 0 h 523"/>
                <a:gd name="T24" fmla="*/ 0 w 380"/>
                <a:gd name="T25" fmla="*/ 0 h 523"/>
                <a:gd name="T26" fmla="*/ 0 w 380"/>
                <a:gd name="T27" fmla="*/ 0 h 523"/>
                <a:gd name="T28" fmla="*/ 0 w 380"/>
                <a:gd name="T29" fmla="*/ 0 h 523"/>
                <a:gd name="T30" fmla="*/ 0 w 380"/>
                <a:gd name="T31" fmla="*/ 0 h 523"/>
                <a:gd name="T32" fmla="*/ 0 w 380"/>
                <a:gd name="T33" fmla="*/ 0 h 523"/>
                <a:gd name="T34" fmla="*/ 0 w 380"/>
                <a:gd name="T35" fmla="*/ 0 h 523"/>
                <a:gd name="T36" fmla="*/ 0 w 380"/>
                <a:gd name="T37" fmla="*/ 0 h 523"/>
                <a:gd name="T38" fmla="*/ 0 w 380"/>
                <a:gd name="T39" fmla="*/ 0 h 523"/>
                <a:gd name="T40" fmla="*/ 0 w 380"/>
                <a:gd name="T41" fmla="*/ 0 h 5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80"/>
                <a:gd name="T64" fmla="*/ 0 h 523"/>
                <a:gd name="T65" fmla="*/ 380 w 380"/>
                <a:gd name="T66" fmla="*/ 523 h 52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80" h="523">
                  <a:moveTo>
                    <a:pt x="0" y="120"/>
                  </a:moveTo>
                  <a:lnTo>
                    <a:pt x="59" y="24"/>
                  </a:lnTo>
                  <a:lnTo>
                    <a:pt x="191" y="0"/>
                  </a:lnTo>
                  <a:lnTo>
                    <a:pt x="227" y="94"/>
                  </a:lnTo>
                  <a:lnTo>
                    <a:pt x="285" y="224"/>
                  </a:lnTo>
                  <a:lnTo>
                    <a:pt x="370" y="283"/>
                  </a:lnTo>
                  <a:lnTo>
                    <a:pt x="380" y="426"/>
                  </a:lnTo>
                  <a:lnTo>
                    <a:pt x="275" y="523"/>
                  </a:lnTo>
                  <a:lnTo>
                    <a:pt x="275" y="295"/>
                  </a:lnTo>
                  <a:lnTo>
                    <a:pt x="227" y="248"/>
                  </a:lnTo>
                  <a:lnTo>
                    <a:pt x="156" y="343"/>
                  </a:lnTo>
                  <a:lnTo>
                    <a:pt x="191" y="437"/>
                  </a:lnTo>
                  <a:lnTo>
                    <a:pt x="169" y="450"/>
                  </a:lnTo>
                  <a:lnTo>
                    <a:pt x="121" y="364"/>
                  </a:lnTo>
                  <a:lnTo>
                    <a:pt x="121" y="295"/>
                  </a:lnTo>
                  <a:lnTo>
                    <a:pt x="59" y="295"/>
                  </a:lnTo>
                  <a:lnTo>
                    <a:pt x="132" y="224"/>
                  </a:lnTo>
                  <a:lnTo>
                    <a:pt x="132" y="120"/>
                  </a:lnTo>
                  <a:lnTo>
                    <a:pt x="181" y="72"/>
                  </a:lnTo>
                  <a:lnTo>
                    <a:pt x="48" y="72"/>
                  </a:lnTo>
                  <a:lnTo>
                    <a:pt x="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60" name="Freeform 96"/>
            <p:cNvSpPr>
              <a:spLocks/>
            </p:cNvSpPr>
            <p:nvPr/>
          </p:nvSpPr>
          <p:spPr bwMode="auto">
            <a:xfrm>
              <a:off x="3129" y="2731"/>
              <a:ext cx="42" cy="66"/>
            </a:xfrm>
            <a:custGeom>
              <a:avLst/>
              <a:gdLst>
                <a:gd name="T0" fmla="*/ 0 w 334"/>
                <a:gd name="T1" fmla="*/ 0 h 532"/>
                <a:gd name="T2" fmla="*/ 0 w 334"/>
                <a:gd name="T3" fmla="*/ 0 h 532"/>
                <a:gd name="T4" fmla="*/ 0 w 334"/>
                <a:gd name="T5" fmla="*/ 0 h 532"/>
                <a:gd name="T6" fmla="*/ 0 w 334"/>
                <a:gd name="T7" fmla="*/ 0 h 532"/>
                <a:gd name="T8" fmla="*/ 0 w 334"/>
                <a:gd name="T9" fmla="*/ 0 h 532"/>
                <a:gd name="T10" fmla="*/ 0 w 334"/>
                <a:gd name="T11" fmla="*/ 0 h 532"/>
                <a:gd name="T12" fmla="*/ 0 w 334"/>
                <a:gd name="T13" fmla="*/ 0 h 532"/>
                <a:gd name="T14" fmla="*/ 0 w 334"/>
                <a:gd name="T15" fmla="*/ 0 h 532"/>
                <a:gd name="T16" fmla="*/ 0 w 334"/>
                <a:gd name="T17" fmla="*/ 0 h 532"/>
                <a:gd name="T18" fmla="*/ 0 w 334"/>
                <a:gd name="T19" fmla="*/ 0 h 532"/>
                <a:gd name="T20" fmla="*/ 0 w 334"/>
                <a:gd name="T21" fmla="*/ 0 h 532"/>
                <a:gd name="T22" fmla="*/ 0 w 334"/>
                <a:gd name="T23" fmla="*/ 0 h 532"/>
                <a:gd name="T24" fmla="*/ 0 w 334"/>
                <a:gd name="T25" fmla="*/ 0 h 532"/>
                <a:gd name="T26" fmla="*/ 0 w 334"/>
                <a:gd name="T27" fmla="*/ 0 h 5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4"/>
                <a:gd name="T43" fmla="*/ 0 h 532"/>
                <a:gd name="T44" fmla="*/ 334 w 334"/>
                <a:gd name="T45" fmla="*/ 532 h 5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4" h="532">
                  <a:moveTo>
                    <a:pt x="275" y="0"/>
                  </a:moveTo>
                  <a:lnTo>
                    <a:pt x="334" y="70"/>
                  </a:lnTo>
                  <a:lnTo>
                    <a:pt x="249" y="261"/>
                  </a:lnTo>
                  <a:lnTo>
                    <a:pt x="132" y="261"/>
                  </a:lnTo>
                  <a:lnTo>
                    <a:pt x="48" y="413"/>
                  </a:lnTo>
                  <a:lnTo>
                    <a:pt x="48" y="473"/>
                  </a:lnTo>
                  <a:lnTo>
                    <a:pt x="155" y="532"/>
                  </a:lnTo>
                  <a:lnTo>
                    <a:pt x="72" y="532"/>
                  </a:lnTo>
                  <a:lnTo>
                    <a:pt x="0" y="473"/>
                  </a:lnTo>
                  <a:lnTo>
                    <a:pt x="0" y="365"/>
                  </a:lnTo>
                  <a:lnTo>
                    <a:pt x="155" y="176"/>
                  </a:lnTo>
                  <a:lnTo>
                    <a:pt x="215" y="176"/>
                  </a:lnTo>
                  <a:lnTo>
                    <a:pt x="249" y="22"/>
                  </a:lnTo>
                  <a:lnTo>
                    <a:pt x="27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61" name="Freeform 97"/>
            <p:cNvSpPr>
              <a:spLocks/>
            </p:cNvSpPr>
            <p:nvPr/>
          </p:nvSpPr>
          <p:spPr bwMode="auto">
            <a:xfrm>
              <a:off x="3095" y="2772"/>
              <a:ext cx="176" cy="83"/>
            </a:xfrm>
            <a:custGeom>
              <a:avLst/>
              <a:gdLst>
                <a:gd name="T0" fmla="*/ 0 w 1401"/>
                <a:gd name="T1" fmla="*/ 0 h 659"/>
                <a:gd name="T2" fmla="*/ 0 w 1401"/>
                <a:gd name="T3" fmla="*/ 0 h 659"/>
                <a:gd name="T4" fmla="*/ 0 w 1401"/>
                <a:gd name="T5" fmla="*/ 0 h 659"/>
                <a:gd name="T6" fmla="*/ 0 w 1401"/>
                <a:gd name="T7" fmla="*/ 0 h 659"/>
                <a:gd name="T8" fmla="*/ 0 w 1401"/>
                <a:gd name="T9" fmla="*/ 0 h 659"/>
                <a:gd name="T10" fmla="*/ 0 w 1401"/>
                <a:gd name="T11" fmla="*/ 0 h 659"/>
                <a:gd name="T12" fmla="*/ 0 w 1401"/>
                <a:gd name="T13" fmla="*/ 0 h 659"/>
                <a:gd name="T14" fmla="*/ 0 w 1401"/>
                <a:gd name="T15" fmla="*/ 0 h 659"/>
                <a:gd name="T16" fmla="*/ 0 w 1401"/>
                <a:gd name="T17" fmla="*/ 0 h 659"/>
                <a:gd name="T18" fmla="*/ 0 w 1401"/>
                <a:gd name="T19" fmla="*/ 0 h 659"/>
                <a:gd name="T20" fmla="*/ 0 w 1401"/>
                <a:gd name="T21" fmla="*/ 0 h 659"/>
                <a:gd name="T22" fmla="*/ 0 w 1401"/>
                <a:gd name="T23" fmla="*/ 0 h 659"/>
                <a:gd name="T24" fmla="*/ 0 w 1401"/>
                <a:gd name="T25" fmla="*/ 0 h 659"/>
                <a:gd name="T26" fmla="*/ 0 w 1401"/>
                <a:gd name="T27" fmla="*/ 0 h 659"/>
                <a:gd name="T28" fmla="*/ 0 w 1401"/>
                <a:gd name="T29" fmla="*/ 0 h 659"/>
                <a:gd name="T30" fmla="*/ 0 w 1401"/>
                <a:gd name="T31" fmla="*/ 0 h 659"/>
                <a:gd name="T32" fmla="*/ 0 w 1401"/>
                <a:gd name="T33" fmla="*/ 0 h 659"/>
                <a:gd name="T34" fmla="*/ 0 w 1401"/>
                <a:gd name="T35" fmla="*/ 0 h 659"/>
                <a:gd name="T36" fmla="*/ 0 w 1401"/>
                <a:gd name="T37" fmla="*/ 0 h 659"/>
                <a:gd name="T38" fmla="*/ 0 w 1401"/>
                <a:gd name="T39" fmla="*/ 0 h 659"/>
                <a:gd name="T40" fmla="*/ 0 w 1401"/>
                <a:gd name="T41" fmla="*/ 0 h 659"/>
                <a:gd name="T42" fmla="*/ 0 w 1401"/>
                <a:gd name="T43" fmla="*/ 0 h 659"/>
                <a:gd name="T44" fmla="*/ 0 w 1401"/>
                <a:gd name="T45" fmla="*/ 0 h 659"/>
                <a:gd name="T46" fmla="*/ 0 w 1401"/>
                <a:gd name="T47" fmla="*/ 0 h 659"/>
                <a:gd name="T48" fmla="*/ 0 w 1401"/>
                <a:gd name="T49" fmla="*/ 0 h 659"/>
                <a:gd name="T50" fmla="*/ 0 w 1401"/>
                <a:gd name="T51" fmla="*/ 0 h 659"/>
                <a:gd name="T52" fmla="*/ 0 w 1401"/>
                <a:gd name="T53" fmla="*/ 0 h 659"/>
                <a:gd name="T54" fmla="*/ 0 w 1401"/>
                <a:gd name="T55" fmla="*/ 0 h 65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401"/>
                <a:gd name="T85" fmla="*/ 0 h 659"/>
                <a:gd name="T86" fmla="*/ 1401 w 1401"/>
                <a:gd name="T87" fmla="*/ 659 h 65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401" h="659">
                  <a:moveTo>
                    <a:pt x="451" y="114"/>
                  </a:moveTo>
                  <a:lnTo>
                    <a:pt x="556" y="44"/>
                  </a:lnTo>
                  <a:lnTo>
                    <a:pt x="627" y="44"/>
                  </a:lnTo>
                  <a:lnTo>
                    <a:pt x="793" y="141"/>
                  </a:lnTo>
                  <a:lnTo>
                    <a:pt x="878" y="141"/>
                  </a:lnTo>
                  <a:lnTo>
                    <a:pt x="972" y="0"/>
                  </a:lnTo>
                  <a:lnTo>
                    <a:pt x="1053" y="11"/>
                  </a:lnTo>
                  <a:lnTo>
                    <a:pt x="1067" y="70"/>
                  </a:lnTo>
                  <a:lnTo>
                    <a:pt x="950" y="114"/>
                  </a:lnTo>
                  <a:lnTo>
                    <a:pt x="996" y="200"/>
                  </a:lnTo>
                  <a:lnTo>
                    <a:pt x="1242" y="305"/>
                  </a:lnTo>
                  <a:lnTo>
                    <a:pt x="1401" y="413"/>
                  </a:lnTo>
                  <a:lnTo>
                    <a:pt x="1376" y="507"/>
                  </a:lnTo>
                  <a:lnTo>
                    <a:pt x="1210" y="436"/>
                  </a:lnTo>
                  <a:lnTo>
                    <a:pt x="890" y="436"/>
                  </a:lnTo>
                  <a:lnTo>
                    <a:pt x="783" y="388"/>
                  </a:lnTo>
                  <a:lnTo>
                    <a:pt x="664" y="459"/>
                  </a:lnTo>
                  <a:lnTo>
                    <a:pt x="523" y="494"/>
                  </a:lnTo>
                  <a:lnTo>
                    <a:pt x="427" y="482"/>
                  </a:lnTo>
                  <a:lnTo>
                    <a:pt x="284" y="577"/>
                  </a:lnTo>
                  <a:lnTo>
                    <a:pt x="23" y="659"/>
                  </a:lnTo>
                  <a:lnTo>
                    <a:pt x="0" y="625"/>
                  </a:lnTo>
                  <a:lnTo>
                    <a:pt x="179" y="436"/>
                  </a:lnTo>
                  <a:lnTo>
                    <a:pt x="405" y="364"/>
                  </a:lnTo>
                  <a:lnTo>
                    <a:pt x="583" y="235"/>
                  </a:lnTo>
                  <a:lnTo>
                    <a:pt x="616" y="129"/>
                  </a:lnTo>
                  <a:lnTo>
                    <a:pt x="556" y="114"/>
                  </a:lnTo>
                  <a:lnTo>
                    <a:pt x="451"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62" name="Freeform 98"/>
            <p:cNvSpPr>
              <a:spLocks/>
            </p:cNvSpPr>
            <p:nvPr/>
          </p:nvSpPr>
          <p:spPr bwMode="auto">
            <a:xfrm>
              <a:off x="3236" y="2710"/>
              <a:ext cx="47" cy="191"/>
            </a:xfrm>
            <a:custGeom>
              <a:avLst/>
              <a:gdLst>
                <a:gd name="T0" fmla="*/ 0 w 393"/>
                <a:gd name="T1" fmla="*/ 0 h 1538"/>
                <a:gd name="T2" fmla="*/ 0 w 393"/>
                <a:gd name="T3" fmla="*/ 0 h 1538"/>
                <a:gd name="T4" fmla="*/ 0 w 393"/>
                <a:gd name="T5" fmla="*/ 0 h 1538"/>
                <a:gd name="T6" fmla="*/ 0 w 393"/>
                <a:gd name="T7" fmla="*/ 0 h 1538"/>
                <a:gd name="T8" fmla="*/ 0 w 393"/>
                <a:gd name="T9" fmla="*/ 0 h 1538"/>
                <a:gd name="T10" fmla="*/ 0 w 393"/>
                <a:gd name="T11" fmla="*/ 0 h 1538"/>
                <a:gd name="T12" fmla="*/ 0 w 393"/>
                <a:gd name="T13" fmla="*/ 0 h 1538"/>
                <a:gd name="T14" fmla="*/ 0 w 393"/>
                <a:gd name="T15" fmla="*/ 0 h 1538"/>
                <a:gd name="T16" fmla="*/ 0 w 393"/>
                <a:gd name="T17" fmla="*/ 0 h 1538"/>
                <a:gd name="T18" fmla="*/ 0 w 393"/>
                <a:gd name="T19" fmla="*/ 0 h 1538"/>
                <a:gd name="T20" fmla="*/ 0 w 393"/>
                <a:gd name="T21" fmla="*/ 0 h 1538"/>
                <a:gd name="T22" fmla="*/ 0 w 393"/>
                <a:gd name="T23" fmla="*/ 0 h 1538"/>
                <a:gd name="T24" fmla="*/ 0 w 393"/>
                <a:gd name="T25" fmla="*/ 0 h 1538"/>
                <a:gd name="T26" fmla="*/ 0 w 393"/>
                <a:gd name="T27" fmla="*/ 0 h 1538"/>
                <a:gd name="T28" fmla="*/ 0 w 393"/>
                <a:gd name="T29" fmla="*/ 0 h 1538"/>
                <a:gd name="T30" fmla="*/ 0 w 393"/>
                <a:gd name="T31" fmla="*/ 0 h 1538"/>
                <a:gd name="T32" fmla="*/ 0 w 393"/>
                <a:gd name="T33" fmla="*/ 0 h 15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3"/>
                <a:gd name="T52" fmla="*/ 0 h 1538"/>
                <a:gd name="T53" fmla="*/ 393 w 393"/>
                <a:gd name="T54" fmla="*/ 1538 h 15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3" h="1538">
                  <a:moveTo>
                    <a:pt x="358" y="0"/>
                  </a:moveTo>
                  <a:lnTo>
                    <a:pt x="380" y="237"/>
                  </a:lnTo>
                  <a:lnTo>
                    <a:pt x="393" y="556"/>
                  </a:lnTo>
                  <a:lnTo>
                    <a:pt x="369" y="947"/>
                  </a:lnTo>
                  <a:lnTo>
                    <a:pt x="344" y="1147"/>
                  </a:lnTo>
                  <a:lnTo>
                    <a:pt x="215" y="1538"/>
                  </a:lnTo>
                  <a:lnTo>
                    <a:pt x="129" y="1430"/>
                  </a:lnTo>
                  <a:lnTo>
                    <a:pt x="129" y="1158"/>
                  </a:lnTo>
                  <a:lnTo>
                    <a:pt x="70" y="1124"/>
                  </a:lnTo>
                  <a:lnTo>
                    <a:pt x="0" y="1182"/>
                  </a:lnTo>
                  <a:lnTo>
                    <a:pt x="85" y="1087"/>
                  </a:lnTo>
                  <a:lnTo>
                    <a:pt x="166" y="1124"/>
                  </a:lnTo>
                  <a:lnTo>
                    <a:pt x="178" y="1373"/>
                  </a:lnTo>
                  <a:lnTo>
                    <a:pt x="298" y="1158"/>
                  </a:lnTo>
                  <a:lnTo>
                    <a:pt x="344" y="887"/>
                  </a:lnTo>
                  <a:lnTo>
                    <a:pt x="369" y="532"/>
                  </a:lnTo>
                  <a:lnTo>
                    <a:pt x="35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63" name="Freeform 99"/>
            <p:cNvSpPr>
              <a:spLocks/>
            </p:cNvSpPr>
            <p:nvPr/>
          </p:nvSpPr>
          <p:spPr bwMode="auto">
            <a:xfrm>
              <a:off x="2948" y="2835"/>
              <a:ext cx="170" cy="187"/>
            </a:xfrm>
            <a:custGeom>
              <a:avLst/>
              <a:gdLst>
                <a:gd name="T0" fmla="*/ 0 w 1352"/>
                <a:gd name="T1" fmla="*/ 0 h 1489"/>
                <a:gd name="T2" fmla="*/ 0 w 1352"/>
                <a:gd name="T3" fmla="*/ 0 h 1489"/>
                <a:gd name="T4" fmla="*/ 0 w 1352"/>
                <a:gd name="T5" fmla="*/ 0 h 1489"/>
                <a:gd name="T6" fmla="*/ 0 w 1352"/>
                <a:gd name="T7" fmla="*/ 0 h 1489"/>
                <a:gd name="T8" fmla="*/ 0 w 1352"/>
                <a:gd name="T9" fmla="*/ 0 h 1489"/>
                <a:gd name="T10" fmla="*/ 0 w 1352"/>
                <a:gd name="T11" fmla="*/ 0 h 1489"/>
                <a:gd name="T12" fmla="*/ 0 w 1352"/>
                <a:gd name="T13" fmla="*/ 0 h 1489"/>
                <a:gd name="T14" fmla="*/ 0 w 1352"/>
                <a:gd name="T15" fmla="*/ 0 h 1489"/>
                <a:gd name="T16" fmla="*/ 0 w 1352"/>
                <a:gd name="T17" fmla="*/ 0 h 1489"/>
                <a:gd name="T18" fmla="*/ 0 w 1352"/>
                <a:gd name="T19" fmla="*/ 0 h 1489"/>
                <a:gd name="T20" fmla="*/ 0 w 1352"/>
                <a:gd name="T21" fmla="*/ 0 h 1489"/>
                <a:gd name="T22" fmla="*/ 0 w 1352"/>
                <a:gd name="T23" fmla="*/ 0 h 1489"/>
                <a:gd name="T24" fmla="*/ 0 w 1352"/>
                <a:gd name="T25" fmla="*/ 0 h 1489"/>
                <a:gd name="T26" fmla="*/ 0 w 1352"/>
                <a:gd name="T27" fmla="*/ 0 h 1489"/>
                <a:gd name="T28" fmla="*/ 0 w 1352"/>
                <a:gd name="T29" fmla="*/ 0 h 1489"/>
                <a:gd name="T30" fmla="*/ 0 w 1352"/>
                <a:gd name="T31" fmla="*/ 0 h 1489"/>
                <a:gd name="T32" fmla="*/ 0 w 1352"/>
                <a:gd name="T33" fmla="*/ 0 h 1489"/>
                <a:gd name="T34" fmla="*/ 0 w 1352"/>
                <a:gd name="T35" fmla="*/ 0 h 1489"/>
                <a:gd name="T36" fmla="*/ 0 w 1352"/>
                <a:gd name="T37" fmla="*/ 0 h 1489"/>
                <a:gd name="T38" fmla="*/ 0 w 1352"/>
                <a:gd name="T39" fmla="*/ 0 h 1489"/>
                <a:gd name="T40" fmla="*/ 0 w 1352"/>
                <a:gd name="T41" fmla="*/ 0 h 1489"/>
                <a:gd name="T42" fmla="*/ 0 w 1352"/>
                <a:gd name="T43" fmla="*/ 0 h 1489"/>
                <a:gd name="T44" fmla="*/ 0 w 1352"/>
                <a:gd name="T45" fmla="*/ 0 h 1489"/>
                <a:gd name="T46" fmla="*/ 0 w 1352"/>
                <a:gd name="T47" fmla="*/ 0 h 1489"/>
                <a:gd name="T48" fmla="*/ 0 w 1352"/>
                <a:gd name="T49" fmla="*/ 0 h 1489"/>
                <a:gd name="T50" fmla="*/ 0 w 1352"/>
                <a:gd name="T51" fmla="*/ 0 h 1489"/>
                <a:gd name="T52" fmla="*/ 0 w 1352"/>
                <a:gd name="T53" fmla="*/ 0 h 1489"/>
                <a:gd name="T54" fmla="*/ 0 w 1352"/>
                <a:gd name="T55" fmla="*/ 0 h 1489"/>
                <a:gd name="T56" fmla="*/ 0 w 1352"/>
                <a:gd name="T57" fmla="*/ 0 h 1489"/>
                <a:gd name="T58" fmla="*/ 0 w 1352"/>
                <a:gd name="T59" fmla="*/ 0 h 1489"/>
                <a:gd name="T60" fmla="*/ 0 w 1352"/>
                <a:gd name="T61" fmla="*/ 0 h 1489"/>
                <a:gd name="T62" fmla="*/ 0 w 1352"/>
                <a:gd name="T63" fmla="*/ 0 h 1489"/>
                <a:gd name="T64" fmla="*/ 0 w 1352"/>
                <a:gd name="T65" fmla="*/ 0 h 1489"/>
                <a:gd name="T66" fmla="*/ 0 w 1352"/>
                <a:gd name="T67" fmla="*/ 0 h 1489"/>
                <a:gd name="T68" fmla="*/ 0 w 1352"/>
                <a:gd name="T69" fmla="*/ 0 h 1489"/>
                <a:gd name="T70" fmla="*/ 0 w 1352"/>
                <a:gd name="T71" fmla="*/ 0 h 1489"/>
                <a:gd name="T72" fmla="*/ 0 w 1352"/>
                <a:gd name="T73" fmla="*/ 0 h 148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52"/>
                <a:gd name="T112" fmla="*/ 0 h 1489"/>
                <a:gd name="T113" fmla="*/ 1352 w 1352"/>
                <a:gd name="T114" fmla="*/ 1489 h 148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52" h="1489">
                  <a:moveTo>
                    <a:pt x="11" y="0"/>
                  </a:moveTo>
                  <a:lnTo>
                    <a:pt x="154" y="141"/>
                  </a:lnTo>
                  <a:lnTo>
                    <a:pt x="343" y="553"/>
                  </a:lnTo>
                  <a:lnTo>
                    <a:pt x="437" y="624"/>
                  </a:lnTo>
                  <a:lnTo>
                    <a:pt x="629" y="685"/>
                  </a:lnTo>
                  <a:lnTo>
                    <a:pt x="558" y="402"/>
                  </a:lnTo>
                  <a:lnTo>
                    <a:pt x="558" y="164"/>
                  </a:lnTo>
                  <a:lnTo>
                    <a:pt x="594" y="367"/>
                  </a:lnTo>
                  <a:lnTo>
                    <a:pt x="829" y="639"/>
                  </a:lnTo>
                  <a:lnTo>
                    <a:pt x="982" y="580"/>
                  </a:lnTo>
                  <a:lnTo>
                    <a:pt x="1115" y="353"/>
                  </a:lnTo>
                  <a:lnTo>
                    <a:pt x="1196" y="249"/>
                  </a:lnTo>
                  <a:lnTo>
                    <a:pt x="1352" y="224"/>
                  </a:lnTo>
                  <a:lnTo>
                    <a:pt x="1184" y="321"/>
                  </a:lnTo>
                  <a:lnTo>
                    <a:pt x="1020" y="624"/>
                  </a:lnTo>
                  <a:lnTo>
                    <a:pt x="1152" y="569"/>
                  </a:lnTo>
                  <a:lnTo>
                    <a:pt x="972" y="685"/>
                  </a:lnTo>
                  <a:lnTo>
                    <a:pt x="866" y="723"/>
                  </a:lnTo>
                  <a:lnTo>
                    <a:pt x="783" y="804"/>
                  </a:lnTo>
                  <a:lnTo>
                    <a:pt x="783" y="874"/>
                  </a:lnTo>
                  <a:lnTo>
                    <a:pt x="877" y="1194"/>
                  </a:lnTo>
                  <a:lnTo>
                    <a:pt x="912" y="1230"/>
                  </a:lnTo>
                  <a:lnTo>
                    <a:pt x="1173" y="1300"/>
                  </a:lnTo>
                  <a:lnTo>
                    <a:pt x="936" y="1300"/>
                  </a:lnTo>
                  <a:lnTo>
                    <a:pt x="936" y="1489"/>
                  </a:lnTo>
                  <a:lnTo>
                    <a:pt x="877" y="1465"/>
                  </a:lnTo>
                  <a:lnTo>
                    <a:pt x="818" y="1408"/>
                  </a:lnTo>
                  <a:lnTo>
                    <a:pt x="650" y="1289"/>
                  </a:lnTo>
                  <a:lnTo>
                    <a:pt x="391" y="1147"/>
                  </a:lnTo>
                  <a:lnTo>
                    <a:pt x="225" y="1004"/>
                  </a:lnTo>
                  <a:lnTo>
                    <a:pt x="143" y="874"/>
                  </a:lnTo>
                  <a:lnTo>
                    <a:pt x="84" y="733"/>
                  </a:lnTo>
                  <a:lnTo>
                    <a:pt x="84" y="613"/>
                  </a:lnTo>
                  <a:lnTo>
                    <a:pt x="84" y="402"/>
                  </a:lnTo>
                  <a:lnTo>
                    <a:pt x="48" y="249"/>
                  </a:lnTo>
                  <a:lnTo>
                    <a:pt x="0" y="118"/>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64" name="Freeform 100"/>
            <p:cNvSpPr>
              <a:spLocks/>
            </p:cNvSpPr>
            <p:nvPr/>
          </p:nvSpPr>
          <p:spPr bwMode="auto">
            <a:xfrm>
              <a:off x="3129" y="2835"/>
              <a:ext cx="406" cy="291"/>
            </a:xfrm>
            <a:custGeom>
              <a:avLst/>
              <a:gdLst>
                <a:gd name="T0" fmla="*/ 0 w 3243"/>
                <a:gd name="T1" fmla="*/ 0 h 2330"/>
                <a:gd name="T2" fmla="*/ 0 w 3243"/>
                <a:gd name="T3" fmla="*/ 0 h 2330"/>
                <a:gd name="T4" fmla="*/ 0 w 3243"/>
                <a:gd name="T5" fmla="*/ 0 h 2330"/>
                <a:gd name="T6" fmla="*/ 0 w 3243"/>
                <a:gd name="T7" fmla="*/ 0 h 2330"/>
                <a:gd name="T8" fmla="*/ 0 w 3243"/>
                <a:gd name="T9" fmla="*/ 0 h 2330"/>
                <a:gd name="T10" fmla="*/ 0 w 3243"/>
                <a:gd name="T11" fmla="*/ 0 h 2330"/>
                <a:gd name="T12" fmla="*/ 0 w 3243"/>
                <a:gd name="T13" fmla="*/ 0 h 2330"/>
                <a:gd name="T14" fmla="*/ 0 w 3243"/>
                <a:gd name="T15" fmla="*/ 0 h 2330"/>
                <a:gd name="T16" fmla="*/ 0 w 3243"/>
                <a:gd name="T17" fmla="*/ 0 h 2330"/>
                <a:gd name="T18" fmla="*/ 0 w 3243"/>
                <a:gd name="T19" fmla="*/ 0 h 2330"/>
                <a:gd name="T20" fmla="*/ 0 w 3243"/>
                <a:gd name="T21" fmla="*/ 0 h 2330"/>
                <a:gd name="T22" fmla="*/ 0 w 3243"/>
                <a:gd name="T23" fmla="*/ 0 h 2330"/>
                <a:gd name="T24" fmla="*/ 0 w 3243"/>
                <a:gd name="T25" fmla="*/ 0 h 2330"/>
                <a:gd name="T26" fmla="*/ 0 w 3243"/>
                <a:gd name="T27" fmla="*/ 0 h 2330"/>
                <a:gd name="T28" fmla="*/ 0 w 3243"/>
                <a:gd name="T29" fmla="*/ 0 h 2330"/>
                <a:gd name="T30" fmla="*/ 0 w 3243"/>
                <a:gd name="T31" fmla="*/ 0 h 2330"/>
                <a:gd name="T32" fmla="*/ 0 w 3243"/>
                <a:gd name="T33" fmla="*/ 0 h 2330"/>
                <a:gd name="T34" fmla="*/ 0 w 3243"/>
                <a:gd name="T35" fmla="*/ 0 h 2330"/>
                <a:gd name="T36" fmla="*/ 0 w 3243"/>
                <a:gd name="T37" fmla="*/ 0 h 2330"/>
                <a:gd name="T38" fmla="*/ 0 w 3243"/>
                <a:gd name="T39" fmla="*/ 0 h 2330"/>
                <a:gd name="T40" fmla="*/ 0 w 3243"/>
                <a:gd name="T41" fmla="*/ 0 h 2330"/>
                <a:gd name="T42" fmla="*/ 0 w 3243"/>
                <a:gd name="T43" fmla="*/ 0 h 2330"/>
                <a:gd name="T44" fmla="*/ 0 w 3243"/>
                <a:gd name="T45" fmla="*/ 0 h 2330"/>
                <a:gd name="T46" fmla="*/ 0 w 3243"/>
                <a:gd name="T47" fmla="*/ 0 h 2330"/>
                <a:gd name="T48" fmla="*/ 0 w 3243"/>
                <a:gd name="T49" fmla="*/ 0 h 2330"/>
                <a:gd name="T50" fmla="*/ 0 w 3243"/>
                <a:gd name="T51" fmla="*/ 0 h 2330"/>
                <a:gd name="T52" fmla="*/ 0 w 3243"/>
                <a:gd name="T53" fmla="*/ 0 h 2330"/>
                <a:gd name="T54" fmla="*/ 0 w 3243"/>
                <a:gd name="T55" fmla="*/ 0 h 2330"/>
                <a:gd name="T56" fmla="*/ 0 w 3243"/>
                <a:gd name="T57" fmla="*/ 0 h 2330"/>
                <a:gd name="T58" fmla="*/ 0 w 3243"/>
                <a:gd name="T59" fmla="*/ 0 h 2330"/>
                <a:gd name="T60" fmla="*/ 0 w 3243"/>
                <a:gd name="T61" fmla="*/ 0 h 2330"/>
                <a:gd name="T62" fmla="*/ 0 w 3243"/>
                <a:gd name="T63" fmla="*/ 0 h 2330"/>
                <a:gd name="T64" fmla="*/ 0 w 3243"/>
                <a:gd name="T65" fmla="*/ 0 h 2330"/>
                <a:gd name="T66" fmla="*/ 0 w 3243"/>
                <a:gd name="T67" fmla="*/ 0 h 2330"/>
                <a:gd name="T68" fmla="*/ 0 w 3243"/>
                <a:gd name="T69" fmla="*/ 0 h 2330"/>
                <a:gd name="T70" fmla="*/ 0 w 3243"/>
                <a:gd name="T71" fmla="*/ 0 h 23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243"/>
                <a:gd name="T109" fmla="*/ 0 h 2330"/>
                <a:gd name="T110" fmla="*/ 3243 w 3243"/>
                <a:gd name="T111" fmla="*/ 2330 h 233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243" h="2330">
                  <a:moveTo>
                    <a:pt x="0" y="217"/>
                  </a:moveTo>
                  <a:lnTo>
                    <a:pt x="157" y="150"/>
                  </a:lnTo>
                  <a:lnTo>
                    <a:pt x="316" y="12"/>
                  </a:lnTo>
                  <a:lnTo>
                    <a:pt x="390" y="0"/>
                  </a:lnTo>
                  <a:lnTo>
                    <a:pt x="705" y="29"/>
                  </a:lnTo>
                  <a:lnTo>
                    <a:pt x="770" y="86"/>
                  </a:lnTo>
                  <a:lnTo>
                    <a:pt x="892" y="233"/>
                  </a:lnTo>
                  <a:lnTo>
                    <a:pt x="1041" y="466"/>
                  </a:lnTo>
                  <a:lnTo>
                    <a:pt x="1096" y="549"/>
                  </a:lnTo>
                  <a:lnTo>
                    <a:pt x="1430" y="668"/>
                  </a:lnTo>
                  <a:lnTo>
                    <a:pt x="1745" y="892"/>
                  </a:lnTo>
                  <a:lnTo>
                    <a:pt x="2034" y="1033"/>
                  </a:lnTo>
                  <a:lnTo>
                    <a:pt x="2416" y="1162"/>
                  </a:lnTo>
                  <a:lnTo>
                    <a:pt x="2590" y="1254"/>
                  </a:lnTo>
                  <a:lnTo>
                    <a:pt x="3002" y="1385"/>
                  </a:lnTo>
                  <a:lnTo>
                    <a:pt x="3243" y="1551"/>
                  </a:lnTo>
                  <a:lnTo>
                    <a:pt x="2964" y="1385"/>
                  </a:lnTo>
                  <a:lnTo>
                    <a:pt x="2610" y="1281"/>
                  </a:lnTo>
                  <a:lnTo>
                    <a:pt x="2416" y="1208"/>
                  </a:lnTo>
                  <a:lnTo>
                    <a:pt x="2175" y="1200"/>
                  </a:lnTo>
                  <a:lnTo>
                    <a:pt x="1865" y="1154"/>
                  </a:lnTo>
                  <a:lnTo>
                    <a:pt x="1623" y="1116"/>
                  </a:lnTo>
                  <a:lnTo>
                    <a:pt x="1700" y="1246"/>
                  </a:lnTo>
                  <a:lnTo>
                    <a:pt x="1838" y="1385"/>
                  </a:lnTo>
                  <a:lnTo>
                    <a:pt x="2006" y="1525"/>
                  </a:lnTo>
                  <a:lnTo>
                    <a:pt x="2227" y="1654"/>
                  </a:lnTo>
                  <a:lnTo>
                    <a:pt x="2582" y="1784"/>
                  </a:lnTo>
                  <a:lnTo>
                    <a:pt x="2788" y="1859"/>
                  </a:lnTo>
                  <a:lnTo>
                    <a:pt x="2824" y="1894"/>
                  </a:lnTo>
                  <a:lnTo>
                    <a:pt x="2518" y="1979"/>
                  </a:lnTo>
                  <a:lnTo>
                    <a:pt x="2175" y="2060"/>
                  </a:lnTo>
                  <a:lnTo>
                    <a:pt x="2155" y="2219"/>
                  </a:lnTo>
                  <a:lnTo>
                    <a:pt x="2146" y="2089"/>
                  </a:lnTo>
                  <a:lnTo>
                    <a:pt x="2098" y="1968"/>
                  </a:lnTo>
                  <a:lnTo>
                    <a:pt x="2026" y="1867"/>
                  </a:lnTo>
                  <a:lnTo>
                    <a:pt x="1951" y="1802"/>
                  </a:lnTo>
                  <a:lnTo>
                    <a:pt x="1885" y="1784"/>
                  </a:lnTo>
                  <a:lnTo>
                    <a:pt x="1830" y="1784"/>
                  </a:lnTo>
                  <a:lnTo>
                    <a:pt x="1792" y="1821"/>
                  </a:lnTo>
                  <a:lnTo>
                    <a:pt x="1775" y="1885"/>
                  </a:lnTo>
                  <a:lnTo>
                    <a:pt x="1784" y="1968"/>
                  </a:lnTo>
                  <a:lnTo>
                    <a:pt x="1821" y="2069"/>
                  </a:lnTo>
                  <a:lnTo>
                    <a:pt x="1896" y="2164"/>
                  </a:lnTo>
                  <a:lnTo>
                    <a:pt x="1960" y="2228"/>
                  </a:lnTo>
                  <a:lnTo>
                    <a:pt x="2034" y="2276"/>
                  </a:lnTo>
                  <a:lnTo>
                    <a:pt x="2080" y="2276"/>
                  </a:lnTo>
                  <a:lnTo>
                    <a:pt x="2146" y="2245"/>
                  </a:lnTo>
                  <a:lnTo>
                    <a:pt x="2098" y="2311"/>
                  </a:lnTo>
                  <a:lnTo>
                    <a:pt x="2026" y="2330"/>
                  </a:lnTo>
                  <a:lnTo>
                    <a:pt x="1933" y="2311"/>
                  </a:lnTo>
                  <a:lnTo>
                    <a:pt x="1874" y="2304"/>
                  </a:lnTo>
                  <a:lnTo>
                    <a:pt x="1745" y="2118"/>
                  </a:lnTo>
                  <a:lnTo>
                    <a:pt x="1874" y="2258"/>
                  </a:lnTo>
                  <a:lnTo>
                    <a:pt x="1885" y="2190"/>
                  </a:lnTo>
                  <a:lnTo>
                    <a:pt x="1801" y="2078"/>
                  </a:lnTo>
                  <a:lnTo>
                    <a:pt x="1775" y="2005"/>
                  </a:lnTo>
                  <a:lnTo>
                    <a:pt x="1718" y="2069"/>
                  </a:lnTo>
                  <a:lnTo>
                    <a:pt x="1718" y="1959"/>
                  </a:lnTo>
                  <a:lnTo>
                    <a:pt x="1729" y="1848"/>
                  </a:lnTo>
                  <a:lnTo>
                    <a:pt x="1753" y="1793"/>
                  </a:lnTo>
                  <a:lnTo>
                    <a:pt x="1559" y="1516"/>
                  </a:lnTo>
                  <a:lnTo>
                    <a:pt x="1467" y="1385"/>
                  </a:lnTo>
                  <a:lnTo>
                    <a:pt x="1234" y="857"/>
                  </a:lnTo>
                  <a:lnTo>
                    <a:pt x="975" y="438"/>
                  </a:lnTo>
                  <a:lnTo>
                    <a:pt x="817" y="178"/>
                  </a:lnTo>
                  <a:lnTo>
                    <a:pt x="705" y="86"/>
                  </a:lnTo>
                  <a:lnTo>
                    <a:pt x="632" y="60"/>
                  </a:lnTo>
                  <a:lnTo>
                    <a:pt x="512" y="69"/>
                  </a:lnTo>
                  <a:lnTo>
                    <a:pt x="436" y="113"/>
                  </a:lnTo>
                  <a:lnTo>
                    <a:pt x="307" y="122"/>
                  </a:lnTo>
                  <a:lnTo>
                    <a:pt x="194" y="178"/>
                  </a:lnTo>
                  <a:lnTo>
                    <a:pt x="92" y="207"/>
                  </a:lnTo>
                  <a:lnTo>
                    <a:pt x="0" y="2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65" name="Freeform 101"/>
            <p:cNvSpPr>
              <a:spLocks/>
            </p:cNvSpPr>
            <p:nvPr/>
          </p:nvSpPr>
          <p:spPr bwMode="auto">
            <a:xfrm>
              <a:off x="3184" y="2866"/>
              <a:ext cx="65" cy="95"/>
            </a:xfrm>
            <a:custGeom>
              <a:avLst/>
              <a:gdLst>
                <a:gd name="T0" fmla="*/ 0 w 519"/>
                <a:gd name="T1" fmla="*/ 0 h 763"/>
                <a:gd name="T2" fmla="*/ 0 w 519"/>
                <a:gd name="T3" fmla="*/ 0 h 763"/>
                <a:gd name="T4" fmla="*/ 0 w 519"/>
                <a:gd name="T5" fmla="*/ 0 h 763"/>
                <a:gd name="T6" fmla="*/ 0 w 519"/>
                <a:gd name="T7" fmla="*/ 0 h 763"/>
                <a:gd name="T8" fmla="*/ 0 w 519"/>
                <a:gd name="T9" fmla="*/ 0 h 763"/>
                <a:gd name="T10" fmla="*/ 0 w 519"/>
                <a:gd name="T11" fmla="*/ 0 h 763"/>
                <a:gd name="T12" fmla="*/ 0 w 519"/>
                <a:gd name="T13" fmla="*/ 0 h 763"/>
                <a:gd name="T14" fmla="*/ 0 w 519"/>
                <a:gd name="T15" fmla="*/ 0 h 763"/>
                <a:gd name="T16" fmla="*/ 0 w 519"/>
                <a:gd name="T17" fmla="*/ 0 h 7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9"/>
                <a:gd name="T28" fmla="*/ 0 h 763"/>
                <a:gd name="T29" fmla="*/ 519 w 519"/>
                <a:gd name="T30" fmla="*/ 763 h 7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9" h="763">
                  <a:moveTo>
                    <a:pt x="0" y="0"/>
                  </a:moveTo>
                  <a:lnTo>
                    <a:pt x="176" y="167"/>
                  </a:lnTo>
                  <a:lnTo>
                    <a:pt x="214" y="334"/>
                  </a:lnTo>
                  <a:lnTo>
                    <a:pt x="277" y="436"/>
                  </a:lnTo>
                  <a:lnTo>
                    <a:pt x="519" y="763"/>
                  </a:lnTo>
                  <a:lnTo>
                    <a:pt x="325" y="565"/>
                  </a:lnTo>
                  <a:lnTo>
                    <a:pt x="286" y="484"/>
                  </a:lnTo>
                  <a:lnTo>
                    <a:pt x="7" y="7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66" name="Freeform 102"/>
            <p:cNvSpPr>
              <a:spLocks/>
            </p:cNvSpPr>
            <p:nvPr/>
          </p:nvSpPr>
          <p:spPr bwMode="auto">
            <a:xfrm>
              <a:off x="3155" y="2897"/>
              <a:ext cx="29" cy="43"/>
            </a:xfrm>
            <a:custGeom>
              <a:avLst/>
              <a:gdLst>
                <a:gd name="T0" fmla="*/ 0 w 242"/>
                <a:gd name="T1" fmla="*/ 0 h 336"/>
                <a:gd name="T2" fmla="*/ 0 w 242"/>
                <a:gd name="T3" fmla="*/ 0 h 336"/>
                <a:gd name="T4" fmla="*/ 0 w 242"/>
                <a:gd name="T5" fmla="*/ 0 h 336"/>
                <a:gd name="T6" fmla="*/ 0 w 242"/>
                <a:gd name="T7" fmla="*/ 0 h 336"/>
                <a:gd name="T8" fmla="*/ 0 w 242"/>
                <a:gd name="T9" fmla="*/ 0 h 336"/>
                <a:gd name="T10" fmla="*/ 0 w 242"/>
                <a:gd name="T11" fmla="*/ 0 h 336"/>
                <a:gd name="T12" fmla="*/ 0 w 242"/>
                <a:gd name="T13" fmla="*/ 0 h 336"/>
                <a:gd name="T14" fmla="*/ 0 60000 65536"/>
                <a:gd name="T15" fmla="*/ 0 60000 65536"/>
                <a:gd name="T16" fmla="*/ 0 60000 65536"/>
                <a:gd name="T17" fmla="*/ 0 60000 65536"/>
                <a:gd name="T18" fmla="*/ 0 60000 65536"/>
                <a:gd name="T19" fmla="*/ 0 60000 65536"/>
                <a:gd name="T20" fmla="*/ 0 60000 65536"/>
                <a:gd name="T21" fmla="*/ 0 w 242"/>
                <a:gd name="T22" fmla="*/ 0 h 336"/>
                <a:gd name="T23" fmla="*/ 242 w 242"/>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2" h="336">
                  <a:moveTo>
                    <a:pt x="0" y="0"/>
                  </a:moveTo>
                  <a:lnTo>
                    <a:pt x="129" y="94"/>
                  </a:lnTo>
                  <a:lnTo>
                    <a:pt x="187" y="242"/>
                  </a:lnTo>
                  <a:lnTo>
                    <a:pt x="242" y="336"/>
                  </a:lnTo>
                  <a:lnTo>
                    <a:pt x="113" y="198"/>
                  </a:lnTo>
                  <a:lnTo>
                    <a:pt x="18" y="5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67" name="Freeform 103"/>
            <p:cNvSpPr>
              <a:spLocks/>
            </p:cNvSpPr>
            <p:nvPr/>
          </p:nvSpPr>
          <p:spPr bwMode="auto">
            <a:xfrm>
              <a:off x="3074" y="2944"/>
              <a:ext cx="322" cy="279"/>
            </a:xfrm>
            <a:custGeom>
              <a:avLst/>
              <a:gdLst>
                <a:gd name="T0" fmla="*/ 0 w 2564"/>
                <a:gd name="T1" fmla="*/ 0 h 2233"/>
                <a:gd name="T2" fmla="*/ 0 w 2564"/>
                <a:gd name="T3" fmla="*/ 0 h 2233"/>
                <a:gd name="T4" fmla="*/ 0 w 2564"/>
                <a:gd name="T5" fmla="*/ 0 h 2233"/>
                <a:gd name="T6" fmla="*/ 0 w 2564"/>
                <a:gd name="T7" fmla="*/ 0 h 2233"/>
                <a:gd name="T8" fmla="*/ 0 w 2564"/>
                <a:gd name="T9" fmla="*/ 0 h 2233"/>
                <a:gd name="T10" fmla="*/ 0 w 2564"/>
                <a:gd name="T11" fmla="*/ 0 h 2233"/>
                <a:gd name="T12" fmla="*/ 0 w 2564"/>
                <a:gd name="T13" fmla="*/ 0 h 2233"/>
                <a:gd name="T14" fmla="*/ 0 w 2564"/>
                <a:gd name="T15" fmla="*/ 0 h 2233"/>
                <a:gd name="T16" fmla="*/ 0 w 2564"/>
                <a:gd name="T17" fmla="*/ 0 h 2233"/>
                <a:gd name="T18" fmla="*/ 0 w 2564"/>
                <a:gd name="T19" fmla="*/ 0 h 2233"/>
                <a:gd name="T20" fmla="*/ 0 w 2564"/>
                <a:gd name="T21" fmla="*/ 0 h 2233"/>
                <a:gd name="T22" fmla="*/ 0 w 2564"/>
                <a:gd name="T23" fmla="*/ 0 h 2233"/>
                <a:gd name="T24" fmla="*/ 0 w 2564"/>
                <a:gd name="T25" fmla="*/ 0 h 2233"/>
                <a:gd name="T26" fmla="*/ 0 w 2564"/>
                <a:gd name="T27" fmla="*/ 0 h 2233"/>
                <a:gd name="T28" fmla="*/ 0 w 2564"/>
                <a:gd name="T29" fmla="*/ 0 h 2233"/>
                <a:gd name="T30" fmla="*/ 0 w 2564"/>
                <a:gd name="T31" fmla="*/ 0 h 2233"/>
                <a:gd name="T32" fmla="*/ 0 w 2564"/>
                <a:gd name="T33" fmla="*/ 0 h 2233"/>
                <a:gd name="T34" fmla="*/ 0 w 2564"/>
                <a:gd name="T35" fmla="*/ 0 h 2233"/>
                <a:gd name="T36" fmla="*/ 0 w 2564"/>
                <a:gd name="T37" fmla="*/ 0 h 2233"/>
                <a:gd name="T38" fmla="*/ 0 w 2564"/>
                <a:gd name="T39" fmla="*/ 0 h 2233"/>
                <a:gd name="T40" fmla="*/ 0 w 2564"/>
                <a:gd name="T41" fmla="*/ 0 h 2233"/>
                <a:gd name="T42" fmla="*/ 0 w 2564"/>
                <a:gd name="T43" fmla="*/ 0 h 2233"/>
                <a:gd name="T44" fmla="*/ 0 w 2564"/>
                <a:gd name="T45" fmla="*/ 0 h 2233"/>
                <a:gd name="T46" fmla="*/ 0 w 2564"/>
                <a:gd name="T47" fmla="*/ 0 h 2233"/>
                <a:gd name="T48" fmla="*/ 0 w 2564"/>
                <a:gd name="T49" fmla="*/ 0 h 2233"/>
                <a:gd name="T50" fmla="*/ 0 w 2564"/>
                <a:gd name="T51" fmla="*/ 0 h 2233"/>
                <a:gd name="T52" fmla="*/ 0 w 2564"/>
                <a:gd name="T53" fmla="*/ 0 h 2233"/>
                <a:gd name="T54" fmla="*/ 0 w 2564"/>
                <a:gd name="T55" fmla="*/ 0 h 2233"/>
                <a:gd name="T56" fmla="*/ 0 w 2564"/>
                <a:gd name="T57" fmla="*/ 0 h 2233"/>
                <a:gd name="T58" fmla="*/ 0 w 2564"/>
                <a:gd name="T59" fmla="*/ 0 h 2233"/>
                <a:gd name="T60" fmla="*/ 0 w 2564"/>
                <a:gd name="T61" fmla="*/ 0 h 2233"/>
                <a:gd name="T62" fmla="*/ 0 w 2564"/>
                <a:gd name="T63" fmla="*/ 0 h 2233"/>
                <a:gd name="T64" fmla="*/ 0 w 2564"/>
                <a:gd name="T65" fmla="*/ 0 h 2233"/>
                <a:gd name="T66" fmla="*/ 0 w 2564"/>
                <a:gd name="T67" fmla="*/ 0 h 2233"/>
                <a:gd name="T68" fmla="*/ 0 w 2564"/>
                <a:gd name="T69" fmla="*/ 0 h 2233"/>
                <a:gd name="T70" fmla="*/ 0 w 2564"/>
                <a:gd name="T71" fmla="*/ 0 h 2233"/>
                <a:gd name="T72" fmla="*/ 0 w 2564"/>
                <a:gd name="T73" fmla="*/ 0 h 2233"/>
                <a:gd name="T74" fmla="*/ 0 w 2564"/>
                <a:gd name="T75" fmla="*/ 0 h 2233"/>
                <a:gd name="T76" fmla="*/ 0 w 2564"/>
                <a:gd name="T77" fmla="*/ 0 h 2233"/>
                <a:gd name="T78" fmla="*/ 0 w 2564"/>
                <a:gd name="T79" fmla="*/ 0 h 2233"/>
                <a:gd name="T80" fmla="*/ 0 w 2564"/>
                <a:gd name="T81" fmla="*/ 0 h 2233"/>
                <a:gd name="T82" fmla="*/ 0 w 2564"/>
                <a:gd name="T83" fmla="*/ 0 h 2233"/>
                <a:gd name="T84" fmla="*/ 0 w 2564"/>
                <a:gd name="T85" fmla="*/ 0 h 2233"/>
                <a:gd name="T86" fmla="*/ 0 w 2564"/>
                <a:gd name="T87" fmla="*/ 0 h 2233"/>
                <a:gd name="T88" fmla="*/ 0 w 2564"/>
                <a:gd name="T89" fmla="*/ 0 h 2233"/>
                <a:gd name="T90" fmla="*/ 0 w 2564"/>
                <a:gd name="T91" fmla="*/ 0 h 2233"/>
                <a:gd name="T92" fmla="*/ 0 w 2564"/>
                <a:gd name="T93" fmla="*/ 0 h 2233"/>
                <a:gd name="T94" fmla="*/ 0 w 2564"/>
                <a:gd name="T95" fmla="*/ 0 h 2233"/>
                <a:gd name="T96" fmla="*/ 0 w 2564"/>
                <a:gd name="T97" fmla="*/ 0 h 2233"/>
                <a:gd name="T98" fmla="*/ 0 w 2564"/>
                <a:gd name="T99" fmla="*/ 0 h 2233"/>
                <a:gd name="T100" fmla="*/ 0 w 2564"/>
                <a:gd name="T101" fmla="*/ 0 h 2233"/>
                <a:gd name="T102" fmla="*/ 0 w 2564"/>
                <a:gd name="T103" fmla="*/ 0 h 2233"/>
                <a:gd name="T104" fmla="*/ 0 w 2564"/>
                <a:gd name="T105" fmla="*/ 0 h 2233"/>
                <a:gd name="T106" fmla="*/ 0 w 2564"/>
                <a:gd name="T107" fmla="*/ 0 h 2233"/>
                <a:gd name="T108" fmla="*/ 0 w 2564"/>
                <a:gd name="T109" fmla="*/ 0 h 2233"/>
                <a:gd name="T110" fmla="*/ 0 w 2564"/>
                <a:gd name="T111" fmla="*/ 0 h 2233"/>
                <a:gd name="T112" fmla="*/ 0 w 2564"/>
                <a:gd name="T113" fmla="*/ 0 h 2233"/>
                <a:gd name="T114" fmla="*/ 0 w 2564"/>
                <a:gd name="T115" fmla="*/ 0 h 2233"/>
                <a:gd name="T116" fmla="*/ 0 w 2564"/>
                <a:gd name="T117" fmla="*/ 0 h 223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564"/>
                <a:gd name="T178" fmla="*/ 0 h 2233"/>
                <a:gd name="T179" fmla="*/ 2564 w 2564"/>
                <a:gd name="T180" fmla="*/ 2233 h 223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564" h="2233">
                  <a:moveTo>
                    <a:pt x="37" y="118"/>
                  </a:moveTo>
                  <a:lnTo>
                    <a:pt x="37" y="194"/>
                  </a:lnTo>
                  <a:lnTo>
                    <a:pt x="9" y="342"/>
                  </a:lnTo>
                  <a:lnTo>
                    <a:pt x="67" y="266"/>
                  </a:lnTo>
                  <a:lnTo>
                    <a:pt x="130" y="342"/>
                  </a:lnTo>
                  <a:lnTo>
                    <a:pt x="173" y="445"/>
                  </a:lnTo>
                  <a:lnTo>
                    <a:pt x="173" y="334"/>
                  </a:lnTo>
                  <a:lnTo>
                    <a:pt x="113" y="185"/>
                  </a:lnTo>
                  <a:lnTo>
                    <a:pt x="213" y="155"/>
                  </a:lnTo>
                  <a:lnTo>
                    <a:pt x="233" y="127"/>
                  </a:lnTo>
                  <a:lnTo>
                    <a:pt x="409" y="351"/>
                  </a:lnTo>
                  <a:lnTo>
                    <a:pt x="530" y="630"/>
                  </a:lnTo>
                  <a:lnTo>
                    <a:pt x="708" y="881"/>
                  </a:lnTo>
                  <a:lnTo>
                    <a:pt x="967" y="1085"/>
                  </a:lnTo>
                  <a:lnTo>
                    <a:pt x="1208" y="1212"/>
                  </a:lnTo>
                  <a:lnTo>
                    <a:pt x="1310" y="1280"/>
                  </a:lnTo>
                  <a:lnTo>
                    <a:pt x="1471" y="1502"/>
                  </a:lnTo>
                  <a:lnTo>
                    <a:pt x="1591" y="1678"/>
                  </a:lnTo>
                  <a:lnTo>
                    <a:pt x="1681" y="1890"/>
                  </a:lnTo>
                  <a:lnTo>
                    <a:pt x="1729" y="2180"/>
                  </a:lnTo>
                  <a:lnTo>
                    <a:pt x="1803" y="2233"/>
                  </a:lnTo>
                  <a:lnTo>
                    <a:pt x="1960" y="2180"/>
                  </a:lnTo>
                  <a:lnTo>
                    <a:pt x="2167" y="2031"/>
                  </a:lnTo>
                  <a:lnTo>
                    <a:pt x="2294" y="1882"/>
                  </a:lnTo>
                  <a:lnTo>
                    <a:pt x="2424" y="1696"/>
                  </a:lnTo>
                  <a:lnTo>
                    <a:pt x="2510" y="1510"/>
                  </a:lnTo>
                  <a:lnTo>
                    <a:pt x="2564" y="1401"/>
                  </a:lnTo>
                  <a:lnTo>
                    <a:pt x="2380" y="1715"/>
                  </a:lnTo>
                  <a:lnTo>
                    <a:pt x="2250" y="1882"/>
                  </a:lnTo>
                  <a:lnTo>
                    <a:pt x="1971" y="2095"/>
                  </a:lnTo>
                  <a:lnTo>
                    <a:pt x="1886" y="2113"/>
                  </a:lnTo>
                  <a:lnTo>
                    <a:pt x="1738" y="1816"/>
                  </a:lnTo>
                  <a:lnTo>
                    <a:pt x="2061" y="1632"/>
                  </a:lnTo>
                  <a:lnTo>
                    <a:pt x="2213" y="1537"/>
                  </a:lnTo>
                  <a:lnTo>
                    <a:pt x="2334" y="1445"/>
                  </a:lnTo>
                  <a:lnTo>
                    <a:pt x="2323" y="1438"/>
                  </a:lnTo>
                  <a:lnTo>
                    <a:pt x="2174" y="1528"/>
                  </a:lnTo>
                  <a:lnTo>
                    <a:pt x="1953" y="1657"/>
                  </a:lnTo>
                  <a:lnTo>
                    <a:pt x="1840" y="1482"/>
                  </a:lnTo>
                  <a:lnTo>
                    <a:pt x="2061" y="1307"/>
                  </a:lnTo>
                  <a:lnTo>
                    <a:pt x="2061" y="1280"/>
                  </a:lnTo>
                  <a:lnTo>
                    <a:pt x="1941" y="1370"/>
                  </a:lnTo>
                  <a:lnTo>
                    <a:pt x="1785" y="1464"/>
                  </a:lnTo>
                  <a:lnTo>
                    <a:pt x="1607" y="1559"/>
                  </a:lnTo>
                  <a:lnTo>
                    <a:pt x="1413" y="1272"/>
                  </a:lnTo>
                  <a:lnTo>
                    <a:pt x="1515" y="1203"/>
                  </a:lnTo>
                  <a:lnTo>
                    <a:pt x="1462" y="1168"/>
                  </a:lnTo>
                  <a:lnTo>
                    <a:pt x="1321" y="1168"/>
                  </a:lnTo>
                  <a:lnTo>
                    <a:pt x="1151" y="1113"/>
                  </a:lnTo>
                  <a:lnTo>
                    <a:pt x="1013" y="1019"/>
                  </a:lnTo>
                  <a:lnTo>
                    <a:pt x="837" y="852"/>
                  </a:lnTo>
                  <a:lnTo>
                    <a:pt x="668" y="665"/>
                  </a:lnTo>
                  <a:lnTo>
                    <a:pt x="547" y="480"/>
                  </a:lnTo>
                  <a:lnTo>
                    <a:pt x="466" y="342"/>
                  </a:lnTo>
                  <a:lnTo>
                    <a:pt x="334" y="167"/>
                  </a:lnTo>
                  <a:lnTo>
                    <a:pt x="187" y="0"/>
                  </a:lnTo>
                  <a:lnTo>
                    <a:pt x="139" y="54"/>
                  </a:lnTo>
                  <a:lnTo>
                    <a:pt x="0" y="101"/>
                  </a:lnTo>
                  <a:lnTo>
                    <a:pt x="37"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68" name="Freeform 104"/>
            <p:cNvSpPr>
              <a:spLocks/>
            </p:cNvSpPr>
            <p:nvPr/>
          </p:nvSpPr>
          <p:spPr bwMode="auto">
            <a:xfrm>
              <a:off x="3312" y="3114"/>
              <a:ext cx="24" cy="33"/>
            </a:xfrm>
            <a:custGeom>
              <a:avLst/>
              <a:gdLst>
                <a:gd name="T0" fmla="*/ 0 w 185"/>
                <a:gd name="T1" fmla="*/ 0 h 253"/>
                <a:gd name="T2" fmla="*/ 0 w 185"/>
                <a:gd name="T3" fmla="*/ 0 h 253"/>
                <a:gd name="T4" fmla="*/ 0 w 185"/>
                <a:gd name="T5" fmla="*/ 0 h 253"/>
                <a:gd name="T6" fmla="*/ 0 w 185"/>
                <a:gd name="T7" fmla="*/ 0 h 253"/>
                <a:gd name="T8" fmla="*/ 0 w 185"/>
                <a:gd name="T9" fmla="*/ 0 h 253"/>
                <a:gd name="T10" fmla="*/ 0 60000 65536"/>
                <a:gd name="T11" fmla="*/ 0 60000 65536"/>
                <a:gd name="T12" fmla="*/ 0 60000 65536"/>
                <a:gd name="T13" fmla="*/ 0 60000 65536"/>
                <a:gd name="T14" fmla="*/ 0 60000 65536"/>
                <a:gd name="T15" fmla="*/ 0 w 185"/>
                <a:gd name="T16" fmla="*/ 0 h 253"/>
                <a:gd name="T17" fmla="*/ 185 w 185"/>
                <a:gd name="T18" fmla="*/ 253 h 253"/>
              </a:gdLst>
              <a:ahLst/>
              <a:cxnLst>
                <a:cxn ang="T10">
                  <a:pos x="T0" y="T1"/>
                </a:cxn>
                <a:cxn ang="T11">
                  <a:pos x="T2" y="T3"/>
                </a:cxn>
                <a:cxn ang="T12">
                  <a:pos x="T4" y="T5"/>
                </a:cxn>
                <a:cxn ang="T13">
                  <a:pos x="T6" y="T7"/>
                </a:cxn>
                <a:cxn ang="T14">
                  <a:pos x="T8" y="T9"/>
                </a:cxn>
              </a:cxnLst>
              <a:rect l="T15" t="T16" r="T17" b="T18"/>
              <a:pathLst>
                <a:path w="185" h="253">
                  <a:moveTo>
                    <a:pt x="0" y="48"/>
                  </a:moveTo>
                  <a:lnTo>
                    <a:pt x="120" y="253"/>
                  </a:lnTo>
                  <a:lnTo>
                    <a:pt x="185" y="207"/>
                  </a:lnTo>
                  <a:lnTo>
                    <a:pt x="63" y="0"/>
                  </a:lnTo>
                  <a:lnTo>
                    <a:pt x="0"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69" name="Freeform 105"/>
            <p:cNvSpPr>
              <a:spLocks/>
            </p:cNvSpPr>
            <p:nvPr/>
          </p:nvSpPr>
          <p:spPr bwMode="auto">
            <a:xfrm>
              <a:off x="3257" y="3171"/>
              <a:ext cx="79" cy="123"/>
            </a:xfrm>
            <a:custGeom>
              <a:avLst/>
              <a:gdLst>
                <a:gd name="T0" fmla="*/ 0 w 630"/>
                <a:gd name="T1" fmla="*/ 0 h 995"/>
                <a:gd name="T2" fmla="*/ 0 w 630"/>
                <a:gd name="T3" fmla="*/ 0 h 995"/>
                <a:gd name="T4" fmla="*/ 0 w 630"/>
                <a:gd name="T5" fmla="*/ 0 h 995"/>
                <a:gd name="T6" fmla="*/ 0 w 630"/>
                <a:gd name="T7" fmla="*/ 0 h 995"/>
                <a:gd name="T8" fmla="*/ 0 w 630"/>
                <a:gd name="T9" fmla="*/ 0 h 995"/>
                <a:gd name="T10" fmla="*/ 0 w 630"/>
                <a:gd name="T11" fmla="*/ 0 h 995"/>
                <a:gd name="T12" fmla="*/ 0 w 630"/>
                <a:gd name="T13" fmla="*/ 0 h 995"/>
                <a:gd name="T14" fmla="*/ 0 w 630"/>
                <a:gd name="T15" fmla="*/ 0 h 995"/>
                <a:gd name="T16" fmla="*/ 0 w 630"/>
                <a:gd name="T17" fmla="*/ 0 h 995"/>
                <a:gd name="T18" fmla="*/ 0 w 630"/>
                <a:gd name="T19" fmla="*/ 0 h 995"/>
                <a:gd name="T20" fmla="*/ 0 w 630"/>
                <a:gd name="T21" fmla="*/ 0 h 995"/>
                <a:gd name="T22" fmla="*/ 0 w 630"/>
                <a:gd name="T23" fmla="*/ 0 h 995"/>
                <a:gd name="T24" fmla="*/ 0 w 630"/>
                <a:gd name="T25" fmla="*/ 0 h 995"/>
                <a:gd name="T26" fmla="*/ 0 w 630"/>
                <a:gd name="T27" fmla="*/ 0 h 995"/>
                <a:gd name="T28" fmla="*/ 0 w 630"/>
                <a:gd name="T29" fmla="*/ 0 h 995"/>
                <a:gd name="T30" fmla="*/ 0 w 630"/>
                <a:gd name="T31" fmla="*/ 0 h 995"/>
                <a:gd name="T32" fmla="*/ 0 w 630"/>
                <a:gd name="T33" fmla="*/ 0 h 995"/>
                <a:gd name="T34" fmla="*/ 0 w 630"/>
                <a:gd name="T35" fmla="*/ 0 h 995"/>
                <a:gd name="T36" fmla="*/ 0 w 630"/>
                <a:gd name="T37" fmla="*/ 0 h 995"/>
                <a:gd name="T38" fmla="*/ 0 w 630"/>
                <a:gd name="T39" fmla="*/ 0 h 995"/>
                <a:gd name="T40" fmla="*/ 0 w 630"/>
                <a:gd name="T41" fmla="*/ 0 h 995"/>
                <a:gd name="T42" fmla="*/ 0 w 630"/>
                <a:gd name="T43" fmla="*/ 0 h 995"/>
                <a:gd name="T44" fmla="*/ 0 w 630"/>
                <a:gd name="T45" fmla="*/ 0 h 99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0"/>
                <a:gd name="T70" fmla="*/ 0 h 995"/>
                <a:gd name="T71" fmla="*/ 630 w 630"/>
                <a:gd name="T72" fmla="*/ 995 h 99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0" h="995">
                  <a:moveTo>
                    <a:pt x="173" y="0"/>
                  </a:moveTo>
                  <a:lnTo>
                    <a:pt x="120" y="103"/>
                  </a:lnTo>
                  <a:lnTo>
                    <a:pt x="44" y="253"/>
                  </a:lnTo>
                  <a:lnTo>
                    <a:pt x="0" y="364"/>
                  </a:lnTo>
                  <a:lnTo>
                    <a:pt x="17" y="408"/>
                  </a:lnTo>
                  <a:lnTo>
                    <a:pt x="156" y="512"/>
                  </a:lnTo>
                  <a:lnTo>
                    <a:pt x="242" y="613"/>
                  </a:lnTo>
                  <a:lnTo>
                    <a:pt x="302" y="762"/>
                  </a:lnTo>
                  <a:lnTo>
                    <a:pt x="397" y="917"/>
                  </a:lnTo>
                  <a:lnTo>
                    <a:pt x="452" y="956"/>
                  </a:lnTo>
                  <a:lnTo>
                    <a:pt x="630" y="995"/>
                  </a:lnTo>
                  <a:lnTo>
                    <a:pt x="620" y="917"/>
                  </a:lnTo>
                  <a:lnTo>
                    <a:pt x="491" y="892"/>
                  </a:lnTo>
                  <a:lnTo>
                    <a:pt x="435" y="825"/>
                  </a:lnTo>
                  <a:lnTo>
                    <a:pt x="378" y="696"/>
                  </a:lnTo>
                  <a:lnTo>
                    <a:pt x="276" y="558"/>
                  </a:lnTo>
                  <a:lnTo>
                    <a:pt x="164" y="445"/>
                  </a:lnTo>
                  <a:lnTo>
                    <a:pt x="62" y="364"/>
                  </a:lnTo>
                  <a:lnTo>
                    <a:pt x="62" y="305"/>
                  </a:lnTo>
                  <a:lnTo>
                    <a:pt x="120" y="166"/>
                  </a:lnTo>
                  <a:lnTo>
                    <a:pt x="156" y="94"/>
                  </a:lnTo>
                  <a:lnTo>
                    <a:pt x="251" y="94"/>
                  </a:lnTo>
                  <a:lnTo>
                    <a:pt x="17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70" name="Freeform 106"/>
            <p:cNvSpPr>
              <a:spLocks/>
            </p:cNvSpPr>
            <p:nvPr/>
          </p:nvSpPr>
          <p:spPr bwMode="auto">
            <a:xfrm>
              <a:off x="3338" y="3091"/>
              <a:ext cx="71" cy="194"/>
            </a:xfrm>
            <a:custGeom>
              <a:avLst/>
              <a:gdLst>
                <a:gd name="T0" fmla="*/ 0 w 567"/>
                <a:gd name="T1" fmla="*/ 0 h 1548"/>
                <a:gd name="T2" fmla="*/ 0 w 567"/>
                <a:gd name="T3" fmla="*/ 0 h 1548"/>
                <a:gd name="T4" fmla="*/ 0 w 567"/>
                <a:gd name="T5" fmla="*/ 0 h 1548"/>
                <a:gd name="T6" fmla="*/ 0 w 567"/>
                <a:gd name="T7" fmla="*/ 0 h 1548"/>
                <a:gd name="T8" fmla="*/ 0 w 567"/>
                <a:gd name="T9" fmla="*/ 0 h 1548"/>
                <a:gd name="T10" fmla="*/ 0 w 567"/>
                <a:gd name="T11" fmla="*/ 0 h 1548"/>
                <a:gd name="T12" fmla="*/ 0 w 567"/>
                <a:gd name="T13" fmla="*/ 0 h 1548"/>
                <a:gd name="T14" fmla="*/ 0 w 567"/>
                <a:gd name="T15" fmla="*/ 0 h 1548"/>
                <a:gd name="T16" fmla="*/ 0 w 567"/>
                <a:gd name="T17" fmla="*/ 0 h 1548"/>
                <a:gd name="T18" fmla="*/ 0 w 567"/>
                <a:gd name="T19" fmla="*/ 0 h 1548"/>
                <a:gd name="T20" fmla="*/ 0 w 567"/>
                <a:gd name="T21" fmla="*/ 0 h 1548"/>
                <a:gd name="T22" fmla="*/ 0 w 567"/>
                <a:gd name="T23" fmla="*/ 0 h 1548"/>
                <a:gd name="T24" fmla="*/ 0 w 567"/>
                <a:gd name="T25" fmla="*/ 0 h 1548"/>
                <a:gd name="T26" fmla="*/ 0 w 567"/>
                <a:gd name="T27" fmla="*/ 0 h 154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67"/>
                <a:gd name="T43" fmla="*/ 0 h 1548"/>
                <a:gd name="T44" fmla="*/ 567 w 567"/>
                <a:gd name="T45" fmla="*/ 1548 h 154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67" h="1548">
                  <a:moveTo>
                    <a:pt x="483" y="159"/>
                  </a:moveTo>
                  <a:lnTo>
                    <a:pt x="503" y="366"/>
                  </a:lnTo>
                  <a:lnTo>
                    <a:pt x="483" y="596"/>
                  </a:lnTo>
                  <a:lnTo>
                    <a:pt x="410" y="797"/>
                  </a:lnTo>
                  <a:lnTo>
                    <a:pt x="261" y="1122"/>
                  </a:lnTo>
                  <a:lnTo>
                    <a:pt x="0" y="1548"/>
                  </a:lnTo>
                  <a:lnTo>
                    <a:pt x="270" y="1143"/>
                  </a:lnTo>
                  <a:lnTo>
                    <a:pt x="454" y="778"/>
                  </a:lnTo>
                  <a:lnTo>
                    <a:pt x="530" y="530"/>
                  </a:lnTo>
                  <a:lnTo>
                    <a:pt x="567" y="317"/>
                  </a:lnTo>
                  <a:lnTo>
                    <a:pt x="558" y="159"/>
                  </a:lnTo>
                  <a:lnTo>
                    <a:pt x="537" y="67"/>
                  </a:lnTo>
                  <a:lnTo>
                    <a:pt x="503" y="0"/>
                  </a:lnTo>
                  <a:lnTo>
                    <a:pt x="483" y="1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71" name="Freeform 107"/>
            <p:cNvSpPr>
              <a:spLocks/>
            </p:cNvSpPr>
            <p:nvPr/>
          </p:nvSpPr>
          <p:spPr bwMode="auto">
            <a:xfrm>
              <a:off x="3406" y="3072"/>
              <a:ext cx="183" cy="515"/>
            </a:xfrm>
            <a:custGeom>
              <a:avLst/>
              <a:gdLst>
                <a:gd name="T0" fmla="*/ 0 w 1477"/>
                <a:gd name="T1" fmla="*/ 0 h 4119"/>
                <a:gd name="T2" fmla="*/ 0 w 1477"/>
                <a:gd name="T3" fmla="*/ 0 h 4119"/>
                <a:gd name="T4" fmla="*/ 0 w 1477"/>
                <a:gd name="T5" fmla="*/ 0 h 4119"/>
                <a:gd name="T6" fmla="*/ 0 w 1477"/>
                <a:gd name="T7" fmla="*/ 0 h 4119"/>
                <a:gd name="T8" fmla="*/ 0 w 1477"/>
                <a:gd name="T9" fmla="*/ 0 h 4119"/>
                <a:gd name="T10" fmla="*/ 0 w 1477"/>
                <a:gd name="T11" fmla="*/ 0 h 4119"/>
                <a:gd name="T12" fmla="*/ 0 w 1477"/>
                <a:gd name="T13" fmla="*/ 0 h 4119"/>
                <a:gd name="T14" fmla="*/ 0 w 1477"/>
                <a:gd name="T15" fmla="*/ 0 h 4119"/>
                <a:gd name="T16" fmla="*/ 0 w 1477"/>
                <a:gd name="T17" fmla="*/ 0 h 4119"/>
                <a:gd name="T18" fmla="*/ 0 w 1477"/>
                <a:gd name="T19" fmla="*/ 0 h 4119"/>
                <a:gd name="T20" fmla="*/ 0 w 1477"/>
                <a:gd name="T21" fmla="*/ 0 h 4119"/>
                <a:gd name="T22" fmla="*/ 0 w 1477"/>
                <a:gd name="T23" fmla="*/ 0 h 4119"/>
                <a:gd name="T24" fmla="*/ 0 w 1477"/>
                <a:gd name="T25" fmla="*/ 0 h 4119"/>
                <a:gd name="T26" fmla="*/ 0 w 1477"/>
                <a:gd name="T27" fmla="*/ 0 h 4119"/>
                <a:gd name="T28" fmla="*/ 0 w 1477"/>
                <a:gd name="T29" fmla="*/ 0 h 4119"/>
                <a:gd name="T30" fmla="*/ 0 w 1477"/>
                <a:gd name="T31" fmla="*/ 0 h 4119"/>
                <a:gd name="T32" fmla="*/ 0 w 1477"/>
                <a:gd name="T33" fmla="*/ 0 h 4119"/>
                <a:gd name="T34" fmla="*/ 0 w 1477"/>
                <a:gd name="T35" fmla="*/ 0 h 4119"/>
                <a:gd name="T36" fmla="*/ 0 w 1477"/>
                <a:gd name="T37" fmla="*/ 0 h 4119"/>
                <a:gd name="T38" fmla="*/ 0 w 1477"/>
                <a:gd name="T39" fmla="*/ 0 h 4119"/>
                <a:gd name="T40" fmla="*/ 0 w 1477"/>
                <a:gd name="T41" fmla="*/ 0 h 4119"/>
                <a:gd name="T42" fmla="*/ 0 w 1477"/>
                <a:gd name="T43" fmla="*/ 0 h 4119"/>
                <a:gd name="T44" fmla="*/ 0 w 1477"/>
                <a:gd name="T45" fmla="*/ 0 h 4119"/>
                <a:gd name="T46" fmla="*/ 0 w 1477"/>
                <a:gd name="T47" fmla="*/ 0 h 4119"/>
                <a:gd name="T48" fmla="*/ 0 w 1477"/>
                <a:gd name="T49" fmla="*/ 0 h 4119"/>
                <a:gd name="T50" fmla="*/ 0 w 1477"/>
                <a:gd name="T51" fmla="*/ 0 h 4119"/>
                <a:gd name="T52" fmla="*/ 0 w 1477"/>
                <a:gd name="T53" fmla="*/ 0 h 4119"/>
                <a:gd name="T54" fmla="*/ 0 w 1477"/>
                <a:gd name="T55" fmla="*/ 0 h 4119"/>
                <a:gd name="T56" fmla="*/ 0 w 1477"/>
                <a:gd name="T57" fmla="*/ 0 h 4119"/>
                <a:gd name="T58" fmla="*/ 0 w 1477"/>
                <a:gd name="T59" fmla="*/ 0 h 4119"/>
                <a:gd name="T60" fmla="*/ 0 w 1477"/>
                <a:gd name="T61" fmla="*/ 0 h 4119"/>
                <a:gd name="T62" fmla="*/ 0 w 1477"/>
                <a:gd name="T63" fmla="*/ 0 h 4119"/>
                <a:gd name="T64" fmla="*/ 0 w 1477"/>
                <a:gd name="T65" fmla="*/ 0 h 4119"/>
                <a:gd name="T66" fmla="*/ 0 w 1477"/>
                <a:gd name="T67" fmla="*/ 0 h 4119"/>
                <a:gd name="T68" fmla="*/ 0 w 1477"/>
                <a:gd name="T69" fmla="*/ 0 h 4119"/>
                <a:gd name="T70" fmla="*/ 0 w 1477"/>
                <a:gd name="T71" fmla="*/ 0 h 4119"/>
                <a:gd name="T72" fmla="*/ 0 w 1477"/>
                <a:gd name="T73" fmla="*/ 0 h 4119"/>
                <a:gd name="T74" fmla="*/ 0 w 1477"/>
                <a:gd name="T75" fmla="*/ 0 h 4119"/>
                <a:gd name="T76" fmla="*/ 0 w 1477"/>
                <a:gd name="T77" fmla="*/ 0 h 4119"/>
                <a:gd name="T78" fmla="*/ 0 w 1477"/>
                <a:gd name="T79" fmla="*/ 0 h 4119"/>
                <a:gd name="T80" fmla="*/ 0 w 1477"/>
                <a:gd name="T81" fmla="*/ 0 h 411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7"/>
                <a:gd name="T124" fmla="*/ 0 h 4119"/>
                <a:gd name="T125" fmla="*/ 1477 w 1477"/>
                <a:gd name="T126" fmla="*/ 4119 h 411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7" h="4119">
                  <a:moveTo>
                    <a:pt x="0" y="237"/>
                  </a:moveTo>
                  <a:lnTo>
                    <a:pt x="253" y="613"/>
                  </a:lnTo>
                  <a:lnTo>
                    <a:pt x="486" y="933"/>
                  </a:lnTo>
                  <a:lnTo>
                    <a:pt x="598" y="557"/>
                  </a:lnTo>
                  <a:lnTo>
                    <a:pt x="862" y="0"/>
                  </a:lnTo>
                  <a:lnTo>
                    <a:pt x="629" y="586"/>
                  </a:lnTo>
                  <a:lnTo>
                    <a:pt x="559" y="989"/>
                  </a:lnTo>
                  <a:lnTo>
                    <a:pt x="781" y="1267"/>
                  </a:lnTo>
                  <a:lnTo>
                    <a:pt x="1115" y="1556"/>
                  </a:lnTo>
                  <a:lnTo>
                    <a:pt x="1383" y="2074"/>
                  </a:lnTo>
                  <a:lnTo>
                    <a:pt x="1477" y="2588"/>
                  </a:lnTo>
                  <a:lnTo>
                    <a:pt x="1409" y="3060"/>
                  </a:lnTo>
                  <a:lnTo>
                    <a:pt x="1409" y="3673"/>
                  </a:lnTo>
                  <a:lnTo>
                    <a:pt x="1464" y="4119"/>
                  </a:lnTo>
                  <a:lnTo>
                    <a:pt x="1115" y="3394"/>
                  </a:lnTo>
                  <a:lnTo>
                    <a:pt x="1256" y="3147"/>
                  </a:lnTo>
                  <a:lnTo>
                    <a:pt x="1297" y="2910"/>
                  </a:lnTo>
                  <a:lnTo>
                    <a:pt x="1311" y="2643"/>
                  </a:lnTo>
                  <a:lnTo>
                    <a:pt x="1256" y="2382"/>
                  </a:lnTo>
                  <a:lnTo>
                    <a:pt x="1130" y="1921"/>
                  </a:lnTo>
                  <a:lnTo>
                    <a:pt x="947" y="1504"/>
                  </a:lnTo>
                  <a:lnTo>
                    <a:pt x="809" y="1337"/>
                  </a:lnTo>
                  <a:lnTo>
                    <a:pt x="629" y="1170"/>
                  </a:lnTo>
                  <a:lnTo>
                    <a:pt x="710" y="1556"/>
                  </a:lnTo>
                  <a:lnTo>
                    <a:pt x="781" y="2129"/>
                  </a:lnTo>
                  <a:lnTo>
                    <a:pt x="797" y="2549"/>
                  </a:lnTo>
                  <a:lnTo>
                    <a:pt x="754" y="2795"/>
                  </a:lnTo>
                  <a:lnTo>
                    <a:pt x="697" y="2894"/>
                  </a:lnTo>
                  <a:lnTo>
                    <a:pt x="629" y="2935"/>
                  </a:lnTo>
                  <a:lnTo>
                    <a:pt x="530" y="2922"/>
                  </a:lnTo>
                  <a:lnTo>
                    <a:pt x="306" y="2855"/>
                  </a:lnTo>
                  <a:lnTo>
                    <a:pt x="486" y="2841"/>
                  </a:lnTo>
                  <a:lnTo>
                    <a:pt x="569" y="2771"/>
                  </a:lnTo>
                  <a:lnTo>
                    <a:pt x="642" y="2602"/>
                  </a:lnTo>
                  <a:lnTo>
                    <a:pt x="656" y="2338"/>
                  </a:lnTo>
                  <a:lnTo>
                    <a:pt x="598" y="1864"/>
                  </a:lnTo>
                  <a:lnTo>
                    <a:pt x="486" y="1392"/>
                  </a:lnTo>
                  <a:lnTo>
                    <a:pt x="322" y="891"/>
                  </a:lnTo>
                  <a:lnTo>
                    <a:pt x="154" y="557"/>
                  </a:lnTo>
                  <a:lnTo>
                    <a:pt x="13" y="307"/>
                  </a:lnTo>
                  <a:lnTo>
                    <a:pt x="0" y="2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72" name="Freeform 108"/>
            <p:cNvSpPr>
              <a:spLocks/>
            </p:cNvSpPr>
            <p:nvPr/>
          </p:nvSpPr>
          <p:spPr bwMode="auto">
            <a:xfrm>
              <a:off x="3490" y="3043"/>
              <a:ext cx="118" cy="310"/>
            </a:xfrm>
            <a:custGeom>
              <a:avLst/>
              <a:gdLst>
                <a:gd name="T0" fmla="*/ 0 w 948"/>
                <a:gd name="T1" fmla="*/ 0 h 2477"/>
                <a:gd name="T2" fmla="*/ 0 w 948"/>
                <a:gd name="T3" fmla="*/ 0 h 2477"/>
                <a:gd name="T4" fmla="*/ 0 w 948"/>
                <a:gd name="T5" fmla="*/ 0 h 2477"/>
                <a:gd name="T6" fmla="*/ 0 w 948"/>
                <a:gd name="T7" fmla="*/ 0 h 2477"/>
                <a:gd name="T8" fmla="*/ 0 w 948"/>
                <a:gd name="T9" fmla="*/ 0 h 2477"/>
                <a:gd name="T10" fmla="*/ 0 w 948"/>
                <a:gd name="T11" fmla="*/ 0 h 2477"/>
                <a:gd name="T12" fmla="*/ 0 w 948"/>
                <a:gd name="T13" fmla="*/ 0 h 2477"/>
                <a:gd name="T14" fmla="*/ 0 w 948"/>
                <a:gd name="T15" fmla="*/ 0 h 2477"/>
                <a:gd name="T16" fmla="*/ 0 w 948"/>
                <a:gd name="T17" fmla="*/ 0 h 2477"/>
                <a:gd name="T18" fmla="*/ 0 w 948"/>
                <a:gd name="T19" fmla="*/ 0 h 2477"/>
                <a:gd name="T20" fmla="*/ 0 w 948"/>
                <a:gd name="T21" fmla="*/ 0 h 2477"/>
                <a:gd name="T22" fmla="*/ 0 w 948"/>
                <a:gd name="T23" fmla="*/ 0 h 2477"/>
                <a:gd name="T24" fmla="*/ 0 w 948"/>
                <a:gd name="T25" fmla="*/ 0 h 2477"/>
                <a:gd name="T26" fmla="*/ 0 w 948"/>
                <a:gd name="T27" fmla="*/ 0 h 2477"/>
                <a:gd name="T28" fmla="*/ 0 w 948"/>
                <a:gd name="T29" fmla="*/ 0 h 2477"/>
                <a:gd name="T30" fmla="*/ 0 w 948"/>
                <a:gd name="T31" fmla="*/ 0 h 2477"/>
                <a:gd name="T32" fmla="*/ 0 w 948"/>
                <a:gd name="T33" fmla="*/ 0 h 2477"/>
                <a:gd name="T34" fmla="*/ 0 w 948"/>
                <a:gd name="T35" fmla="*/ 0 h 2477"/>
                <a:gd name="T36" fmla="*/ 0 w 948"/>
                <a:gd name="T37" fmla="*/ 0 h 2477"/>
                <a:gd name="T38" fmla="*/ 0 w 948"/>
                <a:gd name="T39" fmla="*/ 0 h 2477"/>
                <a:gd name="T40" fmla="*/ 0 w 948"/>
                <a:gd name="T41" fmla="*/ 0 h 2477"/>
                <a:gd name="T42" fmla="*/ 0 w 948"/>
                <a:gd name="T43" fmla="*/ 0 h 2477"/>
                <a:gd name="T44" fmla="*/ 0 w 948"/>
                <a:gd name="T45" fmla="*/ 0 h 2477"/>
                <a:gd name="T46" fmla="*/ 0 w 948"/>
                <a:gd name="T47" fmla="*/ 0 h 2477"/>
                <a:gd name="T48" fmla="*/ 0 w 948"/>
                <a:gd name="T49" fmla="*/ 0 h 2477"/>
                <a:gd name="T50" fmla="*/ 0 w 948"/>
                <a:gd name="T51" fmla="*/ 0 h 2477"/>
                <a:gd name="T52" fmla="*/ 0 w 948"/>
                <a:gd name="T53" fmla="*/ 0 h 2477"/>
                <a:gd name="T54" fmla="*/ 0 w 948"/>
                <a:gd name="T55" fmla="*/ 0 h 2477"/>
                <a:gd name="T56" fmla="*/ 0 w 948"/>
                <a:gd name="T57" fmla="*/ 0 h 2477"/>
                <a:gd name="T58" fmla="*/ 0 w 948"/>
                <a:gd name="T59" fmla="*/ 0 h 2477"/>
                <a:gd name="T60" fmla="*/ 0 w 948"/>
                <a:gd name="T61" fmla="*/ 0 h 2477"/>
                <a:gd name="T62" fmla="*/ 0 w 948"/>
                <a:gd name="T63" fmla="*/ 0 h 2477"/>
                <a:gd name="T64" fmla="*/ 0 w 948"/>
                <a:gd name="T65" fmla="*/ 0 h 2477"/>
                <a:gd name="T66" fmla="*/ 0 w 948"/>
                <a:gd name="T67" fmla="*/ 0 h 2477"/>
                <a:gd name="T68" fmla="*/ 0 w 948"/>
                <a:gd name="T69" fmla="*/ 0 h 247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48"/>
                <a:gd name="T106" fmla="*/ 0 h 2477"/>
                <a:gd name="T107" fmla="*/ 948 w 948"/>
                <a:gd name="T108" fmla="*/ 2477 h 247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48" h="2477">
                  <a:moveTo>
                    <a:pt x="558" y="0"/>
                  </a:moveTo>
                  <a:lnTo>
                    <a:pt x="558" y="111"/>
                  </a:lnTo>
                  <a:lnTo>
                    <a:pt x="532" y="291"/>
                  </a:lnTo>
                  <a:lnTo>
                    <a:pt x="433" y="445"/>
                  </a:lnTo>
                  <a:lnTo>
                    <a:pt x="212" y="680"/>
                  </a:lnTo>
                  <a:lnTo>
                    <a:pt x="113" y="860"/>
                  </a:lnTo>
                  <a:lnTo>
                    <a:pt x="58" y="1014"/>
                  </a:lnTo>
                  <a:lnTo>
                    <a:pt x="0" y="1392"/>
                  </a:lnTo>
                  <a:lnTo>
                    <a:pt x="71" y="1238"/>
                  </a:lnTo>
                  <a:lnTo>
                    <a:pt x="194" y="1099"/>
                  </a:lnTo>
                  <a:lnTo>
                    <a:pt x="321" y="1042"/>
                  </a:lnTo>
                  <a:lnTo>
                    <a:pt x="420" y="1042"/>
                  </a:lnTo>
                  <a:lnTo>
                    <a:pt x="475" y="1071"/>
                  </a:lnTo>
                  <a:lnTo>
                    <a:pt x="517" y="1139"/>
                  </a:lnTo>
                  <a:lnTo>
                    <a:pt x="504" y="1238"/>
                  </a:lnTo>
                  <a:lnTo>
                    <a:pt x="376" y="1418"/>
                  </a:lnTo>
                  <a:lnTo>
                    <a:pt x="253" y="1546"/>
                  </a:lnTo>
                  <a:lnTo>
                    <a:pt x="180" y="1572"/>
                  </a:lnTo>
                  <a:lnTo>
                    <a:pt x="405" y="1791"/>
                  </a:lnTo>
                  <a:lnTo>
                    <a:pt x="602" y="2129"/>
                  </a:lnTo>
                  <a:lnTo>
                    <a:pt x="697" y="2265"/>
                  </a:lnTo>
                  <a:lnTo>
                    <a:pt x="880" y="2325"/>
                  </a:lnTo>
                  <a:lnTo>
                    <a:pt x="948" y="2477"/>
                  </a:lnTo>
                  <a:lnTo>
                    <a:pt x="948" y="2005"/>
                  </a:lnTo>
                  <a:lnTo>
                    <a:pt x="741" y="1696"/>
                  </a:lnTo>
                  <a:lnTo>
                    <a:pt x="715" y="1546"/>
                  </a:lnTo>
                  <a:lnTo>
                    <a:pt x="781" y="1392"/>
                  </a:lnTo>
                  <a:lnTo>
                    <a:pt x="781" y="1224"/>
                  </a:lnTo>
                  <a:lnTo>
                    <a:pt x="643" y="1139"/>
                  </a:lnTo>
                  <a:lnTo>
                    <a:pt x="629" y="931"/>
                  </a:lnTo>
                  <a:lnTo>
                    <a:pt x="754" y="751"/>
                  </a:lnTo>
                  <a:lnTo>
                    <a:pt x="781" y="558"/>
                  </a:lnTo>
                  <a:lnTo>
                    <a:pt x="754" y="388"/>
                  </a:lnTo>
                  <a:lnTo>
                    <a:pt x="655" y="180"/>
                  </a:lnTo>
                  <a:lnTo>
                    <a:pt x="55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73" name="Freeform 109"/>
            <p:cNvSpPr>
              <a:spLocks/>
            </p:cNvSpPr>
            <p:nvPr/>
          </p:nvSpPr>
          <p:spPr bwMode="auto">
            <a:xfrm>
              <a:off x="3611" y="3363"/>
              <a:ext cx="42" cy="300"/>
            </a:xfrm>
            <a:custGeom>
              <a:avLst/>
              <a:gdLst>
                <a:gd name="T0" fmla="*/ 0 w 332"/>
                <a:gd name="T1" fmla="*/ 0 h 2396"/>
                <a:gd name="T2" fmla="*/ 0 w 332"/>
                <a:gd name="T3" fmla="*/ 0 h 2396"/>
                <a:gd name="T4" fmla="*/ 0 w 332"/>
                <a:gd name="T5" fmla="*/ 0 h 2396"/>
                <a:gd name="T6" fmla="*/ 0 w 332"/>
                <a:gd name="T7" fmla="*/ 0 h 2396"/>
                <a:gd name="T8" fmla="*/ 0 w 332"/>
                <a:gd name="T9" fmla="*/ 0 h 2396"/>
                <a:gd name="T10" fmla="*/ 0 w 332"/>
                <a:gd name="T11" fmla="*/ 0 h 2396"/>
                <a:gd name="T12" fmla="*/ 0 w 332"/>
                <a:gd name="T13" fmla="*/ 0 h 2396"/>
                <a:gd name="T14" fmla="*/ 0 w 332"/>
                <a:gd name="T15" fmla="*/ 0 h 2396"/>
                <a:gd name="T16" fmla="*/ 0 w 332"/>
                <a:gd name="T17" fmla="*/ 0 h 2396"/>
                <a:gd name="T18" fmla="*/ 0 w 332"/>
                <a:gd name="T19" fmla="*/ 0 h 2396"/>
                <a:gd name="T20" fmla="*/ 0 w 332"/>
                <a:gd name="T21" fmla="*/ 0 h 2396"/>
                <a:gd name="T22" fmla="*/ 0 w 332"/>
                <a:gd name="T23" fmla="*/ 0 h 2396"/>
                <a:gd name="T24" fmla="*/ 0 w 332"/>
                <a:gd name="T25" fmla="*/ 0 h 2396"/>
                <a:gd name="T26" fmla="*/ 0 w 332"/>
                <a:gd name="T27" fmla="*/ 0 h 239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2"/>
                <a:gd name="T43" fmla="*/ 0 h 2396"/>
                <a:gd name="T44" fmla="*/ 332 w 332"/>
                <a:gd name="T45" fmla="*/ 2396 h 239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2" h="2396">
                  <a:moveTo>
                    <a:pt x="0" y="0"/>
                  </a:moveTo>
                  <a:lnTo>
                    <a:pt x="165" y="85"/>
                  </a:lnTo>
                  <a:lnTo>
                    <a:pt x="332" y="488"/>
                  </a:lnTo>
                  <a:lnTo>
                    <a:pt x="332" y="737"/>
                  </a:lnTo>
                  <a:lnTo>
                    <a:pt x="278" y="1016"/>
                  </a:lnTo>
                  <a:lnTo>
                    <a:pt x="193" y="1434"/>
                  </a:lnTo>
                  <a:lnTo>
                    <a:pt x="152" y="1937"/>
                  </a:lnTo>
                  <a:lnTo>
                    <a:pt x="126" y="2396"/>
                  </a:lnTo>
                  <a:lnTo>
                    <a:pt x="94" y="1976"/>
                  </a:lnTo>
                  <a:lnTo>
                    <a:pt x="94" y="1530"/>
                  </a:lnTo>
                  <a:lnTo>
                    <a:pt x="152" y="1030"/>
                  </a:lnTo>
                  <a:lnTo>
                    <a:pt x="152" y="628"/>
                  </a:lnTo>
                  <a:lnTo>
                    <a:pt x="110" y="23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74" name="Freeform 110"/>
            <p:cNvSpPr>
              <a:spLocks/>
            </p:cNvSpPr>
            <p:nvPr/>
          </p:nvSpPr>
          <p:spPr bwMode="auto">
            <a:xfrm>
              <a:off x="3595" y="3422"/>
              <a:ext cx="115" cy="288"/>
            </a:xfrm>
            <a:custGeom>
              <a:avLst/>
              <a:gdLst>
                <a:gd name="T0" fmla="*/ 0 w 921"/>
                <a:gd name="T1" fmla="*/ 0 h 2313"/>
                <a:gd name="T2" fmla="*/ 0 w 921"/>
                <a:gd name="T3" fmla="*/ 0 h 2313"/>
                <a:gd name="T4" fmla="*/ 0 w 921"/>
                <a:gd name="T5" fmla="*/ 0 h 2313"/>
                <a:gd name="T6" fmla="*/ 0 w 921"/>
                <a:gd name="T7" fmla="*/ 0 h 2313"/>
                <a:gd name="T8" fmla="*/ 0 w 921"/>
                <a:gd name="T9" fmla="*/ 0 h 2313"/>
                <a:gd name="T10" fmla="*/ 0 w 921"/>
                <a:gd name="T11" fmla="*/ 0 h 2313"/>
                <a:gd name="T12" fmla="*/ 0 w 921"/>
                <a:gd name="T13" fmla="*/ 0 h 2313"/>
                <a:gd name="T14" fmla="*/ 0 w 921"/>
                <a:gd name="T15" fmla="*/ 0 h 2313"/>
                <a:gd name="T16" fmla="*/ 0 w 921"/>
                <a:gd name="T17" fmla="*/ 0 h 2313"/>
                <a:gd name="T18" fmla="*/ 0 w 921"/>
                <a:gd name="T19" fmla="*/ 0 h 2313"/>
                <a:gd name="T20" fmla="*/ 0 w 921"/>
                <a:gd name="T21" fmla="*/ 0 h 2313"/>
                <a:gd name="T22" fmla="*/ 0 w 921"/>
                <a:gd name="T23" fmla="*/ 0 h 2313"/>
                <a:gd name="T24" fmla="*/ 0 w 921"/>
                <a:gd name="T25" fmla="*/ 0 h 2313"/>
                <a:gd name="T26" fmla="*/ 0 w 921"/>
                <a:gd name="T27" fmla="*/ 0 h 2313"/>
                <a:gd name="T28" fmla="*/ 0 w 921"/>
                <a:gd name="T29" fmla="*/ 0 h 2313"/>
                <a:gd name="T30" fmla="*/ 0 w 921"/>
                <a:gd name="T31" fmla="*/ 0 h 2313"/>
                <a:gd name="T32" fmla="*/ 0 w 921"/>
                <a:gd name="T33" fmla="*/ 0 h 2313"/>
                <a:gd name="T34" fmla="*/ 0 w 921"/>
                <a:gd name="T35" fmla="*/ 0 h 2313"/>
                <a:gd name="T36" fmla="*/ 0 w 921"/>
                <a:gd name="T37" fmla="*/ 0 h 2313"/>
                <a:gd name="T38" fmla="*/ 0 w 921"/>
                <a:gd name="T39" fmla="*/ 0 h 2313"/>
                <a:gd name="T40" fmla="*/ 0 w 921"/>
                <a:gd name="T41" fmla="*/ 0 h 2313"/>
                <a:gd name="T42" fmla="*/ 0 w 921"/>
                <a:gd name="T43" fmla="*/ 0 h 2313"/>
                <a:gd name="T44" fmla="*/ 0 w 921"/>
                <a:gd name="T45" fmla="*/ 0 h 2313"/>
                <a:gd name="T46" fmla="*/ 0 w 921"/>
                <a:gd name="T47" fmla="*/ 0 h 2313"/>
                <a:gd name="T48" fmla="*/ 0 w 921"/>
                <a:gd name="T49" fmla="*/ 0 h 231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21"/>
                <a:gd name="T76" fmla="*/ 0 h 2313"/>
                <a:gd name="T77" fmla="*/ 921 w 921"/>
                <a:gd name="T78" fmla="*/ 2313 h 231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21" h="2313">
                  <a:moveTo>
                    <a:pt x="459" y="99"/>
                  </a:moveTo>
                  <a:lnTo>
                    <a:pt x="558" y="447"/>
                  </a:lnTo>
                  <a:lnTo>
                    <a:pt x="585" y="808"/>
                  </a:lnTo>
                  <a:lnTo>
                    <a:pt x="532" y="1173"/>
                  </a:lnTo>
                  <a:lnTo>
                    <a:pt x="449" y="1478"/>
                  </a:lnTo>
                  <a:lnTo>
                    <a:pt x="334" y="1755"/>
                  </a:lnTo>
                  <a:lnTo>
                    <a:pt x="221" y="1952"/>
                  </a:lnTo>
                  <a:lnTo>
                    <a:pt x="110" y="1952"/>
                  </a:lnTo>
                  <a:lnTo>
                    <a:pt x="0" y="1880"/>
                  </a:lnTo>
                  <a:lnTo>
                    <a:pt x="170" y="2062"/>
                  </a:lnTo>
                  <a:lnTo>
                    <a:pt x="334" y="2200"/>
                  </a:lnTo>
                  <a:lnTo>
                    <a:pt x="170" y="2313"/>
                  </a:lnTo>
                  <a:lnTo>
                    <a:pt x="459" y="2255"/>
                  </a:lnTo>
                  <a:lnTo>
                    <a:pt x="670" y="2117"/>
                  </a:lnTo>
                  <a:lnTo>
                    <a:pt x="809" y="1924"/>
                  </a:lnTo>
                  <a:lnTo>
                    <a:pt x="878" y="1686"/>
                  </a:lnTo>
                  <a:lnTo>
                    <a:pt x="921" y="1433"/>
                  </a:lnTo>
                  <a:lnTo>
                    <a:pt x="908" y="1103"/>
                  </a:lnTo>
                  <a:lnTo>
                    <a:pt x="864" y="740"/>
                  </a:lnTo>
                  <a:lnTo>
                    <a:pt x="809" y="505"/>
                  </a:lnTo>
                  <a:lnTo>
                    <a:pt x="725" y="447"/>
                  </a:lnTo>
                  <a:lnTo>
                    <a:pt x="631" y="336"/>
                  </a:lnTo>
                  <a:lnTo>
                    <a:pt x="503" y="156"/>
                  </a:lnTo>
                  <a:lnTo>
                    <a:pt x="449" y="0"/>
                  </a:lnTo>
                  <a:lnTo>
                    <a:pt x="459"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75" name="Freeform 111"/>
            <p:cNvSpPr>
              <a:spLocks/>
            </p:cNvSpPr>
            <p:nvPr/>
          </p:nvSpPr>
          <p:spPr bwMode="auto">
            <a:xfrm>
              <a:off x="2964" y="3069"/>
              <a:ext cx="692" cy="648"/>
            </a:xfrm>
            <a:custGeom>
              <a:avLst/>
              <a:gdLst>
                <a:gd name="T0" fmla="*/ 0 w 5538"/>
                <a:gd name="T1" fmla="*/ 0 h 5192"/>
                <a:gd name="T2" fmla="*/ 0 w 5538"/>
                <a:gd name="T3" fmla="*/ 0 h 5192"/>
                <a:gd name="T4" fmla="*/ 0 w 5538"/>
                <a:gd name="T5" fmla="*/ 0 h 5192"/>
                <a:gd name="T6" fmla="*/ 0 w 5538"/>
                <a:gd name="T7" fmla="*/ 0 h 5192"/>
                <a:gd name="T8" fmla="*/ 0 w 5538"/>
                <a:gd name="T9" fmla="*/ 0 h 5192"/>
                <a:gd name="T10" fmla="*/ 0 w 5538"/>
                <a:gd name="T11" fmla="*/ 0 h 5192"/>
                <a:gd name="T12" fmla="*/ 0 w 5538"/>
                <a:gd name="T13" fmla="*/ 0 h 5192"/>
                <a:gd name="T14" fmla="*/ 0 w 5538"/>
                <a:gd name="T15" fmla="*/ 0 h 5192"/>
                <a:gd name="T16" fmla="*/ 0 w 5538"/>
                <a:gd name="T17" fmla="*/ 0 h 5192"/>
                <a:gd name="T18" fmla="*/ 0 w 5538"/>
                <a:gd name="T19" fmla="*/ 0 h 5192"/>
                <a:gd name="T20" fmla="*/ 0 w 5538"/>
                <a:gd name="T21" fmla="*/ 0 h 5192"/>
                <a:gd name="T22" fmla="*/ 0 w 5538"/>
                <a:gd name="T23" fmla="*/ 0 h 5192"/>
                <a:gd name="T24" fmla="*/ 0 w 5538"/>
                <a:gd name="T25" fmla="*/ 0 h 5192"/>
                <a:gd name="T26" fmla="*/ 0 w 5538"/>
                <a:gd name="T27" fmla="*/ 0 h 5192"/>
                <a:gd name="T28" fmla="*/ 0 w 5538"/>
                <a:gd name="T29" fmla="*/ 0 h 5192"/>
                <a:gd name="T30" fmla="*/ 0 w 5538"/>
                <a:gd name="T31" fmla="*/ 0 h 5192"/>
                <a:gd name="T32" fmla="*/ 0 w 5538"/>
                <a:gd name="T33" fmla="*/ 0 h 5192"/>
                <a:gd name="T34" fmla="*/ 0 w 5538"/>
                <a:gd name="T35" fmla="*/ 0 h 5192"/>
                <a:gd name="T36" fmla="*/ 0 w 5538"/>
                <a:gd name="T37" fmla="*/ 0 h 5192"/>
                <a:gd name="T38" fmla="*/ 0 w 5538"/>
                <a:gd name="T39" fmla="*/ 0 h 5192"/>
                <a:gd name="T40" fmla="*/ 0 w 5538"/>
                <a:gd name="T41" fmla="*/ 0 h 5192"/>
                <a:gd name="T42" fmla="*/ 0 w 5538"/>
                <a:gd name="T43" fmla="*/ 0 h 5192"/>
                <a:gd name="T44" fmla="*/ 0 w 5538"/>
                <a:gd name="T45" fmla="*/ 0 h 5192"/>
                <a:gd name="T46" fmla="*/ 0 w 5538"/>
                <a:gd name="T47" fmla="*/ 0 h 5192"/>
                <a:gd name="T48" fmla="*/ 0 w 5538"/>
                <a:gd name="T49" fmla="*/ 0 h 5192"/>
                <a:gd name="T50" fmla="*/ 0 w 5538"/>
                <a:gd name="T51" fmla="*/ 0 h 5192"/>
                <a:gd name="T52" fmla="*/ 0 w 5538"/>
                <a:gd name="T53" fmla="*/ 0 h 5192"/>
                <a:gd name="T54" fmla="*/ 0 w 5538"/>
                <a:gd name="T55" fmla="*/ 0 h 5192"/>
                <a:gd name="T56" fmla="*/ 0 w 5538"/>
                <a:gd name="T57" fmla="*/ 0 h 5192"/>
                <a:gd name="T58" fmla="*/ 0 w 5538"/>
                <a:gd name="T59" fmla="*/ 0 h 5192"/>
                <a:gd name="T60" fmla="*/ 0 w 5538"/>
                <a:gd name="T61" fmla="*/ 0 h 5192"/>
                <a:gd name="T62" fmla="*/ 0 w 5538"/>
                <a:gd name="T63" fmla="*/ 0 h 5192"/>
                <a:gd name="T64" fmla="*/ 0 w 5538"/>
                <a:gd name="T65" fmla="*/ 0 h 5192"/>
                <a:gd name="T66" fmla="*/ 0 w 5538"/>
                <a:gd name="T67" fmla="*/ 0 h 5192"/>
                <a:gd name="T68" fmla="*/ 0 w 5538"/>
                <a:gd name="T69" fmla="*/ 0 h 5192"/>
                <a:gd name="T70" fmla="*/ 0 w 5538"/>
                <a:gd name="T71" fmla="*/ 0 h 5192"/>
                <a:gd name="T72" fmla="*/ 0 w 5538"/>
                <a:gd name="T73" fmla="*/ 0 h 5192"/>
                <a:gd name="T74" fmla="*/ 0 w 5538"/>
                <a:gd name="T75" fmla="*/ 0 h 5192"/>
                <a:gd name="T76" fmla="*/ 0 w 5538"/>
                <a:gd name="T77" fmla="*/ 0 h 5192"/>
                <a:gd name="T78" fmla="*/ 0 w 5538"/>
                <a:gd name="T79" fmla="*/ 0 h 5192"/>
                <a:gd name="T80" fmla="*/ 0 w 5538"/>
                <a:gd name="T81" fmla="*/ 0 h 5192"/>
                <a:gd name="T82" fmla="*/ 0 w 5538"/>
                <a:gd name="T83" fmla="*/ 0 h 519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538"/>
                <a:gd name="T127" fmla="*/ 0 h 5192"/>
                <a:gd name="T128" fmla="*/ 5538 w 5538"/>
                <a:gd name="T129" fmla="*/ 5192 h 519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538" h="5192">
                  <a:moveTo>
                    <a:pt x="1807" y="0"/>
                  </a:moveTo>
                  <a:lnTo>
                    <a:pt x="1690" y="384"/>
                  </a:lnTo>
                  <a:lnTo>
                    <a:pt x="1515" y="1124"/>
                  </a:lnTo>
                  <a:lnTo>
                    <a:pt x="1381" y="1684"/>
                  </a:lnTo>
                  <a:lnTo>
                    <a:pt x="1243" y="2248"/>
                  </a:lnTo>
                  <a:lnTo>
                    <a:pt x="1108" y="2633"/>
                  </a:lnTo>
                  <a:lnTo>
                    <a:pt x="952" y="2888"/>
                  </a:lnTo>
                  <a:lnTo>
                    <a:pt x="739" y="3138"/>
                  </a:lnTo>
                  <a:lnTo>
                    <a:pt x="487" y="3391"/>
                  </a:lnTo>
                  <a:lnTo>
                    <a:pt x="271" y="3566"/>
                  </a:lnTo>
                  <a:lnTo>
                    <a:pt x="137" y="3739"/>
                  </a:lnTo>
                  <a:lnTo>
                    <a:pt x="60" y="3973"/>
                  </a:lnTo>
                  <a:lnTo>
                    <a:pt x="60" y="4168"/>
                  </a:lnTo>
                  <a:lnTo>
                    <a:pt x="137" y="3913"/>
                  </a:lnTo>
                  <a:lnTo>
                    <a:pt x="194" y="3856"/>
                  </a:lnTo>
                  <a:lnTo>
                    <a:pt x="310" y="3856"/>
                  </a:lnTo>
                  <a:lnTo>
                    <a:pt x="293" y="3757"/>
                  </a:lnTo>
                  <a:lnTo>
                    <a:pt x="310" y="3681"/>
                  </a:lnTo>
                  <a:lnTo>
                    <a:pt x="409" y="3660"/>
                  </a:lnTo>
                  <a:lnTo>
                    <a:pt x="526" y="3660"/>
                  </a:lnTo>
                  <a:lnTo>
                    <a:pt x="563" y="3739"/>
                  </a:lnTo>
                  <a:lnTo>
                    <a:pt x="563" y="3836"/>
                  </a:lnTo>
                  <a:lnTo>
                    <a:pt x="487" y="3874"/>
                  </a:lnTo>
                  <a:lnTo>
                    <a:pt x="796" y="3895"/>
                  </a:lnTo>
                  <a:lnTo>
                    <a:pt x="1301" y="4049"/>
                  </a:lnTo>
                  <a:lnTo>
                    <a:pt x="1515" y="4185"/>
                  </a:lnTo>
                  <a:lnTo>
                    <a:pt x="1574" y="4340"/>
                  </a:lnTo>
                  <a:lnTo>
                    <a:pt x="1554" y="4476"/>
                  </a:lnTo>
                  <a:lnTo>
                    <a:pt x="1460" y="4535"/>
                  </a:lnTo>
                  <a:lnTo>
                    <a:pt x="1243" y="4497"/>
                  </a:lnTo>
                  <a:lnTo>
                    <a:pt x="875" y="4418"/>
                  </a:lnTo>
                  <a:lnTo>
                    <a:pt x="526" y="4359"/>
                  </a:lnTo>
                  <a:lnTo>
                    <a:pt x="215" y="4359"/>
                  </a:lnTo>
                  <a:lnTo>
                    <a:pt x="77" y="4262"/>
                  </a:lnTo>
                  <a:lnTo>
                    <a:pt x="60" y="4476"/>
                  </a:lnTo>
                  <a:lnTo>
                    <a:pt x="0" y="4805"/>
                  </a:lnTo>
                  <a:lnTo>
                    <a:pt x="117" y="4805"/>
                  </a:lnTo>
                  <a:lnTo>
                    <a:pt x="157" y="4690"/>
                  </a:lnTo>
                  <a:lnTo>
                    <a:pt x="254" y="4651"/>
                  </a:lnTo>
                  <a:lnTo>
                    <a:pt x="370" y="4669"/>
                  </a:lnTo>
                  <a:lnTo>
                    <a:pt x="427" y="4748"/>
                  </a:lnTo>
                  <a:lnTo>
                    <a:pt x="409" y="4805"/>
                  </a:lnTo>
                  <a:lnTo>
                    <a:pt x="2022" y="4805"/>
                  </a:lnTo>
                  <a:lnTo>
                    <a:pt x="1904" y="4418"/>
                  </a:lnTo>
                  <a:lnTo>
                    <a:pt x="1807" y="3990"/>
                  </a:lnTo>
                  <a:lnTo>
                    <a:pt x="1748" y="3547"/>
                  </a:lnTo>
                  <a:lnTo>
                    <a:pt x="1983" y="3913"/>
                  </a:lnTo>
                  <a:lnTo>
                    <a:pt x="2255" y="4302"/>
                  </a:lnTo>
                  <a:lnTo>
                    <a:pt x="2504" y="4612"/>
                  </a:lnTo>
                  <a:lnTo>
                    <a:pt x="2661" y="4805"/>
                  </a:lnTo>
                  <a:lnTo>
                    <a:pt x="4002" y="4805"/>
                  </a:lnTo>
                  <a:lnTo>
                    <a:pt x="4545" y="5116"/>
                  </a:lnTo>
                  <a:lnTo>
                    <a:pt x="4874" y="5192"/>
                  </a:lnTo>
                  <a:lnTo>
                    <a:pt x="5224" y="5176"/>
                  </a:lnTo>
                  <a:lnTo>
                    <a:pt x="5478" y="5116"/>
                  </a:lnTo>
                  <a:lnTo>
                    <a:pt x="5538" y="5057"/>
                  </a:lnTo>
                  <a:lnTo>
                    <a:pt x="5264" y="5057"/>
                  </a:lnTo>
                  <a:lnTo>
                    <a:pt x="4934" y="4959"/>
                  </a:lnTo>
                  <a:lnTo>
                    <a:pt x="4528" y="4727"/>
                  </a:lnTo>
                  <a:lnTo>
                    <a:pt x="4178" y="4458"/>
                  </a:lnTo>
                  <a:lnTo>
                    <a:pt x="4662" y="4572"/>
                  </a:lnTo>
                  <a:lnTo>
                    <a:pt x="5013" y="4690"/>
                  </a:lnTo>
                  <a:lnTo>
                    <a:pt x="4567" y="4398"/>
                  </a:lnTo>
                  <a:lnTo>
                    <a:pt x="4196" y="4168"/>
                  </a:lnTo>
                  <a:lnTo>
                    <a:pt x="3925" y="3933"/>
                  </a:lnTo>
                  <a:lnTo>
                    <a:pt x="3670" y="3547"/>
                  </a:lnTo>
                  <a:lnTo>
                    <a:pt x="3982" y="3739"/>
                  </a:lnTo>
                  <a:lnTo>
                    <a:pt x="4275" y="3856"/>
                  </a:lnTo>
                  <a:lnTo>
                    <a:pt x="4545" y="3990"/>
                  </a:lnTo>
                  <a:lnTo>
                    <a:pt x="4835" y="4302"/>
                  </a:lnTo>
                  <a:lnTo>
                    <a:pt x="5031" y="4612"/>
                  </a:lnTo>
                  <a:lnTo>
                    <a:pt x="4874" y="4223"/>
                  </a:lnTo>
                  <a:lnTo>
                    <a:pt x="4468" y="3700"/>
                  </a:lnTo>
                  <a:lnTo>
                    <a:pt x="3864" y="3004"/>
                  </a:lnTo>
                  <a:lnTo>
                    <a:pt x="3516" y="2593"/>
                  </a:lnTo>
                  <a:lnTo>
                    <a:pt x="3013" y="1764"/>
                  </a:lnTo>
                  <a:lnTo>
                    <a:pt x="2796" y="1684"/>
                  </a:lnTo>
                  <a:lnTo>
                    <a:pt x="2525" y="1511"/>
                  </a:lnTo>
                  <a:lnTo>
                    <a:pt x="2117" y="1103"/>
                  </a:lnTo>
                  <a:lnTo>
                    <a:pt x="2022" y="909"/>
                  </a:lnTo>
                  <a:lnTo>
                    <a:pt x="1864" y="792"/>
                  </a:lnTo>
                  <a:lnTo>
                    <a:pt x="1807" y="580"/>
                  </a:lnTo>
                  <a:lnTo>
                    <a:pt x="1807" y="269"/>
                  </a:lnTo>
                  <a:lnTo>
                    <a:pt x="1864" y="57"/>
                  </a:lnTo>
                  <a:lnTo>
                    <a:pt x="180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76" name="Freeform 112"/>
            <p:cNvSpPr>
              <a:spLocks/>
            </p:cNvSpPr>
            <p:nvPr/>
          </p:nvSpPr>
          <p:spPr bwMode="auto">
            <a:xfrm>
              <a:off x="2665" y="2880"/>
              <a:ext cx="419" cy="771"/>
            </a:xfrm>
            <a:custGeom>
              <a:avLst/>
              <a:gdLst>
                <a:gd name="T0" fmla="*/ 0 w 3344"/>
                <a:gd name="T1" fmla="*/ 0 h 6183"/>
                <a:gd name="T2" fmla="*/ 0 w 3344"/>
                <a:gd name="T3" fmla="*/ 0 h 6183"/>
                <a:gd name="T4" fmla="*/ 0 w 3344"/>
                <a:gd name="T5" fmla="*/ 0 h 6183"/>
                <a:gd name="T6" fmla="*/ 0 w 3344"/>
                <a:gd name="T7" fmla="*/ 0 h 6183"/>
                <a:gd name="T8" fmla="*/ 0 w 3344"/>
                <a:gd name="T9" fmla="*/ 0 h 6183"/>
                <a:gd name="T10" fmla="*/ 0 w 3344"/>
                <a:gd name="T11" fmla="*/ 0 h 6183"/>
                <a:gd name="T12" fmla="*/ 0 w 3344"/>
                <a:gd name="T13" fmla="*/ 0 h 6183"/>
                <a:gd name="T14" fmla="*/ 0 w 3344"/>
                <a:gd name="T15" fmla="*/ 0 h 6183"/>
                <a:gd name="T16" fmla="*/ 0 w 3344"/>
                <a:gd name="T17" fmla="*/ 0 h 6183"/>
                <a:gd name="T18" fmla="*/ 0 w 3344"/>
                <a:gd name="T19" fmla="*/ 0 h 6183"/>
                <a:gd name="T20" fmla="*/ 0 w 3344"/>
                <a:gd name="T21" fmla="*/ 0 h 6183"/>
                <a:gd name="T22" fmla="*/ 0 w 3344"/>
                <a:gd name="T23" fmla="*/ 0 h 6183"/>
                <a:gd name="T24" fmla="*/ 0 w 3344"/>
                <a:gd name="T25" fmla="*/ 0 h 6183"/>
                <a:gd name="T26" fmla="*/ 0 w 3344"/>
                <a:gd name="T27" fmla="*/ 0 h 6183"/>
                <a:gd name="T28" fmla="*/ 0 w 3344"/>
                <a:gd name="T29" fmla="*/ 0 h 6183"/>
                <a:gd name="T30" fmla="*/ 0 w 3344"/>
                <a:gd name="T31" fmla="*/ 0 h 6183"/>
                <a:gd name="T32" fmla="*/ 0 w 3344"/>
                <a:gd name="T33" fmla="*/ 0 h 6183"/>
                <a:gd name="T34" fmla="*/ 0 w 3344"/>
                <a:gd name="T35" fmla="*/ 0 h 6183"/>
                <a:gd name="T36" fmla="*/ 0 w 3344"/>
                <a:gd name="T37" fmla="*/ 0 h 6183"/>
                <a:gd name="T38" fmla="*/ 0 w 3344"/>
                <a:gd name="T39" fmla="*/ 0 h 6183"/>
                <a:gd name="T40" fmla="*/ 0 w 3344"/>
                <a:gd name="T41" fmla="*/ 0 h 6183"/>
                <a:gd name="T42" fmla="*/ 0 w 3344"/>
                <a:gd name="T43" fmla="*/ 0 h 6183"/>
                <a:gd name="T44" fmla="*/ 0 w 3344"/>
                <a:gd name="T45" fmla="*/ 0 h 6183"/>
                <a:gd name="T46" fmla="*/ 0 w 3344"/>
                <a:gd name="T47" fmla="*/ 0 h 6183"/>
                <a:gd name="T48" fmla="*/ 0 w 3344"/>
                <a:gd name="T49" fmla="*/ 0 h 6183"/>
                <a:gd name="T50" fmla="*/ 0 w 3344"/>
                <a:gd name="T51" fmla="*/ 0 h 6183"/>
                <a:gd name="T52" fmla="*/ 0 w 3344"/>
                <a:gd name="T53" fmla="*/ 0 h 6183"/>
                <a:gd name="T54" fmla="*/ 0 w 3344"/>
                <a:gd name="T55" fmla="*/ 0 h 6183"/>
                <a:gd name="T56" fmla="*/ 0 w 3344"/>
                <a:gd name="T57" fmla="*/ 0 h 6183"/>
                <a:gd name="T58" fmla="*/ 0 w 3344"/>
                <a:gd name="T59" fmla="*/ 0 h 6183"/>
                <a:gd name="T60" fmla="*/ 0 w 3344"/>
                <a:gd name="T61" fmla="*/ 0 h 6183"/>
                <a:gd name="T62" fmla="*/ 0 w 3344"/>
                <a:gd name="T63" fmla="*/ 0 h 6183"/>
                <a:gd name="T64" fmla="*/ 0 w 3344"/>
                <a:gd name="T65" fmla="*/ 0 h 6183"/>
                <a:gd name="T66" fmla="*/ 0 w 3344"/>
                <a:gd name="T67" fmla="*/ 0 h 6183"/>
                <a:gd name="T68" fmla="*/ 0 w 3344"/>
                <a:gd name="T69" fmla="*/ 0 h 6183"/>
                <a:gd name="T70" fmla="*/ 0 w 3344"/>
                <a:gd name="T71" fmla="*/ 0 h 6183"/>
                <a:gd name="T72" fmla="*/ 0 w 3344"/>
                <a:gd name="T73" fmla="*/ 0 h 6183"/>
                <a:gd name="T74" fmla="*/ 0 w 3344"/>
                <a:gd name="T75" fmla="*/ 0 h 6183"/>
                <a:gd name="T76" fmla="*/ 0 w 3344"/>
                <a:gd name="T77" fmla="*/ 0 h 6183"/>
                <a:gd name="T78" fmla="*/ 0 w 3344"/>
                <a:gd name="T79" fmla="*/ 0 h 618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344"/>
                <a:gd name="T121" fmla="*/ 0 h 6183"/>
                <a:gd name="T122" fmla="*/ 3344 w 3344"/>
                <a:gd name="T123" fmla="*/ 6183 h 618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344" h="6183">
                  <a:moveTo>
                    <a:pt x="2237" y="41"/>
                  </a:moveTo>
                  <a:lnTo>
                    <a:pt x="2158" y="196"/>
                  </a:lnTo>
                  <a:lnTo>
                    <a:pt x="2138" y="389"/>
                  </a:lnTo>
                  <a:lnTo>
                    <a:pt x="2177" y="930"/>
                  </a:lnTo>
                  <a:lnTo>
                    <a:pt x="2370" y="2326"/>
                  </a:lnTo>
                  <a:lnTo>
                    <a:pt x="2564" y="3877"/>
                  </a:lnTo>
                  <a:lnTo>
                    <a:pt x="3071" y="2520"/>
                  </a:lnTo>
                  <a:lnTo>
                    <a:pt x="3148" y="2210"/>
                  </a:lnTo>
                  <a:lnTo>
                    <a:pt x="3166" y="2036"/>
                  </a:lnTo>
                  <a:lnTo>
                    <a:pt x="3109" y="2016"/>
                  </a:lnTo>
                  <a:lnTo>
                    <a:pt x="3071" y="1898"/>
                  </a:lnTo>
                  <a:lnTo>
                    <a:pt x="3012" y="1764"/>
                  </a:lnTo>
                  <a:lnTo>
                    <a:pt x="2834" y="1571"/>
                  </a:lnTo>
                  <a:lnTo>
                    <a:pt x="2624" y="1783"/>
                  </a:lnTo>
                  <a:lnTo>
                    <a:pt x="2469" y="2153"/>
                  </a:lnTo>
                  <a:lnTo>
                    <a:pt x="2546" y="1861"/>
                  </a:lnTo>
                  <a:lnTo>
                    <a:pt x="2680" y="1608"/>
                  </a:lnTo>
                  <a:lnTo>
                    <a:pt x="2857" y="1375"/>
                  </a:lnTo>
                  <a:lnTo>
                    <a:pt x="3032" y="1182"/>
                  </a:lnTo>
                  <a:lnTo>
                    <a:pt x="3148" y="1085"/>
                  </a:lnTo>
                  <a:lnTo>
                    <a:pt x="3344" y="1182"/>
                  </a:lnTo>
                  <a:lnTo>
                    <a:pt x="3205" y="1242"/>
                  </a:lnTo>
                  <a:lnTo>
                    <a:pt x="3052" y="1358"/>
                  </a:lnTo>
                  <a:lnTo>
                    <a:pt x="2972" y="1474"/>
                  </a:lnTo>
                  <a:lnTo>
                    <a:pt x="3089" y="1647"/>
                  </a:lnTo>
                  <a:lnTo>
                    <a:pt x="3226" y="1921"/>
                  </a:lnTo>
                  <a:lnTo>
                    <a:pt x="3245" y="2016"/>
                  </a:lnTo>
                  <a:lnTo>
                    <a:pt x="3344" y="2016"/>
                  </a:lnTo>
                  <a:lnTo>
                    <a:pt x="3245" y="2133"/>
                  </a:lnTo>
                  <a:lnTo>
                    <a:pt x="3127" y="2539"/>
                  </a:lnTo>
                  <a:lnTo>
                    <a:pt x="2933" y="3218"/>
                  </a:lnTo>
                  <a:lnTo>
                    <a:pt x="2779" y="3896"/>
                  </a:lnTo>
                  <a:lnTo>
                    <a:pt x="2680" y="4324"/>
                  </a:lnTo>
                  <a:lnTo>
                    <a:pt x="2779" y="4518"/>
                  </a:lnTo>
                  <a:lnTo>
                    <a:pt x="2876" y="4633"/>
                  </a:lnTo>
                  <a:lnTo>
                    <a:pt x="2933" y="4672"/>
                  </a:lnTo>
                  <a:lnTo>
                    <a:pt x="2797" y="4808"/>
                  </a:lnTo>
                  <a:lnTo>
                    <a:pt x="2663" y="4925"/>
                  </a:lnTo>
                  <a:lnTo>
                    <a:pt x="2507" y="5080"/>
                  </a:lnTo>
                  <a:lnTo>
                    <a:pt x="2410" y="4964"/>
                  </a:lnTo>
                  <a:lnTo>
                    <a:pt x="2294" y="4905"/>
                  </a:lnTo>
                  <a:lnTo>
                    <a:pt x="2138" y="4925"/>
                  </a:lnTo>
                  <a:lnTo>
                    <a:pt x="1865" y="5041"/>
                  </a:lnTo>
                  <a:lnTo>
                    <a:pt x="2158" y="4847"/>
                  </a:lnTo>
                  <a:lnTo>
                    <a:pt x="2313" y="4672"/>
                  </a:lnTo>
                  <a:lnTo>
                    <a:pt x="2391" y="4496"/>
                  </a:lnTo>
                  <a:lnTo>
                    <a:pt x="2430" y="4285"/>
                  </a:lnTo>
                  <a:lnTo>
                    <a:pt x="2430" y="3916"/>
                  </a:lnTo>
                  <a:lnTo>
                    <a:pt x="2391" y="2868"/>
                  </a:lnTo>
                  <a:lnTo>
                    <a:pt x="2331" y="2267"/>
                  </a:lnTo>
                  <a:lnTo>
                    <a:pt x="2177" y="1299"/>
                  </a:lnTo>
                  <a:lnTo>
                    <a:pt x="2001" y="3508"/>
                  </a:lnTo>
                  <a:lnTo>
                    <a:pt x="1884" y="4246"/>
                  </a:lnTo>
                  <a:lnTo>
                    <a:pt x="1790" y="4944"/>
                  </a:lnTo>
                  <a:lnTo>
                    <a:pt x="1729" y="5563"/>
                  </a:lnTo>
                  <a:lnTo>
                    <a:pt x="1729" y="6183"/>
                  </a:lnTo>
                  <a:lnTo>
                    <a:pt x="1692" y="5543"/>
                  </a:lnTo>
                  <a:lnTo>
                    <a:pt x="1711" y="4884"/>
                  </a:lnTo>
                  <a:lnTo>
                    <a:pt x="1826" y="3916"/>
                  </a:lnTo>
                  <a:lnTo>
                    <a:pt x="1826" y="3374"/>
                  </a:lnTo>
                  <a:lnTo>
                    <a:pt x="1884" y="2735"/>
                  </a:lnTo>
                  <a:lnTo>
                    <a:pt x="2001" y="2115"/>
                  </a:lnTo>
                  <a:lnTo>
                    <a:pt x="2098" y="1454"/>
                  </a:lnTo>
                  <a:lnTo>
                    <a:pt x="2117" y="1029"/>
                  </a:lnTo>
                  <a:lnTo>
                    <a:pt x="2061" y="776"/>
                  </a:lnTo>
                  <a:lnTo>
                    <a:pt x="1865" y="541"/>
                  </a:lnTo>
                  <a:lnTo>
                    <a:pt x="1692" y="466"/>
                  </a:lnTo>
                  <a:lnTo>
                    <a:pt x="1478" y="447"/>
                  </a:lnTo>
                  <a:lnTo>
                    <a:pt x="1127" y="852"/>
                  </a:lnTo>
                  <a:lnTo>
                    <a:pt x="1439" y="407"/>
                  </a:lnTo>
                  <a:lnTo>
                    <a:pt x="817" y="562"/>
                  </a:lnTo>
                  <a:lnTo>
                    <a:pt x="408" y="447"/>
                  </a:lnTo>
                  <a:lnTo>
                    <a:pt x="0" y="466"/>
                  </a:lnTo>
                  <a:lnTo>
                    <a:pt x="390" y="389"/>
                  </a:lnTo>
                  <a:lnTo>
                    <a:pt x="800" y="447"/>
                  </a:lnTo>
                  <a:lnTo>
                    <a:pt x="1013" y="447"/>
                  </a:lnTo>
                  <a:lnTo>
                    <a:pt x="1478" y="370"/>
                  </a:lnTo>
                  <a:lnTo>
                    <a:pt x="1845" y="137"/>
                  </a:lnTo>
                  <a:lnTo>
                    <a:pt x="2255" y="0"/>
                  </a:lnTo>
                  <a:lnTo>
                    <a:pt x="2237"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77" name="Freeform 113"/>
            <p:cNvSpPr>
              <a:spLocks/>
            </p:cNvSpPr>
            <p:nvPr/>
          </p:nvSpPr>
          <p:spPr bwMode="auto">
            <a:xfrm>
              <a:off x="3063" y="3017"/>
              <a:ext cx="94" cy="310"/>
            </a:xfrm>
            <a:custGeom>
              <a:avLst/>
              <a:gdLst>
                <a:gd name="T0" fmla="*/ 0 w 758"/>
                <a:gd name="T1" fmla="*/ 0 h 2480"/>
                <a:gd name="T2" fmla="*/ 0 w 758"/>
                <a:gd name="T3" fmla="*/ 0 h 2480"/>
                <a:gd name="T4" fmla="*/ 0 w 758"/>
                <a:gd name="T5" fmla="*/ 0 h 2480"/>
                <a:gd name="T6" fmla="*/ 0 w 758"/>
                <a:gd name="T7" fmla="*/ 0 h 2480"/>
                <a:gd name="T8" fmla="*/ 0 w 758"/>
                <a:gd name="T9" fmla="*/ 0 h 2480"/>
                <a:gd name="T10" fmla="*/ 0 w 758"/>
                <a:gd name="T11" fmla="*/ 0 h 2480"/>
                <a:gd name="T12" fmla="*/ 0 w 758"/>
                <a:gd name="T13" fmla="*/ 0 h 2480"/>
                <a:gd name="T14" fmla="*/ 0 w 758"/>
                <a:gd name="T15" fmla="*/ 0 h 2480"/>
                <a:gd name="T16" fmla="*/ 0 w 758"/>
                <a:gd name="T17" fmla="*/ 0 h 2480"/>
                <a:gd name="T18" fmla="*/ 0 w 758"/>
                <a:gd name="T19" fmla="*/ 0 h 2480"/>
                <a:gd name="T20" fmla="*/ 0 w 758"/>
                <a:gd name="T21" fmla="*/ 0 h 2480"/>
                <a:gd name="T22" fmla="*/ 0 w 758"/>
                <a:gd name="T23" fmla="*/ 0 h 2480"/>
                <a:gd name="T24" fmla="*/ 0 w 758"/>
                <a:gd name="T25" fmla="*/ 0 h 2480"/>
                <a:gd name="T26" fmla="*/ 0 w 758"/>
                <a:gd name="T27" fmla="*/ 0 h 2480"/>
                <a:gd name="T28" fmla="*/ 0 w 758"/>
                <a:gd name="T29" fmla="*/ 0 h 2480"/>
                <a:gd name="T30" fmla="*/ 0 w 758"/>
                <a:gd name="T31" fmla="*/ 0 h 2480"/>
                <a:gd name="T32" fmla="*/ 0 w 758"/>
                <a:gd name="T33" fmla="*/ 0 h 2480"/>
                <a:gd name="T34" fmla="*/ 0 w 758"/>
                <a:gd name="T35" fmla="*/ 0 h 2480"/>
                <a:gd name="T36" fmla="*/ 0 w 758"/>
                <a:gd name="T37" fmla="*/ 0 h 2480"/>
                <a:gd name="T38" fmla="*/ 0 w 758"/>
                <a:gd name="T39" fmla="*/ 0 h 2480"/>
                <a:gd name="T40" fmla="*/ 0 w 758"/>
                <a:gd name="T41" fmla="*/ 0 h 2480"/>
                <a:gd name="T42" fmla="*/ 0 w 758"/>
                <a:gd name="T43" fmla="*/ 0 h 2480"/>
                <a:gd name="T44" fmla="*/ 0 w 758"/>
                <a:gd name="T45" fmla="*/ 0 h 2480"/>
                <a:gd name="T46" fmla="*/ 0 w 758"/>
                <a:gd name="T47" fmla="*/ 0 h 2480"/>
                <a:gd name="T48" fmla="*/ 0 w 758"/>
                <a:gd name="T49" fmla="*/ 0 h 2480"/>
                <a:gd name="T50" fmla="*/ 0 w 758"/>
                <a:gd name="T51" fmla="*/ 0 h 2480"/>
                <a:gd name="T52" fmla="*/ 0 w 758"/>
                <a:gd name="T53" fmla="*/ 0 h 2480"/>
                <a:gd name="T54" fmla="*/ 0 w 758"/>
                <a:gd name="T55" fmla="*/ 0 h 2480"/>
                <a:gd name="T56" fmla="*/ 0 w 758"/>
                <a:gd name="T57" fmla="*/ 0 h 248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758"/>
                <a:gd name="T88" fmla="*/ 0 h 2480"/>
                <a:gd name="T89" fmla="*/ 758 w 758"/>
                <a:gd name="T90" fmla="*/ 2480 h 248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758" h="2480">
                  <a:moveTo>
                    <a:pt x="39" y="0"/>
                  </a:moveTo>
                  <a:lnTo>
                    <a:pt x="233" y="60"/>
                  </a:lnTo>
                  <a:lnTo>
                    <a:pt x="431" y="253"/>
                  </a:lnTo>
                  <a:lnTo>
                    <a:pt x="565" y="446"/>
                  </a:lnTo>
                  <a:lnTo>
                    <a:pt x="701" y="736"/>
                  </a:lnTo>
                  <a:lnTo>
                    <a:pt x="758" y="989"/>
                  </a:lnTo>
                  <a:lnTo>
                    <a:pt x="719" y="1010"/>
                  </a:lnTo>
                  <a:lnTo>
                    <a:pt x="408" y="486"/>
                  </a:lnTo>
                  <a:lnTo>
                    <a:pt x="312" y="639"/>
                  </a:lnTo>
                  <a:lnTo>
                    <a:pt x="332" y="775"/>
                  </a:lnTo>
                  <a:lnTo>
                    <a:pt x="350" y="892"/>
                  </a:lnTo>
                  <a:lnTo>
                    <a:pt x="332" y="931"/>
                  </a:lnTo>
                  <a:lnTo>
                    <a:pt x="408" y="1105"/>
                  </a:lnTo>
                  <a:lnTo>
                    <a:pt x="447" y="1454"/>
                  </a:lnTo>
                  <a:lnTo>
                    <a:pt x="447" y="1802"/>
                  </a:lnTo>
                  <a:lnTo>
                    <a:pt x="468" y="2074"/>
                  </a:lnTo>
                  <a:lnTo>
                    <a:pt x="468" y="2269"/>
                  </a:lnTo>
                  <a:lnTo>
                    <a:pt x="408" y="2480"/>
                  </a:lnTo>
                  <a:lnTo>
                    <a:pt x="431" y="2019"/>
                  </a:lnTo>
                  <a:lnTo>
                    <a:pt x="389" y="1494"/>
                  </a:lnTo>
                  <a:lnTo>
                    <a:pt x="350" y="1123"/>
                  </a:lnTo>
                  <a:lnTo>
                    <a:pt x="253" y="931"/>
                  </a:lnTo>
                  <a:lnTo>
                    <a:pt x="272" y="855"/>
                  </a:lnTo>
                  <a:lnTo>
                    <a:pt x="272" y="699"/>
                  </a:lnTo>
                  <a:lnTo>
                    <a:pt x="312" y="446"/>
                  </a:lnTo>
                  <a:lnTo>
                    <a:pt x="350" y="332"/>
                  </a:lnTo>
                  <a:lnTo>
                    <a:pt x="216" y="194"/>
                  </a:lnTo>
                  <a:lnTo>
                    <a:pt x="0" y="114"/>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78" name="Freeform 114"/>
            <p:cNvSpPr>
              <a:spLocks/>
            </p:cNvSpPr>
            <p:nvPr/>
          </p:nvSpPr>
          <p:spPr bwMode="auto">
            <a:xfrm>
              <a:off x="2778" y="3027"/>
              <a:ext cx="60" cy="28"/>
            </a:xfrm>
            <a:custGeom>
              <a:avLst/>
              <a:gdLst>
                <a:gd name="T0" fmla="*/ 0 w 485"/>
                <a:gd name="T1" fmla="*/ 0 h 233"/>
                <a:gd name="T2" fmla="*/ 0 w 485"/>
                <a:gd name="T3" fmla="*/ 0 h 233"/>
                <a:gd name="T4" fmla="*/ 0 w 485"/>
                <a:gd name="T5" fmla="*/ 0 h 233"/>
                <a:gd name="T6" fmla="*/ 0 w 485"/>
                <a:gd name="T7" fmla="*/ 0 h 233"/>
                <a:gd name="T8" fmla="*/ 0 w 485"/>
                <a:gd name="T9" fmla="*/ 0 h 233"/>
                <a:gd name="T10" fmla="*/ 0 w 485"/>
                <a:gd name="T11" fmla="*/ 0 h 233"/>
                <a:gd name="T12" fmla="*/ 0 60000 65536"/>
                <a:gd name="T13" fmla="*/ 0 60000 65536"/>
                <a:gd name="T14" fmla="*/ 0 60000 65536"/>
                <a:gd name="T15" fmla="*/ 0 60000 65536"/>
                <a:gd name="T16" fmla="*/ 0 60000 65536"/>
                <a:gd name="T17" fmla="*/ 0 60000 65536"/>
                <a:gd name="T18" fmla="*/ 0 w 485"/>
                <a:gd name="T19" fmla="*/ 0 h 233"/>
                <a:gd name="T20" fmla="*/ 485 w 485"/>
                <a:gd name="T21" fmla="*/ 233 h 233"/>
              </a:gdLst>
              <a:ahLst/>
              <a:cxnLst>
                <a:cxn ang="T12">
                  <a:pos x="T0" y="T1"/>
                </a:cxn>
                <a:cxn ang="T13">
                  <a:pos x="T2" y="T3"/>
                </a:cxn>
                <a:cxn ang="T14">
                  <a:pos x="T4" y="T5"/>
                </a:cxn>
                <a:cxn ang="T15">
                  <a:pos x="T6" y="T7"/>
                </a:cxn>
                <a:cxn ang="T16">
                  <a:pos x="T8" y="T9"/>
                </a:cxn>
                <a:cxn ang="T17">
                  <a:pos x="T10" y="T11"/>
                </a:cxn>
              </a:cxnLst>
              <a:rect l="T18" t="T19" r="T20" b="T21"/>
              <a:pathLst>
                <a:path w="485" h="233">
                  <a:moveTo>
                    <a:pt x="0" y="37"/>
                  </a:moveTo>
                  <a:lnTo>
                    <a:pt x="331" y="233"/>
                  </a:lnTo>
                  <a:lnTo>
                    <a:pt x="485" y="136"/>
                  </a:lnTo>
                  <a:lnTo>
                    <a:pt x="386" y="60"/>
                  </a:lnTo>
                  <a:lnTo>
                    <a:pt x="215" y="0"/>
                  </a:lnTo>
                  <a:lnTo>
                    <a:pt x="0"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79" name="Freeform 115"/>
            <p:cNvSpPr>
              <a:spLocks/>
            </p:cNvSpPr>
            <p:nvPr/>
          </p:nvSpPr>
          <p:spPr bwMode="auto">
            <a:xfrm>
              <a:off x="2600" y="3024"/>
              <a:ext cx="210" cy="645"/>
            </a:xfrm>
            <a:custGeom>
              <a:avLst/>
              <a:gdLst>
                <a:gd name="T0" fmla="*/ 0 w 1687"/>
                <a:gd name="T1" fmla="*/ 0 h 5154"/>
                <a:gd name="T2" fmla="*/ 0 w 1687"/>
                <a:gd name="T3" fmla="*/ 0 h 5154"/>
                <a:gd name="T4" fmla="*/ 0 w 1687"/>
                <a:gd name="T5" fmla="*/ 0 h 5154"/>
                <a:gd name="T6" fmla="*/ 0 w 1687"/>
                <a:gd name="T7" fmla="*/ 0 h 5154"/>
                <a:gd name="T8" fmla="*/ 0 w 1687"/>
                <a:gd name="T9" fmla="*/ 0 h 5154"/>
                <a:gd name="T10" fmla="*/ 0 w 1687"/>
                <a:gd name="T11" fmla="*/ 0 h 5154"/>
                <a:gd name="T12" fmla="*/ 0 w 1687"/>
                <a:gd name="T13" fmla="*/ 0 h 5154"/>
                <a:gd name="T14" fmla="*/ 0 w 1687"/>
                <a:gd name="T15" fmla="*/ 0 h 5154"/>
                <a:gd name="T16" fmla="*/ 0 w 1687"/>
                <a:gd name="T17" fmla="*/ 0 h 5154"/>
                <a:gd name="T18" fmla="*/ 0 w 1687"/>
                <a:gd name="T19" fmla="*/ 0 h 5154"/>
                <a:gd name="T20" fmla="*/ 0 w 1687"/>
                <a:gd name="T21" fmla="*/ 0 h 5154"/>
                <a:gd name="T22" fmla="*/ 0 w 1687"/>
                <a:gd name="T23" fmla="*/ 0 h 5154"/>
                <a:gd name="T24" fmla="*/ 0 w 1687"/>
                <a:gd name="T25" fmla="*/ 0 h 5154"/>
                <a:gd name="T26" fmla="*/ 0 w 1687"/>
                <a:gd name="T27" fmla="*/ 0 h 5154"/>
                <a:gd name="T28" fmla="*/ 0 w 1687"/>
                <a:gd name="T29" fmla="*/ 0 h 5154"/>
                <a:gd name="T30" fmla="*/ 0 w 1687"/>
                <a:gd name="T31" fmla="*/ 0 h 5154"/>
                <a:gd name="T32" fmla="*/ 0 w 1687"/>
                <a:gd name="T33" fmla="*/ 0 h 5154"/>
                <a:gd name="T34" fmla="*/ 0 w 1687"/>
                <a:gd name="T35" fmla="*/ 0 h 5154"/>
                <a:gd name="T36" fmla="*/ 0 w 1687"/>
                <a:gd name="T37" fmla="*/ 0 h 5154"/>
                <a:gd name="T38" fmla="*/ 0 w 1687"/>
                <a:gd name="T39" fmla="*/ 0 h 5154"/>
                <a:gd name="T40" fmla="*/ 0 w 1687"/>
                <a:gd name="T41" fmla="*/ 0 h 5154"/>
                <a:gd name="T42" fmla="*/ 0 w 1687"/>
                <a:gd name="T43" fmla="*/ 0 h 5154"/>
                <a:gd name="T44" fmla="*/ 0 w 1687"/>
                <a:gd name="T45" fmla="*/ 0 h 5154"/>
                <a:gd name="T46" fmla="*/ 0 w 1687"/>
                <a:gd name="T47" fmla="*/ 0 h 5154"/>
                <a:gd name="T48" fmla="*/ 0 w 1687"/>
                <a:gd name="T49" fmla="*/ 0 h 5154"/>
                <a:gd name="T50" fmla="*/ 0 w 1687"/>
                <a:gd name="T51" fmla="*/ 0 h 5154"/>
                <a:gd name="T52" fmla="*/ 0 w 1687"/>
                <a:gd name="T53" fmla="*/ 0 h 5154"/>
                <a:gd name="T54" fmla="*/ 0 w 1687"/>
                <a:gd name="T55" fmla="*/ 0 h 515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87"/>
                <a:gd name="T85" fmla="*/ 0 h 5154"/>
                <a:gd name="T86" fmla="*/ 1687 w 1687"/>
                <a:gd name="T87" fmla="*/ 5154 h 515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87" h="5154">
                  <a:moveTo>
                    <a:pt x="1435" y="696"/>
                  </a:moveTo>
                  <a:lnTo>
                    <a:pt x="1378" y="1280"/>
                  </a:lnTo>
                  <a:lnTo>
                    <a:pt x="1378" y="2092"/>
                  </a:lnTo>
                  <a:lnTo>
                    <a:pt x="1395" y="2982"/>
                  </a:lnTo>
                  <a:lnTo>
                    <a:pt x="1494" y="3972"/>
                  </a:lnTo>
                  <a:lnTo>
                    <a:pt x="1611" y="4747"/>
                  </a:lnTo>
                  <a:lnTo>
                    <a:pt x="1687" y="5154"/>
                  </a:lnTo>
                  <a:lnTo>
                    <a:pt x="1611" y="5154"/>
                  </a:lnTo>
                  <a:lnTo>
                    <a:pt x="1261" y="4592"/>
                  </a:lnTo>
                  <a:lnTo>
                    <a:pt x="872" y="3876"/>
                  </a:lnTo>
                  <a:lnTo>
                    <a:pt x="541" y="3041"/>
                  </a:lnTo>
                  <a:lnTo>
                    <a:pt x="253" y="2130"/>
                  </a:lnTo>
                  <a:lnTo>
                    <a:pt x="97" y="1355"/>
                  </a:lnTo>
                  <a:lnTo>
                    <a:pt x="0" y="522"/>
                  </a:lnTo>
                  <a:lnTo>
                    <a:pt x="0" y="0"/>
                  </a:lnTo>
                  <a:lnTo>
                    <a:pt x="74" y="851"/>
                  </a:lnTo>
                  <a:lnTo>
                    <a:pt x="193" y="1570"/>
                  </a:lnTo>
                  <a:lnTo>
                    <a:pt x="387" y="2286"/>
                  </a:lnTo>
                  <a:lnTo>
                    <a:pt x="620" y="2942"/>
                  </a:lnTo>
                  <a:lnTo>
                    <a:pt x="872" y="3566"/>
                  </a:lnTo>
                  <a:lnTo>
                    <a:pt x="1143" y="4129"/>
                  </a:lnTo>
                  <a:lnTo>
                    <a:pt x="1475" y="4629"/>
                  </a:lnTo>
                  <a:lnTo>
                    <a:pt x="1300" y="3779"/>
                  </a:lnTo>
                  <a:lnTo>
                    <a:pt x="1242" y="2942"/>
                  </a:lnTo>
                  <a:lnTo>
                    <a:pt x="1242" y="2072"/>
                  </a:lnTo>
                  <a:lnTo>
                    <a:pt x="1300" y="1201"/>
                  </a:lnTo>
                  <a:lnTo>
                    <a:pt x="1378" y="715"/>
                  </a:lnTo>
                  <a:lnTo>
                    <a:pt x="1435" y="6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80" name="Freeform 116"/>
            <p:cNvSpPr>
              <a:spLocks/>
            </p:cNvSpPr>
            <p:nvPr/>
          </p:nvSpPr>
          <p:spPr bwMode="auto">
            <a:xfrm>
              <a:off x="2461" y="3268"/>
              <a:ext cx="348" cy="449"/>
            </a:xfrm>
            <a:custGeom>
              <a:avLst/>
              <a:gdLst>
                <a:gd name="T0" fmla="*/ 0 w 2786"/>
                <a:gd name="T1" fmla="*/ 0 h 3589"/>
                <a:gd name="T2" fmla="*/ 0 w 2786"/>
                <a:gd name="T3" fmla="*/ 0 h 3589"/>
                <a:gd name="T4" fmla="*/ 0 w 2786"/>
                <a:gd name="T5" fmla="*/ 0 h 3589"/>
                <a:gd name="T6" fmla="*/ 0 w 2786"/>
                <a:gd name="T7" fmla="*/ 0 h 3589"/>
                <a:gd name="T8" fmla="*/ 0 w 2786"/>
                <a:gd name="T9" fmla="*/ 0 h 3589"/>
                <a:gd name="T10" fmla="*/ 0 w 2786"/>
                <a:gd name="T11" fmla="*/ 0 h 3589"/>
                <a:gd name="T12" fmla="*/ 0 w 2786"/>
                <a:gd name="T13" fmla="*/ 0 h 3589"/>
                <a:gd name="T14" fmla="*/ 0 w 2786"/>
                <a:gd name="T15" fmla="*/ 0 h 3589"/>
                <a:gd name="T16" fmla="*/ 0 w 2786"/>
                <a:gd name="T17" fmla="*/ 0 h 3589"/>
                <a:gd name="T18" fmla="*/ 0 w 2786"/>
                <a:gd name="T19" fmla="*/ 0 h 3589"/>
                <a:gd name="T20" fmla="*/ 0 w 2786"/>
                <a:gd name="T21" fmla="*/ 0 h 3589"/>
                <a:gd name="T22" fmla="*/ 0 w 2786"/>
                <a:gd name="T23" fmla="*/ 0 h 3589"/>
                <a:gd name="T24" fmla="*/ 0 w 2786"/>
                <a:gd name="T25" fmla="*/ 0 h 3589"/>
                <a:gd name="T26" fmla="*/ 0 w 2786"/>
                <a:gd name="T27" fmla="*/ 0 h 3589"/>
                <a:gd name="T28" fmla="*/ 0 w 2786"/>
                <a:gd name="T29" fmla="*/ 0 h 3589"/>
                <a:gd name="T30" fmla="*/ 0 w 2786"/>
                <a:gd name="T31" fmla="*/ 0 h 3589"/>
                <a:gd name="T32" fmla="*/ 0 w 2786"/>
                <a:gd name="T33" fmla="*/ 0 h 3589"/>
                <a:gd name="T34" fmla="*/ 0 w 2786"/>
                <a:gd name="T35" fmla="*/ 0 h 3589"/>
                <a:gd name="T36" fmla="*/ 0 w 2786"/>
                <a:gd name="T37" fmla="*/ 0 h 3589"/>
                <a:gd name="T38" fmla="*/ 0 w 2786"/>
                <a:gd name="T39" fmla="*/ 0 h 3589"/>
                <a:gd name="T40" fmla="*/ 0 w 2786"/>
                <a:gd name="T41" fmla="*/ 0 h 3589"/>
                <a:gd name="T42" fmla="*/ 0 w 2786"/>
                <a:gd name="T43" fmla="*/ 0 h 3589"/>
                <a:gd name="T44" fmla="*/ 0 w 2786"/>
                <a:gd name="T45" fmla="*/ 0 h 3589"/>
                <a:gd name="T46" fmla="*/ 0 w 2786"/>
                <a:gd name="T47" fmla="*/ 0 h 3589"/>
                <a:gd name="T48" fmla="*/ 0 w 2786"/>
                <a:gd name="T49" fmla="*/ 0 h 3589"/>
                <a:gd name="T50" fmla="*/ 0 w 2786"/>
                <a:gd name="T51" fmla="*/ 0 h 3589"/>
                <a:gd name="T52" fmla="*/ 0 w 2786"/>
                <a:gd name="T53" fmla="*/ 0 h 3589"/>
                <a:gd name="T54" fmla="*/ 0 w 2786"/>
                <a:gd name="T55" fmla="*/ 0 h 3589"/>
                <a:gd name="T56" fmla="*/ 0 w 2786"/>
                <a:gd name="T57" fmla="*/ 0 h 358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786"/>
                <a:gd name="T88" fmla="*/ 0 h 3589"/>
                <a:gd name="T89" fmla="*/ 2786 w 2786"/>
                <a:gd name="T90" fmla="*/ 3589 h 358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786" h="3589">
                  <a:moveTo>
                    <a:pt x="842" y="1516"/>
                  </a:moveTo>
                  <a:lnTo>
                    <a:pt x="877" y="1500"/>
                  </a:lnTo>
                  <a:lnTo>
                    <a:pt x="1306" y="1976"/>
                  </a:lnTo>
                  <a:lnTo>
                    <a:pt x="1306" y="1614"/>
                  </a:lnTo>
                  <a:lnTo>
                    <a:pt x="1205" y="1234"/>
                  </a:lnTo>
                  <a:lnTo>
                    <a:pt x="1205" y="1006"/>
                  </a:lnTo>
                  <a:lnTo>
                    <a:pt x="1039" y="1104"/>
                  </a:lnTo>
                  <a:lnTo>
                    <a:pt x="940" y="871"/>
                  </a:lnTo>
                  <a:lnTo>
                    <a:pt x="363" y="641"/>
                  </a:lnTo>
                  <a:lnTo>
                    <a:pt x="0" y="347"/>
                  </a:lnTo>
                  <a:lnTo>
                    <a:pt x="264" y="493"/>
                  </a:lnTo>
                  <a:lnTo>
                    <a:pt x="1057" y="380"/>
                  </a:lnTo>
                  <a:lnTo>
                    <a:pt x="827" y="0"/>
                  </a:lnTo>
                  <a:lnTo>
                    <a:pt x="1158" y="165"/>
                  </a:lnTo>
                  <a:lnTo>
                    <a:pt x="1354" y="165"/>
                  </a:lnTo>
                  <a:lnTo>
                    <a:pt x="1767" y="1318"/>
                  </a:lnTo>
                  <a:lnTo>
                    <a:pt x="2097" y="2126"/>
                  </a:lnTo>
                  <a:lnTo>
                    <a:pt x="2376" y="2600"/>
                  </a:lnTo>
                  <a:lnTo>
                    <a:pt x="2786" y="3195"/>
                  </a:lnTo>
                  <a:lnTo>
                    <a:pt x="2492" y="3195"/>
                  </a:lnTo>
                  <a:lnTo>
                    <a:pt x="2492" y="3507"/>
                  </a:lnTo>
                  <a:lnTo>
                    <a:pt x="2360" y="3589"/>
                  </a:lnTo>
                  <a:lnTo>
                    <a:pt x="2459" y="3474"/>
                  </a:lnTo>
                  <a:lnTo>
                    <a:pt x="2459" y="3195"/>
                  </a:lnTo>
                  <a:lnTo>
                    <a:pt x="1899" y="2419"/>
                  </a:lnTo>
                  <a:lnTo>
                    <a:pt x="1124" y="2174"/>
                  </a:lnTo>
                  <a:lnTo>
                    <a:pt x="1336" y="2225"/>
                  </a:lnTo>
                  <a:lnTo>
                    <a:pt x="857" y="1566"/>
                  </a:lnTo>
                  <a:lnTo>
                    <a:pt x="842" y="15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81" name="Freeform 117"/>
            <p:cNvSpPr>
              <a:spLocks/>
            </p:cNvSpPr>
            <p:nvPr/>
          </p:nvSpPr>
          <p:spPr bwMode="auto">
            <a:xfrm>
              <a:off x="2419" y="2937"/>
              <a:ext cx="217" cy="397"/>
            </a:xfrm>
            <a:custGeom>
              <a:avLst/>
              <a:gdLst>
                <a:gd name="T0" fmla="*/ 0 w 1732"/>
                <a:gd name="T1" fmla="*/ 0 h 3160"/>
                <a:gd name="T2" fmla="*/ 0 w 1732"/>
                <a:gd name="T3" fmla="*/ 0 h 3160"/>
                <a:gd name="T4" fmla="*/ 0 w 1732"/>
                <a:gd name="T5" fmla="*/ 0 h 3160"/>
                <a:gd name="T6" fmla="*/ 0 w 1732"/>
                <a:gd name="T7" fmla="*/ 0 h 3160"/>
                <a:gd name="T8" fmla="*/ 0 w 1732"/>
                <a:gd name="T9" fmla="*/ 0 h 3160"/>
                <a:gd name="T10" fmla="*/ 0 w 1732"/>
                <a:gd name="T11" fmla="*/ 0 h 3160"/>
                <a:gd name="T12" fmla="*/ 0 w 1732"/>
                <a:gd name="T13" fmla="*/ 0 h 3160"/>
                <a:gd name="T14" fmla="*/ 0 w 1732"/>
                <a:gd name="T15" fmla="*/ 0 h 3160"/>
                <a:gd name="T16" fmla="*/ 0 w 1732"/>
                <a:gd name="T17" fmla="*/ 0 h 3160"/>
                <a:gd name="T18" fmla="*/ 0 w 1732"/>
                <a:gd name="T19" fmla="*/ 0 h 3160"/>
                <a:gd name="T20" fmla="*/ 0 w 1732"/>
                <a:gd name="T21" fmla="*/ 0 h 3160"/>
                <a:gd name="T22" fmla="*/ 0 w 1732"/>
                <a:gd name="T23" fmla="*/ 0 h 3160"/>
                <a:gd name="T24" fmla="*/ 0 w 1732"/>
                <a:gd name="T25" fmla="*/ 0 h 3160"/>
                <a:gd name="T26" fmla="*/ 0 w 1732"/>
                <a:gd name="T27" fmla="*/ 0 h 3160"/>
                <a:gd name="T28" fmla="*/ 0 w 1732"/>
                <a:gd name="T29" fmla="*/ 0 h 3160"/>
                <a:gd name="T30" fmla="*/ 0 w 1732"/>
                <a:gd name="T31" fmla="*/ 0 h 3160"/>
                <a:gd name="T32" fmla="*/ 0 w 1732"/>
                <a:gd name="T33" fmla="*/ 0 h 3160"/>
                <a:gd name="T34" fmla="*/ 0 w 1732"/>
                <a:gd name="T35" fmla="*/ 0 h 3160"/>
                <a:gd name="T36" fmla="*/ 0 w 1732"/>
                <a:gd name="T37" fmla="*/ 0 h 3160"/>
                <a:gd name="T38" fmla="*/ 0 w 1732"/>
                <a:gd name="T39" fmla="*/ 0 h 3160"/>
                <a:gd name="T40" fmla="*/ 0 w 1732"/>
                <a:gd name="T41" fmla="*/ 0 h 3160"/>
                <a:gd name="T42" fmla="*/ 0 w 1732"/>
                <a:gd name="T43" fmla="*/ 0 h 3160"/>
                <a:gd name="T44" fmla="*/ 0 w 1732"/>
                <a:gd name="T45" fmla="*/ 0 h 3160"/>
                <a:gd name="T46" fmla="*/ 0 w 1732"/>
                <a:gd name="T47" fmla="*/ 0 h 3160"/>
                <a:gd name="T48" fmla="*/ 0 w 1732"/>
                <a:gd name="T49" fmla="*/ 0 h 3160"/>
                <a:gd name="T50" fmla="*/ 0 w 1732"/>
                <a:gd name="T51" fmla="*/ 0 h 3160"/>
                <a:gd name="T52" fmla="*/ 0 w 1732"/>
                <a:gd name="T53" fmla="*/ 0 h 3160"/>
                <a:gd name="T54" fmla="*/ 0 w 1732"/>
                <a:gd name="T55" fmla="*/ 0 h 3160"/>
                <a:gd name="T56" fmla="*/ 0 w 1732"/>
                <a:gd name="T57" fmla="*/ 0 h 3160"/>
                <a:gd name="T58" fmla="*/ 0 w 1732"/>
                <a:gd name="T59" fmla="*/ 0 h 3160"/>
                <a:gd name="T60" fmla="*/ 0 w 1732"/>
                <a:gd name="T61" fmla="*/ 0 h 3160"/>
                <a:gd name="T62" fmla="*/ 0 w 1732"/>
                <a:gd name="T63" fmla="*/ 0 h 3160"/>
                <a:gd name="T64" fmla="*/ 0 w 1732"/>
                <a:gd name="T65" fmla="*/ 0 h 3160"/>
                <a:gd name="T66" fmla="*/ 0 w 1732"/>
                <a:gd name="T67" fmla="*/ 0 h 3160"/>
                <a:gd name="T68" fmla="*/ 0 w 1732"/>
                <a:gd name="T69" fmla="*/ 0 h 3160"/>
                <a:gd name="T70" fmla="*/ 0 w 1732"/>
                <a:gd name="T71" fmla="*/ 0 h 3160"/>
                <a:gd name="T72" fmla="*/ 0 w 1732"/>
                <a:gd name="T73" fmla="*/ 0 h 3160"/>
                <a:gd name="T74" fmla="*/ 0 w 1732"/>
                <a:gd name="T75" fmla="*/ 0 h 3160"/>
                <a:gd name="T76" fmla="*/ 0 w 1732"/>
                <a:gd name="T77" fmla="*/ 0 h 31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32"/>
                <a:gd name="T118" fmla="*/ 0 h 3160"/>
                <a:gd name="T119" fmla="*/ 1732 w 1732"/>
                <a:gd name="T120" fmla="*/ 3160 h 31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32" h="3160">
                  <a:moveTo>
                    <a:pt x="1732" y="15"/>
                  </a:moveTo>
                  <a:lnTo>
                    <a:pt x="1584" y="231"/>
                  </a:lnTo>
                  <a:lnTo>
                    <a:pt x="1483" y="428"/>
                  </a:lnTo>
                  <a:lnTo>
                    <a:pt x="1453" y="644"/>
                  </a:lnTo>
                  <a:lnTo>
                    <a:pt x="1435" y="923"/>
                  </a:lnTo>
                  <a:lnTo>
                    <a:pt x="1384" y="494"/>
                  </a:lnTo>
                  <a:lnTo>
                    <a:pt x="1237" y="806"/>
                  </a:lnTo>
                  <a:lnTo>
                    <a:pt x="1187" y="1089"/>
                  </a:lnTo>
                  <a:lnTo>
                    <a:pt x="1187" y="1384"/>
                  </a:lnTo>
                  <a:lnTo>
                    <a:pt x="1268" y="1860"/>
                  </a:lnTo>
                  <a:lnTo>
                    <a:pt x="1402" y="2257"/>
                  </a:lnTo>
                  <a:lnTo>
                    <a:pt x="1600" y="2701"/>
                  </a:lnTo>
                  <a:lnTo>
                    <a:pt x="1319" y="2306"/>
                  </a:lnTo>
                  <a:lnTo>
                    <a:pt x="1121" y="1911"/>
                  </a:lnTo>
                  <a:lnTo>
                    <a:pt x="971" y="1501"/>
                  </a:lnTo>
                  <a:lnTo>
                    <a:pt x="872" y="1089"/>
                  </a:lnTo>
                  <a:lnTo>
                    <a:pt x="840" y="1368"/>
                  </a:lnTo>
                  <a:lnTo>
                    <a:pt x="860" y="1748"/>
                  </a:lnTo>
                  <a:lnTo>
                    <a:pt x="958" y="2142"/>
                  </a:lnTo>
                  <a:lnTo>
                    <a:pt x="1073" y="2519"/>
                  </a:lnTo>
                  <a:lnTo>
                    <a:pt x="593" y="1748"/>
                  </a:lnTo>
                  <a:lnTo>
                    <a:pt x="510" y="1748"/>
                  </a:lnTo>
                  <a:lnTo>
                    <a:pt x="558" y="2142"/>
                  </a:lnTo>
                  <a:lnTo>
                    <a:pt x="741" y="2681"/>
                  </a:lnTo>
                  <a:lnTo>
                    <a:pt x="989" y="3160"/>
                  </a:lnTo>
                  <a:lnTo>
                    <a:pt x="890" y="3160"/>
                  </a:lnTo>
                  <a:lnTo>
                    <a:pt x="0" y="2209"/>
                  </a:lnTo>
                  <a:lnTo>
                    <a:pt x="644" y="2701"/>
                  </a:lnTo>
                  <a:lnTo>
                    <a:pt x="429" y="2306"/>
                  </a:lnTo>
                  <a:lnTo>
                    <a:pt x="314" y="1928"/>
                  </a:lnTo>
                  <a:lnTo>
                    <a:pt x="296" y="1649"/>
                  </a:lnTo>
                  <a:lnTo>
                    <a:pt x="494" y="1400"/>
                  </a:lnTo>
                  <a:lnTo>
                    <a:pt x="727" y="1054"/>
                  </a:lnTo>
                  <a:lnTo>
                    <a:pt x="872" y="824"/>
                  </a:lnTo>
                  <a:lnTo>
                    <a:pt x="1121" y="776"/>
                  </a:lnTo>
                  <a:lnTo>
                    <a:pt x="1137" y="510"/>
                  </a:lnTo>
                  <a:lnTo>
                    <a:pt x="1402" y="84"/>
                  </a:lnTo>
                  <a:lnTo>
                    <a:pt x="1651" y="0"/>
                  </a:lnTo>
                  <a:lnTo>
                    <a:pt x="1732"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82" name="Freeform 118"/>
            <p:cNvSpPr>
              <a:spLocks/>
            </p:cNvSpPr>
            <p:nvPr/>
          </p:nvSpPr>
          <p:spPr bwMode="auto">
            <a:xfrm>
              <a:off x="2403" y="3145"/>
              <a:ext cx="58" cy="168"/>
            </a:xfrm>
            <a:custGeom>
              <a:avLst/>
              <a:gdLst>
                <a:gd name="T0" fmla="*/ 0 w 462"/>
                <a:gd name="T1" fmla="*/ 0 h 1364"/>
                <a:gd name="T2" fmla="*/ 0 w 462"/>
                <a:gd name="T3" fmla="*/ 0 h 1364"/>
                <a:gd name="T4" fmla="*/ 0 w 462"/>
                <a:gd name="T5" fmla="*/ 0 h 1364"/>
                <a:gd name="T6" fmla="*/ 0 w 462"/>
                <a:gd name="T7" fmla="*/ 0 h 1364"/>
                <a:gd name="T8" fmla="*/ 0 w 462"/>
                <a:gd name="T9" fmla="*/ 0 h 1364"/>
                <a:gd name="T10" fmla="*/ 0 w 462"/>
                <a:gd name="T11" fmla="*/ 0 h 1364"/>
                <a:gd name="T12" fmla="*/ 0 w 462"/>
                <a:gd name="T13" fmla="*/ 0 h 1364"/>
                <a:gd name="T14" fmla="*/ 0 w 462"/>
                <a:gd name="T15" fmla="*/ 0 h 1364"/>
                <a:gd name="T16" fmla="*/ 0 w 462"/>
                <a:gd name="T17" fmla="*/ 0 h 1364"/>
                <a:gd name="T18" fmla="*/ 0 w 462"/>
                <a:gd name="T19" fmla="*/ 0 h 13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62"/>
                <a:gd name="T31" fmla="*/ 0 h 1364"/>
                <a:gd name="T32" fmla="*/ 462 w 462"/>
                <a:gd name="T33" fmla="*/ 1364 h 13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62" h="1364">
                  <a:moveTo>
                    <a:pt x="431" y="0"/>
                  </a:moveTo>
                  <a:lnTo>
                    <a:pt x="216" y="244"/>
                  </a:lnTo>
                  <a:lnTo>
                    <a:pt x="0" y="574"/>
                  </a:lnTo>
                  <a:lnTo>
                    <a:pt x="18" y="753"/>
                  </a:lnTo>
                  <a:lnTo>
                    <a:pt x="231" y="1083"/>
                  </a:lnTo>
                  <a:lnTo>
                    <a:pt x="462" y="1364"/>
                  </a:lnTo>
                  <a:lnTo>
                    <a:pt x="267" y="1002"/>
                  </a:lnTo>
                  <a:lnTo>
                    <a:pt x="231" y="642"/>
                  </a:lnTo>
                  <a:lnTo>
                    <a:pt x="462" y="163"/>
                  </a:lnTo>
                  <a:lnTo>
                    <a:pt x="4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83" name="Freeform 119"/>
            <p:cNvSpPr>
              <a:spLocks/>
            </p:cNvSpPr>
            <p:nvPr/>
          </p:nvSpPr>
          <p:spPr bwMode="auto">
            <a:xfrm>
              <a:off x="2183" y="3230"/>
              <a:ext cx="215" cy="213"/>
            </a:xfrm>
            <a:custGeom>
              <a:avLst/>
              <a:gdLst>
                <a:gd name="T0" fmla="*/ 0 w 1734"/>
                <a:gd name="T1" fmla="*/ 0 h 1711"/>
                <a:gd name="T2" fmla="*/ 0 w 1734"/>
                <a:gd name="T3" fmla="*/ 0 h 1711"/>
                <a:gd name="T4" fmla="*/ 0 w 1734"/>
                <a:gd name="T5" fmla="*/ 0 h 1711"/>
                <a:gd name="T6" fmla="*/ 0 w 1734"/>
                <a:gd name="T7" fmla="*/ 0 h 1711"/>
                <a:gd name="T8" fmla="*/ 0 w 1734"/>
                <a:gd name="T9" fmla="*/ 0 h 1711"/>
                <a:gd name="T10" fmla="*/ 0 w 1734"/>
                <a:gd name="T11" fmla="*/ 0 h 1711"/>
                <a:gd name="T12" fmla="*/ 0 w 1734"/>
                <a:gd name="T13" fmla="*/ 0 h 1711"/>
                <a:gd name="T14" fmla="*/ 0 w 1734"/>
                <a:gd name="T15" fmla="*/ 0 h 1711"/>
                <a:gd name="T16" fmla="*/ 0 w 1734"/>
                <a:gd name="T17" fmla="*/ 0 h 1711"/>
                <a:gd name="T18" fmla="*/ 0 w 1734"/>
                <a:gd name="T19" fmla="*/ 0 h 1711"/>
                <a:gd name="T20" fmla="*/ 0 w 1734"/>
                <a:gd name="T21" fmla="*/ 0 h 1711"/>
                <a:gd name="T22" fmla="*/ 0 w 1734"/>
                <a:gd name="T23" fmla="*/ 0 h 1711"/>
                <a:gd name="T24" fmla="*/ 0 w 1734"/>
                <a:gd name="T25" fmla="*/ 0 h 1711"/>
                <a:gd name="T26" fmla="*/ 0 w 1734"/>
                <a:gd name="T27" fmla="*/ 0 h 1711"/>
                <a:gd name="T28" fmla="*/ 0 w 1734"/>
                <a:gd name="T29" fmla="*/ 0 h 1711"/>
                <a:gd name="T30" fmla="*/ 0 w 1734"/>
                <a:gd name="T31" fmla="*/ 0 h 1711"/>
                <a:gd name="T32" fmla="*/ 0 w 1734"/>
                <a:gd name="T33" fmla="*/ 0 h 1711"/>
                <a:gd name="T34" fmla="*/ 0 w 1734"/>
                <a:gd name="T35" fmla="*/ 0 h 1711"/>
                <a:gd name="T36" fmla="*/ 0 w 1734"/>
                <a:gd name="T37" fmla="*/ 0 h 1711"/>
                <a:gd name="T38" fmla="*/ 0 w 1734"/>
                <a:gd name="T39" fmla="*/ 0 h 1711"/>
                <a:gd name="T40" fmla="*/ 0 w 1734"/>
                <a:gd name="T41" fmla="*/ 0 h 1711"/>
                <a:gd name="T42" fmla="*/ 0 w 1734"/>
                <a:gd name="T43" fmla="*/ 0 h 1711"/>
                <a:gd name="T44" fmla="*/ 0 w 1734"/>
                <a:gd name="T45" fmla="*/ 0 h 17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34"/>
                <a:gd name="T70" fmla="*/ 0 h 1711"/>
                <a:gd name="T71" fmla="*/ 1734 w 1734"/>
                <a:gd name="T72" fmla="*/ 1711 h 171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34" h="1711">
                  <a:moveTo>
                    <a:pt x="1619" y="0"/>
                  </a:moveTo>
                  <a:lnTo>
                    <a:pt x="1619" y="149"/>
                  </a:lnTo>
                  <a:lnTo>
                    <a:pt x="1734" y="393"/>
                  </a:lnTo>
                  <a:lnTo>
                    <a:pt x="1619" y="342"/>
                  </a:lnTo>
                  <a:lnTo>
                    <a:pt x="1503" y="461"/>
                  </a:lnTo>
                  <a:lnTo>
                    <a:pt x="1437" y="659"/>
                  </a:lnTo>
                  <a:lnTo>
                    <a:pt x="1371" y="1003"/>
                  </a:lnTo>
                  <a:lnTo>
                    <a:pt x="1371" y="1416"/>
                  </a:lnTo>
                  <a:lnTo>
                    <a:pt x="1404" y="1711"/>
                  </a:lnTo>
                  <a:lnTo>
                    <a:pt x="1287" y="1447"/>
                  </a:lnTo>
                  <a:lnTo>
                    <a:pt x="1141" y="1333"/>
                  </a:lnTo>
                  <a:lnTo>
                    <a:pt x="991" y="1282"/>
                  </a:lnTo>
                  <a:lnTo>
                    <a:pt x="793" y="1282"/>
                  </a:lnTo>
                  <a:lnTo>
                    <a:pt x="532" y="1318"/>
                  </a:lnTo>
                  <a:lnTo>
                    <a:pt x="231" y="1416"/>
                  </a:lnTo>
                  <a:lnTo>
                    <a:pt x="0" y="1546"/>
                  </a:lnTo>
                  <a:lnTo>
                    <a:pt x="169" y="1282"/>
                  </a:lnTo>
                  <a:lnTo>
                    <a:pt x="413" y="986"/>
                  </a:lnTo>
                  <a:lnTo>
                    <a:pt x="694" y="740"/>
                  </a:lnTo>
                  <a:lnTo>
                    <a:pt x="1074" y="492"/>
                  </a:lnTo>
                  <a:lnTo>
                    <a:pt x="1338" y="294"/>
                  </a:lnTo>
                  <a:lnTo>
                    <a:pt x="1503" y="114"/>
                  </a:lnTo>
                  <a:lnTo>
                    <a:pt x="16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84" name="Freeform 120"/>
            <p:cNvSpPr>
              <a:spLocks/>
            </p:cNvSpPr>
            <p:nvPr/>
          </p:nvSpPr>
          <p:spPr bwMode="auto">
            <a:xfrm>
              <a:off x="2149" y="3306"/>
              <a:ext cx="466" cy="383"/>
            </a:xfrm>
            <a:custGeom>
              <a:avLst/>
              <a:gdLst>
                <a:gd name="T0" fmla="*/ 0 w 3746"/>
                <a:gd name="T1" fmla="*/ 0 h 3058"/>
                <a:gd name="T2" fmla="*/ 0 w 3746"/>
                <a:gd name="T3" fmla="*/ 0 h 3058"/>
                <a:gd name="T4" fmla="*/ 0 w 3746"/>
                <a:gd name="T5" fmla="*/ 0 h 3058"/>
                <a:gd name="T6" fmla="*/ 0 w 3746"/>
                <a:gd name="T7" fmla="*/ 0 h 3058"/>
                <a:gd name="T8" fmla="*/ 0 w 3746"/>
                <a:gd name="T9" fmla="*/ 0 h 3058"/>
                <a:gd name="T10" fmla="*/ 0 w 3746"/>
                <a:gd name="T11" fmla="*/ 0 h 3058"/>
                <a:gd name="T12" fmla="*/ 0 w 3746"/>
                <a:gd name="T13" fmla="*/ 0 h 3058"/>
                <a:gd name="T14" fmla="*/ 0 w 3746"/>
                <a:gd name="T15" fmla="*/ 0 h 3058"/>
                <a:gd name="T16" fmla="*/ 0 w 3746"/>
                <a:gd name="T17" fmla="*/ 0 h 3058"/>
                <a:gd name="T18" fmla="*/ 0 w 3746"/>
                <a:gd name="T19" fmla="*/ 0 h 3058"/>
                <a:gd name="T20" fmla="*/ 0 w 3746"/>
                <a:gd name="T21" fmla="*/ 0 h 3058"/>
                <a:gd name="T22" fmla="*/ 0 w 3746"/>
                <a:gd name="T23" fmla="*/ 0 h 3058"/>
                <a:gd name="T24" fmla="*/ 0 w 3746"/>
                <a:gd name="T25" fmla="*/ 0 h 3058"/>
                <a:gd name="T26" fmla="*/ 0 w 3746"/>
                <a:gd name="T27" fmla="*/ 0 h 3058"/>
                <a:gd name="T28" fmla="*/ 0 w 3746"/>
                <a:gd name="T29" fmla="*/ 0 h 3058"/>
                <a:gd name="T30" fmla="*/ 0 w 3746"/>
                <a:gd name="T31" fmla="*/ 0 h 3058"/>
                <a:gd name="T32" fmla="*/ 0 w 3746"/>
                <a:gd name="T33" fmla="*/ 0 h 3058"/>
                <a:gd name="T34" fmla="*/ 0 w 3746"/>
                <a:gd name="T35" fmla="*/ 0 h 3058"/>
                <a:gd name="T36" fmla="*/ 0 w 3746"/>
                <a:gd name="T37" fmla="*/ 0 h 3058"/>
                <a:gd name="T38" fmla="*/ 0 w 3746"/>
                <a:gd name="T39" fmla="*/ 0 h 3058"/>
                <a:gd name="T40" fmla="*/ 0 w 3746"/>
                <a:gd name="T41" fmla="*/ 0 h 3058"/>
                <a:gd name="T42" fmla="*/ 0 w 3746"/>
                <a:gd name="T43" fmla="*/ 0 h 3058"/>
                <a:gd name="T44" fmla="*/ 0 w 3746"/>
                <a:gd name="T45" fmla="*/ 0 h 3058"/>
                <a:gd name="T46" fmla="*/ 0 w 3746"/>
                <a:gd name="T47" fmla="*/ 0 h 3058"/>
                <a:gd name="T48" fmla="*/ 0 w 3746"/>
                <a:gd name="T49" fmla="*/ 0 h 3058"/>
                <a:gd name="T50" fmla="*/ 0 w 3746"/>
                <a:gd name="T51" fmla="*/ 0 h 3058"/>
                <a:gd name="T52" fmla="*/ 0 w 3746"/>
                <a:gd name="T53" fmla="*/ 0 h 3058"/>
                <a:gd name="T54" fmla="*/ 0 w 3746"/>
                <a:gd name="T55" fmla="*/ 0 h 3058"/>
                <a:gd name="T56" fmla="*/ 0 w 3746"/>
                <a:gd name="T57" fmla="*/ 0 h 3058"/>
                <a:gd name="T58" fmla="*/ 0 w 3746"/>
                <a:gd name="T59" fmla="*/ 0 h 3058"/>
                <a:gd name="T60" fmla="*/ 0 w 3746"/>
                <a:gd name="T61" fmla="*/ 0 h 3058"/>
                <a:gd name="T62" fmla="*/ 0 w 3746"/>
                <a:gd name="T63" fmla="*/ 0 h 3058"/>
                <a:gd name="T64" fmla="*/ 0 w 3746"/>
                <a:gd name="T65" fmla="*/ 0 h 3058"/>
                <a:gd name="T66" fmla="*/ 0 w 3746"/>
                <a:gd name="T67" fmla="*/ 0 h 30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746"/>
                <a:gd name="T103" fmla="*/ 0 h 3058"/>
                <a:gd name="T104" fmla="*/ 3746 w 3746"/>
                <a:gd name="T105" fmla="*/ 3058 h 305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746" h="3058">
                  <a:moveTo>
                    <a:pt x="2144" y="0"/>
                  </a:moveTo>
                  <a:lnTo>
                    <a:pt x="2312" y="245"/>
                  </a:lnTo>
                  <a:lnTo>
                    <a:pt x="2540" y="441"/>
                  </a:lnTo>
                  <a:lnTo>
                    <a:pt x="2771" y="572"/>
                  </a:lnTo>
                  <a:lnTo>
                    <a:pt x="3168" y="740"/>
                  </a:lnTo>
                  <a:lnTo>
                    <a:pt x="3384" y="756"/>
                  </a:lnTo>
                  <a:lnTo>
                    <a:pt x="3546" y="641"/>
                  </a:lnTo>
                  <a:lnTo>
                    <a:pt x="3746" y="722"/>
                  </a:lnTo>
                  <a:lnTo>
                    <a:pt x="3447" y="970"/>
                  </a:lnTo>
                  <a:lnTo>
                    <a:pt x="3217" y="1231"/>
                  </a:lnTo>
                  <a:lnTo>
                    <a:pt x="3133" y="1514"/>
                  </a:lnTo>
                  <a:lnTo>
                    <a:pt x="2852" y="1627"/>
                  </a:lnTo>
                  <a:lnTo>
                    <a:pt x="2476" y="1842"/>
                  </a:lnTo>
                  <a:lnTo>
                    <a:pt x="2327" y="1842"/>
                  </a:lnTo>
                  <a:lnTo>
                    <a:pt x="2342" y="1989"/>
                  </a:lnTo>
                  <a:lnTo>
                    <a:pt x="2540" y="2088"/>
                  </a:lnTo>
                  <a:lnTo>
                    <a:pt x="2591" y="2237"/>
                  </a:lnTo>
                  <a:lnTo>
                    <a:pt x="2507" y="2120"/>
                  </a:lnTo>
                  <a:lnTo>
                    <a:pt x="2377" y="2055"/>
                  </a:lnTo>
                  <a:lnTo>
                    <a:pt x="2211" y="2037"/>
                  </a:lnTo>
                  <a:lnTo>
                    <a:pt x="1914" y="2037"/>
                  </a:lnTo>
                  <a:lnTo>
                    <a:pt x="1566" y="2136"/>
                  </a:lnTo>
                  <a:lnTo>
                    <a:pt x="1123" y="2435"/>
                  </a:lnTo>
                  <a:lnTo>
                    <a:pt x="1123" y="2696"/>
                  </a:lnTo>
                  <a:lnTo>
                    <a:pt x="1092" y="2878"/>
                  </a:lnTo>
                  <a:lnTo>
                    <a:pt x="1173" y="3046"/>
                  </a:lnTo>
                  <a:lnTo>
                    <a:pt x="909" y="3046"/>
                  </a:lnTo>
                  <a:lnTo>
                    <a:pt x="578" y="2963"/>
                  </a:lnTo>
                  <a:lnTo>
                    <a:pt x="510" y="3058"/>
                  </a:lnTo>
                  <a:lnTo>
                    <a:pt x="544" y="2945"/>
                  </a:lnTo>
                  <a:lnTo>
                    <a:pt x="710" y="2716"/>
                  </a:lnTo>
                  <a:lnTo>
                    <a:pt x="957" y="2486"/>
                  </a:lnTo>
                  <a:lnTo>
                    <a:pt x="1189" y="2286"/>
                  </a:lnTo>
                  <a:lnTo>
                    <a:pt x="1566" y="2025"/>
                  </a:lnTo>
                  <a:lnTo>
                    <a:pt x="1929" y="1875"/>
                  </a:lnTo>
                  <a:lnTo>
                    <a:pt x="1798" y="1758"/>
                  </a:lnTo>
                  <a:lnTo>
                    <a:pt x="1566" y="1710"/>
                  </a:lnTo>
                  <a:lnTo>
                    <a:pt x="1353" y="1677"/>
                  </a:lnTo>
                  <a:lnTo>
                    <a:pt x="1204" y="1576"/>
                  </a:lnTo>
                  <a:lnTo>
                    <a:pt x="1024" y="1366"/>
                  </a:lnTo>
                  <a:lnTo>
                    <a:pt x="874" y="1217"/>
                  </a:lnTo>
                  <a:lnTo>
                    <a:pt x="678" y="1185"/>
                  </a:lnTo>
                  <a:lnTo>
                    <a:pt x="448" y="1201"/>
                  </a:lnTo>
                  <a:lnTo>
                    <a:pt x="265" y="1267"/>
                  </a:lnTo>
                  <a:lnTo>
                    <a:pt x="413" y="1166"/>
                  </a:lnTo>
                  <a:lnTo>
                    <a:pt x="662" y="1118"/>
                  </a:lnTo>
                  <a:lnTo>
                    <a:pt x="892" y="1134"/>
                  </a:lnTo>
                  <a:lnTo>
                    <a:pt x="1105" y="1249"/>
                  </a:lnTo>
                  <a:lnTo>
                    <a:pt x="1270" y="1396"/>
                  </a:lnTo>
                  <a:lnTo>
                    <a:pt x="1434" y="1447"/>
                  </a:lnTo>
                  <a:lnTo>
                    <a:pt x="1683" y="1480"/>
                  </a:lnTo>
                  <a:lnTo>
                    <a:pt x="1995" y="1480"/>
                  </a:lnTo>
                  <a:lnTo>
                    <a:pt x="1734" y="1267"/>
                  </a:lnTo>
                  <a:lnTo>
                    <a:pt x="1434" y="1134"/>
                  </a:lnTo>
                  <a:lnTo>
                    <a:pt x="1024" y="1001"/>
                  </a:lnTo>
                  <a:lnTo>
                    <a:pt x="644" y="952"/>
                  </a:lnTo>
                  <a:lnTo>
                    <a:pt x="314" y="986"/>
                  </a:lnTo>
                  <a:lnTo>
                    <a:pt x="0" y="1085"/>
                  </a:lnTo>
                  <a:lnTo>
                    <a:pt x="330" y="920"/>
                  </a:lnTo>
                  <a:lnTo>
                    <a:pt x="725" y="887"/>
                  </a:lnTo>
                  <a:lnTo>
                    <a:pt x="1139" y="920"/>
                  </a:lnTo>
                  <a:lnTo>
                    <a:pt x="1519" y="1019"/>
                  </a:lnTo>
                  <a:lnTo>
                    <a:pt x="1914" y="1166"/>
                  </a:lnTo>
                  <a:lnTo>
                    <a:pt x="2312" y="1366"/>
                  </a:lnTo>
                  <a:lnTo>
                    <a:pt x="2294" y="852"/>
                  </a:lnTo>
                  <a:lnTo>
                    <a:pt x="2225" y="441"/>
                  </a:lnTo>
                  <a:lnTo>
                    <a:pt x="2144" y="97"/>
                  </a:lnTo>
                  <a:lnTo>
                    <a:pt x="21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85" name="Freeform 121"/>
            <p:cNvSpPr>
              <a:spLocks/>
            </p:cNvSpPr>
            <p:nvPr/>
          </p:nvSpPr>
          <p:spPr bwMode="auto">
            <a:xfrm>
              <a:off x="2073" y="3459"/>
              <a:ext cx="152" cy="236"/>
            </a:xfrm>
            <a:custGeom>
              <a:avLst/>
              <a:gdLst>
                <a:gd name="T0" fmla="*/ 0 w 1225"/>
                <a:gd name="T1" fmla="*/ 0 h 1881"/>
                <a:gd name="T2" fmla="*/ 0 w 1225"/>
                <a:gd name="T3" fmla="*/ 0 h 1881"/>
                <a:gd name="T4" fmla="*/ 0 w 1225"/>
                <a:gd name="T5" fmla="*/ 0 h 1881"/>
                <a:gd name="T6" fmla="*/ 0 w 1225"/>
                <a:gd name="T7" fmla="*/ 0 h 1881"/>
                <a:gd name="T8" fmla="*/ 0 w 1225"/>
                <a:gd name="T9" fmla="*/ 0 h 1881"/>
                <a:gd name="T10" fmla="*/ 0 w 1225"/>
                <a:gd name="T11" fmla="*/ 0 h 1881"/>
                <a:gd name="T12" fmla="*/ 0 w 1225"/>
                <a:gd name="T13" fmla="*/ 0 h 1881"/>
                <a:gd name="T14" fmla="*/ 0 w 1225"/>
                <a:gd name="T15" fmla="*/ 0 h 1881"/>
                <a:gd name="T16" fmla="*/ 0 w 1225"/>
                <a:gd name="T17" fmla="*/ 0 h 1881"/>
                <a:gd name="T18" fmla="*/ 0 w 1225"/>
                <a:gd name="T19" fmla="*/ 0 h 1881"/>
                <a:gd name="T20" fmla="*/ 0 w 1225"/>
                <a:gd name="T21" fmla="*/ 0 h 1881"/>
                <a:gd name="T22" fmla="*/ 0 w 1225"/>
                <a:gd name="T23" fmla="*/ 0 h 1881"/>
                <a:gd name="T24" fmla="*/ 0 w 1225"/>
                <a:gd name="T25" fmla="*/ 0 h 1881"/>
                <a:gd name="T26" fmla="*/ 0 w 1225"/>
                <a:gd name="T27" fmla="*/ 0 h 1881"/>
                <a:gd name="T28" fmla="*/ 0 w 1225"/>
                <a:gd name="T29" fmla="*/ 0 h 1881"/>
                <a:gd name="T30" fmla="*/ 0 w 1225"/>
                <a:gd name="T31" fmla="*/ 0 h 1881"/>
                <a:gd name="T32" fmla="*/ 0 w 1225"/>
                <a:gd name="T33" fmla="*/ 0 h 1881"/>
                <a:gd name="T34" fmla="*/ 0 w 1225"/>
                <a:gd name="T35" fmla="*/ 0 h 1881"/>
                <a:gd name="T36" fmla="*/ 0 w 1225"/>
                <a:gd name="T37" fmla="*/ 0 h 1881"/>
                <a:gd name="T38" fmla="*/ 0 w 1225"/>
                <a:gd name="T39" fmla="*/ 0 h 1881"/>
                <a:gd name="T40" fmla="*/ 0 w 1225"/>
                <a:gd name="T41" fmla="*/ 0 h 1881"/>
                <a:gd name="T42" fmla="*/ 0 w 1225"/>
                <a:gd name="T43" fmla="*/ 0 h 1881"/>
                <a:gd name="T44" fmla="*/ 0 w 1225"/>
                <a:gd name="T45" fmla="*/ 0 h 1881"/>
                <a:gd name="T46" fmla="*/ 0 w 1225"/>
                <a:gd name="T47" fmla="*/ 0 h 1881"/>
                <a:gd name="T48" fmla="*/ 0 w 1225"/>
                <a:gd name="T49" fmla="*/ 0 h 1881"/>
                <a:gd name="T50" fmla="*/ 0 w 1225"/>
                <a:gd name="T51" fmla="*/ 0 h 1881"/>
                <a:gd name="T52" fmla="*/ 0 w 1225"/>
                <a:gd name="T53" fmla="*/ 0 h 1881"/>
                <a:gd name="T54" fmla="*/ 0 w 1225"/>
                <a:gd name="T55" fmla="*/ 0 h 1881"/>
                <a:gd name="T56" fmla="*/ 0 w 1225"/>
                <a:gd name="T57" fmla="*/ 0 h 1881"/>
                <a:gd name="T58" fmla="*/ 0 w 1225"/>
                <a:gd name="T59" fmla="*/ 0 h 1881"/>
                <a:gd name="T60" fmla="*/ 0 w 1225"/>
                <a:gd name="T61" fmla="*/ 0 h 1881"/>
                <a:gd name="T62" fmla="*/ 0 w 1225"/>
                <a:gd name="T63" fmla="*/ 0 h 1881"/>
                <a:gd name="T64" fmla="*/ 0 w 1225"/>
                <a:gd name="T65" fmla="*/ 0 h 1881"/>
                <a:gd name="T66" fmla="*/ 0 w 1225"/>
                <a:gd name="T67" fmla="*/ 0 h 1881"/>
                <a:gd name="T68" fmla="*/ 0 w 1225"/>
                <a:gd name="T69" fmla="*/ 0 h 1881"/>
                <a:gd name="T70" fmla="*/ 0 w 1225"/>
                <a:gd name="T71" fmla="*/ 0 h 1881"/>
                <a:gd name="T72" fmla="*/ 0 w 1225"/>
                <a:gd name="T73" fmla="*/ 0 h 1881"/>
                <a:gd name="T74" fmla="*/ 0 w 1225"/>
                <a:gd name="T75" fmla="*/ 0 h 1881"/>
                <a:gd name="T76" fmla="*/ 0 w 1225"/>
                <a:gd name="T77" fmla="*/ 0 h 1881"/>
                <a:gd name="T78" fmla="*/ 0 w 1225"/>
                <a:gd name="T79" fmla="*/ 0 h 18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25"/>
                <a:gd name="T121" fmla="*/ 0 h 1881"/>
                <a:gd name="T122" fmla="*/ 1225 w 1225"/>
                <a:gd name="T123" fmla="*/ 1881 h 188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25" h="1881">
                  <a:moveTo>
                    <a:pt x="500" y="0"/>
                  </a:moveTo>
                  <a:lnTo>
                    <a:pt x="245" y="208"/>
                  </a:lnTo>
                  <a:lnTo>
                    <a:pt x="60" y="441"/>
                  </a:lnTo>
                  <a:lnTo>
                    <a:pt x="0" y="671"/>
                  </a:lnTo>
                  <a:lnTo>
                    <a:pt x="0" y="867"/>
                  </a:lnTo>
                  <a:lnTo>
                    <a:pt x="50" y="1063"/>
                  </a:lnTo>
                  <a:lnTo>
                    <a:pt x="111" y="1271"/>
                  </a:lnTo>
                  <a:lnTo>
                    <a:pt x="136" y="1392"/>
                  </a:lnTo>
                  <a:lnTo>
                    <a:pt x="159" y="1427"/>
                  </a:lnTo>
                  <a:lnTo>
                    <a:pt x="379" y="1478"/>
                  </a:lnTo>
                  <a:lnTo>
                    <a:pt x="588" y="1563"/>
                  </a:lnTo>
                  <a:lnTo>
                    <a:pt x="744" y="1697"/>
                  </a:lnTo>
                  <a:lnTo>
                    <a:pt x="1003" y="1881"/>
                  </a:lnTo>
                  <a:lnTo>
                    <a:pt x="992" y="1772"/>
                  </a:lnTo>
                  <a:lnTo>
                    <a:pt x="1038" y="1600"/>
                  </a:lnTo>
                  <a:lnTo>
                    <a:pt x="1137" y="1478"/>
                  </a:lnTo>
                  <a:lnTo>
                    <a:pt x="1225" y="1381"/>
                  </a:lnTo>
                  <a:lnTo>
                    <a:pt x="1148" y="1406"/>
                  </a:lnTo>
                  <a:lnTo>
                    <a:pt x="1148" y="1271"/>
                  </a:lnTo>
                  <a:lnTo>
                    <a:pt x="1199" y="1001"/>
                  </a:lnTo>
                  <a:lnTo>
                    <a:pt x="1089" y="942"/>
                  </a:lnTo>
                  <a:lnTo>
                    <a:pt x="588" y="1282"/>
                  </a:lnTo>
                  <a:lnTo>
                    <a:pt x="685" y="1014"/>
                  </a:lnTo>
                  <a:lnTo>
                    <a:pt x="821" y="843"/>
                  </a:lnTo>
                  <a:lnTo>
                    <a:pt x="660" y="915"/>
                  </a:lnTo>
                  <a:lnTo>
                    <a:pt x="463" y="1052"/>
                  </a:lnTo>
                  <a:lnTo>
                    <a:pt x="304" y="1150"/>
                  </a:lnTo>
                  <a:lnTo>
                    <a:pt x="342" y="1026"/>
                  </a:lnTo>
                  <a:lnTo>
                    <a:pt x="427" y="867"/>
                  </a:lnTo>
                  <a:lnTo>
                    <a:pt x="599" y="696"/>
                  </a:lnTo>
                  <a:lnTo>
                    <a:pt x="759" y="562"/>
                  </a:lnTo>
                  <a:lnTo>
                    <a:pt x="572" y="623"/>
                  </a:lnTo>
                  <a:lnTo>
                    <a:pt x="379" y="733"/>
                  </a:lnTo>
                  <a:lnTo>
                    <a:pt x="208" y="867"/>
                  </a:lnTo>
                  <a:lnTo>
                    <a:pt x="171" y="745"/>
                  </a:lnTo>
                  <a:lnTo>
                    <a:pt x="159" y="573"/>
                  </a:lnTo>
                  <a:lnTo>
                    <a:pt x="184" y="415"/>
                  </a:lnTo>
                  <a:lnTo>
                    <a:pt x="256" y="243"/>
                  </a:lnTo>
                  <a:lnTo>
                    <a:pt x="318" y="160"/>
                  </a:lnTo>
                  <a:lnTo>
                    <a:pt x="5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86" name="Freeform 122"/>
            <p:cNvSpPr>
              <a:spLocks/>
            </p:cNvSpPr>
            <p:nvPr/>
          </p:nvSpPr>
          <p:spPr bwMode="auto">
            <a:xfrm>
              <a:off x="2309" y="3547"/>
              <a:ext cx="275" cy="215"/>
            </a:xfrm>
            <a:custGeom>
              <a:avLst/>
              <a:gdLst>
                <a:gd name="T0" fmla="*/ 0 w 2203"/>
                <a:gd name="T1" fmla="*/ 0 h 1735"/>
                <a:gd name="T2" fmla="*/ 0 w 2203"/>
                <a:gd name="T3" fmla="*/ 0 h 1735"/>
                <a:gd name="T4" fmla="*/ 0 w 2203"/>
                <a:gd name="T5" fmla="*/ 0 h 1735"/>
                <a:gd name="T6" fmla="*/ 0 w 2203"/>
                <a:gd name="T7" fmla="*/ 0 h 1735"/>
                <a:gd name="T8" fmla="*/ 0 w 2203"/>
                <a:gd name="T9" fmla="*/ 0 h 1735"/>
                <a:gd name="T10" fmla="*/ 0 w 2203"/>
                <a:gd name="T11" fmla="*/ 0 h 1735"/>
                <a:gd name="T12" fmla="*/ 0 w 2203"/>
                <a:gd name="T13" fmla="*/ 0 h 1735"/>
                <a:gd name="T14" fmla="*/ 0 w 2203"/>
                <a:gd name="T15" fmla="*/ 0 h 1735"/>
                <a:gd name="T16" fmla="*/ 0 w 2203"/>
                <a:gd name="T17" fmla="*/ 0 h 1735"/>
                <a:gd name="T18" fmla="*/ 0 w 2203"/>
                <a:gd name="T19" fmla="*/ 0 h 1735"/>
                <a:gd name="T20" fmla="*/ 0 w 2203"/>
                <a:gd name="T21" fmla="*/ 0 h 1735"/>
                <a:gd name="T22" fmla="*/ 0 w 2203"/>
                <a:gd name="T23" fmla="*/ 0 h 1735"/>
                <a:gd name="T24" fmla="*/ 0 w 2203"/>
                <a:gd name="T25" fmla="*/ 0 h 1735"/>
                <a:gd name="T26" fmla="*/ 0 w 2203"/>
                <a:gd name="T27" fmla="*/ 0 h 1735"/>
                <a:gd name="T28" fmla="*/ 0 w 2203"/>
                <a:gd name="T29" fmla="*/ 0 h 1735"/>
                <a:gd name="T30" fmla="*/ 0 w 2203"/>
                <a:gd name="T31" fmla="*/ 0 h 1735"/>
                <a:gd name="T32" fmla="*/ 0 w 2203"/>
                <a:gd name="T33" fmla="*/ 0 h 1735"/>
                <a:gd name="T34" fmla="*/ 0 w 2203"/>
                <a:gd name="T35" fmla="*/ 0 h 1735"/>
                <a:gd name="T36" fmla="*/ 0 w 2203"/>
                <a:gd name="T37" fmla="*/ 0 h 1735"/>
                <a:gd name="T38" fmla="*/ 0 w 2203"/>
                <a:gd name="T39" fmla="*/ 0 h 1735"/>
                <a:gd name="T40" fmla="*/ 0 w 2203"/>
                <a:gd name="T41" fmla="*/ 0 h 1735"/>
                <a:gd name="T42" fmla="*/ 0 w 2203"/>
                <a:gd name="T43" fmla="*/ 0 h 1735"/>
                <a:gd name="T44" fmla="*/ 0 w 2203"/>
                <a:gd name="T45" fmla="*/ 0 h 1735"/>
                <a:gd name="T46" fmla="*/ 0 w 2203"/>
                <a:gd name="T47" fmla="*/ 0 h 1735"/>
                <a:gd name="T48" fmla="*/ 0 w 2203"/>
                <a:gd name="T49" fmla="*/ 0 h 1735"/>
                <a:gd name="T50" fmla="*/ 0 w 2203"/>
                <a:gd name="T51" fmla="*/ 0 h 1735"/>
                <a:gd name="T52" fmla="*/ 0 w 2203"/>
                <a:gd name="T53" fmla="*/ 0 h 1735"/>
                <a:gd name="T54" fmla="*/ 0 w 2203"/>
                <a:gd name="T55" fmla="*/ 0 h 1735"/>
                <a:gd name="T56" fmla="*/ 0 w 2203"/>
                <a:gd name="T57" fmla="*/ 0 h 1735"/>
                <a:gd name="T58" fmla="*/ 0 w 2203"/>
                <a:gd name="T59" fmla="*/ 0 h 1735"/>
                <a:gd name="T60" fmla="*/ 0 w 2203"/>
                <a:gd name="T61" fmla="*/ 0 h 1735"/>
                <a:gd name="T62" fmla="*/ 0 w 2203"/>
                <a:gd name="T63" fmla="*/ 0 h 1735"/>
                <a:gd name="T64" fmla="*/ 0 w 2203"/>
                <a:gd name="T65" fmla="*/ 0 h 1735"/>
                <a:gd name="T66" fmla="*/ 0 w 2203"/>
                <a:gd name="T67" fmla="*/ 0 h 1735"/>
                <a:gd name="T68" fmla="*/ 0 w 2203"/>
                <a:gd name="T69" fmla="*/ 0 h 1735"/>
                <a:gd name="T70" fmla="*/ 0 w 2203"/>
                <a:gd name="T71" fmla="*/ 0 h 1735"/>
                <a:gd name="T72" fmla="*/ 0 w 2203"/>
                <a:gd name="T73" fmla="*/ 0 h 1735"/>
                <a:gd name="T74" fmla="*/ 0 w 2203"/>
                <a:gd name="T75" fmla="*/ 0 h 1735"/>
                <a:gd name="T76" fmla="*/ 0 w 2203"/>
                <a:gd name="T77" fmla="*/ 0 h 1735"/>
                <a:gd name="T78" fmla="*/ 0 w 2203"/>
                <a:gd name="T79" fmla="*/ 0 h 1735"/>
                <a:gd name="T80" fmla="*/ 0 w 2203"/>
                <a:gd name="T81" fmla="*/ 0 h 1735"/>
                <a:gd name="T82" fmla="*/ 0 w 2203"/>
                <a:gd name="T83" fmla="*/ 0 h 1735"/>
                <a:gd name="T84" fmla="*/ 0 w 2203"/>
                <a:gd name="T85" fmla="*/ 0 h 1735"/>
                <a:gd name="T86" fmla="*/ 0 w 2203"/>
                <a:gd name="T87" fmla="*/ 0 h 1735"/>
                <a:gd name="T88" fmla="*/ 0 w 2203"/>
                <a:gd name="T89" fmla="*/ 0 h 1735"/>
                <a:gd name="T90" fmla="*/ 0 w 2203"/>
                <a:gd name="T91" fmla="*/ 0 h 17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03"/>
                <a:gd name="T139" fmla="*/ 0 h 1735"/>
                <a:gd name="T140" fmla="*/ 2203 w 2203"/>
                <a:gd name="T141" fmla="*/ 1735 h 17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03" h="1735">
                  <a:moveTo>
                    <a:pt x="0" y="1100"/>
                  </a:moveTo>
                  <a:lnTo>
                    <a:pt x="147" y="929"/>
                  </a:lnTo>
                  <a:lnTo>
                    <a:pt x="380" y="671"/>
                  </a:lnTo>
                  <a:lnTo>
                    <a:pt x="587" y="528"/>
                  </a:lnTo>
                  <a:lnTo>
                    <a:pt x="820" y="429"/>
                  </a:lnTo>
                  <a:lnTo>
                    <a:pt x="1113" y="356"/>
                  </a:lnTo>
                  <a:lnTo>
                    <a:pt x="673" y="528"/>
                  </a:lnTo>
                  <a:lnTo>
                    <a:pt x="525" y="637"/>
                  </a:lnTo>
                  <a:lnTo>
                    <a:pt x="491" y="782"/>
                  </a:lnTo>
                  <a:lnTo>
                    <a:pt x="491" y="918"/>
                  </a:lnTo>
                  <a:lnTo>
                    <a:pt x="525" y="1049"/>
                  </a:lnTo>
                  <a:lnTo>
                    <a:pt x="574" y="1138"/>
                  </a:lnTo>
                  <a:lnTo>
                    <a:pt x="979" y="1210"/>
                  </a:lnTo>
                  <a:lnTo>
                    <a:pt x="1173" y="1258"/>
                  </a:lnTo>
                  <a:lnTo>
                    <a:pt x="1139" y="1111"/>
                  </a:lnTo>
                  <a:lnTo>
                    <a:pt x="1139" y="940"/>
                  </a:lnTo>
                  <a:lnTo>
                    <a:pt x="1200" y="720"/>
                  </a:lnTo>
                  <a:lnTo>
                    <a:pt x="1602" y="415"/>
                  </a:lnTo>
                  <a:lnTo>
                    <a:pt x="1311" y="356"/>
                  </a:lnTo>
                  <a:lnTo>
                    <a:pt x="1664" y="356"/>
                  </a:lnTo>
                  <a:lnTo>
                    <a:pt x="1798" y="294"/>
                  </a:lnTo>
                  <a:lnTo>
                    <a:pt x="1934" y="246"/>
                  </a:lnTo>
                  <a:lnTo>
                    <a:pt x="1996" y="86"/>
                  </a:lnTo>
                  <a:lnTo>
                    <a:pt x="2203" y="0"/>
                  </a:lnTo>
                  <a:lnTo>
                    <a:pt x="2031" y="147"/>
                  </a:lnTo>
                  <a:lnTo>
                    <a:pt x="2017" y="281"/>
                  </a:lnTo>
                  <a:lnTo>
                    <a:pt x="1860" y="318"/>
                  </a:lnTo>
                  <a:lnTo>
                    <a:pt x="1747" y="477"/>
                  </a:lnTo>
                  <a:lnTo>
                    <a:pt x="1747" y="637"/>
                  </a:lnTo>
                  <a:lnTo>
                    <a:pt x="1651" y="747"/>
                  </a:lnTo>
                  <a:lnTo>
                    <a:pt x="1627" y="904"/>
                  </a:lnTo>
                  <a:lnTo>
                    <a:pt x="1664" y="1065"/>
                  </a:lnTo>
                  <a:lnTo>
                    <a:pt x="1602" y="1210"/>
                  </a:lnTo>
                  <a:lnTo>
                    <a:pt x="1602" y="1357"/>
                  </a:lnTo>
                  <a:lnTo>
                    <a:pt x="1712" y="1478"/>
                  </a:lnTo>
                  <a:lnTo>
                    <a:pt x="2130" y="1735"/>
                  </a:lnTo>
                  <a:lnTo>
                    <a:pt x="1908" y="1708"/>
                  </a:lnTo>
                  <a:lnTo>
                    <a:pt x="1482" y="1553"/>
                  </a:lnTo>
                  <a:lnTo>
                    <a:pt x="1090" y="1330"/>
                  </a:lnTo>
                  <a:lnTo>
                    <a:pt x="930" y="1258"/>
                  </a:lnTo>
                  <a:lnTo>
                    <a:pt x="785" y="1221"/>
                  </a:lnTo>
                  <a:lnTo>
                    <a:pt x="465" y="1221"/>
                  </a:lnTo>
                  <a:lnTo>
                    <a:pt x="320" y="1185"/>
                  </a:lnTo>
                  <a:lnTo>
                    <a:pt x="221" y="1138"/>
                  </a:lnTo>
                  <a:lnTo>
                    <a:pt x="133" y="1065"/>
                  </a:lnTo>
                  <a:lnTo>
                    <a:pt x="0" y="1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87" name="Freeform 123"/>
            <p:cNvSpPr>
              <a:spLocks/>
            </p:cNvSpPr>
            <p:nvPr/>
          </p:nvSpPr>
          <p:spPr bwMode="auto">
            <a:xfrm>
              <a:off x="2621" y="3594"/>
              <a:ext cx="149" cy="161"/>
            </a:xfrm>
            <a:custGeom>
              <a:avLst/>
              <a:gdLst>
                <a:gd name="T0" fmla="*/ 0 w 1190"/>
                <a:gd name="T1" fmla="*/ 0 h 1284"/>
                <a:gd name="T2" fmla="*/ 0 w 1190"/>
                <a:gd name="T3" fmla="*/ 0 h 1284"/>
                <a:gd name="T4" fmla="*/ 0 w 1190"/>
                <a:gd name="T5" fmla="*/ 0 h 1284"/>
                <a:gd name="T6" fmla="*/ 0 w 1190"/>
                <a:gd name="T7" fmla="*/ 0 h 1284"/>
                <a:gd name="T8" fmla="*/ 0 w 1190"/>
                <a:gd name="T9" fmla="*/ 0 h 1284"/>
                <a:gd name="T10" fmla="*/ 0 w 1190"/>
                <a:gd name="T11" fmla="*/ 0 h 1284"/>
                <a:gd name="T12" fmla="*/ 0 w 1190"/>
                <a:gd name="T13" fmla="*/ 0 h 1284"/>
                <a:gd name="T14" fmla="*/ 0 w 1190"/>
                <a:gd name="T15" fmla="*/ 0 h 1284"/>
                <a:gd name="T16" fmla="*/ 0 w 1190"/>
                <a:gd name="T17" fmla="*/ 0 h 1284"/>
                <a:gd name="T18" fmla="*/ 0 w 1190"/>
                <a:gd name="T19" fmla="*/ 0 h 1284"/>
                <a:gd name="T20" fmla="*/ 0 w 1190"/>
                <a:gd name="T21" fmla="*/ 0 h 1284"/>
                <a:gd name="T22" fmla="*/ 0 w 1190"/>
                <a:gd name="T23" fmla="*/ 0 h 1284"/>
                <a:gd name="T24" fmla="*/ 0 w 1190"/>
                <a:gd name="T25" fmla="*/ 0 h 12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90"/>
                <a:gd name="T40" fmla="*/ 0 h 1284"/>
                <a:gd name="T41" fmla="*/ 1190 w 1190"/>
                <a:gd name="T42" fmla="*/ 1284 h 128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90" h="1284">
                  <a:moveTo>
                    <a:pt x="0" y="0"/>
                  </a:moveTo>
                  <a:lnTo>
                    <a:pt x="590" y="307"/>
                  </a:lnTo>
                  <a:lnTo>
                    <a:pt x="994" y="843"/>
                  </a:lnTo>
                  <a:lnTo>
                    <a:pt x="1190" y="904"/>
                  </a:lnTo>
                  <a:lnTo>
                    <a:pt x="1077" y="991"/>
                  </a:lnTo>
                  <a:lnTo>
                    <a:pt x="1005" y="979"/>
                  </a:lnTo>
                  <a:lnTo>
                    <a:pt x="1040" y="1233"/>
                  </a:lnTo>
                  <a:lnTo>
                    <a:pt x="968" y="1284"/>
                  </a:lnTo>
                  <a:lnTo>
                    <a:pt x="1005" y="1210"/>
                  </a:lnTo>
                  <a:lnTo>
                    <a:pt x="943" y="942"/>
                  </a:lnTo>
                  <a:lnTo>
                    <a:pt x="541" y="369"/>
                  </a:lnTo>
                  <a:lnTo>
                    <a:pt x="0" y="5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88" name="Freeform 124"/>
            <p:cNvSpPr>
              <a:spLocks/>
            </p:cNvSpPr>
            <p:nvPr/>
          </p:nvSpPr>
          <p:spPr bwMode="auto">
            <a:xfrm>
              <a:off x="2589" y="3637"/>
              <a:ext cx="144" cy="125"/>
            </a:xfrm>
            <a:custGeom>
              <a:avLst/>
              <a:gdLst>
                <a:gd name="T0" fmla="*/ 0 w 1160"/>
                <a:gd name="T1" fmla="*/ 0 h 1015"/>
                <a:gd name="T2" fmla="*/ 0 w 1160"/>
                <a:gd name="T3" fmla="*/ 0 h 1015"/>
                <a:gd name="T4" fmla="*/ 0 w 1160"/>
                <a:gd name="T5" fmla="*/ 0 h 1015"/>
                <a:gd name="T6" fmla="*/ 0 w 1160"/>
                <a:gd name="T7" fmla="*/ 0 h 1015"/>
                <a:gd name="T8" fmla="*/ 0 w 1160"/>
                <a:gd name="T9" fmla="*/ 0 h 1015"/>
                <a:gd name="T10" fmla="*/ 0 w 1160"/>
                <a:gd name="T11" fmla="*/ 0 h 1015"/>
                <a:gd name="T12" fmla="*/ 0 w 1160"/>
                <a:gd name="T13" fmla="*/ 0 h 1015"/>
                <a:gd name="T14" fmla="*/ 0 w 1160"/>
                <a:gd name="T15" fmla="*/ 0 h 1015"/>
                <a:gd name="T16" fmla="*/ 0 w 1160"/>
                <a:gd name="T17" fmla="*/ 0 h 1015"/>
                <a:gd name="T18" fmla="*/ 0 w 1160"/>
                <a:gd name="T19" fmla="*/ 0 h 1015"/>
                <a:gd name="T20" fmla="*/ 0 w 1160"/>
                <a:gd name="T21" fmla="*/ 0 h 1015"/>
                <a:gd name="T22" fmla="*/ 0 w 1160"/>
                <a:gd name="T23" fmla="*/ 0 h 1015"/>
                <a:gd name="T24" fmla="*/ 0 w 1160"/>
                <a:gd name="T25" fmla="*/ 0 h 1015"/>
                <a:gd name="T26" fmla="*/ 0 w 1160"/>
                <a:gd name="T27" fmla="*/ 0 h 1015"/>
                <a:gd name="T28" fmla="*/ 0 w 1160"/>
                <a:gd name="T29" fmla="*/ 0 h 1015"/>
                <a:gd name="T30" fmla="*/ 0 w 1160"/>
                <a:gd name="T31" fmla="*/ 0 h 1015"/>
                <a:gd name="T32" fmla="*/ 0 w 1160"/>
                <a:gd name="T33" fmla="*/ 0 h 1015"/>
                <a:gd name="T34" fmla="*/ 0 w 1160"/>
                <a:gd name="T35" fmla="*/ 0 h 1015"/>
                <a:gd name="T36" fmla="*/ 0 w 1160"/>
                <a:gd name="T37" fmla="*/ 0 h 1015"/>
                <a:gd name="T38" fmla="*/ 0 w 1160"/>
                <a:gd name="T39" fmla="*/ 0 h 1015"/>
                <a:gd name="T40" fmla="*/ 0 w 1160"/>
                <a:gd name="T41" fmla="*/ 0 h 1015"/>
                <a:gd name="T42" fmla="*/ 0 w 1160"/>
                <a:gd name="T43" fmla="*/ 0 h 101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160"/>
                <a:gd name="T67" fmla="*/ 0 h 1015"/>
                <a:gd name="T68" fmla="*/ 1160 w 1160"/>
                <a:gd name="T69" fmla="*/ 1015 h 101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160" h="1015">
                  <a:moveTo>
                    <a:pt x="99" y="0"/>
                  </a:moveTo>
                  <a:lnTo>
                    <a:pt x="316" y="235"/>
                  </a:lnTo>
                  <a:lnTo>
                    <a:pt x="613" y="391"/>
                  </a:lnTo>
                  <a:lnTo>
                    <a:pt x="989" y="817"/>
                  </a:lnTo>
                  <a:lnTo>
                    <a:pt x="1160" y="916"/>
                  </a:lnTo>
                  <a:lnTo>
                    <a:pt x="978" y="868"/>
                  </a:lnTo>
                  <a:lnTo>
                    <a:pt x="720" y="916"/>
                  </a:lnTo>
                  <a:lnTo>
                    <a:pt x="525" y="916"/>
                  </a:lnTo>
                  <a:lnTo>
                    <a:pt x="342" y="999"/>
                  </a:lnTo>
                  <a:lnTo>
                    <a:pt x="233" y="1015"/>
                  </a:lnTo>
                  <a:lnTo>
                    <a:pt x="208" y="988"/>
                  </a:lnTo>
                  <a:lnTo>
                    <a:pt x="353" y="868"/>
                  </a:lnTo>
                  <a:lnTo>
                    <a:pt x="0" y="575"/>
                  </a:lnTo>
                  <a:lnTo>
                    <a:pt x="294" y="734"/>
                  </a:lnTo>
                  <a:lnTo>
                    <a:pt x="477" y="833"/>
                  </a:lnTo>
                  <a:lnTo>
                    <a:pt x="613" y="843"/>
                  </a:lnTo>
                  <a:lnTo>
                    <a:pt x="699" y="769"/>
                  </a:lnTo>
                  <a:lnTo>
                    <a:pt x="771" y="720"/>
                  </a:lnTo>
                  <a:lnTo>
                    <a:pt x="613" y="514"/>
                  </a:lnTo>
                  <a:lnTo>
                    <a:pt x="244" y="271"/>
                  </a:lnTo>
                  <a:lnTo>
                    <a:pt x="72" y="62"/>
                  </a:lnTo>
                  <a:lnTo>
                    <a:pt x="9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89" name="Freeform 125"/>
            <p:cNvSpPr>
              <a:spLocks/>
            </p:cNvSpPr>
            <p:nvPr/>
          </p:nvSpPr>
          <p:spPr bwMode="auto">
            <a:xfrm>
              <a:off x="2290" y="3686"/>
              <a:ext cx="107" cy="24"/>
            </a:xfrm>
            <a:custGeom>
              <a:avLst/>
              <a:gdLst>
                <a:gd name="T0" fmla="*/ 0 w 869"/>
                <a:gd name="T1" fmla="*/ 0 h 182"/>
                <a:gd name="T2" fmla="*/ 0 w 869"/>
                <a:gd name="T3" fmla="*/ 0 h 182"/>
                <a:gd name="T4" fmla="*/ 0 w 869"/>
                <a:gd name="T5" fmla="*/ 0 h 182"/>
                <a:gd name="T6" fmla="*/ 0 w 869"/>
                <a:gd name="T7" fmla="*/ 0 h 182"/>
                <a:gd name="T8" fmla="*/ 0 w 869"/>
                <a:gd name="T9" fmla="*/ 0 h 182"/>
                <a:gd name="T10" fmla="*/ 0 w 869"/>
                <a:gd name="T11" fmla="*/ 0 h 182"/>
                <a:gd name="T12" fmla="*/ 0 w 869"/>
                <a:gd name="T13" fmla="*/ 0 h 182"/>
                <a:gd name="T14" fmla="*/ 0 w 869"/>
                <a:gd name="T15" fmla="*/ 0 h 182"/>
                <a:gd name="T16" fmla="*/ 0 w 869"/>
                <a:gd name="T17" fmla="*/ 0 h 182"/>
                <a:gd name="T18" fmla="*/ 0 w 869"/>
                <a:gd name="T19" fmla="*/ 0 h 182"/>
                <a:gd name="T20" fmla="*/ 0 w 869"/>
                <a:gd name="T21" fmla="*/ 0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9"/>
                <a:gd name="T34" fmla="*/ 0 h 182"/>
                <a:gd name="T35" fmla="*/ 869 w 869"/>
                <a:gd name="T36" fmla="*/ 182 h 18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9" h="182">
                  <a:moveTo>
                    <a:pt x="134" y="0"/>
                  </a:moveTo>
                  <a:lnTo>
                    <a:pt x="268" y="85"/>
                  </a:lnTo>
                  <a:lnTo>
                    <a:pt x="415" y="133"/>
                  </a:lnTo>
                  <a:lnTo>
                    <a:pt x="586" y="133"/>
                  </a:lnTo>
                  <a:lnTo>
                    <a:pt x="733" y="74"/>
                  </a:lnTo>
                  <a:lnTo>
                    <a:pt x="869" y="85"/>
                  </a:lnTo>
                  <a:lnTo>
                    <a:pt x="671" y="170"/>
                  </a:lnTo>
                  <a:lnTo>
                    <a:pt x="487" y="182"/>
                  </a:lnTo>
                  <a:lnTo>
                    <a:pt x="293" y="147"/>
                  </a:lnTo>
                  <a:lnTo>
                    <a:pt x="0" y="13"/>
                  </a:lnTo>
                  <a:lnTo>
                    <a:pt x="1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90" name="Freeform 126"/>
            <p:cNvSpPr>
              <a:spLocks/>
            </p:cNvSpPr>
            <p:nvPr/>
          </p:nvSpPr>
          <p:spPr bwMode="auto">
            <a:xfrm>
              <a:off x="2749" y="3705"/>
              <a:ext cx="39" cy="45"/>
            </a:xfrm>
            <a:custGeom>
              <a:avLst/>
              <a:gdLst>
                <a:gd name="T0" fmla="*/ 0 w 318"/>
                <a:gd name="T1" fmla="*/ 0 h 353"/>
                <a:gd name="T2" fmla="*/ 0 w 318"/>
                <a:gd name="T3" fmla="*/ 0 h 353"/>
                <a:gd name="T4" fmla="*/ 0 w 318"/>
                <a:gd name="T5" fmla="*/ 0 h 353"/>
                <a:gd name="T6" fmla="*/ 0 w 318"/>
                <a:gd name="T7" fmla="*/ 0 h 353"/>
                <a:gd name="T8" fmla="*/ 0 w 318"/>
                <a:gd name="T9" fmla="*/ 0 h 353"/>
                <a:gd name="T10" fmla="*/ 0 w 318"/>
                <a:gd name="T11" fmla="*/ 0 h 353"/>
                <a:gd name="T12" fmla="*/ 0 w 318"/>
                <a:gd name="T13" fmla="*/ 0 h 353"/>
                <a:gd name="T14" fmla="*/ 0 w 318"/>
                <a:gd name="T15" fmla="*/ 0 h 353"/>
                <a:gd name="T16" fmla="*/ 0 w 318"/>
                <a:gd name="T17" fmla="*/ 0 h 3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8"/>
                <a:gd name="T28" fmla="*/ 0 h 353"/>
                <a:gd name="T29" fmla="*/ 318 w 318"/>
                <a:gd name="T30" fmla="*/ 353 h 3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8" h="353">
                  <a:moveTo>
                    <a:pt x="193" y="0"/>
                  </a:moveTo>
                  <a:lnTo>
                    <a:pt x="318" y="353"/>
                  </a:lnTo>
                  <a:lnTo>
                    <a:pt x="83" y="157"/>
                  </a:lnTo>
                  <a:lnTo>
                    <a:pt x="0" y="48"/>
                  </a:lnTo>
                  <a:lnTo>
                    <a:pt x="72" y="58"/>
                  </a:lnTo>
                  <a:lnTo>
                    <a:pt x="133" y="157"/>
                  </a:lnTo>
                  <a:lnTo>
                    <a:pt x="270" y="291"/>
                  </a:lnTo>
                  <a:lnTo>
                    <a:pt x="147" y="35"/>
                  </a:lnTo>
                  <a:lnTo>
                    <a:pt x="19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91" name="Freeform 127"/>
            <p:cNvSpPr>
              <a:spLocks/>
            </p:cNvSpPr>
            <p:nvPr/>
          </p:nvSpPr>
          <p:spPr bwMode="auto">
            <a:xfrm>
              <a:off x="2529" y="3703"/>
              <a:ext cx="836" cy="215"/>
            </a:xfrm>
            <a:custGeom>
              <a:avLst/>
              <a:gdLst>
                <a:gd name="T0" fmla="*/ 0 w 6692"/>
                <a:gd name="T1" fmla="*/ 0 h 1720"/>
                <a:gd name="T2" fmla="*/ 0 w 6692"/>
                <a:gd name="T3" fmla="*/ 0 h 1720"/>
                <a:gd name="T4" fmla="*/ 0 w 6692"/>
                <a:gd name="T5" fmla="*/ 0 h 1720"/>
                <a:gd name="T6" fmla="*/ 0 w 6692"/>
                <a:gd name="T7" fmla="*/ 0 h 1720"/>
                <a:gd name="T8" fmla="*/ 0 w 6692"/>
                <a:gd name="T9" fmla="*/ 0 h 1720"/>
                <a:gd name="T10" fmla="*/ 0 60000 65536"/>
                <a:gd name="T11" fmla="*/ 0 60000 65536"/>
                <a:gd name="T12" fmla="*/ 0 60000 65536"/>
                <a:gd name="T13" fmla="*/ 0 60000 65536"/>
                <a:gd name="T14" fmla="*/ 0 60000 65536"/>
                <a:gd name="T15" fmla="*/ 0 w 6692"/>
                <a:gd name="T16" fmla="*/ 0 h 1720"/>
                <a:gd name="T17" fmla="*/ 6692 w 6692"/>
                <a:gd name="T18" fmla="*/ 1720 h 1720"/>
              </a:gdLst>
              <a:ahLst/>
              <a:cxnLst>
                <a:cxn ang="T10">
                  <a:pos x="T0" y="T1"/>
                </a:cxn>
                <a:cxn ang="T11">
                  <a:pos x="T2" y="T3"/>
                </a:cxn>
                <a:cxn ang="T12">
                  <a:pos x="T4" y="T5"/>
                </a:cxn>
                <a:cxn ang="T13">
                  <a:pos x="T6" y="T7"/>
                </a:cxn>
                <a:cxn ang="T14">
                  <a:pos x="T8" y="T9"/>
                </a:cxn>
              </a:cxnLst>
              <a:rect l="T15" t="T16" r="T17" b="T18"/>
              <a:pathLst>
                <a:path w="6692" h="1720">
                  <a:moveTo>
                    <a:pt x="1985" y="202"/>
                  </a:moveTo>
                  <a:lnTo>
                    <a:pt x="3910" y="0"/>
                  </a:lnTo>
                  <a:lnTo>
                    <a:pt x="6692" y="1085"/>
                  </a:lnTo>
                  <a:lnTo>
                    <a:pt x="2319" y="1720"/>
                  </a:lnTo>
                  <a:lnTo>
                    <a:pt x="0" y="44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92" name="Line 128"/>
            <p:cNvSpPr>
              <a:spLocks noChangeShapeType="1"/>
            </p:cNvSpPr>
            <p:nvPr/>
          </p:nvSpPr>
          <p:spPr bwMode="auto">
            <a:xfrm>
              <a:off x="2073" y="3670"/>
              <a:ext cx="100" cy="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93" name="Line 129"/>
            <p:cNvSpPr>
              <a:spLocks noChangeShapeType="1"/>
            </p:cNvSpPr>
            <p:nvPr/>
          </p:nvSpPr>
          <p:spPr bwMode="auto">
            <a:xfrm>
              <a:off x="2770" y="3670"/>
              <a:ext cx="634" cy="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94" name="Line 130"/>
            <p:cNvSpPr>
              <a:spLocks noChangeShapeType="1"/>
            </p:cNvSpPr>
            <p:nvPr/>
          </p:nvSpPr>
          <p:spPr bwMode="auto">
            <a:xfrm>
              <a:off x="3687" y="3670"/>
              <a:ext cx="288" cy="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95" name="Freeform 131"/>
            <p:cNvSpPr>
              <a:spLocks/>
            </p:cNvSpPr>
            <p:nvPr/>
          </p:nvSpPr>
          <p:spPr bwMode="auto">
            <a:xfrm>
              <a:off x="3061" y="2956"/>
              <a:ext cx="65" cy="66"/>
            </a:xfrm>
            <a:custGeom>
              <a:avLst/>
              <a:gdLst>
                <a:gd name="T0" fmla="*/ 0 w 530"/>
                <a:gd name="T1" fmla="*/ 0 h 530"/>
                <a:gd name="T2" fmla="*/ 0 w 530"/>
                <a:gd name="T3" fmla="*/ 0 h 530"/>
                <a:gd name="T4" fmla="*/ 0 w 530"/>
                <a:gd name="T5" fmla="*/ 0 h 530"/>
                <a:gd name="T6" fmla="*/ 0 w 530"/>
                <a:gd name="T7" fmla="*/ 0 h 530"/>
                <a:gd name="T8" fmla="*/ 0 w 530"/>
                <a:gd name="T9" fmla="*/ 0 h 530"/>
                <a:gd name="T10" fmla="*/ 0 w 530"/>
                <a:gd name="T11" fmla="*/ 0 h 530"/>
                <a:gd name="T12" fmla="*/ 0 w 530"/>
                <a:gd name="T13" fmla="*/ 0 h 530"/>
                <a:gd name="T14" fmla="*/ 0 w 530"/>
                <a:gd name="T15" fmla="*/ 0 h 530"/>
                <a:gd name="T16" fmla="*/ 0 w 530"/>
                <a:gd name="T17" fmla="*/ 0 h 530"/>
                <a:gd name="T18" fmla="*/ 0 w 530"/>
                <a:gd name="T19" fmla="*/ 0 h 5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0"/>
                <a:gd name="T31" fmla="*/ 0 h 530"/>
                <a:gd name="T32" fmla="*/ 530 w 530"/>
                <a:gd name="T33" fmla="*/ 530 h 5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0" h="530">
                  <a:moveTo>
                    <a:pt x="152" y="530"/>
                  </a:moveTo>
                  <a:lnTo>
                    <a:pt x="442" y="366"/>
                  </a:lnTo>
                  <a:lnTo>
                    <a:pt x="530" y="265"/>
                  </a:lnTo>
                  <a:lnTo>
                    <a:pt x="341" y="0"/>
                  </a:lnTo>
                  <a:lnTo>
                    <a:pt x="214" y="65"/>
                  </a:lnTo>
                  <a:lnTo>
                    <a:pt x="251" y="265"/>
                  </a:lnTo>
                  <a:lnTo>
                    <a:pt x="200" y="315"/>
                  </a:lnTo>
                  <a:lnTo>
                    <a:pt x="0" y="328"/>
                  </a:lnTo>
                  <a:lnTo>
                    <a:pt x="0" y="517"/>
                  </a:lnTo>
                  <a:lnTo>
                    <a:pt x="152" y="5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grpSp>
      <p:grpSp>
        <p:nvGrpSpPr>
          <p:cNvPr id="4" name="Group 132"/>
          <p:cNvGrpSpPr>
            <a:grpSpLocks/>
          </p:cNvGrpSpPr>
          <p:nvPr/>
        </p:nvGrpSpPr>
        <p:grpSpPr bwMode="auto">
          <a:xfrm>
            <a:off x="3130550" y="2779713"/>
            <a:ext cx="1152525" cy="1008062"/>
            <a:chOff x="2073" y="2417"/>
            <a:chExt cx="1902" cy="1501"/>
          </a:xfrm>
        </p:grpSpPr>
        <p:sp>
          <p:nvSpPr>
            <p:cNvPr id="78470" name="Freeform 133"/>
            <p:cNvSpPr>
              <a:spLocks/>
            </p:cNvSpPr>
            <p:nvPr/>
          </p:nvSpPr>
          <p:spPr bwMode="auto">
            <a:xfrm>
              <a:off x="2537" y="3703"/>
              <a:ext cx="828" cy="215"/>
            </a:xfrm>
            <a:custGeom>
              <a:avLst/>
              <a:gdLst>
                <a:gd name="T0" fmla="*/ 0 w 6619"/>
                <a:gd name="T1" fmla="*/ 0 h 1728"/>
                <a:gd name="T2" fmla="*/ 0 w 6619"/>
                <a:gd name="T3" fmla="*/ 0 h 1728"/>
                <a:gd name="T4" fmla="*/ 0 w 6619"/>
                <a:gd name="T5" fmla="*/ 0 h 1728"/>
                <a:gd name="T6" fmla="*/ 0 w 6619"/>
                <a:gd name="T7" fmla="*/ 0 h 1728"/>
                <a:gd name="T8" fmla="*/ 0 w 6619"/>
                <a:gd name="T9" fmla="*/ 0 h 1728"/>
                <a:gd name="T10" fmla="*/ 0 60000 65536"/>
                <a:gd name="T11" fmla="*/ 0 60000 65536"/>
                <a:gd name="T12" fmla="*/ 0 60000 65536"/>
                <a:gd name="T13" fmla="*/ 0 60000 65536"/>
                <a:gd name="T14" fmla="*/ 0 60000 65536"/>
                <a:gd name="T15" fmla="*/ 0 w 6619"/>
                <a:gd name="T16" fmla="*/ 0 h 1728"/>
                <a:gd name="T17" fmla="*/ 6619 w 6619"/>
                <a:gd name="T18" fmla="*/ 1728 h 1728"/>
              </a:gdLst>
              <a:ahLst/>
              <a:cxnLst>
                <a:cxn ang="T10">
                  <a:pos x="T0" y="T1"/>
                </a:cxn>
                <a:cxn ang="T11">
                  <a:pos x="T2" y="T3"/>
                </a:cxn>
                <a:cxn ang="T12">
                  <a:pos x="T4" y="T5"/>
                </a:cxn>
                <a:cxn ang="T13">
                  <a:pos x="T6" y="T7"/>
                </a:cxn>
                <a:cxn ang="T14">
                  <a:pos x="T8" y="T9"/>
                </a:cxn>
              </a:cxnLst>
              <a:rect l="T15" t="T16" r="T17" b="T18"/>
              <a:pathLst>
                <a:path w="6619" h="1728">
                  <a:moveTo>
                    <a:pt x="6619" y="1083"/>
                  </a:moveTo>
                  <a:lnTo>
                    <a:pt x="2248" y="1728"/>
                  </a:lnTo>
                  <a:lnTo>
                    <a:pt x="0" y="463"/>
                  </a:lnTo>
                  <a:lnTo>
                    <a:pt x="3828" y="0"/>
                  </a:lnTo>
                  <a:lnTo>
                    <a:pt x="6619" y="108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71" name="Freeform 134"/>
            <p:cNvSpPr>
              <a:spLocks/>
            </p:cNvSpPr>
            <p:nvPr/>
          </p:nvSpPr>
          <p:spPr bwMode="auto">
            <a:xfrm>
              <a:off x="2754" y="3708"/>
              <a:ext cx="29" cy="35"/>
            </a:xfrm>
            <a:custGeom>
              <a:avLst/>
              <a:gdLst>
                <a:gd name="T0" fmla="*/ 0 w 227"/>
                <a:gd name="T1" fmla="*/ 0 h 293"/>
                <a:gd name="T2" fmla="*/ 0 w 227"/>
                <a:gd name="T3" fmla="*/ 0 h 293"/>
                <a:gd name="T4" fmla="*/ 0 w 227"/>
                <a:gd name="T5" fmla="*/ 0 h 293"/>
                <a:gd name="T6" fmla="*/ 0 w 227"/>
                <a:gd name="T7" fmla="*/ 0 h 293"/>
                <a:gd name="T8" fmla="*/ 0 w 227"/>
                <a:gd name="T9" fmla="*/ 0 h 293"/>
                <a:gd name="T10" fmla="*/ 0 60000 65536"/>
                <a:gd name="T11" fmla="*/ 0 60000 65536"/>
                <a:gd name="T12" fmla="*/ 0 60000 65536"/>
                <a:gd name="T13" fmla="*/ 0 60000 65536"/>
                <a:gd name="T14" fmla="*/ 0 60000 65536"/>
                <a:gd name="T15" fmla="*/ 0 w 227"/>
                <a:gd name="T16" fmla="*/ 0 h 293"/>
                <a:gd name="T17" fmla="*/ 227 w 227"/>
                <a:gd name="T18" fmla="*/ 293 h 293"/>
              </a:gdLst>
              <a:ahLst/>
              <a:cxnLst>
                <a:cxn ang="T10">
                  <a:pos x="T0" y="T1"/>
                </a:cxn>
                <a:cxn ang="T11">
                  <a:pos x="T2" y="T3"/>
                </a:cxn>
                <a:cxn ang="T12">
                  <a:pos x="T4" y="T5"/>
                </a:cxn>
                <a:cxn ang="T13">
                  <a:pos x="T6" y="T7"/>
                </a:cxn>
                <a:cxn ang="T14">
                  <a:pos x="T8" y="T9"/>
                </a:cxn>
              </a:cxnLst>
              <a:rect l="T15" t="T16" r="T17" b="T18"/>
              <a:pathLst>
                <a:path w="227" h="293">
                  <a:moveTo>
                    <a:pt x="108" y="0"/>
                  </a:moveTo>
                  <a:lnTo>
                    <a:pt x="227" y="293"/>
                  </a:lnTo>
                  <a:lnTo>
                    <a:pt x="53" y="133"/>
                  </a:lnTo>
                  <a:lnTo>
                    <a:pt x="0" y="65"/>
                  </a:lnTo>
                  <a:lnTo>
                    <a:pt x="108" y="0"/>
                  </a:lnTo>
                  <a:close/>
                </a:path>
              </a:pathLst>
            </a:custGeom>
            <a:solidFill>
              <a:srgbClr val="5151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72" name="Freeform 135"/>
            <p:cNvSpPr>
              <a:spLocks/>
            </p:cNvSpPr>
            <p:nvPr/>
          </p:nvSpPr>
          <p:spPr bwMode="auto">
            <a:xfrm>
              <a:off x="2083" y="2878"/>
              <a:ext cx="1606" cy="830"/>
            </a:xfrm>
            <a:custGeom>
              <a:avLst/>
              <a:gdLst>
                <a:gd name="T0" fmla="*/ 0 w 12853"/>
                <a:gd name="T1" fmla="*/ 0 h 6633"/>
                <a:gd name="T2" fmla="*/ 0 w 12853"/>
                <a:gd name="T3" fmla="*/ 0 h 6633"/>
                <a:gd name="T4" fmla="*/ 0 w 12853"/>
                <a:gd name="T5" fmla="*/ 0 h 6633"/>
                <a:gd name="T6" fmla="*/ 0 w 12853"/>
                <a:gd name="T7" fmla="*/ 0 h 6633"/>
                <a:gd name="T8" fmla="*/ 0 w 12853"/>
                <a:gd name="T9" fmla="*/ 0 h 6633"/>
                <a:gd name="T10" fmla="*/ 0 w 12853"/>
                <a:gd name="T11" fmla="*/ 0 h 6633"/>
                <a:gd name="T12" fmla="*/ 0 w 12853"/>
                <a:gd name="T13" fmla="*/ 0 h 6633"/>
                <a:gd name="T14" fmla="*/ 0 w 12853"/>
                <a:gd name="T15" fmla="*/ 0 h 6633"/>
                <a:gd name="T16" fmla="*/ 0 w 12853"/>
                <a:gd name="T17" fmla="*/ 0 h 6633"/>
                <a:gd name="T18" fmla="*/ 0 w 12853"/>
                <a:gd name="T19" fmla="*/ 0 h 6633"/>
                <a:gd name="T20" fmla="*/ 0 w 12853"/>
                <a:gd name="T21" fmla="*/ 0 h 6633"/>
                <a:gd name="T22" fmla="*/ 0 w 12853"/>
                <a:gd name="T23" fmla="*/ 0 h 6633"/>
                <a:gd name="T24" fmla="*/ 0 w 12853"/>
                <a:gd name="T25" fmla="*/ 0 h 6633"/>
                <a:gd name="T26" fmla="*/ 0 w 12853"/>
                <a:gd name="T27" fmla="*/ 0 h 6633"/>
                <a:gd name="T28" fmla="*/ 0 w 12853"/>
                <a:gd name="T29" fmla="*/ 0 h 6633"/>
                <a:gd name="T30" fmla="*/ 0 w 12853"/>
                <a:gd name="T31" fmla="*/ 0 h 6633"/>
                <a:gd name="T32" fmla="*/ 0 w 12853"/>
                <a:gd name="T33" fmla="*/ 0 h 6633"/>
                <a:gd name="T34" fmla="*/ 0 w 12853"/>
                <a:gd name="T35" fmla="*/ 0 h 6633"/>
                <a:gd name="T36" fmla="*/ 0 w 12853"/>
                <a:gd name="T37" fmla="*/ 0 h 6633"/>
                <a:gd name="T38" fmla="*/ 0 w 12853"/>
                <a:gd name="T39" fmla="*/ 0 h 6633"/>
                <a:gd name="T40" fmla="*/ 0 w 12853"/>
                <a:gd name="T41" fmla="*/ 0 h 6633"/>
                <a:gd name="T42" fmla="*/ 0 w 12853"/>
                <a:gd name="T43" fmla="*/ 0 h 6633"/>
                <a:gd name="T44" fmla="*/ 0 w 12853"/>
                <a:gd name="T45" fmla="*/ 0 h 6633"/>
                <a:gd name="T46" fmla="*/ 0 w 12853"/>
                <a:gd name="T47" fmla="*/ 0 h 6633"/>
                <a:gd name="T48" fmla="*/ 0 w 12853"/>
                <a:gd name="T49" fmla="*/ 0 h 6633"/>
                <a:gd name="T50" fmla="*/ 0 w 12853"/>
                <a:gd name="T51" fmla="*/ 0 h 6633"/>
                <a:gd name="T52" fmla="*/ 0 w 12853"/>
                <a:gd name="T53" fmla="*/ 0 h 6633"/>
                <a:gd name="T54" fmla="*/ 0 w 12853"/>
                <a:gd name="T55" fmla="*/ 0 h 6633"/>
                <a:gd name="T56" fmla="*/ 0 w 12853"/>
                <a:gd name="T57" fmla="*/ 0 h 6633"/>
                <a:gd name="T58" fmla="*/ 0 w 12853"/>
                <a:gd name="T59" fmla="*/ 0 h 6633"/>
                <a:gd name="T60" fmla="*/ 0 w 12853"/>
                <a:gd name="T61" fmla="*/ 0 h 6633"/>
                <a:gd name="T62" fmla="*/ 0 w 12853"/>
                <a:gd name="T63" fmla="*/ 0 h 6633"/>
                <a:gd name="T64" fmla="*/ 0 w 12853"/>
                <a:gd name="T65" fmla="*/ 0 h 6633"/>
                <a:gd name="T66" fmla="*/ 0 w 12853"/>
                <a:gd name="T67" fmla="*/ 0 h 6633"/>
                <a:gd name="T68" fmla="*/ 0 w 12853"/>
                <a:gd name="T69" fmla="*/ 0 h 6633"/>
                <a:gd name="T70" fmla="*/ 0 w 12853"/>
                <a:gd name="T71" fmla="*/ 0 h 6633"/>
                <a:gd name="T72" fmla="*/ 0 w 12853"/>
                <a:gd name="T73" fmla="*/ 0 h 6633"/>
                <a:gd name="T74" fmla="*/ 0 w 12853"/>
                <a:gd name="T75" fmla="*/ 0 h 6633"/>
                <a:gd name="T76" fmla="*/ 0 w 12853"/>
                <a:gd name="T77" fmla="*/ 0 h 6633"/>
                <a:gd name="T78" fmla="*/ 0 w 12853"/>
                <a:gd name="T79" fmla="*/ 0 h 6633"/>
                <a:gd name="T80" fmla="*/ 0 w 12853"/>
                <a:gd name="T81" fmla="*/ 0 h 6633"/>
                <a:gd name="T82" fmla="*/ 0 w 12853"/>
                <a:gd name="T83" fmla="*/ 0 h 6633"/>
                <a:gd name="T84" fmla="*/ 0 w 12853"/>
                <a:gd name="T85" fmla="*/ 0 h 6633"/>
                <a:gd name="T86" fmla="*/ 0 w 12853"/>
                <a:gd name="T87" fmla="*/ 0 h 66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853"/>
                <a:gd name="T133" fmla="*/ 0 h 6633"/>
                <a:gd name="T134" fmla="*/ 12853 w 12853"/>
                <a:gd name="T135" fmla="*/ 6633 h 66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853" h="6633">
                  <a:moveTo>
                    <a:pt x="929" y="6532"/>
                  </a:moveTo>
                  <a:lnTo>
                    <a:pt x="1058" y="6454"/>
                  </a:lnTo>
                  <a:lnTo>
                    <a:pt x="1136" y="6297"/>
                  </a:lnTo>
                  <a:lnTo>
                    <a:pt x="2353" y="5963"/>
                  </a:lnTo>
                  <a:lnTo>
                    <a:pt x="2688" y="5138"/>
                  </a:lnTo>
                  <a:lnTo>
                    <a:pt x="4214" y="4078"/>
                  </a:lnTo>
                  <a:lnTo>
                    <a:pt x="4809" y="5164"/>
                  </a:lnTo>
                  <a:lnTo>
                    <a:pt x="5535" y="6324"/>
                  </a:lnTo>
                  <a:lnTo>
                    <a:pt x="11248" y="6324"/>
                  </a:lnTo>
                  <a:lnTo>
                    <a:pt x="12233" y="6633"/>
                  </a:lnTo>
                  <a:lnTo>
                    <a:pt x="12543" y="6532"/>
                  </a:lnTo>
                  <a:lnTo>
                    <a:pt x="12853" y="5396"/>
                  </a:lnTo>
                  <a:lnTo>
                    <a:pt x="12648" y="4546"/>
                  </a:lnTo>
                  <a:lnTo>
                    <a:pt x="12233" y="3847"/>
                  </a:lnTo>
                  <a:lnTo>
                    <a:pt x="12106" y="3486"/>
                  </a:lnTo>
                  <a:lnTo>
                    <a:pt x="11845" y="2762"/>
                  </a:lnTo>
                  <a:lnTo>
                    <a:pt x="11820" y="2376"/>
                  </a:lnTo>
                  <a:lnTo>
                    <a:pt x="11820" y="1420"/>
                  </a:lnTo>
                  <a:lnTo>
                    <a:pt x="11767" y="1265"/>
                  </a:lnTo>
                  <a:lnTo>
                    <a:pt x="11510" y="1111"/>
                  </a:lnTo>
                  <a:lnTo>
                    <a:pt x="10939" y="904"/>
                  </a:lnTo>
                  <a:lnTo>
                    <a:pt x="10473" y="772"/>
                  </a:lnTo>
                  <a:lnTo>
                    <a:pt x="9673" y="438"/>
                  </a:lnTo>
                  <a:lnTo>
                    <a:pt x="9102" y="0"/>
                  </a:lnTo>
                  <a:lnTo>
                    <a:pt x="6907" y="26"/>
                  </a:lnTo>
                  <a:lnTo>
                    <a:pt x="6155" y="386"/>
                  </a:lnTo>
                  <a:lnTo>
                    <a:pt x="5689" y="465"/>
                  </a:lnTo>
                  <a:lnTo>
                    <a:pt x="5120" y="438"/>
                  </a:lnTo>
                  <a:lnTo>
                    <a:pt x="4836" y="412"/>
                  </a:lnTo>
                  <a:lnTo>
                    <a:pt x="4240" y="542"/>
                  </a:lnTo>
                  <a:lnTo>
                    <a:pt x="3903" y="1032"/>
                  </a:lnTo>
                  <a:lnTo>
                    <a:pt x="3827" y="1392"/>
                  </a:lnTo>
                  <a:lnTo>
                    <a:pt x="3569" y="1470"/>
                  </a:lnTo>
                  <a:lnTo>
                    <a:pt x="2559" y="2683"/>
                  </a:lnTo>
                  <a:lnTo>
                    <a:pt x="2353" y="2862"/>
                  </a:lnTo>
                  <a:lnTo>
                    <a:pt x="1990" y="3408"/>
                  </a:lnTo>
                  <a:lnTo>
                    <a:pt x="1085" y="4130"/>
                  </a:lnTo>
                  <a:lnTo>
                    <a:pt x="853" y="4365"/>
                  </a:lnTo>
                  <a:lnTo>
                    <a:pt x="569" y="4466"/>
                  </a:lnTo>
                  <a:lnTo>
                    <a:pt x="154" y="4852"/>
                  </a:lnTo>
                  <a:lnTo>
                    <a:pt x="0" y="5290"/>
                  </a:lnTo>
                  <a:lnTo>
                    <a:pt x="53" y="5728"/>
                  </a:lnTo>
                  <a:lnTo>
                    <a:pt x="540" y="6144"/>
                  </a:lnTo>
                  <a:lnTo>
                    <a:pt x="929" y="6532"/>
                  </a:lnTo>
                  <a:close/>
                </a:path>
              </a:pathLst>
            </a:custGeom>
            <a:solidFill>
              <a:srgbClr val="5151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73" name="Freeform 136"/>
            <p:cNvSpPr>
              <a:spLocks/>
            </p:cNvSpPr>
            <p:nvPr/>
          </p:nvSpPr>
          <p:spPr bwMode="auto">
            <a:xfrm>
              <a:off x="3312" y="3091"/>
              <a:ext cx="97" cy="194"/>
            </a:xfrm>
            <a:custGeom>
              <a:avLst/>
              <a:gdLst>
                <a:gd name="T0" fmla="*/ 0 w 782"/>
                <a:gd name="T1" fmla="*/ 0 h 1558"/>
                <a:gd name="T2" fmla="*/ 0 w 782"/>
                <a:gd name="T3" fmla="*/ 0 h 1558"/>
                <a:gd name="T4" fmla="*/ 0 w 782"/>
                <a:gd name="T5" fmla="*/ 0 h 1558"/>
                <a:gd name="T6" fmla="*/ 0 w 782"/>
                <a:gd name="T7" fmla="*/ 0 h 1558"/>
                <a:gd name="T8" fmla="*/ 0 w 782"/>
                <a:gd name="T9" fmla="*/ 0 h 1558"/>
                <a:gd name="T10" fmla="*/ 0 w 782"/>
                <a:gd name="T11" fmla="*/ 0 h 1558"/>
                <a:gd name="T12" fmla="*/ 0 w 782"/>
                <a:gd name="T13" fmla="*/ 0 h 1558"/>
                <a:gd name="T14" fmla="*/ 0 w 782"/>
                <a:gd name="T15" fmla="*/ 0 h 1558"/>
                <a:gd name="T16" fmla="*/ 0 w 782"/>
                <a:gd name="T17" fmla="*/ 0 h 1558"/>
                <a:gd name="T18" fmla="*/ 0 w 782"/>
                <a:gd name="T19" fmla="*/ 0 h 1558"/>
                <a:gd name="T20" fmla="*/ 0 w 782"/>
                <a:gd name="T21" fmla="*/ 0 h 1558"/>
                <a:gd name="T22" fmla="*/ 0 w 782"/>
                <a:gd name="T23" fmla="*/ 0 h 15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82"/>
                <a:gd name="T37" fmla="*/ 0 h 1558"/>
                <a:gd name="T38" fmla="*/ 782 w 782"/>
                <a:gd name="T39" fmla="*/ 1558 h 155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82" h="1558">
                  <a:moveTo>
                    <a:pt x="723" y="0"/>
                  </a:moveTo>
                  <a:lnTo>
                    <a:pt x="775" y="102"/>
                  </a:lnTo>
                  <a:lnTo>
                    <a:pt x="782" y="287"/>
                  </a:lnTo>
                  <a:lnTo>
                    <a:pt x="750" y="533"/>
                  </a:lnTo>
                  <a:lnTo>
                    <a:pt x="697" y="674"/>
                  </a:lnTo>
                  <a:lnTo>
                    <a:pt x="628" y="871"/>
                  </a:lnTo>
                  <a:lnTo>
                    <a:pt x="543" y="1047"/>
                  </a:lnTo>
                  <a:lnTo>
                    <a:pt x="453" y="1205"/>
                  </a:lnTo>
                  <a:lnTo>
                    <a:pt x="136" y="1558"/>
                  </a:lnTo>
                  <a:lnTo>
                    <a:pt x="0" y="968"/>
                  </a:lnTo>
                  <a:lnTo>
                    <a:pt x="664" y="0"/>
                  </a:lnTo>
                  <a:lnTo>
                    <a:pt x="72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74" name="Freeform 137"/>
            <p:cNvSpPr>
              <a:spLocks/>
            </p:cNvSpPr>
            <p:nvPr/>
          </p:nvSpPr>
          <p:spPr bwMode="auto">
            <a:xfrm>
              <a:off x="2267" y="3554"/>
              <a:ext cx="212" cy="142"/>
            </a:xfrm>
            <a:custGeom>
              <a:avLst/>
              <a:gdLst>
                <a:gd name="T0" fmla="*/ 0 w 1688"/>
                <a:gd name="T1" fmla="*/ 0 h 1124"/>
                <a:gd name="T2" fmla="*/ 0 w 1688"/>
                <a:gd name="T3" fmla="*/ 0 h 1124"/>
                <a:gd name="T4" fmla="*/ 0 w 1688"/>
                <a:gd name="T5" fmla="*/ 0 h 1124"/>
                <a:gd name="T6" fmla="*/ 0 w 1688"/>
                <a:gd name="T7" fmla="*/ 0 h 1124"/>
                <a:gd name="T8" fmla="*/ 0 w 1688"/>
                <a:gd name="T9" fmla="*/ 0 h 1124"/>
                <a:gd name="T10" fmla="*/ 0 w 1688"/>
                <a:gd name="T11" fmla="*/ 0 h 1124"/>
                <a:gd name="T12" fmla="*/ 0 w 1688"/>
                <a:gd name="T13" fmla="*/ 0 h 1124"/>
                <a:gd name="T14" fmla="*/ 0 w 1688"/>
                <a:gd name="T15" fmla="*/ 0 h 1124"/>
                <a:gd name="T16" fmla="*/ 0 w 1688"/>
                <a:gd name="T17" fmla="*/ 0 h 1124"/>
                <a:gd name="T18" fmla="*/ 0 w 1688"/>
                <a:gd name="T19" fmla="*/ 0 h 1124"/>
                <a:gd name="T20" fmla="*/ 0 w 1688"/>
                <a:gd name="T21" fmla="*/ 0 h 11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88"/>
                <a:gd name="T34" fmla="*/ 0 h 1124"/>
                <a:gd name="T35" fmla="*/ 1688 w 1688"/>
                <a:gd name="T36" fmla="*/ 1124 h 11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88" h="1124">
                  <a:moveTo>
                    <a:pt x="120" y="483"/>
                  </a:moveTo>
                  <a:lnTo>
                    <a:pt x="321" y="283"/>
                  </a:lnTo>
                  <a:lnTo>
                    <a:pt x="806" y="40"/>
                  </a:lnTo>
                  <a:lnTo>
                    <a:pt x="1127" y="0"/>
                  </a:lnTo>
                  <a:lnTo>
                    <a:pt x="1364" y="40"/>
                  </a:lnTo>
                  <a:lnTo>
                    <a:pt x="1571" y="161"/>
                  </a:lnTo>
                  <a:lnTo>
                    <a:pt x="1688" y="321"/>
                  </a:lnTo>
                  <a:lnTo>
                    <a:pt x="844" y="1124"/>
                  </a:lnTo>
                  <a:lnTo>
                    <a:pt x="362" y="1085"/>
                  </a:lnTo>
                  <a:lnTo>
                    <a:pt x="0" y="845"/>
                  </a:lnTo>
                  <a:lnTo>
                    <a:pt x="120" y="48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75" name="Freeform 138"/>
            <p:cNvSpPr>
              <a:spLocks/>
            </p:cNvSpPr>
            <p:nvPr/>
          </p:nvSpPr>
          <p:spPr bwMode="auto">
            <a:xfrm>
              <a:off x="3257" y="3164"/>
              <a:ext cx="110" cy="123"/>
            </a:xfrm>
            <a:custGeom>
              <a:avLst/>
              <a:gdLst>
                <a:gd name="T0" fmla="*/ 0 w 884"/>
                <a:gd name="T1" fmla="*/ 0 h 1000"/>
                <a:gd name="T2" fmla="*/ 0 w 884"/>
                <a:gd name="T3" fmla="*/ 0 h 1000"/>
                <a:gd name="T4" fmla="*/ 0 w 884"/>
                <a:gd name="T5" fmla="*/ 0 h 1000"/>
                <a:gd name="T6" fmla="*/ 0 w 884"/>
                <a:gd name="T7" fmla="*/ 0 h 1000"/>
                <a:gd name="T8" fmla="*/ 0 w 884"/>
                <a:gd name="T9" fmla="*/ 0 h 1000"/>
                <a:gd name="T10" fmla="*/ 0 w 884"/>
                <a:gd name="T11" fmla="*/ 0 h 1000"/>
                <a:gd name="T12" fmla="*/ 0 w 884"/>
                <a:gd name="T13" fmla="*/ 0 h 1000"/>
                <a:gd name="T14" fmla="*/ 0 w 884"/>
                <a:gd name="T15" fmla="*/ 0 h 1000"/>
                <a:gd name="T16" fmla="*/ 0 60000 65536"/>
                <a:gd name="T17" fmla="*/ 0 60000 65536"/>
                <a:gd name="T18" fmla="*/ 0 60000 65536"/>
                <a:gd name="T19" fmla="*/ 0 60000 65536"/>
                <a:gd name="T20" fmla="*/ 0 60000 65536"/>
                <a:gd name="T21" fmla="*/ 0 60000 65536"/>
                <a:gd name="T22" fmla="*/ 0 60000 65536"/>
                <a:gd name="T23" fmla="*/ 0 60000 65536"/>
                <a:gd name="T24" fmla="*/ 0 w 884"/>
                <a:gd name="T25" fmla="*/ 0 h 1000"/>
                <a:gd name="T26" fmla="*/ 884 w 884"/>
                <a:gd name="T27" fmla="*/ 1000 h 10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84" h="1000">
                  <a:moveTo>
                    <a:pt x="683" y="279"/>
                  </a:moveTo>
                  <a:lnTo>
                    <a:pt x="884" y="599"/>
                  </a:lnTo>
                  <a:lnTo>
                    <a:pt x="561" y="1000"/>
                  </a:lnTo>
                  <a:lnTo>
                    <a:pt x="400" y="920"/>
                  </a:lnTo>
                  <a:lnTo>
                    <a:pt x="282" y="599"/>
                  </a:lnTo>
                  <a:lnTo>
                    <a:pt x="0" y="442"/>
                  </a:lnTo>
                  <a:lnTo>
                    <a:pt x="198" y="0"/>
                  </a:lnTo>
                  <a:lnTo>
                    <a:pt x="683" y="279"/>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76" name="Freeform 139"/>
            <p:cNvSpPr>
              <a:spLocks/>
            </p:cNvSpPr>
            <p:nvPr/>
          </p:nvSpPr>
          <p:spPr bwMode="auto">
            <a:xfrm>
              <a:off x="2246" y="3594"/>
              <a:ext cx="147" cy="116"/>
            </a:xfrm>
            <a:custGeom>
              <a:avLst/>
              <a:gdLst>
                <a:gd name="T0" fmla="*/ 0 w 1167"/>
                <a:gd name="T1" fmla="*/ 0 h 925"/>
                <a:gd name="T2" fmla="*/ 0 w 1167"/>
                <a:gd name="T3" fmla="*/ 0 h 925"/>
                <a:gd name="T4" fmla="*/ 0 w 1167"/>
                <a:gd name="T5" fmla="*/ 0 h 925"/>
                <a:gd name="T6" fmla="*/ 0 w 1167"/>
                <a:gd name="T7" fmla="*/ 0 h 925"/>
                <a:gd name="T8" fmla="*/ 0 w 1167"/>
                <a:gd name="T9" fmla="*/ 0 h 925"/>
                <a:gd name="T10" fmla="*/ 0 w 1167"/>
                <a:gd name="T11" fmla="*/ 0 h 925"/>
                <a:gd name="T12" fmla="*/ 0 w 1167"/>
                <a:gd name="T13" fmla="*/ 0 h 925"/>
                <a:gd name="T14" fmla="*/ 0 w 1167"/>
                <a:gd name="T15" fmla="*/ 0 h 925"/>
                <a:gd name="T16" fmla="*/ 0 w 1167"/>
                <a:gd name="T17" fmla="*/ 0 h 9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7"/>
                <a:gd name="T28" fmla="*/ 0 h 925"/>
                <a:gd name="T29" fmla="*/ 1167 w 1167"/>
                <a:gd name="T30" fmla="*/ 925 h 9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7" h="925">
                  <a:moveTo>
                    <a:pt x="482" y="0"/>
                  </a:moveTo>
                  <a:lnTo>
                    <a:pt x="1167" y="162"/>
                  </a:lnTo>
                  <a:lnTo>
                    <a:pt x="1005" y="885"/>
                  </a:lnTo>
                  <a:lnTo>
                    <a:pt x="765" y="925"/>
                  </a:lnTo>
                  <a:lnTo>
                    <a:pt x="482" y="844"/>
                  </a:lnTo>
                  <a:lnTo>
                    <a:pt x="323" y="722"/>
                  </a:lnTo>
                  <a:lnTo>
                    <a:pt x="0" y="563"/>
                  </a:lnTo>
                  <a:lnTo>
                    <a:pt x="281" y="123"/>
                  </a:lnTo>
                  <a:lnTo>
                    <a:pt x="482" y="0"/>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77" name="Freeform 140"/>
            <p:cNvSpPr>
              <a:spLocks/>
            </p:cNvSpPr>
            <p:nvPr/>
          </p:nvSpPr>
          <p:spPr bwMode="auto">
            <a:xfrm>
              <a:off x="2927" y="2876"/>
              <a:ext cx="267" cy="600"/>
            </a:xfrm>
            <a:custGeom>
              <a:avLst/>
              <a:gdLst>
                <a:gd name="T0" fmla="*/ 0 w 2123"/>
                <a:gd name="T1" fmla="*/ 0 h 4812"/>
                <a:gd name="T2" fmla="*/ 0 w 2123"/>
                <a:gd name="T3" fmla="*/ 0 h 4812"/>
                <a:gd name="T4" fmla="*/ 0 w 2123"/>
                <a:gd name="T5" fmla="*/ 0 h 4812"/>
                <a:gd name="T6" fmla="*/ 0 w 2123"/>
                <a:gd name="T7" fmla="*/ 0 h 4812"/>
                <a:gd name="T8" fmla="*/ 0 w 2123"/>
                <a:gd name="T9" fmla="*/ 0 h 4812"/>
                <a:gd name="T10" fmla="*/ 0 w 2123"/>
                <a:gd name="T11" fmla="*/ 0 h 4812"/>
                <a:gd name="T12" fmla="*/ 0 w 2123"/>
                <a:gd name="T13" fmla="*/ 0 h 4812"/>
                <a:gd name="T14" fmla="*/ 0 w 2123"/>
                <a:gd name="T15" fmla="*/ 0 h 4812"/>
                <a:gd name="T16" fmla="*/ 0 w 2123"/>
                <a:gd name="T17" fmla="*/ 0 h 4812"/>
                <a:gd name="T18" fmla="*/ 0 w 2123"/>
                <a:gd name="T19" fmla="*/ 0 h 4812"/>
                <a:gd name="T20" fmla="*/ 0 w 2123"/>
                <a:gd name="T21" fmla="*/ 0 h 4812"/>
                <a:gd name="T22" fmla="*/ 0 w 2123"/>
                <a:gd name="T23" fmla="*/ 0 h 4812"/>
                <a:gd name="T24" fmla="*/ 0 w 2123"/>
                <a:gd name="T25" fmla="*/ 0 h 4812"/>
                <a:gd name="T26" fmla="*/ 0 w 2123"/>
                <a:gd name="T27" fmla="*/ 0 h 4812"/>
                <a:gd name="T28" fmla="*/ 0 w 2123"/>
                <a:gd name="T29" fmla="*/ 0 h 48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23"/>
                <a:gd name="T46" fmla="*/ 0 h 4812"/>
                <a:gd name="T47" fmla="*/ 2123 w 2123"/>
                <a:gd name="T48" fmla="*/ 4812 h 481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23" h="4812">
                  <a:moveTo>
                    <a:pt x="265" y="0"/>
                  </a:moveTo>
                  <a:lnTo>
                    <a:pt x="101" y="77"/>
                  </a:lnTo>
                  <a:lnTo>
                    <a:pt x="0" y="391"/>
                  </a:lnTo>
                  <a:lnTo>
                    <a:pt x="16" y="808"/>
                  </a:lnTo>
                  <a:lnTo>
                    <a:pt x="127" y="1414"/>
                  </a:lnTo>
                  <a:lnTo>
                    <a:pt x="279" y="2484"/>
                  </a:lnTo>
                  <a:lnTo>
                    <a:pt x="364" y="3253"/>
                  </a:lnTo>
                  <a:lnTo>
                    <a:pt x="431" y="4059"/>
                  </a:lnTo>
                  <a:lnTo>
                    <a:pt x="556" y="4812"/>
                  </a:lnTo>
                  <a:lnTo>
                    <a:pt x="960" y="4271"/>
                  </a:lnTo>
                  <a:lnTo>
                    <a:pt x="1476" y="3644"/>
                  </a:lnTo>
                  <a:lnTo>
                    <a:pt x="1679" y="3176"/>
                  </a:lnTo>
                  <a:lnTo>
                    <a:pt x="2123" y="1564"/>
                  </a:lnTo>
                  <a:lnTo>
                    <a:pt x="1630" y="833"/>
                  </a:lnTo>
                  <a:lnTo>
                    <a:pt x="26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78" name="Freeform 141"/>
            <p:cNvSpPr>
              <a:spLocks/>
            </p:cNvSpPr>
            <p:nvPr/>
          </p:nvSpPr>
          <p:spPr bwMode="auto">
            <a:xfrm>
              <a:off x="2985" y="3024"/>
              <a:ext cx="134" cy="440"/>
            </a:xfrm>
            <a:custGeom>
              <a:avLst/>
              <a:gdLst>
                <a:gd name="T0" fmla="*/ 0 w 1074"/>
                <a:gd name="T1" fmla="*/ 0 h 3516"/>
                <a:gd name="T2" fmla="*/ 0 w 1074"/>
                <a:gd name="T3" fmla="*/ 0 h 3516"/>
                <a:gd name="T4" fmla="*/ 0 w 1074"/>
                <a:gd name="T5" fmla="*/ 0 h 3516"/>
                <a:gd name="T6" fmla="*/ 0 w 1074"/>
                <a:gd name="T7" fmla="*/ 0 h 3516"/>
                <a:gd name="T8" fmla="*/ 0 w 1074"/>
                <a:gd name="T9" fmla="*/ 0 h 3516"/>
                <a:gd name="T10" fmla="*/ 0 w 1074"/>
                <a:gd name="T11" fmla="*/ 0 h 3516"/>
                <a:gd name="T12" fmla="*/ 0 w 1074"/>
                <a:gd name="T13" fmla="*/ 0 h 3516"/>
                <a:gd name="T14" fmla="*/ 0 w 1074"/>
                <a:gd name="T15" fmla="*/ 0 h 3516"/>
                <a:gd name="T16" fmla="*/ 0 w 1074"/>
                <a:gd name="T17" fmla="*/ 0 h 3516"/>
                <a:gd name="T18" fmla="*/ 0 w 1074"/>
                <a:gd name="T19" fmla="*/ 0 h 3516"/>
                <a:gd name="T20" fmla="*/ 0 w 1074"/>
                <a:gd name="T21" fmla="*/ 0 h 3516"/>
                <a:gd name="T22" fmla="*/ 0 w 1074"/>
                <a:gd name="T23" fmla="*/ 0 h 3516"/>
                <a:gd name="T24" fmla="*/ 0 w 1074"/>
                <a:gd name="T25" fmla="*/ 0 h 3516"/>
                <a:gd name="T26" fmla="*/ 0 w 1074"/>
                <a:gd name="T27" fmla="*/ 0 h 3516"/>
                <a:gd name="T28" fmla="*/ 0 w 1074"/>
                <a:gd name="T29" fmla="*/ 0 h 3516"/>
                <a:gd name="T30" fmla="*/ 0 w 1074"/>
                <a:gd name="T31" fmla="*/ 0 h 3516"/>
                <a:gd name="T32" fmla="*/ 0 w 1074"/>
                <a:gd name="T33" fmla="*/ 0 h 3516"/>
                <a:gd name="T34" fmla="*/ 0 w 1074"/>
                <a:gd name="T35" fmla="*/ 0 h 3516"/>
                <a:gd name="T36" fmla="*/ 0 w 1074"/>
                <a:gd name="T37" fmla="*/ 0 h 3516"/>
                <a:gd name="T38" fmla="*/ 0 w 1074"/>
                <a:gd name="T39" fmla="*/ 0 h 3516"/>
                <a:gd name="T40" fmla="*/ 0 w 1074"/>
                <a:gd name="T41" fmla="*/ 0 h 3516"/>
                <a:gd name="T42" fmla="*/ 0 w 1074"/>
                <a:gd name="T43" fmla="*/ 0 h 3516"/>
                <a:gd name="T44" fmla="*/ 0 w 1074"/>
                <a:gd name="T45" fmla="*/ 0 h 351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74"/>
                <a:gd name="T70" fmla="*/ 0 h 3516"/>
                <a:gd name="T71" fmla="*/ 1074 w 1074"/>
                <a:gd name="T72" fmla="*/ 3516 h 351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74" h="3516">
                  <a:moveTo>
                    <a:pt x="645" y="13"/>
                  </a:moveTo>
                  <a:lnTo>
                    <a:pt x="355" y="266"/>
                  </a:lnTo>
                  <a:lnTo>
                    <a:pt x="392" y="431"/>
                  </a:lnTo>
                  <a:lnTo>
                    <a:pt x="629" y="832"/>
                  </a:lnTo>
                  <a:lnTo>
                    <a:pt x="645" y="982"/>
                  </a:lnTo>
                  <a:lnTo>
                    <a:pt x="579" y="1274"/>
                  </a:lnTo>
                  <a:lnTo>
                    <a:pt x="417" y="1830"/>
                  </a:lnTo>
                  <a:lnTo>
                    <a:pt x="0" y="3178"/>
                  </a:lnTo>
                  <a:lnTo>
                    <a:pt x="366" y="3516"/>
                  </a:lnTo>
                  <a:lnTo>
                    <a:pt x="405" y="3505"/>
                  </a:lnTo>
                  <a:lnTo>
                    <a:pt x="645" y="3215"/>
                  </a:lnTo>
                  <a:lnTo>
                    <a:pt x="795" y="2963"/>
                  </a:lnTo>
                  <a:lnTo>
                    <a:pt x="1049" y="2420"/>
                  </a:lnTo>
                  <a:lnTo>
                    <a:pt x="1074" y="2117"/>
                  </a:lnTo>
                  <a:lnTo>
                    <a:pt x="1060" y="1816"/>
                  </a:lnTo>
                  <a:lnTo>
                    <a:pt x="1033" y="1311"/>
                  </a:lnTo>
                  <a:lnTo>
                    <a:pt x="984" y="1021"/>
                  </a:lnTo>
                  <a:lnTo>
                    <a:pt x="908" y="858"/>
                  </a:lnTo>
                  <a:lnTo>
                    <a:pt x="933" y="542"/>
                  </a:lnTo>
                  <a:lnTo>
                    <a:pt x="1023" y="252"/>
                  </a:lnTo>
                  <a:lnTo>
                    <a:pt x="959" y="127"/>
                  </a:lnTo>
                  <a:lnTo>
                    <a:pt x="783" y="0"/>
                  </a:lnTo>
                  <a:lnTo>
                    <a:pt x="645" y="13"/>
                  </a:lnTo>
                  <a:close/>
                </a:path>
              </a:pathLst>
            </a:custGeom>
            <a:solidFill>
              <a:srgbClr val="FFE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79" name="Freeform 142"/>
            <p:cNvSpPr>
              <a:spLocks/>
            </p:cNvSpPr>
            <p:nvPr/>
          </p:nvSpPr>
          <p:spPr bwMode="auto">
            <a:xfrm>
              <a:off x="3103" y="3008"/>
              <a:ext cx="89" cy="293"/>
            </a:xfrm>
            <a:custGeom>
              <a:avLst/>
              <a:gdLst>
                <a:gd name="T0" fmla="*/ 0 w 707"/>
                <a:gd name="T1" fmla="*/ 0 h 2355"/>
                <a:gd name="T2" fmla="*/ 0 w 707"/>
                <a:gd name="T3" fmla="*/ 0 h 2355"/>
                <a:gd name="T4" fmla="*/ 0 w 707"/>
                <a:gd name="T5" fmla="*/ 0 h 2355"/>
                <a:gd name="T6" fmla="*/ 0 w 707"/>
                <a:gd name="T7" fmla="*/ 0 h 2355"/>
                <a:gd name="T8" fmla="*/ 0 w 707"/>
                <a:gd name="T9" fmla="*/ 0 h 2355"/>
                <a:gd name="T10" fmla="*/ 0 w 707"/>
                <a:gd name="T11" fmla="*/ 0 h 2355"/>
                <a:gd name="T12" fmla="*/ 0 w 707"/>
                <a:gd name="T13" fmla="*/ 0 h 2355"/>
                <a:gd name="T14" fmla="*/ 0 w 707"/>
                <a:gd name="T15" fmla="*/ 0 h 2355"/>
                <a:gd name="T16" fmla="*/ 0 w 707"/>
                <a:gd name="T17" fmla="*/ 0 h 2355"/>
                <a:gd name="T18" fmla="*/ 0 w 707"/>
                <a:gd name="T19" fmla="*/ 0 h 2355"/>
                <a:gd name="T20" fmla="*/ 0 w 707"/>
                <a:gd name="T21" fmla="*/ 0 h 23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07"/>
                <a:gd name="T34" fmla="*/ 0 h 2355"/>
                <a:gd name="T35" fmla="*/ 707 w 707"/>
                <a:gd name="T36" fmla="*/ 2355 h 23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07" h="2355">
                  <a:moveTo>
                    <a:pt x="50" y="279"/>
                  </a:moveTo>
                  <a:lnTo>
                    <a:pt x="288" y="0"/>
                  </a:lnTo>
                  <a:lnTo>
                    <a:pt x="707" y="505"/>
                  </a:lnTo>
                  <a:lnTo>
                    <a:pt x="453" y="1689"/>
                  </a:lnTo>
                  <a:lnTo>
                    <a:pt x="225" y="2355"/>
                  </a:lnTo>
                  <a:lnTo>
                    <a:pt x="365" y="1601"/>
                  </a:lnTo>
                  <a:lnTo>
                    <a:pt x="378" y="1247"/>
                  </a:lnTo>
                  <a:lnTo>
                    <a:pt x="264" y="1021"/>
                  </a:lnTo>
                  <a:lnTo>
                    <a:pt x="0" y="720"/>
                  </a:lnTo>
                  <a:lnTo>
                    <a:pt x="75" y="454"/>
                  </a:lnTo>
                  <a:lnTo>
                    <a:pt x="50" y="279"/>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80" name="Freeform 143"/>
            <p:cNvSpPr>
              <a:spLocks/>
            </p:cNvSpPr>
            <p:nvPr/>
          </p:nvSpPr>
          <p:spPr bwMode="auto">
            <a:xfrm>
              <a:off x="2927" y="2878"/>
              <a:ext cx="139" cy="522"/>
            </a:xfrm>
            <a:custGeom>
              <a:avLst/>
              <a:gdLst>
                <a:gd name="T0" fmla="*/ 0 w 1112"/>
                <a:gd name="T1" fmla="*/ 0 h 4184"/>
                <a:gd name="T2" fmla="*/ 0 w 1112"/>
                <a:gd name="T3" fmla="*/ 0 h 4184"/>
                <a:gd name="T4" fmla="*/ 0 w 1112"/>
                <a:gd name="T5" fmla="*/ 0 h 4184"/>
                <a:gd name="T6" fmla="*/ 0 w 1112"/>
                <a:gd name="T7" fmla="*/ 0 h 4184"/>
                <a:gd name="T8" fmla="*/ 0 w 1112"/>
                <a:gd name="T9" fmla="*/ 0 h 4184"/>
                <a:gd name="T10" fmla="*/ 0 w 1112"/>
                <a:gd name="T11" fmla="*/ 0 h 4184"/>
                <a:gd name="T12" fmla="*/ 0 w 1112"/>
                <a:gd name="T13" fmla="*/ 0 h 4184"/>
                <a:gd name="T14" fmla="*/ 0 w 1112"/>
                <a:gd name="T15" fmla="*/ 0 h 4184"/>
                <a:gd name="T16" fmla="*/ 0 w 1112"/>
                <a:gd name="T17" fmla="*/ 0 h 4184"/>
                <a:gd name="T18" fmla="*/ 0 w 1112"/>
                <a:gd name="T19" fmla="*/ 0 h 4184"/>
                <a:gd name="T20" fmla="*/ 0 w 1112"/>
                <a:gd name="T21" fmla="*/ 0 h 4184"/>
                <a:gd name="T22" fmla="*/ 0 w 1112"/>
                <a:gd name="T23" fmla="*/ 0 h 4184"/>
                <a:gd name="T24" fmla="*/ 0 w 1112"/>
                <a:gd name="T25" fmla="*/ 0 h 4184"/>
                <a:gd name="T26" fmla="*/ 0 w 1112"/>
                <a:gd name="T27" fmla="*/ 0 h 4184"/>
                <a:gd name="T28" fmla="*/ 0 w 1112"/>
                <a:gd name="T29" fmla="*/ 0 h 4184"/>
                <a:gd name="T30" fmla="*/ 0 w 1112"/>
                <a:gd name="T31" fmla="*/ 0 h 4184"/>
                <a:gd name="T32" fmla="*/ 0 w 1112"/>
                <a:gd name="T33" fmla="*/ 0 h 4184"/>
                <a:gd name="T34" fmla="*/ 0 w 1112"/>
                <a:gd name="T35" fmla="*/ 0 h 4184"/>
                <a:gd name="T36" fmla="*/ 0 w 1112"/>
                <a:gd name="T37" fmla="*/ 0 h 4184"/>
                <a:gd name="T38" fmla="*/ 0 w 1112"/>
                <a:gd name="T39" fmla="*/ 0 h 4184"/>
                <a:gd name="T40" fmla="*/ 0 w 1112"/>
                <a:gd name="T41" fmla="*/ 0 h 4184"/>
                <a:gd name="T42" fmla="*/ 0 w 1112"/>
                <a:gd name="T43" fmla="*/ 0 h 4184"/>
                <a:gd name="T44" fmla="*/ 0 w 1112"/>
                <a:gd name="T45" fmla="*/ 0 h 4184"/>
                <a:gd name="T46" fmla="*/ 0 w 1112"/>
                <a:gd name="T47" fmla="*/ 0 h 4184"/>
                <a:gd name="T48" fmla="*/ 0 w 1112"/>
                <a:gd name="T49" fmla="*/ 0 h 4184"/>
                <a:gd name="T50" fmla="*/ 0 w 1112"/>
                <a:gd name="T51" fmla="*/ 0 h 4184"/>
                <a:gd name="T52" fmla="*/ 0 w 1112"/>
                <a:gd name="T53" fmla="*/ 0 h 4184"/>
                <a:gd name="T54" fmla="*/ 0 w 1112"/>
                <a:gd name="T55" fmla="*/ 0 h 418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112"/>
                <a:gd name="T85" fmla="*/ 0 h 4184"/>
                <a:gd name="T86" fmla="*/ 1112 w 1112"/>
                <a:gd name="T87" fmla="*/ 4184 h 418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112" h="4184">
                  <a:moveTo>
                    <a:pt x="152" y="0"/>
                  </a:moveTo>
                  <a:lnTo>
                    <a:pt x="127" y="364"/>
                  </a:lnTo>
                  <a:lnTo>
                    <a:pt x="279" y="818"/>
                  </a:lnTo>
                  <a:lnTo>
                    <a:pt x="848" y="1297"/>
                  </a:lnTo>
                  <a:lnTo>
                    <a:pt x="773" y="1511"/>
                  </a:lnTo>
                  <a:lnTo>
                    <a:pt x="1022" y="1827"/>
                  </a:lnTo>
                  <a:lnTo>
                    <a:pt x="1112" y="2079"/>
                  </a:lnTo>
                  <a:lnTo>
                    <a:pt x="1010" y="2544"/>
                  </a:lnTo>
                  <a:lnTo>
                    <a:pt x="644" y="3691"/>
                  </a:lnTo>
                  <a:lnTo>
                    <a:pt x="454" y="4184"/>
                  </a:lnTo>
                  <a:lnTo>
                    <a:pt x="394" y="3691"/>
                  </a:lnTo>
                  <a:lnTo>
                    <a:pt x="809" y="2558"/>
                  </a:lnTo>
                  <a:lnTo>
                    <a:pt x="897" y="2191"/>
                  </a:lnTo>
                  <a:lnTo>
                    <a:pt x="860" y="1938"/>
                  </a:lnTo>
                  <a:lnTo>
                    <a:pt x="745" y="1776"/>
                  </a:lnTo>
                  <a:lnTo>
                    <a:pt x="593" y="1979"/>
                  </a:lnTo>
                  <a:lnTo>
                    <a:pt x="505" y="2228"/>
                  </a:lnTo>
                  <a:lnTo>
                    <a:pt x="420" y="2117"/>
                  </a:lnTo>
                  <a:lnTo>
                    <a:pt x="353" y="2279"/>
                  </a:lnTo>
                  <a:lnTo>
                    <a:pt x="303" y="2885"/>
                  </a:lnTo>
                  <a:lnTo>
                    <a:pt x="265" y="2318"/>
                  </a:lnTo>
                  <a:lnTo>
                    <a:pt x="205" y="1912"/>
                  </a:lnTo>
                  <a:lnTo>
                    <a:pt x="90" y="1233"/>
                  </a:lnTo>
                  <a:lnTo>
                    <a:pt x="26" y="843"/>
                  </a:lnTo>
                  <a:lnTo>
                    <a:pt x="0" y="514"/>
                  </a:lnTo>
                  <a:lnTo>
                    <a:pt x="16" y="302"/>
                  </a:lnTo>
                  <a:lnTo>
                    <a:pt x="90" y="138"/>
                  </a:lnTo>
                  <a:lnTo>
                    <a:pt x="152" y="0"/>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81" name="Freeform 144"/>
            <p:cNvSpPr>
              <a:spLocks/>
            </p:cNvSpPr>
            <p:nvPr/>
          </p:nvSpPr>
          <p:spPr bwMode="auto">
            <a:xfrm>
              <a:off x="2359" y="3540"/>
              <a:ext cx="414" cy="225"/>
            </a:xfrm>
            <a:custGeom>
              <a:avLst/>
              <a:gdLst>
                <a:gd name="T0" fmla="*/ 0 w 3310"/>
                <a:gd name="T1" fmla="*/ 0 h 1788"/>
                <a:gd name="T2" fmla="*/ 0 w 3310"/>
                <a:gd name="T3" fmla="*/ 0 h 1788"/>
                <a:gd name="T4" fmla="*/ 0 w 3310"/>
                <a:gd name="T5" fmla="*/ 0 h 1788"/>
                <a:gd name="T6" fmla="*/ 0 w 3310"/>
                <a:gd name="T7" fmla="*/ 0 h 1788"/>
                <a:gd name="T8" fmla="*/ 0 w 3310"/>
                <a:gd name="T9" fmla="*/ 0 h 1788"/>
                <a:gd name="T10" fmla="*/ 0 w 3310"/>
                <a:gd name="T11" fmla="*/ 0 h 1788"/>
                <a:gd name="T12" fmla="*/ 0 w 3310"/>
                <a:gd name="T13" fmla="*/ 0 h 1788"/>
                <a:gd name="T14" fmla="*/ 0 w 3310"/>
                <a:gd name="T15" fmla="*/ 0 h 1788"/>
                <a:gd name="T16" fmla="*/ 0 w 3310"/>
                <a:gd name="T17" fmla="*/ 0 h 1788"/>
                <a:gd name="T18" fmla="*/ 0 w 3310"/>
                <a:gd name="T19" fmla="*/ 0 h 1788"/>
                <a:gd name="T20" fmla="*/ 0 w 3310"/>
                <a:gd name="T21" fmla="*/ 0 h 1788"/>
                <a:gd name="T22" fmla="*/ 0 w 3310"/>
                <a:gd name="T23" fmla="*/ 0 h 1788"/>
                <a:gd name="T24" fmla="*/ 0 w 3310"/>
                <a:gd name="T25" fmla="*/ 0 h 1788"/>
                <a:gd name="T26" fmla="*/ 0 w 3310"/>
                <a:gd name="T27" fmla="*/ 0 h 1788"/>
                <a:gd name="T28" fmla="*/ 0 w 3310"/>
                <a:gd name="T29" fmla="*/ 0 h 1788"/>
                <a:gd name="T30" fmla="*/ 0 w 3310"/>
                <a:gd name="T31" fmla="*/ 0 h 1788"/>
                <a:gd name="T32" fmla="*/ 0 w 3310"/>
                <a:gd name="T33" fmla="*/ 0 h 1788"/>
                <a:gd name="T34" fmla="*/ 0 w 3310"/>
                <a:gd name="T35" fmla="*/ 0 h 1788"/>
                <a:gd name="T36" fmla="*/ 0 w 3310"/>
                <a:gd name="T37" fmla="*/ 0 h 1788"/>
                <a:gd name="T38" fmla="*/ 0 w 3310"/>
                <a:gd name="T39" fmla="*/ 0 h 1788"/>
                <a:gd name="T40" fmla="*/ 0 w 3310"/>
                <a:gd name="T41" fmla="*/ 0 h 1788"/>
                <a:gd name="T42" fmla="*/ 0 w 3310"/>
                <a:gd name="T43" fmla="*/ 0 h 1788"/>
                <a:gd name="T44" fmla="*/ 0 w 3310"/>
                <a:gd name="T45" fmla="*/ 0 h 1788"/>
                <a:gd name="T46" fmla="*/ 0 w 3310"/>
                <a:gd name="T47" fmla="*/ 0 h 1788"/>
                <a:gd name="T48" fmla="*/ 0 w 3310"/>
                <a:gd name="T49" fmla="*/ 0 h 1788"/>
                <a:gd name="T50" fmla="*/ 0 w 3310"/>
                <a:gd name="T51" fmla="*/ 0 h 1788"/>
                <a:gd name="T52" fmla="*/ 0 w 3310"/>
                <a:gd name="T53" fmla="*/ 0 h 1788"/>
                <a:gd name="T54" fmla="*/ 0 w 3310"/>
                <a:gd name="T55" fmla="*/ 0 h 1788"/>
                <a:gd name="T56" fmla="*/ 0 w 3310"/>
                <a:gd name="T57" fmla="*/ 0 h 178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10"/>
                <a:gd name="T88" fmla="*/ 0 h 1788"/>
                <a:gd name="T89" fmla="*/ 3310 w 3310"/>
                <a:gd name="T90" fmla="*/ 1788 h 178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10" h="1788">
                  <a:moveTo>
                    <a:pt x="165" y="1245"/>
                  </a:moveTo>
                  <a:lnTo>
                    <a:pt x="0" y="1089"/>
                  </a:lnTo>
                  <a:lnTo>
                    <a:pt x="55" y="709"/>
                  </a:lnTo>
                  <a:lnTo>
                    <a:pt x="182" y="590"/>
                  </a:lnTo>
                  <a:lnTo>
                    <a:pt x="431" y="498"/>
                  </a:lnTo>
                  <a:lnTo>
                    <a:pt x="728" y="408"/>
                  </a:lnTo>
                  <a:lnTo>
                    <a:pt x="929" y="408"/>
                  </a:lnTo>
                  <a:lnTo>
                    <a:pt x="1344" y="419"/>
                  </a:lnTo>
                  <a:lnTo>
                    <a:pt x="1473" y="327"/>
                  </a:lnTo>
                  <a:lnTo>
                    <a:pt x="1563" y="309"/>
                  </a:lnTo>
                  <a:lnTo>
                    <a:pt x="1635" y="118"/>
                  </a:lnTo>
                  <a:lnTo>
                    <a:pt x="1916" y="0"/>
                  </a:lnTo>
                  <a:lnTo>
                    <a:pt x="2745" y="228"/>
                  </a:lnTo>
                  <a:lnTo>
                    <a:pt x="3299" y="1016"/>
                  </a:lnTo>
                  <a:lnTo>
                    <a:pt x="3310" y="1332"/>
                  </a:lnTo>
                  <a:lnTo>
                    <a:pt x="3188" y="1368"/>
                  </a:lnTo>
                  <a:lnTo>
                    <a:pt x="3061" y="1352"/>
                  </a:lnTo>
                  <a:lnTo>
                    <a:pt x="3135" y="1643"/>
                  </a:lnTo>
                  <a:lnTo>
                    <a:pt x="3061" y="1714"/>
                  </a:lnTo>
                  <a:lnTo>
                    <a:pt x="2817" y="1622"/>
                  </a:lnTo>
                  <a:lnTo>
                    <a:pt x="2397" y="1668"/>
                  </a:lnTo>
                  <a:lnTo>
                    <a:pt x="2263" y="1659"/>
                  </a:lnTo>
                  <a:lnTo>
                    <a:pt x="2081" y="1788"/>
                  </a:lnTo>
                  <a:lnTo>
                    <a:pt x="1745" y="1788"/>
                  </a:lnTo>
                  <a:lnTo>
                    <a:pt x="1452" y="1677"/>
                  </a:lnTo>
                  <a:lnTo>
                    <a:pt x="710" y="1324"/>
                  </a:lnTo>
                  <a:lnTo>
                    <a:pt x="431" y="1245"/>
                  </a:lnTo>
                  <a:lnTo>
                    <a:pt x="272" y="1253"/>
                  </a:lnTo>
                  <a:lnTo>
                    <a:pt x="165" y="1245"/>
                  </a:lnTo>
                  <a:close/>
                </a:path>
              </a:pathLst>
            </a:custGeom>
            <a:solidFill>
              <a:srgbClr val="FFCA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82" name="Freeform 145"/>
            <p:cNvSpPr>
              <a:spLocks/>
            </p:cNvSpPr>
            <p:nvPr/>
          </p:nvSpPr>
          <p:spPr bwMode="auto">
            <a:xfrm>
              <a:off x="2872" y="2478"/>
              <a:ext cx="521" cy="733"/>
            </a:xfrm>
            <a:custGeom>
              <a:avLst/>
              <a:gdLst>
                <a:gd name="T0" fmla="*/ 0 w 4184"/>
                <a:gd name="T1" fmla="*/ 0 h 5866"/>
                <a:gd name="T2" fmla="*/ 0 w 4184"/>
                <a:gd name="T3" fmla="*/ 0 h 5866"/>
                <a:gd name="T4" fmla="*/ 0 w 4184"/>
                <a:gd name="T5" fmla="*/ 0 h 5866"/>
                <a:gd name="T6" fmla="*/ 0 w 4184"/>
                <a:gd name="T7" fmla="*/ 0 h 5866"/>
                <a:gd name="T8" fmla="*/ 0 w 4184"/>
                <a:gd name="T9" fmla="*/ 0 h 5866"/>
                <a:gd name="T10" fmla="*/ 0 w 4184"/>
                <a:gd name="T11" fmla="*/ 0 h 5866"/>
                <a:gd name="T12" fmla="*/ 0 w 4184"/>
                <a:gd name="T13" fmla="*/ 0 h 5866"/>
                <a:gd name="T14" fmla="*/ 0 w 4184"/>
                <a:gd name="T15" fmla="*/ 0 h 5866"/>
                <a:gd name="T16" fmla="*/ 0 w 4184"/>
                <a:gd name="T17" fmla="*/ 0 h 5866"/>
                <a:gd name="T18" fmla="*/ 0 w 4184"/>
                <a:gd name="T19" fmla="*/ 0 h 5866"/>
                <a:gd name="T20" fmla="*/ 0 w 4184"/>
                <a:gd name="T21" fmla="*/ 0 h 5866"/>
                <a:gd name="T22" fmla="*/ 0 w 4184"/>
                <a:gd name="T23" fmla="*/ 0 h 5866"/>
                <a:gd name="T24" fmla="*/ 0 w 4184"/>
                <a:gd name="T25" fmla="*/ 0 h 5866"/>
                <a:gd name="T26" fmla="*/ 0 w 4184"/>
                <a:gd name="T27" fmla="*/ 0 h 5866"/>
                <a:gd name="T28" fmla="*/ 0 w 4184"/>
                <a:gd name="T29" fmla="*/ 0 h 5866"/>
                <a:gd name="T30" fmla="*/ 0 w 4184"/>
                <a:gd name="T31" fmla="*/ 0 h 5866"/>
                <a:gd name="T32" fmla="*/ 0 w 4184"/>
                <a:gd name="T33" fmla="*/ 0 h 5866"/>
                <a:gd name="T34" fmla="*/ 0 w 4184"/>
                <a:gd name="T35" fmla="*/ 0 h 5866"/>
                <a:gd name="T36" fmla="*/ 0 w 4184"/>
                <a:gd name="T37" fmla="*/ 0 h 5866"/>
                <a:gd name="T38" fmla="*/ 0 w 4184"/>
                <a:gd name="T39" fmla="*/ 0 h 5866"/>
                <a:gd name="T40" fmla="*/ 0 w 4184"/>
                <a:gd name="T41" fmla="*/ 0 h 5866"/>
                <a:gd name="T42" fmla="*/ 0 w 4184"/>
                <a:gd name="T43" fmla="*/ 0 h 5866"/>
                <a:gd name="T44" fmla="*/ 0 w 4184"/>
                <a:gd name="T45" fmla="*/ 0 h 5866"/>
                <a:gd name="T46" fmla="*/ 0 w 4184"/>
                <a:gd name="T47" fmla="*/ 0 h 5866"/>
                <a:gd name="T48" fmla="*/ 0 w 4184"/>
                <a:gd name="T49" fmla="*/ 0 h 5866"/>
                <a:gd name="T50" fmla="*/ 0 w 4184"/>
                <a:gd name="T51" fmla="*/ 0 h 5866"/>
                <a:gd name="T52" fmla="*/ 0 w 4184"/>
                <a:gd name="T53" fmla="*/ 0 h 5866"/>
                <a:gd name="T54" fmla="*/ 0 w 4184"/>
                <a:gd name="T55" fmla="*/ 0 h 5866"/>
                <a:gd name="T56" fmla="*/ 0 w 4184"/>
                <a:gd name="T57" fmla="*/ 0 h 5866"/>
                <a:gd name="T58" fmla="*/ 0 w 4184"/>
                <a:gd name="T59" fmla="*/ 0 h 5866"/>
                <a:gd name="T60" fmla="*/ 0 w 4184"/>
                <a:gd name="T61" fmla="*/ 0 h 5866"/>
                <a:gd name="T62" fmla="*/ 0 w 4184"/>
                <a:gd name="T63" fmla="*/ 0 h 5866"/>
                <a:gd name="T64" fmla="*/ 0 w 4184"/>
                <a:gd name="T65" fmla="*/ 0 h 5866"/>
                <a:gd name="T66" fmla="*/ 0 w 4184"/>
                <a:gd name="T67" fmla="*/ 0 h 5866"/>
                <a:gd name="T68" fmla="*/ 0 w 4184"/>
                <a:gd name="T69" fmla="*/ 0 h 5866"/>
                <a:gd name="T70" fmla="*/ 0 w 4184"/>
                <a:gd name="T71" fmla="*/ 0 h 5866"/>
                <a:gd name="T72" fmla="*/ 0 w 4184"/>
                <a:gd name="T73" fmla="*/ 0 h 5866"/>
                <a:gd name="T74" fmla="*/ 0 w 4184"/>
                <a:gd name="T75" fmla="*/ 0 h 5866"/>
                <a:gd name="T76" fmla="*/ 0 w 4184"/>
                <a:gd name="T77" fmla="*/ 0 h 5866"/>
                <a:gd name="T78" fmla="*/ 0 w 4184"/>
                <a:gd name="T79" fmla="*/ 0 h 5866"/>
                <a:gd name="T80" fmla="*/ 0 w 4184"/>
                <a:gd name="T81" fmla="*/ 0 h 5866"/>
                <a:gd name="T82" fmla="*/ 0 w 4184"/>
                <a:gd name="T83" fmla="*/ 0 h 586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184"/>
                <a:gd name="T127" fmla="*/ 0 h 5866"/>
                <a:gd name="T128" fmla="*/ 4184 w 4184"/>
                <a:gd name="T129" fmla="*/ 5866 h 586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184" h="5866">
                  <a:moveTo>
                    <a:pt x="107" y="1993"/>
                  </a:moveTo>
                  <a:lnTo>
                    <a:pt x="42" y="2104"/>
                  </a:lnTo>
                  <a:lnTo>
                    <a:pt x="0" y="2255"/>
                  </a:lnTo>
                  <a:lnTo>
                    <a:pt x="0" y="2352"/>
                  </a:lnTo>
                  <a:lnTo>
                    <a:pt x="12" y="2516"/>
                  </a:lnTo>
                  <a:lnTo>
                    <a:pt x="123" y="2698"/>
                  </a:lnTo>
                  <a:lnTo>
                    <a:pt x="235" y="2782"/>
                  </a:lnTo>
                  <a:lnTo>
                    <a:pt x="316" y="2809"/>
                  </a:lnTo>
                  <a:lnTo>
                    <a:pt x="480" y="2975"/>
                  </a:lnTo>
                  <a:lnTo>
                    <a:pt x="609" y="2988"/>
                  </a:lnTo>
                  <a:lnTo>
                    <a:pt x="690" y="2975"/>
                  </a:lnTo>
                  <a:lnTo>
                    <a:pt x="982" y="3597"/>
                  </a:lnTo>
                  <a:lnTo>
                    <a:pt x="1522" y="4122"/>
                  </a:lnTo>
                  <a:lnTo>
                    <a:pt x="1784" y="4152"/>
                  </a:lnTo>
                  <a:lnTo>
                    <a:pt x="1784" y="4053"/>
                  </a:lnTo>
                  <a:lnTo>
                    <a:pt x="1702" y="3915"/>
                  </a:lnTo>
                  <a:lnTo>
                    <a:pt x="1854" y="3804"/>
                  </a:lnTo>
                  <a:lnTo>
                    <a:pt x="2010" y="3944"/>
                  </a:lnTo>
                  <a:lnTo>
                    <a:pt x="2204" y="4288"/>
                  </a:lnTo>
                  <a:lnTo>
                    <a:pt x="2384" y="4539"/>
                  </a:lnTo>
                  <a:lnTo>
                    <a:pt x="2577" y="4703"/>
                  </a:lnTo>
                  <a:lnTo>
                    <a:pt x="2771" y="4813"/>
                  </a:lnTo>
                  <a:lnTo>
                    <a:pt x="2964" y="4912"/>
                  </a:lnTo>
                  <a:lnTo>
                    <a:pt x="3105" y="5103"/>
                  </a:lnTo>
                  <a:lnTo>
                    <a:pt x="3298" y="5424"/>
                  </a:lnTo>
                  <a:lnTo>
                    <a:pt x="3465" y="5866"/>
                  </a:lnTo>
                  <a:lnTo>
                    <a:pt x="3768" y="5742"/>
                  </a:lnTo>
                  <a:lnTo>
                    <a:pt x="3977" y="5492"/>
                  </a:lnTo>
                  <a:lnTo>
                    <a:pt x="4141" y="5218"/>
                  </a:lnTo>
                  <a:lnTo>
                    <a:pt x="4184" y="5103"/>
                  </a:lnTo>
                  <a:lnTo>
                    <a:pt x="3781" y="4429"/>
                  </a:lnTo>
                  <a:lnTo>
                    <a:pt x="3145" y="3375"/>
                  </a:lnTo>
                  <a:lnTo>
                    <a:pt x="3241" y="2975"/>
                  </a:lnTo>
                  <a:lnTo>
                    <a:pt x="3298" y="2477"/>
                  </a:lnTo>
                  <a:lnTo>
                    <a:pt x="3272" y="1979"/>
                  </a:lnTo>
                  <a:lnTo>
                    <a:pt x="3226" y="1495"/>
                  </a:lnTo>
                  <a:lnTo>
                    <a:pt x="3131" y="984"/>
                  </a:lnTo>
                  <a:lnTo>
                    <a:pt x="2757" y="208"/>
                  </a:lnTo>
                  <a:lnTo>
                    <a:pt x="2342" y="0"/>
                  </a:lnTo>
                  <a:lnTo>
                    <a:pt x="760" y="235"/>
                  </a:lnTo>
                  <a:lnTo>
                    <a:pt x="360" y="678"/>
                  </a:lnTo>
                  <a:lnTo>
                    <a:pt x="107" y="1993"/>
                  </a:lnTo>
                  <a:close/>
                </a:path>
              </a:pathLst>
            </a:custGeom>
            <a:solidFill>
              <a:srgbClr val="FFCA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83" name="Freeform 146"/>
            <p:cNvSpPr>
              <a:spLocks/>
            </p:cNvSpPr>
            <p:nvPr/>
          </p:nvSpPr>
          <p:spPr bwMode="auto">
            <a:xfrm>
              <a:off x="3202" y="2660"/>
              <a:ext cx="47" cy="24"/>
            </a:xfrm>
            <a:custGeom>
              <a:avLst/>
              <a:gdLst>
                <a:gd name="T0" fmla="*/ 0 w 374"/>
                <a:gd name="T1" fmla="*/ 0 h 193"/>
                <a:gd name="T2" fmla="*/ 0 w 374"/>
                <a:gd name="T3" fmla="*/ 0 h 193"/>
                <a:gd name="T4" fmla="*/ 0 w 374"/>
                <a:gd name="T5" fmla="*/ 0 h 193"/>
                <a:gd name="T6" fmla="*/ 0 w 374"/>
                <a:gd name="T7" fmla="*/ 0 h 193"/>
                <a:gd name="T8" fmla="*/ 0 w 374"/>
                <a:gd name="T9" fmla="*/ 0 h 193"/>
                <a:gd name="T10" fmla="*/ 0 w 374"/>
                <a:gd name="T11" fmla="*/ 0 h 193"/>
                <a:gd name="T12" fmla="*/ 0 w 374"/>
                <a:gd name="T13" fmla="*/ 0 h 193"/>
                <a:gd name="T14" fmla="*/ 0 w 374"/>
                <a:gd name="T15" fmla="*/ 0 h 193"/>
                <a:gd name="T16" fmla="*/ 0 60000 65536"/>
                <a:gd name="T17" fmla="*/ 0 60000 65536"/>
                <a:gd name="T18" fmla="*/ 0 60000 65536"/>
                <a:gd name="T19" fmla="*/ 0 60000 65536"/>
                <a:gd name="T20" fmla="*/ 0 60000 65536"/>
                <a:gd name="T21" fmla="*/ 0 60000 65536"/>
                <a:gd name="T22" fmla="*/ 0 60000 65536"/>
                <a:gd name="T23" fmla="*/ 0 60000 65536"/>
                <a:gd name="T24" fmla="*/ 0 w 374"/>
                <a:gd name="T25" fmla="*/ 0 h 193"/>
                <a:gd name="T26" fmla="*/ 374 w 374"/>
                <a:gd name="T27" fmla="*/ 193 h 19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74" h="193">
                  <a:moveTo>
                    <a:pt x="0" y="193"/>
                  </a:moveTo>
                  <a:lnTo>
                    <a:pt x="125" y="164"/>
                  </a:lnTo>
                  <a:lnTo>
                    <a:pt x="374" y="150"/>
                  </a:lnTo>
                  <a:lnTo>
                    <a:pt x="361" y="55"/>
                  </a:lnTo>
                  <a:lnTo>
                    <a:pt x="321" y="0"/>
                  </a:lnTo>
                  <a:lnTo>
                    <a:pt x="168" y="12"/>
                  </a:lnTo>
                  <a:lnTo>
                    <a:pt x="58" y="67"/>
                  </a:lnTo>
                  <a:lnTo>
                    <a:pt x="0" y="19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84" name="Freeform 147"/>
            <p:cNvSpPr>
              <a:spLocks/>
            </p:cNvSpPr>
            <p:nvPr/>
          </p:nvSpPr>
          <p:spPr bwMode="auto">
            <a:xfrm>
              <a:off x="3048" y="2679"/>
              <a:ext cx="63" cy="31"/>
            </a:xfrm>
            <a:custGeom>
              <a:avLst/>
              <a:gdLst>
                <a:gd name="T0" fmla="*/ 0 w 514"/>
                <a:gd name="T1" fmla="*/ 0 h 249"/>
                <a:gd name="T2" fmla="*/ 0 w 514"/>
                <a:gd name="T3" fmla="*/ 0 h 249"/>
                <a:gd name="T4" fmla="*/ 0 w 514"/>
                <a:gd name="T5" fmla="*/ 0 h 249"/>
                <a:gd name="T6" fmla="*/ 0 w 514"/>
                <a:gd name="T7" fmla="*/ 0 h 249"/>
                <a:gd name="T8" fmla="*/ 0 w 514"/>
                <a:gd name="T9" fmla="*/ 0 h 249"/>
                <a:gd name="T10" fmla="*/ 0 w 514"/>
                <a:gd name="T11" fmla="*/ 0 h 249"/>
                <a:gd name="T12" fmla="*/ 0 w 514"/>
                <a:gd name="T13" fmla="*/ 0 h 249"/>
                <a:gd name="T14" fmla="*/ 0 w 514"/>
                <a:gd name="T15" fmla="*/ 0 h 249"/>
                <a:gd name="T16" fmla="*/ 0 w 514"/>
                <a:gd name="T17" fmla="*/ 0 h 2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4"/>
                <a:gd name="T28" fmla="*/ 0 h 249"/>
                <a:gd name="T29" fmla="*/ 514 w 514"/>
                <a:gd name="T30" fmla="*/ 249 h 2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4" h="249">
                  <a:moveTo>
                    <a:pt x="14" y="249"/>
                  </a:moveTo>
                  <a:lnTo>
                    <a:pt x="180" y="249"/>
                  </a:lnTo>
                  <a:lnTo>
                    <a:pt x="514" y="111"/>
                  </a:lnTo>
                  <a:lnTo>
                    <a:pt x="500" y="43"/>
                  </a:lnTo>
                  <a:lnTo>
                    <a:pt x="346" y="0"/>
                  </a:lnTo>
                  <a:lnTo>
                    <a:pt x="210" y="58"/>
                  </a:lnTo>
                  <a:lnTo>
                    <a:pt x="56" y="140"/>
                  </a:lnTo>
                  <a:lnTo>
                    <a:pt x="0" y="194"/>
                  </a:lnTo>
                  <a:lnTo>
                    <a:pt x="14" y="2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85" name="Freeform 148"/>
            <p:cNvSpPr>
              <a:spLocks/>
            </p:cNvSpPr>
            <p:nvPr/>
          </p:nvSpPr>
          <p:spPr bwMode="auto">
            <a:xfrm>
              <a:off x="3294" y="3076"/>
              <a:ext cx="84" cy="78"/>
            </a:xfrm>
            <a:custGeom>
              <a:avLst/>
              <a:gdLst>
                <a:gd name="T0" fmla="*/ 0 w 654"/>
                <a:gd name="T1" fmla="*/ 0 h 621"/>
                <a:gd name="T2" fmla="*/ 0 w 654"/>
                <a:gd name="T3" fmla="*/ 0 h 621"/>
                <a:gd name="T4" fmla="*/ 0 w 654"/>
                <a:gd name="T5" fmla="*/ 0 h 621"/>
                <a:gd name="T6" fmla="*/ 0 w 654"/>
                <a:gd name="T7" fmla="*/ 0 h 621"/>
                <a:gd name="T8" fmla="*/ 0 w 654"/>
                <a:gd name="T9" fmla="*/ 0 h 621"/>
                <a:gd name="T10" fmla="*/ 0 w 654"/>
                <a:gd name="T11" fmla="*/ 0 h 621"/>
                <a:gd name="T12" fmla="*/ 0 w 654"/>
                <a:gd name="T13" fmla="*/ 0 h 621"/>
                <a:gd name="T14" fmla="*/ 0 w 654"/>
                <a:gd name="T15" fmla="*/ 0 h 621"/>
                <a:gd name="T16" fmla="*/ 0 w 654"/>
                <a:gd name="T17" fmla="*/ 0 h 621"/>
                <a:gd name="T18" fmla="*/ 0 w 654"/>
                <a:gd name="T19" fmla="*/ 0 h 621"/>
                <a:gd name="T20" fmla="*/ 0 w 654"/>
                <a:gd name="T21" fmla="*/ 0 h 621"/>
                <a:gd name="T22" fmla="*/ 0 w 654"/>
                <a:gd name="T23" fmla="*/ 0 h 6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54"/>
                <a:gd name="T37" fmla="*/ 0 h 621"/>
                <a:gd name="T38" fmla="*/ 654 w 654"/>
                <a:gd name="T39" fmla="*/ 621 h 62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54" h="621">
                  <a:moveTo>
                    <a:pt x="0" y="415"/>
                  </a:moveTo>
                  <a:lnTo>
                    <a:pt x="140" y="334"/>
                  </a:lnTo>
                  <a:lnTo>
                    <a:pt x="275" y="226"/>
                  </a:lnTo>
                  <a:lnTo>
                    <a:pt x="334" y="173"/>
                  </a:lnTo>
                  <a:lnTo>
                    <a:pt x="389" y="127"/>
                  </a:lnTo>
                  <a:lnTo>
                    <a:pt x="391" y="63"/>
                  </a:lnTo>
                  <a:lnTo>
                    <a:pt x="474" y="0"/>
                  </a:lnTo>
                  <a:lnTo>
                    <a:pt x="654" y="318"/>
                  </a:lnTo>
                  <a:lnTo>
                    <a:pt x="556" y="376"/>
                  </a:lnTo>
                  <a:lnTo>
                    <a:pt x="407" y="479"/>
                  </a:lnTo>
                  <a:lnTo>
                    <a:pt x="132" y="621"/>
                  </a:lnTo>
                  <a:lnTo>
                    <a:pt x="0" y="415"/>
                  </a:lnTo>
                  <a:close/>
                </a:path>
              </a:pathLst>
            </a:custGeom>
            <a:solidFill>
              <a:srgbClr val="FFE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86" name="Freeform 149"/>
            <p:cNvSpPr>
              <a:spLocks/>
            </p:cNvSpPr>
            <p:nvPr/>
          </p:nvSpPr>
          <p:spPr bwMode="auto">
            <a:xfrm>
              <a:off x="3349" y="3055"/>
              <a:ext cx="50" cy="64"/>
            </a:xfrm>
            <a:custGeom>
              <a:avLst/>
              <a:gdLst>
                <a:gd name="T0" fmla="*/ 0 w 385"/>
                <a:gd name="T1" fmla="*/ 0 h 507"/>
                <a:gd name="T2" fmla="*/ 0 w 385"/>
                <a:gd name="T3" fmla="*/ 0 h 507"/>
                <a:gd name="T4" fmla="*/ 0 w 385"/>
                <a:gd name="T5" fmla="*/ 0 h 507"/>
                <a:gd name="T6" fmla="*/ 0 w 385"/>
                <a:gd name="T7" fmla="*/ 0 h 507"/>
                <a:gd name="T8" fmla="*/ 0 w 385"/>
                <a:gd name="T9" fmla="*/ 0 h 507"/>
                <a:gd name="T10" fmla="*/ 0 w 385"/>
                <a:gd name="T11" fmla="*/ 0 h 507"/>
                <a:gd name="T12" fmla="*/ 0 w 385"/>
                <a:gd name="T13" fmla="*/ 0 h 507"/>
                <a:gd name="T14" fmla="*/ 0 w 385"/>
                <a:gd name="T15" fmla="*/ 0 h 507"/>
                <a:gd name="T16" fmla="*/ 0 w 385"/>
                <a:gd name="T17" fmla="*/ 0 h 507"/>
                <a:gd name="T18" fmla="*/ 0 w 385"/>
                <a:gd name="T19" fmla="*/ 0 h 507"/>
                <a:gd name="T20" fmla="*/ 0 w 385"/>
                <a:gd name="T21" fmla="*/ 0 h 507"/>
                <a:gd name="T22" fmla="*/ 0 w 385"/>
                <a:gd name="T23" fmla="*/ 0 h 507"/>
                <a:gd name="T24" fmla="*/ 0 w 385"/>
                <a:gd name="T25" fmla="*/ 0 h 507"/>
                <a:gd name="T26" fmla="*/ 0 w 385"/>
                <a:gd name="T27" fmla="*/ 0 h 507"/>
                <a:gd name="T28" fmla="*/ 0 w 385"/>
                <a:gd name="T29" fmla="*/ 0 h 507"/>
                <a:gd name="T30" fmla="*/ 0 w 385"/>
                <a:gd name="T31" fmla="*/ 0 h 50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5"/>
                <a:gd name="T49" fmla="*/ 0 h 507"/>
                <a:gd name="T50" fmla="*/ 385 w 385"/>
                <a:gd name="T51" fmla="*/ 507 h 50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5" h="507">
                  <a:moveTo>
                    <a:pt x="60" y="0"/>
                  </a:moveTo>
                  <a:lnTo>
                    <a:pt x="16" y="50"/>
                  </a:lnTo>
                  <a:lnTo>
                    <a:pt x="0" y="119"/>
                  </a:lnTo>
                  <a:lnTo>
                    <a:pt x="12" y="202"/>
                  </a:lnTo>
                  <a:lnTo>
                    <a:pt x="44" y="312"/>
                  </a:lnTo>
                  <a:lnTo>
                    <a:pt x="155" y="444"/>
                  </a:lnTo>
                  <a:lnTo>
                    <a:pt x="256" y="507"/>
                  </a:lnTo>
                  <a:lnTo>
                    <a:pt x="310" y="503"/>
                  </a:lnTo>
                  <a:lnTo>
                    <a:pt x="367" y="474"/>
                  </a:lnTo>
                  <a:lnTo>
                    <a:pt x="385" y="442"/>
                  </a:lnTo>
                  <a:lnTo>
                    <a:pt x="385" y="305"/>
                  </a:lnTo>
                  <a:lnTo>
                    <a:pt x="344" y="167"/>
                  </a:lnTo>
                  <a:lnTo>
                    <a:pt x="245" y="50"/>
                  </a:lnTo>
                  <a:lnTo>
                    <a:pt x="167" y="6"/>
                  </a:lnTo>
                  <a:lnTo>
                    <a:pt x="108" y="0"/>
                  </a:lnTo>
                  <a:lnTo>
                    <a:pt x="6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87" name="Freeform 150"/>
            <p:cNvSpPr>
              <a:spLocks/>
            </p:cNvSpPr>
            <p:nvPr/>
          </p:nvSpPr>
          <p:spPr bwMode="auto">
            <a:xfrm>
              <a:off x="3307" y="3107"/>
              <a:ext cx="39" cy="43"/>
            </a:xfrm>
            <a:custGeom>
              <a:avLst/>
              <a:gdLst>
                <a:gd name="T0" fmla="*/ 0 w 317"/>
                <a:gd name="T1" fmla="*/ 0 h 327"/>
                <a:gd name="T2" fmla="*/ 0 w 317"/>
                <a:gd name="T3" fmla="*/ 0 h 327"/>
                <a:gd name="T4" fmla="*/ 0 w 317"/>
                <a:gd name="T5" fmla="*/ 0 h 327"/>
                <a:gd name="T6" fmla="*/ 0 w 317"/>
                <a:gd name="T7" fmla="*/ 0 h 327"/>
                <a:gd name="T8" fmla="*/ 0 w 317"/>
                <a:gd name="T9" fmla="*/ 0 h 327"/>
                <a:gd name="T10" fmla="*/ 0 w 317"/>
                <a:gd name="T11" fmla="*/ 0 h 327"/>
                <a:gd name="T12" fmla="*/ 0 60000 65536"/>
                <a:gd name="T13" fmla="*/ 0 60000 65536"/>
                <a:gd name="T14" fmla="*/ 0 60000 65536"/>
                <a:gd name="T15" fmla="*/ 0 60000 65536"/>
                <a:gd name="T16" fmla="*/ 0 60000 65536"/>
                <a:gd name="T17" fmla="*/ 0 60000 65536"/>
                <a:gd name="T18" fmla="*/ 0 w 317"/>
                <a:gd name="T19" fmla="*/ 0 h 327"/>
                <a:gd name="T20" fmla="*/ 317 w 317"/>
                <a:gd name="T21" fmla="*/ 327 h 327"/>
              </a:gdLst>
              <a:ahLst/>
              <a:cxnLst>
                <a:cxn ang="T12">
                  <a:pos x="T0" y="T1"/>
                </a:cxn>
                <a:cxn ang="T13">
                  <a:pos x="T2" y="T3"/>
                </a:cxn>
                <a:cxn ang="T14">
                  <a:pos x="T4" y="T5"/>
                </a:cxn>
                <a:cxn ang="T15">
                  <a:pos x="T6" y="T7"/>
                </a:cxn>
                <a:cxn ang="T16">
                  <a:pos x="T8" y="T9"/>
                </a:cxn>
                <a:cxn ang="T17">
                  <a:pos x="T10" y="T11"/>
                </a:cxn>
              </a:cxnLst>
              <a:rect l="T18" t="T19" r="T20" b="T21"/>
              <a:pathLst>
                <a:path w="317" h="327">
                  <a:moveTo>
                    <a:pt x="174" y="0"/>
                  </a:moveTo>
                  <a:lnTo>
                    <a:pt x="317" y="208"/>
                  </a:lnTo>
                  <a:lnTo>
                    <a:pt x="123" y="327"/>
                  </a:lnTo>
                  <a:lnTo>
                    <a:pt x="0" y="125"/>
                  </a:lnTo>
                  <a:lnTo>
                    <a:pt x="103" y="49"/>
                  </a:lnTo>
                  <a:lnTo>
                    <a:pt x="174" y="0"/>
                  </a:lnTo>
                  <a:close/>
                </a:path>
              </a:pathLst>
            </a:custGeom>
            <a:solidFill>
              <a:srgbClr val="7023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88" name="Freeform 151"/>
            <p:cNvSpPr>
              <a:spLocks/>
            </p:cNvSpPr>
            <p:nvPr/>
          </p:nvSpPr>
          <p:spPr bwMode="auto">
            <a:xfrm>
              <a:off x="2854" y="2417"/>
              <a:ext cx="422" cy="440"/>
            </a:xfrm>
            <a:custGeom>
              <a:avLst/>
              <a:gdLst>
                <a:gd name="T0" fmla="*/ 0 w 3366"/>
                <a:gd name="T1" fmla="*/ 0 h 3521"/>
                <a:gd name="T2" fmla="*/ 0 w 3366"/>
                <a:gd name="T3" fmla="*/ 0 h 3521"/>
                <a:gd name="T4" fmla="*/ 0 w 3366"/>
                <a:gd name="T5" fmla="*/ 0 h 3521"/>
                <a:gd name="T6" fmla="*/ 0 w 3366"/>
                <a:gd name="T7" fmla="*/ 0 h 3521"/>
                <a:gd name="T8" fmla="*/ 0 w 3366"/>
                <a:gd name="T9" fmla="*/ 0 h 3521"/>
                <a:gd name="T10" fmla="*/ 0 w 3366"/>
                <a:gd name="T11" fmla="*/ 0 h 3521"/>
                <a:gd name="T12" fmla="*/ 0 w 3366"/>
                <a:gd name="T13" fmla="*/ 0 h 3521"/>
                <a:gd name="T14" fmla="*/ 0 w 3366"/>
                <a:gd name="T15" fmla="*/ 0 h 3521"/>
                <a:gd name="T16" fmla="*/ 0 w 3366"/>
                <a:gd name="T17" fmla="*/ 0 h 3521"/>
                <a:gd name="T18" fmla="*/ 0 w 3366"/>
                <a:gd name="T19" fmla="*/ 0 h 3521"/>
                <a:gd name="T20" fmla="*/ 0 w 3366"/>
                <a:gd name="T21" fmla="*/ 0 h 3521"/>
                <a:gd name="T22" fmla="*/ 0 w 3366"/>
                <a:gd name="T23" fmla="*/ 0 h 3521"/>
                <a:gd name="T24" fmla="*/ 0 w 3366"/>
                <a:gd name="T25" fmla="*/ 0 h 3521"/>
                <a:gd name="T26" fmla="*/ 0 w 3366"/>
                <a:gd name="T27" fmla="*/ 0 h 3521"/>
                <a:gd name="T28" fmla="*/ 0 w 3366"/>
                <a:gd name="T29" fmla="*/ 0 h 3521"/>
                <a:gd name="T30" fmla="*/ 0 w 3366"/>
                <a:gd name="T31" fmla="*/ 0 h 3521"/>
                <a:gd name="T32" fmla="*/ 0 w 3366"/>
                <a:gd name="T33" fmla="*/ 0 h 3521"/>
                <a:gd name="T34" fmla="*/ 0 w 3366"/>
                <a:gd name="T35" fmla="*/ 0 h 3521"/>
                <a:gd name="T36" fmla="*/ 0 w 3366"/>
                <a:gd name="T37" fmla="*/ 0 h 3521"/>
                <a:gd name="T38" fmla="*/ 0 w 3366"/>
                <a:gd name="T39" fmla="*/ 0 h 3521"/>
                <a:gd name="T40" fmla="*/ 0 w 3366"/>
                <a:gd name="T41" fmla="*/ 0 h 3521"/>
                <a:gd name="T42" fmla="*/ 0 w 3366"/>
                <a:gd name="T43" fmla="*/ 0 h 3521"/>
                <a:gd name="T44" fmla="*/ 0 w 3366"/>
                <a:gd name="T45" fmla="*/ 0 h 3521"/>
                <a:gd name="T46" fmla="*/ 0 w 3366"/>
                <a:gd name="T47" fmla="*/ 0 h 3521"/>
                <a:gd name="T48" fmla="*/ 0 w 3366"/>
                <a:gd name="T49" fmla="*/ 0 h 3521"/>
                <a:gd name="T50" fmla="*/ 0 w 3366"/>
                <a:gd name="T51" fmla="*/ 0 h 3521"/>
                <a:gd name="T52" fmla="*/ 0 w 3366"/>
                <a:gd name="T53" fmla="*/ 0 h 3521"/>
                <a:gd name="T54" fmla="*/ 0 w 3366"/>
                <a:gd name="T55" fmla="*/ 0 h 3521"/>
                <a:gd name="T56" fmla="*/ 0 w 3366"/>
                <a:gd name="T57" fmla="*/ 0 h 3521"/>
                <a:gd name="T58" fmla="*/ 0 w 3366"/>
                <a:gd name="T59" fmla="*/ 0 h 3521"/>
                <a:gd name="T60" fmla="*/ 0 w 3366"/>
                <a:gd name="T61" fmla="*/ 0 h 3521"/>
                <a:gd name="T62" fmla="*/ 0 w 3366"/>
                <a:gd name="T63" fmla="*/ 0 h 3521"/>
                <a:gd name="T64" fmla="*/ 0 w 3366"/>
                <a:gd name="T65" fmla="*/ 0 h 3521"/>
                <a:gd name="T66" fmla="*/ 0 w 3366"/>
                <a:gd name="T67" fmla="*/ 0 h 3521"/>
                <a:gd name="T68" fmla="*/ 0 w 3366"/>
                <a:gd name="T69" fmla="*/ 0 h 3521"/>
                <a:gd name="T70" fmla="*/ 0 w 3366"/>
                <a:gd name="T71" fmla="*/ 0 h 3521"/>
                <a:gd name="T72" fmla="*/ 0 w 3366"/>
                <a:gd name="T73" fmla="*/ 0 h 3521"/>
                <a:gd name="T74" fmla="*/ 0 w 3366"/>
                <a:gd name="T75" fmla="*/ 0 h 35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66"/>
                <a:gd name="T115" fmla="*/ 0 h 3521"/>
                <a:gd name="T116" fmla="*/ 3366 w 3366"/>
                <a:gd name="T117" fmla="*/ 3521 h 352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66" h="3521">
                  <a:moveTo>
                    <a:pt x="770" y="2719"/>
                  </a:moveTo>
                  <a:lnTo>
                    <a:pt x="733" y="2599"/>
                  </a:lnTo>
                  <a:lnTo>
                    <a:pt x="733" y="2221"/>
                  </a:lnTo>
                  <a:lnTo>
                    <a:pt x="880" y="1867"/>
                  </a:lnTo>
                  <a:lnTo>
                    <a:pt x="795" y="1452"/>
                  </a:lnTo>
                  <a:lnTo>
                    <a:pt x="759" y="1050"/>
                  </a:lnTo>
                  <a:lnTo>
                    <a:pt x="1067" y="873"/>
                  </a:lnTo>
                  <a:lnTo>
                    <a:pt x="1399" y="754"/>
                  </a:lnTo>
                  <a:lnTo>
                    <a:pt x="1752" y="684"/>
                  </a:lnTo>
                  <a:lnTo>
                    <a:pt x="2157" y="673"/>
                  </a:lnTo>
                  <a:lnTo>
                    <a:pt x="2618" y="708"/>
                  </a:lnTo>
                  <a:lnTo>
                    <a:pt x="2858" y="778"/>
                  </a:lnTo>
                  <a:lnTo>
                    <a:pt x="2985" y="931"/>
                  </a:lnTo>
                  <a:lnTo>
                    <a:pt x="3130" y="1311"/>
                  </a:lnTo>
                  <a:lnTo>
                    <a:pt x="3211" y="1463"/>
                  </a:lnTo>
                  <a:lnTo>
                    <a:pt x="3071" y="1560"/>
                  </a:lnTo>
                  <a:lnTo>
                    <a:pt x="2939" y="1714"/>
                  </a:lnTo>
                  <a:lnTo>
                    <a:pt x="2928" y="1762"/>
                  </a:lnTo>
                  <a:lnTo>
                    <a:pt x="3152" y="1641"/>
                  </a:lnTo>
                  <a:lnTo>
                    <a:pt x="3260" y="1619"/>
                  </a:lnTo>
                  <a:lnTo>
                    <a:pt x="3285" y="1749"/>
                  </a:lnTo>
                  <a:lnTo>
                    <a:pt x="3285" y="1821"/>
                  </a:lnTo>
                  <a:lnTo>
                    <a:pt x="3211" y="1984"/>
                  </a:lnTo>
                  <a:lnTo>
                    <a:pt x="3236" y="2021"/>
                  </a:lnTo>
                  <a:lnTo>
                    <a:pt x="3343" y="1913"/>
                  </a:lnTo>
                  <a:lnTo>
                    <a:pt x="3366" y="2067"/>
                  </a:lnTo>
                  <a:lnTo>
                    <a:pt x="3366" y="1808"/>
                  </a:lnTo>
                  <a:lnTo>
                    <a:pt x="3343" y="1665"/>
                  </a:lnTo>
                  <a:lnTo>
                    <a:pt x="3333" y="1393"/>
                  </a:lnTo>
                  <a:lnTo>
                    <a:pt x="3260" y="1088"/>
                  </a:lnTo>
                  <a:lnTo>
                    <a:pt x="3103" y="719"/>
                  </a:lnTo>
                  <a:lnTo>
                    <a:pt x="2893" y="435"/>
                  </a:lnTo>
                  <a:lnTo>
                    <a:pt x="2596" y="212"/>
                  </a:lnTo>
                  <a:lnTo>
                    <a:pt x="2312" y="81"/>
                  </a:lnTo>
                  <a:lnTo>
                    <a:pt x="2040" y="0"/>
                  </a:lnTo>
                  <a:lnTo>
                    <a:pt x="1577" y="0"/>
                  </a:lnTo>
                  <a:lnTo>
                    <a:pt x="1162" y="104"/>
                  </a:lnTo>
                  <a:lnTo>
                    <a:pt x="700" y="306"/>
                  </a:lnTo>
                  <a:lnTo>
                    <a:pt x="392" y="519"/>
                  </a:lnTo>
                  <a:lnTo>
                    <a:pt x="166" y="850"/>
                  </a:lnTo>
                  <a:lnTo>
                    <a:pt x="36" y="1168"/>
                  </a:lnTo>
                  <a:lnTo>
                    <a:pt x="0" y="1489"/>
                  </a:lnTo>
                  <a:lnTo>
                    <a:pt x="25" y="1903"/>
                  </a:lnTo>
                  <a:lnTo>
                    <a:pt x="106" y="2280"/>
                  </a:lnTo>
                  <a:lnTo>
                    <a:pt x="166" y="2479"/>
                  </a:lnTo>
                  <a:lnTo>
                    <a:pt x="177" y="2539"/>
                  </a:lnTo>
                  <a:lnTo>
                    <a:pt x="133" y="2636"/>
                  </a:lnTo>
                  <a:lnTo>
                    <a:pt x="95" y="2801"/>
                  </a:lnTo>
                  <a:lnTo>
                    <a:pt x="133" y="3000"/>
                  </a:lnTo>
                  <a:lnTo>
                    <a:pt x="225" y="3191"/>
                  </a:lnTo>
                  <a:lnTo>
                    <a:pt x="320" y="3274"/>
                  </a:lnTo>
                  <a:lnTo>
                    <a:pt x="427" y="3310"/>
                  </a:lnTo>
                  <a:lnTo>
                    <a:pt x="521" y="3405"/>
                  </a:lnTo>
                  <a:lnTo>
                    <a:pt x="581" y="3474"/>
                  </a:lnTo>
                  <a:lnTo>
                    <a:pt x="652" y="3521"/>
                  </a:lnTo>
                  <a:lnTo>
                    <a:pt x="722" y="3521"/>
                  </a:lnTo>
                  <a:lnTo>
                    <a:pt x="759" y="3497"/>
                  </a:lnTo>
                  <a:lnTo>
                    <a:pt x="781" y="3426"/>
                  </a:lnTo>
                  <a:lnTo>
                    <a:pt x="781" y="3380"/>
                  </a:lnTo>
                  <a:lnTo>
                    <a:pt x="749" y="3426"/>
                  </a:lnTo>
                  <a:lnTo>
                    <a:pt x="652" y="3463"/>
                  </a:lnTo>
                  <a:lnTo>
                    <a:pt x="592" y="3440"/>
                  </a:lnTo>
                  <a:lnTo>
                    <a:pt x="440" y="3262"/>
                  </a:lnTo>
                  <a:lnTo>
                    <a:pt x="332" y="3240"/>
                  </a:lnTo>
                  <a:lnTo>
                    <a:pt x="225" y="3121"/>
                  </a:lnTo>
                  <a:lnTo>
                    <a:pt x="155" y="2952"/>
                  </a:lnTo>
                  <a:lnTo>
                    <a:pt x="133" y="2801"/>
                  </a:lnTo>
                  <a:lnTo>
                    <a:pt x="166" y="2647"/>
                  </a:lnTo>
                  <a:lnTo>
                    <a:pt x="225" y="2539"/>
                  </a:lnTo>
                  <a:lnTo>
                    <a:pt x="309" y="2506"/>
                  </a:lnTo>
                  <a:lnTo>
                    <a:pt x="381" y="2506"/>
                  </a:lnTo>
                  <a:lnTo>
                    <a:pt x="463" y="2566"/>
                  </a:lnTo>
                  <a:lnTo>
                    <a:pt x="546" y="2576"/>
                  </a:lnTo>
                  <a:lnTo>
                    <a:pt x="616" y="2636"/>
                  </a:lnTo>
                  <a:lnTo>
                    <a:pt x="652" y="2682"/>
                  </a:lnTo>
                  <a:lnTo>
                    <a:pt x="710" y="2682"/>
                  </a:lnTo>
                  <a:lnTo>
                    <a:pt x="770" y="27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89" name="Freeform 152"/>
            <p:cNvSpPr>
              <a:spLocks/>
            </p:cNvSpPr>
            <p:nvPr/>
          </p:nvSpPr>
          <p:spPr bwMode="auto">
            <a:xfrm>
              <a:off x="3058" y="2646"/>
              <a:ext cx="45" cy="17"/>
            </a:xfrm>
            <a:custGeom>
              <a:avLst/>
              <a:gdLst>
                <a:gd name="T0" fmla="*/ 0 w 356"/>
                <a:gd name="T1" fmla="*/ 0 h 129"/>
                <a:gd name="T2" fmla="*/ 0 w 356"/>
                <a:gd name="T3" fmla="*/ 0 h 129"/>
                <a:gd name="T4" fmla="*/ 0 w 356"/>
                <a:gd name="T5" fmla="*/ 0 h 129"/>
                <a:gd name="T6" fmla="*/ 0 w 356"/>
                <a:gd name="T7" fmla="*/ 0 h 129"/>
                <a:gd name="T8" fmla="*/ 0 w 356"/>
                <a:gd name="T9" fmla="*/ 0 h 129"/>
                <a:gd name="T10" fmla="*/ 0 w 356"/>
                <a:gd name="T11" fmla="*/ 0 h 129"/>
                <a:gd name="T12" fmla="*/ 0 w 356"/>
                <a:gd name="T13" fmla="*/ 0 h 129"/>
                <a:gd name="T14" fmla="*/ 0 60000 65536"/>
                <a:gd name="T15" fmla="*/ 0 60000 65536"/>
                <a:gd name="T16" fmla="*/ 0 60000 65536"/>
                <a:gd name="T17" fmla="*/ 0 60000 65536"/>
                <a:gd name="T18" fmla="*/ 0 60000 65536"/>
                <a:gd name="T19" fmla="*/ 0 60000 65536"/>
                <a:gd name="T20" fmla="*/ 0 60000 65536"/>
                <a:gd name="T21" fmla="*/ 0 w 356"/>
                <a:gd name="T22" fmla="*/ 0 h 129"/>
                <a:gd name="T23" fmla="*/ 356 w 356"/>
                <a:gd name="T24" fmla="*/ 129 h 1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6" h="129">
                  <a:moveTo>
                    <a:pt x="70" y="59"/>
                  </a:moveTo>
                  <a:lnTo>
                    <a:pt x="0" y="129"/>
                  </a:lnTo>
                  <a:lnTo>
                    <a:pt x="275" y="129"/>
                  </a:lnTo>
                  <a:lnTo>
                    <a:pt x="356" y="46"/>
                  </a:lnTo>
                  <a:lnTo>
                    <a:pt x="307" y="0"/>
                  </a:lnTo>
                  <a:lnTo>
                    <a:pt x="202" y="46"/>
                  </a:lnTo>
                  <a:lnTo>
                    <a:pt x="70"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90" name="Freeform 153"/>
            <p:cNvSpPr>
              <a:spLocks/>
            </p:cNvSpPr>
            <p:nvPr/>
          </p:nvSpPr>
          <p:spPr bwMode="auto">
            <a:xfrm>
              <a:off x="3100" y="2663"/>
              <a:ext cx="31" cy="61"/>
            </a:xfrm>
            <a:custGeom>
              <a:avLst/>
              <a:gdLst>
                <a:gd name="T0" fmla="*/ 0 w 261"/>
                <a:gd name="T1" fmla="*/ 0 h 497"/>
                <a:gd name="T2" fmla="*/ 0 w 261"/>
                <a:gd name="T3" fmla="*/ 0 h 497"/>
                <a:gd name="T4" fmla="*/ 0 w 261"/>
                <a:gd name="T5" fmla="*/ 0 h 497"/>
                <a:gd name="T6" fmla="*/ 0 w 261"/>
                <a:gd name="T7" fmla="*/ 0 h 497"/>
                <a:gd name="T8" fmla="*/ 0 w 261"/>
                <a:gd name="T9" fmla="*/ 0 h 497"/>
                <a:gd name="T10" fmla="*/ 0 w 261"/>
                <a:gd name="T11" fmla="*/ 0 h 497"/>
                <a:gd name="T12" fmla="*/ 0 w 261"/>
                <a:gd name="T13" fmla="*/ 0 h 497"/>
                <a:gd name="T14" fmla="*/ 0 w 261"/>
                <a:gd name="T15" fmla="*/ 0 h 497"/>
                <a:gd name="T16" fmla="*/ 0 w 261"/>
                <a:gd name="T17" fmla="*/ 0 h 497"/>
                <a:gd name="T18" fmla="*/ 0 w 261"/>
                <a:gd name="T19" fmla="*/ 0 h 4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1"/>
                <a:gd name="T31" fmla="*/ 0 h 497"/>
                <a:gd name="T32" fmla="*/ 261 w 261"/>
                <a:gd name="T33" fmla="*/ 497 h 4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1" h="497">
                  <a:moveTo>
                    <a:pt x="0" y="0"/>
                  </a:moveTo>
                  <a:lnTo>
                    <a:pt x="166" y="60"/>
                  </a:lnTo>
                  <a:lnTo>
                    <a:pt x="248" y="154"/>
                  </a:lnTo>
                  <a:lnTo>
                    <a:pt x="261" y="286"/>
                  </a:lnTo>
                  <a:lnTo>
                    <a:pt x="237" y="378"/>
                  </a:lnTo>
                  <a:lnTo>
                    <a:pt x="131" y="497"/>
                  </a:lnTo>
                  <a:lnTo>
                    <a:pt x="215" y="368"/>
                  </a:lnTo>
                  <a:lnTo>
                    <a:pt x="215" y="237"/>
                  </a:lnTo>
                  <a:lnTo>
                    <a:pt x="74" y="7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91" name="Freeform 154"/>
            <p:cNvSpPr>
              <a:spLocks/>
            </p:cNvSpPr>
            <p:nvPr/>
          </p:nvSpPr>
          <p:spPr bwMode="auto">
            <a:xfrm>
              <a:off x="3014" y="2677"/>
              <a:ext cx="105" cy="50"/>
            </a:xfrm>
            <a:custGeom>
              <a:avLst/>
              <a:gdLst>
                <a:gd name="T0" fmla="*/ 0 w 831"/>
                <a:gd name="T1" fmla="*/ 0 h 391"/>
                <a:gd name="T2" fmla="*/ 0 w 831"/>
                <a:gd name="T3" fmla="*/ 0 h 391"/>
                <a:gd name="T4" fmla="*/ 0 w 831"/>
                <a:gd name="T5" fmla="*/ 0 h 391"/>
                <a:gd name="T6" fmla="*/ 0 w 831"/>
                <a:gd name="T7" fmla="*/ 0 h 391"/>
                <a:gd name="T8" fmla="*/ 0 w 831"/>
                <a:gd name="T9" fmla="*/ 0 h 391"/>
                <a:gd name="T10" fmla="*/ 0 w 831"/>
                <a:gd name="T11" fmla="*/ 0 h 391"/>
                <a:gd name="T12" fmla="*/ 0 w 831"/>
                <a:gd name="T13" fmla="*/ 0 h 391"/>
                <a:gd name="T14" fmla="*/ 0 w 831"/>
                <a:gd name="T15" fmla="*/ 0 h 391"/>
                <a:gd name="T16" fmla="*/ 0 w 831"/>
                <a:gd name="T17" fmla="*/ 0 h 391"/>
                <a:gd name="T18" fmla="*/ 0 w 831"/>
                <a:gd name="T19" fmla="*/ 0 h 391"/>
                <a:gd name="T20" fmla="*/ 0 w 831"/>
                <a:gd name="T21" fmla="*/ 0 h 391"/>
                <a:gd name="T22" fmla="*/ 0 w 831"/>
                <a:gd name="T23" fmla="*/ 0 h 391"/>
                <a:gd name="T24" fmla="*/ 0 w 831"/>
                <a:gd name="T25" fmla="*/ 0 h 391"/>
                <a:gd name="T26" fmla="*/ 0 w 831"/>
                <a:gd name="T27" fmla="*/ 0 h 391"/>
                <a:gd name="T28" fmla="*/ 0 w 831"/>
                <a:gd name="T29" fmla="*/ 0 h 391"/>
                <a:gd name="T30" fmla="*/ 0 w 831"/>
                <a:gd name="T31" fmla="*/ 0 h 391"/>
                <a:gd name="T32" fmla="*/ 0 w 831"/>
                <a:gd name="T33" fmla="*/ 0 h 391"/>
                <a:gd name="T34" fmla="*/ 0 w 831"/>
                <a:gd name="T35" fmla="*/ 0 h 391"/>
                <a:gd name="T36" fmla="*/ 0 w 831"/>
                <a:gd name="T37" fmla="*/ 0 h 391"/>
                <a:gd name="T38" fmla="*/ 0 w 831"/>
                <a:gd name="T39" fmla="*/ 0 h 391"/>
                <a:gd name="T40" fmla="*/ 0 w 831"/>
                <a:gd name="T41" fmla="*/ 0 h 39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31"/>
                <a:gd name="T64" fmla="*/ 0 h 391"/>
                <a:gd name="T65" fmla="*/ 831 w 831"/>
                <a:gd name="T66" fmla="*/ 391 h 39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31" h="391">
                  <a:moveTo>
                    <a:pt x="749" y="202"/>
                  </a:moveTo>
                  <a:lnTo>
                    <a:pt x="831" y="97"/>
                  </a:lnTo>
                  <a:lnTo>
                    <a:pt x="831" y="72"/>
                  </a:lnTo>
                  <a:lnTo>
                    <a:pt x="690" y="0"/>
                  </a:lnTo>
                  <a:lnTo>
                    <a:pt x="523" y="0"/>
                  </a:lnTo>
                  <a:lnTo>
                    <a:pt x="402" y="83"/>
                  </a:lnTo>
                  <a:lnTo>
                    <a:pt x="297" y="169"/>
                  </a:lnTo>
                  <a:lnTo>
                    <a:pt x="73" y="143"/>
                  </a:lnTo>
                  <a:lnTo>
                    <a:pt x="0" y="272"/>
                  </a:lnTo>
                  <a:lnTo>
                    <a:pt x="189" y="391"/>
                  </a:lnTo>
                  <a:lnTo>
                    <a:pt x="308" y="332"/>
                  </a:lnTo>
                  <a:lnTo>
                    <a:pt x="248" y="309"/>
                  </a:lnTo>
                  <a:lnTo>
                    <a:pt x="274" y="240"/>
                  </a:lnTo>
                  <a:lnTo>
                    <a:pt x="380" y="143"/>
                  </a:lnTo>
                  <a:lnTo>
                    <a:pt x="440" y="108"/>
                  </a:lnTo>
                  <a:lnTo>
                    <a:pt x="523" y="240"/>
                  </a:lnTo>
                  <a:lnTo>
                    <a:pt x="652" y="191"/>
                  </a:lnTo>
                  <a:lnTo>
                    <a:pt x="663" y="97"/>
                  </a:lnTo>
                  <a:lnTo>
                    <a:pt x="749" y="108"/>
                  </a:lnTo>
                  <a:lnTo>
                    <a:pt x="749" y="169"/>
                  </a:lnTo>
                  <a:lnTo>
                    <a:pt x="749" y="2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92" name="Freeform 155"/>
            <p:cNvSpPr>
              <a:spLocks/>
            </p:cNvSpPr>
            <p:nvPr/>
          </p:nvSpPr>
          <p:spPr bwMode="auto">
            <a:xfrm>
              <a:off x="2985" y="2604"/>
              <a:ext cx="24" cy="102"/>
            </a:xfrm>
            <a:custGeom>
              <a:avLst/>
              <a:gdLst>
                <a:gd name="T0" fmla="*/ 0 w 188"/>
                <a:gd name="T1" fmla="*/ 0 h 817"/>
                <a:gd name="T2" fmla="*/ 0 w 188"/>
                <a:gd name="T3" fmla="*/ 0 h 817"/>
                <a:gd name="T4" fmla="*/ 0 w 188"/>
                <a:gd name="T5" fmla="*/ 0 h 817"/>
                <a:gd name="T6" fmla="*/ 0 w 188"/>
                <a:gd name="T7" fmla="*/ 0 h 817"/>
                <a:gd name="T8" fmla="*/ 0 w 188"/>
                <a:gd name="T9" fmla="*/ 0 h 817"/>
                <a:gd name="T10" fmla="*/ 0 w 188"/>
                <a:gd name="T11" fmla="*/ 0 h 817"/>
                <a:gd name="T12" fmla="*/ 0 w 188"/>
                <a:gd name="T13" fmla="*/ 0 h 817"/>
                <a:gd name="T14" fmla="*/ 0 w 188"/>
                <a:gd name="T15" fmla="*/ 0 h 817"/>
                <a:gd name="T16" fmla="*/ 0 w 188"/>
                <a:gd name="T17" fmla="*/ 0 h 8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8"/>
                <a:gd name="T28" fmla="*/ 0 h 817"/>
                <a:gd name="T29" fmla="*/ 188 w 188"/>
                <a:gd name="T30" fmla="*/ 817 h 8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8" h="817">
                  <a:moveTo>
                    <a:pt x="0" y="188"/>
                  </a:moveTo>
                  <a:lnTo>
                    <a:pt x="94" y="414"/>
                  </a:lnTo>
                  <a:lnTo>
                    <a:pt x="10" y="745"/>
                  </a:lnTo>
                  <a:lnTo>
                    <a:pt x="164" y="817"/>
                  </a:lnTo>
                  <a:lnTo>
                    <a:pt x="188" y="402"/>
                  </a:lnTo>
                  <a:lnTo>
                    <a:pt x="24" y="163"/>
                  </a:lnTo>
                  <a:lnTo>
                    <a:pt x="24" y="0"/>
                  </a:lnTo>
                  <a:lnTo>
                    <a:pt x="0" y="34"/>
                  </a:lnTo>
                  <a:lnTo>
                    <a:pt x="0" y="1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93" name="Freeform 156"/>
            <p:cNvSpPr>
              <a:spLocks/>
            </p:cNvSpPr>
            <p:nvPr/>
          </p:nvSpPr>
          <p:spPr bwMode="auto">
            <a:xfrm>
              <a:off x="2969" y="2717"/>
              <a:ext cx="50" cy="90"/>
            </a:xfrm>
            <a:custGeom>
              <a:avLst/>
              <a:gdLst>
                <a:gd name="T0" fmla="*/ 0 w 404"/>
                <a:gd name="T1" fmla="*/ 0 h 711"/>
                <a:gd name="T2" fmla="*/ 0 w 404"/>
                <a:gd name="T3" fmla="*/ 0 h 711"/>
                <a:gd name="T4" fmla="*/ 0 w 404"/>
                <a:gd name="T5" fmla="*/ 0 h 711"/>
                <a:gd name="T6" fmla="*/ 0 w 404"/>
                <a:gd name="T7" fmla="*/ 0 h 711"/>
                <a:gd name="T8" fmla="*/ 0 w 404"/>
                <a:gd name="T9" fmla="*/ 0 h 711"/>
                <a:gd name="T10" fmla="*/ 0 w 404"/>
                <a:gd name="T11" fmla="*/ 0 h 711"/>
                <a:gd name="T12" fmla="*/ 0 w 404"/>
                <a:gd name="T13" fmla="*/ 0 h 711"/>
                <a:gd name="T14" fmla="*/ 0 w 404"/>
                <a:gd name="T15" fmla="*/ 0 h 711"/>
                <a:gd name="T16" fmla="*/ 0 w 404"/>
                <a:gd name="T17" fmla="*/ 0 h 7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4"/>
                <a:gd name="T28" fmla="*/ 0 h 711"/>
                <a:gd name="T29" fmla="*/ 404 w 404"/>
                <a:gd name="T30" fmla="*/ 711 h 7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4" h="711">
                  <a:moveTo>
                    <a:pt x="83" y="0"/>
                  </a:moveTo>
                  <a:lnTo>
                    <a:pt x="0" y="272"/>
                  </a:lnTo>
                  <a:lnTo>
                    <a:pt x="0" y="428"/>
                  </a:lnTo>
                  <a:lnTo>
                    <a:pt x="143" y="580"/>
                  </a:lnTo>
                  <a:lnTo>
                    <a:pt x="237" y="569"/>
                  </a:lnTo>
                  <a:lnTo>
                    <a:pt x="404" y="711"/>
                  </a:lnTo>
                  <a:lnTo>
                    <a:pt x="321" y="509"/>
                  </a:lnTo>
                  <a:lnTo>
                    <a:pt x="83" y="285"/>
                  </a:lnTo>
                  <a:lnTo>
                    <a:pt x="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94" name="Freeform 157"/>
            <p:cNvSpPr>
              <a:spLocks/>
            </p:cNvSpPr>
            <p:nvPr/>
          </p:nvSpPr>
          <p:spPr bwMode="auto">
            <a:xfrm>
              <a:off x="3184" y="2651"/>
              <a:ext cx="29" cy="66"/>
            </a:xfrm>
            <a:custGeom>
              <a:avLst/>
              <a:gdLst>
                <a:gd name="T0" fmla="*/ 0 w 239"/>
                <a:gd name="T1" fmla="*/ 0 h 543"/>
                <a:gd name="T2" fmla="*/ 0 w 239"/>
                <a:gd name="T3" fmla="*/ 0 h 543"/>
                <a:gd name="T4" fmla="*/ 0 w 239"/>
                <a:gd name="T5" fmla="*/ 0 h 543"/>
                <a:gd name="T6" fmla="*/ 0 w 239"/>
                <a:gd name="T7" fmla="*/ 0 h 543"/>
                <a:gd name="T8" fmla="*/ 0 w 239"/>
                <a:gd name="T9" fmla="*/ 0 h 543"/>
                <a:gd name="T10" fmla="*/ 0 w 239"/>
                <a:gd name="T11" fmla="*/ 0 h 543"/>
                <a:gd name="T12" fmla="*/ 0 w 239"/>
                <a:gd name="T13" fmla="*/ 0 h 543"/>
                <a:gd name="T14" fmla="*/ 0 w 239"/>
                <a:gd name="T15" fmla="*/ 0 h 543"/>
                <a:gd name="T16" fmla="*/ 0 w 239"/>
                <a:gd name="T17" fmla="*/ 0 h 543"/>
                <a:gd name="T18" fmla="*/ 0 w 239"/>
                <a:gd name="T19" fmla="*/ 0 h 543"/>
                <a:gd name="T20" fmla="*/ 0 w 239"/>
                <a:gd name="T21" fmla="*/ 0 h 5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9"/>
                <a:gd name="T34" fmla="*/ 0 h 543"/>
                <a:gd name="T35" fmla="*/ 239 w 239"/>
                <a:gd name="T36" fmla="*/ 543 h 5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9" h="543">
                  <a:moveTo>
                    <a:pt x="121" y="0"/>
                  </a:moveTo>
                  <a:lnTo>
                    <a:pt x="27" y="165"/>
                  </a:lnTo>
                  <a:lnTo>
                    <a:pt x="0" y="248"/>
                  </a:lnTo>
                  <a:lnTo>
                    <a:pt x="0" y="308"/>
                  </a:lnTo>
                  <a:lnTo>
                    <a:pt x="156" y="543"/>
                  </a:lnTo>
                  <a:lnTo>
                    <a:pt x="156" y="248"/>
                  </a:lnTo>
                  <a:lnTo>
                    <a:pt x="239" y="130"/>
                  </a:lnTo>
                  <a:lnTo>
                    <a:pt x="96" y="225"/>
                  </a:lnTo>
                  <a:lnTo>
                    <a:pt x="27" y="225"/>
                  </a:lnTo>
                  <a:lnTo>
                    <a:pt x="27" y="200"/>
                  </a:lnTo>
                  <a:lnTo>
                    <a:pt x="1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95" name="Freeform 158"/>
            <p:cNvSpPr>
              <a:spLocks/>
            </p:cNvSpPr>
            <p:nvPr/>
          </p:nvSpPr>
          <p:spPr bwMode="auto">
            <a:xfrm>
              <a:off x="3220" y="2658"/>
              <a:ext cx="42" cy="35"/>
            </a:xfrm>
            <a:custGeom>
              <a:avLst/>
              <a:gdLst>
                <a:gd name="T0" fmla="*/ 0 w 332"/>
                <a:gd name="T1" fmla="*/ 0 h 284"/>
                <a:gd name="T2" fmla="*/ 0 w 332"/>
                <a:gd name="T3" fmla="*/ 0 h 284"/>
                <a:gd name="T4" fmla="*/ 0 w 332"/>
                <a:gd name="T5" fmla="*/ 0 h 284"/>
                <a:gd name="T6" fmla="*/ 0 w 332"/>
                <a:gd name="T7" fmla="*/ 0 h 284"/>
                <a:gd name="T8" fmla="*/ 0 w 332"/>
                <a:gd name="T9" fmla="*/ 0 h 284"/>
                <a:gd name="T10" fmla="*/ 0 w 332"/>
                <a:gd name="T11" fmla="*/ 0 h 284"/>
                <a:gd name="T12" fmla="*/ 0 w 332"/>
                <a:gd name="T13" fmla="*/ 0 h 284"/>
                <a:gd name="T14" fmla="*/ 0 w 332"/>
                <a:gd name="T15" fmla="*/ 0 h 284"/>
                <a:gd name="T16" fmla="*/ 0 w 332"/>
                <a:gd name="T17" fmla="*/ 0 h 284"/>
                <a:gd name="T18" fmla="*/ 0 w 332"/>
                <a:gd name="T19" fmla="*/ 0 h 284"/>
                <a:gd name="T20" fmla="*/ 0 w 332"/>
                <a:gd name="T21" fmla="*/ 0 h 284"/>
                <a:gd name="T22" fmla="*/ 0 w 332"/>
                <a:gd name="T23" fmla="*/ 0 h 284"/>
                <a:gd name="T24" fmla="*/ 0 w 332"/>
                <a:gd name="T25" fmla="*/ 0 h 284"/>
                <a:gd name="T26" fmla="*/ 0 w 332"/>
                <a:gd name="T27" fmla="*/ 0 h 284"/>
                <a:gd name="T28" fmla="*/ 0 w 332"/>
                <a:gd name="T29" fmla="*/ 0 h 284"/>
                <a:gd name="T30" fmla="*/ 0 w 332"/>
                <a:gd name="T31" fmla="*/ 0 h 2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32"/>
                <a:gd name="T49" fmla="*/ 0 h 284"/>
                <a:gd name="T50" fmla="*/ 332 w 332"/>
                <a:gd name="T51" fmla="*/ 284 h 28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32" h="284">
                  <a:moveTo>
                    <a:pt x="0" y="35"/>
                  </a:moveTo>
                  <a:lnTo>
                    <a:pt x="71" y="0"/>
                  </a:lnTo>
                  <a:lnTo>
                    <a:pt x="246" y="0"/>
                  </a:lnTo>
                  <a:lnTo>
                    <a:pt x="332" y="71"/>
                  </a:lnTo>
                  <a:lnTo>
                    <a:pt x="332" y="212"/>
                  </a:lnTo>
                  <a:lnTo>
                    <a:pt x="246" y="212"/>
                  </a:lnTo>
                  <a:lnTo>
                    <a:pt x="94" y="284"/>
                  </a:lnTo>
                  <a:lnTo>
                    <a:pt x="235" y="189"/>
                  </a:lnTo>
                  <a:lnTo>
                    <a:pt x="214" y="71"/>
                  </a:lnTo>
                  <a:lnTo>
                    <a:pt x="165" y="35"/>
                  </a:lnTo>
                  <a:lnTo>
                    <a:pt x="165" y="166"/>
                  </a:lnTo>
                  <a:lnTo>
                    <a:pt x="57" y="166"/>
                  </a:lnTo>
                  <a:lnTo>
                    <a:pt x="94" y="117"/>
                  </a:lnTo>
                  <a:lnTo>
                    <a:pt x="46" y="81"/>
                  </a:lnTo>
                  <a:lnTo>
                    <a:pt x="46" y="23"/>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96" name="Freeform 159"/>
            <p:cNvSpPr>
              <a:spLocks/>
            </p:cNvSpPr>
            <p:nvPr/>
          </p:nvSpPr>
          <p:spPr bwMode="auto">
            <a:xfrm>
              <a:off x="2885" y="2748"/>
              <a:ext cx="47" cy="66"/>
            </a:xfrm>
            <a:custGeom>
              <a:avLst/>
              <a:gdLst>
                <a:gd name="T0" fmla="*/ 0 w 380"/>
                <a:gd name="T1" fmla="*/ 0 h 523"/>
                <a:gd name="T2" fmla="*/ 0 w 380"/>
                <a:gd name="T3" fmla="*/ 0 h 523"/>
                <a:gd name="T4" fmla="*/ 0 w 380"/>
                <a:gd name="T5" fmla="*/ 0 h 523"/>
                <a:gd name="T6" fmla="*/ 0 w 380"/>
                <a:gd name="T7" fmla="*/ 0 h 523"/>
                <a:gd name="T8" fmla="*/ 0 w 380"/>
                <a:gd name="T9" fmla="*/ 0 h 523"/>
                <a:gd name="T10" fmla="*/ 0 w 380"/>
                <a:gd name="T11" fmla="*/ 0 h 523"/>
                <a:gd name="T12" fmla="*/ 0 w 380"/>
                <a:gd name="T13" fmla="*/ 0 h 523"/>
                <a:gd name="T14" fmla="*/ 0 w 380"/>
                <a:gd name="T15" fmla="*/ 0 h 523"/>
                <a:gd name="T16" fmla="*/ 0 w 380"/>
                <a:gd name="T17" fmla="*/ 0 h 523"/>
                <a:gd name="T18" fmla="*/ 0 w 380"/>
                <a:gd name="T19" fmla="*/ 0 h 523"/>
                <a:gd name="T20" fmla="*/ 0 w 380"/>
                <a:gd name="T21" fmla="*/ 0 h 523"/>
                <a:gd name="T22" fmla="*/ 0 w 380"/>
                <a:gd name="T23" fmla="*/ 0 h 523"/>
                <a:gd name="T24" fmla="*/ 0 w 380"/>
                <a:gd name="T25" fmla="*/ 0 h 523"/>
                <a:gd name="T26" fmla="*/ 0 w 380"/>
                <a:gd name="T27" fmla="*/ 0 h 523"/>
                <a:gd name="T28" fmla="*/ 0 w 380"/>
                <a:gd name="T29" fmla="*/ 0 h 523"/>
                <a:gd name="T30" fmla="*/ 0 w 380"/>
                <a:gd name="T31" fmla="*/ 0 h 523"/>
                <a:gd name="T32" fmla="*/ 0 w 380"/>
                <a:gd name="T33" fmla="*/ 0 h 523"/>
                <a:gd name="T34" fmla="*/ 0 w 380"/>
                <a:gd name="T35" fmla="*/ 0 h 523"/>
                <a:gd name="T36" fmla="*/ 0 w 380"/>
                <a:gd name="T37" fmla="*/ 0 h 523"/>
                <a:gd name="T38" fmla="*/ 0 w 380"/>
                <a:gd name="T39" fmla="*/ 0 h 523"/>
                <a:gd name="T40" fmla="*/ 0 w 380"/>
                <a:gd name="T41" fmla="*/ 0 h 5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80"/>
                <a:gd name="T64" fmla="*/ 0 h 523"/>
                <a:gd name="T65" fmla="*/ 380 w 380"/>
                <a:gd name="T66" fmla="*/ 523 h 52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80" h="523">
                  <a:moveTo>
                    <a:pt x="0" y="120"/>
                  </a:moveTo>
                  <a:lnTo>
                    <a:pt x="59" y="24"/>
                  </a:lnTo>
                  <a:lnTo>
                    <a:pt x="191" y="0"/>
                  </a:lnTo>
                  <a:lnTo>
                    <a:pt x="227" y="94"/>
                  </a:lnTo>
                  <a:lnTo>
                    <a:pt x="285" y="224"/>
                  </a:lnTo>
                  <a:lnTo>
                    <a:pt x="370" y="283"/>
                  </a:lnTo>
                  <a:lnTo>
                    <a:pt x="380" y="426"/>
                  </a:lnTo>
                  <a:lnTo>
                    <a:pt x="275" y="523"/>
                  </a:lnTo>
                  <a:lnTo>
                    <a:pt x="275" y="295"/>
                  </a:lnTo>
                  <a:lnTo>
                    <a:pt x="227" y="248"/>
                  </a:lnTo>
                  <a:lnTo>
                    <a:pt x="156" y="343"/>
                  </a:lnTo>
                  <a:lnTo>
                    <a:pt x="191" y="437"/>
                  </a:lnTo>
                  <a:lnTo>
                    <a:pt x="169" y="450"/>
                  </a:lnTo>
                  <a:lnTo>
                    <a:pt x="121" y="364"/>
                  </a:lnTo>
                  <a:lnTo>
                    <a:pt x="121" y="295"/>
                  </a:lnTo>
                  <a:lnTo>
                    <a:pt x="59" y="295"/>
                  </a:lnTo>
                  <a:lnTo>
                    <a:pt x="132" y="224"/>
                  </a:lnTo>
                  <a:lnTo>
                    <a:pt x="132" y="120"/>
                  </a:lnTo>
                  <a:lnTo>
                    <a:pt x="181" y="72"/>
                  </a:lnTo>
                  <a:lnTo>
                    <a:pt x="48" y="72"/>
                  </a:lnTo>
                  <a:lnTo>
                    <a:pt x="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97" name="Freeform 160"/>
            <p:cNvSpPr>
              <a:spLocks/>
            </p:cNvSpPr>
            <p:nvPr/>
          </p:nvSpPr>
          <p:spPr bwMode="auto">
            <a:xfrm>
              <a:off x="3129" y="2731"/>
              <a:ext cx="42" cy="66"/>
            </a:xfrm>
            <a:custGeom>
              <a:avLst/>
              <a:gdLst>
                <a:gd name="T0" fmla="*/ 0 w 334"/>
                <a:gd name="T1" fmla="*/ 0 h 532"/>
                <a:gd name="T2" fmla="*/ 0 w 334"/>
                <a:gd name="T3" fmla="*/ 0 h 532"/>
                <a:gd name="T4" fmla="*/ 0 w 334"/>
                <a:gd name="T5" fmla="*/ 0 h 532"/>
                <a:gd name="T6" fmla="*/ 0 w 334"/>
                <a:gd name="T7" fmla="*/ 0 h 532"/>
                <a:gd name="T8" fmla="*/ 0 w 334"/>
                <a:gd name="T9" fmla="*/ 0 h 532"/>
                <a:gd name="T10" fmla="*/ 0 w 334"/>
                <a:gd name="T11" fmla="*/ 0 h 532"/>
                <a:gd name="T12" fmla="*/ 0 w 334"/>
                <a:gd name="T13" fmla="*/ 0 h 532"/>
                <a:gd name="T14" fmla="*/ 0 w 334"/>
                <a:gd name="T15" fmla="*/ 0 h 532"/>
                <a:gd name="T16" fmla="*/ 0 w 334"/>
                <a:gd name="T17" fmla="*/ 0 h 532"/>
                <a:gd name="T18" fmla="*/ 0 w 334"/>
                <a:gd name="T19" fmla="*/ 0 h 532"/>
                <a:gd name="T20" fmla="*/ 0 w 334"/>
                <a:gd name="T21" fmla="*/ 0 h 532"/>
                <a:gd name="T22" fmla="*/ 0 w 334"/>
                <a:gd name="T23" fmla="*/ 0 h 532"/>
                <a:gd name="T24" fmla="*/ 0 w 334"/>
                <a:gd name="T25" fmla="*/ 0 h 532"/>
                <a:gd name="T26" fmla="*/ 0 w 334"/>
                <a:gd name="T27" fmla="*/ 0 h 5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4"/>
                <a:gd name="T43" fmla="*/ 0 h 532"/>
                <a:gd name="T44" fmla="*/ 334 w 334"/>
                <a:gd name="T45" fmla="*/ 532 h 5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4" h="532">
                  <a:moveTo>
                    <a:pt x="275" y="0"/>
                  </a:moveTo>
                  <a:lnTo>
                    <a:pt x="334" y="70"/>
                  </a:lnTo>
                  <a:lnTo>
                    <a:pt x="249" y="261"/>
                  </a:lnTo>
                  <a:lnTo>
                    <a:pt x="132" y="261"/>
                  </a:lnTo>
                  <a:lnTo>
                    <a:pt x="48" y="413"/>
                  </a:lnTo>
                  <a:lnTo>
                    <a:pt x="48" y="473"/>
                  </a:lnTo>
                  <a:lnTo>
                    <a:pt x="155" y="532"/>
                  </a:lnTo>
                  <a:lnTo>
                    <a:pt x="72" y="532"/>
                  </a:lnTo>
                  <a:lnTo>
                    <a:pt x="0" y="473"/>
                  </a:lnTo>
                  <a:lnTo>
                    <a:pt x="0" y="365"/>
                  </a:lnTo>
                  <a:lnTo>
                    <a:pt x="155" y="176"/>
                  </a:lnTo>
                  <a:lnTo>
                    <a:pt x="215" y="176"/>
                  </a:lnTo>
                  <a:lnTo>
                    <a:pt x="249" y="22"/>
                  </a:lnTo>
                  <a:lnTo>
                    <a:pt x="27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98" name="Freeform 161"/>
            <p:cNvSpPr>
              <a:spLocks/>
            </p:cNvSpPr>
            <p:nvPr/>
          </p:nvSpPr>
          <p:spPr bwMode="auto">
            <a:xfrm>
              <a:off x="3095" y="2772"/>
              <a:ext cx="176" cy="83"/>
            </a:xfrm>
            <a:custGeom>
              <a:avLst/>
              <a:gdLst>
                <a:gd name="T0" fmla="*/ 0 w 1401"/>
                <a:gd name="T1" fmla="*/ 0 h 659"/>
                <a:gd name="T2" fmla="*/ 0 w 1401"/>
                <a:gd name="T3" fmla="*/ 0 h 659"/>
                <a:gd name="T4" fmla="*/ 0 w 1401"/>
                <a:gd name="T5" fmla="*/ 0 h 659"/>
                <a:gd name="T6" fmla="*/ 0 w 1401"/>
                <a:gd name="T7" fmla="*/ 0 h 659"/>
                <a:gd name="T8" fmla="*/ 0 w 1401"/>
                <a:gd name="T9" fmla="*/ 0 h 659"/>
                <a:gd name="T10" fmla="*/ 0 w 1401"/>
                <a:gd name="T11" fmla="*/ 0 h 659"/>
                <a:gd name="T12" fmla="*/ 0 w 1401"/>
                <a:gd name="T13" fmla="*/ 0 h 659"/>
                <a:gd name="T14" fmla="*/ 0 w 1401"/>
                <a:gd name="T15" fmla="*/ 0 h 659"/>
                <a:gd name="T16" fmla="*/ 0 w 1401"/>
                <a:gd name="T17" fmla="*/ 0 h 659"/>
                <a:gd name="T18" fmla="*/ 0 w 1401"/>
                <a:gd name="T19" fmla="*/ 0 h 659"/>
                <a:gd name="T20" fmla="*/ 0 w 1401"/>
                <a:gd name="T21" fmla="*/ 0 h 659"/>
                <a:gd name="T22" fmla="*/ 0 w 1401"/>
                <a:gd name="T23" fmla="*/ 0 h 659"/>
                <a:gd name="T24" fmla="*/ 0 w 1401"/>
                <a:gd name="T25" fmla="*/ 0 h 659"/>
                <a:gd name="T26" fmla="*/ 0 w 1401"/>
                <a:gd name="T27" fmla="*/ 0 h 659"/>
                <a:gd name="T28" fmla="*/ 0 w 1401"/>
                <a:gd name="T29" fmla="*/ 0 h 659"/>
                <a:gd name="T30" fmla="*/ 0 w 1401"/>
                <a:gd name="T31" fmla="*/ 0 h 659"/>
                <a:gd name="T32" fmla="*/ 0 w 1401"/>
                <a:gd name="T33" fmla="*/ 0 h 659"/>
                <a:gd name="T34" fmla="*/ 0 w 1401"/>
                <a:gd name="T35" fmla="*/ 0 h 659"/>
                <a:gd name="T36" fmla="*/ 0 w 1401"/>
                <a:gd name="T37" fmla="*/ 0 h 659"/>
                <a:gd name="T38" fmla="*/ 0 w 1401"/>
                <a:gd name="T39" fmla="*/ 0 h 659"/>
                <a:gd name="T40" fmla="*/ 0 w 1401"/>
                <a:gd name="T41" fmla="*/ 0 h 659"/>
                <a:gd name="T42" fmla="*/ 0 w 1401"/>
                <a:gd name="T43" fmla="*/ 0 h 659"/>
                <a:gd name="T44" fmla="*/ 0 w 1401"/>
                <a:gd name="T45" fmla="*/ 0 h 659"/>
                <a:gd name="T46" fmla="*/ 0 w 1401"/>
                <a:gd name="T47" fmla="*/ 0 h 659"/>
                <a:gd name="T48" fmla="*/ 0 w 1401"/>
                <a:gd name="T49" fmla="*/ 0 h 659"/>
                <a:gd name="T50" fmla="*/ 0 w 1401"/>
                <a:gd name="T51" fmla="*/ 0 h 659"/>
                <a:gd name="T52" fmla="*/ 0 w 1401"/>
                <a:gd name="T53" fmla="*/ 0 h 659"/>
                <a:gd name="T54" fmla="*/ 0 w 1401"/>
                <a:gd name="T55" fmla="*/ 0 h 65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401"/>
                <a:gd name="T85" fmla="*/ 0 h 659"/>
                <a:gd name="T86" fmla="*/ 1401 w 1401"/>
                <a:gd name="T87" fmla="*/ 659 h 65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401" h="659">
                  <a:moveTo>
                    <a:pt x="451" y="114"/>
                  </a:moveTo>
                  <a:lnTo>
                    <a:pt x="556" y="44"/>
                  </a:lnTo>
                  <a:lnTo>
                    <a:pt x="627" y="44"/>
                  </a:lnTo>
                  <a:lnTo>
                    <a:pt x="793" y="141"/>
                  </a:lnTo>
                  <a:lnTo>
                    <a:pt x="878" y="141"/>
                  </a:lnTo>
                  <a:lnTo>
                    <a:pt x="972" y="0"/>
                  </a:lnTo>
                  <a:lnTo>
                    <a:pt x="1053" y="11"/>
                  </a:lnTo>
                  <a:lnTo>
                    <a:pt x="1067" y="70"/>
                  </a:lnTo>
                  <a:lnTo>
                    <a:pt x="950" y="114"/>
                  </a:lnTo>
                  <a:lnTo>
                    <a:pt x="996" y="200"/>
                  </a:lnTo>
                  <a:lnTo>
                    <a:pt x="1242" y="305"/>
                  </a:lnTo>
                  <a:lnTo>
                    <a:pt x="1401" y="413"/>
                  </a:lnTo>
                  <a:lnTo>
                    <a:pt x="1376" y="507"/>
                  </a:lnTo>
                  <a:lnTo>
                    <a:pt x="1210" y="436"/>
                  </a:lnTo>
                  <a:lnTo>
                    <a:pt x="890" y="436"/>
                  </a:lnTo>
                  <a:lnTo>
                    <a:pt x="783" y="388"/>
                  </a:lnTo>
                  <a:lnTo>
                    <a:pt x="664" y="459"/>
                  </a:lnTo>
                  <a:lnTo>
                    <a:pt x="523" y="494"/>
                  </a:lnTo>
                  <a:lnTo>
                    <a:pt x="427" y="482"/>
                  </a:lnTo>
                  <a:lnTo>
                    <a:pt x="284" y="577"/>
                  </a:lnTo>
                  <a:lnTo>
                    <a:pt x="23" y="659"/>
                  </a:lnTo>
                  <a:lnTo>
                    <a:pt x="0" y="625"/>
                  </a:lnTo>
                  <a:lnTo>
                    <a:pt x="179" y="436"/>
                  </a:lnTo>
                  <a:lnTo>
                    <a:pt x="405" y="364"/>
                  </a:lnTo>
                  <a:lnTo>
                    <a:pt x="583" y="235"/>
                  </a:lnTo>
                  <a:lnTo>
                    <a:pt x="616" y="129"/>
                  </a:lnTo>
                  <a:lnTo>
                    <a:pt x="556" y="114"/>
                  </a:lnTo>
                  <a:lnTo>
                    <a:pt x="451"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99" name="Freeform 162"/>
            <p:cNvSpPr>
              <a:spLocks/>
            </p:cNvSpPr>
            <p:nvPr/>
          </p:nvSpPr>
          <p:spPr bwMode="auto">
            <a:xfrm>
              <a:off x="3236" y="2710"/>
              <a:ext cx="47" cy="191"/>
            </a:xfrm>
            <a:custGeom>
              <a:avLst/>
              <a:gdLst>
                <a:gd name="T0" fmla="*/ 0 w 393"/>
                <a:gd name="T1" fmla="*/ 0 h 1538"/>
                <a:gd name="T2" fmla="*/ 0 w 393"/>
                <a:gd name="T3" fmla="*/ 0 h 1538"/>
                <a:gd name="T4" fmla="*/ 0 w 393"/>
                <a:gd name="T5" fmla="*/ 0 h 1538"/>
                <a:gd name="T6" fmla="*/ 0 w 393"/>
                <a:gd name="T7" fmla="*/ 0 h 1538"/>
                <a:gd name="T8" fmla="*/ 0 w 393"/>
                <a:gd name="T9" fmla="*/ 0 h 1538"/>
                <a:gd name="T10" fmla="*/ 0 w 393"/>
                <a:gd name="T11" fmla="*/ 0 h 1538"/>
                <a:gd name="T12" fmla="*/ 0 w 393"/>
                <a:gd name="T13" fmla="*/ 0 h 1538"/>
                <a:gd name="T14" fmla="*/ 0 w 393"/>
                <a:gd name="T15" fmla="*/ 0 h 1538"/>
                <a:gd name="T16" fmla="*/ 0 w 393"/>
                <a:gd name="T17" fmla="*/ 0 h 1538"/>
                <a:gd name="T18" fmla="*/ 0 w 393"/>
                <a:gd name="T19" fmla="*/ 0 h 1538"/>
                <a:gd name="T20" fmla="*/ 0 w 393"/>
                <a:gd name="T21" fmla="*/ 0 h 1538"/>
                <a:gd name="T22" fmla="*/ 0 w 393"/>
                <a:gd name="T23" fmla="*/ 0 h 1538"/>
                <a:gd name="T24" fmla="*/ 0 w 393"/>
                <a:gd name="T25" fmla="*/ 0 h 1538"/>
                <a:gd name="T26" fmla="*/ 0 w 393"/>
                <a:gd name="T27" fmla="*/ 0 h 1538"/>
                <a:gd name="T28" fmla="*/ 0 w 393"/>
                <a:gd name="T29" fmla="*/ 0 h 1538"/>
                <a:gd name="T30" fmla="*/ 0 w 393"/>
                <a:gd name="T31" fmla="*/ 0 h 1538"/>
                <a:gd name="T32" fmla="*/ 0 w 393"/>
                <a:gd name="T33" fmla="*/ 0 h 15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3"/>
                <a:gd name="T52" fmla="*/ 0 h 1538"/>
                <a:gd name="T53" fmla="*/ 393 w 393"/>
                <a:gd name="T54" fmla="*/ 1538 h 15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3" h="1538">
                  <a:moveTo>
                    <a:pt x="358" y="0"/>
                  </a:moveTo>
                  <a:lnTo>
                    <a:pt x="380" y="237"/>
                  </a:lnTo>
                  <a:lnTo>
                    <a:pt x="393" y="556"/>
                  </a:lnTo>
                  <a:lnTo>
                    <a:pt x="369" y="947"/>
                  </a:lnTo>
                  <a:lnTo>
                    <a:pt x="344" y="1147"/>
                  </a:lnTo>
                  <a:lnTo>
                    <a:pt x="215" y="1538"/>
                  </a:lnTo>
                  <a:lnTo>
                    <a:pt x="129" y="1430"/>
                  </a:lnTo>
                  <a:lnTo>
                    <a:pt x="129" y="1158"/>
                  </a:lnTo>
                  <a:lnTo>
                    <a:pt x="70" y="1124"/>
                  </a:lnTo>
                  <a:lnTo>
                    <a:pt x="0" y="1182"/>
                  </a:lnTo>
                  <a:lnTo>
                    <a:pt x="85" y="1087"/>
                  </a:lnTo>
                  <a:lnTo>
                    <a:pt x="166" y="1124"/>
                  </a:lnTo>
                  <a:lnTo>
                    <a:pt x="178" y="1373"/>
                  </a:lnTo>
                  <a:lnTo>
                    <a:pt x="298" y="1158"/>
                  </a:lnTo>
                  <a:lnTo>
                    <a:pt x="344" y="887"/>
                  </a:lnTo>
                  <a:lnTo>
                    <a:pt x="369" y="532"/>
                  </a:lnTo>
                  <a:lnTo>
                    <a:pt x="35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00" name="Freeform 163"/>
            <p:cNvSpPr>
              <a:spLocks/>
            </p:cNvSpPr>
            <p:nvPr/>
          </p:nvSpPr>
          <p:spPr bwMode="auto">
            <a:xfrm>
              <a:off x="2948" y="2835"/>
              <a:ext cx="170" cy="187"/>
            </a:xfrm>
            <a:custGeom>
              <a:avLst/>
              <a:gdLst>
                <a:gd name="T0" fmla="*/ 0 w 1352"/>
                <a:gd name="T1" fmla="*/ 0 h 1489"/>
                <a:gd name="T2" fmla="*/ 0 w 1352"/>
                <a:gd name="T3" fmla="*/ 0 h 1489"/>
                <a:gd name="T4" fmla="*/ 0 w 1352"/>
                <a:gd name="T5" fmla="*/ 0 h 1489"/>
                <a:gd name="T6" fmla="*/ 0 w 1352"/>
                <a:gd name="T7" fmla="*/ 0 h 1489"/>
                <a:gd name="T8" fmla="*/ 0 w 1352"/>
                <a:gd name="T9" fmla="*/ 0 h 1489"/>
                <a:gd name="T10" fmla="*/ 0 w 1352"/>
                <a:gd name="T11" fmla="*/ 0 h 1489"/>
                <a:gd name="T12" fmla="*/ 0 w 1352"/>
                <a:gd name="T13" fmla="*/ 0 h 1489"/>
                <a:gd name="T14" fmla="*/ 0 w 1352"/>
                <a:gd name="T15" fmla="*/ 0 h 1489"/>
                <a:gd name="T16" fmla="*/ 0 w 1352"/>
                <a:gd name="T17" fmla="*/ 0 h 1489"/>
                <a:gd name="T18" fmla="*/ 0 w 1352"/>
                <a:gd name="T19" fmla="*/ 0 h 1489"/>
                <a:gd name="T20" fmla="*/ 0 w 1352"/>
                <a:gd name="T21" fmla="*/ 0 h 1489"/>
                <a:gd name="T22" fmla="*/ 0 w 1352"/>
                <a:gd name="T23" fmla="*/ 0 h 1489"/>
                <a:gd name="T24" fmla="*/ 0 w 1352"/>
                <a:gd name="T25" fmla="*/ 0 h 1489"/>
                <a:gd name="T26" fmla="*/ 0 w 1352"/>
                <a:gd name="T27" fmla="*/ 0 h 1489"/>
                <a:gd name="T28" fmla="*/ 0 w 1352"/>
                <a:gd name="T29" fmla="*/ 0 h 1489"/>
                <a:gd name="T30" fmla="*/ 0 w 1352"/>
                <a:gd name="T31" fmla="*/ 0 h 1489"/>
                <a:gd name="T32" fmla="*/ 0 w 1352"/>
                <a:gd name="T33" fmla="*/ 0 h 1489"/>
                <a:gd name="T34" fmla="*/ 0 w 1352"/>
                <a:gd name="T35" fmla="*/ 0 h 1489"/>
                <a:gd name="T36" fmla="*/ 0 w 1352"/>
                <a:gd name="T37" fmla="*/ 0 h 1489"/>
                <a:gd name="T38" fmla="*/ 0 w 1352"/>
                <a:gd name="T39" fmla="*/ 0 h 1489"/>
                <a:gd name="T40" fmla="*/ 0 w 1352"/>
                <a:gd name="T41" fmla="*/ 0 h 1489"/>
                <a:gd name="T42" fmla="*/ 0 w 1352"/>
                <a:gd name="T43" fmla="*/ 0 h 1489"/>
                <a:gd name="T44" fmla="*/ 0 w 1352"/>
                <a:gd name="T45" fmla="*/ 0 h 1489"/>
                <a:gd name="T46" fmla="*/ 0 w 1352"/>
                <a:gd name="T47" fmla="*/ 0 h 1489"/>
                <a:gd name="T48" fmla="*/ 0 w 1352"/>
                <a:gd name="T49" fmla="*/ 0 h 1489"/>
                <a:gd name="T50" fmla="*/ 0 w 1352"/>
                <a:gd name="T51" fmla="*/ 0 h 1489"/>
                <a:gd name="T52" fmla="*/ 0 w 1352"/>
                <a:gd name="T53" fmla="*/ 0 h 1489"/>
                <a:gd name="T54" fmla="*/ 0 w 1352"/>
                <a:gd name="T55" fmla="*/ 0 h 1489"/>
                <a:gd name="T56" fmla="*/ 0 w 1352"/>
                <a:gd name="T57" fmla="*/ 0 h 1489"/>
                <a:gd name="T58" fmla="*/ 0 w 1352"/>
                <a:gd name="T59" fmla="*/ 0 h 1489"/>
                <a:gd name="T60" fmla="*/ 0 w 1352"/>
                <a:gd name="T61" fmla="*/ 0 h 1489"/>
                <a:gd name="T62" fmla="*/ 0 w 1352"/>
                <a:gd name="T63" fmla="*/ 0 h 1489"/>
                <a:gd name="T64" fmla="*/ 0 w 1352"/>
                <a:gd name="T65" fmla="*/ 0 h 1489"/>
                <a:gd name="T66" fmla="*/ 0 w 1352"/>
                <a:gd name="T67" fmla="*/ 0 h 1489"/>
                <a:gd name="T68" fmla="*/ 0 w 1352"/>
                <a:gd name="T69" fmla="*/ 0 h 1489"/>
                <a:gd name="T70" fmla="*/ 0 w 1352"/>
                <a:gd name="T71" fmla="*/ 0 h 1489"/>
                <a:gd name="T72" fmla="*/ 0 w 1352"/>
                <a:gd name="T73" fmla="*/ 0 h 148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52"/>
                <a:gd name="T112" fmla="*/ 0 h 1489"/>
                <a:gd name="T113" fmla="*/ 1352 w 1352"/>
                <a:gd name="T114" fmla="*/ 1489 h 148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52" h="1489">
                  <a:moveTo>
                    <a:pt x="11" y="0"/>
                  </a:moveTo>
                  <a:lnTo>
                    <a:pt x="154" y="141"/>
                  </a:lnTo>
                  <a:lnTo>
                    <a:pt x="343" y="553"/>
                  </a:lnTo>
                  <a:lnTo>
                    <a:pt x="437" y="624"/>
                  </a:lnTo>
                  <a:lnTo>
                    <a:pt x="629" y="685"/>
                  </a:lnTo>
                  <a:lnTo>
                    <a:pt x="558" y="402"/>
                  </a:lnTo>
                  <a:lnTo>
                    <a:pt x="558" y="164"/>
                  </a:lnTo>
                  <a:lnTo>
                    <a:pt x="594" y="367"/>
                  </a:lnTo>
                  <a:lnTo>
                    <a:pt x="829" y="639"/>
                  </a:lnTo>
                  <a:lnTo>
                    <a:pt x="982" y="580"/>
                  </a:lnTo>
                  <a:lnTo>
                    <a:pt x="1115" y="353"/>
                  </a:lnTo>
                  <a:lnTo>
                    <a:pt x="1196" y="249"/>
                  </a:lnTo>
                  <a:lnTo>
                    <a:pt x="1352" y="224"/>
                  </a:lnTo>
                  <a:lnTo>
                    <a:pt x="1184" y="321"/>
                  </a:lnTo>
                  <a:lnTo>
                    <a:pt x="1020" y="624"/>
                  </a:lnTo>
                  <a:lnTo>
                    <a:pt x="1152" y="569"/>
                  </a:lnTo>
                  <a:lnTo>
                    <a:pt x="972" y="685"/>
                  </a:lnTo>
                  <a:lnTo>
                    <a:pt x="866" y="723"/>
                  </a:lnTo>
                  <a:lnTo>
                    <a:pt x="783" y="804"/>
                  </a:lnTo>
                  <a:lnTo>
                    <a:pt x="783" y="874"/>
                  </a:lnTo>
                  <a:lnTo>
                    <a:pt x="877" y="1194"/>
                  </a:lnTo>
                  <a:lnTo>
                    <a:pt x="912" y="1230"/>
                  </a:lnTo>
                  <a:lnTo>
                    <a:pt x="1173" y="1300"/>
                  </a:lnTo>
                  <a:lnTo>
                    <a:pt x="936" y="1300"/>
                  </a:lnTo>
                  <a:lnTo>
                    <a:pt x="936" y="1489"/>
                  </a:lnTo>
                  <a:lnTo>
                    <a:pt x="877" y="1465"/>
                  </a:lnTo>
                  <a:lnTo>
                    <a:pt x="818" y="1408"/>
                  </a:lnTo>
                  <a:lnTo>
                    <a:pt x="650" y="1289"/>
                  </a:lnTo>
                  <a:lnTo>
                    <a:pt x="391" y="1147"/>
                  </a:lnTo>
                  <a:lnTo>
                    <a:pt x="225" y="1004"/>
                  </a:lnTo>
                  <a:lnTo>
                    <a:pt x="143" y="874"/>
                  </a:lnTo>
                  <a:lnTo>
                    <a:pt x="84" y="733"/>
                  </a:lnTo>
                  <a:lnTo>
                    <a:pt x="84" y="613"/>
                  </a:lnTo>
                  <a:lnTo>
                    <a:pt x="84" y="402"/>
                  </a:lnTo>
                  <a:lnTo>
                    <a:pt x="48" y="249"/>
                  </a:lnTo>
                  <a:lnTo>
                    <a:pt x="0" y="118"/>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01" name="Freeform 164"/>
            <p:cNvSpPr>
              <a:spLocks/>
            </p:cNvSpPr>
            <p:nvPr/>
          </p:nvSpPr>
          <p:spPr bwMode="auto">
            <a:xfrm>
              <a:off x="3129" y="2835"/>
              <a:ext cx="406" cy="291"/>
            </a:xfrm>
            <a:custGeom>
              <a:avLst/>
              <a:gdLst>
                <a:gd name="T0" fmla="*/ 0 w 3243"/>
                <a:gd name="T1" fmla="*/ 0 h 2330"/>
                <a:gd name="T2" fmla="*/ 0 w 3243"/>
                <a:gd name="T3" fmla="*/ 0 h 2330"/>
                <a:gd name="T4" fmla="*/ 0 w 3243"/>
                <a:gd name="T5" fmla="*/ 0 h 2330"/>
                <a:gd name="T6" fmla="*/ 0 w 3243"/>
                <a:gd name="T7" fmla="*/ 0 h 2330"/>
                <a:gd name="T8" fmla="*/ 0 w 3243"/>
                <a:gd name="T9" fmla="*/ 0 h 2330"/>
                <a:gd name="T10" fmla="*/ 0 w 3243"/>
                <a:gd name="T11" fmla="*/ 0 h 2330"/>
                <a:gd name="T12" fmla="*/ 0 w 3243"/>
                <a:gd name="T13" fmla="*/ 0 h 2330"/>
                <a:gd name="T14" fmla="*/ 0 w 3243"/>
                <a:gd name="T15" fmla="*/ 0 h 2330"/>
                <a:gd name="T16" fmla="*/ 0 w 3243"/>
                <a:gd name="T17" fmla="*/ 0 h 2330"/>
                <a:gd name="T18" fmla="*/ 0 w 3243"/>
                <a:gd name="T19" fmla="*/ 0 h 2330"/>
                <a:gd name="T20" fmla="*/ 0 w 3243"/>
                <a:gd name="T21" fmla="*/ 0 h 2330"/>
                <a:gd name="T22" fmla="*/ 0 w 3243"/>
                <a:gd name="T23" fmla="*/ 0 h 2330"/>
                <a:gd name="T24" fmla="*/ 0 w 3243"/>
                <a:gd name="T25" fmla="*/ 0 h 2330"/>
                <a:gd name="T26" fmla="*/ 0 w 3243"/>
                <a:gd name="T27" fmla="*/ 0 h 2330"/>
                <a:gd name="T28" fmla="*/ 0 w 3243"/>
                <a:gd name="T29" fmla="*/ 0 h 2330"/>
                <a:gd name="T30" fmla="*/ 0 w 3243"/>
                <a:gd name="T31" fmla="*/ 0 h 2330"/>
                <a:gd name="T32" fmla="*/ 0 w 3243"/>
                <a:gd name="T33" fmla="*/ 0 h 2330"/>
                <a:gd name="T34" fmla="*/ 0 w 3243"/>
                <a:gd name="T35" fmla="*/ 0 h 2330"/>
                <a:gd name="T36" fmla="*/ 0 w 3243"/>
                <a:gd name="T37" fmla="*/ 0 h 2330"/>
                <a:gd name="T38" fmla="*/ 0 w 3243"/>
                <a:gd name="T39" fmla="*/ 0 h 2330"/>
                <a:gd name="T40" fmla="*/ 0 w 3243"/>
                <a:gd name="T41" fmla="*/ 0 h 2330"/>
                <a:gd name="T42" fmla="*/ 0 w 3243"/>
                <a:gd name="T43" fmla="*/ 0 h 2330"/>
                <a:gd name="T44" fmla="*/ 0 w 3243"/>
                <a:gd name="T45" fmla="*/ 0 h 2330"/>
                <a:gd name="T46" fmla="*/ 0 w 3243"/>
                <a:gd name="T47" fmla="*/ 0 h 2330"/>
                <a:gd name="T48" fmla="*/ 0 w 3243"/>
                <a:gd name="T49" fmla="*/ 0 h 2330"/>
                <a:gd name="T50" fmla="*/ 0 w 3243"/>
                <a:gd name="T51" fmla="*/ 0 h 2330"/>
                <a:gd name="T52" fmla="*/ 0 w 3243"/>
                <a:gd name="T53" fmla="*/ 0 h 2330"/>
                <a:gd name="T54" fmla="*/ 0 w 3243"/>
                <a:gd name="T55" fmla="*/ 0 h 2330"/>
                <a:gd name="T56" fmla="*/ 0 w 3243"/>
                <a:gd name="T57" fmla="*/ 0 h 2330"/>
                <a:gd name="T58" fmla="*/ 0 w 3243"/>
                <a:gd name="T59" fmla="*/ 0 h 2330"/>
                <a:gd name="T60" fmla="*/ 0 w 3243"/>
                <a:gd name="T61" fmla="*/ 0 h 2330"/>
                <a:gd name="T62" fmla="*/ 0 w 3243"/>
                <a:gd name="T63" fmla="*/ 0 h 2330"/>
                <a:gd name="T64" fmla="*/ 0 w 3243"/>
                <a:gd name="T65" fmla="*/ 0 h 2330"/>
                <a:gd name="T66" fmla="*/ 0 w 3243"/>
                <a:gd name="T67" fmla="*/ 0 h 2330"/>
                <a:gd name="T68" fmla="*/ 0 w 3243"/>
                <a:gd name="T69" fmla="*/ 0 h 2330"/>
                <a:gd name="T70" fmla="*/ 0 w 3243"/>
                <a:gd name="T71" fmla="*/ 0 h 23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243"/>
                <a:gd name="T109" fmla="*/ 0 h 2330"/>
                <a:gd name="T110" fmla="*/ 3243 w 3243"/>
                <a:gd name="T111" fmla="*/ 2330 h 233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243" h="2330">
                  <a:moveTo>
                    <a:pt x="0" y="217"/>
                  </a:moveTo>
                  <a:lnTo>
                    <a:pt x="157" y="150"/>
                  </a:lnTo>
                  <a:lnTo>
                    <a:pt x="316" y="12"/>
                  </a:lnTo>
                  <a:lnTo>
                    <a:pt x="390" y="0"/>
                  </a:lnTo>
                  <a:lnTo>
                    <a:pt x="705" y="29"/>
                  </a:lnTo>
                  <a:lnTo>
                    <a:pt x="770" y="86"/>
                  </a:lnTo>
                  <a:lnTo>
                    <a:pt x="892" y="233"/>
                  </a:lnTo>
                  <a:lnTo>
                    <a:pt x="1041" y="466"/>
                  </a:lnTo>
                  <a:lnTo>
                    <a:pt x="1096" y="549"/>
                  </a:lnTo>
                  <a:lnTo>
                    <a:pt x="1430" y="668"/>
                  </a:lnTo>
                  <a:lnTo>
                    <a:pt x="1745" y="892"/>
                  </a:lnTo>
                  <a:lnTo>
                    <a:pt x="2034" y="1033"/>
                  </a:lnTo>
                  <a:lnTo>
                    <a:pt x="2416" y="1162"/>
                  </a:lnTo>
                  <a:lnTo>
                    <a:pt x="2590" y="1254"/>
                  </a:lnTo>
                  <a:lnTo>
                    <a:pt x="3002" y="1385"/>
                  </a:lnTo>
                  <a:lnTo>
                    <a:pt x="3243" y="1551"/>
                  </a:lnTo>
                  <a:lnTo>
                    <a:pt x="2964" y="1385"/>
                  </a:lnTo>
                  <a:lnTo>
                    <a:pt x="2610" y="1281"/>
                  </a:lnTo>
                  <a:lnTo>
                    <a:pt x="2416" y="1208"/>
                  </a:lnTo>
                  <a:lnTo>
                    <a:pt x="2175" y="1200"/>
                  </a:lnTo>
                  <a:lnTo>
                    <a:pt x="1865" y="1154"/>
                  </a:lnTo>
                  <a:lnTo>
                    <a:pt x="1623" y="1116"/>
                  </a:lnTo>
                  <a:lnTo>
                    <a:pt x="1700" y="1246"/>
                  </a:lnTo>
                  <a:lnTo>
                    <a:pt x="1838" y="1385"/>
                  </a:lnTo>
                  <a:lnTo>
                    <a:pt x="2006" y="1525"/>
                  </a:lnTo>
                  <a:lnTo>
                    <a:pt x="2227" y="1654"/>
                  </a:lnTo>
                  <a:lnTo>
                    <a:pt x="2582" y="1784"/>
                  </a:lnTo>
                  <a:lnTo>
                    <a:pt x="2788" y="1859"/>
                  </a:lnTo>
                  <a:lnTo>
                    <a:pt x="2824" y="1894"/>
                  </a:lnTo>
                  <a:lnTo>
                    <a:pt x="2518" y="1979"/>
                  </a:lnTo>
                  <a:lnTo>
                    <a:pt x="2175" y="2060"/>
                  </a:lnTo>
                  <a:lnTo>
                    <a:pt x="2155" y="2219"/>
                  </a:lnTo>
                  <a:lnTo>
                    <a:pt x="2146" y="2089"/>
                  </a:lnTo>
                  <a:lnTo>
                    <a:pt x="2098" y="1968"/>
                  </a:lnTo>
                  <a:lnTo>
                    <a:pt x="2026" y="1867"/>
                  </a:lnTo>
                  <a:lnTo>
                    <a:pt x="1951" y="1802"/>
                  </a:lnTo>
                  <a:lnTo>
                    <a:pt x="1885" y="1784"/>
                  </a:lnTo>
                  <a:lnTo>
                    <a:pt x="1830" y="1784"/>
                  </a:lnTo>
                  <a:lnTo>
                    <a:pt x="1792" y="1821"/>
                  </a:lnTo>
                  <a:lnTo>
                    <a:pt x="1775" y="1885"/>
                  </a:lnTo>
                  <a:lnTo>
                    <a:pt x="1784" y="1968"/>
                  </a:lnTo>
                  <a:lnTo>
                    <a:pt x="1821" y="2069"/>
                  </a:lnTo>
                  <a:lnTo>
                    <a:pt x="1896" y="2164"/>
                  </a:lnTo>
                  <a:lnTo>
                    <a:pt x="1960" y="2228"/>
                  </a:lnTo>
                  <a:lnTo>
                    <a:pt x="2034" y="2276"/>
                  </a:lnTo>
                  <a:lnTo>
                    <a:pt x="2080" y="2276"/>
                  </a:lnTo>
                  <a:lnTo>
                    <a:pt x="2146" y="2245"/>
                  </a:lnTo>
                  <a:lnTo>
                    <a:pt x="2098" y="2311"/>
                  </a:lnTo>
                  <a:lnTo>
                    <a:pt x="2026" y="2330"/>
                  </a:lnTo>
                  <a:lnTo>
                    <a:pt x="1933" y="2311"/>
                  </a:lnTo>
                  <a:lnTo>
                    <a:pt x="1874" y="2304"/>
                  </a:lnTo>
                  <a:lnTo>
                    <a:pt x="1745" y="2118"/>
                  </a:lnTo>
                  <a:lnTo>
                    <a:pt x="1874" y="2258"/>
                  </a:lnTo>
                  <a:lnTo>
                    <a:pt x="1885" y="2190"/>
                  </a:lnTo>
                  <a:lnTo>
                    <a:pt x="1801" y="2078"/>
                  </a:lnTo>
                  <a:lnTo>
                    <a:pt x="1775" y="2005"/>
                  </a:lnTo>
                  <a:lnTo>
                    <a:pt x="1718" y="2069"/>
                  </a:lnTo>
                  <a:lnTo>
                    <a:pt x="1718" y="1959"/>
                  </a:lnTo>
                  <a:lnTo>
                    <a:pt x="1729" y="1848"/>
                  </a:lnTo>
                  <a:lnTo>
                    <a:pt x="1753" y="1793"/>
                  </a:lnTo>
                  <a:lnTo>
                    <a:pt x="1559" y="1516"/>
                  </a:lnTo>
                  <a:lnTo>
                    <a:pt x="1467" y="1385"/>
                  </a:lnTo>
                  <a:lnTo>
                    <a:pt x="1234" y="857"/>
                  </a:lnTo>
                  <a:lnTo>
                    <a:pt x="975" y="438"/>
                  </a:lnTo>
                  <a:lnTo>
                    <a:pt x="817" y="178"/>
                  </a:lnTo>
                  <a:lnTo>
                    <a:pt x="705" y="86"/>
                  </a:lnTo>
                  <a:lnTo>
                    <a:pt x="632" y="60"/>
                  </a:lnTo>
                  <a:lnTo>
                    <a:pt x="512" y="69"/>
                  </a:lnTo>
                  <a:lnTo>
                    <a:pt x="436" y="113"/>
                  </a:lnTo>
                  <a:lnTo>
                    <a:pt x="307" y="122"/>
                  </a:lnTo>
                  <a:lnTo>
                    <a:pt x="194" y="178"/>
                  </a:lnTo>
                  <a:lnTo>
                    <a:pt x="92" y="207"/>
                  </a:lnTo>
                  <a:lnTo>
                    <a:pt x="0" y="2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02" name="Freeform 165"/>
            <p:cNvSpPr>
              <a:spLocks/>
            </p:cNvSpPr>
            <p:nvPr/>
          </p:nvSpPr>
          <p:spPr bwMode="auto">
            <a:xfrm>
              <a:off x="3184" y="2866"/>
              <a:ext cx="65" cy="95"/>
            </a:xfrm>
            <a:custGeom>
              <a:avLst/>
              <a:gdLst>
                <a:gd name="T0" fmla="*/ 0 w 519"/>
                <a:gd name="T1" fmla="*/ 0 h 763"/>
                <a:gd name="T2" fmla="*/ 0 w 519"/>
                <a:gd name="T3" fmla="*/ 0 h 763"/>
                <a:gd name="T4" fmla="*/ 0 w 519"/>
                <a:gd name="T5" fmla="*/ 0 h 763"/>
                <a:gd name="T6" fmla="*/ 0 w 519"/>
                <a:gd name="T7" fmla="*/ 0 h 763"/>
                <a:gd name="T8" fmla="*/ 0 w 519"/>
                <a:gd name="T9" fmla="*/ 0 h 763"/>
                <a:gd name="T10" fmla="*/ 0 w 519"/>
                <a:gd name="T11" fmla="*/ 0 h 763"/>
                <a:gd name="T12" fmla="*/ 0 w 519"/>
                <a:gd name="T13" fmla="*/ 0 h 763"/>
                <a:gd name="T14" fmla="*/ 0 w 519"/>
                <a:gd name="T15" fmla="*/ 0 h 763"/>
                <a:gd name="T16" fmla="*/ 0 w 519"/>
                <a:gd name="T17" fmla="*/ 0 h 7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9"/>
                <a:gd name="T28" fmla="*/ 0 h 763"/>
                <a:gd name="T29" fmla="*/ 519 w 519"/>
                <a:gd name="T30" fmla="*/ 763 h 7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9" h="763">
                  <a:moveTo>
                    <a:pt x="0" y="0"/>
                  </a:moveTo>
                  <a:lnTo>
                    <a:pt x="176" y="167"/>
                  </a:lnTo>
                  <a:lnTo>
                    <a:pt x="214" y="334"/>
                  </a:lnTo>
                  <a:lnTo>
                    <a:pt x="277" y="436"/>
                  </a:lnTo>
                  <a:lnTo>
                    <a:pt x="519" y="763"/>
                  </a:lnTo>
                  <a:lnTo>
                    <a:pt x="325" y="565"/>
                  </a:lnTo>
                  <a:lnTo>
                    <a:pt x="286" y="484"/>
                  </a:lnTo>
                  <a:lnTo>
                    <a:pt x="7" y="7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03" name="Freeform 166"/>
            <p:cNvSpPr>
              <a:spLocks/>
            </p:cNvSpPr>
            <p:nvPr/>
          </p:nvSpPr>
          <p:spPr bwMode="auto">
            <a:xfrm>
              <a:off x="3155" y="2897"/>
              <a:ext cx="29" cy="43"/>
            </a:xfrm>
            <a:custGeom>
              <a:avLst/>
              <a:gdLst>
                <a:gd name="T0" fmla="*/ 0 w 242"/>
                <a:gd name="T1" fmla="*/ 0 h 336"/>
                <a:gd name="T2" fmla="*/ 0 w 242"/>
                <a:gd name="T3" fmla="*/ 0 h 336"/>
                <a:gd name="T4" fmla="*/ 0 w 242"/>
                <a:gd name="T5" fmla="*/ 0 h 336"/>
                <a:gd name="T6" fmla="*/ 0 w 242"/>
                <a:gd name="T7" fmla="*/ 0 h 336"/>
                <a:gd name="T8" fmla="*/ 0 w 242"/>
                <a:gd name="T9" fmla="*/ 0 h 336"/>
                <a:gd name="T10" fmla="*/ 0 w 242"/>
                <a:gd name="T11" fmla="*/ 0 h 336"/>
                <a:gd name="T12" fmla="*/ 0 w 242"/>
                <a:gd name="T13" fmla="*/ 0 h 336"/>
                <a:gd name="T14" fmla="*/ 0 60000 65536"/>
                <a:gd name="T15" fmla="*/ 0 60000 65536"/>
                <a:gd name="T16" fmla="*/ 0 60000 65536"/>
                <a:gd name="T17" fmla="*/ 0 60000 65536"/>
                <a:gd name="T18" fmla="*/ 0 60000 65536"/>
                <a:gd name="T19" fmla="*/ 0 60000 65536"/>
                <a:gd name="T20" fmla="*/ 0 60000 65536"/>
                <a:gd name="T21" fmla="*/ 0 w 242"/>
                <a:gd name="T22" fmla="*/ 0 h 336"/>
                <a:gd name="T23" fmla="*/ 242 w 242"/>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2" h="336">
                  <a:moveTo>
                    <a:pt x="0" y="0"/>
                  </a:moveTo>
                  <a:lnTo>
                    <a:pt x="129" y="94"/>
                  </a:lnTo>
                  <a:lnTo>
                    <a:pt x="187" y="242"/>
                  </a:lnTo>
                  <a:lnTo>
                    <a:pt x="242" y="336"/>
                  </a:lnTo>
                  <a:lnTo>
                    <a:pt x="113" y="198"/>
                  </a:lnTo>
                  <a:lnTo>
                    <a:pt x="18" y="5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04" name="Freeform 167"/>
            <p:cNvSpPr>
              <a:spLocks/>
            </p:cNvSpPr>
            <p:nvPr/>
          </p:nvSpPr>
          <p:spPr bwMode="auto">
            <a:xfrm>
              <a:off x="3074" y="2944"/>
              <a:ext cx="322" cy="279"/>
            </a:xfrm>
            <a:custGeom>
              <a:avLst/>
              <a:gdLst>
                <a:gd name="T0" fmla="*/ 0 w 2564"/>
                <a:gd name="T1" fmla="*/ 0 h 2233"/>
                <a:gd name="T2" fmla="*/ 0 w 2564"/>
                <a:gd name="T3" fmla="*/ 0 h 2233"/>
                <a:gd name="T4" fmla="*/ 0 w 2564"/>
                <a:gd name="T5" fmla="*/ 0 h 2233"/>
                <a:gd name="T6" fmla="*/ 0 w 2564"/>
                <a:gd name="T7" fmla="*/ 0 h 2233"/>
                <a:gd name="T8" fmla="*/ 0 w 2564"/>
                <a:gd name="T9" fmla="*/ 0 h 2233"/>
                <a:gd name="T10" fmla="*/ 0 w 2564"/>
                <a:gd name="T11" fmla="*/ 0 h 2233"/>
                <a:gd name="T12" fmla="*/ 0 w 2564"/>
                <a:gd name="T13" fmla="*/ 0 h 2233"/>
                <a:gd name="T14" fmla="*/ 0 w 2564"/>
                <a:gd name="T15" fmla="*/ 0 h 2233"/>
                <a:gd name="T16" fmla="*/ 0 w 2564"/>
                <a:gd name="T17" fmla="*/ 0 h 2233"/>
                <a:gd name="T18" fmla="*/ 0 w 2564"/>
                <a:gd name="T19" fmla="*/ 0 h 2233"/>
                <a:gd name="T20" fmla="*/ 0 w 2564"/>
                <a:gd name="T21" fmla="*/ 0 h 2233"/>
                <a:gd name="T22" fmla="*/ 0 w 2564"/>
                <a:gd name="T23" fmla="*/ 0 h 2233"/>
                <a:gd name="T24" fmla="*/ 0 w 2564"/>
                <a:gd name="T25" fmla="*/ 0 h 2233"/>
                <a:gd name="T26" fmla="*/ 0 w 2564"/>
                <a:gd name="T27" fmla="*/ 0 h 2233"/>
                <a:gd name="T28" fmla="*/ 0 w 2564"/>
                <a:gd name="T29" fmla="*/ 0 h 2233"/>
                <a:gd name="T30" fmla="*/ 0 w 2564"/>
                <a:gd name="T31" fmla="*/ 0 h 2233"/>
                <a:gd name="T32" fmla="*/ 0 w 2564"/>
                <a:gd name="T33" fmla="*/ 0 h 2233"/>
                <a:gd name="T34" fmla="*/ 0 w 2564"/>
                <a:gd name="T35" fmla="*/ 0 h 2233"/>
                <a:gd name="T36" fmla="*/ 0 w 2564"/>
                <a:gd name="T37" fmla="*/ 0 h 2233"/>
                <a:gd name="T38" fmla="*/ 0 w 2564"/>
                <a:gd name="T39" fmla="*/ 0 h 2233"/>
                <a:gd name="T40" fmla="*/ 0 w 2564"/>
                <a:gd name="T41" fmla="*/ 0 h 2233"/>
                <a:gd name="T42" fmla="*/ 0 w 2564"/>
                <a:gd name="T43" fmla="*/ 0 h 2233"/>
                <a:gd name="T44" fmla="*/ 0 w 2564"/>
                <a:gd name="T45" fmla="*/ 0 h 2233"/>
                <a:gd name="T46" fmla="*/ 0 w 2564"/>
                <a:gd name="T47" fmla="*/ 0 h 2233"/>
                <a:gd name="T48" fmla="*/ 0 w 2564"/>
                <a:gd name="T49" fmla="*/ 0 h 2233"/>
                <a:gd name="T50" fmla="*/ 0 w 2564"/>
                <a:gd name="T51" fmla="*/ 0 h 2233"/>
                <a:gd name="T52" fmla="*/ 0 w 2564"/>
                <a:gd name="T53" fmla="*/ 0 h 2233"/>
                <a:gd name="T54" fmla="*/ 0 w 2564"/>
                <a:gd name="T55" fmla="*/ 0 h 2233"/>
                <a:gd name="T56" fmla="*/ 0 w 2564"/>
                <a:gd name="T57" fmla="*/ 0 h 2233"/>
                <a:gd name="T58" fmla="*/ 0 w 2564"/>
                <a:gd name="T59" fmla="*/ 0 h 2233"/>
                <a:gd name="T60" fmla="*/ 0 w 2564"/>
                <a:gd name="T61" fmla="*/ 0 h 2233"/>
                <a:gd name="T62" fmla="*/ 0 w 2564"/>
                <a:gd name="T63" fmla="*/ 0 h 2233"/>
                <a:gd name="T64" fmla="*/ 0 w 2564"/>
                <a:gd name="T65" fmla="*/ 0 h 2233"/>
                <a:gd name="T66" fmla="*/ 0 w 2564"/>
                <a:gd name="T67" fmla="*/ 0 h 2233"/>
                <a:gd name="T68" fmla="*/ 0 w 2564"/>
                <a:gd name="T69" fmla="*/ 0 h 2233"/>
                <a:gd name="T70" fmla="*/ 0 w 2564"/>
                <a:gd name="T71" fmla="*/ 0 h 2233"/>
                <a:gd name="T72" fmla="*/ 0 w 2564"/>
                <a:gd name="T73" fmla="*/ 0 h 2233"/>
                <a:gd name="T74" fmla="*/ 0 w 2564"/>
                <a:gd name="T75" fmla="*/ 0 h 2233"/>
                <a:gd name="T76" fmla="*/ 0 w 2564"/>
                <a:gd name="T77" fmla="*/ 0 h 2233"/>
                <a:gd name="T78" fmla="*/ 0 w 2564"/>
                <a:gd name="T79" fmla="*/ 0 h 2233"/>
                <a:gd name="T80" fmla="*/ 0 w 2564"/>
                <a:gd name="T81" fmla="*/ 0 h 2233"/>
                <a:gd name="T82" fmla="*/ 0 w 2564"/>
                <a:gd name="T83" fmla="*/ 0 h 2233"/>
                <a:gd name="T84" fmla="*/ 0 w 2564"/>
                <a:gd name="T85" fmla="*/ 0 h 2233"/>
                <a:gd name="T86" fmla="*/ 0 w 2564"/>
                <a:gd name="T87" fmla="*/ 0 h 2233"/>
                <a:gd name="T88" fmla="*/ 0 w 2564"/>
                <a:gd name="T89" fmla="*/ 0 h 2233"/>
                <a:gd name="T90" fmla="*/ 0 w 2564"/>
                <a:gd name="T91" fmla="*/ 0 h 2233"/>
                <a:gd name="T92" fmla="*/ 0 w 2564"/>
                <a:gd name="T93" fmla="*/ 0 h 2233"/>
                <a:gd name="T94" fmla="*/ 0 w 2564"/>
                <a:gd name="T95" fmla="*/ 0 h 2233"/>
                <a:gd name="T96" fmla="*/ 0 w 2564"/>
                <a:gd name="T97" fmla="*/ 0 h 2233"/>
                <a:gd name="T98" fmla="*/ 0 w 2564"/>
                <a:gd name="T99" fmla="*/ 0 h 2233"/>
                <a:gd name="T100" fmla="*/ 0 w 2564"/>
                <a:gd name="T101" fmla="*/ 0 h 2233"/>
                <a:gd name="T102" fmla="*/ 0 w 2564"/>
                <a:gd name="T103" fmla="*/ 0 h 2233"/>
                <a:gd name="T104" fmla="*/ 0 w 2564"/>
                <a:gd name="T105" fmla="*/ 0 h 2233"/>
                <a:gd name="T106" fmla="*/ 0 w 2564"/>
                <a:gd name="T107" fmla="*/ 0 h 2233"/>
                <a:gd name="T108" fmla="*/ 0 w 2564"/>
                <a:gd name="T109" fmla="*/ 0 h 2233"/>
                <a:gd name="T110" fmla="*/ 0 w 2564"/>
                <a:gd name="T111" fmla="*/ 0 h 2233"/>
                <a:gd name="T112" fmla="*/ 0 w 2564"/>
                <a:gd name="T113" fmla="*/ 0 h 2233"/>
                <a:gd name="T114" fmla="*/ 0 w 2564"/>
                <a:gd name="T115" fmla="*/ 0 h 2233"/>
                <a:gd name="T116" fmla="*/ 0 w 2564"/>
                <a:gd name="T117" fmla="*/ 0 h 223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564"/>
                <a:gd name="T178" fmla="*/ 0 h 2233"/>
                <a:gd name="T179" fmla="*/ 2564 w 2564"/>
                <a:gd name="T180" fmla="*/ 2233 h 223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564" h="2233">
                  <a:moveTo>
                    <a:pt x="37" y="118"/>
                  </a:moveTo>
                  <a:lnTo>
                    <a:pt x="37" y="194"/>
                  </a:lnTo>
                  <a:lnTo>
                    <a:pt x="9" y="342"/>
                  </a:lnTo>
                  <a:lnTo>
                    <a:pt x="67" y="266"/>
                  </a:lnTo>
                  <a:lnTo>
                    <a:pt x="130" y="342"/>
                  </a:lnTo>
                  <a:lnTo>
                    <a:pt x="173" y="445"/>
                  </a:lnTo>
                  <a:lnTo>
                    <a:pt x="173" y="334"/>
                  </a:lnTo>
                  <a:lnTo>
                    <a:pt x="113" y="185"/>
                  </a:lnTo>
                  <a:lnTo>
                    <a:pt x="213" y="155"/>
                  </a:lnTo>
                  <a:lnTo>
                    <a:pt x="233" y="127"/>
                  </a:lnTo>
                  <a:lnTo>
                    <a:pt x="409" y="351"/>
                  </a:lnTo>
                  <a:lnTo>
                    <a:pt x="530" y="630"/>
                  </a:lnTo>
                  <a:lnTo>
                    <a:pt x="708" y="881"/>
                  </a:lnTo>
                  <a:lnTo>
                    <a:pt x="967" y="1085"/>
                  </a:lnTo>
                  <a:lnTo>
                    <a:pt x="1208" y="1212"/>
                  </a:lnTo>
                  <a:lnTo>
                    <a:pt x="1310" y="1280"/>
                  </a:lnTo>
                  <a:lnTo>
                    <a:pt x="1471" y="1502"/>
                  </a:lnTo>
                  <a:lnTo>
                    <a:pt x="1591" y="1678"/>
                  </a:lnTo>
                  <a:lnTo>
                    <a:pt x="1681" y="1890"/>
                  </a:lnTo>
                  <a:lnTo>
                    <a:pt x="1729" y="2180"/>
                  </a:lnTo>
                  <a:lnTo>
                    <a:pt x="1803" y="2233"/>
                  </a:lnTo>
                  <a:lnTo>
                    <a:pt x="1960" y="2180"/>
                  </a:lnTo>
                  <a:lnTo>
                    <a:pt x="2167" y="2031"/>
                  </a:lnTo>
                  <a:lnTo>
                    <a:pt x="2294" y="1882"/>
                  </a:lnTo>
                  <a:lnTo>
                    <a:pt x="2424" y="1696"/>
                  </a:lnTo>
                  <a:lnTo>
                    <a:pt x="2510" y="1510"/>
                  </a:lnTo>
                  <a:lnTo>
                    <a:pt x="2564" y="1401"/>
                  </a:lnTo>
                  <a:lnTo>
                    <a:pt x="2380" y="1715"/>
                  </a:lnTo>
                  <a:lnTo>
                    <a:pt x="2250" y="1882"/>
                  </a:lnTo>
                  <a:lnTo>
                    <a:pt x="1971" y="2095"/>
                  </a:lnTo>
                  <a:lnTo>
                    <a:pt x="1886" y="2113"/>
                  </a:lnTo>
                  <a:lnTo>
                    <a:pt x="1738" y="1816"/>
                  </a:lnTo>
                  <a:lnTo>
                    <a:pt x="2061" y="1632"/>
                  </a:lnTo>
                  <a:lnTo>
                    <a:pt x="2213" y="1537"/>
                  </a:lnTo>
                  <a:lnTo>
                    <a:pt x="2334" y="1445"/>
                  </a:lnTo>
                  <a:lnTo>
                    <a:pt x="2323" y="1438"/>
                  </a:lnTo>
                  <a:lnTo>
                    <a:pt x="2174" y="1528"/>
                  </a:lnTo>
                  <a:lnTo>
                    <a:pt x="1953" y="1657"/>
                  </a:lnTo>
                  <a:lnTo>
                    <a:pt x="1840" y="1482"/>
                  </a:lnTo>
                  <a:lnTo>
                    <a:pt x="2061" y="1307"/>
                  </a:lnTo>
                  <a:lnTo>
                    <a:pt x="2061" y="1280"/>
                  </a:lnTo>
                  <a:lnTo>
                    <a:pt x="1941" y="1370"/>
                  </a:lnTo>
                  <a:lnTo>
                    <a:pt x="1785" y="1464"/>
                  </a:lnTo>
                  <a:lnTo>
                    <a:pt x="1607" y="1559"/>
                  </a:lnTo>
                  <a:lnTo>
                    <a:pt x="1413" y="1272"/>
                  </a:lnTo>
                  <a:lnTo>
                    <a:pt x="1515" y="1203"/>
                  </a:lnTo>
                  <a:lnTo>
                    <a:pt x="1462" y="1168"/>
                  </a:lnTo>
                  <a:lnTo>
                    <a:pt x="1321" y="1168"/>
                  </a:lnTo>
                  <a:lnTo>
                    <a:pt x="1151" y="1113"/>
                  </a:lnTo>
                  <a:lnTo>
                    <a:pt x="1013" y="1019"/>
                  </a:lnTo>
                  <a:lnTo>
                    <a:pt x="837" y="852"/>
                  </a:lnTo>
                  <a:lnTo>
                    <a:pt x="668" y="665"/>
                  </a:lnTo>
                  <a:lnTo>
                    <a:pt x="547" y="480"/>
                  </a:lnTo>
                  <a:lnTo>
                    <a:pt x="466" y="342"/>
                  </a:lnTo>
                  <a:lnTo>
                    <a:pt x="334" y="167"/>
                  </a:lnTo>
                  <a:lnTo>
                    <a:pt x="187" y="0"/>
                  </a:lnTo>
                  <a:lnTo>
                    <a:pt x="139" y="54"/>
                  </a:lnTo>
                  <a:lnTo>
                    <a:pt x="0" y="101"/>
                  </a:lnTo>
                  <a:lnTo>
                    <a:pt x="37"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05" name="Freeform 168"/>
            <p:cNvSpPr>
              <a:spLocks/>
            </p:cNvSpPr>
            <p:nvPr/>
          </p:nvSpPr>
          <p:spPr bwMode="auto">
            <a:xfrm>
              <a:off x="3312" y="3114"/>
              <a:ext cx="24" cy="33"/>
            </a:xfrm>
            <a:custGeom>
              <a:avLst/>
              <a:gdLst>
                <a:gd name="T0" fmla="*/ 0 w 185"/>
                <a:gd name="T1" fmla="*/ 0 h 253"/>
                <a:gd name="T2" fmla="*/ 0 w 185"/>
                <a:gd name="T3" fmla="*/ 0 h 253"/>
                <a:gd name="T4" fmla="*/ 0 w 185"/>
                <a:gd name="T5" fmla="*/ 0 h 253"/>
                <a:gd name="T6" fmla="*/ 0 w 185"/>
                <a:gd name="T7" fmla="*/ 0 h 253"/>
                <a:gd name="T8" fmla="*/ 0 w 185"/>
                <a:gd name="T9" fmla="*/ 0 h 253"/>
                <a:gd name="T10" fmla="*/ 0 60000 65536"/>
                <a:gd name="T11" fmla="*/ 0 60000 65536"/>
                <a:gd name="T12" fmla="*/ 0 60000 65536"/>
                <a:gd name="T13" fmla="*/ 0 60000 65536"/>
                <a:gd name="T14" fmla="*/ 0 60000 65536"/>
                <a:gd name="T15" fmla="*/ 0 w 185"/>
                <a:gd name="T16" fmla="*/ 0 h 253"/>
                <a:gd name="T17" fmla="*/ 185 w 185"/>
                <a:gd name="T18" fmla="*/ 253 h 253"/>
              </a:gdLst>
              <a:ahLst/>
              <a:cxnLst>
                <a:cxn ang="T10">
                  <a:pos x="T0" y="T1"/>
                </a:cxn>
                <a:cxn ang="T11">
                  <a:pos x="T2" y="T3"/>
                </a:cxn>
                <a:cxn ang="T12">
                  <a:pos x="T4" y="T5"/>
                </a:cxn>
                <a:cxn ang="T13">
                  <a:pos x="T6" y="T7"/>
                </a:cxn>
                <a:cxn ang="T14">
                  <a:pos x="T8" y="T9"/>
                </a:cxn>
              </a:cxnLst>
              <a:rect l="T15" t="T16" r="T17" b="T18"/>
              <a:pathLst>
                <a:path w="185" h="253">
                  <a:moveTo>
                    <a:pt x="0" y="48"/>
                  </a:moveTo>
                  <a:lnTo>
                    <a:pt x="120" y="253"/>
                  </a:lnTo>
                  <a:lnTo>
                    <a:pt x="185" y="207"/>
                  </a:lnTo>
                  <a:lnTo>
                    <a:pt x="63" y="0"/>
                  </a:lnTo>
                  <a:lnTo>
                    <a:pt x="0"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06" name="Freeform 169"/>
            <p:cNvSpPr>
              <a:spLocks/>
            </p:cNvSpPr>
            <p:nvPr/>
          </p:nvSpPr>
          <p:spPr bwMode="auto">
            <a:xfrm>
              <a:off x="3257" y="3171"/>
              <a:ext cx="79" cy="123"/>
            </a:xfrm>
            <a:custGeom>
              <a:avLst/>
              <a:gdLst>
                <a:gd name="T0" fmla="*/ 0 w 630"/>
                <a:gd name="T1" fmla="*/ 0 h 995"/>
                <a:gd name="T2" fmla="*/ 0 w 630"/>
                <a:gd name="T3" fmla="*/ 0 h 995"/>
                <a:gd name="T4" fmla="*/ 0 w 630"/>
                <a:gd name="T5" fmla="*/ 0 h 995"/>
                <a:gd name="T6" fmla="*/ 0 w 630"/>
                <a:gd name="T7" fmla="*/ 0 h 995"/>
                <a:gd name="T8" fmla="*/ 0 w 630"/>
                <a:gd name="T9" fmla="*/ 0 h 995"/>
                <a:gd name="T10" fmla="*/ 0 w 630"/>
                <a:gd name="T11" fmla="*/ 0 h 995"/>
                <a:gd name="T12" fmla="*/ 0 w 630"/>
                <a:gd name="T13" fmla="*/ 0 h 995"/>
                <a:gd name="T14" fmla="*/ 0 w 630"/>
                <a:gd name="T15" fmla="*/ 0 h 995"/>
                <a:gd name="T16" fmla="*/ 0 w 630"/>
                <a:gd name="T17" fmla="*/ 0 h 995"/>
                <a:gd name="T18" fmla="*/ 0 w 630"/>
                <a:gd name="T19" fmla="*/ 0 h 995"/>
                <a:gd name="T20" fmla="*/ 0 w 630"/>
                <a:gd name="T21" fmla="*/ 0 h 995"/>
                <a:gd name="T22" fmla="*/ 0 w 630"/>
                <a:gd name="T23" fmla="*/ 0 h 995"/>
                <a:gd name="T24" fmla="*/ 0 w 630"/>
                <a:gd name="T25" fmla="*/ 0 h 995"/>
                <a:gd name="T26" fmla="*/ 0 w 630"/>
                <a:gd name="T27" fmla="*/ 0 h 995"/>
                <a:gd name="T28" fmla="*/ 0 w 630"/>
                <a:gd name="T29" fmla="*/ 0 h 995"/>
                <a:gd name="T30" fmla="*/ 0 w 630"/>
                <a:gd name="T31" fmla="*/ 0 h 995"/>
                <a:gd name="T32" fmla="*/ 0 w 630"/>
                <a:gd name="T33" fmla="*/ 0 h 995"/>
                <a:gd name="T34" fmla="*/ 0 w 630"/>
                <a:gd name="T35" fmla="*/ 0 h 995"/>
                <a:gd name="T36" fmla="*/ 0 w 630"/>
                <a:gd name="T37" fmla="*/ 0 h 995"/>
                <a:gd name="T38" fmla="*/ 0 w 630"/>
                <a:gd name="T39" fmla="*/ 0 h 995"/>
                <a:gd name="T40" fmla="*/ 0 w 630"/>
                <a:gd name="T41" fmla="*/ 0 h 995"/>
                <a:gd name="T42" fmla="*/ 0 w 630"/>
                <a:gd name="T43" fmla="*/ 0 h 995"/>
                <a:gd name="T44" fmla="*/ 0 w 630"/>
                <a:gd name="T45" fmla="*/ 0 h 99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0"/>
                <a:gd name="T70" fmla="*/ 0 h 995"/>
                <a:gd name="T71" fmla="*/ 630 w 630"/>
                <a:gd name="T72" fmla="*/ 995 h 99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0" h="995">
                  <a:moveTo>
                    <a:pt x="173" y="0"/>
                  </a:moveTo>
                  <a:lnTo>
                    <a:pt x="120" y="103"/>
                  </a:lnTo>
                  <a:lnTo>
                    <a:pt x="44" y="253"/>
                  </a:lnTo>
                  <a:lnTo>
                    <a:pt x="0" y="364"/>
                  </a:lnTo>
                  <a:lnTo>
                    <a:pt x="17" y="408"/>
                  </a:lnTo>
                  <a:lnTo>
                    <a:pt x="156" y="512"/>
                  </a:lnTo>
                  <a:lnTo>
                    <a:pt x="242" y="613"/>
                  </a:lnTo>
                  <a:lnTo>
                    <a:pt x="302" y="762"/>
                  </a:lnTo>
                  <a:lnTo>
                    <a:pt x="397" y="917"/>
                  </a:lnTo>
                  <a:lnTo>
                    <a:pt x="452" y="956"/>
                  </a:lnTo>
                  <a:lnTo>
                    <a:pt x="630" y="995"/>
                  </a:lnTo>
                  <a:lnTo>
                    <a:pt x="620" y="917"/>
                  </a:lnTo>
                  <a:lnTo>
                    <a:pt x="491" y="892"/>
                  </a:lnTo>
                  <a:lnTo>
                    <a:pt x="435" y="825"/>
                  </a:lnTo>
                  <a:lnTo>
                    <a:pt x="378" y="696"/>
                  </a:lnTo>
                  <a:lnTo>
                    <a:pt x="276" y="558"/>
                  </a:lnTo>
                  <a:lnTo>
                    <a:pt x="164" y="445"/>
                  </a:lnTo>
                  <a:lnTo>
                    <a:pt x="62" y="364"/>
                  </a:lnTo>
                  <a:lnTo>
                    <a:pt x="62" y="305"/>
                  </a:lnTo>
                  <a:lnTo>
                    <a:pt x="120" y="166"/>
                  </a:lnTo>
                  <a:lnTo>
                    <a:pt x="156" y="94"/>
                  </a:lnTo>
                  <a:lnTo>
                    <a:pt x="251" y="94"/>
                  </a:lnTo>
                  <a:lnTo>
                    <a:pt x="17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07" name="Freeform 170"/>
            <p:cNvSpPr>
              <a:spLocks/>
            </p:cNvSpPr>
            <p:nvPr/>
          </p:nvSpPr>
          <p:spPr bwMode="auto">
            <a:xfrm>
              <a:off x="3338" y="3091"/>
              <a:ext cx="71" cy="194"/>
            </a:xfrm>
            <a:custGeom>
              <a:avLst/>
              <a:gdLst>
                <a:gd name="T0" fmla="*/ 0 w 567"/>
                <a:gd name="T1" fmla="*/ 0 h 1548"/>
                <a:gd name="T2" fmla="*/ 0 w 567"/>
                <a:gd name="T3" fmla="*/ 0 h 1548"/>
                <a:gd name="T4" fmla="*/ 0 w 567"/>
                <a:gd name="T5" fmla="*/ 0 h 1548"/>
                <a:gd name="T6" fmla="*/ 0 w 567"/>
                <a:gd name="T7" fmla="*/ 0 h 1548"/>
                <a:gd name="T8" fmla="*/ 0 w 567"/>
                <a:gd name="T9" fmla="*/ 0 h 1548"/>
                <a:gd name="T10" fmla="*/ 0 w 567"/>
                <a:gd name="T11" fmla="*/ 0 h 1548"/>
                <a:gd name="T12" fmla="*/ 0 w 567"/>
                <a:gd name="T13" fmla="*/ 0 h 1548"/>
                <a:gd name="T14" fmla="*/ 0 w 567"/>
                <a:gd name="T15" fmla="*/ 0 h 1548"/>
                <a:gd name="T16" fmla="*/ 0 w 567"/>
                <a:gd name="T17" fmla="*/ 0 h 1548"/>
                <a:gd name="T18" fmla="*/ 0 w 567"/>
                <a:gd name="T19" fmla="*/ 0 h 1548"/>
                <a:gd name="T20" fmla="*/ 0 w 567"/>
                <a:gd name="T21" fmla="*/ 0 h 1548"/>
                <a:gd name="T22" fmla="*/ 0 w 567"/>
                <a:gd name="T23" fmla="*/ 0 h 1548"/>
                <a:gd name="T24" fmla="*/ 0 w 567"/>
                <a:gd name="T25" fmla="*/ 0 h 1548"/>
                <a:gd name="T26" fmla="*/ 0 w 567"/>
                <a:gd name="T27" fmla="*/ 0 h 154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67"/>
                <a:gd name="T43" fmla="*/ 0 h 1548"/>
                <a:gd name="T44" fmla="*/ 567 w 567"/>
                <a:gd name="T45" fmla="*/ 1548 h 154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67" h="1548">
                  <a:moveTo>
                    <a:pt x="483" y="159"/>
                  </a:moveTo>
                  <a:lnTo>
                    <a:pt x="503" y="366"/>
                  </a:lnTo>
                  <a:lnTo>
                    <a:pt x="483" y="596"/>
                  </a:lnTo>
                  <a:lnTo>
                    <a:pt x="410" y="797"/>
                  </a:lnTo>
                  <a:lnTo>
                    <a:pt x="261" y="1122"/>
                  </a:lnTo>
                  <a:lnTo>
                    <a:pt x="0" y="1548"/>
                  </a:lnTo>
                  <a:lnTo>
                    <a:pt x="270" y="1143"/>
                  </a:lnTo>
                  <a:lnTo>
                    <a:pt x="454" y="778"/>
                  </a:lnTo>
                  <a:lnTo>
                    <a:pt x="530" y="530"/>
                  </a:lnTo>
                  <a:lnTo>
                    <a:pt x="567" y="317"/>
                  </a:lnTo>
                  <a:lnTo>
                    <a:pt x="558" y="159"/>
                  </a:lnTo>
                  <a:lnTo>
                    <a:pt x="537" y="67"/>
                  </a:lnTo>
                  <a:lnTo>
                    <a:pt x="503" y="0"/>
                  </a:lnTo>
                  <a:lnTo>
                    <a:pt x="483" y="1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08" name="Freeform 171"/>
            <p:cNvSpPr>
              <a:spLocks/>
            </p:cNvSpPr>
            <p:nvPr/>
          </p:nvSpPr>
          <p:spPr bwMode="auto">
            <a:xfrm>
              <a:off x="3406" y="3072"/>
              <a:ext cx="183" cy="515"/>
            </a:xfrm>
            <a:custGeom>
              <a:avLst/>
              <a:gdLst>
                <a:gd name="T0" fmla="*/ 0 w 1477"/>
                <a:gd name="T1" fmla="*/ 0 h 4119"/>
                <a:gd name="T2" fmla="*/ 0 w 1477"/>
                <a:gd name="T3" fmla="*/ 0 h 4119"/>
                <a:gd name="T4" fmla="*/ 0 w 1477"/>
                <a:gd name="T5" fmla="*/ 0 h 4119"/>
                <a:gd name="T6" fmla="*/ 0 w 1477"/>
                <a:gd name="T7" fmla="*/ 0 h 4119"/>
                <a:gd name="T8" fmla="*/ 0 w 1477"/>
                <a:gd name="T9" fmla="*/ 0 h 4119"/>
                <a:gd name="T10" fmla="*/ 0 w 1477"/>
                <a:gd name="T11" fmla="*/ 0 h 4119"/>
                <a:gd name="T12" fmla="*/ 0 w 1477"/>
                <a:gd name="T13" fmla="*/ 0 h 4119"/>
                <a:gd name="T14" fmla="*/ 0 w 1477"/>
                <a:gd name="T15" fmla="*/ 0 h 4119"/>
                <a:gd name="T16" fmla="*/ 0 w 1477"/>
                <a:gd name="T17" fmla="*/ 0 h 4119"/>
                <a:gd name="T18" fmla="*/ 0 w 1477"/>
                <a:gd name="T19" fmla="*/ 0 h 4119"/>
                <a:gd name="T20" fmla="*/ 0 w 1477"/>
                <a:gd name="T21" fmla="*/ 0 h 4119"/>
                <a:gd name="T22" fmla="*/ 0 w 1477"/>
                <a:gd name="T23" fmla="*/ 0 h 4119"/>
                <a:gd name="T24" fmla="*/ 0 w 1477"/>
                <a:gd name="T25" fmla="*/ 0 h 4119"/>
                <a:gd name="T26" fmla="*/ 0 w 1477"/>
                <a:gd name="T27" fmla="*/ 0 h 4119"/>
                <a:gd name="T28" fmla="*/ 0 w 1477"/>
                <a:gd name="T29" fmla="*/ 0 h 4119"/>
                <a:gd name="T30" fmla="*/ 0 w 1477"/>
                <a:gd name="T31" fmla="*/ 0 h 4119"/>
                <a:gd name="T32" fmla="*/ 0 w 1477"/>
                <a:gd name="T33" fmla="*/ 0 h 4119"/>
                <a:gd name="T34" fmla="*/ 0 w 1477"/>
                <a:gd name="T35" fmla="*/ 0 h 4119"/>
                <a:gd name="T36" fmla="*/ 0 w 1477"/>
                <a:gd name="T37" fmla="*/ 0 h 4119"/>
                <a:gd name="T38" fmla="*/ 0 w 1477"/>
                <a:gd name="T39" fmla="*/ 0 h 4119"/>
                <a:gd name="T40" fmla="*/ 0 w 1477"/>
                <a:gd name="T41" fmla="*/ 0 h 4119"/>
                <a:gd name="T42" fmla="*/ 0 w 1477"/>
                <a:gd name="T43" fmla="*/ 0 h 4119"/>
                <a:gd name="T44" fmla="*/ 0 w 1477"/>
                <a:gd name="T45" fmla="*/ 0 h 4119"/>
                <a:gd name="T46" fmla="*/ 0 w 1477"/>
                <a:gd name="T47" fmla="*/ 0 h 4119"/>
                <a:gd name="T48" fmla="*/ 0 w 1477"/>
                <a:gd name="T49" fmla="*/ 0 h 4119"/>
                <a:gd name="T50" fmla="*/ 0 w 1477"/>
                <a:gd name="T51" fmla="*/ 0 h 4119"/>
                <a:gd name="T52" fmla="*/ 0 w 1477"/>
                <a:gd name="T53" fmla="*/ 0 h 4119"/>
                <a:gd name="T54" fmla="*/ 0 w 1477"/>
                <a:gd name="T55" fmla="*/ 0 h 4119"/>
                <a:gd name="T56" fmla="*/ 0 w 1477"/>
                <a:gd name="T57" fmla="*/ 0 h 4119"/>
                <a:gd name="T58" fmla="*/ 0 w 1477"/>
                <a:gd name="T59" fmla="*/ 0 h 4119"/>
                <a:gd name="T60" fmla="*/ 0 w 1477"/>
                <a:gd name="T61" fmla="*/ 0 h 4119"/>
                <a:gd name="T62" fmla="*/ 0 w 1477"/>
                <a:gd name="T63" fmla="*/ 0 h 4119"/>
                <a:gd name="T64" fmla="*/ 0 w 1477"/>
                <a:gd name="T65" fmla="*/ 0 h 4119"/>
                <a:gd name="T66" fmla="*/ 0 w 1477"/>
                <a:gd name="T67" fmla="*/ 0 h 4119"/>
                <a:gd name="T68" fmla="*/ 0 w 1477"/>
                <a:gd name="T69" fmla="*/ 0 h 4119"/>
                <a:gd name="T70" fmla="*/ 0 w 1477"/>
                <a:gd name="T71" fmla="*/ 0 h 4119"/>
                <a:gd name="T72" fmla="*/ 0 w 1477"/>
                <a:gd name="T73" fmla="*/ 0 h 4119"/>
                <a:gd name="T74" fmla="*/ 0 w 1477"/>
                <a:gd name="T75" fmla="*/ 0 h 4119"/>
                <a:gd name="T76" fmla="*/ 0 w 1477"/>
                <a:gd name="T77" fmla="*/ 0 h 4119"/>
                <a:gd name="T78" fmla="*/ 0 w 1477"/>
                <a:gd name="T79" fmla="*/ 0 h 4119"/>
                <a:gd name="T80" fmla="*/ 0 w 1477"/>
                <a:gd name="T81" fmla="*/ 0 h 411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7"/>
                <a:gd name="T124" fmla="*/ 0 h 4119"/>
                <a:gd name="T125" fmla="*/ 1477 w 1477"/>
                <a:gd name="T126" fmla="*/ 4119 h 411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7" h="4119">
                  <a:moveTo>
                    <a:pt x="0" y="237"/>
                  </a:moveTo>
                  <a:lnTo>
                    <a:pt x="253" y="613"/>
                  </a:lnTo>
                  <a:lnTo>
                    <a:pt x="486" y="933"/>
                  </a:lnTo>
                  <a:lnTo>
                    <a:pt x="598" y="557"/>
                  </a:lnTo>
                  <a:lnTo>
                    <a:pt x="862" y="0"/>
                  </a:lnTo>
                  <a:lnTo>
                    <a:pt x="629" y="586"/>
                  </a:lnTo>
                  <a:lnTo>
                    <a:pt x="559" y="989"/>
                  </a:lnTo>
                  <a:lnTo>
                    <a:pt x="781" y="1267"/>
                  </a:lnTo>
                  <a:lnTo>
                    <a:pt x="1115" y="1556"/>
                  </a:lnTo>
                  <a:lnTo>
                    <a:pt x="1383" y="2074"/>
                  </a:lnTo>
                  <a:lnTo>
                    <a:pt x="1477" y="2588"/>
                  </a:lnTo>
                  <a:lnTo>
                    <a:pt x="1409" y="3060"/>
                  </a:lnTo>
                  <a:lnTo>
                    <a:pt x="1409" y="3673"/>
                  </a:lnTo>
                  <a:lnTo>
                    <a:pt x="1464" y="4119"/>
                  </a:lnTo>
                  <a:lnTo>
                    <a:pt x="1115" y="3394"/>
                  </a:lnTo>
                  <a:lnTo>
                    <a:pt x="1256" y="3147"/>
                  </a:lnTo>
                  <a:lnTo>
                    <a:pt x="1297" y="2910"/>
                  </a:lnTo>
                  <a:lnTo>
                    <a:pt x="1311" y="2643"/>
                  </a:lnTo>
                  <a:lnTo>
                    <a:pt x="1256" y="2382"/>
                  </a:lnTo>
                  <a:lnTo>
                    <a:pt x="1130" y="1921"/>
                  </a:lnTo>
                  <a:lnTo>
                    <a:pt x="947" y="1504"/>
                  </a:lnTo>
                  <a:lnTo>
                    <a:pt x="809" y="1337"/>
                  </a:lnTo>
                  <a:lnTo>
                    <a:pt x="629" y="1170"/>
                  </a:lnTo>
                  <a:lnTo>
                    <a:pt x="710" y="1556"/>
                  </a:lnTo>
                  <a:lnTo>
                    <a:pt x="781" y="2129"/>
                  </a:lnTo>
                  <a:lnTo>
                    <a:pt x="797" y="2549"/>
                  </a:lnTo>
                  <a:lnTo>
                    <a:pt x="754" y="2795"/>
                  </a:lnTo>
                  <a:lnTo>
                    <a:pt x="697" y="2894"/>
                  </a:lnTo>
                  <a:lnTo>
                    <a:pt x="629" y="2935"/>
                  </a:lnTo>
                  <a:lnTo>
                    <a:pt x="530" y="2922"/>
                  </a:lnTo>
                  <a:lnTo>
                    <a:pt x="306" y="2855"/>
                  </a:lnTo>
                  <a:lnTo>
                    <a:pt x="486" y="2841"/>
                  </a:lnTo>
                  <a:lnTo>
                    <a:pt x="569" y="2771"/>
                  </a:lnTo>
                  <a:lnTo>
                    <a:pt x="642" y="2602"/>
                  </a:lnTo>
                  <a:lnTo>
                    <a:pt x="656" y="2338"/>
                  </a:lnTo>
                  <a:lnTo>
                    <a:pt x="598" y="1864"/>
                  </a:lnTo>
                  <a:lnTo>
                    <a:pt x="486" y="1392"/>
                  </a:lnTo>
                  <a:lnTo>
                    <a:pt x="322" y="891"/>
                  </a:lnTo>
                  <a:lnTo>
                    <a:pt x="154" y="557"/>
                  </a:lnTo>
                  <a:lnTo>
                    <a:pt x="13" y="307"/>
                  </a:lnTo>
                  <a:lnTo>
                    <a:pt x="0" y="2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09" name="Freeform 172"/>
            <p:cNvSpPr>
              <a:spLocks/>
            </p:cNvSpPr>
            <p:nvPr/>
          </p:nvSpPr>
          <p:spPr bwMode="auto">
            <a:xfrm>
              <a:off x="3490" y="3043"/>
              <a:ext cx="118" cy="310"/>
            </a:xfrm>
            <a:custGeom>
              <a:avLst/>
              <a:gdLst>
                <a:gd name="T0" fmla="*/ 0 w 948"/>
                <a:gd name="T1" fmla="*/ 0 h 2477"/>
                <a:gd name="T2" fmla="*/ 0 w 948"/>
                <a:gd name="T3" fmla="*/ 0 h 2477"/>
                <a:gd name="T4" fmla="*/ 0 w 948"/>
                <a:gd name="T5" fmla="*/ 0 h 2477"/>
                <a:gd name="T6" fmla="*/ 0 w 948"/>
                <a:gd name="T7" fmla="*/ 0 h 2477"/>
                <a:gd name="T8" fmla="*/ 0 w 948"/>
                <a:gd name="T9" fmla="*/ 0 h 2477"/>
                <a:gd name="T10" fmla="*/ 0 w 948"/>
                <a:gd name="T11" fmla="*/ 0 h 2477"/>
                <a:gd name="T12" fmla="*/ 0 w 948"/>
                <a:gd name="T13" fmla="*/ 0 h 2477"/>
                <a:gd name="T14" fmla="*/ 0 w 948"/>
                <a:gd name="T15" fmla="*/ 0 h 2477"/>
                <a:gd name="T16" fmla="*/ 0 w 948"/>
                <a:gd name="T17" fmla="*/ 0 h 2477"/>
                <a:gd name="T18" fmla="*/ 0 w 948"/>
                <a:gd name="T19" fmla="*/ 0 h 2477"/>
                <a:gd name="T20" fmla="*/ 0 w 948"/>
                <a:gd name="T21" fmla="*/ 0 h 2477"/>
                <a:gd name="T22" fmla="*/ 0 w 948"/>
                <a:gd name="T23" fmla="*/ 0 h 2477"/>
                <a:gd name="T24" fmla="*/ 0 w 948"/>
                <a:gd name="T25" fmla="*/ 0 h 2477"/>
                <a:gd name="T26" fmla="*/ 0 w 948"/>
                <a:gd name="T27" fmla="*/ 0 h 2477"/>
                <a:gd name="T28" fmla="*/ 0 w 948"/>
                <a:gd name="T29" fmla="*/ 0 h 2477"/>
                <a:gd name="T30" fmla="*/ 0 w 948"/>
                <a:gd name="T31" fmla="*/ 0 h 2477"/>
                <a:gd name="T32" fmla="*/ 0 w 948"/>
                <a:gd name="T33" fmla="*/ 0 h 2477"/>
                <a:gd name="T34" fmla="*/ 0 w 948"/>
                <a:gd name="T35" fmla="*/ 0 h 2477"/>
                <a:gd name="T36" fmla="*/ 0 w 948"/>
                <a:gd name="T37" fmla="*/ 0 h 2477"/>
                <a:gd name="T38" fmla="*/ 0 w 948"/>
                <a:gd name="T39" fmla="*/ 0 h 2477"/>
                <a:gd name="T40" fmla="*/ 0 w 948"/>
                <a:gd name="T41" fmla="*/ 0 h 2477"/>
                <a:gd name="T42" fmla="*/ 0 w 948"/>
                <a:gd name="T43" fmla="*/ 0 h 2477"/>
                <a:gd name="T44" fmla="*/ 0 w 948"/>
                <a:gd name="T45" fmla="*/ 0 h 2477"/>
                <a:gd name="T46" fmla="*/ 0 w 948"/>
                <a:gd name="T47" fmla="*/ 0 h 2477"/>
                <a:gd name="T48" fmla="*/ 0 w 948"/>
                <a:gd name="T49" fmla="*/ 0 h 2477"/>
                <a:gd name="T50" fmla="*/ 0 w 948"/>
                <a:gd name="T51" fmla="*/ 0 h 2477"/>
                <a:gd name="T52" fmla="*/ 0 w 948"/>
                <a:gd name="T53" fmla="*/ 0 h 2477"/>
                <a:gd name="T54" fmla="*/ 0 w 948"/>
                <a:gd name="T55" fmla="*/ 0 h 2477"/>
                <a:gd name="T56" fmla="*/ 0 w 948"/>
                <a:gd name="T57" fmla="*/ 0 h 2477"/>
                <a:gd name="T58" fmla="*/ 0 w 948"/>
                <a:gd name="T59" fmla="*/ 0 h 2477"/>
                <a:gd name="T60" fmla="*/ 0 w 948"/>
                <a:gd name="T61" fmla="*/ 0 h 2477"/>
                <a:gd name="T62" fmla="*/ 0 w 948"/>
                <a:gd name="T63" fmla="*/ 0 h 2477"/>
                <a:gd name="T64" fmla="*/ 0 w 948"/>
                <a:gd name="T65" fmla="*/ 0 h 2477"/>
                <a:gd name="T66" fmla="*/ 0 w 948"/>
                <a:gd name="T67" fmla="*/ 0 h 2477"/>
                <a:gd name="T68" fmla="*/ 0 w 948"/>
                <a:gd name="T69" fmla="*/ 0 h 247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48"/>
                <a:gd name="T106" fmla="*/ 0 h 2477"/>
                <a:gd name="T107" fmla="*/ 948 w 948"/>
                <a:gd name="T108" fmla="*/ 2477 h 247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48" h="2477">
                  <a:moveTo>
                    <a:pt x="558" y="0"/>
                  </a:moveTo>
                  <a:lnTo>
                    <a:pt x="558" y="111"/>
                  </a:lnTo>
                  <a:lnTo>
                    <a:pt x="532" y="291"/>
                  </a:lnTo>
                  <a:lnTo>
                    <a:pt x="433" y="445"/>
                  </a:lnTo>
                  <a:lnTo>
                    <a:pt x="212" y="680"/>
                  </a:lnTo>
                  <a:lnTo>
                    <a:pt x="113" y="860"/>
                  </a:lnTo>
                  <a:lnTo>
                    <a:pt x="58" y="1014"/>
                  </a:lnTo>
                  <a:lnTo>
                    <a:pt x="0" y="1392"/>
                  </a:lnTo>
                  <a:lnTo>
                    <a:pt x="71" y="1238"/>
                  </a:lnTo>
                  <a:lnTo>
                    <a:pt x="194" y="1099"/>
                  </a:lnTo>
                  <a:lnTo>
                    <a:pt x="321" y="1042"/>
                  </a:lnTo>
                  <a:lnTo>
                    <a:pt x="420" y="1042"/>
                  </a:lnTo>
                  <a:lnTo>
                    <a:pt x="475" y="1071"/>
                  </a:lnTo>
                  <a:lnTo>
                    <a:pt x="517" y="1139"/>
                  </a:lnTo>
                  <a:lnTo>
                    <a:pt x="504" y="1238"/>
                  </a:lnTo>
                  <a:lnTo>
                    <a:pt x="376" y="1418"/>
                  </a:lnTo>
                  <a:lnTo>
                    <a:pt x="253" y="1546"/>
                  </a:lnTo>
                  <a:lnTo>
                    <a:pt x="180" y="1572"/>
                  </a:lnTo>
                  <a:lnTo>
                    <a:pt x="405" y="1791"/>
                  </a:lnTo>
                  <a:lnTo>
                    <a:pt x="602" y="2129"/>
                  </a:lnTo>
                  <a:lnTo>
                    <a:pt x="697" y="2265"/>
                  </a:lnTo>
                  <a:lnTo>
                    <a:pt x="880" y="2325"/>
                  </a:lnTo>
                  <a:lnTo>
                    <a:pt x="948" y="2477"/>
                  </a:lnTo>
                  <a:lnTo>
                    <a:pt x="948" y="2005"/>
                  </a:lnTo>
                  <a:lnTo>
                    <a:pt x="741" y="1696"/>
                  </a:lnTo>
                  <a:lnTo>
                    <a:pt x="715" y="1546"/>
                  </a:lnTo>
                  <a:lnTo>
                    <a:pt x="781" y="1392"/>
                  </a:lnTo>
                  <a:lnTo>
                    <a:pt x="781" y="1224"/>
                  </a:lnTo>
                  <a:lnTo>
                    <a:pt x="643" y="1139"/>
                  </a:lnTo>
                  <a:lnTo>
                    <a:pt x="629" y="931"/>
                  </a:lnTo>
                  <a:lnTo>
                    <a:pt x="754" y="751"/>
                  </a:lnTo>
                  <a:lnTo>
                    <a:pt x="781" y="558"/>
                  </a:lnTo>
                  <a:lnTo>
                    <a:pt x="754" y="388"/>
                  </a:lnTo>
                  <a:lnTo>
                    <a:pt x="655" y="180"/>
                  </a:lnTo>
                  <a:lnTo>
                    <a:pt x="55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10" name="Freeform 173"/>
            <p:cNvSpPr>
              <a:spLocks/>
            </p:cNvSpPr>
            <p:nvPr/>
          </p:nvSpPr>
          <p:spPr bwMode="auto">
            <a:xfrm>
              <a:off x="3611" y="3363"/>
              <a:ext cx="42" cy="300"/>
            </a:xfrm>
            <a:custGeom>
              <a:avLst/>
              <a:gdLst>
                <a:gd name="T0" fmla="*/ 0 w 332"/>
                <a:gd name="T1" fmla="*/ 0 h 2396"/>
                <a:gd name="T2" fmla="*/ 0 w 332"/>
                <a:gd name="T3" fmla="*/ 0 h 2396"/>
                <a:gd name="T4" fmla="*/ 0 w 332"/>
                <a:gd name="T5" fmla="*/ 0 h 2396"/>
                <a:gd name="T6" fmla="*/ 0 w 332"/>
                <a:gd name="T7" fmla="*/ 0 h 2396"/>
                <a:gd name="T8" fmla="*/ 0 w 332"/>
                <a:gd name="T9" fmla="*/ 0 h 2396"/>
                <a:gd name="T10" fmla="*/ 0 w 332"/>
                <a:gd name="T11" fmla="*/ 0 h 2396"/>
                <a:gd name="T12" fmla="*/ 0 w 332"/>
                <a:gd name="T13" fmla="*/ 0 h 2396"/>
                <a:gd name="T14" fmla="*/ 0 w 332"/>
                <a:gd name="T15" fmla="*/ 0 h 2396"/>
                <a:gd name="T16" fmla="*/ 0 w 332"/>
                <a:gd name="T17" fmla="*/ 0 h 2396"/>
                <a:gd name="T18" fmla="*/ 0 w 332"/>
                <a:gd name="T19" fmla="*/ 0 h 2396"/>
                <a:gd name="T20" fmla="*/ 0 w 332"/>
                <a:gd name="T21" fmla="*/ 0 h 2396"/>
                <a:gd name="T22" fmla="*/ 0 w 332"/>
                <a:gd name="T23" fmla="*/ 0 h 2396"/>
                <a:gd name="T24" fmla="*/ 0 w 332"/>
                <a:gd name="T25" fmla="*/ 0 h 2396"/>
                <a:gd name="T26" fmla="*/ 0 w 332"/>
                <a:gd name="T27" fmla="*/ 0 h 239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2"/>
                <a:gd name="T43" fmla="*/ 0 h 2396"/>
                <a:gd name="T44" fmla="*/ 332 w 332"/>
                <a:gd name="T45" fmla="*/ 2396 h 239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2" h="2396">
                  <a:moveTo>
                    <a:pt x="0" y="0"/>
                  </a:moveTo>
                  <a:lnTo>
                    <a:pt x="165" y="85"/>
                  </a:lnTo>
                  <a:lnTo>
                    <a:pt x="332" y="488"/>
                  </a:lnTo>
                  <a:lnTo>
                    <a:pt x="332" y="737"/>
                  </a:lnTo>
                  <a:lnTo>
                    <a:pt x="278" y="1016"/>
                  </a:lnTo>
                  <a:lnTo>
                    <a:pt x="193" y="1434"/>
                  </a:lnTo>
                  <a:lnTo>
                    <a:pt x="152" y="1937"/>
                  </a:lnTo>
                  <a:lnTo>
                    <a:pt x="126" y="2396"/>
                  </a:lnTo>
                  <a:lnTo>
                    <a:pt x="94" y="1976"/>
                  </a:lnTo>
                  <a:lnTo>
                    <a:pt x="94" y="1530"/>
                  </a:lnTo>
                  <a:lnTo>
                    <a:pt x="152" y="1030"/>
                  </a:lnTo>
                  <a:lnTo>
                    <a:pt x="152" y="628"/>
                  </a:lnTo>
                  <a:lnTo>
                    <a:pt x="110" y="23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11" name="Freeform 174"/>
            <p:cNvSpPr>
              <a:spLocks/>
            </p:cNvSpPr>
            <p:nvPr/>
          </p:nvSpPr>
          <p:spPr bwMode="auto">
            <a:xfrm>
              <a:off x="3595" y="3422"/>
              <a:ext cx="115" cy="288"/>
            </a:xfrm>
            <a:custGeom>
              <a:avLst/>
              <a:gdLst>
                <a:gd name="T0" fmla="*/ 0 w 921"/>
                <a:gd name="T1" fmla="*/ 0 h 2313"/>
                <a:gd name="T2" fmla="*/ 0 w 921"/>
                <a:gd name="T3" fmla="*/ 0 h 2313"/>
                <a:gd name="T4" fmla="*/ 0 w 921"/>
                <a:gd name="T5" fmla="*/ 0 h 2313"/>
                <a:gd name="T6" fmla="*/ 0 w 921"/>
                <a:gd name="T7" fmla="*/ 0 h 2313"/>
                <a:gd name="T8" fmla="*/ 0 w 921"/>
                <a:gd name="T9" fmla="*/ 0 h 2313"/>
                <a:gd name="T10" fmla="*/ 0 w 921"/>
                <a:gd name="T11" fmla="*/ 0 h 2313"/>
                <a:gd name="T12" fmla="*/ 0 w 921"/>
                <a:gd name="T13" fmla="*/ 0 h 2313"/>
                <a:gd name="T14" fmla="*/ 0 w 921"/>
                <a:gd name="T15" fmla="*/ 0 h 2313"/>
                <a:gd name="T16" fmla="*/ 0 w 921"/>
                <a:gd name="T17" fmla="*/ 0 h 2313"/>
                <a:gd name="T18" fmla="*/ 0 w 921"/>
                <a:gd name="T19" fmla="*/ 0 h 2313"/>
                <a:gd name="T20" fmla="*/ 0 w 921"/>
                <a:gd name="T21" fmla="*/ 0 h 2313"/>
                <a:gd name="T22" fmla="*/ 0 w 921"/>
                <a:gd name="T23" fmla="*/ 0 h 2313"/>
                <a:gd name="T24" fmla="*/ 0 w 921"/>
                <a:gd name="T25" fmla="*/ 0 h 2313"/>
                <a:gd name="T26" fmla="*/ 0 w 921"/>
                <a:gd name="T27" fmla="*/ 0 h 2313"/>
                <a:gd name="T28" fmla="*/ 0 w 921"/>
                <a:gd name="T29" fmla="*/ 0 h 2313"/>
                <a:gd name="T30" fmla="*/ 0 w 921"/>
                <a:gd name="T31" fmla="*/ 0 h 2313"/>
                <a:gd name="T32" fmla="*/ 0 w 921"/>
                <a:gd name="T33" fmla="*/ 0 h 2313"/>
                <a:gd name="T34" fmla="*/ 0 w 921"/>
                <a:gd name="T35" fmla="*/ 0 h 2313"/>
                <a:gd name="T36" fmla="*/ 0 w 921"/>
                <a:gd name="T37" fmla="*/ 0 h 2313"/>
                <a:gd name="T38" fmla="*/ 0 w 921"/>
                <a:gd name="T39" fmla="*/ 0 h 2313"/>
                <a:gd name="T40" fmla="*/ 0 w 921"/>
                <a:gd name="T41" fmla="*/ 0 h 2313"/>
                <a:gd name="T42" fmla="*/ 0 w 921"/>
                <a:gd name="T43" fmla="*/ 0 h 2313"/>
                <a:gd name="T44" fmla="*/ 0 w 921"/>
                <a:gd name="T45" fmla="*/ 0 h 2313"/>
                <a:gd name="T46" fmla="*/ 0 w 921"/>
                <a:gd name="T47" fmla="*/ 0 h 2313"/>
                <a:gd name="T48" fmla="*/ 0 w 921"/>
                <a:gd name="T49" fmla="*/ 0 h 231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21"/>
                <a:gd name="T76" fmla="*/ 0 h 2313"/>
                <a:gd name="T77" fmla="*/ 921 w 921"/>
                <a:gd name="T78" fmla="*/ 2313 h 231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21" h="2313">
                  <a:moveTo>
                    <a:pt x="459" y="99"/>
                  </a:moveTo>
                  <a:lnTo>
                    <a:pt x="558" y="447"/>
                  </a:lnTo>
                  <a:lnTo>
                    <a:pt x="585" y="808"/>
                  </a:lnTo>
                  <a:lnTo>
                    <a:pt x="532" y="1173"/>
                  </a:lnTo>
                  <a:lnTo>
                    <a:pt x="449" y="1478"/>
                  </a:lnTo>
                  <a:lnTo>
                    <a:pt x="334" y="1755"/>
                  </a:lnTo>
                  <a:lnTo>
                    <a:pt x="221" y="1952"/>
                  </a:lnTo>
                  <a:lnTo>
                    <a:pt x="110" y="1952"/>
                  </a:lnTo>
                  <a:lnTo>
                    <a:pt x="0" y="1880"/>
                  </a:lnTo>
                  <a:lnTo>
                    <a:pt x="170" y="2062"/>
                  </a:lnTo>
                  <a:lnTo>
                    <a:pt x="334" y="2200"/>
                  </a:lnTo>
                  <a:lnTo>
                    <a:pt x="170" y="2313"/>
                  </a:lnTo>
                  <a:lnTo>
                    <a:pt x="459" y="2255"/>
                  </a:lnTo>
                  <a:lnTo>
                    <a:pt x="670" y="2117"/>
                  </a:lnTo>
                  <a:lnTo>
                    <a:pt x="809" y="1924"/>
                  </a:lnTo>
                  <a:lnTo>
                    <a:pt x="878" y="1686"/>
                  </a:lnTo>
                  <a:lnTo>
                    <a:pt x="921" y="1433"/>
                  </a:lnTo>
                  <a:lnTo>
                    <a:pt x="908" y="1103"/>
                  </a:lnTo>
                  <a:lnTo>
                    <a:pt x="864" y="740"/>
                  </a:lnTo>
                  <a:lnTo>
                    <a:pt x="809" y="505"/>
                  </a:lnTo>
                  <a:lnTo>
                    <a:pt x="725" y="447"/>
                  </a:lnTo>
                  <a:lnTo>
                    <a:pt x="631" y="336"/>
                  </a:lnTo>
                  <a:lnTo>
                    <a:pt x="503" y="156"/>
                  </a:lnTo>
                  <a:lnTo>
                    <a:pt x="449" y="0"/>
                  </a:lnTo>
                  <a:lnTo>
                    <a:pt x="459"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12" name="Freeform 175"/>
            <p:cNvSpPr>
              <a:spLocks/>
            </p:cNvSpPr>
            <p:nvPr/>
          </p:nvSpPr>
          <p:spPr bwMode="auto">
            <a:xfrm>
              <a:off x="2964" y="3069"/>
              <a:ext cx="692" cy="648"/>
            </a:xfrm>
            <a:custGeom>
              <a:avLst/>
              <a:gdLst>
                <a:gd name="T0" fmla="*/ 0 w 5538"/>
                <a:gd name="T1" fmla="*/ 0 h 5192"/>
                <a:gd name="T2" fmla="*/ 0 w 5538"/>
                <a:gd name="T3" fmla="*/ 0 h 5192"/>
                <a:gd name="T4" fmla="*/ 0 w 5538"/>
                <a:gd name="T5" fmla="*/ 0 h 5192"/>
                <a:gd name="T6" fmla="*/ 0 w 5538"/>
                <a:gd name="T7" fmla="*/ 0 h 5192"/>
                <a:gd name="T8" fmla="*/ 0 w 5538"/>
                <a:gd name="T9" fmla="*/ 0 h 5192"/>
                <a:gd name="T10" fmla="*/ 0 w 5538"/>
                <a:gd name="T11" fmla="*/ 0 h 5192"/>
                <a:gd name="T12" fmla="*/ 0 w 5538"/>
                <a:gd name="T13" fmla="*/ 0 h 5192"/>
                <a:gd name="T14" fmla="*/ 0 w 5538"/>
                <a:gd name="T15" fmla="*/ 0 h 5192"/>
                <a:gd name="T16" fmla="*/ 0 w 5538"/>
                <a:gd name="T17" fmla="*/ 0 h 5192"/>
                <a:gd name="T18" fmla="*/ 0 w 5538"/>
                <a:gd name="T19" fmla="*/ 0 h 5192"/>
                <a:gd name="T20" fmla="*/ 0 w 5538"/>
                <a:gd name="T21" fmla="*/ 0 h 5192"/>
                <a:gd name="T22" fmla="*/ 0 w 5538"/>
                <a:gd name="T23" fmla="*/ 0 h 5192"/>
                <a:gd name="T24" fmla="*/ 0 w 5538"/>
                <a:gd name="T25" fmla="*/ 0 h 5192"/>
                <a:gd name="T26" fmla="*/ 0 w 5538"/>
                <a:gd name="T27" fmla="*/ 0 h 5192"/>
                <a:gd name="T28" fmla="*/ 0 w 5538"/>
                <a:gd name="T29" fmla="*/ 0 h 5192"/>
                <a:gd name="T30" fmla="*/ 0 w 5538"/>
                <a:gd name="T31" fmla="*/ 0 h 5192"/>
                <a:gd name="T32" fmla="*/ 0 w 5538"/>
                <a:gd name="T33" fmla="*/ 0 h 5192"/>
                <a:gd name="T34" fmla="*/ 0 w 5538"/>
                <a:gd name="T35" fmla="*/ 0 h 5192"/>
                <a:gd name="T36" fmla="*/ 0 w 5538"/>
                <a:gd name="T37" fmla="*/ 0 h 5192"/>
                <a:gd name="T38" fmla="*/ 0 w 5538"/>
                <a:gd name="T39" fmla="*/ 0 h 5192"/>
                <a:gd name="T40" fmla="*/ 0 w 5538"/>
                <a:gd name="T41" fmla="*/ 0 h 5192"/>
                <a:gd name="T42" fmla="*/ 0 w 5538"/>
                <a:gd name="T43" fmla="*/ 0 h 5192"/>
                <a:gd name="T44" fmla="*/ 0 w 5538"/>
                <a:gd name="T45" fmla="*/ 0 h 5192"/>
                <a:gd name="T46" fmla="*/ 0 w 5538"/>
                <a:gd name="T47" fmla="*/ 0 h 5192"/>
                <a:gd name="T48" fmla="*/ 0 w 5538"/>
                <a:gd name="T49" fmla="*/ 0 h 5192"/>
                <a:gd name="T50" fmla="*/ 0 w 5538"/>
                <a:gd name="T51" fmla="*/ 0 h 5192"/>
                <a:gd name="T52" fmla="*/ 0 w 5538"/>
                <a:gd name="T53" fmla="*/ 0 h 5192"/>
                <a:gd name="T54" fmla="*/ 0 w 5538"/>
                <a:gd name="T55" fmla="*/ 0 h 5192"/>
                <a:gd name="T56" fmla="*/ 0 w 5538"/>
                <a:gd name="T57" fmla="*/ 0 h 5192"/>
                <a:gd name="T58" fmla="*/ 0 w 5538"/>
                <a:gd name="T59" fmla="*/ 0 h 5192"/>
                <a:gd name="T60" fmla="*/ 0 w 5538"/>
                <a:gd name="T61" fmla="*/ 0 h 5192"/>
                <a:gd name="T62" fmla="*/ 0 w 5538"/>
                <a:gd name="T63" fmla="*/ 0 h 5192"/>
                <a:gd name="T64" fmla="*/ 0 w 5538"/>
                <a:gd name="T65" fmla="*/ 0 h 5192"/>
                <a:gd name="T66" fmla="*/ 0 w 5538"/>
                <a:gd name="T67" fmla="*/ 0 h 5192"/>
                <a:gd name="T68" fmla="*/ 0 w 5538"/>
                <a:gd name="T69" fmla="*/ 0 h 5192"/>
                <a:gd name="T70" fmla="*/ 0 w 5538"/>
                <a:gd name="T71" fmla="*/ 0 h 5192"/>
                <a:gd name="T72" fmla="*/ 0 w 5538"/>
                <a:gd name="T73" fmla="*/ 0 h 5192"/>
                <a:gd name="T74" fmla="*/ 0 w 5538"/>
                <a:gd name="T75" fmla="*/ 0 h 5192"/>
                <a:gd name="T76" fmla="*/ 0 w 5538"/>
                <a:gd name="T77" fmla="*/ 0 h 5192"/>
                <a:gd name="T78" fmla="*/ 0 w 5538"/>
                <a:gd name="T79" fmla="*/ 0 h 5192"/>
                <a:gd name="T80" fmla="*/ 0 w 5538"/>
                <a:gd name="T81" fmla="*/ 0 h 5192"/>
                <a:gd name="T82" fmla="*/ 0 w 5538"/>
                <a:gd name="T83" fmla="*/ 0 h 519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538"/>
                <a:gd name="T127" fmla="*/ 0 h 5192"/>
                <a:gd name="T128" fmla="*/ 5538 w 5538"/>
                <a:gd name="T129" fmla="*/ 5192 h 519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538" h="5192">
                  <a:moveTo>
                    <a:pt x="1807" y="0"/>
                  </a:moveTo>
                  <a:lnTo>
                    <a:pt x="1690" y="384"/>
                  </a:lnTo>
                  <a:lnTo>
                    <a:pt x="1515" y="1124"/>
                  </a:lnTo>
                  <a:lnTo>
                    <a:pt x="1381" y="1684"/>
                  </a:lnTo>
                  <a:lnTo>
                    <a:pt x="1243" y="2248"/>
                  </a:lnTo>
                  <a:lnTo>
                    <a:pt x="1108" y="2633"/>
                  </a:lnTo>
                  <a:lnTo>
                    <a:pt x="952" y="2888"/>
                  </a:lnTo>
                  <a:lnTo>
                    <a:pt x="739" y="3138"/>
                  </a:lnTo>
                  <a:lnTo>
                    <a:pt x="487" y="3391"/>
                  </a:lnTo>
                  <a:lnTo>
                    <a:pt x="271" y="3566"/>
                  </a:lnTo>
                  <a:lnTo>
                    <a:pt x="137" y="3739"/>
                  </a:lnTo>
                  <a:lnTo>
                    <a:pt x="60" y="3973"/>
                  </a:lnTo>
                  <a:lnTo>
                    <a:pt x="60" y="4168"/>
                  </a:lnTo>
                  <a:lnTo>
                    <a:pt x="137" y="3913"/>
                  </a:lnTo>
                  <a:lnTo>
                    <a:pt x="194" y="3856"/>
                  </a:lnTo>
                  <a:lnTo>
                    <a:pt x="310" y="3856"/>
                  </a:lnTo>
                  <a:lnTo>
                    <a:pt x="293" y="3757"/>
                  </a:lnTo>
                  <a:lnTo>
                    <a:pt x="310" y="3681"/>
                  </a:lnTo>
                  <a:lnTo>
                    <a:pt x="409" y="3660"/>
                  </a:lnTo>
                  <a:lnTo>
                    <a:pt x="526" y="3660"/>
                  </a:lnTo>
                  <a:lnTo>
                    <a:pt x="563" y="3739"/>
                  </a:lnTo>
                  <a:lnTo>
                    <a:pt x="563" y="3836"/>
                  </a:lnTo>
                  <a:lnTo>
                    <a:pt x="487" y="3874"/>
                  </a:lnTo>
                  <a:lnTo>
                    <a:pt x="796" y="3895"/>
                  </a:lnTo>
                  <a:lnTo>
                    <a:pt x="1301" y="4049"/>
                  </a:lnTo>
                  <a:lnTo>
                    <a:pt x="1515" y="4185"/>
                  </a:lnTo>
                  <a:lnTo>
                    <a:pt x="1574" y="4340"/>
                  </a:lnTo>
                  <a:lnTo>
                    <a:pt x="1554" y="4476"/>
                  </a:lnTo>
                  <a:lnTo>
                    <a:pt x="1460" y="4535"/>
                  </a:lnTo>
                  <a:lnTo>
                    <a:pt x="1243" y="4497"/>
                  </a:lnTo>
                  <a:lnTo>
                    <a:pt x="875" y="4418"/>
                  </a:lnTo>
                  <a:lnTo>
                    <a:pt x="526" y="4359"/>
                  </a:lnTo>
                  <a:lnTo>
                    <a:pt x="215" y="4359"/>
                  </a:lnTo>
                  <a:lnTo>
                    <a:pt x="77" y="4262"/>
                  </a:lnTo>
                  <a:lnTo>
                    <a:pt x="60" y="4476"/>
                  </a:lnTo>
                  <a:lnTo>
                    <a:pt x="0" y="4805"/>
                  </a:lnTo>
                  <a:lnTo>
                    <a:pt x="117" y="4805"/>
                  </a:lnTo>
                  <a:lnTo>
                    <a:pt x="157" y="4690"/>
                  </a:lnTo>
                  <a:lnTo>
                    <a:pt x="254" y="4651"/>
                  </a:lnTo>
                  <a:lnTo>
                    <a:pt x="370" y="4669"/>
                  </a:lnTo>
                  <a:lnTo>
                    <a:pt x="427" y="4748"/>
                  </a:lnTo>
                  <a:lnTo>
                    <a:pt x="409" y="4805"/>
                  </a:lnTo>
                  <a:lnTo>
                    <a:pt x="2022" y="4805"/>
                  </a:lnTo>
                  <a:lnTo>
                    <a:pt x="1904" y="4418"/>
                  </a:lnTo>
                  <a:lnTo>
                    <a:pt x="1807" y="3990"/>
                  </a:lnTo>
                  <a:lnTo>
                    <a:pt x="1748" y="3547"/>
                  </a:lnTo>
                  <a:lnTo>
                    <a:pt x="1983" y="3913"/>
                  </a:lnTo>
                  <a:lnTo>
                    <a:pt x="2255" y="4302"/>
                  </a:lnTo>
                  <a:lnTo>
                    <a:pt x="2504" y="4612"/>
                  </a:lnTo>
                  <a:lnTo>
                    <a:pt x="2661" y="4805"/>
                  </a:lnTo>
                  <a:lnTo>
                    <a:pt x="4002" y="4805"/>
                  </a:lnTo>
                  <a:lnTo>
                    <a:pt x="4545" y="5116"/>
                  </a:lnTo>
                  <a:lnTo>
                    <a:pt x="4874" y="5192"/>
                  </a:lnTo>
                  <a:lnTo>
                    <a:pt x="5224" y="5176"/>
                  </a:lnTo>
                  <a:lnTo>
                    <a:pt x="5478" y="5116"/>
                  </a:lnTo>
                  <a:lnTo>
                    <a:pt x="5538" y="5057"/>
                  </a:lnTo>
                  <a:lnTo>
                    <a:pt x="5264" y="5057"/>
                  </a:lnTo>
                  <a:lnTo>
                    <a:pt x="4934" y="4959"/>
                  </a:lnTo>
                  <a:lnTo>
                    <a:pt x="4528" y="4727"/>
                  </a:lnTo>
                  <a:lnTo>
                    <a:pt x="4178" y="4458"/>
                  </a:lnTo>
                  <a:lnTo>
                    <a:pt x="4662" y="4572"/>
                  </a:lnTo>
                  <a:lnTo>
                    <a:pt x="5013" y="4690"/>
                  </a:lnTo>
                  <a:lnTo>
                    <a:pt x="4567" y="4398"/>
                  </a:lnTo>
                  <a:lnTo>
                    <a:pt x="4196" y="4168"/>
                  </a:lnTo>
                  <a:lnTo>
                    <a:pt x="3925" y="3933"/>
                  </a:lnTo>
                  <a:lnTo>
                    <a:pt x="3670" y="3547"/>
                  </a:lnTo>
                  <a:lnTo>
                    <a:pt x="3982" y="3739"/>
                  </a:lnTo>
                  <a:lnTo>
                    <a:pt x="4275" y="3856"/>
                  </a:lnTo>
                  <a:lnTo>
                    <a:pt x="4545" y="3990"/>
                  </a:lnTo>
                  <a:lnTo>
                    <a:pt x="4835" y="4302"/>
                  </a:lnTo>
                  <a:lnTo>
                    <a:pt x="5031" y="4612"/>
                  </a:lnTo>
                  <a:lnTo>
                    <a:pt x="4874" y="4223"/>
                  </a:lnTo>
                  <a:lnTo>
                    <a:pt x="4468" y="3700"/>
                  </a:lnTo>
                  <a:lnTo>
                    <a:pt x="3864" y="3004"/>
                  </a:lnTo>
                  <a:lnTo>
                    <a:pt x="3516" y="2593"/>
                  </a:lnTo>
                  <a:lnTo>
                    <a:pt x="3013" y="1764"/>
                  </a:lnTo>
                  <a:lnTo>
                    <a:pt x="2796" y="1684"/>
                  </a:lnTo>
                  <a:lnTo>
                    <a:pt x="2525" y="1511"/>
                  </a:lnTo>
                  <a:lnTo>
                    <a:pt x="2117" y="1103"/>
                  </a:lnTo>
                  <a:lnTo>
                    <a:pt x="2022" y="909"/>
                  </a:lnTo>
                  <a:lnTo>
                    <a:pt x="1864" y="792"/>
                  </a:lnTo>
                  <a:lnTo>
                    <a:pt x="1807" y="580"/>
                  </a:lnTo>
                  <a:lnTo>
                    <a:pt x="1807" y="269"/>
                  </a:lnTo>
                  <a:lnTo>
                    <a:pt x="1864" y="57"/>
                  </a:lnTo>
                  <a:lnTo>
                    <a:pt x="180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13" name="Freeform 176"/>
            <p:cNvSpPr>
              <a:spLocks/>
            </p:cNvSpPr>
            <p:nvPr/>
          </p:nvSpPr>
          <p:spPr bwMode="auto">
            <a:xfrm>
              <a:off x="2665" y="2880"/>
              <a:ext cx="419" cy="771"/>
            </a:xfrm>
            <a:custGeom>
              <a:avLst/>
              <a:gdLst>
                <a:gd name="T0" fmla="*/ 0 w 3344"/>
                <a:gd name="T1" fmla="*/ 0 h 6183"/>
                <a:gd name="T2" fmla="*/ 0 w 3344"/>
                <a:gd name="T3" fmla="*/ 0 h 6183"/>
                <a:gd name="T4" fmla="*/ 0 w 3344"/>
                <a:gd name="T5" fmla="*/ 0 h 6183"/>
                <a:gd name="T6" fmla="*/ 0 w 3344"/>
                <a:gd name="T7" fmla="*/ 0 h 6183"/>
                <a:gd name="T8" fmla="*/ 0 w 3344"/>
                <a:gd name="T9" fmla="*/ 0 h 6183"/>
                <a:gd name="T10" fmla="*/ 0 w 3344"/>
                <a:gd name="T11" fmla="*/ 0 h 6183"/>
                <a:gd name="T12" fmla="*/ 0 w 3344"/>
                <a:gd name="T13" fmla="*/ 0 h 6183"/>
                <a:gd name="T14" fmla="*/ 0 w 3344"/>
                <a:gd name="T15" fmla="*/ 0 h 6183"/>
                <a:gd name="T16" fmla="*/ 0 w 3344"/>
                <a:gd name="T17" fmla="*/ 0 h 6183"/>
                <a:gd name="T18" fmla="*/ 0 w 3344"/>
                <a:gd name="T19" fmla="*/ 0 h 6183"/>
                <a:gd name="T20" fmla="*/ 0 w 3344"/>
                <a:gd name="T21" fmla="*/ 0 h 6183"/>
                <a:gd name="T22" fmla="*/ 0 w 3344"/>
                <a:gd name="T23" fmla="*/ 0 h 6183"/>
                <a:gd name="T24" fmla="*/ 0 w 3344"/>
                <a:gd name="T25" fmla="*/ 0 h 6183"/>
                <a:gd name="T26" fmla="*/ 0 w 3344"/>
                <a:gd name="T27" fmla="*/ 0 h 6183"/>
                <a:gd name="T28" fmla="*/ 0 w 3344"/>
                <a:gd name="T29" fmla="*/ 0 h 6183"/>
                <a:gd name="T30" fmla="*/ 0 w 3344"/>
                <a:gd name="T31" fmla="*/ 0 h 6183"/>
                <a:gd name="T32" fmla="*/ 0 w 3344"/>
                <a:gd name="T33" fmla="*/ 0 h 6183"/>
                <a:gd name="T34" fmla="*/ 0 w 3344"/>
                <a:gd name="T35" fmla="*/ 0 h 6183"/>
                <a:gd name="T36" fmla="*/ 0 w 3344"/>
                <a:gd name="T37" fmla="*/ 0 h 6183"/>
                <a:gd name="T38" fmla="*/ 0 w 3344"/>
                <a:gd name="T39" fmla="*/ 0 h 6183"/>
                <a:gd name="T40" fmla="*/ 0 w 3344"/>
                <a:gd name="T41" fmla="*/ 0 h 6183"/>
                <a:gd name="T42" fmla="*/ 0 w 3344"/>
                <a:gd name="T43" fmla="*/ 0 h 6183"/>
                <a:gd name="T44" fmla="*/ 0 w 3344"/>
                <a:gd name="T45" fmla="*/ 0 h 6183"/>
                <a:gd name="T46" fmla="*/ 0 w 3344"/>
                <a:gd name="T47" fmla="*/ 0 h 6183"/>
                <a:gd name="T48" fmla="*/ 0 w 3344"/>
                <a:gd name="T49" fmla="*/ 0 h 6183"/>
                <a:gd name="T50" fmla="*/ 0 w 3344"/>
                <a:gd name="T51" fmla="*/ 0 h 6183"/>
                <a:gd name="T52" fmla="*/ 0 w 3344"/>
                <a:gd name="T53" fmla="*/ 0 h 6183"/>
                <a:gd name="T54" fmla="*/ 0 w 3344"/>
                <a:gd name="T55" fmla="*/ 0 h 6183"/>
                <a:gd name="T56" fmla="*/ 0 w 3344"/>
                <a:gd name="T57" fmla="*/ 0 h 6183"/>
                <a:gd name="T58" fmla="*/ 0 w 3344"/>
                <a:gd name="T59" fmla="*/ 0 h 6183"/>
                <a:gd name="T60" fmla="*/ 0 w 3344"/>
                <a:gd name="T61" fmla="*/ 0 h 6183"/>
                <a:gd name="T62" fmla="*/ 0 w 3344"/>
                <a:gd name="T63" fmla="*/ 0 h 6183"/>
                <a:gd name="T64" fmla="*/ 0 w 3344"/>
                <a:gd name="T65" fmla="*/ 0 h 6183"/>
                <a:gd name="T66" fmla="*/ 0 w 3344"/>
                <a:gd name="T67" fmla="*/ 0 h 6183"/>
                <a:gd name="T68" fmla="*/ 0 w 3344"/>
                <a:gd name="T69" fmla="*/ 0 h 6183"/>
                <a:gd name="T70" fmla="*/ 0 w 3344"/>
                <a:gd name="T71" fmla="*/ 0 h 6183"/>
                <a:gd name="T72" fmla="*/ 0 w 3344"/>
                <a:gd name="T73" fmla="*/ 0 h 6183"/>
                <a:gd name="T74" fmla="*/ 0 w 3344"/>
                <a:gd name="T75" fmla="*/ 0 h 6183"/>
                <a:gd name="T76" fmla="*/ 0 w 3344"/>
                <a:gd name="T77" fmla="*/ 0 h 6183"/>
                <a:gd name="T78" fmla="*/ 0 w 3344"/>
                <a:gd name="T79" fmla="*/ 0 h 618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344"/>
                <a:gd name="T121" fmla="*/ 0 h 6183"/>
                <a:gd name="T122" fmla="*/ 3344 w 3344"/>
                <a:gd name="T123" fmla="*/ 6183 h 618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344" h="6183">
                  <a:moveTo>
                    <a:pt x="2237" y="41"/>
                  </a:moveTo>
                  <a:lnTo>
                    <a:pt x="2158" y="196"/>
                  </a:lnTo>
                  <a:lnTo>
                    <a:pt x="2138" y="389"/>
                  </a:lnTo>
                  <a:lnTo>
                    <a:pt x="2177" y="930"/>
                  </a:lnTo>
                  <a:lnTo>
                    <a:pt x="2370" y="2326"/>
                  </a:lnTo>
                  <a:lnTo>
                    <a:pt x="2564" y="3877"/>
                  </a:lnTo>
                  <a:lnTo>
                    <a:pt x="3071" y="2520"/>
                  </a:lnTo>
                  <a:lnTo>
                    <a:pt x="3148" y="2210"/>
                  </a:lnTo>
                  <a:lnTo>
                    <a:pt x="3166" y="2036"/>
                  </a:lnTo>
                  <a:lnTo>
                    <a:pt x="3109" y="2016"/>
                  </a:lnTo>
                  <a:lnTo>
                    <a:pt x="3071" y="1898"/>
                  </a:lnTo>
                  <a:lnTo>
                    <a:pt x="3012" y="1764"/>
                  </a:lnTo>
                  <a:lnTo>
                    <a:pt x="2834" y="1571"/>
                  </a:lnTo>
                  <a:lnTo>
                    <a:pt x="2624" y="1783"/>
                  </a:lnTo>
                  <a:lnTo>
                    <a:pt x="2469" y="2153"/>
                  </a:lnTo>
                  <a:lnTo>
                    <a:pt x="2546" y="1861"/>
                  </a:lnTo>
                  <a:lnTo>
                    <a:pt x="2680" y="1608"/>
                  </a:lnTo>
                  <a:lnTo>
                    <a:pt x="2857" y="1375"/>
                  </a:lnTo>
                  <a:lnTo>
                    <a:pt x="3032" y="1182"/>
                  </a:lnTo>
                  <a:lnTo>
                    <a:pt x="3148" y="1085"/>
                  </a:lnTo>
                  <a:lnTo>
                    <a:pt x="3344" y="1182"/>
                  </a:lnTo>
                  <a:lnTo>
                    <a:pt x="3205" y="1242"/>
                  </a:lnTo>
                  <a:lnTo>
                    <a:pt x="3052" y="1358"/>
                  </a:lnTo>
                  <a:lnTo>
                    <a:pt x="2972" y="1474"/>
                  </a:lnTo>
                  <a:lnTo>
                    <a:pt x="3089" y="1647"/>
                  </a:lnTo>
                  <a:lnTo>
                    <a:pt x="3226" y="1921"/>
                  </a:lnTo>
                  <a:lnTo>
                    <a:pt x="3245" y="2016"/>
                  </a:lnTo>
                  <a:lnTo>
                    <a:pt x="3344" y="2016"/>
                  </a:lnTo>
                  <a:lnTo>
                    <a:pt x="3245" y="2133"/>
                  </a:lnTo>
                  <a:lnTo>
                    <a:pt x="3127" y="2539"/>
                  </a:lnTo>
                  <a:lnTo>
                    <a:pt x="2933" y="3218"/>
                  </a:lnTo>
                  <a:lnTo>
                    <a:pt x="2779" y="3896"/>
                  </a:lnTo>
                  <a:lnTo>
                    <a:pt x="2680" y="4324"/>
                  </a:lnTo>
                  <a:lnTo>
                    <a:pt x="2779" y="4518"/>
                  </a:lnTo>
                  <a:lnTo>
                    <a:pt x="2876" y="4633"/>
                  </a:lnTo>
                  <a:lnTo>
                    <a:pt x="2933" y="4672"/>
                  </a:lnTo>
                  <a:lnTo>
                    <a:pt x="2797" y="4808"/>
                  </a:lnTo>
                  <a:lnTo>
                    <a:pt x="2663" y="4925"/>
                  </a:lnTo>
                  <a:lnTo>
                    <a:pt x="2507" y="5080"/>
                  </a:lnTo>
                  <a:lnTo>
                    <a:pt x="2410" y="4964"/>
                  </a:lnTo>
                  <a:lnTo>
                    <a:pt x="2294" y="4905"/>
                  </a:lnTo>
                  <a:lnTo>
                    <a:pt x="2138" y="4925"/>
                  </a:lnTo>
                  <a:lnTo>
                    <a:pt x="1865" y="5041"/>
                  </a:lnTo>
                  <a:lnTo>
                    <a:pt x="2158" y="4847"/>
                  </a:lnTo>
                  <a:lnTo>
                    <a:pt x="2313" y="4672"/>
                  </a:lnTo>
                  <a:lnTo>
                    <a:pt x="2391" y="4496"/>
                  </a:lnTo>
                  <a:lnTo>
                    <a:pt x="2430" y="4285"/>
                  </a:lnTo>
                  <a:lnTo>
                    <a:pt x="2430" y="3916"/>
                  </a:lnTo>
                  <a:lnTo>
                    <a:pt x="2391" y="2868"/>
                  </a:lnTo>
                  <a:lnTo>
                    <a:pt x="2331" y="2267"/>
                  </a:lnTo>
                  <a:lnTo>
                    <a:pt x="2177" y="1299"/>
                  </a:lnTo>
                  <a:lnTo>
                    <a:pt x="2001" y="3508"/>
                  </a:lnTo>
                  <a:lnTo>
                    <a:pt x="1884" y="4246"/>
                  </a:lnTo>
                  <a:lnTo>
                    <a:pt x="1790" y="4944"/>
                  </a:lnTo>
                  <a:lnTo>
                    <a:pt x="1729" y="5563"/>
                  </a:lnTo>
                  <a:lnTo>
                    <a:pt x="1729" y="6183"/>
                  </a:lnTo>
                  <a:lnTo>
                    <a:pt x="1692" y="5543"/>
                  </a:lnTo>
                  <a:lnTo>
                    <a:pt x="1711" y="4884"/>
                  </a:lnTo>
                  <a:lnTo>
                    <a:pt x="1826" y="3916"/>
                  </a:lnTo>
                  <a:lnTo>
                    <a:pt x="1826" y="3374"/>
                  </a:lnTo>
                  <a:lnTo>
                    <a:pt x="1884" y="2735"/>
                  </a:lnTo>
                  <a:lnTo>
                    <a:pt x="2001" y="2115"/>
                  </a:lnTo>
                  <a:lnTo>
                    <a:pt x="2098" y="1454"/>
                  </a:lnTo>
                  <a:lnTo>
                    <a:pt x="2117" y="1029"/>
                  </a:lnTo>
                  <a:lnTo>
                    <a:pt x="2061" y="776"/>
                  </a:lnTo>
                  <a:lnTo>
                    <a:pt x="1865" y="541"/>
                  </a:lnTo>
                  <a:lnTo>
                    <a:pt x="1692" y="466"/>
                  </a:lnTo>
                  <a:lnTo>
                    <a:pt x="1478" y="447"/>
                  </a:lnTo>
                  <a:lnTo>
                    <a:pt x="1127" y="852"/>
                  </a:lnTo>
                  <a:lnTo>
                    <a:pt x="1439" y="407"/>
                  </a:lnTo>
                  <a:lnTo>
                    <a:pt x="817" y="562"/>
                  </a:lnTo>
                  <a:lnTo>
                    <a:pt x="408" y="447"/>
                  </a:lnTo>
                  <a:lnTo>
                    <a:pt x="0" y="466"/>
                  </a:lnTo>
                  <a:lnTo>
                    <a:pt x="390" y="389"/>
                  </a:lnTo>
                  <a:lnTo>
                    <a:pt x="800" y="447"/>
                  </a:lnTo>
                  <a:lnTo>
                    <a:pt x="1013" y="447"/>
                  </a:lnTo>
                  <a:lnTo>
                    <a:pt x="1478" y="370"/>
                  </a:lnTo>
                  <a:lnTo>
                    <a:pt x="1845" y="137"/>
                  </a:lnTo>
                  <a:lnTo>
                    <a:pt x="2255" y="0"/>
                  </a:lnTo>
                  <a:lnTo>
                    <a:pt x="2237"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14" name="Freeform 177"/>
            <p:cNvSpPr>
              <a:spLocks/>
            </p:cNvSpPr>
            <p:nvPr/>
          </p:nvSpPr>
          <p:spPr bwMode="auto">
            <a:xfrm>
              <a:off x="3063" y="3017"/>
              <a:ext cx="94" cy="310"/>
            </a:xfrm>
            <a:custGeom>
              <a:avLst/>
              <a:gdLst>
                <a:gd name="T0" fmla="*/ 0 w 758"/>
                <a:gd name="T1" fmla="*/ 0 h 2480"/>
                <a:gd name="T2" fmla="*/ 0 w 758"/>
                <a:gd name="T3" fmla="*/ 0 h 2480"/>
                <a:gd name="T4" fmla="*/ 0 w 758"/>
                <a:gd name="T5" fmla="*/ 0 h 2480"/>
                <a:gd name="T6" fmla="*/ 0 w 758"/>
                <a:gd name="T7" fmla="*/ 0 h 2480"/>
                <a:gd name="T8" fmla="*/ 0 w 758"/>
                <a:gd name="T9" fmla="*/ 0 h 2480"/>
                <a:gd name="T10" fmla="*/ 0 w 758"/>
                <a:gd name="T11" fmla="*/ 0 h 2480"/>
                <a:gd name="T12" fmla="*/ 0 w 758"/>
                <a:gd name="T13" fmla="*/ 0 h 2480"/>
                <a:gd name="T14" fmla="*/ 0 w 758"/>
                <a:gd name="T15" fmla="*/ 0 h 2480"/>
                <a:gd name="T16" fmla="*/ 0 w 758"/>
                <a:gd name="T17" fmla="*/ 0 h 2480"/>
                <a:gd name="T18" fmla="*/ 0 w 758"/>
                <a:gd name="T19" fmla="*/ 0 h 2480"/>
                <a:gd name="T20" fmla="*/ 0 w 758"/>
                <a:gd name="T21" fmla="*/ 0 h 2480"/>
                <a:gd name="T22" fmla="*/ 0 w 758"/>
                <a:gd name="T23" fmla="*/ 0 h 2480"/>
                <a:gd name="T24" fmla="*/ 0 w 758"/>
                <a:gd name="T25" fmla="*/ 0 h 2480"/>
                <a:gd name="T26" fmla="*/ 0 w 758"/>
                <a:gd name="T27" fmla="*/ 0 h 2480"/>
                <a:gd name="T28" fmla="*/ 0 w 758"/>
                <a:gd name="T29" fmla="*/ 0 h 2480"/>
                <a:gd name="T30" fmla="*/ 0 w 758"/>
                <a:gd name="T31" fmla="*/ 0 h 2480"/>
                <a:gd name="T32" fmla="*/ 0 w 758"/>
                <a:gd name="T33" fmla="*/ 0 h 2480"/>
                <a:gd name="T34" fmla="*/ 0 w 758"/>
                <a:gd name="T35" fmla="*/ 0 h 2480"/>
                <a:gd name="T36" fmla="*/ 0 w 758"/>
                <a:gd name="T37" fmla="*/ 0 h 2480"/>
                <a:gd name="T38" fmla="*/ 0 w 758"/>
                <a:gd name="T39" fmla="*/ 0 h 2480"/>
                <a:gd name="T40" fmla="*/ 0 w 758"/>
                <a:gd name="T41" fmla="*/ 0 h 2480"/>
                <a:gd name="T42" fmla="*/ 0 w 758"/>
                <a:gd name="T43" fmla="*/ 0 h 2480"/>
                <a:gd name="T44" fmla="*/ 0 w 758"/>
                <a:gd name="T45" fmla="*/ 0 h 2480"/>
                <a:gd name="T46" fmla="*/ 0 w 758"/>
                <a:gd name="T47" fmla="*/ 0 h 2480"/>
                <a:gd name="T48" fmla="*/ 0 w 758"/>
                <a:gd name="T49" fmla="*/ 0 h 2480"/>
                <a:gd name="T50" fmla="*/ 0 w 758"/>
                <a:gd name="T51" fmla="*/ 0 h 2480"/>
                <a:gd name="T52" fmla="*/ 0 w 758"/>
                <a:gd name="T53" fmla="*/ 0 h 2480"/>
                <a:gd name="T54" fmla="*/ 0 w 758"/>
                <a:gd name="T55" fmla="*/ 0 h 2480"/>
                <a:gd name="T56" fmla="*/ 0 w 758"/>
                <a:gd name="T57" fmla="*/ 0 h 248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758"/>
                <a:gd name="T88" fmla="*/ 0 h 2480"/>
                <a:gd name="T89" fmla="*/ 758 w 758"/>
                <a:gd name="T90" fmla="*/ 2480 h 248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758" h="2480">
                  <a:moveTo>
                    <a:pt x="39" y="0"/>
                  </a:moveTo>
                  <a:lnTo>
                    <a:pt x="233" y="60"/>
                  </a:lnTo>
                  <a:lnTo>
                    <a:pt x="431" y="253"/>
                  </a:lnTo>
                  <a:lnTo>
                    <a:pt x="565" y="446"/>
                  </a:lnTo>
                  <a:lnTo>
                    <a:pt x="701" y="736"/>
                  </a:lnTo>
                  <a:lnTo>
                    <a:pt x="758" y="989"/>
                  </a:lnTo>
                  <a:lnTo>
                    <a:pt x="719" y="1010"/>
                  </a:lnTo>
                  <a:lnTo>
                    <a:pt x="408" y="486"/>
                  </a:lnTo>
                  <a:lnTo>
                    <a:pt x="312" y="639"/>
                  </a:lnTo>
                  <a:lnTo>
                    <a:pt x="332" y="775"/>
                  </a:lnTo>
                  <a:lnTo>
                    <a:pt x="350" y="892"/>
                  </a:lnTo>
                  <a:lnTo>
                    <a:pt x="332" y="931"/>
                  </a:lnTo>
                  <a:lnTo>
                    <a:pt x="408" y="1105"/>
                  </a:lnTo>
                  <a:lnTo>
                    <a:pt x="447" y="1454"/>
                  </a:lnTo>
                  <a:lnTo>
                    <a:pt x="447" y="1802"/>
                  </a:lnTo>
                  <a:lnTo>
                    <a:pt x="468" y="2074"/>
                  </a:lnTo>
                  <a:lnTo>
                    <a:pt x="468" y="2269"/>
                  </a:lnTo>
                  <a:lnTo>
                    <a:pt x="408" y="2480"/>
                  </a:lnTo>
                  <a:lnTo>
                    <a:pt x="431" y="2019"/>
                  </a:lnTo>
                  <a:lnTo>
                    <a:pt x="389" y="1494"/>
                  </a:lnTo>
                  <a:lnTo>
                    <a:pt x="350" y="1123"/>
                  </a:lnTo>
                  <a:lnTo>
                    <a:pt x="253" y="931"/>
                  </a:lnTo>
                  <a:lnTo>
                    <a:pt x="272" y="855"/>
                  </a:lnTo>
                  <a:lnTo>
                    <a:pt x="272" y="699"/>
                  </a:lnTo>
                  <a:lnTo>
                    <a:pt x="312" y="446"/>
                  </a:lnTo>
                  <a:lnTo>
                    <a:pt x="350" y="332"/>
                  </a:lnTo>
                  <a:lnTo>
                    <a:pt x="216" y="194"/>
                  </a:lnTo>
                  <a:lnTo>
                    <a:pt x="0" y="114"/>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15" name="Freeform 178"/>
            <p:cNvSpPr>
              <a:spLocks/>
            </p:cNvSpPr>
            <p:nvPr/>
          </p:nvSpPr>
          <p:spPr bwMode="auto">
            <a:xfrm>
              <a:off x="2778" y="3027"/>
              <a:ext cx="60" cy="28"/>
            </a:xfrm>
            <a:custGeom>
              <a:avLst/>
              <a:gdLst>
                <a:gd name="T0" fmla="*/ 0 w 485"/>
                <a:gd name="T1" fmla="*/ 0 h 233"/>
                <a:gd name="T2" fmla="*/ 0 w 485"/>
                <a:gd name="T3" fmla="*/ 0 h 233"/>
                <a:gd name="T4" fmla="*/ 0 w 485"/>
                <a:gd name="T5" fmla="*/ 0 h 233"/>
                <a:gd name="T6" fmla="*/ 0 w 485"/>
                <a:gd name="T7" fmla="*/ 0 h 233"/>
                <a:gd name="T8" fmla="*/ 0 w 485"/>
                <a:gd name="T9" fmla="*/ 0 h 233"/>
                <a:gd name="T10" fmla="*/ 0 w 485"/>
                <a:gd name="T11" fmla="*/ 0 h 233"/>
                <a:gd name="T12" fmla="*/ 0 60000 65536"/>
                <a:gd name="T13" fmla="*/ 0 60000 65536"/>
                <a:gd name="T14" fmla="*/ 0 60000 65536"/>
                <a:gd name="T15" fmla="*/ 0 60000 65536"/>
                <a:gd name="T16" fmla="*/ 0 60000 65536"/>
                <a:gd name="T17" fmla="*/ 0 60000 65536"/>
                <a:gd name="T18" fmla="*/ 0 w 485"/>
                <a:gd name="T19" fmla="*/ 0 h 233"/>
                <a:gd name="T20" fmla="*/ 485 w 485"/>
                <a:gd name="T21" fmla="*/ 233 h 233"/>
              </a:gdLst>
              <a:ahLst/>
              <a:cxnLst>
                <a:cxn ang="T12">
                  <a:pos x="T0" y="T1"/>
                </a:cxn>
                <a:cxn ang="T13">
                  <a:pos x="T2" y="T3"/>
                </a:cxn>
                <a:cxn ang="T14">
                  <a:pos x="T4" y="T5"/>
                </a:cxn>
                <a:cxn ang="T15">
                  <a:pos x="T6" y="T7"/>
                </a:cxn>
                <a:cxn ang="T16">
                  <a:pos x="T8" y="T9"/>
                </a:cxn>
                <a:cxn ang="T17">
                  <a:pos x="T10" y="T11"/>
                </a:cxn>
              </a:cxnLst>
              <a:rect l="T18" t="T19" r="T20" b="T21"/>
              <a:pathLst>
                <a:path w="485" h="233">
                  <a:moveTo>
                    <a:pt x="0" y="37"/>
                  </a:moveTo>
                  <a:lnTo>
                    <a:pt x="331" y="233"/>
                  </a:lnTo>
                  <a:lnTo>
                    <a:pt x="485" y="136"/>
                  </a:lnTo>
                  <a:lnTo>
                    <a:pt x="386" y="60"/>
                  </a:lnTo>
                  <a:lnTo>
                    <a:pt x="215" y="0"/>
                  </a:lnTo>
                  <a:lnTo>
                    <a:pt x="0"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16" name="Freeform 179"/>
            <p:cNvSpPr>
              <a:spLocks/>
            </p:cNvSpPr>
            <p:nvPr/>
          </p:nvSpPr>
          <p:spPr bwMode="auto">
            <a:xfrm>
              <a:off x="2600" y="3024"/>
              <a:ext cx="210" cy="645"/>
            </a:xfrm>
            <a:custGeom>
              <a:avLst/>
              <a:gdLst>
                <a:gd name="T0" fmla="*/ 0 w 1687"/>
                <a:gd name="T1" fmla="*/ 0 h 5154"/>
                <a:gd name="T2" fmla="*/ 0 w 1687"/>
                <a:gd name="T3" fmla="*/ 0 h 5154"/>
                <a:gd name="T4" fmla="*/ 0 w 1687"/>
                <a:gd name="T5" fmla="*/ 0 h 5154"/>
                <a:gd name="T6" fmla="*/ 0 w 1687"/>
                <a:gd name="T7" fmla="*/ 0 h 5154"/>
                <a:gd name="T8" fmla="*/ 0 w 1687"/>
                <a:gd name="T9" fmla="*/ 0 h 5154"/>
                <a:gd name="T10" fmla="*/ 0 w 1687"/>
                <a:gd name="T11" fmla="*/ 0 h 5154"/>
                <a:gd name="T12" fmla="*/ 0 w 1687"/>
                <a:gd name="T13" fmla="*/ 0 h 5154"/>
                <a:gd name="T14" fmla="*/ 0 w 1687"/>
                <a:gd name="T15" fmla="*/ 0 h 5154"/>
                <a:gd name="T16" fmla="*/ 0 w 1687"/>
                <a:gd name="T17" fmla="*/ 0 h 5154"/>
                <a:gd name="T18" fmla="*/ 0 w 1687"/>
                <a:gd name="T19" fmla="*/ 0 h 5154"/>
                <a:gd name="T20" fmla="*/ 0 w 1687"/>
                <a:gd name="T21" fmla="*/ 0 h 5154"/>
                <a:gd name="T22" fmla="*/ 0 w 1687"/>
                <a:gd name="T23" fmla="*/ 0 h 5154"/>
                <a:gd name="T24" fmla="*/ 0 w 1687"/>
                <a:gd name="T25" fmla="*/ 0 h 5154"/>
                <a:gd name="T26" fmla="*/ 0 w 1687"/>
                <a:gd name="T27" fmla="*/ 0 h 5154"/>
                <a:gd name="T28" fmla="*/ 0 w 1687"/>
                <a:gd name="T29" fmla="*/ 0 h 5154"/>
                <a:gd name="T30" fmla="*/ 0 w 1687"/>
                <a:gd name="T31" fmla="*/ 0 h 5154"/>
                <a:gd name="T32" fmla="*/ 0 w 1687"/>
                <a:gd name="T33" fmla="*/ 0 h 5154"/>
                <a:gd name="T34" fmla="*/ 0 w 1687"/>
                <a:gd name="T35" fmla="*/ 0 h 5154"/>
                <a:gd name="T36" fmla="*/ 0 w 1687"/>
                <a:gd name="T37" fmla="*/ 0 h 5154"/>
                <a:gd name="T38" fmla="*/ 0 w 1687"/>
                <a:gd name="T39" fmla="*/ 0 h 5154"/>
                <a:gd name="T40" fmla="*/ 0 w 1687"/>
                <a:gd name="T41" fmla="*/ 0 h 5154"/>
                <a:gd name="T42" fmla="*/ 0 w 1687"/>
                <a:gd name="T43" fmla="*/ 0 h 5154"/>
                <a:gd name="T44" fmla="*/ 0 w 1687"/>
                <a:gd name="T45" fmla="*/ 0 h 5154"/>
                <a:gd name="T46" fmla="*/ 0 w 1687"/>
                <a:gd name="T47" fmla="*/ 0 h 5154"/>
                <a:gd name="T48" fmla="*/ 0 w 1687"/>
                <a:gd name="T49" fmla="*/ 0 h 5154"/>
                <a:gd name="T50" fmla="*/ 0 w 1687"/>
                <a:gd name="T51" fmla="*/ 0 h 5154"/>
                <a:gd name="T52" fmla="*/ 0 w 1687"/>
                <a:gd name="T53" fmla="*/ 0 h 5154"/>
                <a:gd name="T54" fmla="*/ 0 w 1687"/>
                <a:gd name="T55" fmla="*/ 0 h 515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87"/>
                <a:gd name="T85" fmla="*/ 0 h 5154"/>
                <a:gd name="T86" fmla="*/ 1687 w 1687"/>
                <a:gd name="T87" fmla="*/ 5154 h 515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87" h="5154">
                  <a:moveTo>
                    <a:pt x="1435" y="696"/>
                  </a:moveTo>
                  <a:lnTo>
                    <a:pt x="1378" y="1280"/>
                  </a:lnTo>
                  <a:lnTo>
                    <a:pt x="1378" y="2092"/>
                  </a:lnTo>
                  <a:lnTo>
                    <a:pt x="1395" y="2982"/>
                  </a:lnTo>
                  <a:lnTo>
                    <a:pt x="1494" y="3972"/>
                  </a:lnTo>
                  <a:lnTo>
                    <a:pt x="1611" y="4747"/>
                  </a:lnTo>
                  <a:lnTo>
                    <a:pt x="1687" y="5154"/>
                  </a:lnTo>
                  <a:lnTo>
                    <a:pt x="1611" y="5154"/>
                  </a:lnTo>
                  <a:lnTo>
                    <a:pt x="1261" y="4592"/>
                  </a:lnTo>
                  <a:lnTo>
                    <a:pt x="872" y="3876"/>
                  </a:lnTo>
                  <a:lnTo>
                    <a:pt x="541" y="3041"/>
                  </a:lnTo>
                  <a:lnTo>
                    <a:pt x="253" y="2130"/>
                  </a:lnTo>
                  <a:lnTo>
                    <a:pt x="97" y="1355"/>
                  </a:lnTo>
                  <a:lnTo>
                    <a:pt x="0" y="522"/>
                  </a:lnTo>
                  <a:lnTo>
                    <a:pt x="0" y="0"/>
                  </a:lnTo>
                  <a:lnTo>
                    <a:pt x="74" y="851"/>
                  </a:lnTo>
                  <a:lnTo>
                    <a:pt x="193" y="1570"/>
                  </a:lnTo>
                  <a:lnTo>
                    <a:pt x="387" y="2286"/>
                  </a:lnTo>
                  <a:lnTo>
                    <a:pt x="620" y="2942"/>
                  </a:lnTo>
                  <a:lnTo>
                    <a:pt x="872" y="3566"/>
                  </a:lnTo>
                  <a:lnTo>
                    <a:pt x="1143" y="4129"/>
                  </a:lnTo>
                  <a:lnTo>
                    <a:pt x="1475" y="4629"/>
                  </a:lnTo>
                  <a:lnTo>
                    <a:pt x="1300" y="3779"/>
                  </a:lnTo>
                  <a:lnTo>
                    <a:pt x="1242" y="2942"/>
                  </a:lnTo>
                  <a:lnTo>
                    <a:pt x="1242" y="2072"/>
                  </a:lnTo>
                  <a:lnTo>
                    <a:pt x="1300" y="1201"/>
                  </a:lnTo>
                  <a:lnTo>
                    <a:pt x="1378" y="715"/>
                  </a:lnTo>
                  <a:lnTo>
                    <a:pt x="1435" y="6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17" name="Freeform 180"/>
            <p:cNvSpPr>
              <a:spLocks/>
            </p:cNvSpPr>
            <p:nvPr/>
          </p:nvSpPr>
          <p:spPr bwMode="auto">
            <a:xfrm>
              <a:off x="2461" y="3268"/>
              <a:ext cx="348" cy="449"/>
            </a:xfrm>
            <a:custGeom>
              <a:avLst/>
              <a:gdLst>
                <a:gd name="T0" fmla="*/ 0 w 2786"/>
                <a:gd name="T1" fmla="*/ 0 h 3589"/>
                <a:gd name="T2" fmla="*/ 0 w 2786"/>
                <a:gd name="T3" fmla="*/ 0 h 3589"/>
                <a:gd name="T4" fmla="*/ 0 w 2786"/>
                <a:gd name="T5" fmla="*/ 0 h 3589"/>
                <a:gd name="T6" fmla="*/ 0 w 2786"/>
                <a:gd name="T7" fmla="*/ 0 h 3589"/>
                <a:gd name="T8" fmla="*/ 0 w 2786"/>
                <a:gd name="T9" fmla="*/ 0 h 3589"/>
                <a:gd name="T10" fmla="*/ 0 w 2786"/>
                <a:gd name="T11" fmla="*/ 0 h 3589"/>
                <a:gd name="T12" fmla="*/ 0 w 2786"/>
                <a:gd name="T13" fmla="*/ 0 h 3589"/>
                <a:gd name="T14" fmla="*/ 0 w 2786"/>
                <a:gd name="T15" fmla="*/ 0 h 3589"/>
                <a:gd name="T16" fmla="*/ 0 w 2786"/>
                <a:gd name="T17" fmla="*/ 0 h 3589"/>
                <a:gd name="T18" fmla="*/ 0 w 2786"/>
                <a:gd name="T19" fmla="*/ 0 h 3589"/>
                <a:gd name="T20" fmla="*/ 0 w 2786"/>
                <a:gd name="T21" fmla="*/ 0 h 3589"/>
                <a:gd name="T22" fmla="*/ 0 w 2786"/>
                <a:gd name="T23" fmla="*/ 0 h 3589"/>
                <a:gd name="T24" fmla="*/ 0 w 2786"/>
                <a:gd name="T25" fmla="*/ 0 h 3589"/>
                <a:gd name="T26" fmla="*/ 0 w 2786"/>
                <a:gd name="T27" fmla="*/ 0 h 3589"/>
                <a:gd name="T28" fmla="*/ 0 w 2786"/>
                <a:gd name="T29" fmla="*/ 0 h 3589"/>
                <a:gd name="T30" fmla="*/ 0 w 2786"/>
                <a:gd name="T31" fmla="*/ 0 h 3589"/>
                <a:gd name="T32" fmla="*/ 0 w 2786"/>
                <a:gd name="T33" fmla="*/ 0 h 3589"/>
                <a:gd name="T34" fmla="*/ 0 w 2786"/>
                <a:gd name="T35" fmla="*/ 0 h 3589"/>
                <a:gd name="T36" fmla="*/ 0 w 2786"/>
                <a:gd name="T37" fmla="*/ 0 h 3589"/>
                <a:gd name="T38" fmla="*/ 0 w 2786"/>
                <a:gd name="T39" fmla="*/ 0 h 3589"/>
                <a:gd name="T40" fmla="*/ 0 w 2786"/>
                <a:gd name="T41" fmla="*/ 0 h 3589"/>
                <a:gd name="T42" fmla="*/ 0 w 2786"/>
                <a:gd name="T43" fmla="*/ 0 h 3589"/>
                <a:gd name="T44" fmla="*/ 0 w 2786"/>
                <a:gd name="T45" fmla="*/ 0 h 3589"/>
                <a:gd name="T46" fmla="*/ 0 w 2786"/>
                <a:gd name="T47" fmla="*/ 0 h 3589"/>
                <a:gd name="T48" fmla="*/ 0 w 2786"/>
                <a:gd name="T49" fmla="*/ 0 h 3589"/>
                <a:gd name="T50" fmla="*/ 0 w 2786"/>
                <a:gd name="T51" fmla="*/ 0 h 3589"/>
                <a:gd name="T52" fmla="*/ 0 w 2786"/>
                <a:gd name="T53" fmla="*/ 0 h 3589"/>
                <a:gd name="T54" fmla="*/ 0 w 2786"/>
                <a:gd name="T55" fmla="*/ 0 h 3589"/>
                <a:gd name="T56" fmla="*/ 0 w 2786"/>
                <a:gd name="T57" fmla="*/ 0 h 358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786"/>
                <a:gd name="T88" fmla="*/ 0 h 3589"/>
                <a:gd name="T89" fmla="*/ 2786 w 2786"/>
                <a:gd name="T90" fmla="*/ 3589 h 358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786" h="3589">
                  <a:moveTo>
                    <a:pt x="842" y="1516"/>
                  </a:moveTo>
                  <a:lnTo>
                    <a:pt x="877" y="1500"/>
                  </a:lnTo>
                  <a:lnTo>
                    <a:pt x="1306" y="1976"/>
                  </a:lnTo>
                  <a:lnTo>
                    <a:pt x="1306" y="1614"/>
                  </a:lnTo>
                  <a:lnTo>
                    <a:pt x="1205" y="1234"/>
                  </a:lnTo>
                  <a:lnTo>
                    <a:pt x="1205" y="1006"/>
                  </a:lnTo>
                  <a:lnTo>
                    <a:pt x="1039" y="1104"/>
                  </a:lnTo>
                  <a:lnTo>
                    <a:pt x="940" y="871"/>
                  </a:lnTo>
                  <a:lnTo>
                    <a:pt x="363" y="641"/>
                  </a:lnTo>
                  <a:lnTo>
                    <a:pt x="0" y="347"/>
                  </a:lnTo>
                  <a:lnTo>
                    <a:pt x="264" y="493"/>
                  </a:lnTo>
                  <a:lnTo>
                    <a:pt x="1057" y="380"/>
                  </a:lnTo>
                  <a:lnTo>
                    <a:pt x="827" y="0"/>
                  </a:lnTo>
                  <a:lnTo>
                    <a:pt x="1158" y="165"/>
                  </a:lnTo>
                  <a:lnTo>
                    <a:pt x="1354" y="165"/>
                  </a:lnTo>
                  <a:lnTo>
                    <a:pt x="1767" y="1318"/>
                  </a:lnTo>
                  <a:lnTo>
                    <a:pt x="2097" y="2126"/>
                  </a:lnTo>
                  <a:lnTo>
                    <a:pt x="2376" y="2600"/>
                  </a:lnTo>
                  <a:lnTo>
                    <a:pt x="2786" y="3195"/>
                  </a:lnTo>
                  <a:lnTo>
                    <a:pt x="2492" y="3195"/>
                  </a:lnTo>
                  <a:lnTo>
                    <a:pt x="2492" y="3507"/>
                  </a:lnTo>
                  <a:lnTo>
                    <a:pt x="2360" y="3589"/>
                  </a:lnTo>
                  <a:lnTo>
                    <a:pt x="2459" y="3474"/>
                  </a:lnTo>
                  <a:lnTo>
                    <a:pt x="2459" y="3195"/>
                  </a:lnTo>
                  <a:lnTo>
                    <a:pt x="1899" y="2419"/>
                  </a:lnTo>
                  <a:lnTo>
                    <a:pt x="1124" y="2174"/>
                  </a:lnTo>
                  <a:lnTo>
                    <a:pt x="1336" y="2225"/>
                  </a:lnTo>
                  <a:lnTo>
                    <a:pt x="857" y="1566"/>
                  </a:lnTo>
                  <a:lnTo>
                    <a:pt x="842" y="15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18" name="Freeform 181"/>
            <p:cNvSpPr>
              <a:spLocks/>
            </p:cNvSpPr>
            <p:nvPr/>
          </p:nvSpPr>
          <p:spPr bwMode="auto">
            <a:xfrm>
              <a:off x="2419" y="2937"/>
              <a:ext cx="217" cy="397"/>
            </a:xfrm>
            <a:custGeom>
              <a:avLst/>
              <a:gdLst>
                <a:gd name="T0" fmla="*/ 0 w 1732"/>
                <a:gd name="T1" fmla="*/ 0 h 3160"/>
                <a:gd name="T2" fmla="*/ 0 w 1732"/>
                <a:gd name="T3" fmla="*/ 0 h 3160"/>
                <a:gd name="T4" fmla="*/ 0 w 1732"/>
                <a:gd name="T5" fmla="*/ 0 h 3160"/>
                <a:gd name="T6" fmla="*/ 0 w 1732"/>
                <a:gd name="T7" fmla="*/ 0 h 3160"/>
                <a:gd name="T8" fmla="*/ 0 w 1732"/>
                <a:gd name="T9" fmla="*/ 0 h 3160"/>
                <a:gd name="T10" fmla="*/ 0 w 1732"/>
                <a:gd name="T11" fmla="*/ 0 h 3160"/>
                <a:gd name="T12" fmla="*/ 0 w 1732"/>
                <a:gd name="T13" fmla="*/ 0 h 3160"/>
                <a:gd name="T14" fmla="*/ 0 w 1732"/>
                <a:gd name="T15" fmla="*/ 0 h 3160"/>
                <a:gd name="T16" fmla="*/ 0 w 1732"/>
                <a:gd name="T17" fmla="*/ 0 h 3160"/>
                <a:gd name="T18" fmla="*/ 0 w 1732"/>
                <a:gd name="T19" fmla="*/ 0 h 3160"/>
                <a:gd name="T20" fmla="*/ 0 w 1732"/>
                <a:gd name="T21" fmla="*/ 0 h 3160"/>
                <a:gd name="T22" fmla="*/ 0 w 1732"/>
                <a:gd name="T23" fmla="*/ 0 h 3160"/>
                <a:gd name="T24" fmla="*/ 0 w 1732"/>
                <a:gd name="T25" fmla="*/ 0 h 3160"/>
                <a:gd name="T26" fmla="*/ 0 w 1732"/>
                <a:gd name="T27" fmla="*/ 0 h 3160"/>
                <a:gd name="T28" fmla="*/ 0 w 1732"/>
                <a:gd name="T29" fmla="*/ 0 h 3160"/>
                <a:gd name="T30" fmla="*/ 0 w 1732"/>
                <a:gd name="T31" fmla="*/ 0 h 3160"/>
                <a:gd name="T32" fmla="*/ 0 w 1732"/>
                <a:gd name="T33" fmla="*/ 0 h 3160"/>
                <a:gd name="T34" fmla="*/ 0 w 1732"/>
                <a:gd name="T35" fmla="*/ 0 h 3160"/>
                <a:gd name="T36" fmla="*/ 0 w 1732"/>
                <a:gd name="T37" fmla="*/ 0 h 3160"/>
                <a:gd name="T38" fmla="*/ 0 w 1732"/>
                <a:gd name="T39" fmla="*/ 0 h 3160"/>
                <a:gd name="T40" fmla="*/ 0 w 1732"/>
                <a:gd name="T41" fmla="*/ 0 h 3160"/>
                <a:gd name="T42" fmla="*/ 0 w 1732"/>
                <a:gd name="T43" fmla="*/ 0 h 3160"/>
                <a:gd name="T44" fmla="*/ 0 w 1732"/>
                <a:gd name="T45" fmla="*/ 0 h 3160"/>
                <a:gd name="T46" fmla="*/ 0 w 1732"/>
                <a:gd name="T47" fmla="*/ 0 h 3160"/>
                <a:gd name="T48" fmla="*/ 0 w 1732"/>
                <a:gd name="T49" fmla="*/ 0 h 3160"/>
                <a:gd name="T50" fmla="*/ 0 w 1732"/>
                <a:gd name="T51" fmla="*/ 0 h 3160"/>
                <a:gd name="T52" fmla="*/ 0 w 1732"/>
                <a:gd name="T53" fmla="*/ 0 h 3160"/>
                <a:gd name="T54" fmla="*/ 0 w 1732"/>
                <a:gd name="T55" fmla="*/ 0 h 3160"/>
                <a:gd name="T56" fmla="*/ 0 w 1732"/>
                <a:gd name="T57" fmla="*/ 0 h 3160"/>
                <a:gd name="T58" fmla="*/ 0 w 1732"/>
                <a:gd name="T59" fmla="*/ 0 h 3160"/>
                <a:gd name="T60" fmla="*/ 0 w 1732"/>
                <a:gd name="T61" fmla="*/ 0 h 3160"/>
                <a:gd name="T62" fmla="*/ 0 w 1732"/>
                <a:gd name="T63" fmla="*/ 0 h 3160"/>
                <a:gd name="T64" fmla="*/ 0 w 1732"/>
                <a:gd name="T65" fmla="*/ 0 h 3160"/>
                <a:gd name="T66" fmla="*/ 0 w 1732"/>
                <a:gd name="T67" fmla="*/ 0 h 3160"/>
                <a:gd name="T68" fmla="*/ 0 w 1732"/>
                <a:gd name="T69" fmla="*/ 0 h 3160"/>
                <a:gd name="T70" fmla="*/ 0 w 1732"/>
                <a:gd name="T71" fmla="*/ 0 h 3160"/>
                <a:gd name="T72" fmla="*/ 0 w 1732"/>
                <a:gd name="T73" fmla="*/ 0 h 3160"/>
                <a:gd name="T74" fmla="*/ 0 w 1732"/>
                <a:gd name="T75" fmla="*/ 0 h 3160"/>
                <a:gd name="T76" fmla="*/ 0 w 1732"/>
                <a:gd name="T77" fmla="*/ 0 h 31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32"/>
                <a:gd name="T118" fmla="*/ 0 h 3160"/>
                <a:gd name="T119" fmla="*/ 1732 w 1732"/>
                <a:gd name="T120" fmla="*/ 3160 h 31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32" h="3160">
                  <a:moveTo>
                    <a:pt x="1732" y="15"/>
                  </a:moveTo>
                  <a:lnTo>
                    <a:pt x="1584" y="231"/>
                  </a:lnTo>
                  <a:lnTo>
                    <a:pt x="1483" y="428"/>
                  </a:lnTo>
                  <a:lnTo>
                    <a:pt x="1453" y="644"/>
                  </a:lnTo>
                  <a:lnTo>
                    <a:pt x="1435" y="923"/>
                  </a:lnTo>
                  <a:lnTo>
                    <a:pt x="1384" y="494"/>
                  </a:lnTo>
                  <a:lnTo>
                    <a:pt x="1237" y="806"/>
                  </a:lnTo>
                  <a:lnTo>
                    <a:pt x="1187" y="1089"/>
                  </a:lnTo>
                  <a:lnTo>
                    <a:pt x="1187" y="1384"/>
                  </a:lnTo>
                  <a:lnTo>
                    <a:pt x="1268" y="1860"/>
                  </a:lnTo>
                  <a:lnTo>
                    <a:pt x="1402" y="2257"/>
                  </a:lnTo>
                  <a:lnTo>
                    <a:pt x="1600" y="2701"/>
                  </a:lnTo>
                  <a:lnTo>
                    <a:pt x="1319" y="2306"/>
                  </a:lnTo>
                  <a:lnTo>
                    <a:pt x="1121" y="1911"/>
                  </a:lnTo>
                  <a:lnTo>
                    <a:pt x="971" y="1501"/>
                  </a:lnTo>
                  <a:lnTo>
                    <a:pt x="872" y="1089"/>
                  </a:lnTo>
                  <a:lnTo>
                    <a:pt x="840" y="1368"/>
                  </a:lnTo>
                  <a:lnTo>
                    <a:pt x="860" y="1748"/>
                  </a:lnTo>
                  <a:lnTo>
                    <a:pt x="958" y="2142"/>
                  </a:lnTo>
                  <a:lnTo>
                    <a:pt x="1073" y="2519"/>
                  </a:lnTo>
                  <a:lnTo>
                    <a:pt x="593" y="1748"/>
                  </a:lnTo>
                  <a:lnTo>
                    <a:pt x="510" y="1748"/>
                  </a:lnTo>
                  <a:lnTo>
                    <a:pt x="558" y="2142"/>
                  </a:lnTo>
                  <a:lnTo>
                    <a:pt x="741" y="2681"/>
                  </a:lnTo>
                  <a:lnTo>
                    <a:pt x="989" y="3160"/>
                  </a:lnTo>
                  <a:lnTo>
                    <a:pt x="890" y="3160"/>
                  </a:lnTo>
                  <a:lnTo>
                    <a:pt x="0" y="2209"/>
                  </a:lnTo>
                  <a:lnTo>
                    <a:pt x="644" y="2701"/>
                  </a:lnTo>
                  <a:lnTo>
                    <a:pt x="429" y="2306"/>
                  </a:lnTo>
                  <a:lnTo>
                    <a:pt x="314" y="1928"/>
                  </a:lnTo>
                  <a:lnTo>
                    <a:pt x="296" y="1649"/>
                  </a:lnTo>
                  <a:lnTo>
                    <a:pt x="494" y="1400"/>
                  </a:lnTo>
                  <a:lnTo>
                    <a:pt x="727" y="1054"/>
                  </a:lnTo>
                  <a:lnTo>
                    <a:pt x="872" y="824"/>
                  </a:lnTo>
                  <a:lnTo>
                    <a:pt x="1121" y="776"/>
                  </a:lnTo>
                  <a:lnTo>
                    <a:pt x="1137" y="510"/>
                  </a:lnTo>
                  <a:lnTo>
                    <a:pt x="1402" y="84"/>
                  </a:lnTo>
                  <a:lnTo>
                    <a:pt x="1651" y="0"/>
                  </a:lnTo>
                  <a:lnTo>
                    <a:pt x="1732"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19" name="Freeform 182"/>
            <p:cNvSpPr>
              <a:spLocks/>
            </p:cNvSpPr>
            <p:nvPr/>
          </p:nvSpPr>
          <p:spPr bwMode="auto">
            <a:xfrm>
              <a:off x="2403" y="3145"/>
              <a:ext cx="58" cy="168"/>
            </a:xfrm>
            <a:custGeom>
              <a:avLst/>
              <a:gdLst>
                <a:gd name="T0" fmla="*/ 0 w 462"/>
                <a:gd name="T1" fmla="*/ 0 h 1364"/>
                <a:gd name="T2" fmla="*/ 0 w 462"/>
                <a:gd name="T3" fmla="*/ 0 h 1364"/>
                <a:gd name="T4" fmla="*/ 0 w 462"/>
                <a:gd name="T5" fmla="*/ 0 h 1364"/>
                <a:gd name="T6" fmla="*/ 0 w 462"/>
                <a:gd name="T7" fmla="*/ 0 h 1364"/>
                <a:gd name="T8" fmla="*/ 0 w 462"/>
                <a:gd name="T9" fmla="*/ 0 h 1364"/>
                <a:gd name="T10" fmla="*/ 0 w 462"/>
                <a:gd name="T11" fmla="*/ 0 h 1364"/>
                <a:gd name="T12" fmla="*/ 0 w 462"/>
                <a:gd name="T13" fmla="*/ 0 h 1364"/>
                <a:gd name="T14" fmla="*/ 0 w 462"/>
                <a:gd name="T15" fmla="*/ 0 h 1364"/>
                <a:gd name="T16" fmla="*/ 0 w 462"/>
                <a:gd name="T17" fmla="*/ 0 h 1364"/>
                <a:gd name="T18" fmla="*/ 0 w 462"/>
                <a:gd name="T19" fmla="*/ 0 h 13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62"/>
                <a:gd name="T31" fmla="*/ 0 h 1364"/>
                <a:gd name="T32" fmla="*/ 462 w 462"/>
                <a:gd name="T33" fmla="*/ 1364 h 13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62" h="1364">
                  <a:moveTo>
                    <a:pt x="431" y="0"/>
                  </a:moveTo>
                  <a:lnTo>
                    <a:pt x="216" y="244"/>
                  </a:lnTo>
                  <a:lnTo>
                    <a:pt x="0" y="574"/>
                  </a:lnTo>
                  <a:lnTo>
                    <a:pt x="18" y="753"/>
                  </a:lnTo>
                  <a:lnTo>
                    <a:pt x="231" y="1083"/>
                  </a:lnTo>
                  <a:lnTo>
                    <a:pt x="462" y="1364"/>
                  </a:lnTo>
                  <a:lnTo>
                    <a:pt x="267" y="1002"/>
                  </a:lnTo>
                  <a:lnTo>
                    <a:pt x="231" y="642"/>
                  </a:lnTo>
                  <a:lnTo>
                    <a:pt x="462" y="163"/>
                  </a:lnTo>
                  <a:lnTo>
                    <a:pt x="4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20" name="Freeform 183"/>
            <p:cNvSpPr>
              <a:spLocks/>
            </p:cNvSpPr>
            <p:nvPr/>
          </p:nvSpPr>
          <p:spPr bwMode="auto">
            <a:xfrm>
              <a:off x="2183" y="3230"/>
              <a:ext cx="215" cy="213"/>
            </a:xfrm>
            <a:custGeom>
              <a:avLst/>
              <a:gdLst>
                <a:gd name="T0" fmla="*/ 0 w 1734"/>
                <a:gd name="T1" fmla="*/ 0 h 1711"/>
                <a:gd name="T2" fmla="*/ 0 w 1734"/>
                <a:gd name="T3" fmla="*/ 0 h 1711"/>
                <a:gd name="T4" fmla="*/ 0 w 1734"/>
                <a:gd name="T5" fmla="*/ 0 h 1711"/>
                <a:gd name="T6" fmla="*/ 0 w 1734"/>
                <a:gd name="T7" fmla="*/ 0 h 1711"/>
                <a:gd name="T8" fmla="*/ 0 w 1734"/>
                <a:gd name="T9" fmla="*/ 0 h 1711"/>
                <a:gd name="T10" fmla="*/ 0 w 1734"/>
                <a:gd name="T11" fmla="*/ 0 h 1711"/>
                <a:gd name="T12" fmla="*/ 0 w 1734"/>
                <a:gd name="T13" fmla="*/ 0 h 1711"/>
                <a:gd name="T14" fmla="*/ 0 w 1734"/>
                <a:gd name="T15" fmla="*/ 0 h 1711"/>
                <a:gd name="T16" fmla="*/ 0 w 1734"/>
                <a:gd name="T17" fmla="*/ 0 h 1711"/>
                <a:gd name="T18" fmla="*/ 0 w 1734"/>
                <a:gd name="T19" fmla="*/ 0 h 1711"/>
                <a:gd name="T20" fmla="*/ 0 w 1734"/>
                <a:gd name="T21" fmla="*/ 0 h 1711"/>
                <a:gd name="T22" fmla="*/ 0 w 1734"/>
                <a:gd name="T23" fmla="*/ 0 h 1711"/>
                <a:gd name="T24" fmla="*/ 0 w 1734"/>
                <a:gd name="T25" fmla="*/ 0 h 1711"/>
                <a:gd name="T26" fmla="*/ 0 w 1734"/>
                <a:gd name="T27" fmla="*/ 0 h 1711"/>
                <a:gd name="T28" fmla="*/ 0 w 1734"/>
                <a:gd name="T29" fmla="*/ 0 h 1711"/>
                <a:gd name="T30" fmla="*/ 0 w 1734"/>
                <a:gd name="T31" fmla="*/ 0 h 1711"/>
                <a:gd name="T32" fmla="*/ 0 w 1734"/>
                <a:gd name="T33" fmla="*/ 0 h 1711"/>
                <a:gd name="T34" fmla="*/ 0 w 1734"/>
                <a:gd name="T35" fmla="*/ 0 h 1711"/>
                <a:gd name="T36" fmla="*/ 0 w 1734"/>
                <a:gd name="T37" fmla="*/ 0 h 1711"/>
                <a:gd name="T38" fmla="*/ 0 w 1734"/>
                <a:gd name="T39" fmla="*/ 0 h 1711"/>
                <a:gd name="T40" fmla="*/ 0 w 1734"/>
                <a:gd name="T41" fmla="*/ 0 h 1711"/>
                <a:gd name="T42" fmla="*/ 0 w 1734"/>
                <a:gd name="T43" fmla="*/ 0 h 1711"/>
                <a:gd name="T44" fmla="*/ 0 w 1734"/>
                <a:gd name="T45" fmla="*/ 0 h 17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34"/>
                <a:gd name="T70" fmla="*/ 0 h 1711"/>
                <a:gd name="T71" fmla="*/ 1734 w 1734"/>
                <a:gd name="T72" fmla="*/ 1711 h 171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34" h="1711">
                  <a:moveTo>
                    <a:pt x="1619" y="0"/>
                  </a:moveTo>
                  <a:lnTo>
                    <a:pt x="1619" y="149"/>
                  </a:lnTo>
                  <a:lnTo>
                    <a:pt x="1734" y="393"/>
                  </a:lnTo>
                  <a:lnTo>
                    <a:pt x="1619" y="342"/>
                  </a:lnTo>
                  <a:lnTo>
                    <a:pt x="1503" y="461"/>
                  </a:lnTo>
                  <a:lnTo>
                    <a:pt x="1437" y="659"/>
                  </a:lnTo>
                  <a:lnTo>
                    <a:pt x="1371" y="1003"/>
                  </a:lnTo>
                  <a:lnTo>
                    <a:pt x="1371" y="1416"/>
                  </a:lnTo>
                  <a:lnTo>
                    <a:pt x="1404" y="1711"/>
                  </a:lnTo>
                  <a:lnTo>
                    <a:pt x="1287" y="1447"/>
                  </a:lnTo>
                  <a:lnTo>
                    <a:pt x="1141" y="1333"/>
                  </a:lnTo>
                  <a:lnTo>
                    <a:pt x="991" y="1282"/>
                  </a:lnTo>
                  <a:lnTo>
                    <a:pt x="793" y="1282"/>
                  </a:lnTo>
                  <a:lnTo>
                    <a:pt x="532" y="1318"/>
                  </a:lnTo>
                  <a:lnTo>
                    <a:pt x="231" y="1416"/>
                  </a:lnTo>
                  <a:lnTo>
                    <a:pt x="0" y="1546"/>
                  </a:lnTo>
                  <a:lnTo>
                    <a:pt x="169" y="1282"/>
                  </a:lnTo>
                  <a:lnTo>
                    <a:pt x="413" y="986"/>
                  </a:lnTo>
                  <a:lnTo>
                    <a:pt x="694" y="740"/>
                  </a:lnTo>
                  <a:lnTo>
                    <a:pt x="1074" y="492"/>
                  </a:lnTo>
                  <a:lnTo>
                    <a:pt x="1338" y="294"/>
                  </a:lnTo>
                  <a:lnTo>
                    <a:pt x="1503" y="114"/>
                  </a:lnTo>
                  <a:lnTo>
                    <a:pt x="16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21" name="Freeform 184"/>
            <p:cNvSpPr>
              <a:spLocks/>
            </p:cNvSpPr>
            <p:nvPr/>
          </p:nvSpPr>
          <p:spPr bwMode="auto">
            <a:xfrm>
              <a:off x="2149" y="3306"/>
              <a:ext cx="466" cy="383"/>
            </a:xfrm>
            <a:custGeom>
              <a:avLst/>
              <a:gdLst>
                <a:gd name="T0" fmla="*/ 0 w 3746"/>
                <a:gd name="T1" fmla="*/ 0 h 3058"/>
                <a:gd name="T2" fmla="*/ 0 w 3746"/>
                <a:gd name="T3" fmla="*/ 0 h 3058"/>
                <a:gd name="T4" fmla="*/ 0 w 3746"/>
                <a:gd name="T5" fmla="*/ 0 h 3058"/>
                <a:gd name="T6" fmla="*/ 0 w 3746"/>
                <a:gd name="T7" fmla="*/ 0 h 3058"/>
                <a:gd name="T8" fmla="*/ 0 w 3746"/>
                <a:gd name="T9" fmla="*/ 0 h 3058"/>
                <a:gd name="T10" fmla="*/ 0 w 3746"/>
                <a:gd name="T11" fmla="*/ 0 h 3058"/>
                <a:gd name="T12" fmla="*/ 0 w 3746"/>
                <a:gd name="T13" fmla="*/ 0 h 3058"/>
                <a:gd name="T14" fmla="*/ 0 w 3746"/>
                <a:gd name="T15" fmla="*/ 0 h 3058"/>
                <a:gd name="T16" fmla="*/ 0 w 3746"/>
                <a:gd name="T17" fmla="*/ 0 h 3058"/>
                <a:gd name="T18" fmla="*/ 0 w 3746"/>
                <a:gd name="T19" fmla="*/ 0 h 3058"/>
                <a:gd name="T20" fmla="*/ 0 w 3746"/>
                <a:gd name="T21" fmla="*/ 0 h 3058"/>
                <a:gd name="T22" fmla="*/ 0 w 3746"/>
                <a:gd name="T23" fmla="*/ 0 h 3058"/>
                <a:gd name="T24" fmla="*/ 0 w 3746"/>
                <a:gd name="T25" fmla="*/ 0 h 3058"/>
                <a:gd name="T26" fmla="*/ 0 w 3746"/>
                <a:gd name="T27" fmla="*/ 0 h 3058"/>
                <a:gd name="T28" fmla="*/ 0 w 3746"/>
                <a:gd name="T29" fmla="*/ 0 h 3058"/>
                <a:gd name="T30" fmla="*/ 0 w 3746"/>
                <a:gd name="T31" fmla="*/ 0 h 3058"/>
                <a:gd name="T32" fmla="*/ 0 w 3746"/>
                <a:gd name="T33" fmla="*/ 0 h 3058"/>
                <a:gd name="T34" fmla="*/ 0 w 3746"/>
                <a:gd name="T35" fmla="*/ 0 h 3058"/>
                <a:gd name="T36" fmla="*/ 0 w 3746"/>
                <a:gd name="T37" fmla="*/ 0 h 3058"/>
                <a:gd name="T38" fmla="*/ 0 w 3746"/>
                <a:gd name="T39" fmla="*/ 0 h 3058"/>
                <a:gd name="T40" fmla="*/ 0 w 3746"/>
                <a:gd name="T41" fmla="*/ 0 h 3058"/>
                <a:gd name="T42" fmla="*/ 0 w 3746"/>
                <a:gd name="T43" fmla="*/ 0 h 3058"/>
                <a:gd name="T44" fmla="*/ 0 w 3746"/>
                <a:gd name="T45" fmla="*/ 0 h 3058"/>
                <a:gd name="T46" fmla="*/ 0 w 3746"/>
                <a:gd name="T47" fmla="*/ 0 h 3058"/>
                <a:gd name="T48" fmla="*/ 0 w 3746"/>
                <a:gd name="T49" fmla="*/ 0 h 3058"/>
                <a:gd name="T50" fmla="*/ 0 w 3746"/>
                <a:gd name="T51" fmla="*/ 0 h 3058"/>
                <a:gd name="T52" fmla="*/ 0 w 3746"/>
                <a:gd name="T53" fmla="*/ 0 h 3058"/>
                <a:gd name="T54" fmla="*/ 0 w 3746"/>
                <a:gd name="T55" fmla="*/ 0 h 3058"/>
                <a:gd name="T56" fmla="*/ 0 w 3746"/>
                <a:gd name="T57" fmla="*/ 0 h 3058"/>
                <a:gd name="T58" fmla="*/ 0 w 3746"/>
                <a:gd name="T59" fmla="*/ 0 h 3058"/>
                <a:gd name="T60" fmla="*/ 0 w 3746"/>
                <a:gd name="T61" fmla="*/ 0 h 3058"/>
                <a:gd name="T62" fmla="*/ 0 w 3746"/>
                <a:gd name="T63" fmla="*/ 0 h 3058"/>
                <a:gd name="T64" fmla="*/ 0 w 3746"/>
                <a:gd name="T65" fmla="*/ 0 h 3058"/>
                <a:gd name="T66" fmla="*/ 0 w 3746"/>
                <a:gd name="T67" fmla="*/ 0 h 30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746"/>
                <a:gd name="T103" fmla="*/ 0 h 3058"/>
                <a:gd name="T104" fmla="*/ 3746 w 3746"/>
                <a:gd name="T105" fmla="*/ 3058 h 305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746" h="3058">
                  <a:moveTo>
                    <a:pt x="2144" y="0"/>
                  </a:moveTo>
                  <a:lnTo>
                    <a:pt x="2312" y="245"/>
                  </a:lnTo>
                  <a:lnTo>
                    <a:pt x="2540" y="441"/>
                  </a:lnTo>
                  <a:lnTo>
                    <a:pt x="2771" y="572"/>
                  </a:lnTo>
                  <a:lnTo>
                    <a:pt x="3168" y="740"/>
                  </a:lnTo>
                  <a:lnTo>
                    <a:pt x="3384" y="756"/>
                  </a:lnTo>
                  <a:lnTo>
                    <a:pt x="3546" y="641"/>
                  </a:lnTo>
                  <a:lnTo>
                    <a:pt x="3746" y="722"/>
                  </a:lnTo>
                  <a:lnTo>
                    <a:pt x="3447" y="970"/>
                  </a:lnTo>
                  <a:lnTo>
                    <a:pt x="3217" y="1231"/>
                  </a:lnTo>
                  <a:lnTo>
                    <a:pt x="3133" y="1514"/>
                  </a:lnTo>
                  <a:lnTo>
                    <a:pt x="2852" y="1627"/>
                  </a:lnTo>
                  <a:lnTo>
                    <a:pt x="2476" y="1842"/>
                  </a:lnTo>
                  <a:lnTo>
                    <a:pt x="2327" y="1842"/>
                  </a:lnTo>
                  <a:lnTo>
                    <a:pt x="2342" y="1989"/>
                  </a:lnTo>
                  <a:lnTo>
                    <a:pt x="2540" y="2088"/>
                  </a:lnTo>
                  <a:lnTo>
                    <a:pt x="2591" y="2237"/>
                  </a:lnTo>
                  <a:lnTo>
                    <a:pt x="2507" y="2120"/>
                  </a:lnTo>
                  <a:lnTo>
                    <a:pt x="2377" y="2055"/>
                  </a:lnTo>
                  <a:lnTo>
                    <a:pt x="2211" y="2037"/>
                  </a:lnTo>
                  <a:lnTo>
                    <a:pt x="1914" y="2037"/>
                  </a:lnTo>
                  <a:lnTo>
                    <a:pt x="1566" y="2136"/>
                  </a:lnTo>
                  <a:lnTo>
                    <a:pt x="1123" y="2435"/>
                  </a:lnTo>
                  <a:lnTo>
                    <a:pt x="1123" y="2696"/>
                  </a:lnTo>
                  <a:lnTo>
                    <a:pt x="1092" y="2878"/>
                  </a:lnTo>
                  <a:lnTo>
                    <a:pt x="1173" y="3046"/>
                  </a:lnTo>
                  <a:lnTo>
                    <a:pt x="909" y="3046"/>
                  </a:lnTo>
                  <a:lnTo>
                    <a:pt x="578" y="2963"/>
                  </a:lnTo>
                  <a:lnTo>
                    <a:pt x="510" y="3058"/>
                  </a:lnTo>
                  <a:lnTo>
                    <a:pt x="544" y="2945"/>
                  </a:lnTo>
                  <a:lnTo>
                    <a:pt x="710" y="2716"/>
                  </a:lnTo>
                  <a:lnTo>
                    <a:pt x="957" y="2486"/>
                  </a:lnTo>
                  <a:lnTo>
                    <a:pt x="1189" y="2286"/>
                  </a:lnTo>
                  <a:lnTo>
                    <a:pt x="1566" y="2025"/>
                  </a:lnTo>
                  <a:lnTo>
                    <a:pt x="1929" y="1875"/>
                  </a:lnTo>
                  <a:lnTo>
                    <a:pt x="1798" y="1758"/>
                  </a:lnTo>
                  <a:lnTo>
                    <a:pt x="1566" y="1710"/>
                  </a:lnTo>
                  <a:lnTo>
                    <a:pt x="1353" y="1677"/>
                  </a:lnTo>
                  <a:lnTo>
                    <a:pt x="1204" y="1576"/>
                  </a:lnTo>
                  <a:lnTo>
                    <a:pt x="1024" y="1366"/>
                  </a:lnTo>
                  <a:lnTo>
                    <a:pt x="874" y="1217"/>
                  </a:lnTo>
                  <a:lnTo>
                    <a:pt x="678" y="1185"/>
                  </a:lnTo>
                  <a:lnTo>
                    <a:pt x="448" y="1201"/>
                  </a:lnTo>
                  <a:lnTo>
                    <a:pt x="265" y="1267"/>
                  </a:lnTo>
                  <a:lnTo>
                    <a:pt x="413" y="1166"/>
                  </a:lnTo>
                  <a:lnTo>
                    <a:pt x="662" y="1118"/>
                  </a:lnTo>
                  <a:lnTo>
                    <a:pt x="892" y="1134"/>
                  </a:lnTo>
                  <a:lnTo>
                    <a:pt x="1105" y="1249"/>
                  </a:lnTo>
                  <a:lnTo>
                    <a:pt x="1270" y="1396"/>
                  </a:lnTo>
                  <a:lnTo>
                    <a:pt x="1434" y="1447"/>
                  </a:lnTo>
                  <a:lnTo>
                    <a:pt x="1683" y="1480"/>
                  </a:lnTo>
                  <a:lnTo>
                    <a:pt x="1995" y="1480"/>
                  </a:lnTo>
                  <a:lnTo>
                    <a:pt x="1734" y="1267"/>
                  </a:lnTo>
                  <a:lnTo>
                    <a:pt x="1434" y="1134"/>
                  </a:lnTo>
                  <a:lnTo>
                    <a:pt x="1024" y="1001"/>
                  </a:lnTo>
                  <a:lnTo>
                    <a:pt x="644" y="952"/>
                  </a:lnTo>
                  <a:lnTo>
                    <a:pt x="314" y="986"/>
                  </a:lnTo>
                  <a:lnTo>
                    <a:pt x="0" y="1085"/>
                  </a:lnTo>
                  <a:lnTo>
                    <a:pt x="330" y="920"/>
                  </a:lnTo>
                  <a:lnTo>
                    <a:pt x="725" y="887"/>
                  </a:lnTo>
                  <a:lnTo>
                    <a:pt x="1139" y="920"/>
                  </a:lnTo>
                  <a:lnTo>
                    <a:pt x="1519" y="1019"/>
                  </a:lnTo>
                  <a:lnTo>
                    <a:pt x="1914" y="1166"/>
                  </a:lnTo>
                  <a:lnTo>
                    <a:pt x="2312" y="1366"/>
                  </a:lnTo>
                  <a:lnTo>
                    <a:pt x="2294" y="852"/>
                  </a:lnTo>
                  <a:lnTo>
                    <a:pt x="2225" y="441"/>
                  </a:lnTo>
                  <a:lnTo>
                    <a:pt x="2144" y="97"/>
                  </a:lnTo>
                  <a:lnTo>
                    <a:pt x="21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22" name="Freeform 185"/>
            <p:cNvSpPr>
              <a:spLocks/>
            </p:cNvSpPr>
            <p:nvPr/>
          </p:nvSpPr>
          <p:spPr bwMode="auto">
            <a:xfrm>
              <a:off x="2073" y="3459"/>
              <a:ext cx="152" cy="236"/>
            </a:xfrm>
            <a:custGeom>
              <a:avLst/>
              <a:gdLst>
                <a:gd name="T0" fmla="*/ 0 w 1225"/>
                <a:gd name="T1" fmla="*/ 0 h 1881"/>
                <a:gd name="T2" fmla="*/ 0 w 1225"/>
                <a:gd name="T3" fmla="*/ 0 h 1881"/>
                <a:gd name="T4" fmla="*/ 0 w 1225"/>
                <a:gd name="T5" fmla="*/ 0 h 1881"/>
                <a:gd name="T6" fmla="*/ 0 w 1225"/>
                <a:gd name="T7" fmla="*/ 0 h 1881"/>
                <a:gd name="T8" fmla="*/ 0 w 1225"/>
                <a:gd name="T9" fmla="*/ 0 h 1881"/>
                <a:gd name="T10" fmla="*/ 0 w 1225"/>
                <a:gd name="T11" fmla="*/ 0 h 1881"/>
                <a:gd name="T12" fmla="*/ 0 w 1225"/>
                <a:gd name="T13" fmla="*/ 0 h 1881"/>
                <a:gd name="T14" fmla="*/ 0 w 1225"/>
                <a:gd name="T15" fmla="*/ 0 h 1881"/>
                <a:gd name="T16" fmla="*/ 0 w 1225"/>
                <a:gd name="T17" fmla="*/ 0 h 1881"/>
                <a:gd name="T18" fmla="*/ 0 w 1225"/>
                <a:gd name="T19" fmla="*/ 0 h 1881"/>
                <a:gd name="T20" fmla="*/ 0 w 1225"/>
                <a:gd name="T21" fmla="*/ 0 h 1881"/>
                <a:gd name="T22" fmla="*/ 0 w 1225"/>
                <a:gd name="T23" fmla="*/ 0 h 1881"/>
                <a:gd name="T24" fmla="*/ 0 w 1225"/>
                <a:gd name="T25" fmla="*/ 0 h 1881"/>
                <a:gd name="T26" fmla="*/ 0 w 1225"/>
                <a:gd name="T27" fmla="*/ 0 h 1881"/>
                <a:gd name="T28" fmla="*/ 0 w 1225"/>
                <a:gd name="T29" fmla="*/ 0 h 1881"/>
                <a:gd name="T30" fmla="*/ 0 w 1225"/>
                <a:gd name="T31" fmla="*/ 0 h 1881"/>
                <a:gd name="T32" fmla="*/ 0 w 1225"/>
                <a:gd name="T33" fmla="*/ 0 h 1881"/>
                <a:gd name="T34" fmla="*/ 0 w 1225"/>
                <a:gd name="T35" fmla="*/ 0 h 1881"/>
                <a:gd name="T36" fmla="*/ 0 w 1225"/>
                <a:gd name="T37" fmla="*/ 0 h 1881"/>
                <a:gd name="T38" fmla="*/ 0 w 1225"/>
                <a:gd name="T39" fmla="*/ 0 h 1881"/>
                <a:gd name="T40" fmla="*/ 0 w 1225"/>
                <a:gd name="T41" fmla="*/ 0 h 1881"/>
                <a:gd name="T42" fmla="*/ 0 w 1225"/>
                <a:gd name="T43" fmla="*/ 0 h 1881"/>
                <a:gd name="T44" fmla="*/ 0 w 1225"/>
                <a:gd name="T45" fmla="*/ 0 h 1881"/>
                <a:gd name="T46" fmla="*/ 0 w 1225"/>
                <a:gd name="T47" fmla="*/ 0 h 1881"/>
                <a:gd name="T48" fmla="*/ 0 w 1225"/>
                <a:gd name="T49" fmla="*/ 0 h 1881"/>
                <a:gd name="T50" fmla="*/ 0 w 1225"/>
                <a:gd name="T51" fmla="*/ 0 h 1881"/>
                <a:gd name="T52" fmla="*/ 0 w 1225"/>
                <a:gd name="T53" fmla="*/ 0 h 1881"/>
                <a:gd name="T54" fmla="*/ 0 w 1225"/>
                <a:gd name="T55" fmla="*/ 0 h 1881"/>
                <a:gd name="T56" fmla="*/ 0 w 1225"/>
                <a:gd name="T57" fmla="*/ 0 h 1881"/>
                <a:gd name="T58" fmla="*/ 0 w 1225"/>
                <a:gd name="T59" fmla="*/ 0 h 1881"/>
                <a:gd name="T60" fmla="*/ 0 w 1225"/>
                <a:gd name="T61" fmla="*/ 0 h 1881"/>
                <a:gd name="T62" fmla="*/ 0 w 1225"/>
                <a:gd name="T63" fmla="*/ 0 h 1881"/>
                <a:gd name="T64" fmla="*/ 0 w 1225"/>
                <a:gd name="T65" fmla="*/ 0 h 1881"/>
                <a:gd name="T66" fmla="*/ 0 w 1225"/>
                <a:gd name="T67" fmla="*/ 0 h 1881"/>
                <a:gd name="T68" fmla="*/ 0 w 1225"/>
                <a:gd name="T69" fmla="*/ 0 h 1881"/>
                <a:gd name="T70" fmla="*/ 0 w 1225"/>
                <a:gd name="T71" fmla="*/ 0 h 1881"/>
                <a:gd name="T72" fmla="*/ 0 w 1225"/>
                <a:gd name="T73" fmla="*/ 0 h 1881"/>
                <a:gd name="T74" fmla="*/ 0 w 1225"/>
                <a:gd name="T75" fmla="*/ 0 h 1881"/>
                <a:gd name="T76" fmla="*/ 0 w 1225"/>
                <a:gd name="T77" fmla="*/ 0 h 1881"/>
                <a:gd name="T78" fmla="*/ 0 w 1225"/>
                <a:gd name="T79" fmla="*/ 0 h 18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25"/>
                <a:gd name="T121" fmla="*/ 0 h 1881"/>
                <a:gd name="T122" fmla="*/ 1225 w 1225"/>
                <a:gd name="T123" fmla="*/ 1881 h 188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25" h="1881">
                  <a:moveTo>
                    <a:pt x="500" y="0"/>
                  </a:moveTo>
                  <a:lnTo>
                    <a:pt x="245" y="208"/>
                  </a:lnTo>
                  <a:lnTo>
                    <a:pt x="60" y="441"/>
                  </a:lnTo>
                  <a:lnTo>
                    <a:pt x="0" y="671"/>
                  </a:lnTo>
                  <a:lnTo>
                    <a:pt x="0" y="867"/>
                  </a:lnTo>
                  <a:lnTo>
                    <a:pt x="50" y="1063"/>
                  </a:lnTo>
                  <a:lnTo>
                    <a:pt x="111" y="1271"/>
                  </a:lnTo>
                  <a:lnTo>
                    <a:pt x="136" y="1392"/>
                  </a:lnTo>
                  <a:lnTo>
                    <a:pt x="159" y="1427"/>
                  </a:lnTo>
                  <a:lnTo>
                    <a:pt x="379" y="1478"/>
                  </a:lnTo>
                  <a:lnTo>
                    <a:pt x="588" y="1563"/>
                  </a:lnTo>
                  <a:lnTo>
                    <a:pt x="744" y="1697"/>
                  </a:lnTo>
                  <a:lnTo>
                    <a:pt x="1003" y="1881"/>
                  </a:lnTo>
                  <a:lnTo>
                    <a:pt x="992" y="1772"/>
                  </a:lnTo>
                  <a:lnTo>
                    <a:pt x="1038" y="1600"/>
                  </a:lnTo>
                  <a:lnTo>
                    <a:pt x="1137" y="1478"/>
                  </a:lnTo>
                  <a:lnTo>
                    <a:pt x="1225" y="1381"/>
                  </a:lnTo>
                  <a:lnTo>
                    <a:pt x="1148" y="1406"/>
                  </a:lnTo>
                  <a:lnTo>
                    <a:pt x="1148" y="1271"/>
                  </a:lnTo>
                  <a:lnTo>
                    <a:pt x="1199" y="1001"/>
                  </a:lnTo>
                  <a:lnTo>
                    <a:pt x="1089" y="942"/>
                  </a:lnTo>
                  <a:lnTo>
                    <a:pt x="588" y="1282"/>
                  </a:lnTo>
                  <a:lnTo>
                    <a:pt x="685" y="1014"/>
                  </a:lnTo>
                  <a:lnTo>
                    <a:pt x="821" y="843"/>
                  </a:lnTo>
                  <a:lnTo>
                    <a:pt x="660" y="915"/>
                  </a:lnTo>
                  <a:lnTo>
                    <a:pt x="463" y="1052"/>
                  </a:lnTo>
                  <a:lnTo>
                    <a:pt x="304" y="1150"/>
                  </a:lnTo>
                  <a:lnTo>
                    <a:pt x="342" y="1026"/>
                  </a:lnTo>
                  <a:lnTo>
                    <a:pt x="427" y="867"/>
                  </a:lnTo>
                  <a:lnTo>
                    <a:pt x="599" y="696"/>
                  </a:lnTo>
                  <a:lnTo>
                    <a:pt x="759" y="562"/>
                  </a:lnTo>
                  <a:lnTo>
                    <a:pt x="572" y="623"/>
                  </a:lnTo>
                  <a:lnTo>
                    <a:pt x="379" y="733"/>
                  </a:lnTo>
                  <a:lnTo>
                    <a:pt x="208" y="867"/>
                  </a:lnTo>
                  <a:lnTo>
                    <a:pt x="171" y="745"/>
                  </a:lnTo>
                  <a:lnTo>
                    <a:pt x="159" y="573"/>
                  </a:lnTo>
                  <a:lnTo>
                    <a:pt x="184" y="415"/>
                  </a:lnTo>
                  <a:lnTo>
                    <a:pt x="256" y="243"/>
                  </a:lnTo>
                  <a:lnTo>
                    <a:pt x="318" y="160"/>
                  </a:lnTo>
                  <a:lnTo>
                    <a:pt x="5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23" name="Freeform 186"/>
            <p:cNvSpPr>
              <a:spLocks/>
            </p:cNvSpPr>
            <p:nvPr/>
          </p:nvSpPr>
          <p:spPr bwMode="auto">
            <a:xfrm>
              <a:off x="2309" y="3547"/>
              <a:ext cx="275" cy="215"/>
            </a:xfrm>
            <a:custGeom>
              <a:avLst/>
              <a:gdLst>
                <a:gd name="T0" fmla="*/ 0 w 2203"/>
                <a:gd name="T1" fmla="*/ 0 h 1735"/>
                <a:gd name="T2" fmla="*/ 0 w 2203"/>
                <a:gd name="T3" fmla="*/ 0 h 1735"/>
                <a:gd name="T4" fmla="*/ 0 w 2203"/>
                <a:gd name="T5" fmla="*/ 0 h 1735"/>
                <a:gd name="T6" fmla="*/ 0 w 2203"/>
                <a:gd name="T7" fmla="*/ 0 h 1735"/>
                <a:gd name="T8" fmla="*/ 0 w 2203"/>
                <a:gd name="T9" fmla="*/ 0 h 1735"/>
                <a:gd name="T10" fmla="*/ 0 w 2203"/>
                <a:gd name="T11" fmla="*/ 0 h 1735"/>
                <a:gd name="T12" fmla="*/ 0 w 2203"/>
                <a:gd name="T13" fmla="*/ 0 h 1735"/>
                <a:gd name="T14" fmla="*/ 0 w 2203"/>
                <a:gd name="T15" fmla="*/ 0 h 1735"/>
                <a:gd name="T16" fmla="*/ 0 w 2203"/>
                <a:gd name="T17" fmla="*/ 0 h 1735"/>
                <a:gd name="T18" fmla="*/ 0 w 2203"/>
                <a:gd name="T19" fmla="*/ 0 h 1735"/>
                <a:gd name="T20" fmla="*/ 0 w 2203"/>
                <a:gd name="T21" fmla="*/ 0 h 1735"/>
                <a:gd name="T22" fmla="*/ 0 w 2203"/>
                <a:gd name="T23" fmla="*/ 0 h 1735"/>
                <a:gd name="T24" fmla="*/ 0 w 2203"/>
                <a:gd name="T25" fmla="*/ 0 h 1735"/>
                <a:gd name="T26" fmla="*/ 0 w 2203"/>
                <a:gd name="T27" fmla="*/ 0 h 1735"/>
                <a:gd name="T28" fmla="*/ 0 w 2203"/>
                <a:gd name="T29" fmla="*/ 0 h 1735"/>
                <a:gd name="T30" fmla="*/ 0 w 2203"/>
                <a:gd name="T31" fmla="*/ 0 h 1735"/>
                <a:gd name="T32" fmla="*/ 0 w 2203"/>
                <a:gd name="T33" fmla="*/ 0 h 1735"/>
                <a:gd name="T34" fmla="*/ 0 w 2203"/>
                <a:gd name="T35" fmla="*/ 0 h 1735"/>
                <a:gd name="T36" fmla="*/ 0 w 2203"/>
                <a:gd name="T37" fmla="*/ 0 h 1735"/>
                <a:gd name="T38" fmla="*/ 0 w 2203"/>
                <a:gd name="T39" fmla="*/ 0 h 1735"/>
                <a:gd name="T40" fmla="*/ 0 w 2203"/>
                <a:gd name="T41" fmla="*/ 0 h 1735"/>
                <a:gd name="T42" fmla="*/ 0 w 2203"/>
                <a:gd name="T43" fmla="*/ 0 h 1735"/>
                <a:gd name="T44" fmla="*/ 0 w 2203"/>
                <a:gd name="T45" fmla="*/ 0 h 1735"/>
                <a:gd name="T46" fmla="*/ 0 w 2203"/>
                <a:gd name="T47" fmla="*/ 0 h 1735"/>
                <a:gd name="T48" fmla="*/ 0 w 2203"/>
                <a:gd name="T49" fmla="*/ 0 h 1735"/>
                <a:gd name="T50" fmla="*/ 0 w 2203"/>
                <a:gd name="T51" fmla="*/ 0 h 1735"/>
                <a:gd name="T52" fmla="*/ 0 w 2203"/>
                <a:gd name="T53" fmla="*/ 0 h 1735"/>
                <a:gd name="T54" fmla="*/ 0 w 2203"/>
                <a:gd name="T55" fmla="*/ 0 h 1735"/>
                <a:gd name="T56" fmla="*/ 0 w 2203"/>
                <a:gd name="T57" fmla="*/ 0 h 1735"/>
                <a:gd name="T58" fmla="*/ 0 w 2203"/>
                <a:gd name="T59" fmla="*/ 0 h 1735"/>
                <a:gd name="T60" fmla="*/ 0 w 2203"/>
                <a:gd name="T61" fmla="*/ 0 h 1735"/>
                <a:gd name="T62" fmla="*/ 0 w 2203"/>
                <a:gd name="T63" fmla="*/ 0 h 1735"/>
                <a:gd name="T64" fmla="*/ 0 w 2203"/>
                <a:gd name="T65" fmla="*/ 0 h 1735"/>
                <a:gd name="T66" fmla="*/ 0 w 2203"/>
                <a:gd name="T67" fmla="*/ 0 h 1735"/>
                <a:gd name="T68" fmla="*/ 0 w 2203"/>
                <a:gd name="T69" fmla="*/ 0 h 1735"/>
                <a:gd name="T70" fmla="*/ 0 w 2203"/>
                <a:gd name="T71" fmla="*/ 0 h 1735"/>
                <a:gd name="T72" fmla="*/ 0 w 2203"/>
                <a:gd name="T73" fmla="*/ 0 h 1735"/>
                <a:gd name="T74" fmla="*/ 0 w 2203"/>
                <a:gd name="T75" fmla="*/ 0 h 1735"/>
                <a:gd name="T76" fmla="*/ 0 w 2203"/>
                <a:gd name="T77" fmla="*/ 0 h 1735"/>
                <a:gd name="T78" fmla="*/ 0 w 2203"/>
                <a:gd name="T79" fmla="*/ 0 h 1735"/>
                <a:gd name="T80" fmla="*/ 0 w 2203"/>
                <a:gd name="T81" fmla="*/ 0 h 1735"/>
                <a:gd name="T82" fmla="*/ 0 w 2203"/>
                <a:gd name="T83" fmla="*/ 0 h 1735"/>
                <a:gd name="T84" fmla="*/ 0 w 2203"/>
                <a:gd name="T85" fmla="*/ 0 h 1735"/>
                <a:gd name="T86" fmla="*/ 0 w 2203"/>
                <a:gd name="T87" fmla="*/ 0 h 1735"/>
                <a:gd name="T88" fmla="*/ 0 w 2203"/>
                <a:gd name="T89" fmla="*/ 0 h 1735"/>
                <a:gd name="T90" fmla="*/ 0 w 2203"/>
                <a:gd name="T91" fmla="*/ 0 h 17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03"/>
                <a:gd name="T139" fmla="*/ 0 h 1735"/>
                <a:gd name="T140" fmla="*/ 2203 w 2203"/>
                <a:gd name="T141" fmla="*/ 1735 h 17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03" h="1735">
                  <a:moveTo>
                    <a:pt x="0" y="1100"/>
                  </a:moveTo>
                  <a:lnTo>
                    <a:pt x="147" y="929"/>
                  </a:lnTo>
                  <a:lnTo>
                    <a:pt x="380" y="671"/>
                  </a:lnTo>
                  <a:lnTo>
                    <a:pt x="587" y="528"/>
                  </a:lnTo>
                  <a:lnTo>
                    <a:pt x="820" y="429"/>
                  </a:lnTo>
                  <a:lnTo>
                    <a:pt x="1113" y="356"/>
                  </a:lnTo>
                  <a:lnTo>
                    <a:pt x="673" y="528"/>
                  </a:lnTo>
                  <a:lnTo>
                    <a:pt x="525" y="637"/>
                  </a:lnTo>
                  <a:lnTo>
                    <a:pt x="491" y="782"/>
                  </a:lnTo>
                  <a:lnTo>
                    <a:pt x="491" y="918"/>
                  </a:lnTo>
                  <a:lnTo>
                    <a:pt x="525" y="1049"/>
                  </a:lnTo>
                  <a:lnTo>
                    <a:pt x="574" y="1138"/>
                  </a:lnTo>
                  <a:lnTo>
                    <a:pt x="979" y="1210"/>
                  </a:lnTo>
                  <a:lnTo>
                    <a:pt x="1173" y="1258"/>
                  </a:lnTo>
                  <a:lnTo>
                    <a:pt x="1139" y="1111"/>
                  </a:lnTo>
                  <a:lnTo>
                    <a:pt x="1139" y="940"/>
                  </a:lnTo>
                  <a:lnTo>
                    <a:pt x="1200" y="720"/>
                  </a:lnTo>
                  <a:lnTo>
                    <a:pt x="1602" y="415"/>
                  </a:lnTo>
                  <a:lnTo>
                    <a:pt x="1311" y="356"/>
                  </a:lnTo>
                  <a:lnTo>
                    <a:pt x="1664" y="356"/>
                  </a:lnTo>
                  <a:lnTo>
                    <a:pt x="1798" y="294"/>
                  </a:lnTo>
                  <a:lnTo>
                    <a:pt x="1934" y="246"/>
                  </a:lnTo>
                  <a:lnTo>
                    <a:pt x="1996" y="86"/>
                  </a:lnTo>
                  <a:lnTo>
                    <a:pt x="2203" y="0"/>
                  </a:lnTo>
                  <a:lnTo>
                    <a:pt x="2031" y="147"/>
                  </a:lnTo>
                  <a:lnTo>
                    <a:pt x="2017" y="281"/>
                  </a:lnTo>
                  <a:lnTo>
                    <a:pt x="1860" y="318"/>
                  </a:lnTo>
                  <a:lnTo>
                    <a:pt x="1747" y="477"/>
                  </a:lnTo>
                  <a:lnTo>
                    <a:pt x="1747" y="637"/>
                  </a:lnTo>
                  <a:lnTo>
                    <a:pt x="1651" y="747"/>
                  </a:lnTo>
                  <a:lnTo>
                    <a:pt x="1627" y="904"/>
                  </a:lnTo>
                  <a:lnTo>
                    <a:pt x="1664" y="1065"/>
                  </a:lnTo>
                  <a:lnTo>
                    <a:pt x="1602" y="1210"/>
                  </a:lnTo>
                  <a:lnTo>
                    <a:pt x="1602" y="1357"/>
                  </a:lnTo>
                  <a:lnTo>
                    <a:pt x="1712" y="1478"/>
                  </a:lnTo>
                  <a:lnTo>
                    <a:pt x="2130" y="1735"/>
                  </a:lnTo>
                  <a:lnTo>
                    <a:pt x="1908" y="1708"/>
                  </a:lnTo>
                  <a:lnTo>
                    <a:pt x="1482" y="1553"/>
                  </a:lnTo>
                  <a:lnTo>
                    <a:pt x="1090" y="1330"/>
                  </a:lnTo>
                  <a:lnTo>
                    <a:pt x="930" y="1258"/>
                  </a:lnTo>
                  <a:lnTo>
                    <a:pt x="785" y="1221"/>
                  </a:lnTo>
                  <a:lnTo>
                    <a:pt x="465" y="1221"/>
                  </a:lnTo>
                  <a:lnTo>
                    <a:pt x="320" y="1185"/>
                  </a:lnTo>
                  <a:lnTo>
                    <a:pt x="221" y="1138"/>
                  </a:lnTo>
                  <a:lnTo>
                    <a:pt x="133" y="1065"/>
                  </a:lnTo>
                  <a:lnTo>
                    <a:pt x="0" y="1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24" name="Freeform 187"/>
            <p:cNvSpPr>
              <a:spLocks/>
            </p:cNvSpPr>
            <p:nvPr/>
          </p:nvSpPr>
          <p:spPr bwMode="auto">
            <a:xfrm>
              <a:off x="2621" y="3594"/>
              <a:ext cx="149" cy="161"/>
            </a:xfrm>
            <a:custGeom>
              <a:avLst/>
              <a:gdLst>
                <a:gd name="T0" fmla="*/ 0 w 1190"/>
                <a:gd name="T1" fmla="*/ 0 h 1284"/>
                <a:gd name="T2" fmla="*/ 0 w 1190"/>
                <a:gd name="T3" fmla="*/ 0 h 1284"/>
                <a:gd name="T4" fmla="*/ 0 w 1190"/>
                <a:gd name="T5" fmla="*/ 0 h 1284"/>
                <a:gd name="T6" fmla="*/ 0 w 1190"/>
                <a:gd name="T7" fmla="*/ 0 h 1284"/>
                <a:gd name="T8" fmla="*/ 0 w 1190"/>
                <a:gd name="T9" fmla="*/ 0 h 1284"/>
                <a:gd name="T10" fmla="*/ 0 w 1190"/>
                <a:gd name="T11" fmla="*/ 0 h 1284"/>
                <a:gd name="T12" fmla="*/ 0 w 1190"/>
                <a:gd name="T13" fmla="*/ 0 h 1284"/>
                <a:gd name="T14" fmla="*/ 0 w 1190"/>
                <a:gd name="T15" fmla="*/ 0 h 1284"/>
                <a:gd name="T16" fmla="*/ 0 w 1190"/>
                <a:gd name="T17" fmla="*/ 0 h 1284"/>
                <a:gd name="T18" fmla="*/ 0 w 1190"/>
                <a:gd name="T19" fmla="*/ 0 h 1284"/>
                <a:gd name="T20" fmla="*/ 0 w 1190"/>
                <a:gd name="T21" fmla="*/ 0 h 1284"/>
                <a:gd name="T22" fmla="*/ 0 w 1190"/>
                <a:gd name="T23" fmla="*/ 0 h 1284"/>
                <a:gd name="T24" fmla="*/ 0 w 1190"/>
                <a:gd name="T25" fmla="*/ 0 h 12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90"/>
                <a:gd name="T40" fmla="*/ 0 h 1284"/>
                <a:gd name="T41" fmla="*/ 1190 w 1190"/>
                <a:gd name="T42" fmla="*/ 1284 h 128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90" h="1284">
                  <a:moveTo>
                    <a:pt x="0" y="0"/>
                  </a:moveTo>
                  <a:lnTo>
                    <a:pt x="590" y="307"/>
                  </a:lnTo>
                  <a:lnTo>
                    <a:pt x="994" y="843"/>
                  </a:lnTo>
                  <a:lnTo>
                    <a:pt x="1190" y="904"/>
                  </a:lnTo>
                  <a:lnTo>
                    <a:pt x="1077" y="991"/>
                  </a:lnTo>
                  <a:lnTo>
                    <a:pt x="1005" y="979"/>
                  </a:lnTo>
                  <a:lnTo>
                    <a:pt x="1040" y="1233"/>
                  </a:lnTo>
                  <a:lnTo>
                    <a:pt x="968" y="1284"/>
                  </a:lnTo>
                  <a:lnTo>
                    <a:pt x="1005" y="1210"/>
                  </a:lnTo>
                  <a:lnTo>
                    <a:pt x="943" y="942"/>
                  </a:lnTo>
                  <a:lnTo>
                    <a:pt x="541" y="369"/>
                  </a:lnTo>
                  <a:lnTo>
                    <a:pt x="0" y="5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25" name="Freeform 188"/>
            <p:cNvSpPr>
              <a:spLocks/>
            </p:cNvSpPr>
            <p:nvPr/>
          </p:nvSpPr>
          <p:spPr bwMode="auto">
            <a:xfrm>
              <a:off x="2589" y="3637"/>
              <a:ext cx="144" cy="125"/>
            </a:xfrm>
            <a:custGeom>
              <a:avLst/>
              <a:gdLst>
                <a:gd name="T0" fmla="*/ 0 w 1160"/>
                <a:gd name="T1" fmla="*/ 0 h 1015"/>
                <a:gd name="T2" fmla="*/ 0 w 1160"/>
                <a:gd name="T3" fmla="*/ 0 h 1015"/>
                <a:gd name="T4" fmla="*/ 0 w 1160"/>
                <a:gd name="T5" fmla="*/ 0 h 1015"/>
                <a:gd name="T6" fmla="*/ 0 w 1160"/>
                <a:gd name="T7" fmla="*/ 0 h 1015"/>
                <a:gd name="T8" fmla="*/ 0 w 1160"/>
                <a:gd name="T9" fmla="*/ 0 h 1015"/>
                <a:gd name="T10" fmla="*/ 0 w 1160"/>
                <a:gd name="T11" fmla="*/ 0 h 1015"/>
                <a:gd name="T12" fmla="*/ 0 w 1160"/>
                <a:gd name="T13" fmla="*/ 0 h 1015"/>
                <a:gd name="T14" fmla="*/ 0 w 1160"/>
                <a:gd name="T15" fmla="*/ 0 h 1015"/>
                <a:gd name="T16" fmla="*/ 0 w 1160"/>
                <a:gd name="T17" fmla="*/ 0 h 1015"/>
                <a:gd name="T18" fmla="*/ 0 w 1160"/>
                <a:gd name="T19" fmla="*/ 0 h 1015"/>
                <a:gd name="T20" fmla="*/ 0 w 1160"/>
                <a:gd name="T21" fmla="*/ 0 h 1015"/>
                <a:gd name="T22" fmla="*/ 0 w 1160"/>
                <a:gd name="T23" fmla="*/ 0 h 1015"/>
                <a:gd name="T24" fmla="*/ 0 w 1160"/>
                <a:gd name="T25" fmla="*/ 0 h 1015"/>
                <a:gd name="T26" fmla="*/ 0 w 1160"/>
                <a:gd name="T27" fmla="*/ 0 h 1015"/>
                <a:gd name="T28" fmla="*/ 0 w 1160"/>
                <a:gd name="T29" fmla="*/ 0 h 1015"/>
                <a:gd name="T30" fmla="*/ 0 w 1160"/>
                <a:gd name="T31" fmla="*/ 0 h 1015"/>
                <a:gd name="T32" fmla="*/ 0 w 1160"/>
                <a:gd name="T33" fmla="*/ 0 h 1015"/>
                <a:gd name="T34" fmla="*/ 0 w 1160"/>
                <a:gd name="T35" fmla="*/ 0 h 1015"/>
                <a:gd name="T36" fmla="*/ 0 w 1160"/>
                <a:gd name="T37" fmla="*/ 0 h 1015"/>
                <a:gd name="T38" fmla="*/ 0 w 1160"/>
                <a:gd name="T39" fmla="*/ 0 h 1015"/>
                <a:gd name="T40" fmla="*/ 0 w 1160"/>
                <a:gd name="T41" fmla="*/ 0 h 1015"/>
                <a:gd name="T42" fmla="*/ 0 w 1160"/>
                <a:gd name="T43" fmla="*/ 0 h 101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160"/>
                <a:gd name="T67" fmla="*/ 0 h 1015"/>
                <a:gd name="T68" fmla="*/ 1160 w 1160"/>
                <a:gd name="T69" fmla="*/ 1015 h 101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160" h="1015">
                  <a:moveTo>
                    <a:pt x="99" y="0"/>
                  </a:moveTo>
                  <a:lnTo>
                    <a:pt x="316" y="235"/>
                  </a:lnTo>
                  <a:lnTo>
                    <a:pt x="613" y="391"/>
                  </a:lnTo>
                  <a:lnTo>
                    <a:pt x="989" y="817"/>
                  </a:lnTo>
                  <a:lnTo>
                    <a:pt x="1160" y="916"/>
                  </a:lnTo>
                  <a:lnTo>
                    <a:pt x="978" y="868"/>
                  </a:lnTo>
                  <a:lnTo>
                    <a:pt x="720" y="916"/>
                  </a:lnTo>
                  <a:lnTo>
                    <a:pt x="525" y="916"/>
                  </a:lnTo>
                  <a:lnTo>
                    <a:pt x="342" y="999"/>
                  </a:lnTo>
                  <a:lnTo>
                    <a:pt x="233" y="1015"/>
                  </a:lnTo>
                  <a:lnTo>
                    <a:pt x="208" y="988"/>
                  </a:lnTo>
                  <a:lnTo>
                    <a:pt x="353" y="868"/>
                  </a:lnTo>
                  <a:lnTo>
                    <a:pt x="0" y="575"/>
                  </a:lnTo>
                  <a:lnTo>
                    <a:pt x="294" y="734"/>
                  </a:lnTo>
                  <a:lnTo>
                    <a:pt x="477" y="833"/>
                  </a:lnTo>
                  <a:lnTo>
                    <a:pt x="613" y="843"/>
                  </a:lnTo>
                  <a:lnTo>
                    <a:pt x="699" y="769"/>
                  </a:lnTo>
                  <a:lnTo>
                    <a:pt x="771" y="720"/>
                  </a:lnTo>
                  <a:lnTo>
                    <a:pt x="613" y="514"/>
                  </a:lnTo>
                  <a:lnTo>
                    <a:pt x="244" y="271"/>
                  </a:lnTo>
                  <a:lnTo>
                    <a:pt x="72" y="62"/>
                  </a:lnTo>
                  <a:lnTo>
                    <a:pt x="9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26" name="Freeform 189"/>
            <p:cNvSpPr>
              <a:spLocks/>
            </p:cNvSpPr>
            <p:nvPr/>
          </p:nvSpPr>
          <p:spPr bwMode="auto">
            <a:xfrm>
              <a:off x="2290" y="3686"/>
              <a:ext cx="107" cy="24"/>
            </a:xfrm>
            <a:custGeom>
              <a:avLst/>
              <a:gdLst>
                <a:gd name="T0" fmla="*/ 0 w 869"/>
                <a:gd name="T1" fmla="*/ 0 h 182"/>
                <a:gd name="T2" fmla="*/ 0 w 869"/>
                <a:gd name="T3" fmla="*/ 0 h 182"/>
                <a:gd name="T4" fmla="*/ 0 w 869"/>
                <a:gd name="T5" fmla="*/ 0 h 182"/>
                <a:gd name="T6" fmla="*/ 0 w 869"/>
                <a:gd name="T7" fmla="*/ 0 h 182"/>
                <a:gd name="T8" fmla="*/ 0 w 869"/>
                <a:gd name="T9" fmla="*/ 0 h 182"/>
                <a:gd name="T10" fmla="*/ 0 w 869"/>
                <a:gd name="T11" fmla="*/ 0 h 182"/>
                <a:gd name="T12" fmla="*/ 0 w 869"/>
                <a:gd name="T13" fmla="*/ 0 h 182"/>
                <a:gd name="T14" fmla="*/ 0 w 869"/>
                <a:gd name="T15" fmla="*/ 0 h 182"/>
                <a:gd name="T16" fmla="*/ 0 w 869"/>
                <a:gd name="T17" fmla="*/ 0 h 182"/>
                <a:gd name="T18" fmla="*/ 0 w 869"/>
                <a:gd name="T19" fmla="*/ 0 h 182"/>
                <a:gd name="T20" fmla="*/ 0 w 869"/>
                <a:gd name="T21" fmla="*/ 0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9"/>
                <a:gd name="T34" fmla="*/ 0 h 182"/>
                <a:gd name="T35" fmla="*/ 869 w 869"/>
                <a:gd name="T36" fmla="*/ 182 h 18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9" h="182">
                  <a:moveTo>
                    <a:pt x="134" y="0"/>
                  </a:moveTo>
                  <a:lnTo>
                    <a:pt x="268" y="85"/>
                  </a:lnTo>
                  <a:lnTo>
                    <a:pt x="415" y="133"/>
                  </a:lnTo>
                  <a:lnTo>
                    <a:pt x="586" y="133"/>
                  </a:lnTo>
                  <a:lnTo>
                    <a:pt x="733" y="74"/>
                  </a:lnTo>
                  <a:lnTo>
                    <a:pt x="869" y="85"/>
                  </a:lnTo>
                  <a:lnTo>
                    <a:pt x="671" y="170"/>
                  </a:lnTo>
                  <a:lnTo>
                    <a:pt x="487" y="182"/>
                  </a:lnTo>
                  <a:lnTo>
                    <a:pt x="293" y="147"/>
                  </a:lnTo>
                  <a:lnTo>
                    <a:pt x="0" y="13"/>
                  </a:lnTo>
                  <a:lnTo>
                    <a:pt x="1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27" name="Freeform 190"/>
            <p:cNvSpPr>
              <a:spLocks/>
            </p:cNvSpPr>
            <p:nvPr/>
          </p:nvSpPr>
          <p:spPr bwMode="auto">
            <a:xfrm>
              <a:off x="2749" y="3705"/>
              <a:ext cx="39" cy="45"/>
            </a:xfrm>
            <a:custGeom>
              <a:avLst/>
              <a:gdLst>
                <a:gd name="T0" fmla="*/ 0 w 318"/>
                <a:gd name="T1" fmla="*/ 0 h 353"/>
                <a:gd name="T2" fmla="*/ 0 w 318"/>
                <a:gd name="T3" fmla="*/ 0 h 353"/>
                <a:gd name="T4" fmla="*/ 0 w 318"/>
                <a:gd name="T5" fmla="*/ 0 h 353"/>
                <a:gd name="T6" fmla="*/ 0 w 318"/>
                <a:gd name="T7" fmla="*/ 0 h 353"/>
                <a:gd name="T8" fmla="*/ 0 w 318"/>
                <a:gd name="T9" fmla="*/ 0 h 353"/>
                <a:gd name="T10" fmla="*/ 0 w 318"/>
                <a:gd name="T11" fmla="*/ 0 h 353"/>
                <a:gd name="T12" fmla="*/ 0 w 318"/>
                <a:gd name="T13" fmla="*/ 0 h 353"/>
                <a:gd name="T14" fmla="*/ 0 w 318"/>
                <a:gd name="T15" fmla="*/ 0 h 353"/>
                <a:gd name="T16" fmla="*/ 0 w 318"/>
                <a:gd name="T17" fmla="*/ 0 h 3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8"/>
                <a:gd name="T28" fmla="*/ 0 h 353"/>
                <a:gd name="T29" fmla="*/ 318 w 318"/>
                <a:gd name="T30" fmla="*/ 353 h 3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8" h="353">
                  <a:moveTo>
                    <a:pt x="193" y="0"/>
                  </a:moveTo>
                  <a:lnTo>
                    <a:pt x="318" y="353"/>
                  </a:lnTo>
                  <a:lnTo>
                    <a:pt x="83" y="157"/>
                  </a:lnTo>
                  <a:lnTo>
                    <a:pt x="0" y="48"/>
                  </a:lnTo>
                  <a:lnTo>
                    <a:pt x="72" y="58"/>
                  </a:lnTo>
                  <a:lnTo>
                    <a:pt x="133" y="157"/>
                  </a:lnTo>
                  <a:lnTo>
                    <a:pt x="270" y="291"/>
                  </a:lnTo>
                  <a:lnTo>
                    <a:pt x="147" y="35"/>
                  </a:lnTo>
                  <a:lnTo>
                    <a:pt x="19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28" name="Freeform 191"/>
            <p:cNvSpPr>
              <a:spLocks/>
            </p:cNvSpPr>
            <p:nvPr/>
          </p:nvSpPr>
          <p:spPr bwMode="auto">
            <a:xfrm>
              <a:off x="2529" y="3703"/>
              <a:ext cx="836" cy="215"/>
            </a:xfrm>
            <a:custGeom>
              <a:avLst/>
              <a:gdLst>
                <a:gd name="T0" fmla="*/ 0 w 6692"/>
                <a:gd name="T1" fmla="*/ 0 h 1720"/>
                <a:gd name="T2" fmla="*/ 0 w 6692"/>
                <a:gd name="T3" fmla="*/ 0 h 1720"/>
                <a:gd name="T4" fmla="*/ 0 w 6692"/>
                <a:gd name="T5" fmla="*/ 0 h 1720"/>
                <a:gd name="T6" fmla="*/ 0 w 6692"/>
                <a:gd name="T7" fmla="*/ 0 h 1720"/>
                <a:gd name="T8" fmla="*/ 0 w 6692"/>
                <a:gd name="T9" fmla="*/ 0 h 1720"/>
                <a:gd name="T10" fmla="*/ 0 60000 65536"/>
                <a:gd name="T11" fmla="*/ 0 60000 65536"/>
                <a:gd name="T12" fmla="*/ 0 60000 65536"/>
                <a:gd name="T13" fmla="*/ 0 60000 65536"/>
                <a:gd name="T14" fmla="*/ 0 60000 65536"/>
                <a:gd name="T15" fmla="*/ 0 w 6692"/>
                <a:gd name="T16" fmla="*/ 0 h 1720"/>
                <a:gd name="T17" fmla="*/ 6692 w 6692"/>
                <a:gd name="T18" fmla="*/ 1720 h 1720"/>
              </a:gdLst>
              <a:ahLst/>
              <a:cxnLst>
                <a:cxn ang="T10">
                  <a:pos x="T0" y="T1"/>
                </a:cxn>
                <a:cxn ang="T11">
                  <a:pos x="T2" y="T3"/>
                </a:cxn>
                <a:cxn ang="T12">
                  <a:pos x="T4" y="T5"/>
                </a:cxn>
                <a:cxn ang="T13">
                  <a:pos x="T6" y="T7"/>
                </a:cxn>
                <a:cxn ang="T14">
                  <a:pos x="T8" y="T9"/>
                </a:cxn>
              </a:cxnLst>
              <a:rect l="T15" t="T16" r="T17" b="T18"/>
              <a:pathLst>
                <a:path w="6692" h="1720">
                  <a:moveTo>
                    <a:pt x="1985" y="202"/>
                  </a:moveTo>
                  <a:lnTo>
                    <a:pt x="3910" y="0"/>
                  </a:lnTo>
                  <a:lnTo>
                    <a:pt x="6692" y="1085"/>
                  </a:lnTo>
                  <a:lnTo>
                    <a:pt x="2319" y="1720"/>
                  </a:lnTo>
                  <a:lnTo>
                    <a:pt x="0" y="44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29" name="Line 192"/>
            <p:cNvSpPr>
              <a:spLocks noChangeShapeType="1"/>
            </p:cNvSpPr>
            <p:nvPr/>
          </p:nvSpPr>
          <p:spPr bwMode="auto">
            <a:xfrm>
              <a:off x="2073" y="3670"/>
              <a:ext cx="100" cy="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30" name="Line 193"/>
            <p:cNvSpPr>
              <a:spLocks noChangeShapeType="1"/>
            </p:cNvSpPr>
            <p:nvPr/>
          </p:nvSpPr>
          <p:spPr bwMode="auto">
            <a:xfrm>
              <a:off x="2770" y="3670"/>
              <a:ext cx="634" cy="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31" name="Line 194"/>
            <p:cNvSpPr>
              <a:spLocks noChangeShapeType="1"/>
            </p:cNvSpPr>
            <p:nvPr/>
          </p:nvSpPr>
          <p:spPr bwMode="auto">
            <a:xfrm>
              <a:off x="3687" y="3670"/>
              <a:ext cx="288" cy="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532" name="Freeform 195"/>
            <p:cNvSpPr>
              <a:spLocks/>
            </p:cNvSpPr>
            <p:nvPr/>
          </p:nvSpPr>
          <p:spPr bwMode="auto">
            <a:xfrm>
              <a:off x="3061" y="2956"/>
              <a:ext cx="65" cy="66"/>
            </a:xfrm>
            <a:custGeom>
              <a:avLst/>
              <a:gdLst>
                <a:gd name="T0" fmla="*/ 0 w 530"/>
                <a:gd name="T1" fmla="*/ 0 h 530"/>
                <a:gd name="T2" fmla="*/ 0 w 530"/>
                <a:gd name="T3" fmla="*/ 0 h 530"/>
                <a:gd name="T4" fmla="*/ 0 w 530"/>
                <a:gd name="T5" fmla="*/ 0 h 530"/>
                <a:gd name="T6" fmla="*/ 0 w 530"/>
                <a:gd name="T7" fmla="*/ 0 h 530"/>
                <a:gd name="T8" fmla="*/ 0 w 530"/>
                <a:gd name="T9" fmla="*/ 0 h 530"/>
                <a:gd name="T10" fmla="*/ 0 w 530"/>
                <a:gd name="T11" fmla="*/ 0 h 530"/>
                <a:gd name="T12" fmla="*/ 0 w 530"/>
                <a:gd name="T13" fmla="*/ 0 h 530"/>
                <a:gd name="T14" fmla="*/ 0 w 530"/>
                <a:gd name="T15" fmla="*/ 0 h 530"/>
                <a:gd name="T16" fmla="*/ 0 w 530"/>
                <a:gd name="T17" fmla="*/ 0 h 530"/>
                <a:gd name="T18" fmla="*/ 0 w 530"/>
                <a:gd name="T19" fmla="*/ 0 h 5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0"/>
                <a:gd name="T31" fmla="*/ 0 h 530"/>
                <a:gd name="T32" fmla="*/ 530 w 530"/>
                <a:gd name="T33" fmla="*/ 530 h 5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0" h="530">
                  <a:moveTo>
                    <a:pt x="152" y="530"/>
                  </a:moveTo>
                  <a:lnTo>
                    <a:pt x="442" y="366"/>
                  </a:lnTo>
                  <a:lnTo>
                    <a:pt x="530" y="265"/>
                  </a:lnTo>
                  <a:lnTo>
                    <a:pt x="341" y="0"/>
                  </a:lnTo>
                  <a:lnTo>
                    <a:pt x="214" y="65"/>
                  </a:lnTo>
                  <a:lnTo>
                    <a:pt x="251" y="265"/>
                  </a:lnTo>
                  <a:lnTo>
                    <a:pt x="200" y="315"/>
                  </a:lnTo>
                  <a:lnTo>
                    <a:pt x="0" y="328"/>
                  </a:lnTo>
                  <a:lnTo>
                    <a:pt x="0" y="517"/>
                  </a:lnTo>
                  <a:lnTo>
                    <a:pt x="152" y="5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grpSp>
      <p:grpSp>
        <p:nvGrpSpPr>
          <p:cNvPr id="5" name="Group 196"/>
          <p:cNvGrpSpPr>
            <a:grpSpLocks/>
          </p:cNvGrpSpPr>
          <p:nvPr/>
        </p:nvGrpSpPr>
        <p:grpSpPr bwMode="auto">
          <a:xfrm>
            <a:off x="4356101" y="2852738"/>
            <a:ext cx="1152525" cy="1008062"/>
            <a:chOff x="2073" y="2417"/>
            <a:chExt cx="1902" cy="1501"/>
          </a:xfrm>
        </p:grpSpPr>
        <p:sp>
          <p:nvSpPr>
            <p:cNvPr id="78407" name="Freeform 197"/>
            <p:cNvSpPr>
              <a:spLocks/>
            </p:cNvSpPr>
            <p:nvPr/>
          </p:nvSpPr>
          <p:spPr bwMode="auto">
            <a:xfrm>
              <a:off x="2537" y="3703"/>
              <a:ext cx="828" cy="215"/>
            </a:xfrm>
            <a:custGeom>
              <a:avLst/>
              <a:gdLst>
                <a:gd name="T0" fmla="*/ 0 w 6619"/>
                <a:gd name="T1" fmla="*/ 0 h 1728"/>
                <a:gd name="T2" fmla="*/ 0 w 6619"/>
                <a:gd name="T3" fmla="*/ 0 h 1728"/>
                <a:gd name="T4" fmla="*/ 0 w 6619"/>
                <a:gd name="T5" fmla="*/ 0 h 1728"/>
                <a:gd name="T6" fmla="*/ 0 w 6619"/>
                <a:gd name="T7" fmla="*/ 0 h 1728"/>
                <a:gd name="T8" fmla="*/ 0 w 6619"/>
                <a:gd name="T9" fmla="*/ 0 h 1728"/>
                <a:gd name="T10" fmla="*/ 0 60000 65536"/>
                <a:gd name="T11" fmla="*/ 0 60000 65536"/>
                <a:gd name="T12" fmla="*/ 0 60000 65536"/>
                <a:gd name="T13" fmla="*/ 0 60000 65536"/>
                <a:gd name="T14" fmla="*/ 0 60000 65536"/>
                <a:gd name="T15" fmla="*/ 0 w 6619"/>
                <a:gd name="T16" fmla="*/ 0 h 1728"/>
                <a:gd name="T17" fmla="*/ 6619 w 6619"/>
                <a:gd name="T18" fmla="*/ 1728 h 1728"/>
              </a:gdLst>
              <a:ahLst/>
              <a:cxnLst>
                <a:cxn ang="T10">
                  <a:pos x="T0" y="T1"/>
                </a:cxn>
                <a:cxn ang="T11">
                  <a:pos x="T2" y="T3"/>
                </a:cxn>
                <a:cxn ang="T12">
                  <a:pos x="T4" y="T5"/>
                </a:cxn>
                <a:cxn ang="T13">
                  <a:pos x="T6" y="T7"/>
                </a:cxn>
                <a:cxn ang="T14">
                  <a:pos x="T8" y="T9"/>
                </a:cxn>
              </a:cxnLst>
              <a:rect l="T15" t="T16" r="T17" b="T18"/>
              <a:pathLst>
                <a:path w="6619" h="1728">
                  <a:moveTo>
                    <a:pt x="6619" y="1083"/>
                  </a:moveTo>
                  <a:lnTo>
                    <a:pt x="2248" y="1728"/>
                  </a:lnTo>
                  <a:lnTo>
                    <a:pt x="0" y="463"/>
                  </a:lnTo>
                  <a:lnTo>
                    <a:pt x="3828" y="0"/>
                  </a:lnTo>
                  <a:lnTo>
                    <a:pt x="6619" y="108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08" name="Freeform 198"/>
            <p:cNvSpPr>
              <a:spLocks/>
            </p:cNvSpPr>
            <p:nvPr/>
          </p:nvSpPr>
          <p:spPr bwMode="auto">
            <a:xfrm>
              <a:off x="2754" y="3708"/>
              <a:ext cx="29" cy="35"/>
            </a:xfrm>
            <a:custGeom>
              <a:avLst/>
              <a:gdLst>
                <a:gd name="T0" fmla="*/ 0 w 227"/>
                <a:gd name="T1" fmla="*/ 0 h 293"/>
                <a:gd name="T2" fmla="*/ 0 w 227"/>
                <a:gd name="T3" fmla="*/ 0 h 293"/>
                <a:gd name="T4" fmla="*/ 0 w 227"/>
                <a:gd name="T5" fmla="*/ 0 h 293"/>
                <a:gd name="T6" fmla="*/ 0 w 227"/>
                <a:gd name="T7" fmla="*/ 0 h 293"/>
                <a:gd name="T8" fmla="*/ 0 w 227"/>
                <a:gd name="T9" fmla="*/ 0 h 293"/>
                <a:gd name="T10" fmla="*/ 0 60000 65536"/>
                <a:gd name="T11" fmla="*/ 0 60000 65536"/>
                <a:gd name="T12" fmla="*/ 0 60000 65536"/>
                <a:gd name="T13" fmla="*/ 0 60000 65536"/>
                <a:gd name="T14" fmla="*/ 0 60000 65536"/>
                <a:gd name="T15" fmla="*/ 0 w 227"/>
                <a:gd name="T16" fmla="*/ 0 h 293"/>
                <a:gd name="T17" fmla="*/ 227 w 227"/>
                <a:gd name="T18" fmla="*/ 293 h 293"/>
              </a:gdLst>
              <a:ahLst/>
              <a:cxnLst>
                <a:cxn ang="T10">
                  <a:pos x="T0" y="T1"/>
                </a:cxn>
                <a:cxn ang="T11">
                  <a:pos x="T2" y="T3"/>
                </a:cxn>
                <a:cxn ang="T12">
                  <a:pos x="T4" y="T5"/>
                </a:cxn>
                <a:cxn ang="T13">
                  <a:pos x="T6" y="T7"/>
                </a:cxn>
                <a:cxn ang="T14">
                  <a:pos x="T8" y="T9"/>
                </a:cxn>
              </a:cxnLst>
              <a:rect l="T15" t="T16" r="T17" b="T18"/>
              <a:pathLst>
                <a:path w="227" h="293">
                  <a:moveTo>
                    <a:pt x="108" y="0"/>
                  </a:moveTo>
                  <a:lnTo>
                    <a:pt x="227" y="293"/>
                  </a:lnTo>
                  <a:lnTo>
                    <a:pt x="53" y="133"/>
                  </a:lnTo>
                  <a:lnTo>
                    <a:pt x="0" y="65"/>
                  </a:lnTo>
                  <a:lnTo>
                    <a:pt x="108" y="0"/>
                  </a:lnTo>
                  <a:close/>
                </a:path>
              </a:pathLst>
            </a:custGeom>
            <a:solidFill>
              <a:srgbClr val="5151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09" name="Freeform 199"/>
            <p:cNvSpPr>
              <a:spLocks/>
            </p:cNvSpPr>
            <p:nvPr/>
          </p:nvSpPr>
          <p:spPr bwMode="auto">
            <a:xfrm>
              <a:off x="2083" y="2878"/>
              <a:ext cx="1606" cy="830"/>
            </a:xfrm>
            <a:custGeom>
              <a:avLst/>
              <a:gdLst>
                <a:gd name="T0" fmla="*/ 0 w 12853"/>
                <a:gd name="T1" fmla="*/ 0 h 6633"/>
                <a:gd name="T2" fmla="*/ 0 w 12853"/>
                <a:gd name="T3" fmla="*/ 0 h 6633"/>
                <a:gd name="T4" fmla="*/ 0 w 12853"/>
                <a:gd name="T5" fmla="*/ 0 h 6633"/>
                <a:gd name="T6" fmla="*/ 0 w 12853"/>
                <a:gd name="T7" fmla="*/ 0 h 6633"/>
                <a:gd name="T8" fmla="*/ 0 w 12853"/>
                <a:gd name="T9" fmla="*/ 0 h 6633"/>
                <a:gd name="T10" fmla="*/ 0 w 12853"/>
                <a:gd name="T11" fmla="*/ 0 h 6633"/>
                <a:gd name="T12" fmla="*/ 0 w 12853"/>
                <a:gd name="T13" fmla="*/ 0 h 6633"/>
                <a:gd name="T14" fmla="*/ 0 w 12853"/>
                <a:gd name="T15" fmla="*/ 0 h 6633"/>
                <a:gd name="T16" fmla="*/ 0 w 12853"/>
                <a:gd name="T17" fmla="*/ 0 h 6633"/>
                <a:gd name="T18" fmla="*/ 0 w 12853"/>
                <a:gd name="T19" fmla="*/ 0 h 6633"/>
                <a:gd name="T20" fmla="*/ 0 w 12853"/>
                <a:gd name="T21" fmla="*/ 0 h 6633"/>
                <a:gd name="T22" fmla="*/ 0 w 12853"/>
                <a:gd name="T23" fmla="*/ 0 h 6633"/>
                <a:gd name="T24" fmla="*/ 0 w 12853"/>
                <a:gd name="T25" fmla="*/ 0 h 6633"/>
                <a:gd name="T26" fmla="*/ 0 w 12853"/>
                <a:gd name="T27" fmla="*/ 0 h 6633"/>
                <a:gd name="T28" fmla="*/ 0 w 12853"/>
                <a:gd name="T29" fmla="*/ 0 h 6633"/>
                <a:gd name="T30" fmla="*/ 0 w 12853"/>
                <a:gd name="T31" fmla="*/ 0 h 6633"/>
                <a:gd name="T32" fmla="*/ 0 w 12853"/>
                <a:gd name="T33" fmla="*/ 0 h 6633"/>
                <a:gd name="T34" fmla="*/ 0 w 12853"/>
                <a:gd name="T35" fmla="*/ 0 h 6633"/>
                <a:gd name="T36" fmla="*/ 0 w 12853"/>
                <a:gd name="T37" fmla="*/ 0 h 6633"/>
                <a:gd name="T38" fmla="*/ 0 w 12853"/>
                <a:gd name="T39" fmla="*/ 0 h 6633"/>
                <a:gd name="T40" fmla="*/ 0 w 12853"/>
                <a:gd name="T41" fmla="*/ 0 h 6633"/>
                <a:gd name="T42" fmla="*/ 0 w 12853"/>
                <a:gd name="T43" fmla="*/ 0 h 6633"/>
                <a:gd name="T44" fmla="*/ 0 w 12853"/>
                <a:gd name="T45" fmla="*/ 0 h 6633"/>
                <a:gd name="T46" fmla="*/ 0 w 12853"/>
                <a:gd name="T47" fmla="*/ 0 h 6633"/>
                <a:gd name="T48" fmla="*/ 0 w 12853"/>
                <a:gd name="T49" fmla="*/ 0 h 6633"/>
                <a:gd name="T50" fmla="*/ 0 w 12853"/>
                <a:gd name="T51" fmla="*/ 0 h 6633"/>
                <a:gd name="T52" fmla="*/ 0 w 12853"/>
                <a:gd name="T53" fmla="*/ 0 h 6633"/>
                <a:gd name="T54" fmla="*/ 0 w 12853"/>
                <a:gd name="T55" fmla="*/ 0 h 6633"/>
                <a:gd name="T56" fmla="*/ 0 w 12853"/>
                <a:gd name="T57" fmla="*/ 0 h 6633"/>
                <a:gd name="T58" fmla="*/ 0 w 12853"/>
                <a:gd name="T59" fmla="*/ 0 h 6633"/>
                <a:gd name="T60" fmla="*/ 0 w 12853"/>
                <a:gd name="T61" fmla="*/ 0 h 6633"/>
                <a:gd name="T62" fmla="*/ 0 w 12853"/>
                <a:gd name="T63" fmla="*/ 0 h 6633"/>
                <a:gd name="T64" fmla="*/ 0 w 12853"/>
                <a:gd name="T65" fmla="*/ 0 h 6633"/>
                <a:gd name="T66" fmla="*/ 0 w 12853"/>
                <a:gd name="T67" fmla="*/ 0 h 6633"/>
                <a:gd name="T68" fmla="*/ 0 w 12853"/>
                <a:gd name="T69" fmla="*/ 0 h 6633"/>
                <a:gd name="T70" fmla="*/ 0 w 12853"/>
                <a:gd name="T71" fmla="*/ 0 h 6633"/>
                <a:gd name="T72" fmla="*/ 0 w 12853"/>
                <a:gd name="T73" fmla="*/ 0 h 6633"/>
                <a:gd name="T74" fmla="*/ 0 w 12853"/>
                <a:gd name="T75" fmla="*/ 0 h 6633"/>
                <a:gd name="T76" fmla="*/ 0 w 12853"/>
                <a:gd name="T77" fmla="*/ 0 h 6633"/>
                <a:gd name="T78" fmla="*/ 0 w 12853"/>
                <a:gd name="T79" fmla="*/ 0 h 6633"/>
                <a:gd name="T80" fmla="*/ 0 w 12853"/>
                <a:gd name="T81" fmla="*/ 0 h 6633"/>
                <a:gd name="T82" fmla="*/ 0 w 12853"/>
                <a:gd name="T83" fmla="*/ 0 h 6633"/>
                <a:gd name="T84" fmla="*/ 0 w 12853"/>
                <a:gd name="T85" fmla="*/ 0 h 6633"/>
                <a:gd name="T86" fmla="*/ 0 w 12853"/>
                <a:gd name="T87" fmla="*/ 0 h 66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853"/>
                <a:gd name="T133" fmla="*/ 0 h 6633"/>
                <a:gd name="T134" fmla="*/ 12853 w 12853"/>
                <a:gd name="T135" fmla="*/ 6633 h 66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853" h="6633">
                  <a:moveTo>
                    <a:pt x="929" y="6532"/>
                  </a:moveTo>
                  <a:lnTo>
                    <a:pt x="1058" y="6454"/>
                  </a:lnTo>
                  <a:lnTo>
                    <a:pt x="1136" y="6297"/>
                  </a:lnTo>
                  <a:lnTo>
                    <a:pt x="2353" y="5963"/>
                  </a:lnTo>
                  <a:lnTo>
                    <a:pt x="2688" y="5138"/>
                  </a:lnTo>
                  <a:lnTo>
                    <a:pt x="4214" y="4078"/>
                  </a:lnTo>
                  <a:lnTo>
                    <a:pt x="4809" y="5164"/>
                  </a:lnTo>
                  <a:lnTo>
                    <a:pt x="5535" y="6324"/>
                  </a:lnTo>
                  <a:lnTo>
                    <a:pt x="11248" y="6324"/>
                  </a:lnTo>
                  <a:lnTo>
                    <a:pt x="12233" y="6633"/>
                  </a:lnTo>
                  <a:lnTo>
                    <a:pt x="12543" y="6532"/>
                  </a:lnTo>
                  <a:lnTo>
                    <a:pt x="12853" y="5396"/>
                  </a:lnTo>
                  <a:lnTo>
                    <a:pt x="12648" y="4546"/>
                  </a:lnTo>
                  <a:lnTo>
                    <a:pt x="12233" y="3847"/>
                  </a:lnTo>
                  <a:lnTo>
                    <a:pt x="12106" y="3486"/>
                  </a:lnTo>
                  <a:lnTo>
                    <a:pt x="11845" y="2762"/>
                  </a:lnTo>
                  <a:lnTo>
                    <a:pt x="11820" y="2376"/>
                  </a:lnTo>
                  <a:lnTo>
                    <a:pt x="11820" y="1420"/>
                  </a:lnTo>
                  <a:lnTo>
                    <a:pt x="11767" y="1265"/>
                  </a:lnTo>
                  <a:lnTo>
                    <a:pt x="11510" y="1111"/>
                  </a:lnTo>
                  <a:lnTo>
                    <a:pt x="10939" y="904"/>
                  </a:lnTo>
                  <a:lnTo>
                    <a:pt x="10473" y="772"/>
                  </a:lnTo>
                  <a:lnTo>
                    <a:pt x="9673" y="438"/>
                  </a:lnTo>
                  <a:lnTo>
                    <a:pt x="9102" y="0"/>
                  </a:lnTo>
                  <a:lnTo>
                    <a:pt x="6907" y="26"/>
                  </a:lnTo>
                  <a:lnTo>
                    <a:pt x="6155" y="386"/>
                  </a:lnTo>
                  <a:lnTo>
                    <a:pt x="5689" y="465"/>
                  </a:lnTo>
                  <a:lnTo>
                    <a:pt x="5120" y="438"/>
                  </a:lnTo>
                  <a:lnTo>
                    <a:pt x="4836" y="412"/>
                  </a:lnTo>
                  <a:lnTo>
                    <a:pt x="4240" y="542"/>
                  </a:lnTo>
                  <a:lnTo>
                    <a:pt x="3903" y="1032"/>
                  </a:lnTo>
                  <a:lnTo>
                    <a:pt x="3827" y="1392"/>
                  </a:lnTo>
                  <a:lnTo>
                    <a:pt x="3569" y="1470"/>
                  </a:lnTo>
                  <a:lnTo>
                    <a:pt x="2559" y="2683"/>
                  </a:lnTo>
                  <a:lnTo>
                    <a:pt x="2353" y="2862"/>
                  </a:lnTo>
                  <a:lnTo>
                    <a:pt x="1990" y="3408"/>
                  </a:lnTo>
                  <a:lnTo>
                    <a:pt x="1085" y="4130"/>
                  </a:lnTo>
                  <a:lnTo>
                    <a:pt x="853" y="4365"/>
                  </a:lnTo>
                  <a:lnTo>
                    <a:pt x="569" y="4466"/>
                  </a:lnTo>
                  <a:lnTo>
                    <a:pt x="154" y="4852"/>
                  </a:lnTo>
                  <a:lnTo>
                    <a:pt x="0" y="5290"/>
                  </a:lnTo>
                  <a:lnTo>
                    <a:pt x="53" y="5728"/>
                  </a:lnTo>
                  <a:lnTo>
                    <a:pt x="540" y="6144"/>
                  </a:lnTo>
                  <a:lnTo>
                    <a:pt x="929" y="6532"/>
                  </a:lnTo>
                  <a:close/>
                </a:path>
              </a:pathLst>
            </a:custGeom>
            <a:solidFill>
              <a:srgbClr val="5151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10" name="Freeform 200"/>
            <p:cNvSpPr>
              <a:spLocks/>
            </p:cNvSpPr>
            <p:nvPr/>
          </p:nvSpPr>
          <p:spPr bwMode="auto">
            <a:xfrm>
              <a:off x="3312" y="3091"/>
              <a:ext cx="97" cy="194"/>
            </a:xfrm>
            <a:custGeom>
              <a:avLst/>
              <a:gdLst>
                <a:gd name="T0" fmla="*/ 0 w 782"/>
                <a:gd name="T1" fmla="*/ 0 h 1558"/>
                <a:gd name="T2" fmla="*/ 0 w 782"/>
                <a:gd name="T3" fmla="*/ 0 h 1558"/>
                <a:gd name="T4" fmla="*/ 0 w 782"/>
                <a:gd name="T5" fmla="*/ 0 h 1558"/>
                <a:gd name="T6" fmla="*/ 0 w 782"/>
                <a:gd name="T7" fmla="*/ 0 h 1558"/>
                <a:gd name="T8" fmla="*/ 0 w 782"/>
                <a:gd name="T9" fmla="*/ 0 h 1558"/>
                <a:gd name="T10" fmla="*/ 0 w 782"/>
                <a:gd name="T11" fmla="*/ 0 h 1558"/>
                <a:gd name="T12" fmla="*/ 0 w 782"/>
                <a:gd name="T13" fmla="*/ 0 h 1558"/>
                <a:gd name="T14" fmla="*/ 0 w 782"/>
                <a:gd name="T15" fmla="*/ 0 h 1558"/>
                <a:gd name="T16" fmla="*/ 0 w 782"/>
                <a:gd name="T17" fmla="*/ 0 h 1558"/>
                <a:gd name="T18" fmla="*/ 0 w 782"/>
                <a:gd name="T19" fmla="*/ 0 h 1558"/>
                <a:gd name="T20" fmla="*/ 0 w 782"/>
                <a:gd name="T21" fmla="*/ 0 h 1558"/>
                <a:gd name="T22" fmla="*/ 0 w 782"/>
                <a:gd name="T23" fmla="*/ 0 h 15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82"/>
                <a:gd name="T37" fmla="*/ 0 h 1558"/>
                <a:gd name="T38" fmla="*/ 782 w 782"/>
                <a:gd name="T39" fmla="*/ 1558 h 155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82" h="1558">
                  <a:moveTo>
                    <a:pt x="723" y="0"/>
                  </a:moveTo>
                  <a:lnTo>
                    <a:pt x="775" y="102"/>
                  </a:lnTo>
                  <a:lnTo>
                    <a:pt x="782" y="287"/>
                  </a:lnTo>
                  <a:lnTo>
                    <a:pt x="750" y="533"/>
                  </a:lnTo>
                  <a:lnTo>
                    <a:pt x="697" y="674"/>
                  </a:lnTo>
                  <a:lnTo>
                    <a:pt x="628" y="871"/>
                  </a:lnTo>
                  <a:lnTo>
                    <a:pt x="543" y="1047"/>
                  </a:lnTo>
                  <a:lnTo>
                    <a:pt x="453" y="1205"/>
                  </a:lnTo>
                  <a:lnTo>
                    <a:pt x="136" y="1558"/>
                  </a:lnTo>
                  <a:lnTo>
                    <a:pt x="0" y="968"/>
                  </a:lnTo>
                  <a:lnTo>
                    <a:pt x="664" y="0"/>
                  </a:lnTo>
                  <a:lnTo>
                    <a:pt x="72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11" name="Freeform 201"/>
            <p:cNvSpPr>
              <a:spLocks/>
            </p:cNvSpPr>
            <p:nvPr/>
          </p:nvSpPr>
          <p:spPr bwMode="auto">
            <a:xfrm>
              <a:off x="2267" y="3554"/>
              <a:ext cx="212" cy="142"/>
            </a:xfrm>
            <a:custGeom>
              <a:avLst/>
              <a:gdLst>
                <a:gd name="T0" fmla="*/ 0 w 1688"/>
                <a:gd name="T1" fmla="*/ 0 h 1124"/>
                <a:gd name="T2" fmla="*/ 0 w 1688"/>
                <a:gd name="T3" fmla="*/ 0 h 1124"/>
                <a:gd name="T4" fmla="*/ 0 w 1688"/>
                <a:gd name="T5" fmla="*/ 0 h 1124"/>
                <a:gd name="T6" fmla="*/ 0 w 1688"/>
                <a:gd name="T7" fmla="*/ 0 h 1124"/>
                <a:gd name="T8" fmla="*/ 0 w 1688"/>
                <a:gd name="T9" fmla="*/ 0 h 1124"/>
                <a:gd name="T10" fmla="*/ 0 w 1688"/>
                <a:gd name="T11" fmla="*/ 0 h 1124"/>
                <a:gd name="T12" fmla="*/ 0 w 1688"/>
                <a:gd name="T13" fmla="*/ 0 h 1124"/>
                <a:gd name="T14" fmla="*/ 0 w 1688"/>
                <a:gd name="T15" fmla="*/ 0 h 1124"/>
                <a:gd name="T16" fmla="*/ 0 w 1688"/>
                <a:gd name="T17" fmla="*/ 0 h 1124"/>
                <a:gd name="T18" fmla="*/ 0 w 1688"/>
                <a:gd name="T19" fmla="*/ 0 h 1124"/>
                <a:gd name="T20" fmla="*/ 0 w 1688"/>
                <a:gd name="T21" fmla="*/ 0 h 11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88"/>
                <a:gd name="T34" fmla="*/ 0 h 1124"/>
                <a:gd name="T35" fmla="*/ 1688 w 1688"/>
                <a:gd name="T36" fmla="*/ 1124 h 11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88" h="1124">
                  <a:moveTo>
                    <a:pt x="120" y="483"/>
                  </a:moveTo>
                  <a:lnTo>
                    <a:pt x="321" y="283"/>
                  </a:lnTo>
                  <a:lnTo>
                    <a:pt x="806" y="40"/>
                  </a:lnTo>
                  <a:lnTo>
                    <a:pt x="1127" y="0"/>
                  </a:lnTo>
                  <a:lnTo>
                    <a:pt x="1364" y="40"/>
                  </a:lnTo>
                  <a:lnTo>
                    <a:pt x="1571" y="161"/>
                  </a:lnTo>
                  <a:lnTo>
                    <a:pt x="1688" y="321"/>
                  </a:lnTo>
                  <a:lnTo>
                    <a:pt x="844" y="1124"/>
                  </a:lnTo>
                  <a:lnTo>
                    <a:pt x="362" y="1085"/>
                  </a:lnTo>
                  <a:lnTo>
                    <a:pt x="0" y="845"/>
                  </a:lnTo>
                  <a:lnTo>
                    <a:pt x="120" y="48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12" name="Freeform 202"/>
            <p:cNvSpPr>
              <a:spLocks/>
            </p:cNvSpPr>
            <p:nvPr/>
          </p:nvSpPr>
          <p:spPr bwMode="auto">
            <a:xfrm>
              <a:off x="3257" y="3164"/>
              <a:ext cx="110" cy="123"/>
            </a:xfrm>
            <a:custGeom>
              <a:avLst/>
              <a:gdLst>
                <a:gd name="T0" fmla="*/ 0 w 884"/>
                <a:gd name="T1" fmla="*/ 0 h 1000"/>
                <a:gd name="T2" fmla="*/ 0 w 884"/>
                <a:gd name="T3" fmla="*/ 0 h 1000"/>
                <a:gd name="T4" fmla="*/ 0 w 884"/>
                <a:gd name="T5" fmla="*/ 0 h 1000"/>
                <a:gd name="T6" fmla="*/ 0 w 884"/>
                <a:gd name="T7" fmla="*/ 0 h 1000"/>
                <a:gd name="T8" fmla="*/ 0 w 884"/>
                <a:gd name="T9" fmla="*/ 0 h 1000"/>
                <a:gd name="T10" fmla="*/ 0 w 884"/>
                <a:gd name="T11" fmla="*/ 0 h 1000"/>
                <a:gd name="T12" fmla="*/ 0 w 884"/>
                <a:gd name="T13" fmla="*/ 0 h 1000"/>
                <a:gd name="T14" fmla="*/ 0 w 884"/>
                <a:gd name="T15" fmla="*/ 0 h 1000"/>
                <a:gd name="T16" fmla="*/ 0 60000 65536"/>
                <a:gd name="T17" fmla="*/ 0 60000 65536"/>
                <a:gd name="T18" fmla="*/ 0 60000 65536"/>
                <a:gd name="T19" fmla="*/ 0 60000 65536"/>
                <a:gd name="T20" fmla="*/ 0 60000 65536"/>
                <a:gd name="T21" fmla="*/ 0 60000 65536"/>
                <a:gd name="T22" fmla="*/ 0 60000 65536"/>
                <a:gd name="T23" fmla="*/ 0 60000 65536"/>
                <a:gd name="T24" fmla="*/ 0 w 884"/>
                <a:gd name="T25" fmla="*/ 0 h 1000"/>
                <a:gd name="T26" fmla="*/ 884 w 884"/>
                <a:gd name="T27" fmla="*/ 1000 h 10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84" h="1000">
                  <a:moveTo>
                    <a:pt x="683" y="279"/>
                  </a:moveTo>
                  <a:lnTo>
                    <a:pt x="884" y="599"/>
                  </a:lnTo>
                  <a:lnTo>
                    <a:pt x="561" y="1000"/>
                  </a:lnTo>
                  <a:lnTo>
                    <a:pt x="400" y="920"/>
                  </a:lnTo>
                  <a:lnTo>
                    <a:pt x="282" y="599"/>
                  </a:lnTo>
                  <a:lnTo>
                    <a:pt x="0" y="442"/>
                  </a:lnTo>
                  <a:lnTo>
                    <a:pt x="198" y="0"/>
                  </a:lnTo>
                  <a:lnTo>
                    <a:pt x="683" y="279"/>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13" name="Freeform 203"/>
            <p:cNvSpPr>
              <a:spLocks/>
            </p:cNvSpPr>
            <p:nvPr/>
          </p:nvSpPr>
          <p:spPr bwMode="auto">
            <a:xfrm>
              <a:off x="2246" y="3594"/>
              <a:ext cx="147" cy="116"/>
            </a:xfrm>
            <a:custGeom>
              <a:avLst/>
              <a:gdLst>
                <a:gd name="T0" fmla="*/ 0 w 1167"/>
                <a:gd name="T1" fmla="*/ 0 h 925"/>
                <a:gd name="T2" fmla="*/ 0 w 1167"/>
                <a:gd name="T3" fmla="*/ 0 h 925"/>
                <a:gd name="T4" fmla="*/ 0 w 1167"/>
                <a:gd name="T5" fmla="*/ 0 h 925"/>
                <a:gd name="T6" fmla="*/ 0 w 1167"/>
                <a:gd name="T7" fmla="*/ 0 h 925"/>
                <a:gd name="T8" fmla="*/ 0 w 1167"/>
                <a:gd name="T9" fmla="*/ 0 h 925"/>
                <a:gd name="T10" fmla="*/ 0 w 1167"/>
                <a:gd name="T11" fmla="*/ 0 h 925"/>
                <a:gd name="T12" fmla="*/ 0 w 1167"/>
                <a:gd name="T13" fmla="*/ 0 h 925"/>
                <a:gd name="T14" fmla="*/ 0 w 1167"/>
                <a:gd name="T15" fmla="*/ 0 h 925"/>
                <a:gd name="T16" fmla="*/ 0 w 1167"/>
                <a:gd name="T17" fmla="*/ 0 h 9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7"/>
                <a:gd name="T28" fmla="*/ 0 h 925"/>
                <a:gd name="T29" fmla="*/ 1167 w 1167"/>
                <a:gd name="T30" fmla="*/ 925 h 9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7" h="925">
                  <a:moveTo>
                    <a:pt x="482" y="0"/>
                  </a:moveTo>
                  <a:lnTo>
                    <a:pt x="1167" y="162"/>
                  </a:lnTo>
                  <a:lnTo>
                    <a:pt x="1005" y="885"/>
                  </a:lnTo>
                  <a:lnTo>
                    <a:pt x="765" y="925"/>
                  </a:lnTo>
                  <a:lnTo>
                    <a:pt x="482" y="844"/>
                  </a:lnTo>
                  <a:lnTo>
                    <a:pt x="323" y="722"/>
                  </a:lnTo>
                  <a:lnTo>
                    <a:pt x="0" y="563"/>
                  </a:lnTo>
                  <a:lnTo>
                    <a:pt x="281" y="123"/>
                  </a:lnTo>
                  <a:lnTo>
                    <a:pt x="482" y="0"/>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14" name="Freeform 204"/>
            <p:cNvSpPr>
              <a:spLocks/>
            </p:cNvSpPr>
            <p:nvPr/>
          </p:nvSpPr>
          <p:spPr bwMode="auto">
            <a:xfrm>
              <a:off x="2927" y="2876"/>
              <a:ext cx="267" cy="600"/>
            </a:xfrm>
            <a:custGeom>
              <a:avLst/>
              <a:gdLst>
                <a:gd name="T0" fmla="*/ 0 w 2123"/>
                <a:gd name="T1" fmla="*/ 0 h 4812"/>
                <a:gd name="T2" fmla="*/ 0 w 2123"/>
                <a:gd name="T3" fmla="*/ 0 h 4812"/>
                <a:gd name="T4" fmla="*/ 0 w 2123"/>
                <a:gd name="T5" fmla="*/ 0 h 4812"/>
                <a:gd name="T6" fmla="*/ 0 w 2123"/>
                <a:gd name="T7" fmla="*/ 0 h 4812"/>
                <a:gd name="T8" fmla="*/ 0 w 2123"/>
                <a:gd name="T9" fmla="*/ 0 h 4812"/>
                <a:gd name="T10" fmla="*/ 0 w 2123"/>
                <a:gd name="T11" fmla="*/ 0 h 4812"/>
                <a:gd name="T12" fmla="*/ 0 w 2123"/>
                <a:gd name="T13" fmla="*/ 0 h 4812"/>
                <a:gd name="T14" fmla="*/ 0 w 2123"/>
                <a:gd name="T15" fmla="*/ 0 h 4812"/>
                <a:gd name="T16" fmla="*/ 0 w 2123"/>
                <a:gd name="T17" fmla="*/ 0 h 4812"/>
                <a:gd name="T18" fmla="*/ 0 w 2123"/>
                <a:gd name="T19" fmla="*/ 0 h 4812"/>
                <a:gd name="T20" fmla="*/ 0 w 2123"/>
                <a:gd name="T21" fmla="*/ 0 h 4812"/>
                <a:gd name="T22" fmla="*/ 0 w 2123"/>
                <a:gd name="T23" fmla="*/ 0 h 4812"/>
                <a:gd name="T24" fmla="*/ 0 w 2123"/>
                <a:gd name="T25" fmla="*/ 0 h 4812"/>
                <a:gd name="T26" fmla="*/ 0 w 2123"/>
                <a:gd name="T27" fmla="*/ 0 h 4812"/>
                <a:gd name="T28" fmla="*/ 0 w 2123"/>
                <a:gd name="T29" fmla="*/ 0 h 48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23"/>
                <a:gd name="T46" fmla="*/ 0 h 4812"/>
                <a:gd name="T47" fmla="*/ 2123 w 2123"/>
                <a:gd name="T48" fmla="*/ 4812 h 481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23" h="4812">
                  <a:moveTo>
                    <a:pt x="265" y="0"/>
                  </a:moveTo>
                  <a:lnTo>
                    <a:pt x="101" y="77"/>
                  </a:lnTo>
                  <a:lnTo>
                    <a:pt x="0" y="391"/>
                  </a:lnTo>
                  <a:lnTo>
                    <a:pt x="16" y="808"/>
                  </a:lnTo>
                  <a:lnTo>
                    <a:pt x="127" y="1414"/>
                  </a:lnTo>
                  <a:lnTo>
                    <a:pt x="279" y="2484"/>
                  </a:lnTo>
                  <a:lnTo>
                    <a:pt x="364" y="3253"/>
                  </a:lnTo>
                  <a:lnTo>
                    <a:pt x="431" y="4059"/>
                  </a:lnTo>
                  <a:lnTo>
                    <a:pt x="556" y="4812"/>
                  </a:lnTo>
                  <a:lnTo>
                    <a:pt x="960" y="4271"/>
                  </a:lnTo>
                  <a:lnTo>
                    <a:pt x="1476" y="3644"/>
                  </a:lnTo>
                  <a:lnTo>
                    <a:pt x="1679" y="3176"/>
                  </a:lnTo>
                  <a:lnTo>
                    <a:pt x="2123" y="1564"/>
                  </a:lnTo>
                  <a:lnTo>
                    <a:pt x="1630" y="833"/>
                  </a:lnTo>
                  <a:lnTo>
                    <a:pt x="26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15" name="Freeform 205"/>
            <p:cNvSpPr>
              <a:spLocks/>
            </p:cNvSpPr>
            <p:nvPr/>
          </p:nvSpPr>
          <p:spPr bwMode="auto">
            <a:xfrm>
              <a:off x="2985" y="3024"/>
              <a:ext cx="134" cy="440"/>
            </a:xfrm>
            <a:custGeom>
              <a:avLst/>
              <a:gdLst>
                <a:gd name="T0" fmla="*/ 0 w 1074"/>
                <a:gd name="T1" fmla="*/ 0 h 3516"/>
                <a:gd name="T2" fmla="*/ 0 w 1074"/>
                <a:gd name="T3" fmla="*/ 0 h 3516"/>
                <a:gd name="T4" fmla="*/ 0 w 1074"/>
                <a:gd name="T5" fmla="*/ 0 h 3516"/>
                <a:gd name="T6" fmla="*/ 0 w 1074"/>
                <a:gd name="T7" fmla="*/ 0 h 3516"/>
                <a:gd name="T8" fmla="*/ 0 w 1074"/>
                <a:gd name="T9" fmla="*/ 0 h 3516"/>
                <a:gd name="T10" fmla="*/ 0 w 1074"/>
                <a:gd name="T11" fmla="*/ 0 h 3516"/>
                <a:gd name="T12" fmla="*/ 0 w 1074"/>
                <a:gd name="T13" fmla="*/ 0 h 3516"/>
                <a:gd name="T14" fmla="*/ 0 w 1074"/>
                <a:gd name="T15" fmla="*/ 0 h 3516"/>
                <a:gd name="T16" fmla="*/ 0 w 1074"/>
                <a:gd name="T17" fmla="*/ 0 h 3516"/>
                <a:gd name="T18" fmla="*/ 0 w 1074"/>
                <a:gd name="T19" fmla="*/ 0 h 3516"/>
                <a:gd name="T20" fmla="*/ 0 w 1074"/>
                <a:gd name="T21" fmla="*/ 0 h 3516"/>
                <a:gd name="T22" fmla="*/ 0 w 1074"/>
                <a:gd name="T23" fmla="*/ 0 h 3516"/>
                <a:gd name="T24" fmla="*/ 0 w 1074"/>
                <a:gd name="T25" fmla="*/ 0 h 3516"/>
                <a:gd name="T26" fmla="*/ 0 w 1074"/>
                <a:gd name="T27" fmla="*/ 0 h 3516"/>
                <a:gd name="T28" fmla="*/ 0 w 1074"/>
                <a:gd name="T29" fmla="*/ 0 h 3516"/>
                <a:gd name="T30" fmla="*/ 0 w 1074"/>
                <a:gd name="T31" fmla="*/ 0 h 3516"/>
                <a:gd name="T32" fmla="*/ 0 w 1074"/>
                <a:gd name="T33" fmla="*/ 0 h 3516"/>
                <a:gd name="T34" fmla="*/ 0 w 1074"/>
                <a:gd name="T35" fmla="*/ 0 h 3516"/>
                <a:gd name="T36" fmla="*/ 0 w 1074"/>
                <a:gd name="T37" fmla="*/ 0 h 3516"/>
                <a:gd name="T38" fmla="*/ 0 w 1074"/>
                <a:gd name="T39" fmla="*/ 0 h 3516"/>
                <a:gd name="T40" fmla="*/ 0 w 1074"/>
                <a:gd name="T41" fmla="*/ 0 h 3516"/>
                <a:gd name="T42" fmla="*/ 0 w 1074"/>
                <a:gd name="T43" fmla="*/ 0 h 3516"/>
                <a:gd name="T44" fmla="*/ 0 w 1074"/>
                <a:gd name="T45" fmla="*/ 0 h 351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74"/>
                <a:gd name="T70" fmla="*/ 0 h 3516"/>
                <a:gd name="T71" fmla="*/ 1074 w 1074"/>
                <a:gd name="T72" fmla="*/ 3516 h 351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74" h="3516">
                  <a:moveTo>
                    <a:pt x="645" y="13"/>
                  </a:moveTo>
                  <a:lnTo>
                    <a:pt x="355" y="266"/>
                  </a:lnTo>
                  <a:lnTo>
                    <a:pt x="392" y="431"/>
                  </a:lnTo>
                  <a:lnTo>
                    <a:pt x="629" y="832"/>
                  </a:lnTo>
                  <a:lnTo>
                    <a:pt x="645" y="982"/>
                  </a:lnTo>
                  <a:lnTo>
                    <a:pt x="579" y="1274"/>
                  </a:lnTo>
                  <a:lnTo>
                    <a:pt x="417" y="1830"/>
                  </a:lnTo>
                  <a:lnTo>
                    <a:pt x="0" y="3178"/>
                  </a:lnTo>
                  <a:lnTo>
                    <a:pt x="366" y="3516"/>
                  </a:lnTo>
                  <a:lnTo>
                    <a:pt x="405" y="3505"/>
                  </a:lnTo>
                  <a:lnTo>
                    <a:pt x="645" y="3215"/>
                  </a:lnTo>
                  <a:lnTo>
                    <a:pt x="795" y="2963"/>
                  </a:lnTo>
                  <a:lnTo>
                    <a:pt x="1049" y="2420"/>
                  </a:lnTo>
                  <a:lnTo>
                    <a:pt x="1074" y="2117"/>
                  </a:lnTo>
                  <a:lnTo>
                    <a:pt x="1060" y="1816"/>
                  </a:lnTo>
                  <a:lnTo>
                    <a:pt x="1033" y="1311"/>
                  </a:lnTo>
                  <a:lnTo>
                    <a:pt x="984" y="1021"/>
                  </a:lnTo>
                  <a:lnTo>
                    <a:pt x="908" y="858"/>
                  </a:lnTo>
                  <a:lnTo>
                    <a:pt x="933" y="542"/>
                  </a:lnTo>
                  <a:lnTo>
                    <a:pt x="1023" y="252"/>
                  </a:lnTo>
                  <a:lnTo>
                    <a:pt x="959" y="127"/>
                  </a:lnTo>
                  <a:lnTo>
                    <a:pt x="783" y="0"/>
                  </a:lnTo>
                  <a:lnTo>
                    <a:pt x="645" y="13"/>
                  </a:lnTo>
                  <a:close/>
                </a:path>
              </a:pathLst>
            </a:custGeom>
            <a:solidFill>
              <a:srgbClr val="FFE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16" name="Freeform 206"/>
            <p:cNvSpPr>
              <a:spLocks/>
            </p:cNvSpPr>
            <p:nvPr/>
          </p:nvSpPr>
          <p:spPr bwMode="auto">
            <a:xfrm>
              <a:off x="3103" y="3008"/>
              <a:ext cx="89" cy="293"/>
            </a:xfrm>
            <a:custGeom>
              <a:avLst/>
              <a:gdLst>
                <a:gd name="T0" fmla="*/ 0 w 707"/>
                <a:gd name="T1" fmla="*/ 0 h 2355"/>
                <a:gd name="T2" fmla="*/ 0 w 707"/>
                <a:gd name="T3" fmla="*/ 0 h 2355"/>
                <a:gd name="T4" fmla="*/ 0 w 707"/>
                <a:gd name="T5" fmla="*/ 0 h 2355"/>
                <a:gd name="T6" fmla="*/ 0 w 707"/>
                <a:gd name="T7" fmla="*/ 0 h 2355"/>
                <a:gd name="T8" fmla="*/ 0 w 707"/>
                <a:gd name="T9" fmla="*/ 0 h 2355"/>
                <a:gd name="T10" fmla="*/ 0 w 707"/>
                <a:gd name="T11" fmla="*/ 0 h 2355"/>
                <a:gd name="T12" fmla="*/ 0 w 707"/>
                <a:gd name="T13" fmla="*/ 0 h 2355"/>
                <a:gd name="T14" fmla="*/ 0 w 707"/>
                <a:gd name="T15" fmla="*/ 0 h 2355"/>
                <a:gd name="T16" fmla="*/ 0 w 707"/>
                <a:gd name="T17" fmla="*/ 0 h 2355"/>
                <a:gd name="T18" fmla="*/ 0 w 707"/>
                <a:gd name="T19" fmla="*/ 0 h 2355"/>
                <a:gd name="T20" fmla="*/ 0 w 707"/>
                <a:gd name="T21" fmla="*/ 0 h 23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07"/>
                <a:gd name="T34" fmla="*/ 0 h 2355"/>
                <a:gd name="T35" fmla="*/ 707 w 707"/>
                <a:gd name="T36" fmla="*/ 2355 h 23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07" h="2355">
                  <a:moveTo>
                    <a:pt x="50" y="279"/>
                  </a:moveTo>
                  <a:lnTo>
                    <a:pt x="288" y="0"/>
                  </a:lnTo>
                  <a:lnTo>
                    <a:pt x="707" y="505"/>
                  </a:lnTo>
                  <a:lnTo>
                    <a:pt x="453" y="1689"/>
                  </a:lnTo>
                  <a:lnTo>
                    <a:pt x="225" y="2355"/>
                  </a:lnTo>
                  <a:lnTo>
                    <a:pt x="365" y="1601"/>
                  </a:lnTo>
                  <a:lnTo>
                    <a:pt x="378" y="1247"/>
                  </a:lnTo>
                  <a:lnTo>
                    <a:pt x="264" y="1021"/>
                  </a:lnTo>
                  <a:lnTo>
                    <a:pt x="0" y="720"/>
                  </a:lnTo>
                  <a:lnTo>
                    <a:pt x="75" y="454"/>
                  </a:lnTo>
                  <a:lnTo>
                    <a:pt x="50" y="279"/>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17" name="Freeform 207"/>
            <p:cNvSpPr>
              <a:spLocks/>
            </p:cNvSpPr>
            <p:nvPr/>
          </p:nvSpPr>
          <p:spPr bwMode="auto">
            <a:xfrm>
              <a:off x="2927" y="2878"/>
              <a:ext cx="139" cy="522"/>
            </a:xfrm>
            <a:custGeom>
              <a:avLst/>
              <a:gdLst>
                <a:gd name="T0" fmla="*/ 0 w 1112"/>
                <a:gd name="T1" fmla="*/ 0 h 4184"/>
                <a:gd name="T2" fmla="*/ 0 w 1112"/>
                <a:gd name="T3" fmla="*/ 0 h 4184"/>
                <a:gd name="T4" fmla="*/ 0 w 1112"/>
                <a:gd name="T5" fmla="*/ 0 h 4184"/>
                <a:gd name="T6" fmla="*/ 0 w 1112"/>
                <a:gd name="T7" fmla="*/ 0 h 4184"/>
                <a:gd name="T8" fmla="*/ 0 w 1112"/>
                <a:gd name="T9" fmla="*/ 0 h 4184"/>
                <a:gd name="T10" fmla="*/ 0 w 1112"/>
                <a:gd name="T11" fmla="*/ 0 h 4184"/>
                <a:gd name="T12" fmla="*/ 0 w 1112"/>
                <a:gd name="T13" fmla="*/ 0 h 4184"/>
                <a:gd name="T14" fmla="*/ 0 w 1112"/>
                <a:gd name="T15" fmla="*/ 0 h 4184"/>
                <a:gd name="T16" fmla="*/ 0 w 1112"/>
                <a:gd name="T17" fmla="*/ 0 h 4184"/>
                <a:gd name="T18" fmla="*/ 0 w 1112"/>
                <a:gd name="T19" fmla="*/ 0 h 4184"/>
                <a:gd name="T20" fmla="*/ 0 w 1112"/>
                <a:gd name="T21" fmla="*/ 0 h 4184"/>
                <a:gd name="T22" fmla="*/ 0 w 1112"/>
                <a:gd name="T23" fmla="*/ 0 h 4184"/>
                <a:gd name="T24" fmla="*/ 0 w 1112"/>
                <a:gd name="T25" fmla="*/ 0 h 4184"/>
                <a:gd name="T26" fmla="*/ 0 w 1112"/>
                <a:gd name="T27" fmla="*/ 0 h 4184"/>
                <a:gd name="T28" fmla="*/ 0 w 1112"/>
                <a:gd name="T29" fmla="*/ 0 h 4184"/>
                <a:gd name="T30" fmla="*/ 0 w 1112"/>
                <a:gd name="T31" fmla="*/ 0 h 4184"/>
                <a:gd name="T32" fmla="*/ 0 w 1112"/>
                <a:gd name="T33" fmla="*/ 0 h 4184"/>
                <a:gd name="T34" fmla="*/ 0 w 1112"/>
                <a:gd name="T35" fmla="*/ 0 h 4184"/>
                <a:gd name="T36" fmla="*/ 0 w 1112"/>
                <a:gd name="T37" fmla="*/ 0 h 4184"/>
                <a:gd name="T38" fmla="*/ 0 w 1112"/>
                <a:gd name="T39" fmla="*/ 0 h 4184"/>
                <a:gd name="T40" fmla="*/ 0 w 1112"/>
                <a:gd name="T41" fmla="*/ 0 h 4184"/>
                <a:gd name="T42" fmla="*/ 0 w 1112"/>
                <a:gd name="T43" fmla="*/ 0 h 4184"/>
                <a:gd name="T44" fmla="*/ 0 w 1112"/>
                <a:gd name="T45" fmla="*/ 0 h 4184"/>
                <a:gd name="T46" fmla="*/ 0 w 1112"/>
                <a:gd name="T47" fmla="*/ 0 h 4184"/>
                <a:gd name="T48" fmla="*/ 0 w 1112"/>
                <a:gd name="T49" fmla="*/ 0 h 4184"/>
                <a:gd name="T50" fmla="*/ 0 w 1112"/>
                <a:gd name="T51" fmla="*/ 0 h 4184"/>
                <a:gd name="T52" fmla="*/ 0 w 1112"/>
                <a:gd name="T53" fmla="*/ 0 h 4184"/>
                <a:gd name="T54" fmla="*/ 0 w 1112"/>
                <a:gd name="T55" fmla="*/ 0 h 418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112"/>
                <a:gd name="T85" fmla="*/ 0 h 4184"/>
                <a:gd name="T86" fmla="*/ 1112 w 1112"/>
                <a:gd name="T87" fmla="*/ 4184 h 418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112" h="4184">
                  <a:moveTo>
                    <a:pt x="152" y="0"/>
                  </a:moveTo>
                  <a:lnTo>
                    <a:pt x="127" y="364"/>
                  </a:lnTo>
                  <a:lnTo>
                    <a:pt x="279" y="818"/>
                  </a:lnTo>
                  <a:lnTo>
                    <a:pt x="848" y="1297"/>
                  </a:lnTo>
                  <a:lnTo>
                    <a:pt x="773" y="1511"/>
                  </a:lnTo>
                  <a:lnTo>
                    <a:pt x="1022" y="1827"/>
                  </a:lnTo>
                  <a:lnTo>
                    <a:pt x="1112" y="2079"/>
                  </a:lnTo>
                  <a:lnTo>
                    <a:pt x="1010" y="2544"/>
                  </a:lnTo>
                  <a:lnTo>
                    <a:pt x="644" y="3691"/>
                  </a:lnTo>
                  <a:lnTo>
                    <a:pt x="454" y="4184"/>
                  </a:lnTo>
                  <a:lnTo>
                    <a:pt x="394" y="3691"/>
                  </a:lnTo>
                  <a:lnTo>
                    <a:pt x="809" y="2558"/>
                  </a:lnTo>
                  <a:lnTo>
                    <a:pt x="897" y="2191"/>
                  </a:lnTo>
                  <a:lnTo>
                    <a:pt x="860" y="1938"/>
                  </a:lnTo>
                  <a:lnTo>
                    <a:pt x="745" y="1776"/>
                  </a:lnTo>
                  <a:lnTo>
                    <a:pt x="593" y="1979"/>
                  </a:lnTo>
                  <a:lnTo>
                    <a:pt x="505" y="2228"/>
                  </a:lnTo>
                  <a:lnTo>
                    <a:pt x="420" y="2117"/>
                  </a:lnTo>
                  <a:lnTo>
                    <a:pt x="353" y="2279"/>
                  </a:lnTo>
                  <a:lnTo>
                    <a:pt x="303" y="2885"/>
                  </a:lnTo>
                  <a:lnTo>
                    <a:pt x="265" y="2318"/>
                  </a:lnTo>
                  <a:lnTo>
                    <a:pt x="205" y="1912"/>
                  </a:lnTo>
                  <a:lnTo>
                    <a:pt x="90" y="1233"/>
                  </a:lnTo>
                  <a:lnTo>
                    <a:pt x="26" y="843"/>
                  </a:lnTo>
                  <a:lnTo>
                    <a:pt x="0" y="514"/>
                  </a:lnTo>
                  <a:lnTo>
                    <a:pt x="16" y="302"/>
                  </a:lnTo>
                  <a:lnTo>
                    <a:pt x="90" y="138"/>
                  </a:lnTo>
                  <a:lnTo>
                    <a:pt x="152" y="0"/>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18" name="Freeform 208"/>
            <p:cNvSpPr>
              <a:spLocks/>
            </p:cNvSpPr>
            <p:nvPr/>
          </p:nvSpPr>
          <p:spPr bwMode="auto">
            <a:xfrm>
              <a:off x="2359" y="3540"/>
              <a:ext cx="414" cy="225"/>
            </a:xfrm>
            <a:custGeom>
              <a:avLst/>
              <a:gdLst>
                <a:gd name="T0" fmla="*/ 0 w 3310"/>
                <a:gd name="T1" fmla="*/ 0 h 1788"/>
                <a:gd name="T2" fmla="*/ 0 w 3310"/>
                <a:gd name="T3" fmla="*/ 0 h 1788"/>
                <a:gd name="T4" fmla="*/ 0 w 3310"/>
                <a:gd name="T5" fmla="*/ 0 h 1788"/>
                <a:gd name="T6" fmla="*/ 0 w 3310"/>
                <a:gd name="T7" fmla="*/ 0 h 1788"/>
                <a:gd name="T8" fmla="*/ 0 w 3310"/>
                <a:gd name="T9" fmla="*/ 0 h 1788"/>
                <a:gd name="T10" fmla="*/ 0 w 3310"/>
                <a:gd name="T11" fmla="*/ 0 h 1788"/>
                <a:gd name="T12" fmla="*/ 0 w 3310"/>
                <a:gd name="T13" fmla="*/ 0 h 1788"/>
                <a:gd name="T14" fmla="*/ 0 w 3310"/>
                <a:gd name="T15" fmla="*/ 0 h 1788"/>
                <a:gd name="T16" fmla="*/ 0 w 3310"/>
                <a:gd name="T17" fmla="*/ 0 h 1788"/>
                <a:gd name="T18" fmla="*/ 0 w 3310"/>
                <a:gd name="T19" fmla="*/ 0 h 1788"/>
                <a:gd name="T20" fmla="*/ 0 w 3310"/>
                <a:gd name="T21" fmla="*/ 0 h 1788"/>
                <a:gd name="T22" fmla="*/ 0 w 3310"/>
                <a:gd name="T23" fmla="*/ 0 h 1788"/>
                <a:gd name="T24" fmla="*/ 0 w 3310"/>
                <a:gd name="T25" fmla="*/ 0 h 1788"/>
                <a:gd name="T26" fmla="*/ 0 w 3310"/>
                <a:gd name="T27" fmla="*/ 0 h 1788"/>
                <a:gd name="T28" fmla="*/ 0 w 3310"/>
                <a:gd name="T29" fmla="*/ 0 h 1788"/>
                <a:gd name="T30" fmla="*/ 0 w 3310"/>
                <a:gd name="T31" fmla="*/ 0 h 1788"/>
                <a:gd name="T32" fmla="*/ 0 w 3310"/>
                <a:gd name="T33" fmla="*/ 0 h 1788"/>
                <a:gd name="T34" fmla="*/ 0 w 3310"/>
                <a:gd name="T35" fmla="*/ 0 h 1788"/>
                <a:gd name="T36" fmla="*/ 0 w 3310"/>
                <a:gd name="T37" fmla="*/ 0 h 1788"/>
                <a:gd name="T38" fmla="*/ 0 w 3310"/>
                <a:gd name="T39" fmla="*/ 0 h 1788"/>
                <a:gd name="T40" fmla="*/ 0 w 3310"/>
                <a:gd name="T41" fmla="*/ 0 h 1788"/>
                <a:gd name="T42" fmla="*/ 0 w 3310"/>
                <a:gd name="T43" fmla="*/ 0 h 1788"/>
                <a:gd name="T44" fmla="*/ 0 w 3310"/>
                <a:gd name="T45" fmla="*/ 0 h 1788"/>
                <a:gd name="T46" fmla="*/ 0 w 3310"/>
                <a:gd name="T47" fmla="*/ 0 h 1788"/>
                <a:gd name="T48" fmla="*/ 0 w 3310"/>
                <a:gd name="T49" fmla="*/ 0 h 1788"/>
                <a:gd name="T50" fmla="*/ 0 w 3310"/>
                <a:gd name="T51" fmla="*/ 0 h 1788"/>
                <a:gd name="T52" fmla="*/ 0 w 3310"/>
                <a:gd name="T53" fmla="*/ 0 h 1788"/>
                <a:gd name="T54" fmla="*/ 0 w 3310"/>
                <a:gd name="T55" fmla="*/ 0 h 1788"/>
                <a:gd name="T56" fmla="*/ 0 w 3310"/>
                <a:gd name="T57" fmla="*/ 0 h 178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10"/>
                <a:gd name="T88" fmla="*/ 0 h 1788"/>
                <a:gd name="T89" fmla="*/ 3310 w 3310"/>
                <a:gd name="T90" fmla="*/ 1788 h 178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10" h="1788">
                  <a:moveTo>
                    <a:pt x="165" y="1245"/>
                  </a:moveTo>
                  <a:lnTo>
                    <a:pt x="0" y="1089"/>
                  </a:lnTo>
                  <a:lnTo>
                    <a:pt x="55" y="709"/>
                  </a:lnTo>
                  <a:lnTo>
                    <a:pt x="182" y="590"/>
                  </a:lnTo>
                  <a:lnTo>
                    <a:pt x="431" y="498"/>
                  </a:lnTo>
                  <a:lnTo>
                    <a:pt x="728" y="408"/>
                  </a:lnTo>
                  <a:lnTo>
                    <a:pt x="929" y="408"/>
                  </a:lnTo>
                  <a:lnTo>
                    <a:pt x="1344" y="419"/>
                  </a:lnTo>
                  <a:lnTo>
                    <a:pt x="1473" y="327"/>
                  </a:lnTo>
                  <a:lnTo>
                    <a:pt x="1563" y="309"/>
                  </a:lnTo>
                  <a:lnTo>
                    <a:pt x="1635" y="118"/>
                  </a:lnTo>
                  <a:lnTo>
                    <a:pt x="1916" y="0"/>
                  </a:lnTo>
                  <a:lnTo>
                    <a:pt x="2745" y="228"/>
                  </a:lnTo>
                  <a:lnTo>
                    <a:pt x="3299" y="1016"/>
                  </a:lnTo>
                  <a:lnTo>
                    <a:pt x="3310" y="1332"/>
                  </a:lnTo>
                  <a:lnTo>
                    <a:pt x="3188" y="1368"/>
                  </a:lnTo>
                  <a:lnTo>
                    <a:pt x="3061" y="1352"/>
                  </a:lnTo>
                  <a:lnTo>
                    <a:pt x="3135" y="1643"/>
                  </a:lnTo>
                  <a:lnTo>
                    <a:pt x="3061" y="1714"/>
                  </a:lnTo>
                  <a:lnTo>
                    <a:pt x="2817" y="1622"/>
                  </a:lnTo>
                  <a:lnTo>
                    <a:pt x="2397" y="1668"/>
                  </a:lnTo>
                  <a:lnTo>
                    <a:pt x="2263" y="1659"/>
                  </a:lnTo>
                  <a:lnTo>
                    <a:pt x="2081" y="1788"/>
                  </a:lnTo>
                  <a:lnTo>
                    <a:pt x="1745" y="1788"/>
                  </a:lnTo>
                  <a:lnTo>
                    <a:pt x="1452" y="1677"/>
                  </a:lnTo>
                  <a:lnTo>
                    <a:pt x="710" y="1324"/>
                  </a:lnTo>
                  <a:lnTo>
                    <a:pt x="431" y="1245"/>
                  </a:lnTo>
                  <a:lnTo>
                    <a:pt x="272" y="1253"/>
                  </a:lnTo>
                  <a:lnTo>
                    <a:pt x="165" y="1245"/>
                  </a:lnTo>
                  <a:close/>
                </a:path>
              </a:pathLst>
            </a:custGeom>
            <a:solidFill>
              <a:srgbClr val="FFCA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19" name="Freeform 209"/>
            <p:cNvSpPr>
              <a:spLocks/>
            </p:cNvSpPr>
            <p:nvPr/>
          </p:nvSpPr>
          <p:spPr bwMode="auto">
            <a:xfrm>
              <a:off x="2872" y="2478"/>
              <a:ext cx="521" cy="733"/>
            </a:xfrm>
            <a:custGeom>
              <a:avLst/>
              <a:gdLst>
                <a:gd name="T0" fmla="*/ 0 w 4184"/>
                <a:gd name="T1" fmla="*/ 0 h 5866"/>
                <a:gd name="T2" fmla="*/ 0 w 4184"/>
                <a:gd name="T3" fmla="*/ 0 h 5866"/>
                <a:gd name="T4" fmla="*/ 0 w 4184"/>
                <a:gd name="T5" fmla="*/ 0 h 5866"/>
                <a:gd name="T6" fmla="*/ 0 w 4184"/>
                <a:gd name="T7" fmla="*/ 0 h 5866"/>
                <a:gd name="T8" fmla="*/ 0 w 4184"/>
                <a:gd name="T9" fmla="*/ 0 h 5866"/>
                <a:gd name="T10" fmla="*/ 0 w 4184"/>
                <a:gd name="T11" fmla="*/ 0 h 5866"/>
                <a:gd name="T12" fmla="*/ 0 w 4184"/>
                <a:gd name="T13" fmla="*/ 0 h 5866"/>
                <a:gd name="T14" fmla="*/ 0 w 4184"/>
                <a:gd name="T15" fmla="*/ 0 h 5866"/>
                <a:gd name="T16" fmla="*/ 0 w 4184"/>
                <a:gd name="T17" fmla="*/ 0 h 5866"/>
                <a:gd name="T18" fmla="*/ 0 w 4184"/>
                <a:gd name="T19" fmla="*/ 0 h 5866"/>
                <a:gd name="T20" fmla="*/ 0 w 4184"/>
                <a:gd name="T21" fmla="*/ 0 h 5866"/>
                <a:gd name="T22" fmla="*/ 0 w 4184"/>
                <a:gd name="T23" fmla="*/ 0 h 5866"/>
                <a:gd name="T24" fmla="*/ 0 w 4184"/>
                <a:gd name="T25" fmla="*/ 0 h 5866"/>
                <a:gd name="T26" fmla="*/ 0 w 4184"/>
                <a:gd name="T27" fmla="*/ 0 h 5866"/>
                <a:gd name="T28" fmla="*/ 0 w 4184"/>
                <a:gd name="T29" fmla="*/ 0 h 5866"/>
                <a:gd name="T30" fmla="*/ 0 w 4184"/>
                <a:gd name="T31" fmla="*/ 0 h 5866"/>
                <a:gd name="T32" fmla="*/ 0 w 4184"/>
                <a:gd name="T33" fmla="*/ 0 h 5866"/>
                <a:gd name="T34" fmla="*/ 0 w 4184"/>
                <a:gd name="T35" fmla="*/ 0 h 5866"/>
                <a:gd name="T36" fmla="*/ 0 w 4184"/>
                <a:gd name="T37" fmla="*/ 0 h 5866"/>
                <a:gd name="T38" fmla="*/ 0 w 4184"/>
                <a:gd name="T39" fmla="*/ 0 h 5866"/>
                <a:gd name="T40" fmla="*/ 0 w 4184"/>
                <a:gd name="T41" fmla="*/ 0 h 5866"/>
                <a:gd name="T42" fmla="*/ 0 w 4184"/>
                <a:gd name="T43" fmla="*/ 0 h 5866"/>
                <a:gd name="T44" fmla="*/ 0 w 4184"/>
                <a:gd name="T45" fmla="*/ 0 h 5866"/>
                <a:gd name="T46" fmla="*/ 0 w 4184"/>
                <a:gd name="T47" fmla="*/ 0 h 5866"/>
                <a:gd name="T48" fmla="*/ 0 w 4184"/>
                <a:gd name="T49" fmla="*/ 0 h 5866"/>
                <a:gd name="T50" fmla="*/ 0 w 4184"/>
                <a:gd name="T51" fmla="*/ 0 h 5866"/>
                <a:gd name="T52" fmla="*/ 0 w 4184"/>
                <a:gd name="T53" fmla="*/ 0 h 5866"/>
                <a:gd name="T54" fmla="*/ 0 w 4184"/>
                <a:gd name="T55" fmla="*/ 0 h 5866"/>
                <a:gd name="T56" fmla="*/ 0 w 4184"/>
                <a:gd name="T57" fmla="*/ 0 h 5866"/>
                <a:gd name="T58" fmla="*/ 0 w 4184"/>
                <a:gd name="T59" fmla="*/ 0 h 5866"/>
                <a:gd name="T60" fmla="*/ 0 w 4184"/>
                <a:gd name="T61" fmla="*/ 0 h 5866"/>
                <a:gd name="T62" fmla="*/ 0 w 4184"/>
                <a:gd name="T63" fmla="*/ 0 h 5866"/>
                <a:gd name="T64" fmla="*/ 0 w 4184"/>
                <a:gd name="T65" fmla="*/ 0 h 5866"/>
                <a:gd name="T66" fmla="*/ 0 w 4184"/>
                <a:gd name="T67" fmla="*/ 0 h 5866"/>
                <a:gd name="T68" fmla="*/ 0 w 4184"/>
                <a:gd name="T69" fmla="*/ 0 h 5866"/>
                <a:gd name="T70" fmla="*/ 0 w 4184"/>
                <a:gd name="T71" fmla="*/ 0 h 5866"/>
                <a:gd name="T72" fmla="*/ 0 w 4184"/>
                <a:gd name="T73" fmla="*/ 0 h 5866"/>
                <a:gd name="T74" fmla="*/ 0 w 4184"/>
                <a:gd name="T75" fmla="*/ 0 h 5866"/>
                <a:gd name="T76" fmla="*/ 0 w 4184"/>
                <a:gd name="T77" fmla="*/ 0 h 5866"/>
                <a:gd name="T78" fmla="*/ 0 w 4184"/>
                <a:gd name="T79" fmla="*/ 0 h 5866"/>
                <a:gd name="T80" fmla="*/ 0 w 4184"/>
                <a:gd name="T81" fmla="*/ 0 h 5866"/>
                <a:gd name="T82" fmla="*/ 0 w 4184"/>
                <a:gd name="T83" fmla="*/ 0 h 586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184"/>
                <a:gd name="T127" fmla="*/ 0 h 5866"/>
                <a:gd name="T128" fmla="*/ 4184 w 4184"/>
                <a:gd name="T129" fmla="*/ 5866 h 586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184" h="5866">
                  <a:moveTo>
                    <a:pt x="107" y="1993"/>
                  </a:moveTo>
                  <a:lnTo>
                    <a:pt x="42" y="2104"/>
                  </a:lnTo>
                  <a:lnTo>
                    <a:pt x="0" y="2255"/>
                  </a:lnTo>
                  <a:lnTo>
                    <a:pt x="0" y="2352"/>
                  </a:lnTo>
                  <a:lnTo>
                    <a:pt x="12" y="2516"/>
                  </a:lnTo>
                  <a:lnTo>
                    <a:pt x="123" y="2698"/>
                  </a:lnTo>
                  <a:lnTo>
                    <a:pt x="235" y="2782"/>
                  </a:lnTo>
                  <a:lnTo>
                    <a:pt x="316" y="2809"/>
                  </a:lnTo>
                  <a:lnTo>
                    <a:pt x="480" y="2975"/>
                  </a:lnTo>
                  <a:lnTo>
                    <a:pt x="609" y="2988"/>
                  </a:lnTo>
                  <a:lnTo>
                    <a:pt x="690" y="2975"/>
                  </a:lnTo>
                  <a:lnTo>
                    <a:pt x="982" y="3597"/>
                  </a:lnTo>
                  <a:lnTo>
                    <a:pt x="1522" y="4122"/>
                  </a:lnTo>
                  <a:lnTo>
                    <a:pt x="1784" y="4152"/>
                  </a:lnTo>
                  <a:lnTo>
                    <a:pt x="1784" y="4053"/>
                  </a:lnTo>
                  <a:lnTo>
                    <a:pt x="1702" y="3915"/>
                  </a:lnTo>
                  <a:lnTo>
                    <a:pt x="1854" y="3804"/>
                  </a:lnTo>
                  <a:lnTo>
                    <a:pt x="2010" y="3944"/>
                  </a:lnTo>
                  <a:lnTo>
                    <a:pt x="2204" y="4288"/>
                  </a:lnTo>
                  <a:lnTo>
                    <a:pt x="2384" y="4539"/>
                  </a:lnTo>
                  <a:lnTo>
                    <a:pt x="2577" y="4703"/>
                  </a:lnTo>
                  <a:lnTo>
                    <a:pt x="2771" y="4813"/>
                  </a:lnTo>
                  <a:lnTo>
                    <a:pt x="2964" y="4912"/>
                  </a:lnTo>
                  <a:lnTo>
                    <a:pt x="3105" y="5103"/>
                  </a:lnTo>
                  <a:lnTo>
                    <a:pt x="3298" y="5424"/>
                  </a:lnTo>
                  <a:lnTo>
                    <a:pt x="3465" y="5866"/>
                  </a:lnTo>
                  <a:lnTo>
                    <a:pt x="3768" y="5742"/>
                  </a:lnTo>
                  <a:lnTo>
                    <a:pt x="3977" y="5492"/>
                  </a:lnTo>
                  <a:lnTo>
                    <a:pt x="4141" y="5218"/>
                  </a:lnTo>
                  <a:lnTo>
                    <a:pt x="4184" y="5103"/>
                  </a:lnTo>
                  <a:lnTo>
                    <a:pt x="3781" y="4429"/>
                  </a:lnTo>
                  <a:lnTo>
                    <a:pt x="3145" y="3375"/>
                  </a:lnTo>
                  <a:lnTo>
                    <a:pt x="3241" y="2975"/>
                  </a:lnTo>
                  <a:lnTo>
                    <a:pt x="3298" y="2477"/>
                  </a:lnTo>
                  <a:lnTo>
                    <a:pt x="3272" y="1979"/>
                  </a:lnTo>
                  <a:lnTo>
                    <a:pt x="3226" y="1495"/>
                  </a:lnTo>
                  <a:lnTo>
                    <a:pt x="3131" y="984"/>
                  </a:lnTo>
                  <a:lnTo>
                    <a:pt x="2757" y="208"/>
                  </a:lnTo>
                  <a:lnTo>
                    <a:pt x="2342" y="0"/>
                  </a:lnTo>
                  <a:lnTo>
                    <a:pt x="760" y="235"/>
                  </a:lnTo>
                  <a:lnTo>
                    <a:pt x="360" y="678"/>
                  </a:lnTo>
                  <a:lnTo>
                    <a:pt x="107" y="1993"/>
                  </a:lnTo>
                  <a:close/>
                </a:path>
              </a:pathLst>
            </a:custGeom>
            <a:solidFill>
              <a:srgbClr val="FFCA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20" name="Freeform 210"/>
            <p:cNvSpPr>
              <a:spLocks/>
            </p:cNvSpPr>
            <p:nvPr/>
          </p:nvSpPr>
          <p:spPr bwMode="auto">
            <a:xfrm>
              <a:off x="3202" y="2660"/>
              <a:ext cx="47" cy="24"/>
            </a:xfrm>
            <a:custGeom>
              <a:avLst/>
              <a:gdLst>
                <a:gd name="T0" fmla="*/ 0 w 374"/>
                <a:gd name="T1" fmla="*/ 0 h 193"/>
                <a:gd name="T2" fmla="*/ 0 w 374"/>
                <a:gd name="T3" fmla="*/ 0 h 193"/>
                <a:gd name="T4" fmla="*/ 0 w 374"/>
                <a:gd name="T5" fmla="*/ 0 h 193"/>
                <a:gd name="T6" fmla="*/ 0 w 374"/>
                <a:gd name="T7" fmla="*/ 0 h 193"/>
                <a:gd name="T8" fmla="*/ 0 w 374"/>
                <a:gd name="T9" fmla="*/ 0 h 193"/>
                <a:gd name="T10" fmla="*/ 0 w 374"/>
                <a:gd name="T11" fmla="*/ 0 h 193"/>
                <a:gd name="T12" fmla="*/ 0 w 374"/>
                <a:gd name="T13" fmla="*/ 0 h 193"/>
                <a:gd name="T14" fmla="*/ 0 w 374"/>
                <a:gd name="T15" fmla="*/ 0 h 193"/>
                <a:gd name="T16" fmla="*/ 0 60000 65536"/>
                <a:gd name="T17" fmla="*/ 0 60000 65536"/>
                <a:gd name="T18" fmla="*/ 0 60000 65536"/>
                <a:gd name="T19" fmla="*/ 0 60000 65536"/>
                <a:gd name="T20" fmla="*/ 0 60000 65536"/>
                <a:gd name="T21" fmla="*/ 0 60000 65536"/>
                <a:gd name="T22" fmla="*/ 0 60000 65536"/>
                <a:gd name="T23" fmla="*/ 0 60000 65536"/>
                <a:gd name="T24" fmla="*/ 0 w 374"/>
                <a:gd name="T25" fmla="*/ 0 h 193"/>
                <a:gd name="T26" fmla="*/ 374 w 374"/>
                <a:gd name="T27" fmla="*/ 193 h 19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74" h="193">
                  <a:moveTo>
                    <a:pt x="0" y="193"/>
                  </a:moveTo>
                  <a:lnTo>
                    <a:pt x="125" y="164"/>
                  </a:lnTo>
                  <a:lnTo>
                    <a:pt x="374" y="150"/>
                  </a:lnTo>
                  <a:lnTo>
                    <a:pt x="361" y="55"/>
                  </a:lnTo>
                  <a:lnTo>
                    <a:pt x="321" y="0"/>
                  </a:lnTo>
                  <a:lnTo>
                    <a:pt x="168" y="12"/>
                  </a:lnTo>
                  <a:lnTo>
                    <a:pt x="58" y="67"/>
                  </a:lnTo>
                  <a:lnTo>
                    <a:pt x="0" y="19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21" name="Freeform 211"/>
            <p:cNvSpPr>
              <a:spLocks/>
            </p:cNvSpPr>
            <p:nvPr/>
          </p:nvSpPr>
          <p:spPr bwMode="auto">
            <a:xfrm>
              <a:off x="3048" y="2679"/>
              <a:ext cx="63" cy="31"/>
            </a:xfrm>
            <a:custGeom>
              <a:avLst/>
              <a:gdLst>
                <a:gd name="T0" fmla="*/ 0 w 514"/>
                <a:gd name="T1" fmla="*/ 0 h 249"/>
                <a:gd name="T2" fmla="*/ 0 w 514"/>
                <a:gd name="T3" fmla="*/ 0 h 249"/>
                <a:gd name="T4" fmla="*/ 0 w 514"/>
                <a:gd name="T5" fmla="*/ 0 h 249"/>
                <a:gd name="T6" fmla="*/ 0 w 514"/>
                <a:gd name="T7" fmla="*/ 0 h 249"/>
                <a:gd name="T8" fmla="*/ 0 w 514"/>
                <a:gd name="T9" fmla="*/ 0 h 249"/>
                <a:gd name="T10" fmla="*/ 0 w 514"/>
                <a:gd name="T11" fmla="*/ 0 h 249"/>
                <a:gd name="T12" fmla="*/ 0 w 514"/>
                <a:gd name="T13" fmla="*/ 0 h 249"/>
                <a:gd name="T14" fmla="*/ 0 w 514"/>
                <a:gd name="T15" fmla="*/ 0 h 249"/>
                <a:gd name="T16" fmla="*/ 0 w 514"/>
                <a:gd name="T17" fmla="*/ 0 h 2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4"/>
                <a:gd name="T28" fmla="*/ 0 h 249"/>
                <a:gd name="T29" fmla="*/ 514 w 514"/>
                <a:gd name="T30" fmla="*/ 249 h 2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4" h="249">
                  <a:moveTo>
                    <a:pt x="14" y="249"/>
                  </a:moveTo>
                  <a:lnTo>
                    <a:pt x="180" y="249"/>
                  </a:lnTo>
                  <a:lnTo>
                    <a:pt x="514" y="111"/>
                  </a:lnTo>
                  <a:lnTo>
                    <a:pt x="500" y="43"/>
                  </a:lnTo>
                  <a:lnTo>
                    <a:pt x="346" y="0"/>
                  </a:lnTo>
                  <a:lnTo>
                    <a:pt x="210" y="58"/>
                  </a:lnTo>
                  <a:lnTo>
                    <a:pt x="56" y="140"/>
                  </a:lnTo>
                  <a:lnTo>
                    <a:pt x="0" y="194"/>
                  </a:lnTo>
                  <a:lnTo>
                    <a:pt x="14" y="2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22" name="Freeform 212"/>
            <p:cNvSpPr>
              <a:spLocks/>
            </p:cNvSpPr>
            <p:nvPr/>
          </p:nvSpPr>
          <p:spPr bwMode="auto">
            <a:xfrm>
              <a:off x="3294" y="3076"/>
              <a:ext cx="84" cy="78"/>
            </a:xfrm>
            <a:custGeom>
              <a:avLst/>
              <a:gdLst>
                <a:gd name="T0" fmla="*/ 0 w 654"/>
                <a:gd name="T1" fmla="*/ 0 h 621"/>
                <a:gd name="T2" fmla="*/ 0 w 654"/>
                <a:gd name="T3" fmla="*/ 0 h 621"/>
                <a:gd name="T4" fmla="*/ 0 w 654"/>
                <a:gd name="T5" fmla="*/ 0 h 621"/>
                <a:gd name="T6" fmla="*/ 0 w 654"/>
                <a:gd name="T7" fmla="*/ 0 h 621"/>
                <a:gd name="T8" fmla="*/ 0 w 654"/>
                <a:gd name="T9" fmla="*/ 0 h 621"/>
                <a:gd name="T10" fmla="*/ 0 w 654"/>
                <a:gd name="T11" fmla="*/ 0 h 621"/>
                <a:gd name="T12" fmla="*/ 0 w 654"/>
                <a:gd name="T13" fmla="*/ 0 h 621"/>
                <a:gd name="T14" fmla="*/ 0 w 654"/>
                <a:gd name="T15" fmla="*/ 0 h 621"/>
                <a:gd name="T16" fmla="*/ 0 w 654"/>
                <a:gd name="T17" fmla="*/ 0 h 621"/>
                <a:gd name="T18" fmla="*/ 0 w 654"/>
                <a:gd name="T19" fmla="*/ 0 h 621"/>
                <a:gd name="T20" fmla="*/ 0 w 654"/>
                <a:gd name="T21" fmla="*/ 0 h 621"/>
                <a:gd name="T22" fmla="*/ 0 w 654"/>
                <a:gd name="T23" fmla="*/ 0 h 6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54"/>
                <a:gd name="T37" fmla="*/ 0 h 621"/>
                <a:gd name="T38" fmla="*/ 654 w 654"/>
                <a:gd name="T39" fmla="*/ 621 h 62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54" h="621">
                  <a:moveTo>
                    <a:pt x="0" y="415"/>
                  </a:moveTo>
                  <a:lnTo>
                    <a:pt x="140" y="334"/>
                  </a:lnTo>
                  <a:lnTo>
                    <a:pt x="275" y="226"/>
                  </a:lnTo>
                  <a:lnTo>
                    <a:pt x="334" y="173"/>
                  </a:lnTo>
                  <a:lnTo>
                    <a:pt x="389" y="127"/>
                  </a:lnTo>
                  <a:lnTo>
                    <a:pt x="391" y="63"/>
                  </a:lnTo>
                  <a:lnTo>
                    <a:pt x="474" y="0"/>
                  </a:lnTo>
                  <a:lnTo>
                    <a:pt x="654" y="318"/>
                  </a:lnTo>
                  <a:lnTo>
                    <a:pt x="556" y="376"/>
                  </a:lnTo>
                  <a:lnTo>
                    <a:pt x="407" y="479"/>
                  </a:lnTo>
                  <a:lnTo>
                    <a:pt x="132" y="621"/>
                  </a:lnTo>
                  <a:lnTo>
                    <a:pt x="0" y="415"/>
                  </a:lnTo>
                  <a:close/>
                </a:path>
              </a:pathLst>
            </a:custGeom>
            <a:solidFill>
              <a:srgbClr val="FFE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23" name="Freeform 213"/>
            <p:cNvSpPr>
              <a:spLocks/>
            </p:cNvSpPr>
            <p:nvPr/>
          </p:nvSpPr>
          <p:spPr bwMode="auto">
            <a:xfrm>
              <a:off x="3349" y="3055"/>
              <a:ext cx="50" cy="64"/>
            </a:xfrm>
            <a:custGeom>
              <a:avLst/>
              <a:gdLst>
                <a:gd name="T0" fmla="*/ 0 w 385"/>
                <a:gd name="T1" fmla="*/ 0 h 507"/>
                <a:gd name="T2" fmla="*/ 0 w 385"/>
                <a:gd name="T3" fmla="*/ 0 h 507"/>
                <a:gd name="T4" fmla="*/ 0 w 385"/>
                <a:gd name="T5" fmla="*/ 0 h 507"/>
                <a:gd name="T6" fmla="*/ 0 w 385"/>
                <a:gd name="T7" fmla="*/ 0 h 507"/>
                <a:gd name="T8" fmla="*/ 0 w 385"/>
                <a:gd name="T9" fmla="*/ 0 h 507"/>
                <a:gd name="T10" fmla="*/ 0 w 385"/>
                <a:gd name="T11" fmla="*/ 0 h 507"/>
                <a:gd name="T12" fmla="*/ 0 w 385"/>
                <a:gd name="T13" fmla="*/ 0 h 507"/>
                <a:gd name="T14" fmla="*/ 0 w 385"/>
                <a:gd name="T15" fmla="*/ 0 h 507"/>
                <a:gd name="T16" fmla="*/ 0 w 385"/>
                <a:gd name="T17" fmla="*/ 0 h 507"/>
                <a:gd name="T18" fmla="*/ 0 w 385"/>
                <a:gd name="T19" fmla="*/ 0 h 507"/>
                <a:gd name="T20" fmla="*/ 0 w 385"/>
                <a:gd name="T21" fmla="*/ 0 h 507"/>
                <a:gd name="T22" fmla="*/ 0 w 385"/>
                <a:gd name="T23" fmla="*/ 0 h 507"/>
                <a:gd name="T24" fmla="*/ 0 w 385"/>
                <a:gd name="T25" fmla="*/ 0 h 507"/>
                <a:gd name="T26" fmla="*/ 0 w 385"/>
                <a:gd name="T27" fmla="*/ 0 h 507"/>
                <a:gd name="T28" fmla="*/ 0 w 385"/>
                <a:gd name="T29" fmla="*/ 0 h 507"/>
                <a:gd name="T30" fmla="*/ 0 w 385"/>
                <a:gd name="T31" fmla="*/ 0 h 50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5"/>
                <a:gd name="T49" fmla="*/ 0 h 507"/>
                <a:gd name="T50" fmla="*/ 385 w 385"/>
                <a:gd name="T51" fmla="*/ 507 h 50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5" h="507">
                  <a:moveTo>
                    <a:pt x="60" y="0"/>
                  </a:moveTo>
                  <a:lnTo>
                    <a:pt x="16" y="50"/>
                  </a:lnTo>
                  <a:lnTo>
                    <a:pt x="0" y="119"/>
                  </a:lnTo>
                  <a:lnTo>
                    <a:pt x="12" y="202"/>
                  </a:lnTo>
                  <a:lnTo>
                    <a:pt x="44" y="312"/>
                  </a:lnTo>
                  <a:lnTo>
                    <a:pt x="155" y="444"/>
                  </a:lnTo>
                  <a:lnTo>
                    <a:pt x="256" y="507"/>
                  </a:lnTo>
                  <a:lnTo>
                    <a:pt x="310" y="503"/>
                  </a:lnTo>
                  <a:lnTo>
                    <a:pt x="367" y="474"/>
                  </a:lnTo>
                  <a:lnTo>
                    <a:pt x="385" y="442"/>
                  </a:lnTo>
                  <a:lnTo>
                    <a:pt x="385" y="305"/>
                  </a:lnTo>
                  <a:lnTo>
                    <a:pt x="344" y="167"/>
                  </a:lnTo>
                  <a:lnTo>
                    <a:pt x="245" y="50"/>
                  </a:lnTo>
                  <a:lnTo>
                    <a:pt x="167" y="6"/>
                  </a:lnTo>
                  <a:lnTo>
                    <a:pt x="108" y="0"/>
                  </a:lnTo>
                  <a:lnTo>
                    <a:pt x="6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24" name="Freeform 214"/>
            <p:cNvSpPr>
              <a:spLocks/>
            </p:cNvSpPr>
            <p:nvPr/>
          </p:nvSpPr>
          <p:spPr bwMode="auto">
            <a:xfrm>
              <a:off x="3307" y="3107"/>
              <a:ext cx="39" cy="43"/>
            </a:xfrm>
            <a:custGeom>
              <a:avLst/>
              <a:gdLst>
                <a:gd name="T0" fmla="*/ 0 w 317"/>
                <a:gd name="T1" fmla="*/ 0 h 327"/>
                <a:gd name="T2" fmla="*/ 0 w 317"/>
                <a:gd name="T3" fmla="*/ 0 h 327"/>
                <a:gd name="T4" fmla="*/ 0 w 317"/>
                <a:gd name="T5" fmla="*/ 0 h 327"/>
                <a:gd name="T6" fmla="*/ 0 w 317"/>
                <a:gd name="T7" fmla="*/ 0 h 327"/>
                <a:gd name="T8" fmla="*/ 0 w 317"/>
                <a:gd name="T9" fmla="*/ 0 h 327"/>
                <a:gd name="T10" fmla="*/ 0 w 317"/>
                <a:gd name="T11" fmla="*/ 0 h 327"/>
                <a:gd name="T12" fmla="*/ 0 60000 65536"/>
                <a:gd name="T13" fmla="*/ 0 60000 65536"/>
                <a:gd name="T14" fmla="*/ 0 60000 65536"/>
                <a:gd name="T15" fmla="*/ 0 60000 65536"/>
                <a:gd name="T16" fmla="*/ 0 60000 65536"/>
                <a:gd name="T17" fmla="*/ 0 60000 65536"/>
                <a:gd name="T18" fmla="*/ 0 w 317"/>
                <a:gd name="T19" fmla="*/ 0 h 327"/>
                <a:gd name="T20" fmla="*/ 317 w 317"/>
                <a:gd name="T21" fmla="*/ 327 h 327"/>
              </a:gdLst>
              <a:ahLst/>
              <a:cxnLst>
                <a:cxn ang="T12">
                  <a:pos x="T0" y="T1"/>
                </a:cxn>
                <a:cxn ang="T13">
                  <a:pos x="T2" y="T3"/>
                </a:cxn>
                <a:cxn ang="T14">
                  <a:pos x="T4" y="T5"/>
                </a:cxn>
                <a:cxn ang="T15">
                  <a:pos x="T6" y="T7"/>
                </a:cxn>
                <a:cxn ang="T16">
                  <a:pos x="T8" y="T9"/>
                </a:cxn>
                <a:cxn ang="T17">
                  <a:pos x="T10" y="T11"/>
                </a:cxn>
              </a:cxnLst>
              <a:rect l="T18" t="T19" r="T20" b="T21"/>
              <a:pathLst>
                <a:path w="317" h="327">
                  <a:moveTo>
                    <a:pt x="174" y="0"/>
                  </a:moveTo>
                  <a:lnTo>
                    <a:pt x="317" y="208"/>
                  </a:lnTo>
                  <a:lnTo>
                    <a:pt x="123" y="327"/>
                  </a:lnTo>
                  <a:lnTo>
                    <a:pt x="0" y="125"/>
                  </a:lnTo>
                  <a:lnTo>
                    <a:pt x="103" y="49"/>
                  </a:lnTo>
                  <a:lnTo>
                    <a:pt x="174" y="0"/>
                  </a:lnTo>
                  <a:close/>
                </a:path>
              </a:pathLst>
            </a:custGeom>
            <a:solidFill>
              <a:srgbClr val="7023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25" name="Freeform 215"/>
            <p:cNvSpPr>
              <a:spLocks/>
            </p:cNvSpPr>
            <p:nvPr/>
          </p:nvSpPr>
          <p:spPr bwMode="auto">
            <a:xfrm>
              <a:off x="2854" y="2417"/>
              <a:ext cx="422" cy="440"/>
            </a:xfrm>
            <a:custGeom>
              <a:avLst/>
              <a:gdLst>
                <a:gd name="T0" fmla="*/ 0 w 3366"/>
                <a:gd name="T1" fmla="*/ 0 h 3521"/>
                <a:gd name="T2" fmla="*/ 0 w 3366"/>
                <a:gd name="T3" fmla="*/ 0 h 3521"/>
                <a:gd name="T4" fmla="*/ 0 w 3366"/>
                <a:gd name="T5" fmla="*/ 0 h 3521"/>
                <a:gd name="T6" fmla="*/ 0 w 3366"/>
                <a:gd name="T7" fmla="*/ 0 h 3521"/>
                <a:gd name="T8" fmla="*/ 0 w 3366"/>
                <a:gd name="T9" fmla="*/ 0 h 3521"/>
                <a:gd name="T10" fmla="*/ 0 w 3366"/>
                <a:gd name="T11" fmla="*/ 0 h 3521"/>
                <a:gd name="T12" fmla="*/ 0 w 3366"/>
                <a:gd name="T13" fmla="*/ 0 h 3521"/>
                <a:gd name="T14" fmla="*/ 0 w 3366"/>
                <a:gd name="T15" fmla="*/ 0 h 3521"/>
                <a:gd name="T16" fmla="*/ 0 w 3366"/>
                <a:gd name="T17" fmla="*/ 0 h 3521"/>
                <a:gd name="T18" fmla="*/ 0 w 3366"/>
                <a:gd name="T19" fmla="*/ 0 h 3521"/>
                <a:gd name="T20" fmla="*/ 0 w 3366"/>
                <a:gd name="T21" fmla="*/ 0 h 3521"/>
                <a:gd name="T22" fmla="*/ 0 w 3366"/>
                <a:gd name="T23" fmla="*/ 0 h 3521"/>
                <a:gd name="T24" fmla="*/ 0 w 3366"/>
                <a:gd name="T25" fmla="*/ 0 h 3521"/>
                <a:gd name="T26" fmla="*/ 0 w 3366"/>
                <a:gd name="T27" fmla="*/ 0 h 3521"/>
                <a:gd name="T28" fmla="*/ 0 w 3366"/>
                <a:gd name="T29" fmla="*/ 0 h 3521"/>
                <a:gd name="T30" fmla="*/ 0 w 3366"/>
                <a:gd name="T31" fmla="*/ 0 h 3521"/>
                <a:gd name="T32" fmla="*/ 0 w 3366"/>
                <a:gd name="T33" fmla="*/ 0 h 3521"/>
                <a:gd name="T34" fmla="*/ 0 w 3366"/>
                <a:gd name="T35" fmla="*/ 0 h 3521"/>
                <a:gd name="T36" fmla="*/ 0 w 3366"/>
                <a:gd name="T37" fmla="*/ 0 h 3521"/>
                <a:gd name="T38" fmla="*/ 0 w 3366"/>
                <a:gd name="T39" fmla="*/ 0 h 3521"/>
                <a:gd name="T40" fmla="*/ 0 w 3366"/>
                <a:gd name="T41" fmla="*/ 0 h 3521"/>
                <a:gd name="T42" fmla="*/ 0 w 3366"/>
                <a:gd name="T43" fmla="*/ 0 h 3521"/>
                <a:gd name="T44" fmla="*/ 0 w 3366"/>
                <a:gd name="T45" fmla="*/ 0 h 3521"/>
                <a:gd name="T46" fmla="*/ 0 w 3366"/>
                <a:gd name="T47" fmla="*/ 0 h 3521"/>
                <a:gd name="T48" fmla="*/ 0 w 3366"/>
                <a:gd name="T49" fmla="*/ 0 h 3521"/>
                <a:gd name="T50" fmla="*/ 0 w 3366"/>
                <a:gd name="T51" fmla="*/ 0 h 3521"/>
                <a:gd name="T52" fmla="*/ 0 w 3366"/>
                <a:gd name="T53" fmla="*/ 0 h 3521"/>
                <a:gd name="T54" fmla="*/ 0 w 3366"/>
                <a:gd name="T55" fmla="*/ 0 h 3521"/>
                <a:gd name="T56" fmla="*/ 0 w 3366"/>
                <a:gd name="T57" fmla="*/ 0 h 3521"/>
                <a:gd name="T58" fmla="*/ 0 w 3366"/>
                <a:gd name="T59" fmla="*/ 0 h 3521"/>
                <a:gd name="T60" fmla="*/ 0 w 3366"/>
                <a:gd name="T61" fmla="*/ 0 h 3521"/>
                <a:gd name="T62" fmla="*/ 0 w 3366"/>
                <a:gd name="T63" fmla="*/ 0 h 3521"/>
                <a:gd name="T64" fmla="*/ 0 w 3366"/>
                <a:gd name="T65" fmla="*/ 0 h 3521"/>
                <a:gd name="T66" fmla="*/ 0 w 3366"/>
                <a:gd name="T67" fmla="*/ 0 h 3521"/>
                <a:gd name="T68" fmla="*/ 0 w 3366"/>
                <a:gd name="T69" fmla="*/ 0 h 3521"/>
                <a:gd name="T70" fmla="*/ 0 w 3366"/>
                <a:gd name="T71" fmla="*/ 0 h 3521"/>
                <a:gd name="T72" fmla="*/ 0 w 3366"/>
                <a:gd name="T73" fmla="*/ 0 h 3521"/>
                <a:gd name="T74" fmla="*/ 0 w 3366"/>
                <a:gd name="T75" fmla="*/ 0 h 35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66"/>
                <a:gd name="T115" fmla="*/ 0 h 3521"/>
                <a:gd name="T116" fmla="*/ 3366 w 3366"/>
                <a:gd name="T117" fmla="*/ 3521 h 352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66" h="3521">
                  <a:moveTo>
                    <a:pt x="770" y="2719"/>
                  </a:moveTo>
                  <a:lnTo>
                    <a:pt x="733" y="2599"/>
                  </a:lnTo>
                  <a:lnTo>
                    <a:pt x="733" y="2221"/>
                  </a:lnTo>
                  <a:lnTo>
                    <a:pt x="880" y="1867"/>
                  </a:lnTo>
                  <a:lnTo>
                    <a:pt x="795" y="1452"/>
                  </a:lnTo>
                  <a:lnTo>
                    <a:pt x="759" y="1050"/>
                  </a:lnTo>
                  <a:lnTo>
                    <a:pt x="1067" y="873"/>
                  </a:lnTo>
                  <a:lnTo>
                    <a:pt x="1399" y="754"/>
                  </a:lnTo>
                  <a:lnTo>
                    <a:pt x="1752" y="684"/>
                  </a:lnTo>
                  <a:lnTo>
                    <a:pt x="2157" y="673"/>
                  </a:lnTo>
                  <a:lnTo>
                    <a:pt x="2618" y="708"/>
                  </a:lnTo>
                  <a:lnTo>
                    <a:pt x="2858" y="778"/>
                  </a:lnTo>
                  <a:lnTo>
                    <a:pt x="2985" y="931"/>
                  </a:lnTo>
                  <a:lnTo>
                    <a:pt x="3130" y="1311"/>
                  </a:lnTo>
                  <a:lnTo>
                    <a:pt x="3211" y="1463"/>
                  </a:lnTo>
                  <a:lnTo>
                    <a:pt x="3071" y="1560"/>
                  </a:lnTo>
                  <a:lnTo>
                    <a:pt x="2939" y="1714"/>
                  </a:lnTo>
                  <a:lnTo>
                    <a:pt x="2928" y="1762"/>
                  </a:lnTo>
                  <a:lnTo>
                    <a:pt x="3152" y="1641"/>
                  </a:lnTo>
                  <a:lnTo>
                    <a:pt x="3260" y="1619"/>
                  </a:lnTo>
                  <a:lnTo>
                    <a:pt x="3285" y="1749"/>
                  </a:lnTo>
                  <a:lnTo>
                    <a:pt x="3285" y="1821"/>
                  </a:lnTo>
                  <a:lnTo>
                    <a:pt x="3211" y="1984"/>
                  </a:lnTo>
                  <a:lnTo>
                    <a:pt x="3236" y="2021"/>
                  </a:lnTo>
                  <a:lnTo>
                    <a:pt x="3343" y="1913"/>
                  </a:lnTo>
                  <a:lnTo>
                    <a:pt x="3366" y="2067"/>
                  </a:lnTo>
                  <a:lnTo>
                    <a:pt x="3366" y="1808"/>
                  </a:lnTo>
                  <a:lnTo>
                    <a:pt x="3343" y="1665"/>
                  </a:lnTo>
                  <a:lnTo>
                    <a:pt x="3333" y="1393"/>
                  </a:lnTo>
                  <a:lnTo>
                    <a:pt x="3260" y="1088"/>
                  </a:lnTo>
                  <a:lnTo>
                    <a:pt x="3103" y="719"/>
                  </a:lnTo>
                  <a:lnTo>
                    <a:pt x="2893" y="435"/>
                  </a:lnTo>
                  <a:lnTo>
                    <a:pt x="2596" y="212"/>
                  </a:lnTo>
                  <a:lnTo>
                    <a:pt x="2312" y="81"/>
                  </a:lnTo>
                  <a:lnTo>
                    <a:pt x="2040" y="0"/>
                  </a:lnTo>
                  <a:lnTo>
                    <a:pt x="1577" y="0"/>
                  </a:lnTo>
                  <a:lnTo>
                    <a:pt x="1162" y="104"/>
                  </a:lnTo>
                  <a:lnTo>
                    <a:pt x="700" y="306"/>
                  </a:lnTo>
                  <a:lnTo>
                    <a:pt x="392" y="519"/>
                  </a:lnTo>
                  <a:lnTo>
                    <a:pt x="166" y="850"/>
                  </a:lnTo>
                  <a:lnTo>
                    <a:pt x="36" y="1168"/>
                  </a:lnTo>
                  <a:lnTo>
                    <a:pt x="0" y="1489"/>
                  </a:lnTo>
                  <a:lnTo>
                    <a:pt x="25" y="1903"/>
                  </a:lnTo>
                  <a:lnTo>
                    <a:pt x="106" y="2280"/>
                  </a:lnTo>
                  <a:lnTo>
                    <a:pt x="166" y="2479"/>
                  </a:lnTo>
                  <a:lnTo>
                    <a:pt x="177" y="2539"/>
                  </a:lnTo>
                  <a:lnTo>
                    <a:pt x="133" y="2636"/>
                  </a:lnTo>
                  <a:lnTo>
                    <a:pt x="95" y="2801"/>
                  </a:lnTo>
                  <a:lnTo>
                    <a:pt x="133" y="3000"/>
                  </a:lnTo>
                  <a:lnTo>
                    <a:pt x="225" y="3191"/>
                  </a:lnTo>
                  <a:lnTo>
                    <a:pt x="320" y="3274"/>
                  </a:lnTo>
                  <a:lnTo>
                    <a:pt x="427" y="3310"/>
                  </a:lnTo>
                  <a:lnTo>
                    <a:pt x="521" y="3405"/>
                  </a:lnTo>
                  <a:lnTo>
                    <a:pt x="581" y="3474"/>
                  </a:lnTo>
                  <a:lnTo>
                    <a:pt x="652" y="3521"/>
                  </a:lnTo>
                  <a:lnTo>
                    <a:pt x="722" y="3521"/>
                  </a:lnTo>
                  <a:lnTo>
                    <a:pt x="759" y="3497"/>
                  </a:lnTo>
                  <a:lnTo>
                    <a:pt x="781" y="3426"/>
                  </a:lnTo>
                  <a:lnTo>
                    <a:pt x="781" y="3380"/>
                  </a:lnTo>
                  <a:lnTo>
                    <a:pt x="749" y="3426"/>
                  </a:lnTo>
                  <a:lnTo>
                    <a:pt x="652" y="3463"/>
                  </a:lnTo>
                  <a:lnTo>
                    <a:pt x="592" y="3440"/>
                  </a:lnTo>
                  <a:lnTo>
                    <a:pt x="440" y="3262"/>
                  </a:lnTo>
                  <a:lnTo>
                    <a:pt x="332" y="3240"/>
                  </a:lnTo>
                  <a:lnTo>
                    <a:pt x="225" y="3121"/>
                  </a:lnTo>
                  <a:lnTo>
                    <a:pt x="155" y="2952"/>
                  </a:lnTo>
                  <a:lnTo>
                    <a:pt x="133" y="2801"/>
                  </a:lnTo>
                  <a:lnTo>
                    <a:pt x="166" y="2647"/>
                  </a:lnTo>
                  <a:lnTo>
                    <a:pt x="225" y="2539"/>
                  </a:lnTo>
                  <a:lnTo>
                    <a:pt x="309" y="2506"/>
                  </a:lnTo>
                  <a:lnTo>
                    <a:pt x="381" y="2506"/>
                  </a:lnTo>
                  <a:lnTo>
                    <a:pt x="463" y="2566"/>
                  </a:lnTo>
                  <a:lnTo>
                    <a:pt x="546" y="2576"/>
                  </a:lnTo>
                  <a:lnTo>
                    <a:pt x="616" y="2636"/>
                  </a:lnTo>
                  <a:lnTo>
                    <a:pt x="652" y="2682"/>
                  </a:lnTo>
                  <a:lnTo>
                    <a:pt x="710" y="2682"/>
                  </a:lnTo>
                  <a:lnTo>
                    <a:pt x="770" y="27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26" name="Freeform 216"/>
            <p:cNvSpPr>
              <a:spLocks/>
            </p:cNvSpPr>
            <p:nvPr/>
          </p:nvSpPr>
          <p:spPr bwMode="auto">
            <a:xfrm>
              <a:off x="3058" y="2646"/>
              <a:ext cx="45" cy="17"/>
            </a:xfrm>
            <a:custGeom>
              <a:avLst/>
              <a:gdLst>
                <a:gd name="T0" fmla="*/ 0 w 356"/>
                <a:gd name="T1" fmla="*/ 0 h 129"/>
                <a:gd name="T2" fmla="*/ 0 w 356"/>
                <a:gd name="T3" fmla="*/ 0 h 129"/>
                <a:gd name="T4" fmla="*/ 0 w 356"/>
                <a:gd name="T5" fmla="*/ 0 h 129"/>
                <a:gd name="T6" fmla="*/ 0 w 356"/>
                <a:gd name="T7" fmla="*/ 0 h 129"/>
                <a:gd name="T8" fmla="*/ 0 w 356"/>
                <a:gd name="T9" fmla="*/ 0 h 129"/>
                <a:gd name="T10" fmla="*/ 0 w 356"/>
                <a:gd name="T11" fmla="*/ 0 h 129"/>
                <a:gd name="T12" fmla="*/ 0 w 356"/>
                <a:gd name="T13" fmla="*/ 0 h 129"/>
                <a:gd name="T14" fmla="*/ 0 60000 65536"/>
                <a:gd name="T15" fmla="*/ 0 60000 65536"/>
                <a:gd name="T16" fmla="*/ 0 60000 65536"/>
                <a:gd name="T17" fmla="*/ 0 60000 65536"/>
                <a:gd name="T18" fmla="*/ 0 60000 65536"/>
                <a:gd name="T19" fmla="*/ 0 60000 65536"/>
                <a:gd name="T20" fmla="*/ 0 60000 65536"/>
                <a:gd name="T21" fmla="*/ 0 w 356"/>
                <a:gd name="T22" fmla="*/ 0 h 129"/>
                <a:gd name="T23" fmla="*/ 356 w 356"/>
                <a:gd name="T24" fmla="*/ 129 h 1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6" h="129">
                  <a:moveTo>
                    <a:pt x="70" y="59"/>
                  </a:moveTo>
                  <a:lnTo>
                    <a:pt x="0" y="129"/>
                  </a:lnTo>
                  <a:lnTo>
                    <a:pt x="275" y="129"/>
                  </a:lnTo>
                  <a:lnTo>
                    <a:pt x="356" y="46"/>
                  </a:lnTo>
                  <a:lnTo>
                    <a:pt x="307" y="0"/>
                  </a:lnTo>
                  <a:lnTo>
                    <a:pt x="202" y="46"/>
                  </a:lnTo>
                  <a:lnTo>
                    <a:pt x="70"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27" name="Freeform 217"/>
            <p:cNvSpPr>
              <a:spLocks/>
            </p:cNvSpPr>
            <p:nvPr/>
          </p:nvSpPr>
          <p:spPr bwMode="auto">
            <a:xfrm>
              <a:off x="3100" y="2663"/>
              <a:ext cx="31" cy="61"/>
            </a:xfrm>
            <a:custGeom>
              <a:avLst/>
              <a:gdLst>
                <a:gd name="T0" fmla="*/ 0 w 261"/>
                <a:gd name="T1" fmla="*/ 0 h 497"/>
                <a:gd name="T2" fmla="*/ 0 w 261"/>
                <a:gd name="T3" fmla="*/ 0 h 497"/>
                <a:gd name="T4" fmla="*/ 0 w 261"/>
                <a:gd name="T5" fmla="*/ 0 h 497"/>
                <a:gd name="T6" fmla="*/ 0 w 261"/>
                <a:gd name="T7" fmla="*/ 0 h 497"/>
                <a:gd name="T8" fmla="*/ 0 w 261"/>
                <a:gd name="T9" fmla="*/ 0 h 497"/>
                <a:gd name="T10" fmla="*/ 0 w 261"/>
                <a:gd name="T11" fmla="*/ 0 h 497"/>
                <a:gd name="T12" fmla="*/ 0 w 261"/>
                <a:gd name="T13" fmla="*/ 0 h 497"/>
                <a:gd name="T14" fmla="*/ 0 w 261"/>
                <a:gd name="T15" fmla="*/ 0 h 497"/>
                <a:gd name="T16" fmla="*/ 0 w 261"/>
                <a:gd name="T17" fmla="*/ 0 h 497"/>
                <a:gd name="T18" fmla="*/ 0 w 261"/>
                <a:gd name="T19" fmla="*/ 0 h 4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1"/>
                <a:gd name="T31" fmla="*/ 0 h 497"/>
                <a:gd name="T32" fmla="*/ 261 w 261"/>
                <a:gd name="T33" fmla="*/ 497 h 4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1" h="497">
                  <a:moveTo>
                    <a:pt x="0" y="0"/>
                  </a:moveTo>
                  <a:lnTo>
                    <a:pt x="166" y="60"/>
                  </a:lnTo>
                  <a:lnTo>
                    <a:pt x="248" y="154"/>
                  </a:lnTo>
                  <a:lnTo>
                    <a:pt x="261" y="286"/>
                  </a:lnTo>
                  <a:lnTo>
                    <a:pt x="237" y="378"/>
                  </a:lnTo>
                  <a:lnTo>
                    <a:pt x="131" y="497"/>
                  </a:lnTo>
                  <a:lnTo>
                    <a:pt x="215" y="368"/>
                  </a:lnTo>
                  <a:lnTo>
                    <a:pt x="215" y="237"/>
                  </a:lnTo>
                  <a:lnTo>
                    <a:pt x="74" y="7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28" name="Freeform 218"/>
            <p:cNvSpPr>
              <a:spLocks/>
            </p:cNvSpPr>
            <p:nvPr/>
          </p:nvSpPr>
          <p:spPr bwMode="auto">
            <a:xfrm>
              <a:off x="3014" y="2677"/>
              <a:ext cx="105" cy="50"/>
            </a:xfrm>
            <a:custGeom>
              <a:avLst/>
              <a:gdLst>
                <a:gd name="T0" fmla="*/ 0 w 831"/>
                <a:gd name="T1" fmla="*/ 0 h 391"/>
                <a:gd name="T2" fmla="*/ 0 w 831"/>
                <a:gd name="T3" fmla="*/ 0 h 391"/>
                <a:gd name="T4" fmla="*/ 0 w 831"/>
                <a:gd name="T5" fmla="*/ 0 h 391"/>
                <a:gd name="T6" fmla="*/ 0 w 831"/>
                <a:gd name="T7" fmla="*/ 0 h 391"/>
                <a:gd name="T8" fmla="*/ 0 w 831"/>
                <a:gd name="T9" fmla="*/ 0 h 391"/>
                <a:gd name="T10" fmla="*/ 0 w 831"/>
                <a:gd name="T11" fmla="*/ 0 h 391"/>
                <a:gd name="T12" fmla="*/ 0 w 831"/>
                <a:gd name="T13" fmla="*/ 0 h 391"/>
                <a:gd name="T14" fmla="*/ 0 w 831"/>
                <a:gd name="T15" fmla="*/ 0 h 391"/>
                <a:gd name="T16" fmla="*/ 0 w 831"/>
                <a:gd name="T17" fmla="*/ 0 h 391"/>
                <a:gd name="T18" fmla="*/ 0 w 831"/>
                <a:gd name="T19" fmla="*/ 0 h 391"/>
                <a:gd name="T20" fmla="*/ 0 w 831"/>
                <a:gd name="T21" fmla="*/ 0 h 391"/>
                <a:gd name="T22" fmla="*/ 0 w 831"/>
                <a:gd name="T23" fmla="*/ 0 h 391"/>
                <a:gd name="T24" fmla="*/ 0 w 831"/>
                <a:gd name="T25" fmla="*/ 0 h 391"/>
                <a:gd name="T26" fmla="*/ 0 w 831"/>
                <a:gd name="T27" fmla="*/ 0 h 391"/>
                <a:gd name="T28" fmla="*/ 0 w 831"/>
                <a:gd name="T29" fmla="*/ 0 h 391"/>
                <a:gd name="T30" fmla="*/ 0 w 831"/>
                <a:gd name="T31" fmla="*/ 0 h 391"/>
                <a:gd name="T32" fmla="*/ 0 w 831"/>
                <a:gd name="T33" fmla="*/ 0 h 391"/>
                <a:gd name="T34" fmla="*/ 0 w 831"/>
                <a:gd name="T35" fmla="*/ 0 h 391"/>
                <a:gd name="T36" fmla="*/ 0 w 831"/>
                <a:gd name="T37" fmla="*/ 0 h 391"/>
                <a:gd name="T38" fmla="*/ 0 w 831"/>
                <a:gd name="T39" fmla="*/ 0 h 391"/>
                <a:gd name="T40" fmla="*/ 0 w 831"/>
                <a:gd name="T41" fmla="*/ 0 h 39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31"/>
                <a:gd name="T64" fmla="*/ 0 h 391"/>
                <a:gd name="T65" fmla="*/ 831 w 831"/>
                <a:gd name="T66" fmla="*/ 391 h 39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31" h="391">
                  <a:moveTo>
                    <a:pt x="749" y="202"/>
                  </a:moveTo>
                  <a:lnTo>
                    <a:pt x="831" y="97"/>
                  </a:lnTo>
                  <a:lnTo>
                    <a:pt x="831" y="72"/>
                  </a:lnTo>
                  <a:lnTo>
                    <a:pt x="690" y="0"/>
                  </a:lnTo>
                  <a:lnTo>
                    <a:pt x="523" y="0"/>
                  </a:lnTo>
                  <a:lnTo>
                    <a:pt x="402" y="83"/>
                  </a:lnTo>
                  <a:lnTo>
                    <a:pt x="297" y="169"/>
                  </a:lnTo>
                  <a:lnTo>
                    <a:pt x="73" y="143"/>
                  </a:lnTo>
                  <a:lnTo>
                    <a:pt x="0" y="272"/>
                  </a:lnTo>
                  <a:lnTo>
                    <a:pt x="189" y="391"/>
                  </a:lnTo>
                  <a:lnTo>
                    <a:pt x="308" y="332"/>
                  </a:lnTo>
                  <a:lnTo>
                    <a:pt x="248" y="309"/>
                  </a:lnTo>
                  <a:lnTo>
                    <a:pt x="274" y="240"/>
                  </a:lnTo>
                  <a:lnTo>
                    <a:pt x="380" y="143"/>
                  </a:lnTo>
                  <a:lnTo>
                    <a:pt x="440" y="108"/>
                  </a:lnTo>
                  <a:lnTo>
                    <a:pt x="523" y="240"/>
                  </a:lnTo>
                  <a:lnTo>
                    <a:pt x="652" y="191"/>
                  </a:lnTo>
                  <a:lnTo>
                    <a:pt x="663" y="97"/>
                  </a:lnTo>
                  <a:lnTo>
                    <a:pt x="749" y="108"/>
                  </a:lnTo>
                  <a:lnTo>
                    <a:pt x="749" y="169"/>
                  </a:lnTo>
                  <a:lnTo>
                    <a:pt x="749" y="2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29" name="Freeform 219"/>
            <p:cNvSpPr>
              <a:spLocks/>
            </p:cNvSpPr>
            <p:nvPr/>
          </p:nvSpPr>
          <p:spPr bwMode="auto">
            <a:xfrm>
              <a:off x="2985" y="2604"/>
              <a:ext cx="24" cy="102"/>
            </a:xfrm>
            <a:custGeom>
              <a:avLst/>
              <a:gdLst>
                <a:gd name="T0" fmla="*/ 0 w 188"/>
                <a:gd name="T1" fmla="*/ 0 h 817"/>
                <a:gd name="T2" fmla="*/ 0 w 188"/>
                <a:gd name="T3" fmla="*/ 0 h 817"/>
                <a:gd name="T4" fmla="*/ 0 w 188"/>
                <a:gd name="T5" fmla="*/ 0 h 817"/>
                <a:gd name="T6" fmla="*/ 0 w 188"/>
                <a:gd name="T7" fmla="*/ 0 h 817"/>
                <a:gd name="T8" fmla="*/ 0 w 188"/>
                <a:gd name="T9" fmla="*/ 0 h 817"/>
                <a:gd name="T10" fmla="*/ 0 w 188"/>
                <a:gd name="T11" fmla="*/ 0 h 817"/>
                <a:gd name="T12" fmla="*/ 0 w 188"/>
                <a:gd name="T13" fmla="*/ 0 h 817"/>
                <a:gd name="T14" fmla="*/ 0 w 188"/>
                <a:gd name="T15" fmla="*/ 0 h 817"/>
                <a:gd name="T16" fmla="*/ 0 w 188"/>
                <a:gd name="T17" fmla="*/ 0 h 8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8"/>
                <a:gd name="T28" fmla="*/ 0 h 817"/>
                <a:gd name="T29" fmla="*/ 188 w 188"/>
                <a:gd name="T30" fmla="*/ 817 h 8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8" h="817">
                  <a:moveTo>
                    <a:pt x="0" y="188"/>
                  </a:moveTo>
                  <a:lnTo>
                    <a:pt x="94" y="414"/>
                  </a:lnTo>
                  <a:lnTo>
                    <a:pt x="10" y="745"/>
                  </a:lnTo>
                  <a:lnTo>
                    <a:pt x="164" y="817"/>
                  </a:lnTo>
                  <a:lnTo>
                    <a:pt x="188" y="402"/>
                  </a:lnTo>
                  <a:lnTo>
                    <a:pt x="24" y="163"/>
                  </a:lnTo>
                  <a:lnTo>
                    <a:pt x="24" y="0"/>
                  </a:lnTo>
                  <a:lnTo>
                    <a:pt x="0" y="34"/>
                  </a:lnTo>
                  <a:lnTo>
                    <a:pt x="0" y="1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30" name="Freeform 220"/>
            <p:cNvSpPr>
              <a:spLocks/>
            </p:cNvSpPr>
            <p:nvPr/>
          </p:nvSpPr>
          <p:spPr bwMode="auto">
            <a:xfrm>
              <a:off x="2969" y="2717"/>
              <a:ext cx="50" cy="90"/>
            </a:xfrm>
            <a:custGeom>
              <a:avLst/>
              <a:gdLst>
                <a:gd name="T0" fmla="*/ 0 w 404"/>
                <a:gd name="T1" fmla="*/ 0 h 711"/>
                <a:gd name="T2" fmla="*/ 0 w 404"/>
                <a:gd name="T3" fmla="*/ 0 h 711"/>
                <a:gd name="T4" fmla="*/ 0 w 404"/>
                <a:gd name="T5" fmla="*/ 0 h 711"/>
                <a:gd name="T6" fmla="*/ 0 w 404"/>
                <a:gd name="T7" fmla="*/ 0 h 711"/>
                <a:gd name="T8" fmla="*/ 0 w 404"/>
                <a:gd name="T9" fmla="*/ 0 h 711"/>
                <a:gd name="T10" fmla="*/ 0 w 404"/>
                <a:gd name="T11" fmla="*/ 0 h 711"/>
                <a:gd name="T12" fmla="*/ 0 w 404"/>
                <a:gd name="T13" fmla="*/ 0 h 711"/>
                <a:gd name="T14" fmla="*/ 0 w 404"/>
                <a:gd name="T15" fmla="*/ 0 h 711"/>
                <a:gd name="T16" fmla="*/ 0 w 404"/>
                <a:gd name="T17" fmla="*/ 0 h 7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4"/>
                <a:gd name="T28" fmla="*/ 0 h 711"/>
                <a:gd name="T29" fmla="*/ 404 w 404"/>
                <a:gd name="T30" fmla="*/ 711 h 7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4" h="711">
                  <a:moveTo>
                    <a:pt x="83" y="0"/>
                  </a:moveTo>
                  <a:lnTo>
                    <a:pt x="0" y="272"/>
                  </a:lnTo>
                  <a:lnTo>
                    <a:pt x="0" y="428"/>
                  </a:lnTo>
                  <a:lnTo>
                    <a:pt x="143" y="580"/>
                  </a:lnTo>
                  <a:lnTo>
                    <a:pt x="237" y="569"/>
                  </a:lnTo>
                  <a:lnTo>
                    <a:pt x="404" y="711"/>
                  </a:lnTo>
                  <a:lnTo>
                    <a:pt x="321" y="509"/>
                  </a:lnTo>
                  <a:lnTo>
                    <a:pt x="83" y="285"/>
                  </a:lnTo>
                  <a:lnTo>
                    <a:pt x="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31" name="Freeform 221"/>
            <p:cNvSpPr>
              <a:spLocks/>
            </p:cNvSpPr>
            <p:nvPr/>
          </p:nvSpPr>
          <p:spPr bwMode="auto">
            <a:xfrm>
              <a:off x="3184" y="2651"/>
              <a:ext cx="29" cy="66"/>
            </a:xfrm>
            <a:custGeom>
              <a:avLst/>
              <a:gdLst>
                <a:gd name="T0" fmla="*/ 0 w 239"/>
                <a:gd name="T1" fmla="*/ 0 h 543"/>
                <a:gd name="T2" fmla="*/ 0 w 239"/>
                <a:gd name="T3" fmla="*/ 0 h 543"/>
                <a:gd name="T4" fmla="*/ 0 w 239"/>
                <a:gd name="T5" fmla="*/ 0 h 543"/>
                <a:gd name="T6" fmla="*/ 0 w 239"/>
                <a:gd name="T7" fmla="*/ 0 h 543"/>
                <a:gd name="T8" fmla="*/ 0 w 239"/>
                <a:gd name="T9" fmla="*/ 0 h 543"/>
                <a:gd name="T10" fmla="*/ 0 w 239"/>
                <a:gd name="T11" fmla="*/ 0 h 543"/>
                <a:gd name="T12" fmla="*/ 0 w 239"/>
                <a:gd name="T13" fmla="*/ 0 h 543"/>
                <a:gd name="T14" fmla="*/ 0 w 239"/>
                <a:gd name="T15" fmla="*/ 0 h 543"/>
                <a:gd name="T16" fmla="*/ 0 w 239"/>
                <a:gd name="T17" fmla="*/ 0 h 543"/>
                <a:gd name="T18" fmla="*/ 0 w 239"/>
                <a:gd name="T19" fmla="*/ 0 h 543"/>
                <a:gd name="T20" fmla="*/ 0 w 239"/>
                <a:gd name="T21" fmla="*/ 0 h 5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9"/>
                <a:gd name="T34" fmla="*/ 0 h 543"/>
                <a:gd name="T35" fmla="*/ 239 w 239"/>
                <a:gd name="T36" fmla="*/ 543 h 5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9" h="543">
                  <a:moveTo>
                    <a:pt x="121" y="0"/>
                  </a:moveTo>
                  <a:lnTo>
                    <a:pt x="27" y="165"/>
                  </a:lnTo>
                  <a:lnTo>
                    <a:pt x="0" y="248"/>
                  </a:lnTo>
                  <a:lnTo>
                    <a:pt x="0" y="308"/>
                  </a:lnTo>
                  <a:lnTo>
                    <a:pt x="156" y="543"/>
                  </a:lnTo>
                  <a:lnTo>
                    <a:pt x="156" y="248"/>
                  </a:lnTo>
                  <a:lnTo>
                    <a:pt x="239" y="130"/>
                  </a:lnTo>
                  <a:lnTo>
                    <a:pt x="96" y="225"/>
                  </a:lnTo>
                  <a:lnTo>
                    <a:pt x="27" y="225"/>
                  </a:lnTo>
                  <a:lnTo>
                    <a:pt x="27" y="200"/>
                  </a:lnTo>
                  <a:lnTo>
                    <a:pt x="1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32" name="Freeform 222"/>
            <p:cNvSpPr>
              <a:spLocks/>
            </p:cNvSpPr>
            <p:nvPr/>
          </p:nvSpPr>
          <p:spPr bwMode="auto">
            <a:xfrm>
              <a:off x="3220" y="2658"/>
              <a:ext cx="42" cy="35"/>
            </a:xfrm>
            <a:custGeom>
              <a:avLst/>
              <a:gdLst>
                <a:gd name="T0" fmla="*/ 0 w 332"/>
                <a:gd name="T1" fmla="*/ 0 h 284"/>
                <a:gd name="T2" fmla="*/ 0 w 332"/>
                <a:gd name="T3" fmla="*/ 0 h 284"/>
                <a:gd name="T4" fmla="*/ 0 w 332"/>
                <a:gd name="T5" fmla="*/ 0 h 284"/>
                <a:gd name="T6" fmla="*/ 0 w 332"/>
                <a:gd name="T7" fmla="*/ 0 h 284"/>
                <a:gd name="T8" fmla="*/ 0 w 332"/>
                <a:gd name="T9" fmla="*/ 0 h 284"/>
                <a:gd name="T10" fmla="*/ 0 w 332"/>
                <a:gd name="T11" fmla="*/ 0 h 284"/>
                <a:gd name="T12" fmla="*/ 0 w 332"/>
                <a:gd name="T13" fmla="*/ 0 h 284"/>
                <a:gd name="T14" fmla="*/ 0 w 332"/>
                <a:gd name="T15" fmla="*/ 0 h 284"/>
                <a:gd name="T16" fmla="*/ 0 w 332"/>
                <a:gd name="T17" fmla="*/ 0 h 284"/>
                <a:gd name="T18" fmla="*/ 0 w 332"/>
                <a:gd name="T19" fmla="*/ 0 h 284"/>
                <a:gd name="T20" fmla="*/ 0 w 332"/>
                <a:gd name="T21" fmla="*/ 0 h 284"/>
                <a:gd name="T22" fmla="*/ 0 w 332"/>
                <a:gd name="T23" fmla="*/ 0 h 284"/>
                <a:gd name="T24" fmla="*/ 0 w 332"/>
                <a:gd name="T25" fmla="*/ 0 h 284"/>
                <a:gd name="T26" fmla="*/ 0 w 332"/>
                <a:gd name="T27" fmla="*/ 0 h 284"/>
                <a:gd name="T28" fmla="*/ 0 w 332"/>
                <a:gd name="T29" fmla="*/ 0 h 284"/>
                <a:gd name="T30" fmla="*/ 0 w 332"/>
                <a:gd name="T31" fmla="*/ 0 h 2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32"/>
                <a:gd name="T49" fmla="*/ 0 h 284"/>
                <a:gd name="T50" fmla="*/ 332 w 332"/>
                <a:gd name="T51" fmla="*/ 284 h 28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32" h="284">
                  <a:moveTo>
                    <a:pt x="0" y="35"/>
                  </a:moveTo>
                  <a:lnTo>
                    <a:pt x="71" y="0"/>
                  </a:lnTo>
                  <a:lnTo>
                    <a:pt x="246" y="0"/>
                  </a:lnTo>
                  <a:lnTo>
                    <a:pt x="332" y="71"/>
                  </a:lnTo>
                  <a:lnTo>
                    <a:pt x="332" y="212"/>
                  </a:lnTo>
                  <a:lnTo>
                    <a:pt x="246" y="212"/>
                  </a:lnTo>
                  <a:lnTo>
                    <a:pt x="94" y="284"/>
                  </a:lnTo>
                  <a:lnTo>
                    <a:pt x="235" y="189"/>
                  </a:lnTo>
                  <a:lnTo>
                    <a:pt x="214" y="71"/>
                  </a:lnTo>
                  <a:lnTo>
                    <a:pt x="165" y="35"/>
                  </a:lnTo>
                  <a:lnTo>
                    <a:pt x="165" y="166"/>
                  </a:lnTo>
                  <a:lnTo>
                    <a:pt x="57" y="166"/>
                  </a:lnTo>
                  <a:lnTo>
                    <a:pt x="94" y="117"/>
                  </a:lnTo>
                  <a:lnTo>
                    <a:pt x="46" y="81"/>
                  </a:lnTo>
                  <a:lnTo>
                    <a:pt x="46" y="23"/>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33" name="Freeform 223"/>
            <p:cNvSpPr>
              <a:spLocks/>
            </p:cNvSpPr>
            <p:nvPr/>
          </p:nvSpPr>
          <p:spPr bwMode="auto">
            <a:xfrm>
              <a:off x="2885" y="2748"/>
              <a:ext cx="47" cy="66"/>
            </a:xfrm>
            <a:custGeom>
              <a:avLst/>
              <a:gdLst>
                <a:gd name="T0" fmla="*/ 0 w 380"/>
                <a:gd name="T1" fmla="*/ 0 h 523"/>
                <a:gd name="T2" fmla="*/ 0 w 380"/>
                <a:gd name="T3" fmla="*/ 0 h 523"/>
                <a:gd name="T4" fmla="*/ 0 w 380"/>
                <a:gd name="T5" fmla="*/ 0 h 523"/>
                <a:gd name="T6" fmla="*/ 0 w 380"/>
                <a:gd name="T7" fmla="*/ 0 h 523"/>
                <a:gd name="T8" fmla="*/ 0 w 380"/>
                <a:gd name="T9" fmla="*/ 0 h 523"/>
                <a:gd name="T10" fmla="*/ 0 w 380"/>
                <a:gd name="T11" fmla="*/ 0 h 523"/>
                <a:gd name="T12" fmla="*/ 0 w 380"/>
                <a:gd name="T13" fmla="*/ 0 h 523"/>
                <a:gd name="T14" fmla="*/ 0 w 380"/>
                <a:gd name="T15" fmla="*/ 0 h 523"/>
                <a:gd name="T16" fmla="*/ 0 w 380"/>
                <a:gd name="T17" fmla="*/ 0 h 523"/>
                <a:gd name="T18" fmla="*/ 0 w 380"/>
                <a:gd name="T19" fmla="*/ 0 h 523"/>
                <a:gd name="T20" fmla="*/ 0 w 380"/>
                <a:gd name="T21" fmla="*/ 0 h 523"/>
                <a:gd name="T22" fmla="*/ 0 w 380"/>
                <a:gd name="T23" fmla="*/ 0 h 523"/>
                <a:gd name="T24" fmla="*/ 0 w 380"/>
                <a:gd name="T25" fmla="*/ 0 h 523"/>
                <a:gd name="T26" fmla="*/ 0 w 380"/>
                <a:gd name="T27" fmla="*/ 0 h 523"/>
                <a:gd name="T28" fmla="*/ 0 w 380"/>
                <a:gd name="T29" fmla="*/ 0 h 523"/>
                <a:gd name="T30" fmla="*/ 0 w 380"/>
                <a:gd name="T31" fmla="*/ 0 h 523"/>
                <a:gd name="T32" fmla="*/ 0 w 380"/>
                <a:gd name="T33" fmla="*/ 0 h 523"/>
                <a:gd name="T34" fmla="*/ 0 w 380"/>
                <a:gd name="T35" fmla="*/ 0 h 523"/>
                <a:gd name="T36" fmla="*/ 0 w 380"/>
                <a:gd name="T37" fmla="*/ 0 h 523"/>
                <a:gd name="T38" fmla="*/ 0 w 380"/>
                <a:gd name="T39" fmla="*/ 0 h 523"/>
                <a:gd name="T40" fmla="*/ 0 w 380"/>
                <a:gd name="T41" fmla="*/ 0 h 5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80"/>
                <a:gd name="T64" fmla="*/ 0 h 523"/>
                <a:gd name="T65" fmla="*/ 380 w 380"/>
                <a:gd name="T66" fmla="*/ 523 h 52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80" h="523">
                  <a:moveTo>
                    <a:pt x="0" y="120"/>
                  </a:moveTo>
                  <a:lnTo>
                    <a:pt x="59" y="24"/>
                  </a:lnTo>
                  <a:lnTo>
                    <a:pt x="191" y="0"/>
                  </a:lnTo>
                  <a:lnTo>
                    <a:pt x="227" y="94"/>
                  </a:lnTo>
                  <a:lnTo>
                    <a:pt x="285" y="224"/>
                  </a:lnTo>
                  <a:lnTo>
                    <a:pt x="370" y="283"/>
                  </a:lnTo>
                  <a:lnTo>
                    <a:pt x="380" y="426"/>
                  </a:lnTo>
                  <a:lnTo>
                    <a:pt x="275" y="523"/>
                  </a:lnTo>
                  <a:lnTo>
                    <a:pt x="275" y="295"/>
                  </a:lnTo>
                  <a:lnTo>
                    <a:pt x="227" y="248"/>
                  </a:lnTo>
                  <a:lnTo>
                    <a:pt x="156" y="343"/>
                  </a:lnTo>
                  <a:lnTo>
                    <a:pt x="191" y="437"/>
                  </a:lnTo>
                  <a:lnTo>
                    <a:pt x="169" y="450"/>
                  </a:lnTo>
                  <a:lnTo>
                    <a:pt x="121" y="364"/>
                  </a:lnTo>
                  <a:lnTo>
                    <a:pt x="121" y="295"/>
                  </a:lnTo>
                  <a:lnTo>
                    <a:pt x="59" y="295"/>
                  </a:lnTo>
                  <a:lnTo>
                    <a:pt x="132" y="224"/>
                  </a:lnTo>
                  <a:lnTo>
                    <a:pt x="132" y="120"/>
                  </a:lnTo>
                  <a:lnTo>
                    <a:pt x="181" y="72"/>
                  </a:lnTo>
                  <a:lnTo>
                    <a:pt x="48" y="72"/>
                  </a:lnTo>
                  <a:lnTo>
                    <a:pt x="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34" name="Freeform 224"/>
            <p:cNvSpPr>
              <a:spLocks/>
            </p:cNvSpPr>
            <p:nvPr/>
          </p:nvSpPr>
          <p:spPr bwMode="auto">
            <a:xfrm>
              <a:off x="3129" y="2731"/>
              <a:ext cx="42" cy="66"/>
            </a:xfrm>
            <a:custGeom>
              <a:avLst/>
              <a:gdLst>
                <a:gd name="T0" fmla="*/ 0 w 334"/>
                <a:gd name="T1" fmla="*/ 0 h 532"/>
                <a:gd name="T2" fmla="*/ 0 w 334"/>
                <a:gd name="T3" fmla="*/ 0 h 532"/>
                <a:gd name="T4" fmla="*/ 0 w 334"/>
                <a:gd name="T5" fmla="*/ 0 h 532"/>
                <a:gd name="T6" fmla="*/ 0 w 334"/>
                <a:gd name="T7" fmla="*/ 0 h 532"/>
                <a:gd name="T8" fmla="*/ 0 w 334"/>
                <a:gd name="T9" fmla="*/ 0 h 532"/>
                <a:gd name="T10" fmla="*/ 0 w 334"/>
                <a:gd name="T11" fmla="*/ 0 h 532"/>
                <a:gd name="T12" fmla="*/ 0 w 334"/>
                <a:gd name="T13" fmla="*/ 0 h 532"/>
                <a:gd name="T14" fmla="*/ 0 w 334"/>
                <a:gd name="T15" fmla="*/ 0 h 532"/>
                <a:gd name="T16" fmla="*/ 0 w 334"/>
                <a:gd name="T17" fmla="*/ 0 h 532"/>
                <a:gd name="T18" fmla="*/ 0 w 334"/>
                <a:gd name="T19" fmla="*/ 0 h 532"/>
                <a:gd name="T20" fmla="*/ 0 w 334"/>
                <a:gd name="T21" fmla="*/ 0 h 532"/>
                <a:gd name="T22" fmla="*/ 0 w 334"/>
                <a:gd name="T23" fmla="*/ 0 h 532"/>
                <a:gd name="T24" fmla="*/ 0 w 334"/>
                <a:gd name="T25" fmla="*/ 0 h 532"/>
                <a:gd name="T26" fmla="*/ 0 w 334"/>
                <a:gd name="T27" fmla="*/ 0 h 5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4"/>
                <a:gd name="T43" fmla="*/ 0 h 532"/>
                <a:gd name="T44" fmla="*/ 334 w 334"/>
                <a:gd name="T45" fmla="*/ 532 h 5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4" h="532">
                  <a:moveTo>
                    <a:pt x="275" y="0"/>
                  </a:moveTo>
                  <a:lnTo>
                    <a:pt x="334" y="70"/>
                  </a:lnTo>
                  <a:lnTo>
                    <a:pt x="249" y="261"/>
                  </a:lnTo>
                  <a:lnTo>
                    <a:pt x="132" y="261"/>
                  </a:lnTo>
                  <a:lnTo>
                    <a:pt x="48" y="413"/>
                  </a:lnTo>
                  <a:lnTo>
                    <a:pt x="48" y="473"/>
                  </a:lnTo>
                  <a:lnTo>
                    <a:pt x="155" y="532"/>
                  </a:lnTo>
                  <a:lnTo>
                    <a:pt x="72" y="532"/>
                  </a:lnTo>
                  <a:lnTo>
                    <a:pt x="0" y="473"/>
                  </a:lnTo>
                  <a:lnTo>
                    <a:pt x="0" y="365"/>
                  </a:lnTo>
                  <a:lnTo>
                    <a:pt x="155" y="176"/>
                  </a:lnTo>
                  <a:lnTo>
                    <a:pt x="215" y="176"/>
                  </a:lnTo>
                  <a:lnTo>
                    <a:pt x="249" y="22"/>
                  </a:lnTo>
                  <a:lnTo>
                    <a:pt x="27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35" name="Freeform 225"/>
            <p:cNvSpPr>
              <a:spLocks/>
            </p:cNvSpPr>
            <p:nvPr/>
          </p:nvSpPr>
          <p:spPr bwMode="auto">
            <a:xfrm>
              <a:off x="3095" y="2772"/>
              <a:ext cx="176" cy="83"/>
            </a:xfrm>
            <a:custGeom>
              <a:avLst/>
              <a:gdLst>
                <a:gd name="T0" fmla="*/ 0 w 1401"/>
                <a:gd name="T1" fmla="*/ 0 h 659"/>
                <a:gd name="T2" fmla="*/ 0 w 1401"/>
                <a:gd name="T3" fmla="*/ 0 h 659"/>
                <a:gd name="T4" fmla="*/ 0 w 1401"/>
                <a:gd name="T5" fmla="*/ 0 h 659"/>
                <a:gd name="T6" fmla="*/ 0 w 1401"/>
                <a:gd name="T7" fmla="*/ 0 h 659"/>
                <a:gd name="T8" fmla="*/ 0 w 1401"/>
                <a:gd name="T9" fmla="*/ 0 h 659"/>
                <a:gd name="T10" fmla="*/ 0 w 1401"/>
                <a:gd name="T11" fmla="*/ 0 h 659"/>
                <a:gd name="T12" fmla="*/ 0 w 1401"/>
                <a:gd name="T13" fmla="*/ 0 h 659"/>
                <a:gd name="T14" fmla="*/ 0 w 1401"/>
                <a:gd name="T15" fmla="*/ 0 h 659"/>
                <a:gd name="T16" fmla="*/ 0 w 1401"/>
                <a:gd name="T17" fmla="*/ 0 h 659"/>
                <a:gd name="T18" fmla="*/ 0 w 1401"/>
                <a:gd name="T19" fmla="*/ 0 h 659"/>
                <a:gd name="T20" fmla="*/ 0 w 1401"/>
                <a:gd name="T21" fmla="*/ 0 h 659"/>
                <a:gd name="T22" fmla="*/ 0 w 1401"/>
                <a:gd name="T23" fmla="*/ 0 h 659"/>
                <a:gd name="T24" fmla="*/ 0 w 1401"/>
                <a:gd name="T25" fmla="*/ 0 h 659"/>
                <a:gd name="T26" fmla="*/ 0 w 1401"/>
                <a:gd name="T27" fmla="*/ 0 h 659"/>
                <a:gd name="T28" fmla="*/ 0 w 1401"/>
                <a:gd name="T29" fmla="*/ 0 h 659"/>
                <a:gd name="T30" fmla="*/ 0 w 1401"/>
                <a:gd name="T31" fmla="*/ 0 h 659"/>
                <a:gd name="T32" fmla="*/ 0 w 1401"/>
                <a:gd name="T33" fmla="*/ 0 h 659"/>
                <a:gd name="T34" fmla="*/ 0 w 1401"/>
                <a:gd name="T35" fmla="*/ 0 h 659"/>
                <a:gd name="T36" fmla="*/ 0 w 1401"/>
                <a:gd name="T37" fmla="*/ 0 h 659"/>
                <a:gd name="T38" fmla="*/ 0 w 1401"/>
                <a:gd name="T39" fmla="*/ 0 h 659"/>
                <a:gd name="T40" fmla="*/ 0 w 1401"/>
                <a:gd name="T41" fmla="*/ 0 h 659"/>
                <a:gd name="T42" fmla="*/ 0 w 1401"/>
                <a:gd name="T43" fmla="*/ 0 h 659"/>
                <a:gd name="T44" fmla="*/ 0 w 1401"/>
                <a:gd name="T45" fmla="*/ 0 h 659"/>
                <a:gd name="T46" fmla="*/ 0 w 1401"/>
                <a:gd name="T47" fmla="*/ 0 h 659"/>
                <a:gd name="T48" fmla="*/ 0 w 1401"/>
                <a:gd name="T49" fmla="*/ 0 h 659"/>
                <a:gd name="T50" fmla="*/ 0 w 1401"/>
                <a:gd name="T51" fmla="*/ 0 h 659"/>
                <a:gd name="T52" fmla="*/ 0 w 1401"/>
                <a:gd name="T53" fmla="*/ 0 h 659"/>
                <a:gd name="T54" fmla="*/ 0 w 1401"/>
                <a:gd name="T55" fmla="*/ 0 h 65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401"/>
                <a:gd name="T85" fmla="*/ 0 h 659"/>
                <a:gd name="T86" fmla="*/ 1401 w 1401"/>
                <a:gd name="T87" fmla="*/ 659 h 65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401" h="659">
                  <a:moveTo>
                    <a:pt x="451" y="114"/>
                  </a:moveTo>
                  <a:lnTo>
                    <a:pt x="556" y="44"/>
                  </a:lnTo>
                  <a:lnTo>
                    <a:pt x="627" y="44"/>
                  </a:lnTo>
                  <a:lnTo>
                    <a:pt x="793" y="141"/>
                  </a:lnTo>
                  <a:lnTo>
                    <a:pt x="878" y="141"/>
                  </a:lnTo>
                  <a:lnTo>
                    <a:pt x="972" y="0"/>
                  </a:lnTo>
                  <a:lnTo>
                    <a:pt x="1053" y="11"/>
                  </a:lnTo>
                  <a:lnTo>
                    <a:pt x="1067" y="70"/>
                  </a:lnTo>
                  <a:lnTo>
                    <a:pt x="950" y="114"/>
                  </a:lnTo>
                  <a:lnTo>
                    <a:pt x="996" y="200"/>
                  </a:lnTo>
                  <a:lnTo>
                    <a:pt x="1242" y="305"/>
                  </a:lnTo>
                  <a:lnTo>
                    <a:pt x="1401" y="413"/>
                  </a:lnTo>
                  <a:lnTo>
                    <a:pt x="1376" y="507"/>
                  </a:lnTo>
                  <a:lnTo>
                    <a:pt x="1210" y="436"/>
                  </a:lnTo>
                  <a:lnTo>
                    <a:pt x="890" y="436"/>
                  </a:lnTo>
                  <a:lnTo>
                    <a:pt x="783" y="388"/>
                  </a:lnTo>
                  <a:lnTo>
                    <a:pt x="664" y="459"/>
                  </a:lnTo>
                  <a:lnTo>
                    <a:pt x="523" y="494"/>
                  </a:lnTo>
                  <a:lnTo>
                    <a:pt x="427" y="482"/>
                  </a:lnTo>
                  <a:lnTo>
                    <a:pt x="284" y="577"/>
                  </a:lnTo>
                  <a:lnTo>
                    <a:pt x="23" y="659"/>
                  </a:lnTo>
                  <a:lnTo>
                    <a:pt x="0" y="625"/>
                  </a:lnTo>
                  <a:lnTo>
                    <a:pt x="179" y="436"/>
                  </a:lnTo>
                  <a:lnTo>
                    <a:pt x="405" y="364"/>
                  </a:lnTo>
                  <a:lnTo>
                    <a:pt x="583" y="235"/>
                  </a:lnTo>
                  <a:lnTo>
                    <a:pt x="616" y="129"/>
                  </a:lnTo>
                  <a:lnTo>
                    <a:pt x="556" y="114"/>
                  </a:lnTo>
                  <a:lnTo>
                    <a:pt x="451"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36" name="Freeform 226"/>
            <p:cNvSpPr>
              <a:spLocks/>
            </p:cNvSpPr>
            <p:nvPr/>
          </p:nvSpPr>
          <p:spPr bwMode="auto">
            <a:xfrm>
              <a:off x="3236" y="2710"/>
              <a:ext cx="47" cy="191"/>
            </a:xfrm>
            <a:custGeom>
              <a:avLst/>
              <a:gdLst>
                <a:gd name="T0" fmla="*/ 0 w 393"/>
                <a:gd name="T1" fmla="*/ 0 h 1538"/>
                <a:gd name="T2" fmla="*/ 0 w 393"/>
                <a:gd name="T3" fmla="*/ 0 h 1538"/>
                <a:gd name="T4" fmla="*/ 0 w 393"/>
                <a:gd name="T5" fmla="*/ 0 h 1538"/>
                <a:gd name="T6" fmla="*/ 0 w 393"/>
                <a:gd name="T7" fmla="*/ 0 h 1538"/>
                <a:gd name="T8" fmla="*/ 0 w 393"/>
                <a:gd name="T9" fmla="*/ 0 h 1538"/>
                <a:gd name="T10" fmla="*/ 0 w 393"/>
                <a:gd name="T11" fmla="*/ 0 h 1538"/>
                <a:gd name="T12" fmla="*/ 0 w 393"/>
                <a:gd name="T13" fmla="*/ 0 h 1538"/>
                <a:gd name="T14" fmla="*/ 0 w 393"/>
                <a:gd name="T15" fmla="*/ 0 h 1538"/>
                <a:gd name="T16" fmla="*/ 0 w 393"/>
                <a:gd name="T17" fmla="*/ 0 h 1538"/>
                <a:gd name="T18" fmla="*/ 0 w 393"/>
                <a:gd name="T19" fmla="*/ 0 h 1538"/>
                <a:gd name="T20" fmla="*/ 0 w 393"/>
                <a:gd name="T21" fmla="*/ 0 h 1538"/>
                <a:gd name="T22" fmla="*/ 0 w 393"/>
                <a:gd name="T23" fmla="*/ 0 h 1538"/>
                <a:gd name="T24" fmla="*/ 0 w 393"/>
                <a:gd name="T25" fmla="*/ 0 h 1538"/>
                <a:gd name="T26" fmla="*/ 0 w 393"/>
                <a:gd name="T27" fmla="*/ 0 h 1538"/>
                <a:gd name="T28" fmla="*/ 0 w 393"/>
                <a:gd name="T29" fmla="*/ 0 h 1538"/>
                <a:gd name="T30" fmla="*/ 0 w 393"/>
                <a:gd name="T31" fmla="*/ 0 h 1538"/>
                <a:gd name="T32" fmla="*/ 0 w 393"/>
                <a:gd name="T33" fmla="*/ 0 h 15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3"/>
                <a:gd name="T52" fmla="*/ 0 h 1538"/>
                <a:gd name="T53" fmla="*/ 393 w 393"/>
                <a:gd name="T54" fmla="*/ 1538 h 15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3" h="1538">
                  <a:moveTo>
                    <a:pt x="358" y="0"/>
                  </a:moveTo>
                  <a:lnTo>
                    <a:pt x="380" y="237"/>
                  </a:lnTo>
                  <a:lnTo>
                    <a:pt x="393" y="556"/>
                  </a:lnTo>
                  <a:lnTo>
                    <a:pt x="369" y="947"/>
                  </a:lnTo>
                  <a:lnTo>
                    <a:pt x="344" y="1147"/>
                  </a:lnTo>
                  <a:lnTo>
                    <a:pt x="215" y="1538"/>
                  </a:lnTo>
                  <a:lnTo>
                    <a:pt x="129" y="1430"/>
                  </a:lnTo>
                  <a:lnTo>
                    <a:pt x="129" y="1158"/>
                  </a:lnTo>
                  <a:lnTo>
                    <a:pt x="70" y="1124"/>
                  </a:lnTo>
                  <a:lnTo>
                    <a:pt x="0" y="1182"/>
                  </a:lnTo>
                  <a:lnTo>
                    <a:pt x="85" y="1087"/>
                  </a:lnTo>
                  <a:lnTo>
                    <a:pt x="166" y="1124"/>
                  </a:lnTo>
                  <a:lnTo>
                    <a:pt x="178" y="1373"/>
                  </a:lnTo>
                  <a:lnTo>
                    <a:pt x="298" y="1158"/>
                  </a:lnTo>
                  <a:lnTo>
                    <a:pt x="344" y="887"/>
                  </a:lnTo>
                  <a:lnTo>
                    <a:pt x="369" y="532"/>
                  </a:lnTo>
                  <a:lnTo>
                    <a:pt x="35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37" name="Freeform 227"/>
            <p:cNvSpPr>
              <a:spLocks/>
            </p:cNvSpPr>
            <p:nvPr/>
          </p:nvSpPr>
          <p:spPr bwMode="auto">
            <a:xfrm>
              <a:off x="2948" y="2835"/>
              <a:ext cx="170" cy="187"/>
            </a:xfrm>
            <a:custGeom>
              <a:avLst/>
              <a:gdLst>
                <a:gd name="T0" fmla="*/ 0 w 1352"/>
                <a:gd name="T1" fmla="*/ 0 h 1489"/>
                <a:gd name="T2" fmla="*/ 0 w 1352"/>
                <a:gd name="T3" fmla="*/ 0 h 1489"/>
                <a:gd name="T4" fmla="*/ 0 w 1352"/>
                <a:gd name="T5" fmla="*/ 0 h 1489"/>
                <a:gd name="T6" fmla="*/ 0 w 1352"/>
                <a:gd name="T7" fmla="*/ 0 h 1489"/>
                <a:gd name="T8" fmla="*/ 0 w 1352"/>
                <a:gd name="T9" fmla="*/ 0 h 1489"/>
                <a:gd name="T10" fmla="*/ 0 w 1352"/>
                <a:gd name="T11" fmla="*/ 0 h 1489"/>
                <a:gd name="T12" fmla="*/ 0 w 1352"/>
                <a:gd name="T13" fmla="*/ 0 h 1489"/>
                <a:gd name="T14" fmla="*/ 0 w 1352"/>
                <a:gd name="T15" fmla="*/ 0 h 1489"/>
                <a:gd name="T16" fmla="*/ 0 w 1352"/>
                <a:gd name="T17" fmla="*/ 0 h 1489"/>
                <a:gd name="T18" fmla="*/ 0 w 1352"/>
                <a:gd name="T19" fmla="*/ 0 h 1489"/>
                <a:gd name="T20" fmla="*/ 0 w 1352"/>
                <a:gd name="T21" fmla="*/ 0 h 1489"/>
                <a:gd name="T22" fmla="*/ 0 w 1352"/>
                <a:gd name="T23" fmla="*/ 0 h 1489"/>
                <a:gd name="T24" fmla="*/ 0 w 1352"/>
                <a:gd name="T25" fmla="*/ 0 h 1489"/>
                <a:gd name="T26" fmla="*/ 0 w 1352"/>
                <a:gd name="T27" fmla="*/ 0 h 1489"/>
                <a:gd name="T28" fmla="*/ 0 w 1352"/>
                <a:gd name="T29" fmla="*/ 0 h 1489"/>
                <a:gd name="T30" fmla="*/ 0 w 1352"/>
                <a:gd name="T31" fmla="*/ 0 h 1489"/>
                <a:gd name="T32" fmla="*/ 0 w 1352"/>
                <a:gd name="T33" fmla="*/ 0 h 1489"/>
                <a:gd name="T34" fmla="*/ 0 w 1352"/>
                <a:gd name="T35" fmla="*/ 0 h 1489"/>
                <a:gd name="T36" fmla="*/ 0 w 1352"/>
                <a:gd name="T37" fmla="*/ 0 h 1489"/>
                <a:gd name="T38" fmla="*/ 0 w 1352"/>
                <a:gd name="T39" fmla="*/ 0 h 1489"/>
                <a:gd name="T40" fmla="*/ 0 w 1352"/>
                <a:gd name="T41" fmla="*/ 0 h 1489"/>
                <a:gd name="T42" fmla="*/ 0 w 1352"/>
                <a:gd name="T43" fmla="*/ 0 h 1489"/>
                <a:gd name="T44" fmla="*/ 0 w 1352"/>
                <a:gd name="T45" fmla="*/ 0 h 1489"/>
                <a:gd name="T46" fmla="*/ 0 w 1352"/>
                <a:gd name="T47" fmla="*/ 0 h 1489"/>
                <a:gd name="T48" fmla="*/ 0 w 1352"/>
                <a:gd name="T49" fmla="*/ 0 h 1489"/>
                <a:gd name="T50" fmla="*/ 0 w 1352"/>
                <a:gd name="T51" fmla="*/ 0 h 1489"/>
                <a:gd name="T52" fmla="*/ 0 w 1352"/>
                <a:gd name="T53" fmla="*/ 0 h 1489"/>
                <a:gd name="T54" fmla="*/ 0 w 1352"/>
                <a:gd name="T55" fmla="*/ 0 h 1489"/>
                <a:gd name="T56" fmla="*/ 0 w 1352"/>
                <a:gd name="T57" fmla="*/ 0 h 1489"/>
                <a:gd name="T58" fmla="*/ 0 w 1352"/>
                <a:gd name="T59" fmla="*/ 0 h 1489"/>
                <a:gd name="T60" fmla="*/ 0 w 1352"/>
                <a:gd name="T61" fmla="*/ 0 h 1489"/>
                <a:gd name="T62" fmla="*/ 0 w 1352"/>
                <a:gd name="T63" fmla="*/ 0 h 1489"/>
                <a:gd name="T64" fmla="*/ 0 w 1352"/>
                <a:gd name="T65" fmla="*/ 0 h 1489"/>
                <a:gd name="T66" fmla="*/ 0 w 1352"/>
                <a:gd name="T67" fmla="*/ 0 h 1489"/>
                <a:gd name="T68" fmla="*/ 0 w 1352"/>
                <a:gd name="T69" fmla="*/ 0 h 1489"/>
                <a:gd name="T70" fmla="*/ 0 w 1352"/>
                <a:gd name="T71" fmla="*/ 0 h 1489"/>
                <a:gd name="T72" fmla="*/ 0 w 1352"/>
                <a:gd name="T73" fmla="*/ 0 h 148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52"/>
                <a:gd name="T112" fmla="*/ 0 h 1489"/>
                <a:gd name="T113" fmla="*/ 1352 w 1352"/>
                <a:gd name="T114" fmla="*/ 1489 h 148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52" h="1489">
                  <a:moveTo>
                    <a:pt x="11" y="0"/>
                  </a:moveTo>
                  <a:lnTo>
                    <a:pt x="154" y="141"/>
                  </a:lnTo>
                  <a:lnTo>
                    <a:pt x="343" y="553"/>
                  </a:lnTo>
                  <a:lnTo>
                    <a:pt x="437" y="624"/>
                  </a:lnTo>
                  <a:lnTo>
                    <a:pt x="629" y="685"/>
                  </a:lnTo>
                  <a:lnTo>
                    <a:pt x="558" y="402"/>
                  </a:lnTo>
                  <a:lnTo>
                    <a:pt x="558" y="164"/>
                  </a:lnTo>
                  <a:lnTo>
                    <a:pt x="594" y="367"/>
                  </a:lnTo>
                  <a:lnTo>
                    <a:pt x="829" y="639"/>
                  </a:lnTo>
                  <a:lnTo>
                    <a:pt x="982" y="580"/>
                  </a:lnTo>
                  <a:lnTo>
                    <a:pt x="1115" y="353"/>
                  </a:lnTo>
                  <a:lnTo>
                    <a:pt x="1196" y="249"/>
                  </a:lnTo>
                  <a:lnTo>
                    <a:pt x="1352" y="224"/>
                  </a:lnTo>
                  <a:lnTo>
                    <a:pt x="1184" y="321"/>
                  </a:lnTo>
                  <a:lnTo>
                    <a:pt x="1020" y="624"/>
                  </a:lnTo>
                  <a:lnTo>
                    <a:pt x="1152" y="569"/>
                  </a:lnTo>
                  <a:lnTo>
                    <a:pt x="972" y="685"/>
                  </a:lnTo>
                  <a:lnTo>
                    <a:pt x="866" y="723"/>
                  </a:lnTo>
                  <a:lnTo>
                    <a:pt x="783" y="804"/>
                  </a:lnTo>
                  <a:lnTo>
                    <a:pt x="783" y="874"/>
                  </a:lnTo>
                  <a:lnTo>
                    <a:pt x="877" y="1194"/>
                  </a:lnTo>
                  <a:lnTo>
                    <a:pt x="912" y="1230"/>
                  </a:lnTo>
                  <a:lnTo>
                    <a:pt x="1173" y="1300"/>
                  </a:lnTo>
                  <a:lnTo>
                    <a:pt x="936" y="1300"/>
                  </a:lnTo>
                  <a:lnTo>
                    <a:pt x="936" y="1489"/>
                  </a:lnTo>
                  <a:lnTo>
                    <a:pt x="877" y="1465"/>
                  </a:lnTo>
                  <a:lnTo>
                    <a:pt x="818" y="1408"/>
                  </a:lnTo>
                  <a:lnTo>
                    <a:pt x="650" y="1289"/>
                  </a:lnTo>
                  <a:lnTo>
                    <a:pt x="391" y="1147"/>
                  </a:lnTo>
                  <a:lnTo>
                    <a:pt x="225" y="1004"/>
                  </a:lnTo>
                  <a:lnTo>
                    <a:pt x="143" y="874"/>
                  </a:lnTo>
                  <a:lnTo>
                    <a:pt x="84" y="733"/>
                  </a:lnTo>
                  <a:lnTo>
                    <a:pt x="84" y="613"/>
                  </a:lnTo>
                  <a:lnTo>
                    <a:pt x="84" y="402"/>
                  </a:lnTo>
                  <a:lnTo>
                    <a:pt x="48" y="249"/>
                  </a:lnTo>
                  <a:lnTo>
                    <a:pt x="0" y="118"/>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38" name="Freeform 228"/>
            <p:cNvSpPr>
              <a:spLocks/>
            </p:cNvSpPr>
            <p:nvPr/>
          </p:nvSpPr>
          <p:spPr bwMode="auto">
            <a:xfrm>
              <a:off x="3129" y="2835"/>
              <a:ext cx="406" cy="291"/>
            </a:xfrm>
            <a:custGeom>
              <a:avLst/>
              <a:gdLst>
                <a:gd name="T0" fmla="*/ 0 w 3243"/>
                <a:gd name="T1" fmla="*/ 0 h 2330"/>
                <a:gd name="T2" fmla="*/ 0 w 3243"/>
                <a:gd name="T3" fmla="*/ 0 h 2330"/>
                <a:gd name="T4" fmla="*/ 0 w 3243"/>
                <a:gd name="T5" fmla="*/ 0 h 2330"/>
                <a:gd name="T6" fmla="*/ 0 w 3243"/>
                <a:gd name="T7" fmla="*/ 0 h 2330"/>
                <a:gd name="T8" fmla="*/ 0 w 3243"/>
                <a:gd name="T9" fmla="*/ 0 h 2330"/>
                <a:gd name="T10" fmla="*/ 0 w 3243"/>
                <a:gd name="T11" fmla="*/ 0 h 2330"/>
                <a:gd name="T12" fmla="*/ 0 w 3243"/>
                <a:gd name="T13" fmla="*/ 0 h 2330"/>
                <a:gd name="T14" fmla="*/ 0 w 3243"/>
                <a:gd name="T15" fmla="*/ 0 h 2330"/>
                <a:gd name="T16" fmla="*/ 0 w 3243"/>
                <a:gd name="T17" fmla="*/ 0 h 2330"/>
                <a:gd name="T18" fmla="*/ 0 w 3243"/>
                <a:gd name="T19" fmla="*/ 0 h 2330"/>
                <a:gd name="T20" fmla="*/ 0 w 3243"/>
                <a:gd name="T21" fmla="*/ 0 h 2330"/>
                <a:gd name="T22" fmla="*/ 0 w 3243"/>
                <a:gd name="T23" fmla="*/ 0 h 2330"/>
                <a:gd name="T24" fmla="*/ 0 w 3243"/>
                <a:gd name="T25" fmla="*/ 0 h 2330"/>
                <a:gd name="T26" fmla="*/ 0 w 3243"/>
                <a:gd name="T27" fmla="*/ 0 h 2330"/>
                <a:gd name="T28" fmla="*/ 0 w 3243"/>
                <a:gd name="T29" fmla="*/ 0 h 2330"/>
                <a:gd name="T30" fmla="*/ 0 w 3243"/>
                <a:gd name="T31" fmla="*/ 0 h 2330"/>
                <a:gd name="T32" fmla="*/ 0 w 3243"/>
                <a:gd name="T33" fmla="*/ 0 h 2330"/>
                <a:gd name="T34" fmla="*/ 0 w 3243"/>
                <a:gd name="T35" fmla="*/ 0 h 2330"/>
                <a:gd name="T36" fmla="*/ 0 w 3243"/>
                <a:gd name="T37" fmla="*/ 0 h 2330"/>
                <a:gd name="T38" fmla="*/ 0 w 3243"/>
                <a:gd name="T39" fmla="*/ 0 h 2330"/>
                <a:gd name="T40" fmla="*/ 0 w 3243"/>
                <a:gd name="T41" fmla="*/ 0 h 2330"/>
                <a:gd name="T42" fmla="*/ 0 w 3243"/>
                <a:gd name="T43" fmla="*/ 0 h 2330"/>
                <a:gd name="T44" fmla="*/ 0 w 3243"/>
                <a:gd name="T45" fmla="*/ 0 h 2330"/>
                <a:gd name="T46" fmla="*/ 0 w 3243"/>
                <a:gd name="T47" fmla="*/ 0 h 2330"/>
                <a:gd name="T48" fmla="*/ 0 w 3243"/>
                <a:gd name="T49" fmla="*/ 0 h 2330"/>
                <a:gd name="T50" fmla="*/ 0 w 3243"/>
                <a:gd name="T51" fmla="*/ 0 h 2330"/>
                <a:gd name="T52" fmla="*/ 0 w 3243"/>
                <a:gd name="T53" fmla="*/ 0 h 2330"/>
                <a:gd name="T54" fmla="*/ 0 w 3243"/>
                <a:gd name="T55" fmla="*/ 0 h 2330"/>
                <a:gd name="T56" fmla="*/ 0 w 3243"/>
                <a:gd name="T57" fmla="*/ 0 h 2330"/>
                <a:gd name="T58" fmla="*/ 0 w 3243"/>
                <a:gd name="T59" fmla="*/ 0 h 2330"/>
                <a:gd name="T60" fmla="*/ 0 w 3243"/>
                <a:gd name="T61" fmla="*/ 0 h 2330"/>
                <a:gd name="T62" fmla="*/ 0 w 3243"/>
                <a:gd name="T63" fmla="*/ 0 h 2330"/>
                <a:gd name="T64" fmla="*/ 0 w 3243"/>
                <a:gd name="T65" fmla="*/ 0 h 2330"/>
                <a:gd name="T66" fmla="*/ 0 w 3243"/>
                <a:gd name="T67" fmla="*/ 0 h 2330"/>
                <a:gd name="T68" fmla="*/ 0 w 3243"/>
                <a:gd name="T69" fmla="*/ 0 h 2330"/>
                <a:gd name="T70" fmla="*/ 0 w 3243"/>
                <a:gd name="T71" fmla="*/ 0 h 23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243"/>
                <a:gd name="T109" fmla="*/ 0 h 2330"/>
                <a:gd name="T110" fmla="*/ 3243 w 3243"/>
                <a:gd name="T111" fmla="*/ 2330 h 233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243" h="2330">
                  <a:moveTo>
                    <a:pt x="0" y="217"/>
                  </a:moveTo>
                  <a:lnTo>
                    <a:pt x="157" y="150"/>
                  </a:lnTo>
                  <a:lnTo>
                    <a:pt x="316" y="12"/>
                  </a:lnTo>
                  <a:lnTo>
                    <a:pt x="390" y="0"/>
                  </a:lnTo>
                  <a:lnTo>
                    <a:pt x="705" y="29"/>
                  </a:lnTo>
                  <a:lnTo>
                    <a:pt x="770" y="86"/>
                  </a:lnTo>
                  <a:lnTo>
                    <a:pt x="892" y="233"/>
                  </a:lnTo>
                  <a:lnTo>
                    <a:pt x="1041" y="466"/>
                  </a:lnTo>
                  <a:lnTo>
                    <a:pt x="1096" y="549"/>
                  </a:lnTo>
                  <a:lnTo>
                    <a:pt x="1430" y="668"/>
                  </a:lnTo>
                  <a:lnTo>
                    <a:pt x="1745" y="892"/>
                  </a:lnTo>
                  <a:lnTo>
                    <a:pt x="2034" y="1033"/>
                  </a:lnTo>
                  <a:lnTo>
                    <a:pt x="2416" y="1162"/>
                  </a:lnTo>
                  <a:lnTo>
                    <a:pt x="2590" y="1254"/>
                  </a:lnTo>
                  <a:lnTo>
                    <a:pt x="3002" y="1385"/>
                  </a:lnTo>
                  <a:lnTo>
                    <a:pt x="3243" y="1551"/>
                  </a:lnTo>
                  <a:lnTo>
                    <a:pt x="2964" y="1385"/>
                  </a:lnTo>
                  <a:lnTo>
                    <a:pt x="2610" y="1281"/>
                  </a:lnTo>
                  <a:lnTo>
                    <a:pt x="2416" y="1208"/>
                  </a:lnTo>
                  <a:lnTo>
                    <a:pt x="2175" y="1200"/>
                  </a:lnTo>
                  <a:lnTo>
                    <a:pt x="1865" y="1154"/>
                  </a:lnTo>
                  <a:lnTo>
                    <a:pt x="1623" y="1116"/>
                  </a:lnTo>
                  <a:lnTo>
                    <a:pt x="1700" y="1246"/>
                  </a:lnTo>
                  <a:lnTo>
                    <a:pt x="1838" y="1385"/>
                  </a:lnTo>
                  <a:lnTo>
                    <a:pt x="2006" y="1525"/>
                  </a:lnTo>
                  <a:lnTo>
                    <a:pt x="2227" y="1654"/>
                  </a:lnTo>
                  <a:lnTo>
                    <a:pt x="2582" y="1784"/>
                  </a:lnTo>
                  <a:lnTo>
                    <a:pt x="2788" y="1859"/>
                  </a:lnTo>
                  <a:lnTo>
                    <a:pt x="2824" y="1894"/>
                  </a:lnTo>
                  <a:lnTo>
                    <a:pt x="2518" y="1979"/>
                  </a:lnTo>
                  <a:lnTo>
                    <a:pt x="2175" y="2060"/>
                  </a:lnTo>
                  <a:lnTo>
                    <a:pt x="2155" y="2219"/>
                  </a:lnTo>
                  <a:lnTo>
                    <a:pt x="2146" y="2089"/>
                  </a:lnTo>
                  <a:lnTo>
                    <a:pt x="2098" y="1968"/>
                  </a:lnTo>
                  <a:lnTo>
                    <a:pt x="2026" y="1867"/>
                  </a:lnTo>
                  <a:lnTo>
                    <a:pt x="1951" y="1802"/>
                  </a:lnTo>
                  <a:lnTo>
                    <a:pt x="1885" y="1784"/>
                  </a:lnTo>
                  <a:lnTo>
                    <a:pt x="1830" y="1784"/>
                  </a:lnTo>
                  <a:lnTo>
                    <a:pt x="1792" y="1821"/>
                  </a:lnTo>
                  <a:lnTo>
                    <a:pt x="1775" y="1885"/>
                  </a:lnTo>
                  <a:lnTo>
                    <a:pt x="1784" y="1968"/>
                  </a:lnTo>
                  <a:lnTo>
                    <a:pt x="1821" y="2069"/>
                  </a:lnTo>
                  <a:lnTo>
                    <a:pt x="1896" y="2164"/>
                  </a:lnTo>
                  <a:lnTo>
                    <a:pt x="1960" y="2228"/>
                  </a:lnTo>
                  <a:lnTo>
                    <a:pt x="2034" y="2276"/>
                  </a:lnTo>
                  <a:lnTo>
                    <a:pt x="2080" y="2276"/>
                  </a:lnTo>
                  <a:lnTo>
                    <a:pt x="2146" y="2245"/>
                  </a:lnTo>
                  <a:lnTo>
                    <a:pt x="2098" y="2311"/>
                  </a:lnTo>
                  <a:lnTo>
                    <a:pt x="2026" y="2330"/>
                  </a:lnTo>
                  <a:lnTo>
                    <a:pt x="1933" y="2311"/>
                  </a:lnTo>
                  <a:lnTo>
                    <a:pt x="1874" y="2304"/>
                  </a:lnTo>
                  <a:lnTo>
                    <a:pt x="1745" y="2118"/>
                  </a:lnTo>
                  <a:lnTo>
                    <a:pt x="1874" y="2258"/>
                  </a:lnTo>
                  <a:lnTo>
                    <a:pt x="1885" y="2190"/>
                  </a:lnTo>
                  <a:lnTo>
                    <a:pt x="1801" y="2078"/>
                  </a:lnTo>
                  <a:lnTo>
                    <a:pt x="1775" y="2005"/>
                  </a:lnTo>
                  <a:lnTo>
                    <a:pt x="1718" y="2069"/>
                  </a:lnTo>
                  <a:lnTo>
                    <a:pt x="1718" y="1959"/>
                  </a:lnTo>
                  <a:lnTo>
                    <a:pt x="1729" y="1848"/>
                  </a:lnTo>
                  <a:lnTo>
                    <a:pt x="1753" y="1793"/>
                  </a:lnTo>
                  <a:lnTo>
                    <a:pt x="1559" y="1516"/>
                  </a:lnTo>
                  <a:lnTo>
                    <a:pt x="1467" y="1385"/>
                  </a:lnTo>
                  <a:lnTo>
                    <a:pt x="1234" y="857"/>
                  </a:lnTo>
                  <a:lnTo>
                    <a:pt x="975" y="438"/>
                  </a:lnTo>
                  <a:lnTo>
                    <a:pt x="817" y="178"/>
                  </a:lnTo>
                  <a:lnTo>
                    <a:pt x="705" y="86"/>
                  </a:lnTo>
                  <a:lnTo>
                    <a:pt x="632" y="60"/>
                  </a:lnTo>
                  <a:lnTo>
                    <a:pt x="512" y="69"/>
                  </a:lnTo>
                  <a:lnTo>
                    <a:pt x="436" y="113"/>
                  </a:lnTo>
                  <a:lnTo>
                    <a:pt x="307" y="122"/>
                  </a:lnTo>
                  <a:lnTo>
                    <a:pt x="194" y="178"/>
                  </a:lnTo>
                  <a:lnTo>
                    <a:pt x="92" y="207"/>
                  </a:lnTo>
                  <a:lnTo>
                    <a:pt x="0" y="2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39" name="Freeform 229"/>
            <p:cNvSpPr>
              <a:spLocks/>
            </p:cNvSpPr>
            <p:nvPr/>
          </p:nvSpPr>
          <p:spPr bwMode="auto">
            <a:xfrm>
              <a:off x="3184" y="2866"/>
              <a:ext cx="65" cy="95"/>
            </a:xfrm>
            <a:custGeom>
              <a:avLst/>
              <a:gdLst>
                <a:gd name="T0" fmla="*/ 0 w 519"/>
                <a:gd name="T1" fmla="*/ 0 h 763"/>
                <a:gd name="T2" fmla="*/ 0 w 519"/>
                <a:gd name="T3" fmla="*/ 0 h 763"/>
                <a:gd name="T4" fmla="*/ 0 w 519"/>
                <a:gd name="T5" fmla="*/ 0 h 763"/>
                <a:gd name="T6" fmla="*/ 0 w 519"/>
                <a:gd name="T7" fmla="*/ 0 h 763"/>
                <a:gd name="T8" fmla="*/ 0 w 519"/>
                <a:gd name="T9" fmla="*/ 0 h 763"/>
                <a:gd name="T10" fmla="*/ 0 w 519"/>
                <a:gd name="T11" fmla="*/ 0 h 763"/>
                <a:gd name="T12" fmla="*/ 0 w 519"/>
                <a:gd name="T13" fmla="*/ 0 h 763"/>
                <a:gd name="T14" fmla="*/ 0 w 519"/>
                <a:gd name="T15" fmla="*/ 0 h 763"/>
                <a:gd name="T16" fmla="*/ 0 w 519"/>
                <a:gd name="T17" fmla="*/ 0 h 7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9"/>
                <a:gd name="T28" fmla="*/ 0 h 763"/>
                <a:gd name="T29" fmla="*/ 519 w 519"/>
                <a:gd name="T30" fmla="*/ 763 h 7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9" h="763">
                  <a:moveTo>
                    <a:pt x="0" y="0"/>
                  </a:moveTo>
                  <a:lnTo>
                    <a:pt x="176" y="167"/>
                  </a:lnTo>
                  <a:lnTo>
                    <a:pt x="214" y="334"/>
                  </a:lnTo>
                  <a:lnTo>
                    <a:pt x="277" y="436"/>
                  </a:lnTo>
                  <a:lnTo>
                    <a:pt x="519" y="763"/>
                  </a:lnTo>
                  <a:lnTo>
                    <a:pt x="325" y="565"/>
                  </a:lnTo>
                  <a:lnTo>
                    <a:pt x="286" y="484"/>
                  </a:lnTo>
                  <a:lnTo>
                    <a:pt x="7" y="7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40" name="Freeform 230"/>
            <p:cNvSpPr>
              <a:spLocks/>
            </p:cNvSpPr>
            <p:nvPr/>
          </p:nvSpPr>
          <p:spPr bwMode="auto">
            <a:xfrm>
              <a:off x="3155" y="2897"/>
              <a:ext cx="29" cy="43"/>
            </a:xfrm>
            <a:custGeom>
              <a:avLst/>
              <a:gdLst>
                <a:gd name="T0" fmla="*/ 0 w 242"/>
                <a:gd name="T1" fmla="*/ 0 h 336"/>
                <a:gd name="T2" fmla="*/ 0 w 242"/>
                <a:gd name="T3" fmla="*/ 0 h 336"/>
                <a:gd name="T4" fmla="*/ 0 w 242"/>
                <a:gd name="T5" fmla="*/ 0 h 336"/>
                <a:gd name="T6" fmla="*/ 0 w 242"/>
                <a:gd name="T7" fmla="*/ 0 h 336"/>
                <a:gd name="T8" fmla="*/ 0 w 242"/>
                <a:gd name="T9" fmla="*/ 0 h 336"/>
                <a:gd name="T10" fmla="*/ 0 w 242"/>
                <a:gd name="T11" fmla="*/ 0 h 336"/>
                <a:gd name="T12" fmla="*/ 0 w 242"/>
                <a:gd name="T13" fmla="*/ 0 h 336"/>
                <a:gd name="T14" fmla="*/ 0 60000 65536"/>
                <a:gd name="T15" fmla="*/ 0 60000 65536"/>
                <a:gd name="T16" fmla="*/ 0 60000 65536"/>
                <a:gd name="T17" fmla="*/ 0 60000 65536"/>
                <a:gd name="T18" fmla="*/ 0 60000 65536"/>
                <a:gd name="T19" fmla="*/ 0 60000 65536"/>
                <a:gd name="T20" fmla="*/ 0 60000 65536"/>
                <a:gd name="T21" fmla="*/ 0 w 242"/>
                <a:gd name="T22" fmla="*/ 0 h 336"/>
                <a:gd name="T23" fmla="*/ 242 w 242"/>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2" h="336">
                  <a:moveTo>
                    <a:pt x="0" y="0"/>
                  </a:moveTo>
                  <a:lnTo>
                    <a:pt x="129" y="94"/>
                  </a:lnTo>
                  <a:lnTo>
                    <a:pt x="187" y="242"/>
                  </a:lnTo>
                  <a:lnTo>
                    <a:pt x="242" y="336"/>
                  </a:lnTo>
                  <a:lnTo>
                    <a:pt x="113" y="198"/>
                  </a:lnTo>
                  <a:lnTo>
                    <a:pt x="18" y="5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41" name="Freeform 231"/>
            <p:cNvSpPr>
              <a:spLocks/>
            </p:cNvSpPr>
            <p:nvPr/>
          </p:nvSpPr>
          <p:spPr bwMode="auto">
            <a:xfrm>
              <a:off x="3074" y="2944"/>
              <a:ext cx="322" cy="279"/>
            </a:xfrm>
            <a:custGeom>
              <a:avLst/>
              <a:gdLst>
                <a:gd name="T0" fmla="*/ 0 w 2564"/>
                <a:gd name="T1" fmla="*/ 0 h 2233"/>
                <a:gd name="T2" fmla="*/ 0 w 2564"/>
                <a:gd name="T3" fmla="*/ 0 h 2233"/>
                <a:gd name="T4" fmla="*/ 0 w 2564"/>
                <a:gd name="T5" fmla="*/ 0 h 2233"/>
                <a:gd name="T6" fmla="*/ 0 w 2564"/>
                <a:gd name="T7" fmla="*/ 0 h 2233"/>
                <a:gd name="T8" fmla="*/ 0 w 2564"/>
                <a:gd name="T9" fmla="*/ 0 h 2233"/>
                <a:gd name="T10" fmla="*/ 0 w 2564"/>
                <a:gd name="T11" fmla="*/ 0 h 2233"/>
                <a:gd name="T12" fmla="*/ 0 w 2564"/>
                <a:gd name="T13" fmla="*/ 0 h 2233"/>
                <a:gd name="T14" fmla="*/ 0 w 2564"/>
                <a:gd name="T15" fmla="*/ 0 h 2233"/>
                <a:gd name="T16" fmla="*/ 0 w 2564"/>
                <a:gd name="T17" fmla="*/ 0 h 2233"/>
                <a:gd name="T18" fmla="*/ 0 w 2564"/>
                <a:gd name="T19" fmla="*/ 0 h 2233"/>
                <a:gd name="T20" fmla="*/ 0 w 2564"/>
                <a:gd name="T21" fmla="*/ 0 h 2233"/>
                <a:gd name="T22" fmla="*/ 0 w 2564"/>
                <a:gd name="T23" fmla="*/ 0 h 2233"/>
                <a:gd name="T24" fmla="*/ 0 w 2564"/>
                <a:gd name="T25" fmla="*/ 0 h 2233"/>
                <a:gd name="T26" fmla="*/ 0 w 2564"/>
                <a:gd name="T27" fmla="*/ 0 h 2233"/>
                <a:gd name="T28" fmla="*/ 0 w 2564"/>
                <a:gd name="T29" fmla="*/ 0 h 2233"/>
                <a:gd name="T30" fmla="*/ 0 w 2564"/>
                <a:gd name="T31" fmla="*/ 0 h 2233"/>
                <a:gd name="T32" fmla="*/ 0 w 2564"/>
                <a:gd name="T33" fmla="*/ 0 h 2233"/>
                <a:gd name="T34" fmla="*/ 0 w 2564"/>
                <a:gd name="T35" fmla="*/ 0 h 2233"/>
                <a:gd name="T36" fmla="*/ 0 w 2564"/>
                <a:gd name="T37" fmla="*/ 0 h 2233"/>
                <a:gd name="T38" fmla="*/ 0 w 2564"/>
                <a:gd name="T39" fmla="*/ 0 h 2233"/>
                <a:gd name="T40" fmla="*/ 0 w 2564"/>
                <a:gd name="T41" fmla="*/ 0 h 2233"/>
                <a:gd name="T42" fmla="*/ 0 w 2564"/>
                <a:gd name="T43" fmla="*/ 0 h 2233"/>
                <a:gd name="T44" fmla="*/ 0 w 2564"/>
                <a:gd name="T45" fmla="*/ 0 h 2233"/>
                <a:gd name="T46" fmla="*/ 0 w 2564"/>
                <a:gd name="T47" fmla="*/ 0 h 2233"/>
                <a:gd name="T48" fmla="*/ 0 w 2564"/>
                <a:gd name="T49" fmla="*/ 0 h 2233"/>
                <a:gd name="T50" fmla="*/ 0 w 2564"/>
                <a:gd name="T51" fmla="*/ 0 h 2233"/>
                <a:gd name="T52" fmla="*/ 0 w 2564"/>
                <a:gd name="T53" fmla="*/ 0 h 2233"/>
                <a:gd name="T54" fmla="*/ 0 w 2564"/>
                <a:gd name="T55" fmla="*/ 0 h 2233"/>
                <a:gd name="T56" fmla="*/ 0 w 2564"/>
                <a:gd name="T57" fmla="*/ 0 h 2233"/>
                <a:gd name="T58" fmla="*/ 0 w 2564"/>
                <a:gd name="T59" fmla="*/ 0 h 2233"/>
                <a:gd name="T60" fmla="*/ 0 w 2564"/>
                <a:gd name="T61" fmla="*/ 0 h 2233"/>
                <a:gd name="T62" fmla="*/ 0 w 2564"/>
                <a:gd name="T63" fmla="*/ 0 h 2233"/>
                <a:gd name="T64" fmla="*/ 0 w 2564"/>
                <a:gd name="T65" fmla="*/ 0 h 2233"/>
                <a:gd name="T66" fmla="*/ 0 w 2564"/>
                <a:gd name="T67" fmla="*/ 0 h 2233"/>
                <a:gd name="T68" fmla="*/ 0 w 2564"/>
                <a:gd name="T69" fmla="*/ 0 h 2233"/>
                <a:gd name="T70" fmla="*/ 0 w 2564"/>
                <a:gd name="T71" fmla="*/ 0 h 2233"/>
                <a:gd name="T72" fmla="*/ 0 w 2564"/>
                <a:gd name="T73" fmla="*/ 0 h 2233"/>
                <a:gd name="T74" fmla="*/ 0 w 2564"/>
                <a:gd name="T75" fmla="*/ 0 h 2233"/>
                <a:gd name="T76" fmla="*/ 0 w 2564"/>
                <a:gd name="T77" fmla="*/ 0 h 2233"/>
                <a:gd name="T78" fmla="*/ 0 w 2564"/>
                <a:gd name="T79" fmla="*/ 0 h 2233"/>
                <a:gd name="T80" fmla="*/ 0 w 2564"/>
                <a:gd name="T81" fmla="*/ 0 h 2233"/>
                <a:gd name="T82" fmla="*/ 0 w 2564"/>
                <a:gd name="T83" fmla="*/ 0 h 2233"/>
                <a:gd name="T84" fmla="*/ 0 w 2564"/>
                <a:gd name="T85" fmla="*/ 0 h 2233"/>
                <a:gd name="T86" fmla="*/ 0 w 2564"/>
                <a:gd name="T87" fmla="*/ 0 h 2233"/>
                <a:gd name="T88" fmla="*/ 0 w 2564"/>
                <a:gd name="T89" fmla="*/ 0 h 2233"/>
                <a:gd name="T90" fmla="*/ 0 w 2564"/>
                <a:gd name="T91" fmla="*/ 0 h 2233"/>
                <a:gd name="T92" fmla="*/ 0 w 2564"/>
                <a:gd name="T93" fmla="*/ 0 h 2233"/>
                <a:gd name="T94" fmla="*/ 0 w 2564"/>
                <a:gd name="T95" fmla="*/ 0 h 2233"/>
                <a:gd name="T96" fmla="*/ 0 w 2564"/>
                <a:gd name="T97" fmla="*/ 0 h 2233"/>
                <a:gd name="T98" fmla="*/ 0 w 2564"/>
                <a:gd name="T99" fmla="*/ 0 h 2233"/>
                <a:gd name="T100" fmla="*/ 0 w 2564"/>
                <a:gd name="T101" fmla="*/ 0 h 2233"/>
                <a:gd name="T102" fmla="*/ 0 w 2564"/>
                <a:gd name="T103" fmla="*/ 0 h 2233"/>
                <a:gd name="T104" fmla="*/ 0 w 2564"/>
                <a:gd name="T105" fmla="*/ 0 h 2233"/>
                <a:gd name="T106" fmla="*/ 0 w 2564"/>
                <a:gd name="T107" fmla="*/ 0 h 2233"/>
                <a:gd name="T108" fmla="*/ 0 w 2564"/>
                <a:gd name="T109" fmla="*/ 0 h 2233"/>
                <a:gd name="T110" fmla="*/ 0 w 2564"/>
                <a:gd name="T111" fmla="*/ 0 h 2233"/>
                <a:gd name="T112" fmla="*/ 0 w 2564"/>
                <a:gd name="T113" fmla="*/ 0 h 2233"/>
                <a:gd name="T114" fmla="*/ 0 w 2564"/>
                <a:gd name="T115" fmla="*/ 0 h 2233"/>
                <a:gd name="T116" fmla="*/ 0 w 2564"/>
                <a:gd name="T117" fmla="*/ 0 h 223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564"/>
                <a:gd name="T178" fmla="*/ 0 h 2233"/>
                <a:gd name="T179" fmla="*/ 2564 w 2564"/>
                <a:gd name="T180" fmla="*/ 2233 h 223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564" h="2233">
                  <a:moveTo>
                    <a:pt x="37" y="118"/>
                  </a:moveTo>
                  <a:lnTo>
                    <a:pt x="37" y="194"/>
                  </a:lnTo>
                  <a:lnTo>
                    <a:pt x="9" y="342"/>
                  </a:lnTo>
                  <a:lnTo>
                    <a:pt x="67" y="266"/>
                  </a:lnTo>
                  <a:lnTo>
                    <a:pt x="130" y="342"/>
                  </a:lnTo>
                  <a:lnTo>
                    <a:pt x="173" y="445"/>
                  </a:lnTo>
                  <a:lnTo>
                    <a:pt x="173" y="334"/>
                  </a:lnTo>
                  <a:lnTo>
                    <a:pt x="113" y="185"/>
                  </a:lnTo>
                  <a:lnTo>
                    <a:pt x="213" y="155"/>
                  </a:lnTo>
                  <a:lnTo>
                    <a:pt x="233" y="127"/>
                  </a:lnTo>
                  <a:lnTo>
                    <a:pt x="409" y="351"/>
                  </a:lnTo>
                  <a:lnTo>
                    <a:pt x="530" y="630"/>
                  </a:lnTo>
                  <a:lnTo>
                    <a:pt x="708" y="881"/>
                  </a:lnTo>
                  <a:lnTo>
                    <a:pt x="967" y="1085"/>
                  </a:lnTo>
                  <a:lnTo>
                    <a:pt x="1208" y="1212"/>
                  </a:lnTo>
                  <a:lnTo>
                    <a:pt x="1310" y="1280"/>
                  </a:lnTo>
                  <a:lnTo>
                    <a:pt x="1471" y="1502"/>
                  </a:lnTo>
                  <a:lnTo>
                    <a:pt x="1591" y="1678"/>
                  </a:lnTo>
                  <a:lnTo>
                    <a:pt x="1681" y="1890"/>
                  </a:lnTo>
                  <a:lnTo>
                    <a:pt x="1729" y="2180"/>
                  </a:lnTo>
                  <a:lnTo>
                    <a:pt x="1803" y="2233"/>
                  </a:lnTo>
                  <a:lnTo>
                    <a:pt x="1960" y="2180"/>
                  </a:lnTo>
                  <a:lnTo>
                    <a:pt x="2167" y="2031"/>
                  </a:lnTo>
                  <a:lnTo>
                    <a:pt x="2294" y="1882"/>
                  </a:lnTo>
                  <a:lnTo>
                    <a:pt x="2424" y="1696"/>
                  </a:lnTo>
                  <a:lnTo>
                    <a:pt x="2510" y="1510"/>
                  </a:lnTo>
                  <a:lnTo>
                    <a:pt x="2564" y="1401"/>
                  </a:lnTo>
                  <a:lnTo>
                    <a:pt x="2380" y="1715"/>
                  </a:lnTo>
                  <a:lnTo>
                    <a:pt x="2250" y="1882"/>
                  </a:lnTo>
                  <a:lnTo>
                    <a:pt x="1971" y="2095"/>
                  </a:lnTo>
                  <a:lnTo>
                    <a:pt x="1886" y="2113"/>
                  </a:lnTo>
                  <a:lnTo>
                    <a:pt x="1738" y="1816"/>
                  </a:lnTo>
                  <a:lnTo>
                    <a:pt x="2061" y="1632"/>
                  </a:lnTo>
                  <a:lnTo>
                    <a:pt x="2213" y="1537"/>
                  </a:lnTo>
                  <a:lnTo>
                    <a:pt x="2334" y="1445"/>
                  </a:lnTo>
                  <a:lnTo>
                    <a:pt x="2323" y="1438"/>
                  </a:lnTo>
                  <a:lnTo>
                    <a:pt x="2174" y="1528"/>
                  </a:lnTo>
                  <a:lnTo>
                    <a:pt x="1953" y="1657"/>
                  </a:lnTo>
                  <a:lnTo>
                    <a:pt x="1840" y="1482"/>
                  </a:lnTo>
                  <a:lnTo>
                    <a:pt x="2061" y="1307"/>
                  </a:lnTo>
                  <a:lnTo>
                    <a:pt x="2061" y="1280"/>
                  </a:lnTo>
                  <a:lnTo>
                    <a:pt x="1941" y="1370"/>
                  </a:lnTo>
                  <a:lnTo>
                    <a:pt x="1785" y="1464"/>
                  </a:lnTo>
                  <a:lnTo>
                    <a:pt x="1607" y="1559"/>
                  </a:lnTo>
                  <a:lnTo>
                    <a:pt x="1413" y="1272"/>
                  </a:lnTo>
                  <a:lnTo>
                    <a:pt x="1515" y="1203"/>
                  </a:lnTo>
                  <a:lnTo>
                    <a:pt x="1462" y="1168"/>
                  </a:lnTo>
                  <a:lnTo>
                    <a:pt x="1321" y="1168"/>
                  </a:lnTo>
                  <a:lnTo>
                    <a:pt x="1151" y="1113"/>
                  </a:lnTo>
                  <a:lnTo>
                    <a:pt x="1013" y="1019"/>
                  </a:lnTo>
                  <a:lnTo>
                    <a:pt x="837" y="852"/>
                  </a:lnTo>
                  <a:lnTo>
                    <a:pt x="668" y="665"/>
                  </a:lnTo>
                  <a:lnTo>
                    <a:pt x="547" y="480"/>
                  </a:lnTo>
                  <a:lnTo>
                    <a:pt x="466" y="342"/>
                  </a:lnTo>
                  <a:lnTo>
                    <a:pt x="334" y="167"/>
                  </a:lnTo>
                  <a:lnTo>
                    <a:pt x="187" y="0"/>
                  </a:lnTo>
                  <a:lnTo>
                    <a:pt x="139" y="54"/>
                  </a:lnTo>
                  <a:lnTo>
                    <a:pt x="0" y="101"/>
                  </a:lnTo>
                  <a:lnTo>
                    <a:pt x="37"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42" name="Freeform 232"/>
            <p:cNvSpPr>
              <a:spLocks/>
            </p:cNvSpPr>
            <p:nvPr/>
          </p:nvSpPr>
          <p:spPr bwMode="auto">
            <a:xfrm>
              <a:off x="3312" y="3114"/>
              <a:ext cx="24" cy="33"/>
            </a:xfrm>
            <a:custGeom>
              <a:avLst/>
              <a:gdLst>
                <a:gd name="T0" fmla="*/ 0 w 185"/>
                <a:gd name="T1" fmla="*/ 0 h 253"/>
                <a:gd name="T2" fmla="*/ 0 w 185"/>
                <a:gd name="T3" fmla="*/ 0 h 253"/>
                <a:gd name="T4" fmla="*/ 0 w 185"/>
                <a:gd name="T5" fmla="*/ 0 h 253"/>
                <a:gd name="T6" fmla="*/ 0 w 185"/>
                <a:gd name="T7" fmla="*/ 0 h 253"/>
                <a:gd name="T8" fmla="*/ 0 w 185"/>
                <a:gd name="T9" fmla="*/ 0 h 253"/>
                <a:gd name="T10" fmla="*/ 0 60000 65536"/>
                <a:gd name="T11" fmla="*/ 0 60000 65536"/>
                <a:gd name="T12" fmla="*/ 0 60000 65536"/>
                <a:gd name="T13" fmla="*/ 0 60000 65536"/>
                <a:gd name="T14" fmla="*/ 0 60000 65536"/>
                <a:gd name="T15" fmla="*/ 0 w 185"/>
                <a:gd name="T16" fmla="*/ 0 h 253"/>
                <a:gd name="T17" fmla="*/ 185 w 185"/>
                <a:gd name="T18" fmla="*/ 253 h 253"/>
              </a:gdLst>
              <a:ahLst/>
              <a:cxnLst>
                <a:cxn ang="T10">
                  <a:pos x="T0" y="T1"/>
                </a:cxn>
                <a:cxn ang="T11">
                  <a:pos x="T2" y="T3"/>
                </a:cxn>
                <a:cxn ang="T12">
                  <a:pos x="T4" y="T5"/>
                </a:cxn>
                <a:cxn ang="T13">
                  <a:pos x="T6" y="T7"/>
                </a:cxn>
                <a:cxn ang="T14">
                  <a:pos x="T8" y="T9"/>
                </a:cxn>
              </a:cxnLst>
              <a:rect l="T15" t="T16" r="T17" b="T18"/>
              <a:pathLst>
                <a:path w="185" h="253">
                  <a:moveTo>
                    <a:pt x="0" y="48"/>
                  </a:moveTo>
                  <a:lnTo>
                    <a:pt x="120" y="253"/>
                  </a:lnTo>
                  <a:lnTo>
                    <a:pt x="185" y="207"/>
                  </a:lnTo>
                  <a:lnTo>
                    <a:pt x="63" y="0"/>
                  </a:lnTo>
                  <a:lnTo>
                    <a:pt x="0"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43" name="Freeform 233"/>
            <p:cNvSpPr>
              <a:spLocks/>
            </p:cNvSpPr>
            <p:nvPr/>
          </p:nvSpPr>
          <p:spPr bwMode="auto">
            <a:xfrm>
              <a:off x="3257" y="3171"/>
              <a:ext cx="79" cy="123"/>
            </a:xfrm>
            <a:custGeom>
              <a:avLst/>
              <a:gdLst>
                <a:gd name="T0" fmla="*/ 0 w 630"/>
                <a:gd name="T1" fmla="*/ 0 h 995"/>
                <a:gd name="T2" fmla="*/ 0 w 630"/>
                <a:gd name="T3" fmla="*/ 0 h 995"/>
                <a:gd name="T4" fmla="*/ 0 w 630"/>
                <a:gd name="T5" fmla="*/ 0 h 995"/>
                <a:gd name="T6" fmla="*/ 0 w 630"/>
                <a:gd name="T7" fmla="*/ 0 h 995"/>
                <a:gd name="T8" fmla="*/ 0 w 630"/>
                <a:gd name="T9" fmla="*/ 0 h 995"/>
                <a:gd name="T10" fmla="*/ 0 w 630"/>
                <a:gd name="T11" fmla="*/ 0 h 995"/>
                <a:gd name="T12" fmla="*/ 0 w 630"/>
                <a:gd name="T13" fmla="*/ 0 h 995"/>
                <a:gd name="T14" fmla="*/ 0 w 630"/>
                <a:gd name="T15" fmla="*/ 0 h 995"/>
                <a:gd name="T16" fmla="*/ 0 w 630"/>
                <a:gd name="T17" fmla="*/ 0 h 995"/>
                <a:gd name="T18" fmla="*/ 0 w 630"/>
                <a:gd name="T19" fmla="*/ 0 h 995"/>
                <a:gd name="T20" fmla="*/ 0 w 630"/>
                <a:gd name="T21" fmla="*/ 0 h 995"/>
                <a:gd name="T22" fmla="*/ 0 w 630"/>
                <a:gd name="T23" fmla="*/ 0 h 995"/>
                <a:gd name="T24" fmla="*/ 0 w 630"/>
                <a:gd name="T25" fmla="*/ 0 h 995"/>
                <a:gd name="T26" fmla="*/ 0 w 630"/>
                <a:gd name="T27" fmla="*/ 0 h 995"/>
                <a:gd name="T28" fmla="*/ 0 w 630"/>
                <a:gd name="T29" fmla="*/ 0 h 995"/>
                <a:gd name="T30" fmla="*/ 0 w 630"/>
                <a:gd name="T31" fmla="*/ 0 h 995"/>
                <a:gd name="T32" fmla="*/ 0 w 630"/>
                <a:gd name="T33" fmla="*/ 0 h 995"/>
                <a:gd name="T34" fmla="*/ 0 w 630"/>
                <a:gd name="T35" fmla="*/ 0 h 995"/>
                <a:gd name="T36" fmla="*/ 0 w 630"/>
                <a:gd name="T37" fmla="*/ 0 h 995"/>
                <a:gd name="T38" fmla="*/ 0 w 630"/>
                <a:gd name="T39" fmla="*/ 0 h 995"/>
                <a:gd name="T40" fmla="*/ 0 w 630"/>
                <a:gd name="T41" fmla="*/ 0 h 995"/>
                <a:gd name="T42" fmla="*/ 0 w 630"/>
                <a:gd name="T43" fmla="*/ 0 h 995"/>
                <a:gd name="T44" fmla="*/ 0 w 630"/>
                <a:gd name="T45" fmla="*/ 0 h 99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0"/>
                <a:gd name="T70" fmla="*/ 0 h 995"/>
                <a:gd name="T71" fmla="*/ 630 w 630"/>
                <a:gd name="T72" fmla="*/ 995 h 99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0" h="995">
                  <a:moveTo>
                    <a:pt x="173" y="0"/>
                  </a:moveTo>
                  <a:lnTo>
                    <a:pt x="120" y="103"/>
                  </a:lnTo>
                  <a:lnTo>
                    <a:pt x="44" y="253"/>
                  </a:lnTo>
                  <a:lnTo>
                    <a:pt x="0" y="364"/>
                  </a:lnTo>
                  <a:lnTo>
                    <a:pt x="17" y="408"/>
                  </a:lnTo>
                  <a:lnTo>
                    <a:pt x="156" y="512"/>
                  </a:lnTo>
                  <a:lnTo>
                    <a:pt x="242" y="613"/>
                  </a:lnTo>
                  <a:lnTo>
                    <a:pt x="302" y="762"/>
                  </a:lnTo>
                  <a:lnTo>
                    <a:pt x="397" y="917"/>
                  </a:lnTo>
                  <a:lnTo>
                    <a:pt x="452" y="956"/>
                  </a:lnTo>
                  <a:lnTo>
                    <a:pt x="630" y="995"/>
                  </a:lnTo>
                  <a:lnTo>
                    <a:pt x="620" y="917"/>
                  </a:lnTo>
                  <a:lnTo>
                    <a:pt x="491" y="892"/>
                  </a:lnTo>
                  <a:lnTo>
                    <a:pt x="435" y="825"/>
                  </a:lnTo>
                  <a:lnTo>
                    <a:pt x="378" y="696"/>
                  </a:lnTo>
                  <a:lnTo>
                    <a:pt x="276" y="558"/>
                  </a:lnTo>
                  <a:lnTo>
                    <a:pt x="164" y="445"/>
                  </a:lnTo>
                  <a:lnTo>
                    <a:pt x="62" y="364"/>
                  </a:lnTo>
                  <a:lnTo>
                    <a:pt x="62" y="305"/>
                  </a:lnTo>
                  <a:lnTo>
                    <a:pt x="120" y="166"/>
                  </a:lnTo>
                  <a:lnTo>
                    <a:pt x="156" y="94"/>
                  </a:lnTo>
                  <a:lnTo>
                    <a:pt x="251" y="94"/>
                  </a:lnTo>
                  <a:lnTo>
                    <a:pt x="17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44" name="Freeform 234"/>
            <p:cNvSpPr>
              <a:spLocks/>
            </p:cNvSpPr>
            <p:nvPr/>
          </p:nvSpPr>
          <p:spPr bwMode="auto">
            <a:xfrm>
              <a:off x="3338" y="3091"/>
              <a:ext cx="71" cy="194"/>
            </a:xfrm>
            <a:custGeom>
              <a:avLst/>
              <a:gdLst>
                <a:gd name="T0" fmla="*/ 0 w 567"/>
                <a:gd name="T1" fmla="*/ 0 h 1548"/>
                <a:gd name="T2" fmla="*/ 0 w 567"/>
                <a:gd name="T3" fmla="*/ 0 h 1548"/>
                <a:gd name="T4" fmla="*/ 0 w 567"/>
                <a:gd name="T5" fmla="*/ 0 h 1548"/>
                <a:gd name="T6" fmla="*/ 0 w 567"/>
                <a:gd name="T7" fmla="*/ 0 h 1548"/>
                <a:gd name="T8" fmla="*/ 0 w 567"/>
                <a:gd name="T9" fmla="*/ 0 h 1548"/>
                <a:gd name="T10" fmla="*/ 0 w 567"/>
                <a:gd name="T11" fmla="*/ 0 h 1548"/>
                <a:gd name="T12" fmla="*/ 0 w 567"/>
                <a:gd name="T13" fmla="*/ 0 h 1548"/>
                <a:gd name="T14" fmla="*/ 0 w 567"/>
                <a:gd name="T15" fmla="*/ 0 h 1548"/>
                <a:gd name="T16" fmla="*/ 0 w 567"/>
                <a:gd name="T17" fmla="*/ 0 h 1548"/>
                <a:gd name="T18" fmla="*/ 0 w 567"/>
                <a:gd name="T19" fmla="*/ 0 h 1548"/>
                <a:gd name="T20" fmla="*/ 0 w 567"/>
                <a:gd name="T21" fmla="*/ 0 h 1548"/>
                <a:gd name="T22" fmla="*/ 0 w 567"/>
                <a:gd name="T23" fmla="*/ 0 h 1548"/>
                <a:gd name="T24" fmla="*/ 0 w 567"/>
                <a:gd name="T25" fmla="*/ 0 h 1548"/>
                <a:gd name="T26" fmla="*/ 0 w 567"/>
                <a:gd name="T27" fmla="*/ 0 h 154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67"/>
                <a:gd name="T43" fmla="*/ 0 h 1548"/>
                <a:gd name="T44" fmla="*/ 567 w 567"/>
                <a:gd name="T45" fmla="*/ 1548 h 154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67" h="1548">
                  <a:moveTo>
                    <a:pt x="483" y="159"/>
                  </a:moveTo>
                  <a:lnTo>
                    <a:pt x="503" y="366"/>
                  </a:lnTo>
                  <a:lnTo>
                    <a:pt x="483" y="596"/>
                  </a:lnTo>
                  <a:lnTo>
                    <a:pt x="410" y="797"/>
                  </a:lnTo>
                  <a:lnTo>
                    <a:pt x="261" y="1122"/>
                  </a:lnTo>
                  <a:lnTo>
                    <a:pt x="0" y="1548"/>
                  </a:lnTo>
                  <a:lnTo>
                    <a:pt x="270" y="1143"/>
                  </a:lnTo>
                  <a:lnTo>
                    <a:pt x="454" y="778"/>
                  </a:lnTo>
                  <a:lnTo>
                    <a:pt x="530" y="530"/>
                  </a:lnTo>
                  <a:lnTo>
                    <a:pt x="567" y="317"/>
                  </a:lnTo>
                  <a:lnTo>
                    <a:pt x="558" y="159"/>
                  </a:lnTo>
                  <a:lnTo>
                    <a:pt x="537" y="67"/>
                  </a:lnTo>
                  <a:lnTo>
                    <a:pt x="503" y="0"/>
                  </a:lnTo>
                  <a:lnTo>
                    <a:pt x="483" y="1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45" name="Freeform 235"/>
            <p:cNvSpPr>
              <a:spLocks/>
            </p:cNvSpPr>
            <p:nvPr/>
          </p:nvSpPr>
          <p:spPr bwMode="auto">
            <a:xfrm>
              <a:off x="3406" y="3072"/>
              <a:ext cx="183" cy="515"/>
            </a:xfrm>
            <a:custGeom>
              <a:avLst/>
              <a:gdLst>
                <a:gd name="T0" fmla="*/ 0 w 1477"/>
                <a:gd name="T1" fmla="*/ 0 h 4119"/>
                <a:gd name="T2" fmla="*/ 0 w 1477"/>
                <a:gd name="T3" fmla="*/ 0 h 4119"/>
                <a:gd name="T4" fmla="*/ 0 w 1477"/>
                <a:gd name="T5" fmla="*/ 0 h 4119"/>
                <a:gd name="T6" fmla="*/ 0 w 1477"/>
                <a:gd name="T7" fmla="*/ 0 h 4119"/>
                <a:gd name="T8" fmla="*/ 0 w 1477"/>
                <a:gd name="T9" fmla="*/ 0 h 4119"/>
                <a:gd name="T10" fmla="*/ 0 w 1477"/>
                <a:gd name="T11" fmla="*/ 0 h 4119"/>
                <a:gd name="T12" fmla="*/ 0 w 1477"/>
                <a:gd name="T13" fmla="*/ 0 h 4119"/>
                <a:gd name="T14" fmla="*/ 0 w 1477"/>
                <a:gd name="T15" fmla="*/ 0 h 4119"/>
                <a:gd name="T16" fmla="*/ 0 w 1477"/>
                <a:gd name="T17" fmla="*/ 0 h 4119"/>
                <a:gd name="T18" fmla="*/ 0 w 1477"/>
                <a:gd name="T19" fmla="*/ 0 h 4119"/>
                <a:gd name="T20" fmla="*/ 0 w 1477"/>
                <a:gd name="T21" fmla="*/ 0 h 4119"/>
                <a:gd name="T22" fmla="*/ 0 w 1477"/>
                <a:gd name="T23" fmla="*/ 0 h 4119"/>
                <a:gd name="T24" fmla="*/ 0 w 1477"/>
                <a:gd name="T25" fmla="*/ 0 h 4119"/>
                <a:gd name="T26" fmla="*/ 0 w 1477"/>
                <a:gd name="T27" fmla="*/ 0 h 4119"/>
                <a:gd name="T28" fmla="*/ 0 w 1477"/>
                <a:gd name="T29" fmla="*/ 0 h 4119"/>
                <a:gd name="T30" fmla="*/ 0 w 1477"/>
                <a:gd name="T31" fmla="*/ 0 h 4119"/>
                <a:gd name="T32" fmla="*/ 0 w 1477"/>
                <a:gd name="T33" fmla="*/ 0 h 4119"/>
                <a:gd name="T34" fmla="*/ 0 w 1477"/>
                <a:gd name="T35" fmla="*/ 0 h 4119"/>
                <a:gd name="T36" fmla="*/ 0 w 1477"/>
                <a:gd name="T37" fmla="*/ 0 h 4119"/>
                <a:gd name="T38" fmla="*/ 0 w 1477"/>
                <a:gd name="T39" fmla="*/ 0 h 4119"/>
                <a:gd name="T40" fmla="*/ 0 w 1477"/>
                <a:gd name="T41" fmla="*/ 0 h 4119"/>
                <a:gd name="T42" fmla="*/ 0 w 1477"/>
                <a:gd name="T43" fmla="*/ 0 h 4119"/>
                <a:gd name="T44" fmla="*/ 0 w 1477"/>
                <a:gd name="T45" fmla="*/ 0 h 4119"/>
                <a:gd name="T46" fmla="*/ 0 w 1477"/>
                <a:gd name="T47" fmla="*/ 0 h 4119"/>
                <a:gd name="T48" fmla="*/ 0 w 1477"/>
                <a:gd name="T49" fmla="*/ 0 h 4119"/>
                <a:gd name="T50" fmla="*/ 0 w 1477"/>
                <a:gd name="T51" fmla="*/ 0 h 4119"/>
                <a:gd name="T52" fmla="*/ 0 w 1477"/>
                <a:gd name="T53" fmla="*/ 0 h 4119"/>
                <a:gd name="T54" fmla="*/ 0 w 1477"/>
                <a:gd name="T55" fmla="*/ 0 h 4119"/>
                <a:gd name="T56" fmla="*/ 0 w 1477"/>
                <a:gd name="T57" fmla="*/ 0 h 4119"/>
                <a:gd name="T58" fmla="*/ 0 w 1477"/>
                <a:gd name="T59" fmla="*/ 0 h 4119"/>
                <a:gd name="T60" fmla="*/ 0 w 1477"/>
                <a:gd name="T61" fmla="*/ 0 h 4119"/>
                <a:gd name="T62" fmla="*/ 0 w 1477"/>
                <a:gd name="T63" fmla="*/ 0 h 4119"/>
                <a:gd name="T64" fmla="*/ 0 w 1477"/>
                <a:gd name="T65" fmla="*/ 0 h 4119"/>
                <a:gd name="T66" fmla="*/ 0 w 1477"/>
                <a:gd name="T67" fmla="*/ 0 h 4119"/>
                <a:gd name="T68" fmla="*/ 0 w 1477"/>
                <a:gd name="T69" fmla="*/ 0 h 4119"/>
                <a:gd name="T70" fmla="*/ 0 w 1477"/>
                <a:gd name="T71" fmla="*/ 0 h 4119"/>
                <a:gd name="T72" fmla="*/ 0 w 1477"/>
                <a:gd name="T73" fmla="*/ 0 h 4119"/>
                <a:gd name="T74" fmla="*/ 0 w 1477"/>
                <a:gd name="T75" fmla="*/ 0 h 4119"/>
                <a:gd name="T76" fmla="*/ 0 w 1477"/>
                <a:gd name="T77" fmla="*/ 0 h 4119"/>
                <a:gd name="T78" fmla="*/ 0 w 1477"/>
                <a:gd name="T79" fmla="*/ 0 h 4119"/>
                <a:gd name="T80" fmla="*/ 0 w 1477"/>
                <a:gd name="T81" fmla="*/ 0 h 411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7"/>
                <a:gd name="T124" fmla="*/ 0 h 4119"/>
                <a:gd name="T125" fmla="*/ 1477 w 1477"/>
                <a:gd name="T126" fmla="*/ 4119 h 411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7" h="4119">
                  <a:moveTo>
                    <a:pt x="0" y="237"/>
                  </a:moveTo>
                  <a:lnTo>
                    <a:pt x="253" y="613"/>
                  </a:lnTo>
                  <a:lnTo>
                    <a:pt x="486" y="933"/>
                  </a:lnTo>
                  <a:lnTo>
                    <a:pt x="598" y="557"/>
                  </a:lnTo>
                  <a:lnTo>
                    <a:pt x="862" y="0"/>
                  </a:lnTo>
                  <a:lnTo>
                    <a:pt x="629" y="586"/>
                  </a:lnTo>
                  <a:lnTo>
                    <a:pt x="559" y="989"/>
                  </a:lnTo>
                  <a:lnTo>
                    <a:pt x="781" y="1267"/>
                  </a:lnTo>
                  <a:lnTo>
                    <a:pt x="1115" y="1556"/>
                  </a:lnTo>
                  <a:lnTo>
                    <a:pt x="1383" y="2074"/>
                  </a:lnTo>
                  <a:lnTo>
                    <a:pt x="1477" y="2588"/>
                  </a:lnTo>
                  <a:lnTo>
                    <a:pt x="1409" y="3060"/>
                  </a:lnTo>
                  <a:lnTo>
                    <a:pt x="1409" y="3673"/>
                  </a:lnTo>
                  <a:lnTo>
                    <a:pt x="1464" y="4119"/>
                  </a:lnTo>
                  <a:lnTo>
                    <a:pt x="1115" y="3394"/>
                  </a:lnTo>
                  <a:lnTo>
                    <a:pt x="1256" y="3147"/>
                  </a:lnTo>
                  <a:lnTo>
                    <a:pt x="1297" y="2910"/>
                  </a:lnTo>
                  <a:lnTo>
                    <a:pt x="1311" y="2643"/>
                  </a:lnTo>
                  <a:lnTo>
                    <a:pt x="1256" y="2382"/>
                  </a:lnTo>
                  <a:lnTo>
                    <a:pt x="1130" y="1921"/>
                  </a:lnTo>
                  <a:lnTo>
                    <a:pt x="947" y="1504"/>
                  </a:lnTo>
                  <a:lnTo>
                    <a:pt x="809" y="1337"/>
                  </a:lnTo>
                  <a:lnTo>
                    <a:pt x="629" y="1170"/>
                  </a:lnTo>
                  <a:lnTo>
                    <a:pt x="710" y="1556"/>
                  </a:lnTo>
                  <a:lnTo>
                    <a:pt x="781" y="2129"/>
                  </a:lnTo>
                  <a:lnTo>
                    <a:pt x="797" y="2549"/>
                  </a:lnTo>
                  <a:lnTo>
                    <a:pt x="754" y="2795"/>
                  </a:lnTo>
                  <a:lnTo>
                    <a:pt x="697" y="2894"/>
                  </a:lnTo>
                  <a:lnTo>
                    <a:pt x="629" y="2935"/>
                  </a:lnTo>
                  <a:lnTo>
                    <a:pt x="530" y="2922"/>
                  </a:lnTo>
                  <a:lnTo>
                    <a:pt x="306" y="2855"/>
                  </a:lnTo>
                  <a:lnTo>
                    <a:pt x="486" y="2841"/>
                  </a:lnTo>
                  <a:lnTo>
                    <a:pt x="569" y="2771"/>
                  </a:lnTo>
                  <a:lnTo>
                    <a:pt x="642" y="2602"/>
                  </a:lnTo>
                  <a:lnTo>
                    <a:pt x="656" y="2338"/>
                  </a:lnTo>
                  <a:lnTo>
                    <a:pt x="598" y="1864"/>
                  </a:lnTo>
                  <a:lnTo>
                    <a:pt x="486" y="1392"/>
                  </a:lnTo>
                  <a:lnTo>
                    <a:pt x="322" y="891"/>
                  </a:lnTo>
                  <a:lnTo>
                    <a:pt x="154" y="557"/>
                  </a:lnTo>
                  <a:lnTo>
                    <a:pt x="13" y="307"/>
                  </a:lnTo>
                  <a:lnTo>
                    <a:pt x="0" y="2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46" name="Freeform 236"/>
            <p:cNvSpPr>
              <a:spLocks/>
            </p:cNvSpPr>
            <p:nvPr/>
          </p:nvSpPr>
          <p:spPr bwMode="auto">
            <a:xfrm>
              <a:off x="3490" y="3043"/>
              <a:ext cx="118" cy="310"/>
            </a:xfrm>
            <a:custGeom>
              <a:avLst/>
              <a:gdLst>
                <a:gd name="T0" fmla="*/ 0 w 948"/>
                <a:gd name="T1" fmla="*/ 0 h 2477"/>
                <a:gd name="T2" fmla="*/ 0 w 948"/>
                <a:gd name="T3" fmla="*/ 0 h 2477"/>
                <a:gd name="T4" fmla="*/ 0 w 948"/>
                <a:gd name="T5" fmla="*/ 0 h 2477"/>
                <a:gd name="T6" fmla="*/ 0 w 948"/>
                <a:gd name="T7" fmla="*/ 0 h 2477"/>
                <a:gd name="T8" fmla="*/ 0 w 948"/>
                <a:gd name="T9" fmla="*/ 0 h 2477"/>
                <a:gd name="T10" fmla="*/ 0 w 948"/>
                <a:gd name="T11" fmla="*/ 0 h 2477"/>
                <a:gd name="T12" fmla="*/ 0 w 948"/>
                <a:gd name="T13" fmla="*/ 0 h 2477"/>
                <a:gd name="T14" fmla="*/ 0 w 948"/>
                <a:gd name="T15" fmla="*/ 0 h 2477"/>
                <a:gd name="T16" fmla="*/ 0 w 948"/>
                <a:gd name="T17" fmla="*/ 0 h 2477"/>
                <a:gd name="T18" fmla="*/ 0 w 948"/>
                <a:gd name="T19" fmla="*/ 0 h 2477"/>
                <a:gd name="T20" fmla="*/ 0 w 948"/>
                <a:gd name="T21" fmla="*/ 0 h 2477"/>
                <a:gd name="T22" fmla="*/ 0 w 948"/>
                <a:gd name="T23" fmla="*/ 0 h 2477"/>
                <a:gd name="T24" fmla="*/ 0 w 948"/>
                <a:gd name="T25" fmla="*/ 0 h 2477"/>
                <a:gd name="T26" fmla="*/ 0 w 948"/>
                <a:gd name="T27" fmla="*/ 0 h 2477"/>
                <a:gd name="T28" fmla="*/ 0 w 948"/>
                <a:gd name="T29" fmla="*/ 0 h 2477"/>
                <a:gd name="T30" fmla="*/ 0 w 948"/>
                <a:gd name="T31" fmla="*/ 0 h 2477"/>
                <a:gd name="T32" fmla="*/ 0 w 948"/>
                <a:gd name="T33" fmla="*/ 0 h 2477"/>
                <a:gd name="T34" fmla="*/ 0 w 948"/>
                <a:gd name="T35" fmla="*/ 0 h 2477"/>
                <a:gd name="T36" fmla="*/ 0 w 948"/>
                <a:gd name="T37" fmla="*/ 0 h 2477"/>
                <a:gd name="T38" fmla="*/ 0 w 948"/>
                <a:gd name="T39" fmla="*/ 0 h 2477"/>
                <a:gd name="T40" fmla="*/ 0 w 948"/>
                <a:gd name="T41" fmla="*/ 0 h 2477"/>
                <a:gd name="T42" fmla="*/ 0 w 948"/>
                <a:gd name="T43" fmla="*/ 0 h 2477"/>
                <a:gd name="T44" fmla="*/ 0 w 948"/>
                <a:gd name="T45" fmla="*/ 0 h 2477"/>
                <a:gd name="T46" fmla="*/ 0 w 948"/>
                <a:gd name="T47" fmla="*/ 0 h 2477"/>
                <a:gd name="T48" fmla="*/ 0 w 948"/>
                <a:gd name="T49" fmla="*/ 0 h 2477"/>
                <a:gd name="T50" fmla="*/ 0 w 948"/>
                <a:gd name="T51" fmla="*/ 0 h 2477"/>
                <a:gd name="T52" fmla="*/ 0 w 948"/>
                <a:gd name="T53" fmla="*/ 0 h 2477"/>
                <a:gd name="T54" fmla="*/ 0 w 948"/>
                <a:gd name="T55" fmla="*/ 0 h 2477"/>
                <a:gd name="T56" fmla="*/ 0 w 948"/>
                <a:gd name="T57" fmla="*/ 0 h 2477"/>
                <a:gd name="T58" fmla="*/ 0 w 948"/>
                <a:gd name="T59" fmla="*/ 0 h 2477"/>
                <a:gd name="T60" fmla="*/ 0 w 948"/>
                <a:gd name="T61" fmla="*/ 0 h 2477"/>
                <a:gd name="T62" fmla="*/ 0 w 948"/>
                <a:gd name="T63" fmla="*/ 0 h 2477"/>
                <a:gd name="T64" fmla="*/ 0 w 948"/>
                <a:gd name="T65" fmla="*/ 0 h 2477"/>
                <a:gd name="T66" fmla="*/ 0 w 948"/>
                <a:gd name="T67" fmla="*/ 0 h 2477"/>
                <a:gd name="T68" fmla="*/ 0 w 948"/>
                <a:gd name="T69" fmla="*/ 0 h 247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48"/>
                <a:gd name="T106" fmla="*/ 0 h 2477"/>
                <a:gd name="T107" fmla="*/ 948 w 948"/>
                <a:gd name="T108" fmla="*/ 2477 h 247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48" h="2477">
                  <a:moveTo>
                    <a:pt x="558" y="0"/>
                  </a:moveTo>
                  <a:lnTo>
                    <a:pt x="558" y="111"/>
                  </a:lnTo>
                  <a:lnTo>
                    <a:pt x="532" y="291"/>
                  </a:lnTo>
                  <a:lnTo>
                    <a:pt x="433" y="445"/>
                  </a:lnTo>
                  <a:lnTo>
                    <a:pt x="212" y="680"/>
                  </a:lnTo>
                  <a:lnTo>
                    <a:pt x="113" y="860"/>
                  </a:lnTo>
                  <a:lnTo>
                    <a:pt x="58" y="1014"/>
                  </a:lnTo>
                  <a:lnTo>
                    <a:pt x="0" y="1392"/>
                  </a:lnTo>
                  <a:lnTo>
                    <a:pt x="71" y="1238"/>
                  </a:lnTo>
                  <a:lnTo>
                    <a:pt x="194" y="1099"/>
                  </a:lnTo>
                  <a:lnTo>
                    <a:pt x="321" y="1042"/>
                  </a:lnTo>
                  <a:lnTo>
                    <a:pt x="420" y="1042"/>
                  </a:lnTo>
                  <a:lnTo>
                    <a:pt x="475" y="1071"/>
                  </a:lnTo>
                  <a:lnTo>
                    <a:pt x="517" y="1139"/>
                  </a:lnTo>
                  <a:lnTo>
                    <a:pt x="504" y="1238"/>
                  </a:lnTo>
                  <a:lnTo>
                    <a:pt x="376" y="1418"/>
                  </a:lnTo>
                  <a:lnTo>
                    <a:pt x="253" y="1546"/>
                  </a:lnTo>
                  <a:lnTo>
                    <a:pt x="180" y="1572"/>
                  </a:lnTo>
                  <a:lnTo>
                    <a:pt x="405" y="1791"/>
                  </a:lnTo>
                  <a:lnTo>
                    <a:pt x="602" y="2129"/>
                  </a:lnTo>
                  <a:lnTo>
                    <a:pt x="697" y="2265"/>
                  </a:lnTo>
                  <a:lnTo>
                    <a:pt x="880" y="2325"/>
                  </a:lnTo>
                  <a:lnTo>
                    <a:pt x="948" y="2477"/>
                  </a:lnTo>
                  <a:lnTo>
                    <a:pt x="948" y="2005"/>
                  </a:lnTo>
                  <a:lnTo>
                    <a:pt x="741" y="1696"/>
                  </a:lnTo>
                  <a:lnTo>
                    <a:pt x="715" y="1546"/>
                  </a:lnTo>
                  <a:lnTo>
                    <a:pt x="781" y="1392"/>
                  </a:lnTo>
                  <a:lnTo>
                    <a:pt x="781" y="1224"/>
                  </a:lnTo>
                  <a:lnTo>
                    <a:pt x="643" y="1139"/>
                  </a:lnTo>
                  <a:lnTo>
                    <a:pt x="629" y="931"/>
                  </a:lnTo>
                  <a:lnTo>
                    <a:pt x="754" y="751"/>
                  </a:lnTo>
                  <a:lnTo>
                    <a:pt x="781" y="558"/>
                  </a:lnTo>
                  <a:lnTo>
                    <a:pt x="754" y="388"/>
                  </a:lnTo>
                  <a:lnTo>
                    <a:pt x="655" y="180"/>
                  </a:lnTo>
                  <a:lnTo>
                    <a:pt x="55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47" name="Freeform 237"/>
            <p:cNvSpPr>
              <a:spLocks/>
            </p:cNvSpPr>
            <p:nvPr/>
          </p:nvSpPr>
          <p:spPr bwMode="auto">
            <a:xfrm>
              <a:off x="3611" y="3363"/>
              <a:ext cx="42" cy="300"/>
            </a:xfrm>
            <a:custGeom>
              <a:avLst/>
              <a:gdLst>
                <a:gd name="T0" fmla="*/ 0 w 332"/>
                <a:gd name="T1" fmla="*/ 0 h 2396"/>
                <a:gd name="T2" fmla="*/ 0 w 332"/>
                <a:gd name="T3" fmla="*/ 0 h 2396"/>
                <a:gd name="T4" fmla="*/ 0 w 332"/>
                <a:gd name="T5" fmla="*/ 0 h 2396"/>
                <a:gd name="T6" fmla="*/ 0 w 332"/>
                <a:gd name="T7" fmla="*/ 0 h 2396"/>
                <a:gd name="T8" fmla="*/ 0 w 332"/>
                <a:gd name="T9" fmla="*/ 0 h 2396"/>
                <a:gd name="T10" fmla="*/ 0 w 332"/>
                <a:gd name="T11" fmla="*/ 0 h 2396"/>
                <a:gd name="T12" fmla="*/ 0 w 332"/>
                <a:gd name="T13" fmla="*/ 0 h 2396"/>
                <a:gd name="T14" fmla="*/ 0 w 332"/>
                <a:gd name="T15" fmla="*/ 0 h 2396"/>
                <a:gd name="T16" fmla="*/ 0 w 332"/>
                <a:gd name="T17" fmla="*/ 0 h 2396"/>
                <a:gd name="T18" fmla="*/ 0 w 332"/>
                <a:gd name="T19" fmla="*/ 0 h 2396"/>
                <a:gd name="T20" fmla="*/ 0 w 332"/>
                <a:gd name="T21" fmla="*/ 0 h 2396"/>
                <a:gd name="T22" fmla="*/ 0 w 332"/>
                <a:gd name="T23" fmla="*/ 0 h 2396"/>
                <a:gd name="T24" fmla="*/ 0 w 332"/>
                <a:gd name="T25" fmla="*/ 0 h 2396"/>
                <a:gd name="T26" fmla="*/ 0 w 332"/>
                <a:gd name="T27" fmla="*/ 0 h 239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2"/>
                <a:gd name="T43" fmla="*/ 0 h 2396"/>
                <a:gd name="T44" fmla="*/ 332 w 332"/>
                <a:gd name="T45" fmla="*/ 2396 h 239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2" h="2396">
                  <a:moveTo>
                    <a:pt x="0" y="0"/>
                  </a:moveTo>
                  <a:lnTo>
                    <a:pt x="165" y="85"/>
                  </a:lnTo>
                  <a:lnTo>
                    <a:pt x="332" y="488"/>
                  </a:lnTo>
                  <a:lnTo>
                    <a:pt x="332" y="737"/>
                  </a:lnTo>
                  <a:lnTo>
                    <a:pt x="278" y="1016"/>
                  </a:lnTo>
                  <a:lnTo>
                    <a:pt x="193" y="1434"/>
                  </a:lnTo>
                  <a:lnTo>
                    <a:pt x="152" y="1937"/>
                  </a:lnTo>
                  <a:lnTo>
                    <a:pt x="126" y="2396"/>
                  </a:lnTo>
                  <a:lnTo>
                    <a:pt x="94" y="1976"/>
                  </a:lnTo>
                  <a:lnTo>
                    <a:pt x="94" y="1530"/>
                  </a:lnTo>
                  <a:lnTo>
                    <a:pt x="152" y="1030"/>
                  </a:lnTo>
                  <a:lnTo>
                    <a:pt x="152" y="628"/>
                  </a:lnTo>
                  <a:lnTo>
                    <a:pt x="110" y="23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48" name="Freeform 238"/>
            <p:cNvSpPr>
              <a:spLocks/>
            </p:cNvSpPr>
            <p:nvPr/>
          </p:nvSpPr>
          <p:spPr bwMode="auto">
            <a:xfrm>
              <a:off x="3595" y="3422"/>
              <a:ext cx="115" cy="288"/>
            </a:xfrm>
            <a:custGeom>
              <a:avLst/>
              <a:gdLst>
                <a:gd name="T0" fmla="*/ 0 w 921"/>
                <a:gd name="T1" fmla="*/ 0 h 2313"/>
                <a:gd name="T2" fmla="*/ 0 w 921"/>
                <a:gd name="T3" fmla="*/ 0 h 2313"/>
                <a:gd name="T4" fmla="*/ 0 w 921"/>
                <a:gd name="T5" fmla="*/ 0 h 2313"/>
                <a:gd name="T6" fmla="*/ 0 w 921"/>
                <a:gd name="T7" fmla="*/ 0 h 2313"/>
                <a:gd name="T8" fmla="*/ 0 w 921"/>
                <a:gd name="T9" fmla="*/ 0 h 2313"/>
                <a:gd name="T10" fmla="*/ 0 w 921"/>
                <a:gd name="T11" fmla="*/ 0 h 2313"/>
                <a:gd name="T12" fmla="*/ 0 w 921"/>
                <a:gd name="T13" fmla="*/ 0 h 2313"/>
                <a:gd name="T14" fmla="*/ 0 w 921"/>
                <a:gd name="T15" fmla="*/ 0 h 2313"/>
                <a:gd name="T16" fmla="*/ 0 w 921"/>
                <a:gd name="T17" fmla="*/ 0 h 2313"/>
                <a:gd name="T18" fmla="*/ 0 w 921"/>
                <a:gd name="T19" fmla="*/ 0 h 2313"/>
                <a:gd name="T20" fmla="*/ 0 w 921"/>
                <a:gd name="T21" fmla="*/ 0 h 2313"/>
                <a:gd name="T22" fmla="*/ 0 w 921"/>
                <a:gd name="T23" fmla="*/ 0 h 2313"/>
                <a:gd name="T24" fmla="*/ 0 w 921"/>
                <a:gd name="T25" fmla="*/ 0 h 2313"/>
                <a:gd name="T26" fmla="*/ 0 w 921"/>
                <a:gd name="T27" fmla="*/ 0 h 2313"/>
                <a:gd name="T28" fmla="*/ 0 w 921"/>
                <a:gd name="T29" fmla="*/ 0 h 2313"/>
                <a:gd name="T30" fmla="*/ 0 w 921"/>
                <a:gd name="T31" fmla="*/ 0 h 2313"/>
                <a:gd name="T32" fmla="*/ 0 w 921"/>
                <a:gd name="T33" fmla="*/ 0 h 2313"/>
                <a:gd name="T34" fmla="*/ 0 w 921"/>
                <a:gd name="T35" fmla="*/ 0 h 2313"/>
                <a:gd name="T36" fmla="*/ 0 w 921"/>
                <a:gd name="T37" fmla="*/ 0 h 2313"/>
                <a:gd name="T38" fmla="*/ 0 w 921"/>
                <a:gd name="T39" fmla="*/ 0 h 2313"/>
                <a:gd name="T40" fmla="*/ 0 w 921"/>
                <a:gd name="T41" fmla="*/ 0 h 2313"/>
                <a:gd name="T42" fmla="*/ 0 w 921"/>
                <a:gd name="T43" fmla="*/ 0 h 2313"/>
                <a:gd name="T44" fmla="*/ 0 w 921"/>
                <a:gd name="T45" fmla="*/ 0 h 2313"/>
                <a:gd name="T46" fmla="*/ 0 w 921"/>
                <a:gd name="T47" fmla="*/ 0 h 2313"/>
                <a:gd name="T48" fmla="*/ 0 w 921"/>
                <a:gd name="T49" fmla="*/ 0 h 231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21"/>
                <a:gd name="T76" fmla="*/ 0 h 2313"/>
                <a:gd name="T77" fmla="*/ 921 w 921"/>
                <a:gd name="T78" fmla="*/ 2313 h 231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21" h="2313">
                  <a:moveTo>
                    <a:pt x="459" y="99"/>
                  </a:moveTo>
                  <a:lnTo>
                    <a:pt x="558" y="447"/>
                  </a:lnTo>
                  <a:lnTo>
                    <a:pt x="585" y="808"/>
                  </a:lnTo>
                  <a:lnTo>
                    <a:pt x="532" y="1173"/>
                  </a:lnTo>
                  <a:lnTo>
                    <a:pt x="449" y="1478"/>
                  </a:lnTo>
                  <a:lnTo>
                    <a:pt x="334" y="1755"/>
                  </a:lnTo>
                  <a:lnTo>
                    <a:pt x="221" y="1952"/>
                  </a:lnTo>
                  <a:lnTo>
                    <a:pt x="110" y="1952"/>
                  </a:lnTo>
                  <a:lnTo>
                    <a:pt x="0" y="1880"/>
                  </a:lnTo>
                  <a:lnTo>
                    <a:pt x="170" y="2062"/>
                  </a:lnTo>
                  <a:lnTo>
                    <a:pt x="334" y="2200"/>
                  </a:lnTo>
                  <a:lnTo>
                    <a:pt x="170" y="2313"/>
                  </a:lnTo>
                  <a:lnTo>
                    <a:pt x="459" y="2255"/>
                  </a:lnTo>
                  <a:lnTo>
                    <a:pt x="670" y="2117"/>
                  </a:lnTo>
                  <a:lnTo>
                    <a:pt x="809" y="1924"/>
                  </a:lnTo>
                  <a:lnTo>
                    <a:pt x="878" y="1686"/>
                  </a:lnTo>
                  <a:lnTo>
                    <a:pt x="921" y="1433"/>
                  </a:lnTo>
                  <a:lnTo>
                    <a:pt x="908" y="1103"/>
                  </a:lnTo>
                  <a:lnTo>
                    <a:pt x="864" y="740"/>
                  </a:lnTo>
                  <a:lnTo>
                    <a:pt x="809" y="505"/>
                  </a:lnTo>
                  <a:lnTo>
                    <a:pt x="725" y="447"/>
                  </a:lnTo>
                  <a:lnTo>
                    <a:pt x="631" y="336"/>
                  </a:lnTo>
                  <a:lnTo>
                    <a:pt x="503" y="156"/>
                  </a:lnTo>
                  <a:lnTo>
                    <a:pt x="449" y="0"/>
                  </a:lnTo>
                  <a:lnTo>
                    <a:pt x="459"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49" name="Freeform 239"/>
            <p:cNvSpPr>
              <a:spLocks/>
            </p:cNvSpPr>
            <p:nvPr/>
          </p:nvSpPr>
          <p:spPr bwMode="auto">
            <a:xfrm>
              <a:off x="2964" y="3069"/>
              <a:ext cx="692" cy="648"/>
            </a:xfrm>
            <a:custGeom>
              <a:avLst/>
              <a:gdLst>
                <a:gd name="T0" fmla="*/ 0 w 5538"/>
                <a:gd name="T1" fmla="*/ 0 h 5192"/>
                <a:gd name="T2" fmla="*/ 0 w 5538"/>
                <a:gd name="T3" fmla="*/ 0 h 5192"/>
                <a:gd name="T4" fmla="*/ 0 w 5538"/>
                <a:gd name="T5" fmla="*/ 0 h 5192"/>
                <a:gd name="T6" fmla="*/ 0 w 5538"/>
                <a:gd name="T7" fmla="*/ 0 h 5192"/>
                <a:gd name="T8" fmla="*/ 0 w 5538"/>
                <a:gd name="T9" fmla="*/ 0 h 5192"/>
                <a:gd name="T10" fmla="*/ 0 w 5538"/>
                <a:gd name="T11" fmla="*/ 0 h 5192"/>
                <a:gd name="T12" fmla="*/ 0 w 5538"/>
                <a:gd name="T13" fmla="*/ 0 h 5192"/>
                <a:gd name="T14" fmla="*/ 0 w 5538"/>
                <a:gd name="T15" fmla="*/ 0 h 5192"/>
                <a:gd name="T16" fmla="*/ 0 w 5538"/>
                <a:gd name="T17" fmla="*/ 0 h 5192"/>
                <a:gd name="T18" fmla="*/ 0 w 5538"/>
                <a:gd name="T19" fmla="*/ 0 h 5192"/>
                <a:gd name="T20" fmla="*/ 0 w 5538"/>
                <a:gd name="T21" fmla="*/ 0 h 5192"/>
                <a:gd name="T22" fmla="*/ 0 w 5538"/>
                <a:gd name="T23" fmla="*/ 0 h 5192"/>
                <a:gd name="T24" fmla="*/ 0 w 5538"/>
                <a:gd name="T25" fmla="*/ 0 h 5192"/>
                <a:gd name="T26" fmla="*/ 0 w 5538"/>
                <a:gd name="T27" fmla="*/ 0 h 5192"/>
                <a:gd name="T28" fmla="*/ 0 w 5538"/>
                <a:gd name="T29" fmla="*/ 0 h 5192"/>
                <a:gd name="T30" fmla="*/ 0 w 5538"/>
                <a:gd name="T31" fmla="*/ 0 h 5192"/>
                <a:gd name="T32" fmla="*/ 0 w 5538"/>
                <a:gd name="T33" fmla="*/ 0 h 5192"/>
                <a:gd name="T34" fmla="*/ 0 w 5538"/>
                <a:gd name="T35" fmla="*/ 0 h 5192"/>
                <a:gd name="T36" fmla="*/ 0 w 5538"/>
                <a:gd name="T37" fmla="*/ 0 h 5192"/>
                <a:gd name="T38" fmla="*/ 0 w 5538"/>
                <a:gd name="T39" fmla="*/ 0 h 5192"/>
                <a:gd name="T40" fmla="*/ 0 w 5538"/>
                <a:gd name="T41" fmla="*/ 0 h 5192"/>
                <a:gd name="T42" fmla="*/ 0 w 5538"/>
                <a:gd name="T43" fmla="*/ 0 h 5192"/>
                <a:gd name="T44" fmla="*/ 0 w 5538"/>
                <a:gd name="T45" fmla="*/ 0 h 5192"/>
                <a:gd name="T46" fmla="*/ 0 w 5538"/>
                <a:gd name="T47" fmla="*/ 0 h 5192"/>
                <a:gd name="T48" fmla="*/ 0 w 5538"/>
                <a:gd name="T49" fmla="*/ 0 h 5192"/>
                <a:gd name="T50" fmla="*/ 0 w 5538"/>
                <a:gd name="T51" fmla="*/ 0 h 5192"/>
                <a:gd name="T52" fmla="*/ 0 w 5538"/>
                <a:gd name="T53" fmla="*/ 0 h 5192"/>
                <a:gd name="T54" fmla="*/ 0 w 5538"/>
                <a:gd name="T55" fmla="*/ 0 h 5192"/>
                <a:gd name="T56" fmla="*/ 0 w 5538"/>
                <a:gd name="T57" fmla="*/ 0 h 5192"/>
                <a:gd name="T58" fmla="*/ 0 w 5538"/>
                <a:gd name="T59" fmla="*/ 0 h 5192"/>
                <a:gd name="T60" fmla="*/ 0 w 5538"/>
                <a:gd name="T61" fmla="*/ 0 h 5192"/>
                <a:gd name="T62" fmla="*/ 0 w 5538"/>
                <a:gd name="T63" fmla="*/ 0 h 5192"/>
                <a:gd name="T64" fmla="*/ 0 w 5538"/>
                <a:gd name="T65" fmla="*/ 0 h 5192"/>
                <a:gd name="T66" fmla="*/ 0 w 5538"/>
                <a:gd name="T67" fmla="*/ 0 h 5192"/>
                <a:gd name="T68" fmla="*/ 0 w 5538"/>
                <a:gd name="T69" fmla="*/ 0 h 5192"/>
                <a:gd name="T70" fmla="*/ 0 w 5538"/>
                <a:gd name="T71" fmla="*/ 0 h 5192"/>
                <a:gd name="T72" fmla="*/ 0 w 5538"/>
                <a:gd name="T73" fmla="*/ 0 h 5192"/>
                <a:gd name="T74" fmla="*/ 0 w 5538"/>
                <a:gd name="T75" fmla="*/ 0 h 5192"/>
                <a:gd name="T76" fmla="*/ 0 w 5538"/>
                <a:gd name="T77" fmla="*/ 0 h 5192"/>
                <a:gd name="T78" fmla="*/ 0 w 5538"/>
                <a:gd name="T79" fmla="*/ 0 h 5192"/>
                <a:gd name="T80" fmla="*/ 0 w 5538"/>
                <a:gd name="T81" fmla="*/ 0 h 5192"/>
                <a:gd name="T82" fmla="*/ 0 w 5538"/>
                <a:gd name="T83" fmla="*/ 0 h 519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538"/>
                <a:gd name="T127" fmla="*/ 0 h 5192"/>
                <a:gd name="T128" fmla="*/ 5538 w 5538"/>
                <a:gd name="T129" fmla="*/ 5192 h 519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538" h="5192">
                  <a:moveTo>
                    <a:pt x="1807" y="0"/>
                  </a:moveTo>
                  <a:lnTo>
                    <a:pt x="1690" y="384"/>
                  </a:lnTo>
                  <a:lnTo>
                    <a:pt x="1515" y="1124"/>
                  </a:lnTo>
                  <a:lnTo>
                    <a:pt x="1381" y="1684"/>
                  </a:lnTo>
                  <a:lnTo>
                    <a:pt x="1243" y="2248"/>
                  </a:lnTo>
                  <a:lnTo>
                    <a:pt x="1108" y="2633"/>
                  </a:lnTo>
                  <a:lnTo>
                    <a:pt x="952" y="2888"/>
                  </a:lnTo>
                  <a:lnTo>
                    <a:pt x="739" y="3138"/>
                  </a:lnTo>
                  <a:lnTo>
                    <a:pt x="487" y="3391"/>
                  </a:lnTo>
                  <a:lnTo>
                    <a:pt x="271" y="3566"/>
                  </a:lnTo>
                  <a:lnTo>
                    <a:pt x="137" y="3739"/>
                  </a:lnTo>
                  <a:lnTo>
                    <a:pt x="60" y="3973"/>
                  </a:lnTo>
                  <a:lnTo>
                    <a:pt x="60" y="4168"/>
                  </a:lnTo>
                  <a:lnTo>
                    <a:pt x="137" y="3913"/>
                  </a:lnTo>
                  <a:lnTo>
                    <a:pt x="194" y="3856"/>
                  </a:lnTo>
                  <a:lnTo>
                    <a:pt x="310" y="3856"/>
                  </a:lnTo>
                  <a:lnTo>
                    <a:pt x="293" y="3757"/>
                  </a:lnTo>
                  <a:lnTo>
                    <a:pt x="310" y="3681"/>
                  </a:lnTo>
                  <a:lnTo>
                    <a:pt x="409" y="3660"/>
                  </a:lnTo>
                  <a:lnTo>
                    <a:pt x="526" y="3660"/>
                  </a:lnTo>
                  <a:lnTo>
                    <a:pt x="563" y="3739"/>
                  </a:lnTo>
                  <a:lnTo>
                    <a:pt x="563" y="3836"/>
                  </a:lnTo>
                  <a:lnTo>
                    <a:pt x="487" y="3874"/>
                  </a:lnTo>
                  <a:lnTo>
                    <a:pt x="796" y="3895"/>
                  </a:lnTo>
                  <a:lnTo>
                    <a:pt x="1301" y="4049"/>
                  </a:lnTo>
                  <a:lnTo>
                    <a:pt x="1515" y="4185"/>
                  </a:lnTo>
                  <a:lnTo>
                    <a:pt x="1574" y="4340"/>
                  </a:lnTo>
                  <a:lnTo>
                    <a:pt x="1554" y="4476"/>
                  </a:lnTo>
                  <a:lnTo>
                    <a:pt x="1460" y="4535"/>
                  </a:lnTo>
                  <a:lnTo>
                    <a:pt x="1243" y="4497"/>
                  </a:lnTo>
                  <a:lnTo>
                    <a:pt x="875" y="4418"/>
                  </a:lnTo>
                  <a:lnTo>
                    <a:pt x="526" y="4359"/>
                  </a:lnTo>
                  <a:lnTo>
                    <a:pt x="215" y="4359"/>
                  </a:lnTo>
                  <a:lnTo>
                    <a:pt x="77" y="4262"/>
                  </a:lnTo>
                  <a:lnTo>
                    <a:pt x="60" y="4476"/>
                  </a:lnTo>
                  <a:lnTo>
                    <a:pt x="0" y="4805"/>
                  </a:lnTo>
                  <a:lnTo>
                    <a:pt x="117" y="4805"/>
                  </a:lnTo>
                  <a:lnTo>
                    <a:pt x="157" y="4690"/>
                  </a:lnTo>
                  <a:lnTo>
                    <a:pt x="254" y="4651"/>
                  </a:lnTo>
                  <a:lnTo>
                    <a:pt x="370" y="4669"/>
                  </a:lnTo>
                  <a:lnTo>
                    <a:pt x="427" y="4748"/>
                  </a:lnTo>
                  <a:lnTo>
                    <a:pt x="409" y="4805"/>
                  </a:lnTo>
                  <a:lnTo>
                    <a:pt x="2022" y="4805"/>
                  </a:lnTo>
                  <a:lnTo>
                    <a:pt x="1904" y="4418"/>
                  </a:lnTo>
                  <a:lnTo>
                    <a:pt x="1807" y="3990"/>
                  </a:lnTo>
                  <a:lnTo>
                    <a:pt x="1748" y="3547"/>
                  </a:lnTo>
                  <a:lnTo>
                    <a:pt x="1983" y="3913"/>
                  </a:lnTo>
                  <a:lnTo>
                    <a:pt x="2255" y="4302"/>
                  </a:lnTo>
                  <a:lnTo>
                    <a:pt x="2504" y="4612"/>
                  </a:lnTo>
                  <a:lnTo>
                    <a:pt x="2661" y="4805"/>
                  </a:lnTo>
                  <a:lnTo>
                    <a:pt x="4002" y="4805"/>
                  </a:lnTo>
                  <a:lnTo>
                    <a:pt x="4545" y="5116"/>
                  </a:lnTo>
                  <a:lnTo>
                    <a:pt x="4874" y="5192"/>
                  </a:lnTo>
                  <a:lnTo>
                    <a:pt x="5224" y="5176"/>
                  </a:lnTo>
                  <a:lnTo>
                    <a:pt x="5478" y="5116"/>
                  </a:lnTo>
                  <a:lnTo>
                    <a:pt x="5538" y="5057"/>
                  </a:lnTo>
                  <a:lnTo>
                    <a:pt x="5264" y="5057"/>
                  </a:lnTo>
                  <a:lnTo>
                    <a:pt x="4934" y="4959"/>
                  </a:lnTo>
                  <a:lnTo>
                    <a:pt x="4528" y="4727"/>
                  </a:lnTo>
                  <a:lnTo>
                    <a:pt x="4178" y="4458"/>
                  </a:lnTo>
                  <a:lnTo>
                    <a:pt x="4662" y="4572"/>
                  </a:lnTo>
                  <a:lnTo>
                    <a:pt x="5013" y="4690"/>
                  </a:lnTo>
                  <a:lnTo>
                    <a:pt x="4567" y="4398"/>
                  </a:lnTo>
                  <a:lnTo>
                    <a:pt x="4196" y="4168"/>
                  </a:lnTo>
                  <a:lnTo>
                    <a:pt x="3925" y="3933"/>
                  </a:lnTo>
                  <a:lnTo>
                    <a:pt x="3670" y="3547"/>
                  </a:lnTo>
                  <a:lnTo>
                    <a:pt x="3982" y="3739"/>
                  </a:lnTo>
                  <a:lnTo>
                    <a:pt x="4275" y="3856"/>
                  </a:lnTo>
                  <a:lnTo>
                    <a:pt x="4545" y="3990"/>
                  </a:lnTo>
                  <a:lnTo>
                    <a:pt x="4835" y="4302"/>
                  </a:lnTo>
                  <a:lnTo>
                    <a:pt x="5031" y="4612"/>
                  </a:lnTo>
                  <a:lnTo>
                    <a:pt x="4874" y="4223"/>
                  </a:lnTo>
                  <a:lnTo>
                    <a:pt x="4468" y="3700"/>
                  </a:lnTo>
                  <a:lnTo>
                    <a:pt x="3864" y="3004"/>
                  </a:lnTo>
                  <a:lnTo>
                    <a:pt x="3516" y="2593"/>
                  </a:lnTo>
                  <a:lnTo>
                    <a:pt x="3013" y="1764"/>
                  </a:lnTo>
                  <a:lnTo>
                    <a:pt x="2796" y="1684"/>
                  </a:lnTo>
                  <a:lnTo>
                    <a:pt x="2525" y="1511"/>
                  </a:lnTo>
                  <a:lnTo>
                    <a:pt x="2117" y="1103"/>
                  </a:lnTo>
                  <a:lnTo>
                    <a:pt x="2022" y="909"/>
                  </a:lnTo>
                  <a:lnTo>
                    <a:pt x="1864" y="792"/>
                  </a:lnTo>
                  <a:lnTo>
                    <a:pt x="1807" y="580"/>
                  </a:lnTo>
                  <a:lnTo>
                    <a:pt x="1807" y="269"/>
                  </a:lnTo>
                  <a:lnTo>
                    <a:pt x="1864" y="57"/>
                  </a:lnTo>
                  <a:lnTo>
                    <a:pt x="180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50" name="Freeform 240"/>
            <p:cNvSpPr>
              <a:spLocks/>
            </p:cNvSpPr>
            <p:nvPr/>
          </p:nvSpPr>
          <p:spPr bwMode="auto">
            <a:xfrm>
              <a:off x="2665" y="2880"/>
              <a:ext cx="419" cy="771"/>
            </a:xfrm>
            <a:custGeom>
              <a:avLst/>
              <a:gdLst>
                <a:gd name="T0" fmla="*/ 0 w 3344"/>
                <a:gd name="T1" fmla="*/ 0 h 6183"/>
                <a:gd name="T2" fmla="*/ 0 w 3344"/>
                <a:gd name="T3" fmla="*/ 0 h 6183"/>
                <a:gd name="T4" fmla="*/ 0 w 3344"/>
                <a:gd name="T5" fmla="*/ 0 h 6183"/>
                <a:gd name="T6" fmla="*/ 0 w 3344"/>
                <a:gd name="T7" fmla="*/ 0 h 6183"/>
                <a:gd name="T8" fmla="*/ 0 w 3344"/>
                <a:gd name="T9" fmla="*/ 0 h 6183"/>
                <a:gd name="T10" fmla="*/ 0 w 3344"/>
                <a:gd name="T11" fmla="*/ 0 h 6183"/>
                <a:gd name="T12" fmla="*/ 0 w 3344"/>
                <a:gd name="T13" fmla="*/ 0 h 6183"/>
                <a:gd name="T14" fmla="*/ 0 w 3344"/>
                <a:gd name="T15" fmla="*/ 0 h 6183"/>
                <a:gd name="T16" fmla="*/ 0 w 3344"/>
                <a:gd name="T17" fmla="*/ 0 h 6183"/>
                <a:gd name="T18" fmla="*/ 0 w 3344"/>
                <a:gd name="T19" fmla="*/ 0 h 6183"/>
                <a:gd name="T20" fmla="*/ 0 w 3344"/>
                <a:gd name="T21" fmla="*/ 0 h 6183"/>
                <a:gd name="T22" fmla="*/ 0 w 3344"/>
                <a:gd name="T23" fmla="*/ 0 h 6183"/>
                <a:gd name="T24" fmla="*/ 0 w 3344"/>
                <a:gd name="T25" fmla="*/ 0 h 6183"/>
                <a:gd name="T26" fmla="*/ 0 w 3344"/>
                <a:gd name="T27" fmla="*/ 0 h 6183"/>
                <a:gd name="T28" fmla="*/ 0 w 3344"/>
                <a:gd name="T29" fmla="*/ 0 h 6183"/>
                <a:gd name="T30" fmla="*/ 0 w 3344"/>
                <a:gd name="T31" fmla="*/ 0 h 6183"/>
                <a:gd name="T32" fmla="*/ 0 w 3344"/>
                <a:gd name="T33" fmla="*/ 0 h 6183"/>
                <a:gd name="T34" fmla="*/ 0 w 3344"/>
                <a:gd name="T35" fmla="*/ 0 h 6183"/>
                <a:gd name="T36" fmla="*/ 0 w 3344"/>
                <a:gd name="T37" fmla="*/ 0 h 6183"/>
                <a:gd name="T38" fmla="*/ 0 w 3344"/>
                <a:gd name="T39" fmla="*/ 0 h 6183"/>
                <a:gd name="T40" fmla="*/ 0 w 3344"/>
                <a:gd name="T41" fmla="*/ 0 h 6183"/>
                <a:gd name="T42" fmla="*/ 0 w 3344"/>
                <a:gd name="T43" fmla="*/ 0 h 6183"/>
                <a:gd name="T44" fmla="*/ 0 w 3344"/>
                <a:gd name="T45" fmla="*/ 0 h 6183"/>
                <a:gd name="T46" fmla="*/ 0 w 3344"/>
                <a:gd name="T47" fmla="*/ 0 h 6183"/>
                <a:gd name="T48" fmla="*/ 0 w 3344"/>
                <a:gd name="T49" fmla="*/ 0 h 6183"/>
                <a:gd name="T50" fmla="*/ 0 w 3344"/>
                <a:gd name="T51" fmla="*/ 0 h 6183"/>
                <a:gd name="T52" fmla="*/ 0 w 3344"/>
                <a:gd name="T53" fmla="*/ 0 h 6183"/>
                <a:gd name="T54" fmla="*/ 0 w 3344"/>
                <a:gd name="T55" fmla="*/ 0 h 6183"/>
                <a:gd name="T56" fmla="*/ 0 w 3344"/>
                <a:gd name="T57" fmla="*/ 0 h 6183"/>
                <a:gd name="T58" fmla="*/ 0 w 3344"/>
                <a:gd name="T59" fmla="*/ 0 h 6183"/>
                <a:gd name="T60" fmla="*/ 0 w 3344"/>
                <a:gd name="T61" fmla="*/ 0 h 6183"/>
                <a:gd name="T62" fmla="*/ 0 w 3344"/>
                <a:gd name="T63" fmla="*/ 0 h 6183"/>
                <a:gd name="T64" fmla="*/ 0 w 3344"/>
                <a:gd name="T65" fmla="*/ 0 h 6183"/>
                <a:gd name="T66" fmla="*/ 0 w 3344"/>
                <a:gd name="T67" fmla="*/ 0 h 6183"/>
                <a:gd name="T68" fmla="*/ 0 w 3344"/>
                <a:gd name="T69" fmla="*/ 0 h 6183"/>
                <a:gd name="T70" fmla="*/ 0 w 3344"/>
                <a:gd name="T71" fmla="*/ 0 h 6183"/>
                <a:gd name="T72" fmla="*/ 0 w 3344"/>
                <a:gd name="T73" fmla="*/ 0 h 6183"/>
                <a:gd name="T74" fmla="*/ 0 w 3344"/>
                <a:gd name="T75" fmla="*/ 0 h 6183"/>
                <a:gd name="T76" fmla="*/ 0 w 3344"/>
                <a:gd name="T77" fmla="*/ 0 h 6183"/>
                <a:gd name="T78" fmla="*/ 0 w 3344"/>
                <a:gd name="T79" fmla="*/ 0 h 618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344"/>
                <a:gd name="T121" fmla="*/ 0 h 6183"/>
                <a:gd name="T122" fmla="*/ 3344 w 3344"/>
                <a:gd name="T123" fmla="*/ 6183 h 618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344" h="6183">
                  <a:moveTo>
                    <a:pt x="2237" y="41"/>
                  </a:moveTo>
                  <a:lnTo>
                    <a:pt x="2158" y="196"/>
                  </a:lnTo>
                  <a:lnTo>
                    <a:pt x="2138" y="389"/>
                  </a:lnTo>
                  <a:lnTo>
                    <a:pt x="2177" y="930"/>
                  </a:lnTo>
                  <a:lnTo>
                    <a:pt x="2370" y="2326"/>
                  </a:lnTo>
                  <a:lnTo>
                    <a:pt x="2564" y="3877"/>
                  </a:lnTo>
                  <a:lnTo>
                    <a:pt x="3071" y="2520"/>
                  </a:lnTo>
                  <a:lnTo>
                    <a:pt x="3148" y="2210"/>
                  </a:lnTo>
                  <a:lnTo>
                    <a:pt x="3166" y="2036"/>
                  </a:lnTo>
                  <a:lnTo>
                    <a:pt x="3109" y="2016"/>
                  </a:lnTo>
                  <a:lnTo>
                    <a:pt x="3071" y="1898"/>
                  </a:lnTo>
                  <a:lnTo>
                    <a:pt x="3012" y="1764"/>
                  </a:lnTo>
                  <a:lnTo>
                    <a:pt x="2834" y="1571"/>
                  </a:lnTo>
                  <a:lnTo>
                    <a:pt x="2624" y="1783"/>
                  </a:lnTo>
                  <a:lnTo>
                    <a:pt x="2469" y="2153"/>
                  </a:lnTo>
                  <a:lnTo>
                    <a:pt x="2546" y="1861"/>
                  </a:lnTo>
                  <a:lnTo>
                    <a:pt x="2680" y="1608"/>
                  </a:lnTo>
                  <a:lnTo>
                    <a:pt x="2857" y="1375"/>
                  </a:lnTo>
                  <a:lnTo>
                    <a:pt x="3032" y="1182"/>
                  </a:lnTo>
                  <a:lnTo>
                    <a:pt x="3148" y="1085"/>
                  </a:lnTo>
                  <a:lnTo>
                    <a:pt x="3344" y="1182"/>
                  </a:lnTo>
                  <a:lnTo>
                    <a:pt x="3205" y="1242"/>
                  </a:lnTo>
                  <a:lnTo>
                    <a:pt x="3052" y="1358"/>
                  </a:lnTo>
                  <a:lnTo>
                    <a:pt x="2972" y="1474"/>
                  </a:lnTo>
                  <a:lnTo>
                    <a:pt x="3089" y="1647"/>
                  </a:lnTo>
                  <a:lnTo>
                    <a:pt x="3226" y="1921"/>
                  </a:lnTo>
                  <a:lnTo>
                    <a:pt x="3245" y="2016"/>
                  </a:lnTo>
                  <a:lnTo>
                    <a:pt x="3344" y="2016"/>
                  </a:lnTo>
                  <a:lnTo>
                    <a:pt x="3245" y="2133"/>
                  </a:lnTo>
                  <a:lnTo>
                    <a:pt x="3127" y="2539"/>
                  </a:lnTo>
                  <a:lnTo>
                    <a:pt x="2933" y="3218"/>
                  </a:lnTo>
                  <a:lnTo>
                    <a:pt x="2779" y="3896"/>
                  </a:lnTo>
                  <a:lnTo>
                    <a:pt x="2680" y="4324"/>
                  </a:lnTo>
                  <a:lnTo>
                    <a:pt x="2779" y="4518"/>
                  </a:lnTo>
                  <a:lnTo>
                    <a:pt x="2876" y="4633"/>
                  </a:lnTo>
                  <a:lnTo>
                    <a:pt x="2933" y="4672"/>
                  </a:lnTo>
                  <a:lnTo>
                    <a:pt x="2797" y="4808"/>
                  </a:lnTo>
                  <a:lnTo>
                    <a:pt x="2663" y="4925"/>
                  </a:lnTo>
                  <a:lnTo>
                    <a:pt x="2507" y="5080"/>
                  </a:lnTo>
                  <a:lnTo>
                    <a:pt x="2410" y="4964"/>
                  </a:lnTo>
                  <a:lnTo>
                    <a:pt x="2294" y="4905"/>
                  </a:lnTo>
                  <a:lnTo>
                    <a:pt x="2138" y="4925"/>
                  </a:lnTo>
                  <a:lnTo>
                    <a:pt x="1865" y="5041"/>
                  </a:lnTo>
                  <a:lnTo>
                    <a:pt x="2158" y="4847"/>
                  </a:lnTo>
                  <a:lnTo>
                    <a:pt x="2313" y="4672"/>
                  </a:lnTo>
                  <a:lnTo>
                    <a:pt x="2391" y="4496"/>
                  </a:lnTo>
                  <a:lnTo>
                    <a:pt x="2430" y="4285"/>
                  </a:lnTo>
                  <a:lnTo>
                    <a:pt x="2430" y="3916"/>
                  </a:lnTo>
                  <a:lnTo>
                    <a:pt x="2391" y="2868"/>
                  </a:lnTo>
                  <a:lnTo>
                    <a:pt x="2331" y="2267"/>
                  </a:lnTo>
                  <a:lnTo>
                    <a:pt x="2177" y="1299"/>
                  </a:lnTo>
                  <a:lnTo>
                    <a:pt x="2001" y="3508"/>
                  </a:lnTo>
                  <a:lnTo>
                    <a:pt x="1884" y="4246"/>
                  </a:lnTo>
                  <a:lnTo>
                    <a:pt x="1790" y="4944"/>
                  </a:lnTo>
                  <a:lnTo>
                    <a:pt x="1729" y="5563"/>
                  </a:lnTo>
                  <a:lnTo>
                    <a:pt x="1729" y="6183"/>
                  </a:lnTo>
                  <a:lnTo>
                    <a:pt x="1692" y="5543"/>
                  </a:lnTo>
                  <a:lnTo>
                    <a:pt x="1711" y="4884"/>
                  </a:lnTo>
                  <a:lnTo>
                    <a:pt x="1826" y="3916"/>
                  </a:lnTo>
                  <a:lnTo>
                    <a:pt x="1826" y="3374"/>
                  </a:lnTo>
                  <a:lnTo>
                    <a:pt x="1884" y="2735"/>
                  </a:lnTo>
                  <a:lnTo>
                    <a:pt x="2001" y="2115"/>
                  </a:lnTo>
                  <a:lnTo>
                    <a:pt x="2098" y="1454"/>
                  </a:lnTo>
                  <a:lnTo>
                    <a:pt x="2117" y="1029"/>
                  </a:lnTo>
                  <a:lnTo>
                    <a:pt x="2061" y="776"/>
                  </a:lnTo>
                  <a:lnTo>
                    <a:pt x="1865" y="541"/>
                  </a:lnTo>
                  <a:lnTo>
                    <a:pt x="1692" y="466"/>
                  </a:lnTo>
                  <a:lnTo>
                    <a:pt x="1478" y="447"/>
                  </a:lnTo>
                  <a:lnTo>
                    <a:pt x="1127" y="852"/>
                  </a:lnTo>
                  <a:lnTo>
                    <a:pt x="1439" y="407"/>
                  </a:lnTo>
                  <a:lnTo>
                    <a:pt x="817" y="562"/>
                  </a:lnTo>
                  <a:lnTo>
                    <a:pt x="408" y="447"/>
                  </a:lnTo>
                  <a:lnTo>
                    <a:pt x="0" y="466"/>
                  </a:lnTo>
                  <a:lnTo>
                    <a:pt x="390" y="389"/>
                  </a:lnTo>
                  <a:lnTo>
                    <a:pt x="800" y="447"/>
                  </a:lnTo>
                  <a:lnTo>
                    <a:pt x="1013" y="447"/>
                  </a:lnTo>
                  <a:lnTo>
                    <a:pt x="1478" y="370"/>
                  </a:lnTo>
                  <a:lnTo>
                    <a:pt x="1845" y="137"/>
                  </a:lnTo>
                  <a:lnTo>
                    <a:pt x="2255" y="0"/>
                  </a:lnTo>
                  <a:lnTo>
                    <a:pt x="2237"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51" name="Freeform 241"/>
            <p:cNvSpPr>
              <a:spLocks/>
            </p:cNvSpPr>
            <p:nvPr/>
          </p:nvSpPr>
          <p:spPr bwMode="auto">
            <a:xfrm>
              <a:off x="3063" y="3017"/>
              <a:ext cx="94" cy="310"/>
            </a:xfrm>
            <a:custGeom>
              <a:avLst/>
              <a:gdLst>
                <a:gd name="T0" fmla="*/ 0 w 758"/>
                <a:gd name="T1" fmla="*/ 0 h 2480"/>
                <a:gd name="T2" fmla="*/ 0 w 758"/>
                <a:gd name="T3" fmla="*/ 0 h 2480"/>
                <a:gd name="T4" fmla="*/ 0 w 758"/>
                <a:gd name="T5" fmla="*/ 0 h 2480"/>
                <a:gd name="T6" fmla="*/ 0 w 758"/>
                <a:gd name="T7" fmla="*/ 0 h 2480"/>
                <a:gd name="T8" fmla="*/ 0 w 758"/>
                <a:gd name="T9" fmla="*/ 0 h 2480"/>
                <a:gd name="T10" fmla="*/ 0 w 758"/>
                <a:gd name="T11" fmla="*/ 0 h 2480"/>
                <a:gd name="T12" fmla="*/ 0 w 758"/>
                <a:gd name="T13" fmla="*/ 0 h 2480"/>
                <a:gd name="T14" fmla="*/ 0 w 758"/>
                <a:gd name="T15" fmla="*/ 0 h 2480"/>
                <a:gd name="T16" fmla="*/ 0 w 758"/>
                <a:gd name="T17" fmla="*/ 0 h 2480"/>
                <a:gd name="T18" fmla="*/ 0 w 758"/>
                <a:gd name="T19" fmla="*/ 0 h 2480"/>
                <a:gd name="T20" fmla="*/ 0 w 758"/>
                <a:gd name="T21" fmla="*/ 0 h 2480"/>
                <a:gd name="T22" fmla="*/ 0 w 758"/>
                <a:gd name="T23" fmla="*/ 0 h 2480"/>
                <a:gd name="T24" fmla="*/ 0 w 758"/>
                <a:gd name="T25" fmla="*/ 0 h 2480"/>
                <a:gd name="T26" fmla="*/ 0 w 758"/>
                <a:gd name="T27" fmla="*/ 0 h 2480"/>
                <a:gd name="T28" fmla="*/ 0 w 758"/>
                <a:gd name="T29" fmla="*/ 0 h 2480"/>
                <a:gd name="T30" fmla="*/ 0 w 758"/>
                <a:gd name="T31" fmla="*/ 0 h 2480"/>
                <a:gd name="T32" fmla="*/ 0 w 758"/>
                <a:gd name="T33" fmla="*/ 0 h 2480"/>
                <a:gd name="T34" fmla="*/ 0 w 758"/>
                <a:gd name="T35" fmla="*/ 0 h 2480"/>
                <a:gd name="T36" fmla="*/ 0 w 758"/>
                <a:gd name="T37" fmla="*/ 0 h 2480"/>
                <a:gd name="T38" fmla="*/ 0 w 758"/>
                <a:gd name="T39" fmla="*/ 0 h 2480"/>
                <a:gd name="T40" fmla="*/ 0 w 758"/>
                <a:gd name="T41" fmla="*/ 0 h 2480"/>
                <a:gd name="T42" fmla="*/ 0 w 758"/>
                <a:gd name="T43" fmla="*/ 0 h 2480"/>
                <a:gd name="T44" fmla="*/ 0 w 758"/>
                <a:gd name="T45" fmla="*/ 0 h 2480"/>
                <a:gd name="T46" fmla="*/ 0 w 758"/>
                <a:gd name="T47" fmla="*/ 0 h 2480"/>
                <a:gd name="T48" fmla="*/ 0 w 758"/>
                <a:gd name="T49" fmla="*/ 0 h 2480"/>
                <a:gd name="T50" fmla="*/ 0 w 758"/>
                <a:gd name="T51" fmla="*/ 0 h 2480"/>
                <a:gd name="T52" fmla="*/ 0 w 758"/>
                <a:gd name="T53" fmla="*/ 0 h 2480"/>
                <a:gd name="T54" fmla="*/ 0 w 758"/>
                <a:gd name="T55" fmla="*/ 0 h 2480"/>
                <a:gd name="T56" fmla="*/ 0 w 758"/>
                <a:gd name="T57" fmla="*/ 0 h 248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758"/>
                <a:gd name="T88" fmla="*/ 0 h 2480"/>
                <a:gd name="T89" fmla="*/ 758 w 758"/>
                <a:gd name="T90" fmla="*/ 2480 h 248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758" h="2480">
                  <a:moveTo>
                    <a:pt x="39" y="0"/>
                  </a:moveTo>
                  <a:lnTo>
                    <a:pt x="233" y="60"/>
                  </a:lnTo>
                  <a:lnTo>
                    <a:pt x="431" y="253"/>
                  </a:lnTo>
                  <a:lnTo>
                    <a:pt x="565" y="446"/>
                  </a:lnTo>
                  <a:lnTo>
                    <a:pt x="701" y="736"/>
                  </a:lnTo>
                  <a:lnTo>
                    <a:pt x="758" y="989"/>
                  </a:lnTo>
                  <a:lnTo>
                    <a:pt x="719" y="1010"/>
                  </a:lnTo>
                  <a:lnTo>
                    <a:pt x="408" y="486"/>
                  </a:lnTo>
                  <a:lnTo>
                    <a:pt x="312" y="639"/>
                  </a:lnTo>
                  <a:lnTo>
                    <a:pt x="332" y="775"/>
                  </a:lnTo>
                  <a:lnTo>
                    <a:pt x="350" y="892"/>
                  </a:lnTo>
                  <a:lnTo>
                    <a:pt x="332" y="931"/>
                  </a:lnTo>
                  <a:lnTo>
                    <a:pt x="408" y="1105"/>
                  </a:lnTo>
                  <a:lnTo>
                    <a:pt x="447" y="1454"/>
                  </a:lnTo>
                  <a:lnTo>
                    <a:pt x="447" y="1802"/>
                  </a:lnTo>
                  <a:lnTo>
                    <a:pt x="468" y="2074"/>
                  </a:lnTo>
                  <a:lnTo>
                    <a:pt x="468" y="2269"/>
                  </a:lnTo>
                  <a:lnTo>
                    <a:pt x="408" y="2480"/>
                  </a:lnTo>
                  <a:lnTo>
                    <a:pt x="431" y="2019"/>
                  </a:lnTo>
                  <a:lnTo>
                    <a:pt x="389" y="1494"/>
                  </a:lnTo>
                  <a:lnTo>
                    <a:pt x="350" y="1123"/>
                  </a:lnTo>
                  <a:lnTo>
                    <a:pt x="253" y="931"/>
                  </a:lnTo>
                  <a:lnTo>
                    <a:pt x="272" y="855"/>
                  </a:lnTo>
                  <a:lnTo>
                    <a:pt x="272" y="699"/>
                  </a:lnTo>
                  <a:lnTo>
                    <a:pt x="312" y="446"/>
                  </a:lnTo>
                  <a:lnTo>
                    <a:pt x="350" y="332"/>
                  </a:lnTo>
                  <a:lnTo>
                    <a:pt x="216" y="194"/>
                  </a:lnTo>
                  <a:lnTo>
                    <a:pt x="0" y="114"/>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52" name="Freeform 242"/>
            <p:cNvSpPr>
              <a:spLocks/>
            </p:cNvSpPr>
            <p:nvPr/>
          </p:nvSpPr>
          <p:spPr bwMode="auto">
            <a:xfrm>
              <a:off x="2778" y="3027"/>
              <a:ext cx="60" cy="28"/>
            </a:xfrm>
            <a:custGeom>
              <a:avLst/>
              <a:gdLst>
                <a:gd name="T0" fmla="*/ 0 w 485"/>
                <a:gd name="T1" fmla="*/ 0 h 233"/>
                <a:gd name="T2" fmla="*/ 0 w 485"/>
                <a:gd name="T3" fmla="*/ 0 h 233"/>
                <a:gd name="T4" fmla="*/ 0 w 485"/>
                <a:gd name="T5" fmla="*/ 0 h 233"/>
                <a:gd name="T6" fmla="*/ 0 w 485"/>
                <a:gd name="T7" fmla="*/ 0 h 233"/>
                <a:gd name="T8" fmla="*/ 0 w 485"/>
                <a:gd name="T9" fmla="*/ 0 h 233"/>
                <a:gd name="T10" fmla="*/ 0 w 485"/>
                <a:gd name="T11" fmla="*/ 0 h 233"/>
                <a:gd name="T12" fmla="*/ 0 60000 65536"/>
                <a:gd name="T13" fmla="*/ 0 60000 65536"/>
                <a:gd name="T14" fmla="*/ 0 60000 65536"/>
                <a:gd name="T15" fmla="*/ 0 60000 65536"/>
                <a:gd name="T16" fmla="*/ 0 60000 65536"/>
                <a:gd name="T17" fmla="*/ 0 60000 65536"/>
                <a:gd name="T18" fmla="*/ 0 w 485"/>
                <a:gd name="T19" fmla="*/ 0 h 233"/>
                <a:gd name="T20" fmla="*/ 485 w 485"/>
                <a:gd name="T21" fmla="*/ 233 h 233"/>
              </a:gdLst>
              <a:ahLst/>
              <a:cxnLst>
                <a:cxn ang="T12">
                  <a:pos x="T0" y="T1"/>
                </a:cxn>
                <a:cxn ang="T13">
                  <a:pos x="T2" y="T3"/>
                </a:cxn>
                <a:cxn ang="T14">
                  <a:pos x="T4" y="T5"/>
                </a:cxn>
                <a:cxn ang="T15">
                  <a:pos x="T6" y="T7"/>
                </a:cxn>
                <a:cxn ang="T16">
                  <a:pos x="T8" y="T9"/>
                </a:cxn>
                <a:cxn ang="T17">
                  <a:pos x="T10" y="T11"/>
                </a:cxn>
              </a:cxnLst>
              <a:rect l="T18" t="T19" r="T20" b="T21"/>
              <a:pathLst>
                <a:path w="485" h="233">
                  <a:moveTo>
                    <a:pt x="0" y="37"/>
                  </a:moveTo>
                  <a:lnTo>
                    <a:pt x="331" y="233"/>
                  </a:lnTo>
                  <a:lnTo>
                    <a:pt x="485" y="136"/>
                  </a:lnTo>
                  <a:lnTo>
                    <a:pt x="386" y="60"/>
                  </a:lnTo>
                  <a:lnTo>
                    <a:pt x="215" y="0"/>
                  </a:lnTo>
                  <a:lnTo>
                    <a:pt x="0"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53" name="Freeform 243"/>
            <p:cNvSpPr>
              <a:spLocks/>
            </p:cNvSpPr>
            <p:nvPr/>
          </p:nvSpPr>
          <p:spPr bwMode="auto">
            <a:xfrm>
              <a:off x="2600" y="3024"/>
              <a:ext cx="210" cy="645"/>
            </a:xfrm>
            <a:custGeom>
              <a:avLst/>
              <a:gdLst>
                <a:gd name="T0" fmla="*/ 0 w 1687"/>
                <a:gd name="T1" fmla="*/ 0 h 5154"/>
                <a:gd name="T2" fmla="*/ 0 w 1687"/>
                <a:gd name="T3" fmla="*/ 0 h 5154"/>
                <a:gd name="T4" fmla="*/ 0 w 1687"/>
                <a:gd name="T5" fmla="*/ 0 h 5154"/>
                <a:gd name="T6" fmla="*/ 0 w 1687"/>
                <a:gd name="T7" fmla="*/ 0 h 5154"/>
                <a:gd name="T8" fmla="*/ 0 w 1687"/>
                <a:gd name="T9" fmla="*/ 0 h 5154"/>
                <a:gd name="T10" fmla="*/ 0 w 1687"/>
                <a:gd name="T11" fmla="*/ 0 h 5154"/>
                <a:gd name="T12" fmla="*/ 0 w 1687"/>
                <a:gd name="T13" fmla="*/ 0 h 5154"/>
                <a:gd name="T14" fmla="*/ 0 w 1687"/>
                <a:gd name="T15" fmla="*/ 0 h 5154"/>
                <a:gd name="T16" fmla="*/ 0 w 1687"/>
                <a:gd name="T17" fmla="*/ 0 h 5154"/>
                <a:gd name="T18" fmla="*/ 0 w 1687"/>
                <a:gd name="T19" fmla="*/ 0 h 5154"/>
                <a:gd name="T20" fmla="*/ 0 w 1687"/>
                <a:gd name="T21" fmla="*/ 0 h 5154"/>
                <a:gd name="T22" fmla="*/ 0 w 1687"/>
                <a:gd name="T23" fmla="*/ 0 h 5154"/>
                <a:gd name="T24" fmla="*/ 0 w 1687"/>
                <a:gd name="T25" fmla="*/ 0 h 5154"/>
                <a:gd name="T26" fmla="*/ 0 w 1687"/>
                <a:gd name="T27" fmla="*/ 0 h 5154"/>
                <a:gd name="T28" fmla="*/ 0 w 1687"/>
                <a:gd name="T29" fmla="*/ 0 h 5154"/>
                <a:gd name="T30" fmla="*/ 0 w 1687"/>
                <a:gd name="T31" fmla="*/ 0 h 5154"/>
                <a:gd name="T32" fmla="*/ 0 w 1687"/>
                <a:gd name="T33" fmla="*/ 0 h 5154"/>
                <a:gd name="T34" fmla="*/ 0 w 1687"/>
                <a:gd name="T35" fmla="*/ 0 h 5154"/>
                <a:gd name="T36" fmla="*/ 0 w 1687"/>
                <a:gd name="T37" fmla="*/ 0 h 5154"/>
                <a:gd name="T38" fmla="*/ 0 w 1687"/>
                <a:gd name="T39" fmla="*/ 0 h 5154"/>
                <a:gd name="T40" fmla="*/ 0 w 1687"/>
                <a:gd name="T41" fmla="*/ 0 h 5154"/>
                <a:gd name="T42" fmla="*/ 0 w 1687"/>
                <a:gd name="T43" fmla="*/ 0 h 5154"/>
                <a:gd name="T44" fmla="*/ 0 w 1687"/>
                <a:gd name="T45" fmla="*/ 0 h 5154"/>
                <a:gd name="T46" fmla="*/ 0 w 1687"/>
                <a:gd name="T47" fmla="*/ 0 h 5154"/>
                <a:gd name="T48" fmla="*/ 0 w 1687"/>
                <a:gd name="T49" fmla="*/ 0 h 5154"/>
                <a:gd name="T50" fmla="*/ 0 w 1687"/>
                <a:gd name="T51" fmla="*/ 0 h 5154"/>
                <a:gd name="T52" fmla="*/ 0 w 1687"/>
                <a:gd name="T53" fmla="*/ 0 h 5154"/>
                <a:gd name="T54" fmla="*/ 0 w 1687"/>
                <a:gd name="T55" fmla="*/ 0 h 515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87"/>
                <a:gd name="T85" fmla="*/ 0 h 5154"/>
                <a:gd name="T86" fmla="*/ 1687 w 1687"/>
                <a:gd name="T87" fmla="*/ 5154 h 515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87" h="5154">
                  <a:moveTo>
                    <a:pt x="1435" y="696"/>
                  </a:moveTo>
                  <a:lnTo>
                    <a:pt x="1378" y="1280"/>
                  </a:lnTo>
                  <a:lnTo>
                    <a:pt x="1378" y="2092"/>
                  </a:lnTo>
                  <a:lnTo>
                    <a:pt x="1395" y="2982"/>
                  </a:lnTo>
                  <a:lnTo>
                    <a:pt x="1494" y="3972"/>
                  </a:lnTo>
                  <a:lnTo>
                    <a:pt x="1611" y="4747"/>
                  </a:lnTo>
                  <a:lnTo>
                    <a:pt x="1687" y="5154"/>
                  </a:lnTo>
                  <a:lnTo>
                    <a:pt x="1611" y="5154"/>
                  </a:lnTo>
                  <a:lnTo>
                    <a:pt x="1261" y="4592"/>
                  </a:lnTo>
                  <a:lnTo>
                    <a:pt x="872" y="3876"/>
                  </a:lnTo>
                  <a:lnTo>
                    <a:pt x="541" y="3041"/>
                  </a:lnTo>
                  <a:lnTo>
                    <a:pt x="253" y="2130"/>
                  </a:lnTo>
                  <a:lnTo>
                    <a:pt x="97" y="1355"/>
                  </a:lnTo>
                  <a:lnTo>
                    <a:pt x="0" y="522"/>
                  </a:lnTo>
                  <a:lnTo>
                    <a:pt x="0" y="0"/>
                  </a:lnTo>
                  <a:lnTo>
                    <a:pt x="74" y="851"/>
                  </a:lnTo>
                  <a:lnTo>
                    <a:pt x="193" y="1570"/>
                  </a:lnTo>
                  <a:lnTo>
                    <a:pt x="387" y="2286"/>
                  </a:lnTo>
                  <a:lnTo>
                    <a:pt x="620" y="2942"/>
                  </a:lnTo>
                  <a:lnTo>
                    <a:pt x="872" y="3566"/>
                  </a:lnTo>
                  <a:lnTo>
                    <a:pt x="1143" y="4129"/>
                  </a:lnTo>
                  <a:lnTo>
                    <a:pt x="1475" y="4629"/>
                  </a:lnTo>
                  <a:lnTo>
                    <a:pt x="1300" y="3779"/>
                  </a:lnTo>
                  <a:lnTo>
                    <a:pt x="1242" y="2942"/>
                  </a:lnTo>
                  <a:lnTo>
                    <a:pt x="1242" y="2072"/>
                  </a:lnTo>
                  <a:lnTo>
                    <a:pt x="1300" y="1201"/>
                  </a:lnTo>
                  <a:lnTo>
                    <a:pt x="1378" y="715"/>
                  </a:lnTo>
                  <a:lnTo>
                    <a:pt x="1435" y="6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54" name="Freeform 244"/>
            <p:cNvSpPr>
              <a:spLocks/>
            </p:cNvSpPr>
            <p:nvPr/>
          </p:nvSpPr>
          <p:spPr bwMode="auto">
            <a:xfrm>
              <a:off x="2461" y="3268"/>
              <a:ext cx="348" cy="449"/>
            </a:xfrm>
            <a:custGeom>
              <a:avLst/>
              <a:gdLst>
                <a:gd name="T0" fmla="*/ 0 w 2786"/>
                <a:gd name="T1" fmla="*/ 0 h 3589"/>
                <a:gd name="T2" fmla="*/ 0 w 2786"/>
                <a:gd name="T3" fmla="*/ 0 h 3589"/>
                <a:gd name="T4" fmla="*/ 0 w 2786"/>
                <a:gd name="T5" fmla="*/ 0 h 3589"/>
                <a:gd name="T6" fmla="*/ 0 w 2786"/>
                <a:gd name="T7" fmla="*/ 0 h 3589"/>
                <a:gd name="T8" fmla="*/ 0 w 2786"/>
                <a:gd name="T9" fmla="*/ 0 h 3589"/>
                <a:gd name="T10" fmla="*/ 0 w 2786"/>
                <a:gd name="T11" fmla="*/ 0 h 3589"/>
                <a:gd name="T12" fmla="*/ 0 w 2786"/>
                <a:gd name="T13" fmla="*/ 0 h 3589"/>
                <a:gd name="T14" fmla="*/ 0 w 2786"/>
                <a:gd name="T15" fmla="*/ 0 h 3589"/>
                <a:gd name="T16" fmla="*/ 0 w 2786"/>
                <a:gd name="T17" fmla="*/ 0 h 3589"/>
                <a:gd name="T18" fmla="*/ 0 w 2786"/>
                <a:gd name="T19" fmla="*/ 0 h 3589"/>
                <a:gd name="T20" fmla="*/ 0 w 2786"/>
                <a:gd name="T21" fmla="*/ 0 h 3589"/>
                <a:gd name="T22" fmla="*/ 0 w 2786"/>
                <a:gd name="T23" fmla="*/ 0 h 3589"/>
                <a:gd name="T24" fmla="*/ 0 w 2786"/>
                <a:gd name="T25" fmla="*/ 0 h 3589"/>
                <a:gd name="T26" fmla="*/ 0 w 2786"/>
                <a:gd name="T27" fmla="*/ 0 h 3589"/>
                <a:gd name="T28" fmla="*/ 0 w 2786"/>
                <a:gd name="T29" fmla="*/ 0 h 3589"/>
                <a:gd name="T30" fmla="*/ 0 w 2786"/>
                <a:gd name="T31" fmla="*/ 0 h 3589"/>
                <a:gd name="T32" fmla="*/ 0 w 2786"/>
                <a:gd name="T33" fmla="*/ 0 h 3589"/>
                <a:gd name="T34" fmla="*/ 0 w 2786"/>
                <a:gd name="T35" fmla="*/ 0 h 3589"/>
                <a:gd name="T36" fmla="*/ 0 w 2786"/>
                <a:gd name="T37" fmla="*/ 0 h 3589"/>
                <a:gd name="T38" fmla="*/ 0 w 2786"/>
                <a:gd name="T39" fmla="*/ 0 h 3589"/>
                <a:gd name="T40" fmla="*/ 0 w 2786"/>
                <a:gd name="T41" fmla="*/ 0 h 3589"/>
                <a:gd name="T42" fmla="*/ 0 w 2786"/>
                <a:gd name="T43" fmla="*/ 0 h 3589"/>
                <a:gd name="T44" fmla="*/ 0 w 2786"/>
                <a:gd name="T45" fmla="*/ 0 h 3589"/>
                <a:gd name="T46" fmla="*/ 0 w 2786"/>
                <a:gd name="T47" fmla="*/ 0 h 3589"/>
                <a:gd name="T48" fmla="*/ 0 w 2786"/>
                <a:gd name="T49" fmla="*/ 0 h 3589"/>
                <a:gd name="T50" fmla="*/ 0 w 2786"/>
                <a:gd name="T51" fmla="*/ 0 h 3589"/>
                <a:gd name="T52" fmla="*/ 0 w 2786"/>
                <a:gd name="T53" fmla="*/ 0 h 3589"/>
                <a:gd name="T54" fmla="*/ 0 w 2786"/>
                <a:gd name="T55" fmla="*/ 0 h 3589"/>
                <a:gd name="T56" fmla="*/ 0 w 2786"/>
                <a:gd name="T57" fmla="*/ 0 h 358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786"/>
                <a:gd name="T88" fmla="*/ 0 h 3589"/>
                <a:gd name="T89" fmla="*/ 2786 w 2786"/>
                <a:gd name="T90" fmla="*/ 3589 h 358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786" h="3589">
                  <a:moveTo>
                    <a:pt x="842" y="1516"/>
                  </a:moveTo>
                  <a:lnTo>
                    <a:pt x="877" y="1500"/>
                  </a:lnTo>
                  <a:lnTo>
                    <a:pt x="1306" y="1976"/>
                  </a:lnTo>
                  <a:lnTo>
                    <a:pt x="1306" y="1614"/>
                  </a:lnTo>
                  <a:lnTo>
                    <a:pt x="1205" y="1234"/>
                  </a:lnTo>
                  <a:lnTo>
                    <a:pt x="1205" y="1006"/>
                  </a:lnTo>
                  <a:lnTo>
                    <a:pt x="1039" y="1104"/>
                  </a:lnTo>
                  <a:lnTo>
                    <a:pt x="940" y="871"/>
                  </a:lnTo>
                  <a:lnTo>
                    <a:pt x="363" y="641"/>
                  </a:lnTo>
                  <a:lnTo>
                    <a:pt x="0" y="347"/>
                  </a:lnTo>
                  <a:lnTo>
                    <a:pt x="264" y="493"/>
                  </a:lnTo>
                  <a:lnTo>
                    <a:pt x="1057" y="380"/>
                  </a:lnTo>
                  <a:lnTo>
                    <a:pt x="827" y="0"/>
                  </a:lnTo>
                  <a:lnTo>
                    <a:pt x="1158" y="165"/>
                  </a:lnTo>
                  <a:lnTo>
                    <a:pt x="1354" y="165"/>
                  </a:lnTo>
                  <a:lnTo>
                    <a:pt x="1767" y="1318"/>
                  </a:lnTo>
                  <a:lnTo>
                    <a:pt x="2097" y="2126"/>
                  </a:lnTo>
                  <a:lnTo>
                    <a:pt x="2376" y="2600"/>
                  </a:lnTo>
                  <a:lnTo>
                    <a:pt x="2786" y="3195"/>
                  </a:lnTo>
                  <a:lnTo>
                    <a:pt x="2492" y="3195"/>
                  </a:lnTo>
                  <a:lnTo>
                    <a:pt x="2492" y="3507"/>
                  </a:lnTo>
                  <a:lnTo>
                    <a:pt x="2360" y="3589"/>
                  </a:lnTo>
                  <a:lnTo>
                    <a:pt x="2459" y="3474"/>
                  </a:lnTo>
                  <a:lnTo>
                    <a:pt x="2459" y="3195"/>
                  </a:lnTo>
                  <a:lnTo>
                    <a:pt x="1899" y="2419"/>
                  </a:lnTo>
                  <a:lnTo>
                    <a:pt x="1124" y="2174"/>
                  </a:lnTo>
                  <a:lnTo>
                    <a:pt x="1336" y="2225"/>
                  </a:lnTo>
                  <a:lnTo>
                    <a:pt x="857" y="1566"/>
                  </a:lnTo>
                  <a:lnTo>
                    <a:pt x="842" y="15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55" name="Freeform 245"/>
            <p:cNvSpPr>
              <a:spLocks/>
            </p:cNvSpPr>
            <p:nvPr/>
          </p:nvSpPr>
          <p:spPr bwMode="auto">
            <a:xfrm>
              <a:off x="2419" y="2937"/>
              <a:ext cx="217" cy="397"/>
            </a:xfrm>
            <a:custGeom>
              <a:avLst/>
              <a:gdLst>
                <a:gd name="T0" fmla="*/ 0 w 1732"/>
                <a:gd name="T1" fmla="*/ 0 h 3160"/>
                <a:gd name="T2" fmla="*/ 0 w 1732"/>
                <a:gd name="T3" fmla="*/ 0 h 3160"/>
                <a:gd name="T4" fmla="*/ 0 w 1732"/>
                <a:gd name="T5" fmla="*/ 0 h 3160"/>
                <a:gd name="T6" fmla="*/ 0 w 1732"/>
                <a:gd name="T7" fmla="*/ 0 h 3160"/>
                <a:gd name="T8" fmla="*/ 0 w 1732"/>
                <a:gd name="T9" fmla="*/ 0 h 3160"/>
                <a:gd name="T10" fmla="*/ 0 w 1732"/>
                <a:gd name="T11" fmla="*/ 0 h 3160"/>
                <a:gd name="T12" fmla="*/ 0 w 1732"/>
                <a:gd name="T13" fmla="*/ 0 h 3160"/>
                <a:gd name="T14" fmla="*/ 0 w 1732"/>
                <a:gd name="T15" fmla="*/ 0 h 3160"/>
                <a:gd name="T16" fmla="*/ 0 w 1732"/>
                <a:gd name="T17" fmla="*/ 0 h 3160"/>
                <a:gd name="T18" fmla="*/ 0 w 1732"/>
                <a:gd name="T19" fmla="*/ 0 h 3160"/>
                <a:gd name="T20" fmla="*/ 0 w 1732"/>
                <a:gd name="T21" fmla="*/ 0 h 3160"/>
                <a:gd name="T22" fmla="*/ 0 w 1732"/>
                <a:gd name="T23" fmla="*/ 0 h 3160"/>
                <a:gd name="T24" fmla="*/ 0 w 1732"/>
                <a:gd name="T25" fmla="*/ 0 h 3160"/>
                <a:gd name="T26" fmla="*/ 0 w 1732"/>
                <a:gd name="T27" fmla="*/ 0 h 3160"/>
                <a:gd name="T28" fmla="*/ 0 w 1732"/>
                <a:gd name="T29" fmla="*/ 0 h 3160"/>
                <a:gd name="T30" fmla="*/ 0 w 1732"/>
                <a:gd name="T31" fmla="*/ 0 h 3160"/>
                <a:gd name="T32" fmla="*/ 0 w 1732"/>
                <a:gd name="T33" fmla="*/ 0 h 3160"/>
                <a:gd name="T34" fmla="*/ 0 w 1732"/>
                <a:gd name="T35" fmla="*/ 0 h 3160"/>
                <a:gd name="T36" fmla="*/ 0 w 1732"/>
                <a:gd name="T37" fmla="*/ 0 h 3160"/>
                <a:gd name="T38" fmla="*/ 0 w 1732"/>
                <a:gd name="T39" fmla="*/ 0 h 3160"/>
                <a:gd name="T40" fmla="*/ 0 w 1732"/>
                <a:gd name="T41" fmla="*/ 0 h 3160"/>
                <a:gd name="T42" fmla="*/ 0 w 1732"/>
                <a:gd name="T43" fmla="*/ 0 h 3160"/>
                <a:gd name="T44" fmla="*/ 0 w 1732"/>
                <a:gd name="T45" fmla="*/ 0 h 3160"/>
                <a:gd name="T46" fmla="*/ 0 w 1732"/>
                <a:gd name="T47" fmla="*/ 0 h 3160"/>
                <a:gd name="T48" fmla="*/ 0 w 1732"/>
                <a:gd name="T49" fmla="*/ 0 h 3160"/>
                <a:gd name="T50" fmla="*/ 0 w 1732"/>
                <a:gd name="T51" fmla="*/ 0 h 3160"/>
                <a:gd name="T52" fmla="*/ 0 w 1732"/>
                <a:gd name="T53" fmla="*/ 0 h 3160"/>
                <a:gd name="T54" fmla="*/ 0 w 1732"/>
                <a:gd name="T55" fmla="*/ 0 h 3160"/>
                <a:gd name="T56" fmla="*/ 0 w 1732"/>
                <a:gd name="T57" fmla="*/ 0 h 3160"/>
                <a:gd name="T58" fmla="*/ 0 w 1732"/>
                <a:gd name="T59" fmla="*/ 0 h 3160"/>
                <a:gd name="T60" fmla="*/ 0 w 1732"/>
                <a:gd name="T61" fmla="*/ 0 h 3160"/>
                <a:gd name="T62" fmla="*/ 0 w 1732"/>
                <a:gd name="T63" fmla="*/ 0 h 3160"/>
                <a:gd name="T64" fmla="*/ 0 w 1732"/>
                <a:gd name="T65" fmla="*/ 0 h 3160"/>
                <a:gd name="T66" fmla="*/ 0 w 1732"/>
                <a:gd name="T67" fmla="*/ 0 h 3160"/>
                <a:gd name="T68" fmla="*/ 0 w 1732"/>
                <a:gd name="T69" fmla="*/ 0 h 3160"/>
                <a:gd name="T70" fmla="*/ 0 w 1732"/>
                <a:gd name="T71" fmla="*/ 0 h 3160"/>
                <a:gd name="T72" fmla="*/ 0 w 1732"/>
                <a:gd name="T73" fmla="*/ 0 h 3160"/>
                <a:gd name="T74" fmla="*/ 0 w 1732"/>
                <a:gd name="T75" fmla="*/ 0 h 3160"/>
                <a:gd name="T76" fmla="*/ 0 w 1732"/>
                <a:gd name="T77" fmla="*/ 0 h 31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32"/>
                <a:gd name="T118" fmla="*/ 0 h 3160"/>
                <a:gd name="T119" fmla="*/ 1732 w 1732"/>
                <a:gd name="T120" fmla="*/ 3160 h 31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32" h="3160">
                  <a:moveTo>
                    <a:pt x="1732" y="15"/>
                  </a:moveTo>
                  <a:lnTo>
                    <a:pt x="1584" y="231"/>
                  </a:lnTo>
                  <a:lnTo>
                    <a:pt x="1483" y="428"/>
                  </a:lnTo>
                  <a:lnTo>
                    <a:pt x="1453" y="644"/>
                  </a:lnTo>
                  <a:lnTo>
                    <a:pt x="1435" y="923"/>
                  </a:lnTo>
                  <a:lnTo>
                    <a:pt x="1384" y="494"/>
                  </a:lnTo>
                  <a:lnTo>
                    <a:pt x="1237" y="806"/>
                  </a:lnTo>
                  <a:lnTo>
                    <a:pt x="1187" y="1089"/>
                  </a:lnTo>
                  <a:lnTo>
                    <a:pt x="1187" y="1384"/>
                  </a:lnTo>
                  <a:lnTo>
                    <a:pt x="1268" y="1860"/>
                  </a:lnTo>
                  <a:lnTo>
                    <a:pt x="1402" y="2257"/>
                  </a:lnTo>
                  <a:lnTo>
                    <a:pt x="1600" y="2701"/>
                  </a:lnTo>
                  <a:lnTo>
                    <a:pt x="1319" y="2306"/>
                  </a:lnTo>
                  <a:lnTo>
                    <a:pt x="1121" y="1911"/>
                  </a:lnTo>
                  <a:lnTo>
                    <a:pt x="971" y="1501"/>
                  </a:lnTo>
                  <a:lnTo>
                    <a:pt x="872" y="1089"/>
                  </a:lnTo>
                  <a:lnTo>
                    <a:pt x="840" y="1368"/>
                  </a:lnTo>
                  <a:lnTo>
                    <a:pt x="860" y="1748"/>
                  </a:lnTo>
                  <a:lnTo>
                    <a:pt x="958" y="2142"/>
                  </a:lnTo>
                  <a:lnTo>
                    <a:pt x="1073" y="2519"/>
                  </a:lnTo>
                  <a:lnTo>
                    <a:pt x="593" y="1748"/>
                  </a:lnTo>
                  <a:lnTo>
                    <a:pt x="510" y="1748"/>
                  </a:lnTo>
                  <a:lnTo>
                    <a:pt x="558" y="2142"/>
                  </a:lnTo>
                  <a:lnTo>
                    <a:pt x="741" y="2681"/>
                  </a:lnTo>
                  <a:lnTo>
                    <a:pt x="989" y="3160"/>
                  </a:lnTo>
                  <a:lnTo>
                    <a:pt x="890" y="3160"/>
                  </a:lnTo>
                  <a:lnTo>
                    <a:pt x="0" y="2209"/>
                  </a:lnTo>
                  <a:lnTo>
                    <a:pt x="644" y="2701"/>
                  </a:lnTo>
                  <a:lnTo>
                    <a:pt x="429" y="2306"/>
                  </a:lnTo>
                  <a:lnTo>
                    <a:pt x="314" y="1928"/>
                  </a:lnTo>
                  <a:lnTo>
                    <a:pt x="296" y="1649"/>
                  </a:lnTo>
                  <a:lnTo>
                    <a:pt x="494" y="1400"/>
                  </a:lnTo>
                  <a:lnTo>
                    <a:pt x="727" y="1054"/>
                  </a:lnTo>
                  <a:lnTo>
                    <a:pt x="872" y="824"/>
                  </a:lnTo>
                  <a:lnTo>
                    <a:pt x="1121" y="776"/>
                  </a:lnTo>
                  <a:lnTo>
                    <a:pt x="1137" y="510"/>
                  </a:lnTo>
                  <a:lnTo>
                    <a:pt x="1402" y="84"/>
                  </a:lnTo>
                  <a:lnTo>
                    <a:pt x="1651" y="0"/>
                  </a:lnTo>
                  <a:lnTo>
                    <a:pt x="1732"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56" name="Freeform 246"/>
            <p:cNvSpPr>
              <a:spLocks/>
            </p:cNvSpPr>
            <p:nvPr/>
          </p:nvSpPr>
          <p:spPr bwMode="auto">
            <a:xfrm>
              <a:off x="2403" y="3145"/>
              <a:ext cx="58" cy="168"/>
            </a:xfrm>
            <a:custGeom>
              <a:avLst/>
              <a:gdLst>
                <a:gd name="T0" fmla="*/ 0 w 462"/>
                <a:gd name="T1" fmla="*/ 0 h 1364"/>
                <a:gd name="T2" fmla="*/ 0 w 462"/>
                <a:gd name="T3" fmla="*/ 0 h 1364"/>
                <a:gd name="T4" fmla="*/ 0 w 462"/>
                <a:gd name="T5" fmla="*/ 0 h 1364"/>
                <a:gd name="T6" fmla="*/ 0 w 462"/>
                <a:gd name="T7" fmla="*/ 0 h 1364"/>
                <a:gd name="T8" fmla="*/ 0 w 462"/>
                <a:gd name="T9" fmla="*/ 0 h 1364"/>
                <a:gd name="T10" fmla="*/ 0 w 462"/>
                <a:gd name="T11" fmla="*/ 0 h 1364"/>
                <a:gd name="T12" fmla="*/ 0 w 462"/>
                <a:gd name="T13" fmla="*/ 0 h 1364"/>
                <a:gd name="T14" fmla="*/ 0 w 462"/>
                <a:gd name="T15" fmla="*/ 0 h 1364"/>
                <a:gd name="T16" fmla="*/ 0 w 462"/>
                <a:gd name="T17" fmla="*/ 0 h 1364"/>
                <a:gd name="T18" fmla="*/ 0 w 462"/>
                <a:gd name="T19" fmla="*/ 0 h 13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62"/>
                <a:gd name="T31" fmla="*/ 0 h 1364"/>
                <a:gd name="T32" fmla="*/ 462 w 462"/>
                <a:gd name="T33" fmla="*/ 1364 h 13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62" h="1364">
                  <a:moveTo>
                    <a:pt x="431" y="0"/>
                  </a:moveTo>
                  <a:lnTo>
                    <a:pt x="216" y="244"/>
                  </a:lnTo>
                  <a:lnTo>
                    <a:pt x="0" y="574"/>
                  </a:lnTo>
                  <a:lnTo>
                    <a:pt x="18" y="753"/>
                  </a:lnTo>
                  <a:lnTo>
                    <a:pt x="231" y="1083"/>
                  </a:lnTo>
                  <a:lnTo>
                    <a:pt x="462" y="1364"/>
                  </a:lnTo>
                  <a:lnTo>
                    <a:pt x="267" y="1002"/>
                  </a:lnTo>
                  <a:lnTo>
                    <a:pt x="231" y="642"/>
                  </a:lnTo>
                  <a:lnTo>
                    <a:pt x="462" y="163"/>
                  </a:lnTo>
                  <a:lnTo>
                    <a:pt x="4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57" name="Freeform 247"/>
            <p:cNvSpPr>
              <a:spLocks/>
            </p:cNvSpPr>
            <p:nvPr/>
          </p:nvSpPr>
          <p:spPr bwMode="auto">
            <a:xfrm>
              <a:off x="2183" y="3230"/>
              <a:ext cx="215" cy="213"/>
            </a:xfrm>
            <a:custGeom>
              <a:avLst/>
              <a:gdLst>
                <a:gd name="T0" fmla="*/ 0 w 1734"/>
                <a:gd name="T1" fmla="*/ 0 h 1711"/>
                <a:gd name="T2" fmla="*/ 0 w 1734"/>
                <a:gd name="T3" fmla="*/ 0 h 1711"/>
                <a:gd name="T4" fmla="*/ 0 w 1734"/>
                <a:gd name="T5" fmla="*/ 0 h 1711"/>
                <a:gd name="T6" fmla="*/ 0 w 1734"/>
                <a:gd name="T7" fmla="*/ 0 h 1711"/>
                <a:gd name="T8" fmla="*/ 0 w 1734"/>
                <a:gd name="T9" fmla="*/ 0 h 1711"/>
                <a:gd name="T10" fmla="*/ 0 w 1734"/>
                <a:gd name="T11" fmla="*/ 0 h 1711"/>
                <a:gd name="T12" fmla="*/ 0 w 1734"/>
                <a:gd name="T13" fmla="*/ 0 h 1711"/>
                <a:gd name="T14" fmla="*/ 0 w 1734"/>
                <a:gd name="T15" fmla="*/ 0 h 1711"/>
                <a:gd name="T16" fmla="*/ 0 w 1734"/>
                <a:gd name="T17" fmla="*/ 0 h 1711"/>
                <a:gd name="T18" fmla="*/ 0 w 1734"/>
                <a:gd name="T19" fmla="*/ 0 h 1711"/>
                <a:gd name="T20" fmla="*/ 0 w 1734"/>
                <a:gd name="T21" fmla="*/ 0 h 1711"/>
                <a:gd name="T22" fmla="*/ 0 w 1734"/>
                <a:gd name="T23" fmla="*/ 0 h 1711"/>
                <a:gd name="T24" fmla="*/ 0 w 1734"/>
                <a:gd name="T25" fmla="*/ 0 h 1711"/>
                <a:gd name="T26" fmla="*/ 0 w 1734"/>
                <a:gd name="T27" fmla="*/ 0 h 1711"/>
                <a:gd name="T28" fmla="*/ 0 w 1734"/>
                <a:gd name="T29" fmla="*/ 0 h 1711"/>
                <a:gd name="T30" fmla="*/ 0 w 1734"/>
                <a:gd name="T31" fmla="*/ 0 h 1711"/>
                <a:gd name="T32" fmla="*/ 0 w 1734"/>
                <a:gd name="T33" fmla="*/ 0 h 1711"/>
                <a:gd name="T34" fmla="*/ 0 w 1734"/>
                <a:gd name="T35" fmla="*/ 0 h 1711"/>
                <a:gd name="T36" fmla="*/ 0 w 1734"/>
                <a:gd name="T37" fmla="*/ 0 h 1711"/>
                <a:gd name="T38" fmla="*/ 0 w 1734"/>
                <a:gd name="T39" fmla="*/ 0 h 1711"/>
                <a:gd name="T40" fmla="*/ 0 w 1734"/>
                <a:gd name="T41" fmla="*/ 0 h 1711"/>
                <a:gd name="T42" fmla="*/ 0 w 1734"/>
                <a:gd name="T43" fmla="*/ 0 h 1711"/>
                <a:gd name="T44" fmla="*/ 0 w 1734"/>
                <a:gd name="T45" fmla="*/ 0 h 17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34"/>
                <a:gd name="T70" fmla="*/ 0 h 1711"/>
                <a:gd name="T71" fmla="*/ 1734 w 1734"/>
                <a:gd name="T72" fmla="*/ 1711 h 171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34" h="1711">
                  <a:moveTo>
                    <a:pt x="1619" y="0"/>
                  </a:moveTo>
                  <a:lnTo>
                    <a:pt x="1619" y="149"/>
                  </a:lnTo>
                  <a:lnTo>
                    <a:pt x="1734" y="393"/>
                  </a:lnTo>
                  <a:lnTo>
                    <a:pt x="1619" y="342"/>
                  </a:lnTo>
                  <a:lnTo>
                    <a:pt x="1503" y="461"/>
                  </a:lnTo>
                  <a:lnTo>
                    <a:pt x="1437" y="659"/>
                  </a:lnTo>
                  <a:lnTo>
                    <a:pt x="1371" y="1003"/>
                  </a:lnTo>
                  <a:lnTo>
                    <a:pt x="1371" y="1416"/>
                  </a:lnTo>
                  <a:lnTo>
                    <a:pt x="1404" y="1711"/>
                  </a:lnTo>
                  <a:lnTo>
                    <a:pt x="1287" y="1447"/>
                  </a:lnTo>
                  <a:lnTo>
                    <a:pt x="1141" y="1333"/>
                  </a:lnTo>
                  <a:lnTo>
                    <a:pt x="991" y="1282"/>
                  </a:lnTo>
                  <a:lnTo>
                    <a:pt x="793" y="1282"/>
                  </a:lnTo>
                  <a:lnTo>
                    <a:pt x="532" y="1318"/>
                  </a:lnTo>
                  <a:lnTo>
                    <a:pt x="231" y="1416"/>
                  </a:lnTo>
                  <a:lnTo>
                    <a:pt x="0" y="1546"/>
                  </a:lnTo>
                  <a:lnTo>
                    <a:pt x="169" y="1282"/>
                  </a:lnTo>
                  <a:lnTo>
                    <a:pt x="413" y="986"/>
                  </a:lnTo>
                  <a:lnTo>
                    <a:pt x="694" y="740"/>
                  </a:lnTo>
                  <a:lnTo>
                    <a:pt x="1074" y="492"/>
                  </a:lnTo>
                  <a:lnTo>
                    <a:pt x="1338" y="294"/>
                  </a:lnTo>
                  <a:lnTo>
                    <a:pt x="1503" y="114"/>
                  </a:lnTo>
                  <a:lnTo>
                    <a:pt x="16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58" name="Freeform 248"/>
            <p:cNvSpPr>
              <a:spLocks/>
            </p:cNvSpPr>
            <p:nvPr/>
          </p:nvSpPr>
          <p:spPr bwMode="auto">
            <a:xfrm>
              <a:off x="2149" y="3306"/>
              <a:ext cx="466" cy="383"/>
            </a:xfrm>
            <a:custGeom>
              <a:avLst/>
              <a:gdLst>
                <a:gd name="T0" fmla="*/ 0 w 3746"/>
                <a:gd name="T1" fmla="*/ 0 h 3058"/>
                <a:gd name="T2" fmla="*/ 0 w 3746"/>
                <a:gd name="T3" fmla="*/ 0 h 3058"/>
                <a:gd name="T4" fmla="*/ 0 w 3746"/>
                <a:gd name="T5" fmla="*/ 0 h 3058"/>
                <a:gd name="T6" fmla="*/ 0 w 3746"/>
                <a:gd name="T7" fmla="*/ 0 h 3058"/>
                <a:gd name="T8" fmla="*/ 0 w 3746"/>
                <a:gd name="T9" fmla="*/ 0 h 3058"/>
                <a:gd name="T10" fmla="*/ 0 w 3746"/>
                <a:gd name="T11" fmla="*/ 0 h 3058"/>
                <a:gd name="T12" fmla="*/ 0 w 3746"/>
                <a:gd name="T13" fmla="*/ 0 h 3058"/>
                <a:gd name="T14" fmla="*/ 0 w 3746"/>
                <a:gd name="T15" fmla="*/ 0 h 3058"/>
                <a:gd name="T16" fmla="*/ 0 w 3746"/>
                <a:gd name="T17" fmla="*/ 0 h 3058"/>
                <a:gd name="T18" fmla="*/ 0 w 3746"/>
                <a:gd name="T19" fmla="*/ 0 h 3058"/>
                <a:gd name="T20" fmla="*/ 0 w 3746"/>
                <a:gd name="T21" fmla="*/ 0 h 3058"/>
                <a:gd name="T22" fmla="*/ 0 w 3746"/>
                <a:gd name="T23" fmla="*/ 0 h 3058"/>
                <a:gd name="T24" fmla="*/ 0 w 3746"/>
                <a:gd name="T25" fmla="*/ 0 h 3058"/>
                <a:gd name="T26" fmla="*/ 0 w 3746"/>
                <a:gd name="T27" fmla="*/ 0 h 3058"/>
                <a:gd name="T28" fmla="*/ 0 w 3746"/>
                <a:gd name="T29" fmla="*/ 0 h 3058"/>
                <a:gd name="T30" fmla="*/ 0 w 3746"/>
                <a:gd name="T31" fmla="*/ 0 h 3058"/>
                <a:gd name="T32" fmla="*/ 0 w 3746"/>
                <a:gd name="T33" fmla="*/ 0 h 3058"/>
                <a:gd name="T34" fmla="*/ 0 w 3746"/>
                <a:gd name="T35" fmla="*/ 0 h 3058"/>
                <a:gd name="T36" fmla="*/ 0 w 3746"/>
                <a:gd name="T37" fmla="*/ 0 h 3058"/>
                <a:gd name="T38" fmla="*/ 0 w 3746"/>
                <a:gd name="T39" fmla="*/ 0 h 3058"/>
                <a:gd name="T40" fmla="*/ 0 w 3746"/>
                <a:gd name="T41" fmla="*/ 0 h 3058"/>
                <a:gd name="T42" fmla="*/ 0 w 3746"/>
                <a:gd name="T43" fmla="*/ 0 h 3058"/>
                <a:gd name="T44" fmla="*/ 0 w 3746"/>
                <a:gd name="T45" fmla="*/ 0 h 3058"/>
                <a:gd name="T46" fmla="*/ 0 w 3746"/>
                <a:gd name="T47" fmla="*/ 0 h 3058"/>
                <a:gd name="T48" fmla="*/ 0 w 3746"/>
                <a:gd name="T49" fmla="*/ 0 h 3058"/>
                <a:gd name="T50" fmla="*/ 0 w 3746"/>
                <a:gd name="T51" fmla="*/ 0 h 3058"/>
                <a:gd name="T52" fmla="*/ 0 w 3746"/>
                <a:gd name="T53" fmla="*/ 0 h 3058"/>
                <a:gd name="T54" fmla="*/ 0 w 3746"/>
                <a:gd name="T55" fmla="*/ 0 h 3058"/>
                <a:gd name="T56" fmla="*/ 0 w 3746"/>
                <a:gd name="T57" fmla="*/ 0 h 3058"/>
                <a:gd name="T58" fmla="*/ 0 w 3746"/>
                <a:gd name="T59" fmla="*/ 0 h 3058"/>
                <a:gd name="T60" fmla="*/ 0 w 3746"/>
                <a:gd name="T61" fmla="*/ 0 h 3058"/>
                <a:gd name="T62" fmla="*/ 0 w 3746"/>
                <a:gd name="T63" fmla="*/ 0 h 3058"/>
                <a:gd name="T64" fmla="*/ 0 w 3746"/>
                <a:gd name="T65" fmla="*/ 0 h 3058"/>
                <a:gd name="T66" fmla="*/ 0 w 3746"/>
                <a:gd name="T67" fmla="*/ 0 h 30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746"/>
                <a:gd name="T103" fmla="*/ 0 h 3058"/>
                <a:gd name="T104" fmla="*/ 3746 w 3746"/>
                <a:gd name="T105" fmla="*/ 3058 h 305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746" h="3058">
                  <a:moveTo>
                    <a:pt x="2144" y="0"/>
                  </a:moveTo>
                  <a:lnTo>
                    <a:pt x="2312" y="245"/>
                  </a:lnTo>
                  <a:lnTo>
                    <a:pt x="2540" y="441"/>
                  </a:lnTo>
                  <a:lnTo>
                    <a:pt x="2771" y="572"/>
                  </a:lnTo>
                  <a:lnTo>
                    <a:pt x="3168" y="740"/>
                  </a:lnTo>
                  <a:lnTo>
                    <a:pt x="3384" y="756"/>
                  </a:lnTo>
                  <a:lnTo>
                    <a:pt x="3546" y="641"/>
                  </a:lnTo>
                  <a:lnTo>
                    <a:pt x="3746" y="722"/>
                  </a:lnTo>
                  <a:lnTo>
                    <a:pt x="3447" y="970"/>
                  </a:lnTo>
                  <a:lnTo>
                    <a:pt x="3217" y="1231"/>
                  </a:lnTo>
                  <a:lnTo>
                    <a:pt x="3133" y="1514"/>
                  </a:lnTo>
                  <a:lnTo>
                    <a:pt x="2852" y="1627"/>
                  </a:lnTo>
                  <a:lnTo>
                    <a:pt x="2476" y="1842"/>
                  </a:lnTo>
                  <a:lnTo>
                    <a:pt x="2327" y="1842"/>
                  </a:lnTo>
                  <a:lnTo>
                    <a:pt x="2342" y="1989"/>
                  </a:lnTo>
                  <a:lnTo>
                    <a:pt x="2540" y="2088"/>
                  </a:lnTo>
                  <a:lnTo>
                    <a:pt x="2591" y="2237"/>
                  </a:lnTo>
                  <a:lnTo>
                    <a:pt x="2507" y="2120"/>
                  </a:lnTo>
                  <a:lnTo>
                    <a:pt x="2377" y="2055"/>
                  </a:lnTo>
                  <a:lnTo>
                    <a:pt x="2211" y="2037"/>
                  </a:lnTo>
                  <a:lnTo>
                    <a:pt x="1914" y="2037"/>
                  </a:lnTo>
                  <a:lnTo>
                    <a:pt x="1566" y="2136"/>
                  </a:lnTo>
                  <a:lnTo>
                    <a:pt x="1123" y="2435"/>
                  </a:lnTo>
                  <a:lnTo>
                    <a:pt x="1123" y="2696"/>
                  </a:lnTo>
                  <a:lnTo>
                    <a:pt x="1092" y="2878"/>
                  </a:lnTo>
                  <a:lnTo>
                    <a:pt x="1173" y="3046"/>
                  </a:lnTo>
                  <a:lnTo>
                    <a:pt x="909" y="3046"/>
                  </a:lnTo>
                  <a:lnTo>
                    <a:pt x="578" y="2963"/>
                  </a:lnTo>
                  <a:lnTo>
                    <a:pt x="510" y="3058"/>
                  </a:lnTo>
                  <a:lnTo>
                    <a:pt x="544" y="2945"/>
                  </a:lnTo>
                  <a:lnTo>
                    <a:pt x="710" y="2716"/>
                  </a:lnTo>
                  <a:lnTo>
                    <a:pt x="957" y="2486"/>
                  </a:lnTo>
                  <a:lnTo>
                    <a:pt x="1189" y="2286"/>
                  </a:lnTo>
                  <a:lnTo>
                    <a:pt x="1566" y="2025"/>
                  </a:lnTo>
                  <a:lnTo>
                    <a:pt x="1929" y="1875"/>
                  </a:lnTo>
                  <a:lnTo>
                    <a:pt x="1798" y="1758"/>
                  </a:lnTo>
                  <a:lnTo>
                    <a:pt x="1566" y="1710"/>
                  </a:lnTo>
                  <a:lnTo>
                    <a:pt x="1353" y="1677"/>
                  </a:lnTo>
                  <a:lnTo>
                    <a:pt x="1204" y="1576"/>
                  </a:lnTo>
                  <a:lnTo>
                    <a:pt x="1024" y="1366"/>
                  </a:lnTo>
                  <a:lnTo>
                    <a:pt x="874" y="1217"/>
                  </a:lnTo>
                  <a:lnTo>
                    <a:pt x="678" y="1185"/>
                  </a:lnTo>
                  <a:lnTo>
                    <a:pt x="448" y="1201"/>
                  </a:lnTo>
                  <a:lnTo>
                    <a:pt x="265" y="1267"/>
                  </a:lnTo>
                  <a:lnTo>
                    <a:pt x="413" y="1166"/>
                  </a:lnTo>
                  <a:lnTo>
                    <a:pt x="662" y="1118"/>
                  </a:lnTo>
                  <a:lnTo>
                    <a:pt x="892" y="1134"/>
                  </a:lnTo>
                  <a:lnTo>
                    <a:pt x="1105" y="1249"/>
                  </a:lnTo>
                  <a:lnTo>
                    <a:pt x="1270" y="1396"/>
                  </a:lnTo>
                  <a:lnTo>
                    <a:pt x="1434" y="1447"/>
                  </a:lnTo>
                  <a:lnTo>
                    <a:pt x="1683" y="1480"/>
                  </a:lnTo>
                  <a:lnTo>
                    <a:pt x="1995" y="1480"/>
                  </a:lnTo>
                  <a:lnTo>
                    <a:pt x="1734" y="1267"/>
                  </a:lnTo>
                  <a:lnTo>
                    <a:pt x="1434" y="1134"/>
                  </a:lnTo>
                  <a:lnTo>
                    <a:pt x="1024" y="1001"/>
                  </a:lnTo>
                  <a:lnTo>
                    <a:pt x="644" y="952"/>
                  </a:lnTo>
                  <a:lnTo>
                    <a:pt x="314" y="986"/>
                  </a:lnTo>
                  <a:lnTo>
                    <a:pt x="0" y="1085"/>
                  </a:lnTo>
                  <a:lnTo>
                    <a:pt x="330" y="920"/>
                  </a:lnTo>
                  <a:lnTo>
                    <a:pt x="725" y="887"/>
                  </a:lnTo>
                  <a:lnTo>
                    <a:pt x="1139" y="920"/>
                  </a:lnTo>
                  <a:lnTo>
                    <a:pt x="1519" y="1019"/>
                  </a:lnTo>
                  <a:lnTo>
                    <a:pt x="1914" y="1166"/>
                  </a:lnTo>
                  <a:lnTo>
                    <a:pt x="2312" y="1366"/>
                  </a:lnTo>
                  <a:lnTo>
                    <a:pt x="2294" y="852"/>
                  </a:lnTo>
                  <a:lnTo>
                    <a:pt x="2225" y="441"/>
                  </a:lnTo>
                  <a:lnTo>
                    <a:pt x="2144" y="97"/>
                  </a:lnTo>
                  <a:lnTo>
                    <a:pt x="21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59" name="Freeform 249"/>
            <p:cNvSpPr>
              <a:spLocks/>
            </p:cNvSpPr>
            <p:nvPr/>
          </p:nvSpPr>
          <p:spPr bwMode="auto">
            <a:xfrm>
              <a:off x="2073" y="3459"/>
              <a:ext cx="152" cy="236"/>
            </a:xfrm>
            <a:custGeom>
              <a:avLst/>
              <a:gdLst>
                <a:gd name="T0" fmla="*/ 0 w 1225"/>
                <a:gd name="T1" fmla="*/ 0 h 1881"/>
                <a:gd name="T2" fmla="*/ 0 w 1225"/>
                <a:gd name="T3" fmla="*/ 0 h 1881"/>
                <a:gd name="T4" fmla="*/ 0 w 1225"/>
                <a:gd name="T5" fmla="*/ 0 h 1881"/>
                <a:gd name="T6" fmla="*/ 0 w 1225"/>
                <a:gd name="T7" fmla="*/ 0 h 1881"/>
                <a:gd name="T8" fmla="*/ 0 w 1225"/>
                <a:gd name="T9" fmla="*/ 0 h 1881"/>
                <a:gd name="T10" fmla="*/ 0 w 1225"/>
                <a:gd name="T11" fmla="*/ 0 h 1881"/>
                <a:gd name="T12" fmla="*/ 0 w 1225"/>
                <a:gd name="T13" fmla="*/ 0 h 1881"/>
                <a:gd name="T14" fmla="*/ 0 w 1225"/>
                <a:gd name="T15" fmla="*/ 0 h 1881"/>
                <a:gd name="T16" fmla="*/ 0 w 1225"/>
                <a:gd name="T17" fmla="*/ 0 h 1881"/>
                <a:gd name="T18" fmla="*/ 0 w 1225"/>
                <a:gd name="T19" fmla="*/ 0 h 1881"/>
                <a:gd name="T20" fmla="*/ 0 w 1225"/>
                <a:gd name="T21" fmla="*/ 0 h 1881"/>
                <a:gd name="T22" fmla="*/ 0 w 1225"/>
                <a:gd name="T23" fmla="*/ 0 h 1881"/>
                <a:gd name="T24" fmla="*/ 0 w 1225"/>
                <a:gd name="T25" fmla="*/ 0 h 1881"/>
                <a:gd name="T26" fmla="*/ 0 w 1225"/>
                <a:gd name="T27" fmla="*/ 0 h 1881"/>
                <a:gd name="T28" fmla="*/ 0 w 1225"/>
                <a:gd name="T29" fmla="*/ 0 h 1881"/>
                <a:gd name="T30" fmla="*/ 0 w 1225"/>
                <a:gd name="T31" fmla="*/ 0 h 1881"/>
                <a:gd name="T32" fmla="*/ 0 w 1225"/>
                <a:gd name="T33" fmla="*/ 0 h 1881"/>
                <a:gd name="T34" fmla="*/ 0 w 1225"/>
                <a:gd name="T35" fmla="*/ 0 h 1881"/>
                <a:gd name="T36" fmla="*/ 0 w 1225"/>
                <a:gd name="T37" fmla="*/ 0 h 1881"/>
                <a:gd name="T38" fmla="*/ 0 w 1225"/>
                <a:gd name="T39" fmla="*/ 0 h 1881"/>
                <a:gd name="T40" fmla="*/ 0 w 1225"/>
                <a:gd name="T41" fmla="*/ 0 h 1881"/>
                <a:gd name="T42" fmla="*/ 0 w 1225"/>
                <a:gd name="T43" fmla="*/ 0 h 1881"/>
                <a:gd name="T44" fmla="*/ 0 w 1225"/>
                <a:gd name="T45" fmla="*/ 0 h 1881"/>
                <a:gd name="T46" fmla="*/ 0 w 1225"/>
                <a:gd name="T47" fmla="*/ 0 h 1881"/>
                <a:gd name="T48" fmla="*/ 0 w 1225"/>
                <a:gd name="T49" fmla="*/ 0 h 1881"/>
                <a:gd name="T50" fmla="*/ 0 w 1225"/>
                <a:gd name="T51" fmla="*/ 0 h 1881"/>
                <a:gd name="T52" fmla="*/ 0 w 1225"/>
                <a:gd name="T53" fmla="*/ 0 h 1881"/>
                <a:gd name="T54" fmla="*/ 0 w 1225"/>
                <a:gd name="T55" fmla="*/ 0 h 1881"/>
                <a:gd name="T56" fmla="*/ 0 w 1225"/>
                <a:gd name="T57" fmla="*/ 0 h 1881"/>
                <a:gd name="T58" fmla="*/ 0 w 1225"/>
                <a:gd name="T59" fmla="*/ 0 h 1881"/>
                <a:gd name="T60" fmla="*/ 0 w 1225"/>
                <a:gd name="T61" fmla="*/ 0 h 1881"/>
                <a:gd name="T62" fmla="*/ 0 w 1225"/>
                <a:gd name="T63" fmla="*/ 0 h 1881"/>
                <a:gd name="T64" fmla="*/ 0 w 1225"/>
                <a:gd name="T65" fmla="*/ 0 h 1881"/>
                <a:gd name="T66" fmla="*/ 0 w 1225"/>
                <a:gd name="T67" fmla="*/ 0 h 1881"/>
                <a:gd name="T68" fmla="*/ 0 w 1225"/>
                <a:gd name="T69" fmla="*/ 0 h 1881"/>
                <a:gd name="T70" fmla="*/ 0 w 1225"/>
                <a:gd name="T71" fmla="*/ 0 h 1881"/>
                <a:gd name="T72" fmla="*/ 0 w 1225"/>
                <a:gd name="T73" fmla="*/ 0 h 1881"/>
                <a:gd name="T74" fmla="*/ 0 w 1225"/>
                <a:gd name="T75" fmla="*/ 0 h 1881"/>
                <a:gd name="T76" fmla="*/ 0 w 1225"/>
                <a:gd name="T77" fmla="*/ 0 h 1881"/>
                <a:gd name="T78" fmla="*/ 0 w 1225"/>
                <a:gd name="T79" fmla="*/ 0 h 18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25"/>
                <a:gd name="T121" fmla="*/ 0 h 1881"/>
                <a:gd name="T122" fmla="*/ 1225 w 1225"/>
                <a:gd name="T123" fmla="*/ 1881 h 188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25" h="1881">
                  <a:moveTo>
                    <a:pt x="500" y="0"/>
                  </a:moveTo>
                  <a:lnTo>
                    <a:pt x="245" y="208"/>
                  </a:lnTo>
                  <a:lnTo>
                    <a:pt x="60" y="441"/>
                  </a:lnTo>
                  <a:lnTo>
                    <a:pt x="0" y="671"/>
                  </a:lnTo>
                  <a:lnTo>
                    <a:pt x="0" y="867"/>
                  </a:lnTo>
                  <a:lnTo>
                    <a:pt x="50" y="1063"/>
                  </a:lnTo>
                  <a:lnTo>
                    <a:pt x="111" y="1271"/>
                  </a:lnTo>
                  <a:lnTo>
                    <a:pt x="136" y="1392"/>
                  </a:lnTo>
                  <a:lnTo>
                    <a:pt x="159" y="1427"/>
                  </a:lnTo>
                  <a:lnTo>
                    <a:pt x="379" y="1478"/>
                  </a:lnTo>
                  <a:lnTo>
                    <a:pt x="588" y="1563"/>
                  </a:lnTo>
                  <a:lnTo>
                    <a:pt x="744" y="1697"/>
                  </a:lnTo>
                  <a:lnTo>
                    <a:pt x="1003" y="1881"/>
                  </a:lnTo>
                  <a:lnTo>
                    <a:pt x="992" y="1772"/>
                  </a:lnTo>
                  <a:lnTo>
                    <a:pt x="1038" y="1600"/>
                  </a:lnTo>
                  <a:lnTo>
                    <a:pt x="1137" y="1478"/>
                  </a:lnTo>
                  <a:lnTo>
                    <a:pt x="1225" y="1381"/>
                  </a:lnTo>
                  <a:lnTo>
                    <a:pt x="1148" y="1406"/>
                  </a:lnTo>
                  <a:lnTo>
                    <a:pt x="1148" y="1271"/>
                  </a:lnTo>
                  <a:lnTo>
                    <a:pt x="1199" y="1001"/>
                  </a:lnTo>
                  <a:lnTo>
                    <a:pt x="1089" y="942"/>
                  </a:lnTo>
                  <a:lnTo>
                    <a:pt x="588" y="1282"/>
                  </a:lnTo>
                  <a:lnTo>
                    <a:pt x="685" y="1014"/>
                  </a:lnTo>
                  <a:lnTo>
                    <a:pt x="821" y="843"/>
                  </a:lnTo>
                  <a:lnTo>
                    <a:pt x="660" y="915"/>
                  </a:lnTo>
                  <a:lnTo>
                    <a:pt x="463" y="1052"/>
                  </a:lnTo>
                  <a:lnTo>
                    <a:pt x="304" y="1150"/>
                  </a:lnTo>
                  <a:lnTo>
                    <a:pt x="342" y="1026"/>
                  </a:lnTo>
                  <a:lnTo>
                    <a:pt x="427" y="867"/>
                  </a:lnTo>
                  <a:lnTo>
                    <a:pt x="599" y="696"/>
                  </a:lnTo>
                  <a:lnTo>
                    <a:pt x="759" y="562"/>
                  </a:lnTo>
                  <a:lnTo>
                    <a:pt x="572" y="623"/>
                  </a:lnTo>
                  <a:lnTo>
                    <a:pt x="379" y="733"/>
                  </a:lnTo>
                  <a:lnTo>
                    <a:pt x="208" y="867"/>
                  </a:lnTo>
                  <a:lnTo>
                    <a:pt x="171" y="745"/>
                  </a:lnTo>
                  <a:lnTo>
                    <a:pt x="159" y="573"/>
                  </a:lnTo>
                  <a:lnTo>
                    <a:pt x="184" y="415"/>
                  </a:lnTo>
                  <a:lnTo>
                    <a:pt x="256" y="243"/>
                  </a:lnTo>
                  <a:lnTo>
                    <a:pt x="318" y="160"/>
                  </a:lnTo>
                  <a:lnTo>
                    <a:pt x="5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60" name="Freeform 250"/>
            <p:cNvSpPr>
              <a:spLocks/>
            </p:cNvSpPr>
            <p:nvPr/>
          </p:nvSpPr>
          <p:spPr bwMode="auto">
            <a:xfrm>
              <a:off x="2309" y="3547"/>
              <a:ext cx="275" cy="215"/>
            </a:xfrm>
            <a:custGeom>
              <a:avLst/>
              <a:gdLst>
                <a:gd name="T0" fmla="*/ 0 w 2203"/>
                <a:gd name="T1" fmla="*/ 0 h 1735"/>
                <a:gd name="T2" fmla="*/ 0 w 2203"/>
                <a:gd name="T3" fmla="*/ 0 h 1735"/>
                <a:gd name="T4" fmla="*/ 0 w 2203"/>
                <a:gd name="T5" fmla="*/ 0 h 1735"/>
                <a:gd name="T6" fmla="*/ 0 w 2203"/>
                <a:gd name="T7" fmla="*/ 0 h 1735"/>
                <a:gd name="T8" fmla="*/ 0 w 2203"/>
                <a:gd name="T9" fmla="*/ 0 h 1735"/>
                <a:gd name="T10" fmla="*/ 0 w 2203"/>
                <a:gd name="T11" fmla="*/ 0 h 1735"/>
                <a:gd name="T12" fmla="*/ 0 w 2203"/>
                <a:gd name="T13" fmla="*/ 0 h 1735"/>
                <a:gd name="T14" fmla="*/ 0 w 2203"/>
                <a:gd name="T15" fmla="*/ 0 h 1735"/>
                <a:gd name="T16" fmla="*/ 0 w 2203"/>
                <a:gd name="T17" fmla="*/ 0 h 1735"/>
                <a:gd name="T18" fmla="*/ 0 w 2203"/>
                <a:gd name="T19" fmla="*/ 0 h 1735"/>
                <a:gd name="T20" fmla="*/ 0 w 2203"/>
                <a:gd name="T21" fmla="*/ 0 h 1735"/>
                <a:gd name="T22" fmla="*/ 0 w 2203"/>
                <a:gd name="T23" fmla="*/ 0 h 1735"/>
                <a:gd name="T24" fmla="*/ 0 w 2203"/>
                <a:gd name="T25" fmla="*/ 0 h 1735"/>
                <a:gd name="T26" fmla="*/ 0 w 2203"/>
                <a:gd name="T27" fmla="*/ 0 h 1735"/>
                <a:gd name="T28" fmla="*/ 0 w 2203"/>
                <a:gd name="T29" fmla="*/ 0 h 1735"/>
                <a:gd name="T30" fmla="*/ 0 w 2203"/>
                <a:gd name="T31" fmla="*/ 0 h 1735"/>
                <a:gd name="T32" fmla="*/ 0 w 2203"/>
                <a:gd name="T33" fmla="*/ 0 h 1735"/>
                <a:gd name="T34" fmla="*/ 0 w 2203"/>
                <a:gd name="T35" fmla="*/ 0 h 1735"/>
                <a:gd name="T36" fmla="*/ 0 w 2203"/>
                <a:gd name="T37" fmla="*/ 0 h 1735"/>
                <a:gd name="T38" fmla="*/ 0 w 2203"/>
                <a:gd name="T39" fmla="*/ 0 h 1735"/>
                <a:gd name="T40" fmla="*/ 0 w 2203"/>
                <a:gd name="T41" fmla="*/ 0 h 1735"/>
                <a:gd name="T42" fmla="*/ 0 w 2203"/>
                <a:gd name="T43" fmla="*/ 0 h 1735"/>
                <a:gd name="T44" fmla="*/ 0 w 2203"/>
                <a:gd name="T45" fmla="*/ 0 h 1735"/>
                <a:gd name="T46" fmla="*/ 0 w 2203"/>
                <a:gd name="T47" fmla="*/ 0 h 1735"/>
                <a:gd name="T48" fmla="*/ 0 w 2203"/>
                <a:gd name="T49" fmla="*/ 0 h 1735"/>
                <a:gd name="T50" fmla="*/ 0 w 2203"/>
                <a:gd name="T51" fmla="*/ 0 h 1735"/>
                <a:gd name="T52" fmla="*/ 0 w 2203"/>
                <a:gd name="T53" fmla="*/ 0 h 1735"/>
                <a:gd name="T54" fmla="*/ 0 w 2203"/>
                <a:gd name="T55" fmla="*/ 0 h 1735"/>
                <a:gd name="T56" fmla="*/ 0 w 2203"/>
                <a:gd name="T57" fmla="*/ 0 h 1735"/>
                <a:gd name="T58" fmla="*/ 0 w 2203"/>
                <a:gd name="T59" fmla="*/ 0 h 1735"/>
                <a:gd name="T60" fmla="*/ 0 w 2203"/>
                <a:gd name="T61" fmla="*/ 0 h 1735"/>
                <a:gd name="T62" fmla="*/ 0 w 2203"/>
                <a:gd name="T63" fmla="*/ 0 h 1735"/>
                <a:gd name="T64" fmla="*/ 0 w 2203"/>
                <a:gd name="T65" fmla="*/ 0 h 1735"/>
                <a:gd name="T66" fmla="*/ 0 w 2203"/>
                <a:gd name="T67" fmla="*/ 0 h 1735"/>
                <a:gd name="T68" fmla="*/ 0 w 2203"/>
                <a:gd name="T69" fmla="*/ 0 h 1735"/>
                <a:gd name="T70" fmla="*/ 0 w 2203"/>
                <a:gd name="T71" fmla="*/ 0 h 1735"/>
                <a:gd name="T72" fmla="*/ 0 w 2203"/>
                <a:gd name="T73" fmla="*/ 0 h 1735"/>
                <a:gd name="T74" fmla="*/ 0 w 2203"/>
                <a:gd name="T75" fmla="*/ 0 h 1735"/>
                <a:gd name="T76" fmla="*/ 0 w 2203"/>
                <a:gd name="T77" fmla="*/ 0 h 1735"/>
                <a:gd name="T78" fmla="*/ 0 w 2203"/>
                <a:gd name="T79" fmla="*/ 0 h 1735"/>
                <a:gd name="T80" fmla="*/ 0 w 2203"/>
                <a:gd name="T81" fmla="*/ 0 h 1735"/>
                <a:gd name="T82" fmla="*/ 0 w 2203"/>
                <a:gd name="T83" fmla="*/ 0 h 1735"/>
                <a:gd name="T84" fmla="*/ 0 w 2203"/>
                <a:gd name="T85" fmla="*/ 0 h 1735"/>
                <a:gd name="T86" fmla="*/ 0 w 2203"/>
                <a:gd name="T87" fmla="*/ 0 h 1735"/>
                <a:gd name="T88" fmla="*/ 0 w 2203"/>
                <a:gd name="T89" fmla="*/ 0 h 1735"/>
                <a:gd name="T90" fmla="*/ 0 w 2203"/>
                <a:gd name="T91" fmla="*/ 0 h 17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03"/>
                <a:gd name="T139" fmla="*/ 0 h 1735"/>
                <a:gd name="T140" fmla="*/ 2203 w 2203"/>
                <a:gd name="T141" fmla="*/ 1735 h 17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03" h="1735">
                  <a:moveTo>
                    <a:pt x="0" y="1100"/>
                  </a:moveTo>
                  <a:lnTo>
                    <a:pt x="147" y="929"/>
                  </a:lnTo>
                  <a:lnTo>
                    <a:pt x="380" y="671"/>
                  </a:lnTo>
                  <a:lnTo>
                    <a:pt x="587" y="528"/>
                  </a:lnTo>
                  <a:lnTo>
                    <a:pt x="820" y="429"/>
                  </a:lnTo>
                  <a:lnTo>
                    <a:pt x="1113" y="356"/>
                  </a:lnTo>
                  <a:lnTo>
                    <a:pt x="673" y="528"/>
                  </a:lnTo>
                  <a:lnTo>
                    <a:pt x="525" y="637"/>
                  </a:lnTo>
                  <a:lnTo>
                    <a:pt x="491" y="782"/>
                  </a:lnTo>
                  <a:lnTo>
                    <a:pt x="491" y="918"/>
                  </a:lnTo>
                  <a:lnTo>
                    <a:pt x="525" y="1049"/>
                  </a:lnTo>
                  <a:lnTo>
                    <a:pt x="574" y="1138"/>
                  </a:lnTo>
                  <a:lnTo>
                    <a:pt x="979" y="1210"/>
                  </a:lnTo>
                  <a:lnTo>
                    <a:pt x="1173" y="1258"/>
                  </a:lnTo>
                  <a:lnTo>
                    <a:pt x="1139" y="1111"/>
                  </a:lnTo>
                  <a:lnTo>
                    <a:pt x="1139" y="940"/>
                  </a:lnTo>
                  <a:lnTo>
                    <a:pt x="1200" y="720"/>
                  </a:lnTo>
                  <a:lnTo>
                    <a:pt x="1602" y="415"/>
                  </a:lnTo>
                  <a:lnTo>
                    <a:pt x="1311" y="356"/>
                  </a:lnTo>
                  <a:lnTo>
                    <a:pt x="1664" y="356"/>
                  </a:lnTo>
                  <a:lnTo>
                    <a:pt x="1798" y="294"/>
                  </a:lnTo>
                  <a:lnTo>
                    <a:pt x="1934" y="246"/>
                  </a:lnTo>
                  <a:lnTo>
                    <a:pt x="1996" y="86"/>
                  </a:lnTo>
                  <a:lnTo>
                    <a:pt x="2203" y="0"/>
                  </a:lnTo>
                  <a:lnTo>
                    <a:pt x="2031" y="147"/>
                  </a:lnTo>
                  <a:lnTo>
                    <a:pt x="2017" y="281"/>
                  </a:lnTo>
                  <a:lnTo>
                    <a:pt x="1860" y="318"/>
                  </a:lnTo>
                  <a:lnTo>
                    <a:pt x="1747" y="477"/>
                  </a:lnTo>
                  <a:lnTo>
                    <a:pt x="1747" y="637"/>
                  </a:lnTo>
                  <a:lnTo>
                    <a:pt x="1651" y="747"/>
                  </a:lnTo>
                  <a:lnTo>
                    <a:pt x="1627" y="904"/>
                  </a:lnTo>
                  <a:lnTo>
                    <a:pt x="1664" y="1065"/>
                  </a:lnTo>
                  <a:lnTo>
                    <a:pt x="1602" y="1210"/>
                  </a:lnTo>
                  <a:lnTo>
                    <a:pt x="1602" y="1357"/>
                  </a:lnTo>
                  <a:lnTo>
                    <a:pt x="1712" y="1478"/>
                  </a:lnTo>
                  <a:lnTo>
                    <a:pt x="2130" y="1735"/>
                  </a:lnTo>
                  <a:lnTo>
                    <a:pt x="1908" y="1708"/>
                  </a:lnTo>
                  <a:lnTo>
                    <a:pt x="1482" y="1553"/>
                  </a:lnTo>
                  <a:lnTo>
                    <a:pt x="1090" y="1330"/>
                  </a:lnTo>
                  <a:lnTo>
                    <a:pt x="930" y="1258"/>
                  </a:lnTo>
                  <a:lnTo>
                    <a:pt x="785" y="1221"/>
                  </a:lnTo>
                  <a:lnTo>
                    <a:pt x="465" y="1221"/>
                  </a:lnTo>
                  <a:lnTo>
                    <a:pt x="320" y="1185"/>
                  </a:lnTo>
                  <a:lnTo>
                    <a:pt x="221" y="1138"/>
                  </a:lnTo>
                  <a:lnTo>
                    <a:pt x="133" y="1065"/>
                  </a:lnTo>
                  <a:lnTo>
                    <a:pt x="0" y="1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61" name="Freeform 251"/>
            <p:cNvSpPr>
              <a:spLocks/>
            </p:cNvSpPr>
            <p:nvPr/>
          </p:nvSpPr>
          <p:spPr bwMode="auto">
            <a:xfrm>
              <a:off x="2621" y="3594"/>
              <a:ext cx="149" cy="161"/>
            </a:xfrm>
            <a:custGeom>
              <a:avLst/>
              <a:gdLst>
                <a:gd name="T0" fmla="*/ 0 w 1190"/>
                <a:gd name="T1" fmla="*/ 0 h 1284"/>
                <a:gd name="T2" fmla="*/ 0 w 1190"/>
                <a:gd name="T3" fmla="*/ 0 h 1284"/>
                <a:gd name="T4" fmla="*/ 0 w 1190"/>
                <a:gd name="T5" fmla="*/ 0 h 1284"/>
                <a:gd name="T6" fmla="*/ 0 w 1190"/>
                <a:gd name="T7" fmla="*/ 0 h 1284"/>
                <a:gd name="T8" fmla="*/ 0 w 1190"/>
                <a:gd name="T9" fmla="*/ 0 h 1284"/>
                <a:gd name="T10" fmla="*/ 0 w 1190"/>
                <a:gd name="T11" fmla="*/ 0 h 1284"/>
                <a:gd name="T12" fmla="*/ 0 w 1190"/>
                <a:gd name="T13" fmla="*/ 0 h 1284"/>
                <a:gd name="T14" fmla="*/ 0 w 1190"/>
                <a:gd name="T15" fmla="*/ 0 h 1284"/>
                <a:gd name="T16" fmla="*/ 0 w 1190"/>
                <a:gd name="T17" fmla="*/ 0 h 1284"/>
                <a:gd name="T18" fmla="*/ 0 w 1190"/>
                <a:gd name="T19" fmla="*/ 0 h 1284"/>
                <a:gd name="T20" fmla="*/ 0 w 1190"/>
                <a:gd name="T21" fmla="*/ 0 h 1284"/>
                <a:gd name="T22" fmla="*/ 0 w 1190"/>
                <a:gd name="T23" fmla="*/ 0 h 1284"/>
                <a:gd name="T24" fmla="*/ 0 w 1190"/>
                <a:gd name="T25" fmla="*/ 0 h 12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90"/>
                <a:gd name="T40" fmla="*/ 0 h 1284"/>
                <a:gd name="T41" fmla="*/ 1190 w 1190"/>
                <a:gd name="T42" fmla="*/ 1284 h 128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90" h="1284">
                  <a:moveTo>
                    <a:pt x="0" y="0"/>
                  </a:moveTo>
                  <a:lnTo>
                    <a:pt x="590" y="307"/>
                  </a:lnTo>
                  <a:lnTo>
                    <a:pt x="994" y="843"/>
                  </a:lnTo>
                  <a:lnTo>
                    <a:pt x="1190" y="904"/>
                  </a:lnTo>
                  <a:lnTo>
                    <a:pt x="1077" y="991"/>
                  </a:lnTo>
                  <a:lnTo>
                    <a:pt x="1005" y="979"/>
                  </a:lnTo>
                  <a:lnTo>
                    <a:pt x="1040" y="1233"/>
                  </a:lnTo>
                  <a:lnTo>
                    <a:pt x="968" y="1284"/>
                  </a:lnTo>
                  <a:lnTo>
                    <a:pt x="1005" y="1210"/>
                  </a:lnTo>
                  <a:lnTo>
                    <a:pt x="943" y="942"/>
                  </a:lnTo>
                  <a:lnTo>
                    <a:pt x="541" y="369"/>
                  </a:lnTo>
                  <a:lnTo>
                    <a:pt x="0" y="5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62" name="Freeform 252"/>
            <p:cNvSpPr>
              <a:spLocks/>
            </p:cNvSpPr>
            <p:nvPr/>
          </p:nvSpPr>
          <p:spPr bwMode="auto">
            <a:xfrm>
              <a:off x="2589" y="3637"/>
              <a:ext cx="144" cy="125"/>
            </a:xfrm>
            <a:custGeom>
              <a:avLst/>
              <a:gdLst>
                <a:gd name="T0" fmla="*/ 0 w 1160"/>
                <a:gd name="T1" fmla="*/ 0 h 1015"/>
                <a:gd name="T2" fmla="*/ 0 w 1160"/>
                <a:gd name="T3" fmla="*/ 0 h 1015"/>
                <a:gd name="T4" fmla="*/ 0 w 1160"/>
                <a:gd name="T5" fmla="*/ 0 h 1015"/>
                <a:gd name="T6" fmla="*/ 0 w 1160"/>
                <a:gd name="T7" fmla="*/ 0 h 1015"/>
                <a:gd name="T8" fmla="*/ 0 w 1160"/>
                <a:gd name="T9" fmla="*/ 0 h 1015"/>
                <a:gd name="T10" fmla="*/ 0 w 1160"/>
                <a:gd name="T11" fmla="*/ 0 h 1015"/>
                <a:gd name="T12" fmla="*/ 0 w 1160"/>
                <a:gd name="T13" fmla="*/ 0 h 1015"/>
                <a:gd name="T14" fmla="*/ 0 w 1160"/>
                <a:gd name="T15" fmla="*/ 0 h 1015"/>
                <a:gd name="T16" fmla="*/ 0 w 1160"/>
                <a:gd name="T17" fmla="*/ 0 h 1015"/>
                <a:gd name="T18" fmla="*/ 0 w 1160"/>
                <a:gd name="T19" fmla="*/ 0 h 1015"/>
                <a:gd name="T20" fmla="*/ 0 w 1160"/>
                <a:gd name="T21" fmla="*/ 0 h 1015"/>
                <a:gd name="T22" fmla="*/ 0 w 1160"/>
                <a:gd name="T23" fmla="*/ 0 h 1015"/>
                <a:gd name="T24" fmla="*/ 0 w 1160"/>
                <a:gd name="T25" fmla="*/ 0 h 1015"/>
                <a:gd name="T26" fmla="*/ 0 w 1160"/>
                <a:gd name="T27" fmla="*/ 0 h 1015"/>
                <a:gd name="T28" fmla="*/ 0 w 1160"/>
                <a:gd name="T29" fmla="*/ 0 h 1015"/>
                <a:gd name="T30" fmla="*/ 0 w 1160"/>
                <a:gd name="T31" fmla="*/ 0 h 1015"/>
                <a:gd name="T32" fmla="*/ 0 w 1160"/>
                <a:gd name="T33" fmla="*/ 0 h 1015"/>
                <a:gd name="T34" fmla="*/ 0 w 1160"/>
                <a:gd name="T35" fmla="*/ 0 h 1015"/>
                <a:gd name="T36" fmla="*/ 0 w 1160"/>
                <a:gd name="T37" fmla="*/ 0 h 1015"/>
                <a:gd name="T38" fmla="*/ 0 w 1160"/>
                <a:gd name="T39" fmla="*/ 0 h 1015"/>
                <a:gd name="T40" fmla="*/ 0 w 1160"/>
                <a:gd name="T41" fmla="*/ 0 h 1015"/>
                <a:gd name="T42" fmla="*/ 0 w 1160"/>
                <a:gd name="T43" fmla="*/ 0 h 101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160"/>
                <a:gd name="T67" fmla="*/ 0 h 1015"/>
                <a:gd name="T68" fmla="*/ 1160 w 1160"/>
                <a:gd name="T69" fmla="*/ 1015 h 101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160" h="1015">
                  <a:moveTo>
                    <a:pt x="99" y="0"/>
                  </a:moveTo>
                  <a:lnTo>
                    <a:pt x="316" y="235"/>
                  </a:lnTo>
                  <a:lnTo>
                    <a:pt x="613" y="391"/>
                  </a:lnTo>
                  <a:lnTo>
                    <a:pt x="989" y="817"/>
                  </a:lnTo>
                  <a:lnTo>
                    <a:pt x="1160" y="916"/>
                  </a:lnTo>
                  <a:lnTo>
                    <a:pt x="978" y="868"/>
                  </a:lnTo>
                  <a:lnTo>
                    <a:pt x="720" y="916"/>
                  </a:lnTo>
                  <a:lnTo>
                    <a:pt x="525" y="916"/>
                  </a:lnTo>
                  <a:lnTo>
                    <a:pt x="342" y="999"/>
                  </a:lnTo>
                  <a:lnTo>
                    <a:pt x="233" y="1015"/>
                  </a:lnTo>
                  <a:lnTo>
                    <a:pt x="208" y="988"/>
                  </a:lnTo>
                  <a:lnTo>
                    <a:pt x="353" y="868"/>
                  </a:lnTo>
                  <a:lnTo>
                    <a:pt x="0" y="575"/>
                  </a:lnTo>
                  <a:lnTo>
                    <a:pt x="294" y="734"/>
                  </a:lnTo>
                  <a:lnTo>
                    <a:pt x="477" y="833"/>
                  </a:lnTo>
                  <a:lnTo>
                    <a:pt x="613" y="843"/>
                  </a:lnTo>
                  <a:lnTo>
                    <a:pt x="699" y="769"/>
                  </a:lnTo>
                  <a:lnTo>
                    <a:pt x="771" y="720"/>
                  </a:lnTo>
                  <a:lnTo>
                    <a:pt x="613" y="514"/>
                  </a:lnTo>
                  <a:lnTo>
                    <a:pt x="244" y="271"/>
                  </a:lnTo>
                  <a:lnTo>
                    <a:pt x="72" y="62"/>
                  </a:lnTo>
                  <a:lnTo>
                    <a:pt x="9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63" name="Freeform 253"/>
            <p:cNvSpPr>
              <a:spLocks/>
            </p:cNvSpPr>
            <p:nvPr/>
          </p:nvSpPr>
          <p:spPr bwMode="auto">
            <a:xfrm>
              <a:off x="2290" y="3686"/>
              <a:ext cx="107" cy="24"/>
            </a:xfrm>
            <a:custGeom>
              <a:avLst/>
              <a:gdLst>
                <a:gd name="T0" fmla="*/ 0 w 869"/>
                <a:gd name="T1" fmla="*/ 0 h 182"/>
                <a:gd name="T2" fmla="*/ 0 w 869"/>
                <a:gd name="T3" fmla="*/ 0 h 182"/>
                <a:gd name="T4" fmla="*/ 0 w 869"/>
                <a:gd name="T5" fmla="*/ 0 h 182"/>
                <a:gd name="T6" fmla="*/ 0 w 869"/>
                <a:gd name="T7" fmla="*/ 0 h 182"/>
                <a:gd name="T8" fmla="*/ 0 w 869"/>
                <a:gd name="T9" fmla="*/ 0 h 182"/>
                <a:gd name="T10" fmla="*/ 0 w 869"/>
                <a:gd name="T11" fmla="*/ 0 h 182"/>
                <a:gd name="T12" fmla="*/ 0 w 869"/>
                <a:gd name="T13" fmla="*/ 0 h 182"/>
                <a:gd name="T14" fmla="*/ 0 w 869"/>
                <a:gd name="T15" fmla="*/ 0 h 182"/>
                <a:gd name="T16" fmla="*/ 0 w 869"/>
                <a:gd name="T17" fmla="*/ 0 h 182"/>
                <a:gd name="T18" fmla="*/ 0 w 869"/>
                <a:gd name="T19" fmla="*/ 0 h 182"/>
                <a:gd name="T20" fmla="*/ 0 w 869"/>
                <a:gd name="T21" fmla="*/ 0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9"/>
                <a:gd name="T34" fmla="*/ 0 h 182"/>
                <a:gd name="T35" fmla="*/ 869 w 869"/>
                <a:gd name="T36" fmla="*/ 182 h 18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9" h="182">
                  <a:moveTo>
                    <a:pt x="134" y="0"/>
                  </a:moveTo>
                  <a:lnTo>
                    <a:pt x="268" y="85"/>
                  </a:lnTo>
                  <a:lnTo>
                    <a:pt x="415" y="133"/>
                  </a:lnTo>
                  <a:lnTo>
                    <a:pt x="586" y="133"/>
                  </a:lnTo>
                  <a:lnTo>
                    <a:pt x="733" y="74"/>
                  </a:lnTo>
                  <a:lnTo>
                    <a:pt x="869" y="85"/>
                  </a:lnTo>
                  <a:lnTo>
                    <a:pt x="671" y="170"/>
                  </a:lnTo>
                  <a:lnTo>
                    <a:pt x="487" y="182"/>
                  </a:lnTo>
                  <a:lnTo>
                    <a:pt x="293" y="147"/>
                  </a:lnTo>
                  <a:lnTo>
                    <a:pt x="0" y="13"/>
                  </a:lnTo>
                  <a:lnTo>
                    <a:pt x="1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64" name="Freeform 254"/>
            <p:cNvSpPr>
              <a:spLocks/>
            </p:cNvSpPr>
            <p:nvPr/>
          </p:nvSpPr>
          <p:spPr bwMode="auto">
            <a:xfrm>
              <a:off x="2749" y="3705"/>
              <a:ext cx="39" cy="45"/>
            </a:xfrm>
            <a:custGeom>
              <a:avLst/>
              <a:gdLst>
                <a:gd name="T0" fmla="*/ 0 w 318"/>
                <a:gd name="T1" fmla="*/ 0 h 353"/>
                <a:gd name="T2" fmla="*/ 0 w 318"/>
                <a:gd name="T3" fmla="*/ 0 h 353"/>
                <a:gd name="T4" fmla="*/ 0 w 318"/>
                <a:gd name="T5" fmla="*/ 0 h 353"/>
                <a:gd name="T6" fmla="*/ 0 w 318"/>
                <a:gd name="T7" fmla="*/ 0 h 353"/>
                <a:gd name="T8" fmla="*/ 0 w 318"/>
                <a:gd name="T9" fmla="*/ 0 h 353"/>
                <a:gd name="T10" fmla="*/ 0 w 318"/>
                <a:gd name="T11" fmla="*/ 0 h 353"/>
                <a:gd name="T12" fmla="*/ 0 w 318"/>
                <a:gd name="T13" fmla="*/ 0 h 353"/>
                <a:gd name="T14" fmla="*/ 0 w 318"/>
                <a:gd name="T15" fmla="*/ 0 h 353"/>
                <a:gd name="T16" fmla="*/ 0 w 318"/>
                <a:gd name="T17" fmla="*/ 0 h 3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8"/>
                <a:gd name="T28" fmla="*/ 0 h 353"/>
                <a:gd name="T29" fmla="*/ 318 w 318"/>
                <a:gd name="T30" fmla="*/ 353 h 3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8" h="353">
                  <a:moveTo>
                    <a:pt x="193" y="0"/>
                  </a:moveTo>
                  <a:lnTo>
                    <a:pt x="318" y="353"/>
                  </a:lnTo>
                  <a:lnTo>
                    <a:pt x="83" y="157"/>
                  </a:lnTo>
                  <a:lnTo>
                    <a:pt x="0" y="48"/>
                  </a:lnTo>
                  <a:lnTo>
                    <a:pt x="72" y="58"/>
                  </a:lnTo>
                  <a:lnTo>
                    <a:pt x="133" y="157"/>
                  </a:lnTo>
                  <a:lnTo>
                    <a:pt x="270" y="291"/>
                  </a:lnTo>
                  <a:lnTo>
                    <a:pt x="147" y="35"/>
                  </a:lnTo>
                  <a:lnTo>
                    <a:pt x="19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65" name="Freeform 255"/>
            <p:cNvSpPr>
              <a:spLocks/>
            </p:cNvSpPr>
            <p:nvPr/>
          </p:nvSpPr>
          <p:spPr bwMode="auto">
            <a:xfrm>
              <a:off x="2529" y="3703"/>
              <a:ext cx="836" cy="215"/>
            </a:xfrm>
            <a:custGeom>
              <a:avLst/>
              <a:gdLst>
                <a:gd name="T0" fmla="*/ 0 w 6692"/>
                <a:gd name="T1" fmla="*/ 0 h 1720"/>
                <a:gd name="T2" fmla="*/ 0 w 6692"/>
                <a:gd name="T3" fmla="*/ 0 h 1720"/>
                <a:gd name="T4" fmla="*/ 0 w 6692"/>
                <a:gd name="T5" fmla="*/ 0 h 1720"/>
                <a:gd name="T6" fmla="*/ 0 w 6692"/>
                <a:gd name="T7" fmla="*/ 0 h 1720"/>
                <a:gd name="T8" fmla="*/ 0 w 6692"/>
                <a:gd name="T9" fmla="*/ 0 h 1720"/>
                <a:gd name="T10" fmla="*/ 0 60000 65536"/>
                <a:gd name="T11" fmla="*/ 0 60000 65536"/>
                <a:gd name="T12" fmla="*/ 0 60000 65536"/>
                <a:gd name="T13" fmla="*/ 0 60000 65536"/>
                <a:gd name="T14" fmla="*/ 0 60000 65536"/>
                <a:gd name="T15" fmla="*/ 0 w 6692"/>
                <a:gd name="T16" fmla="*/ 0 h 1720"/>
                <a:gd name="T17" fmla="*/ 6692 w 6692"/>
                <a:gd name="T18" fmla="*/ 1720 h 1720"/>
              </a:gdLst>
              <a:ahLst/>
              <a:cxnLst>
                <a:cxn ang="T10">
                  <a:pos x="T0" y="T1"/>
                </a:cxn>
                <a:cxn ang="T11">
                  <a:pos x="T2" y="T3"/>
                </a:cxn>
                <a:cxn ang="T12">
                  <a:pos x="T4" y="T5"/>
                </a:cxn>
                <a:cxn ang="T13">
                  <a:pos x="T6" y="T7"/>
                </a:cxn>
                <a:cxn ang="T14">
                  <a:pos x="T8" y="T9"/>
                </a:cxn>
              </a:cxnLst>
              <a:rect l="T15" t="T16" r="T17" b="T18"/>
              <a:pathLst>
                <a:path w="6692" h="1720">
                  <a:moveTo>
                    <a:pt x="1985" y="202"/>
                  </a:moveTo>
                  <a:lnTo>
                    <a:pt x="3910" y="0"/>
                  </a:lnTo>
                  <a:lnTo>
                    <a:pt x="6692" y="1085"/>
                  </a:lnTo>
                  <a:lnTo>
                    <a:pt x="2319" y="1720"/>
                  </a:lnTo>
                  <a:lnTo>
                    <a:pt x="0" y="44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66" name="Line 256"/>
            <p:cNvSpPr>
              <a:spLocks noChangeShapeType="1"/>
            </p:cNvSpPr>
            <p:nvPr/>
          </p:nvSpPr>
          <p:spPr bwMode="auto">
            <a:xfrm>
              <a:off x="2073" y="3670"/>
              <a:ext cx="100" cy="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67" name="Line 257"/>
            <p:cNvSpPr>
              <a:spLocks noChangeShapeType="1"/>
            </p:cNvSpPr>
            <p:nvPr/>
          </p:nvSpPr>
          <p:spPr bwMode="auto">
            <a:xfrm>
              <a:off x="2770" y="3670"/>
              <a:ext cx="634" cy="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68" name="Line 258"/>
            <p:cNvSpPr>
              <a:spLocks noChangeShapeType="1"/>
            </p:cNvSpPr>
            <p:nvPr/>
          </p:nvSpPr>
          <p:spPr bwMode="auto">
            <a:xfrm>
              <a:off x="3687" y="3670"/>
              <a:ext cx="288" cy="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69" name="Freeform 259"/>
            <p:cNvSpPr>
              <a:spLocks/>
            </p:cNvSpPr>
            <p:nvPr/>
          </p:nvSpPr>
          <p:spPr bwMode="auto">
            <a:xfrm>
              <a:off x="3061" y="2956"/>
              <a:ext cx="65" cy="66"/>
            </a:xfrm>
            <a:custGeom>
              <a:avLst/>
              <a:gdLst>
                <a:gd name="T0" fmla="*/ 0 w 530"/>
                <a:gd name="T1" fmla="*/ 0 h 530"/>
                <a:gd name="T2" fmla="*/ 0 w 530"/>
                <a:gd name="T3" fmla="*/ 0 h 530"/>
                <a:gd name="T4" fmla="*/ 0 w 530"/>
                <a:gd name="T5" fmla="*/ 0 h 530"/>
                <a:gd name="T6" fmla="*/ 0 w 530"/>
                <a:gd name="T7" fmla="*/ 0 h 530"/>
                <a:gd name="T8" fmla="*/ 0 w 530"/>
                <a:gd name="T9" fmla="*/ 0 h 530"/>
                <a:gd name="T10" fmla="*/ 0 w 530"/>
                <a:gd name="T11" fmla="*/ 0 h 530"/>
                <a:gd name="T12" fmla="*/ 0 w 530"/>
                <a:gd name="T13" fmla="*/ 0 h 530"/>
                <a:gd name="T14" fmla="*/ 0 w 530"/>
                <a:gd name="T15" fmla="*/ 0 h 530"/>
                <a:gd name="T16" fmla="*/ 0 w 530"/>
                <a:gd name="T17" fmla="*/ 0 h 530"/>
                <a:gd name="T18" fmla="*/ 0 w 530"/>
                <a:gd name="T19" fmla="*/ 0 h 5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0"/>
                <a:gd name="T31" fmla="*/ 0 h 530"/>
                <a:gd name="T32" fmla="*/ 530 w 530"/>
                <a:gd name="T33" fmla="*/ 530 h 5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0" h="530">
                  <a:moveTo>
                    <a:pt x="152" y="530"/>
                  </a:moveTo>
                  <a:lnTo>
                    <a:pt x="442" y="366"/>
                  </a:lnTo>
                  <a:lnTo>
                    <a:pt x="530" y="265"/>
                  </a:lnTo>
                  <a:lnTo>
                    <a:pt x="341" y="0"/>
                  </a:lnTo>
                  <a:lnTo>
                    <a:pt x="214" y="65"/>
                  </a:lnTo>
                  <a:lnTo>
                    <a:pt x="251" y="265"/>
                  </a:lnTo>
                  <a:lnTo>
                    <a:pt x="200" y="315"/>
                  </a:lnTo>
                  <a:lnTo>
                    <a:pt x="0" y="328"/>
                  </a:lnTo>
                  <a:lnTo>
                    <a:pt x="0" y="517"/>
                  </a:lnTo>
                  <a:lnTo>
                    <a:pt x="152" y="5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grpSp>
      <p:grpSp>
        <p:nvGrpSpPr>
          <p:cNvPr id="6" name="Group 260"/>
          <p:cNvGrpSpPr>
            <a:grpSpLocks/>
          </p:cNvGrpSpPr>
          <p:nvPr/>
        </p:nvGrpSpPr>
        <p:grpSpPr bwMode="auto">
          <a:xfrm>
            <a:off x="2197100" y="1412877"/>
            <a:ext cx="1152525" cy="1008063"/>
            <a:chOff x="2073" y="2417"/>
            <a:chExt cx="1902" cy="1501"/>
          </a:xfrm>
        </p:grpSpPr>
        <p:sp>
          <p:nvSpPr>
            <p:cNvPr id="78344" name="Freeform 261"/>
            <p:cNvSpPr>
              <a:spLocks/>
            </p:cNvSpPr>
            <p:nvPr/>
          </p:nvSpPr>
          <p:spPr bwMode="auto">
            <a:xfrm>
              <a:off x="2537" y="3703"/>
              <a:ext cx="828" cy="215"/>
            </a:xfrm>
            <a:custGeom>
              <a:avLst/>
              <a:gdLst>
                <a:gd name="T0" fmla="*/ 0 w 6619"/>
                <a:gd name="T1" fmla="*/ 0 h 1728"/>
                <a:gd name="T2" fmla="*/ 0 w 6619"/>
                <a:gd name="T3" fmla="*/ 0 h 1728"/>
                <a:gd name="T4" fmla="*/ 0 w 6619"/>
                <a:gd name="T5" fmla="*/ 0 h 1728"/>
                <a:gd name="T6" fmla="*/ 0 w 6619"/>
                <a:gd name="T7" fmla="*/ 0 h 1728"/>
                <a:gd name="T8" fmla="*/ 0 w 6619"/>
                <a:gd name="T9" fmla="*/ 0 h 1728"/>
                <a:gd name="T10" fmla="*/ 0 60000 65536"/>
                <a:gd name="T11" fmla="*/ 0 60000 65536"/>
                <a:gd name="T12" fmla="*/ 0 60000 65536"/>
                <a:gd name="T13" fmla="*/ 0 60000 65536"/>
                <a:gd name="T14" fmla="*/ 0 60000 65536"/>
                <a:gd name="T15" fmla="*/ 0 w 6619"/>
                <a:gd name="T16" fmla="*/ 0 h 1728"/>
                <a:gd name="T17" fmla="*/ 6619 w 6619"/>
                <a:gd name="T18" fmla="*/ 1728 h 1728"/>
              </a:gdLst>
              <a:ahLst/>
              <a:cxnLst>
                <a:cxn ang="T10">
                  <a:pos x="T0" y="T1"/>
                </a:cxn>
                <a:cxn ang="T11">
                  <a:pos x="T2" y="T3"/>
                </a:cxn>
                <a:cxn ang="T12">
                  <a:pos x="T4" y="T5"/>
                </a:cxn>
                <a:cxn ang="T13">
                  <a:pos x="T6" y="T7"/>
                </a:cxn>
                <a:cxn ang="T14">
                  <a:pos x="T8" y="T9"/>
                </a:cxn>
              </a:cxnLst>
              <a:rect l="T15" t="T16" r="T17" b="T18"/>
              <a:pathLst>
                <a:path w="6619" h="1728">
                  <a:moveTo>
                    <a:pt x="6619" y="1083"/>
                  </a:moveTo>
                  <a:lnTo>
                    <a:pt x="2248" y="1728"/>
                  </a:lnTo>
                  <a:lnTo>
                    <a:pt x="0" y="463"/>
                  </a:lnTo>
                  <a:lnTo>
                    <a:pt x="3828" y="0"/>
                  </a:lnTo>
                  <a:lnTo>
                    <a:pt x="6619" y="108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45" name="Freeform 262"/>
            <p:cNvSpPr>
              <a:spLocks/>
            </p:cNvSpPr>
            <p:nvPr/>
          </p:nvSpPr>
          <p:spPr bwMode="auto">
            <a:xfrm>
              <a:off x="2754" y="3708"/>
              <a:ext cx="29" cy="35"/>
            </a:xfrm>
            <a:custGeom>
              <a:avLst/>
              <a:gdLst>
                <a:gd name="T0" fmla="*/ 0 w 227"/>
                <a:gd name="T1" fmla="*/ 0 h 293"/>
                <a:gd name="T2" fmla="*/ 0 w 227"/>
                <a:gd name="T3" fmla="*/ 0 h 293"/>
                <a:gd name="T4" fmla="*/ 0 w 227"/>
                <a:gd name="T5" fmla="*/ 0 h 293"/>
                <a:gd name="T6" fmla="*/ 0 w 227"/>
                <a:gd name="T7" fmla="*/ 0 h 293"/>
                <a:gd name="T8" fmla="*/ 0 w 227"/>
                <a:gd name="T9" fmla="*/ 0 h 293"/>
                <a:gd name="T10" fmla="*/ 0 60000 65536"/>
                <a:gd name="T11" fmla="*/ 0 60000 65536"/>
                <a:gd name="T12" fmla="*/ 0 60000 65536"/>
                <a:gd name="T13" fmla="*/ 0 60000 65536"/>
                <a:gd name="T14" fmla="*/ 0 60000 65536"/>
                <a:gd name="T15" fmla="*/ 0 w 227"/>
                <a:gd name="T16" fmla="*/ 0 h 293"/>
                <a:gd name="T17" fmla="*/ 227 w 227"/>
                <a:gd name="T18" fmla="*/ 293 h 293"/>
              </a:gdLst>
              <a:ahLst/>
              <a:cxnLst>
                <a:cxn ang="T10">
                  <a:pos x="T0" y="T1"/>
                </a:cxn>
                <a:cxn ang="T11">
                  <a:pos x="T2" y="T3"/>
                </a:cxn>
                <a:cxn ang="T12">
                  <a:pos x="T4" y="T5"/>
                </a:cxn>
                <a:cxn ang="T13">
                  <a:pos x="T6" y="T7"/>
                </a:cxn>
                <a:cxn ang="T14">
                  <a:pos x="T8" y="T9"/>
                </a:cxn>
              </a:cxnLst>
              <a:rect l="T15" t="T16" r="T17" b="T18"/>
              <a:pathLst>
                <a:path w="227" h="293">
                  <a:moveTo>
                    <a:pt x="108" y="0"/>
                  </a:moveTo>
                  <a:lnTo>
                    <a:pt x="227" y="293"/>
                  </a:lnTo>
                  <a:lnTo>
                    <a:pt x="53" y="133"/>
                  </a:lnTo>
                  <a:lnTo>
                    <a:pt x="0" y="65"/>
                  </a:lnTo>
                  <a:lnTo>
                    <a:pt x="108" y="0"/>
                  </a:lnTo>
                  <a:close/>
                </a:path>
              </a:pathLst>
            </a:custGeom>
            <a:solidFill>
              <a:srgbClr val="5151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46" name="Freeform 263"/>
            <p:cNvSpPr>
              <a:spLocks/>
            </p:cNvSpPr>
            <p:nvPr/>
          </p:nvSpPr>
          <p:spPr bwMode="auto">
            <a:xfrm>
              <a:off x="2083" y="2878"/>
              <a:ext cx="1606" cy="830"/>
            </a:xfrm>
            <a:custGeom>
              <a:avLst/>
              <a:gdLst>
                <a:gd name="T0" fmla="*/ 0 w 12853"/>
                <a:gd name="T1" fmla="*/ 0 h 6633"/>
                <a:gd name="T2" fmla="*/ 0 w 12853"/>
                <a:gd name="T3" fmla="*/ 0 h 6633"/>
                <a:gd name="T4" fmla="*/ 0 w 12853"/>
                <a:gd name="T5" fmla="*/ 0 h 6633"/>
                <a:gd name="T6" fmla="*/ 0 w 12853"/>
                <a:gd name="T7" fmla="*/ 0 h 6633"/>
                <a:gd name="T8" fmla="*/ 0 w 12853"/>
                <a:gd name="T9" fmla="*/ 0 h 6633"/>
                <a:gd name="T10" fmla="*/ 0 w 12853"/>
                <a:gd name="T11" fmla="*/ 0 h 6633"/>
                <a:gd name="T12" fmla="*/ 0 w 12853"/>
                <a:gd name="T13" fmla="*/ 0 h 6633"/>
                <a:gd name="T14" fmla="*/ 0 w 12853"/>
                <a:gd name="T15" fmla="*/ 0 h 6633"/>
                <a:gd name="T16" fmla="*/ 0 w 12853"/>
                <a:gd name="T17" fmla="*/ 0 h 6633"/>
                <a:gd name="T18" fmla="*/ 0 w 12853"/>
                <a:gd name="T19" fmla="*/ 0 h 6633"/>
                <a:gd name="T20" fmla="*/ 0 w 12853"/>
                <a:gd name="T21" fmla="*/ 0 h 6633"/>
                <a:gd name="T22" fmla="*/ 0 w 12853"/>
                <a:gd name="T23" fmla="*/ 0 h 6633"/>
                <a:gd name="T24" fmla="*/ 0 w 12853"/>
                <a:gd name="T25" fmla="*/ 0 h 6633"/>
                <a:gd name="T26" fmla="*/ 0 w 12853"/>
                <a:gd name="T27" fmla="*/ 0 h 6633"/>
                <a:gd name="T28" fmla="*/ 0 w 12853"/>
                <a:gd name="T29" fmla="*/ 0 h 6633"/>
                <a:gd name="T30" fmla="*/ 0 w 12853"/>
                <a:gd name="T31" fmla="*/ 0 h 6633"/>
                <a:gd name="T32" fmla="*/ 0 w 12853"/>
                <a:gd name="T33" fmla="*/ 0 h 6633"/>
                <a:gd name="T34" fmla="*/ 0 w 12853"/>
                <a:gd name="T35" fmla="*/ 0 h 6633"/>
                <a:gd name="T36" fmla="*/ 0 w 12853"/>
                <a:gd name="T37" fmla="*/ 0 h 6633"/>
                <a:gd name="T38" fmla="*/ 0 w 12853"/>
                <a:gd name="T39" fmla="*/ 0 h 6633"/>
                <a:gd name="T40" fmla="*/ 0 w 12853"/>
                <a:gd name="T41" fmla="*/ 0 h 6633"/>
                <a:gd name="T42" fmla="*/ 0 w 12853"/>
                <a:gd name="T43" fmla="*/ 0 h 6633"/>
                <a:gd name="T44" fmla="*/ 0 w 12853"/>
                <a:gd name="T45" fmla="*/ 0 h 6633"/>
                <a:gd name="T46" fmla="*/ 0 w 12853"/>
                <a:gd name="T47" fmla="*/ 0 h 6633"/>
                <a:gd name="T48" fmla="*/ 0 w 12853"/>
                <a:gd name="T49" fmla="*/ 0 h 6633"/>
                <a:gd name="T50" fmla="*/ 0 w 12853"/>
                <a:gd name="T51" fmla="*/ 0 h 6633"/>
                <a:gd name="T52" fmla="*/ 0 w 12853"/>
                <a:gd name="T53" fmla="*/ 0 h 6633"/>
                <a:gd name="T54" fmla="*/ 0 w 12853"/>
                <a:gd name="T55" fmla="*/ 0 h 6633"/>
                <a:gd name="T56" fmla="*/ 0 w 12853"/>
                <a:gd name="T57" fmla="*/ 0 h 6633"/>
                <a:gd name="T58" fmla="*/ 0 w 12853"/>
                <a:gd name="T59" fmla="*/ 0 h 6633"/>
                <a:gd name="T60" fmla="*/ 0 w 12853"/>
                <a:gd name="T61" fmla="*/ 0 h 6633"/>
                <a:gd name="T62" fmla="*/ 0 w 12853"/>
                <a:gd name="T63" fmla="*/ 0 h 6633"/>
                <a:gd name="T64" fmla="*/ 0 w 12853"/>
                <a:gd name="T65" fmla="*/ 0 h 6633"/>
                <a:gd name="T66" fmla="*/ 0 w 12853"/>
                <a:gd name="T67" fmla="*/ 0 h 6633"/>
                <a:gd name="T68" fmla="*/ 0 w 12853"/>
                <a:gd name="T69" fmla="*/ 0 h 6633"/>
                <a:gd name="T70" fmla="*/ 0 w 12853"/>
                <a:gd name="T71" fmla="*/ 0 h 6633"/>
                <a:gd name="T72" fmla="*/ 0 w 12853"/>
                <a:gd name="T73" fmla="*/ 0 h 6633"/>
                <a:gd name="T74" fmla="*/ 0 w 12853"/>
                <a:gd name="T75" fmla="*/ 0 h 6633"/>
                <a:gd name="T76" fmla="*/ 0 w 12853"/>
                <a:gd name="T77" fmla="*/ 0 h 6633"/>
                <a:gd name="T78" fmla="*/ 0 w 12853"/>
                <a:gd name="T79" fmla="*/ 0 h 6633"/>
                <a:gd name="T80" fmla="*/ 0 w 12853"/>
                <a:gd name="T81" fmla="*/ 0 h 6633"/>
                <a:gd name="T82" fmla="*/ 0 w 12853"/>
                <a:gd name="T83" fmla="*/ 0 h 6633"/>
                <a:gd name="T84" fmla="*/ 0 w 12853"/>
                <a:gd name="T85" fmla="*/ 0 h 6633"/>
                <a:gd name="T86" fmla="*/ 0 w 12853"/>
                <a:gd name="T87" fmla="*/ 0 h 66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853"/>
                <a:gd name="T133" fmla="*/ 0 h 6633"/>
                <a:gd name="T134" fmla="*/ 12853 w 12853"/>
                <a:gd name="T135" fmla="*/ 6633 h 66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853" h="6633">
                  <a:moveTo>
                    <a:pt x="929" y="6532"/>
                  </a:moveTo>
                  <a:lnTo>
                    <a:pt x="1058" y="6454"/>
                  </a:lnTo>
                  <a:lnTo>
                    <a:pt x="1136" y="6297"/>
                  </a:lnTo>
                  <a:lnTo>
                    <a:pt x="2353" y="5963"/>
                  </a:lnTo>
                  <a:lnTo>
                    <a:pt x="2688" y="5138"/>
                  </a:lnTo>
                  <a:lnTo>
                    <a:pt x="4214" y="4078"/>
                  </a:lnTo>
                  <a:lnTo>
                    <a:pt x="4809" y="5164"/>
                  </a:lnTo>
                  <a:lnTo>
                    <a:pt x="5535" y="6324"/>
                  </a:lnTo>
                  <a:lnTo>
                    <a:pt x="11248" y="6324"/>
                  </a:lnTo>
                  <a:lnTo>
                    <a:pt x="12233" y="6633"/>
                  </a:lnTo>
                  <a:lnTo>
                    <a:pt x="12543" y="6532"/>
                  </a:lnTo>
                  <a:lnTo>
                    <a:pt x="12853" y="5396"/>
                  </a:lnTo>
                  <a:lnTo>
                    <a:pt x="12648" y="4546"/>
                  </a:lnTo>
                  <a:lnTo>
                    <a:pt x="12233" y="3847"/>
                  </a:lnTo>
                  <a:lnTo>
                    <a:pt x="12106" y="3486"/>
                  </a:lnTo>
                  <a:lnTo>
                    <a:pt x="11845" y="2762"/>
                  </a:lnTo>
                  <a:lnTo>
                    <a:pt x="11820" y="2376"/>
                  </a:lnTo>
                  <a:lnTo>
                    <a:pt x="11820" y="1420"/>
                  </a:lnTo>
                  <a:lnTo>
                    <a:pt x="11767" y="1265"/>
                  </a:lnTo>
                  <a:lnTo>
                    <a:pt x="11510" y="1111"/>
                  </a:lnTo>
                  <a:lnTo>
                    <a:pt x="10939" y="904"/>
                  </a:lnTo>
                  <a:lnTo>
                    <a:pt x="10473" y="772"/>
                  </a:lnTo>
                  <a:lnTo>
                    <a:pt x="9673" y="438"/>
                  </a:lnTo>
                  <a:lnTo>
                    <a:pt x="9102" y="0"/>
                  </a:lnTo>
                  <a:lnTo>
                    <a:pt x="6907" y="26"/>
                  </a:lnTo>
                  <a:lnTo>
                    <a:pt x="6155" y="386"/>
                  </a:lnTo>
                  <a:lnTo>
                    <a:pt x="5689" y="465"/>
                  </a:lnTo>
                  <a:lnTo>
                    <a:pt x="5120" y="438"/>
                  </a:lnTo>
                  <a:lnTo>
                    <a:pt x="4836" y="412"/>
                  </a:lnTo>
                  <a:lnTo>
                    <a:pt x="4240" y="542"/>
                  </a:lnTo>
                  <a:lnTo>
                    <a:pt x="3903" y="1032"/>
                  </a:lnTo>
                  <a:lnTo>
                    <a:pt x="3827" y="1392"/>
                  </a:lnTo>
                  <a:lnTo>
                    <a:pt x="3569" y="1470"/>
                  </a:lnTo>
                  <a:lnTo>
                    <a:pt x="2559" y="2683"/>
                  </a:lnTo>
                  <a:lnTo>
                    <a:pt x="2353" y="2862"/>
                  </a:lnTo>
                  <a:lnTo>
                    <a:pt x="1990" y="3408"/>
                  </a:lnTo>
                  <a:lnTo>
                    <a:pt x="1085" y="4130"/>
                  </a:lnTo>
                  <a:lnTo>
                    <a:pt x="853" y="4365"/>
                  </a:lnTo>
                  <a:lnTo>
                    <a:pt x="569" y="4466"/>
                  </a:lnTo>
                  <a:lnTo>
                    <a:pt x="154" y="4852"/>
                  </a:lnTo>
                  <a:lnTo>
                    <a:pt x="0" y="5290"/>
                  </a:lnTo>
                  <a:lnTo>
                    <a:pt x="53" y="5728"/>
                  </a:lnTo>
                  <a:lnTo>
                    <a:pt x="540" y="6144"/>
                  </a:lnTo>
                  <a:lnTo>
                    <a:pt x="929" y="6532"/>
                  </a:lnTo>
                  <a:close/>
                </a:path>
              </a:pathLst>
            </a:custGeom>
            <a:solidFill>
              <a:srgbClr val="5151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47" name="Freeform 264"/>
            <p:cNvSpPr>
              <a:spLocks/>
            </p:cNvSpPr>
            <p:nvPr/>
          </p:nvSpPr>
          <p:spPr bwMode="auto">
            <a:xfrm>
              <a:off x="3312" y="3091"/>
              <a:ext cx="97" cy="194"/>
            </a:xfrm>
            <a:custGeom>
              <a:avLst/>
              <a:gdLst>
                <a:gd name="T0" fmla="*/ 0 w 782"/>
                <a:gd name="T1" fmla="*/ 0 h 1558"/>
                <a:gd name="T2" fmla="*/ 0 w 782"/>
                <a:gd name="T3" fmla="*/ 0 h 1558"/>
                <a:gd name="T4" fmla="*/ 0 w 782"/>
                <a:gd name="T5" fmla="*/ 0 h 1558"/>
                <a:gd name="T6" fmla="*/ 0 w 782"/>
                <a:gd name="T7" fmla="*/ 0 h 1558"/>
                <a:gd name="T8" fmla="*/ 0 w 782"/>
                <a:gd name="T9" fmla="*/ 0 h 1558"/>
                <a:gd name="T10" fmla="*/ 0 w 782"/>
                <a:gd name="T11" fmla="*/ 0 h 1558"/>
                <a:gd name="T12" fmla="*/ 0 w 782"/>
                <a:gd name="T13" fmla="*/ 0 h 1558"/>
                <a:gd name="T14" fmla="*/ 0 w 782"/>
                <a:gd name="T15" fmla="*/ 0 h 1558"/>
                <a:gd name="T16" fmla="*/ 0 w 782"/>
                <a:gd name="T17" fmla="*/ 0 h 1558"/>
                <a:gd name="T18" fmla="*/ 0 w 782"/>
                <a:gd name="T19" fmla="*/ 0 h 1558"/>
                <a:gd name="T20" fmla="*/ 0 w 782"/>
                <a:gd name="T21" fmla="*/ 0 h 1558"/>
                <a:gd name="T22" fmla="*/ 0 w 782"/>
                <a:gd name="T23" fmla="*/ 0 h 15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82"/>
                <a:gd name="T37" fmla="*/ 0 h 1558"/>
                <a:gd name="T38" fmla="*/ 782 w 782"/>
                <a:gd name="T39" fmla="*/ 1558 h 155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82" h="1558">
                  <a:moveTo>
                    <a:pt x="723" y="0"/>
                  </a:moveTo>
                  <a:lnTo>
                    <a:pt x="775" y="102"/>
                  </a:lnTo>
                  <a:lnTo>
                    <a:pt x="782" y="287"/>
                  </a:lnTo>
                  <a:lnTo>
                    <a:pt x="750" y="533"/>
                  </a:lnTo>
                  <a:lnTo>
                    <a:pt x="697" y="674"/>
                  </a:lnTo>
                  <a:lnTo>
                    <a:pt x="628" y="871"/>
                  </a:lnTo>
                  <a:lnTo>
                    <a:pt x="543" y="1047"/>
                  </a:lnTo>
                  <a:lnTo>
                    <a:pt x="453" y="1205"/>
                  </a:lnTo>
                  <a:lnTo>
                    <a:pt x="136" y="1558"/>
                  </a:lnTo>
                  <a:lnTo>
                    <a:pt x="0" y="968"/>
                  </a:lnTo>
                  <a:lnTo>
                    <a:pt x="664" y="0"/>
                  </a:lnTo>
                  <a:lnTo>
                    <a:pt x="72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48" name="Freeform 265"/>
            <p:cNvSpPr>
              <a:spLocks/>
            </p:cNvSpPr>
            <p:nvPr/>
          </p:nvSpPr>
          <p:spPr bwMode="auto">
            <a:xfrm>
              <a:off x="2267" y="3554"/>
              <a:ext cx="212" cy="142"/>
            </a:xfrm>
            <a:custGeom>
              <a:avLst/>
              <a:gdLst>
                <a:gd name="T0" fmla="*/ 0 w 1688"/>
                <a:gd name="T1" fmla="*/ 0 h 1124"/>
                <a:gd name="T2" fmla="*/ 0 w 1688"/>
                <a:gd name="T3" fmla="*/ 0 h 1124"/>
                <a:gd name="T4" fmla="*/ 0 w 1688"/>
                <a:gd name="T5" fmla="*/ 0 h 1124"/>
                <a:gd name="T6" fmla="*/ 0 w 1688"/>
                <a:gd name="T7" fmla="*/ 0 h 1124"/>
                <a:gd name="T8" fmla="*/ 0 w 1688"/>
                <a:gd name="T9" fmla="*/ 0 h 1124"/>
                <a:gd name="T10" fmla="*/ 0 w 1688"/>
                <a:gd name="T11" fmla="*/ 0 h 1124"/>
                <a:gd name="T12" fmla="*/ 0 w 1688"/>
                <a:gd name="T13" fmla="*/ 0 h 1124"/>
                <a:gd name="T14" fmla="*/ 0 w 1688"/>
                <a:gd name="T15" fmla="*/ 0 h 1124"/>
                <a:gd name="T16" fmla="*/ 0 w 1688"/>
                <a:gd name="T17" fmla="*/ 0 h 1124"/>
                <a:gd name="T18" fmla="*/ 0 w 1688"/>
                <a:gd name="T19" fmla="*/ 0 h 1124"/>
                <a:gd name="T20" fmla="*/ 0 w 1688"/>
                <a:gd name="T21" fmla="*/ 0 h 11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88"/>
                <a:gd name="T34" fmla="*/ 0 h 1124"/>
                <a:gd name="T35" fmla="*/ 1688 w 1688"/>
                <a:gd name="T36" fmla="*/ 1124 h 11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88" h="1124">
                  <a:moveTo>
                    <a:pt x="120" y="483"/>
                  </a:moveTo>
                  <a:lnTo>
                    <a:pt x="321" y="283"/>
                  </a:lnTo>
                  <a:lnTo>
                    <a:pt x="806" y="40"/>
                  </a:lnTo>
                  <a:lnTo>
                    <a:pt x="1127" y="0"/>
                  </a:lnTo>
                  <a:lnTo>
                    <a:pt x="1364" y="40"/>
                  </a:lnTo>
                  <a:lnTo>
                    <a:pt x="1571" y="161"/>
                  </a:lnTo>
                  <a:lnTo>
                    <a:pt x="1688" y="321"/>
                  </a:lnTo>
                  <a:lnTo>
                    <a:pt x="844" y="1124"/>
                  </a:lnTo>
                  <a:lnTo>
                    <a:pt x="362" y="1085"/>
                  </a:lnTo>
                  <a:lnTo>
                    <a:pt x="0" y="845"/>
                  </a:lnTo>
                  <a:lnTo>
                    <a:pt x="120" y="48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49" name="Freeform 266"/>
            <p:cNvSpPr>
              <a:spLocks/>
            </p:cNvSpPr>
            <p:nvPr/>
          </p:nvSpPr>
          <p:spPr bwMode="auto">
            <a:xfrm>
              <a:off x="3257" y="3164"/>
              <a:ext cx="110" cy="123"/>
            </a:xfrm>
            <a:custGeom>
              <a:avLst/>
              <a:gdLst>
                <a:gd name="T0" fmla="*/ 0 w 884"/>
                <a:gd name="T1" fmla="*/ 0 h 1000"/>
                <a:gd name="T2" fmla="*/ 0 w 884"/>
                <a:gd name="T3" fmla="*/ 0 h 1000"/>
                <a:gd name="T4" fmla="*/ 0 w 884"/>
                <a:gd name="T5" fmla="*/ 0 h 1000"/>
                <a:gd name="T6" fmla="*/ 0 w 884"/>
                <a:gd name="T7" fmla="*/ 0 h 1000"/>
                <a:gd name="T8" fmla="*/ 0 w 884"/>
                <a:gd name="T9" fmla="*/ 0 h 1000"/>
                <a:gd name="T10" fmla="*/ 0 w 884"/>
                <a:gd name="T11" fmla="*/ 0 h 1000"/>
                <a:gd name="T12" fmla="*/ 0 w 884"/>
                <a:gd name="T13" fmla="*/ 0 h 1000"/>
                <a:gd name="T14" fmla="*/ 0 w 884"/>
                <a:gd name="T15" fmla="*/ 0 h 1000"/>
                <a:gd name="T16" fmla="*/ 0 60000 65536"/>
                <a:gd name="T17" fmla="*/ 0 60000 65536"/>
                <a:gd name="T18" fmla="*/ 0 60000 65536"/>
                <a:gd name="T19" fmla="*/ 0 60000 65536"/>
                <a:gd name="T20" fmla="*/ 0 60000 65536"/>
                <a:gd name="T21" fmla="*/ 0 60000 65536"/>
                <a:gd name="T22" fmla="*/ 0 60000 65536"/>
                <a:gd name="T23" fmla="*/ 0 60000 65536"/>
                <a:gd name="T24" fmla="*/ 0 w 884"/>
                <a:gd name="T25" fmla="*/ 0 h 1000"/>
                <a:gd name="T26" fmla="*/ 884 w 884"/>
                <a:gd name="T27" fmla="*/ 1000 h 10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84" h="1000">
                  <a:moveTo>
                    <a:pt x="683" y="279"/>
                  </a:moveTo>
                  <a:lnTo>
                    <a:pt x="884" y="599"/>
                  </a:lnTo>
                  <a:lnTo>
                    <a:pt x="561" y="1000"/>
                  </a:lnTo>
                  <a:lnTo>
                    <a:pt x="400" y="920"/>
                  </a:lnTo>
                  <a:lnTo>
                    <a:pt x="282" y="599"/>
                  </a:lnTo>
                  <a:lnTo>
                    <a:pt x="0" y="442"/>
                  </a:lnTo>
                  <a:lnTo>
                    <a:pt x="198" y="0"/>
                  </a:lnTo>
                  <a:lnTo>
                    <a:pt x="683" y="279"/>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50" name="Freeform 267"/>
            <p:cNvSpPr>
              <a:spLocks/>
            </p:cNvSpPr>
            <p:nvPr/>
          </p:nvSpPr>
          <p:spPr bwMode="auto">
            <a:xfrm>
              <a:off x="2246" y="3594"/>
              <a:ext cx="147" cy="116"/>
            </a:xfrm>
            <a:custGeom>
              <a:avLst/>
              <a:gdLst>
                <a:gd name="T0" fmla="*/ 0 w 1167"/>
                <a:gd name="T1" fmla="*/ 0 h 925"/>
                <a:gd name="T2" fmla="*/ 0 w 1167"/>
                <a:gd name="T3" fmla="*/ 0 h 925"/>
                <a:gd name="T4" fmla="*/ 0 w 1167"/>
                <a:gd name="T5" fmla="*/ 0 h 925"/>
                <a:gd name="T6" fmla="*/ 0 w 1167"/>
                <a:gd name="T7" fmla="*/ 0 h 925"/>
                <a:gd name="T8" fmla="*/ 0 w 1167"/>
                <a:gd name="T9" fmla="*/ 0 h 925"/>
                <a:gd name="T10" fmla="*/ 0 w 1167"/>
                <a:gd name="T11" fmla="*/ 0 h 925"/>
                <a:gd name="T12" fmla="*/ 0 w 1167"/>
                <a:gd name="T13" fmla="*/ 0 h 925"/>
                <a:gd name="T14" fmla="*/ 0 w 1167"/>
                <a:gd name="T15" fmla="*/ 0 h 925"/>
                <a:gd name="T16" fmla="*/ 0 w 1167"/>
                <a:gd name="T17" fmla="*/ 0 h 9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7"/>
                <a:gd name="T28" fmla="*/ 0 h 925"/>
                <a:gd name="T29" fmla="*/ 1167 w 1167"/>
                <a:gd name="T30" fmla="*/ 925 h 9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7" h="925">
                  <a:moveTo>
                    <a:pt x="482" y="0"/>
                  </a:moveTo>
                  <a:lnTo>
                    <a:pt x="1167" y="162"/>
                  </a:lnTo>
                  <a:lnTo>
                    <a:pt x="1005" y="885"/>
                  </a:lnTo>
                  <a:lnTo>
                    <a:pt x="765" y="925"/>
                  </a:lnTo>
                  <a:lnTo>
                    <a:pt x="482" y="844"/>
                  </a:lnTo>
                  <a:lnTo>
                    <a:pt x="323" y="722"/>
                  </a:lnTo>
                  <a:lnTo>
                    <a:pt x="0" y="563"/>
                  </a:lnTo>
                  <a:lnTo>
                    <a:pt x="281" y="123"/>
                  </a:lnTo>
                  <a:lnTo>
                    <a:pt x="482" y="0"/>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51" name="Freeform 268"/>
            <p:cNvSpPr>
              <a:spLocks/>
            </p:cNvSpPr>
            <p:nvPr/>
          </p:nvSpPr>
          <p:spPr bwMode="auto">
            <a:xfrm>
              <a:off x="2927" y="2876"/>
              <a:ext cx="267" cy="600"/>
            </a:xfrm>
            <a:custGeom>
              <a:avLst/>
              <a:gdLst>
                <a:gd name="T0" fmla="*/ 0 w 2123"/>
                <a:gd name="T1" fmla="*/ 0 h 4812"/>
                <a:gd name="T2" fmla="*/ 0 w 2123"/>
                <a:gd name="T3" fmla="*/ 0 h 4812"/>
                <a:gd name="T4" fmla="*/ 0 w 2123"/>
                <a:gd name="T5" fmla="*/ 0 h 4812"/>
                <a:gd name="T6" fmla="*/ 0 w 2123"/>
                <a:gd name="T7" fmla="*/ 0 h 4812"/>
                <a:gd name="T8" fmla="*/ 0 w 2123"/>
                <a:gd name="T9" fmla="*/ 0 h 4812"/>
                <a:gd name="T10" fmla="*/ 0 w 2123"/>
                <a:gd name="T11" fmla="*/ 0 h 4812"/>
                <a:gd name="T12" fmla="*/ 0 w 2123"/>
                <a:gd name="T13" fmla="*/ 0 h 4812"/>
                <a:gd name="T14" fmla="*/ 0 w 2123"/>
                <a:gd name="T15" fmla="*/ 0 h 4812"/>
                <a:gd name="T16" fmla="*/ 0 w 2123"/>
                <a:gd name="T17" fmla="*/ 0 h 4812"/>
                <a:gd name="T18" fmla="*/ 0 w 2123"/>
                <a:gd name="T19" fmla="*/ 0 h 4812"/>
                <a:gd name="T20" fmla="*/ 0 w 2123"/>
                <a:gd name="T21" fmla="*/ 0 h 4812"/>
                <a:gd name="T22" fmla="*/ 0 w 2123"/>
                <a:gd name="T23" fmla="*/ 0 h 4812"/>
                <a:gd name="T24" fmla="*/ 0 w 2123"/>
                <a:gd name="T25" fmla="*/ 0 h 4812"/>
                <a:gd name="T26" fmla="*/ 0 w 2123"/>
                <a:gd name="T27" fmla="*/ 0 h 4812"/>
                <a:gd name="T28" fmla="*/ 0 w 2123"/>
                <a:gd name="T29" fmla="*/ 0 h 48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23"/>
                <a:gd name="T46" fmla="*/ 0 h 4812"/>
                <a:gd name="T47" fmla="*/ 2123 w 2123"/>
                <a:gd name="T48" fmla="*/ 4812 h 481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23" h="4812">
                  <a:moveTo>
                    <a:pt x="265" y="0"/>
                  </a:moveTo>
                  <a:lnTo>
                    <a:pt x="101" y="77"/>
                  </a:lnTo>
                  <a:lnTo>
                    <a:pt x="0" y="391"/>
                  </a:lnTo>
                  <a:lnTo>
                    <a:pt x="16" y="808"/>
                  </a:lnTo>
                  <a:lnTo>
                    <a:pt x="127" y="1414"/>
                  </a:lnTo>
                  <a:lnTo>
                    <a:pt x="279" y="2484"/>
                  </a:lnTo>
                  <a:lnTo>
                    <a:pt x="364" y="3253"/>
                  </a:lnTo>
                  <a:lnTo>
                    <a:pt x="431" y="4059"/>
                  </a:lnTo>
                  <a:lnTo>
                    <a:pt x="556" y="4812"/>
                  </a:lnTo>
                  <a:lnTo>
                    <a:pt x="960" y="4271"/>
                  </a:lnTo>
                  <a:lnTo>
                    <a:pt x="1476" y="3644"/>
                  </a:lnTo>
                  <a:lnTo>
                    <a:pt x="1679" y="3176"/>
                  </a:lnTo>
                  <a:lnTo>
                    <a:pt x="2123" y="1564"/>
                  </a:lnTo>
                  <a:lnTo>
                    <a:pt x="1630" y="833"/>
                  </a:lnTo>
                  <a:lnTo>
                    <a:pt x="26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52" name="Freeform 269"/>
            <p:cNvSpPr>
              <a:spLocks/>
            </p:cNvSpPr>
            <p:nvPr/>
          </p:nvSpPr>
          <p:spPr bwMode="auto">
            <a:xfrm>
              <a:off x="2985" y="3024"/>
              <a:ext cx="134" cy="440"/>
            </a:xfrm>
            <a:custGeom>
              <a:avLst/>
              <a:gdLst>
                <a:gd name="T0" fmla="*/ 0 w 1074"/>
                <a:gd name="T1" fmla="*/ 0 h 3516"/>
                <a:gd name="T2" fmla="*/ 0 w 1074"/>
                <a:gd name="T3" fmla="*/ 0 h 3516"/>
                <a:gd name="T4" fmla="*/ 0 w 1074"/>
                <a:gd name="T5" fmla="*/ 0 h 3516"/>
                <a:gd name="T6" fmla="*/ 0 w 1074"/>
                <a:gd name="T7" fmla="*/ 0 h 3516"/>
                <a:gd name="T8" fmla="*/ 0 w 1074"/>
                <a:gd name="T9" fmla="*/ 0 h 3516"/>
                <a:gd name="T10" fmla="*/ 0 w 1074"/>
                <a:gd name="T11" fmla="*/ 0 h 3516"/>
                <a:gd name="T12" fmla="*/ 0 w 1074"/>
                <a:gd name="T13" fmla="*/ 0 h 3516"/>
                <a:gd name="T14" fmla="*/ 0 w 1074"/>
                <a:gd name="T15" fmla="*/ 0 h 3516"/>
                <a:gd name="T16" fmla="*/ 0 w 1074"/>
                <a:gd name="T17" fmla="*/ 0 h 3516"/>
                <a:gd name="T18" fmla="*/ 0 w 1074"/>
                <a:gd name="T19" fmla="*/ 0 h 3516"/>
                <a:gd name="T20" fmla="*/ 0 w 1074"/>
                <a:gd name="T21" fmla="*/ 0 h 3516"/>
                <a:gd name="T22" fmla="*/ 0 w 1074"/>
                <a:gd name="T23" fmla="*/ 0 h 3516"/>
                <a:gd name="T24" fmla="*/ 0 w 1074"/>
                <a:gd name="T25" fmla="*/ 0 h 3516"/>
                <a:gd name="T26" fmla="*/ 0 w 1074"/>
                <a:gd name="T27" fmla="*/ 0 h 3516"/>
                <a:gd name="T28" fmla="*/ 0 w 1074"/>
                <a:gd name="T29" fmla="*/ 0 h 3516"/>
                <a:gd name="T30" fmla="*/ 0 w 1074"/>
                <a:gd name="T31" fmla="*/ 0 h 3516"/>
                <a:gd name="T32" fmla="*/ 0 w 1074"/>
                <a:gd name="T33" fmla="*/ 0 h 3516"/>
                <a:gd name="T34" fmla="*/ 0 w 1074"/>
                <a:gd name="T35" fmla="*/ 0 h 3516"/>
                <a:gd name="T36" fmla="*/ 0 w 1074"/>
                <a:gd name="T37" fmla="*/ 0 h 3516"/>
                <a:gd name="T38" fmla="*/ 0 w 1074"/>
                <a:gd name="T39" fmla="*/ 0 h 3516"/>
                <a:gd name="T40" fmla="*/ 0 w 1074"/>
                <a:gd name="T41" fmla="*/ 0 h 3516"/>
                <a:gd name="T42" fmla="*/ 0 w 1074"/>
                <a:gd name="T43" fmla="*/ 0 h 3516"/>
                <a:gd name="T44" fmla="*/ 0 w 1074"/>
                <a:gd name="T45" fmla="*/ 0 h 351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74"/>
                <a:gd name="T70" fmla="*/ 0 h 3516"/>
                <a:gd name="T71" fmla="*/ 1074 w 1074"/>
                <a:gd name="T72" fmla="*/ 3516 h 351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74" h="3516">
                  <a:moveTo>
                    <a:pt x="645" y="13"/>
                  </a:moveTo>
                  <a:lnTo>
                    <a:pt x="355" y="266"/>
                  </a:lnTo>
                  <a:lnTo>
                    <a:pt x="392" y="431"/>
                  </a:lnTo>
                  <a:lnTo>
                    <a:pt x="629" y="832"/>
                  </a:lnTo>
                  <a:lnTo>
                    <a:pt x="645" y="982"/>
                  </a:lnTo>
                  <a:lnTo>
                    <a:pt x="579" y="1274"/>
                  </a:lnTo>
                  <a:lnTo>
                    <a:pt x="417" y="1830"/>
                  </a:lnTo>
                  <a:lnTo>
                    <a:pt x="0" y="3178"/>
                  </a:lnTo>
                  <a:lnTo>
                    <a:pt x="366" y="3516"/>
                  </a:lnTo>
                  <a:lnTo>
                    <a:pt x="405" y="3505"/>
                  </a:lnTo>
                  <a:lnTo>
                    <a:pt x="645" y="3215"/>
                  </a:lnTo>
                  <a:lnTo>
                    <a:pt x="795" y="2963"/>
                  </a:lnTo>
                  <a:lnTo>
                    <a:pt x="1049" y="2420"/>
                  </a:lnTo>
                  <a:lnTo>
                    <a:pt x="1074" y="2117"/>
                  </a:lnTo>
                  <a:lnTo>
                    <a:pt x="1060" y="1816"/>
                  </a:lnTo>
                  <a:lnTo>
                    <a:pt x="1033" y="1311"/>
                  </a:lnTo>
                  <a:lnTo>
                    <a:pt x="984" y="1021"/>
                  </a:lnTo>
                  <a:lnTo>
                    <a:pt x="908" y="858"/>
                  </a:lnTo>
                  <a:lnTo>
                    <a:pt x="933" y="542"/>
                  </a:lnTo>
                  <a:lnTo>
                    <a:pt x="1023" y="252"/>
                  </a:lnTo>
                  <a:lnTo>
                    <a:pt x="959" y="127"/>
                  </a:lnTo>
                  <a:lnTo>
                    <a:pt x="783" y="0"/>
                  </a:lnTo>
                  <a:lnTo>
                    <a:pt x="645" y="13"/>
                  </a:lnTo>
                  <a:close/>
                </a:path>
              </a:pathLst>
            </a:custGeom>
            <a:solidFill>
              <a:srgbClr val="FFE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53" name="Freeform 270"/>
            <p:cNvSpPr>
              <a:spLocks/>
            </p:cNvSpPr>
            <p:nvPr/>
          </p:nvSpPr>
          <p:spPr bwMode="auto">
            <a:xfrm>
              <a:off x="3103" y="3008"/>
              <a:ext cx="89" cy="293"/>
            </a:xfrm>
            <a:custGeom>
              <a:avLst/>
              <a:gdLst>
                <a:gd name="T0" fmla="*/ 0 w 707"/>
                <a:gd name="T1" fmla="*/ 0 h 2355"/>
                <a:gd name="T2" fmla="*/ 0 w 707"/>
                <a:gd name="T3" fmla="*/ 0 h 2355"/>
                <a:gd name="T4" fmla="*/ 0 w 707"/>
                <a:gd name="T5" fmla="*/ 0 h 2355"/>
                <a:gd name="T6" fmla="*/ 0 w 707"/>
                <a:gd name="T7" fmla="*/ 0 h 2355"/>
                <a:gd name="T8" fmla="*/ 0 w 707"/>
                <a:gd name="T9" fmla="*/ 0 h 2355"/>
                <a:gd name="T10" fmla="*/ 0 w 707"/>
                <a:gd name="T11" fmla="*/ 0 h 2355"/>
                <a:gd name="T12" fmla="*/ 0 w 707"/>
                <a:gd name="T13" fmla="*/ 0 h 2355"/>
                <a:gd name="T14" fmla="*/ 0 w 707"/>
                <a:gd name="T15" fmla="*/ 0 h 2355"/>
                <a:gd name="T16" fmla="*/ 0 w 707"/>
                <a:gd name="T17" fmla="*/ 0 h 2355"/>
                <a:gd name="T18" fmla="*/ 0 w 707"/>
                <a:gd name="T19" fmla="*/ 0 h 2355"/>
                <a:gd name="T20" fmla="*/ 0 w 707"/>
                <a:gd name="T21" fmla="*/ 0 h 23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07"/>
                <a:gd name="T34" fmla="*/ 0 h 2355"/>
                <a:gd name="T35" fmla="*/ 707 w 707"/>
                <a:gd name="T36" fmla="*/ 2355 h 23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07" h="2355">
                  <a:moveTo>
                    <a:pt x="50" y="279"/>
                  </a:moveTo>
                  <a:lnTo>
                    <a:pt x="288" y="0"/>
                  </a:lnTo>
                  <a:lnTo>
                    <a:pt x="707" y="505"/>
                  </a:lnTo>
                  <a:lnTo>
                    <a:pt x="453" y="1689"/>
                  </a:lnTo>
                  <a:lnTo>
                    <a:pt x="225" y="2355"/>
                  </a:lnTo>
                  <a:lnTo>
                    <a:pt x="365" y="1601"/>
                  </a:lnTo>
                  <a:lnTo>
                    <a:pt x="378" y="1247"/>
                  </a:lnTo>
                  <a:lnTo>
                    <a:pt x="264" y="1021"/>
                  </a:lnTo>
                  <a:lnTo>
                    <a:pt x="0" y="720"/>
                  </a:lnTo>
                  <a:lnTo>
                    <a:pt x="75" y="454"/>
                  </a:lnTo>
                  <a:lnTo>
                    <a:pt x="50" y="279"/>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54" name="Freeform 271"/>
            <p:cNvSpPr>
              <a:spLocks/>
            </p:cNvSpPr>
            <p:nvPr/>
          </p:nvSpPr>
          <p:spPr bwMode="auto">
            <a:xfrm>
              <a:off x="2927" y="2878"/>
              <a:ext cx="139" cy="522"/>
            </a:xfrm>
            <a:custGeom>
              <a:avLst/>
              <a:gdLst>
                <a:gd name="T0" fmla="*/ 0 w 1112"/>
                <a:gd name="T1" fmla="*/ 0 h 4184"/>
                <a:gd name="T2" fmla="*/ 0 w 1112"/>
                <a:gd name="T3" fmla="*/ 0 h 4184"/>
                <a:gd name="T4" fmla="*/ 0 w 1112"/>
                <a:gd name="T5" fmla="*/ 0 h 4184"/>
                <a:gd name="T6" fmla="*/ 0 w 1112"/>
                <a:gd name="T7" fmla="*/ 0 h 4184"/>
                <a:gd name="T8" fmla="*/ 0 w 1112"/>
                <a:gd name="T9" fmla="*/ 0 h 4184"/>
                <a:gd name="T10" fmla="*/ 0 w 1112"/>
                <a:gd name="T11" fmla="*/ 0 h 4184"/>
                <a:gd name="T12" fmla="*/ 0 w 1112"/>
                <a:gd name="T13" fmla="*/ 0 h 4184"/>
                <a:gd name="T14" fmla="*/ 0 w 1112"/>
                <a:gd name="T15" fmla="*/ 0 h 4184"/>
                <a:gd name="T16" fmla="*/ 0 w 1112"/>
                <a:gd name="T17" fmla="*/ 0 h 4184"/>
                <a:gd name="T18" fmla="*/ 0 w 1112"/>
                <a:gd name="T19" fmla="*/ 0 h 4184"/>
                <a:gd name="T20" fmla="*/ 0 w 1112"/>
                <a:gd name="T21" fmla="*/ 0 h 4184"/>
                <a:gd name="T22" fmla="*/ 0 w 1112"/>
                <a:gd name="T23" fmla="*/ 0 h 4184"/>
                <a:gd name="T24" fmla="*/ 0 w 1112"/>
                <a:gd name="T25" fmla="*/ 0 h 4184"/>
                <a:gd name="T26" fmla="*/ 0 w 1112"/>
                <a:gd name="T27" fmla="*/ 0 h 4184"/>
                <a:gd name="T28" fmla="*/ 0 w 1112"/>
                <a:gd name="T29" fmla="*/ 0 h 4184"/>
                <a:gd name="T30" fmla="*/ 0 w 1112"/>
                <a:gd name="T31" fmla="*/ 0 h 4184"/>
                <a:gd name="T32" fmla="*/ 0 w 1112"/>
                <a:gd name="T33" fmla="*/ 0 h 4184"/>
                <a:gd name="T34" fmla="*/ 0 w 1112"/>
                <a:gd name="T35" fmla="*/ 0 h 4184"/>
                <a:gd name="T36" fmla="*/ 0 w 1112"/>
                <a:gd name="T37" fmla="*/ 0 h 4184"/>
                <a:gd name="T38" fmla="*/ 0 w 1112"/>
                <a:gd name="T39" fmla="*/ 0 h 4184"/>
                <a:gd name="T40" fmla="*/ 0 w 1112"/>
                <a:gd name="T41" fmla="*/ 0 h 4184"/>
                <a:gd name="T42" fmla="*/ 0 w 1112"/>
                <a:gd name="T43" fmla="*/ 0 h 4184"/>
                <a:gd name="T44" fmla="*/ 0 w 1112"/>
                <a:gd name="T45" fmla="*/ 0 h 4184"/>
                <a:gd name="T46" fmla="*/ 0 w 1112"/>
                <a:gd name="T47" fmla="*/ 0 h 4184"/>
                <a:gd name="T48" fmla="*/ 0 w 1112"/>
                <a:gd name="T49" fmla="*/ 0 h 4184"/>
                <a:gd name="T50" fmla="*/ 0 w 1112"/>
                <a:gd name="T51" fmla="*/ 0 h 4184"/>
                <a:gd name="T52" fmla="*/ 0 w 1112"/>
                <a:gd name="T53" fmla="*/ 0 h 4184"/>
                <a:gd name="T54" fmla="*/ 0 w 1112"/>
                <a:gd name="T55" fmla="*/ 0 h 418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112"/>
                <a:gd name="T85" fmla="*/ 0 h 4184"/>
                <a:gd name="T86" fmla="*/ 1112 w 1112"/>
                <a:gd name="T87" fmla="*/ 4184 h 418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112" h="4184">
                  <a:moveTo>
                    <a:pt x="152" y="0"/>
                  </a:moveTo>
                  <a:lnTo>
                    <a:pt x="127" y="364"/>
                  </a:lnTo>
                  <a:lnTo>
                    <a:pt x="279" y="818"/>
                  </a:lnTo>
                  <a:lnTo>
                    <a:pt x="848" y="1297"/>
                  </a:lnTo>
                  <a:lnTo>
                    <a:pt x="773" y="1511"/>
                  </a:lnTo>
                  <a:lnTo>
                    <a:pt x="1022" y="1827"/>
                  </a:lnTo>
                  <a:lnTo>
                    <a:pt x="1112" y="2079"/>
                  </a:lnTo>
                  <a:lnTo>
                    <a:pt x="1010" y="2544"/>
                  </a:lnTo>
                  <a:lnTo>
                    <a:pt x="644" y="3691"/>
                  </a:lnTo>
                  <a:lnTo>
                    <a:pt x="454" y="4184"/>
                  </a:lnTo>
                  <a:lnTo>
                    <a:pt x="394" y="3691"/>
                  </a:lnTo>
                  <a:lnTo>
                    <a:pt x="809" y="2558"/>
                  </a:lnTo>
                  <a:lnTo>
                    <a:pt x="897" y="2191"/>
                  </a:lnTo>
                  <a:lnTo>
                    <a:pt x="860" y="1938"/>
                  </a:lnTo>
                  <a:lnTo>
                    <a:pt x="745" y="1776"/>
                  </a:lnTo>
                  <a:lnTo>
                    <a:pt x="593" y="1979"/>
                  </a:lnTo>
                  <a:lnTo>
                    <a:pt x="505" y="2228"/>
                  </a:lnTo>
                  <a:lnTo>
                    <a:pt x="420" y="2117"/>
                  </a:lnTo>
                  <a:lnTo>
                    <a:pt x="353" y="2279"/>
                  </a:lnTo>
                  <a:lnTo>
                    <a:pt x="303" y="2885"/>
                  </a:lnTo>
                  <a:lnTo>
                    <a:pt x="265" y="2318"/>
                  </a:lnTo>
                  <a:lnTo>
                    <a:pt x="205" y="1912"/>
                  </a:lnTo>
                  <a:lnTo>
                    <a:pt x="90" y="1233"/>
                  </a:lnTo>
                  <a:lnTo>
                    <a:pt x="26" y="843"/>
                  </a:lnTo>
                  <a:lnTo>
                    <a:pt x="0" y="514"/>
                  </a:lnTo>
                  <a:lnTo>
                    <a:pt x="16" y="302"/>
                  </a:lnTo>
                  <a:lnTo>
                    <a:pt x="90" y="138"/>
                  </a:lnTo>
                  <a:lnTo>
                    <a:pt x="152" y="0"/>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55" name="Freeform 272"/>
            <p:cNvSpPr>
              <a:spLocks/>
            </p:cNvSpPr>
            <p:nvPr/>
          </p:nvSpPr>
          <p:spPr bwMode="auto">
            <a:xfrm>
              <a:off x="2359" y="3540"/>
              <a:ext cx="414" cy="225"/>
            </a:xfrm>
            <a:custGeom>
              <a:avLst/>
              <a:gdLst>
                <a:gd name="T0" fmla="*/ 0 w 3310"/>
                <a:gd name="T1" fmla="*/ 0 h 1788"/>
                <a:gd name="T2" fmla="*/ 0 w 3310"/>
                <a:gd name="T3" fmla="*/ 0 h 1788"/>
                <a:gd name="T4" fmla="*/ 0 w 3310"/>
                <a:gd name="T5" fmla="*/ 0 h 1788"/>
                <a:gd name="T6" fmla="*/ 0 w 3310"/>
                <a:gd name="T7" fmla="*/ 0 h 1788"/>
                <a:gd name="T8" fmla="*/ 0 w 3310"/>
                <a:gd name="T9" fmla="*/ 0 h 1788"/>
                <a:gd name="T10" fmla="*/ 0 w 3310"/>
                <a:gd name="T11" fmla="*/ 0 h 1788"/>
                <a:gd name="T12" fmla="*/ 0 w 3310"/>
                <a:gd name="T13" fmla="*/ 0 h 1788"/>
                <a:gd name="T14" fmla="*/ 0 w 3310"/>
                <a:gd name="T15" fmla="*/ 0 h 1788"/>
                <a:gd name="T16" fmla="*/ 0 w 3310"/>
                <a:gd name="T17" fmla="*/ 0 h 1788"/>
                <a:gd name="T18" fmla="*/ 0 w 3310"/>
                <a:gd name="T19" fmla="*/ 0 h 1788"/>
                <a:gd name="T20" fmla="*/ 0 w 3310"/>
                <a:gd name="T21" fmla="*/ 0 h 1788"/>
                <a:gd name="T22" fmla="*/ 0 w 3310"/>
                <a:gd name="T23" fmla="*/ 0 h 1788"/>
                <a:gd name="T24" fmla="*/ 0 w 3310"/>
                <a:gd name="T25" fmla="*/ 0 h 1788"/>
                <a:gd name="T26" fmla="*/ 0 w 3310"/>
                <a:gd name="T27" fmla="*/ 0 h 1788"/>
                <a:gd name="T28" fmla="*/ 0 w 3310"/>
                <a:gd name="T29" fmla="*/ 0 h 1788"/>
                <a:gd name="T30" fmla="*/ 0 w 3310"/>
                <a:gd name="T31" fmla="*/ 0 h 1788"/>
                <a:gd name="T32" fmla="*/ 0 w 3310"/>
                <a:gd name="T33" fmla="*/ 0 h 1788"/>
                <a:gd name="T34" fmla="*/ 0 w 3310"/>
                <a:gd name="T35" fmla="*/ 0 h 1788"/>
                <a:gd name="T36" fmla="*/ 0 w 3310"/>
                <a:gd name="T37" fmla="*/ 0 h 1788"/>
                <a:gd name="T38" fmla="*/ 0 w 3310"/>
                <a:gd name="T39" fmla="*/ 0 h 1788"/>
                <a:gd name="T40" fmla="*/ 0 w 3310"/>
                <a:gd name="T41" fmla="*/ 0 h 1788"/>
                <a:gd name="T42" fmla="*/ 0 w 3310"/>
                <a:gd name="T43" fmla="*/ 0 h 1788"/>
                <a:gd name="T44" fmla="*/ 0 w 3310"/>
                <a:gd name="T45" fmla="*/ 0 h 1788"/>
                <a:gd name="T46" fmla="*/ 0 w 3310"/>
                <a:gd name="T47" fmla="*/ 0 h 1788"/>
                <a:gd name="T48" fmla="*/ 0 w 3310"/>
                <a:gd name="T49" fmla="*/ 0 h 1788"/>
                <a:gd name="T50" fmla="*/ 0 w 3310"/>
                <a:gd name="T51" fmla="*/ 0 h 1788"/>
                <a:gd name="T52" fmla="*/ 0 w 3310"/>
                <a:gd name="T53" fmla="*/ 0 h 1788"/>
                <a:gd name="T54" fmla="*/ 0 w 3310"/>
                <a:gd name="T55" fmla="*/ 0 h 1788"/>
                <a:gd name="T56" fmla="*/ 0 w 3310"/>
                <a:gd name="T57" fmla="*/ 0 h 178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10"/>
                <a:gd name="T88" fmla="*/ 0 h 1788"/>
                <a:gd name="T89" fmla="*/ 3310 w 3310"/>
                <a:gd name="T90" fmla="*/ 1788 h 178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10" h="1788">
                  <a:moveTo>
                    <a:pt x="165" y="1245"/>
                  </a:moveTo>
                  <a:lnTo>
                    <a:pt x="0" y="1089"/>
                  </a:lnTo>
                  <a:lnTo>
                    <a:pt x="55" y="709"/>
                  </a:lnTo>
                  <a:lnTo>
                    <a:pt x="182" y="590"/>
                  </a:lnTo>
                  <a:lnTo>
                    <a:pt x="431" y="498"/>
                  </a:lnTo>
                  <a:lnTo>
                    <a:pt x="728" y="408"/>
                  </a:lnTo>
                  <a:lnTo>
                    <a:pt x="929" y="408"/>
                  </a:lnTo>
                  <a:lnTo>
                    <a:pt x="1344" y="419"/>
                  </a:lnTo>
                  <a:lnTo>
                    <a:pt x="1473" y="327"/>
                  </a:lnTo>
                  <a:lnTo>
                    <a:pt x="1563" y="309"/>
                  </a:lnTo>
                  <a:lnTo>
                    <a:pt x="1635" y="118"/>
                  </a:lnTo>
                  <a:lnTo>
                    <a:pt x="1916" y="0"/>
                  </a:lnTo>
                  <a:lnTo>
                    <a:pt x="2745" y="228"/>
                  </a:lnTo>
                  <a:lnTo>
                    <a:pt x="3299" y="1016"/>
                  </a:lnTo>
                  <a:lnTo>
                    <a:pt x="3310" y="1332"/>
                  </a:lnTo>
                  <a:lnTo>
                    <a:pt x="3188" y="1368"/>
                  </a:lnTo>
                  <a:lnTo>
                    <a:pt x="3061" y="1352"/>
                  </a:lnTo>
                  <a:lnTo>
                    <a:pt x="3135" y="1643"/>
                  </a:lnTo>
                  <a:lnTo>
                    <a:pt x="3061" y="1714"/>
                  </a:lnTo>
                  <a:lnTo>
                    <a:pt x="2817" y="1622"/>
                  </a:lnTo>
                  <a:lnTo>
                    <a:pt x="2397" y="1668"/>
                  </a:lnTo>
                  <a:lnTo>
                    <a:pt x="2263" y="1659"/>
                  </a:lnTo>
                  <a:lnTo>
                    <a:pt x="2081" y="1788"/>
                  </a:lnTo>
                  <a:lnTo>
                    <a:pt x="1745" y="1788"/>
                  </a:lnTo>
                  <a:lnTo>
                    <a:pt x="1452" y="1677"/>
                  </a:lnTo>
                  <a:lnTo>
                    <a:pt x="710" y="1324"/>
                  </a:lnTo>
                  <a:lnTo>
                    <a:pt x="431" y="1245"/>
                  </a:lnTo>
                  <a:lnTo>
                    <a:pt x="272" y="1253"/>
                  </a:lnTo>
                  <a:lnTo>
                    <a:pt x="165" y="1245"/>
                  </a:lnTo>
                  <a:close/>
                </a:path>
              </a:pathLst>
            </a:custGeom>
            <a:solidFill>
              <a:srgbClr val="FFCA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56" name="Freeform 273"/>
            <p:cNvSpPr>
              <a:spLocks/>
            </p:cNvSpPr>
            <p:nvPr/>
          </p:nvSpPr>
          <p:spPr bwMode="auto">
            <a:xfrm>
              <a:off x="2872" y="2478"/>
              <a:ext cx="521" cy="733"/>
            </a:xfrm>
            <a:custGeom>
              <a:avLst/>
              <a:gdLst>
                <a:gd name="T0" fmla="*/ 0 w 4184"/>
                <a:gd name="T1" fmla="*/ 0 h 5866"/>
                <a:gd name="T2" fmla="*/ 0 w 4184"/>
                <a:gd name="T3" fmla="*/ 0 h 5866"/>
                <a:gd name="T4" fmla="*/ 0 w 4184"/>
                <a:gd name="T5" fmla="*/ 0 h 5866"/>
                <a:gd name="T6" fmla="*/ 0 w 4184"/>
                <a:gd name="T7" fmla="*/ 0 h 5866"/>
                <a:gd name="T8" fmla="*/ 0 w 4184"/>
                <a:gd name="T9" fmla="*/ 0 h 5866"/>
                <a:gd name="T10" fmla="*/ 0 w 4184"/>
                <a:gd name="T11" fmla="*/ 0 h 5866"/>
                <a:gd name="T12" fmla="*/ 0 w 4184"/>
                <a:gd name="T13" fmla="*/ 0 h 5866"/>
                <a:gd name="T14" fmla="*/ 0 w 4184"/>
                <a:gd name="T15" fmla="*/ 0 h 5866"/>
                <a:gd name="T16" fmla="*/ 0 w 4184"/>
                <a:gd name="T17" fmla="*/ 0 h 5866"/>
                <a:gd name="T18" fmla="*/ 0 w 4184"/>
                <a:gd name="T19" fmla="*/ 0 h 5866"/>
                <a:gd name="T20" fmla="*/ 0 w 4184"/>
                <a:gd name="T21" fmla="*/ 0 h 5866"/>
                <a:gd name="T22" fmla="*/ 0 w 4184"/>
                <a:gd name="T23" fmla="*/ 0 h 5866"/>
                <a:gd name="T24" fmla="*/ 0 w 4184"/>
                <a:gd name="T25" fmla="*/ 0 h 5866"/>
                <a:gd name="T26" fmla="*/ 0 w 4184"/>
                <a:gd name="T27" fmla="*/ 0 h 5866"/>
                <a:gd name="T28" fmla="*/ 0 w 4184"/>
                <a:gd name="T29" fmla="*/ 0 h 5866"/>
                <a:gd name="T30" fmla="*/ 0 w 4184"/>
                <a:gd name="T31" fmla="*/ 0 h 5866"/>
                <a:gd name="T32" fmla="*/ 0 w 4184"/>
                <a:gd name="T33" fmla="*/ 0 h 5866"/>
                <a:gd name="T34" fmla="*/ 0 w 4184"/>
                <a:gd name="T35" fmla="*/ 0 h 5866"/>
                <a:gd name="T36" fmla="*/ 0 w 4184"/>
                <a:gd name="T37" fmla="*/ 0 h 5866"/>
                <a:gd name="T38" fmla="*/ 0 w 4184"/>
                <a:gd name="T39" fmla="*/ 0 h 5866"/>
                <a:gd name="T40" fmla="*/ 0 w 4184"/>
                <a:gd name="T41" fmla="*/ 0 h 5866"/>
                <a:gd name="T42" fmla="*/ 0 w 4184"/>
                <a:gd name="T43" fmla="*/ 0 h 5866"/>
                <a:gd name="T44" fmla="*/ 0 w 4184"/>
                <a:gd name="T45" fmla="*/ 0 h 5866"/>
                <a:gd name="T46" fmla="*/ 0 w 4184"/>
                <a:gd name="T47" fmla="*/ 0 h 5866"/>
                <a:gd name="T48" fmla="*/ 0 w 4184"/>
                <a:gd name="T49" fmla="*/ 0 h 5866"/>
                <a:gd name="T50" fmla="*/ 0 w 4184"/>
                <a:gd name="T51" fmla="*/ 0 h 5866"/>
                <a:gd name="T52" fmla="*/ 0 w 4184"/>
                <a:gd name="T53" fmla="*/ 0 h 5866"/>
                <a:gd name="T54" fmla="*/ 0 w 4184"/>
                <a:gd name="T55" fmla="*/ 0 h 5866"/>
                <a:gd name="T56" fmla="*/ 0 w 4184"/>
                <a:gd name="T57" fmla="*/ 0 h 5866"/>
                <a:gd name="T58" fmla="*/ 0 w 4184"/>
                <a:gd name="T59" fmla="*/ 0 h 5866"/>
                <a:gd name="T60" fmla="*/ 0 w 4184"/>
                <a:gd name="T61" fmla="*/ 0 h 5866"/>
                <a:gd name="T62" fmla="*/ 0 w 4184"/>
                <a:gd name="T63" fmla="*/ 0 h 5866"/>
                <a:gd name="T64" fmla="*/ 0 w 4184"/>
                <a:gd name="T65" fmla="*/ 0 h 5866"/>
                <a:gd name="T66" fmla="*/ 0 w 4184"/>
                <a:gd name="T67" fmla="*/ 0 h 5866"/>
                <a:gd name="T68" fmla="*/ 0 w 4184"/>
                <a:gd name="T69" fmla="*/ 0 h 5866"/>
                <a:gd name="T70" fmla="*/ 0 w 4184"/>
                <a:gd name="T71" fmla="*/ 0 h 5866"/>
                <a:gd name="T72" fmla="*/ 0 w 4184"/>
                <a:gd name="T73" fmla="*/ 0 h 5866"/>
                <a:gd name="T74" fmla="*/ 0 w 4184"/>
                <a:gd name="T75" fmla="*/ 0 h 5866"/>
                <a:gd name="T76" fmla="*/ 0 w 4184"/>
                <a:gd name="T77" fmla="*/ 0 h 5866"/>
                <a:gd name="T78" fmla="*/ 0 w 4184"/>
                <a:gd name="T79" fmla="*/ 0 h 5866"/>
                <a:gd name="T80" fmla="*/ 0 w 4184"/>
                <a:gd name="T81" fmla="*/ 0 h 5866"/>
                <a:gd name="T82" fmla="*/ 0 w 4184"/>
                <a:gd name="T83" fmla="*/ 0 h 586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184"/>
                <a:gd name="T127" fmla="*/ 0 h 5866"/>
                <a:gd name="T128" fmla="*/ 4184 w 4184"/>
                <a:gd name="T129" fmla="*/ 5866 h 586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184" h="5866">
                  <a:moveTo>
                    <a:pt x="107" y="1993"/>
                  </a:moveTo>
                  <a:lnTo>
                    <a:pt x="42" y="2104"/>
                  </a:lnTo>
                  <a:lnTo>
                    <a:pt x="0" y="2255"/>
                  </a:lnTo>
                  <a:lnTo>
                    <a:pt x="0" y="2352"/>
                  </a:lnTo>
                  <a:lnTo>
                    <a:pt x="12" y="2516"/>
                  </a:lnTo>
                  <a:lnTo>
                    <a:pt x="123" y="2698"/>
                  </a:lnTo>
                  <a:lnTo>
                    <a:pt x="235" y="2782"/>
                  </a:lnTo>
                  <a:lnTo>
                    <a:pt x="316" y="2809"/>
                  </a:lnTo>
                  <a:lnTo>
                    <a:pt x="480" y="2975"/>
                  </a:lnTo>
                  <a:lnTo>
                    <a:pt x="609" y="2988"/>
                  </a:lnTo>
                  <a:lnTo>
                    <a:pt x="690" y="2975"/>
                  </a:lnTo>
                  <a:lnTo>
                    <a:pt x="982" y="3597"/>
                  </a:lnTo>
                  <a:lnTo>
                    <a:pt x="1522" y="4122"/>
                  </a:lnTo>
                  <a:lnTo>
                    <a:pt x="1784" y="4152"/>
                  </a:lnTo>
                  <a:lnTo>
                    <a:pt x="1784" y="4053"/>
                  </a:lnTo>
                  <a:lnTo>
                    <a:pt x="1702" y="3915"/>
                  </a:lnTo>
                  <a:lnTo>
                    <a:pt x="1854" y="3804"/>
                  </a:lnTo>
                  <a:lnTo>
                    <a:pt x="2010" y="3944"/>
                  </a:lnTo>
                  <a:lnTo>
                    <a:pt x="2204" y="4288"/>
                  </a:lnTo>
                  <a:lnTo>
                    <a:pt x="2384" y="4539"/>
                  </a:lnTo>
                  <a:lnTo>
                    <a:pt x="2577" y="4703"/>
                  </a:lnTo>
                  <a:lnTo>
                    <a:pt x="2771" y="4813"/>
                  </a:lnTo>
                  <a:lnTo>
                    <a:pt x="2964" y="4912"/>
                  </a:lnTo>
                  <a:lnTo>
                    <a:pt x="3105" y="5103"/>
                  </a:lnTo>
                  <a:lnTo>
                    <a:pt x="3298" y="5424"/>
                  </a:lnTo>
                  <a:lnTo>
                    <a:pt x="3465" y="5866"/>
                  </a:lnTo>
                  <a:lnTo>
                    <a:pt x="3768" y="5742"/>
                  </a:lnTo>
                  <a:lnTo>
                    <a:pt x="3977" y="5492"/>
                  </a:lnTo>
                  <a:lnTo>
                    <a:pt x="4141" y="5218"/>
                  </a:lnTo>
                  <a:lnTo>
                    <a:pt x="4184" y="5103"/>
                  </a:lnTo>
                  <a:lnTo>
                    <a:pt x="3781" y="4429"/>
                  </a:lnTo>
                  <a:lnTo>
                    <a:pt x="3145" y="3375"/>
                  </a:lnTo>
                  <a:lnTo>
                    <a:pt x="3241" y="2975"/>
                  </a:lnTo>
                  <a:lnTo>
                    <a:pt x="3298" y="2477"/>
                  </a:lnTo>
                  <a:lnTo>
                    <a:pt x="3272" y="1979"/>
                  </a:lnTo>
                  <a:lnTo>
                    <a:pt x="3226" y="1495"/>
                  </a:lnTo>
                  <a:lnTo>
                    <a:pt x="3131" y="984"/>
                  </a:lnTo>
                  <a:lnTo>
                    <a:pt x="2757" y="208"/>
                  </a:lnTo>
                  <a:lnTo>
                    <a:pt x="2342" y="0"/>
                  </a:lnTo>
                  <a:lnTo>
                    <a:pt x="760" y="235"/>
                  </a:lnTo>
                  <a:lnTo>
                    <a:pt x="360" y="678"/>
                  </a:lnTo>
                  <a:lnTo>
                    <a:pt x="107" y="1993"/>
                  </a:lnTo>
                  <a:close/>
                </a:path>
              </a:pathLst>
            </a:custGeom>
            <a:solidFill>
              <a:srgbClr val="FFCA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57" name="Freeform 274"/>
            <p:cNvSpPr>
              <a:spLocks/>
            </p:cNvSpPr>
            <p:nvPr/>
          </p:nvSpPr>
          <p:spPr bwMode="auto">
            <a:xfrm>
              <a:off x="3202" y="2660"/>
              <a:ext cx="47" cy="24"/>
            </a:xfrm>
            <a:custGeom>
              <a:avLst/>
              <a:gdLst>
                <a:gd name="T0" fmla="*/ 0 w 374"/>
                <a:gd name="T1" fmla="*/ 0 h 193"/>
                <a:gd name="T2" fmla="*/ 0 w 374"/>
                <a:gd name="T3" fmla="*/ 0 h 193"/>
                <a:gd name="T4" fmla="*/ 0 w 374"/>
                <a:gd name="T5" fmla="*/ 0 h 193"/>
                <a:gd name="T6" fmla="*/ 0 w 374"/>
                <a:gd name="T7" fmla="*/ 0 h 193"/>
                <a:gd name="T8" fmla="*/ 0 w 374"/>
                <a:gd name="T9" fmla="*/ 0 h 193"/>
                <a:gd name="T10" fmla="*/ 0 w 374"/>
                <a:gd name="T11" fmla="*/ 0 h 193"/>
                <a:gd name="T12" fmla="*/ 0 w 374"/>
                <a:gd name="T13" fmla="*/ 0 h 193"/>
                <a:gd name="T14" fmla="*/ 0 w 374"/>
                <a:gd name="T15" fmla="*/ 0 h 193"/>
                <a:gd name="T16" fmla="*/ 0 60000 65536"/>
                <a:gd name="T17" fmla="*/ 0 60000 65536"/>
                <a:gd name="T18" fmla="*/ 0 60000 65536"/>
                <a:gd name="T19" fmla="*/ 0 60000 65536"/>
                <a:gd name="T20" fmla="*/ 0 60000 65536"/>
                <a:gd name="T21" fmla="*/ 0 60000 65536"/>
                <a:gd name="T22" fmla="*/ 0 60000 65536"/>
                <a:gd name="T23" fmla="*/ 0 60000 65536"/>
                <a:gd name="T24" fmla="*/ 0 w 374"/>
                <a:gd name="T25" fmla="*/ 0 h 193"/>
                <a:gd name="T26" fmla="*/ 374 w 374"/>
                <a:gd name="T27" fmla="*/ 193 h 19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74" h="193">
                  <a:moveTo>
                    <a:pt x="0" y="193"/>
                  </a:moveTo>
                  <a:lnTo>
                    <a:pt x="125" y="164"/>
                  </a:lnTo>
                  <a:lnTo>
                    <a:pt x="374" y="150"/>
                  </a:lnTo>
                  <a:lnTo>
                    <a:pt x="361" y="55"/>
                  </a:lnTo>
                  <a:lnTo>
                    <a:pt x="321" y="0"/>
                  </a:lnTo>
                  <a:lnTo>
                    <a:pt x="168" y="12"/>
                  </a:lnTo>
                  <a:lnTo>
                    <a:pt x="58" y="67"/>
                  </a:lnTo>
                  <a:lnTo>
                    <a:pt x="0" y="19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58" name="Freeform 275"/>
            <p:cNvSpPr>
              <a:spLocks/>
            </p:cNvSpPr>
            <p:nvPr/>
          </p:nvSpPr>
          <p:spPr bwMode="auto">
            <a:xfrm>
              <a:off x="3048" y="2679"/>
              <a:ext cx="63" cy="31"/>
            </a:xfrm>
            <a:custGeom>
              <a:avLst/>
              <a:gdLst>
                <a:gd name="T0" fmla="*/ 0 w 514"/>
                <a:gd name="T1" fmla="*/ 0 h 249"/>
                <a:gd name="T2" fmla="*/ 0 w 514"/>
                <a:gd name="T3" fmla="*/ 0 h 249"/>
                <a:gd name="T4" fmla="*/ 0 w 514"/>
                <a:gd name="T5" fmla="*/ 0 h 249"/>
                <a:gd name="T6" fmla="*/ 0 w 514"/>
                <a:gd name="T7" fmla="*/ 0 h 249"/>
                <a:gd name="T8" fmla="*/ 0 w 514"/>
                <a:gd name="T9" fmla="*/ 0 h 249"/>
                <a:gd name="T10" fmla="*/ 0 w 514"/>
                <a:gd name="T11" fmla="*/ 0 h 249"/>
                <a:gd name="T12" fmla="*/ 0 w 514"/>
                <a:gd name="T13" fmla="*/ 0 h 249"/>
                <a:gd name="T14" fmla="*/ 0 w 514"/>
                <a:gd name="T15" fmla="*/ 0 h 249"/>
                <a:gd name="T16" fmla="*/ 0 w 514"/>
                <a:gd name="T17" fmla="*/ 0 h 2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4"/>
                <a:gd name="T28" fmla="*/ 0 h 249"/>
                <a:gd name="T29" fmla="*/ 514 w 514"/>
                <a:gd name="T30" fmla="*/ 249 h 2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4" h="249">
                  <a:moveTo>
                    <a:pt x="14" y="249"/>
                  </a:moveTo>
                  <a:lnTo>
                    <a:pt x="180" y="249"/>
                  </a:lnTo>
                  <a:lnTo>
                    <a:pt x="514" y="111"/>
                  </a:lnTo>
                  <a:lnTo>
                    <a:pt x="500" y="43"/>
                  </a:lnTo>
                  <a:lnTo>
                    <a:pt x="346" y="0"/>
                  </a:lnTo>
                  <a:lnTo>
                    <a:pt x="210" y="58"/>
                  </a:lnTo>
                  <a:lnTo>
                    <a:pt x="56" y="140"/>
                  </a:lnTo>
                  <a:lnTo>
                    <a:pt x="0" y="194"/>
                  </a:lnTo>
                  <a:lnTo>
                    <a:pt x="14" y="2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59" name="Freeform 276"/>
            <p:cNvSpPr>
              <a:spLocks/>
            </p:cNvSpPr>
            <p:nvPr/>
          </p:nvSpPr>
          <p:spPr bwMode="auto">
            <a:xfrm>
              <a:off x="3294" y="3076"/>
              <a:ext cx="84" cy="78"/>
            </a:xfrm>
            <a:custGeom>
              <a:avLst/>
              <a:gdLst>
                <a:gd name="T0" fmla="*/ 0 w 654"/>
                <a:gd name="T1" fmla="*/ 0 h 621"/>
                <a:gd name="T2" fmla="*/ 0 w 654"/>
                <a:gd name="T3" fmla="*/ 0 h 621"/>
                <a:gd name="T4" fmla="*/ 0 w 654"/>
                <a:gd name="T5" fmla="*/ 0 h 621"/>
                <a:gd name="T6" fmla="*/ 0 w 654"/>
                <a:gd name="T7" fmla="*/ 0 h 621"/>
                <a:gd name="T8" fmla="*/ 0 w 654"/>
                <a:gd name="T9" fmla="*/ 0 h 621"/>
                <a:gd name="T10" fmla="*/ 0 w 654"/>
                <a:gd name="T11" fmla="*/ 0 h 621"/>
                <a:gd name="T12" fmla="*/ 0 w 654"/>
                <a:gd name="T13" fmla="*/ 0 h 621"/>
                <a:gd name="T14" fmla="*/ 0 w 654"/>
                <a:gd name="T15" fmla="*/ 0 h 621"/>
                <a:gd name="T16" fmla="*/ 0 w 654"/>
                <a:gd name="T17" fmla="*/ 0 h 621"/>
                <a:gd name="T18" fmla="*/ 0 w 654"/>
                <a:gd name="T19" fmla="*/ 0 h 621"/>
                <a:gd name="T20" fmla="*/ 0 w 654"/>
                <a:gd name="T21" fmla="*/ 0 h 621"/>
                <a:gd name="T22" fmla="*/ 0 w 654"/>
                <a:gd name="T23" fmla="*/ 0 h 6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54"/>
                <a:gd name="T37" fmla="*/ 0 h 621"/>
                <a:gd name="T38" fmla="*/ 654 w 654"/>
                <a:gd name="T39" fmla="*/ 621 h 62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54" h="621">
                  <a:moveTo>
                    <a:pt x="0" y="415"/>
                  </a:moveTo>
                  <a:lnTo>
                    <a:pt x="140" y="334"/>
                  </a:lnTo>
                  <a:lnTo>
                    <a:pt x="275" y="226"/>
                  </a:lnTo>
                  <a:lnTo>
                    <a:pt x="334" y="173"/>
                  </a:lnTo>
                  <a:lnTo>
                    <a:pt x="389" y="127"/>
                  </a:lnTo>
                  <a:lnTo>
                    <a:pt x="391" y="63"/>
                  </a:lnTo>
                  <a:lnTo>
                    <a:pt x="474" y="0"/>
                  </a:lnTo>
                  <a:lnTo>
                    <a:pt x="654" y="318"/>
                  </a:lnTo>
                  <a:lnTo>
                    <a:pt x="556" y="376"/>
                  </a:lnTo>
                  <a:lnTo>
                    <a:pt x="407" y="479"/>
                  </a:lnTo>
                  <a:lnTo>
                    <a:pt x="132" y="621"/>
                  </a:lnTo>
                  <a:lnTo>
                    <a:pt x="0" y="415"/>
                  </a:lnTo>
                  <a:close/>
                </a:path>
              </a:pathLst>
            </a:custGeom>
            <a:solidFill>
              <a:srgbClr val="FFE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60" name="Freeform 277"/>
            <p:cNvSpPr>
              <a:spLocks/>
            </p:cNvSpPr>
            <p:nvPr/>
          </p:nvSpPr>
          <p:spPr bwMode="auto">
            <a:xfrm>
              <a:off x="3349" y="3055"/>
              <a:ext cx="50" cy="64"/>
            </a:xfrm>
            <a:custGeom>
              <a:avLst/>
              <a:gdLst>
                <a:gd name="T0" fmla="*/ 0 w 385"/>
                <a:gd name="T1" fmla="*/ 0 h 507"/>
                <a:gd name="T2" fmla="*/ 0 w 385"/>
                <a:gd name="T3" fmla="*/ 0 h 507"/>
                <a:gd name="T4" fmla="*/ 0 w 385"/>
                <a:gd name="T5" fmla="*/ 0 h 507"/>
                <a:gd name="T6" fmla="*/ 0 w 385"/>
                <a:gd name="T7" fmla="*/ 0 h 507"/>
                <a:gd name="T8" fmla="*/ 0 w 385"/>
                <a:gd name="T9" fmla="*/ 0 h 507"/>
                <a:gd name="T10" fmla="*/ 0 w 385"/>
                <a:gd name="T11" fmla="*/ 0 h 507"/>
                <a:gd name="T12" fmla="*/ 0 w 385"/>
                <a:gd name="T13" fmla="*/ 0 h 507"/>
                <a:gd name="T14" fmla="*/ 0 w 385"/>
                <a:gd name="T15" fmla="*/ 0 h 507"/>
                <a:gd name="T16" fmla="*/ 0 w 385"/>
                <a:gd name="T17" fmla="*/ 0 h 507"/>
                <a:gd name="T18" fmla="*/ 0 w 385"/>
                <a:gd name="T19" fmla="*/ 0 h 507"/>
                <a:gd name="T20" fmla="*/ 0 w 385"/>
                <a:gd name="T21" fmla="*/ 0 h 507"/>
                <a:gd name="T22" fmla="*/ 0 w 385"/>
                <a:gd name="T23" fmla="*/ 0 h 507"/>
                <a:gd name="T24" fmla="*/ 0 w 385"/>
                <a:gd name="T25" fmla="*/ 0 h 507"/>
                <a:gd name="T26" fmla="*/ 0 w 385"/>
                <a:gd name="T27" fmla="*/ 0 h 507"/>
                <a:gd name="T28" fmla="*/ 0 w 385"/>
                <a:gd name="T29" fmla="*/ 0 h 507"/>
                <a:gd name="T30" fmla="*/ 0 w 385"/>
                <a:gd name="T31" fmla="*/ 0 h 50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5"/>
                <a:gd name="T49" fmla="*/ 0 h 507"/>
                <a:gd name="T50" fmla="*/ 385 w 385"/>
                <a:gd name="T51" fmla="*/ 507 h 50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5" h="507">
                  <a:moveTo>
                    <a:pt x="60" y="0"/>
                  </a:moveTo>
                  <a:lnTo>
                    <a:pt x="16" y="50"/>
                  </a:lnTo>
                  <a:lnTo>
                    <a:pt x="0" y="119"/>
                  </a:lnTo>
                  <a:lnTo>
                    <a:pt x="12" y="202"/>
                  </a:lnTo>
                  <a:lnTo>
                    <a:pt x="44" y="312"/>
                  </a:lnTo>
                  <a:lnTo>
                    <a:pt x="155" y="444"/>
                  </a:lnTo>
                  <a:lnTo>
                    <a:pt x="256" y="507"/>
                  </a:lnTo>
                  <a:lnTo>
                    <a:pt x="310" y="503"/>
                  </a:lnTo>
                  <a:lnTo>
                    <a:pt x="367" y="474"/>
                  </a:lnTo>
                  <a:lnTo>
                    <a:pt x="385" y="442"/>
                  </a:lnTo>
                  <a:lnTo>
                    <a:pt x="385" y="305"/>
                  </a:lnTo>
                  <a:lnTo>
                    <a:pt x="344" y="167"/>
                  </a:lnTo>
                  <a:lnTo>
                    <a:pt x="245" y="50"/>
                  </a:lnTo>
                  <a:lnTo>
                    <a:pt x="167" y="6"/>
                  </a:lnTo>
                  <a:lnTo>
                    <a:pt x="108" y="0"/>
                  </a:lnTo>
                  <a:lnTo>
                    <a:pt x="6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61" name="Freeform 278"/>
            <p:cNvSpPr>
              <a:spLocks/>
            </p:cNvSpPr>
            <p:nvPr/>
          </p:nvSpPr>
          <p:spPr bwMode="auto">
            <a:xfrm>
              <a:off x="3307" y="3107"/>
              <a:ext cx="39" cy="43"/>
            </a:xfrm>
            <a:custGeom>
              <a:avLst/>
              <a:gdLst>
                <a:gd name="T0" fmla="*/ 0 w 317"/>
                <a:gd name="T1" fmla="*/ 0 h 327"/>
                <a:gd name="T2" fmla="*/ 0 w 317"/>
                <a:gd name="T3" fmla="*/ 0 h 327"/>
                <a:gd name="T4" fmla="*/ 0 w 317"/>
                <a:gd name="T5" fmla="*/ 0 h 327"/>
                <a:gd name="T6" fmla="*/ 0 w 317"/>
                <a:gd name="T7" fmla="*/ 0 h 327"/>
                <a:gd name="T8" fmla="*/ 0 w 317"/>
                <a:gd name="T9" fmla="*/ 0 h 327"/>
                <a:gd name="T10" fmla="*/ 0 w 317"/>
                <a:gd name="T11" fmla="*/ 0 h 327"/>
                <a:gd name="T12" fmla="*/ 0 60000 65536"/>
                <a:gd name="T13" fmla="*/ 0 60000 65536"/>
                <a:gd name="T14" fmla="*/ 0 60000 65536"/>
                <a:gd name="T15" fmla="*/ 0 60000 65536"/>
                <a:gd name="T16" fmla="*/ 0 60000 65536"/>
                <a:gd name="T17" fmla="*/ 0 60000 65536"/>
                <a:gd name="T18" fmla="*/ 0 w 317"/>
                <a:gd name="T19" fmla="*/ 0 h 327"/>
                <a:gd name="T20" fmla="*/ 317 w 317"/>
                <a:gd name="T21" fmla="*/ 327 h 327"/>
              </a:gdLst>
              <a:ahLst/>
              <a:cxnLst>
                <a:cxn ang="T12">
                  <a:pos x="T0" y="T1"/>
                </a:cxn>
                <a:cxn ang="T13">
                  <a:pos x="T2" y="T3"/>
                </a:cxn>
                <a:cxn ang="T14">
                  <a:pos x="T4" y="T5"/>
                </a:cxn>
                <a:cxn ang="T15">
                  <a:pos x="T6" y="T7"/>
                </a:cxn>
                <a:cxn ang="T16">
                  <a:pos x="T8" y="T9"/>
                </a:cxn>
                <a:cxn ang="T17">
                  <a:pos x="T10" y="T11"/>
                </a:cxn>
              </a:cxnLst>
              <a:rect l="T18" t="T19" r="T20" b="T21"/>
              <a:pathLst>
                <a:path w="317" h="327">
                  <a:moveTo>
                    <a:pt x="174" y="0"/>
                  </a:moveTo>
                  <a:lnTo>
                    <a:pt x="317" y="208"/>
                  </a:lnTo>
                  <a:lnTo>
                    <a:pt x="123" y="327"/>
                  </a:lnTo>
                  <a:lnTo>
                    <a:pt x="0" y="125"/>
                  </a:lnTo>
                  <a:lnTo>
                    <a:pt x="103" y="49"/>
                  </a:lnTo>
                  <a:lnTo>
                    <a:pt x="174" y="0"/>
                  </a:lnTo>
                  <a:close/>
                </a:path>
              </a:pathLst>
            </a:custGeom>
            <a:solidFill>
              <a:srgbClr val="7023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62" name="Freeform 279"/>
            <p:cNvSpPr>
              <a:spLocks/>
            </p:cNvSpPr>
            <p:nvPr/>
          </p:nvSpPr>
          <p:spPr bwMode="auto">
            <a:xfrm>
              <a:off x="2854" y="2417"/>
              <a:ext cx="422" cy="440"/>
            </a:xfrm>
            <a:custGeom>
              <a:avLst/>
              <a:gdLst>
                <a:gd name="T0" fmla="*/ 0 w 3366"/>
                <a:gd name="T1" fmla="*/ 0 h 3521"/>
                <a:gd name="T2" fmla="*/ 0 w 3366"/>
                <a:gd name="T3" fmla="*/ 0 h 3521"/>
                <a:gd name="T4" fmla="*/ 0 w 3366"/>
                <a:gd name="T5" fmla="*/ 0 h 3521"/>
                <a:gd name="T6" fmla="*/ 0 w 3366"/>
                <a:gd name="T7" fmla="*/ 0 h 3521"/>
                <a:gd name="T8" fmla="*/ 0 w 3366"/>
                <a:gd name="T9" fmla="*/ 0 h 3521"/>
                <a:gd name="T10" fmla="*/ 0 w 3366"/>
                <a:gd name="T11" fmla="*/ 0 h 3521"/>
                <a:gd name="T12" fmla="*/ 0 w 3366"/>
                <a:gd name="T13" fmla="*/ 0 h 3521"/>
                <a:gd name="T14" fmla="*/ 0 w 3366"/>
                <a:gd name="T15" fmla="*/ 0 h 3521"/>
                <a:gd name="T16" fmla="*/ 0 w 3366"/>
                <a:gd name="T17" fmla="*/ 0 h 3521"/>
                <a:gd name="T18" fmla="*/ 0 w 3366"/>
                <a:gd name="T19" fmla="*/ 0 h 3521"/>
                <a:gd name="T20" fmla="*/ 0 w 3366"/>
                <a:gd name="T21" fmla="*/ 0 h 3521"/>
                <a:gd name="T22" fmla="*/ 0 w 3366"/>
                <a:gd name="T23" fmla="*/ 0 h 3521"/>
                <a:gd name="T24" fmla="*/ 0 w 3366"/>
                <a:gd name="T25" fmla="*/ 0 h 3521"/>
                <a:gd name="T26" fmla="*/ 0 w 3366"/>
                <a:gd name="T27" fmla="*/ 0 h 3521"/>
                <a:gd name="T28" fmla="*/ 0 w 3366"/>
                <a:gd name="T29" fmla="*/ 0 h 3521"/>
                <a:gd name="T30" fmla="*/ 0 w 3366"/>
                <a:gd name="T31" fmla="*/ 0 h 3521"/>
                <a:gd name="T32" fmla="*/ 0 w 3366"/>
                <a:gd name="T33" fmla="*/ 0 h 3521"/>
                <a:gd name="T34" fmla="*/ 0 w 3366"/>
                <a:gd name="T35" fmla="*/ 0 h 3521"/>
                <a:gd name="T36" fmla="*/ 0 w 3366"/>
                <a:gd name="T37" fmla="*/ 0 h 3521"/>
                <a:gd name="T38" fmla="*/ 0 w 3366"/>
                <a:gd name="T39" fmla="*/ 0 h 3521"/>
                <a:gd name="T40" fmla="*/ 0 w 3366"/>
                <a:gd name="T41" fmla="*/ 0 h 3521"/>
                <a:gd name="T42" fmla="*/ 0 w 3366"/>
                <a:gd name="T43" fmla="*/ 0 h 3521"/>
                <a:gd name="T44" fmla="*/ 0 w 3366"/>
                <a:gd name="T45" fmla="*/ 0 h 3521"/>
                <a:gd name="T46" fmla="*/ 0 w 3366"/>
                <a:gd name="T47" fmla="*/ 0 h 3521"/>
                <a:gd name="T48" fmla="*/ 0 w 3366"/>
                <a:gd name="T49" fmla="*/ 0 h 3521"/>
                <a:gd name="T50" fmla="*/ 0 w 3366"/>
                <a:gd name="T51" fmla="*/ 0 h 3521"/>
                <a:gd name="T52" fmla="*/ 0 w 3366"/>
                <a:gd name="T53" fmla="*/ 0 h 3521"/>
                <a:gd name="T54" fmla="*/ 0 w 3366"/>
                <a:gd name="T55" fmla="*/ 0 h 3521"/>
                <a:gd name="T56" fmla="*/ 0 w 3366"/>
                <a:gd name="T57" fmla="*/ 0 h 3521"/>
                <a:gd name="T58" fmla="*/ 0 w 3366"/>
                <a:gd name="T59" fmla="*/ 0 h 3521"/>
                <a:gd name="T60" fmla="*/ 0 w 3366"/>
                <a:gd name="T61" fmla="*/ 0 h 3521"/>
                <a:gd name="T62" fmla="*/ 0 w 3366"/>
                <a:gd name="T63" fmla="*/ 0 h 3521"/>
                <a:gd name="T64" fmla="*/ 0 w 3366"/>
                <a:gd name="T65" fmla="*/ 0 h 3521"/>
                <a:gd name="T66" fmla="*/ 0 w 3366"/>
                <a:gd name="T67" fmla="*/ 0 h 3521"/>
                <a:gd name="T68" fmla="*/ 0 w 3366"/>
                <a:gd name="T69" fmla="*/ 0 h 3521"/>
                <a:gd name="T70" fmla="*/ 0 w 3366"/>
                <a:gd name="T71" fmla="*/ 0 h 3521"/>
                <a:gd name="T72" fmla="*/ 0 w 3366"/>
                <a:gd name="T73" fmla="*/ 0 h 3521"/>
                <a:gd name="T74" fmla="*/ 0 w 3366"/>
                <a:gd name="T75" fmla="*/ 0 h 35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66"/>
                <a:gd name="T115" fmla="*/ 0 h 3521"/>
                <a:gd name="T116" fmla="*/ 3366 w 3366"/>
                <a:gd name="T117" fmla="*/ 3521 h 352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66" h="3521">
                  <a:moveTo>
                    <a:pt x="770" y="2719"/>
                  </a:moveTo>
                  <a:lnTo>
                    <a:pt x="733" y="2599"/>
                  </a:lnTo>
                  <a:lnTo>
                    <a:pt x="733" y="2221"/>
                  </a:lnTo>
                  <a:lnTo>
                    <a:pt x="880" y="1867"/>
                  </a:lnTo>
                  <a:lnTo>
                    <a:pt x="795" y="1452"/>
                  </a:lnTo>
                  <a:lnTo>
                    <a:pt x="759" y="1050"/>
                  </a:lnTo>
                  <a:lnTo>
                    <a:pt x="1067" y="873"/>
                  </a:lnTo>
                  <a:lnTo>
                    <a:pt x="1399" y="754"/>
                  </a:lnTo>
                  <a:lnTo>
                    <a:pt x="1752" y="684"/>
                  </a:lnTo>
                  <a:lnTo>
                    <a:pt x="2157" y="673"/>
                  </a:lnTo>
                  <a:lnTo>
                    <a:pt x="2618" y="708"/>
                  </a:lnTo>
                  <a:lnTo>
                    <a:pt x="2858" y="778"/>
                  </a:lnTo>
                  <a:lnTo>
                    <a:pt x="2985" y="931"/>
                  </a:lnTo>
                  <a:lnTo>
                    <a:pt x="3130" y="1311"/>
                  </a:lnTo>
                  <a:lnTo>
                    <a:pt x="3211" y="1463"/>
                  </a:lnTo>
                  <a:lnTo>
                    <a:pt x="3071" y="1560"/>
                  </a:lnTo>
                  <a:lnTo>
                    <a:pt x="2939" y="1714"/>
                  </a:lnTo>
                  <a:lnTo>
                    <a:pt x="2928" y="1762"/>
                  </a:lnTo>
                  <a:lnTo>
                    <a:pt x="3152" y="1641"/>
                  </a:lnTo>
                  <a:lnTo>
                    <a:pt x="3260" y="1619"/>
                  </a:lnTo>
                  <a:lnTo>
                    <a:pt x="3285" y="1749"/>
                  </a:lnTo>
                  <a:lnTo>
                    <a:pt x="3285" y="1821"/>
                  </a:lnTo>
                  <a:lnTo>
                    <a:pt x="3211" y="1984"/>
                  </a:lnTo>
                  <a:lnTo>
                    <a:pt x="3236" y="2021"/>
                  </a:lnTo>
                  <a:lnTo>
                    <a:pt x="3343" y="1913"/>
                  </a:lnTo>
                  <a:lnTo>
                    <a:pt x="3366" y="2067"/>
                  </a:lnTo>
                  <a:lnTo>
                    <a:pt x="3366" y="1808"/>
                  </a:lnTo>
                  <a:lnTo>
                    <a:pt x="3343" y="1665"/>
                  </a:lnTo>
                  <a:lnTo>
                    <a:pt x="3333" y="1393"/>
                  </a:lnTo>
                  <a:lnTo>
                    <a:pt x="3260" y="1088"/>
                  </a:lnTo>
                  <a:lnTo>
                    <a:pt x="3103" y="719"/>
                  </a:lnTo>
                  <a:lnTo>
                    <a:pt x="2893" y="435"/>
                  </a:lnTo>
                  <a:lnTo>
                    <a:pt x="2596" y="212"/>
                  </a:lnTo>
                  <a:lnTo>
                    <a:pt x="2312" y="81"/>
                  </a:lnTo>
                  <a:lnTo>
                    <a:pt x="2040" y="0"/>
                  </a:lnTo>
                  <a:lnTo>
                    <a:pt x="1577" y="0"/>
                  </a:lnTo>
                  <a:lnTo>
                    <a:pt x="1162" y="104"/>
                  </a:lnTo>
                  <a:lnTo>
                    <a:pt x="700" y="306"/>
                  </a:lnTo>
                  <a:lnTo>
                    <a:pt x="392" y="519"/>
                  </a:lnTo>
                  <a:lnTo>
                    <a:pt x="166" y="850"/>
                  </a:lnTo>
                  <a:lnTo>
                    <a:pt x="36" y="1168"/>
                  </a:lnTo>
                  <a:lnTo>
                    <a:pt x="0" y="1489"/>
                  </a:lnTo>
                  <a:lnTo>
                    <a:pt x="25" y="1903"/>
                  </a:lnTo>
                  <a:lnTo>
                    <a:pt x="106" y="2280"/>
                  </a:lnTo>
                  <a:lnTo>
                    <a:pt x="166" y="2479"/>
                  </a:lnTo>
                  <a:lnTo>
                    <a:pt x="177" y="2539"/>
                  </a:lnTo>
                  <a:lnTo>
                    <a:pt x="133" y="2636"/>
                  </a:lnTo>
                  <a:lnTo>
                    <a:pt x="95" y="2801"/>
                  </a:lnTo>
                  <a:lnTo>
                    <a:pt x="133" y="3000"/>
                  </a:lnTo>
                  <a:lnTo>
                    <a:pt x="225" y="3191"/>
                  </a:lnTo>
                  <a:lnTo>
                    <a:pt x="320" y="3274"/>
                  </a:lnTo>
                  <a:lnTo>
                    <a:pt x="427" y="3310"/>
                  </a:lnTo>
                  <a:lnTo>
                    <a:pt x="521" y="3405"/>
                  </a:lnTo>
                  <a:lnTo>
                    <a:pt x="581" y="3474"/>
                  </a:lnTo>
                  <a:lnTo>
                    <a:pt x="652" y="3521"/>
                  </a:lnTo>
                  <a:lnTo>
                    <a:pt x="722" y="3521"/>
                  </a:lnTo>
                  <a:lnTo>
                    <a:pt x="759" y="3497"/>
                  </a:lnTo>
                  <a:lnTo>
                    <a:pt x="781" y="3426"/>
                  </a:lnTo>
                  <a:lnTo>
                    <a:pt x="781" y="3380"/>
                  </a:lnTo>
                  <a:lnTo>
                    <a:pt x="749" y="3426"/>
                  </a:lnTo>
                  <a:lnTo>
                    <a:pt x="652" y="3463"/>
                  </a:lnTo>
                  <a:lnTo>
                    <a:pt x="592" y="3440"/>
                  </a:lnTo>
                  <a:lnTo>
                    <a:pt x="440" y="3262"/>
                  </a:lnTo>
                  <a:lnTo>
                    <a:pt x="332" y="3240"/>
                  </a:lnTo>
                  <a:lnTo>
                    <a:pt x="225" y="3121"/>
                  </a:lnTo>
                  <a:lnTo>
                    <a:pt x="155" y="2952"/>
                  </a:lnTo>
                  <a:lnTo>
                    <a:pt x="133" y="2801"/>
                  </a:lnTo>
                  <a:lnTo>
                    <a:pt x="166" y="2647"/>
                  </a:lnTo>
                  <a:lnTo>
                    <a:pt x="225" y="2539"/>
                  </a:lnTo>
                  <a:lnTo>
                    <a:pt x="309" y="2506"/>
                  </a:lnTo>
                  <a:lnTo>
                    <a:pt x="381" y="2506"/>
                  </a:lnTo>
                  <a:lnTo>
                    <a:pt x="463" y="2566"/>
                  </a:lnTo>
                  <a:lnTo>
                    <a:pt x="546" y="2576"/>
                  </a:lnTo>
                  <a:lnTo>
                    <a:pt x="616" y="2636"/>
                  </a:lnTo>
                  <a:lnTo>
                    <a:pt x="652" y="2682"/>
                  </a:lnTo>
                  <a:lnTo>
                    <a:pt x="710" y="2682"/>
                  </a:lnTo>
                  <a:lnTo>
                    <a:pt x="770" y="27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63" name="Freeform 280"/>
            <p:cNvSpPr>
              <a:spLocks/>
            </p:cNvSpPr>
            <p:nvPr/>
          </p:nvSpPr>
          <p:spPr bwMode="auto">
            <a:xfrm>
              <a:off x="3058" y="2646"/>
              <a:ext cx="45" cy="17"/>
            </a:xfrm>
            <a:custGeom>
              <a:avLst/>
              <a:gdLst>
                <a:gd name="T0" fmla="*/ 0 w 356"/>
                <a:gd name="T1" fmla="*/ 0 h 129"/>
                <a:gd name="T2" fmla="*/ 0 w 356"/>
                <a:gd name="T3" fmla="*/ 0 h 129"/>
                <a:gd name="T4" fmla="*/ 0 w 356"/>
                <a:gd name="T5" fmla="*/ 0 h 129"/>
                <a:gd name="T6" fmla="*/ 0 w 356"/>
                <a:gd name="T7" fmla="*/ 0 h 129"/>
                <a:gd name="T8" fmla="*/ 0 w 356"/>
                <a:gd name="T9" fmla="*/ 0 h 129"/>
                <a:gd name="T10" fmla="*/ 0 w 356"/>
                <a:gd name="T11" fmla="*/ 0 h 129"/>
                <a:gd name="T12" fmla="*/ 0 w 356"/>
                <a:gd name="T13" fmla="*/ 0 h 129"/>
                <a:gd name="T14" fmla="*/ 0 60000 65536"/>
                <a:gd name="T15" fmla="*/ 0 60000 65536"/>
                <a:gd name="T16" fmla="*/ 0 60000 65536"/>
                <a:gd name="T17" fmla="*/ 0 60000 65536"/>
                <a:gd name="T18" fmla="*/ 0 60000 65536"/>
                <a:gd name="T19" fmla="*/ 0 60000 65536"/>
                <a:gd name="T20" fmla="*/ 0 60000 65536"/>
                <a:gd name="T21" fmla="*/ 0 w 356"/>
                <a:gd name="T22" fmla="*/ 0 h 129"/>
                <a:gd name="T23" fmla="*/ 356 w 356"/>
                <a:gd name="T24" fmla="*/ 129 h 1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6" h="129">
                  <a:moveTo>
                    <a:pt x="70" y="59"/>
                  </a:moveTo>
                  <a:lnTo>
                    <a:pt x="0" y="129"/>
                  </a:lnTo>
                  <a:lnTo>
                    <a:pt x="275" y="129"/>
                  </a:lnTo>
                  <a:lnTo>
                    <a:pt x="356" y="46"/>
                  </a:lnTo>
                  <a:lnTo>
                    <a:pt x="307" y="0"/>
                  </a:lnTo>
                  <a:lnTo>
                    <a:pt x="202" y="46"/>
                  </a:lnTo>
                  <a:lnTo>
                    <a:pt x="70"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64" name="Freeform 281"/>
            <p:cNvSpPr>
              <a:spLocks/>
            </p:cNvSpPr>
            <p:nvPr/>
          </p:nvSpPr>
          <p:spPr bwMode="auto">
            <a:xfrm>
              <a:off x="3100" y="2663"/>
              <a:ext cx="31" cy="61"/>
            </a:xfrm>
            <a:custGeom>
              <a:avLst/>
              <a:gdLst>
                <a:gd name="T0" fmla="*/ 0 w 261"/>
                <a:gd name="T1" fmla="*/ 0 h 497"/>
                <a:gd name="T2" fmla="*/ 0 w 261"/>
                <a:gd name="T3" fmla="*/ 0 h 497"/>
                <a:gd name="T4" fmla="*/ 0 w 261"/>
                <a:gd name="T5" fmla="*/ 0 h 497"/>
                <a:gd name="T6" fmla="*/ 0 w 261"/>
                <a:gd name="T7" fmla="*/ 0 h 497"/>
                <a:gd name="T8" fmla="*/ 0 w 261"/>
                <a:gd name="T9" fmla="*/ 0 h 497"/>
                <a:gd name="T10" fmla="*/ 0 w 261"/>
                <a:gd name="T11" fmla="*/ 0 h 497"/>
                <a:gd name="T12" fmla="*/ 0 w 261"/>
                <a:gd name="T13" fmla="*/ 0 h 497"/>
                <a:gd name="T14" fmla="*/ 0 w 261"/>
                <a:gd name="T15" fmla="*/ 0 h 497"/>
                <a:gd name="T16" fmla="*/ 0 w 261"/>
                <a:gd name="T17" fmla="*/ 0 h 497"/>
                <a:gd name="T18" fmla="*/ 0 w 261"/>
                <a:gd name="T19" fmla="*/ 0 h 4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1"/>
                <a:gd name="T31" fmla="*/ 0 h 497"/>
                <a:gd name="T32" fmla="*/ 261 w 261"/>
                <a:gd name="T33" fmla="*/ 497 h 4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1" h="497">
                  <a:moveTo>
                    <a:pt x="0" y="0"/>
                  </a:moveTo>
                  <a:lnTo>
                    <a:pt x="166" y="60"/>
                  </a:lnTo>
                  <a:lnTo>
                    <a:pt x="248" y="154"/>
                  </a:lnTo>
                  <a:lnTo>
                    <a:pt x="261" y="286"/>
                  </a:lnTo>
                  <a:lnTo>
                    <a:pt x="237" y="378"/>
                  </a:lnTo>
                  <a:lnTo>
                    <a:pt x="131" y="497"/>
                  </a:lnTo>
                  <a:lnTo>
                    <a:pt x="215" y="368"/>
                  </a:lnTo>
                  <a:lnTo>
                    <a:pt x="215" y="237"/>
                  </a:lnTo>
                  <a:lnTo>
                    <a:pt x="74" y="7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65" name="Freeform 282"/>
            <p:cNvSpPr>
              <a:spLocks/>
            </p:cNvSpPr>
            <p:nvPr/>
          </p:nvSpPr>
          <p:spPr bwMode="auto">
            <a:xfrm>
              <a:off x="3014" y="2677"/>
              <a:ext cx="105" cy="50"/>
            </a:xfrm>
            <a:custGeom>
              <a:avLst/>
              <a:gdLst>
                <a:gd name="T0" fmla="*/ 0 w 831"/>
                <a:gd name="T1" fmla="*/ 0 h 391"/>
                <a:gd name="T2" fmla="*/ 0 w 831"/>
                <a:gd name="T3" fmla="*/ 0 h 391"/>
                <a:gd name="T4" fmla="*/ 0 w 831"/>
                <a:gd name="T5" fmla="*/ 0 h 391"/>
                <a:gd name="T6" fmla="*/ 0 w 831"/>
                <a:gd name="T7" fmla="*/ 0 h 391"/>
                <a:gd name="T8" fmla="*/ 0 w 831"/>
                <a:gd name="T9" fmla="*/ 0 h 391"/>
                <a:gd name="T10" fmla="*/ 0 w 831"/>
                <a:gd name="T11" fmla="*/ 0 h 391"/>
                <a:gd name="T12" fmla="*/ 0 w 831"/>
                <a:gd name="T13" fmla="*/ 0 h 391"/>
                <a:gd name="T14" fmla="*/ 0 w 831"/>
                <a:gd name="T15" fmla="*/ 0 h 391"/>
                <a:gd name="T16" fmla="*/ 0 w 831"/>
                <a:gd name="T17" fmla="*/ 0 h 391"/>
                <a:gd name="T18" fmla="*/ 0 w 831"/>
                <a:gd name="T19" fmla="*/ 0 h 391"/>
                <a:gd name="T20" fmla="*/ 0 w 831"/>
                <a:gd name="T21" fmla="*/ 0 h 391"/>
                <a:gd name="T22" fmla="*/ 0 w 831"/>
                <a:gd name="T23" fmla="*/ 0 h 391"/>
                <a:gd name="T24" fmla="*/ 0 w 831"/>
                <a:gd name="T25" fmla="*/ 0 h 391"/>
                <a:gd name="T26" fmla="*/ 0 w 831"/>
                <a:gd name="T27" fmla="*/ 0 h 391"/>
                <a:gd name="T28" fmla="*/ 0 w 831"/>
                <a:gd name="T29" fmla="*/ 0 h 391"/>
                <a:gd name="T30" fmla="*/ 0 w 831"/>
                <a:gd name="T31" fmla="*/ 0 h 391"/>
                <a:gd name="T32" fmla="*/ 0 w 831"/>
                <a:gd name="T33" fmla="*/ 0 h 391"/>
                <a:gd name="T34" fmla="*/ 0 w 831"/>
                <a:gd name="T35" fmla="*/ 0 h 391"/>
                <a:gd name="T36" fmla="*/ 0 w 831"/>
                <a:gd name="T37" fmla="*/ 0 h 391"/>
                <a:gd name="T38" fmla="*/ 0 w 831"/>
                <a:gd name="T39" fmla="*/ 0 h 391"/>
                <a:gd name="T40" fmla="*/ 0 w 831"/>
                <a:gd name="T41" fmla="*/ 0 h 39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31"/>
                <a:gd name="T64" fmla="*/ 0 h 391"/>
                <a:gd name="T65" fmla="*/ 831 w 831"/>
                <a:gd name="T66" fmla="*/ 391 h 39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31" h="391">
                  <a:moveTo>
                    <a:pt x="749" y="202"/>
                  </a:moveTo>
                  <a:lnTo>
                    <a:pt x="831" y="97"/>
                  </a:lnTo>
                  <a:lnTo>
                    <a:pt x="831" y="72"/>
                  </a:lnTo>
                  <a:lnTo>
                    <a:pt x="690" y="0"/>
                  </a:lnTo>
                  <a:lnTo>
                    <a:pt x="523" y="0"/>
                  </a:lnTo>
                  <a:lnTo>
                    <a:pt x="402" y="83"/>
                  </a:lnTo>
                  <a:lnTo>
                    <a:pt x="297" y="169"/>
                  </a:lnTo>
                  <a:lnTo>
                    <a:pt x="73" y="143"/>
                  </a:lnTo>
                  <a:lnTo>
                    <a:pt x="0" y="272"/>
                  </a:lnTo>
                  <a:lnTo>
                    <a:pt x="189" y="391"/>
                  </a:lnTo>
                  <a:lnTo>
                    <a:pt x="308" y="332"/>
                  </a:lnTo>
                  <a:lnTo>
                    <a:pt x="248" y="309"/>
                  </a:lnTo>
                  <a:lnTo>
                    <a:pt x="274" y="240"/>
                  </a:lnTo>
                  <a:lnTo>
                    <a:pt x="380" y="143"/>
                  </a:lnTo>
                  <a:lnTo>
                    <a:pt x="440" y="108"/>
                  </a:lnTo>
                  <a:lnTo>
                    <a:pt x="523" y="240"/>
                  </a:lnTo>
                  <a:lnTo>
                    <a:pt x="652" y="191"/>
                  </a:lnTo>
                  <a:lnTo>
                    <a:pt x="663" y="97"/>
                  </a:lnTo>
                  <a:lnTo>
                    <a:pt x="749" y="108"/>
                  </a:lnTo>
                  <a:lnTo>
                    <a:pt x="749" y="169"/>
                  </a:lnTo>
                  <a:lnTo>
                    <a:pt x="749" y="2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66" name="Freeform 283"/>
            <p:cNvSpPr>
              <a:spLocks/>
            </p:cNvSpPr>
            <p:nvPr/>
          </p:nvSpPr>
          <p:spPr bwMode="auto">
            <a:xfrm>
              <a:off x="2985" y="2604"/>
              <a:ext cx="24" cy="102"/>
            </a:xfrm>
            <a:custGeom>
              <a:avLst/>
              <a:gdLst>
                <a:gd name="T0" fmla="*/ 0 w 188"/>
                <a:gd name="T1" fmla="*/ 0 h 817"/>
                <a:gd name="T2" fmla="*/ 0 w 188"/>
                <a:gd name="T3" fmla="*/ 0 h 817"/>
                <a:gd name="T4" fmla="*/ 0 w 188"/>
                <a:gd name="T5" fmla="*/ 0 h 817"/>
                <a:gd name="T6" fmla="*/ 0 w 188"/>
                <a:gd name="T7" fmla="*/ 0 h 817"/>
                <a:gd name="T8" fmla="*/ 0 w 188"/>
                <a:gd name="T9" fmla="*/ 0 h 817"/>
                <a:gd name="T10" fmla="*/ 0 w 188"/>
                <a:gd name="T11" fmla="*/ 0 h 817"/>
                <a:gd name="T12" fmla="*/ 0 w 188"/>
                <a:gd name="T13" fmla="*/ 0 h 817"/>
                <a:gd name="T14" fmla="*/ 0 w 188"/>
                <a:gd name="T15" fmla="*/ 0 h 817"/>
                <a:gd name="T16" fmla="*/ 0 w 188"/>
                <a:gd name="T17" fmla="*/ 0 h 8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8"/>
                <a:gd name="T28" fmla="*/ 0 h 817"/>
                <a:gd name="T29" fmla="*/ 188 w 188"/>
                <a:gd name="T30" fmla="*/ 817 h 8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8" h="817">
                  <a:moveTo>
                    <a:pt x="0" y="188"/>
                  </a:moveTo>
                  <a:lnTo>
                    <a:pt x="94" y="414"/>
                  </a:lnTo>
                  <a:lnTo>
                    <a:pt x="10" y="745"/>
                  </a:lnTo>
                  <a:lnTo>
                    <a:pt x="164" y="817"/>
                  </a:lnTo>
                  <a:lnTo>
                    <a:pt x="188" y="402"/>
                  </a:lnTo>
                  <a:lnTo>
                    <a:pt x="24" y="163"/>
                  </a:lnTo>
                  <a:lnTo>
                    <a:pt x="24" y="0"/>
                  </a:lnTo>
                  <a:lnTo>
                    <a:pt x="0" y="34"/>
                  </a:lnTo>
                  <a:lnTo>
                    <a:pt x="0" y="1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67" name="Freeform 284"/>
            <p:cNvSpPr>
              <a:spLocks/>
            </p:cNvSpPr>
            <p:nvPr/>
          </p:nvSpPr>
          <p:spPr bwMode="auto">
            <a:xfrm>
              <a:off x="2969" y="2717"/>
              <a:ext cx="50" cy="90"/>
            </a:xfrm>
            <a:custGeom>
              <a:avLst/>
              <a:gdLst>
                <a:gd name="T0" fmla="*/ 0 w 404"/>
                <a:gd name="T1" fmla="*/ 0 h 711"/>
                <a:gd name="T2" fmla="*/ 0 w 404"/>
                <a:gd name="T3" fmla="*/ 0 h 711"/>
                <a:gd name="T4" fmla="*/ 0 w 404"/>
                <a:gd name="T5" fmla="*/ 0 h 711"/>
                <a:gd name="T6" fmla="*/ 0 w 404"/>
                <a:gd name="T7" fmla="*/ 0 h 711"/>
                <a:gd name="T8" fmla="*/ 0 w 404"/>
                <a:gd name="T9" fmla="*/ 0 h 711"/>
                <a:gd name="T10" fmla="*/ 0 w 404"/>
                <a:gd name="T11" fmla="*/ 0 h 711"/>
                <a:gd name="T12" fmla="*/ 0 w 404"/>
                <a:gd name="T13" fmla="*/ 0 h 711"/>
                <a:gd name="T14" fmla="*/ 0 w 404"/>
                <a:gd name="T15" fmla="*/ 0 h 711"/>
                <a:gd name="T16" fmla="*/ 0 w 404"/>
                <a:gd name="T17" fmla="*/ 0 h 7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4"/>
                <a:gd name="T28" fmla="*/ 0 h 711"/>
                <a:gd name="T29" fmla="*/ 404 w 404"/>
                <a:gd name="T30" fmla="*/ 711 h 7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4" h="711">
                  <a:moveTo>
                    <a:pt x="83" y="0"/>
                  </a:moveTo>
                  <a:lnTo>
                    <a:pt x="0" y="272"/>
                  </a:lnTo>
                  <a:lnTo>
                    <a:pt x="0" y="428"/>
                  </a:lnTo>
                  <a:lnTo>
                    <a:pt x="143" y="580"/>
                  </a:lnTo>
                  <a:lnTo>
                    <a:pt x="237" y="569"/>
                  </a:lnTo>
                  <a:lnTo>
                    <a:pt x="404" y="711"/>
                  </a:lnTo>
                  <a:lnTo>
                    <a:pt x="321" y="509"/>
                  </a:lnTo>
                  <a:lnTo>
                    <a:pt x="83" y="285"/>
                  </a:lnTo>
                  <a:lnTo>
                    <a:pt x="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68" name="Freeform 285"/>
            <p:cNvSpPr>
              <a:spLocks/>
            </p:cNvSpPr>
            <p:nvPr/>
          </p:nvSpPr>
          <p:spPr bwMode="auto">
            <a:xfrm>
              <a:off x="3184" y="2651"/>
              <a:ext cx="29" cy="66"/>
            </a:xfrm>
            <a:custGeom>
              <a:avLst/>
              <a:gdLst>
                <a:gd name="T0" fmla="*/ 0 w 239"/>
                <a:gd name="T1" fmla="*/ 0 h 543"/>
                <a:gd name="T2" fmla="*/ 0 w 239"/>
                <a:gd name="T3" fmla="*/ 0 h 543"/>
                <a:gd name="T4" fmla="*/ 0 w 239"/>
                <a:gd name="T5" fmla="*/ 0 h 543"/>
                <a:gd name="T6" fmla="*/ 0 w 239"/>
                <a:gd name="T7" fmla="*/ 0 h 543"/>
                <a:gd name="T8" fmla="*/ 0 w 239"/>
                <a:gd name="T9" fmla="*/ 0 h 543"/>
                <a:gd name="T10" fmla="*/ 0 w 239"/>
                <a:gd name="T11" fmla="*/ 0 h 543"/>
                <a:gd name="T12" fmla="*/ 0 w 239"/>
                <a:gd name="T13" fmla="*/ 0 h 543"/>
                <a:gd name="T14" fmla="*/ 0 w 239"/>
                <a:gd name="T15" fmla="*/ 0 h 543"/>
                <a:gd name="T16" fmla="*/ 0 w 239"/>
                <a:gd name="T17" fmla="*/ 0 h 543"/>
                <a:gd name="T18" fmla="*/ 0 w 239"/>
                <a:gd name="T19" fmla="*/ 0 h 543"/>
                <a:gd name="T20" fmla="*/ 0 w 239"/>
                <a:gd name="T21" fmla="*/ 0 h 5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9"/>
                <a:gd name="T34" fmla="*/ 0 h 543"/>
                <a:gd name="T35" fmla="*/ 239 w 239"/>
                <a:gd name="T36" fmla="*/ 543 h 5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9" h="543">
                  <a:moveTo>
                    <a:pt x="121" y="0"/>
                  </a:moveTo>
                  <a:lnTo>
                    <a:pt x="27" y="165"/>
                  </a:lnTo>
                  <a:lnTo>
                    <a:pt x="0" y="248"/>
                  </a:lnTo>
                  <a:lnTo>
                    <a:pt x="0" y="308"/>
                  </a:lnTo>
                  <a:lnTo>
                    <a:pt x="156" y="543"/>
                  </a:lnTo>
                  <a:lnTo>
                    <a:pt x="156" y="248"/>
                  </a:lnTo>
                  <a:lnTo>
                    <a:pt x="239" y="130"/>
                  </a:lnTo>
                  <a:lnTo>
                    <a:pt x="96" y="225"/>
                  </a:lnTo>
                  <a:lnTo>
                    <a:pt x="27" y="225"/>
                  </a:lnTo>
                  <a:lnTo>
                    <a:pt x="27" y="200"/>
                  </a:lnTo>
                  <a:lnTo>
                    <a:pt x="1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69" name="Freeform 286"/>
            <p:cNvSpPr>
              <a:spLocks/>
            </p:cNvSpPr>
            <p:nvPr/>
          </p:nvSpPr>
          <p:spPr bwMode="auto">
            <a:xfrm>
              <a:off x="3220" y="2658"/>
              <a:ext cx="42" cy="35"/>
            </a:xfrm>
            <a:custGeom>
              <a:avLst/>
              <a:gdLst>
                <a:gd name="T0" fmla="*/ 0 w 332"/>
                <a:gd name="T1" fmla="*/ 0 h 284"/>
                <a:gd name="T2" fmla="*/ 0 w 332"/>
                <a:gd name="T3" fmla="*/ 0 h 284"/>
                <a:gd name="T4" fmla="*/ 0 w 332"/>
                <a:gd name="T5" fmla="*/ 0 h 284"/>
                <a:gd name="T6" fmla="*/ 0 w 332"/>
                <a:gd name="T7" fmla="*/ 0 h 284"/>
                <a:gd name="T8" fmla="*/ 0 w 332"/>
                <a:gd name="T9" fmla="*/ 0 h 284"/>
                <a:gd name="T10" fmla="*/ 0 w 332"/>
                <a:gd name="T11" fmla="*/ 0 h 284"/>
                <a:gd name="T12" fmla="*/ 0 w 332"/>
                <a:gd name="T13" fmla="*/ 0 h 284"/>
                <a:gd name="T14" fmla="*/ 0 w 332"/>
                <a:gd name="T15" fmla="*/ 0 h 284"/>
                <a:gd name="T16" fmla="*/ 0 w 332"/>
                <a:gd name="T17" fmla="*/ 0 h 284"/>
                <a:gd name="T18" fmla="*/ 0 w 332"/>
                <a:gd name="T19" fmla="*/ 0 h 284"/>
                <a:gd name="T20" fmla="*/ 0 w 332"/>
                <a:gd name="T21" fmla="*/ 0 h 284"/>
                <a:gd name="T22" fmla="*/ 0 w 332"/>
                <a:gd name="T23" fmla="*/ 0 h 284"/>
                <a:gd name="T24" fmla="*/ 0 w 332"/>
                <a:gd name="T25" fmla="*/ 0 h 284"/>
                <a:gd name="T26" fmla="*/ 0 w 332"/>
                <a:gd name="T27" fmla="*/ 0 h 284"/>
                <a:gd name="T28" fmla="*/ 0 w 332"/>
                <a:gd name="T29" fmla="*/ 0 h 284"/>
                <a:gd name="T30" fmla="*/ 0 w 332"/>
                <a:gd name="T31" fmla="*/ 0 h 2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32"/>
                <a:gd name="T49" fmla="*/ 0 h 284"/>
                <a:gd name="T50" fmla="*/ 332 w 332"/>
                <a:gd name="T51" fmla="*/ 284 h 28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32" h="284">
                  <a:moveTo>
                    <a:pt x="0" y="35"/>
                  </a:moveTo>
                  <a:lnTo>
                    <a:pt x="71" y="0"/>
                  </a:lnTo>
                  <a:lnTo>
                    <a:pt x="246" y="0"/>
                  </a:lnTo>
                  <a:lnTo>
                    <a:pt x="332" y="71"/>
                  </a:lnTo>
                  <a:lnTo>
                    <a:pt x="332" y="212"/>
                  </a:lnTo>
                  <a:lnTo>
                    <a:pt x="246" y="212"/>
                  </a:lnTo>
                  <a:lnTo>
                    <a:pt x="94" y="284"/>
                  </a:lnTo>
                  <a:lnTo>
                    <a:pt x="235" y="189"/>
                  </a:lnTo>
                  <a:lnTo>
                    <a:pt x="214" y="71"/>
                  </a:lnTo>
                  <a:lnTo>
                    <a:pt x="165" y="35"/>
                  </a:lnTo>
                  <a:lnTo>
                    <a:pt x="165" y="166"/>
                  </a:lnTo>
                  <a:lnTo>
                    <a:pt x="57" y="166"/>
                  </a:lnTo>
                  <a:lnTo>
                    <a:pt x="94" y="117"/>
                  </a:lnTo>
                  <a:lnTo>
                    <a:pt x="46" y="81"/>
                  </a:lnTo>
                  <a:lnTo>
                    <a:pt x="46" y="23"/>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70" name="Freeform 287"/>
            <p:cNvSpPr>
              <a:spLocks/>
            </p:cNvSpPr>
            <p:nvPr/>
          </p:nvSpPr>
          <p:spPr bwMode="auto">
            <a:xfrm>
              <a:off x="2885" y="2748"/>
              <a:ext cx="47" cy="66"/>
            </a:xfrm>
            <a:custGeom>
              <a:avLst/>
              <a:gdLst>
                <a:gd name="T0" fmla="*/ 0 w 380"/>
                <a:gd name="T1" fmla="*/ 0 h 523"/>
                <a:gd name="T2" fmla="*/ 0 w 380"/>
                <a:gd name="T3" fmla="*/ 0 h 523"/>
                <a:gd name="T4" fmla="*/ 0 w 380"/>
                <a:gd name="T5" fmla="*/ 0 h 523"/>
                <a:gd name="T6" fmla="*/ 0 w 380"/>
                <a:gd name="T7" fmla="*/ 0 h 523"/>
                <a:gd name="T8" fmla="*/ 0 w 380"/>
                <a:gd name="T9" fmla="*/ 0 h 523"/>
                <a:gd name="T10" fmla="*/ 0 w 380"/>
                <a:gd name="T11" fmla="*/ 0 h 523"/>
                <a:gd name="T12" fmla="*/ 0 w 380"/>
                <a:gd name="T13" fmla="*/ 0 h 523"/>
                <a:gd name="T14" fmla="*/ 0 w 380"/>
                <a:gd name="T15" fmla="*/ 0 h 523"/>
                <a:gd name="T16" fmla="*/ 0 w 380"/>
                <a:gd name="T17" fmla="*/ 0 h 523"/>
                <a:gd name="T18" fmla="*/ 0 w 380"/>
                <a:gd name="T19" fmla="*/ 0 h 523"/>
                <a:gd name="T20" fmla="*/ 0 w 380"/>
                <a:gd name="T21" fmla="*/ 0 h 523"/>
                <a:gd name="T22" fmla="*/ 0 w 380"/>
                <a:gd name="T23" fmla="*/ 0 h 523"/>
                <a:gd name="T24" fmla="*/ 0 w 380"/>
                <a:gd name="T25" fmla="*/ 0 h 523"/>
                <a:gd name="T26" fmla="*/ 0 w 380"/>
                <a:gd name="T27" fmla="*/ 0 h 523"/>
                <a:gd name="T28" fmla="*/ 0 w 380"/>
                <a:gd name="T29" fmla="*/ 0 h 523"/>
                <a:gd name="T30" fmla="*/ 0 w 380"/>
                <a:gd name="T31" fmla="*/ 0 h 523"/>
                <a:gd name="T32" fmla="*/ 0 w 380"/>
                <a:gd name="T33" fmla="*/ 0 h 523"/>
                <a:gd name="T34" fmla="*/ 0 w 380"/>
                <a:gd name="T35" fmla="*/ 0 h 523"/>
                <a:gd name="T36" fmla="*/ 0 w 380"/>
                <a:gd name="T37" fmla="*/ 0 h 523"/>
                <a:gd name="T38" fmla="*/ 0 w 380"/>
                <a:gd name="T39" fmla="*/ 0 h 523"/>
                <a:gd name="T40" fmla="*/ 0 w 380"/>
                <a:gd name="T41" fmla="*/ 0 h 5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80"/>
                <a:gd name="T64" fmla="*/ 0 h 523"/>
                <a:gd name="T65" fmla="*/ 380 w 380"/>
                <a:gd name="T66" fmla="*/ 523 h 52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80" h="523">
                  <a:moveTo>
                    <a:pt x="0" y="120"/>
                  </a:moveTo>
                  <a:lnTo>
                    <a:pt x="59" y="24"/>
                  </a:lnTo>
                  <a:lnTo>
                    <a:pt x="191" y="0"/>
                  </a:lnTo>
                  <a:lnTo>
                    <a:pt x="227" y="94"/>
                  </a:lnTo>
                  <a:lnTo>
                    <a:pt x="285" y="224"/>
                  </a:lnTo>
                  <a:lnTo>
                    <a:pt x="370" y="283"/>
                  </a:lnTo>
                  <a:lnTo>
                    <a:pt x="380" y="426"/>
                  </a:lnTo>
                  <a:lnTo>
                    <a:pt x="275" y="523"/>
                  </a:lnTo>
                  <a:lnTo>
                    <a:pt x="275" y="295"/>
                  </a:lnTo>
                  <a:lnTo>
                    <a:pt x="227" y="248"/>
                  </a:lnTo>
                  <a:lnTo>
                    <a:pt x="156" y="343"/>
                  </a:lnTo>
                  <a:lnTo>
                    <a:pt x="191" y="437"/>
                  </a:lnTo>
                  <a:lnTo>
                    <a:pt x="169" y="450"/>
                  </a:lnTo>
                  <a:lnTo>
                    <a:pt x="121" y="364"/>
                  </a:lnTo>
                  <a:lnTo>
                    <a:pt x="121" y="295"/>
                  </a:lnTo>
                  <a:lnTo>
                    <a:pt x="59" y="295"/>
                  </a:lnTo>
                  <a:lnTo>
                    <a:pt x="132" y="224"/>
                  </a:lnTo>
                  <a:lnTo>
                    <a:pt x="132" y="120"/>
                  </a:lnTo>
                  <a:lnTo>
                    <a:pt x="181" y="72"/>
                  </a:lnTo>
                  <a:lnTo>
                    <a:pt x="48" y="72"/>
                  </a:lnTo>
                  <a:lnTo>
                    <a:pt x="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71" name="Freeform 288"/>
            <p:cNvSpPr>
              <a:spLocks/>
            </p:cNvSpPr>
            <p:nvPr/>
          </p:nvSpPr>
          <p:spPr bwMode="auto">
            <a:xfrm>
              <a:off x="3129" y="2731"/>
              <a:ext cx="42" cy="66"/>
            </a:xfrm>
            <a:custGeom>
              <a:avLst/>
              <a:gdLst>
                <a:gd name="T0" fmla="*/ 0 w 334"/>
                <a:gd name="T1" fmla="*/ 0 h 532"/>
                <a:gd name="T2" fmla="*/ 0 w 334"/>
                <a:gd name="T3" fmla="*/ 0 h 532"/>
                <a:gd name="T4" fmla="*/ 0 w 334"/>
                <a:gd name="T5" fmla="*/ 0 h 532"/>
                <a:gd name="T6" fmla="*/ 0 w 334"/>
                <a:gd name="T7" fmla="*/ 0 h 532"/>
                <a:gd name="T8" fmla="*/ 0 w 334"/>
                <a:gd name="T9" fmla="*/ 0 h 532"/>
                <a:gd name="T10" fmla="*/ 0 w 334"/>
                <a:gd name="T11" fmla="*/ 0 h 532"/>
                <a:gd name="T12" fmla="*/ 0 w 334"/>
                <a:gd name="T13" fmla="*/ 0 h 532"/>
                <a:gd name="T14" fmla="*/ 0 w 334"/>
                <a:gd name="T15" fmla="*/ 0 h 532"/>
                <a:gd name="T16" fmla="*/ 0 w 334"/>
                <a:gd name="T17" fmla="*/ 0 h 532"/>
                <a:gd name="T18" fmla="*/ 0 w 334"/>
                <a:gd name="T19" fmla="*/ 0 h 532"/>
                <a:gd name="T20" fmla="*/ 0 w 334"/>
                <a:gd name="T21" fmla="*/ 0 h 532"/>
                <a:gd name="T22" fmla="*/ 0 w 334"/>
                <a:gd name="T23" fmla="*/ 0 h 532"/>
                <a:gd name="T24" fmla="*/ 0 w 334"/>
                <a:gd name="T25" fmla="*/ 0 h 532"/>
                <a:gd name="T26" fmla="*/ 0 w 334"/>
                <a:gd name="T27" fmla="*/ 0 h 5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4"/>
                <a:gd name="T43" fmla="*/ 0 h 532"/>
                <a:gd name="T44" fmla="*/ 334 w 334"/>
                <a:gd name="T45" fmla="*/ 532 h 5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4" h="532">
                  <a:moveTo>
                    <a:pt x="275" y="0"/>
                  </a:moveTo>
                  <a:lnTo>
                    <a:pt x="334" y="70"/>
                  </a:lnTo>
                  <a:lnTo>
                    <a:pt x="249" y="261"/>
                  </a:lnTo>
                  <a:lnTo>
                    <a:pt x="132" y="261"/>
                  </a:lnTo>
                  <a:lnTo>
                    <a:pt x="48" y="413"/>
                  </a:lnTo>
                  <a:lnTo>
                    <a:pt x="48" y="473"/>
                  </a:lnTo>
                  <a:lnTo>
                    <a:pt x="155" y="532"/>
                  </a:lnTo>
                  <a:lnTo>
                    <a:pt x="72" y="532"/>
                  </a:lnTo>
                  <a:lnTo>
                    <a:pt x="0" y="473"/>
                  </a:lnTo>
                  <a:lnTo>
                    <a:pt x="0" y="365"/>
                  </a:lnTo>
                  <a:lnTo>
                    <a:pt x="155" y="176"/>
                  </a:lnTo>
                  <a:lnTo>
                    <a:pt x="215" y="176"/>
                  </a:lnTo>
                  <a:lnTo>
                    <a:pt x="249" y="22"/>
                  </a:lnTo>
                  <a:lnTo>
                    <a:pt x="27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72" name="Freeform 289"/>
            <p:cNvSpPr>
              <a:spLocks/>
            </p:cNvSpPr>
            <p:nvPr/>
          </p:nvSpPr>
          <p:spPr bwMode="auto">
            <a:xfrm>
              <a:off x="3095" y="2772"/>
              <a:ext cx="176" cy="83"/>
            </a:xfrm>
            <a:custGeom>
              <a:avLst/>
              <a:gdLst>
                <a:gd name="T0" fmla="*/ 0 w 1401"/>
                <a:gd name="T1" fmla="*/ 0 h 659"/>
                <a:gd name="T2" fmla="*/ 0 w 1401"/>
                <a:gd name="T3" fmla="*/ 0 h 659"/>
                <a:gd name="T4" fmla="*/ 0 w 1401"/>
                <a:gd name="T5" fmla="*/ 0 h 659"/>
                <a:gd name="T6" fmla="*/ 0 w 1401"/>
                <a:gd name="T7" fmla="*/ 0 h 659"/>
                <a:gd name="T8" fmla="*/ 0 w 1401"/>
                <a:gd name="T9" fmla="*/ 0 h 659"/>
                <a:gd name="T10" fmla="*/ 0 w 1401"/>
                <a:gd name="T11" fmla="*/ 0 h 659"/>
                <a:gd name="T12" fmla="*/ 0 w 1401"/>
                <a:gd name="T13" fmla="*/ 0 h 659"/>
                <a:gd name="T14" fmla="*/ 0 w 1401"/>
                <a:gd name="T15" fmla="*/ 0 h 659"/>
                <a:gd name="T16" fmla="*/ 0 w 1401"/>
                <a:gd name="T17" fmla="*/ 0 h 659"/>
                <a:gd name="T18" fmla="*/ 0 w 1401"/>
                <a:gd name="T19" fmla="*/ 0 h 659"/>
                <a:gd name="T20" fmla="*/ 0 w 1401"/>
                <a:gd name="T21" fmla="*/ 0 h 659"/>
                <a:gd name="T22" fmla="*/ 0 w 1401"/>
                <a:gd name="T23" fmla="*/ 0 h 659"/>
                <a:gd name="T24" fmla="*/ 0 w 1401"/>
                <a:gd name="T25" fmla="*/ 0 h 659"/>
                <a:gd name="T26" fmla="*/ 0 w 1401"/>
                <a:gd name="T27" fmla="*/ 0 h 659"/>
                <a:gd name="T28" fmla="*/ 0 w 1401"/>
                <a:gd name="T29" fmla="*/ 0 h 659"/>
                <a:gd name="T30" fmla="*/ 0 w 1401"/>
                <a:gd name="T31" fmla="*/ 0 h 659"/>
                <a:gd name="T32" fmla="*/ 0 w 1401"/>
                <a:gd name="T33" fmla="*/ 0 h 659"/>
                <a:gd name="T34" fmla="*/ 0 w 1401"/>
                <a:gd name="T35" fmla="*/ 0 h 659"/>
                <a:gd name="T36" fmla="*/ 0 w 1401"/>
                <a:gd name="T37" fmla="*/ 0 h 659"/>
                <a:gd name="T38" fmla="*/ 0 w 1401"/>
                <a:gd name="T39" fmla="*/ 0 h 659"/>
                <a:gd name="T40" fmla="*/ 0 w 1401"/>
                <a:gd name="T41" fmla="*/ 0 h 659"/>
                <a:gd name="T42" fmla="*/ 0 w 1401"/>
                <a:gd name="T43" fmla="*/ 0 h 659"/>
                <a:gd name="T44" fmla="*/ 0 w 1401"/>
                <a:gd name="T45" fmla="*/ 0 h 659"/>
                <a:gd name="T46" fmla="*/ 0 w 1401"/>
                <a:gd name="T47" fmla="*/ 0 h 659"/>
                <a:gd name="T48" fmla="*/ 0 w 1401"/>
                <a:gd name="T49" fmla="*/ 0 h 659"/>
                <a:gd name="T50" fmla="*/ 0 w 1401"/>
                <a:gd name="T51" fmla="*/ 0 h 659"/>
                <a:gd name="T52" fmla="*/ 0 w 1401"/>
                <a:gd name="T53" fmla="*/ 0 h 659"/>
                <a:gd name="T54" fmla="*/ 0 w 1401"/>
                <a:gd name="T55" fmla="*/ 0 h 65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401"/>
                <a:gd name="T85" fmla="*/ 0 h 659"/>
                <a:gd name="T86" fmla="*/ 1401 w 1401"/>
                <a:gd name="T87" fmla="*/ 659 h 65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401" h="659">
                  <a:moveTo>
                    <a:pt x="451" y="114"/>
                  </a:moveTo>
                  <a:lnTo>
                    <a:pt x="556" y="44"/>
                  </a:lnTo>
                  <a:lnTo>
                    <a:pt x="627" y="44"/>
                  </a:lnTo>
                  <a:lnTo>
                    <a:pt x="793" y="141"/>
                  </a:lnTo>
                  <a:lnTo>
                    <a:pt x="878" y="141"/>
                  </a:lnTo>
                  <a:lnTo>
                    <a:pt x="972" y="0"/>
                  </a:lnTo>
                  <a:lnTo>
                    <a:pt x="1053" y="11"/>
                  </a:lnTo>
                  <a:lnTo>
                    <a:pt x="1067" y="70"/>
                  </a:lnTo>
                  <a:lnTo>
                    <a:pt x="950" y="114"/>
                  </a:lnTo>
                  <a:lnTo>
                    <a:pt x="996" y="200"/>
                  </a:lnTo>
                  <a:lnTo>
                    <a:pt x="1242" y="305"/>
                  </a:lnTo>
                  <a:lnTo>
                    <a:pt x="1401" y="413"/>
                  </a:lnTo>
                  <a:lnTo>
                    <a:pt x="1376" y="507"/>
                  </a:lnTo>
                  <a:lnTo>
                    <a:pt x="1210" y="436"/>
                  </a:lnTo>
                  <a:lnTo>
                    <a:pt x="890" y="436"/>
                  </a:lnTo>
                  <a:lnTo>
                    <a:pt x="783" y="388"/>
                  </a:lnTo>
                  <a:lnTo>
                    <a:pt x="664" y="459"/>
                  </a:lnTo>
                  <a:lnTo>
                    <a:pt x="523" y="494"/>
                  </a:lnTo>
                  <a:lnTo>
                    <a:pt x="427" y="482"/>
                  </a:lnTo>
                  <a:lnTo>
                    <a:pt x="284" y="577"/>
                  </a:lnTo>
                  <a:lnTo>
                    <a:pt x="23" y="659"/>
                  </a:lnTo>
                  <a:lnTo>
                    <a:pt x="0" y="625"/>
                  </a:lnTo>
                  <a:lnTo>
                    <a:pt x="179" y="436"/>
                  </a:lnTo>
                  <a:lnTo>
                    <a:pt x="405" y="364"/>
                  </a:lnTo>
                  <a:lnTo>
                    <a:pt x="583" y="235"/>
                  </a:lnTo>
                  <a:lnTo>
                    <a:pt x="616" y="129"/>
                  </a:lnTo>
                  <a:lnTo>
                    <a:pt x="556" y="114"/>
                  </a:lnTo>
                  <a:lnTo>
                    <a:pt x="451"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73" name="Freeform 290"/>
            <p:cNvSpPr>
              <a:spLocks/>
            </p:cNvSpPr>
            <p:nvPr/>
          </p:nvSpPr>
          <p:spPr bwMode="auto">
            <a:xfrm>
              <a:off x="3236" y="2710"/>
              <a:ext cx="47" cy="191"/>
            </a:xfrm>
            <a:custGeom>
              <a:avLst/>
              <a:gdLst>
                <a:gd name="T0" fmla="*/ 0 w 393"/>
                <a:gd name="T1" fmla="*/ 0 h 1538"/>
                <a:gd name="T2" fmla="*/ 0 w 393"/>
                <a:gd name="T3" fmla="*/ 0 h 1538"/>
                <a:gd name="T4" fmla="*/ 0 w 393"/>
                <a:gd name="T5" fmla="*/ 0 h 1538"/>
                <a:gd name="T6" fmla="*/ 0 w 393"/>
                <a:gd name="T7" fmla="*/ 0 h 1538"/>
                <a:gd name="T8" fmla="*/ 0 w 393"/>
                <a:gd name="T9" fmla="*/ 0 h 1538"/>
                <a:gd name="T10" fmla="*/ 0 w 393"/>
                <a:gd name="T11" fmla="*/ 0 h 1538"/>
                <a:gd name="T12" fmla="*/ 0 w 393"/>
                <a:gd name="T13" fmla="*/ 0 h 1538"/>
                <a:gd name="T14" fmla="*/ 0 w 393"/>
                <a:gd name="T15" fmla="*/ 0 h 1538"/>
                <a:gd name="T16" fmla="*/ 0 w 393"/>
                <a:gd name="T17" fmla="*/ 0 h 1538"/>
                <a:gd name="T18" fmla="*/ 0 w 393"/>
                <a:gd name="T19" fmla="*/ 0 h 1538"/>
                <a:gd name="T20" fmla="*/ 0 w 393"/>
                <a:gd name="T21" fmla="*/ 0 h 1538"/>
                <a:gd name="T22" fmla="*/ 0 w 393"/>
                <a:gd name="T23" fmla="*/ 0 h 1538"/>
                <a:gd name="T24" fmla="*/ 0 w 393"/>
                <a:gd name="T25" fmla="*/ 0 h 1538"/>
                <a:gd name="T26" fmla="*/ 0 w 393"/>
                <a:gd name="T27" fmla="*/ 0 h 1538"/>
                <a:gd name="T28" fmla="*/ 0 w 393"/>
                <a:gd name="T29" fmla="*/ 0 h 1538"/>
                <a:gd name="T30" fmla="*/ 0 w 393"/>
                <a:gd name="T31" fmla="*/ 0 h 1538"/>
                <a:gd name="T32" fmla="*/ 0 w 393"/>
                <a:gd name="T33" fmla="*/ 0 h 15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3"/>
                <a:gd name="T52" fmla="*/ 0 h 1538"/>
                <a:gd name="T53" fmla="*/ 393 w 393"/>
                <a:gd name="T54" fmla="*/ 1538 h 15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3" h="1538">
                  <a:moveTo>
                    <a:pt x="358" y="0"/>
                  </a:moveTo>
                  <a:lnTo>
                    <a:pt x="380" y="237"/>
                  </a:lnTo>
                  <a:lnTo>
                    <a:pt x="393" y="556"/>
                  </a:lnTo>
                  <a:lnTo>
                    <a:pt x="369" y="947"/>
                  </a:lnTo>
                  <a:lnTo>
                    <a:pt x="344" y="1147"/>
                  </a:lnTo>
                  <a:lnTo>
                    <a:pt x="215" y="1538"/>
                  </a:lnTo>
                  <a:lnTo>
                    <a:pt x="129" y="1430"/>
                  </a:lnTo>
                  <a:lnTo>
                    <a:pt x="129" y="1158"/>
                  </a:lnTo>
                  <a:lnTo>
                    <a:pt x="70" y="1124"/>
                  </a:lnTo>
                  <a:lnTo>
                    <a:pt x="0" y="1182"/>
                  </a:lnTo>
                  <a:lnTo>
                    <a:pt x="85" y="1087"/>
                  </a:lnTo>
                  <a:lnTo>
                    <a:pt x="166" y="1124"/>
                  </a:lnTo>
                  <a:lnTo>
                    <a:pt x="178" y="1373"/>
                  </a:lnTo>
                  <a:lnTo>
                    <a:pt x="298" y="1158"/>
                  </a:lnTo>
                  <a:lnTo>
                    <a:pt x="344" y="887"/>
                  </a:lnTo>
                  <a:lnTo>
                    <a:pt x="369" y="532"/>
                  </a:lnTo>
                  <a:lnTo>
                    <a:pt x="35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74" name="Freeform 291"/>
            <p:cNvSpPr>
              <a:spLocks/>
            </p:cNvSpPr>
            <p:nvPr/>
          </p:nvSpPr>
          <p:spPr bwMode="auto">
            <a:xfrm>
              <a:off x="2948" y="2835"/>
              <a:ext cx="170" cy="187"/>
            </a:xfrm>
            <a:custGeom>
              <a:avLst/>
              <a:gdLst>
                <a:gd name="T0" fmla="*/ 0 w 1352"/>
                <a:gd name="T1" fmla="*/ 0 h 1489"/>
                <a:gd name="T2" fmla="*/ 0 w 1352"/>
                <a:gd name="T3" fmla="*/ 0 h 1489"/>
                <a:gd name="T4" fmla="*/ 0 w 1352"/>
                <a:gd name="T5" fmla="*/ 0 h 1489"/>
                <a:gd name="T6" fmla="*/ 0 w 1352"/>
                <a:gd name="T7" fmla="*/ 0 h 1489"/>
                <a:gd name="T8" fmla="*/ 0 w 1352"/>
                <a:gd name="T9" fmla="*/ 0 h 1489"/>
                <a:gd name="T10" fmla="*/ 0 w 1352"/>
                <a:gd name="T11" fmla="*/ 0 h 1489"/>
                <a:gd name="T12" fmla="*/ 0 w 1352"/>
                <a:gd name="T13" fmla="*/ 0 h 1489"/>
                <a:gd name="T14" fmla="*/ 0 w 1352"/>
                <a:gd name="T15" fmla="*/ 0 h 1489"/>
                <a:gd name="T16" fmla="*/ 0 w 1352"/>
                <a:gd name="T17" fmla="*/ 0 h 1489"/>
                <a:gd name="T18" fmla="*/ 0 w 1352"/>
                <a:gd name="T19" fmla="*/ 0 h 1489"/>
                <a:gd name="T20" fmla="*/ 0 w 1352"/>
                <a:gd name="T21" fmla="*/ 0 h 1489"/>
                <a:gd name="T22" fmla="*/ 0 w 1352"/>
                <a:gd name="T23" fmla="*/ 0 h 1489"/>
                <a:gd name="T24" fmla="*/ 0 w 1352"/>
                <a:gd name="T25" fmla="*/ 0 h 1489"/>
                <a:gd name="T26" fmla="*/ 0 w 1352"/>
                <a:gd name="T27" fmla="*/ 0 h 1489"/>
                <a:gd name="T28" fmla="*/ 0 w 1352"/>
                <a:gd name="T29" fmla="*/ 0 h 1489"/>
                <a:gd name="T30" fmla="*/ 0 w 1352"/>
                <a:gd name="T31" fmla="*/ 0 h 1489"/>
                <a:gd name="T32" fmla="*/ 0 w 1352"/>
                <a:gd name="T33" fmla="*/ 0 h 1489"/>
                <a:gd name="T34" fmla="*/ 0 w 1352"/>
                <a:gd name="T35" fmla="*/ 0 h 1489"/>
                <a:gd name="T36" fmla="*/ 0 w 1352"/>
                <a:gd name="T37" fmla="*/ 0 h 1489"/>
                <a:gd name="T38" fmla="*/ 0 w 1352"/>
                <a:gd name="T39" fmla="*/ 0 h 1489"/>
                <a:gd name="T40" fmla="*/ 0 w 1352"/>
                <a:gd name="T41" fmla="*/ 0 h 1489"/>
                <a:gd name="T42" fmla="*/ 0 w 1352"/>
                <a:gd name="T43" fmla="*/ 0 h 1489"/>
                <a:gd name="T44" fmla="*/ 0 w 1352"/>
                <a:gd name="T45" fmla="*/ 0 h 1489"/>
                <a:gd name="T46" fmla="*/ 0 w 1352"/>
                <a:gd name="T47" fmla="*/ 0 h 1489"/>
                <a:gd name="T48" fmla="*/ 0 w 1352"/>
                <a:gd name="T49" fmla="*/ 0 h 1489"/>
                <a:gd name="T50" fmla="*/ 0 w 1352"/>
                <a:gd name="T51" fmla="*/ 0 h 1489"/>
                <a:gd name="T52" fmla="*/ 0 w 1352"/>
                <a:gd name="T53" fmla="*/ 0 h 1489"/>
                <a:gd name="T54" fmla="*/ 0 w 1352"/>
                <a:gd name="T55" fmla="*/ 0 h 1489"/>
                <a:gd name="T56" fmla="*/ 0 w 1352"/>
                <a:gd name="T57" fmla="*/ 0 h 1489"/>
                <a:gd name="T58" fmla="*/ 0 w 1352"/>
                <a:gd name="T59" fmla="*/ 0 h 1489"/>
                <a:gd name="T60" fmla="*/ 0 w 1352"/>
                <a:gd name="T61" fmla="*/ 0 h 1489"/>
                <a:gd name="T62" fmla="*/ 0 w 1352"/>
                <a:gd name="T63" fmla="*/ 0 h 1489"/>
                <a:gd name="T64" fmla="*/ 0 w 1352"/>
                <a:gd name="T65" fmla="*/ 0 h 1489"/>
                <a:gd name="T66" fmla="*/ 0 w 1352"/>
                <a:gd name="T67" fmla="*/ 0 h 1489"/>
                <a:gd name="T68" fmla="*/ 0 w 1352"/>
                <a:gd name="T69" fmla="*/ 0 h 1489"/>
                <a:gd name="T70" fmla="*/ 0 w 1352"/>
                <a:gd name="T71" fmla="*/ 0 h 1489"/>
                <a:gd name="T72" fmla="*/ 0 w 1352"/>
                <a:gd name="T73" fmla="*/ 0 h 148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52"/>
                <a:gd name="T112" fmla="*/ 0 h 1489"/>
                <a:gd name="T113" fmla="*/ 1352 w 1352"/>
                <a:gd name="T114" fmla="*/ 1489 h 148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52" h="1489">
                  <a:moveTo>
                    <a:pt x="11" y="0"/>
                  </a:moveTo>
                  <a:lnTo>
                    <a:pt x="154" y="141"/>
                  </a:lnTo>
                  <a:lnTo>
                    <a:pt x="343" y="553"/>
                  </a:lnTo>
                  <a:lnTo>
                    <a:pt x="437" y="624"/>
                  </a:lnTo>
                  <a:lnTo>
                    <a:pt x="629" y="685"/>
                  </a:lnTo>
                  <a:lnTo>
                    <a:pt x="558" y="402"/>
                  </a:lnTo>
                  <a:lnTo>
                    <a:pt x="558" y="164"/>
                  </a:lnTo>
                  <a:lnTo>
                    <a:pt x="594" y="367"/>
                  </a:lnTo>
                  <a:lnTo>
                    <a:pt x="829" y="639"/>
                  </a:lnTo>
                  <a:lnTo>
                    <a:pt x="982" y="580"/>
                  </a:lnTo>
                  <a:lnTo>
                    <a:pt x="1115" y="353"/>
                  </a:lnTo>
                  <a:lnTo>
                    <a:pt x="1196" y="249"/>
                  </a:lnTo>
                  <a:lnTo>
                    <a:pt x="1352" y="224"/>
                  </a:lnTo>
                  <a:lnTo>
                    <a:pt x="1184" y="321"/>
                  </a:lnTo>
                  <a:lnTo>
                    <a:pt x="1020" y="624"/>
                  </a:lnTo>
                  <a:lnTo>
                    <a:pt x="1152" y="569"/>
                  </a:lnTo>
                  <a:lnTo>
                    <a:pt x="972" y="685"/>
                  </a:lnTo>
                  <a:lnTo>
                    <a:pt x="866" y="723"/>
                  </a:lnTo>
                  <a:lnTo>
                    <a:pt x="783" y="804"/>
                  </a:lnTo>
                  <a:lnTo>
                    <a:pt x="783" y="874"/>
                  </a:lnTo>
                  <a:lnTo>
                    <a:pt x="877" y="1194"/>
                  </a:lnTo>
                  <a:lnTo>
                    <a:pt x="912" y="1230"/>
                  </a:lnTo>
                  <a:lnTo>
                    <a:pt x="1173" y="1300"/>
                  </a:lnTo>
                  <a:lnTo>
                    <a:pt x="936" y="1300"/>
                  </a:lnTo>
                  <a:lnTo>
                    <a:pt x="936" y="1489"/>
                  </a:lnTo>
                  <a:lnTo>
                    <a:pt x="877" y="1465"/>
                  </a:lnTo>
                  <a:lnTo>
                    <a:pt x="818" y="1408"/>
                  </a:lnTo>
                  <a:lnTo>
                    <a:pt x="650" y="1289"/>
                  </a:lnTo>
                  <a:lnTo>
                    <a:pt x="391" y="1147"/>
                  </a:lnTo>
                  <a:lnTo>
                    <a:pt x="225" y="1004"/>
                  </a:lnTo>
                  <a:lnTo>
                    <a:pt x="143" y="874"/>
                  </a:lnTo>
                  <a:lnTo>
                    <a:pt x="84" y="733"/>
                  </a:lnTo>
                  <a:lnTo>
                    <a:pt x="84" y="613"/>
                  </a:lnTo>
                  <a:lnTo>
                    <a:pt x="84" y="402"/>
                  </a:lnTo>
                  <a:lnTo>
                    <a:pt x="48" y="249"/>
                  </a:lnTo>
                  <a:lnTo>
                    <a:pt x="0" y="118"/>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75" name="Freeform 292"/>
            <p:cNvSpPr>
              <a:spLocks/>
            </p:cNvSpPr>
            <p:nvPr/>
          </p:nvSpPr>
          <p:spPr bwMode="auto">
            <a:xfrm>
              <a:off x="3129" y="2835"/>
              <a:ext cx="406" cy="291"/>
            </a:xfrm>
            <a:custGeom>
              <a:avLst/>
              <a:gdLst>
                <a:gd name="T0" fmla="*/ 0 w 3243"/>
                <a:gd name="T1" fmla="*/ 0 h 2330"/>
                <a:gd name="T2" fmla="*/ 0 w 3243"/>
                <a:gd name="T3" fmla="*/ 0 h 2330"/>
                <a:gd name="T4" fmla="*/ 0 w 3243"/>
                <a:gd name="T5" fmla="*/ 0 h 2330"/>
                <a:gd name="T6" fmla="*/ 0 w 3243"/>
                <a:gd name="T7" fmla="*/ 0 h 2330"/>
                <a:gd name="T8" fmla="*/ 0 w 3243"/>
                <a:gd name="T9" fmla="*/ 0 h 2330"/>
                <a:gd name="T10" fmla="*/ 0 w 3243"/>
                <a:gd name="T11" fmla="*/ 0 h 2330"/>
                <a:gd name="T12" fmla="*/ 0 w 3243"/>
                <a:gd name="T13" fmla="*/ 0 h 2330"/>
                <a:gd name="T14" fmla="*/ 0 w 3243"/>
                <a:gd name="T15" fmla="*/ 0 h 2330"/>
                <a:gd name="T16" fmla="*/ 0 w 3243"/>
                <a:gd name="T17" fmla="*/ 0 h 2330"/>
                <a:gd name="T18" fmla="*/ 0 w 3243"/>
                <a:gd name="T19" fmla="*/ 0 h 2330"/>
                <a:gd name="T20" fmla="*/ 0 w 3243"/>
                <a:gd name="T21" fmla="*/ 0 h 2330"/>
                <a:gd name="T22" fmla="*/ 0 w 3243"/>
                <a:gd name="T23" fmla="*/ 0 h 2330"/>
                <a:gd name="T24" fmla="*/ 0 w 3243"/>
                <a:gd name="T25" fmla="*/ 0 h 2330"/>
                <a:gd name="T26" fmla="*/ 0 w 3243"/>
                <a:gd name="T27" fmla="*/ 0 h 2330"/>
                <a:gd name="T28" fmla="*/ 0 w 3243"/>
                <a:gd name="T29" fmla="*/ 0 h 2330"/>
                <a:gd name="T30" fmla="*/ 0 w 3243"/>
                <a:gd name="T31" fmla="*/ 0 h 2330"/>
                <a:gd name="T32" fmla="*/ 0 w 3243"/>
                <a:gd name="T33" fmla="*/ 0 h 2330"/>
                <a:gd name="T34" fmla="*/ 0 w 3243"/>
                <a:gd name="T35" fmla="*/ 0 h 2330"/>
                <a:gd name="T36" fmla="*/ 0 w 3243"/>
                <a:gd name="T37" fmla="*/ 0 h 2330"/>
                <a:gd name="T38" fmla="*/ 0 w 3243"/>
                <a:gd name="T39" fmla="*/ 0 h 2330"/>
                <a:gd name="T40" fmla="*/ 0 w 3243"/>
                <a:gd name="T41" fmla="*/ 0 h 2330"/>
                <a:gd name="T42" fmla="*/ 0 w 3243"/>
                <a:gd name="T43" fmla="*/ 0 h 2330"/>
                <a:gd name="T44" fmla="*/ 0 w 3243"/>
                <a:gd name="T45" fmla="*/ 0 h 2330"/>
                <a:gd name="T46" fmla="*/ 0 w 3243"/>
                <a:gd name="T47" fmla="*/ 0 h 2330"/>
                <a:gd name="T48" fmla="*/ 0 w 3243"/>
                <a:gd name="T49" fmla="*/ 0 h 2330"/>
                <a:gd name="T50" fmla="*/ 0 w 3243"/>
                <a:gd name="T51" fmla="*/ 0 h 2330"/>
                <a:gd name="T52" fmla="*/ 0 w 3243"/>
                <a:gd name="T53" fmla="*/ 0 h 2330"/>
                <a:gd name="T54" fmla="*/ 0 w 3243"/>
                <a:gd name="T55" fmla="*/ 0 h 2330"/>
                <a:gd name="T56" fmla="*/ 0 w 3243"/>
                <a:gd name="T57" fmla="*/ 0 h 2330"/>
                <a:gd name="T58" fmla="*/ 0 w 3243"/>
                <a:gd name="T59" fmla="*/ 0 h 2330"/>
                <a:gd name="T60" fmla="*/ 0 w 3243"/>
                <a:gd name="T61" fmla="*/ 0 h 2330"/>
                <a:gd name="T62" fmla="*/ 0 w 3243"/>
                <a:gd name="T63" fmla="*/ 0 h 2330"/>
                <a:gd name="T64" fmla="*/ 0 w 3243"/>
                <a:gd name="T65" fmla="*/ 0 h 2330"/>
                <a:gd name="T66" fmla="*/ 0 w 3243"/>
                <a:gd name="T67" fmla="*/ 0 h 2330"/>
                <a:gd name="T68" fmla="*/ 0 w 3243"/>
                <a:gd name="T69" fmla="*/ 0 h 2330"/>
                <a:gd name="T70" fmla="*/ 0 w 3243"/>
                <a:gd name="T71" fmla="*/ 0 h 23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243"/>
                <a:gd name="T109" fmla="*/ 0 h 2330"/>
                <a:gd name="T110" fmla="*/ 3243 w 3243"/>
                <a:gd name="T111" fmla="*/ 2330 h 233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243" h="2330">
                  <a:moveTo>
                    <a:pt x="0" y="217"/>
                  </a:moveTo>
                  <a:lnTo>
                    <a:pt x="157" y="150"/>
                  </a:lnTo>
                  <a:lnTo>
                    <a:pt x="316" y="12"/>
                  </a:lnTo>
                  <a:lnTo>
                    <a:pt x="390" y="0"/>
                  </a:lnTo>
                  <a:lnTo>
                    <a:pt x="705" y="29"/>
                  </a:lnTo>
                  <a:lnTo>
                    <a:pt x="770" y="86"/>
                  </a:lnTo>
                  <a:lnTo>
                    <a:pt x="892" y="233"/>
                  </a:lnTo>
                  <a:lnTo>
                    <a:pt x="1041" y="466"/>
                  </a:lnTo>
                  <a:lnTo>
                    <a:pt x="1096" y="549"/>
                  </a:lnTo>
                  <a:lnTo>
                    <a:pt x="1430" y="668"/>
                  </a:lnTo>
                  <a:lnTo>
                    <a:pt x="1745" y="892"/>
                  </a:lnTo>
                  <a:lnTo>
                    <a:pt x="2034" y="1033"/>
                  </a:lnTo>
                  <a:lnTo>
                    <a:pt x="2416" y="1162"/>
                  </a:lnTo>
                  <a:lnTo>
                    <a:pt x="2590" y="1254"/>
                  </a:lnTo>
                  <a:lnTo>
                    <a:pt x="3002" y="1385"/>
                  </a:lnTo>
                  <a:lnTo>
                    <a:pt x="3243" y="1551"/>
                  </a:lnTo>
                  <a:lnTo>
                    <a:pt x="2964" y="1385"/>
                  </a:lnTo>
                  <a:lnTo>
                    <a:pt x="2610" y="1281"/>
                  </a:lnTo>
                  <a:lnTo>
                    <a:pt x="2416" y="1208"/>
                  </a:lnTo>
                  <a:lnTo>
                    <a:pt x="2175" y="1200"/>
                  </a:lnTo>
                  <a:lnTo>
                    <a:pt x="1865" y="1154"/>
                  </a:lnTo>
                  <a:lnTo>
                    <a:pt x="1623" y="1116"/>
                  </a:lnTo>
                  <a:lnTo>
                    <a:pt x="1700" y="1246"/>
                  </a:lnTo>
                  <a:lnTo>
                    <a:pt x="1838" y="1385"/>
                  </a:lnTo>
                  <a:lnTo>
                    <a:pt x="2006" y="1525"/>
                  </a:lnTo>
                  <a:lnTo>
                    <a:pt x="2227" y="1654"/>
                  </a:lnTo>
                  <a:lnTo>
                    <a:pt x="2582" y="1784"/>
                  </a:lnTo>
                  <a:lnTo>
                    <a:pt x="2788" y="1859"/>
                  </a:lnTo>
                  <a:lnTo>
                    <a:pt x="2824" y="1894"/>
                  </a:lnTo>
                  <a:lnTo>
                    <a:pt x="2518" y="1979"/>
                  </a:lnTo>
                  <a:lnTo>
                    <a:pt x="2175" y="2060"/>
                  </a:lnTo>
                  <a:lnTo>
                    <a:pt x="2155" y="2219"/>
                  </a:lnTo>
                  <a:lnTo>
                    <a:pt x="2146" y="2089"/>
                  </a:lnTo>
                  <a:lnTo>
                    <a:pt x="2098" y="1968"/>
                  </a:lnTo>
                  <a:lnTo>
                    <a:pt x="2026" y="1867"/>
                  </a:lnTo>
                  <a:lnTo>
                    <a:pt x="1951" y="1802"/>
                  </a:lnTo>
                  <a:lnTo>
                    <a:pt x="1885" y="1784"/>
                  </a:lnTo>
                  <a:lnTo>
                    <a:pt x="1830" y="1784"/>
                  </a:lnTo>
                  <a:lnTo>
                    <a:pt x="1792" y="1821"/>
                  </a:lnTo>
                  <a:lnTo>
                    <a:pt x="1775" y="1885"/>
                  </a:lnTo>
                  <a:lnTo>
                    <a:pt x="1784" y="1968"/>
                  </a:lnTo>
                  <a:lnTo>
                    <a:pt x="1821" y="2069"/>
                  </a:lnTo>
                  <a:lnTo>
                    <a:pt x="1896" y="2164"/>
                  </a:lnTo>
                  <a:lnTo>
                    <a:pt x="1960" y="2228"/>
                  </a:lnTo>
                  <a:lnTo>
                    <a:pt x="2034" y="2276"/>
                  </a:lnTo>
                  <a:lnTo>
                    <a:pt x="2080" y="2276"/>
                  </a:lnTo>
                  <a:lnTo>
                    <a:pt x="2146" y="2245"/>
                  </a:lnTo>
                  <a:lnTo>
                    <a:pt x="2098" y="2311"/>
                  </a:lnTo>
                  <a:lnTo>
                    <a:pt x="2026" y="2330"/>
                  </a:lnTo>
                  <a:lnTo>
                    <a:pt x="1933" y="2311"/>
                  </a:lnTo>
                  <a:lnTo>
                    <a:pt x="1874" y="2304"/>
                  </a:lnTo>
                  <a:lnTo>
                    <a:pt x="1745" y="2118"/>
                  </a:lnTo>
                  <a:lnTo>
                    <a:pt x="1874" y="2258"/>
                  </a:lnTo>
                  <a:lnTo>
                    <a:pt x="1885" y="2190"/>
                  </a:lnTo>
                  <a:lnTo>
                    <a:pt x="1801" y="2078"/>
                  </a:lnTo>
                  <a:lnTo>
                    <a:pt x="1775" y="2005"/>
                  </a:lnTo>
                  <a:lnTo>
                    <a:pt x="1718" y="2069"/>
                  </a:lnTo>
                  <a:lnTo>
                    <a:pt x="1718" y="1959"/>
                  </a:lnTo>
                  <a:lnTo>
                    <a:pt x="1729" y="1848"/>
                  </a:lnTo>
                  <a:lnTo>
                    <a:pt x="1753" y="1793"/>
                  </a:lnTo>
                  <a:lnTo>
                    <a:pt x="1559" y="1516"/>
                  </a:lnTo>
                  <a:lnTo>
                    <a:pt x="1467" y="1385"/>
                  </a:lnTo>
                  <a:lnTo>
                    <a:pt x="1234" y="857"/>
                  </a:lnTo>
                  <a:lnTo>
                    <a:pt x="975" y="438"/>
                  </a:lnTo>
                  <a:lnTo>
                    <a:pt x="817" y="178"/>
                  </a:lnTo>
                  <a:lnTo>
                    <a:pt x="705" y="86"/>
                  </a:lnTo>
                  <a:lnTo>
                    <a:pt x="632" y="60"/>
                  </a:lnTo>
                  <a:lnTo>
                    <a:pt x="512" y="69"/>
                  </a:lnTo>
                  <a:lnTo>
                    <a:pt x="436" y="113"/>
                  </a:lnTo>
                  <a:lnTo>
                    <a:pt x="307" y="122"/>
                  </a:lnTo>
                  <a:lnTo>
                    <a:pt x="194" y="178"/>
                  </a:lnTo>
                  <a:lnTo>
                    <a:pt x="92" y="207"/>
                  </a:lnTo>
                  <a:lnTo>
                    <a:pt x="0" y="2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76" name="Freeform 293"/>
            <p:cNvSpPr>
              <a:spLocks/>
            </p:cNvSpPr>
            <p:nvPr/>
          </p:nvSpPr>
          <p:spPr bwMode="auto">
            <a:xfrm>
              <a:off x="3184" y="2866"/>
              <a:ext cx="65" cy="95"/>
            </a:xfrm>
            <a:custGeom>
              <a:avLst/>
              <a:gdLst>
                <a:gd name="T0" fmla="*/ 0 w 519"/>
                <a:gd name="T1" fmla="*/ 0 h 763"/>
                <a:gd name="T2" fmla="*/ 0 w 519"/>
                <a:gd name="T3" fmla="*/ 0 h 763"/>
                <a:gd name="T4" fmla="*/ 0 w 519"/>
                <a:gd name="T5" fmla="*/ 0 h 763"/>
                <a:gd name="T6" fmla="*/ 0 w 519"/>
                <a:gd name="T7" fmla="*/ 0 h 763"/>
                <a:gd name="T8" fmla="*/ 0 w 519"/>
                <a:gd name="T9" fmla="*/ 0 h 763"/>
                <a:gd name="T10" fmla="*/ 0 w 519"/>
                <a:gd name="T11" fmla="*/ 0 h 763"/>
                <a:gd name="T12" fmla="*/ 0 w 519"/>
                <a:gd name="T13" fmla="*/ 0 h 763"/>
                <a:gd name="T14" fmla="*/ 0 w 519"/>
                <a:gd name="T15" fmla="*/ 0 h 763"/>
                <a:gd name="T16" fmla="*/ 0 w 519"/>
                <a:gd name="T17" fmla="*/ 0 h 7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9"/>
                <a:gd name="T28" fmla="*/ 0 h 763"/>
                <a:gd name="T29" fmla="*/ 519 w 519"/>
                <a:gd name="T30" fmla="*/ 763 h 7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9" h="763">
                  <a:moveTo>
                    <a:pt x="0" y="0"/>
                  </a:moveTo>
                  <a:lnTo>
                    <a:pt x="176" y="167"/>
                  </a:lnTo>
                  <a:lnTo>
                    <a:pt x="214" y="334"/>
                  </a:lnTo>
                  <a:lnTo>
                    <a:pt x="277" y="436"/>
                  </a:lnTo>
                  <a:lnTo>
                    <a:pt x="519" y="763"/>
                  </a:lnTo>
                  <a:lnTo>
                    <a:pt x="325" y="565"/>
                  </a:lnTo>
                  <a:lnTo>
                    <a:pt x="286" y="484"/>
                  </a:lnTo>
                  <a:lnTo>
                    <a:pt x="7" y="7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77" name="Freeform 294"/>
            <p:cNvSpPr>
              <a:spLocks/>
            </p:cNvSpPr>
            <p:nvPr/>
          </p:nvSpPr>
          <p:spPr bwMode="auto">
            <a:xfrm>
              <a:off x="3155" y="2897"/>
              <a:ext cx="29" cy="43"/>
            </a:xfrm>
            <a:custGeom>
              <a:avLst/>
              <a:gdLst>
                <a:gd name="T0" fmla="*/ 0 w 242"/>
                <a:gd name="T1" fmla="*/ 0 h 336"/>
                <a:gd name="T2" fmla="*/ 0 w 242"/>
                <a:gd name="T3" fmla="*/ 0 h 336"/>
                <a:gd name="T4" fmla="*/ 0 w 242"/>
                <a:gd name="T5" fmla="*/ 0 h 336"/>
                <a:gd name="T6" fmla="*/ 0 w 242"/>
                <a:gd name="T7" fmla="*/ 0 h 336"/>
                <a:gd name="T8" fmla="*/ 0 w 242"/>
                <a:gd name="T9" fmla="*/ 0 h 336"/>
                <a:gd name="T10" fmla="*/ 0 w 242"/>
                <a:gd name="T11" fmla="*/ 0 h 336"/>
                <a:gd name="T12" fmla="*/ 0 w 242"/>
                <a:gd name="T13" fmla="*/ 0 h 336"/>
                <a:gd name="T14" fmla="*/ 0 60000 65536"/>
                <a:gd name="T15" fmla="*/ 0 60000 65536"/>
                <a:gd name="T16" fmla="*/ 0 60000 65536"/>
                <a:gd name="T17" fmla="*/ 0 60000 65536"/>
                <a:gd name="T18" fmla="*/ 0 60000 65536"/>
                <a:gd name="T19" fmla="*/ 0 60000 65536"/>
                <a:gd name="T20" fmla="*/ 0 60000 65536"/>
                <a:gd name="T21" fmla="*/ 0 w 242"/>
                <a:gd name="T22" fmla="*/ 0 h 336"/>
                <a:gd name="T23" fmla="*/ 242 w 242"/>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2" h="336">
                  <a:moveTo>
                    <a:pt x="0" y="0"/>
                  </a:moveTo>
                  <a:lnTo>
                    <a:pt x="129" y="94"/>
                  </a:lnTo>
                  <a:lnTo>
                    <a:pt x="187" y="242"/>
                  </a:lnTo>
                  <a:lnTo>
                    <a:pt x="242" y="336"/>
                  </a:lnTo>
                  <a:lnTo>
                    <a:pt x="113" y="198"/>
                  </a:lnTo>
                  <a:lnTo>
                    <a:pt x="18" y="5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78" name="Freeform 295"/>
            <p:cNvSpPr>
              <a:spLocks/>
            </p:cNvSpPr>
            <p:nvPr/>
          </p:nvSpPr>
          <p:spPr bwMode="auto">
            <a:xfrm>
              <a:off x="3074" y="2944"/>
              <a:ext cx="322" cy="279"/>
            </a:xfrm>
            <a:custGeom>
              <a:avLst/>
              <a:gdLst>
                <a:gd name="T0" fmla="*/ 0 w 2564"/>
                <a:gd name="T1" fmla="*/ 0 h 2233"/>
                <a:gd name="T2" fmla="*/ 0 w 2564"/>
                <a:gd name="T3" fmla="*/ 0 h 2233"/>
                <a:gd name="T4" fmla="*/ 0 w 2564"/>
                <a:gd name="T5" fmla="*/ 0 h 2233"/>
                <a:gd name="T6" fmla="*/ 0 w 2564"/>
                <a:gd name="T7" fmla="*/ 0 h 2233"/>
                <a:gd name="T8" fmla="*/ 0 w 2564"/>
                <a:gd name="T9" fmla="*/ 0 h 2233"/>
                <a:gd name="T10" fmla="*/ 0 w 2564"/>
                <a:gd name="T11" fmla="*/ 0 h 2233"/>
                <a:gd name="T12" fmla="*/ 0 w 2564"/>
                <a:gd name="T13" fmla="*/ 0 h 2233"/>
                <a:gd name="T14" fmla="*/ 0 w 2564"/>
                <a:gd name="T15" fmla="*/ 0 h 2233"/>
                <a:gd name="T16" fmla="*/ 0 w 2564"/>
                <a:gd name="T17" fmla="*/ 0 h 2233"/>
                <a:gd name="T18" fmla="*/ 0 w 2564"/>
                <a:gd name="T19" fmla="*/ 0 h 2233"/>
                <a:gd name="T20" fmla="*/ 0 w 2564"/>
                <a:gd name="T21" fmla="*/ 0 h 2233"/>
                <a:gd name="T22" fmla="*/ 0 w 2564"/>
                <a:gd name="T23" fmla="*/ 0 h 2233"/>
                <a:gd name="T24" fmla="*/ 0 w 2564"/>
                <a:gd name="T25" fmla="*/ 0 h 2233"/>
                <a:gd name="T26" fmla="*/ 0 w 2564"/>
                <a:gd name="T27" fmla="*/ 0 h 2233"/>
                <a:gd name="T28" fmla="*/ 0 w 2564"/>
                <a:gd name="T29" fmla="*/ 0 h 2233"/>
                <a:gd name="T30" fmla="*/ 0 w 2564"/>
                <a:gd name="T31" fmla="*/ 0 h 2233"/>
                <a:gd name="T32" fmla="*/ 0 w 2564"/>
                <a:gd name="T33" fmla="*/ 0 h 2233"/>
                <a:gd name="T34" fmla="*/ 0 w 2564"/>
                <a:gd name="T35" fmla="*/ 0 h 2233"/>
                <a:gd name="T36" fmla="*/ 0 w 2564"/>
                <a:gd name="T37" fmla="*/ 0 h 2233"/>
                <a:gd name="T38" fmla="*/ 0 w 2564"/>
                <a:gd name="T39" fmla="*/ 0 h 2233"/>
                <a:gd name="T40" fmla="*/ 0 w 2564"/>
                <a:gd name="T41" fmla="*/ 0 h 2233"/>
                <a:gd name="T42" fmla="*/ 0 w 2564"/>
                <a:gd name="T43" fmla="*/ 0 h 2233"/>
                <a:gd name="T44" fmla="*/ 0 w 2564"/>
                <a:gd name="T45" fmla="*/ 0 h 2233"/>
                <a:gd name="T46" fmla="*/ 0 w 2564"/>
                <a:gd name="T47" fmla="*/ 0 h 2233"/>
                <a:gd name="T48" fmla="*/ 0 w 2564"/>
                <a:gd name="T49" fmla="*/ 0 h 2233"/>
                <a:gd name="T50" fmla="*/ 0 w 2564"/>
                <a:gd name="T51" fmla="*/ 0 h 2233"/>
                <a:gd name="T52" fmla="*/ 0 w 2564"/>
                <a:gd name="T53" fmla="*/ 0 h 2233"/>
                <a:gd name="T54" fmla="*/ 0 w 2564"/>
                <a:gd name="T55" fmla="*/ 0 h 2233"/>
                <a:gd name="T56" fmla="*/ 0 w 2564"/>
                <a:gd name="T57" fmla="*/ 0 h 2233"/>
                <a:gd name="T58" fmla="*/ 0 w 2564"/>
                <a:gd name="T59" fmla="*/ 0 h 2233"/>
                <a:gd name="T60" fmla="*/ 0 w 2564"/>
                <a:gd name="T61" fmla="*/ 0 h 2233"/>
                <a:gd name="T62" fmla="*/ 0 w 2564"/>
                <a:gd name="T63" fmla="*/ 0 h 2233"/>
                <a:gd name="T64" fmla="*/ 0 w 2564"/>
                <a:gd name="T65" fmla="*/ 0 h 2233"/>
                <a:gd name="T66" fmla="*/ 0 w 2564"/>
                <a:gd name="T67" fmla="*/ 0 h 2233"/>
                <a:gd name="T68" fmla="*/ 0 w 2564"/>
                <a:gd name="T69" fmla="*/ 0 h 2233"/>
                <a:gd name="T70" fmla="*/ 0 w 2564"/>
                <a:gd name="T71" fmla="*/ 0 h 2233"/>
                <a:gd name="T72" fmla="*/ 0 w 2564"/>
                <a:gd name="T73" fmla="*/ 0 h 2233"/>
                <a:gd name="T74" fmla="*/ 0 w 2564"/>
                <a:gd name="T75" fmla="*/ 0 h 2233"/>
                <a:gd name="T76" fmla="*/ 0 w 2564"/>
                <a:gd name="T77" fmla="*/ 0 h 2233"/>
                <a:gd name="T78" fmla="*/ 0 w 2564"/>
                <a:gd name="T79" fmla="*/ 0 h 2233"/>
                <a:gd name="T80" fmla="*/ 0 w 2564"/>
                <a:gd name="T81" fmla="*/ 0 h 2233"/>
                <a:gd name="T82" fmla="*/ 0 w 2564"/>
                <a:gd name="T83" fmla="*/ 0 h 2233"/>
                <a:gd name="T84" fmla="*/ 0 w 2564"/>
                <a:gd name="T85" fmla="*/ 0 h 2233"/>
                <a:gd name="T86" fmla="*/ 0 w 2564"/>
                <a:gd name="T87" fmla="*/ 0 h 2233"/>
                <a:gd name="T88" fmla="*/ 0 w 2564"/>
                <a:gd name="T89" fmla="*/ 0 h 2233"/>
                <a:gd name="T90" fmla="*/ 0 w 2564"/>
                <a:gd name="T91" fmla="*/ 0 h 2233"/>
                <a:gd name="T92" fmla="*/ 0 w 2564"/>
                <a:gd name="T93" fmla="*/ 0 h 2233"/>
                <a:gd name="T94" fmla="*/ 0 w 2564"/>
                <a:gd name="T95" fmla="*/ 0 h 2233"/>
                <a:gd name="T96" fmla="*/ 0 w 2564"/>
                <a:gd name="T97" fmla="*/ 0 h 2233"/>
                <a:gd name="T98" fmla="*/ 0 w 2564"/>
                <a:gd name="T99" fmla="*/ 0 h 2233"/>
                <a:gd name="T100" fmla="*/ 0 w 2564"/>
                <a:gd name="T101" fmla="*/ 0 h 2233"/>
                <a:gd name="T102" fmla="*/ 0 w 2564"/>
                <a:gd name="T103" fmla="*/ 0 h 2233"/>
                <a:gd name="T104" fmla="*/ 0 w 2564"/>
                <a:gd name="T105" fmla="*/ 0 h 2233"/>
                <a:gd name="T106" fmla="*/ 0 w 2564"/>
                <a:gd name="T107" fmla="*/ 0 h 2233"/>
                <a:gd name="T108" fmla="*/ 0 w 2564"/>
                <a:gd name="T109" fmla="*/ 0 h 2233"/>
                <a:gd name="T110" fmla="*/ 0 w 2564"/>
                <a:gd name="T111" fmla="*/ 0 h 2233"/>
                <a:gd name="T112" fmla="*/ 0 w 2564"/>
                <a:gd name="T113" fmla="*/ 0 h 2233"/>
                <a:gd name="T114" fmla="*/ 0 w 2564"/>
                <a:gd name="T115" fmla="*/ 0 h 2233"/>
                <a:gd name="T116" fmla="*/ 0 w 2564"/>
                <a:gd name="T117" fmla="*/ 0 h 223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564"/>
                <a:gd name="T178" fmla="*/ 0 h 2233"/>
                <a:gd name="T179" fmla="*/ 2564 w 2564"/>
                <a:gd name="T180" fmla="*/ 2233 h 223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564" h="2233">
                  <a:moveTo>
                    <a:pt x="37" y="118"/>
                  </a:moveTo>
                  <a:lnTo>
                    <a:pt x="37" y="194"/>
                  </a:lnTo>
                  <a:lnTo>
                    <a:pt x="9" y="342"/>
                  </a:lnTo>
                  <a:lnTo>
                    <a:pt x="67" y="266"/>
                  </a:lnTo>
                  <a:lnTo>
                    <a:pt x="130" y="342"/>
                  </a:lnTo>
                  <a:lnTo>
                    <a:pt x="173" y="445"/>
                  </a:lnTo>
                  <a:lnTo>
                    <a:pt x="173" y="334"/>
                  </a:lnTo>
                  <a:lnTo>
                    <a:pt x="113" y="185"/>
                  </a:lnTo>
                  <a:lnTo>
                    <a:pt x="213" y="155"/>
                  </a:lnTo>
                  <a:lnTo>
                    <a:pt x="233" y="127"/>
                  </a:lnTo>
                  <a:lnTo>
                    <a:pt x="409" y="351"/>
                  </a:lnTo>
                  <a:lnTo>
                    <a:pt x="530" y="630"/>
                  </a:lnTo>
                  <a:lnTo>
                    <a:pt x="708" y="881"/>
                  </a:lnTo>
                  <a:lnTo>
                    <a:pt x="967" y="1085"/>
                  </a:lnTo>
                  <a:lnTo>
                    <a:pt x="1208" y="1212"/>
                  </a:lnTo>
                  <a:lnTo>
                    <a:pt x="1310" y="1280"/>
                  </a:lnTo>
                  <a:lnTo>
                    <a:pt x="1471" y="1502"/>
                  </a:lnTo>
                  <a:lnTo>
                    <a:pt x="1591" y="1678"/>
                  </a:lnTo>
                  <a:lnTo>
                    <a:pt x="1681" y="1890"/>
                  </a:lnTo>
                  <a:lnTo>
                    <a:pt x="1729" y="2180"/>
                  </a:lnTo>
                  <a:lnTo>
                    <a:pt x="1803" y="2233"/>
                  </a:lnTo>
                  <a:lnTo>
                    <a:pt x="1960" y="2180"/>
                  </a:lnTo>
                  <a:lnTo>
                    <a:pt x="2167" y="2031"/>
                  </a:lnTo>
                  <a:lnTo>
                    <a:pt x="2294" y="1882"/>
                  </a:lnTo>
                  <a:lnTo>
                    <a:pt x="2424" y="1696"/>
                  </a:lnTo>
                  <a:lnTo>
                    <a:pt x="2510" y="1510"/>
                  </a:lnTo>
                  <a:lnTo>
                    <a:pt x="2564" y="1401"/>
                  </a:lnTo>
                  <a:lnTo>
                    <a:pt x="2380" y="1715"/>
                  </a:lnTo>
                  <a:lnTo>
                    <a:pt x="2250" y="1882"/>
                  </a:lnTo>
                  <a:lnTo>
                    <a:pt x="1971" y="2095"/>
                  </a:lnTo>
                  <a:lnTo>
                    <a:pt x="1886" y="2113"/>
                  </a:lnTo>
                  <a:lnTo>
                    <a:pt x="1738" y="1816"/>
                  </a:lnTo>
                  <a:lnTo>
                    <a:pt x="2061" y="1632"/>
                  </a:lnTo>
                  <a:lnTo>
                    <a:pt x="2213" y="1537"/>
                  </a:lnTo>
                  <a:lnTo>
                    <a:pt x="2334" y="1445"/>
                  </a:lnTo>
                  <a:lnTo>
                    <a:pt x="2323" y="1438"/>
                  </a:lnTo>
                  <a:lnTo>
                    <a:pt x="2174" y="1528"/>
                  </a:lnTo>
                  <a:lnTo>
                    <a:pt x="1953" y="1657"/>
                  </a:lnTo>
                  <a:lnTo>
                    <a:pt x="1840" y="1482"/>
                  </a:lnTo>
                  <a:lnTo>
                    <a:pt x="2061" y="1307"/>
                  </a:lnTo>
                  <a:lnTo>
                    <a:pt x="2061" y="1280"/>
                  </a:lnTo>
                  <a:lnTo>
                    <a:pt x="1941" y="1370"/>
                  </a:lnTo>
                  <a:lnTo>
                    <a:pt x="1785" y="1464"/>
                  </a:lnTo>
                  <a:lnTo>
                    <a:pt x="1607" y="1559"/>
                  </a:lnTo>
                  <a:lnTo>
                    <a:pt x="1413" y="1272"/>
                  </a:lnTo>
                  <a:lnTo>
                    <a:pt x="1515" y="1203"/>
                  </a:lnTo>
                  <a:lnTo>
                    <a:pt x="1462" y="1168"/>
                  </a:lnTo>
                  <a:lnTo>
                    <a:pt x="1321" y="1168"/>
                  </a:lnTo>
                  <a:lnTo>
                    <a:pt x="1151" y="1113"/>
                  </a:lnTo>
                  <a:lnTo>
                    <a:pt x="1013" y="1019"/>
                  </a:lnTo>
                  <a:lnTo>
                    <a:pt x="837" y="852"/>
                  </a:lnTo>
                  <a:lnTo>
                    <a:pt x="668" y="665"/>
                  </a:lnTo>
                  <a:lnTo>
                    <a:pt x="547" y="480"/>
                  </a:lnTo>
                  <a:lnTo>
                    <a:pt x="466" y="342"/>
                  </a:lnTo>
                  <a:lnTo>
                    <a:pt x="334" y="167"/>
                  </a:lnTo>
                  <a:lnTo>
                    <a:pt x="187" y="0"/>
                  </a:lnTo>
                  <a:lnTo>
                    <a:pt x="139" y="54"/>
                  </a:lnTo>
                  <a:lnTo>
                    <a:pt x="0" y="101"/>
                  </a:lnTo>
                  <a:lnTo>
                    <a:pt x="37"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79" name="Freeform 296"/>
            <p:cNvSpPr>
              <a:spLocks/>
            </p:cNvSpPr>
            <p:nvPr/>
          </p:nvSpPr>
          <p:spPr bwMode="auto">
            <a:xfrm>
              <a:off x="3312" y="3114"/>
              <a:ext cx="24" cy="33"/>
            </a:xfrm>
            <a:custGeom>
              <a:avLst/>
              <a:gdLst>
                <a:gd name="T0" fmla="*/ 0 w 185"/>
                <a:gd name="T1" fmla="*/ 0 h 253"/>
                <a:gd name="T2" fmla="*/ 0 w 185"/>
                <a:gd name="T3" fmla="*/ 0 h 253"/>
                <a:gd name="T4" fmla="*/ 0 w 185"/>
                <a:gd name="T5" fmla="*/ 0 h 253"/>
                <a:gd name="T6" fmla="*/ 0 w 185"/>
                <a:gd name="T7" fmla="*/ 0 h 253"/>
                <a:gd name="T8" fmla="*/ 0 w 185"/>
                <a:gd name="T9" fmla="*/ 0 h 253"/>
                <a:gd name="T10" fmla="*/ 0 60000 65536"/>
                <a:gd name="T11" fmla="*/ 0 60000 65536"/>
                <a:gd name="T12" fmla="*/ 0 60000 65536"/>
                <a:gd name="T13" fmla="*/ 0 60000 65536"/>
                <a:gd name="T14" fmla="*/ 0 60000 65536"/>
                <a:gd name="T15" fmla="*/ 0 w 185"/>
                <a:gd name="T16" fmla="*/ 0 h 253"/>
                <a:gd name="T17" fmla="*/ 185 w 185"/>
                <a:gd name="T18" fmla="*/ 253 h 253"/>
              </a:gdLst>
              <a:ahLst/>
              <a:cxnLst>
                <a:cxn ang="T10">
                  <a:pos x="T0" y="T1"/>
                </a:cxn>
                <a:cxn ang="T11">
                  <a:pos x="T2" y="T3"/>
                </a:cxn>
                <a:cxn ang="T12">
                  <a:pos x="T4" y="T5"/>
                </a:cxn>
                <a:cxn ang="T13">
                  <a:pos x="T6" y="T7"/>
                </a:cxn>
                <a:cxn ang="T14">
                  <a:pos x="T8" y="T9"/>
                </a:cxn>
              </a:cxnLst>
              <a:rect l="T15" t="T16" r="T17" b="T18"/>
              <a:pathLst>
                <a:path w="185" h="253">
                  <a:moveTo>
                    <a:pt x="0" y="48"/>
                  </a:moveTo>
                  <a:lnTo>
                    <a:pt x="120" y="253"/>
                  </a:lnTo>
                  <a:lnTo>
                    <a:pt x="185" y="207"/>
                  </a:lnTo>
                  <a:lnTo>
                    <a:pt x="63" y="0"/>
                  </a:lnTo>
                  <a:lnTo>
                    <a:pt x="0"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80" name="Freeform 297"/>
            <p:cNvSpPr>
              <a:spLocks/>
            </p:cNvSpPr>
            <p:nvPr/>
          </p:nvSpPr>
          <p:spPr bwMode="auto">
            <a:xfrm>
              <a:off x="3257" y="3171"/>
              <a:ext cx="79" cy="123"/>
            </a:xfrm>
            <a:custGeom>
              <a:avLst/>
              <a:gdLst>
                <a:gd name="T0" fmla="*/ 0 w 630"/>
                <a:gd name="T1" fmla="*/ 0 h 995"/>
                <a:gd name="T2" fmla="*/ 0 w 630"/>
                <a:gd name="T3" fmla="*/ 0 h 995"/>
                <a:gd name="T4" fmla="*/ 0 w 630"/>
                <a:gd name="T5" fmla="*/ 0 h 995"/>
                <a:gd name="T6" fmla="*/ 0 w 630"/>
                <a:gd name="T7" fmla="*/ 0 h 995"/>
                <a:gd name="T8" fmla="*/ 0 w 630"/>
                <a:gd name="T9" fmla="*/ 0 h 995"/>
                <a:gd name="T10" fmla="*/ 0 w 630"/>
                <a:gd name="T11" fmla="*/ 0 h 995"/>
                <a:gd name="T12" fmla="*/ 0 w 630"/>
                <a:gd name="T13" fmla="*/ 0 h 995"/>
                <a:gd name="T14" fmla="*/ 0 w 630"/>
                <a:gd name="T15" fmla="*/ 0 h 995"/>
                <a:gd name="T16" fmla="*/ 0 w 630"/>
                <a:gd name="T17" fmla="*/ 0 h 995"/>
                <a:gd name="T18" fmla="*/ 0 w 630"/>
                <a:gd name="T19" fmla="*/ 0 h 995"/>
                <a:gd name="T20" fmla="*/ 0 w 630"/>
                <a:gd name="T21" fmla="*/ 0 h 995"/>
                <a:gd name="T22" fmla="*/ 0 w 630"/>
                <a:gd name="T23" fmla="*/ 0 h 995"/>
                <a:gd name="T24" fmla="*/ 0 w 630"/>
                <a:gd name="T25" fmla="*/ 0 h 995"/>
                <a:gd name="T26" fmla="*/ 0 w 630"/>
                <a:gd name="T27" fmla="*/ 0 h 995"/>
                <a:gd name="T28" fmla="*/ 0 w 630"/>
                <a:gd name="T29" fmla="*/ 0 h 995"/>
                <a:gd name="T30" fmla="*/ 0 w 630"/>
                <a:gd name="T31" fmla="*/ 0 h 995"/>
                <a:gd name="T32" fmla="*/ 0 w 630"/>
                <a:gd name="T33" fmla="*/ 0 h 995"/>
                <a:gd name="T34" fmla="*/ 0 w 630"/>
                <a:gd name="T35" fmla="*/ 0 h 995"/>
                <a:gd name="T36" fmla="*/ 0 w 630"/>
                <a:gd name="T37" fmla="*/ 0 h 995"/>
                <a:gd name="T38" fmla="*/ 0 w 630"/>
                <a:gd name="T39" fmla="*/ 0 h 995"/>
                <a:gd name="T40" fmla="*/ 0 w 630"/>
                <a:gd name="T41" fmla="*/ 0 h 995"/>
                <a:gd name="T42" fmla="*/ 0 w 630"/>
                <a:gd name="T43" fmla="*/ 0 h 995"/>
                <a:gd name="T44" fmla="*/ 0 w 630"/>
                <a:gd name="T45" fmla="*/ 0 h 99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0"/>
                <a:gd name="T70" fmla="*/ 0 h 995"/>
                <a:gd name="T71" fmla="*/ 630 w 630"/>
                <a:gd name="T72" fmla="*/ 995 h 99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0" h="995">
                  <a:moveTo>
                    <a:pt x="173" y="0"/>
                  </a:moveTo>
                  <a:lnTo>
                    <a:pt x="120" y="103"/>
                  </a:lnTo>
                  <a:lnTo>
                    <a:pt x="44" y="253"/>
                  </a:lnTo>
                  <a:lnTo>
                    <a:pt x="0" y="364"/>
                  </a:lnTo>
                  <a:lnTo>
                    <a:pt x="17" y="408"/>
                  </a:lnTo>
                  <a:lnTo>
                    <a:pt x="156" y="512"/>
                  </a:lnTo>
                  <a:lnTo>
                    <a:pt x="242" y="613"/>
                  </a:lnTo>
                  <a:lnTo>
                    <a:pt x="302" y="762"/>
                  </a:lnTo>
                  <a:lnTo>
                    <a:pt x="397" y="917"/>
                  </a:lnTo>
                  <a:lnTo>
                    <a:pt x="452" y="956"/>
                  </a:lnTo>
                  <a:lnTo>
                    <a:pt x="630" y="995"/>
                  </a:lnTo>
                  <a:lnTo>
                    <a:pt x="620" y="917"/>
                  </a:lnTo>
                  <a:lnTo>
                    <a:pt x="491" y="892"/>
                  </a:lnTo>
                  <a:lnTo>
                    <a:pt x="435" y="825"/>
                  </a:lnTo>
                  <a:lnTo>
                    <a:pt x="378" y="696"/>
                  </a:lnTo>
                  <a:lnTo>
                    <a:pt x="276" y="558"/>
                  </a:lnTo>
                  <a:lnTo>
                    <a:pt x="164" y="445"/>
                  </a:lnTo>
                  <a:lnTo>
                    <a:pt x="62" y="364"/>
                  </a:lnTo>
                  <a:lnTo>
                    <a:pt x="62" y="305"/>
                  </a:lnTo>
                  <a:lnTo>
                    <a:pt x="120" y="166"/>
                  </a:lnTo>
                  <a:lnTo>
                    <a:pt x="156" y="94"/>
                  </a:lnTo>
                  <a:lnTo>
                    <a:pt x="251" y="94"/>
                  </a:lnTo>
                  <a:lnTo>
                    <a:pt x="17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81" name="Freeform 298"/>
            <p:cNvSpPr>
              <a:spLocks/>
            </p:cNvSpPr>
            <p:nvPr/>
          </p:nvSpPr>
          <p:spPr bwMode="auto">
            <a:xfrm>
              <a:off x="3338" y="3091"/>
              <a:ext cx="71" cy="194"/>
            </a:xfrm>
            <a:custGeom>
              <a:avLst/>
              <a:gdLst>
                <a:gd name="T0" fmla="*/ 0 w 567"/>
                <a:gd name="T1" fmla="*/ 0 h 1548"/>
                <a:gd name="T2" fmla="*/ 0 w 567"/>
                <a:gd name="T3" fmla="*/ 0 h 1548"/>
                <a:gd name="T4" fmla="*/ 0 w 567"/>
                <a:gd name="T5" fmla="*/ 0 h 1548"/>
                <a:gd name="T6" fmla="*/ 0 w 567"/>
                <a:gd name="T7" fmla="*/ 0 h 1548"/>
                <a:gd name="T8" fmla="*/ 0 w 567"/>
                <a:gd name="T9" fmla="*/ 0 h 1548"/>
                <a:gd name="T10" fmla="*/ 0 w 567"/>
                <a:gd name="T11" fmla="*/ 0 h 1548"/>
                <a:gd name="T12" fmla="*/ 0 w 567"/>
                <a:gd name="T13" fmla="*/ 0 h 1548"/>
                <a:gd name="T14" fmla="*/ 0 w 567"/>
                <a:gd name="T15" fmla="*/ 0 h 1548"/>
                <a:gd name="T16" fmla="*/ 0 w 567"/>
                <a:gd name="T17" fmla="*/ 0 h 1548"/>
                <a:gd name="T18" fmla="*/ 0 w 567"/>
                <a:gd name="T19" fmla="*/ 0 h 1548"/>
                <a:gd name="T20" fmla="*/ 0 w 567"/>
                <a:gd name="T21" fmla="*/ 0 h 1548"/>
                <a:gd name="T22" fmla="*/ 0 w 567"/>
                <a:gd name="T23" fmla="*/ 0 h 1548"/>
                <a:gd name="T24" fmla="*/ 0 w 567"/>
                <a:gd name="T25" fmla="*/ 0 h 1548"/>
                <a:gd name="T26" fmla="*/ 0 w 567"/>
                <a:gd name="T27" fmla="*/ 0 h 154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67"/>
                <a:gd name="T43" fmla="*/ 0 h 1548"/>
                <a:gd name="T44" fmla="*/ 567 w 567"/>
                <a:gd name="T45" fmla="*/ 1548 h 154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67" h="1548">
                  <a:moveTo>
                    <a:pt x="483" y="159"/>
                  </a:moveTo>
                  <a:lnTo>
                    <a:pt x="503" y="366"/>
                  </a:lnTo>
                  <a:lnTo>
                    <a:pt x="483" y="596"/>
                  </a:lnTo>
                  <a:lnTo>
                    <a:pt x="410" y="797"/>
                  </a:lnTo>
                  <a:lnTo>
                    <a:pt x="261" y="1122"/>
                  </a:lnTo>
                  <a:lnTo>
                    <a:pt x="0" y="1548"/>
                  </a:lnTo>
                  <a:lnTo>
                    <a:pt x="270" y="1143"/>
                  </a:lnTo>
                  <a:lnTo>
                    <a:pt x="454" y="778"/>
                  </a:lnTo>
                  <a:lnTo>
                    <a:pt x="530" y="530"/>
                  </a:lnTo>
                  <a:lnTo>
                    <a:pt x="567" y="317"/>
                  </a:lnTo>
                  <a:lnTo>
                    <a:pt x="558" y="159"/>
                  </a:lnTo>
                  <a:lnTo>
                    <a:pt x="537" y="67"/>
                  </a:lnTo>
                  <a:lnTo>
                    <a:pt x="503" y="0"/>
                  </a:lnTo>
                  <a:lnTo>
                    <a:pt x="483" y="1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82" name="Freeform 299"/>
            <p:cNvSpPr>
              <a:spLocks/>
            </p:cNvSpPr>
            <p:nvPr/>
          </p:nvSpPr>
          <p:spPr bwMode="auto">
            <a:xfrm>
              <a:off x="3406" y="3072"/>
              <a:ext cx="183" cy="515"/>
            </a:xfrm>
            <a:custGeom>
              <a:avLst/>
              <a:gdLst>
                <a:gd name="T0" fmla="*/ 0 w 1477"/>
                <a:gd name="T1" fmla="*/ 0 h 4119"/>
                <a:gd name="T2" fmla="*/ 0 w 1477"/>
                <a:gd name="T3" fmla="*/ 0 h 4119"/>
                <a:gd name="T4" fmla="*/ 0 w 1477"/>
                <a:gd name="T5" fmla="*/ 0 h 4119"/>
                <a:gd name="T6" fmla="*/ 0 w 1477"/>
                <a:gd name="T7" fmla="*/ 0 h 4119"/>
                <a:gd name="T8" fmla="*/ 0 w 1477"/>
                <a:gd name="T9" fmla="*/ 0 h 4119"/>
                <a:gd name="T10" fmla="*/ 0 w 1477"/>
                <a:gd name="T11" fmla="*/ 0 h 4119"/>
                <a:gd name="T12" fmla="*/ 0 w 1477"/>
                <a:gd name="T13" fmla="*/ 0 h 4119"/>
                <a:gd name="T14" fmla="*/ 0 w 1477"/>
                <a:gd name="T15" fmla="*/ 0 h 4119"/>
                <a:gd name="T16" fmla="*/ 0 w 1477"/>
                <a:gd name="T17" fmla="*/ 0 h 4119"/>
                <a:gd name="T18" fmla="*/ 0 w 1477"/>
                <a:gd name="T19" fmla="*/ 0 h 4119"/>
                <a:gd name="T20" fmla="*/ 0 w 1477"/>
                <a:gd name="T21" fmla="*/ 0 h 4119"/>
                <a:gd name="T22" fmla="*/ 0 w 1477"/>
                <a:gd name="T23" fmla="*/ 0 h 4119"/>
                <a:gd name="T24" fmla="*/ 0 w 1477"/>
                <a:gd name="T25" fmla="*/ 0 h 4119"/>
                <a:gd name="T26" fmla="*/ 0 w 1477"/>
                <a:gd name="T27" fmla="*/ 0 h 4119"/>
                <a:gd name="T28" fmla="*/ 0 w 1477"/>
                <a:gd name="T29" fmla="*/ 0 h 4119"/>
                <a:gd name="T30" fmla="*/ 0 w 1477"/>
                <a:gd name="T31" fmla="*/ 0 h 4119"/>
                <a:gd name="T32" fmla="*/ 0 w 1477"/>
                <a:gd name="T33" fmla="*/ 0 h 4119"/>
                <a:gd name="T34" fmla="*/ 0 w 1477"/>
                <a:gd name="T35" fmla="*/ 0 h 4119"/>
                <a:gd name="T36" fmla="*/ 0 w 1477"/>
                <a:gd name="T37" fmla="*/ 0 h 4119"/>
                <a:gd name="T38" fmla="*/ 0 w 1477"/>
                <a:gd name="T39" fmla="*/ 0 h 4119"/>
                <a:gd name="T40" fmla="*/ 0 w 1477"/>
                <a:gd name="T41" fmla="*/ 0 h 4119"/>
                <a:gd name="T42" fmla="*/ 0 w 1477"/>
                <a:gd name="T43" fmla="*/ 0 h 4119"/>
                <a:gd name="T44" fmla="*/ 0 w 1477"/>
                <a:gd name="T45" fmla="*/ 0 h 4119"/>
                <a:gd name="T46" fmla="*/ 0 w 1477"/>
                <a:gd name="T47" fmla="*/ 0 h 4119"/>
                <a:gd name="T48" fmla="*/ 0 w 1477"/>
                <a:gd name="T49" fmla="*/ 0 h 4119"/>
                <a:gd name="T50" fmla="*/ 0 w 1477"/>
                <a:gd name="T51" fmla="*/ 0 h 4119"/>
                <a:gd name="T52" fmla="*/ 0 w 1477"/>
                <a:gd name="T53" fmla="*/ 0 h 4119"/>
                <a:gd name="T54" fmla="*/ 0 w 1477"/>
                <a:gd name="T55" fmla="*/ 0 h 4119"/>
                <a:gd name="T56" fmla="*/ 0 w 1477"/>
                <a:gd name="T57" fmla="*/ 0 h 4119"/>
                <a:gd name="T58" fmla="*/ 0 w 1477"/>
                <a:gd name="T59" fmla="*/ 0 h 4119"/>
                <a:gd name="T60" fmla="*/ 0 w 1477"/>
                <a:gd name="T61" fmla="*/ 0 h 4119"/>
                <a:gd name="T62" fmla="*/ 0 w 1477"/>
                <a:gd name="T63" fmla="*/ 0 h 4119"/>
                <a:gd name="T64" fmla="*/ 0 w 1477"/>
                <a:gd name="T65" fmla="*/ 0 h 4119"/>
                <a:gd name="T66" fmla="*/ 0 w 1477"/>
                <a:gd name="T67" fmla="*/ 0 h 4119"/>
                <a:gd name="T68" fmla="*/ 0 w 1477"/>
                <a:gd name="T69" fmla="*/ 0 h 4119"/>
                <a:gd name="T70" fmla="*/ 0 w 1477"/>
                <a:gd name="T71" fmla="*/ 0 h 4119"/>
                <a:gd name="T72" fmla="*/ 0 w 1477"/>
                <a:gd name="T73" fmla="*/ 0 h 4119"/>
                <a:gd name="T74" fmla="*/ 0 w 1477"/>
                <a:gd name="T75" fmla="*/ 0 h 4119"/>
                <a:gd name="T76" fmla="*/ 0 w 1477"/>
                <a:gd name="T77" fmla="*/ 0 h 4119"/>
                <a:gd name="T78" fmla="*/ 0 w 1477"/>
                <a:gd name="T79" fmla="*/ 0 h 4119"/>
                <a:gd name="T80" fmla="*/ 0 w 1477"/>
                <a:gd name="T81" fmla="*/ 0 h 411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7"/>
                <a:gd name="T124" fmla="*/ 0 h 4119"/>
                <a:gd name="T125" fmla="*/ 1477 w 1477"/>
                <a:gd name="T126" fmla="*/ 4119 h 411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7" h="4119">
                  <a:moveTo>
                    <a:pt x="0" y="237"/>
                  </a:moveTo>
                  <a:lnTo>
                    <a:pt x="253" y="613"/>
                  </a:lnTo>
                  <a:lnTo>
                    <a:pt x="486" y="933"/>
                  </a:lnTo>
                  <a:lnTo>
                    <a:pt x="598" y="557"/>
                  </a:lnTo>
                  <a:lnTo>
                    <a:pt x="862" y="0"/>
                  </a:lnTo>
                  <a:lnTo>
                    <a:pt x="629" y="586"/>
                  </a:lnTo>
                  <a:lnTo>
                    <a:pt x="559" y="989"/>
                  </a:lnTo>
                  <a:lnTo>
                    <a:pt x="781" y="1267"/>
                  </a:lnTo>
                  <a:lnTo>
                    <a:pt x="1115" y="1556"/>
                  </a:lnTo>
                  <a:lnTo>
                    <a:pt x="1383" y="2074"/>
                  </a:lnTo>
                  <a:lnTo>
                    <a:pt x="1477" y="2588"/>
                  </a:lnTo>
                  <a:lnTo>
                    <a:pt x="1409" y="3060"/>
                  </a:lnTo>
                  <a:lnTo>
                    <a:pt x="1409" y="3673"/>
                  </a:lnTo>
                  <a:lnTo>
                    <a:pt x="1464" y="4119"/>
                  </a:lnTo>
                  <a:lnTo>
                    <a:pt x="1115" y="3394"/>
                  </a:lnTo>
                  <a:lnTo>
                    <a:pt x="1256" y="3147"/>
                  </a:lnTo>
                  <a:lnTo>
                    <a:pt x="1297" y="2910"/>
                  </a:lnTo>
                  <a:lnTo>
                    <a:pt x="1311" y="2643"/>
                  </a:lnTo>
                  <a:lnTo>
                    <a:pt x="1256" y="2382"/>
                  </a:lnTo>
                  <a:lnTo>
                    <a:pt x="1130" y="1921"/>
                  </a:lnTo>
                  <a:lnTo>
                    <a:pt x="947" y="1504"/>
                  </a:lnTo>
                  <a:lnTo>
                    <a:pt x="809" y="1337"/>
                  </a:lnTo>
                  <a:lnTo>
                    <a:pt x="629" y="1170"/>
                  </a:lnTo>
                  <a:lnTo>
                    <a:pt x="710" y="1556"/>
                  </a:lnTo>
                  <a:lnTo>
                    <a:pt x="781" y="2129"/>
                  </a:lnTo>
                  <a:lnTo>
                    <a:pt x="797" y="2549"/>
                  </a:lnTo>
                  <a:lnTo>
                    <a:pt x="754" y="2795"/>
                  </a:lnTo>
                  <a:lnTo>
                    <a:pt x="697" y="2894"/>
                  </a:lnTo>
                  <a:lnTo>
                    <a:pt x="629" y="2935"/>
                  </a:lnTo>
                  <a:lnTo>
                    <a:pt x="530" y="2922"/>
                  </a:lnTo>
                  <a:lnTo>
                    <a:pt x="306" y="2855"/>
                  </a:lnTo>
                  <a:lnTo>
                    <a:pt x="486" y="2841"/>
                  </a:lnTo>
                  <a:lnTo>
                    <a:pt x="569" y="2771"/>
                  </a:lnTo>
                  <a:lnTo>
                    <a:pt x="642" y="2602"/>
                  </a:lnTo>
                  <a:lnTo>
                    <a:pt x="656" y="2338"/>
                  </a:lnTo>
                  <a:lnTo>
                    <a:pt x="598" y="1864"/>
                  </a:lnTo>
                  <a:lnTo>
                    <a:pt x="486" y="1392"/>
                  </a:lnTo>
                  <a:lnTo>
                    <a:pt x="322" y="891"/>
                  </a:lnTo>
                  <a:lnTo>
                    <a:pt x="154" y="557"/>
                  </a:lnTo>
                  <a:lnTo>
                    <a:pt x="13" y="307"/>
                  </a:lnTo>
                  <a:lnTo>
                    <a:pt x="0" y="2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83" name="Freeform 300"/>
            <p:cNvSpPr>
              <a:spLocks/>
            </p:cNvSpPr>
            <p:nvPr/>
          </p:nvSpPr>
          <p:spPr bwMode="auto">
            <a:xfrm>
              <a:off x="3490" y="3043"/>
              <a:ext cx="118" cy="310"/>
            </a:xfrm>
            <a:custGeom>
              <a:avLst/>
              <a:gdLst>
                <a:gd name="T0" fmla="*/ 0 w 948"/>
                <a:gd name="T1" fmla="*/ 0 h 2477"/>
                <a:gd name="T2" fmla="*/ 0 w 948"/>
                <a:gd name="T3" fmla="*/ 0 h 2477"/>
                <a:gd name="T4" fmla="*/ 0 w 948"/>
                <a:gd name="T5" fmla="*/ 0 h 2477"/>
                <a:gd name="T6" fmla="*/ 0 w 948"/>
                <a:gd name="T7" fmla="*/ 0 h 2477"/>
                <a:gd name="T8" fmla="*/ 0 w 948"/>
                <a:gd name="T9" fmla="*/ 0 h 2477"/>
                <a:gd name="T10" fmla="*/ 0 w 948"/>
                <a:gd name="T11" fmla="*/ 0 h 2477"/>
                <a:gd name="T12" fmla="*/ 0 w 948"/>
                <a:gd name="T13" fmla="*/ 0 h 2477"/>
                <a:gd name="T14" fmla="*/ 0 w 948"/>
                <a:gd name="T15" fmla="*/ 0 h 2477"/>
                <a:gd name="T16" fmla="*/ 0 w 948"/>
                <a:gd name="T17" fmla="*/ 0 h 2477"/>
                <a:gd name="T18" fmla="*/ 0 w 948"/>
                <a:gd name="T19" fmla="*/ 0 h 2477"/>
                <a:gd name="T20" fmla="*/ 0 w 948"/>
                <a:gd name="T21" fmla="*/ 0 h 2477"/>
                <a:gd name="T22" fmla="*/ 0 w 948"/>
                <a:gd name="T23" fmla="*/ 0 h 2477"/>
                <a:gd name="T24" fmla="*/ 0 w 948"/>
                <a:gd name="T25" fmla="*/ 0 h 2477"/>
                <a:gd name="T26" fmla="*/ 0 w 948"/>
                <a:gd name="T27" fmla="*/ 0 h 2477"/>
                <a:gd name="T28" fmla="*/ 0 w 948"/>
                <a:gd name="T29" fmla="*/ 0 h 2477"/>
                <a:gd name="T30" fmla="*/ 0 w 948"/>
                <a:gd name="T31" fmla="*/ 0 h 2477"/>
                <a:gd name="T32" fmla="*/ 0 w 948"/>
                <a:gd name="T33" fmla="*/ 0 h 2477"/>
                <a:gd name="T34" fmla="*/ 0 w 948"/>
                <a:gd name="T35" fmla="*/ 0 h 2477"/>
                <a:gd name="T36" fmla="*/ 0 w 948"/>
                <a:gd name="T37" fmla="*/ 0 h 2477"/>
                <a:gd name="T38" fmla="*/ 0 w 948"/>
                <a:gd name="T39" fmla="*/ 0 h 2477"/>
                <a:gd name="T40" fmla="*/ 0 w 948"/>
                <a:gd name="T41" fmla="*/ 0 h 2477"/>
                <a:gd name="T42" fmla="*/ 0 w 948"/>
                <a:gd name="T43" fmla="*/ 0 h 2477"/>
                <a:gd name="T44" fmla="*/ 0 w 948"/>
                <a:gd name="T45" fmla="*/ 0 h 2477"/>
                <a:gd name="T46" fmla="*/ 0 w 948"/>
                <a:gd name="T47" fmla="*/ 0 h 2477"/>
                <a:gd name="T48" fmla="*/ 0 w 948"/>
                <a:gd name="T49" fmla="*/ 0 h 2477"/>
                <a:gd name="T50" fmla="*/ 0 w 948"/>
                <a:gd name="T51" fmla="*/ 0 h 2477"/>
                <a:gd name="T52" fmla="*/ 0 w 948"/>
                <a:gd name="T53" fmla="*/ 0 h 2477"/>
                <a:gd name="T54" fmla="*/ 0 w 948"/>
                <a:gd name="T55" fmla="*/ 0 h 2477"/>
                <a:gd name="T56" fmla="*/ 0 w 948"/>
                <a:gd name="T57" fmla="*/ 0 h 2477"/>
                <a:gd name="T58" fmla="*/ 0 w 948"/>
                <a:gd name="T59" fmla="*/ 0 h 2477"/>
                <a:gd name="T60" fmla="*/ 0 w 948"/>
                <a:gd name="T61" fmla="*/ 0 h 2477"/>
                <a:gd name="T62" fmla="*/ 0 w 948"/>
                <a:gd name="T63" fmla="*/ 0 h 2477"/>
                <a:gd name="T64" fmla="*/ 0 w 948"/>
                <a:gd name="T65" fmla="*/ 0 h 2477"/>
                <a:gd name="T66" fmla="*/ 0 w 948"/>
                <a:gd name="T67" fmla="*/ 0 h 2477"/>
                <a:gd name="T68" fmla="*/ 0 w 948"/>
                <a:gd name="T69" fmla="*/ 0 h 247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48"/>
                <a:gd name="T106" fmla="*/ 0 h 2477"/>
                <a:gd name="T107" fmla="*/ 948 w 948"/>
                <a:gd name="T108" fmla="*/ 2477 h 247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48" h="2477">
                  <a:moveTo>
                    <a:pt x="558" y="0"/>
                  </a:moveTo>
                  <a:lnTo>
                    <a:pt x="558" y="111"/>
                  </a:lnTo>
                  <a:lnTo>
                    <a:pt x="532" y="291"/>
                  </a:lnTo>
                  <a:lnTo>
                    <a:pt x="433" y="445"/>
                  </a:lnTo>
                  <a:lnTo>
                    <a:pt x="212" y="680"/>
                  </a:lnTo>
                  <a:lnTo>
                    <a:pt x="113" y="860"/>
                  </a:lnTo>
                  <a:lnTo>
                    <a:pt x="58" y="1014"/>
                  </a:lnTo>
                  <a:lnTo>
                    <a:pt x="0" y="1392"/>
                  </a:lnTo>
                  <a:lnTo>
                    <a:pt x="71" y="1238"/>
                  </a:lnTo>
                  <a:lnTo>
                    <a:pt x="194" y="1099"/>
                  </a:lnTo>
                  <a:lnTo>
                    <a:pt x="321" y="1042"/>
                  </a:lnTo>
                  <a:lnTo>
                    <a:pt x="420" y="1042"/>
                  </a:lnTo>
                  <a:lnTo>
                    <a:pt x="475" y="1071"/>
                  </a:lnTo>
                  <a:lnTo>
                    <a:pt x="517" y="1139"/>
                  </a:lnTo>
                  <a:lnTo>
                    <a:pt x="504" y="1238"/>
                  </a:lnTo>
                  <a:lnTo>
                    <a:pt x="376" y="1418"/>
                  </a:lnTo>
                  <a:lnTo>
                    <a:pt x="253" y="1546"/>
                  </a:lnTo>
                  <a:lnTo>
                    <a:pt x="180" y="1572"/>
                  </a:lnTo>
                  <a:lnTo>
                    <a:pt x="405" y="1791"/>
                  </a:lnTo>
                  <a:lnTo>
                    <a:pt x="602" y="2129"/>
                  </a:lnTo>
                  <a:lnTo>
                    <a:pt x="697" y="2265"/>
                  </a:lnTo>
                  <a:lnTo>
                    <a:pt x="880" y="2325"/>
                  </a:lnTo>
                  <a:lnTo>
                    <a:pt x="948" y="2477"/>
                  </a:lnTo>
                  <a:lnTo>
                    <a:pt x="948" y="2005"/>
                  </a:lnTo>
                  <a:lnTo>
                    <a:pt x="741" y="1696"/>
                  </a:lnTo>
                  <a:lnTo>
                    <a:pt x="715" y="1546"/>
                  </a:lnTo>
                  <a:lnTo>
                    <a:pt x="781" y="1392"/>
                  </a:lnTo>
                  <a:lnTo>
                    <a:pt x="781" y="1224"/>
                  </a:lnTo>
                  <a:lnTo>
                    <a:pt x="643" y="1139"/>
                  </a:lnTo>
                  <a:lnTo>
                    <a:pt x="629" y="931"/>
                  </a:lnTo>
                  <a:lnTo>
                    <a:pt x="754" y="751"/>
                  </a:lnTo>
                  <a:lnTo>
                    <a:pt x="781" y="558"/>
                  </a:lnTo>
                  <a:lnTo>
                    <a:pt x="754" y="388"/>
                  </a:lnTo>
                  <a:lnTo>
                    <a:pt x="655" y="180"/>
                  </a:lnTo>
                  <a:lnTo>
                    <a:pt x="55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84" name="Freeform 301"/>
            <p:cNvSpPr>
              <a:spLocks/>
            </p:cNvSpPr>
            <p:nvPr/>
          </p:nvSpPr>
          <p:spPr bwMode="auto">
            <a:xfrm>
              <a:off x="3611" y="3363"/>
              <a:ext cx="42" cy="300"/>
            </a:xfrm>
            <a:custGeom>
              <a:avLst/>
              <a:gdLst>
                <a:gd name="T0" fmla="*/ 0 w 332"/>
                <a:gd name="T1" fmla="*/ 0 h 2396"/>
                <a:gd name="T2" fmla="*/ 0 w 332"/>
                <a:gd name="T3" fmla="*/ 0 h 2396"/>
                <a:gd name="T4" fmla="*/ 0 w 332"/>
                <a:gd name="T5" fmla="*/ 0 h 2396"/>
                <a:gd name="T6" fmla="*/ 0 w 332"/>
                <a:gd name="T7" fmla="*/ 0 h 2396"/>
                <a:gd name="T8" fmla="*/ 0 w 332"/>
                <a:gd name="T9" fmla="*/ 0 h 2396"/>
                <a:gd name="T10" fmla="*/ 0 w 332"/>
                <a:gd name="T11" fmla="*/ 0 h 2396"/>
                <a:gd name="T12" fmla="*/ 0 w 332"/>
                <a:gd name="T13" fmla="*/ 0 h 2396"/>
                <a:gd name="T14" fmla="*/ 0 w 332"/>
                <a:gd name="T15" fmla="*/ 0 h 2396"/>
                <a:gd name="T16" fmla="*/ 0 w 332"/>
                <a:gd name="T17" fmla="*/ 0 h 2396"/>
                <a:gd name="T18" fmla="*/ 0 w 332"/>
                <a:gd name="T19" fmla="*/ 0 h 2396"/>
                <a:gd name="T20" fmla="*/ 0 w 332"/>
                <a:gd name="T21" fmla="*/ 0 h 2396"/>
                <a:gd name="T22" fmla="*/ 0 w 332"/>
                <a:gd name="T23" fmla="*/ 0 h 2396"/>
                <a:gd name="T24" fmla="*/ 0 w 332"/>
                <a:gd name="T25" fmla="*/ 0 h 2396"/>
                <a:gd name="T26" fmla="*/ 0 w 332"/>
                <a:gd name="T27" fmla="*/ 0 h 239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2"/>
                <a:gd name="T43" fmla="*/ 0 h 2396"/>
                <a:gd name="T44" fmla="*/ 332 w 332"/>
                <a:gd name="T45" fmla="*/ 2396 h 239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2" h="2396">
                  <a:moveTo>
                    <a:pt x="0" y="0"/>
                  </a:moveTo>
                  <a:lnTo>
                    <a:pt x="165" y="85"/>
                  </a:lnTo>
                  <a:lnTo>
                    <a:pt x="332" y="488"/>
                  </a:lnTo>
                  <a:lnTo>
                    <a:pt x="332" y="737"/>
                  </a:lnTo>
                  <a:lnTo>
                    <a:pt x="278" y="1016"/>
                  </a:lnTo>
                  <a:lnTo>
                    <a:pt x="193" y="1434"/>
                  </a:lnTo>
                  <a:lnTo>
                    <a:pt x="152" y="1937"/>
                  </a:lnTo>
                  <a:lnTo>
                    <a:pt x="126" y="2396"/>
                  </a:lnTo>
                  <a:lnTo>
                    <a:pt x="94" y="1976"/>
                  </a:lnTo>
                  <a:lnTo>
                    <a:pt x="94" y="1530"/>
                  </a:lnTo>
                  <a:lnTo>
                    <a:pt x="152" y="1030"/>
                  </a:lnTo>
                  <a:lnTo>
                    <a:pt x="152" y="628"/>
                  </a:lnTo>
                  <a:lnTo>
                    <a:pt x="110" y="23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85" name="Freeform 302"/>
            <p:cNvSpPr>
              <a:spLocks/>
            </p:cNvSpPr>
            <p:nvPr/>
          </p:nvSpPr>
          <p:spPr bwMode="auto">
            <a:xfrm>
              <a:off x="3595" y="3422"/>
              <a:ext cx="115" cy="288"/>
            </a:xfrm>
            <a:custGeom>
              <a:avLst/>
              <a:gdLst>
                <a:gd name="T0" fmla="*/ 0 w 921"/>
                <a:gd name="T1" fmla="*/ 0 h 2313"/>
                <a:gd name="T2" fmla="*/ 0 w 921"/>
                <a:gd name="T3" fmla="*/ 0 h 2313"/>
                <a:gd name="T4" fmla="*/ 0 w 921"/>
                <a:gd name="T5" fmla="*/ 0 h 2313"/>
                <a:gd name="T6" fmla="*/ 0 w 921"/>
                <a:gd name="T7" fmla="*/ 0 h 2313"/>
                <a:gd name="T8" fmla="*/ 0 w 921"/>
                <a:gd name="T9" fmla="*/ 0 h 2313"/>
                <a:gd name="T10" fmla="*/ 0 w 921"/>
                <a:gd name="T11" fmla="*/ 0 h 2313"/>
                <a:gd name="T12" fmla="*/ 0 w 921"/>
                <a:gd name="T13" fmla="*/ 0 h 2313"/>
                <a:gd name="T14" fmla="*/ 0 w 921"/>
                <a:gd name="T15" fmla="*/ 0 h 2313"/>
                <a:gd name="T16" fmla="*/ 0 w 921"/>
                <a:gd name="T17" fmla="*/ 0 h 2313"/>
                <a:gd name="T18" fmla="*/ 0 w 921"/>
                <a:gd name="T19" fmla="*/ 0 h 2313"/>
                <a:gd name="T20" fmla="*/ 0 w 921"/>
                <a:gd name="T21" fmla="*/ 0 h 2313"/>
                <a:gd name="T22" fmla="*/ 0 w 921"/>
                <a:gd name="T23" fmla="*/ 0 h 2313"/>
                <a:gd name="T24" fmla="*/ 0 w 921"/>
                <a:gd name="T25" fmla="*/ 0 h 2313"/>
                <a:gd name="T26" fmla="*/ 0 w 921"/>
                <a:gd name="T27" fmla="*/ 0 h 2313"/>
                <a:gd name="T28" fmla="*/ 0 w 921"/>
                <a:gd name="T29" fmla="*/ 0 h 2313"/>
                <a:gd name="T30" fmla="*/ 0 w 921"/>
                <a:gd name="T31" fmla="*/ 0 h 2313"/>
                <a:gd name="T32" fmla="*/ 0 w 921"/>
                <a:gd name="T33" fmla="*/ 0 h 2313"/>
                <a:gd name="T34" fmla="*/ 0 w 921"/>
                <a:gd name="T35" fmla="*/ 0 h 2313"/>
                <a:gd name="T36" fmla="*/ 0 w 921"/>
                <a:gd name="T37" fmla="*/ 0 h 2313"/>
                <a:gd name="T38" fmla="*/ 0 w 921"/>
                <a:gd name="T39" fmla="*/ 0 h 2313"/>
                <a:gd name="T40" fmla="*/ 0 w 921"/>
                <a:gd name="T41" fmla="*/ 0 h 2313"/>
                <a:gd name="T42" fmla="*/ 0 w 921"/>
                <a:gd name="T43" fmla="*/ 0 h 2313"/>
                <a:gd name="T44" fmla="*/ 0 w 921"/>
                <a:gd name="T45" fmla="*/ 0 h 2313"/>
                <a:gd name="T46" fmla="*/ 0 w 921"/>
                <a:gd name="T47" fmla="*/ 0 h 2313"/>
                <a:gd name="T48" fmla="*/ 0 w 921"/>
                <a:gd name="T49" fmla="*/ 0 h 231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21"/>
                <a:gd name="T76" fmla="*/ 0 h 2313"/>
                <a:gd name="T77" fmla="*/ 921 w 921"/>
                <a:gd name="T78" fmla="*/ 2313 h 231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21" h="2313">
                  <a:moveTo>
                    <a:pt x="459" y="99"/>
                  </a:moveTo>
                  <a:lnTo>
                    <a:pt x="558" y="447"/>
                  </a:lnTo>
                  <a:lnTo>
                    <a:pt x="585" y="808"/>
                  </a:lnTo>
                  <a:lnTo>
                    <a:pt x="532" y="1173"/>
                  </a:lnTo>
                  <a:lnTo>
                    <a:pt x="449" y="1478"/>
                  </a:lnTo>
                  <a:lnTo>
                    <a:pt x="334" y="1755"/>
                  </a:lnTo>
                  <a:lnTo>
                    <a:pt x="221" y="1952"/>
                  </a:lnTo>
                  <a:lnTo>
                    <a:pt x="110" y="1952"/>
                  </a:lnTo>
                  <a:lnTo>
                    <a:pt x="0" y="1880"/>
                  </a:lnTo>
                  <a:lnTo>
                    <a:pt x="170" y="2062"/>
                  </a:lnTo>
                  <a:lnTo>
                    <a:pt x="334" y="2200"/>
                  </a:lnTo>
                  <a:lnTo>
                    <a:pt x="170" y="2313"/>
                  </a:lnTo>
                  <a:lnTo>
                    <a:pt x="459" y="2255"/>
                  </a:lnTo>
                  <a:lnTo>
                    <a:pt x="670" y="2117"/>
                  </a:lnTo>
                  <a:lnTo>
                    <a:pt x="809" y="1924"/>
                  </a:lnTo>
                  <a:lnTo>
                    <a:pt x="878" y="1686"/>
                  </a:lnTo>
                  <a:lnTo>
                    <a:pt x="921" y="1433"/>
                  </a:lnTo>
                  <a:lnTo>
                    <a:pt x="908" y="1103"/>
                  </a:lnTo>
                  <a:lnTo>
                    <a:pt x="864" y="740"/>
                  </a:lnTo>
                  <a:lnTo>
                    <a:pt x="809" y="505"/>
                  </a:lnTo>
                  <a:lnTo>
                    <a:pt x="725" y="447"/>
                  </a:lnTo>
                  <a:lnTo>
                    <a:pt x="631" y="336"/>
                  </a:lnTo>
                  <a:lnTo>
                    <a:pt x="503" y="156"/>
                  </a:lnTo>
                  <a:lnTo>
                    <a:pt x="449" y="0"/>
                  </a:lnTo>
                  <a:lnTo>
                    <a:pt x="459"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86" name="Freeform 303"/>
            <p:cNvSpPr>
              <a:spLocks/>
            </p:cNvSpPr>
            <p:nvPr/>
          </p:nvSpPr>
          <p:spPr bwMode="auto">
            <a:xfrm>
              <a:off x="2964" y="3069"/>
              <a:ext cx="692" cy="648"/>
            </a:xfrm>
            <a:custGeom>
              <a:avLst/>
              <a:gdLst>
                <a:gd name="T0" fmla="*/ 0 w 5538"/>
                <a:gd name="T1" fmla="*/ 0 h 5192"/>
                <a:gd name="T2" fmla="*/ 0 w 5538"/>
                <a:gd name="T3" fmla="*/ 0 h 5192"/>
                <a:gd name="T4" fmla="*/ 0 w 5538"/>
                <a:gd name="T5" fmla="*/ 0 h 5192"/>
                <a:gd name="T6" fmla="*/ 0 w 5538"/>
                <a:gd name="T7" fmla="*/ 0 h 5192"/>
                <a:gd name="T8" fmla="*/ 0 w 5538"/>
                <a:gd name="T9" fmla="*/ 0 h 5192"/>
                <a:gd name="T10" fmla="*/ 0 w 5538"/>
                <a:gd name="T11" fmla="*/ 0 h 5192"/>
                <a:gd name="T12" fmla="*/ 0 w 5538"/>
                <a:gd name="T13" fmla="*/ 0 h 5192"/>
                <a:gd name="T14" fmla="*/ 0 w 5538"/>
                <a:gd name="T15" fmla="*/ 0 h 5192"/>
                <a:gd name="T16" fmla="*/ 0 w 5538"/>
                <a:gd name="T17" fmla="*/ 0 h 5192"/>
                <a:gd name="T18" fmla="*/ 0 w 5538"/>
                <a:gd name="T19" fmla="*/ 0 h 5192"/>
                <a:gd name="T20" fmla="*/ 0 w 5538"/>
                <a:gd name="T21" fmla="*/ 0 h 5192"/>
                <a:gd name="T22" fmla="*/ 0 w 5538"/>
                <a:gd name="T23" fmla="*/ 0 h 5192"/>
                <a:gd name="T24" fmla="*/ 0 w 5538"/>
                <a:gd name="T25" fmla="*/ 0 h 5192"/>
                <a:gd name="T26" fmla="*/ 0 w 5538"/>
                <a:gd name="T27" fmla="*/ 0 h 5192"/>
                <a:gd name="T28" fmla="*/ 0 w 5538"/>
                <a:gd name="T29" fmla="*/ 0 h 5192"/>
                <a:gd name="T30" fmla="*/ 0 w 5538"/>
                <a:gd name="T31" fmla="*/ 0 h 5192"/>
                <a:gd name="T32" fmla="*/ 0 w 5538"/>
                <a:gd name="T33" fmla="*/ 0 h 5192"/>
                <a:gd name="T34" fmla="*/ 0 w 5538"/>
                <a:gd name="T35" fmla="*/ 0 h 5192"/>
                <a:gd name="T36" fmla="*/ 0 w 5538"/>
                <a:gd name="T37" fmla="*/ 0 h 5192"/>
                <a:gd name="T38" fmla="*/ 0 w 5538"/>
                <a:gd name="T39" fmla="*/ 0 h 5192"/>
                <a:gd name="T40" fmla="*/ 0 w 5538"/>
                <a:gd name="T41" fmla="*/ 0 h 5192"/>
                <a:gd name="T42" fmla="*/ 0 w 5538"/>
                <a:gd name="T43" fmla="*/ 0 h 5192"/>
                <a:gd name="T44" fmla="*/ 0 w 5538"/>
                <a:gd name="T45" fmla="*/ 0 h 5192"/>
                <a:gd name="T46" fmla="*/ 0 w 5538"/>
                <a:gd name="T47" fmla="*/ 0 h 5192"/>
                <a:gd name="T48" fmla="*/ 0 w 5538"/>
                <a:gd name="T49" fmla="*/ 0 h 5192"/>
                <a:gd name="T50" fmla="*/ 0 w 5538"/>
                <a:gd name="T51" fmla="*/ 0 h 5192"/>
                <a:gd name="T52" fmla="*/ 0 w 5538"/>
                <a:gd name="T53" fmla="*/ 0 h 5192"/>
                <a:gd name="T54" fmla="*/ 0 w 5538"/>
                <a:gd name="T55" fmla="*/ 0 h 5192"/>
                <a:gd name="T56" fmla="*/ 0 w 5538"/>
                <a:gd name="T57" fmla="*/ 0 h 5192"/>
                <a:gd name="T58" fmla="*/ 0 w 5538"/>
                <a:gd name="T59" fmla="*/ 0 h 5192"/>
                <a:gd name="T60" fmla="*/ 0 w 5538"/>
                <a:gd name="T61" fmla="*/ 0 h 5192"/>
                <a:gd name="T62" fmla="*/ 0 w 5538"/>
                <a:gd name="T63" fmla="*/ 0 h 5192"/>
                <a:gd name="T64" fmla="*/ 0 w 5538"/>
                <a:gd name="T65" fmla="*/ 0 h 5192"/>
                <a:gd name="T66" fmla="*/ 0 w 5538"/>
                <a:gd name="T67" fmla="*/ 0 h 5192"/>
                <a:gd name="T68" fmla="*/ 0 w 5538"/>
                <a:gd name="T69" fmla="*/ 0 h 5192"/>
                <a:gd name="T70" fmla="*/ 0 w 5538"/>
                <a:gd name="T71" fmla="*/ 0 h 5192"/>
                <a:gd name="T72" fmla="*/ 0 w 5538"/>
                <a:gd name="T73" fmla="*/ 0 h 5192"/>
                <a:gd name="T74" fmla="*/ 0 w 5538"/>
                <a:gd name="T75" fmla="*/ 0 h 5192"/>
                <a:gd name="T76" fmla="*/ 0 w 5538"/>
                <a:gd name="T77" fmla="*/ 0 h 5192"/>
                <a:gd name="T78" fmla="*/ 0 w 5538"/>
                <a:gd name="T79" fmla="*/ 0 h 5192"/>
                <a:gd name="T80" fmla="*/ 0 w 5538"/>
                <a:gd name="T81" fmla="*/ 0 h 5192"/>
                <a:gd name="T82" fmla="*/ 0 w 5538"/>
                <a:gd name="T83" fmla="*/ 0 h 519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538"/>
                <a:gd name="T127" fmla="*/ 0 h 5192"/>
                <a:gd name="T128" fmla="*/ 5538 w 5538"/>
                <a:gd name="T129" fmla="*/ 5192 h 519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538" h="5192">
                  <a:moveTo>
                    <a:pt x="1807" y="0"/>
                  </a:moveTo>
                  <a:lnTo>
                    <a:pt x="1690" y="384"/>
                  </a:lnTo>
                  <a:lnTo>
                    <a:pt x="1515" y="1124"/>
                  </a:lnTo>
                  <a:lnTo>
                    <a:pt x="1381" y="1684"/>
                  </a:lnTo>
                  <a:lnTo>
                    <a:pt x="1243" y="2248"/>
                  </a:lnTo>
                  <a:lnTo>
                    <a:pt x="1108" y="2633"/>
                  </a:lnTo>
                  <a:lnTo>
                    <a:pt x="952" y="2888"/>
                  </a:lnTo>
                  <a:lnTo>
                    <a:pt x="739" y="3138"/>
                  </a:lnTo>
                  <a:lnTo>
                    <a:pt x="487" y="3391"/>
                  </a:lnTo>
                  <a:lnTo>
                    <a:pt x="271" y="3566"/>
                  </a:lnTo>
                  <a:lnTo>
                    <a:pt x="137" y="3739"/>
                  </a:lnTo>
                  <a:lnTo>
                    <a:pt x="60" y="3973"/>
                  </a:lnTo>
                  <a:lnTo>
                    <a:pt x="60" y="4168"/>
                  </a:lnTo>
                  <a:lnTo>
                    <a:pt x="137" y="3913"/>
                  </a:lnTo>
                  <a:lnTo>
                    <a:pt x="194" y="3856"/>
                  </a:lnTo>
                  <a:lnTo>
                    <a:pt x="310" y="3856"/>
                  </a:lnTo>
                  <a:lnTo>
                    <a:pt x="293" y="3757"/>
                  </a:lnTo>
                  <a:lnTo>
                    <a:pt x="310" y="3681"/>
                  </a:lnTo>
                  <a:lnTo>
                    <a:pt x="409" y="3660"/>
                  </a:lnTo>
                  <a:lnTo>
                    <a:pt x="526" y="3660"/>
                  </a:lnTo>
                  <a:lnTo>
                    <a:pt x="563" y="3739"/>
                  </a:lnTo>
                  <a:lnTo>
                    <a:pt x="563" y="3836"/>
                  </a:lnTo>
                  <a:lnTo>
                    <a:pt x="487" y="3874"/>
                  </a:lnTo>
                  <a:lnTo>
                    <a:pt x="796" y="3895"/>
                  </a:lnTo>
                  <a:lnTo>
                    <a:pt x="1301" y="4049"/>
                  </a:lnTo>
                  <a:lnTo>
                    <a:pt x="1515" y="4185"/>
                  </a:lnTo>
                  <a:lnTo>
                    <a:pt x="1574" y="4340"/>
                  </a:lnTo>
                  <a:lnTo>
                    <a:pt x="1554" y="4476"/>
                  </a:lnTo>
                  <a:lnTo>
                    <a:pt x="1460" y="4535"/>
                  </a:lnTo>
                  <a:lnTo>
                    <a:pt x="1243" y="4497"/>
                  </a:lnTo>
                  <a:lnTo>
                    <a:pt x="875" y="4418"/>
                  </a:lnTo>
                  <a:lnTo>
                    <a:pt x="526" y="4359"/>
                  </a:lnTo>
                  <a:lnTo>
                    <a:pt x="215" y="4359"/>
                  </a:lnTo>
                  <a:lnTo>
                    <a:pt x="77" y="4262"/>
                  </a:lnTo>
                  <a:lnTo>
                    <a:pt x="60" y="4476"/>
                  </a:lnTo>
                  <a:lnTo>
                    <a:pt x="0" y="4805"/>
                  </a:lnTo>
                  <a:lnTo>
                    <a:pt x="117" y="4805"/>
                  </a:lnTo>
                  <a:lnTo>
                    <a:pt x="157" y="4690"/>
                  </a:lnTo>
                  <a:lnTo>
                    <a:pt x="254" y="4651"/>
                  </a:lnTo>
                  <a:lnTo>
                    <a:pt x="370" y="4669"/>
                  </a:lnTo>
                  <a:lnTo>
                    <a:pt x="427" y="4748"/>
                  </a:lnTo>
                  <a:lnTo>
                    <a:pt x="409" y="4805"/>
                  </a:lnTo>
                  <a:lnTo>
                    <a:pt x="2022" y="4805"/>
                  </a:lnTo>
                  <a:lnTo>
                    <a:pt x="1904" y="4418"/>
                  </a:lnTo>
                  <a:lnTo>
                    <a:pt x="1807" y="3990"/>
                  </a:lnTo>
                  <a:lnTo>
                    <a:pt x="1748" y="3547"/>
                  </a:lnTo>
                  <a:lnTo>
                    <a:pt x="1983" y="3913"/>
                  </a:lnTo>
                  <a:lnTo>
                    <a:pt x="2255" y="4302"/>
                  </a:lnTo>
                  <a:lnTo>
                    <a:pt x="2504" y="4612"/>
                  </a:lnTo>
                  <a:lnTo>
                    <a:pt x="2661" y="4805"/>
                  </a:lnTo>
                  <a:lnTo>
                    <a:pt x="4002" y="4805"/>
                  </a:lnTo>
                  <a:lnTo>
                    <a:pt x="4545" y="5116"/>
                  </a:lnTo>
                  <a:lnTo>
                    <a:pt x="4874" y="5192"/>
                  </a:lnTo>
                  <a:lnTo>
                    <a:pt x="5224" y="5176"/>
                  </a:lnTo>
                  <a:lnTo>
                    <a:pt x="5478" y="5116"/>
                  </a:lnTo>
                  <a:lnTo>
                    <a:pt x="5538" y="5057"/>
                  </a:lnTo>
                  <a:lnTo>
                    <a:pt x="5264" y="5057"/>
                  </a:lnTo>
                  <a:lnTo>
                    <a:pt x="4934" y="4959"/>
                  </a:lnTo>
                  <a:lnTo>
                    <a:pt x="4528" y="4727"/>
                  </a:lnTo>
                  <a:lnTo>
                    <a:pt x="4178" y="4458"/>
                  </a:lnTo>
                  <a:lnTo>
                    <a:pt x="4662" y="4572"/>
                  </a:lnTo>
                  <a:lnTo>
                    <a:pt x="5013" y="4690"/>
                  </a:lnTo>
                  <a:lnTo>
                    <a:pt x="4567" y="4398"/>
                  </a:lnTo>
                  <a:lnTo>
                    <a:pt x="4196" y="4168"/>
                  </a:lnTo>
                  <a:lnTo>
                    <a:pt x="3925" y="3933"/>
                  </a:lnTo>
                  <a:lnTo>
                    <a:pt x="3670" y="3547"/>
                  </a:lnTo>
                  <a:lnTo>
                    <a:pt x="3982" y="3739"/>
                  </a:lnTo>
                  <a:lnTo>
                    <a:pt x="4275" y="3856"/>
                  </a:lnTo>
                  <a:lnTo>
                    <a:pt x="4545" y="3990"/>
                  </a:lnTo>
                  <a:lnTo>
                    <a:pt x="4835" y="4302"/>
                  </a:lnTo>
                  <a:lnTo>
                    <a:pt x="5031" y="4612"/>
                  </a:lnTo>
                  <a:lnTo>
                    <a:pt x="4874" y="4223"/>
                  </a:lnTo>
                  <a:lnTo>
                    <a:pt x="4468" y="3700"/>
                  </a:lnTo>
                  <a:lnTo>
                    <a:pt x="3864" y="3004"/>
                  </a:lnTo>
                  <a:lnTo>
                    <a:pt x="3516" y="2593"/>
                  </a:lnTo>
                  <a:lnTo>
                    <a:pt x="3013" y="1764"/>
                  </a:lnTo>
                  <a:lnTo>
                    <a:pt x="2796" y="1684"/>
                  </a:lnTo>
                  <a:lnTo>
                    <a:pt x="2525" y="1511"/>
                  </a:lnTo>
                  <a:lnTo>
                    <a:pt x="2117" y="1103"/>
                  </a:lnTo>
                  <a:lnTo>
                    <a:pt x="2022" y="909"/>
                  </a:lnTo>
                  <a:lnTo>
                    <a:pt x="1864" y="792"/>
                  </a:lnTo>
                  <a:lnTo>
                    <a:pt x="1807" y="580"/>
                  </a:lnTo>
                  <a:lnTo>
                    <a:pt x="1807" y="269"/>
                  </a:lnTo>
                  <a:lnTo>
                    <a:pt x="1864" y="57"/>
                  </a:lnTo>
                  <a:lnTo>
                    <a:pt x="180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87" name="Freeform 304"/>
            <p:cNvSpPr>
              <a:spLocks/>
            </p:cNvSpPr>
            <p:nvPr/>
          </p:nvSpPr>
          <p:spPr bwMode="auto">
            <a:xfrm>
              <a:off x="2665" y="2880"/>
              <a:ext cx="419" cy="771"/>
            </a:xfrm>
            <a:custGeom>
              <a:avLst/>
              <a:gdLst>
                <a:gd name="T0" fmla="*/ 0 w 3344"/>
                <a:gd name="T1" fmla="*/ 0 h 6183"/>
                <a:gd name="T2" fmla="*/ 0 w 3344"/>
                <a:gd name="T3" fmla="*/ 0 h 6183"/>
                <a:gd name="T4" fmla="*/ 0 w 3344"/>
                <a:gd name="T5" fmla="*/ 0 h 6183"/>
                <a:gd name="T6" fmla="*/ 0 w 3344"/>
                <a:gd name="T7" fmla="*/ 0 h 6183"/>
                <a:gd name="T8" fmla="*/ 0 w 3344"/>
                <a:gd name="T9" fmla="*/ 0 h 6183"/>
                <a:gd name="T10" fmla="*/ 0 w 3344"/>
                <a:gd name="T11" fmla="*/ 0 h 6183"/>
                <a:gd name="T12" fmla="*/ 0 w 3344"/>
                <a:gd name="T13" fmla="*/ 0 h 6183"/>
                <a:gd name="T14" fmla="*/ 0 w 3344"/>
                <a:gd name="T15" fmla="*/ 0 h 6183"/>
                <a:gd name="T16" fmla="*/ 0 w 3344"/>
                <a:gd name="T17" fmla="*/ 0 h 6183"/>
                <a:gd name="T18" fmla="*/ 0 w 3344"/>
                <a:gd name="T19" fmla="*/ 0 h 6183"/>
                <a:gd name="T20" fmla="*/ 0 w 3344"/>
                <a:gd name="T21" fmla="*/ 0 h 6183"/>
                <a:gd name="T22" fmla="*/ 0 w 3344"/>
                <a:gd name="T23" fmla="*/ 0 h 6183"/>
                <a:gd name="T24" fmla="*/ 0 w 3344"/>
                <a:gd name="T25" fmla="*/ 0 h 6183"/>
                <a:gd name="T26" fmla="*/ 0 w 3344"/>
                <a:gd name="T27" fmla="*/ 0 h 6183"/>
                <a:gd name="T28" fmla="*/ 0 w 3344"/>
                <a:gd name="T29" fmla="*/ 0 h 6183"/>
                <a:gd name="T30" fmla="*/ 0 w 3344"/>
                <a:gd name="T31" fmla="*/ 0 h 6183"/>
                <a:gd name="T32" fmla="*/ 0 w 3344"/>
                <a:gd name="T33" fmla="*/ 0 h 6183"/>
                <a:gd name="T34" fmla="*/ 0 w 3344"/>
                <a:gd name="T35" fmla="*/ 0 h 6183"/>
                <a:gd name="T36" fmla="*/ 0 w 3344"/>
                <a:gd name="T37" fmla="*/ 0 h 6183"/>
                <a:gd name="T38" fmla="*/ 0 w 3344"/>
                <a:gd name="T39" fmla="*/ 0 h 6183"/>
                <a:gd name="T40" fmla="*/ 0 w 3344"/>
                <a:gd name="T41" fmla="*/ 0 h 6183"/>
                <a:gd name="T42" fmla="*/ 0 w 3344"/>
                <a:gd name="T43" fmla="*/ 0 h 6183"/>
                <a:gd name="T44" fmla="*/ 0 w 3344"/>
                <a:gd name="T45" fmla="*/ 0 h 6183"/>
                <a:gd name="T46" fmla="*/ 0 w 3344"/>
                <a:gd name="T47" fmla="*/ 0 h 6183"/>
                <a:gd name="T48" fmla="*/ 0 w 3344"/>
                <a:gd name="T49" fmla="*/ 0 h 6183"/>
                <a:gd name="T50" fmla="*/ 0 w 3344"/>
                <a:gd name="T51" fmla="*/ 0 h 6183"/>
                <a:gd name="T52" fmla="*/ 0 w 3344"/>
                <a:gd name="T53" fmla="*/ 0 h 6183"/>
                <a:gd name="T54" fmla="*/ 0 w 3344"/>
                <a:gd name="T55" fmla="*/ 0 h 6183"/>
                <a:gd name="T56" fmla="*/ 0 w 3344"/>
                <a:gd name="T57" fmla="*/ 0 h 6183"/>
                <a:gd name="T58" fmla="*/ 0 w 3344"/>
                <a:gd name="T59" fmla="*/ 0 h 6183"/>
                <a:gd name="T60" fmla="*/ 0 w 3344"/>
                <a:gd name="T61" fmla="*/ 0 h 6183"/>
                <a:gd name="T62" fmla="*/ 0 w 3344"/>
                <a:gd name="T63" fmla="*/ 0 h 6183"/>
                <a:gd name="T64" fmla="*/ 0 w 3344"/>
                <a:gd name="T65" fmla="*/ 0 h 6183"/>
                <a:gd name="T66" fmla="*/ 0 w 3344"/>
                <a:gd name="T67" fmla="*/ 0 h 6183"/>
                <a:gd name="T68" fmla="*/ 0 w 3344"/>
                <a:gd name="T69" fmla="*/ 0 h 6183"/>
                <a:gd name="T70" fmla="*/ 0 w 3344"/>
                <a:gd name="T71" fmla="*/ 0 h 6183"/>
                <a:gd name="T72" fmla="*/ 0 w 3344"/>
                <a:gd name="T73" fmla="*/ 0 h 6183"/>
                <a:gd name="T74" fmla="*/ 0 w 3344"/>
                <a:gd name="T75" fmla="*/ 0 h 6183"/>
                <a:gd name="T76" fmla="*/ 0 w 3344"/>
                <a:gd name="T77" fmla="*/ 0 h 6183"/>
                <a:gd name="T78" fmla="*/ 0 w 3344"/>
                <a:gd name="T79" fmla="*/ 0 h 618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344"/>
                <a:gd name="T121" fmla="*/ 0 h 6183"/>
                <a:gd name="T122" fmla="*/ 3344 w 3344"/>
                <a:gd name="T123" fmla="*/ 6183 h 618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344" h="6183">
                  <a:moveTo>
                    <a:pt x="2237" y="41"/>
                  </a:moveTo>
                  <a:lnTo>
                    <a:pt x="2158" y="196"/>
                  </a:lnTo>
                  <a:lnTo>
                    <a:pt x="2138" y="389"/>
                  </a:lnTo>
                  <a:lnTo>
                    <a:pt x="2177" y="930"/>
                  </a:lnTo>
                  <a:lnTo>
                    <a:pt x="2370" y="2326"/>
                  </a:lnTo>
                  <a:lnTo>
                    <a:pt x="2564" y="3877"/>
                  </a:lnTo>
                  <a:lnTo>
                    <a:pt x="3071" y="2520"/>
                  </a:lnTo>
                  <a:lnTo>
                    <a:pt x="3148" y="2210"/>
                  </a:lnTo>
                  <a:lnTo>
                    <a:pt x="3166" y="2036"/>
                  </a:lnTo>
                  <a:lnTo>
                    <a:pt x="3109" y="2016"/>
                  </a:lnTo>
                  <a:lnTo>
                    <a:pt x="3071" y="1898"/>
                  </a:lnTo>
                  <a:lnTo>
                    <a:pt x="3012" y="1764"/>
                  </a:lnTo>
                  <a:lnTo>
                    <a:pt x="2834" y="1571"/>
                  </a:lnTo>
                  <a:lnTo>
                    <a:pt x="2624" y="1783"/>
                  </a:lnTo>
                  <a:lnTo>
                    <a:pt x="2469" y="2153"/>
                  </a:lnTo>
                  <a:lnTo>
                    <a:pt x="2546" y="1861"/>
                  </a:lnTo>
                  <a:lnTo>
                    <a:pt x="2680" y="1608"/>
                  </a:lnTo>
                  <a:lnTo>
                    <a:pt x="2857" y="1375"/>
                  </a:lnTo>
                  <a:lnTo>
                    <a:pt x="3032" y="1182"/>
                  </a:lnTo>
                  <a:lnTo>
                    <a:pt x="3148" y="1085"/>
                  </a:lnTo>
                  <a:lnTo>
                    <a:pt x="3344" y="1182"/>
                  </a:lnTo>
                  <a:lnTo>
                    <a:pt x="3205" y="1242"/>
                  </a:lnTo>
                  <a:lnTo>
                    <a:pt x="3052" y="1358"/>
                  </a:lnTo>
                  <a:lnTo>
                    <a:pt x="2972" y="1474"/>
                  </a:lnTo>
                  <a:lnTo>
                    <a:pt x="3089" y="1647"/>
                  </a:lnTo>
                  <a:lnTo>
                    <a:pt x="3226" y="1921"/>
                  </a:lnTo>
                  <a:lnTo>
                    <a:pt x="3245" y="2016"/>
                  </a:lnTo>
                  <a:lnTo>
                    <a:pt x="3344" y="2016"/>
                  </a:lnTo>
                  <a:lnTo>
                    <a:pt x="3245" y="2133"/>
                  </a:lnTo>
                  <a:lnTo>
                    <a:pt x="3127" y="2539"/>
                  </a:lnTo>
                  <a:lnTo>
                    <a:pt x="2933" y="3218"/>
                  </a:lnTo>
                  <a:lnTo>
                    <a:pt x="2779" y="3896"/>
                  </a:lnTo>
                  <a:lnTo>
                    <a:pt x="2680" y="4324"/>
                  </a:lnTo>
                  <a:lnTo>
                    <a:pt x="2779" y="4518"/>
                  </a:lnTo>
                  <a:lnTo>
                    <a:pt x="2876" y="4633"/>
                  </a:lnTo>
                  <a:lnTo>
                    <a:pt x="2933" y="4672"/>
                  </a:lnTo>
                  <a:lnTo>
                    <a:pt x="2797" y="4808"/>
                  </a:lnTo>
                  <a:lnTo>
                    <a:pt x="2663" y="4925"/>
                  </a:lnTo>
                  <a:lnTo>
                    <a:pt x="2507" y="5080"/>
                  </a:lnTo>
                  <a:lnTo>
                    <a:pt x="2410" y="4964"/>
                  </a:lnTo>
                  <a:lnTo>
                    <a:pt x="2294" y="4905"/>
                  </a:lnTo>
                  <a:lnTo>
                    <a:pt x="2138" y="4925"/>
                  </a:lnTo>
                  <a:lnTo>
                    <a:pt x="1865" y="5041"/>
                  </a:lnTo>
                  <a:lnTo>
                    <a:pt x="2158" y="4847"/>
                  </a:lnTo>
                  <a:lnTo>
                    <a:pt x="2313" y="4672"/>
                  </a:lnTo>
                  <a:lnTo>
                    <a:pt x="2391" y="4496"/>
                  </a:lnTo>
                  <a:lnTo>
                    <a:pt x="2430" y="4285"/>
                  </a:lnTo>
                  <a:lnTo>
                    <a:pt x="2430" y="3916"/>
                  </a:lnTo>
                  <a:lnTo>
                    <a:pt x="2391" y="2868"/>
                  </a:lnTo>
                  <a:lnTo>
                    <a:pt x="2331" y="2267"/>
                  </a:lnTo>
                  <a:lnTo>
                    <a:pt x="2177" y="1299"/>
                  </a:lnTo>
                  <a:lnTo>
                    <a:pt x="2001" y="3508"/>
                  </a:lnTo>
                  <a:lnTo>
                    <a:pt x="1884" y="4246"/>
                  </a:lnTo>
                  <a:lnTo>
                    <a:pt x="1790" y="4944"/>
                  </a:lnTo>
                  <a:lnTo>
                    <a:pt x="1729" y="5563"/>
                  </a:lnTo>
                  <a:lnTo>
                    <a:pt x="1729" y="6183"/>
                  </a:lnTo>
                  <a:lnTo>
                    <a:pt x="1692" y="5543"/>
                  </a:lnTo>
                  <a:lnTo>
                    <a:pt x="1711" y="4884"/>
                  </a:lnTo>
                  <a:lnTo>
                    <a:pt x="1826" y="3916"/>
                  </a:lnTo>
                  <a:lnTo>
                    <a:pt x="1826" y="3374"/>
                  </a:lnTo>
                  <a:lnTo>
                    <a:pt x="1884" y="2735"/>
                  </a:lnTo>
                  <a:lnTo>
                    <a:pt x="2001" y="2115"/>
                  </a:lnTo>
                  <a:lnTo>
                    <a:pt x="2098" y="1454"/>
                  </a:lnTo>
                  <a:lnTo>
                    <a:pt x="2117" y="1029"/>
                  </a:lnTo>
                  <a:lnTo>
                    <a:pt x="2061" y="776"/>
                  </a:lnTo>
                  <a:lnTo>
                    <a:pt x="1865" y="541"/>
                  </a:lnTo>
                  <a:lnTo>
                    <a:pt x="1692" y="466"/>
                  </a:lnTo>
                  <a:lnTo>
                    <a:pt x="1478" y="447"/>
                  </a:lnTo>
                  <a:lnTo>
                    <a:pt x="1127" y="852"/>
                  </a:lnTo>
                  <a:lnTo>
                    <a:pt x="1439" y="407"/>
                  </a:lnTo>
                  <a:lnTo>
                    <a:pt x="817" y="562"/>
                  </a:lnTo>
                  <a:lnTo>
                    <a:pt x="408" y="447"/>
                  </a:lnTo>
                  <a:lnTo>
                    <a:pt x="0" y="466"/>
                  </a:lnTo>
                  <a:lnTo>
                    <a:pt x="390" y="389"/>
                  </a:lnTo>
                  <a:lnTo>
                    <a:pt x="800" y="447"/>
                  </a:lnTo>
                  <a:lnTo>
                    <a:pt x="1013" y="447"/>
                  </a:lnTo>
                  <a:lnTo>
                    <a:pt x="1478" y="370"/>
                  </a:lnTo>
                  <a:lnTo>
                    <a:pt x="1845" y="137"/>
                  </a:lnTo>
                  <a:lnTo>
                    <a:pt x="2255" y="0"/>
                  </a:lnTo>
                  <a:lnTo>
                    <a:pt x="2237"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88" name="Freeform 305"/>
            <p:cNvSpPr>
              <a:spLocks/>
            </p:cNvSpPr>
            <p:nvPr/>
          </p:nvSpPr>
          <p:spPr bwMode="auto">
            <a:xfrm>
              <a:off x="3063" y="3017"/>
              <a:ext cx="94" cy="310"/>
            </a:xfrm>
            <a:custGeom>
              <a:avLst/>
              <a:gdLst>
                <a:gd name="T0" fmla="*/ 0 w 758"/>
                <a:gd name="T1" fmla="*/ 0 h 2480"/>
                <a:gd name="T2" fmla="*/ 0 w 758"/>
                <a:gd name="T3" fmla="*/ 0 h 2480"/>
                <a:gd name="T4" fmla="*/ 0 w 758"/>
                <a:gd name="T5" fmla="*/ 0 h 2480"/>
                <a:gd name="T6" fmla="*/ 0 w 758"/>
                <a:gd name="T7" fmla="*/ 0 h 2480"/>
                <a:gd name="T8" fmla="*/ 0 w 758"/>
                <a:gd name="T9" fmla="*/ 0 h 2480"/>
                <a:gd name="T10" fmla="*/ 0 w 758"/>
                <a:gd name="T11" fmla="*/ 0 h 2480"/>
                <a:gd name="T12" fmla="*/ 0 w 758"/>
                <a:gd name="T13" fmla="*/ 0 h 2480"/>
                <a:gd name="T14" fmla="*/ 0 w 758"/>
                <a:gd name="T15" fmla="*/ 0 h 2480"/>
                <a:gd name="T16" fmla="*/ 0 w 758"/>
                <a:gd name="T17" fmla="*/ 0 h 2480"/>
                <a:gd name="T18" fmla="*/ 0 w 758"/>
                <a:gd name="T19" fmla="*/ 0 h 2480"/>
                <a:gd name="T20" fmla="*/ 0 w 758"/>
                <a:gd name="T21" fmla="*/ 0 h 2480"/>
                <a:gd name="T22" fmla="*/ 0 w 758"/>
                <a:gd name="T23" fmla="*/ 0 h 2480"/>
                <a:gd name="T24" fmla="*/ 0 w 758"/>
                <a:gd name="T25" fmla="*/ 0 h 2480"/>
                <a:gd name="T26" fmla="*/ 0 w 758"/>
                <a:gd name="T27" fmla="*/ 0 h 2480"/>
                <a:gd name="T28" fmla="*/ 0 w 758"/>
                <a:gd name="T29" fmla="*/ 0 h 2480"/>
                <a:gd name="T30" fmla="*/ 0 w 758"/>
                <a:gd name="T31" fmla="*/ 0 h 2480"/>
                <a:gd name="T32" fmla="*/ 0 w 758"/>
                <a:gd name="T33" fmla="*/ 0 h 2480"/>
                <a:gd name="T34" fmla="*/ 0 w 758"/>
                <a:gd name="T35" fmla="*/ 0 h 2480"/>
                <a:gd name="T36" fmla="*/ 0 w 758"/>
                <a:gd name="T37" fmla="*/ 0 h 2480"/>
                <a:gd name="T38" fmla="*/ 0 w 758"/>
                <a:gd name="T39" fmla="*/ 0 h 2480"/>
                <a:gd name="T40" fmla="*/ 0 w 758"/>
                <a:gd name="T41" fmla="*/ 0 h 2480"/>
                <a:gd name="T42" fmla="*/ 0 w 758"/>
                <a:gd name="T43" fmla="*/ 0 h 2480"/>
                <a:gd name="T44" fmla="*/ 0 w 758"/>
                <a:gd name="T45" fmla="*/ 0 h 2480"/>
                <a:gd name="T46" fmla="*/ 0 w 758"/>
                <a:gd name="T47" fmla="*/ 0 h 2480"/>
                <a:gd name="T48" fmla="*/ 0 w 758"/>
                <a:gd name="T49" fmla="*/ 0 h 2480"/>
                <a:gd name="T50" fmla="*/ 0 w 758"/>
                <a:gd name="T51" fmla="*/ 0 h 2480"/>
                <a:gd name="T52" fmla="*/ 0 w 758"/>
                <a:gd name="T53" fmla="*/ 0 h 2480"/>
                <a:gd name="T54" fmla="*/ 0 w 758"/>
                <a:gd name="T55" fmla="*/ 0 h 2480"/>
                <a:gd name="T56" fmla="*/ 0 w 758"/>
                <a:gd name="T57" fmla="*/ 0 h 248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758"/>
                <a:gd name="T88" fmla="*/ 0 h 2480"/>
                <a:gd name="T89" fmla="*/ 758 w 758"/>
                <a:gd name="T90" fmla="*/ 2480 h 248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758" h="2480">
                  <a:moveTo>
                    <a:pt x="39" y="0"/>
                  </a:moveTo>
                  <a:lnTo>
                    <a:pt x="233" y="60"/>
                  </a:lnTo>
                  <a:lnTo>
                    <a:pt x="431" y="253"/>
                  </a:lnTo>
                  <a:lnTo>
                    <a:pt x="565" y="446"/>
                  </a:lnTo>
                  <a:lnTo>
                    <a:pt x="701" y="736"/>
                  </a:lnTo>
                  <a:lnTo>
                    <a:pt x="758" y="989"/>
                  </a:lnTo>
                  <a:lnTo>
                    <a:pt x="719" y="1010"/>
                  </a:lnTo>
                  <a:lnTo>
                    <a:pt x="408" y="486"/>
                  </a:lnTo>
                  <a:lnTo>
                    <a:pt x="312" y="639"/>
                  </a:lnTo>
                  <a:lnTo>
                    <a:pt x="332" y="775"/>
                  </a:lnTo>
                  <a:lnTo>
                    <a:pt x="350" y="892"/>
                  </a:lnTo>
                  <a:lnTo>
                    <a:pt x="332" y="931"/>
                  </a:lnTo>
                  <a:lnTo>
                    <a:pt x="408" y="1105"/>
                  </a:lnTo>
                  <a:lnTo>
                    <a:pt x="447" y="1454"/>
                  </a:lnTo>
                  <a:lnTo>
                    <a:pt x="447" y="1802"/>
                  </a:lnTo>
                  <a:lnTo>
                    <a:pt x="468" y="2074"/>
                  </a:lnTo>
                  <a:lnTo>
                    <a:pt x="468" y="2269"/>
                  </a:lnTo>
                  <a:lnTo>
                    <a:pt x="408" y="2480"/>
                  </a:lnTo>
                  <a:lnTo>
                    <a:pt x="431" y="2019"/>
                  </a:lnTo>
                  <a:lnTo>
                    <a:pt x="389" y="1494"/>
                  </a:lnTo>
                  <a:lnTo>
                    <a:pt x="350" y="1123"/>
                  </a:lnTo>
                  <a:lnTo>
                    <a:pt x="253" y="931"/>
                  </a:lnTo>
                  <a:lnTo>
                    <a:pt x="272" y="855"/>
                  </a:lnTo>
                  <a:lnTo>
                    <a:pt x="272" y="699"/>
                  </a:lnTo>
                  <a:lnTo>
                    <a:pt x="312" y="446"/>
                  </a:lnTo>
                  <a:lnTo>
                    <a:pt x="350" y="332"/>
                  </a:lnTo>
                  <a:lnTo>
                    <a:pt x="216" y="194"/>
                  </a:lnTo>
                  <a:lnTo>
                    <a:pt x="0" y="114"/>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89" name="Freeform 306"/>
            <p:cNvSpPr>
              <a:spLocks/>
            </p:cNvSpPr>
            <p:nvPr/>
          </p:nvSpPr>
          <p:spPr bwMode="auto">
            <a:xfrm>
              <a:off x="2778" y="3027"/>
              <a:ext cx="60" cy="28"/>
            </a:xfrm>
            <a:custGeom>
              <a:avLst/>
              <a:gdLst>
                <a:gd name="T0" fmla="*/ 0 w 485"/>
                <a:gd name="T1" fmla="*/ 0 h 233"/>
                <a:gd name="T2" fmla="*/ 0 w 485"/>
                <a:gd name="T3" fmla="*/ 0 h 233"/>
                <a:gd name="T4" fmla="*/ 0 w 485"/>
                <a:gd name="T5" fmla="*/ 0 h 233"/>
                <a:gd name="T6" fmla="*/ 0 w 485"/>
                <a:gd name="T7" fmla="*/ 0 h 233"/>
                <a:gd name="T8" fmla="*/ 0 w 485"/>
                <a:gd name="T9" fmla="*/ 0 h 233"/>
                <a:gd name="T10" fmla="*/ 0 w 485"/>
                <a:gd name="T11" fmla="*/ 0 h 233"/>
                <a:gd name="T12" fmla="*/ 0 60000 65536"/>
                <a:gd name="T13" fmla="*/ 0 60000 65536"/>
                <a:gd name="T14" fmla="*/ 0 60000 65536"/>
                <a:gd name="T15" fmla="*/ 0 60000 65536"/>
                <a:gd name="T16" fmla="*/ 0 60000 65536"/>
                <a:gd name="T17" fmla="*/ 0 60000 65536"/>
                <a:gd name="T18" fmla="*/ 0 w 485"/>
                <a:gd name="T19" fmla="*/ 0 h 233"/>
                <a:gd name="T20" fmla="*/ 485 w 485"/>
                <a:gd name="T21" fmla="*/ 233 h 233"/>
              </a:gdLst>
              <a:ahLst/>
              <a:cxnLst>
                <a:cxn ang="T12">
                  <a:pos x="T0" y="T1"/>
                </a:cxn>
                <a:cxn ang="T13">
                  <a:pos x="T2" y="T3"/>
                </a:cxn>
                <a:cxn ang="T14">
                  <a:pos x="T4" y="T5"/>
                </a:cxn>
                <a:cxn ang="T15">
                  <a:pos x="T6" y="T7"/>
                </a:cxn>
                <a:cxn ang="T16">
                  <a:pos x="T8" y="T9"/>
                </a:cxn>
                <a:cxn ang="T17">
                  <a:pos x="T10" y="T11"/>
                </a:cxn>
              </a:cxnLst>
              <a:rect l="T18" t="T19" r="T20" b="T21"/>
              <a:pathLst>
                <a:path w="485" h="233">
                  <a:moveTo>
                    <a:pt x="0" y="37"/>
                  </a:moveTo>
                  <a:lnTo>
                    <a:pt x="331" y="233"/>
                  </a:lnTo>
                  <a:lnTo>
                    <a:pt x="485" y="136"/>
                  </a:lnTo>
                  <a:lnTo>
                    <a:pt x="386" y="60"/>
                  </a:lnTo>
                  <a:lnTo>
                    <a:pt x="215" y="0"/>
                  </a:lnTo>
                  <a:lnTo>
                    <a:pt x="0"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90" name="Freeform 307"/>
            <p:cNvSpPr>
              <a:spLocks/>
            </p:cNvSpPr>
            <p:nvPr/>
          </p:nvSpPr>
          <p:spPr bwMode="auto">
            <a:xfrm>
              <a:off x="2600" y="3024"/>
              <a:ext cx="210" cy="645"/>
            </a:xfrm>
            <a:custGeom>
              <a:avLst/>
              <a:gdLst>
                <a:gd name="T0" fmla="*/ 0 w 1687"/>
                <a:gd name="T1" fmla="*/ 0 h 5154"/>
                <a:gd name="T2" fmla="*/ 0 w 1687"/>
                <a:gd name="T3" fmla="*/ 0 h 5154"/>
                <a:gd name="T4" fmla="*/ 0 w 1687"/>
                <a:gd name="T5" fmla="*/ 0 h 5154"/>
                <a:gd name="T6" fmla="*/ 0 w 1687"/>
                <a:gd name="T7" fmla="*/ 0 h 5154"/>
                <a:gd name="T8" fmla="*/ 0 w 1687"/>
                <a:gd name="T9" fmla="*/ 0 h 5154"/>
                <a:gd name="T10" fmla="*/ 0 w 1687"/>
                <a:gd name="T11" fmla="*/ 0 h 5154"/>
                <a:gd name="T12" fmla="*/ 0 w 1687"/>
                <a:gd name="T13" fmla="*/ 0 h 5154"/>
                <a:gd name="T14" fmla="*/ 0 w 1687"/>
                <a:gd name="T15" fmla="*/ 0 h 5154"/>
                <a:gd name="T16" fmla="*/ 0 w 1687"/>
                <a:gd name="T17" fmla="*/ 0 h 5154"/>
                <a:gd name="T18" fmla="*/ 0 w 1687"/>
                <a:gd name="T19" fmla="*/ 0 h 5154"/>
                <a:gd name="T20" fmla="*/ 0 w 1687"/>
                <a:gd name="T21" fmla="*/ 0 h 5154"/>
                <a:gd name="T22" fmla="*/ 0 w 1687"/>
                <a:gd name="T23" fmla="*/ 0 h 5154"/>
                <a:gd name="T24" fmla="*/ 0 w 1687"/>
                <a:gd name="T25" fmla="*/ 0 h 5154"/>
                <a:gd name="T26" fmla="*/ 0 w 1687"/>
                <a:gd name="T27" fmla="*/ 0 h 5154"/>
                <a:gd name="T28" fmla="*/ 0 w 1687"/>
                <a:gd name="T29" fmla="*/ 0 h 5154"/>
                <a:gd name="T30" fmla="*/ 0 w 1687"/>
                <a:gd name="T31" fmla="*/ 0 h 5154"/>
                <a:gd name="T32" fmla="*/ 0 w 1687"/>
                <a:gd name="T33" fmla="*/ 0 h 5154"/>
                <a:gd name="T34" fmla="*/ 0 w 1687"/>
                <a:gd name="T35" fmla="*/ 0 h 5154"/>
                <a:gd name="T36" fmla="*/ 0 w 1687"/>
                <a:gd name="T37" fmla="*/ 0 h 5154"/>
                <a:gd name="T38" fmla="*/ 0 w 1687"/>
                <a:gd name="T39" fmla="*/ 0 h 5154"/>
                <a:gd name="T40" fmla="*/ 0 w 1687"/>
                <a:gd name="T41" fmla="*/ 0 h 5154"/>
                <a:gd name="T42" fmla="*/ 0 w 1687"/>
                <a:gd name="T43" fmla="*/ 0 h 5154"/>
                <a:gd name="T44" fmla="*/ 0 w 1687"/>
                <a:gd name="T45" fmla="*/ 0 h 5154"/>
                <a:gd name="T46" fmla="*/ 0 w 1687"/>
                <a:gd name="T47" fmla="*/ 0 h 5154"/>
                <a:gd name="T48" fmla="*/ 0 w 1687"/>
                <a:gd name="T49" fmla="*/ 0 h 5154"/>
                <a:gd name="T50" fmla="*/ 0 w 1687"/>
                <a:gd name="T51" fmla="*/ 0 h 5154"/>
                <a:gd name="T52" fmla="*/ 0 w 1687"/>
                <a:gd name="T53" fmla="*/ 0 h 5154"/>
                <a:gd name="T54" fmla="*/ 0 w 1687"/>
                <a:gd name="T55" fmla="*/ 0 h 515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87"/>
                <a:gd name="T85" fmla="*/ 0 h 5154"/>
                <a:gd name="T86" fmla="*/ 1687 w 1687"/>
                <a:gd name="T87" fmla="*/ 5154 h 515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87" h="5154">
                  <a:moveTo>
                    <a:pt x="1435" y="696"/>
                  </a:moveTo>
                  <a:lnTo>
                    <a:pt x="1378" y="1280"/>
                  </a:lnTo>
                  <a:lnTo>
                    <a:pt x="1378" y="2092"/>
                  </a:lnTo>
                  <a:lnTo>
                    <a:pt x="1395" y="2982"/>
                  </a:lnTo>
                  <a:lnTo>
                    <a:pt x="1494" y="3972"/>
                  </a:lnTo>
                  <a:lnTo>
                    <a:pt x="1611" y="4747"/>
                  </a:lnTo>
                  <a:lnTo>
                    <a:pt x="1687" y="5154"/>
                  </a:lnTo>
                  <a:lnTo>
                    <a:pt x="1611" y="5154"/>
                  </a:lnTo>
                  <a:lnTo>
                    <a:pt x="1261" y="4592"/>
                  </a:lnTo>
                  <a:lnTo>
                    <a:pt x="872" y="3876"/>
                  </a:lnTo>
                  <a:lnTo>
                    <a:pt x="541" y="3041"/>
                  </a:lnTo>
                  <a:lnTo>
                    <a:pt x="253" y="2130"/>
                  </a:lnTo>
                  <a:lnTo>
                    <a:pt x="97" y="1355"/>
                  </a:lnTo>
                  <a:lnTo>
                    <a:pt x="0" y="522"/>
                  </a:lnTo>
                  <a:lnTo>
                    <a:pt x="0" y="0"/>
                  </a:lnTo>
                  <a:lnTo>
                    <a:pt x="74" y="851"/>
                  </a:lnTo>
                  <a:lnTo>
                    <a:pt x="193" y="1570"/>
                  </a:lnTo>
                  <a:lnTo>
                    <a:pt x="387" y="2286"/>
                  </a:lnTo>
                  <a:lnTo>
                    <a:pt x="620" y="2942"/>
                  </a:lnTo>
                  <a:lnTo>
                    <a:pt x="872" y="3566"/>
                  </a:lnTo>
                  <a:lnTo>
                    <a:pt x="1143" y="4129"/>
                  </a:lnTo>
                  <a:lnTo>
                    <a:pt x="1475" y="4629"/>
                  </a:lnTo>
                  <a:lnTo>
                    <a:pt x="1300" y="3779"/>
                  </a:lnTo>
                  <a:lnTo>
                    <a:pt x="1242" y="2942"/>
                  </a:lnTo>
                  <a:lnTo>
                    <a:pt x="1242" y="2072"/>
                  </a:lnTo>
                  <a:lnTo>
                    <a:pt x="1300" y="1201"/>
                  </a:lnTo>
                  <a:lnTo>
                    <a:pt x="1378" y="715"/>
                  </a:lnTo>
                  <a:lnTo>
                    <a:pt x="1435" y="6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91" name="Freeform 308"/>
            <p:cNvSpPr>
              <a:spLocks/>
            </p:cNvSpPr>
            <p:nvPr/>
          </p:nvSpPr>
          <p:spPr bwMode="auto">
            <a:xfrm>
              <a:off x="2461" y="3268"/>
              <a:ext cx="348" cy="449"/>
            </a:xfrm>
            <a:custGeom>
              <a:avLst/>
              <a:gdLst>
                <a:gd name="T0" fmla="*/ 0 w 2786"/>
                <a:gd name="T1" fmla="*/ 0 h 3589"/>
                <a:gd name="T2" fmla="*/ 0 w 2786"/>
                <a:gd name="T3" fmla="*/ 0 h 3589"/>
                <a:gd name="T4" fmla="*/ 0 w 2786"/>
                <a:gd name="T5" fmla="*/ 0 h 3589"/>
                <a:gd name="T6" fmla="*/ 0 w 2786"/>
                <a:gd name="T7" fmla="*/ 0 h 3589"/>
                <a:gd name="T8" fmla="*/ 0 w 2786"/>
                <a:gd name="T9" fmla="*/ 0 h 3589"/>
                <a:gd name="T10" fmla="*/ 0 w 2786"/>
                <a:gd name="T11" fmla="*/ 0 h 3589"/>
                <a:gd name="T12" fmla="*/ 0 w 2786"/>
                <a:gd name="T13" fmla="*/ 0 h 3589"/>
                <a:gd name="T14" fmla="*/ 0 w 2786"/>
                <a:gd name="T15" fmla="*/ 0 h 3589"/>
                <a:gd name="T16" fmla="*/ 0 w 2786"/>
                <a:gd name="T17" fmla="*/ 0 h 3589"/>
                <a:gd name="T18" fmla="*/ 0 w 2786"/>
                <a:gd name="T19" fmla="*/ 0 h 3589"/>
                <a:gd name="T20" fmla="*/ 0 w 2786"/>
                <a:gd name="T21" fmla="*/ 0 h 3589"/>
                <a:gd name="T22" fmla="*/ 0 w 2786"/>
                <a:gd name="T23" fmla="*/ 0 h 3589"/>
                <a:gd name="T24" fmla="*/ 0 w 2786"/>
                <a:gd name="T25" fmla="*/ 0 h 3589"/>
                <a:gd name="T26" fmla="*/ 0 w 2786"/>
                <a:gd name="T27" fmla="*/ 0 h 3589"/>
                <a:gd name="T28" fmla="*/ 0 w 2786"/>
                <a:gd name="T29" fmla="*/ 0 h 3589"/>
                <a:gd name="T30" fmla="*/ 0 w 2786"/>
                <a:gd name="T31" fmla="*/ 0 h 3589"/>
                <a:gd name="T32" fmla="*/ 0 w 2786"/>
                <a:gd name="T33" fmla="*/ 0 h 3589"/>
                <a:gd name="T34" fmla="*/ 0 w 2786"/>
                <a:gd name="T35" fmla="*/ 0 h 3589"/>
                <a:gd name="T36" fmla="*/ 0 w 2786"/>
                <a:gd name="T37" fmla="*/ 0 h 3589"/>
                <a:gd name="T38" fmla="*/ 0 w 2786"/>
                <a:gd name="T39" fmla="*/ 0 h 3589"/>
                <a:gd name="T40" fmla="*/ 0 w 2786"/>
                <a:gd name="T41" fmla="*/ 0 h 3589"/>
                <a:gd name="T42" fmla="*/ 0 w 2786"/>
                <a:gd name="T43" fmla="*/ 0 h 3589"/>
                <a:gd name="T44" fmla="*/ 0 w 2786"/>
                <a:gd name="T45" fmla="*/ 0 h 3589"/>
                <a:gd name="T46" fmla="*/ 0 w 2786"/>
                <a:gd name="T47" fmla="*/ 0 h 3589"/>
                <a:gd name="T48" fmla="*/ 0 w 2786"/>
                <a:gd name="T49" fmla="*/ 0 h 3589"/>
                <a:gd name="T50" fmla="*/ 0 w 2786"/>
                <a:gd name="T51" fmla="*/ 0 h 3589"/>
                <a:gd name="T52" fmla="*/ 0 w 2786"/>
                <a:gd name="T53" fmla="*/ 0 h 3589"/>
                <a:gd name="T54" fmla="*/ 0 w 2786"/>
                <a:gd name="T55" fmla="*/ 0 h 3589"/>
                <a:gd name="T56" fmla="*/ 0 w 2786"/>
                <a:gd name="T57" fmla="*/ 0 h 358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786"/>
                <a:gd name="T88" fmla="*/ 0 h 3589"/>
                <a:gd name="T89" fmla="*/ 2786 w 2786"/>
                <a:gd name="T90" fmla="*/ 3589 h 358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786" h="3589">
                  <a:moveTo>
                    <a:pt x="842" y="1516"/>
                  </a:moveTo>
                  <a:lnTo>
                    <a:pt x="877" y="1500"/>
                  </a:lnTo>
                  <a:lnTo>
                    <a:pt x="1306" y="1976"/>
                  </a:lnTo>
                  <a:lnTo>
                    <a:pt x="1306" y="1614"/>
                  </a:lnTo>
                  <a:lnTo>
                    <a:pt x="1205" y="1234"/>
                  </a:lnTo>
                  <a:lnTo>
                    <a:pt x="1205" y="1006"/>
                  </a:lnTo>
                  <a:lnTo>
                    <a:pt x="1039" y="1104"/>
                  </a:lnTo>
                  <a:lnTo>
                    <a:pt x="940" y="871"/>
                  </a:lnTo>
                  <a:lnTo>
                    <a:pt x="363" y="641"/>
                  </a:lnTo>
                  <a:lnTo>
                    <a:pt x="0" y="347"/>
                  </a:lnTo>
                  <a:lnTo>
                    <a:pt x="264" y="493"/>
                  </a:lnTo>
                  <a:lnTo>
                    <a:pt x="1057" y="380"/>
                  </a:lnTo>
                  <a:lnTo>
                    <a:pt x="827" y="0"/>
                  </a:lnTo>
                  <a:lnTo>
                    <a:pt x="1158" y="165"/>
                  </a:lnTo>
                  <a:lnTo>
                    <a:pt x="1354" y="165"/>
                  </a:lnTo>
                  <a:lnTo>
                    <a:pt x="1767" y="1318"/>
                  </a:lnTo>
                  <a:lnTo>
                    <a:pt x="2097" y="2126"/>
                  </a:lnTo>
                  <a:lnTo>
                    <a:pt x="2376" y="2600"/>
                  </a:lnTo>
                  <a:lnTo>
                    <a:pt x="2786" y="3195"/>
                  </a:lnTo>
                  <a:lnTo>
                    <a:pt x="2492" y="3195"/>
                  </a:lnTo>
                  <a:lnTo>
                    <a:pt x="2492" y="3507"/>
                  </a:lnTo>
                  <a:lnTo>
                    <a:pt x="2360" y="3589"/>
                  </a:lnTo>
                  <a:lnTo>
                    <a:pt x="2459" y="3474"/>
                  </a:lnTo>
                  <a:lnTo>
                    <a:pt x="2459" y="3195"/>
                  </a:lnTo>
                  <a:lnTo>
                    <a:pt x="1899" y="2419"/>
                  </a:lnTo>
                  <a:lnTo>
                    <a:pt x="1124" y="2174"/>
                  </a:lnTo>
                  <a:lnTo>
                    <a:pt x="1336" y="2225"/>
                  </a:lnTo>
                  <a:lnTo>
                    <a:pt x="857" y="1566"/>
                  </a:lnTo>
                  <a:lnTo>
                    <a:pt x="842" y="15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92" name="Freeform 309"/>
            <p:cNvSpPr>
              <a:spLocks/>
            </p:cNvSpPr>
            <p:nvPr/>
          </p:nvSpPr>
          <p:spPr bwMode="auto">
            <a:xfrm>
              <a:off x="2419" y="2937"/>
              <a:ext cx="217" cy="397"/>
            </a:xfrm>
            <a:custGeom>
              <a:avLst/>
              <a:gdLst>
                <a:gd name="T0" fmla="*/ 0 w 1732"/>
                <a:gd name="T1" fmla="*/ 0 h 3160"/>
                <a:gd name="T2" fmla="*/ 0 w 1732"/>
                <a:gd name="T3" fmla="*/ 0 h 3160"/>
                <a:gd name="T4" fmla="*/ 0 w 1732"/>
                <a:gd name="T5" fmla="*/ 0 h 3160"/>
                <a:gd name="T6" fmla="*/ 0 w 1732"/>
                <a:gd name="T7" fmla="*/ 0 h 3160"/>
                <a:gd name="T8" fmla="*/ 0 w 1732"/>
                <a:gd name="T9" fmla="*/ 0 h 3160"/>
                <a:gd name="T10" fmla="*/ 0 w 1732"/>
                <a:gd name="T11" fmla="*/ 0 h 3160"/>
                <a:gd name="T12" fmla="*/ 0 w 1732"/>
                <a:gd name="T13" fmla="*/ 0 h 3160"/>
                <a:gd name="T14" fmla="*/ 0 w 1732"/>
                <a:gd name="T15" fmla="*/ 0 h 3160"/>
                <a:gd name="T16" fmla="*/ 0 w 1732"/>
                <a:gd name="T17" fmla="*/ 0 h 3160"/>
                <a:gd name="T18" fmla="*/ 0 w 1732"/>
                <a:gd name="T19" fmla="*/ 0 h 3160"/>
                <a:gd name="T20" fmla="*/ 0 w 1732"/>
                <a:gd name="T21" fmla="*/ 0 h 3160"/>
                <a:gd name="T22" fmla="*/ 0 w 1732"/>
                <a:gd name="T23" fmla="*/ 0 h 3160"/>
                <a:gd name="T24" fmla="*/ 0 w 1732"/>
                <a:gd name="T25" fmla="*/ 0 h 3160"/>
                <a:gd name="T26" fmla="*/ 0 w 1732"/>
                <a:gd name="T27" fmla="*/ 0 h 3160"/>
                <a:gd name="T28" fmla="*/ 0 w 1732"/>
                <a:gd name="T29" fmla="*/ 0 h 3160"/>
                <a:gd name="T30" fmla="*/ 0 w 1732"/>
                <a:gd name="T31" fmla="*/ 0 h 3160"/>
                <a:gd name="T32" fmla="*/ 0 w 1732"/>
                <a:gd name="T33" fmla="*/ 0 h 3160"/>
                <a:gd name="T34" fmla="*/ 0 w 1732"/>
                <a:gd name="T35" fmla="*/ 0 h 3160"/>
                <a:gd name="T36" fmla="*/ 0 w 1732"/>
                <a:gd name="T37" fmla="*/ 0 h 3160"/>
                <a:gd name="T38" fmla="*/ 0 w 1732"/>
                <a:gd name="T39" fmla="*/ 0 h 3160"/>
                <a:gd name="T40" fmla="*/ 0 w 1732"/>
                <a:gd name="T41" fmla="*/ 0 h 3160"/>
                <a:gd name="T42" fmla="*/ 0 w 1732"/>
                <a:gd name="T43" fmla="*/ 0 h 3160"/>
                <a:gd name="T44" fmla="*/ 0 w 1732"/>
                <a:gd name="T45" fmla="*/ 0 h 3160"/>
                <a:gd name="T46" fmla="*/ 0 w 1732"/>
                <a:gd name="T47" fmla="*/ 0 h 3160"/>
                <a:gd name="T48" fmla="*/ 0 w 1732"/>
                <a:gd name="T49" fmla="*/ 0 h 3160"/>
                <a:gd name="T50" fmla="*/ 0 w 1732"/>
                <a:gd name="T51" fmla="*/ 0 h 3160"/>
                <a:gd name="T52" fmla="*/ 0 w 1732"/>
                <a:gd name="T53" fmla="*/ 0 h 3160"/>
                <a:gd name="T54" fmla="*/ 0 w 1732"/>
                <a:gd name="T55" fmla="*/ 0 h 3160"/>
                <a:gd name="T56" fmla="*/ 0 w 1732"/>
                <a:gd name="T57" fmla="*/ 0 h 3160"/>
                <a:gd name="T58" fmla="*/ 0 w 1732"/>
                <a:gd name="T59" fmla="*/ 0 h 3160"/>
                <a:gd name="T60" fmla="*/ 0 w 1732"/>
                <a:gd name="T61" fmla="*/ 0 h 3160"/>
                <a:gd name="T62" fmla="*/ 0 w 1732"/>
                <a:gd name="T63" fmla="*/ 0 h 3160"/>
                <a:gd name="T64" fmla="*/ 0 w 1732"/>
                <a:gd name="T65" fmla="*/ 0 h 3160"/>
                <a:gd name="T66" fmla="*/ 0 w 1732"/>
                <a:gd name="T67" fmla="*/ 0 h 3160"/>
                <a:gd name="T68" fmla="*/ 0 w 1732"/>
                <a:gd name="T69" fmla="*/ 0 h 3160"/>
                <a:gd name="T70" fmla="*/ 0 w 1732"/>
                <a:gd name="T71" fmla="*/ 0 h 3160"/>
                <a:gd name="T72" fmla="*/ 0 w 1732"/>
                <a:gd name="T73" fmla="*/ 0 h 3160"/>
                <a:gd name="T74" fmla="*/ 0 w 1732"/>
                <a:gd name="T75" fmla="*/ 0 h 3160"/>
                <a:gd name="T76" fmla="*/ 0 w 1732"/>
                <a:gd name="T77" fmla="*/ 0 h 31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32"/>
                <a:gd name="T118" fmla="*/ 0 h 3160"/>
                <a:gd name="T119" fmla="*/ 1732 w 1732"/>
                <a:gd name="T120" fmla="*/ 3160 h 31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32" h="3160">
                  <a:moveTo>
                    <a:pt x="1732" y="15"/>
                  </a:moveTo>
                  <a:lnTo>
                    <a:pt x="1584" y="231"/>
                  </a:lnTo>
                  <a:lnTo>
                    <a:pt x="1483" y="428"/>
                  </a:lnTo>
                  <a:lnTo>
                    <a:pt x="1453" y="644"/>
                  </a:lnTo>
                  <a:lnTo>
                    <a:pt x="1435" y="923"/>
                  </a:lnTo>
                  <a:lnTo>
                    <a:pt x="1384" y="494"/>
                  </a:lnTo>
                  <a:lnTo>
                    <a:pt x="1237" y="806"/>
                  </a:lnTo>
                  <a:lnTo>
                    <a:pt x="1187" y="1089"/>
                  </a:lnTo>
                  <a:lnTo>
                    <a:pt x="1187" y="1384"/>
                  </a:lnTo>
                  <a:lnTo>
                    <a:pt x="1268" y="1860"/>
                  </a:lnTo>
                  <a:lnTo>
                    <a:pt x="1402" y="2257"/>
                  </a:lnTo>
                  <a:lnTo>
                    <a:pt x="1600" y="2701"/>
                  </a:lnTo>
                  <a:lnTo>
                    <a:pt x="1319" y="2306"/>
                  </a:lnTo>
                  <a:lnTo>
                    <a:pt x="1121" y="1911"/>
                  </a:lnTo>
                  <a:lnTo>
                    <a:pt x="971" y="1501"/>
                  </a:lnTo>
                  <a:lnTo>
                    <a:pt x="872" y="1089"/>
                  </a:lnTo>
                  <a:lnTo>
                    <a:pt x="840" y="1368"/>
                  </a:lnTo>
                  <a:lnTo>
                    <a:pt x="860" y="1748"/>
                  </a:lnTo>
                  <a:lnTo>
                    <a:pt x="958" y="2142"/>
                  </a:lnTo>
                  <a:lnTo>
                    <a:pt x="1073" y="2519"/>
                  </a:lnTo>
                  <a:lnTo>
                    <a:pt x="593" y="1748"/>
                  </a:lnTo>
                  <a:lnTo>
                    <a:pt x="510" y="1748"/>
                  </a:lnTo>
                  <a:lnTo>
                    <a:pt x="558" y="2142"/>
                  </a:lnTo>
                  <a:lnTo>
                    <a:pt x="741" y="2681"/>
                  </a:lnTo>
                  <a:lnTo>
                    <a:pt x="989" y="3160"/>
                  </a:lnTo>
                  <a:lnTo>
                    <a:pt x="890" y="3160"/>
                  </a:lnTo>
                  <a:lnTo>
                    <a:pt x="0" y="2209"/>
                  </a:lnTo>
                  <a:lnTo>
                    <a:pt x="644" y="2701"/>
                  </a:lnTo>
                  <a:lnTo>
                    <a:pt x="429" y="2306"/>
                  </a:lnTo>
                  <a:lnTo>
                    <a:pt x="314" y="1928"/>
                  </a:lnTo>
                  <a:lnTo>
                    <a:pt x="296" y="1649"/>
                  </a:lnTo>
                  <a:lnTo>
                    <a:pt x="494" y="1400"/>
                  </a:lnTo>
                  <a:lnTo>
                    <a:pt x="727" y="1054"/>
                  </a:lnTo>
                  <a:lnTo>
                    <a:pt x="872" y="824"/>
                  </a:lnTo>
                  <a:lnTo>
                    <a:pt x="1121" y="776"/>
                  </a:lnTo>
                  <a:lnTo>
                    <a:pt x="1137" y="510"/>
                  </a:lnTo>
                  <a:lnTo>
                    <a:pt x="1402" y="84"/>
                  </a:lnTo>
                  <a:lnTo>
                    <a:pt x="1651" y="0"/>
                  </a:lnTo>
                  <a:lnTo>
                    <a:pt x="1732"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93" name="Freeform 310"/>
            <p:cNvSpPr>
              <a:spLocks/>
            </p:cNvSpPr>
            <p:nvPr/>
          </p:nvSpPr>
          <p:spPr bwMode="auto">
            <a:xfrm>
              <a:off x="2403" y="3145"/>
              <a:ext cx="58" cy="168"/>
            </a:xfrm>
            <a:custGeom>
              <a:avLst/>
              <a:gdLst>
                <a:gd name="T0" fmla="*/ 0 w 462"/>
                <a:gd name="T1" fmla="*/ 0 h 1364"/>
                <a:gd name="T2" fmla="*/ 0 w 462"/>
                <a:gd name="T3" fmla="*/ 0 h 1364"/>
                <a:gd name="T4" fmla="*/ 0 w 462"/>
                <a:gd name="T5" fmla="*/ 0 h 1364"/>
                <a:gd name="T6" fmla="*/ 0 w 462"/>
                <a:gd name="T7" fmla="*/ 0 h 1364"/>
                <a:gd name="T8" fmla="*/ 0 w 462"/>
                <a:gd name="T9" fmla="*/ 0 h 1364"/>
                <a:gd name="T10" fmla="*/ 0 w 462"/>
                <a:gd name="T11" fmla="*/ 0 h 1364"/>
                <a:gd name="T12" fmla="*/ 0 w 462"/>
                <a:gd name="T13" fmla="*/ 0 h 1364"/>
                <a:gd name="T14" fmla="*/ 0 w 462"/>
                <a:gd name="T15" fmla="*/ 0 h 1364"/>
                <a:gd name="T16" fmla="*/ 0 w 462"/>
                <a:gd name="T17" fmla="*/ 0 h 1364"/>
                <a:gd name="T18" fmla="*/ 0 w 462"/>
                <a:gd name="T19" fmla="*/ 0 h 13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62"/>
                <a:gd name="T31" fmla="*/ 0 h 1364"/>
                <a:gd name="T32" fmla="*/ 462 w 462"/>
                <a:gd name="T33" fmla="*/ 1364 h 13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62" h="1364">
                  <a:moveTo>
                    <a:pt x="431" y="0"/>
                  </a:moveTo>
                  <a:lnTo>
                    <a:pt x="216" y="244"/>
                  </a:lnTo>
                  <a:lnTo>
                    <a:pt x="0" y="574"/>
                  </a:lnTo>
                  <a:lnTo>
                    <a:pt x="18" y="753"/>
                  </a:lnTo>
                  <a:lnTo>
                    <a:pt x="231" y="1083"/>
                  </a:lnTo>
                  <a:lnTo>
                    <a:pt x="462" y="1364"/>
                  </a:lnTo>
                  <a:lnTo>
                    <a:pt x="267" y="1002"/>
                  </a:lnTo>
                  <a:lnTo>
                    <a:pt x="231" y="642"/>
                  </a:lnTo>
                  <a:lnTo>
                    <a:pt x="462" y="163"/>
                  </a:lnTo>
                  <a:lnTo>
                    <a:pt x="4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94" name="Freeform 311"/>
            <p:cNvSpPr>
              <a:spLocks/>
            </p:cNvSpPr>
            <p:nvPr/>
          </p:nvSpPr>
          <p:spPr bwMode="auto">
            <a:xfrm>
              <a:off x="2183" y="3230"/>
              <a:ext cx="215" cy="213"/>
            </a:xfrm>
            <a:custGeom>
              <a:avLst/>
              <a:gdLst>
                <a:gd name="T0" fmla="*/ 0 w 1734"/>
                <a:gd name="T1" fmla="*/ 0 h 1711"/>
                <a:gd name="T2" fmla="*/ 0 w 1734"/>
                <a:gd name="T3" fmla="*/ 0 h 1711"/>
                <a:gd name="T4" fmla="*/ 0 w 1734"/>
                <a:gd name="T5" fmla="*/ 0 h 1711"/>
                <a:gd name="T6" fmla="*/ 0 w 1734"/>
                <a:gd name="T7" fmla="*/ 0 h 1711"/>
                <a:gd name="T8" fmla="*/ 0 w 1734"/>
                <a:gd name="T9" fmla="*/ 0 h 1711"/>
                <a:gd name="T10" fmla="*/ 0 w 1734"/>
                <a:gd name="T11" fmla="*/ 0 h 1711"/>
                <a:gd name="T12" fmla="*/ 0 w 1734"/>
                <a:gd name="T13" fmla="*/ 0 h 1711"/>
                <a:gd name="T14" fmla="*/ 0 w 1734"/>
                <a:gd name="T15" fmla="*/ 0 h 1711"/>
                <a:gd name="T16" fmla="*/ 0 w 1734"/>
                <a:gd name="T17" fmla="*/ 0 h 1711"/>
                <a:gd name="T18" fmla="*/ 0 w 1734"/>
                <a:gd name="T19" fmla="*/ 0 h 1711"/>
                <a:gd name="T20" fmla="*/ 0 w 1734"/>
                <a:gd name="T21" fmla="*/ 0 h 1711"/>
                <a:gd name="T22" fmla="*/ 0 w 1734"/>
                <a:gd name="T23" fmla="*/ 0 h 1711"/>
                <a:gd name="T24" fmla="*/ 0 w 1734"/>
                <a:gd name="T25" fmla="*/ 0 h 1711"/>
                <a:gd name="T26" fmla="*/ 0 w 1734"/>
                <a:gd name="T27" fmla="*/ 0 h 1711"/>
                <a:gd name="T28" fmla="*/ 0 w 1734"/>
                <a:gd name="T29" fmla="*/ 0 h 1711"/>
                <a:gd name="T30" fmla="*/ 0 w 1734"/>
                <a:gd name="T31" fmla="*/ 0 h 1711"/>
                <a:gd name="T32" fmla="*/ 0 w 1734"/>
                <a:gd name="T33" fmla="*/ 0 h 1711"/>
                <a:gd name="T34" fmla="*/ 0 w 1734"/>
                <a:gd name="T35" fmla="*/ 0 h 1711"/>
                <a:gd name="T36" fmla="*/ 0 w 1734"/>
                <a:gd name="T37" fmla="*/ 0 h 1711"/>
                <a:gd name="T38" fmla="*/ 0 w 1734"/>
                <a:gd name="T39" fmla="*/ 0 h 1711"/>
                <a:gd name="T40" fmla="*/ 0 w 1734"/>
                <a:gd name="T41" fmla="*/ 0 h 1711"/>
                <a:gd name="T42" fmla="*/ 0 w 1734"/>
                <a:gd name="T43" fmla="*/ 0 h 1711"/>
                <a:gd name="T44" fmla="*/ 0 w 1734"/>
                <a:gd name="T45" fmla="*/ 0 h 17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34"/>
                <a:gd name="T70" fmla="*/ 0 h 1711"/>
                <a:gd name="T71" fmla="*/ 1734 w 1734"/>
                <a:gd name="T72" fmla="*/ 1711 h 171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34" h="1711">
                  <a:moveTo>
                    <a:pt x="1619" y="0"/>
                  </a:moveTo>
                  <a:lnTo>
                    <a:pt x="1619" y="149"/>
                  </a:lnTo>
                  <a:lnTo>
                    <a:pt x="1734" y="393"/>
                  </a:lnTo>
                  <a:lnTo>
                    <a:pt x="1619" y="342"/>
                  </a:lnTo>
                  <a:lnTo>
                    <a:pt x="1503" y="461"/>
                  </a:lnTo>
                  <a:lnTo>
                    <a:pt x="1437" y="659"/>
                  </a:lnTo>
                  <a:lnTo>
                    <a:pt x="1371" y="1003"/>
                  </a:lnTo>
                  <a:lnTo>
                    <a:pt x="1371" y="1416"/>
                  </a:lnTo>
                  <a:lnTo>
                    <a:pt x="1404" y="1711"/>
                  </a:lnTo>
                  <a:lnTo>
                    <a:pt x="1287" y="1447"/>
                  </a:lnTo>
                  <a:lnTo>
                    <a:pt x="1141" y="1333"/>
                  </a:lnTo>
                  <a:lnTo>
                    <a:pt x="991" y="1282"/>
                  </a:lnTo>
                  <a:lnTo>
                    <a:pt x="793" y="1282"/>
                  </a:lnTo>
                  <a:lnTo>
                    <a:pt x="532" y="1318"/>
                  </a:lnTo>
                  <a:lnTo>
                    <a:pt x="231" y="1416"/>
                  </a:lnTo>
                  <a:lnTo>
                    <a:pt x="0" y="1546"/>
                  </a:lnTo>
                  <a:lnTo>
                    <a:pt x="169" y="1282"/>
                  </a:lnTo>
                  <a:lnTo>
                    <a:pt x="413" y="986"/>
                  </a:lnTo>
                  <a:lnTo>
                    <a:pt x="694" y="740"/>
                  </a:lnTo>
                  <a:lnTo>
                    <a:pt x="1074" y="492"/>
                  </a:lnTo>
                  <a:lnTo>
                    <a:pt x="1338" y="294"/>
                  </a:lnTo>
                  <a:lnTo>
                    <a:pt x="1503" y="114"/>
                  </a:lnTo>
                  <a:lnTo>
                    <a:pt x="16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95" name="Freeform 312"/>
            <p:cNvSpPr>
              <a:spLocks/>
            </p:cNvSpPr>
            <p:nvPr/>
          </p:nvSpPr>
          <p:spPr bwMode="auto">
            <a:xfrm>
              <a:off x="2149" y="3306"/>
              <a:ext cx="466" cy="383"/>
            </a:xfrm>
            <a:custGeom>
              <a:avLst/>
              <a:gdLst>
                <a:gd name="T0" fmla="*/ 0 w 3746"/>
                <a:gd name="T1" fmla="*/ 0 h 3058"/>
                <a:gd name="T2" fmla="*/ 0 w 3746"/>
                <a:gd name="T3" fmla="*/ 0 h 3058"/>
                <a:gd name="T4" fmla="*/ 0 w 3746"/>
                <a:gd name="T5" fmla="*/ 0 h 3058"/>
                <a:gd name="T6" fmla="*/ 0 w 3746"/>
                <a:gd name="T7" fmla="*/ 0 h 3058"/>
                <a:gd name="T8" fmla="*/ 0 w 3746"/>
                <a:gd name="T9" fmla="*/ 0 h 3058"/>
                <a:gd name="T10" fmla="*/ 0 w 3746"/>
                <a:gd name="T11" fmla="*/ 0 h 3058"/>
                <a:gd name="T12" fmla="*/ 0 w 3746"/>
                <a:gd name="T13" fmla="*/ 0 h 3058"/>
                <a:gd name="T14" fmla="*/ 0 w 3746"/>
                <a:gd name="T15" fmla="*/ 0 h 3058"/>
                <a:gd name="T16" fmla="*/ 0 w 3746"/>
                <a:gd name="T17" fmla="*/ 0 h 3058"/>
                <a:gd name="T18" fmla="*/ 0 w 3746"/>
                <a:gd name="T19" fmla="*/ 0 h 3058"/>
                <a:gd name="T20" fmla="*/ 0 w 3746"/>
                <a:gd name="T21" fmla="*/ 0 h 3058"/>
                <a:gd name="T22" fmla="*/ 0 w 3746"/>
                <a:gd name="T23" fmla="*/ 0 h 3058"/>
                <a:gd name="T24" fmla="*/ 0 w 3746"/>
                <a:gd name="T25" fmla="*/ 0 h 3058"/>
                <a:gd name="T26" fmla="*/ 0 w 3746"/>
                <a:gd name="T27" fmla="*/ 0 h 3058"/>
                <a:gd name="T28" fmla="*/ 0 w 3746"/>
                <a:gd name="T29" fmla="*/ 0 h 3058"/>
                <a:gd name="T30" fmla="*/ 0 w 3746"/>
                <a:gd name="T31" fmla="*/ 0 h 3058"/>
                <a:gd name="T32" fmla="*/ 0 w 3746"/>
                <a:gd name="T33" fmla="*/ 0 h 3058"/>
                <a:gd name="T34" fmla="*/ 0 w 3746"/>
                <a:gd name="T35" fmla="*/ 0 h 3058"/>
                <a:gd name="T36" fmla="*/ 0 w 3746"/>
                <a:gd name="T37" fmla="*/ 0 h 3058"/>
                <a:gd name="T38" fmla="*/ 0 w 3746"/>
                <a:gd name="T39" fmla="*/ 0 h 3058"/>
                <a:gd name="T40" fmla="*/ 0 w 3746"/>
                <a:gd name="T41" fmla="*/ 0 h 3058"/>
                <a:gd name="T42" fmla="*/ 0 w 3746"/>
                <a:gd name="T43" fmla="*/ 0 h 3058"/>
                <a:gd name="T44" fmla="*/ 0 w 3746"/>
                <a:gd name="T45" fmla="*/ 0 h 3058"/>
                <a:gd name="T46" fmla="*/ 0 w 3746"/>
                <a:gd name="T47" fmla="*/ 0 h 3058"/>
                <a:gd name="T48" fmla="*/ 0 w 3746"/>
                <a:gd name="T49" fmla="*/ 0 h 3058"/>
                <a:gd name="T50" fmla="*/ 0 w 3746"/>
                <a:gd name="T51" fmla="*/ 0 h 3058"/>
                <a:gd name="T52" fmla="*/ 0 w 3746"/>
                <a:gd name="T53" fmla="*/ 0 h 3058"/>
                <a:gd name="T54" fmla="*/ 0 w 3746"/>
                <a:gd name="T55" fmla="*/ 0 h 3058"/>
                <a:gd name="T56" fmla="*/ 0 w 3746"/>
                <a:gd name="T57" fmla="*/ 0 h 3058"/>
                <a:gd name="T58" fmla="*/ 0 w 3746"/>
                <a:gd name="T59" fmla="*/ 0 h 3058"/>
                <a:gd name="T60" fmla="*/ 0 w 3746"/>
                <a:gd name="T61" fmla="*/ 0 h 3058"/>
                <a:gd name="T62" fmla="*/ 0 w 3746"/>
                <a:gd name="T63" fmla="*/ 0 h 3058"/>
                <a:gd name="T64" fmla="*/ 0 w 3746"/>
                <a:gd name="T65" fmla="*/ 0 h 3058"/>
                <a:gd name="T66" fmla="*/ 0 w 3746"/>
                <a:gd name="T67" fmla="*/ 0 h 30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746"/>
                <a:gd name="T103" fmla="*/ 0 h 3058"/>
                <a:gd name="T104" fmla="*/ 3746 w 3746"/>
                <a:gd name="T105" fmla="*/ 3058 h 305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746" h="3058">
                  <a:moveTo>
                    <a:pt x="2144" y="0"/>
                  </a:moveTo>
                  <a:lnTo>
                    <a:pt x="2312" y="245"/>
                  </a:lnTo>
                  <a:lnTo>
                    <a:pt x="2540" y="441"/>
                  </a:lnTo>
                  <a:lnTo>
                    <a:pt x="2771" y="572"/>
                  </a:lnTo>
                  <a:lnTo>
                    <a:pt x="3168" y="740"/>
                  </a:lnTo>
                  <a:lnTo>
                    <a:pt x="3384" y="756"/>
                  </a:lnTo>
                  <a:lnTo>
                    <a:pt x="3546" y="641"/>
                  </a:lnTo>
                  <a:lnTo>
                    <a:pt x="3746" y="722"/>
                  </a:lnTo>
                  <a:lnTo>
                    <a:pt x="3447" y="970"/>
                  </a:lnTo>
                  <a:lnTo>
                    <a:pt x="3217" y="1231"/>
                  </a:lnTo>
                  <a:lnTo>
                    <a:pt x="3133" y="1514"/>
                  </a:lnTo>
                  <a:lnTo>
                    <a:pt x="2852" y="1627"/>
                  </a:lnTo>
                  <a:lnTo>
                    <a:pt x="2476" y="1842"/>
                  </a:lnTo>
                  <a:lnTo>
                    <a:pt x="2327" y="1842"/>
                  </a:lnTo>
                  <a:lnTo>
                    <a:pt x="2342" y="1989"/>
                  </a:lnTo>
                  <a:lnTo>
                    <a:pt x="2540" y="2088"/>
                  </a:lnTo>
                  <a:lnTo>
                    <a:pt x="2591" y="2237"/>
                  </a:lnTo>
                  <a:lnTo>
                    <a:pt x="2507" y="2120"/>
                  </a:lnTo>
                  <a:lnTo>
                    <a:pt x="2377" y="2055"/>
                  </a:lnTo>
                  <a:lnTo>
                    <a:pt x="2211" y="2037"/>
                  </a:lnTo>
                  <a:lnTo>
                    <a:pt x="1914" y="2037"/>
                  </a:lnTo>
                  <a:lnTo>
                    <a:pt x="1566" y="2136"/>
                  </a:lnTo>
                  <a:lnTo>
                    <a:pt x="1123" y="2435"/>
                  </a:lnTo>
                  <a:lnTo>
                    <a:pt x="1123" y="2696"/>
                  </a:lnTo>
                  <a:lnTo>
                    <a:pt x="1092" y="2878"/>
                  </a:lnTo>
                  <a:lnTo>
                    <a:pt x="1173" y="3046"/>
                  </a:lnTo>
                  <a:lnTo>
                    <a:pt x="909" y="3046"/>
                  </a:lnTo>
                  <a:lnTo>
                    <a:pt x="578" y="2963"/>
                  </a:lnTo>
                  <a:lnTo>
                    <a:pt x="510" y="3058"/>
                  </a:lnTo>
                  <a:lnTo>
                    <a:pt x="544" y="2945"/>
                  </a:lnTo>
                  <a:lnTo>
                    <a:pt x="710" y="2716"/>
                  </a:lnTo>
                  <a:lnTo>
                    <a:pt x="957" y="2486"/>
                  </a:lnTo>
                  <a:lnTo>
                    <a:pt x="1189" y="2286"/>
                  </a:lnTo>
                  <a:lnTo>
                    <a:pt x="1566" y="2025"/>
                  </a:lnTo>
                  <a:lnTo>
                    <a:pt x="1929" y="1875"/>
                  </a:lnTo>
                  <a:lnTo>
                    <a:pt x="1798" y="1758"/>
                  </a:lnTo>
                  <a:lnTo>
                    <a:pt x="1566" y="1710"/>
                  </a:lnTo>
                  <a:lnTo>
                    <a:pt x="1353" y="1677"/>
                  </a:lnTo>
                  <a:lnTo>
                    <a:pt x="1204" y="1576"/>
                  </a:lnTo>
                  <a:lnTo>
                    <a:pt x="1024" y="1366"/>
                  </a:lnTo>
                  <a:lnTo>
                    <a:pt x="874" y="1217"/>
                  </a:lnTo>
                  <a:lnTo>
                    <a:pt x="678" y="1185"/>
                  </a:lnTo>
                  <a:lnTo>
                    <a:pt x="448" y="1201"/>
                  </a:lnTo>
                  <a:lnTo>
                    <a:pt x="265" y="1267"/>
                  </a:lnTo>
                  <a:lnTo>
                    <a:pt x="413" y="1166"/>
                  </a:lnTo>
                  <a:lnTo>
                    <a:pt x="662" y="1118"/>
                  </a:lnTo>
                  <a:lnTo>
                    <a:pt x="892" y="1134"/>
                  </a:lnTo>
                  <a:lnTo>
                    <a:pt x="1105" y="1249"/>
                  </a:lnTo>
                  <a:lnTo>
                    <a:pt x="1270" y="1396"/>
                  </a:lnTo>
                  <a:lnTo>
                    <a:pt x="1434" y="1447"/>
                  </a:lnTo>
                  <a:lnTo>
                    <a:pt x="1683" y="1480"/>
                  </a:lnTo>
                  <a:lnTo>
                    <a:pt x="1995" y="1480"/>
                  </a:lnTo>
                  <a:lnTo>
                    <a:pt x="1734" y="1267"/>
                  </a:lnTo>
                  <a:lnTo>
                    <a:pt x="1434" y="1134"/>
                  </a:lnTo>
                  <a:lnTo>
                    <a:pt x="1024" y="1001"/>
                  </a:lnTo>
                  <a:lnTo>
                    <a:pt x="644" y="952"/>
                  </a:lnTo>
                  <a:lnTo>
                    <a:pt x="314" y="986"/>
                  </a:lnTo>
                  <a:lnTo>
                    <a:pt x="0" y="1085"/>
                  </a:lnTo>
                  <a:lnTo>
                    <a:pt x="330" y="920"/>
                  </a:lnTo>
                  <a:lnTo>
                    <a:pt x="725" y="887"/>
                  </a:lnTo>
                  <a:lnTo>
                    <a:pt x="1139" y="920"/>
                  </a:lnTo>
                  <a:lnTo>
                    <a:pt x="1519" y="1019"/>
                  </a:lnTo>
                  <a:lnTo>
                    <a:pt x="1914" y="1166"/>
                  </a:lnTo>
                  <a:lnTo>
                    <a:pt x="2312" y="1366"/>
                  </a:lnTo>
                  <a:lnTo>
                    <a:pt x="2294" y="852"/>
                  </a:lnTo>
                  <a:lnTo>
                    <a:pt x="2225" y="441"/>
                  </a:lnTo>
                  <a:lnTo>
                    <a:pt x="2144" y="97"/>
                  </a:lnTo>
                  <a:lnTo>
                    <a:pt x="21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96" name="Freeform 313"/>
            <p:cNvSpPr>
              <a:spLocks/>
            </p:cNvSpPr>
            <p:nvPr/>
          </p:nvSpPr>
          <p:spPr bwMode="auto">
            <a:xfrm>
              <a:off x="2073" y="3459"/>
              <a:ext cx="152" cy="236"/>
            </a:xfrm>
            <a:custGeom>
              <a:avLst/>
              <a:gdLst>
                <a:gd name="T0" fmla="*/ 0 w 1225"/>
                <a:gd name="T1" fmla="*/ 0 h 1881"/>
                <a:gd name="T2" fmla="*/ 0 w 1225"/>
                <a:gd name="T3" fmla="*/ 0 h 1881"/>
                <a:gd name="T4" fmla="*/ 0 w 1225"/>
                <a:gd name="T5" fmla="*/ 0 h 1881"/>
                <a:gd name="T6" fmla="*/ 0 w 1225"/>
                <a:gd name="T7" fmla="*/ 0 h 1881"/>
                <a:gd name="T8" fmla="*/ 0 w 1225"/>
                <a:gd name="T9" fmla="*/ 0 h 1881"/>
                <a:gd name="T10" fmla="*/ 0 w 1225"/>
                <a:gd name="T11" fmla="*/ 0 h 1881"/>
                <a:gd name="T12" fmla="*/ 0 w 1225"/>
                <a:gd name="T13" fmla="*/ 0 h 1881"/>
                <a:gd name="T14" fmla="*/ 0 w 1225"/>
                <a:gd name="T15" fmla="*/ 0 h 1881"/>
                <a:gd name="T16" fmla="*/ 0 w 1225"/>
                <a:gd name="T17" fmla="*/ 0 h 1881"/>
                <a:gd name="T18" fmla="*/ 0 w 1225"/>
                <a:gd name="T19" fmla="*/ 0 h 1881"/>
                <a:gd name="T20" fmla="*/ 0 w 1225"/>
                <a:gd name="T21" fmla="*/ 0 h 1881"/>
                <a:gd name="T22" fmla="*/ 0 w 1225"/>
                <a:gd name="T23" fmla="*/ 0 h 1881"/>
                <a:gd name="T24" fmla="*/ 0 w 1225"/>
                <a:gd name="T25" fmla="*/ 0 h 1881"/>
                <a:gd name="T26" fmla="*/ 0 w 1225"/>
                <a:gd name="T27" fmla="*/ 0 h 1881"/>
                <a:gd name="T28" fmla="*/ 0 w 1225"/>
                <a:gd name="T29" fmla="*/ 0 h 1881"/>
                <a:gd name="T30" fmla="*/ 0 w 1225"/>
                <a:gd name="T31" fmla="*/ 0 h 1881"/>
                <a:gd name="T32" fmla="*/ 0 w 1225"/>
                <a:gd name="T33" fmla="*/ 0 h 1881"/>
                <a:gd name="T34" fmla="*/ 0 w 1225"/>
                <a:gd name="T35" fmla="*/ 0 h 1881"/>
                <a:gd name="T36" fmla="*/ 0 w 1225"/>
                <a:gd name="T37" fmla="*/ 0 h 1881"/>
                <a:gd name="T38" fmla="*/ 0 w 1225"/>
                <a:gd name="T39" fmla="*/ 0 h 1881"/>
                <a:gd name="T40" fmla="*/ 0 w 1225"/>
                <a:gd name="T41" fmla="*/ 0 h 1881"/>
                <a:gd name="T42" fmla="*/ 0 w 1225"/>
                <a:gd name="T43" fmla="*/ 0 h 1881"/>
                <a:gd name="T44" fmla="*/ 0 w 1225"/>
                <a:gd name="T45" fmla="*/ 0 h 1881"/>
                <a:gd name="T46" fmla="*/ 0 w 1225"/>
                <a:gd name="T47" fmla="*/ 0 h 1881"/>
                <a:gd name="T48" fmla="*/ 0 w 1225"/>
                <a:gd name="T49" fmla="*/ 0 h 1881"/>
                <a:gd name="T50" fmla="*/ 0 w 1225"/>
                <a:gd name="T51" fmla="*/ 0 h 1881"/>
                <a:gd name="T52" fmla="*/ 0 w 1225"/>
                <a:gd name="T53" fmla="*/ 0 h 1881"/>
                <a:gd name="T54" fmla="*/ 0 w 1225"/>
                <a:gd name="T55" fmla="*/ 0 h 1881"/>
                <a:gd name="T56" fmla="*/ 0 w 1225"/>
                <a:gd name="T57" fmla="*/ 0 h 1881"/>
                <a:gd name="T58" fmla="*/ 0 w 1225"/>
                <a:gd name="T59" fmla="*/ 0 h 1881"/>
                <a:gd name="T60" fmla="*/ 0 w 1225"/>
                <a:gd name="T61" fmla="*/ 0 h 1881"/>
                <a:gd name="T62" fmla="*/ 0 w 1225"/>
                <a:gd name="T63" fmla="*/ 0 h 1881"/>
                <a:gd name="T64" fmla="*/ 0 w 1225"/>
                <a:gd name="T65" fmla="*/ 0 h 1881"/>
                <a:gd name="T66" fmla="*/ 0 w 1225"/>
                <a:gd name="T67" fmla="*/ 0 h 1881"/>
                <a:gd name="T68" fmla="*/ 0 w 1225"/>
                <a:gd name="T69" fmla="*/ 0 h 1881"/>
                <a:gd name="T70" fmla="*/ 0 w 1225"/>
                <a:gd name="T71" fmla="*/ 0 h 1881"/>
                <a:gd name="T72" fmla="*/ 0 w 1225"/>
                <a:gd name="T73" fmla="*/ 0 h 1881"/>
                <a:gd name="T74" fmla="*/ 0 w 1225"/>
                <a:gd name="T75" fmla="*/ 0 h 1881"/>
                <a:gd name="T76" fmla="*/ 0 w 1225"/>
                <a:gd name="T77" fmla="*/ 0 h 1881"/>
                <a:gd name="T78" fmla="*/ 0 w 1225"/>
                <a:gd name="T79" fmla="*/ 0 h 18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25"/>
                <a:gd name="T121" fmla="*/ 0 h 1881"/>
                <a:gd name="T122" fmla="*/ 1225 w 1225"/>
                <a:gd name="T123" fmla="*/ 1881 h 188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25" h="1881">
                  <a:moveTo>
                    <a:pt x="500" y="0"/>
                  </a:moveTo>
                  <a:lnTo>
                    <a:pt x="245" y="208"/>
                  </a:lnTo>
                  <a:lnTo>
                    <a:pt x="60" y="441"/>
                  </a:lnTo>
                  <a:lnTo>
                    <a:pt x="0" y="671"/>
                  </a:lnTo>
                  <a:lnTo>
                    <a:pt x="0" y="867"/>
                  </a:lnTo>
                  <a:lnTo>
                    <a:pt x="50" y="1063"/>
                  </a:lnTo>
                  <a:lnTo>
                    <a:pt x="111" y="1271"/>
                  </a:lnTo>
                  <a:lnTo>
                    <a:pt x="136" y="1392"/>
                  </a:lnTo>
                  <a:lnTo>
                    <a:pt x="159" y="1427"/>
                  </a:lnTo>
                  <a:lnTo>
                    <a:pt x="379" y="1478"/>
                  </a:lnTo>
                  <a:lnTo>
                    <a:pt x="588" y="1563"/>
                  </a:lnTo>
                  <a:lnTo>
                    <a:pt x="744" y="1697"/>
                  </a:lnTo>
                  <a:lnTo>
                    <a:pt x="1003" y="1881"/>
                  </a:lnTo>
                  <a:lnTo>
                    <a:pt x="992" y="1772"/>
                  </a:lnTo>
                  <a:lnTo>
                    <a:pt x="1038" y="1600"/>
                  </a:lnTo>
                  <a:lnTo>
                    <a:pt x="1137" y="1478"/>
                  </a:lnTo>
                  <a:lnTo>
                    <a:pt x="1225" y="1381"/>
                  </a:lnTo>
                  <a:lnTo>
                    <a:pt x="1148" y="1406"/>
                  </a:lnTo>
                  <a:lnTo>
                    <a:pt x="1148" y="1271"/>
                  </a:lnTo>
                  <a:lnTo>
                    <a:pt x="1199" y="1001"/>
                  </a:lnTo>
                  <a:lnTo>
                    <a:pt x="1089" y="942"/>
                  </a:lnTo>
                  <a:lnTo>
                    <a:pt x="588" y="1282"/>
                  </a:lnTo>
                  <a:lnTo>
                    <a:pt x="685" y="1014"/>
                  </a:lnTo>
                  <a:lnTo>
                    <a:pt x="821" y="843"/>
                  </a:lnTo>
                  <a:lnTo>
                    <a:pt x="660" y="915"/>
                  </a:lnTo>
                  <a:lnTo>
                    <a:pt x="463" y="1052"/>
                  </a:lnTo>
                  <a:lnTo>
                    <a:pt x="304" y="1150"/>
                  </a:lnTo>
                  <a:lnTo>
                    <a:pt x="342" y="1026"/>
                  </a:lnTo>
                  <a:lnTo>
                    <a:pt x="427" y="867"/>
                  </a:lnTo>
                  <a:lnTo>
                    <a:pt x="599" y="696"/>
                  </a:lnTo>
                  <a:lnTo>
                    <a:pt x="759" y="562"/>
                  </a:lnTo>
                  <a:lnTo>
                    <a:pt x="572" y="623"/>
                  </a:lnTo>
                  <a:lnTo>
                    <a:pt x="379" y="733"/>
                  </a:lnTo>
                  <a:lnTo>
                    <a:pt x="208" y="867"/>
                  </a:lnTo>
                  <a:lnTo>
                    <a:pt x="171" y="745"/>
                  </a:lnTo>
                  <a:lnTo>
                    <a:pt x="159" y="573"/>
                  </a:lnTo>
                  <a:lnTo>
                    <a:pt x="184" y="415"/>
                  </a:lnTo>
                  <a:lnTo>
                    <a:pt x="256" y="243"/>
                  </a:lnTo>
                  <a:lnTo>
                    <a:pt x="318" y="160"/>
                  </a:lnTo>
                  <a:lnTo>
                    <a:pt x="5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97" name="Freeform 314"/>
            <p:cNvSpPr>
              <a:spLocks/>
            </p:cNvSpPr>
            <p:nvPr/>
          </p:nvSpPr>
          <p:spPr bwMode="auto">
            <a:xfrm>
              <a:off x="2309" y="3547"/>
              <a:ext cx="275" cy="215"/>
            </a:xfrm>
            <a:custGeom>
              <a:avLst/>
              <a:gdLst>
                <a:gd name="T0" fmla="*/ 0 w 2203"/>
                <a:gd name="T1" fmla="*/ 0 h 1735"/>
                <a:gd name="T2" fmla="*/ 0 w 2203"/>
                <a:gd name="T3" fmla="*/ 0 h 1735"/>
                <a:gd name="T4" fmla="*/ 0 w 2203"/>
                <a:gd name="T5" fmla="*/ 0 h 1735"/>
                <a:gd name="T6" fmla="*/ 0 w 2203"/>
                <a:gd name="T7" fmla="*/ 0 h 1735"/>
                <a:gd name="T8" fmla="*/ 0 w 2203"/>
                <a:gd name="T9" fmla="*/ 0 h 1735"/>
                <a:gd name="T10" fmla="*/ 0 w 2203"/>
                <a:gd name="T11" fmla="*/ 0 h 1735"/>
                <a:gd name="T12" fmla="*/ 0 w 2203"/>
                <a:gd name="T13" fmla="*/ 0 h 1735"/>
                <a:gd name="T14" fmla="*/ 0 w 2203"/>
                <a:gd name="T15" fmla="*/ 0 h 1735"/>
                <a:gd name="T16" fmla="*/ 0 w 2203"/>
                <a:gd name="T17" fmla="*/ 0 h 1735"/>
                <a:gd name="T18" fmla="*/ 0 w 2203"/>
                <a:gd name="T19" fmla="*/ 0 h 1735"/>
                <a:gd name="T20" fmla="*/ 0 w 2203"/>
                <a:gd name="T21" fmla="*/ 0 h 1735"/>
                <a:gd name="T22" fmla="*/ 0 w 2203"/>
                <a:gd name="T23" fmla="*/ 0 h 1735"/>
                <a:gd name="T24" fmla="*/ 0 w 2203"/>
                <a:gd name="T25" fmla="*/ 0 h 1735"/>
                <a:gd name="T26" fmla="*/ 0 w 2203"/>
                <a:gd name="T27" fmla="*/ 0 h 1735"/>
                <a:gd name="T28" fmla="*/ 0 w 2203"/>
                <a:gd name="T29" fmla="*/ 0 h 1735"/>
                <a:gd name="T30" fmla="*/ 0 w 2203"/>
                <a:gd name="T31" fmla="*/ 0 h 1735"/>
                <a:gd name="T32" fmla="*/ 0 w 2203"/>
                <a:gd name="T33" fmla="*/ 0 h 1735"/>
                <a:gd name="T34" fmla="*/ 0 w 2203"/>
                <a:gd name="T35" fmla="*/ 0 h 1735"/>
                <a:gd name="T36" fmla="*/ 0 w 2203"/>
                <a:gd name="T37" fmla="*/ 0 h 1735"/>
                <a:gd name="T38" fmla="*/ 0 w 2203"/>
                <a:gd name="T39" fmla="*/ 0 h 1735"/>
                <a:gd name="T40" fmla="*/ 0 w 2203"/>
                <a:gd name="T41" fmla="*/ 0 h 1735"/>
                <a:gd name="T42" fmla="*/ 0 w 2203"/>
                <a:gd name="T43" fmla="*/ 0 h 1735"/>
                <a:gd name="T44" fmla="*/ 0 w 2203"/>
                <a:gd name="T45" fmla="*/ 0 h 1735"/>
                <a:gd name="T46" fmla="*/ 0 w 2203"/>
                <a:gd name="T47" fmla="*/ 0 h 1735"/>
                <a:gd name="T48" fmla="*/ 0 w 2203"/>
                <a:gd name="T49" fmla="*/ 0 h 1735"/>
                <a:gd name="T50" fmla="*/ 0 w 2203"/>
                <a:gd name="T51" fmla="*/ 0 h 1735"/>
                <a:gd name="T52" fmla="*/ 0 w 2203"/>
                <a:gd name="T53" fmla="*/ 0 h 1735"/>
                <a:gd name="T54" fmla="*/ 0 w 2203"/>
                <a:gd name="T55" fmla="*/ 0 h 1735"/>
                <a:gd name="T56" fmla="*/ 0 w 2203"/>
                <a:gd name="T57" fmla="*/ 0 h 1735"/>
                <a:gd name="T58" fmla="*/ 0 w 2203"/>
                <a:gd name="T59" fmla="*/ 0 h 1735"/>
                <a:gd name="T60" fmla="*/ 0 w 2203"/>
                <a:gd name="T61" fmla="*/ 0 h 1735"/>
                <a:gd name="T62" fmla="*/ 0 w 2203"/>
                <a:gd name="T63" fmla="*/ 0 h 1735"/>
                <a:gd name="T64" fmla="*/ 0 w 2203"/>
                <a:gd name="T65" fmla="*/ 0 h 1735"/>
                <a:gd name="T66" fmla="*/ 0 w 2203"/>
                <a:gd name="T67" fmla="*/ 0 h 1735"/>
                <a:gd name="T68" fmla="*/ 0 w 2203"/>
                <a:gd name="T69" fmla="*/ 0 h 1735"/>
                <a:gd name="T70" fmla="*/ 0 w 2203"/>
                <a:gd name="T71" fmla="*/ 0 h 1735"/>
                <a:gd name="T72" fmla="*/ 0 w 2203"/>
                <a:gd name="T73" fmla="*/ 0 h 1735"/>
                <a:gd name="T74" fmla="*/ 0 w 2203"/>
                <a:gd name="T75" fmla="*/ 0 h 1735"/>
                <a:gd name="T76" fmla="*/ 0 w 2203"/>
                <a:gd name="T77" fmla="*/ 0 h 1735"/>
                <a:gd name="T78" fmla="*/ 0 w 2203"/>
                <a:gd name="T79" fmla="*/ 0 h 1735"/>
                <a:gd name="T80" fmla="*/ 0 w 2203"/>
                <a:gd name="T81" fmla="*/ 0 h 1735"/>
                <a:gd name="T82" fmla="*/ 0 w 2203"/>
                <a:gd name="T83" fmla="*/ 0 h 1735"/>
                <a:gd name="T84" fmla="*/ 0 w 2203"/>
                <a:gd name="T85" fmla="*/ 0 h 1735"/>
                <a:gd name="T86" fmla="*/ 0 w 2203"/>
                <a:gd name="T87" fmla="*/ 0 h 1735"/>
                <a:gd name="T88" fmla="*/ 0 w 2203"/>
                <a:gd name="T89" fmla="*/ 0 h 1735"/>
                <a:gd name="T90" fmla="*/ 0 w 2203"/>
                <a:gd name="T91" fmla="*/ 0 h 17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03"/>
                <a:gd name="T139" fmla="*/ 0 h 1735"/>
                <a:gd name="T140" fmla="*/ 2203 w 2203"/>
                <a:gd name="T141" fmla="*/ 1735 h 17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03" h="1735">
                  <a:moveTo>
                    <a:pt x="0" y="1100"/>
                  </a:moveTo>
                  <a:lnTo>
                    <a:pt x="147" y="929"/>
                  </a:lnTo>
                  <a:lnTo>
                    <a:pt x="380" y="671"/>
                  </a:lnTo>
                  <a:lnTo>
                    <a:pt x="587" y="528"/>
                  </a:lnTo>
                  <a:lnTo>
                    <a:pt x="820" y="429"/>
                  </a:lnTo>
                  <a:lnTo>
                    <a:pt x="1113" y="356"/>
                  </a:lnTo>
                  <a:lnTo>
                    <a:pt x="673" y="528"/>
                  </a:lnTo>
                  <a:lnTo>
                    <a:pt x="525" y="637"/>
                  </a:lnTo>
                  <a:lnTo>
                    <a:pt x="491" y="782"/>
                  </a:lnTo>
                  <a:lnTo>
                    <a:pt x="491" y="918"/>
                  </a:lnTo>
                  <a:lnTo>
                    <a:pt x="525" y="1049"/>
                  </a:lnTo>
                  <a:lnTo>
                    <a:pt x="574" y="1138"/>
                  </a:lnTo>
                  <a:lnTo>
                    <a:pt x="979" y="1210"/>
                  </a:lnTo>
                  <a:lnTo>
                    <a:pt x="1173" y="1258"/>
                  </a:lnTo>
                  <a:lnTo>
                    <a:pt x="1139" y="1111"/>
                  </a:lnTo>
                  <a:lnTo>
                    <a:pt x="1139" y="940"/>
                  </a:lnTo>
                  <a:lnTo>
                    <a:pt x="1200" y="720"/>
                  </a:lnTo>
                  <a:lnTo>
                    <a:pt x="1602" y="415"/>
                  </a:lnTo>
                  <a:lnTo>
                    <a:pt x="1311" y="356"/>
                  </a:lnTo>
                  <a:lnTo>
                    <a:pt x="1664" y="356"/>
                  </a:lnTo>
                  <a:lnTo>
                    <a:pt x="1798" y="294"/>
                  </a:lnTo>
                  <a:lnTo>
                    <a:pt x="1934" y="246"/>
                  </a:lnTo>
                  <a:lnTo>
                    <a:pt x="1996" y="86"/>
                  </a:lnTo>
                  <a:lnTo>
                    <a:pt x="2203" y="0"/>
                  </a:lnTo>
                  <a:lnTo>
                    <a:pt x="2031" y="147"/>
                  </a:lnTo>
                  <a:lnTo>
                    <a:pt x="2017" y="281"/>
                  </a:lnTo>
                  <a:lnTo>
                    <a:pt x="1860" y="318"/>
                  </a:lnTo>
                  <a:lnTo>
                    <a:pt x="1747" y="477"/>
                  </a:lnTo>
                  <a:lnTo>
                    <a:pt x="1747" y="637"/>
                  </a:lnTo>
                  <a:lnTo>
                    <a:pt x="1651" y="747"/>
                  </a:lnTo>
                  <a:lnTo>
                    <a:pt x="1627" y="904"/>
                  </a:lnTo>
                  <a:lnTo>
                    <a:pt x="1664" y="1065"/>
                  </a:lnTo>
                  <a:lnTo>
                    <a:pt x="1602" y="1210"/>
                  </a:lnTo>
                  <a:lnTo>
                    <a:pt x="1602" y="1357"/>
                  </a:lnTo>
                  <a:lnTo>
                    <a:pt x="1712" y="1478"/>
                  </a:lnTo>
                  <a:lnTo>
                    <a:pt x="2130" y="1735"/>
                  </a:lnTo>
                  <a:lnTo>
                    <a:pt x="1908" y="1708"/>
                  </a:lnTo>
                  <a:lnTo>
                    <a:pt x="1482" y="1553"/>
                  </a:lnTo>
                  <a:lnTo>
                    <a:pt x="1090" y="1330"/>
                  </a:lnTo>
                  <a:lnTo>
                    <a:pt x="930" y="1258"/>
                  </a:lnTo>
                  <a:lnTo>
                    <a:pt x="785" y="1221"/>
                  </a:lnTo>
                  <a:lnTo>
                    <a:pt x="465" y="1221"/>
                  </a:lnTo>
                  <a:lnTo>
                    <a:pt x="320" y="1185"/>
                  </a:lnTo>
                  <a:lnTo>
                    <a:pt x="221" y="1138"/>
                  </a:lnTo>
                  <a:lnTo>
                    <a:pt x="133" y="1065"/>
                  </a:lnTo>
                  <a:lnTo>
                    <a:pt x="0" y="1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98" name="Freeform 315"/>
            <p:cNvSpPr>
              <a:spLocks/>
            </p:cNvSpPr>
            <p:nvPr/>
          </p:nvSpPr>
          <p:spPr bwMode="auto">
            <a:xfrm>
              <a:off x="2621" y="3594"/>
              <a:ext cx="149" cy="161"/>
            </a:xfrm>
            <a:custGeom>
              <a:avLst/>
              <a:gdLst>
                <a:gd name="T0" fmla="*/ 0 w 1190"/>
                <a:gd name="T1" fmla="*/ 0 h 1284"/>
                <a:gd name="T2" fmla="*/ 0 w 1190"/>
                <a:gd name="T3" fmla="*/ 0 h 1284"/>
                <a:gd name="T4" fmla="*/ 0 w 1190"/>
                <a:gd name="T5" fmla="*/ 0 h 1284"/>
                <a:gd name="T6" fmla="*/ 0 w 1190"/>
                <a:gd name="T7" fmla="*/ 0 h 1284"/>
                <a:gd name="T8" fmla="*/ 0 w 1190"/>
                <a:gd name="T9" fmla="*/ 0 h 1284"/>
                <a:gd name="T10" fmla="*/ 0 w 1190"/>
                <a:gd name="T11" fmla="*/ 0 h 1284"/>
                <a:gd name="T12" fmla="*/ 0 w 1190"/>
                <a:gd name="T13" fmla="*/ 0 h 1284"/>
                <a:gd name="T14" fmla="*/ 0 w 1190"/>
                <a:gd name="T15" fmla="*/ 0 h 1284"/>
                <a:gd name="T16" fmla="*/ 0 w 1190"/>
                <a:gd name="T17" fmla="*/ 0 h 1284"/>
                <a:gd name="T18" fmla="*/ 0 w 1190"/>
                <a:gd name="T19" fmla="*/ 0 h 1284"/>
                <a:gd name="T20" fmla="*/ 0 w 1190"/>
                <a:gd name="T21" fmla="*/ 0 h 1284"/>
                <a:gd name="T22" fmla="*/ 0 w 1190"/>
                <a:gd name="T23" fmla="*/ 0 h 1284"/>
                <a:gd name="T24" fmla="*/ 0 w 1190"/>
                <a:gd name="T25" fmla="*/ 0 h 12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90"/>
                <a:gd name="T40" fmla="*/ 0 h 1284"/>
                <a:gd name="T41" fmla="*/ 1190 w 1190"/>
                <a:gd name="T42" fmla="*/ 1284 h 128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90" h="1284">
                  <a:moveTo>
                    <a:pt x="0" y="0"/>
                  </a:moveTo>
                  <a:lnTo>
                    <a:pt x="590" y="307"/>
                  </a:lnTo>
                  <a:lnTo>
                    <a:pt x="994" y="843"/>
                  </a:lnTo>
                  <a:lnTo>
                    <a:pt x="1190" y="904"/>
                  </a:lnTo>
                  <a:lnTo>
                    <a:pt x="1077" y="991"/>
                  </a:lnTo>
                  <a:lnTo>
                    <a:pt x="1005" y="979"/>
                  </a:lnTo>
                  <a:lnTo>
                    <a:pt x="1040" y="1233"/>
                  </a:lnTo>
                  <a:lnTo>
                    <a:pt x="968" y="1284"/>
                  </a:lnTo>
                  <a:lnTo>
                    <a:pt x="1005" y="1210"/>
                  </a:lnTo>
                  <a:lnTo>
                    <a:pt x="943" y="942"/>
                  </a:lnTo>
                  <a:lnTo>
                    <a:pt x="541" y="369"/>
                  </a:lnTo>
                  <a:lnTo>
                    <a:pt x="0" y="5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99" name="Freeform 316"/>
            <p:cNvSpPr>
              <a:spLocks/>
            </p:cNvSpPr>
            <p:nvPr/>
          </p:nvSpPr>
          <p:spPr bwMode="auto">
            <a:xfrm>
              <a:off x="2589" y="3637"/>
              <a:ext cx="144" cy="125"/>
            </a:xfrm>
            <a:custGeom>
              <a:avLst/>
              <a:gdLst>
                <a:gd name="T0" fmla="*/ 0 w 1160"/>
                <a:gd name="T1" fmla="*/ 0 h 1015"/>
                <a:gd name="T2" fmla="*/ 0 w 1160"/>
                <a:gd name="T3" fmla="*/ 0 h 1015"/>
                <a:gd name="T4" fmla="*/ 0 w 1160"/>
                <a:gd name="T5" fmla="*/ 0 h 1015"/>
                <a:gd name="T6" fmla="*/ 0 w 1160"/>
                <a:gd name="T7" fmla="*/ 0 h 1015"/>
                <a:gd name="T8" fmla="*/ 0 w 1160"/>
                <a:gd name="T9" fmla="*/ 0 h 1015"/>
                <a:gd name="T10" fmla="*/ 0 w 1160"/>
                <a:gd name="T11" fmla="*/ 0 h 1015"/>
                <a:gd name="T12" fmla="*/ 0 w 1160"/>
                <a:gd name="T13" fmla="*/ 0 h 1015"/>
                <a:gd name="T14" fmla="*/ 0 w 1160"/>
                <a:gd name="T15" fmla="*/ 0 h 1015"/>
                <a:gd name="T16" fmla="*/ 0 w 1160"/>
                <a:gd name="T17" fmla="*/ 0 h 1015"/>
                <a:gd name="T18" fmla="*/ 0 w 1160"/>
                <a:gd name="T19" fmla="*/ 0 h 1015"/>
                <a:gd name="T20" fmla="*/ 0 w 1160"/>
                <a:gd name="T21" fmla="*/ 0 h 1015"/>
                <a:gd name="T22" fmla="*/ 0 w 1160"/>
                <a:gd name="T23" fmla="*/ 0 h 1015"/>
                <a:gd name="T24" fmla="*/ 0 w 1160"/>
                <a:gd name="T25" fmla="*/ 0 h 1015"/>
                <a:gd name="T26" fmla="*/ 0 w 1160"/>
                <a:gd name="T27" fmla="*/ 0 h 1015"/>
                <a:gd name="T28" fmla="*/ 0 w 1160"/>
                <a:gd name="T29" fmla="*/ 0 h 1015"/>
                <a:gd name="T30" fmla="*/ 0 w 1160"/>
                <a:gd name="T31" fmla="*/ 0 h 1015"/>
                <a:gd name="T32" fmla="*/ 0 w 1160"/>
                <a:gd name="T33" fmla="*/ 0 h 1015"/>
                <a:gd name="T34" fmla="*/ 0 w 1160"/>
                <a:gd name="T35" fmla="*/ 0 h 1015"/>
                <a:gd name="T36" fmla="*/ 0 w 1160"/>
                <a:gd name="T37" fmla="*/ 0 h 1015"/>
                <a:gd name="T38" fmla="*/ 0 w 1160"/>
                <a:gd name="T39" fmla="*/ 0 h 1015"/>
                <a:gd name="T40" fmla="*/ 0 w 1160"/>
                <a:gd name="T41" fmla="*/ 0 h 1015"/>
                <a:gd name="T42" fmla="*/ 0 w 1160"/>
                <a:gd name="T43" fmla="*/ 0 h 101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160"/>
                <a:gd name="T67" fmla="*/ 0 h 1015"/>
                <a:gd name="T68" fmla="*/ 1160 w 1160"/>
                <a:gd name="T69" fmla="*/ 1015 h 101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160" h="1015">
                  <a:moveTo>
                    <a:pt x="99" y="0"/>
                  </a:moveTo>
                  <a:lnTo>
                    <a:pt x="316" y="235"/>
                  </a:lnTo>
                  <a:lnTo>
                    <a:pt x="613" y="391"/>
                  </a:lnTo>
                  <a:lnTo>
                    <a:pt x="989" y="817"/>
                  </a:lnTo>
                  <a:lnTo>
                    <a:pt x="1160" y="916"/>
                  </a:lnTo>
                  <a:lnTo>
                    <a:pt x="978" y="868"/>
                  </a:lnTo>
                  <a:lnTo>
                    <a:pt x="720" y="916"/>
                  </a:lnTo>
                  <a:lnTo>
                    <a:pt x="525" y="916"/>
                  </a:lnTo>
                  <a:lnTo>
                    <a:pt x="342" y="999"/>
                  </a:lnTo>
                  <a:lnTo>
                    <a:pt x="233" y="1015"/>
                  </a:lnTo>
                  <a:lnTo>
                    <a:pt x="208" y="988"/>
                  </a:lnTo>
                  <a:lnTo>
                    <a:pt x="353" y="868"/>
                  </a:lnTo>
                  <a:lnTo>
                    <a:pt x="0" y="575"/>
                  </a:lnTo>
                  <a:lnTo>
                    <a:pt x="294" y="734"/>
                  </a:lnTo>
                  <a:lnTo>
                    <a:pt x="477" y="833"/>
                  </a:lnTo>
                  <a:lnTo>
                    <a:pt x="613" y="843"/>
                  </a:lnTo>
                  <a:lnTo>
                    <a:pt x="699" y="769"/>
                  </a:lnTo>
                  <a:lnTo>
                    <a:pt x="771" y="720"/>
                  </a:lnTo>
                  <a:lnTo>
                    <a:pt x="613" y="514"/>
                  </a:lnTo>
                  <a:lnTo>
                    <a:pt x="244" y="271"/>
                  </a:lnTo>
                  <a:lnTo>
                    <a:pt x="72" y="62"/>
                  </a:lnTo>
                  <a:lnTo>
                    <a:pt x="9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00" name="Freeform 317"/>
            <p:cNvSpPr>
              <a:spLocks/>
            </p:cNvSpPr>
            <p:nvPr/>
          </p:nvSpPr>
          <p:spPr bwMode="auto">
            <a:xfrm>
              <a:off x="2290" y="3686"/>
              <a:ext cx="107" cy="24"/>
            </a:xfrm>
            <a:custGeom>
              <a:avLst/>
              <a:gdLst>
                <a:gd name="T0" fmla="*/ 0 w 869"/>
                <a:gd name="T1" fmla="*/ 0 h 182"/>
                <a:gd name="T2" fmla="*/ 0 w 869"/>
                <a:gd name="T3" fmla="*/ 0 h 182"/>
                <a:gd name="T4" fmla="*/ 0 w 869"/>
                <a:gd name="T5" fmla="*/ 0 h 182"/>
                <a:gd name="T6" fmla="*/ 0 w 869"/>
                <a:gd name="T7" fmla="*/ 0 h 182"/>
                <a:gd name="T8" fmla="*/ 0 w 869"/>
                <a:gd name="T9" fmla="*/ 0 h 182"/>
                <a:gd name="T10" fmla="*/ 0 w 869"/>
                <a:gd name="T11" fmla="*/ 0 h 182"/>
                <a:gd name="T12" fmla="*/ 0 w 869"/>
                <a:gd name="T13" fmla="*/ 0 h 182"/>
                <a:gd name="T14" fmla="*/ 0 w 869"/>
                <a:gd name="T15" fmla="*/ 0 h 182"/>
                <a:gd name="T16" fmla="*/ 0 w 869"/>
                <a:gd name="T17" fmla="*/ 0 h 182"/>
                <a:gd name="T18" fmla="*/ 0 w 869"/>
                <a:gd name="T19" fmla="*/ 0 h 182"/>
                <a:gd name="T20" fmla="*/ 0 w 869"/>
                <a:gd name="T21" fmla="*/ 0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9"/>
                <a:gd name="T34" fmla="*/ 0 h 182"/>
                <a:gd name="T35" fmla="*/ 869 w 869"/>
                <a:gd name="T36" fmla="*/ 182 h 18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9" h="182">
                  <a:moveTo>
                    <a:pt x="134" y="0"/>
                  </a:moveTo>
                  <a:lnTo>
                    <a:pt x="268" y="85"/>
                  </a:lnTo>
                  <a:lnTo>
                    <a:pt x="415" y="133"/>
                  </a:lnTo>
                  <a:lnTo>
                    <a:pt x="586" y="133"/>
                  </a:lnTo>
                  <a:lnTo>
                    <a:pt x="733" y="74"/>
                  </a:lnTo>
                  <a:lnTo>
                    <a:pt x="869" y="85"/>
                  </a:lnTo>
                  <a:lnTo>
                    <a:pt x="671" y="170"/>
                  </a:lnTo>
                  <a:lnTo>
                    <a:pt x="487" y="182"/>
                  </a:lnTo>
                  <a:lnTo>
                    <a:pt x="293" y="147"/>
                  </a:lnTo>
                  <a:lnTo>
                    <a:pt x="0" y="13"/>
                  </a:lnTo>
                  <a:lnTo>
                    <a:pt x="1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01" name="Freeform 318"/>
            <p:cNvSpPr>
              <a:spLocks/>
            </p:cNvSpPr>
            <p:nvPr/>
          </p:nvSpPr>
          <p:spPr bwMode="auto">
            <a:xfrm>
              <a:off x="2749" y="3705"/>
              <a:ext cx="39" cy="45"/>
            </a:xfrm>
            <a:custGeom>
              <a:avLst/>
              <a:gdLst>
                <a:gd name="T0" fmla="*/ 0 w 318"/>
                <a:gd name="T1" fmla="*/ 0 h 353"/>
                <a:gd name="T2" fmla="*/ 0 w 318"/>
                <a:gd name="T3" fmla="*/ 0 h 353"/>
                <a:gd name="T4" fmla="*/ 0 w 318"/>
                <a:gd name="T5" fmla="*/ 0 h 353"/>
                <a:gd name="T6" fmla="*/ 0 w 318"/>
                <a:gd name="T7" fmla="*/ 0 h 353"/>
                <a:gd name="T8" fmla="*/ 0 w 318"/>
                <a:gd name="T9" fmla="*/ 0 h 353"/>
                <a:gd name="T10" fmla="*/ 0 w 318"/>
                <a:gd name="T11" fmla="*/ 0 h 353"/>
                <a:gd name="T12" fmla="*/ 0 w 318"/>
                <a:gd name="T13" fmla="*/ 0 h 353"/>
                <a:gd name="T14" fmla="*/ 0 w 318"/>
                <a:gd name="T15" fmla="*/ 0 h 353"/>
                <a:gd name="T16" fmla="*/ 0 w 318"/>
                <a:gd name="T17" fmla="*/ 0 h 3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8"/>
                <a:gd name="T28" fmla="*/ 0 h 353"/>
                <a:gd name="T29" fmla="*/ 318 w 318"/>
                <a:gd name="T30" fmla="*/ 353 h 3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8" h="353">
                  <a:moveTo>
                    <a:pt x="193" y="0"/>
                  </a:moveTo>
                  <a:lnTo>
                    <a:pt x="318" y="353"/>
                  </a:lnTo>
                  <a:lnTo>
                    <a:pt x="83" y="157"/>
                  </a:lnTo>
                  <a:lnTo>
                    <a:pt x="0" y="48"/>
                  </a:lnTo>
                  <a:lnTo>
                    <a:pt x="72" y="58"/>
                  </a:lnTo>
                  <a:lnTo>
                    <a:pt x="133" y="157"/>
                  </a:lnTo>
                  <a:lnTo>
                    <a:pt x="270" y="291"/>
                  </a:lnTo>
                  <a:lnTo>
                    <a:pt x="147" y="35"/>
                  </a:lnTo>
                  <a:lnTo>
                    <a:pt x="19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02" name="Freeform 319"/>
            <p:cNvSpPr>
              <a:spLocks/>
            </p:cNvSpPr>
            <p:nvPr/>
          </p:nvSpPr>
          <p:spPr bwMode="auto">
            <a:xfrm>
              <a:off x="2529" y="3703"/>
              <a:ext cx="836" cy="215"/>
            </a:xfrm>
            <a:custGeom>
              <a:avLst/>
              <a:gdLst>
                <a:gd name="T0" fmla="*/ 0 w 6692"/>
                <a:gd name="T1" fmla="*/ 0 h 1720"/>
                <a:gd name="T2" fmla="*/ 0 w 6692"/>
                <a:gd name="T3" fmla="*/ 0 h 1720"/>
                <a:gd name="T4" fmla="*/ 0 w 6692"/>
                <a:gd name="T5" fmla="*/ 0 h 1720"/>
                <a:gd name="T6" fmla="*/ 0 w 6692"/>
                <a:gd name="T7" fmla="*/ 0 h 1720"/>
                <a:gd name="T8" fmla="*/ 0 w 6692"/>
                <a:gd name="T9" fmla="*/ 0 h 1720"/>
                <a:gd name="T10" fmla="*/ 0 60000 65536"/>
                <a:gd name="T11" fmla="*/ 0 60000 65536"/>
                <a:gd name="T12" fmla="*/ 0 60000 65536"/>
                <a:gd name="T13" fmla="*/ 0 60000 65536"/>
                <a:gd name="T14" fmla="*/ 0 60000 65536"/>
                <a:gd name="T15" fmla="*/ 0 w 6692"/>
                <a:gd name="T16" fmla="*/ 0 h 1720"/>
                <a:gd name="T17" fmla="*/ 6692 w 6692"/>
                <a:gd name="T18" fmla="*/ 1720 h 1720"/>
              </a:gdLst>
              <a:ahLst/>
              <a:cxnLst>
                <a:cxn ang="T10">
                  <a:pos x="T0" y="T1"/>
                </a:cxn>
                <a:cxn ang="T11">
                  <a:pos x="T2" y="T3"/>
                </a:cxn>
                <a:cxn ang="T12">
                  <a:pos x="T4" y="T5"/>
                </a:cxn>
                <a:cxn ang="T13">
                  <a:pos x="T6" y="T7"/>
                </a:cxn>
                <a:cxn ang="T14">
                  <a:pos x="T8" y="T9"/>
                </a:cxn>
              </a:cxnLst>
              <a:rect l="T15" t="T16" r="T17" b="T18"/>
              <a:pathLst>
                <a:path w="6692" h="1720">
                  <a:moveTo>
                    <a:pt x="1985" y="202"/>
                  </a:moveTo>
                  <a:lnTo>
                    <a:pt x="3910" y="0"/>
                  </a:lnTo>
                  <a:lnTo>
                    <a:pt x="6692" y="1085"/>
                  </a:lnTo>
                  <a:lnTo>
                    <a:pt x="2319" y="1720"/>
                  </a:lnTo>
                  <a:lnTo>
                    <a:pt x="0" y="44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03" name="Line 320"/>
            <p:cNvSpPr>
              <a:spLocks noChangeShapeType="1"/>
            </p:cNvSpPr>
            <p:nvPr/>
          </p:nvSpPr>
          <p:spPr bwMode="auto">
            <a:xfrm>
              <a:off x="2073" y="3670"/>
              <a:ext cx="100" cy="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04" name="Line 321"/>
            <p:cNvSpPr>
              <a:spLocks noChangeShapeType="1"/>
            </p:cNvSpPr>
            <p:nvPr/>
          </p:nvSpPr>
          <p:spPr bwMode="auto">
            <a:xfrm>
              <a:off x="2770" y="3670"/>
              <a:ext cx="634" cy="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05" name="Line 322"/>
            <p:cNvSpPr>
              <a:spLocks noChangeShapeType="1"/>
            </p:cNvSpPr>
            <p:nvPr/>
          </p:nvSpPr>
          <p:spPr bwMode="auto">
            <a:xfrm>
              <a:off x="3687" y="3670"/>
              <a:ext cx="288" cy="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406" name="Freeform 323"/>
            <p:cNvSpPr>
              <a:spLocks/>
            </p:cNvSpPr>
            <p:nvPr/>
          </p:nvSpPr>
          <p:spPr bwMode="auto">
            <a:xfrm>
              <a:off x="3061" y="2956"/>
              <a:ext cx="65" cy="66"/>
            </a:xfrm>
            <a:custGeom>
              <a:avLst/>
              <a:gdLst>
                <a:gd name="T0" fmla="*/ 0 w 530"/>
                <a:gd name="T1" fmla="*/ 0 h 530"/>
                <a:gd name="T2" fmla="*/ 0 w 530"/>
                <a:gd name="T3" fmla="*/ 0 h 530"/>
                <a:gd name="T4" fmla="*/ 0 w 530"/>
                <a:gd name="T5" fmla="*/ 0 h 530"/>
                <a:gd name="T6" fmla="*/ 0 w 530"/>
                <a:gd name="T7" fmla="*/ 0 h 530"/>
                <a:gd name="T8" fmla="*/ 0 w 530"/>
                <a:gd name="T9" fmla="*/ 0 h 530"/>
                <a:gd name="T10" fmla="*/ 0 w 530"/>
                <a:gd name="T11" fmla="*/ 0 h 530"/>
                <a:gd name="T12" fmla="*/ 0 w 530"/>
                <a:gd name="T13" fmla="*/ 0 h 530"/>
                <a:gd name="T14" fmla="*/ 0 w 530"/>
                <a:gd name="T15" fmla="*/ 0 h 530"/>
                <a:gd name="T16" fmla="*/ 0 w 530"/>
                <a:gd name="T17" fmla="*/ 0 h 530"/>
                <a:gd name="T18" fmla="*/ 0 w 530"/>
                <a:gd name="T19" fmla="*/ 0 h 5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0"/>
                <a:gd name="T31" fmla="*/ 0 h 530"/>
                <a:gd name="T32" fmla="*/ 530 w 530"/>
                <a:gd name="T33" fmla="*/ 530 h 5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0" h="530">
                  <a:moveTo>
                    <a:pt x="152" y="530"/>
                  </a:moveTo>
                  <a:lnTo>
                    <a:pt x="442" y="366"/>
                  </a:lnTo>
                  <a:lnTo>
                    <a:pt x="530" y="265"/>
                  </a:lnTo>
                  <a:lnTo>
                    <a:pt x="341" y="0"/>
                  </a:lnTo>
                  <a:lnTo>
                    <a:pt x="214" y="65"/>
                  </a:lnTo>
                  <a:lnTo>
                    <a:pt x="251" y="265"/>
                  </a:lnTo>
                  <a:lnTo>
                    <a:pt x="200" y="315"/>
                  </a:lnTo>
                  <a:lnTo>
                    <a:pt x="0" y="328"/>
                  </a:lnTo>
                  <a:lnTo>
                    <a:pt x="0" y="517"/>
                  </a:lnTo>
                  <a:lnTo>
                    <a:pt x="152" y="5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grpSp>
      <p:grpSp>
        <p:nvGrpSpPr>
          <p:cNvPr id="7" name="Group 324"/>
          <p:cNvGrpSpPr>
            <a:grpSpLocks/>
          </p:cNvGrpSpPr>
          <p:nvPr/>
        </p:nvGrpSpPr>
        <p:grpSpPr bwMode="auto">
          <a:xfrm>
            <a:off x="3422651" y="1485900"/>
            <a:ext cx="1152525" cy="1008063"/>
            <a:chOff x="2073" y="2417"/>
            <a:chExt cx="1902" cy="1501"/>
          </a:xfrm>
        </p:grpSpPr>
        <p:sp>
          <p:nvSpPr>
            <p:cNvPr id="78281" name="Freeform 325"/>
            <p:cNvSpPr>
              <a:spLocks/>
            </p:cNvSpPr>
            <p:nvPr/>
          </p:nvSpPr>
          <p:spPr bwMode="auto">
            <a:xfrm>
              <a:off x="2537" y="3703"/>
              <a:ext cx="828" cy="215"/>
            </a:xfrm>
            <a:custGeom>
              <a:avLst/>
              <a:gdLst>
                <a:gd name="T0" fmla="*/ 0 w 6619"/>
                <a:gd name="T1" fmla="*/ 0 h 1728"/>
                <a:gd name="T2" fmla="*/ 0 w 6619"/>
                <a:gd name="T3" fmla="*/ 0 h 1728"/>
                <a:gd name="T4" fmla="*/ 0 w 6619"/>
                <a:gd name="T5" fmla="*/ 0 h 1728"/>
                <a:gd name="T6" fmla="*/ 0 w 6619"/>
                <a:gd name="T7" fmla="*/ 0 h 1728"/>
                <a:gd name="T8" fmla="*/ 0 w 6619"/>
                <a:gd name="T9" fmla="*/ 0 h 1728"/>
                <a:gd name="T10" fmla="*/ 0 60000 65536"/>
                <a:gd name="T11" fmla="*/ 0 60000 65536"/>
                <a:gd name="T12" fmla="*/ 0 60000 65536"/>
                <a:gd name="T13" fmla="*/ 0 60000 65536"/>
                <a:gd name="T14" fmla="*/ 0 60000 65536"/>
                <a:gd name="T15" fmla="*/ 0 w 6619"/>
                <a:gd name="T16" fmla="*/ 0 h 1728"/>
                <a:gd name="T17" fmla="*/ 6619 w 6619"/>
                <a:gd name="T18" fmla="*/ 1728 h 1728"/>
              </a:gdLst>
              <a:ahLst/>
              <a:cxnLst>
                <a:cxn ang="T10">
                  <a:pos x="T0" y="T1"/>
                </a:cxn>
                <a:cxn ang="T11">
                  <a:pos x="T2" y="T3"/>
                </a:cxn>
                <a:cxn ang="T12">
                  <a:pos x="T4" y="T5"/>
                </a:cxn>
                <a:cxn ang="T13">
                  <a:pos x="T6" y="T7"/>
                </a:cxn>
                <a:cxn ang="T14">
                  <a:pos x="T8" y="T9"/>
                </a:cxn>
              </a:cxnLst>
              <a:rect l="T15" t="T16" r="T17" b="T18"/>
              <a:pathLst>
                <a:path w="6619" h="1728">
                  <a:moveTo>
                    <a:pt x="6619" y="1083"/>
                  </a:moveTo>
                  <a:lnTo>
                    <a:pt x="2248" y="1728"/>
                  </a:lnTo>
                  <a:lnTo>
                    <a:pt x="0" y="463"/>
                  </a:lnTo>
                  <a:lnTo>
                    <a:pt x="3828" y="0"/>
                  </a:lnTo>
                  <a:lnTo>
                    <a:pt x="6619" y="108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82" name="Freeform 326"/>
            <p:cNvSpPr>
              <a:spLocks/>
            </p:cNvSpPr>
            <p:nvPr/>
          </p:nvSpPr>
          <p:spPr bwMode="auto">
            <a:xfrm>
              <a:off x="2754" y="3708"/>
              <a:ext cx="29" cy="35"/>
            </a:xfrm>
            <a:custGeom>
              <a:avLst/>
              <a:gdLst>
                <a:gd name="T0" fmla="*/ 0 w 227"/>
                <a:gd name="T1" fmla="*/ 0 h 293"/>
                <a:gd name="T2" fmla="*/ 0 w 227"/>
                <a:gd name="T3" fmla="*/ 0 h 293"/>
                <a:gd name="T4" fmla="*/ 0 w 227"/>
                <a:gd name="T5" fmla="*/ 0 h 293"/>
                <a:gd name="T6" fmla="*/ 0 w 227"/>
                <a:gd name="T7" fmla="*/ 0 h 293"/>
                <a:gd name="T8" fmla="*/ 0 w 227"/>
                <a:gd name="T9" fmla="*/ 0 h 293"/>
                <a:gd name="T10" fmla="*/ 0 60000 65536"/>
                <a:gd name="T11" fmla="*/ 0 60000 65536"/>
                <a:gd name="T12" fmla="*/ 0 60000 65536"/>
                <a:gd name="T13" fmla="*/ 0 60000 65536"/>
                <a:gd name="T14" fmla="*/ 0 60000 65536"/>
                <a:gd name="T15" fmla="*/ 0 w 227"/>
                <a:gd name="T16" fmla="*/ 0 h 293"/>
                <a:gd name="T17" fmla="*/ 227 w 227"/>
                <a:gd name="T18" fmla="*/ 293 h 293"/>
              </a:gdLst>
              <a:ahLst/>
              <a:cxnLst>
                <a:cxn ang="T10">
                  <a:pos x="T0" y="T1"/>
                </a:cxn>
                <a:cxn ang="T11">
                  <a:pos x="T2" y="T3"/>
                </a:cxn>
                <a:cxn ang="T12">
                  <a:pos x="T4" y="T5"/>
                </a:cxn>
                <a:cxn ang="T13">
                  <a:pos x="T6" y="T7"/>
                </a:cxn>
                <a:cxn ang="T14">
                  <a:pos x="T8" y="T9"/>
                </a:cxn>
              </a:cxnLst>
              <a:rect l="T15" t="T16" r="T17" b="T18"/>
              <a:pathLst>
                <a:path w="227" h="293">
                  <a:moveTo>
                    <a:pt x="108" y="0"/>
                  </a:moveTo>
                  <a:lnTo>
                    <a:pt x="227" y="293"/>
                  </a:lnTo>
                  <a:lnTo>
                    <a:pt x="53" y="133"/>
                  </a:lnTo>
                  <a:lnTo>
                    <a:pt x="0" y="65"/>
                  </a:lnTo>
                  <a:lnTo>
                    <a:pt x="108" y="0"/>
                  </a:lnTo>
                  <a:close/>
                </a:path>
              </a:pathLst>
            </a:custGeom>
            <a:solidFill>
              <a:srgbClr val="5151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83" name="Freeform 327"/>
            <p:cNvSpPr>
              <a:spLocks/>
            </p:cNvSpPr>
            <p:nvPr/>
          </p:nvSpPr>
          <p:spPr bwMode="auto">
            <a:xfrm>
              <a:off x="2083" y="2878"/>
              <a:ext cx="1606" cy="830"/>
            </a:xfrm>
            <a:custGeom>
              <a:avLst/>
              <a:gdLst>
                <a:gd name="T0" fmla="*/ 0 w 12853"/>
                <a:gd name="T1" fmla="*/ 0 h 6633"/>
                <a:gd name="T2" fmla="*/ 0 w 12853"/>
                <a:gd name="T3" fmla="*/ 0 h 6633"/>
                <a:gd name="T4" fmla="*/ 0 w 12853"/>
                <a:gd name="T5" fmla="*/ 0 h 6633"/>
                <a:gd name="T6" fmla="*/ 0 w 12853"/>
                <a:gd name="T7" fmla="*/ 0 h 6633"/>
                <a:gd name="T8" fmla="*/ 0 w 12853"/>
                <a:gd name="T9" fmla="*/ 0 h 6633"/>
                <a:gd name="T10" fmla="*/ 0 w 12853"/>
                <a:gd name="T11" fmla="*/ 0 h 6633"/>
                <a:gd name="T12" fmla="*/ 0 w 12853"/>
                <a:gd name="T13" fmla="*/ 0 h 6633"/>
                <a:gd name="T14" fmla="*/ 0 w 12853"/>
                <a:gd name="T15" fmla="*/ 0 h 6633"/>
                <a:gd name="T16" fmla="*/ 0 w 12853"/>
                <a:gd name="T17" fmla="*/ 0 h 6633"/>
                <a:gd name="T18" fmla="*/ 0 w 12853"/>
                <a:gd name="T19" fmla="*/ 0 h 6633"/>
                <a:gd name="T20" fmla="*/ 0 w 12853"/>
                <a:gd name="T21" fmla="*/ 0 h 6633"/>
                <a:gd name="T22" fmla="*/ 0 w 12853"/>
                <a:gd name="T23" fmla="*/ 0 h 6633"/>
                <a:gd name="T24" fmla="*/ 0 w 12853"/>
                <a:gd name="T25" fmla="*/ 0 h 6633"/>
                <a:gd name="T26" fmla="*/ 0 w 12853"/>
                <a:gd name="T27" fmla="*/ 0 h 6633"/>
                <a:gd name="T28" fmla="*/ 0 w 12853"/>
                <a:gd name="T29" fmla="*/ 0 h 6633"/>
                <a:gd name="T30" fmla="*/ 0 w 12853"/>
                <a:gd name="T31" fmla="*/ 0 h 6633"/>
                <a:gd name="T32" fmla="*/ 0 w 12853"/>
                <a:gd name="T33" fmla="*/ 0 h 6633"/>
                <a:gd name="T34" fmla="*/ 0 w 12853"/>
                <a:gd name="T35" fmla="*/ 0 h 6633"/>
                <a:gd name="T36" fmla="*/ 0 w 12853"/>
                <a:gd name="T37" fmla="*/ 0 h 6633"/>
                <a:gd name="T38" fmla="*/ 0 w 12853"/>
                <a:gd name="T39" fmla="*/ 0 h 6633"/>
                <a:gd name="T40" fmla="*/ 0 w 12853"/>
                <a:gd name="T41" fmla="*/ 0 h 6633"/>
                <a:gd name="T42" fmla="*/ 0 w 12853"/>
                <a:gd name="T43" fmla="*/ 0 h 6633"/>
                <a:gd name="T44" fmla="*/ 0 w 12853"/>
                <a:gd name="T45" fmla="*/ 0 h 6633"/>
                <a:gd name="T46" fmla="*/ 0 w 12853"/>
                <a:gd name="T47" fmla="*/ 0 h 6633"/>
                <a:gd name="T48" fmla="*/ 0 w 12853"/>
                <a:gd name="T49" fmla="*/ 0 h 6633"/>
                <a:gd name="T50" fmla="*/ 0 w 12853"/>
                <a:gd name="T51" fmla="*/ 0 h 6633"/>
                <a:gd name="T52" fmla="*/ 0 w 12853"/>
                <a:gd name="T53" fmla="*/ 0 h 6633"/>
                <a:gd name="T54" fmla="*/ 0 w 12853"/>
                <a:gd name="T55" fmla="*/ 0 h 6633"/>
                <a:gd name="T56" fmla="*/ 0 w 12853"/>
                <a:gd name="T57" fmla="*/ 0 h 6633"/>
                <a:gd name="T58" fmla="*/ 0 w 12853"/>
                <a:gd name="T59" fmla="*/ 0 h 6633"/>
                <a:gd name="T60" fmla="*/ 0 w 12853"/>
                <a:gd name="T61" fmla="*/ 0 h 6633"/>
                <a:gd name="T62" fmla="*/ 0 w 12853"/>
                <a:gd name="T63" fmla="*/ 0 h 6633"/>
                <a:gd name="T64" fmla="*/ 0 w 12853"/>
                <a:gd name="T65" fmla="*/ 0 h 6633"/>
                <a:gd name="T66" fmla="*/ 0 w 12853"/>
                <a:gd name="T67" fmla="*/ 0 h 6633"/>
                <a:gd name="T68" fmla="*/ 0 w 12853"/>
                <a:gd name="T69" fmla="*/ 0 h 6633"/>
                <a:gd name="T70" fmla="*/ 0 w 12853"/>
                <a:gd name="T71" fmla="*/ 0 h 6633"/>
                <a:gd name="T72" fmla="*/ 0 w 12853"/>
                <a:gd name="T73" fmla="*/ 0 h 6633"/>
                <a:gd name="T74" fmla="*/ 0 w 12853"/>
                <a:gd name="T75" fmla="*/ 0 h 6633"/>
                <a:gd name="T76" fmla="*/ 0 w 12853"/>
                <a:gd name="T77" fmla="*/ 0 h 6633"/>
                <a:gd name="T78" fmla="*/ 0 w 12853"/>
                <a:gd name="T79" fmla="*/ 0 h 6633"/>
                <a:gd name="T80" fmla="*/ 0 w 12853"/>
                <a:gd name="T81" fmla="*/ 0 h 6633"/>
                <a:gd name="T82" fmla="*/ 0 w 12853"/>
                <a:gd name="T83" fmla="*/ 0 h 6633"/>
                <a:gd name="T84" fmla="*/ 0 w 12853"/>
                <a:gd name="T85" fmla="*/ 0 h 6633"/>
                <a:gd name="T86" fmla="*/ 0 w 12853"/>
                <a:gd name="T87" fmla="*/ 0 h 66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853"/>
                <a:gd name="T133" fmla="*/ 0 h 6633"/>
                <a:gd name="T134" fmla="*/ 12853 w 12853"/>
                <a:gd name="T135" fmla="*/ 6633 h 66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853" h="6633">
                  <a:moveTo>
                    <a:pt x="929" y="6532"/>
                  </a:moveTo>
                  <a:lnTo>
                    <a:pt x="1058" y="6454"/>
                  </a:lnTo>
                  <a:lnTo>
                    <a:pt x="1136" y="6297"/>
                  </a:lnTo>
                  <a:lnTo>
                    <a:pt x="2353" y="5963"/>
                  </a:lnTo>
                  <a:lnTo>
                    <a:pt x="2688" y="5138"/>
                  </a:lnTo>
                  <a:lnTo>
                    <a:pt x="4214" y="4078"/>
                  </a:lnTo>
                  <a:lnTo>
                    <a:pt x="4809" y="5164"/>
                  </a:lnTo>
                  <a:lnTo>
                    <a:pt x="5535" y="6324"/>
                  </a:lnTo>
                  <a:lnTo>
                    <a:pt x="11248" y="6324"/>
                  </a:lnTo>
                  <a:lnTo>
                    <a:pt x="12233" y="6633"/>
                  </a:lnTo>
                  <a:lnTo>
                    <a:pt x="12543" y="6532"/>
                  </a:lnTo>
                  <a:lnTo>
                    <a:pt x="12853" y="5396"/>
                  </a:lnTo>
                  <a:lnTo>
                    <a:pt x="12648" y="4546"/>
                  </a:lnTo>
                  <a:lnTo>
                    <a:pt x="12233" y="3847"/>
                  </a:lnTo>
                  <a:lnTo>
                    <a:pt x="12106" y="3486"/>
                  </a:lnTo>
                  <a:lnTo>
                    <a:pt x="11845" y="2762"/>
                  </a:lnTo>
                  <a:lnTo>
                    <a:pt x="11820" y="2376"/>
                  </a:lnTo>
                  <a:lnTo>
                    <a:pt x="11820" y="1420"/>
                  </a:lnTo>
                  <a:lnTo>
                    <a:pt x="11767" y="1265"/>
                  </a:lnTo>
                  <a:lnTo>
                    <a:pt x="11510" y="1111"/>
                  </a:lnTo>
                  <a:lnTo>
                    <a:pt x="10939" y="904"/>
                  </a:lnTo>
                  <a:lnTo>
                    <a:pt x="10473" y="772"/>
                  </a:lnTo>
                  <a:lnTo>
                    <a:pt x="9673" y="438"/>
                  </a:lnTo>
                  <a:lnTo>
                    <a:pt x="9102" y="0"/>
                  </a:lnTo>
                  <a:lnTo>
                    <a:pt x="6907" y="26"/>
                  </a:lnTo>
                  <a:lnTo>
                    <a:pt x="6155" y="386"/>
                  </a:lnTo>
                  <a:lnTo>
                    <a:pt x="5689" y="465"/>
                  </a:lnTo>
                  <a:lnTo>
                    <a:pt x="5120" y="438"/>
                  </a:lnTo>
                  <a:lnTo>
                    <a:pt x="4836" y="412"/>
                  </a:lnTo>
                  <a:lnTo>
                    <a:pt x="4240" y="542"/>
                  </a:lnTo>
                  <a:lnTo>
                    <a:pt x="3903" y="1032"/>
                  </a:lnTo>
                  <a:lnTo>
                    <a:pt x="3827" y="1392"/>
                  </a:lnTo>
                  <a:lnTo>
                    <a:pt x="3569" y="1470"/>
                  </a:lnTo>
                  <a:lnTo>
                    <a:pt x="2559" y="2683"/>
                  </a:lnTo>
                  <a:lnTo>
                    <a:pt x="2353" y="2862"/>
                  </a:lnTo>
                  <a:lnTo>
                    <a:pt x="1990" y="3408"/>
                  </a:lnTo>
                  <a:lnTo>
                    <a:pt x="1085" y="4130"/>
                  </a:lnTo>
                  <a:lnTo>
                    <a:pt x="853" y="4365"/>
                  </a:lnTo>
                  <a:lnTo>
                    <a:pt x="569" y="4466"/>
                  </a:lnTo>
                  <a:lnTo>
                    <a:pt x="154" y="4852"/>
                  </a:lnTo>
                  <a:lnTo>
                    <a:pt x="0" y="5290"/>
                  </a:lnTo>
                  <a:lnTo>
                    <a:pt x="53" y="5728"/>
                  </a:lnTo>
                  <a:lnTo>
                    <a:pt x="540" y="6144"/>
                  </a:lnTo>
                  <a:lnTo>
                    <a:pt x="929" y="6532"/>
                  </a:lnTo>
                  <a:close/>
                </a:path>
              </a:pathLst>
            </a:custGeom>
            <a:solidFill>
              <a:srgbClr val="5151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84" name="Freeform 328"/>
            <p:cNvSpPr>
              <a:spLocks/>
            </p:cNvSpPr>
            <p:nvPr/>
          </p:nvSpPr>
          <p:spPr bwMode="auto">
            <a:xfrm>
              <a:off x="3312" y="3091"/>
              <a:ext cx="97" cy="194"/>
            </a:xfrm>
            <a:custGeom>
              <a:avLst/>
              <a:gdLst>
                <a:gd name="T0" fmla="*/ 0 w 782"/>
                <a:gd name="T1" fmla="*/ 0 h 1558"/>
                <a:gd name="T2" fmla="*/ 0 w 782"/>
                <a:gd name="T3" fmla="*/ 0 h 1558"/>
                <a:gd name="T4" fmla="*/ 0 w 782"/>
                <a:gd name="T5" fmla="*/ 0 h 1558"/>
                <a:gd name="T6" fmla="*/ 0 w 782"/>
                <a:gd name="T7" fmla="*/ 0 h 1558"/>
                <a:gd name="T8" fmla="*/ 0 w 782"/>
                <a:gd name="T9" fmla="*/ 0 h 1558"/>
                <a:gd name="T10" fmla="*/ 0 w 782"/>
                <a:gd name="T11" fmla="*/ 0 h 1558"/>
                <a:gd name="T12" fmla="*/ 0 w 782"/>
                <a:gd name="T13" fmla="*/ 0 h 1558"/>
                <a:gd name="T14" fmla="*/ 0 w 782"/>
                <a:gd name="T15" fmla="*/ 0 h 1558"/>
                <a:gd name="T16" fmla="*/ 0 w 782"/>
                <a:gd name="T17" fmla="*/ 0 h 1558"/>
                <a:gd name="T18" fmla="*/ 0 w 782"/>
                <a:gd name="T19" fmla="*/ 0 h 1558"/>
                <a:gd name="T20" fmla="*/ 0 w 782"/>
                <a:gd name="T21" fmla="*/ 0 h 1558"/>
                <a:gd name="T22" fmla="*/ 0 w 782"/>
                <a:gd name="T23" fmla="*/ 0 h 15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82"/>
                <a:gd name="T37" fmla="*/ 0 h 1558"/>
                <a:gd name="T38" fmla="*/ 782 w 782"/>
                <a:gd name="T39" fmla="*/ 1558 h 155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82" h="1558">
                  <a:moveTo>
                    <a:pt x="723" y="0"/>
                  </a:moveTo>
                  <a:lnTo>
                    <a:pt x="775" y="102"/>
                  </a:lnTo>
                  <a:lnTo>
                    <a:pt x="782" y="287"/>
                  </a:lnTo>
                  <a:lnTo>
                    <a:pt x="750" y="533"/>
                  </a:lnTo>
                  <a:lnTo>
                    <a:pt x="697" y="674"/>
                  </a:lnTo>
                  <a:lnTo>
                    <a:pt x="628" y="871"/>
                  </a:lnTo>
                  <a:lnTo>
                    <a:pt x="543" y="1047"/>
                  </a:lnTo>
                  <a:lnTo>
                    <a:pt x="453" y="1205"/>
                  </a:lnTo>
                  <a:lnTo>
                    <a:pt x="136" y="1558"/>
                  </a:lnTo>
                  <a:lnTo>
                    <a:pt x="0" y="968"/>
                  </a:lnTo>
                  <a:lnTo>
                    <a:pt x="664" y="0"/>
                  </a:lnTo>
                  <a:lnTo>
                    <a:pt x="72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85" name="Freeform 329"/>
            <p:cNvSpPr>
              <a:spLocks/>
            </p:cNvSpPr>
            <p:nvPr/>
          </p:nvSpPr>
          <p:spPr bwMode="auto">
            <a:xfrm>
              <a:off x="2267" y="3554"/>
              <a:ext cx="212" cy="142"/>
            </a:xfrm>
            <a:custGeom>
              <a:avLst/>
              <a:gdLst>
                <a:gd name="T0" fmla="*/ 0 w 1688"/>
                <a:gd name="T1" fmla="*/ 0 h 1124"/>
                <a:gd name="T2" fmla="*/ 0 w 1688"/>
                <a:gd name="T3" fmla="*/ 0 h 1124"/>
                <a:gd name="T4" fmla="*/ 0 w 1688"/>
                <a:gd name="T5" fmla="*/ 0 h 1124"/>
                <a:gd name="T6" fmla="*/ 0 w 1688"/>
                <a:gd name="T7" fmla="*/ 0 h 1124"/>
                <a:gd name="T8" fmla="*/ 0 w 1688"/>
                <a:gd name="T9" fmla="*/ 0 h 1124"/>
                <a:gd name="T10" fmla="*/ 0 w 1688"/>
                <a:gd name="T11" fmla="*/ 0 h 1124"/>
                <a:gd name="T12" fmla="*/ 0 w 1688"/>
                <a:gd name="T13" fmla="*/ 0 h 1124"/>
                <a:gd name="T14" fmla="*/ 0 w 1688"/>
                <a:gd name="T15" fmla="*/ 0 h 1124"/>
                <a:gd name="T16" fmla="*/ 0 w 1688"/>
                <a:gd name="T17" fmla="*/ 0 h 1124"/>
                <a:gd name="T18" fmla="*/ 0 w 1688"/>
                <a:gd name="T19" fmla="*/ 0 h 1124"/>
                <a:gd name="T20" fmla="*/ 0 w 1688"/>
                <a:gd name="T21" fmla="*/ 0 h 11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88"/>
                <a:gd name="T34" fmla="*/ 0 h 1124"/>
                <a:gd name="T35" fmla="*/ 1688 w 1688"/>
                <a:gd name="T36" fmla="*/ 1124 h 11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88" h="1124">
                  <a:moveTo>
                    <a:pt x="120" y="483"/>
                  </a:moveTo>
                  <a:lnTo>
                    <a:pt x="321" y="283"/>
                  </a:lnTo>
                  <a:lnTo>
                    <a:pt x="806" y="40"/>
                  </a:lnTo>
                  <a:lnTo>
                    <a:pt x="1127" y="0"/>
                  </a:lnTo>
                  <a:lnTo>
                    <a:pt x="1364" y="40"/>
                  </a:lnTo>
                  <a:lnTo>
                    <a:pt x="1571" y="161"/>
                  </a:lnTo>
                  <a:lnTo>
                    <a:pt x="1688" y="321"/>
                  </a:lnTo>
                  <a:lnTo>
                    <a:pt x="844" y="1124"/>
                  </a:lnTo>
                  <a:lnTo>
                    <a:pt x="362" y="1085"/>
                  </a:lnTo>
                  <a:lnTo>
                    <a:pt x="0" y="845"/>
                  </a:lnTo>
                  <a:lnTo>
                    <a:pt x="120" y="48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86" name="Freeform 330"/>
            <p:cNvSpPr>
              <a:spLocks/>
            </p:cNvSpPr>
            <p:nvPr/>
          </p:nvSpPr>
          <p:spPr bwMode="auto">
            <a:xfrm>
              <a:off x="3257" y="3164"/>
              <a:ext cx="110" cy="123"/>
            </a:xfrm>
            <a:custGeom>
              <a:avLst/>
              <a:gdLst>
                <a:gd name="T0" fmla="*/ 0 w 884"/>
                <a:gd name="T1" fmla="*/ 0 h 1000"/>
                <a:gd name="T2" fmla="*/ 0 w 884"/>
                <a:gd name="T3" fmla="*/ 0 h 1000"/>
                <a:gd name="T4" fmla="*/ 0 w 884"/>
                <a:gd name="T5" fmla="*/ 0 h 1000"/>
                <a:gd name="T6" fmla="*/ 0 w 884"/>
                <a:gd name="T7" fmla="*/ 0 h 1000"/>
                <a:gd name="T8" fmla="*/ 0 w 884"/>
                <a:gd name="T9" fmla="*/ 0 h 1000"/>
                <a:gd name="T10" fmla="*/ 0 w 884"/>
                <a:gd name="T11" fmla="*/ 0 h 1000"/>
                <a:gd name="T12" fmla="*/ 0 w 884"/>
                <a:gd name="T13" fmla="*/ 0 h 1000"/>
                <a:gd name="T14" fmla="*/ 0 w 884"/>
                <a:gd name="T15" fmla="*/ 0 h 1000"/>
                <a:gd name="T16" fmla="*/ 0 60000 65536"/>
                <a:gd name="T17" fmla="*/ 0 60000 65536"/>
                <a:gd name="T18" fmla="*/ 0 60000 65536"/>
                <a:gd name="T19" fmla="*/ 0 60000 65536"/>
                <a:gd name="T20" fmla="*/ 0 60000 65536"/>
                <a:gd name="T21" fmla="*/ 0 60000 65536"/>
                <a:gd name="T22" fmla="*/ 0 60000 65536"/>
                <a:gd name="T23" fmla="*/ 0 60000 65536"/>
                <a:gd name="T24" fmla="*/ 0 w 884"/>
                <a:gd name="T25" fmla="*/ 0 h 1000"/>
                <a:gd name="T26" fmla="*/ 884 w 884"/>
                <a:gd name="T27" fmla="*/ 1000 h 10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84" h="1000">
                  <a:moveTo>
                    <a:pt x="683" y="279"/>
                  </a:moveTo>
                  <a:lnTo>
                    <a:pt x="884" y="599"/>
                  </a:lnTo>
                  <a:lnTo>
                    <a:pt x="561" y="1000"/>
                  </a:lnTo>
                  <a:lnTo>
                    <a:pt x="400" y="920"/>
                  </a:lnTo>
                  <a:lnTo>
                    <a:pt x="282" y="599"/>
                  </a:lnTo>
                  <a:lnTo>
                    <a:pt x="0" y="442"/>
                  </a:lnTo>
                  <a:lnTo>
                    <a:pt x="198" y="0"/>
                  </a:lnTo>
                  <a:lnTo>
                    <a:pt x="683" y="279"/>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87" name="Freeform 331"/>
            <p:cNvSpPr>
              <a:spLocks/>
            </p:cNvSpPr>
            <p:nvPr/>
          </p:nvSpPr>
          <p:spPr bwMode="auto">
            <a:xfrm>
              <a:off x="2246" y="3594"/>
              <a:ext cx="147" cy="116"/>
            </a:xfrm>
            <a:custGeom>
              <a:avLst/>
              <a:gdLst>
                <a:gd name="T0" fmla="*/ 0 w 1167"/>
                <a:gd name="T1" fmla="*/ 0 h 925"/>
                <a:gd name="T2" fmla="*/ 0 w 1167"/>
                <a:gd name="T3" fmla="*/ 0 h 925"/>
                <a:gd name="T4" fmla="*/ 0 w 1167"/>
                <a:gd name="T5" fmla="*/ 0 h 925"/>
                <a:gd name="T6" fmla="*/ 0 w 1167"/>
                <a:gd name="T7" fmla="*/ 0 h 925"/>
                <a:gd name="T8" fmla="*/ 0 w 1167"/>
                <a:gd name="T9" fmla="*/ 0 h 925"/>
                <a:gd name="T10" fmla="*/ 0 w 1167"/>
                <a:gd name="T11" fmla="*/ 0 h 925"/>
                <a:gd name="T12" fmla="*/ 0 w 1167"/>
                <a:gd name="T13" fmla="*/ 0 h 925"/>
                <a:gd name="T14" fmla="*/ 0 w 1167"/>
                <a:gd name="T15" fmla="*/ 0 h 925"/>
                <a:gd name="T16" fmla="*/ 0 w 1167"/>
                <a:gd name="T17" fmla="*/ 0 h 9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7"/>
                <a:gd name="T28" fmla="*/ 0 h 925"/>
                <a:gd name="T29" fmla="*/ 1167 w 1167"/>
                <a:gd name="T30" fmla="*/ 925 h 9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7" h="925">
                  <a:moveTo>
                    <a:pt x="482" y="0"/>
                  </a:moveTo>
                  <a:lnTo>
                    <a:pt x="1167" y="162"/>
                  </a:lnTo>
                  <a:lnTo>
                    <a:pt x="1005" y="885"/>
                  </a:lnTo>
                  <a:lnTo>
                    <a:pt x="765" y="925"/>
                  </a:lnTo>
                  <a:lnTo>
                    <a:pt x="482" y="844"/>
                  </a:lnTo>
                  <a:lnTo>
                    <a:pt x="323" y="722"/>
                  </a:lnTo>
                  <a:lnTo>
                    <a:pt x="0" y="563"/>
                  </a:lnTo>
                  <a:lnTo>
                    <a:pt x="281" y="123"/>
                  </a:lnTo>
                  <a:lnTo>
                    <a:pt x="482" y="0"/>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88" name="Freeform 332"/>
            <p:cNvSpPr>
              <a:spLocks/>
            </p:cNvSpPr>
            <p:nvPr/>
          </p:nvSpPr>
          <p:spPr bwMode="auto">
            <a:xfrm>
              <a:off x="2927" y="2876"/>
              <a:ext cx="267" cy="600"/>
            </a:xfrm>
            <a:custGeom>
              <a:avLst/>
              <a:gdLst>
                <a:gd name="T0" fmla="*/ 0 w 2123"/>
                <a:gd name="T1" fmla="*/ 0 h 4812"/>
                <a:gd name="T2" fmla="*/ 0 w 2123"/>
                <a:gd name="T3" fmla="*/ 0 h 4812"/>
                <a:gd name="T4" fmla="*/ 0 w 2123"/>
                <a:gd name="T5" fmla="*/ 0 h 4812"/>
                <a:gd name="T6" fmla="*/ 0 w 2123"/>
                <a:gd name="T7" fmla="*/ 0 h 4812"/>
                <a:gd name="T8" fmla="*/ 0 w 2123"/>
                <a:gd name="T9" fmla="*/ 0 h 4812"/>
                <a:gd name="T10" fmla="*/ 0 w 2123"/>
                <a:gd name="T11" fmla="*/ 0 h 4812"/>
                <a:gd name="T12" fmla="*/ 0 w 2123"/>
                <a:gd name="T13" fmla="*/ 0 h 4812"/>
                <a:gd name="T14" fmla="*/ 0 w 2123"/>
                <a:gd name="T15" fmla="*/ 0 h 4812"/>
                <a:gd name="T16" fmla="*/ 0 w 2123"/>
                <a:gd name="T17" fmla="*/ 0 h 4812"/>
                <a:gd name="T18" fmla="*/ 0 w 2123"/>
                <a:gd name="T19" fmla="*/ 0 h 4812"/>
                <a:gd name="T20" fmla="*/ 0 w 2123"/>
                <a:gd name="T21" fmla="*/ 0 h 4812"/>
                <a:gd name="T22" fmla="*/ 0 w 2123"/>
                <a:gd name="T23" fmla="*/ 0 h 4812"/>
                <a:gd name="T24" fmla="*/ 0 w 2123"/>
                <a:gd name="T25" fmla="*/ 0 h 4812"/>
                <a:gd name="T26" fmla="*/ 0 w 2123"/>
                <a:gd name="T27" fmla="*/ 0 h 4812"/>
                <a:gd name="T28" fmla="*/ 0 w 2123"/>
                <a:gd name="T29" fmla="*/ 0 h 48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23"/>
                <a:gd name="T46" fmla="*/ 0 h 4812"/>
                <a:gd name="T47" fmla="*/ 2123 w 2123"/>
                <a:gd name="T48" fmla="*/ 4812 h 481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23" h="4812">
                  <a:moveTo>
                    <a:pt x="265" y="0"/>
                  </a:moveTo>
                  <a:lnTo>
                    <a:pt x="101" y="77"/>
                  </a:lnTo>
                  <a:lnTo>
                    <a:pt x="0" y="391"/>
                  </a:lnTo>
                  <a:lnTo>
                    <a:pt x="16" y="808"/>
                  </a:lnTo>
                  <a:lnTo>
                    <a:pt x="127" y="1414"/>
                  </a:lnTo>
                  <a:lnTo>
                    <a:pt x="279" y="2484"/>
                  </a:lnTo>
                  <a:lnTo>
                    <a:pt x="364" y="3253"/>
                  </a:lnTo>
                  <a:lnTo>
                    <a:pt x="431" y="4059"/>
                  </a:lnTo>
                  <a:lnTo>
                    <a:pt x="556" y="4812"/>
                  </a:lnTo>
                  <a:lnTo>
                    <a:pt x="960" y="4271"/>
                  </a:lnTo>
                  <a:lnTo>
                    <a:pt x="1476" y="3644"/>
                  </a:lnTo>
                  <a:lnTo>
                    <a:pt x="1679" y="3176"/>
                  </a:lnTo>
                  <a:lnTo>
                    <a:pt x="2123" y="1564"/>
                  </a:lnTo>
                  <a:lnTo>
                    <a:pt x="1630" y="833"/>
                  </a:lnTo>
                  <a:lnTo>
                    <a:pt x="26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89" name="Freeform 333"/>
            <p:cNvSpPr>
              <a:spLocks/>
            </p:cNvSpPr>
            <p:nvPr/>
          </p:nvSpPr>
          <p:spPr bwMode="auto">
            <a:xfrm>
              <a:off x="2985" y="3024"/>
              <a:ext cx="134" cy="440"/>
            </a:xfrm>
            <a:custGeom>
              <a:avLst/>
              <a:gdLst>
                <a:gd name="T0" fmla="*/ 0 w 1074"/>
                <a:gd name="T1" fmla="*/ 0 h 3516"/>
                <a:gd name="T2" fmla="*/ 0 w 1074"/>
                <a:gd name="T3" fmla="*/ 0 h 3516"/>
                <a:gd name="T4" fmla="*/ 0 w 1074"/>
                <a:gd name="T5" fmla="*/ 0 h 3516"/>
                <a:gd name="T6" fmla="*/ 0 w 1074"/>
                <a:gd name="T7" fmla="*/ 0 h 3516"/>
                <a:gd name="T8" fmla="*/ 0 w 1074"/>
                <a:gd name="T9" fmla="*/ 0 h 3516"/>
                <a:gd name="T10" fmla="*/ 0 w 1074"/>
                <a:gd name="T11" fmla="*/ 0 h 3516"/>
                <a:gd name="T12" fmla="*/ 0 w 1074"/>
                <a:gd name="T13" fmla="*/ 0 h 3516"/>
                <a:gd name="T14" fmla="*/ 0 w 1074"/>
                <a:gd name="T15" fmla="*/ 0 h 3516"/>
                <a:gd name="T16" fmla="*/ 0 w 1074"/>
                <a:gd name="T17" fmla="*/ 0 h 3516"/>
                <a:gd name="T18" fmla="*/ 0 w 1074"/>
                <a:gd name="T19" fmla="*/ 0 h 3516"/>
                <a:gd name="T20" fmla="*/ 0 w 1074"/>
                <a:gd name="T21" fmla="*/ 0 h 3516"/>
                <a:gd name="T22" fmla="*/ 0 w 1074"/>
                <a:gd name="T23" fmla="*/ 0 h 3516"/>
                <a:gd name="T24" fmla="*/ 0 w 1074"/>
                <a:gd name="T25" fmla="*/ 0 h 3516"/>
                <a:gd name="T26" fmla="*/ 0 w 1074"/>
                <a:gd name="T27" fmla="*/ 0 h 3516"/>
                <a:gd name="T28" fmla="*/ 0 w 1074"/>
                <a:gd name="T29" fmla="*/ 0 h 3516"/>
                <a:gd name="T30" fmla="*/ 0 w 1074"/>
                <a:gd name="T31" fmla="*/ 0 h 3516"/>
                <a:gd name="T32" fmla="*/ 0 w 1074"/>
                <a:gd name="T33" fmla="*/ 0 h 3516"/>
                <a:gd name="T34" fmla="*/ 0 w 1074"/>
                <a:gd name="T35" fmla="*/ 0 h 3516"/>
                <a:gd name="T36" fmla="*/ 0 w 1074"/>
                <a:gd name="T37" fmla="*/ 0 h 3516"/>
                <a:gd name="T38" fmla="*/ 0 w 1074"/>
                <a:gd name="T39" fmla="*/ 0 h 3516"/>
                <a:gd name="T40" fmla="*/ 0 w 1074"/>
                <a:gd name="T41" fmla="*/ 0 h 3516"/>
                <a:gd name="T42" fmla="*/ 0 w 1074"/>
                <a:gd name="T43" fmla="*/ 0 h 3516"/>
                <a:gd name="T44" fmla="*/ 0 w 1074"/>
                <a:gd name="T45" fmla="*/ 0 h 351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74"/>
                <a:gd name="T70" fmla="*/ 0 h 3516"/>
                <a:gd name="T71" fmla="*/ 1074 w 1074"/>
                <a:gd name="T72" fmla="*/ 3516 h 351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74" h="3516">
                  <a:moveTo>
                    <a:pt x="645" y="13"/>
                  </a:moveTo>
                  <a:lnTo>
                    <a:pt x="355" y="266"/>
                  </a:lnTo>
                  <a:lnTo>
                    <a:pt x="392" y="431"/>
                  </a:lnTo>
                  <a:lnTo>
                    <a:pt x="629" y="832"/>
                  </a:lnTo>
                  <a:lnTo>
                    <a:pt x="645" y="982"/>
                  </a:lnTo>
                  <a:lnTo>
                    <a:pt x="579" y="1274"/>
                  </a:lnTo>
                  <a:lnTo>
                    <a:pt x="417" y="1830"/>
                  </a:lnTo>
                  <a:lnTo>
                    <a:pt x="0" y="3178"/>
                  </a:lnTo>
                  <a:lnTo>
                    <a:pt x="366" y="3516"/>
                  </a:lnTo>
                  <a:lnTo>
                    <a:pt x="405" y="3505"/>
                  </a:lnTo>
                  <a:lnTo>
                    <a:pt x="645" y="3215"/>
                  </a:lnTo>
                  <a:lnTo>
                    <a:pt x="795" y="2963"/>
                  </a:lnTo>
                  <a:lnTo>
                    <a:pt x="1049" y="2420"/>
                  </a:lnTo>
                  <a:lnTo>
                    <a:pt x="1074" y="2117"/>
                  </a:lnTo>
                  <a:lnTo>
                    <a:pt x="1060" y="1816"/>
                  </a:lnTo>
                  <a:lnTo>
                    <a:pt x="1033" y="1311"/>
                  </a:lnTo>
                  <a:lnTo>
                    <a:pt x="984" y="1021"/>
                  </a:lnTo>
                  <a:lnTo>
                    <a:pt x="908" y="858"/>
                  </a:lnTo>
                  <a:lnTo>
                    <a:pt x="933" y="542"/>
                  </a:lnTo>
                  <a:lnTo>
                    <a:pt x="1023" y="252"/>
                  </a:lnTo>
                  <a:lnTo>
                    <a:pt x="959" y="127"/>
                  </a:lnTo>
                  <a:lnTo>
                    <a:pt x="783" y="0"/>
                  </a:lnTo>
                  <a:lnTo>
                    <a:pt x="645" y="13"/>
                  </a:lnTo>
                  <a:close/>
                </a:path>
              </a:pathLst>
            </a:custGeom>
            <a:solidFill>
              <a:srgbClr val="FFE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90" name="Freeform 334"/>
            <p:cNvSpPr>
              <a:spLocks/>
            </p:cNvSpPr>
            <p:nvPr/>
          </p:nvSpPr>
          <p:spPr bwMode="auto">
            <a:xfrm>
              <a:off x="3103" y="3008"/>
              <a:ext cx="89" cy="293"/>
            </a:xfrm>
            <a:custGeom>
              <a:avLst/>
              <a:gdLst>
                <a:gd name="T0" fmla="*/ 0 w 707"/>
                <a:gd name="T1" fmla="*/ 0 h 2355"/>
                <a:gd name="T2" fmla="*/ 0 w 707"/>
                <a:gd name="T3" fmla="*/ 0 h 2355"/>
                <a:gd name="T4" fmla="*/ 0 w 707"/>
                <a:gd name="T5" fmla="*/ 0 h 2355"/>
                <a:gd name="T6" fmla="*/ 0 w 707"/>
                <a:gd name="T7" fmla="*/ 0 h 2355"/>
                <a:gd name="T8" fmla="*/ 0 w 707"/>
                <a:gd name="T9" fmla="*/ 0 h 2355"/>
                <a:gd name="T10" fmla="*/ 0 w 707"/>
                <a:gd name="T11" fmla="*/ 0 h 2355"/>
                <a:gd name="T12" fmla="*/ 0 w 707"/>
                <a:gd name="T13" fmla="*/ 0 h 2355"/>
                <a:gd name="T14" fmla="*/ 0 w 707"/>
                <a:gd name="T15" fmla="*/ 0 h 2355"/>
                <a:gd name="T16" fmla="*/ 0 w 707"/>
                <a:gd name="T17" fmla="*/ 0 h 2355"/>
                <a:gd name="T18" fmla="*/ 0 w 707"/>
                <a:gd name="T19" fmla="*/ 0 h 2355"/>
                <a:gd name="T20" fmla="*/ 0 w 707"/>
                <a:gd name="T21" fmla="*/ 0 h 23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07"/>
                <a:gd name="T34" fmla="*/ 0 h 2355"/>
                <a:gd name="T35" fmla="*/ 707 w 707"/>
                <a:gd name="T36" fmla="*/ 2355 h 23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07" h="2355">
                  <a:moveTo>
                    <a:pt x="50" y="279"/>
                  </a:moveTo>
                  <a:lnTo>
                    <a:pt x="288" y="0"/>
                  </a:lnTo>
                  <a:lnTo>
                    <a:pt x="707" y="505"/>
                  </a:lnTo>
                  <a:lnTo>
                    <a:pt x="453" y="1689"/>
                  </a:lnTo>
                  <a:lnTo>
                    <a:pt x="225" y="2355"/>
                  </a:lnTo>
                  <a:lnTo>
                    <a:pt x="365" y="1601"/>
                  </a:lnTo>
                  <a:lnTo>
                    <a:pt x="378" y="1247"/>
                  </a:lnTo>
                  <a:lnTo>
                    <a:pt x="264" y="1021"/>
                  </a:lnTo>
                  <a:lnTo>
                    <a:pt x="0" y="720"/>
                  </a:lnTo>
                  <a:lnTo>
                    <a:pt x="75" y="454"/>
                  </a:lnTo>
                  <a:lnTo>
                    <a:pt x="50" y="279"/>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91" name="Freeform 335"/>
            <p:cNvSpPr>
              <a:spLocks/>
            </p:cNvSpPr>
            <p:nvPr/>
          </p:nvSpPr>
          <p:spPr bwMode="auto">
            <a:xfrm>
              <a:off x="2927" y="2878"/>
              <a:ext cx="139" cy="522"/>
            </a:xfrm>
            <a:custGeom>
              <a:avLst/>
              <a:gdLst>
                <a:gd name="T0" fmla="*/ 0 w 1112"/>
                <a:gd name="T1" fmla="*/ 0 h 4184"/>
                <a:gd name="T2" fmla="*/ 0 w 1112"/>
                <a:gd name="T3" fmla="*/ 0 h 4184"/>
                <a:gd name="T4" fmla="*/ 0 w 1112"/>
                <a:gd name="T5" fmla="*/ 0 h 4184"/>
                <a:gd name="T6" fmla="*/ 0 w 1112"/>
                <a:gd name="T7" fmla="*/ 0 h 4184"/>
                <a:gd name="T8" fmla="*/ 0 w 1112"/>
                <a:gd name="T9" fmla="*/ 0 h 4184"/>
                <a:gd name="T10" fmla="*/ 0 w 1112"/>
                <a:gd name="T11" fmla="*/ 0 h 4184"/>
                <a:gd name="T12" fmla="*/ 0 w 1112"/>
                <a:gd name="T13" fmla="*/ 0 h 4184"/>
                <a:gd name="T14" fmla="*/ 0 w 1112"/>
                <a:gd name="T15" fmla="*/ 0 h 4184"/>
                <a:gd name="T16" fmla="*/ 0 w 1112"/>
                <a:gd name="T17" fmla="*/ 0 h 4184"/>
                <a:gd name="T18" fmla="*/ 0 w 1112"/>
                <a:gd name="T19" fmla="*/ 0 h 4184"/>
                <a:gd name="T20" fmla="*/ 0 w 1112"/>
                <a:gd name="T21" fmla="*/ 0 h 4184"/>
                <a:gd name="T22" fmla="*/ 0 w 1112"/>
                <a:gd name="T23" fmla="*/ 0 h 4184"/>
                <a:gd name="T24" fmla="*/ 0 w 1112"/>
                <a:gd name="T25" fmla="*/ 0 h 4184"/>
                <a:gd name="T26" fmla="*/ 0 w 1112"/>
                <a:gd name="T27" fmla="*/ 0 h 4184"/>
                <a:gd name="T28" fmla="*/ 0 w 1112"/>
                <a:gd name="T29" fmla="*/ 0 h 4184"/>
                <a:gd name="T30" fmla="*/ 0 w 1112"/>
                <a:gd name="T31" fmla="*/ 0 h 4184"/>
                <a:gd name="T32" fmla="*/ 0 w 1112"/>
                <a:gd name="T33" fmla="*/ 0 h 4184"/>
                <a:gd name="T34" fmla="*/ 0 w 1112"/>
                <a:gd name="T35" fmla="*/ 0 h 4184"/>
                <a:gd name="T36" fmla="*/ 0 w 1112"/>
                <a:gd name="T37" fmla="*/ 0 h 4184"/>
                <a:gd name="T38" fmla="*/ 0 w 1112"/>
                <a:gd name="T39" fmla="*/ 0 h 4184"/>
                <a:gd name="T40" fmla="*/ 0 w 1112"/>
                <a:gd name="T41" fmla="*/ 0 h 4184"/>
                <a:gd name="T42" fmla="*/ 0 w 1112"/>
                <a:gd name="T43" fmla="*/ 0 h 4184"/>
                <a:gd name="T44" fmla="*/ 0 w 1112"/>
                <a:gd name="T45" fmla="*/ 0 h 4184"/>
                <a:gd name="T46" fmla="*/ 0 w 1112"/>
                <a:gd name="T47" fmla="*/ 0 h 4184"/>
                <a:gd name="T48" fmla="*/ 0 w 1112"/>
                <a:gd name="T49" fmla="*/ 0 h 4184"/>
                <a:gd name="T50" fmla="*/ 0 w 1112"/>
                <a:gd name="T51" fmla="*/ 0 h 4184"/>
                <a:gd name="T52" fmla="*/ 0 w 1112"/>
                <a:gd name="T53" fmla="*/ 0 h 4184"/>
                <a:gd name="T54" fmla="*/ 0 w 1112"/>
                <a:gd name="T55" fmla="*/ 0 h 418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112"/>
                <a:gd name="T85" fmla="*/ 0 h 4184"/>
                <a:gd name="T86" fmla="*/ 1112 w 1112"/>
                <a:gd name="T87" fmla="*/ 4184 h 418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112" h="4184">
                  <a:moveTo>
                    <a:pt x="152" y="0"/>
                  </a:moveTo>
                  <a:lnTo>
                    <a:pt x="127" y="364"/>
                  </a:lnTo>
                  <a:lnTo>
                    <a:pt x="279" y="818"/>
                  </a:lnTo>
                  <a:lnTo>
                    <a:pt x="848" y="1297"/>
                  </a:lnTo>
                  <a:lnTo>
                    <a:pt x="773" y="1511"/>
                  </a:lnTo>
                  <a:lnTo>
                    <a:pt x="1022" y="1827"/>
                  </a:lnTo>
                  <a:lnTo>
                    <a:pt x="1112" y="2079"/>
                  </a:lnTo>
                  <a:lnTo>
                    <a:pt x="1010" y="2544"/>
                  </a:lnTo>
                  <a:lnTo>
                    <a:pt x="644" y="3691"/>
                  </a:lnTo>
                  <a:lnTo>
                    <a:pt x="454" y="4184"/>
                  </a:lnTo>
                  <a:lnTo>
                    <a:pt x="394" y="3691"/>
                  </a:lnTo>
                  <a:lnTo>
                    <a:pt x="809" y="2558"/>
                  </a:lnTo>
                  <a:lnTo>
                    <a:pt x="897" y="2191"/>
                  </a:lnTo>
                  <a:lnTo>
                    <a:pt x="860" y="1938"/>
                  </a:lnTo>
                  <a:lnTo>
                    <a:pt x="745" y="1776"/>
                  </a:lnTo>
                  <a:lnTo>
                    <a:pt x="593" y="1979"/>
                  </a:lnTo>
                  <a:lnTo>
                    <a:pt x="505" y="2228"/>
                  </a:lnTo>
                  <a:lnTo>
                    <a:pt x="420" y="2117"/>
                  </a:lnTo>
                  <a:lnTo>
                    <a:pt x="353" y="2279"/>
                  </a:lnTo>
                  <a:lnTo>
                    <a:pt x="303" y="2885"/>
                  </a:lnTo>
                  <a:lnTo>
                    <a:pt x="265" y="2318"/>
                  </a:lnTo>
                  <a:lnTo>
                    <a:pt x="205" y="1912"/>
                  </a:lnTo>
                  <a:lnTo>
                    <a:pt x="90" y="1233"/>
                  </a:lnTo>
                  <a:lnTo>
                    <a:pt x="26" y="843"/>
                  </a:lnTo>
                  <a:lnTo>
                    <a:pt x="0" y="514"/>
                  </a:lnTo>
                  <a:lnTo>
                    <a:pt x="16" y="302"/>
                  </a:lnTo>
                  <a:lnTo>
                    <a:pt x="90" y="138"/>
                  </a:lnTo>
                  <a:lnTo>
                    <a:pt x="152" y="0"/>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92" name="Freeform 336"/>
            <p:cNvSpPr>
              <a:spLocks/>
            </p:cNvSpPr>
            <p:nvPr/>
          </p:nvSpPr>
          <p:spPr bwMode="auto">
            <a:xfrm>
              <a:off x="2359" y="3540"/>
              <a:ext cx="414" cy="225"/>
            </a:xfrm>
            <a:custGeom>
              <a:avLst/>
              <a:gdLst>
                <a:gd name="T0" fmla="*/ 0 w 3310"/>
                <a:gd name="T1" fmla="*/ 0 h 1788"/>
                <a:gd name="T2" fmla="*/ 0 w 3310"/>
                <a:gd name="T3" fmla="*/ 0 h 1788"/>
                <a:gd name="T4" fmla="*/ 0 w 3310"/>
                <a:gd name="T5" fmla="*/ 0 h 1788"/>
                <a:gd name="T6" fmla="*/ 0 w 3310"/>
                <a:gd name="T7" fmla="*/ 0 h 1788"/>
                <a:gd name="T8" fmla="*/ 0 w 3310"/>
                <a:gd name="T9" fmla="*/ 0 h 1788"/>
                <a:gd name="T10" fmla="*/ 0 w 3310"/>
                <a:gd name="T11" fmla="*/ 0 h 1788"/>
                <a:gd name="T12" fmla="*/ 0 w 3310"/>
                <a:gd name="T13" fmla="*/ 0 h 1788"/>
                <a:gd name="T14" fmla="*/ 0 w 3310"/>
                <a:gd name="T15" fmla="*/ 0 h 1788"/>
                <a:gd name="T16" fmla="*/ 0 w 3310"/>
                <a:gd name="T17" fmla="*/ 0 h 1788"/>
                <a:gd name="T18" fmla="*/ 0 w 3310"/>
                <a:gd name="T19" fmla="*/ 0 h 1788"/>
                <a:gd name="T20" fmla="*/ 0 w 3310"/>
                <a:gd name="T21" fmla="*/ 0 h 1788"/>
                <a:gd name="T22" fmla="*/ 0 w 3310"/>
                <a:gd name="T23" fmla="*/ 0 h 1788"/>
                <a:gd name="T24" fmla="*/ 0 w 3310"/>
                <a:gd name="T25" fmla="*/ 0 h 1788"/>
                <a:gd name="T26" fmla="*/ 0 w 3310"/>
                <a:gd name="T27" fmla="*/ 0 h 1788"/>
                <a:gd name="T28" fmla="*/ 0 w 3310"/>
                <a:gd name="T29" fmla="*/ 0 h 1788"/>
                <a:gd name="T30" fmla="*/ 0 w 3310"/>
                <a:gd name="T31" fmla="*/ 0 h 1788"/>
                <a:gd name="T32" fmla="*/ 0 w 3310"/>
                <a:gd name="T33" fmla="*/ 0 h 1788"/>
                <a:gd name="T34" fmla="*/ 0 w 3310"/>
                <a:gd name="T35" fmla="*/ 0 h 1788"/>
                <a:gd name="T36" fmla="*/ 0 w 3310"/>
                <a:gd name="T37" fmla="*/ 0 h 1788"/>
                <a:gd name="T38" fmla="*/ 0 w 3310"/>
                <a:gd name="T39" fmla="*/ 0 h 1788"/>
                <a:gd name="T40" fmla="*/ 0 w 3310"/>
                <a:gd name="T41" fmla="*/ 0 h 1788"/>
                <a:gd name="T42" fmla="*/ 0 w 3310"/>
                <a:gd name="T43" fmla="*/ 0 h 1788"/>
                <a:gd name="T44" fmla="*/ 0 w 3310"/>
                <a:gd name="T45" fmla="*/ 0 h 1788"/>
                <a:gd name="T46" fmla="*/ 0 w 3310"/>
                <a:gd name="T47" fmla="*/ 0 h 1788"/>
                <a:gd name="T48" fmla="*/ 0 w 3310"/>
                <a:gd name="T49" fmla="*/ 0 h 1788"/>
                <a:gd name="T50" fmla="*/ 0 w 3310"/>
                <a:gd name="T51" fmla="*/ 0 h 1788"/>
                <a:gd name="T52" fmla="*/ 0 w 3310"/>
                <a:gd name="T53" fmla="*/ 0 h 1788"/>
                <a:gd name="T54" fmla="*/ 0 w 3310"/>
                <a:gd name="T55" fmla="*/ 0 h 1788"/>
                <a:gd name="T56" fmla="*/ 0 w 3310"/>
                <a:gd name="T57" fmla="*/ 0 h 178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10"/>
                <a:gd name="T88" fmla="*/ 0 h 1788"/>
                <a:gd name="T89" fmla="*/ 3310 w 3310"/>
                <a:gd name="T90" fmla="*/ 1788 h 178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10" h="1788">
                  <a:moveTo>
                    <a:pt x="165" y="1245"/>
                  </a:moveTo>
                  <a:lnTo>
                    <a:pt x="0" y="1089"/>
                  </a:lnTo>
                  <a:lnTo>
                    <a:pt x="55" y="709"/>
                  </a:lnTo>
                  <a:lnTo>
                    <a:pt x="182" y="590"/>
                  </a:lnTo>
                  <a:lnTo>
                    <a:pt x="431" y="498"/>
                  </a:lnTo>
                  <a:lnTo>
                    <a:pt x="728" y="408"/>
                  </a:lnTo>
                  <a:lnTo>
                    <a:pt x="929" y="408"/>
                  </a:lnTo>
                  <a:lnTo>
                    <a:pt x="1344" y="419"/>
                  </a:lnTo>
                  <a:lnTo>
                    <a:pt x="1473" y="327"/>
                  </a:lnTo>
                  <a:lnTo>
                    <a:pt x="1563" y="309"/>
                  </a:lnTo>
                  <a:lnTo>
                    <a:pt x="1635" y="118"/>
                  </a:lnTo>
                  <a:lnTo>
                    <a:pt x="1916" y="0"/>
                  </a:lnTo>
                  <a:lnTo>
                    <a:pt x="2745" y="228"/>
                  </a:lnTo>
                  <a:lnTo>
                    <a:pt x="3299" y="1016"/>
                  </a:lnTo>
                  <a:lnTo>
                    <a:pt x="3310" y="1332"/>
                  </a:lnTo>
                  <a:lnTo>
                    <a:pt x="3188" y="1368"/>
                  </a:lnTo>
                  <a:lnTo>
                    <a:pt x="3061" y="1352"/>
                  </a:lnTo>
                  <a:lnTo>
                    <a:pt x="3135" y="1643"/>
                  </a:lnTo>
                  <a:lnTo>
                    <a:pt x="3061" y="1714"/>
                  </a:lnTo>
                  <a:lnTo>
                    <a:pt x="2817" y="1622"/>
                  </a:lnTo>
                  <a:lnTo>
                    <a:pt x="2397" y="1668"/>
                  </a:lnTo>
                  <a:lnTo>
                    <a:pt x="2263" y="1659"/>
                  </a:lnTo>
                  <a:lnTo>
                    <a:pt x="2081" y="1788"/>
                  </a:lnTo>
                  <a:lnTo>
                    <a:pt x="1745" y="1788"/>
                  </a:lnTo>
                  <a:lnTo>
                    <a:pt x="1452" y="1677"/>
                  </a:lnTo>
                  <a:lnTo>
                    <a:pt x="710" y="1324"/>
                  </a:lnTo>
                  <a:lnTo>
                    <a:pt x="431" y="1245"/>
                  </a:lnTo>
                  <a:lnTo>
                    <a:pt x="272" y="1253"/>
                  </a:lnTo>
                  <a:lnTo>
                    <a:pt x="165" y="1245"/>
                  </a:lnTo>
                  <a:close/>
                </a:path>
              </a:pathLst>
            </a:custGeom>
            <a:solidFill>
              <a:srgbClr val="FFCA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93" name="Freeform 337"/>
            <p:cNvSpPr>
              <a:spLocks/>
            </p:cNvSpPr>
            <p:nvPr/>
          </p:nvSpPr>
          <p:spPr bwMode="auto">
            <a:xfrm>
              <a:off x="2872" y="2478"/>
              <a:ext cx="521" cy="733"/>
            </a:xfrm>
            <a:custGeom>
              <a:avLst/>
              <a:gdLst>
                <a:gd name="T0" fmla="*/ 0 w 4184"/>
                <a:gd name="T1" fmla="*/ 0 h 5866"/>
                <a:gd name="T2" fmla="*/ 0 w 4184"/>
                <a:gd name="T3" fmla="*/ 0 h 5866"/>
                <a:gd name="T4" fmla="*/ 0 w 4184"/>
                <a:gd name="T5" fmla="*/ 0 h 5866"/>
                <a:gd name="T6" fmla="*/ 0 w 4184"/>
                <a:gd name="T7" fmla="*/ 0 h 5866"/>
                <a:gd name="T8" fmla="*/ 0 w 4184"/>
                <a:gd name="T9" fmla="*/ 0 h 5866"/>
                <a:gd name="T10" fmla="*/ 0 w 4184"/>
                <a:gd name="T11" fmla="*/ 0 h 5866"/>
                <a:gd name="T12" fmla="*/ 0 w 4184"/>
                <a:gd name="T13" fmla="*/ 0 h 5866"/>
                <a:gd name="T14" fmla="*/ 0 w 4184"/>
                <a:gd name="T15" fmla="*/ 0 h 5866"/>
                <a:gd name="T16" fmla="*/ 0 w 4184"/>
                <a:gd name="T17" fmla="*/ 0 h 5866"/>
                <a:gd name="T18" fmla="*/ 0 w 4184"/>
                <a:gd name="T19" fmla="*/ 0 h 5866"/>
                <a:gd name="T20" fmla="*/ 0 w 4184"/>
                <a:gd name="T21" fmla="*/ 0 h 5866"/>
                <a:gd name="T22" fmla="*/ 0 w 4184"/>
                <a:gd name="T23" fmla="*/ 0 h 5866"/>
                <a:gd name="T24" fmla="*/ 0 w 4184"/>
                <a:gd name="T25" fmla="*/ 0 h 5866"/>
                <a:gd name="T26" fmla="*/ 0 w 4184"/>
                <a:gd name="T27" fmla="*/ 0 h 5866"/>
                <a:gd name="T28" fmla="*/ 0 w 4184"/>
                <a:gd name="T29" fmla="*/ 0 h 5866"/>
                <a:gd name="T30" fmla="*/ 0 w 4184"/>
                <a:gd name="T31" fmla="*/ 0 h 5866"/>
                <a:gd name="T32" fmla="*/ 0 w 4184"/>
                <a:gd name="T33" fmla="*/ 0 h 5866"/>
                <a:gd name="T34" fmla="*/ 0 w 4184"/>
                <a:gd name="T35" fmla="*/ 0 h 5866"/>
                <a:gd name="T36" fmla="*/ 0 w 4184"/>
                <a:gd name="T37" fmla="*/ 0 h 5866"/>
                <a:gd name="T38" fmla="*/ 0 w 4184"/>
                <a:gd name="T39" fmla="*/ 0 h 5866"/>
                <a:gd name="T40" fmla="*/ 0 w 4184"/>
                <a:gd name="T41" fmla="*/ 0 h 5866"/>
                <a:gd name="T42" fmla="*/ 0 w 4184"/>
                <a:gd name="T43" fmla="*/ 0 h 5866"/>
                <a:gd name="T44" fmla="*/ 0 w 4184"/>
                <a:gd name="T45" fmla="*/ 0 h 5866"/>
                <a:gd name="T46" fmla="*/ 0 w 4184"/>
                <a:gd name="T47" fmla="*/ 0 h 5866"/>
                <a:gd name="T48" fmla="*/ 0 w 4184"/>
                <a:gd name="T49" fmla="*/ 0 h 5866"/>
                <a:gd name="T50" fmla="*/ 0 w 4184"/>
                <a:gd name="T51" fmla="*/ 0 h 5866"/>
                <a:gd name="T52" fmla="*/ 0 w 4184"/>
                <a:gd name="T53" fmla="*/ 0 h 5866"/>
                <a:gd name="T54" fmla="*/ 0 w 4184"/>
                <a:gd name="T55" fmla="*/ 0 h 5866"/>
                <a:gd name="T56" fmla="*/ 0 w 4184"/>
                <a:gd name="T57" fmla="*/ 0 h 5866"/>
                <a:gd name="T58" fmla="*/ 0 w 4184"/>
                <a:gd name="T59" fmla="*/ 0 h 5866"/>
                <a:gd name="T60" fmla="*/ 0 w 4184"/>
                <a:gd name="T61" fmla="*/ 0 h 5866"/>
                <a:gd name="T62" fmla="*/ 0 w 4184"/>
                <a:gd name="T63" fmla="*/ 0 h 5866"/>
                <a:gd name="T64" fmla="*/ 0 w 4184"/>
                <a:gd name="T65" fmla="*/ 0 h 5866"/>
                <a:gd name="T66" fmla="*/ 0 w 4184"/>
                <a:gd name="T67" fmla="*/ 0 h 5866"/>
                <a:gd name="T68" fmla="*/ 0 w 4184"/>
                <a:gd name="T69" fmla="*/ 0 h 5866"/>
                <a:gd name="T70" fmla="*/ 0 w 4184"/>
                <a:gd name="T71" fmla="*/ 0 h 5866"/>
                <a:gd name="T72" fmla="*/ 0 w 4184"/>
                <a:gd name="T73" fmla="*/ 0 h 5866"/>
                <a:gd name="T74" fmla="*/ 0 w 4184"/>
                <a:gd name="T75" fmla="*/ 0 h 5866"/>
                <a:gd name="T76" fmla="*/ 0 w 4184"/>
                <a:gd name="T77" fmla="*/ 0 h 5866"/>
                <a:gd name="T78" fmla="*/ 0 w 4184"/>
                <a:gd name="T79" fmla="*/ 0 h 5866"/>
                <a:gd name="T80" fmla="*/ 0 w 4184"/>
                <a:gd name="T81" fmla="*/ 0 h 5866"/>
                <a:gd name="T82" fmla="*/ 0 w 4184"/>
                <a:gd name="T83" fmla="*/ 0 h 586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184"/>
                <a:gd name="T127" fmla="*/ 0 h 5866"/>
                <a:gd name="T128" fmla="*/ 4184 w 4184"/>
                <a:gd name="T129" fmla="*/ 5866 h 586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184" h="5866">
                  <a:moveTo>
                    <a:pt x="107" y="1993"/>
                  </a:moveTo>
                  <a:lnTo>
                    <a:pt x="42" y="2104"/>
                  </a:lnTo>
                  <a:lnTo>
                    <a:pt x="0" y="2255"/>
                  </a:lnTo>
                  <a:lnTo>
                    <a:pt x="0" y="2352"/>
                  </a:lnTo>
                  <a:lnTo>
                    <a:pt x="12" y="2516"/>
                  </a:lnTo>
                  <a:lnTo>
                    <a:pt x="123" y="2698"/>
                  </a:lnTo>
                  <a:lnTo>
                    <a:pt x="235" y="2782"/>
                  </a:lnTo>
                  <a:lnTo>
                    <a:pt x="316" y="2809"/>
                  </a:lnTo>
                  <a:lnTo>
                    <a:pt x="480" y="2975"/>
                  </a:lnTo>
                  <a:lnTo>
                    <a:pt x="609" y="2988"/>
                  </a:lnTo>
                  <a:lnTo>
                    <a:pt x="690" y="2975"/>
                  </a:lnTo>
                  <a:lnTo>
                    <a:pt x="982" y="3597"/>
                  </a:lnTo>
                  <a:lnTo>
                    <a:pt x="1522" y="4122"/>
                  </a:lnTo>
                  <a:lnTo>
                    <a:pt x="1784" y="4152"/>
                  </a:lnTo>
                  <a:lnTo>
                    <a:pt x="1784" y="4053"/>
                  </a:lnTo>
                  <a:lnTo>
                    <a:pt x="1702" y="3915"/>
                  </a:lnTo>
                  <a:lnTo>
                    <a:pt x="1854" y="3804"/>
                  </a:lnTo>
                  <a:lnTo>
                    <a:pt x="2010" y="3944"/>
                  </a:lnTo>
                  <a:lnTo>
                    <a:pt x="2204" y="4288"/>
                  </a:lnTo>
                  <a:lnTo>
                    <a:pt x="2384" y="4539"/>
                  </a:lnTo>
                  <a:lnTo>
                    <a:pt x="2577" y="4703"/>
                  </a:lnTo>
                  <a:lnTo>
                    <a:pt x="2771" y="4813"/>
                  </a:lnTo>
                  <a:lnTo>
                    <a:pt x="2964" y="4912"/>
                  </a:lnTo>
                  <a:lnTo>
                    <a:pt x="3105" y="5103"/>
                  </a:lnTo>
                  <a:lnTo>
                    <a:pt x="3298" y="5424"/>
                  </a:lnTo>
                  <a:lnTo>
                    <a:pt x="3465" y="5866"/>
                  </a:lnTo>
                  <a:lnTo>
                    <a:pt x="3768" y="5742"/>
                  </a:lnTo>
                  <a:lnTo>
                    <a:pt x="3977" y="5492"/>
                  </a:lnTo>
                  <a:lnTo>
                    <a:pt x="4141" y="5218"/>
                  </a:lnTo>
                  <a:lnTo>
                    <a:pt x="4184" y="5103"/>
                  </a:lnTo>
                  <a:lnTo>
                    <a:pt x="3781" y="4429"/>
                  </a:lnTo>
                  <a:lnTo>
                    <a:pt x="3145" y="3375"/>
                  </a:lnTo>
                  <a:lnTo>
                    <a:pt x="3241" y="2975"/>
                  </a:lnTo>
                  <a:lnTo>
                    <a:pt x="3298" y="2477"/>
                  </a:lnTo>
                  <a:lnTo>
                    <a:pt x="3272" y="1979"/>
                  </a:lnTo>
                  <a:lnTo>
                    <a:pt x="3226" y="1495"/>
                  </a:lnTo>
                  <a:lnTo>
                    <a:pt x="3131" y="984"/>
                  </a:lnTo>
                  <a:lnTo>
                    <a:pt x="2757" y="208"/>
                  </a:lnTo>
                  <a:lnTo>
                    <a:pt x="2342" y="0"/>
                  </a:lnTo>
                  <a:lnTo>
                    <a:pt x="760" y="235"/>
                  </a:lnTo>
                  <a:lnTo>
                    <a:pt x="360" y="678"/>
                  </a:lnTo>
                  <a:lnTo>
                    <a:pt x="107" y="1993"/>
                  </a:lnTo>
                  <a:close/>
                </a:path>
              </a:pathLst>
            </a:custGeom>
            <a:solidFill>
              <a:srgbClr val="FFCA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94" name="Freeform 338"/>
            <p:cNvSpPr>
              <a:spLocks/>
            </p:cNvSpPr>
            <p:nvPr/>
          </p:nvSpPr>
          <p:spPr bwMode="auto">
            <a:xfrm>
              <a:off x="3202" y="2660"/>
              <a:ext cx="47" cy="24"/>
            </a:xfrm>
            <a:custGeom>
              <a:avLst/>
              <a:gdLst>
                <a:gd name="T0" fmla="*/ 0 w 374"/>
                <a:gd name="T1" fmla="*/ 0 h 193"/>
                <a:gd name="T2" fmla="*/ 0 w 374"/>
                <a:gd name="T3" fmla="*/ 0 h 193"/>
                <a:gd name="T4" fmla="*/ 0 w 374"/>
                <a:gd name="T5" fmla="*/ 0 h 193"/>
                <a:gd name="T6" fmla="*/ 0 w 374"/>
                <a:gd name="T7" fmla="*/ 0 h 193"/>
                <a:gd name="T8" fmla="*/ 0 w 374"/>
                <a:gd name="T9" fmla="*/ 0 h 193"/>
                <a:gd name="T10" fmla="*/ 0 w 374"/>
                <a:gd name="T11" fmla="*/ 0 h 193"/>
                <a:gd name="T12" fmla="*/ 0 w 374"/>
                <a:gd name="T13" fmla="*/ 0 h 193"/>
                <a:gd name="T14" fmla="*/ 0 w 374"/>
                <a:gd name="T15" fmla="*/ 0 h 193"/>
                <a:gd name="T16" fmla="*/ 0 60000 65536"/>
                <a:gd name="T17" fmla="*/ 0 60000 65536"/>
                <a:gd name="T18" fmla="*/ 0 60000 65536"/>
                <a:gd name="T19" fmla="*/ 0 60000 65536"/>
                <a:gd name="T20" fmla="*/ 0 60000 65536"/>
                <a:gd name="T21" fmla="*/ 0 60000 65536"/>
                <a:gd name="T22" fmla="*/ 0 60000 65536"/>
                <a:gd name="T23" fmla="*/ 0 60000 65536"/>
                <a:gd name="T24" fmla="*/ 0 w 374"/>
                <a:gd name="T25" fmla="*/ 0 h 193"/>
                <a:gd name="T26" fmla="*/ 374 w 374"/>
                <a:gd name="T27" fmla="*/ 193 h 19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74" h="193">
                  <a:moveTo>
                    <a:pt x="0" y="193"/>
                  </a:moveTo>
                  <a:lnTo>
                    <a:pt x="125" y="164"/>
                  </a:lnTo>
                  <a:lnTo>
                    <a:pt x="374" y="150"/>
                  </a:lnTo>
                  <a:lnTo>
                    <a:pt x="361" y="55"/>
                  </a:lnTo>
                  <a:lnTo>
                    <a:pt x="321" y="0"/>
                  </a:lnTo>
                  <a:lnTo>
                    <a:pt x="168" y="12"/>
                  </a:lnTo>
                  <a:lnTo>
                    <a:pt x="58" y="67"/>
                  </a:lnTo>
                  <a:lnTo>
                    <a:pt x="0" y="19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95" name="Freeform 339"/>
            <p:cNvSpPr>
              <a:spLocks/>
            </p:cNvSpPr>
            <p:nvPr/>
          </p:nvSpPr>
          <p:spPr bwMode="auto">
            <a:xfrm>
              <a:off x="3048" y="2679"/>
              <a:ext cx="63" cy="31"/>
            </a:xfrm>
            <a:custGeom>
              <a:avLst/>
              <a:gdLst>
                <a:gd name="T0" fmla="*/ 0 w 514"/>
                <a:gd name="T1" fmla="*/ 0 h 249"/>
                <a:gd name="T2" fmla="*/ 0 w 514"/>
                <a:gd name="T3" fmla="*/ 0 h 249"/>
                <a:gd name="T4" fmla="*/ 0 w 514"/>
                <a:gd name="T5" fmla="*/ 0 h 249"/>
                <a:gd name="T6" fmla="*/ 0 w 514"/>
                <a:gd name="T7" fmla="*/ 0 h 249"/>
                <a:gd name="T8" fmla="*/ 0 w 514"/>
                <a:gd name="T9" fmla="*/ 0 h 249"/>
                <a:gd name="T10" fmla="*/ 0 w 514"/>
                <a:gd name="T11" fmla="*/ 0 h 249"/>
                <a:gd name="T12" fmla="*/ 0 w 514"/>
                <a:gd name="T13" fmla="*/ 0 h 249"/>
                <a:gd name="T14" fmla="*/ 0 w 514"/>
                <a:gd name="T15" fmla="*/ 0 h 249"/>
                <a:gd name="T16" fmla="*/ 0 w 514"/>
                <a:gd name="T17" fmla="*/ 0 h 2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4"/>
                <a:gd name="T28" fmla="*/ 0 h 249"/>
                <a:gd name="T29" fmla="*/ 514 w 514"/>
                <a:gd name="T30" fmla="*/ 249 h 2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4" h="249">
                  <a:moveTo>
                    <a:pt x="14" y="249"/>
                  </a:moveTo>
                  <a:lnTo>
                    <a:pt x="180" y="249"/>
                  </a:lnTo>
                  <a:lnTo>
                    <a:pt x="514" y="111"/>
                  </a:lnTo>
                  <a:lnTo>
                    <a:pt x="500" y="43"/>
                  </a:lnTo>
                  <a:lnTo>
                    <a:pt x="346" y="0"/>
                  </a:lnTo>
                  <a:lnTo>
                    <a:pt x="210" y="58"/>
                  </a:lnTo>
                  <a:lnTo>
                    <a:pt x="56" y="140"/>
                  </a:lnTo>
                  <a:lnTo>
                    <a:pt x="0" y="194"/>
                  </a:lnTo>
                  <a:lnTo>
                    <a:pt x="14" y="2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96" name="Freeform 340"/>
            <p:cNvSpPr>
              <a:spLocks/>
            </p:cNvSpPr>
            <p:nvPr/>
          </p:nvSpPr>
          <p:spPr bwMode="auto">
            <a:xfrm>
              <a:off x="3294" y="3076"/>
              <a:ext cx="84" cy="78"/>
            </a:xfrm>
            <a:custGeom>
              <a:avLst/>
              <a:gdLst>
                <a:gd name="T0" fmla="*/ 0 w 654"/>
                <a:gd name="T1" fmla="*/ 0 h 621"/>
                <a:gd name="T2" fmla="*/ 0 w 654"/>
                <a:gd name="T3" fmla="*/ 0 h 621"/>
                <a:gd name="T4" fmla="*/ 0 w 654"/>
                <a:gd name="T5" fmla="*/ 0 h 621"/>
                <a:gd name="T6" fmla="*/ 0 w 654"/>
                <a:gd name="T7" fmla="*/ 0 h 621"/>
                <a:gd name="T8" fmla="*/ 0 w 654"/>
                <a:gd name="T9" fmla="*/ 0 h 621"/>
                <a:gd name="T10" fmla="*/ 0 w 654"/>
                <a:gd name="T11" fmla="*/ 0 h 621"/>
                <a:gd name="T12" fmla="*/ 0 w 654"/>
                <a:gd name="T13" fmla="*/ 0 h 621"/>
                <a:gd name="T14" fmla="*/ 0 w 654"/>
                <a:gd name="T15" fmla="*/ 0 h 621"/>
                <a:gd name="T16" fmla="*/ 0 w 654"/>
                <a:gd name="T17" fmla="*/ 0 h 621"/>
                <a:gd name="T18" fmla="*/ 0 w 654"/>
                <a:gd name="T19" fmla="*/ 0 h 621"/>
                <a:gd name="T20" fmla="*/ 0 w 654"/>
                <a:gd name="T21" fmla="*/ 0 h 621"/>
                <a:gd name="T22" fmla="*/ 0 w 654"/>
                <a:gd name="T23" fmla="*/ 0 h 6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54"/>
                <a:gd name="T37" fmla="*/ 0 h 621"/>
                <a:gd name="T38" fmla="*/ 654 w 654"/>
                <a:gd name="T39" fmla="*/ 621 h 62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54" h="621">
                  <a:moveTo>
                    <a:pt x="0" y="415"/>
                  </a:moveTo>
                  <a:lnTo>
                    <a:pt x="140" y="334"/>
                  </a:lnTo>
                  <a:lnTo>
                    <a:pt x="275" y="226"/>
                  </a:lnTo>
                  <a:lnTo>
                    <a:pt x="334" y="173"/>
                  </a:lnTo>
                  <a:lnTo>
                    <a:pt x="389" y="127"/>
                  </a:lnTo>
                  <a:lnTo>
                    <a:pt x="391" y="63"/>
                  </a:lnTo>
                  <a:lnTo>
                    <a:pt x="474" y="0"/>
                  </a:lnTo>
                  <a:lnTo>
                    <a:pt x="654" y="318"/>
                  </a:lnTo>
                  <a:lnTo>
                    <a:pt x="556" y="376"/>
                  </a:lnTo>
                  <a:lnTo>
                    <a:pt x="407" y="479"/>
                  </a:lnTo>
                  <a:lnTo>
                    <a:pt x="132" y="621"/>
                  </a:lnTo>
                  <a:lnTo>
                    <a:pt x="0" y="415"/>
                  </a:lnTo>
                  <a:close/>
                </a:path>
              </a:pathLst>
            </a:custGeom>
            <a:solidFill>
              <a:srgbClr val="FFE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97" name="Freeform 341"/>
            <p:cNvSpPr>
              <a:spLocks/>
            </p:cNvSpPr>
            <p:nvPr/>
          </p:nvSpPr>
          <p:spPr bwMode="auto">
            <a:xfrm>
              <a:off x="3349" y="3055"/>
              <a:ext cx="50" cy="64"/>
            </a:xfrm>
            <a:custGeom>
              <a:avLst/>
              <a:gdLst>
                <a:gd name="T0" fmla="*/ 0 w 385"/>
                <a:gd name="T1" fmla="*/ 0 h 507"/>
                <a:gd name="T2" fmla="*/ 0 w 385"/>
                <a:gd name="T3" fmla="*/ 0 h 507"/>
                <a:gd name="T4" fmla="*/ 0 w 385"/>
                <a:gd name="T5" fmla="*/ 0 h 507"/>
                <a:gd name="T6" fmla="*/ 0 w 385"/>
                <a:gd name="T7" fmla="*/ 0 h 507"/>
                <a:gd name="T8" fmla="*/ 0 w 385"/>
                <a:gd name="T9" fmla="*/ 0 h 507"/>
                <a:gd name="T10" fmla="*/ 0 w 385"/>
                <a:gd name="T11" fmla="*/ 0 h 507"/>
                <a:gd name="T12" fmla="*/ 0 w 385"/>
                <a:gd name="T13" fmla="*/ 0 h 507"/>
                <a:gd name="T14" fmla="*/ 0 w 385"/>
                <a:gd name="T15" fmla="*/ 0 h 507"/>
                <a:gd name="T16" fmla="*/ 0 w 385"/>
                <a:gd name="T17" fmla="*/ 0 h 507"/>
                <a:gd name="T18" fmla="*/ 0 w 385"/>
                <a:gd name="T19" fmla="*/ 0 h 507"/>
                <a:gd name="T20" fmla="*/ 0 w 385"/>
                <a:gd name="T21" fmla="*/ 0 h 507"/>
                <a:gd name="T22" fmla="*/ 0 w 385"/>
                <a:gd name="T23" fmla="*/ 0 h 507"/>
                <a:gd name="T24" fmla="*/ 0 w 385"/>
                <a:gd name="T25" fmla="*/ 0 h 507"/>
                <a:gd name="T26" fmla="*/ 0 w 385"/>
                <a:gd name="T27" fmla="*/ 0 h 507"/>
                <a:gd name="T28" fmla="*/ 0 w 385"/>
                <a:gd name="T29" fmla="*/ 0 h 507"/>
                <a:gd name="T30" fmla="*/ 0 w 385"/>
                <a:gd name="T31" fmla="*/ 0 h 50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5"/>
                <a:gd name="T49" fmla="*/ 0 h 507"/>
                <a:gd name="T50" fmla="*/ 385 w 385"/>
                <a:gd name="T51" fmla="*/ 507 h 50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5" h="507">
                  <a:moveTo>
                    <a:pt x="60" y="0"/>
                  </a:moveTo>
                  <a:lnTo>
                    <a:pt x="16" y="50"/>
                  </a:lnTo>
                  <a:lnTo>
                    <a:pt x="0" y="119"/>
                  </a:lnTo>
                  <a:lnTo>
                    <a:pt x="12" y="202"/>
                  </a:lnTo>
                  <a:lnTo>
                    <a:pt x="44" y="312"/>
                  </a:lnTo>
                  <a:lnTo>
                    <a:pt x="155" y="444"/>
                  </a:lnTo>
                  <a:lnTo>
                    <a:pt x="256" y="507"/>
                  </a:lnTo>
                  <a:lnTo>
                    <a:pt x="310" y="503"/>
                  </a:lnTo>
                  <a:lnTo>
                    <a:pt x="367" y="474"/>
                  </a:lnTo>
                  <a:lnTo>
                    <a:pt x="385" y="442"/>
                  </a:lnTo>
                  <a:lnTo>
                    <a:pt x="385" y="305"/>
                  </a:lnTo>
                  <a:lnTo>
                    <a:pt x="344" y="167"/>
                  </a:lnTo>
                  <a:lnTo>
                    <a:pt x="245" y="50"/>
                  </a:lnTo>
                  <a:lnTo>
                    <a:pt x="167" y="6"/>
                  </a:lnTo>
                  <a:lnTo>
                    <a:pt x="108" y="0"/>
                  </a:lnTo>
                  <a:lnTo>
                    <a:pt x="6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98" name="Freeform 342"/>
            <p:cNvSpPr>
              <a:spLocks/>
            </p:cNvSpPr>
            <p:nvPr/>
          </p:nvSpPr>
          <p:spPr bwMode="auto">
            <a:xfrm>
              <a:off x="3307" y="3107"/>
              <a:ext cx="39" cy="43"/>
            </a:xfrm>
            <a:custGeom>
              <a:avLst/>
              <a:gdLst>
                <a:gd name="T0" fmla="*/ 0 w 317"/>
                <a:gd name="T1" fmla="*/ 0 h 327"/>
                <a:gd name="T2" fmla="*/ 0 w 317"/>
                <a:gd name="T3" fmla="*/ 0 h 327"/>
                <a:gd name="T4" fmla="*/ 0 w 317"/>
                <a:gd name="T5" fmla="*/ 0 h 327"/>
                <a:gd name="T6" fmla="*/ 0 w 317"/>
                <a:gd name="T7" fmla="*/ 0 h 327"/>
                <a:gd name="T8" fmla="*/ 0 w 317"/>
                <a:gd name="T9" fmla="*/ 0 h 327"/>
                <a:gd name="T10" fmla="*/ 0 w 317"/>
                <a:gd name="T11" fmla="*/ 0 h 327"/>
                <a:gd name="T12" fmla="*/ 0 60000 65536"/>
                <a:gd name="T13" fmla="*/ 0 60000 65536"/>
                <a:gd name="T14" fmla="*/ 0 60000 65536"/>
                <a:gd name="T15" fmla="*/ 0 60000 65536"/>
                <a:gd name="T16" fmla="*/ 0 60000 65536"/>
                <a:gd name="T17" fmla="*/ 0 60000 65536"/>
                <a:gd name="T18" fmla="*/ 0 w 317"/>
                <a:gd name="T19" fmla="*/ 0 h 327"/>
                <a:gd name="T20" fmla="*/ 317 w 317"/>
                <a:gd name="T21" fmla="*/ 327 h 327"/>
              </a:gdLst>
              <a:ahLst/>
              <a:cxnLst>
                <a:cxn ang="T12">
                  <a:pos x="T0" y="T1"/>
                </a:cxn>
                <a:cxn ang="T13">
                  <a:pos x="T2" y="T3"/>
                </a:cxn>
                <a:cxn ang="T14">
                  <a:pos x="T4" y="T5"/>
                </a:cxn>
                <a:cxn ang="T15">
                  <a:pos x="T6" y="T7"/>
                </a:cxn>
                <a:cxn ang="T16">
                  <a:pos x="T8" y="T9"/>
                </a:cxn>
                <a:cxn ang="T17">
                  <a:pos x="T10" y="T11"/>
                </a:cxn>
              </a:cxnLst>
              <a:rect l="T18" t="T19" r="T20" b="T21"/>
              <a:pathLst>
                <a:path w="317" h="327">
                  <a:moveTo>
                    <a:pt x="174" y="0"/>
                  </a:moveTo>
                  <a:lnTo>
                    <a:pt x="317" y="208"/>
                  </a:lnTo>
                  <a:lnTo>
                    <a:pt x="123" y="327"/>
                  </a:lnTo>
                  <a:lnTo>
                    <a:pt x="0" y="125"/>
                  </a:lnTo>
                  <a:lnTo>
                    <a:pt x="103" y="49"/>
                  </a:lnTo>
                  <a:lnTo>
                    <a:pt x="174" y="0"/>
                  </a:lnTo>
                  <a:close/>
                </a:path>
              </a:pathLst>
            </a:custGeom>
            <a:solidFill>
              <a:srgbClr val="7023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99" name="Freeform 343"/>
            <p:cNvSpPr>
              <a:spLocks/>
            </p:cNvSpPr>
            <p:nvPr/>
          </p:nvSpPr>
          <p:spPr bwMode="auto">
            <a:xfrm>
              <a:off x="2854" y="2417"/>
              <a:ext cx="422" cy="440"/>
            </a:xfrm>
            <a:custGeom>
              <a:avLst/>
              <a:gdLst>
                <a:gd name="T0" fmla="*/ 0 w 3366"/>
                <a:gd name="T1" fmla="*/ 0 h 3521"/>
                <a:gd name="T2" fmla="*/ 0 w 3366"/>
                <a:gd name="T3" fmla="*/ 0 h 3521"/>
                <a:gd name="T4" fmla="*/ 0 w 3366"/>
                <a:gd name="T5" fmla="*/ 0 h 3521"/>
                <a:gd name="T6" fmla="*/ 0 w 3366"/>
                <a:gd name="T7" fmla="*/ 0 h 3521"/>
                <a:gd name="T8" fmla="*/ 0 w 3366"/>
                <a:gd name="T9" fmla="*/ 0 h 3521"/>
                <a:gd name="T10" fmla="*/ 0 w 3366"/>
                <a:gd name="T11" fmla="*/ 0 h 3521"/>
                <a:gd name="T12" fmla="*/ 0 w 3366"/>
                <a:gd name="T13" fmla="*/ 0 h 3521"/>
                <a:gd name="T14" fmla="*/ 0 w 3366"/>
                <a:gd name="T15" fmla="*/ 0 h 3521"/>
                <a:gd name="T16" fmla="*/ 0 w 3366"/>
                <a:gd name="T17" fmla="*/ 0 h 3521"/>
                <a:gd name="T18" fmla="*/ 0 w 3366"/>
                <a:gd name="T19" fmla="*/ 0 h 3521"/>
                <a:gd name="T20" fmla="*/ 0 w 3366"/>
                <a:gd name="T21" fmla="*/ 0 h 3521"/>
                <a:gd name="T22" fmla="*/ 0 w 3366"/>
                <a:gd name="T23" fmla="*/ 0 h 3521"/>
                <a:gd name="T24" fmla="*/ 0 w 3366"/>
                <a:gd name="T25" fmla="*/ 0 h 3521"/>
                <a:gd name="T26" fmla="*/ 0 w 3366"/>
                <a:gd name="T27" fmla="*/ 0 h 3521"/>
                <a:gd name="T28" fmla="*/ 0 w 3366"/>
                <a:gd name="T29" fmla="*/ 0 h 3521"/>
                <a:gd name="T30" fmla="*/ 0 w 3366"/>
                <a:gd name="T31" fmla="*/ 0 h 3521"/>
                <a:gd name="T32" fmla="*/ 0 w 3366"/>
                <a:gd name="T33" fmla="*/ 0 h 3521"/>
                <a:gd name="T34" fmla="*/ 0 w 3366"/>
                <a:gd name="T35" fmla="*/ 0 h 3521"/>
                <a:gd name="T36" fmla="*/ 0 w 3366"/>
                <a:gd name="T37" fmla="*/ 0 h 3521"/>
                <a:gd name="T38" fmla="*/ 0 w 3366"/>
                <a:gd name="T39" fmla="*/ 0 h 3521"/>
                <a:gd name="T40" fmla="*/ 0 w 3366"/>
                <a:gd name="T41" fmla="*/ 0 h 3521"/>
                <a:gd name="T42" fmla="*/ 0 w 3366"/>
                <a:gd name="T43" fmla="*/ 0 h 3521"/>
                <a:gd name="T44" fmla="*/ 0 w 3366"/>
                <a:gd name="T45" fmla="*/ 0 h 3521"/>
                <a:gd name="T46" fmla="*/ 0 w 3366"/>
                <a:gd name="T47" fmla="*/ 0 h 3521"/>
                <a:gd name="T48" fmla="*/ 0 w 3366"/>
                <a:gd name="T49" fmla="*/ 0 h 3521"/>
                <a:gd name="T50" fmla="*/ 0 w 3366"/>
                <a:gd name="T51" fmla="*/ 0 h 3521"/>
                <a:gd name="T52" fmla="*/ 0 w 3366"/>
                <a:gd name="T53" fmla="*/ 0 h 3521"/>
                <a:gd name="T54" fmla="*/ 0 w 3366"/>
                <a:gd name="T55" fmla="*/ 0 h 3521"/>
                <a:gd name="T56" fmla="*/ 0 w 3366"/>
                <a:gd name="T57" fmla="*/ 0 h 3521"/>
                <a:gd name="T58" fmla="*/ 0 w 3366"/>
                <a:gd name="T59" fmla="*/ 0 h 3521"/>
                <a:gd name="T60" fmla="*/ 0 w 3366"/>
                <a:gd name="T61" fmla="*/ 0 h 3521"/>
                <a:gd name="T62" fmla="*/ 0 w 3366"/>
                <a:gd name="T63" fmla="*/ 0 h 3521"/>
                <a:gd name="T64" fmla="*/ 0 w 3366"/>
                <a:gd name="T65" fmla="*/ 0 h 3521"/>
                <a:gd name="T66" fmla="*/ 0 w 3366"/>
                <a:gd name="T67" fmla="*/ 0 h 3521"/>
                <a:gd name="T68" fmla="*/ 0 w 3366"/>
                <a:gd name="T69" fmla="*/ 0 h 3521"/>
                <a:gd name="T70" fmla="*/ 0 w 3366"/>
                <a:gd name="T71" fmla="*/ 0 h 3521"/>
                <a:gd name="T72" fmla="*/ 0 w 3366"/>
                <a:gd name="T73" fmla="*/ 0 h 3521"/>
                <a:gd name="T74" fmla="*/ 0 w 3366"/>
                <a:gd name="T75" fmla="*/ 0 h 35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66"/>
                <a:gd name="T115" fmla="*/ 0 h 3521"/>
                <a:gd name="T116" fmla="*/ 3366 w 3366"/>
                <a:gd name="T117" fmla="*/ 3521 h 352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66" h="3521">
                  <a:moveTo>
                    <a:pt x="770" y="2719"/>
                  </a:moveTo>
                  <a:lnTo>
                    <a:pt x="733" y="2599"/>
                  </a:lnTo>
                  <a:lnTo>
                    <a:pt x="733" y="2221"/>
                  </a:lnTo>
                  <a:lnTo>
                    <a:pt x="880" y="1867"/>
                  </a:lnTo>
                  <a:lnTo>
                    <a:pt x="795" y="1452"/>
                  </a:lnTo>
                  <a:lnTo>
                    <a:pt x="759" y="1050"/>
                  </a:lnTo>
                  <a:lnTo>
                    <a:pt x="1067" y="873"/>
                  </a:lnTo>
                  <a:lnTo>
                    <a:pt x="1399" y="754"/>
                  </a:lnTo>
                  <a:lnTo>
                    <a:pt x="1752" y="684"/>
                  </a:lnTo>
                  <a:lnTo>
                    <a:pt x="2157" y="673"/>
                  </a:lnTo>
                  <a:lnTo>
                    <a:pt x="2618" y="708"/>
                  </a:lnTo>
                  <a:lnTo>
                    <a:pt x="2858" y="778"/>
                  </a:lnTo>
                  <a:lnTo>
                    <a:pt x="2985" y="931"/>
                  </a:lnTo>
                  <a:lnTo>
                    <a:pt x="3130" y="1311"/>
                  </a:lnTo>
                  <a:lnTo>
                    <a:pt x="3211" y="1463"/>
                  </a:lnTo>
                  <a:lnTo>
                    <a:pt x="3071" y="1560"/>
                  </a:lnTo>
                  <a:lnTo>
                    <a:pt x="2939" y="1714"/>
                  </a:lnTo>
                  <a:lnTo>
                    <a:pt x="2928" y="1762"/>
                  </a:lnTo>
                  <a:lnTo>
                    <a:pt x="3152" y="1641"/>
                  </a:lnTo>
                  <a:lnTo>
                    <a:pt x="3260" y="1619"/>
                  </a:lnTo>
                  <a:lnTo>
                    <a:pt x="3285" y="1749"/>
                  </a:lnTo>
                  <a:lnTo>
                    <a:pt x="3285" y="1821"/>
                  </a:lnTo>
                  <a:lnTo>
                    <a:pt x="3211" y="1984"/>
                  </a:lnTo>
                  <a:lnTo>
                    <a:pt x="3236" y="2021"/>
                  </a:lnTo>
                  <a:lnTo>
                    <a:pt x="3343" y="1913"/>
                  </a:lnTo>
                  <a:lnTo>
                    <a:pt x="3366" y="2067"/>
                  </a:lnTo>
                  <a:lnTo>
                    <a:pt x="3366" y="1808"/>
                  </a:lnTo>
                  <a:lnTo>
                    <a:pt x="3343" y="1665"/>
                  </a:lnTo>
                  <a:lnTo>
                    <a:pt x="3333" y="1393"/>
                  </a:lnTo>
                  <a:lnTo>
                    <a:pt x="3260" y="1088"/>
                  </a:lnTo>
                  <a:lnTo>
                    <a:pt x="3103" y="719"/>
                  </a:lnTo>
                  <a:lnTo>
                    <a:pt x="2893" y="435"/>
                  </a:lnTo>
                  <a:lnTo>
                    <a:pt x="2596" y="212"/>
                  </a:lnTo>
                  <a:lnTo>
                    <a:pt x="2312" y="81"/>
                  </a:lnTo>
                  <a:lnTo>
                    <a:pt x="2040" y="0"/>
                  </a:lnTo>
                  <a:lnTo>
                    <a:pt x="1577" y="0"/>
                  </a:lnTo>
                  <a:lnTo>
                    <a:pt x="1162" y="104"/>
                  </a:lnTo>
                  <a:lnTo>
                    <a:pt x="700" y="306"/>
                  </a:lnTo>
                  <a:lnTo>
                    <a:pt x="392" y="519"/>
                  </a:lnTo>
                  <a:lnTo>
                    <a:pt x="166" y="850"/>
                  </a:lnTo>
                  <a:lnTo>
                    <a:pt x="36" y="1168"/>
                  </a:lnTo>
                  <a:lnTo>
                    <a:pt x="0" y="1489"/>
                  </a:lnTo>
                  <a:lnTo>
                    <a:pt x="25" y="1903"/>
                  </a:lnTo>
                  <a:lnTo>
                    <a:pt x="106" y="2280"/>
                  </a:lnTo>
                  <a:lnTo>
                    <a:pt x="166" y="2479"/>
                  </a:lnTo>
                  <a:lnTo>
                    <a:pt x="177" y="2539"/>
                  </a:lnTo>
                  <a:lnTo>
                    <a:pt x="133" y="2636"/>
                  </a:lnTo>
                  <a:lnTo>
                    <a:pt x="95" y="2801"/>
                  </a:lnTo>
                  <a:lnTo>
                    <a:pt x="133" y="3000"/>
                  </a:lnTo>
                  <a:lnTo>
                    <a:pt x="225" y="3191"/>
                  </a:lnTo>
                  <a:lnTo>
                    <a:pt x="320" y="3274"/>
                  </a:lnTo>
                  <a:lnTo>
                    <a:pt x="427" y="3310"/>
                  </a:lnTo>
                  <a:lnTo>
                    <a:pt x="521" y="3405"/>
                  </a:lnTo>
                  <a:lnTo>
                    <a:pt x="581" y="3474"/>
                  </a:lnTo>
                  <a:lnTo>
                    <a:pt x="652" y="3521"/>
                  </a:lnTo>
                  <a:lnTo>
                    <a:pt x="722" y="3521"/>
                  </a:lnTo>
                  <a:lnTo>
                    <a:pt x="759" y="3497"/>
                  </a:lnTo>
                  <a:lnTo>
                    <a:pt x="781" y="3426"/>
                  </a:lnTo>
                  <a:lnTo>
                    <a:pt x="781" y="3380"/>
                  </a:lnTo>
                  <a:lnTo>
                    <a:pt x="749" y="3426"/>
                  </a:lnTo>
                  <a:lnTo>
                    <a:pt x="652" y="3463"/>
                  </a:lnTo>
                  <a:lnTo>
                    <a:pt x="592" y="3440"/>
                  </a:lnTo>
                  <a:lnTo>
                    <a:pt x="440" y="3262"/>
                  </a:lnTo>
                  <a:lnTo>
                    <a:pt x="332" y="3240"/>
                  </a:lnTo>
                  <a:lnTo>
                    <a:pt x="225" y="3121"/>
                  </a:lnTo>
                  <a:lnTo>
                    <a:pt x="155" y="2952"/>
                  </a:lnTo>
                  <a:lnTo>
                    <a:pt x="133" y="2801"/>
                  </a:lnTo>
                  <a:lnTo>
                    <a:pt x="166" y="2647"/>
                  </a:lnTo>
                  <a:lnTo>
                    <a:pt x="225" y="2539"/>
                  </a:lnTo>
                  <a:lnTo>
                    <a:pt x="309" y="2506"/>
                  </a:lnTo>
                  <a:lnTo>
                    <a:pt x="381" y="2506"/>
                  </a:lnTo>
                  <a:lnTo>
                    <a:pt x="463" y="2566"/>
                  </a:lnTo>
                  <a:lnTo>
                    <a:pt x="546" y="2576"/>
                  </a:lnTo>
                  <a:lnTo>
                    <a:pt x="616" y="2636"/>
                  </a:lnTo>
                  <a:lnTo>
                    <a:pt x="652" y="2682"/>
                  </a:lnTo>
                  <a:lnTo>
                    <a:pt x="710" y="2682"/>
                  </a:lnTo>
                  <a:lnTo>
                    <a:pt x="770" y="27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00" name="Freeform 344"/>
            <p:cNvSpPr>
              <a:spLocks/>
            </p:cNvSpPr>
            <p:nvPr/>
          </p:nvSpPr>
          <p:spPr bwMode="auto">
            <a:xfrm>
              <a:off x="3058" y="2646"/>
              <a:ext cx="45" cy="17"/>
            </a:xfrm>
            <a:custGeom>
              <a:avLst/>
              <a:gdLst>
                <a:gd name="T0" fmla="*/ 0 w 356"/>
                <a:gd name="T1" fmla="*/ 0 h 129"/>
                <a:gd name="T2" fmla="*/ 0 w 356"/>
                <a:gd name="T3" fmla="*/ 0 h 129"/>
                <a:gd name="T4" fmla="*/ 0 w 356"/>
                <a:gd name="T5" fmla="*/ 0 h 129"/>
                <a:gd name="T6" fmla="*/ 0 w 356"/>
                <a:gd name="T7" fmla="*/ 0 h 129"/>
                <a:gd name="T8" fmla="*/ 0 w 356"/>
                <a:gd name="T9" fmla="*/ 0 h 129"/>
                <a:gd name="T10" fmla="*/ 0 w 356"/>
                <a:gd name="T11" fmla="*/ 0 h 129"/>
                <a:gd name="T12" fmla="*/ 0 w 356"/>
                <a:gd name="T13" fmla="*/ 0 h 129"/>
                <a:gd name="T14" fmla="*/ 0 60000 65536"/>
                <a:gd name="T15" fmla="*/ 0 60000 65536"/>
                <a:gd name="T16" fmla="*/ 0 60000 65536"/>
                <a:gd name="T17" fmla="*/ 0 60000 65536"/>
                <a:gd name="T18" fmla="*/ 0 60000 65536"/>
                <a:gd name="T19" fmla="*/ 0 60000 65536"/>
                <a:gd name="T20" fmla="*/ 0 60000 65536"/>
                <a:gd name="T21" fmla="*/ 0 w 356"/>
                <a:gd name="T22" fmla="*/ 0 h 129"/>
                <a:gd name="T23" fmla="*/ 356 w 356"/>
                <a:gd name="T24" fmla="*/ 129 h 1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6" h="129">
                  <a:moveTo>
                    <a:pt x="70" y="59"/>
                  </a:moveTo>
                  <a:lnTo>
                    <a:pt x="0" y="129"/>
                  </a:lnTo>
                  <a:lnTo>
                    <a:pt x="275" y="129"/>
                  </a:lnTo>
                  <a:lnTo>
                    <a:pt x="356" y="46"/>
                  </a:lnTo>
                  <a:lnTo>
                    <a:pt x="307" y="0"/>
                  </a:lnTo>
                  <a:lnTo>
                    <a:pt x="202" y="46"/>
                  </a:lnTo>
                  <a:lnTo>
                    <a:pt x="70"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01" name="Freeform 345"/>
            <p:cNvSpPr>
              <a:spLocks/>
            </p:cNvSpPr>
            <p:nvPr/>
          </p:nvSpPr>
          <p:spPr bwMode="auto">
            <a:xfrm>
              <a:off x="3100" y="2663"/>
              <a:ext cx="31" cy="61"/>
            </a:xfrm>
            <a:custGeom>
              <a:avLst/>
              <a:gdLst>
                <a:gd name="T0" fmla="*/ 0 w 261"/>
                <a:gd name="T1" fmla="*/ 0 h 497"/>
                <a:gd name="T2" fmla="*/ 0 w 261"/>
                <a:gd name="T3" fmla="*/ 0 h 497"/>
                <a:gd name="T4" fmla="*/ 0 w 261"/>
                <a:gd name="T5" fmla="*/ 0 h 497"/>
                <a:gd name="T6" fmla="*/ 0 w 261"/>
                <a:gd name="T7" fmla="*/ 0 h 497"/>
                <a:gd name="T8" fmla="*/ 0 w 261"/>
                <a:gd name="T9" fmla="*/ 0 h 497"/>
                <a:gd name="T10" fmla="*/ 0 w 261"/>
                <a:gd name="T11" fmla="*/ 0 h 497"/>
                <a:gd name="T12" fmla="*/ 0 w 261"/>
                <a:gd name="T13" fmla="*/ 0 h 497"/>
                <a:gd name="T14" fmla="*/ 0 w 261"/>
                <a:gd name="T15" fmla="*/ 0 h 497"/>
                <a:gd name="T16" fmla="*/ 0 w 261"/>
                <a:gd name="T17" fmla="*/ 0 h 497"/>
                <a:gd name="T18" fmla="*/ 0 w 261"/>
                <a:gd name="T19" fmla="*/ 0 h 4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1"/>
                <a:gd name="T31" fmla="*/ 0 h 497"/>
                <a:gd name="T32" fmla="*/ 261 w 261"/>
                <a:gd name="T33" fmla="*/ 497 h 4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1" h="497">
                  <a:moveTo>
                    <a:pt x="0" y="0"/>
                  </a:moveTo>
                  <a:lnTo>
                    <a:pt x="166" y="60"/>
                  </a:lnTo>
                  <a:lnTo>
                    <a:pt x="248" y="154"/>
                  </a:lnTo>
                  <a:lnTo>
                    <a:pt x="261" y="286"/>
                  </a:lnTo>
                  <a:lnTo>
                    <a:pt x="237" y="378"/>
                  </a:lnTo>
                  <a:lnTo>
                    <a:pt x="131" y="497"/>
                  </a:lnTo>
                  <a:lnTo>
                    <a:pt x="215" y="368"/>
                  </a:lnTo>
                  <a:lnTo>
                    <a:pt x="215" y="237"/>
                  </a:lnTo>
                  <a:lnTo>
                    <a:pt x="74" y="7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02" name="Freeform 346"/>
            <p:cNvSpPr>
              <a:spLocks/>
            </p:cNvSpPr>
            <p:nvPr/>
          </p:nvSpPr>
          <p:spPr bwMode="auto">
            <a:xfrm>
              <a:off x="3014" y="2677"/>
              <a:ext cx="105" cy="50"/>
            </a:xfrm>
            <a:custGeom>
              <a:avLst/>
              <a:gdLst>
                <a:gd name="T0" fmla="*/ 0 w 831"/>
                <a:gd name="T1" fmla="*/ 0 h 391"/>
                <a:gd name="T2" fmla="*/ 0 w 831"/>
                <a:gd name="T3" fmla="*/ 0 h 391"/>
                <a:gd name="T4" fmla="*/ 0 w 831"/>
                <a:gd name="T5" fmla="*/ 0 h 391"/>
                <a:gd name="T6" fmla="*/ 0 w 831"/>
                <a:gd name="T7" fmla="*/ 0 h 391"/>
                <a:gd name="T8" fmla="*/ 0 w 831"/>
                <a:gd name="T9" fmla="*/ 0 h 391"/>
                <a:gd name="T10" fmla="*/ 0 w 831"/>
                <a:gd name="T11" fmla="*/ 0 h 391"/>
                <a:gd name="T12" fmla="*/ 0 w 831"/>
                <a:gd name="T13" fmla="*/ 0 h 391"/>
                <a:gd name="T14" fmla="*/ 0 w 831"/>
                <a:gd name="T15" fmla="*/ 0 h 391"/>
                <a:gd name="T16" fmla="*/ 0 w 831"/>
                <a:gd name="T17" fmla="*/ 0 h 391"/>
                <a:gd name="T18" fmla="*/ 0 w 831"/>
                <a:gd name="T19" fmla="*/ 0 h 391"/>
                <a:gd name="T20" fmla="*/ 0 w 831"/>
                <a:gd name="T21" fmla="*/ 0 h 391"/>
                <a:gd name="T22" fmla="*/ 0 w 831"/>
                <a:gd name="T23" fmla="*/ 0 h 391"/>
                <a:gd name="T24" fmla="*/ 0 w 831"/>
                <a:gd name="T25" fmla="*/ 0 h 391"/>
                <a:gd name="T26" fmla="*/ 0 w 831"/>
                <a:gd name="T27" fmla="*/ 0 h 391"/>
                <a:gd name="T28" fmla="*/ 0 w 831"/>
                <a:gd name="T29" fmla="*/ 0 h 391"/>
                <a:gd name="T30" fmla="*/ 0 w 831"/>
                <a:gd name="T31" fmla="*/ 0 h 391"/>
                <a:gd name="T32" fmla="*/ 0 w 831"/>
                <a:gd name="T33" fmla="*/ 0 h 391"/>
                <a:gd name="T34" fmla="*/ 0 w 831"/>
                <a:gd name="T35" fmla="*/ 0 h 391"/>
                <a:gd name="T36" fmla="*/ 0 w 831"/>
                <a:gd name="T37" fmla="*/ 0 h 391"/>
                <a:gd name="T38" fmla="*/ 0 w 831"/>
                <a:gd name="T39" fmla="*/ 0 h 391"/>
                <a:gd name="T40" fmla="*/ 0 w 831"/>
                <a:gd name="T41" fmla="*/ 0 h 39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31"/>
                <a:gd name="T64" fmla="*/ 0 h 391"/>
                <a:gd name="T65" fmla="*/ 831 w 831"/>
                <a:gd name="T66" fmla="*/ 391 h 39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31" h="391">
                  <a:moveTo>
                    <a:pt x="749" y="202"/>
                  </a:moveTo>
                  <a:lnTo>
                    <a:pt x="831" y="97"/>
                  </a:lnTo>
                  <a:lnTo>
                    <a:pt x="831" y="72"/>
                  </a:lnTo>
                  <a:lnTo>
                    <a:pt x="690" y="0"/>
                  </a:lnTo>
                  <a:lnTo>
                    <a:pt x="523" y="0"/>
                  </a:lnTo>
                  <a:lnTo>
                    <a:pt x="402" y="83"/>
                  </a:lnTo>
                  <a:lnTo>
                    <a:pt x="297" y="169"/>
                  </a:lnTo>
                  <a:lnTo>
                    <a:pt x="73" y="143"/>
                  </a:lnTo>
                  <a:lnTo>
                    <a:pt x="0" y="272"/>
                  </a:lnTo>
                  <a:lnTo>
                    <a:pt x="189" y="391"/>
                  </a:lnTo>
                  <a:lnTo>
                    <a:pt x="308" y="332"/>
                  </a:lnTo>
                  <a:lnTo>
                    <a:pt x="248" y="309"/>
                  </a:lnTo>
                  <a:lnTo>
                    <a:pt x="274" y="240"/>
                  </a:lnTo>
                  <a:lnTo>
                    <a:pt x="380" y="143"/>
                  </a:lnTo>
                  <a:lnTo>
                    <a:pt x="440" y="108"/>
                  </a:lnTo>
                  <a:lnTo>
                    <a:pt x="523" y="240"/>
                  </a:lnTo>
                  <a:lnTo>
                    <a:pt x="652" y="191"/>
                  </a:lnTo>
                  <a:lnTo>
                    <a:pt x="663" y="97"/>
                  </a:lnTo>
                  <a:lnTo>
                    <a:pt x="749" y="108"/>
                  </a:lnTo>
                  <a:lnTo>
                    <a:pt x="749" y="169"/>
                  </a:lnTo>
                  <a:lnTo>
                    <a:pt x="749" y="2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03" name="Freeform 347"/>
            <p:cNvSpPr>
              <a:spLocks/>
            </p:cNvSpPr>
            <p:nvPr/>
          </p:nvSpPr>
          <p:spPr bwMode="auto">
            <a:xfrm>
              <a:off x="2985" y="2604"/>
              <a:ext cx="24" cy="102"/>
            </a:xfrm>
            <a:custGeom>
              <a:avLst/>
              <a:gdLst>
                <a:gd name="T0" fmla="*/ 0 w 188"/>
                <a:gd name="T1" fmla="*/ 0 h 817"/>
                <a:gd name="T2" fmla="*/ 0 w 188"/>
                <a:gd name="T3" fmla="*/ 0 h 817"/>
                <a:gd name="T4" fmla="*/ 0 w 188"/>
                <a:gd name="T5" fmla="*/ 0 h 817"/>
                <a:gd name="T6" fmla="*/ 0 w 188"/>
                <a:gd name="T7" fmla="*/ 0 h 817"/>
                <a:gd name="T8" fmla="*/ 0 w 188"/>
                <a:gd name="T9" fmla="*/ 0 h 817"/>
                <a:gd name="T10" fmla="*/ 0 w 188"/>
                <a:gd name="T11" fmla="*/ 0 h 817"/>
                <a:gd name="T12" fmla="*/ 0 w 188"/>
                <a:gd name="T13" fmla="*/ 0 h 817"/>
                <a:gd name="T14" fmla="*/ 0 w 188"/>
                <a:gd name="T15" fmla="*/ 0 h 817"/>
                <a:gd name="T16" fmla="*/ 0 w 188"/>
                <a:gd name="T17" fmla="*/ 0 h 8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8"/>
                <a:gd name="T28" fmla="*/ 0 h 817"/>
                <a:gd name="T29" fmla="*/ 188 w 188"/>
                <a:gd name="T30" fmla="*/ 817 h 8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8" h="817">
                  <a:moveTo>
                    <a:pt x="0" y="188"/>
                  </a:moveTo>
                  <a:lnTo>
                    <a:pt x="94" y="414"/>
                  </a:lnTo>
                  <a:lnTo>
                    <a:pt x="10" y="745"/>
                  </a:lnTo>
                  <a:lnTo>
                    <a:pt x="164" y="817"/>
                  </a:lnTo>
                  <a:lnTo>
                    <a:pt x="188" y="402"/>
                  </a:lnTo>
                  <a:lnTo>
                    <a:pt x="24" y="163"/>
                  </a:lnTo>
                  <a:lnTo>
                    <a:pt x="24" y="0"/>
                  </a:lnTo>
                  <a:lnTo>
                    <a:pt x="0" y="34"/>
                  </a:lnTo>
                  <a:lnTo>
                    <a:pt x="0" y="1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04" name="Freeform 348"/>
            <p:cNvSpPr>
              <a:spLocks/>
            </p:cNvSpPr>
            <p:nvPr/>
          </p:nvSpPr>
          <p:spPr bwMode="auto">
            <a:xfrm>
              <a:off x="2969" y="2717"/>
              <a:ext cx="50" cy="90"/>
            </a:xfrm>
            <a:custGeom>
              <a:avLst/>
              <a:gdLst>
                <a:gd name="T0" fmla="*/ 0 w 404"/>
                <a:gd name="T1" fmla="*/ 0 h 711"/>
                <a:gd name="T2" fmla="*/ 0 w 404"/>
                <a:gd name="T3" fmla="*/ 0 h 711"/>
                <a:gd name="T4" fmla="*/ 0 w 404"/>
                <a:gd name="T5" fmla="*/ 0 h 711"/>
                <a:gd name="T6" fmla="*/ 0 w 404"/>
                <a:gd name="T7" fmla="*/ 0 h 711"/>
                <a:gd name="T8" fmla="*/ 0 w 404"/>
                <a:gd name="T9" fmla="*/ 0 h 711"/>
                <a:gd name="T10" fmla="*/ 0 w 404"/>
                <a:gd name="T11" fmla="*/ 0 h 711"/>
                <a:gd name="T12" fmla="*/ 0 w 404"/>
                <a:gd name="T13" fmla="*/ 0 h 711"/>
                <a:gd name="T14" fmla="*/ 0 w 404"/>
                <a:gd name="T15" fmla="*/ 0 h 711"/>
                <a:gd name="T16" fmla="*/ 0 w 404"/>
                <a:gd name="T17" fmla="*/ 0 h 7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4"/>
                <a:gd name="T28" fmla="*/ 0 h 711"/>
                <a:gd name="T29" fmla="*/ 404 w 404"/>
                <a:gd name="T30" fmla="*/ 711 h 7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4" h="711">
                  <a:moveTo>
                    <a:pt x="83" y="0"/>
                  </a:moveTo>
                  <a:lnTo>
                    <a:pt x="0" y="272"/>
                  </a:lnTo>
                  <a:lnTo>
                    <a:pt x="0" y="428"/>
                  </a:lnTo>
                  <a:lnTo>
                    <a:pt x="143" y="580"/>
                  </a:lnTo>
                  <a:lnTo>
                    <a:pt x="237" y="569"/>
                  </a:lnTo>
                  <a:lnTo>
                    <a:pt x="404" y="711"/>
                  </a:lnTo>
                  <a:lnTo>
                    <a:pt x="321" y="509"/>
                  </a:lnTo>
                  <a:lnTo>
                    <a:pt x="83" y="285"/>
                  </a:lnTo>
                  <a:lnTo>
                    <a:pt x="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05" name="Freeform 349"/>
            <p:cNvSpPr>
              <a:spLocks/>
            </p:cNvSpPr>
            <p:nvPr/>
          </p:nvSpPr>
          <p:spPr bwMode="auto">
            <a:xfrm>
              <a:off x="3184" y="2651"/>
              <a:ext cx="29" cy="66"/>
            </a:xfrm>
            <a:custGeom>
              <a:avLst/>
              <a:gdLst>
                <a:gd name="T0" fmla="*/ 0 w 239"/>
                <a:gd name="T1" fmla="*/ 0 h 543"/>
                <a:gd name="T2" fmla="*/ 0 w 239"/>
                <a:gd name="T3" fmla="*/ 0 h 543"/>
                <a:gd name="T4" fmla="*/ 0 w 239"/>
                <a:gd name="T5" fmla="*/ 0 h 543"/>
                <a:gd name="T6" fmla="*/ 0 w 239"/>
                <a:gd name="T7" fmla="*/ 0 h 543"/>
                <a:gd name="T8" fmla="*/ 0 w 239"/>
                <a:gd name="T9" fmla="*/ 0 h 543"/>
                <a:gd name="T10" fmla="*/ 0 w 239"/>
                <a:gd name="T11" fmla="*/ 0 h 543"/>
                <a:gd name="T12" fmla="*/ 0 w 239"/>
                <a:gd name="T13" fmla="*/ 0 h 543"/>
                <a:gd name="T14" fmla="*/ 0 w 239"/>
                <a:gd name="T15" fmla="*/ 0 h 543"/>
                <a:gd name="T16" fmla="*/ 0 w 239"/>
                <a:gd name="T17" fmla="*/ 0 h 543"/>
                <a:gd name="T18" fmla="*/ 0 w 239"/>
                <a:gd name="T19" fmla="*/ 0 h 543"/>
                <a:gd name="T20" fmla="*/ 0 w 239"/>
                <a:gd name="T21" fmla="*/ 0 h 5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9"/>
                <a:gd name="T34" fmla="*/ 0 h 543"/>
                <a:gd name="T35" fmla="*/ 239 w 239"/>
                <a:gd name="T36" fmla="*/ 543 h 5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9" h="543">
                  <a:moveTo>
                    <a:pt x="121" y="0"/>
                  </a:moveTo>
                  <a:lnTo>
                    <a:pt x="27" y="165"/>
                  </a:lnTo>
                  <a:lnTo>
                    <a:pt x="0" y="248"/>
                  </a:lnTo>
                  <a:lnTo>
                    <a:pt x="0" y="308"/>
                  </a:lnTo>
                  <a:lnTo>
                    <a:pt x="156" y="543"/>
                  </a:lnTo>
                  <a:lnTo>
                    <a:pt x="156" y="248"/>
                  </a:lnTo>
                  <a:lnTo>
                    <a:pt x="239" y="130"/>
                  </a:lnTo>
                  <a:lnTo>
                    <a:pt x="96" y="225"/>
                  </a:lnTo>
                  <a:lnTo>
                    <a:pt x="27" y="225"/>
                  </a:lnTo>
                  <a:lnTo>
                    <a:pt x="27" y="200"/>
                  </a:lnTo>
                  <a:lnTo>
                    <a:pt x="1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06" name="Freeform 350"/>
            <p:cNvSpPr>
              <a:spLocks/>
            </p:cNvSpPr>
            <p:nvPr/>
          </p:nvSpPr>
          <p:spPr bwMode="auto">
            <a:xfrm>
              <a:off x="3220" y="2658"/>
              <a:ext cx="42" cy="35"/>
            </a:xfrm>
            <a:custGeom>
              <a:avLst/>
              <a:gdLst>
                <a:gd name="T0" fmla="*/ 0 w 332"/>
                <a:gd name="T1" fmla="*/ 0 h 284"/>
                <a:gd name="T2" fmla="*/ 0 w 332"/>
                <a:gd name="T3" fmla="*/ 0 h 284"/>
                <a:gd name="T4" fmla="*/ 0 w 332"/>
                <a:gd name="T5" fmla="*/ 0 h 284"/>
                <a:gd name="T6" fmla="*/ 0 w 332"/>
                <a:gd name="T7" fmla="*/ 0 h 284"/>
                <a:gd name="T8" fmla="*/ 0 w 332"/>
                <a:gd name="T9" fmla="*/ 0 h 284"/>
                <a:gd name="T10" fmla="*/ 0 w 332"/>
                <a:gd name="T11" fmla="*/ 0 h 284"/>
                <a:gd name="T12" fmla="*/ 0 w 332"/>
                <a:gd name="T13" fmla="*/ 0 h 284"/>
                <a:gd name="T14" fmla="*/ 0 w 332"/>
                <a:gd name="T15" fmla="*/ 0 h 284"/>
                <a:gd name="T16" fmla="*/ 0 w 332"/>
                <a:gd name="T17" fmla="*/ 0 h 284"/>
                <a:gd name="T18" fmla="*/ 0 w 332"/>
                <a:gd name="T19" fmla="*/ 0 h 284"/>
                <a:gd name="T20" fmla="*/ 0 w 332"/>
                <a:gd name="T21" fmla="*/ 0 h 284"/>
                <a:gd name="T22" fmla="*/ 0 w 332"/>
                <a:gd name="T23" fmla="*/ 0 h 284"/>
                <a:gd name="T24" fmla="*/ 0 w 332"/>
                <a:gd name="T25" fmla="*/ 0 h 284"/>
                <a:gd name="T26" fmla="*/ 0 w 332"/>
                <a:gd name="T27" fmla="*/ 0 h 284"/>
                <a:gd name="T28" fmla="*/ 0 w 332"/>
                <a:gd name="T29" fmla="*/ 0 h 284"/>
                <a:gd name="T30" fmla="*/ 0 w 332"/>
                <a:gd name="T31" fmla="*/ 0 h 2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32"/>
                <a:gd name="T49" fmla="*/ 0 h 284"/>
                <a:gd name="T50" fmla="*/ 332 w 332"/>
                <a:gd name="T51" fmla="*/ 284 h 28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32" h="284">
                  <a:moveTo>
                    <a:pt x="0" y="35"/>
                  </a:moveTo>
                  <a:lnTo>
                    <a:pt x="71" y="0"/>
                  </a:lnTo>
                  <a:lnTo>
                    <a:pt x="246" y="0"/>
                  </a:lnTo>
                  <a:lnTo>
                    <a:pt x="332" y="71"/>
                  </a:lnTo>
                  <a:lnTo>
                    <a:pt x="332" y="212"/>
                  </a:lnTo>
                  <a:lnTo>
                    <a:pt x="246" y="212"/>
                  </a:lnTo>
                  <a:lnTo>
                    <a:pt x="94" y="284"/>
                  </a:lnTo>
                  <a:lnTo>
                    <a:pt x="235" y="189"/>
                  </a:lnTo>
                  <a:lnTo>
                    <a:pt x="214" y="71"/>
                  </a:lnTo>
                  <a:lnTo>
                    <a:pt x="165" y="35"/>
                  </a:lnTo>
                  <a:lnTo>
                    <a:pt x="165" y="166"/>
                  </a:lnTo>
                  <a:lnTo>
                    <a:pt x="57" y="166"/>
                  </a:lnTo>
                  <a:lnTo>
                    <a:pt x="94" y="117"/>
                  </a:lnTo>
                  <a:lnTo>
                    <a:pt x="46" y="81"/>
                  </a:lnTo>
                  <a:lnTo>
                    <a:pt x="46" y="23"/>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07" name="Freeform 351"/>
            <p:cNvSpPr>
              <a:spLocks/>
            </p:cNvSpPr>
            <p:nvPr/>
          </p:nvSpPr>
          <p:spPr bwMode="auto">
            <a:xfrm>
              <a:off x="2885" y="2748"/>
              <a:ext cx="47" cy="66"/>
            </a:xfrm>
            <a:custGeom>
              <a:avLst/>
              <a:gdLst>
                <a:gd name="T0" fmla="*/ 0 w 380"/>
                <a:gd name="T1" fmla="*/ 0 h 523"/>
                <a:gd name="T2" fmla="*/ 0 w 380"/>
                <a:gd name="T3" fmla="*/ 0 h 523"/>
                <a:gd name="T4" fmla="*/ 0 w 380"/>
                <a:gd name="T5" fmla="*/ 0 h 523"/>
                <a:gd name="T6" fmla="*/ 0 w 380"/>
                <a:gd name="T7" fmla="*/ 0 h 523"/>
                <a:gd name="T8" fmla="*/ 0 w 380"/>
                <a:gd name="T9" fmla="*/ 0 h 523"/>
                <a:gd name="T10" fmla="*/ 0 w 380"/>
                <a:gd name="T11" fmla="*/ 0 h 523"/>
                <a:gd name="T12" fmla="*/ 0 w 380"/>
                <a:gd name="T13" fmla="*/ 0 h 523"/>
                <a:gd name="T14" fmla="*/ 0 w 380"/>
                <a:gd name="T15" fmla="*/ 0 h 523"/>
                <a:gd name="T16" fmla="*/ 0 w 380"/>
                <a:gd name="T17" fmla="*/ 0 h 523"/>
                <a:gd name="T18" fmla="*/ 0 w 380"/>
                <a:gd name="T19" fmla="*/ 0 h 523"/>
                <a:gd name="T20" fmla="*/ 0 w 380"/>
                <a:gd name="T21" fmla="*/ 0 h 523"/>
                <a:gd name="T22" fmla="*/ 0 w 380"/>
                <a:gd name="T23" fmla="*/ 0 h 523"/>
                <a:gd name="T24" fmla="*/ 0 w 380"/>
                <a:gd name="T25" fmla="*/ 0 h 523"/>
                <a:gd name="T26" fmla="*/ 0 w 380"/>
                <a:gd name="T27" fmla="*/ 0 h 523"/>
                <a:gd name="T28" fmla="*/ 0 w 380"/>
                <a:gd name="T29" fmla="*/ 0 h 523"/>
                <a:gd name="T30" fmla="*/ 0 w 380"/>
                <a:gd name="T31" fmla="*/ 0 h 523"/>
                <a:gd name="T32" fmla="*/ 0 w 380"/>
                <a:gd name="T33" fmla="*/ 0 h 523"/>
                <a:gd name="T34" fmla="*/ 0 w 380"/>
                <a:gd name="T35" fmla="*/ 0 h 523"/>
                <a:gd name="T36" fmla="*/ 0 w 380"/>
                <a:gd name="T37" fmla="*/ 0 h 523"/>
                <a:gd name="T38" fmla="*/ 0 w 380"/>
                <a:gd name="T39" fmla="*/ 0 h 523"/>
                <a:gd name="T40" fmla="*/ 0 w 380"/>
                <a:gd name="T41" fmla="*/ 0 h 5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80"/>
                <a:gd name="T64" fmla="*/ 0 h 523"/>
                <a:gd name="T65" fmla="*/ 380 w 380"/>
                <a:gd name="T66" fmla="*/ 523 h 52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80" h="523">
                  <a:moveTo>
                    <a:pt x="0" y="120"/>
                  </a:moveTo>
                  <a:lnTo>
                    <a:pt x="59" y="24"/>
                  </a:lnTo>
                  <a:lnTo>
                    <a:pt x="191" y="0"/>
                  </a:lnTo>
                  <a:lnTo>
                    <a:pt x="227" y="94"/>
                  </a:lnTo>
                  <a:lnTo>
                    <a:pt x="285" y="224"/>
                  </a:lnTo>
                  <a:lnTo>
                    <a:pt x="370" y="283"/>
                  </a:lnTo>
                  <a:lnTo>
                    <a:pt x="380" y="426"/>
                  </a:lnTo>
                  <a:lnTo>
                    <a:pt x="275" y="523"/>
                  </a:lnTo>
                  <a:lnTo>
                    <a:pt x="275" y="295"/>
                  </a:lnTo>
                  <a:lnTo>
                    <a:pt x="227" y="248"/>
                  </a:lnTo>
                  <a:lnTo>
                    <a:pt x="156" y="343"/>
                  </a:lnTo>
                  <a:lnTo>
                    <a:pt x="191" y="437"/>
                  </a:lnTo>
                  <a:lnTo>
                    <a:pt x="169" y="450"/>
                  </a:lnTo>
                  <a:lnTo>
                    <a:pt x="121" y="364"/>
                  </a:lnTo>
                  <a:lnTo>
                    <a:pt x="121" y="295"/>
                  </a:lnTo>
                  <a:lnTo>
                    <a:pt x="59" y="295"/>
                  </a:lnTo>
                  <a:lnTo>
                    <a:pt x="132" y="224"/>
                  </a:lnTo>
                  <a:lnTo>
                    <a:pt x="132" y="120"/>
                  </a:lnTo>
                  <a:lnTo>
                    <a:pt x="181" y="72"/>
                  </a:lnTo>
                  <a:lnTo>
                    <a:pt x="48" y="72"/>
                  </a:lnTo>
                  <a:lnTo>
                    <a:pt x="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08" name="Freeform 352"/>
            <p:cNvSpPr>
              <a:spLocks/>
            </p:cNvSpPr>
            <p:nvPr/>
          </p:nvSpPr>
          <p:spPr bwMode="auto">
            <a:xfrm>
              <a:off x="3129" y="2731"/>
              <a:ext cx="42" cy="66"/>
            </a:xfrm>
            <a:custGeom>
              <a:avLst/>
              <a:gdLst>
                <a:gd name="T0" fmla="*/ 0 w 334"/>
                <a:gd name="T1" fmla="*/ 0 h 532"/>
                <a:gd name="T2" fmla="*/ 0 w 334"/>
                <a:gd name="T3" fmla="*/ 0 h 532"/>
                <a:gd name="T4" fmla="*/ 0 w 334"/>
                <a:gd name="T5" fmla="*/ 0 h 532"/>
                <a:gd name="T6" fmla="*/ 0 w 334"/>
                <a:gd name="T7" fmla="*/ 0 h 532"/>
                <a:gd name="T8" fmla="*/ 0 w 334"/>
                <a:gd name="T9" fmla="*/ 0 h 532"/>
                <a:gd name="T10" fmla="*/ 0 w 334"/>
                <a:gd name="T11" fmla="*/ 0 h 532"/>
                <a:gd name="T12" fmla="*/ 0 w 334"/>
                <a:gd name="T13" fmla="*/ 0 h 532"/>
                <a:gd name="T14" fmla="*/ 0 w 334"/>
                <a:gd name="T15" fmla="*/ 0 h 532"/>
                <a:gd name="T16" fmla="*/ 0 w 334"/>
                <a:gd name="T17" fmla="*/ 0 h 532"/>
                <a:gd name="T18" fmla="*/ 0 w 334"/>
                <a:gd name="T19" fmla="*/ 0 h 532"/>
                <a:gd name="T20" fmla="*/ 0 w 334"/>
                <a:gd name="T21" fmla="*/ 0 h 532"/>
                <a:gd name="T22" fmla="*/ 0 w 334"/>
                <a:gd name="T23" fmla="*/ 0 h 532"/>
                <a:gd name="T24" fmla="*/ 0 w 334"/>
                <a:gd name="T25" fmla="*/ 0 h 532"/>
                <a:gd name="T26" fmla="*/ 0 w 334"/>
                <a:gd name="T27" fmla="*/ 0 h 5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4"/>
                <a:gd name="T43" fmla="*/ 0 h 532"/>
                <a:gd name="T44" fmla="*/ 334 w 334"/>
                <a:gd name="T45" fmla="*/ 532 h 5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4" h="532">
                  <a:moveTo>
                    <a:pt x="275" y="0"/>
                  </a:moveTo>
                  <a:lnTo>
                    <a:pt x="334" y="70"/>
                  </a:lnTo>
                  <a:lnTo>
                    <a:pt x="249" y="261"/>
                  </a:lnTo>
                  <a:lnTo>
                    <a:pt x="132" y="261"/>
                  </a:lnTo>
                  <a:lnTo>
                    <a:pt x="48" y="413"/>
                  </a:lnTo>
                  <a:lnTo>
                    <a:pt x="48" y="473"/>
                  </a:lnTo>
                  <a:lnTo>
                    <a:pt x="155" y="532"/>
                  </a:lnTo>
                  <a:lnTo>
                    <a:pt x="72" y="532"/>
                  </a:lnTo>
                  <a:lnTo>
                    <a:pt x="0" y="473"/>
                  </a:lnTo>
                  <a:lnTo>
                    <a:pt x="0" y="365"/>
                  </a:lnTo>
                  <a:lnTo>
                    <a:pt x="155" y="176"/>
                  </a:lnTo>
                  <a:lnTo>
                    <a:pt x="215" y="176"/>
                  </a:lnTo>
                  <a:lnTo>
                    <a:pt x="249" y="22"/>
                  </a:lnTo>
                  <a:lnTo>
                    <a:pt x="27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09" name="Freeform 353"/>
            <p:cNvSpPr>
              <a:spLocks/>
            </p:cNvSpPr>
            <p:nvPr/>
          </p:nvSpPr>
          <p:spPr bwMode="auto">
            <a:xfrm>
              <a:off x="3095" y="2772"/>
              <a:ext cx="176" cy="83"/>
            </a:xfrm>
            <a:custGeom>
              <a:avLst/>
              <a:gdLst>
                <a:gd name="T0" fmla="*/ 0 w 1401"/>
                <a:gd name="T1" fmla="*/ 0 h 659"/>
                <a:gd name="T2" fmla="*/ 0 w 1401"/>
                <a:gd name="T3" fmla="*/ 0 h 659"/>
                <a:gd name="T4" fmla="*/ 0 w 1401"/>
                <a:gd name="T5" fmla="*/ 0 h 659"/>
                <a:gd name="T6" fmla="*/ 0 w 1401"/>
                <a:gd name="T7" fmla="*/ 0 h 659"/>
                <a:gd name="T8" fmla="*/ 0 w 1401"/>
                <a:gd name="T9" fmla="*/ 0 h 659"/>
                <a:gd name="T10" fmla="*/ 0 w 1401"/>
                <a:gd name="T11" fmla="*/ 0 h 659"/>
                <a:gd name="T12" fmla="*/ 0 w 1401"/>
                <a:gd name="T13" fmla="*/ 0 h 659"/>
                <a:gd name="T14" fmla="*/ 0 w 1401"/>
                <a:gd name="T15" fmla="*/ 0 h 659"/>
                <a:gd name="T16" fmla="*/ 0 w 1401"/>
                <a:gd name="T17" fmla="*/ 0 h 659"/>
                <a:gd name="T18" fmla="*/ 0 w 1401"/>
                <a:gd name="T19" fmla="*/ 0 h 659"/>
                <a:gd name="T20" fmla="*/ 0 w 1401"/>
                <a:gd name="T21" fmla="*/ 0 h 659"/>
                <a:gd name="T22" fmla="*/ 0 w 1401"/>
                <a:gd name="T23" fmla="*/ 0 h 659"/>
                <a:gd name="T24" fmla="*/ 0 w 1401"/>
                <a:gd name="T25" fmla="*/ 0 h 659"/>
                <a:gd name="T26" fmla="*/ 0 w 1401"/>
                <a:gd name="T27" fmla="*/ 0 h 659"/>
                <a:gd name="T28" fmla="*/ 0 w 1401"/>
                <a:gd name="T29" fmla="*/ 0 h 659"/>
                <a:gd name="T30" fmla="*/ 0 w 1401"/>
                <a:gd name="T31" fmla="*/ 0 h 659"/>
                <a:gd name="T32" fmla="*/ 0 w 1401"/>
                <a:gd name="T33" fmla="*/ 0 h 659"/>
                <a:gd name="T34" fmla="*/ 0 w 1401"/>
                <a:gd name="T35" fmla="*/ 0 h 659"/>
                <a:gd name="T36" fmla="*/ 0 w 1401"/>
                <a:gd name="T37" fmla="*/ 0 h 659"/>
                <a:gd name="T38" fmla="*/ 0 w 1401"/>
                <a:gd name="T39" fmla="*/ 0 h 659"/>
                <a:gd name="T40" fmla="*/ 0 w 1401"/>
                <a:gd name="T41" fmla="*/ 0 h 659"/>
                <a:gd name="T42" fmla="*/ 0 w 1401"/>
                <a:gd name="T43" fmla="*/ 0 h 659"/>
                <a:gd name="T44" fmla="*/ 0 w 1401"/>
                <a:gd name="T45" fmla="*/ 0 h 659"/>
                <a:gd name="T46" fmla="*/ 0 w 1401"/>
                <a:gd name="T47" fmla="*/ 0 h 659"/>
                <a:gd name="T48" fmla="*/ 0 w 1401"/>
                <a:gd name="T49" fmla="*/ 0 h 659"/>
                <a:gd name="T50" fmla="*/ 0 w 1401"/>
                <a:gd name="T51" fmla="*/ 0 h 659"/>
                <a:gd name="T52" fmla="*/ 0 w 1401"/>
                <a:gd name="T53" fmla="*/ 0 h 659"/>
                <a:gd name="T54" fmla="*/ 0 w 1401"/>
                <a:gd name="T55" fmla="*/ 0 h 65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401"/>
                <a:gd name="T85" fmla="*/ 0 h 659"/>
                <a:gd name="T86" fmla="*/ 1401 w 1401"/>
                <a:gd name="T87" fmla="*/ 659 h 65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401" h="659">
                  <a:moveTo>
                    <a:pt x="451" y="114"/>
                  </a:moveTo>
                  <a:lnTo>
                    <a:pt x="556" y="44"/>
                  </a:lnTo>
                  <a:lnTo>
                    <a:pt x="627" y="44"/>
                  </a:lnTo>
                  <a:lnTo>
                    <a:pt x="793" y="141"/>
                  </a:lnTo>
                  <a:lnTo>
                    <a:pt x="878" y="141"/>
                  </a:lnTo>
                  <a:lnTo>
                    <a:pt x="972" y="0"/>
                  </a:lnTo>
                  <a:lnTo>
                    <a:pt x="1053" y="11"/>
                  </a:lnTo>
                  <a:lnTo>
                    <a:pt x="1067" y="70"/>
                  </a:lnTo>
                  <a:lnTo>
                    <a:pt x="950" y="114"/>
                  </a:lnTo>
                  <a:lnTo>
                    <a:pt x="996" y="200"/>
                  </a:lnTo>
                  <a:lnTo>
                    <a:pt x="1242" y="305"/>
                  </a:lnTo>
                  <a:lnTo>
                    <a:pt x="1401" y="413"/>
                  </a:lnTo>
                  <a:lnTo>
                    <a:pt x="1376" y="507"/>
                  </a:lnTo>
                  <a:lnTo>
                    <a:pt x="1210" y="436"/>
                  </a:lnTo>
                  <a:lnTo>
                    <a:pt x="890" y="436"/>
                  </a:lnTo>
                  <a:lnTo>
                    <a:pt x="783" y="388"/>
                  </a:lnTo>
                  <a:lnTo>
                    <a:pt x="664" y="459"/>
                  </a:lnTo>
                  <a:lnTo>
                    <a:pt x="523" y="494"/>
                  </a:lnTo>
                  <a:lnTo>
                    <a:pt x="427" y="482"/>
                  </a:lnTo>
                  <a:lnTo>
                    <a:pt x="284" y="577"/>
                  </a:lnTo>
                  <a:lnTo>
                    <a:pt x="23" y="659"/>
                  </a:lnTo>
                  <a:lnTo>
                    <a:pt x="0" y="625"/>
                  </a:lnTo>
                  <a:lnTo>
                    <a:pt x="179" y="436"/>
                  </a:lnTo>
                  <a:lnTo>
                    <a:pt x="405" y="364"/>
                  </a:lnTo>
                  <a:lnTo>
                    <a:pt x="583" y="235"/>
                  </a:lnTo>
                  <a:lnTo>
                    <a:pt x="616" y="129"/>
                  </a:lnTo>
                  <a:lnTo>
                    <a:pt x="556" y="114"/>
                  </a:lnTo>
                  <a:lnTo>
                    <a:pt x="451"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10" name="Freeform 354"/>
            <p:cNvSpPr>
              <a:spLocks/>
            </p:cNvSpPr>
            <p:nvPr/>
          </p:nvSpPr>
          <p:spPr bwMode="auto">
            <a:xfrm>
              <a:off x="3236" y="2710"/>
              <a:ext cx="47" cy="191"/>
            </a:xfrm>
            <a:custGeom>
              <a:avLst/>
              <a:gdLst>
                <a:gd name="T0" fmla="*/ 0 w 393"/>
                <a:gd name="T1" fmla="*/ 0 h 1538"/>
                <a:gd name="T2" fmla="*/ 0 w 393"/>
                <a:gd name="T3" fmla="*/ 0 h 1538"/>
                <a:gd name="T4" fmla="*/ 0 w 393"/>
                <a:gd name="T5" fmla="*/ 0 h 1538"/>
                <a:gd name="T6" fmla="*/ 0 w 393"/>
                <a:gd name="T7" fmla="*/ 0 h 1538"/>
                <a:gd name="T8" fmla="*/ 0 w 393"/>
                <a:gd name="T9" fmla="*/ 0 h 1538"/>
                <a:gd name="T10" fmla="*/ 0 w 393"/>
                <a:gd name="T11" fmla="*/ 0 h 1538"/>
                <a:gd name="T12" fmla="*/ 0 w 393"/>
                <a:gd name="T13" fmla="*/ 0 h 1538"/>
                <a:gd name="T14" fmla="*/ 0 w 393"/>
                <a:gd name="T15" fmla="*/ 0 h 1538"/>
                <a:gd name="T16" fmla="*/ 0 w 393"/>
                <a:gd name="T17" fmla="*/ 0 h 1538"/>
                <a:gd name="T18" fmla="*/ 0 w 393"/>
                <a:gd name="T19" fmla="*/ 0 h 1538"/>
                <a:gd name="T20" fmla="*/ 0 w 393"/>
                <a:gd name="T21" fmla="*/ 0 h 1538"/>
                <a:gd name="T22" fmla="*/ 0 w 393"/>
                <a:gd name="T23" fmla="*/ 0 h 1538"/>
                <a:gd name="T24" fmla="*/ 0 w 393"/>
                <a:gd name="T25" fmla="*/ 0 h 1538"/>
                <a:gd name="T26" fmla="*/ 0 w 393"/>
                <a:gd name="T27" fmla="*/ 0 h 1538"/>
                <a:gd name="T28" fmla="*/ 0 w 393"/>
                <a:gd name="T29" fmla="*/ 0 h 1538"/>
                <a:gd name="T30" fmla="*/ 0 w 393"/>
                <a:gd name="T31" fmla="*/ 0 h 1538"/>
                <a:gd name="T32" fmla="*/ 0 w 393"/>
                <a:gd name="T33" fmla="*/ 0 h 15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3"/>
                <a:gd name="T52" fmla="*/ 0 h 1538"/>
                <a:gd name="T53" fmla="*/ 393 w 393"/>
                <a:gd name="T54" fmla="*/ 1538 h 15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3" h="1538">
                  <a:moveTo>
                    <a:pt x="358" y="0"/>
                  </a:moveTo>
                  <a:lnTo>
                    <a:pt x="380" y="237"/>
                  </a:lnTo>
                  <a:lnTo>
                    <a:pt x="393" y="556"/>
                  </a:lnTo>
                  <a:lnTo>
                    <a:pt x="369" y="947"/>
                  </a:lnTo>
                  <a:lnTo>
                    <a:pt x="344" y="1147"/>
                  </a:lnTo>
                  <a:lnTo>
                    <a:pt x="215" y="1538"/>
                  </a:lnTo>
                  <a:lnTo>
                    <a:pt x="129" y="1430"/>
                  </a:lnTo>
                  <a:lnTo>
                    <a:pt x="129" y="1158"/>
                  </a:lnTo>
                  <a:lnTo>
                    <a:pt x="70" y="1124"/>
                  </a:lnTo>
                  <a:lnTo>
                    <a:pt x="0" y="1182"/>
                  </a:lnTo>
                  <a:lnTo>
                    <a:pt x="85" y="1087"/>
                  </a:lnTo>
                  <a:lnTo>
                    <a:pt x="166" y="1124"/>
                  </a:lnTo>
                  <a:lnTo>
                    <a:pt x="178" y="1373"/>
                  </a:lnTo>
                  <a:lnTo>
                    <a:pt x="298" y="1158"/>
                  </a:lnTo>
                  <a:lnTo>
                    <a:pt x="344" y="887"/>
                  </a:lnTo>
                  <a:lnTo>
                    <a:pt x="369" y="532"/>
                  </a:lnTo>
                  <a:lnTo>
                    <a:pt x="35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11" name="Freeform 355"/>
            <p:cNvSpPr>
              <a:spLocks/>
            </p:cNvSpPr>
            <p:nvPr/>
          </p:nvSpPr>
          <p:spPr bwMode="auto">
            <a:xfrm>
              <a:off x="2948" y="2835"/>
              <a:ext cx="170" cy="187"/>
            </a:xfrm>
            <a:custGeom>
              <a:avLst/>
              <a:gdLst>
                <a:gd name="T0" fmla="*/ 0 w 1352"/>
                <a:gd name="T1" fmla="*/ 0 h 1489"/>
                <a:gd name="T2" fmla="*/ 0 w 1352"/>
                <a:gd name="T3" fmla="*/ 0 h 1489"/>
                <a:gd name="T4" fmla="*/ 0 w 1352"/>
                <a:gd name="T5" fmla="*/ 0 h 1489"/>
                <a:gd name="T6" fmla="*/ 0 w 1352"/>
                <a:gd name="T7" fmla="*/ 0 h 1489"/>
                <a:gd name="T8" fmla="*/ 0 w 1352"/>
                <a:gd name="T9" fmla="*/ 0 h 1489"/>
                <a:gd name="T10" fmla="*/ 0 w 1352"/>
                <a:gd name="T11" fmla="*/ 0 h 1489"/>
                <a:gd name="T12" fmla="*/ 0 w 1352"/>
                <a:gd name="T13" fmla="*/ 0 h 1489"/>
                <a:gd name="T14" fmla="*/ 0 w 1352"/>
                <a:gd name="T15" fmla="*/ 0 h 1489"/>
                <a:gd name="T16" fmla="*/ 0 w 1352"/>
                <a:gd name="T17" fmla="*/ 0 h 1489"/>
                <a:gd name="T18" fmla="*/ 0 w 1352"/>
                <a:gd name="T19" fmla="*/ 0 h 1489"/>
                <a:gd name="T20" fmla="*/ 0 w 1352"/>
                <a:gd name="T21" fmla="*/ 0 h 1489"/>
                <a:gd name="T22" fmla="*/ 0 w 1352"/>
                <a:gd name="T23" fmla="*/ 0 h 1489"/>
                <a:gd name="T24" fmla="*/ 0 w 1352"/>
                <a:gd name="T25" fmla="*/ 0 h 1489"/>
                <a:gd name="T26" fmla="*/ 0 w 1352"/>
                <a:gd name="T27" fmla="*/ 0 h 1489"/>
                <a:gd name="T28" fmla="*/ 0 w 1352"/>
                <a:gd name="T29" fmla="*/ 0 h 1489"/>
                <a:gd name="T30" fmla="*/ 0 w 1352"/>
                <a:gd name="T31" fmla="*/ 0 h 1489"/>
                <a:gd name="T32" fmla="*/ 0 w 1352"/>
                <a:gd name="T33" fmla="*/ 0 h 1489"/>
                <a:gd name="T34" fmla="*/ 0 w 1352"/>
                <a:gd name="T35" fmla="*/ 0 h 1489"/>
                <a:gd name="T36" fmla="*/ 0 w 1352"/>
                <a:gd name="T37" fmla="*/ 0 h 1489"/>
                <a:gd name="T38" fmla="*/ 0 w 1352"/>
                <a:gd name="T39" fmla="*/ 0 h 1489"/>
                <a:gd name="T40" fmla="*/ 0 w 1352"/>
                <a:gd name="T41" fmla="*/ 0 h 1489"/>
                <a:gd name="T42" fmla="*/ 0 w 1352"/>
                <a:gd name="T43" fmla="*/ 0 h 1489"/>
                <a:gd name="T44" fmla="*/ 0 w 1352"/>
                <a:gd name="T45" fmla="*/ 0 h 1489"/>
                <a:gd name="T46" fmla="*/ 0 w 1352"/>
                <a:gd name="T47" fmla="*/ 0 h 1489"/>
                <a:gd name="T48" fmla="*/ 0 w 1352"/>
                <a:gd name="T49" fmla="*/ 0 h 1489"/>
                <a:gd name="T50" fmla="*/ 0 w 1352"/>
                <a:gd name="T51" fmla="*/ 0 h 1489"/>
                <a:gd name="T52" fmla="*/ 0 w 1352"/>
                <a:gd name="T53" fmla="*/ 0 h 1489"/>
                <a:gd name="T54" fmla="*/ 0 w 1352"/>
                <a:gd name="T55" fmla="*/ 0 h 1489"/>
                <a:gd name="T56" fmla="*/ 0 w 1352"/>
                <a:gd name="T57" fmla="*/ 0 h 1489"/>
                <a:gd name="T58" fmla="*/ 0 w 1352"/>
                <a:gd name="T59" fmla="*/ 0 h 1489"/>
                <a:gd name="T60" fmla="*/ 0 w 1352"/>
                <a:gd name="T61" fmla="*/ 0 h 1489"/>
                <a:gd name="T62" fmla="*/ 0 w 1352"/>
                <a:gd name="T63" fmla="*/ 0 h 1489"/>
                <a:gd name="T64" fmla="*/ 0 w 1352"/>
                <a:gd name="T65" fmla="*/ 0 h 1489"/>
                <a:gd name="T66" fmla="*/ 0 w 1352"/>
                <a:gd name="T67" fmla="*/ 0 h 1489"/>
                <a:gd name="T68" fmla="*/ 0 w 1352"/>
                <a:gd name="T69" fmla="*/ 0 h 1489"/>
                <a:gd name="T70" fmla="*/ 0 w 1352"/>
                <a:gd name="T71" fmla="*/ 0 h 1489"/>
                <a:gd name="T72" fmla="*/ 0 w 1352"/>
                <a:gd name="T73" fmla="*/ 0 h 148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52"/>
                <a:gd name="T112" fmla="*/ 0 h 1489"/>
                <a:gd name="T113" fmla="*/ 1352 w 1352"/>
                <a:gd name="T114" fmla="*/ 1489 h 148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52" h="1489">
                  <a:moveTo>
                    <a:pt x="11" y="0"/>
                  </a:moveTo>
                  <a:lnTo>
                    <a:pt x="154" y="141"/>
                  </a:lnTo>
                  <a:lnTo>
                    <a:pt x="343" y="553"/>
                  </a:lnTo>
                  <a:lnTo>
                    <a:pt x="437" y="624"/>
                  </a:lnTo>
                  <a:lnTo>
                    <a:pt x="629" y="685"/>
                  </a:lnTo>
                  <a:lnTo>
                    <a:pt x="558" y="402"/>
                  </a:lnTo>
                  <a:lnTo>
                    <a:pt x="558" y="164"/>
                  </a:lnTo>
                  <a:lnTo>
                    <a:pt x="594" y="367"/>
                  </a:lnTo>
                  <a:lnTo>
                    <a:pt x="829" y="639"/>
                  </a:lnTo>
                  <a:lnTo>
                    <a:pt x="982" y="580"/>
                  </a:lnTo>
                  <a:lnTo>
                    <a:pt x="1115" y="353"/>
                  </a:lnTo>
                  <a:lnTo>
                    <a:pt x="1196" y="249"/>
                  </a:lnTo>
                  <a:lnTo>
                    <a:pt x="1352" y="224"/>
                  </a:lnTo>
                  <a:lnTo>
                    <a:pt x="1184" y="321"/>
                  </a:lnTo>
                  <a:lnTo>
                    <a:pt x="1020" y="624"/>
                  </a:lnTo>
                  <a:lnTo>
                    <a:pt x="1152" y="569"/>
                  </a:lnTo>
                  <a:lnTo>
                    <a:pt x="972" y="685"/>
                  </a:lnTo>
                  <a:lnTo>
                    <a:pt x="866" y="723"/>
                  </a:lnTo>
                  <a:lnTo>
                    <a:pt x="783" y="804"/>
                  </a:lnTo>
                  <a:lnTo>
                    <a:pt x="783" y="874"/>
                  </a:lnTo>
                  <a:lnTo>
                    <a:pt x="877" y="1194"/>
                  </a:lnTo>
                  <a:lnTo>
                    <a:pt x="912" y="1230"/>
                  </a:lnTo>
                  <a:lnTo>
                    <a:pt x="1173" y="1300"/>
                  </a:lnTo>
                  <a:lnTo>
                    <a:pt x="936" y="1300"/>
                  </a:lnTo>
                  <a:lnTo>
                    <a:pt x="936" y="1489"/>
                  </a:lnTo>
                  <a:lnTo>
                    <a:pt x="877" y="1465"/>
                  </a:lnTo>
                  <a:lnTo>
                    <a:pt x="818" y="1408"/>
                  </a:lnTo>
                  <a:lnTo>
                    <a:pt x="650" y="1289"/>
                  </a:lnTo>
                  <a:lnTo>
                    <a:pt x="391" y="1147"/>
                  </a:lnTo>
                  <a:lnTo>
                    <a:pt x="225" y="1004"/>
                  </a:lnTo>
                  <a:lnTo>
                    <a:pt x="143" y="874"/>
                  </a:lnTo>
                  <a:lnTo>
                    <a:pt x="84" y="733"/>
                  </a:lnTo>
                  <a:lnTo>
                    <a:pt x="84" y="613"/>
                  </a:lnTo>
                  <a:lnTo>
                    <a:pt x="84" y="402"/>
                  </a:lnTo>
                  <a:lnTo>
                    <a:pt x="48" y="249"/>
                  </a:lnTo>
                  <a:lnTo>
                    <a:pt x="0" y="118"/>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12" name="Freeform 356"/>
            <p:cNvSpPr>
              <a:spLocks/>
            </p:cNvSpPr>
            <p:nvPr/>
          </p:nvSpPr>
          <p:spPr bwMode="auto">
            <a:xfrm>
              <a:off x="3129" y="2835"/>
              <a:ext cx="406" cy="291"/>
            </a:xfrm>
            <a:custGeom>
              <a:avLst/>
              <a:gdLst>
                <a:gd name="T0" fmla="*/ 0 w 3243"/>
                <a:gd name="T1" fmla="*/ 0 h 2330"/>
                <a:gd name="T2" fmla="*/ 0 w 3243"/>
                <a:gd name="T3" fmla="*/ 0 h 2330"/>
                <a:gd name="T4" fmla="*/ 0 w 3243"/>
                <a:gd name="T5" fmla="*/ 0 h 2330"/>
                <a:gd name="T6" fmla="*/ 0 w 3243"/>
                <a:gd name="T7" fmla="*/ 0 h 2330"/>
                <a:gd name="T8" fmla="*/ 0 w 3243"/>
                <a:gd name="T9" fmla="*/ 0 h 2330"/>
                <a:gd name="T10" fmla="*/ 0 w 3243"/>
                <a:gd name="T11" fmla="*/ 0 h 2330"/>
                <a:gd name="T12" fmla="*/ 0 w 3243"/>
                <a:gd name="T13" fmla="*/ 0 h 2330"/>
                <a:gd name="T14" fmla="*/ 0 w 3243"/>
                <a:gd name="T15" fmla="*/ 0 h 2330"/>
                <a:gd name="T16" fmla="*/ 0 w 3243"/>
                <a:gd name="T17" fmla="*/ 0 h 2330"/>
                <a:gd name="T18" fmla="*/ 0 w 3243"/>
                <a:gd name="T19" fmla="*/ 0 h 2330"/>
                <a:gd name="T20" fmla="*/ 0 w 3243"/>
                <a:gd name="T21" fmla="*/ 0 h 2330"/>
                <a:gd name="T22" fmla="*/ 0 w 3243"/>
                <a:gd name="T23" fmla="*/ 0 h 2330"/>
                <a:gd name="T24" fmla="*/ 0 w 3243"/>
                <a:gd name="T25" fmla="*/ 0 h 2330"/>
                <a:gd name="T26" fmla="*/ 0 w 3243"/>
                <a:gd name="T27" fmla="*/ 0 h 2330"/>
                <a:gd name="T28" fmla="*/ 0 w 3243"/>
                <a:gd name="T29" fmla="*/ 0 h 2330"/>
                <a:gd name="T30" fmla="*/ 0 w 3243"/>
                <a:gd name="T31" fmla="*/ 0 h 2330"/>
                <a:gd name="T32" fmla="*/ 0 w 3243"/>
                <a:gd name="T33" fmla="*/ 0 h 2330"/>
                <a:gd name="T34" fmla="*/ 0 w 3243"/>
                <a:gd name="T35" fmla="*/ 0 h 2330"/>
                <a:gd name="T36" fmla="*/ 0 w 3243"/>
                <a:gd name="T37" fmla="*/ 0 h 2330"/>
                <a:gd name="T38" fmla="*/ 0 w 3243"/>
                <a:gd name="T39" fmla="*/ 0 h 2330"/>
                <a:gd name="T40" fmla="*/ 0 w 3243"/>
                <a:gd name="T41" fmla="*/ 0 h 2330"/>
                <a:gd name="T42" fmla="*/ 0 w 3243"/>
                <a:gd name="T43" fmla="*/ 0 h 2330"/>
                <a:gd name="T44" fmla="*/ 0 w 3243"/>
                <a:gd name="T45" fmla="*/ 0 h 2330"/>
                <a:gd name="T46" fmla="*/ 0 w 3243"/>
                <a:gd name="T47" fmla="*/ 0 h 2330"/>
                <a:gd name="T48" fmla="*/ 0 w 3243"/>
                <a:gd name="T49" fmla="*/ 0 h 2330"/>
                <a:gd name="T50" fmla="*/ 0 w 3243"/>
                <a:gd name="T51" fmla="*/ 0 h 2330"/>
                <a:gd name="T52" fmla="*/ 0 w 3243"/>
                <a:gd name="T53" fmla="*/ 0 h 2330"/>
                <a:gd name="T54" fmla="*/ 0 w 3243"/>
                <a:gd name="T55" fmla="*/ 0 h 2330"/>
                <a:gd name="T56" fmla="*/ 0 w 3243"/>
                <a:gd name="T57" fmla="*/ 0 h 2330"/>
                <a:gd name="T58" fmla="*/ 0 w 3243"/>
                <a:gd name="T59" fmla="*/ 0 h 2330"/>
                <a:gd name="T60" fmla="*/ 0 w 3243"/>
                <a:gd name="T61" fmla="*/ 0 h 2330"/>
                <a:gd name="T62" fmla="*/ 0 w 3243"/>
                <a:gd name="T63" fmla="*/ 0 h 2330"/>
                <a:gd name="T64" fmla="*/ 0 w 3243"/>
                <a:gd name="T65" fmla="*/ 0 h 2330"/>
                <a:gd name="T66" fmla="*/ 0 w 3243"/>
                <a:gd name="T67" fmla="*/ 0 h 2330"/>
                <a:gd name="T68" fmla="*/ 0 w 3243"/>
                <a:gd name="T69" fmla="*/ 0 h 2330"/>
                <a:gd name="T70" fmla="*/ 0 w 3243"/>
                <a:gd name="T71" fmla="*/ 0 h 23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243"/>
                <a:gd name="T109" fmla="*/ 0 h 2330"/>
                <a:gd name="T110" fmla="*/ 3243 w 3243"/>
                <a:gd name="T111" fmla="*/ 2330 h 233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243" h="2330">
                  <a:moveTo>
                    <a:pt x="0" y="217"/>
                  </a:moveTo>
                  <a:lnTo>
                    <a:pt x="157" y="150"/>
                  </a:lnTo>
                  <a:lnTo>
                    <a:pt x="316" y="12"/>
                  </a:lnTo>
                  <a:lnTo>
                    <a:pt x="390" y="0"/>
                  </a:lnTo>
                  <a:lnTo>
                    <a:pt x="705" y="29"/>
                  </a:lnTo>
                  <a:lnTo>
                    <a:pt x="770" y="86"/>
                  </a:lnTo>
                  <a:lnTo>
                    <a:pt x="892" y="233"/>
                  </a:lnTo>
                  <a:lnTo>
                    <a:pt x="1041" y="466"/>
                  </a:lnTo>
                  <a:lnTo>
                    <a:pt x="1096" y="549"/>
                  </a:lnTo>
                  <a:lnTo>
                    <a:pt x="1430" y="668"/>
                  </a:lnTo>
                  <a:lnTo>
                    <a:pt x="1745" y="892"/>
                  </a:lnTo>
                  <a:lnTo>
                    <a:pt x="2034" y="1033"/>
                  </a:lnTo>
                  <a:lnTo>
                    <a:pt x="2416" y="1162"/>
                  </a:lnTo>
                  <a:lnTo>
                    <a:pt x="2590" y="1254"/>
                  </a:lnTo>
                  <a:lnTo>
                    <a:pt x="3002" y="1385"/>
                  </a:lnTo>
                  <a:lnTo>
                    <a:pt x="3243" y="1551"/>
                  </a:lnTo>
                  <a:lnTo>
                    <a:pt x="2964" y="1385"/>
                  </a:lnTo>
                  <a:lnTo>
                    <a:pt x="2610" y="1281"/>
                  </a:lnTo>
                  <a:lnTo>
                    <a:pt x="2416" y="1208"/>
                  </a:lnTo>
                  <a:lnTo>
                    <a:pt x="2175" y="1200"/>
                  </a:lnTo>
                  <a:lnTo>
                    <a:pt x="1865" y="1154"/>
                  </a:lnTo>
                  <a:lnTo>
                    <a:pt x="1623" y="1116"/>
                  </a:lnTo>
                  <a:lnTo>
                    <a:pt x="1700" y="1246"/>
                  </a:lnTo>
                  <a:lnTo>
                    <a:pt x="1838" y="1385"/>
                  </a:lnTo>
                  <a:lnTo>
                    <a:pt x="2006" y="1525"/>
                  </a:lnTo>
                  <a:lnTo>
                    <a:pt x="2227" y="1654"/>
                  </a:lnTo>
                  <a:lnTo>
                    <a:pt x="2582" y="1784"/>
                  </a:lnTo>
                  <a:lnTo>
                    <a:pt x="2788" y="1859"/>
                  </a:lnTo>
                  <a:lnTo>
                    <a:pt x="2824" y="1894"/>
                  </a:lnTo>
                  <a:lnTo>
                    <a:pt x="2518" y="1979"/>
                  </a:lnTo>
                  <a:lnTo>
                    <a:pt x="2175" y="2060"/>
                  </a:lnTo>
                  <a:lnTo>
                    <a:pt x="2155" y="2219"/>
                  </a:lnTo>
                  <a:lnTo>
                    <a:pt x="2146" y="2089"/>
                  </a:lnTo>
                  <a:lnTo>
                    <a:pt x="2098" y="1968"/>
                  </a:lnTo>
                  <a:lnTo>
                    <a:pt x="2026" y="1867"/>
                  </a:lnTo>
                  <a:lnTo>
                    <a:pt x="1951" y="1802"/>
                  </a:lnTo>
                  <a:lnTo>
                    <a:pt x="1885" y="1784"/>
                  </a:lnTo>
                  <a:lnTo>
                    <a:pt x="1830" y="1784"/>
                  </a:lnTo>
                  <a:lnTo>
                    <a:pt x="1792" y="1821"/>
                  </a:lnTo>
                  <a:lnTo>
                    <a:pt x="1775" y="1885"/>
                  </a:lnTo>
                  <a:lnTo>
                    <a:pt x="1784" y="1968"/>
                  </a:lnTo>
                  <a:lnTo>
                    <a:pt x="1821" y="2069"/>
                  </a:lnTo>
                  <a:lnTo>
                    <a:pt x="1896" y="2164"/>
                  </a:lnTo>
                  <a:lnTo>
                    <a:pt x="1960" y="2228"/>
                  </a:lnTo>
                  <a:lnTo>
                    <a:pt x="2034" y="2276"/>
                  </a:lnTo>
                  <a:lnTo>
                    <a:pt x="2080" y="2276"/>
                  </a:lnTo>
                  <a:lnTo>
                    <a:pt x="2146" y="2245"/>
                  </a:lnTo>
                  <a:lnTo>
                    <a:pt x="2098" y="2311"/>
                  </a:lnTo>
                  <a:lnTo>
                    <a:pt x="2026" y="2330"/>
                  </a:lnTo>
                  <a:lnTo>
                    <a:pt x="1933" y="2311"/>
                  </a:lnTo>
                  <a:lnTo>
                    <a:pt x="1874" y="2304"/>
                  </a:lnTo>
                  <a:lnTo>
                    <a:pt x="1745" y="2118"/>
                  </a:lnTo>
                  <a:lnTo>
                    <a:pt x="1874" y="2258"/>
                  </a:lnTo>
                  <a:lnTo>
                    <a:pt x="1885" y="2190"/>
                  </a:lnTo>
                  <a:lnTo>
                    <a:pt x="1801" y="2078"/>
                  </a:lnTo>
                  <a:lnTo>
                    <a:pt x="1775" y="2005"/>
                  </a:lnTo>
                  <a:lnTo>
                    <a:pt x="1718" y="2069"/>
                  </a:lnTo>
                  <a:lnTo>
                    <a:pt x="1718" y="1959"/>
                  </a:lnTo>
                  <a:lnTo>
                    <a:pt x="1729" y="1848"/>
                  </a:lnTo>
                  <a:lnTo>
                    <a:pt x="1753" y="1793"/>
                  </a:lnTo>
                  <a:lnTo>
                    <a:pt x="1559" y="1516"/>
                  </a:lnTo>
                  <a:lnTo>
                    <a:pt x="1467" y="1385"/>
                  </a:lnTo>
                  <a:lnTo>
                    <a:pt x="1234" y="857"/>
                  </a:lnTo>
                  <a:lnTo>
                    <a:pt x="975" y="438"/>
                  </a:lnTo>
                  <a:lnTo>
                    <a:pt x="817" y="178"/>
                  </a:lnTo>
                  <a:lnTo>
                    <a:pt x="705" y="86"/>
                  </a:lnTo>
                  <a:lnTo>
                    <a:pt x="632" y="60"/>
                  </a:lnTo>
                  <a:lnTo>
                    <a:pt x="512" y="69"/>
                  </a:lnTo>
                  <a:lnTo>
                    <a:pt x="436" y="113"/>
                  </a:lnTo>
                  <a:lnTo>
                    <a:pt x="307" y="122"/>
                  </a:lnTo>
                  <a:lnTo>
                    <a:pt x="194" y="178"/>
                  </a:lnTo>
                  <a:lnTo>
                    <a:pt x="92" y="207"/>
                  </a:lnTo>
                  <a:lnTo>
                    <a:pt x="0" y="2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13" name="Freeform 357"/>
            <p:cNvSpPr>
              <a:spLocks/>
            </p:cNvSpPr>
            <p:nvPr/>
          </p:nvSpPr>
          <p:spPr bwMode="auto">
            <a:xfrm>
              <a:off x="3184" y="2866"/>
              <a:ext cx="65" cy="95"/>
            </a:xfrm>
            <a:custGeom>
              <a:avLst/>
              <a:gdLst>
                <a:gd name="T0" fmla="*/ 0 w 519"/>
                <a:gd name="T1" fmla="*/ 0 h 763"/>
                <a:gd name="T2" fmla="*/ 0 w 519"/>
                <a:gd name="T3" fmla="*/ 0 h 763"/>
                <a:gd name="T4" fmla="*/ 0 w 519"/>
                <a:gd name="T5" fmla="*/ 0 h 763"/>
                <a:gd name="T6" fmla="*/ 0 w 519"/>
                <a:gd name="T7" fmla="*/ 0 h 763"/>
                <a:gd name="T8" fmla="*/ 0 w 519"/>
                <a:gd name="T9" fmla="*/ 0 h 763"/>
                <a:gd name="T10" fmla="*/ 0 w 519"/>
                <a:gd name="T11" fmla="*/ 0 h 763"/>
                <a:gd name="T12" fmla="*/ 0 w 519"/>
                <a:gd name="T13" fmla="*/ 0 h 763"/>
                <a:gd name="T14" fmla="*/ 0 w 519"/>
                <a:gd name="T15" fmla="*/ 0 h 763"/>
                <a:gd name="T16" fmla="*/ 0 w 519"/>
                <a:gd name="T17" fmla="*/ 0 h 7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9"/>
                <a:gd name="T28" fmla="*/ 0 h 763"/>
                <a:gd name="T29" fmla="*/ 519 w 519"/>
                <a:gd name="T30" fmla="*/ 763 h 7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9" h="763">
                  <a:moveTo>
                    <a:pt x="0" y="0"/>
                  </a:moveTo>
                  <a:lnTo>
                    <a:pt x="176" y="167"/>
                  </a:lnTo>
                  <a:lnTo>
                    <a:pt x="214" y="334"/>
                  </a:lnTo>
                  <a:lnTo>
                    <a:pt x="277" y="436"/>
                  </a:lnTo>
                  <a:lnTo>
                    <a:pt x="519" y="763"/>
                  </a:lnTo>
                  <a:lnTo>
                    <a:pt x="325" y="565"/>
                  </a:lnTo>
                  <a:lnTo>
                    <a:pt x="286" y="484"/>
                  </a:lnTo>
                  <a:lnTo>
                    <a:pt x="7" y="7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14" name="Freeform 358"/>
            <p:cNvSpPr>
              <a:spLocks/>
            </p:cNvSpPr>
            <p:nvPr/>
          </p:nvSpPr>
          <p:spPr bwMode="auto">
            <a:xfrm>
              <a:off x="3155" y="2897"/>
              <a:ext cx="29" cy="43"/>
            </a:xfrm>
            <a:custGeom>
              <a:avLst/>
              <a:gdLst>
                <a:gd name="T0" fmla="*/ 0 w 242"/>
                <a:gd name="T1" fmla="*/ 0 h 336"/>
                <a:gd name="T2" fmla="*/ 0 w 242"/>
                <a:gd name="T3" fmla="*/ 0 h 336"/>
                <a:gd name="T4" fmla="*/ 0 w 242"/>
                <a:gd name="T5" fmla="*/ 0 h 336"/>
                <a:gd name="T6" fmla="*/ 0 w 242"/>
                <a:gd name="T7" fmla="*/ 0 h 336"/>
                <a:gd name="T8" fmla="*/ 0 w 242"/>
                <a:gd name="T9" fmla="*/ 0 h 336"/>
                <a:gd name="T10" fmla="*/ 0 w 242"/>
                <a:gd name="T11" fmla="*/ 0 h 336"/>
                <a:gd name="T12" fmla="*/ 0 w 242"/>
                <a:gd name="T13" fmla="*/ 0 h 336"/>
                <a:gd name="T14" fmla="*/ 0 60000 65536"/>
                <a:gd name="T15" fmla="*/ 0 60000 65536"/>
                <a:gd name="T16" fmla="*/ 0 60000 65536"/>
                <a:gd name="T17" fmla="*/ 0 60000 65536"/>
                <a:gd name="T18" fmla="*/ 0 60000 65536"/>
                <a:gd name="T19" fmla="*/ 0 60000 65536"/>
                <a:gd name="T20" fmla="*/ 0 60000 65536"/>
                <a:gd name="T21" fmla="*/ 0 w 242"/>
                <a:gd name="T22" fmla="*/ 0 h 336"/>
                <a:gd name="T23" fmla="*/ 242 w 242"/>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2" h="336">
                  <a:moveTo>
                    <a:pt x="0" y="0"/>
                  </a:moveTo>
                  <a:lnTo>
                    <a:pt x="129" y="94"/>
                  </a:lnTo>
                  <a:lnTo>
                    <a:pt x="187" y="242"/>
                  </a:lnTo>
                  <a:lnTo>
                    <a:pt x="242" y="336"/>
                  </a:lnTo>
                  <a:lnTo>
                    <a:pt x="113" y="198"/>
                  </a:lnTo>
                  <a:lnTo>
                    <a:pt x="18" y="5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15" name="Freeform 359"/>
            <p:cNvSpPr>
              <a:spLocks/>
            </p:cNvSpPr>
            <p:nvPr/>
          </p:nvSpPr>
          <p:spPr bwMode="auto">
            <a:xfrm>
              <a:off x="3074" y="2944"/>
              <a:ext cx="322" cy="279"/>
            </a:xfrm>
            <a:custGeom>
              <a:avLst/>
              <a:gdLst>
                <a:gd name="T0" fmla="*/ 0 w 2564"/>
                <a:gd name="T1" fmla="*/ 0 h 2233"/>
                <a:gd name="T2" fmla="*/ 0 w 2564"/>
                <a:gd name="T3" fmla="*/ 0 h 2233"/>
                <a:gd name="T4" fmla="*/ 0 w 2564"/>
                <a:gd name="T5" fmla="*/ 0 h 2233"/>
                <a:gd name="T6" fmla="*/ 0 w 2564"/>
                <a:gd name="T7" fmla="*/ 0 h 2233"/>
                <a:gd name="T8" fmla="*/ 0 w 2564"/>
                <a:gd name="T9" fmla="*/ 0 h 2233"/>
                <a:gd name="T10" fmla="*/ 0 w 2564"/>
                <a:gd name="T11" fmla="*/ 0 h 2233"/>
                <a:gd name="T12" fmla="*/ 0 w 2564"/>
                <a:gd name="T13" fmla="*/ 0 h 2233"/>
                <a:gd name="T14" fmla="*/ 0 w 2564"/>
                <a:gd name="T15" fmla="*/ 0 h 2233"/>
                <a:gd name="T16" fmla="*/ 0 w 2564"/>
                <a:gd name="T17" fmla="*/ 0 h 2233"/>
                <a:gd name="T18" fmla="*/ 0 w 2564"/>
                <a:gd name="T19" fmla="*/ 0 h 2233"/>
                <a:gd name="T20" fmla="*/ 0 w 2564"/>
                <a:gd name="T21" fmla="*/ 0 h 2233"/>
                <a:gd name="T22" fmla="*/ 0 w 2564"/>
                <a:gd name="T23" fmla="*/ 0 h 2233"/>
                <a:gd name="T24" fmla="*/ 0 w 2564"/>
                <a:gd name="T25" fmla="*/ 0 h 2233"/>
                <a:gd name="T26" fmla="*/ 0 w 2564"/>
                <a:gd name="T27" fmla="*/ 0 h 2233"/>
                <a:gd name="T28" fmla="*/ 0 w 2564"/>
                <a:gd name="T29" fmla="*/ 0 h 2233"/>
                <a:gd name="T30" fmla="*/ 0 w 2564"/>
                <a:gd name="T31" fmla="*/ 0 h 2233"/>
                <a:gd name="T32" fmla="*/ 0 w 2564"/>
                <a:gd name="T33" fmla="*/ 0 h 2233"/>
                <a:gd name="T34" fmla="*/ 0 w 2564"/>
                <a:gd name="T35" fmla="*/ 0 h 2233"/>
                <a:gd name="T36" fmla="*/ 0 w 2564"/>
                <a:gd name="T37" fmla="*/ 0 h 2233"/>
                <a:gd name="T38" fmla="*/ 0 w 2564"/>
                <a:gd name="T39" fmla="*/ 0 h 2233"/>
                <a:gd name="T40" fmla="*/ 0 w 2564"/>
                <a:gd name="T41" fmla="*/ 0 h 2233"/>
                <a:gd name="T42" fmla="*/ 0 w 2564"/>
                <a:gd name="T43" fmla="*/ 0 h 2233"/>
                <a:gd name="T44" fmla="*/ 0 w 2564"/>
                <a:gd name="T45" fmla="*/ 0 h 2233"/>
                <a:gd name="T46" fmla="*/ 0 w 2564"/>
                <a:gd name="T47" fmla="*/ 0 h 2233"/>
                <a:gd name="T48" fmla="*/ 0 w 2564"/>
                <a:gd name="T49" fmla="*/ 0 h 2233"/>
                <a:gd name="T50" fmla="*/ 0 w 2564"/>
                <a:gd name="T51" fmla="*/ 0 h 2233"/>
                <a:gd name="T52" fmla="*/ 0 w 2564"/>
                <a:gd name="T53" fmla="*/ 0 h 2233"/>
                <a:gd name="T54" fmla="*/ 0 w 2564"/>
                <a:gd name="T55" fmla="*/ 0 h 2233"/>
                <a:gd name="T56" fmla="*/ 0 w 2564"/>
                <a:gd name="T57" fmla="*/ 0 h 2233"/>
                <a:gd name="T58" fmla="*/ 0 w 2564"/>
                <a:gd name="T59" fmla="*/ 0 h 2233"/>
                <a:gd name="T60" fmla="*/ 0 w 2564"/>
                <a:gd name="T61" fmla="*/ 0 h 2233"/>
                <a:gd name="T62" fmla="*/ 0 w 2564"/>
                <a:gd name="T63" fmla="*/ 0 h 2233"/>
                <a:gd name="T64" fmla="*/ 0 w 2564"/>
                <a:gd name="T65" fmla="*/ 0 h 2233"/>
                <a:gd name="T66" fmla="*/ 0 w 2564"/>
                <a:gd name="T67" fmla="*/ 0 h 2233"/>
                <a:gd name="T68" fmla="*/ 0 w 2564"/>
                <a:gd name="T69" fmla="*/ 0 h 2233"/>
                <a:gd name="T70" fmla="*/ 0 w 2564"/>
                <a:gd name="T71" fmla="*/ 0 h 2233"/>
                <a:gd name="T72" fmla="*/ 0 w 2564"/>
                <a:gd name="T73" fmla="*/ 0 h 2233"/>
                <a:gd name="T74" fmla="*/ 0 w 2564"/>
                <a:gd name="T75" fmla="*/ 0 h 2233"/>
                <a:gd name="T76" fmla="*/ 0 w 2564"/>
                <a:gd name="T77" fmla="*/ 0 h 2233"/>
                <a:gd name="T78" fmla="*/ 0 w 2564"/>
                <a:gd name="T79" fmla="*/ 0 h 2233"/>
                <a:gd name="T80" fmla="*/ 0 w 2564"/>
                <a:gd name="T81" fmla="*/ 0 h 2233"/>
                <a:gd name="T82" fmla="*/ 0 w 2564"/>
                <a:gd name="T83" fmla="*/ 0 h 2233"/>
                <a:gd name="T84" fmla="*/ 0 w 2564"/>
                <a:gd name="T85" fmla="*/ 0 h 2233"/>
                <a:gd name="T86" fmla="*/ 0 w 2564"/>
                <a:gd name="T87" fmla="*/ 0 h 2233"/>
                <a:gd name="T88" fmla="*/ 0 w 2564"/>
                <a:gd name="T89" fmla="*/ 0 h 2233"/>
                <a:gd name="T90" fmla="*/ 0 w 2564"/>
                <a:gd name="T91" fmla="*/ 0 h 2233"/>
                <a:gd name="T92" fmla="*/ 0 w 2564"/>
                <a:gd name="T93" fmla="*/ 0 h 2233"/>
                <a:gd name="T94" fmla="*/ 0 w 2564"/>
                <a:gd name="T95" fmla="*/ 0 h 2233"/>
                <a:gd name="T96" fmla="*/ 0 w 2564"/>
                <a:gd name="T97" fmla="*/ 0 h 2233"/>
                <a:gd name="T98" fmla="*/ 0 w 2564"/>
                <a:gd name="T99" fmla="*/ 0 h 2233"/>
                <a:gd name="T100" fmla="*/ 0 w 2564"/>
                <a:gd name="T101" fmla="*/ 0 h 2233"/>
                <a:gd name="T102" fmla="*/ 0 w 2564"/>
                <a:gd name="T103" fmla="*/ 0 h 2233"/>
                <a:gd name="T104" fmla="*/ 0 w 2564"/>
                <a:gd name="T105" fmla="*/ 0 h 2233"/>
                <a:gd name="T106" fmla="*/ 0 w 2564"/>
                <a:gd name="T107" fmla="*/ 0 h 2233"/>
                <a:gd name="T108" fmla="*/ 0 w 2564"/>
                <a:gd name="T109" fmla="*/ 0 h 2233"/>
                <a:gd name="T110" fmla="*/ 0 w 2564"/>
                <a:gd name="T111" fmla="*/ 0 h 2233"/>
                <a:gd name="T112" fmla="*/ 0 w 2564"/>
                <a:gd name="T113" fmla="*/ 0 h 2233"/>
                <a:gd name="T114" fmla="*/ 0 w 2564"/>
                <a:gd name="T115" fmla="*/ 0 h 2233"/>
                <a:gd name="T116" fmla="*/ 0 w 2564"/>
                <a:gd name="T117" fmla="*/ 0 h 223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564"/>
                <a:gd name="T178" fmla="*/ 0 h 2233"/>
                <a:gd name="T179" fmla="*/ 2564 w 2564"/>
                <a:gd name="T180" fmla="*/ 2233 h 223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564" h="2233">
                  <a:moveTo>
                    <a:pt x="37" y="118"/>
                  </a:moveTo>
                  <a:lnTo>
                    <a:pt x="37" y="194"/>
                  </a:lnTo>
                  <a:lnTo>
                    <a:pt x="9" y="342"/>
                  </a:lnTo>
                  <a:lnTo>
                    <a:pt x="67" y="266"/>
                  </a:lnTo>
                  <a:lnTo>
                    <a:pt x="130" y="342"/>
                  </a:lnTo>
                  <a:lnTo>
                    <a:pt x="173" y="445"/>
                  </a:lnTo>
                  <a:lnTo>
                    <a:pt x="173" y="334"/>
                  </a:lnTo>
                  <a:lnTo>
                    <a:pt x="113" y="185"/>
                  </a:lnTo>
                  <a:lnTo>
                    <a:pt x="213" y="155"/>
                  </a:lnTo>
                  <a:lnTo>
                    <a:pt x="233" y="127"/>
                  </a:lnTo>
                  <a:lnTo>
                    <a:pt x="409" y="351"/>
                  </a:lnTo>
                  <a:lnTo>
                    <a:pt x="530" y="630"/>
                  </a:lnTo>
                  <a:lnTo>
                    <a:pt x="708" y="881"/>
                  </a:lnTo>
                  <a:lnTo>
                    <a:pt x="967" y="1085"/>
                  </a:lnTo>
                  <a:lnTo>
                    <a:pt x="1208" y="1212"/>
                  </a:lnTo>
                  <a:lnTo>
                    <a:pt x="1310" y="1280"/>
                  </a:lnTo>
                  <a:lnTo>
                    <a:pt x="1471" y="1502"/>
                  </a:lnTo>
                  <a:lnTo>
                    <a:pt x="1591" y="1678"/>
                  </a:lnTo>
                  <a:lnTo>
                    <a:pt x="1681" y="1890"/>
                  </a:lnTo>
                  <a:lnTo>
                    <a:pt x="1729" y="2180"/>
                  </a:lnTo>
                  <a:lnTo>
                    <a:pt x="1803" y="2233"/>
                  </a:lnTo>
                  <a:lnTo>
                    <a:pt x="1960" y="2180"/>
                  </a:lnTo>
                  <a:lnTo>
                    <a:pt x="2167" y="2031"/>
                  </a:lnTo>
                  <a:lnTo>
                    <a:pt x="2294" y="1882"/>
                  </a:lnTo>
                  <a:lnTo>
                    <a:pt x="2424" y="1696"/>
                  </a:lnTo>
                  <a:lnTo>
                    <a:pt x="2510" y="1510"/>
                  </a:lnTo>
                  <a:lnTo>
                    <a:pt x="2564" y="1401"/>
                  </a:lnTo>
                  <a:lnTo>
                    <a:pt x="2380" y="1715"/>
                  </a:lnTo>
                  <a:lnTo>
                    <a:pt x="2250" y="1882"/>
                  </a:lnTo>
                  <a:lnTo>
                    <a:pt x="1971" y="2095"/>
                  </a:lnTo>
                  <a:lnTo>
                    <a:pt x="1886" y="2113"/>
                  </a:lnTo>
                  <a:lnTo>
                    <a:pt x="1738" y="1816"/>
                  </a:lnTo>
                  <a:lnTo>
                    <a:pt x="2061" y="1632"/>
                  </a:lnTo>
                  <a:lnTo>
                    <a:pt x="2213" y="1537"/>
                  </a:lnTo>
                  <a:lnTo>
                    <a:pt x="2334" y="1445"/>
                  </a:lnTo>
                  <a:lnTo>
                    <a:pt x="2323" y="1438"/>
                  </a:lnTo>
                  <a:lnTo>
                    <a:pt x="2174" y="1528"/>
                  </a:lnTo>
                  <a:lnTo>
                    <a:pt x="1953" y="1657"/>
                  </a:lnTo>
                  <a:lnTo>
                    <a:pt x="1840" y="1482"/>
                  </a:lnTo>
                  <a:lnTo>
                    <a:pt x="2061" y="1307"/>
                  </a:lnTo>
                  <a:lnTo>
                    <a:pt x="2061" y="1280"/>
                  </a:lnTo>
                  <a:lnTo>
                    <a:pt x="1941" y="1370"/>
                  </a:lnTo>
                  <a:lnTo>
                    <a:pt x="1785" y="1464"/>
                  </a:lnTo>
                  <a:lnTo>
                    <a:pt x="1607" y="1559"/>
                  </a:lnTo>
                  <a:lnTo>
                    <a:pt x="1413" y="1272"/>
                  </a:lnTo>
                  <a:lnTo>
                    <a:pt x="1515" y="1203"/>
                  </a:lnTo>
                  <a:lnTo>
                    <a:pt x="1462" y="1168"/>
                  </a:lnTo>
                  <a:lnTo>
                    <a:pt x="1321" y="1168"/>
                  </a:lnTo>
                  <a:lnTo>
                    <a:pt x="1151" y="1113"/>
                  </a:lnTo>
                  <a:lnTo>
                    <a:pt x="1013" y="1019"/>
                  </a:lnTo>
                  <a:lnTo>
                    <a:pt x="837" y="852"/>
                  </a:lnTo>
                  <a:lnTo>
                    <a:pt x="668" y="665"/>
                  </a:lnTo>
                  <a:lnTo>
                    <a:pt x="547" y="480"/>
                  </a:lnTo>
                  <a:lnTo>
                    <a:pt x="466" y="342"/>
                  </a:lnTo>
                  <a:lnTo>
                    <a:pt x="334" y="167"/>
                  </a:lnTo>
                  <a:lnTo>
                    <a:pt x="187" y="0"/>
                  </a:lnTo>
                  <a:lnTo>
                    <a:pt x="139" y="54"/>
                  </a:lnTo>
                  <a:lnTo>
                    <a:pt x="0" y="101"/>
                  </a:lnTo>
                  <a:lnTo>
                    <a:pt x="37"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16" name="Freeform 360"/>
            <p:cNvSpPr>
              <a:spLocks/>
            </p:cNvSpPr>
            <p:nvPr/>
          </p:nvSpPr>
          <p:spPr bwMode="auto">
            <a:xfrm>
              <a:off x="3312" y="3114"/>
              <a:ext cx="24" cy="33"/>
            </a:xfrm>
            <a:custGeom>
              <a:avLst/>
              <a:gdLst>
                <a:gd name="T0" fmla="*/ 0 w 185"/>
                <a:gd name="T1" fmla="*/ 0 h 253"/>
                <a:gd name="T2" fmla="*/ 0 w 185"/>
                <a:gd name="T3" fmla="*/ 0 h 253"/>
                <a:gd name="T4" fmla="*/ 0 w 185"/>
                <a:gd name="T5" fmla="*/ 0 h 253"/>
                <a:gd name="T6" fmla="*/ 0 w 185"/>
                <a:gd name="T7" fmla="*/ 0 h 253"/>
                <a:gd name="T8" fmla="*/ 0 w 185"/>
                <a:gd name="T9" fmla="*/ 0 h 253"/>
                <a:gd name="T10" fmla="*/ 0 60000 65536"/>
                <a:gd name="T11" fmla="*/ 0 60000 65536"/>
                <a:gd name="T12" fmla="*/ 0 60000 65536"/>
                <a:gd name="T13" fmla="*/ 0 60000 65536"/>
                <a:gd name="T14" fmla="*/ 0 60000 65536"/>
                <a:gd name="T15" fmla="*/ 0 w 185"/>
                <a:gd name="T16" fmla="*/ 0 h 253"/>
                <a:gd name="T17" fmla="*/ 185 w 185"/>
                <a:gd name="T18" fmla="*/ 253 h 253"/>
              </a:gdLst>
              <a:ahLst/>
              <a:cxnLst>
                <a:cxn ang="T10">
                  <a:pos x="T0" y="T1"/>
                </a:cxn>
                <a:cxn ang="T11">
                  <a:pos x="T2" y="T3"/>
                </a:cxn>
                <a:cxn ang="T12">
                  <a:pos x="T4" y="T5"/>
                </a:cxn>
                <a:cxn ang="T13">
                  <a:pos x="T6" y="T7"/>
                </a:cxn>
                <a:cxn ang="T14">
                  <a:pos x="T8" y="T9"/>
                </a:cxn>
              </a:cxnLst>
              <a:rect l="T15" t="T16" r="T17" b="T18"/>
              <a:pathLst>
                <a:path w="185" h="253">
                  <a:moveTo>
                    <a:pt x="0" y="48"/>
                  </a:moveTo>
                  <a:lnTo>
                    <a:pt x="120" y="253"/>
                  </a:lnTo>
                  <a:lnTo>
                    <a:pt x="185" y="207"/>
                  </a:lnTo>
                  <a:lnTo>
                    <a:pt x="63" y="0"/>
                  </a:lnTo>
                  <a:lnTo>
                    <a:pt x="0"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17" name="Freeform 361"/>
            <p:cNvSpPr>
              <a:spLocks/>
            </p:cNvSpPr>
            <p:nvPr/>
          </p:nvSpPr>
          <p:spPr bwMode="auto">
            <a:xfrm>
              <a:off x="3257" y="3171"/>
              <a:ext cx="79" cy="123"/>
            </a:xfrm>
            <a:custGeom>
              <a:avLst/>
              <a:gdLst>
                <a:gd name="T0" fmla="*/ 0 w 630"/>
                <a:gd name="T1" fmla="*/ 0 h 995"/>
                <a:gd name="T2" fmla="*/ 0 w 630"/>
                <a:gd name="T3" fmla="*/ 0 h 995"/>
                <a:gd name="T4" fmla="*/ 0 w 630"/>
                <a:gd name="T5" fmla="*/ 0 h 995"/>
                <a:gd name="T6" fmla="*/ 0 w 630"/>
                <a:gd name="T7" fmla="*/ 0 h 995"/>
                <a:gd name="T8" fmla="*/ 0 w 630"/>
                <a:gd name="T9" fmla="*/ 0 h 995"/>
                <a:gd name="T10" fmla="*/ 0 w 630"/>
                <a:gd name="T11" fmla="*/ 0 h 995"/>
                <a:gd name="T12" fmla="*/ 0 w 630"/>
                <a:gd name="T13" fmla="*/ 0 h 995"/>
                <a:gd name="T14" fmla="*/ 0 w 630"/>
                <a:gd name="T15" fmla="*/ 0 h 995"/>
                <a:gd name="T16" fmla="*/ 0 w 630"/>
                <a:gd name="T17" fmla="*/ 0 h 995"/>
                <a:gd name="T18" fmla="*/ 0 w 630"/>
                <a:gd name="T19" fmla="*/ 0 h 995"/>
                <a:gd name="T20" fmla="*/ 0 w 630"/>
                <a:gd name="T21" fmla="*/ 0 h 995"/>
                <a:gd name="T22" fmla="*/ 0 w 630"/>
                <a:gd name="T23" fmla="*/ 0 h 995"/>
                <a:gd name="T24" fmla="*/ 0 w 630"/>
                <a:gd name="T25" fmla="*/ 0 h 995"/>
                <a:gd name="T26" fmla="*/ 0 w 630"/>
                <a:gd name="T27" fmla="*/ 0 h 995"/>
                <a:gd name="T28" fmla="*/ 0 w 630"/>
                <a:gd name="T29" fmla="*/ 0 h 995"/>
                <a:gd name="T30" fmla="*/ 0 w 630"/>
                <a:gd name="T31" fmla="*/ 0 h 995"/>
                <a:gd name="T32" fmla="*/ 0 w 630"/>
                <a:gd name="T33" fmla="*/ 0 h 995"/>
                <a:gd name="T34" fmla="*/ 0 w 630"/>
                <a:gd name="T35" fmla="*/ 0 h 995"/>
                <a:gd name="T36" fmla="*/ 0 w 630"/>
                <a:gd name="T37" fmla="*/ 0 h 995"/>
                <a:gd name="T38" fmla="*/ 0 w 630"/>
                <a:gd name="T39" fmla="*/ 0 h 995"/>
                <a:gd name="T40" fmla="*/ 0 w 630"/>
                <a:gd name="T41" fmla="*/ 0 h 995"/>
                <a:gd name="T42" fmla="*/ 0 w 630"/>
                <a:gd name="T43" fmla="*/ 0 h 995"/>
                <a:gd name="T44" fmla="*/ 0 w 630"/>
                <a:gd name="T45" fmla="*/ 0 h 99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0"/>
                <a:gd name="T70" fmla="*/ 0 h 995"/>
                <a:gd name="T71" fmla="*/ 630 w 630"/>
                <a:gd name="T72" fmla="*/ 995 h 99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0" h="995">
                  <a:moveTo>
                    <a:pt x="173" y="0"/>
                  </a:moveTo>
                  <a:lnTo>
                    <a:pt x="120" y="103"/>
                  </a:lnTo>
                  <a:lnTo>
                    <a:pt x="44" y="253"/>
                  </a:lnTo>
                  <a:lnTo>
                    <a:pt x="0" y="364"/>
                  </a:lnTo>
                  <a:lnTo>
                    <a:pt x="17" y="408"/>
                  </a:lnTo>
                  <a:lnTo>
                    <a:pt x="156" y="512"/>
                  </a:lnTo>
                  <a:lnTo>
                    <a:pt x="242" y="613"/>
                  </a:lnTo>
                  <a:lnTo>
                    <a:pt x="302" y="762"/>
                  </a:lnTo>
                  <a:lnTo>
                    <a:pt x="397" y="917"/>
                  </a:lnTo>
                  <a:lnTo>
                    <a:pt x="452" y="956"/>
                  </a:lnTo>
                  <a:lnTo>
                    <a:pt x="630" y="995"/>
                  </a:lnTo>
                  <a:lnTo>
                    <a:pt x="620" y="917"/>
                  </a:lnTo>
                  <a:lnTo>
                    <a:pt x="491" y="892"/>
                  </a:lnTo>
                  <a:lnTo>
                    <a:pt x="435" y="825"/>
                  </a:lnTo>
                  <a:lnTo>
                    <a:pt x="378" y="696"/>
                  </a:lnTo>
                  <a:lnTo>
                    <a:pt x="276" y="558"/>
                  </a:lnTo>
                  <a:lnTo>
                    <a:pt x="164" y="445"/>
                  </a:lnTo>
                  <a:lnTo>
                    <a:pt x="62" y="364"/>
                  </a:lnTo>
                  <a:lnTo>
                    <a:pt x="62" y="305"/>
                  </a:lnTo>
                  <a:lnTo>
                    <a:pt x="120" y="166"/>
                  </a:lnTo>
                  <a:lnTo>
                    <a:pt x="156" y="94"/>
                  </a:lnTo>
                  <a:lnTo>
                    <a:pt x="251" y="94"/>
                  </a:lnTo>
                  <a:lnTo>
                    <a:pt x="17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18" name="Freeform 362"/>
            <p:cNvSpPr>
              <a:spLocks/>
            </p:cNvSpPr>
            <p:nvPr/>
          </p:nvSpPr>
          <p:spPr bwMode="auto">
            <a:xfrm>
              <a:off x="3338" y="3091"/>
              <a:ext cx="71" cy="194"/>
            </a:xfrm>
            <a:custGeom>
              <a:avLst/>
              <a:gdLst>
                <a:gd name="T0" fmla="*/ 0 w 567"/>
                <a:gd name="T1" fmla="*/ 0 h 1548"/>
                <a:gd name="T2" fmla="*/ 0 w 567"/>
                <a:gd name="T3" fmla="*/ 0 h 1548"/>
                <a:gd name="T4" fmla="*/ 0 w 567"/>
                <a:gd name="T5" fmla="*/ 0 h 1548"/>
                <a:gd name="T6" fmla="*/ 0 w 567"/>
                <a:gd name="T7" fmla="*/ 0 h 1548"/>
                <a:gd name="T8" fmla="*/ 0 w 567"/>
                <a:gd name="T9" fmla="*/ 0 h 1548"/>
                <a:gd name="T10" fmla="*/ 0 w 567"/>
                <a:gd name="T11" fmla="*/ 0 h 1548"/>
                <a:gd name="T12" fmla="*/ 0 w 567"/>
                <a:gd name="T13" fmla="*/ 0 h 1548"/>
                <a:gd name="T14" fmla="*/ 0 w 567"/>
                <a:gd name="T15" fmla="*/ 0 h 1548"/>
                <a:gd name="T16" fmla="*/ 0 w 567"/>
                <a:gd name="T17" fmla="*/ 0 h 1548"/>
                <a:gd name="T18" fmla="*/ 0 w 567"/>
                <a:gd name="T19" fmla="*/ 0 h 1548"/>
                <a:gd name="T20" fmla="*/ 0 w 567"/>
                <a:gd name="T21" fmla="*/ 0 h 1548"/>
                <a:gd name="T22" fmla="*/ 0 w 567"/>
                <a:gd name="T23" fmla="*/ 0 h 1548"/>
                <a:gd name="T24" fmla="*/ 0 w 567"/>
                <a:gd name="T25" fmla="*/ 0 h 1548"/>
                <a:gd name="T26" fmla="*/ 0 w 567"/>
                <a:gd name="T27" fmla="*/ 0 h 154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67"/>
                <a:gd name="T43" fmla="*/ 0 h 1548"/>
                <a:gd name="T44" fmla="*/ 567 w 567"/>
                <a:gd name="T45" fmla="*/ 1548 h 154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67" h="1548">
                  <a:moveTo>
                    <a:pt x="483" y="159"/>
                  </a:moveTo>
                  <a:lnTo>
                    <a:pt x="503" y="366"/>
                  </a:lnTo>
                  <a:lnTo>
                    <a:pt x="483" y="596"/>
                  </a:lnTo>
                  <a:lnTo>
                    <a:pt x="410" y="797"/>
                  </a:lnTo>
                  <a:lnTo>
                    <a:pt x="261" y="1122"/>
                  </a:lnTo>
                  <a:lnTo>
                    <a:pt x="0" y="1548"/>
                  </a:lnTo>
                  <a:lnTo>
                    <a:pt x="270" y="1143"/>
                  </a:lnTo>
                  <a:lnTo>
                    <a:pt x="454" y="778"/>
                  </a:lnTo>
                  <a:lnTo>
                    <a:pt x="530" y="530"/>
                  </a:lnTo>
                  <a:lnTo>
                    <a:pt x="567" y="317"/>
                  </a:lnTo>
                  <a:lnTo>
                    <a:pt x="558" y="159"/>
                  </a:lnTo>
                  <a:lnTo>
                    <a:pt x="537" y="67"/>
                  </a:lnTo>
                  <a:lnTo>
                    <a:pt x="503" y="0"/>
                  </a:lnTo>
                  <a:lnTo>
                    <a:pt x="483" y="1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19" name="Freeform 363"/>
            <p:cNvSpPr>
              <a:spLocks/>
            </p:cNvSpPr>
            <p:nvPr/>
          </p:nvSpPr>
          <p:spPr bwMode="auto">
            <a:xfrm>
              <a:off x="3406" y="3072"/>
              <a:ext cx="183" cy="515"/>
            </a:xfrm>
            <a:custGeom>
              <a:avLst/>
              <a:gdLst>
                <a:gd name="T0" fmla="*/ 0 w 1477"/>
                <a:gd name="T1" fmla="*/ 0 h 4119"/>
                <a:gd name="T2" fmla="*/ 0 w 1477"/>
                <a:gd name="T3" fmla="*/ 0 h 4119"/>
                <a:gd name="T4" fmla="*/ 0 w 1477"/>
                <a:gd name="T5" fmla="*/ 0 h 4119"/>
                <a:gd name="T6" fmla="*/ 0 w 1477"/>
                <a:gd name="T7" fmla="*/ 0 h 4119"/>
                <a:gd name="T8" fmla="*/ 0 w 1477"/>
                <a:gd name="T9" fmla="*/ 0 h 4119"/>
                <a:gd name="T10" fmla="*/ 0 w 1477"/>
                <a:gd name="T11" fmla="*/ 0 h 4119"/>
                <a:gd name="T12" fmla="*/ 0 w 1477"/>
                <a:gd name="T13" fmla="*/ 0 h 4119"/>
                <a:gd name="T14" fmla="*/ 0 w 1477"/>
                <a:gd name="T15" fmla="*/ 0 h 4119"/>
                <a:gd name="T16" fmla="*/ 0 w 1477"/>
                <a:gd name="T17" fmla="*/ 0 h 4119"/>
                <a:gd name="T18" fmla="*/ 0 w 1477"/>
                <a:gd name="T19" fmla="*/ 0 h 4119"/>
                <a:gd name="T20" fmla="*/ 0 w 1477"/>
                <a:gd name="T21" fmla="*/ 0 h 4119"/>
                <a:gd name="T22" fmla="*/ 0 w 1477"/>
                <a:gd name="T23" fmla="*/ 0 h 4119"/>
                <a:gd name="T24" fmla="*/ 0 w 1477"/>
                <a:gd name="T25" fmla="*/ 0 h 4119"/>
                <a:gd name="T26" fmla="*/ 0 w 1477"/>
                <a:gd name="T27" fmla="*/ 0 h 4119"/>
                <a:gd name="T28" fmla="*/ 0 w 1477"/>
                <a:gd name="T29" fmla="*/ 0 h 4119"/>
                <a:gd name="T30" fmla="*/ 0 w 1477"/>
                <a:gd name="T31" fmla="*/ 0 h 4119"/>
                <a:gd name="T32" fmla="*/ 0 w 1477"/>
                <a:gd name="T33" fmla="*/ 0 h 4119"/>
                <a:gd name="T34" fmla="*/ 0 w 1477"/>
                <a:gd name="T35" fmla="*/ 0 h 4119"/>
                <a:gd name="T36" fmla="*/ 0 w 1477"/>
                <a:gd name="T37" fmla="*/ 0 h 4119"/>
                <a:gd name="T38" fmla="*/ 0 w 1477"/>
                <a:gd name="T39" fmla="*/ 0 h 4119"/>
                <a:gd name="T40" fmla="*/ 0 w 1477"/>
                <a:gd name="T41" fmla="*/ 0 h 4119"/>
                <a:gd name="T42" fmla="*/ 0 w 1477"/>
                <a:gd name="T43" fmla="*/ 0 h 4119"/>
                <a:gd name="T44" fmla="*/ 0 w 1477"/>
                <a:gd name="T45" fmla="*/ 0 h 4119"/>
                <a:gd name="T46" fmla="*/ 0 w 1477"/>
                <a:gd name="T47" fmla="*/ 0 h 4119"/>
                <a:gd name="T48" fmla="*/ 0 w 1477"/>
                <a:gd name="T49" fmla="*/ 0 h 4119"/>
                <a:gd name="T50" fmla="*/ 0 w 1477"/>
                <a:gd name="T51" fmla="*/ 0 h 4119"/>
                <a:gd name="T52" fmla="*/ 0 w 1477"/>
                <a:gd name="T53" fmla="*/ 0 h 4119"/>
                <a:gd name="T54" fmla="*/ 0 w 1477"/>
                <a:gd name="T55" fmla="*/ 0 h 4119"/>
                <a:gd name="T56" fmla="*/ 0 w 1477"/>
                <a:gd name="T57" fmla="*/ 0 h 4119"/>
                <a:gd name="T58" fmla="*/ 0 w 1477"/>
                <a:gd name="T59" fmla="*/ 0 h 4119"/>
                <a:gd name="T60" fmla="*/ 0 w 1477"/>
                <a:gd name="T61" fmla="*/ 0 h 4119"/>
                <a:gd name="T62" fmla="*/ 0 w 1477"/>
                <a:gd name="T63" fmla="*/ 0 h 4119"/>
                <a:gd name="T64" fmla="*/ 0 w 1477"/>
                <a:gd name="T65" fmla="*/ 0 h 4119"/>
                <a:gd name="T66" fmla="*/ 0 w 1477"/>
                <a:gd name="T67" fmla="*/ 0 h 4119"/>
                <a:gd name="T68" fmla="*/ 0 w 1477"/>
                <a:gd name="T69" fmla="*/ 0 h 4119"/>
                <a:gd name="T70" fmla="*/ 0 w 1477"/>
                <a:gd name="T71" fmla="*/ 0 h 4119"/>
                <a:gd name="T72" fmla="*/ 0 w 1477"/>
                <a:gd name="T73" fmla="*/ 0 h 4119"/>
                <a:gd name="T74" fmla="*/ 0 w 1477"/>
                <a:gd name="T75" fmla="*/ 0 h 4119"/>
                <a:gd name="T76" fmla="*/ 0 w 1477"/>
                <a:gd name="T77" fmla="*/ 0 h 4119"/>
                <a:gd name="T78" fmla="*/ 0 w 1477"/>
                <a:gd name="T79" fmla="*/ 0 h 4119"/>
                <a:gd name="T80" fmla="*/ 0 w 1477"/>
                <a:gd name="T81" fmla="*/ 0 h 411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7"/>
                <a:gd name="T124" fmla="*/ 0 h 4119"/>
                <a:gd name="T125" fmla="*/ 1477 w 1477"/>
                <a:gd name="T126" fmla="*/ 4119 h 411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7" h="4119">
                  <a:moveTo>
                    <a:pt x="0" y="237"/>
                  </a:moveTo>
                  <a:lnTo>
                    <a:pt x="253" y="613"/>
                  </a:lnTo>
                  <a:lnTo>
                    <a:pt x="486" y="933"/>
                  </a:lnTo>
                  <a:lnTo>
                    <a:pt x="598" y="557"/>
                  </a:lnTo>
                  <a:lnTo>
                    <a:pt x="862" y="0"/>
                  </a:lnTo>
                  <a:lnTo>
                    <a:pt x="629" y="586"/>
                  </a:lnTo>
                  <a:lnTo>
                    <a:pt x="559" y="989"/>
                  </a:lnTo>
                  <a:lnTo>
                    <a:pt x="781" y="1267"/>
                  </a:lnTo>
                  <a:lnTo>
                    <a:pt x="1115" y="1556"/>
                  </a:lnTo>
                  <a:lnTo>
                    <a:pt x="1383" y="2074"/>
                  </a:lnTo>
                  <a:lnTo>
                    <a:pt x="1477" y="2588"/>
                  </a:lnTo>
                  <a:lnTo>
                    <a:pt x="1409" y="3060"/>
                  </a:lnTo>
                  <a:lnTo>
                    <a:pt x="1409" y="3673"/>
                  </a:lnTo>
                  <a:lnTo>
                    <a:pt x="1464" y="4119"/>
                  </a:lnTo>
                  <a:lnTo>
                    <a:pt x="1115" y="3394"/>
                  </a:lnTo>
                  <a:lnTo>
                    <a:pt x="1256" y="3147"/>
                  </a:lnTo>
                  <a:lnTo>
                    <a:pt x="1297" y="2910"/>
                  </a:lnTo>
                  <a:lnTo>
                    <a:pt x="1311" y="2643"/>
                  </a:lnTo>
                  <a:lnTo>
                    <a:pt x="1256" y="2382"/>
                  </a:lnTo>
                  <a:lnTo>
                    <a:pt x="1130" y="1921"/>
                  </a:lnTo>
                  <a:lnTo>
                    <a:pt x="947" y="1504"/>
                  </a:lnTo>
                  <a:lnTo>
                    <a:pt x="809" y="1337"/>
                  </a:lnTo>
                  <a:lnTo>
                    <a:pt x="629" y="1170"/>
                  </a:lnTo>
                  <a:lnTo>
                    <a:pt x="710" y="1556"/>
                  </a:lnTo>
                  <a:lnTo>
                    <a:pt x="781" y="2129"/>
                  </a:lnTo>
                  <a:lnTo>
                    <a:pt x="797" y="2549"/>
                  </a:lnTo>
                  <a:lnTo>
                    <a:pt x="754" y="2795"/>
                  </a:lnTo>
                  <a:lnTo>
                    <a:pt x="697" y="2894"/>
                  </a:lnTo>
                  <a:lnTo>
                    <a:pt x="629" y="2935"/>
                  </a:lnTo>
                  <a:lnTo>
                    <a:pt x="530" y="2922"/>
                  </a:lnTo>
                  <a:lnTo>
                    <a:pt x="306" y="2855"/>
                  </a:lnTo>
                  <a:lnTo>
                    <a:pt x="486" y="2841"/>
                  </a:lnTo>
                  <a:lnTo>
                    <a:pt x="569" y="2771"/>
                  </a:lnTo>
                  <a:lnTo>
                    <a:pt x="642" y="2602"/>
                  </a:lnTo>
                  <a:lnTo>
                    <a:pt x="656" y="2338"/>
                  </a:lnTo>
                  <a:lnTo>
                    <a:pt x="598" y="1864"/>
                  </a:lnTo>
                  <a:lnTo>
                    <a:pt x="486" y="1392"/>
                  </a:lnTo>
                  <a:lnTo>
                    <a:pt x="322" y="891"/>
                  </a:lnTo>
                  <a:lnTo>
                    <a:pt x="154" y="557"/>
                  </a:lnTo>
                  <a:lnTo>
                    <a:pt x="13" y="307"/>
                  </a:lnTo>
                  <a:lnTo>
                    <a:pt x="0" y="2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20" name="Freeform 364"/>
            <p:cNvSpPr>
              <a:spLocks/>
            </p:cNvSpPr>
            <p:nvPr/>
          </p:nvSpPr>
          <p:spPr bwMode="auto">
            <a:xfrm>
              <a:off x="3490" y="3043"/>
              <a:ext cx="118" cy="310"/>
            </a:xfrm>
            <a:custGeom>
              <a:avLst/>
              <a:gdLst>
                <a:gd name="T0" fmla="*/ 0 w 948"/>
                <a:gd name="T1" fmla="*/ 0 h 2477"/>
                <a:gd name="T2" fmla="*/ 0 w 948"/>
                <a:gd name="T3" fmla="*/ 0 h 2477"/>
                <a:gd name="T4" fmla="*/ 0 w 948"/>
                <a:gd name="T5" fmla="*/ 0 h 2477"/>
                <a:gd name="T6" fmla="*/ 0 w 948"/>
                <a:gd name="T7" fmla="*/ 0 h 2477"/>
                <a:gd name="T8" fmla="*/ 0 w 948"/>
                <a:gd name="T9" fmla="*/ 0 h 2477"/>
                <a:gd name="T10" fmla="*/ 0 w 948"/>
                <a:gd name="T11" fmla="*/ 0 h 2477"/>
                <a:gd name="T12" fmla="*/ 0 w 948"/>
                <a:gd name="T13" fmla="*/ 0 h 2477"/>
                <a:gd name="T14" fmla="*/ 0 w 948"/>
                <a:gd name="T15" fmla="*/ 0 h 2477"/>
                <a:gd name="T16" fmla="*/ 0 w 948"/>
                <a:gd name="T17" fmla="*/ 0 h 2477"/>
                <a:gd name="T18" fmla="*/ 0 w 948"/>
                <a:gd name="T19" fmla="*/ 0 h 2477"/>
                <a:gd name="T20" fmla="*/ 0 w 948"/>
                <a:gd name="T21" fmla="*/ 0 h 2477"/>
                <a:gd name="T22" fmla="*/ 0 w 948"/>
                <a:gd name="T23" fmla="*/ 0 h 2477"/>
                <a:gd name="T24" fmla="*/ 0 w 948"/>
                <a:gd name="T25" fmla="*/ 0 h 2477"/>
                <a:gd name="T26" fmla="*/ 0 w 948"/>
                <a:gd name="T27" fmla="*/ 0 h 2477"/>
                <a:gd name="T28" fmla="*/ 0 w 948"/>
                <a:gd name="T29" fmla="*/ 0 h 2477"/>
                <a:gd name="T30" fmla="*/ 0 w 948"/>
                <a:gd name="T31" fmla="*/ 0 h 2477"/>
                <a:gd name="T32" fmla="*/ 0 w 948"/>
                <a:gd name="T33" fmla="*/ 0 h 2477"/>
                <a:gd name="T34" fmla="*/ 0 w 948"/>
                <a:gd name="T35" fmla="*/ 0 h 2477"/>
                <a:gd name="T36" fmla="*/ 0 w 948"/>
                <a:gd name="T37" fmla="*/ 0 h 2477"/>
                <a:gd name="T38" fmla="*/ 0 w 948"/>
                <a:gd name="T39" fmla="*/ 0 h 2477"/>
                <a:gd name="T40" fmla="*/ 0 w 948"/>
                <a:gd name="T41" fmla="*/ 0 h 2477"/>
                <a:gd name="T42" fmla="*/ 0 w 948"/>
                <a:gd name="T43" fmla="*/ 0 h 2477"/>
                <a:gd name="T44" fmla="*/ 0 w 948"/>
                <a:gd name="T45" fmla="*/ 0 h 2477"/>
                <a:gd name="T46" fmla="*/ 0 w 948"/>
                <a:gd name="T47" fmla="*/ 0 h 2477"/>
                <a:gd name="T48" fmla="*/ 0 w 948"/>
                <a:gd name="T49" fmla="*/ 0 h 2477"/>
                <a:gd name="T50" fmla="*/ 0 w 948"/>
                <a:gd name="T51" fmla="*/ 0 h 2477"/>
                <a:gd name="T52" fmla="*/ 0 w 948"/>
                <a:gd name="T53" fmla="*/ 0 h 2477"/>
                <a:gd name="T54" fmla="*/ 0 w 948"/>
                <a:gd name="T55" fmla="*/ 0 h 2477"/>
                <a:gd name="T56" fmla="*/ 0 w 948"/>
                <a:gd name="T57" fmla="*/ 0 h 2477"/>
                <a:gd name="T58" fmla="*/ 0 w 948"/>
                <a:gd name="T59" fmla="*/ 0 h 2477"/>
                <a:gd name="T60" fmla="*/ 0 w 948"/>
                <a:gd name="T61" fmla="*/ 0 h 2477"/>
                <a:gd name="T62" fmla="*/ 0 w 948"/>
                <a:gd name="T63" fmla="*/ 0 h 2477"/>
                <a:gd name="T64" fmla="*/ 0 w 948"/>
                <a:gd name="T65" fmla="*/ 0 h 2477"/>
                <a:gd name="T66" fmla="*/ 0 w 948"/>
                <a:gd name="T67" fmla="*/ 0 h 2477"/>
                <a:gd name="T68" fmla="*/ 0 w 948"/>
                <a:gd name="T69" fmla="*/ 0 h 247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48"/>
                <a:gd name="T106" fmla="*/ 0 h 2477"/>
                <a:gd name="T107" fmla="*/ 948 w 948"/>
                <a:gd name="T108" fmla="*/ 2477 h 247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48" h="2477">
                  <a:moveTo>
                    <a:pt x="558" y="0"/>
                  </a:moveTo>
                  <a:lnTo>
                    <a:pt x="558" y="111"/>
                  </a:lnTo>
                  <a:lnTo>
                    <a:pt x="532" y="291"/>
                  </a:lnTo>
                  <a:lnTo>
                    <a:pt x="433" y="445"/>
                  </a:lnTo>
                  <a:lnTo>
                    <a:pt x="212" y="680"/>
                  </a:lnTo>
                  <a:lnTo>
                    <a:pt x="113" y="860"/>
                  </a:lnTo>
                  <a:lnTo>
                    <a:pt x="58" y="1014"/>
                  </a:lnTo>
                  <a:lnTo>
                    <a:pt x="0" y="1392"/>
                  </a:lnTo>
                  <a:lnTo>
                    <a:pt x="71" y="1238"/>
                  </a:lnTo>
                  <a:lnTo>
                    <a:pt x="194" y="1099"/>
                  </a:lnTo>
                  <a:lnTo>
                    <a:pt x="321" y="1042"/>
                  </a:lnTo>
                  <a:lnTo>
                    <a:pt x="420" y="1042"/>
                  </a:lnTo>
                  <a:lnTo>
                    <a:pt x="475" y="1071"/>
                  </a:lnTo>
                  <a:lnTo>
                    <a:pt x="517" y="1139"/>
                  </a:lnTo>
                  <a:lnTo>
                    <a:pt x="504" y="1238"/>
                  </a:lnTo>
                  <a:lnTo>
                    <a:pt x="376" y="1418"/>
                  </a:lnTo>
                  <a:lnTo>
                    <a:pt x="253" y="1546"/>
                  </a:lnTo>
                  <a:lnTo>
                    <a:pt x="180" y="1572"/>
                  </a:lnTo>
                  <a:lnTo>
                    <a:pt x="405" y="1791"/>
                  </a:lnTo>
                  <a:lnTo>
                    <a:pt x="602" y="2129"/>
                  </a:lnTo>
                  <a:lnTo>
                    <a:pt x="697" y="2265"/>
                  </a:lnTo>
                  <a:lnTo>
                    <a:pt x="880" y="2325"/>
                  </a:lnTo>
                  <a:lnTo>
                    <a:pt x="948" y="2477"/>
                  </a:lnTo>
                  <a:lnTo>
                    <a:pt x="948" y="2005"/>
                  </a:lnTo>
                  <a:lnTo>
                    <a:pt x="741" y="1696"/>
                  </a:lnTo>
                  <a:lnTo>
                    <a:pt x="715" y="1546"/>
                  </a:lnTo>
                  <a:lnTo>
                    <a:pt x="781" y="1392"/>
                  </a:lnTo>
                  <a:lnTo>
                    <a:pt x="781" y="1224"/>
                  </a:lnTo>
                  <a:lnTo>
                    <a:pt x="643" y="1139"/>
                  </a:lnTo>
                  <a:lnTo>
                    <a:pt x="629" y="931"/>
                  </a:lnTo>
                  <a:lnTo>
                    <a:pt x="754" y="751"/>
                  </a:lnTo>
                  <a:lnTo>
                    <a:pt x="781" y="558"/>
                  </a:lnTo>
                  <a:lnTo>
                    <a:pt x="754" y="388"/>
                  </a:lnTo>
                  <a:lnTo>
                    <a:pt x="655" y="180"/>
                  </a:lnTo>
                  <a:lnTo>
                    <a:pt x="55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21" name="Freeform 365"/>
            <p:cNvSpPr>
              <a:spLocks/>
            </p:cNvSpPr>
            <p:nvPr/>
          </p:nvSpPr>
          <p:spPr bwMode="auto">
            <a:xfrm>
              <a:off x="3611" y="3363"/>
              <a:ext cx="42" cy="300"/>
            </a:xfrm>
            <a:custGeom>
              <a:avLst/>
              <a:gdLst>
                <a:gd name="T0" fmla="*/ 0 w 332"/>
                <a:gd name="T1" fmla="*/ 0 h 2396"/>
                <a:gd name="T2" fmla="*/ 0 w 332"/>
                <a:gd name="T3" fmla="*/ 0 h 2396"/>
                <a:gd name="T4" fmla="*/ 0 w 332"/>
                <a:gd name="T5" fmla="*/ 0 h 2396"/>
                <a:gd name="T6" fmla="*/ 0 w 332"/>
                <a:gd name="T7" fmla="*/ 0 h 2396"/>
                <a:gd name="T8" fmla="*/ 0 w 332"/>
                <a:gd name="T9" fmla="*/ 0 h 2396"/>
                <a:gd name="T10" fmla="*/ 0 w 332"/>
                <a:gd name="T11" fmla="*/ 0 h 2396"/>
                <a:gd name="T12" fmla="*/ 0 w 332"/>
                <a:gd name="T13" fmla="*/ 0 h 2396"/>
                <a:gd name="T14" fmla="*/ 0 w 332"/>
                <a:gd name="T15" fmla="*/ 0 h 2396"/>
                <a:gd name="T16" fmla="*/ 0 w 332"/>
                <a:gd name="T17" fmla="*/ 0 h 2396"/>
                <a:gd name="T18" fmla="*/ 0 w 332"/>
                <a:gd name="T19" fmla="*/ 0 h 2396"/>
                <a:gd name="T20" fmla="*/ 0 w 332"/>
                <a:gd name="T21" fmla="*/ 0 h 2396"/>
                <a:gd name="T22" fmla="*/ 0 w 332"/>
                <a:gd name="T23" fmla="*/ 0 h 2396"/>
                <a:gd name="T24" fmla="*/ 0 w 332"/>
                <a:gd name="T25" fmla="*/ 0 h 2396"/>
                <a:gd name="T26" fmla="*/ 0 w 332"/>
                <a:gd name="T27" fmla="*/ 0 h 239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2"/>
                <a:gd name="T43" fmla="*/ 0 h 2396"/>
                <a:gd name="T44" fmla="*/ 332 w 332"/>
                <a:gd name="T45" fmla="*/ 2396 h 239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2" h="2396">
                  <a:moveTo>
                    <a:pt x="0" y="0"/>
                  </a:moveTo>
                  <a:lnTo>
                    <a:pt x="165" y="85"/>
                  </a:lnTo>
                  <a:lnTo>
                    <a:pt x="332" y="488"/>
                  </a:lnTo>
                  <a:lnTo>
                    <a:pt x="332" y="737"/>
                  </a:lnTo>
                  <a:lnTo>
                    <a:pt x="278" y="1016"/>
                  </a:lnTo>
                  <a:lnTo>
                    <a:pt x="193" y="1434"/>
                  </a:lnTo>
                  <a:lnTo>
                    <a:pt x="152" y="1937"/>
                  </a:lnTo>
                  <a:lnTo>
                    <a:pt x="126" y="2396"/>
                  </a:lnTo>
                  <a:lnTo>
                    <a:pt x="94" y="1976"/>
                  </a:lnTo>
                  <a:lnTo>
                    <a:pt x="94" y="1530"/>
                  </a:lnTo>
                  <a:lnTo>
                    <a:pt x="152" y="1030"/>
                  </a:lnTo>
                  <a:lnTo>
                    <a:pt x="152" y="628"/>
                  </a:lnTo>
                  <a:lnTo>
                    <a:pt x="110" y="23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22" name="Freeform 366"/>
            <p:cNvSpPr>
              <a:spLocks/>
            </p:cNvSpPr>
            <p:nvPr/>
          </p:nvSpPr>
          <p:spPr bwMode="auto">
            <a:xfrm>
              <a:off x="3595" y="3422"/>
              <a:ext cx="115" cy="288"/>
            </a:xfrm>
            <a:custGeom>
              <a:avLst/>
              <a:gdLst>
                <a:gd name="T0" fmla="*/ 0 w 921"/>
                <a:gd name="T1" fmla="*/ 0 h 2313"/>
                <a:gd name="T2" fmla="*/ 0 w 921"/>
                <a:gd name="T3" fmla="*/ 0 h 2313"/>
                <a:gd name="T4" fmla="*/ 0 w 921"/>
                <a:gd name="T5" fmla="*/ 0 h 2313"/>
                <a:gd name="T6" fmla="*/ 0 w 921"/>
                <a:gd name="T7" fmla="*/ 0 h 2313"/>
                <a:gd name="T8" fmla="*/ 0 w 921"/>
                <a:gd name="T9" fmla="*/ 0 h 2313"/>
                <a:gd name="T10" fmla="*/ 0 w 921"/>
                <a:gd name="T11" fmla="*/ 0 h 2313"/>
                <a:gd name="T12" fmla="*/ 0 w 921"/>
                <a:gd name="T13" fmla="*/ 0 h 2313"/>
                <a:gd name="T14" fmla="*/ 0 w 921"/>
                <a:gd name="T15" fmla="*/ 0 h 2313"/>
                <a:gd name="T16" fmla="*/ 0 w 921"/>
                <a:gd name="T17" fmla="*/ 0 h 2313"/>
                <a:gd name="T18" fmla="*/ 0 w 921"/>
                <a:gd name="T19" fmla="*/ 0 h 2313"/>
                <a:gd name="T20" fmla="*/ 0 w 921"/>
                <a:gd name="T21" fmla="*/ 0 h 2313"/>
                <a:gd name="T22" fmla="*/ 0 w 921"/>
                <a:gd name="T23" fmla="*/ 0 h 2313"/>
                <a:gd name="T24" fmla="*/ 0 w 921"/>
                <a:gd name="T25" fmla="*/ 0 h 2313"/>
                <a:gd name="T26" fmla="*/ 0 w 921"/>
                <a:gd name="T27" fmla="*/ 0 h 2313"/>
                <a:gd name="T28" fmla="*/ 0 w 921"/>
                <a:gd name="T29" fmla="*/ 0 h 2313"/>
                <a:gd name="T30" fmla="*/ 0 w 921"/>
                <a:gd name="T31" fmla="*/ 0 h 2313"/>
                <a:gd name="T32" fmla="*/ 0 w 921"/>
                <a:gd name="T33" fmla="*/ 0 h 2313"/>
                <a:gd name="T34" fmla="*/ 0 w 921"/>
                <a:gd name="T35" fmla="*/ 0 h 2313"/>
                <a:gd name="T36" fmla="*/ 0 w 921"/>
                <a:gd name="T37" fmla="*/ 0 h 2313"/>
                <a:gd name="T38" fmla="*/ 0 w 921"/>
                <a:gd name="T39" fmla="*/ 0 h 2313"/>
                <a:gd name="T40" fmla="*/ 0 w 921"/>
                <a:gd name="T41" fmla="*/ 0 h 2313"/>
                <a:gd name="T42" fmla="*/ 0 w 921"/>
                <a:gd name="T43" fmla="*/ 0 h 2313"/>
                <a:gd name="T44" fmla="*/ 0 w 921"/>
                <a:gd name="T45" fmla="*/ 0 h 2313"/>
                <a:gd name="T46" fmla="*/ 0 w 921"/>
                <a:gd name="T47" fmla="*/ 0 h 2313"/>
                <a:gd name="T48" fmla="*/ 0 w 921"/>
                <a:gd name="T49" fmla="*/ 0 h 231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21"/>
                <a:gd name="T76" fmla="*/ 0 h 2313"/>
                <a:gd name="T77" fmla="*/ 921 w 921"/>
                <a:gd name="T78" fmla="*/ 2313 h 231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21" h="2313">
                  <a:moveTo>
                    <a:pt x="459" y="99"/>
                  </a:moveTo>
                  <a:lnTo>
                    <a:pt x="558" y="447"/>
                  </a:lnTo>
                  <a:lnTo>
                    <a:pt x="585" y="808"/>
                  </a:lnTo>
                  <a:lnTo>
                    <a:pt x="532" y="1173"/>
                  </a:lnTo>
                  <a:lnTo>
                    <a:pt x="449" y="1478"/>
                  </a:lnTo>
                  <a:lnTo>
                    <a:pt x="334" y="1755"/>
                  </a:lnTo>
                  <a:lnTo>
                    <a:pt x="221" y="1952"/>
                  </a:lnTo>
                  <a:lnTo>
                    <a:pt x="110" y="1952"/>
                  </a:lnTo>
                  <a:lnTo>
                    <a:pt x="0" y="1880"/>
                  </a:lnTo>
                  <a:lnTo>
                    <a:pt x="170" y="2062"/>
                  </a:lnTo>
                  <a:lnTo>
                    <a:pt x="334" y="2200"/>
                  </a:lnTo>
                  <a:lnTo>
                    <a:pt x="170" y="2313"/>
                  </a:lnTo>
                  <a:lnTo>
                    <a:pt x="459" y="2255"/>
                  </a:lnTo>
                  <a:lnTo>
                    <a:pt x="670" y="2117"/>
                  </a:lnTo>
                  <a:lnTo>
                    <a:pt x="809" y="1924"/>
                  </a:lnTo>
                  <a:lnTo>
                    <a:pt x="878" y="1686"/>
                  </a:lnTo>
                  <a:lnTo>
                    <a:pt x="921" y="1433"/>
                  </a:lnTo>
                  <a:lnTo>
                    <a:pt x="908" y="1103"/>
                  </a:lnTo>
                  <a:lnTo>
                    <a:pt x="864" y="740"/>
                  </a:lnTo>
                  <a:lnTo>
                    <a:pt x="809" y="505"/>
                  </a:lnTo>
                  <a:lnTo>
                    <a:pt x="725" y="447"/>
                  </a:lnTo>
                  <a:lnTo>
                    <a:pt x="631" y="336"/>
                  </a:lnTo>
                  <a:lnTo>
                    <a:pt x="503" y="156"/>
                  </a:lnTo>
                  <a:lnTo>
                    <a:pt x="449" y="0"/>
                  </a:lnTo>
                  <a:lnTo>
                    <a:pt x="459"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23" name="Freeform 367"/>
            <p:cNvSpPr>
              <a:spLocks/>
            </p:cNvSpPr>
            <p:nvPr/>
          </p:nvSpPr>
          <p:spPr bwMode="auto">
            <a:xfrm>
              <a:off x="2964" y="3069"/>
              <a:ext cx="692" cy="648"/>
            </a:xfrm>
            <a:custGeom>
              <a:avLst/>
              <a:gdLst>
                <a:gd name="T0" fmla="*/ 0 w 5538"/>
                <a:gd name="T1" fmla="*/ 0 h 5192"/>
                <a:gd name="T2" fmla="*/ 0 w 5538"/>
                <a:gd name="T3" fmla="*/ 0 h 5192"/>
                <a:gd name="T4" fmla="*/ 0 w 5538"/>
                <a:gd name="T5" fmla="*/ 0 h 5192"/>
                <a:gd name="T6" fmla="*/ 0 w 5538"/>
                <a:gd name="T7" fmla="*/ 0 h 5192"/>
                <a:gd name="T8" fmla="*/ 0 w 5538"/>
                <a:gd name="T9" fmla="*/ 0 h 5192"/>
                <a:gd name="T10" fmla="*/ 0 w 5538"/>
                <a:gd name="T11" fmla="*/ 0 h 5192"/>
                <a:gd name="T12" fmla="*/ 0 w 5538"/>
                <a:gd name="T13" fmla="*/ 0 h 5192"/>
                <a:gd name="T14" fmla="*/ 0 w 5538"/>
                <a:gd name="T15" fmla="*/ 0 h 5192"/>
                <a:gd name="T16" fmla="*/ 0 w 5538"/>
                <a:gd name="T17" fmla="*/ 0 h 5192"/>
                <a:gd name="T18" fmla="*/ 0 w 5538"/>
                <a:gd name="T19" fmla="*/ 0 h 5192"/>
                <a:gd name="T20" fmla="*/ 0 w 5538"/>
                <a:gd name="T21" fmla="*/ 0 h 5192"/>
                <a:gd name="T22" fmla="*/ 0 w 5538"/>
                <a:gd name="T23" fmla="*/ 0 h 5192"/>
                <a:gd name="T24" fmla="*/ 0 w 5538"/>
                <a:gd name="T25" fmla="*/ 0 h 5192"/>
                <a:gd name="T26" fmla="*/ 0 w 5538"/>
                <a:gd name="T27" fmla="*/ 0 h 5192"/>
                <a:gd name="T28" fmla="*/ 0 w 5538"/>
                <a:gd name="T29" fmla="*/ 0 h 5192"/>
                <a:gd name="T30" fmla="*/ 0 w 5538"/>
                <a:gd name="T31" fmla="*/ 0 h 5192"/>
                <a:gd name="T32" fmla="*/ 0 w 5538"/>
                <a:gd name="T33" fmla="*/ 0 h 5192"/>
                <a:gd name="T34" fmla="*/ 0 w 5538"/>
                <a:gd name="T35" fmla="*/ 0 h 5192"/>
                <a:gd name="T36" fmla="*/ 0 w 5538"/>
                <a:gd name="T37" fmla="*/ 0 h 5192"/>
                <a:gd name="T38" fmla="*/ 0 w 5538"/>
                <a:gd name="T39" fmla="*/ 0 h 5192"/>
                <a:gd name="T40" fmla="*/ 0 w 5538"/>
                <a:gd name="T41" fmla="*/ 0 h 5192"/>
                <a:gd name="T42" fmla="*/ 0 w 5538"/>
                <a:gd name="T43" fmla="*/ 0 h 5192"/>
                <a:gd name="T44" fmla="*/ 0 w 5538"/>
                <a:gd name="T45" fmla="*/ 0 h 5192"/>
                <a:gd name="T46" fmla="*/ 0 w 5538"/>
                <a:gd name="T47" fmla="*/ 0 h 5192"/>
                <a:gd name="T48" fmla="*/ 0 w 5538"/>
                <a:gd name="T49" fmla="*/ 0 h 5192"/>
                <a:gd name="T50" fmla="*/ 0 w 5538"/>
                <a:gd name="T51" fmla="*/ 0 h 5192"/>
                <a:gd name="T52" fmla="*/ 0 w 5538"/>
                <a:gd name="T53" fmla="*/ 0 h 5192"/>
                <a:gd name="T54" fmla="*/ 0 w 5538"/>
                <a:gd name="T55" fmla="*/ 0 h 5192"/>
                <a:gd name="T56" fmla="*/ 0 w 5538"/>
                <a:gd name="T57" fmla="*/ 0 h 5192"/>
                <a:gd name="T58" fmla="*/ 0 w 5538"/>
                <a:gd name="T59" fmla="*/ 0 h 5192"/>
                <a:gd name="T60" fmla="*/ 0 w 5538"/>
                <a:gd name="T61" fmla="*/ 0 h 5192"/>
                <a:gd name="T62" fmla="*/ 0 w 5538"/>
                <a:gd name="T63" fmla="*/ 0 h 5192"/>
                <a:gd name="T64" fmla="*/ 0 w 5538"/>
                <a:gd name="T65" fmla="*/ 0 h 5192"/>
                <a:gd name="T66" fmla="*/ 0 w 5538"/>
                <a:gd name="T67" fmla="*/ 0 h 5192"/>
                <a:gd name="T68" fmla="*/ 0 w 5538"/>
                <a:gd name="T69" fmla="*/ 0 h 5192"/>
                <a:gd name="T70" fmla="*/ 0 w 5538"/>
                <a:gd name="T71" fmla="*/ 0 h 5192"/>
                <a:gd name="T72" fmla="*/ 0 w 5538"/>
                <a:gd name="T73" fmla="*/ 0 h 5192"/>
                <a:gd name="T74" fmla="*/ 0 w 5538"/>
                <a:gd name="T75" fmla="*/ 0 h 5192"/>
                <a:gd name="T76" fmla="*/ 0 w 5538"/>
                <a:gd name="T77" fmla="*/ 0 h 5192"/>
                <a:gd name="T78" fmla="*/ 0 w 5538"/>
                <a:gd name="T79" fmla="*/ 0 h 5192"/>
                <a:gd name="T80" fmla="*/ 0 w 5538"/>
                <a:gd name="T81" fmla="*/ 0 h 5192"/>
                <a:gd name="T82" fmla="*/ 0 w 5538"/>
                <a:gd name="T83" fmla="*/ 0 h 519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538"/>
                <a:gd name="T127" fmla="*/ 0 h 5192"/>
                <a:gd name="T128" fmla="*/ 5538 w 5538"/>
                <a:gd name="T129" fmla="*/ 5192 h 519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538" h="5192">
                  <a:moveTo>
                    <a:pt x="1807" y="0"/>
                  </a:moveTo>
                  <a:lnTo>
                    <a:pt x="1690" y="384"/>
                  </a:lnTo>
                  <a:lnTo>
                    <a:pt x="1515" y="1124"/>
                  </a:lnTo>
                  <a:lnTo>
                    <a:pt x="1381" y="1684"/>
                  </a:lnTo>
                  <a:lnTo>
                    <a:pt x="1243" y="2248"/>
                  </a:lnTo>
                  <a:lnTo>
                    <a:pt x="1108" y="2633"/>
                  </a:lnTo>
                  <a:lnTo>
                    <a:pt x="952" y="2888"/>
                  </a:lnTo>
                  <a:lnTo>
                    <a:pt x="739" y="3138"/>
                  </a:lnTo>
                  <a:lnTo>
                    <a:pt x="487" y="3391"/>
                  </a:lnTo>
                  <a:lnTo>
                    <a:pt x="271" y="3566"/>
                  </a:lnTo>
                  <a:lnTo>
                    <a:pt x="137" y="3739"/>
                  </a:lnTo>
                  <a:lnTo>
                    <a:pt x="60" y="3973"/>
                  </a:lnTo>
                  <a:lnTo>
                    <a:pt x="60" y="4168"/>
                  </a:lnTo>
                  <a:lnTo>
                    <a:pt x="137" y="3913"/>
                  </a:lnTo>
                  <a:lnTo>
                    <a:pt x="194" y="3856"/>
                  </a:lnTo>
                  <a:lnTo>
                    <a:pt x="310" y="3856"/>
                  </a:lnTo>
                  <a:lnTo>
                    <a:pt x="293" y="3757"/>
                  </a:lnTo>
                  <a:lnTo>
                    <a:pt x="310" y="3681"/>
                  </a:lnTo>
                  <a:lnTo>
                    <a:pt x="409" y="3660"/>
                  </a:lnTo>
                  <a:lnTo>
                    <a:pt x="526" y="3660"/>
                  </a:lnTo>
                  <a:lnTo>
                    <a:pt x="563" y="3739"/>
                  </a:lnTo>
                  <a:lnTo>
                    <a:pt x="563" y="3836"/>
                  </a:lnTo>
                  <a:lnTo>
                    <a:pt x="487" y="3874"/>
                  </a:lnTo>
                  <a:lnTo>
                    <a:pt x="796" y="3895"/>
                  </a:lnTo>
                  <a:lnTo>
                    <a:pt x="1301" y="4049"/>
                  </a:lnTo>
                  <a:lnTo>
                    <a:pt x="1515" y="4185"/>
                  </a:lnTo>
                  <a:lnTo>
                    <a:pt x="1574" y="4340"/>
                  </a:lnTo>
                  <a:lnTo>
                    <a:pt x="1554" y="4476"/>
                  </a:lnTo>
                  <a:lnTo>
                    <a:pt x="1460" y="4535"/>
                  </a:lnTo>
                  <a:lnTo>
                    <a:pt x="1243" y="4497"/>
                  </a:lnTo>
                  <a:lnTo>
                    <a:pt x="875" y="4418"/>
                  </a:lnTo>
                  <a:lnTo>
                    <a:pt x="526" y="4359"/>
                  </a:lnTo>
                  <a:lnTo>
                    <a:pt x="215" y="4359"/>
                  </a:lnTo>
                  <a:lnTo>
                    <a:pt x="77" y="4262"/>
                  </a:lnTo>
                  <a:lnTo>
                    <a:pt x="60" y="4476"/>
                  </a:lnTo>
                  <a:lnTo>
                    <a:pt x="0" y="4805"/>
                  </a:lnTo>
                  <a:lnTo>
                    <a:pt x="117" y="4805"/>
                  </a:lnTo>
                  <a:lnTo>
                    <a:pt x="157" y="4690"/>
                  </a:lnTo>
                  <a:lnTo>
                    <a:pt x="254" y="4651"/>
                  </a:lnTo>
                  <a:lnTo>
                    <a:pt x="370" y="4669"/>
                  </a:lnTo>
                  <a:lnTo>
                    <a:pt x="427" y="4748"/>
                  </a:lnTo>
                  <a:lnTo>
                    <a:pt x="409" y="4805"/>
                  </a:lnTo>
                  <a:lnTo>
                    <a:pt x="2022" y="4805"/>
                  </a:lnTo>
                  <a:lnTo>
                    <a:pt x="1904" y="4418"/>
                  </a:lnTo>
                  <a:lnTo>
                    <a:pt x="1807" y="3990"/>
                  </a:lnTo>
                  <a:lnTo>
                    <a:pt x="1748" y="3547"/>
                  </a:lnTo>
                  <a:lnTo>
                    <a:pt x="1983" y="3913"/>
                  </a:lnTo>
                  <a:lnTo>
                    <a:pt x="2255" y="4302"/>
                  </a:lnTo>
                  <a:lnTo>
                    <a:pt x="2504" y="4612"/>
                  </a:lnTo>
                  <a:lnTo>
                    <a:pt x="2661" y="4805"/>
                  </a:lnTo>
                  <a:lnTo>
                    <a:pt x="4002" y="4805"/>
                  </a:lnTo>
                  <a:lnTo>
                    <a:pt x="4545" y="5116"/>
                  </a:lnTo>
                  <a:lnTo>
                    <a:pt x="4874" y="5192"/>
                  </a:lnTo>
                  <a:lnTo>
                    <a:pt x="5224" y="5176"/>
                  </a:lnTo>
                  <a:lnTo>
                    <a:pt x="5478" y="5116"/>
                  </a:lnTo>
                  <a:lnTo>
                    <a:pt x="5538" y="5057"/>
                  </a:lnTo>
                  <a:lnTo>
                    <a:pt x="5264" y="5057"/>
                  </a:lnTo>
                  <a:lnTo>
                    <a:pt x="4934" y="4959"/>
                  </a:lnTo>
                  <a:lnTo>
                    <a:pt x="4528" y="4727"/>
                  </a:lnTo>
                  <a:lnTo>
                    <a:pt x="4178" y="4458"/>
                  </a:lnTo>
                  <a:lnTo>
                    <a:pt x="4662" y="4572"/>
                  </a:lnTo>
                  <a:lnTo>
                    <a:pt x="5013" y="4690"/>
                  </a:lnTo>
                  <a:lnTo>
                    <a:pt x="4567" y="4398"/>
                  </a:lnTo>
                  <a:lnTo>
                    <a:pt x="4196" y="4168"/>
                  </a:lnTo>
                  <a:lnTo>
                    <a:pt x="3925" y="3933"/>
                  </a:lnTo>
                  <a:lnTo>
                    <a:pt x="3670" y="3547"/>
                  </a:lnTo>
                  <a:lnTo>
                    <a:pt x="3982" y="3739"/>
                  </a:lnTo>
                  <a:lnTo>
                    <a:pt x="4275" y="3856"/>
                  </a:lnTo>
                  <a:lnTo>
                    <a:pt x="4545" y="3990"/>
                  </a:lnTo>
                  <a:lnTo>
                    <a:pt x="4835" y="4302"/>
                  </a:lnTo>
                  <a:lnTo>
                    <a:pt x="5031" y="4612"/>
                  </a:lnTo>
                  <a:lnTo>
                    <a:pt x="4874" y="4223"/>
                  </a:lnTo>
                  <a:lnTo>
                    <a:pt x="4468" y="3700"/>
                  </a:lnTo>
                  <a:lnTo>
                    <a:pt x="3864" y="3004"/>
                  </a:lnTo>
                  <a:lnTo>
                    <a:pt x="3516" y="2593"/>
                  </a:lnTo>
                  <a:lnTo>
                    <a:pt x="3013" y="1764"/>
                  </a:lnTo>
                  <a:lnTo>
                    <a:pt x="2796" y="1684"/>
                  </a:lnTo>
                  <a:lnTo>
                    <a:pt x="2525" y="1511"/>
                  </a:lnTo>
                  <a:lnTo>
                    <a:pt x="2117" y="1103"/>
                  </a:lnTo>
                  <a:lnTo>
                    <a:pt x="2022" y="909"/>
                  </a:lnTo>
                  <a:lnTo>
                    <a:pt x="1864" y="792"/>
                  </a:lnTo>
                  <a:lnTo>
                    <a:pt x="1807" y="580"/>
                  </a:lnTo>
                  <a:lnTo>
                    <a:pt x="1807" y="269"/>
                  </a:lnTo>
                  <a:lnTo>
                    <a:pt x="1864" y="57"/>
                  </a:lnTo>
                  <a:lnTo>
                    <a:pt x="180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24" name="Freeform 368"/>
            <p:cNvSpPr>
              <a:spLocks/>
            </p:cNvSpPr>
            <p:nvPr/>
          </p:nvSpPr>
          <p:spPr bwMode="auto">
            <a:xfrm>
              <a:off x="2665" y="2880"/>
              <a:ext cx="419" cy="771"/>
            </a:xfrm>
            <a:custGeom>
              <a:avLst/>
              <a:gdLst>
                <a:gd name="T0" fmla="*/ 0 w 3344"/>
                <a:gd name="T1" fmla="*/ 0 h 6183"/>
                <a:gd name="T2" fmla="*/ 0 w 3344"/>
                <a:gd name="T3" fmla="*/ 0 h 6183"/>
                <a:gd name="T4" fmla="*/ 0 w 3344"/>
                <a:gd name="T5" fmla="*/ 0 h 6183"/>
                <a:gd name="T6" fmla="*/ 0 w 3344"/>
                <a:gd name="T7" fmla="*/ 0 h 6183"/>
                <a:gd name="T8" fmla="*/ 0 w 3344"/>
                <a:gd name="T9" fmla="*/ 0 h 6183"/>
                <a:gd name="T10" fmla="*/ 0 w 3344"/>
                <a:gd name="T11" fmla="*/ 0 h 6183"/>
                <a:gd name="T12" fmla="*/ 0 w 3344"/>
                <a:gd name="T13" fmla="*/ 0 h 6183"/>
                <a:gd name="T14" fmla="*/ 0 w 3344"/>
                <a:gd name="T15" fmla="*/ 0 h 6183"/>
                <a:gd name="T16" fmla="*/ 0 w 3344"/>
                <a:gd name="T17" fmla="*/ 0 h 6183"/>
                <a:gd name="T18" fmla="*/ 0 w 3344"/>
                <a:gd name="T19" fmla="*/ 0 h 6183"/>
                <a:gd name="T20" fmla="*/ 0 w 3344"/>
                <a:gd name="T21" fmla="*/ 0 h 6183"/>
                <a:gd name="T22" fmla="*/ 0 w 3344"/>
                <a:gd name="T23" fmla="*/ 0 h 6183"/>
                <a:gd name="T24" fmla="*/ 0 w 3344"/>
                <a:gd name="T25" fmla="*/ 0 h 6183"/>
                <a:gd name="T26" fmla="*/ 0 w 3344"/>
                <a:gd name="T27" fmla="*/ 0 h 6183"/>
                <a:gd name="T28" fmla="*/ 0 w 3344"/>
                <a:gd name="T29" fmla="*/ 0 h 6183"/>
                <a:gd name="T30" fmla="*/ 0 w 3344"/>
                <a:gd name="T31" fmla="*/ 0 h 6183"/>
                <a:gd name="T32" fmla="*/ 0 w 3344"/>
                <a:gd name="T33" fmla="*/ 0 h 6183"/>
                <a:gd name="T34" fmla="*/ 0 w 3344"/>
                <a:gd name="T35" fmla="*/ 0 h 6183"/>
                <a:gd name="T36" fmla="*/ 0 w 3344"/>
                <a:gd name="T37" fmla="*/ 0 h 6183"/>
                <a:gd name="T38" fmla="*/ 0 w 3344"/>
                <a:gd name="T39" fmla="*/ 0 h 6183"/>
                <a:gd name="T40" fmla="*/ 0 w 3344"/>
                <a:gd name="T41" fmla="*/ 0 h 6183"/>
                <a:gd name="T42" fmla="*/ 0 w 3344"/>
                <a:gd name="T43" fmla="*/ 0 h 6183"/>
                <a:gd name="T44" fmla="*/ 0 w 3344"/>
                <a:gd name="T45" fmla="*/ 0 h 6183"/>
                <a:gd name="T46" fmla="*/ 0 w 3344"/>
                <a:gd name="T47" fmla="*/ 0 h 6183"/>
                <a:gd name="T48" fmla="*/ 0 w 3344"/>
                <a:gd name="T49" fmla="*/ 0 h 6183"/>
                <a:gd name="T50" fmla="*/ 0 w 3344"/>
                <a:gd name="T51" fmla="*/ 0 h 6183"/>
                <a:gd name="T52" fmla="*/ 0 w 3344"/>
                <a:gd name="T53" fmla="*/ 0 h 6183"/>
                <a:gd name="T54" fmla="*/ 0 w 3344"/>
                <a:gd name="T55" fmla="*/ 0 h 6183"/>
                <a:gd name="T56" fmla="*/ 0 w 3344"/>
                <a:gd name="T57" fmla="*/ 0 h 6183"/>
                <a:gd name="T58" fmla="*/ 0 w 3344"/>
                <a:gd name="T59" fmla="*/ 0 h 6183"/>
                <a:gd name="T60" fmla="*/ 0 w 3344"/>
                <a:gd name="T61" fmla="*/ 0 h 6183"/>
                <a:gd name="T62" fmla="*/ 0 w 3344"/>
                <a:gd name="T63" fmla="*/ 0 h 6183"/>
                <a:gd name="T64" fmla="*/ 0 w 3344"/>
                <a:gd name="T65" fmla="*/ 0 h 6183"/>
                <a:gd name="T66" fmla="*/ 0 w 3344"/>
                <a:gd name="T67" fmla="*/ 0 h 6183"/>
                <a:gd name="T68" fmla="*/ 0 w 3344"/>
                <a:gd name="T69" fmla="*/ 0 h 6183"/>
                <a:gd name="T70" fmla="*/ 0 w 3344"/>
                <a:gd name="T71" fmla="*/ 0 h 6183"/>
                <a:gd name="T72" fmla="*/ 0 w 3344"/>
                <a:gd name="T73" fmla="*/ 0 h 6183"/>
                <a:gd name="T74" fmla="*/ 0 w 3344"/>
                <a:gd name="T75" fmla="*/ 0 h 6183"/>
                <a:gd name="T76" fmla="*/ 0 w 3344"/>
                <a:gd name="T77" fmla="*/ 0 h 6183"/>
                <a:gd name="T78" fmla="*/ 0 w 3344"/>
                <a:gd name="T79" fmla="*/ 0 h 618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344"/>
                <a:gd name="T121" fmla="*/ 0 h 6183"/>
                <a:gd name="T122" fmla="*/ 3344 w 3344"/>
                <a:gd name="T123" fmla="*/ 6183 h 618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344" h="6183">
                  <a:moveTo>
                    <a:pt x="2237" y="41"/>
                  </a:moveTo>
                  <a:lnTo>
                    <a:pt x="2158" y="196"/>
                  </a:lnTo>
                  <a:lnTo>
                    <a:pt x="2138" y="389"/>
                  </a:lnTo>
                  <a:lnTo>
                    <a:pt x="2177" y="930"/>
                  </a:lnTo>
                  <a:lnTo>
                    <a:pt x="2370" y="2326"/>
                  </a:lnTo>
                  <a:lnTo>
                    <a:pt x="2564" y="3877"/>
                  </a:lnTo>
                  <a:lnTo>
                    <a:pt x="3071" y="2520"/>
                  </a:lnTo>
                  <a:lnTo>
                    <a:pt x="3148" y="2210"/>
                  </a:lnTo>
                  <a:lnTo>
                    <a:pt x="3166" y="2036"/>
                  </a:lnTo>
                  <a:lnTo>
                    <a:pt x="3109" y="2016"/>
                  </a:lnTo>
                  <a:lnTo>
                    <a:pt x="3071" y="1898"/>
                  </a:lnTo>
                  <a:lnTo>
                    <a:pt x="3012" y="1764"/>
                  </a:lnTo>
                  <a:lnTo>
                    <a:pt x="2834" y="1571"/>
                  </a:lnTo>
                  <a:lnTo>
                    <a:pt x="2624" y="1783"/>
                  </a:lnTo>
                  <a:lnTo>
                    <a:pt x="2469" y="2153"/>
                  </a:lnTo>
                  <a:lnTo>
                    <a:pt x="2546" y="1861"/>
                  </a:lnTo>
                  <a:lnTo>
                    <a:pt x="2680" y="1608"/>
                  </a:lnTo>
                  <a:lnTo>
                    <a:pt x="2857" y="1375"/>
                  </a:lnTo>
                  <a:lnTo>
                    <a:pt x="3032" y="1182"/>
                  </a:lnTo>
                  <a:lnTo>
                    <a:pt x="3148" y="1085"/>
                  </a:lnTo>
                  <a:lnTo>
                    <a:pt x="3344" y="1182"/>
                  </a:lnTo>
                  <a:lnTo>
                    <a:pt x="3205" y="1242"/>
                  </a:lnTo>
                  <a:lnTo>
                    <a:pt x="3052" y="1358"/>
                  </a:lnTo>
                  <a:lnTo>
                    <a:pt x="2972" y="1474"/>
                  </a:lnTo>
                  <a:lnTo>
                    <a:pt x="3089" y="1647"/>
                  </a:lnTo>
                  <a:lnTo>
                    <a:pt x="3226" y="1921"/>
                  </a:lnTo>
                  <a:lnTo>
                    <a:pt x="3245" y="2016"/>
                  </a:lnTo>
                  <a:lnTo>
                    <a:pt x="3344" y="2016"/>
                  </a:lnTo>
                  <a:lnTo>
                    <a:pt x="3245" y="2133"/>
                  </a:lnTo>
                  <a:lnTo>
                    <a:pt x="3127" y="2539"/>
                  </a:lnTo>
                  <a:lnTo>
                    <a:pt x="2933" y="3218"/>
                  </a:lnTo>
                  <a:lnTo>
                    <a:pt x="2779" y="3896"/>
                  </a:lnTo>
                  <a:lnTo>
                    <a:pt x="2680" y="4324"/>
                  </a:lnTo>
                  <a:lnTo>
                    <a:pt x="2779" y="4518"/>
                  </a:lnTo>
                  <a:lnTo>
                    <a:pt x="2876" y="4633"/>
                  </a:lnTo>
                  <a:lnTo>
                    <a:pt x="2933" y="4672"/>
                  </a:lnTo>
                  <a:lnTo>
                    <a:pt x="2797" y="4808"/>
                  </a:lnTo>
                  <a:lnTo>
                    <a:pt x="2663" y="4925"/>
                  </a:lnTo>
                  <a:lnTo>
                    <a:pt x="2507" y="5080"/>
                  </a:lnTo>
                  <a:lnTo>
                    <a:pt x="2410" y="4964"/>
                  </a:lnTo>
                  <a:lnTo>
                    <a:pt x="2294" y="4905"/>
                  </a:lnTo>
                  <a:lnTo>
                    <a:pt x="2138" y="4925"/>
                  </a:lnTo>
                  <a:lnTo>
                    <a:pt x="1865" y="5041"/>
                  </a:lnTo>
                  <a:lnTo>
                    <a:pt x="2158" y="4847"/>
                  </a:lnTo>
                  <a:lnTo>
                    <a:pt x="2313" y="4672"/>
                  </a:lnTo>
                  <a:lnTo>
                    <a:pt x="2391" y="4496"/>
                  </a:lnTo>
                  <a:lnTo>
                    <a:pt x="2430" y="4285"/>
                  </a:lnTo>
                  <a:lnTo>
                    <a:pt x="2430" y="3916"/>
                  </a:lnTo>
                  <a:lnTo>
                    <a:pt x="2391" y="2868"/>
                  </a:lnTo>
                  <a:lnTo>
                    <a:pt x="2331" y="2267"/>
                  </a:lnTo>
                  <a:lnTo>
                    <a:pt x="2177" y="1299"/>
                  </a:lnTo>
                  <a:lnTo>
                    <a:pt x="2001" y="3508"/>
                  </a:lnTo>
                  <a:lnTo>
                    <a:pt x="1884" y="4246"/>
                  </a:lnTo>
                  <a:lnTo>
                    <a:pt x="1790" y="4944"/>
                  </a:lnTo>
                  <a:lnTo>
                    <a:pt x="1729" y="5563"/>
                  </a:lnTo>
                  <a:lnTo>
                    <a:pt x="1729" y="6183"/>
                  </a:lnTo>
                  <a:lnTo>
                    <a:pt x="1692" y="5543"/>
                  </a:lnTo>
                  <a:lnTo>
                    <a:pt x="1711" y="4884"/>
                  </a:lnTo>
                  <a:lnTo>
                    <a:pt x="1826" y="3916"/>
                  </a:lnTo>
                  <a:lnTo>
                    <a:pt x="1826" y="3374"/>
                  </a:lnTo>
                  <a:lnTo>
                    <a:pt x="1884" y="2735"/>
                  </a:lnTo>
                  <a:lnTo>
                    <a:pt x="2001" y="2115"/>
                  </a:lnTo>
                  <a:lnTo>
                    <a:pt x="2098" y="1454"/>
                  </a:lnTo>
                  <a:lnTo>
                    <a:pt x="2117" y="1029"/>
                  </a:lnTo>
                  <a:lnTo>
                    <a:pt x="2061" y="776"/>
                  </a:lnTo>
                  <a:lnTo>
                    <a:pt x="1865" y="541"/>
                  </a:lnTo>
                  <a:lnTo>
                    <a:pt x="1692" y="466"/>
                  </a:lnTo>
                  <a:lnTo>
                    <a:pt x="1478" y="447"/>
                  </a:lnTo>
                  <a:lnTo>
                    <a:pt x="1127" y="852"/>
                  </a:lnTo>
                  <a:lnTo>
                    <a:pt x="1439" y="407"/>
                  </a:lnTo>
                  <a:lnTo>
                    <a:pt x="817" y="562"/>
                  </a:lnTo>
                  <a:lnTo>
                    <a:pt x="408" y="447"/>
                  </a:lnTo>
                  <a:lnTo>
                    <a:pt x="0" y="466"/>
                  </a:lnTo>
                  <a:lnTo>
                    <a:pt x="390" y="389"/>
                  </a:lnTo>
                  <a:lnTo>
                    <a:pt x="800" y="447"/>
                  </a:lnTo>
                  <a:lnTo>
                    <a:pt x="1013" y="447"/>
                  </a:lnTo>
                  <a:lnTo>
                    <a:pt x="1478" y="370"/>
                  </a:lnTo>
                  <a:lnTo>
                    <a:pt x="1845" y="137"/>
                  </a:lnTo>
                  <a:lnTo>
                    <a:pt x="2255" y="0"/>
                  </a:lnTo>
                  <a:lnTo>
                    <a:pt x="2237"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25" name="Freeform 369"/>
            <p:cNvSpPr>
              <a:spLocks/>
            </p:cNvSpPr>
            <p:nvPr/>
          </p:nvSpPr>
          <p:spPr bwMode="auto">
            <a:xfrm>
              <a:off x="3063" y="3017"/>
              <a:ext cx="94" cy="310"/>
            </a:xfrm>
            <a:custGeom>
              <a:avLst/>
              <a:gdLst>
                <a:gd name="T0" fmla="*/ 0 w 758"/>
                <a:gd name="T1" fmla="*/ 0 h 2480"/>
                <a:gd name="T2" fmla="*/ 0 w 758"/>
                <a:gd name="T3" fmla="*/ 0 h 2480"/>
                <a:gd name="T4" fmla="*/ 0 w 758"/>
                <a:gd name="T5" fmla="*/ 0 h 2480"/>
                <a:gd name="T6" fmla="*/ 0 w 758"/>
                <a:gd name="T7" fmla="*/ 0 h 2480"/>
                <a:gd name="T8" fmla="*/ 0 w 758"/>
                <a:gd name="T9" fmla="*/ 0 h 2480"/>
                <a:gd name="T10" fmla="*/ 0 w 758"/>
                <a:gd name="T11" fmla="*/ 0 h 2480"/>
                <a:gd name="T12" fmla="*/ 0 w 758"/>
                <a:gd name="T13" fmla="*/ 0 h 2480"/>
                <a:gd name="T14" fmla="*/ 0 w 758"/>
                <a:gd name="T15" fmla="*/ 0 h 2480"/>
                <a:gd name="T16" fmla="*/ 0 w 758"/>
                <a:gd name="T17" fmla="*/ 0 h 2480"/>
                <a:gd name="T18" fmla="*/ 0 w 758"/>
                <a:gd name="T19" fmla="*/ 0 h 2480"/>
                <a:gd name="T20" fmla="*/ 0 w 758"/>
                <a:gd name="T21" fmla="*/ 0 h 2480"/>
                <a:gd name="T22" fmla="*/ 0 w 758"/>
                <a:gd name="T23" fmla="*/ 0 h 2480"/>
                <a:gd name="T24" fmla="*/ 0 w 758"/>
                <a:gd name="T25" fmla="*/ 0 h 2480"/>
                <a:gd name="T26" fmla="*/ 0 w 758"/>
                <a:gd name="T27" fmla="*/ 0 h 2480"/>
                <a:gd name="T28" fmla="*/ 0 w 758"/>
                <a:gd name="T29" fmla="*/ 0 h 2480"/>
                <a:gd name="T30" fmla="*/ 0 w 758"/>
                <a:gd name="T31" fmla="*/ 0 h 2480"/>
                <a:gd name="T32" fmla="*/ 0 w 758"/>
                <a:gd name="T33" fmla="*/ 0 h 2480"/>
                <a:gd name="T34" fmla="*/ 0 w 758"/>
                <a:gd name="T35" fmla="*/ 0 h 2480"/>
                <a:gd name="T36" fmla="*/ 0 w 758"/>
                <a:gd name="T37" fmla="*/ 0 h 2480"/>
                <a:gd name="T38" fmla="*/ 0 w 758"/>
                <a:gd name="T39" fmla="*/ 0 h 2480"/>
                <a:gd name="T40" fmla="*/ 0 w 758"/>
                <a:gd name="T41" fmla="*/ 0 h 2480"/>
                <a:gd name="T42" fmla="*/ 0 w 758"/>
                <a:gd name="T43" fmla="*/ 0 h 2480"/>
                <a:gd name="T44" fmla="*/ 0 w 758"/>
                <a:gd name="T45" fmla="*/ 0 h 2480"/>
                <a:gd name="T46" fmla="*/ 0 w 758"/>
                <a:gd name="T47" fmla="*/ 0 h 2480"/>
                <a:gd name="T48" fmla="*/ 0 w 758"/>
                <a:gd name="T49" fmla="*/ 0 h 2480"/>
                <a:gd name="T50" fmla="*/ 0 w 758"/>
                <a:gd name="T51" fmla="*/ 0 h 2480"/>
                <a:gd name="T52" fmla="*/ 0 w 758"/>
                <a:gd name="T53" fmla="*/ 0 h 2480"/>
                <a:gd name="T54" fmla="*/ 0 w 758"/>
                <a:gd name="T55" fmla="*/ 0 h 2480"/>
                <a:gd name="T56" fmla="*/ 0 w 758"/>
                <a:gd name="T57" fmla="*/ 0 h 248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758"/>
                <a:gd name="T88" fmla="*/ 0 h 2480"/>
                <a:gd name="T89" fmla="*/ 758 w 758"/>
                <a:gd name="T90" fmla="*/ 2480 h 248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758" h="2480">
                  <a:moveTo>
                    <a:pt x="39" y="0"/>
                  </a:moveTo>
                  <a:lnTo>
                    <a:pt x="233" y="60"/>
                  </a:lnTo>
                  <a:lnTo>
                    <a:pt x="431" y="253"/>
                  </a:lnTo>
                  <a:lnTo>
                    <a:pt x="565" y="446"/>
                  </a:lnTo>
                  <a:lnTo>
                    <a:pt x="701" y="736"/>
                  </a:lnTo>
                  <a:lnTo>
                    <a:pt x="758" y="989"/>
                  </a:lnTo>
                  <a:lnTo>
                    <a:pt x="719" y="1010"/>
                  </a:lnTo>
                  <a:lnTo>
                    <a:pt x="408" y="486"/>
                  </a:lnTo>
                  <a:lnTo>
                    <a:pt x="312" y="639"/>
                  </a:lnTo>
                  <a:lnTo>
                    <a:pt x="332" y="775"/>
                  </a:lnTo>
                  <a:lnTo>
                    <a:pt x="350" y="892"/>
                  </a:lnTo>
                  <a:lnTo>
                    <a:pt x="332" y="931"/>
                  </a:lnTo>
                  <a:lnTo>
                    <a:pt x="408" y="1105"/>
                  </a:lnTo>
                  <a:lnTo>
                    <a:pt x="447" y="1454"/>
                  </a:lnTo>
                  <a:lnTo>
                    <a:pt x="447" y="1802"/>
                  </a:lnTo>
                  <a:lnTo>
                    <a:pt x="468" y="2074"/>
                  </a:lnTo>
                  <a:lnTo>
                    <a:pt x="468" y="2269"/>
                  </a:lnTo>
                  <a:lnTo>
                    <a:pt x="408" y="2480"/>
                  </a:lnTo>
                  <a:lnTo>
                    <a:pt x="431" y="2019"/>
                  </a:lnTo>
                  <a:lnTo>
                    <a:pt x="389" y="1494"/>
                  </a:lnTo>
                  <a:lnTo>
                    <a:pt x="350" y="1123"/>
                  </a:lnTo>
                  <a:lnTo>
                    <a:pt x="253" y="931"/>
                  </a:lnTo>
                  <a:lnTo>
                    <a:pt x="272" y="855"/>
                  </a:lnTo>
                  <a:lnTo>
                    <a:pt x="272" y="699"/>
                  </a:lnTo>
                  <a:lnTo>
                    <a:pt x="312" y="446"/>
                  </a:lnTo>
                  <a:lnTo>
                    <a:pt x="350" y="332"/>
                  </a:lnTo>
                  <a:lnTo>
                    <a:pt x="216" y="194"/>
                  </a:lnTo>
                  <a:lnTo>
                    <a:pt x="0" y="114"/>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26" name="Freeform 370"/>
            <p:cNvSpPr>
              <a:spLocks/>
            </p:cNvSpPr>
            <p:nvPr/>
          </p:nvSpPr>
          <p:spPr bwMode="auto">
            <a:xfrm>
              <a:off x="2778" y="3027"/>
              <a:ext cx="60" cy="28"/>
            </a:xfrm>
            <a:custGeom>
              <a:avLst/>
              <a:gdLst>
                <a:gd name="T0" fmla="*/ 0 w 485"/>
                <a:gd name="T1" fmla="*/ 0 h 233"/>
                <a:gd name="T2" fmla="*/ 0 w 485"/>
                <a:gd name="T3" fmla="*/ 0 h 233"/>
                <a:gd name="T4" fmla="*/ 0 w 485"/>
                <a:gd name="T5" fmla="*/ 0 h 233"/>
                <a:gd name="T6" fmla="*/ 0 w 485"/>
                <a:gd name="T7" fmla="*/ 0 h 233"/>
                <a:gd name="T8" fmla="*/ 0 w 485"/>
                <a:gd name="T9" fmla="*/ 0 h 233"/>
                <a:gd name="T10" fmla="*/ 0 w 485"/>
                <a:gd name="T11" fmla="*/ 0 h 233"/>
                <a:gd name="T12" fmla="*/ 0 60000 65536"/>
                <a:gd name="T13" fmla="*/ 0 60000 65536"/>
                <a:gd name="T14" fmla="*/ 0 60000 65536"/>
                <a:gd name="T15" fmla="*/ 0 60000 65536"/>
                <a:gd name="T16" fmla="*/ 0 60000 65536"/>
                <a:gd name="T17" fmla="*/ 0 60000 65536"/>
                <a:gd name="T18" fmla="*/ 0 w 485"/>
                <a:gd name="T19" fmla="*/ 0 h 233"/>
                <a:gd name="T20" fmla="*/ 485 w 485"/>
                <a:gd name="T21" fmla="*/ 233 h 233"/>
              </a:gdLst>
              <a:ahLst/>
              <a:cxnLst>
                <a:cxn ang="T12">
                  <a:pos x="T0" y="T1"/>
                </a:cxn>
                <a:cxn ang="T13">
                  <a:pos x="T2" y="T3"/>
                </a:cxn>
                <a:cxn ang="T14">
                  <a:pos x="T4" y="T5"/>
                </a:cxn>
                <a:cxn ang="T15">
                  <a:pos x="T6" y="T7"/>
                </a:cxn>
                <a:cxn ang="T16">
                  <a:pos x="T8" y="T9"/>
                </a:cxn>
                <a:cxn ang="T17">
                  <a:pos x="T10" y="T11"/>
                </a:cxn>
              </a:cxnLst>
              <a:rect l="T18" t="T19" r="T20" b="T21"/>
              <a:pathLst>
                <a:path w="485" h="233">
                  <a:moveTo>
                    <a:pt x="0" y="37"/>
                  </a:moveTo>
                  <a:lnTo>
                    <a:pt x="331" y="233"/>
                  </a:lnTo>
                  <a:lnTo>
                    <a:pt x="485" y="136"/>
                  </a:lnTo>
                  <a:lnTo>
                    <a:pt x="386" y="60"/>
                  </a:lnTo>
                  <a:lnTo>
                    <a:pt x="215" y="0"/>
                  </a:lnTo>
                  <a:lnTo>
                    <a:pt x="0"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27" name="Freeform 371"/>
            <p:cNvSpPr>
              <a:spLocks/>
            </p:cNvSpPr>
            <p:nvPr/>
          </p:nvSpPr>
          <p:spPr bwMode="auto">
            <a:xfrm>
              <a:off x="2600" y="3024"/>
              <a:ext cx="210" cy="645"/>
            </a:xfrm>
            <a:custGeom>
              <a:avLst/>
              <a:gdLst>
                <a:gd name="T0" fmla="*/ 0 w 1687"/>
                <a:gd name="T1" fmla="*/ 0 h 5154"/>
                <a:gd name="T2" fmla="*/ 0 w 1687"/>
                <a:gd name="T3" fmla="*/ 0 h 5154"/>
                <a:gd name="T4" fmla="*/ 0 w 1687"/>
                <a:gd name="T5" fmla="*/ 0 h 5154"/>
                <a:gd name="T6" fmla="*/ 0 w 1687"/>
                <a:gd name="T7" fmla="*/ 0 h 5154"/>
                <a:gd name="T8" fmla="*/ 0 w 1687"/>
                <a:gd name="T9" fmla="*/ 0 h 5154"/>
                <a:gd name="T10" fmla="*/ 0 w 1687"/>
                <a:gd name="T11" fmla="*/ 0 h 5154"/>
                <a:gd name="T12" fmla="*/ 0 w 1687"/>
                <a:gd name="T13" fmla="*/ 0 h 5154"/>
                <a:gd name="T14" fmla="*/ 0 w 1687"/>
                <a:gd name="T15" fmla="*/ 0 h 5154"/>
                <a:gd name="T16" fmla="*/ 0 w 1687"/>
                <a:gd name="T17" fmla="*/ 0 h 5154"/>
                <a:gd name="T18" fmla="*/ 0 w 1687"/>
                <a:gd name="T19" fmla="*/ 0 h 5154"/>
                <a:gd name="T20" fmla="*/ 0 w 1687"/>
                <a:gd name="T21" fmla="*/ 0 h 5154"/>
                <a:gd name="T22" fmla="*/ 0 w 1687"/>
                <a:gd name="T23" fmla="*/ 0 h 5154"/>
                <a:gd name="T24" fmla="*/ 0 w 1687"/>
                <a:gd name="T25" fmla="*/ 0 h 5154"/>
                <a:gd name="T26" fmla="*/ 0 w 1687"/>
                <a:gd name="T27" fmla="*/ 0 h 5154"/>
                <a:gd name="T28" fmla="*/ 0 w 1687"/>
                <a:gd name="T29" fmla="*/ 0 h 5154"/>
                <a:gd name="T30" fmla="*/ 0 w 1687"/>
                <a:gd name="T31" fmla="*/ 0 h 5154"/>
                <a:gd name="T32" fmla="*/ 0 w 1687"/>
                <a:gd name="T33" fmla="*/ 0 h 5154"/>
                <a:gd name="T34" fmla="*/ 0 w 1687"/>
                <a:gd name="T35" fmla="*/ 0 h 5154"/>
                <a:gd name="T36" fmla="*/ 0 w 1687"/>
                <a:gd name="T37" fmla="*/ 0 h 5154"/>
                <a:gd name="T38" fmla="*/ 0 w 1687"/>
                <a:gd name="T39" fmla="*/ 0 h 5154"/>
                <a:gd name="T40" fmla="*/ 0 w 1687"/>
                <a:gd name="T41" fmla="*/ 0 h 5154"/>
                <a:gd name="T42" fmla="*/ 0 w 1687"/>
                <a:gd name="T43" fmla="*/ 0 h 5154"/>
                <a:gd name="T44" fmla="*/ 0 w 1687"/>
                <a:gd name="T45" fmla="*/ 0 h 5154"/>
                <a:gd name="T46" fmla="*/ 0 w 1687"/>
                <a:gd name="T47" fmla="*/ 0 h 5154"/>
                <a:gd name="T48" fmla="*/ 0 w 1687"/>
                <a:gd name="T49" fmla="*/ 0 h 5154"/>
                <a:gd name="T50" fmla="*/ 0 w 1687"/>
                <a:gd name="T51" fmla="*/ 0 h 5154"/>
                <a:gd name="T52" fmla="*/ 0 w 1687"/>
                <a:gd name="T53" fmla="*/ 0 h 5154"/>
                <a:gd name="T54" fmla="*/ 0 w 1687"/>
                <a:gd name="T55" fmla="*/ 0 h 515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87"/>
                <a:gd name="T85" fmla="*/ 0 h 5154"/>
                <a:gd name="T86" fmla="*/ 1687 w 1687"/>
                <a:gd name="T87" fmla="*/ 5154 h 515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87" h="5154">
                  <a:moveTo>
                    <a:pt x="1435" y="696"/>
                  </a:moveTo>
                  <a:lnTo>
                    <a:pt x="1378" y="1280"/>
                  </a:lnTo>
                  <a:lnTo>
                    <a:pt x="1378" y="2092"/>
                  </a:lnTo>
                  <a:lnTo>
                    <a:pt x="1395" y="2982"/>
                  </a:lnTo>
                  <a:lnTo>
                    <a:pt x="1494" y="3972"/>
                  </a:lnTo>
                  <a:lnTo>
                    <a:pt x="1611" y="4747"/>
                  </a:lnTo>
                  <a:lnTo>
                    <a:pt x="1687" y="5154"/>
                  </a:lnTo>
                  <a:lnTo>
                    <a:pt x="1611" y="5154"/>
                  </a:lnTo>
                  <a:lnTo>
                    <a:pt x="1261" y="4592"/>
                  </a:lnTo>
                  <a:lnTo>
                    <a:pt x="872" y="3876"/>
                  </a:lnTo>
                  <a:lnTo>
                    <a:pt x="541" y="3041"/>
                  </a:lnTo>
                  <a:lnTo>
                    <a:pt x="253" y="2130"/>
                  </a:lnTo>
                  <a:lnTo>
                    <a:pt x="97" y="1355"/>
                  </a:lnTo>
                  <a:lnTo>
                    <a:pt x="0" y="522"/>
                  </a:lnTo>
                  <a:lnTo>
                    <a:pt x="0" y="0"/>
                  </a:lnTo>
                  <a:lnTo>
                    <a:pt x="74" y="851"/>
                  </a:lnTo>
                  <a:lnTo>
                    <a:pt x="193" y="1570"/>
                  </a:lnTo>
                  <a:lnTo>
                    <a:pt x="387" y="2286"/>
                  </a:lnTo>
                  <a:lnTo>
                    <a:pt x="620" y="2942"/>
                  </a:lnTo>
                  <a:lnTo>
                    <a:pt x="872" y="3566"/>
                  </a:lnTo>
                  <a:lnTo>
                    <a:pt x="1143" y="4129"/>
                  </a:lnTo>
                  <a:lnTo>
                    <a:pt x="1475" y="4629"/>
                  </a:lnTo>
                  <a:lnTo>
                    <a:pt x="1300" y="3779"/>
                  </a:lnTo>
                  <a:lnTo>
                    <a:pt x="1242" y="2942"/>
                  </a:lnTo>
                  <a:lnTo>
                    <a:pt x="1242" y="2072"/>
                  </a:lnTo>
                  <a:lnTo>
                    <a:pt x="1300" y="1201"/>
                  </a:lnTo>
                  <a:lnTo>
                    <a:pt x="1378" y="715"/>
                  </a:lnTo>
                  <a:lnTo>
                    <a:pt x="1435" y="6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28" name="Freeform 372"/>
            <p:cNvSpPr>
              <a:spLocks/>
            </p:cNvSpPr>
            <p:nvPr/>
          </p:nvSpPr>
          <p:spPr bwMode="auto">
            <a:xfrm>
              <a:off x="2461" y="3268"/>
              <a:ext cx="348" cy="449"/>
            </a:xfrm>
            <a:custGeom>
              <a:avLst/>
              <a:gdLst>
                <a:gd name="T0" fmla="*/ 0 w 2786"/>
                <a:gd name="T1" fmla="*/ 0 h 3589"/>
                <a:gd name="T2" fmla="*/ 0 w 2786"/>
                <a:gd name="T3" fmla="*/ 0 h 3589"/>
                <a:gd name="T4" fmla="*/ 0 w 2786"/>
                <a:gd name="T5" fmla="*/ 0 h 3589"/>
                <a:gd name="T6" fmla="*/ 0 w 2786"/>
                <a:gd name="T7" fmla="*/ 0 h 3589"/>
                <a:gd name="T8" fmla="*/ 0 w 2786"/>
                <a:gd name="T9" fmla="*/ 0 h 3589"/>
                <a:gd name="T10" fmla="*/ 0 w 2786"/>
                <a:gd name="T11" fmla="*/ 0 h 3589"/>
                <a:gd name="T12" fmla="*/ 0 w 2786"/>
                <a:gd name="T13" fmla="*/ 0 h 3589"/>
                <a:gd name="T14" fmla="*/ 0 w 2786"/>
                <a:gd name="T15" fmla="*/ 0 h 3589"/>
                <a:gd name="T16" fmla="*/ 0 w 2786"/>
                <a:gd name="T17" fmla="*/ 0 h 3589"/>
                <a:gd name="T18" fmla="*/ 0 w 2786"/>
                <a:gd name="T19" fmla="*/ 0 h 3589"/>
                <a:gd name="T20" fmla="*/ 0 w 2786"/>
                <a:gd name="T21" fmla="*/ 0 h 3589"/>
                <a:gd name="T22" fmla="*/ 0 w 2786"/>
                <a:gd name="T23" fmla="*/ 0 h 3589"/>
                <a:gd name="T24" fmla="*/ 0 w 2786"/>
                <a:gd name="T25" fmla="*/ 0 h 3589"/>
                <a:gd name="T26" fmla="*/ 0 w 2786"/>
                <a:gd name="T27" fmla="*/ 0 h 3589"/>
                <a:gd name="T28" fmla="*/ 0 w 2786"/>
                <a:gd name="T29" fmla="*/ 0 h 3589"/>
                <a:gd name="T30" fmla="*/ 0 w 2786"/>
                <a:gd name="T31" fmla="*/ 0 h 3589"/>
                <a:gd name="T32" fmla="*/ 0 w 2786"/>
                <a:gd name="T33" fmla="*/ 0 h 3589"/>
                <a:gd name="T34" fmla="*/ 0 w 2786"/>
                <a:gd name="T35" fmla="*/ 0 h 3589"/>
                <a:gd name="T36" fmla="*/ 0 w 2786"/>
                <a:gd name="T37" fmla="*/ 0 h 3589"/>
                <a:gd name="T38" fmla="*/ 0 w 2786"/>
                <a:gd name="T39" fmla="*/ 0 h 3589"/>
                <a:gd name="T40" fmla="*/ 0 w 2786"/>
                <a:gd name="T41" fmla="*/ 0 h 3589"/>
                <a:gd name="T42" fmla="*/ 0 w 2786"/>
                <a:gd name="T43" fmla="*/ 0 h 3589"/>
                <a:gd name="T44" fmla="*/ 0 w 2786"/>
                <a:gd name="T45" fmla="*/ 0 h 3589"/>
                <a:gd name="T46" fmla="*/ 0 w 2786"/>
                <a:gd name="T47" fmla="*/ 0 h 3589"/>
                <a:gd name="T48" fmla="*/ 0 w 2786"/>
                <a:gd name="T49" fmla="*/ 0 h 3589"/>
                <a:gd name="T50" fmla="*/ 0 w 2786"/>
                <a:gd name="T51" fmla="*/ 0 h 3589"/>
                <a:gd name="T52" fmla="*/ 0 w 2786"/>
                <a:gd name="T53" fmla="*/ 0 h 3589"/>
                <a:gd name="T54" fmla="*/ 0 w 2786"/>
                <a:gd name="T55" fmla="*/ 0 h 3589"/>
                <a:gd name="T56" fmla="*/ 0 w 2786"/>
                <a:gd name="T57" fmla="*/ 0 h 358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786"/>
                <a:gd name="T88" fmla="*/ 0 h 3589"/>
                <a:gd name="T89" fmla="*/ 2786 w 2786"/>
                <a:gd name="T90" fmla="*/ 3589 h 358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786" h="3589">
                  <a:moveTo>
                    <a:pt x="842" y="1516"/>
                  </a:moveTo>
                  <a:lnTo>
                    <a:pt x="877" y="1500"/>
                  </a:lnTo>
                  <a:lnTo>
                    <a:pt x="1306" y="1976"/>
                  </a:lnTo>
                  <a:lnTo>
                    <a:pt x="1306" y="1614"/>
                  </a:lnTo>
                  <a:lnTo>
                    <a:pt x="1205" y="1234"/>
                  </a:lnTo>
                  <a:lnTo>
                    <a:pt x="1205" y="1006"/>
                  </a:lnTo>
                  <a:lnTo>
                    <a:pt x="1039" y="1104"/>
                  </a:lnTo>
                  <a:lnTo>
                    <a:pt x="940" y="871"/>
                  </a:lnTo>
                  <a:lnTo>
                    <a:pt x="363" y="641"/>
                  </a:lnTo>
                  <a:lnTo>
                    <a:pt x="0" y="347"/>
                  </a:lnTo>
                  <a:lnTo>
                    <a:pt x="264" y="493"/>
                  </a:lnTo>
                  <a:lnTo>
                    <a:pt x="1057" y="380"/>
                  </a:lnTo>
                  <a:lnTo>
                    <a:pt x="827" y="0"/>
                  </a:lnTo>
                  <a:lnTo>
                    <a:pt x="1158" y="165"/>
                  </a:lnTo>
                  <a:lnTo>
                    <a:pt x="1354" y="165"/>
                  </a:lnTo>
                  <a:lnTo>
                    <a:pt x="1767" y="1318"/>
                  </a:lnTo>
                  <a:lnTo>
                    <a:pt x="2097" y="2126"/>
                  </a:lnTo>
                  <a:lnTo>
                    <a:pt x="2376" y="2600"/>
                  </a:lnTo>
                  <a:lnTo>
                    <a:pt x="2786" y="3195"/>
                  </a:lnTo>
                  <a:lnTo>
                    <a:pt x="2492" y="3195"/>
                  </a:lnTo>
                  <a:lnTo>
                    <a:pt x="2492" y="3507"/>
                  </a:lnTo>
                  <a:lnTo>
                    <a:pt x="2360" y="3589"/>
                  </a:lnTo>
                  <a:lnTo>
                    <a:pt x="2459" y="3474"/>
                  </a:lnTo>
                  <a:lnTo>
                    <a:pt x="2459" y="3195"/>
                  </a:lnTo>
                  <a:lnTo>
                    <a:pt x="1899" y="2419"/>
                  </a:lnTo>
                  <a:lnTo>
                    <a:pt x="1124" y="2174"/>
                  </a:lnTo>
                  <a:lnTo>
                    <a:pt x="1336" y="2225"/>
                  </a:lnTo>
                  <a:lnTo>
                    <a:pt x="857" y="1566"/>
                  </a:lnTo>
                  <a:lnTo>
                    <a:pt x="842" y="15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29" name="Freeform 373"/>
            <p:cNvSpPr>
              <a:spLocks/>
            </p:cNvSpPr>
            <p:nvPr/>
          </p:nvSpPr>
          <p:spPr bwMode="auto">
            <a:xfrm>
              <a:off x="2419" y="2937"/>
              <a:ext cx="217" cy="397"/>
            </a:xfrm>
            <a:custGeom>
              <a:avLst/>
              <a:gdLst>
                <a:gd name="T0" fmla="*/ 0 w 1732"/>
                <a:gd name="T1" fmla="*/ 0 h 3160"/>
                <a:gd name="T2" fmla="*/ 0 w 1732"/>
                <a:gd name="T3" fmla="*/ 0 h 3160"/>
                <a:gd name="T4" fmla="*/ 0 w 1732"/>
                <a:gd name="T5" fmla="*/ 0 h 3160"/>
                <a:gd name="T6" fmla="*/ 0 w 1732"/>
                <a:gd name="T7" fmla="*/ 0 h 3160"/>
                <a:gd name="T8" fmla="*/ 0 w 1732"/>
                <a:gd name="T9" fmla="*/ 0 h 3160"/>
                <a:gd name="T10" fmla="*/ 0 w 1732"/>
                <a:gd name="T11" fmla="*/ 0 h 3160"/>
                <a:gd name="T12" fmla="*/ 0 w 1732"/>
                <a:gd name="T13" fmla="*/ 0 h 3160"/>
                <a:gd name="T14" fmla="*/ 0 w 1732"/>
                <a:gd name="T15" fmla="*/ 0 h 3160"/>
                <a:gd name="T16" fmla="*/ 0 w 1732"/>
                <a:gd name="T17" fmla="*/ 0 h 3160"/>
                <a:gd name="T18" fmla="*/ 0 w 1732"/>
                <a:gd name="T19" fmla="*/ 0 h 3160"/>
                <a:gd name="T20" fmla="*/ 0 w 1732"/>
                <a:gd name="T21" fmla="*/ 0 h 3160"/>
                <a:gd name="T22" fmla="*/ 0 w 1732"/>
                <a:gd name="T23" fmla="*/ 0 h 3160"/>
                <a:gd name="T24" fmla="*/ 0 w 1732"/>
                <a:gd name="T25" fmla="*/ 0 h 3160"/>
                <a:gd name="T26" fmla="*/ 0 w 1732"/>
                <a:gd name="T27" fmla="*/ 0 h 3160"/>
                <a:gd name="T28" fmla="*/ 0 w 1732"/>
                <a:gd name="T29" fmla="*/ 0 h 3160"/>
                <a:gd name="T30" fmla="*/ 0 w 1732"/>
                <a:gd name="T31" fmla="*/ 0 h 3160"/>
                <a:gd name="T32" fmla="*/ 0 w 1732"/>
                <a:gd name="T33" fmla="*/ 0 h 3160"/>
                <a:gd name="T34" fmla="*/ 0 w 1732"/>
                <a:gd name="T35" fmla="*/ 0 h 3160"/>
                <a:gd name="T36" fmla="*/ 0 w 1732"/>
                <a:gd name="T37" fmla="*/ 0 h 3160"/>
                <a:gd name="T38" fmla="*/ 0 w 1732"/>
                <a:gd name="T39" fmla="*/ 0 h 3160"/>
                <a:gd name="T40" fmla="*/ 0 w 1732"/>
                <a:gd name="T41" fmla="*/ 0 h 3160"/>
                <a:gd name="T42" fmla="*/ 0 w 1732"/>
                <a:gd name="T43" fmla="*/ 0 h 3160"/>
                <a:gd name="T44" fmla="*/ 0 w 1732"/>
                <a:gd name="T45" fmla="*/ 0 h 3160"/>
                <a:gd name="T46" fmla="*/ 0 w 1732"/>
                <a:gd name="T47" fmla="*/ 0 h 3160"/>
                <a:gd name="T48" fmla="*/ 0 w 1732"/>
                <a:gd name="T49" fmla="*/ 0 h 3160"/>
                <a:gd name="T50" fmla="*/ 0 w 1732"/>
                <a:gd name="T51" fmla="*/ 0 h 3160"/>
                <a:gd name="T52" fmla="*/ 0 w 1732"/>
                <a:gd name="T53" fmla="*/ 0 h 3160"/>
                <a:gd name="T54" fmla="*/ 0 w 1732"/>
                <a:gd name="T55" fmla="*/ 0 h 3160"/>
                <a:gd name="T56" fmla="*/ 0 w 1732"/>
                <a:gd name="T57" fmla="*/ 0 h 3160"/>
                <a:gd name="T58" fmla="*/ 0 w 1732"/>
                <a:gd name="T59" fmla="*/ 0 h 3160"/>
                <a:gd name="T60" fmla="*/ 0 w 1732"/>
                <a:gd name="T61" fmla="*/ 0 h 3160"/>
                <a:gd name="T62" fmla="*/ 0 w 1732"/>
                <a:gd name="T63" fmla="*/ 0 h 3160"/>
                <a:gd name="T64" fmla="*/ 0 w 1732"/>
                <a:gd name="T65" fmla="*/ 0 h 3160"/>
                <a:gd name="T66" fmla="*/ 0 w 1732"/>
                <a:gd name="T67" fmla="*/ 0 h 3160"/>
                <a:gd name="T68" fmla="*/ 0 w 1732"/>
                <a:gd name="T69" fmla="*/ 0 h 3160"/>
                <a:gd name="T70" fmla="*/ 0 w 1732"/>
                <a:gd name="T71" fmla="*/ 0 h 3160"/>
                <a:gd name="T72" fmla="*/ 0 w 1732"/>
                <a:gd name="T73" fmla="*/ 0 h 3160"/>
                <a:gd name="T74" fmla="*/ 0 w 1732"/>
                <a:gd name="T75" fmla="*/ 0 h 3160"/>
                <a:gd name="T76" fmla="*/ 0 w 1732"/>
                <a:gd name="T77" fmla="*/ 0 h 31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32"/>
                <a:gd name="T118" fmla="*/ 0 h 3160"/>
                <a:gd name="T119" fmla="*/ 1732 w 1732"/>
                <a:gd name="T120" fmla="*/ 3160 h 31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32" h="3160">
                  <a:moveTo>
                    <a:pt x="1732" y="15"/>
                  </a:moveTo>
                  <a:lnTo>
                    <a:pt x="1584" y="231"/>
                  </a:lnTo>
                  <a:lnTo>
                    <a:pt x="1483" y="428"/>
                  </a:lnTo>
                  <a:lnTo>
                    <a:pt x="1453" y="644"/>
                  </a:lnTo>
                  <a:lnTo>
                    <a:pt x="1435" y="923"/>
                  </a:lnTo>
                  <a:lnTo>
                    <a:pt x="1384" y="494"/>
                  </a:lnTo>
                  <a:lnTo>
                    <a:pt x="1237" y="806"/>
                  </a:lnTo>
                  <a:lnTo>
                    <a:pt x="1187" y="1089"/>
                  </a:lnTo>
                  <a:lnTo>
                    <a:pt x="1187" y="1384"/>
                  </a:lnTo>
                  <a:lnTo>
                    <a:pt x="1268" y="1860"/>
                  </a:lnTo>
                  <a:lnTo>
                    <a:pt x="1402" y="2257"/>
                  </a:lnTo>
                  <a:lnTo>
                    <a:pt x="1600" y="2701"/>
                  </a:lnTo>
                  <a:lnTo>
                    <a:pt x="1319" y="2306"/>
                  </a:lnTo>
                  <a:lnTo>
                    <a:pt x="1121" y="1911"/>
                  </a:lnTo>
                  <a:lnTo>
                    <a:pt x="971" y="1501"/>
                  </a:lnTo>
                  <a:lnTo>
                    <a:pt x="872" y="1089"/>
                  </a:lnTo>
                  <a:lnTo>
                    <a:pt x="840" y="1368"/>
                  </a:lnTo>
                  <a:lnTo>
                    <a:pt x="860" y="1748"/>
                  </a:lnTo>
                  <a:lnTo>
                    <a:pt x="958" y="2142"/>
                  </a:lnTo>
                  <a:lnTo>
                    <a:pt x="1073" y="2519"/>
                  </a:lnTo>
                  <a:lnTo>
                    <a:pt x="593" y="1748"/>
                  </a:lnTo>
                  <a:lnTo>
                    <a:pt x="510" y="1748"/>
                  </a:lnTo>
                  <a:lnTo>
                    <a:pt x="558" y="2142"/>
                  </a:lnTo>
                  <a:lnTo>
                    <a:pt x="741" y="2681"/>
                  </a:lnTo>
                  <a:lnTo>
                    <a:pt x="989" y="3160"/>
                  </a:lnTo>
                  <a:lnTo>
                    <a:pt x="890" y="3160"/>
                  </a:lnTo>
                  <a:lnTo>
                    <a:pt x="0" y="2209"/>
                  </a:lnTo>
                  <a:lnTo>
                    <a:pt x="644" y="2701"/>
                  </a:lnTo>
                  <a:lnTo>
                    <a:pt x="429" y="2306"/>
                  </a:lnTo>
                  <a:lnTo>
                    <a:pt x="314" y="1928"/>
                  </a:lnTo>
                  <a:lnTo>
                    <a:pt x="296" y="1649"/>
                  </a:lnTo>
                  <a:lnTo>
                    <a:pt x="494" y="1400"/>
                  </a:lnTo>
                  <a:lnTo>
                    <a:pt x="727" y="1054"/>
                  </a:lnTo>
                  <a:lnTo>
                    <a:pt x="872" y="824"/>
                  </a:lnTo>
                  <a:lnTo>
                    <a:pt x="1121" y="776"/>
                  </a:lnTo>
                  <a:lnTo>
                    <a:pt x="1137" y="510"/>
                  </a:lnTo>
                  <a:lnTo>
                    <a:pt x="1402" y="84"/>
                  </a:lnTo>
                  <a:lnTo>
                    <a:pt x="1651" y="0"/>
                  </a:lnTo>
                  <a:lnTo>
                    <a:pt x="1732"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30" name="Freeform 374"/>
            <p:cNvSpPr>
              <a:spLocks/>
            </p:cNvSpPr>
            <p:nvPr/>
          </p:nvSpPr>
          <p:spPr bwMode="auto">
            <a:xfrm>
              <a:off x="2403" y="3145"/>
              <a:ext cx="58" cy="168"/>
            </a:xfrm>
            <a:custGeom>
              <a:avLst/>
              <a:gdLst>
                <a:gd name="T0" fmla="*/ 0 w 462"/>
                <a:gd name="T1" fmla="*/ 0 h 1364"/>
                <a:gd name="T2" fmla="*/ 0 w 462"/>
                <a:gd name="T3" fmla="*/ 0 h 1364"/>
                <a:gd name="T4" fmla="*/ 0 w 462"/>
                <a:gd name="T5" fmla="*/ 0 h 1364"/>
                <a:gd name="T6" fmla="*/ 0 w 462"/>
                <a:gd name="T7" fmla="*/ 0 h 1364"/>
                <a:gd name="T8" fmla="*/ 0 w 462"/>
                <a:gd name="T9" fmla="*/ 0 h 1364"/>
                <a:gd name="T10" fmla="*/ 0 w 462"/>
                <a:gd name="T11" fmla="*/ 0 h 1364"/>
                <a:gd name="T12" fmla="*/ 0 w 462"/>
                <a:gd name="T13" fmla="*/ 0 h 1364"/>
                <a:gd name="T14" fmla="*/ 0 w 462"/>
                <a:gd name="T15" fmla="*/ 0 h 1364"/>
                <a:gd name="T16" fmla="*/ 0 w 462"/>
                <a:gd name="T17" fmla="*/ 0 h 1364"/>
                <a:gd name="T18" fmla="*/ 0 w 462"/>
                <a:gd name="T19" fmla="*/ 0 h 13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62"/>
                <a:gd name="T31" fmla="*/ 0 h 1364"/>
                <a:gd name="T32" fmla="*/ 462 w 462"/>
                <a:gd name="T33" fmla="*/ 1364 h 13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62" h="1364">
                  <a:moveTo>
                    <a:pt x="431" y="0"/>
                  </a:moveTo>
                  <a:lnTo>
                    <a:pt x="216" y="244"/>
                  </a:lnTo>
                  <a:lnTo>
                    <a:pt x="0" y="574"/>
                  </a:lnTo>
                  <a:lnTo>
                    <a:pt x="18" y="753"/>
                  </a:lnTo>
                  <a:lnTo>
                    <a:pt x="231" y="1083"/>
                  </a:lnTo>
                  <a:lnTo>
                    <a:pt x="462" y="1364"/>
                  </a:lnTo>
                  <a:lnTo>
                    <a:pt x="267" y="1002"/>
                  </a:lnTo>
                  <a:lnTo>
                    <a:pt x="231" y="642"/>
                  </a:lnTo>
                  <a:lnTo>
                    <a:pt x="462" y="163"/>
                  </a:lnTo>
                  <a:lnTo>
                    <a:pt x="4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31" name="Freeform 375"/>
            <p:cNvSpPr>
              <a:spLocks/>
            </p:cNvSpPr>
            <p:nvPr/>
          </p:nvSpPr>
          <p:spPr bwMode="auto">
            <a:xfrm>
              <a:off x="2183" y="3230"/>
              <a:ext cx="215" cy="213"/>
            </a:xfrm>
            <a:custGeom>
              <a:avLst/>
              <a:gdLst>
                <a:gd name="T0" fmla="*/ 0 w 1734"/>
                <a:gd name="T1" fmla="*/ 0 h 1711"/>
                <a:gd name="T2" fmla="*/ 0 w 1734"/>
                <a:gd name="T3" fmla="*/ 0 h 1711"/>
                <a:gd name="T4" fmla="*/ 0 w 1734"/>
                <a:gd name="T5" fmla="*/ 0 h 1711"/>
                <a:gd name="T6" fmla="*/ 0 w 1734"/>
                <a:gd name="T7" fmla="*/ 0 h 1711"/>
                <a:gd name="T8" fmla="*/ 0 w 1734"/>
                <a:gd name="T9" fmla="*/ 0 h 1711"/>
                <a:gd name="T10" fmla="*/ 0 w 1734"/>
                <a:gd name="T11" fmla="*/ 0 h 1711"/>
                <a:gd name="T12" fmla="*/ 0 w 1734"/>
                <a:gd name="T13" fmla="*/ 0 h 1711"/>
                <a:gd name="T14" fmla="*/ 0 w 1734"/>
                <a:gd name="T15" fmla="*/ 0 h 1711"/>
                <a:gd name="T16" fmla="*/ 0 w 1734"/>
                <a:gd name="T17" fmla="*/ 0 h 1711"/>
                <a:gd name="T18" fmla="*/ 0 w 1734"/>
                <a:gd name="T19" fmla="*/ 0 h 1711"/>
                <a:gd name="T20" fmla="*/ 0 w 1734"/>
                <a:gd name="T21" fmla="*/ 0 h 1711"/>
                <a:gd name="T22" fmla="*/ 0 w 1734"/>
                <a:gd name="T23" fmla="*/ 0 h 1711"/>
                <a:gd name="T24" fmla="*/ 0 w 1734"/>
                <a:gd name="T25" fmla="*/ 0 h 1711"/>
                <a:gd name="T26" fmla="*/ 0 w 1734"/>
                <a:gd name="T27" fmla="*/ 0 h 1711"/>
                <a:gd name="T28" fmla="*/ 0 w 1734"/>
                <a:gd name="T29" fmla="*/ 0 h 1711"/>
                <a:gd name="T30" fmla="*/ 0 w 1734"/>
                <a:gd name="T31" fmla="*/ 0 h 1711"/>
                <a:gd name="T32" fmla="*/ 0 w 1734"/>
                <a:gd name="T33" fmla="*/ 0 h 1711"/>
                <a:gd name="T34" fmla="*/ 0 w 1734"/>
                <a:gd name="T35" fmla="*/ 0 h 1711"/>
                <a:gd name="T36" fmla="*/ 0 w 1734"/>
                <a:gd name="T37" fmla="*/ 0 h 1711"/>
                <a:gd name="T38" fmla="*/ 0 w 1734"/>
                <a:gd name="T39" fmla="*/ 0 h 1711"/>
                <a:gd name="T40" fmla="*/ 0 w 1734"/>
                <a:gd name="T41" fmla="*/ 0 h 1711"/>
                <a:gd name="T42" fmla="*/ 0 w 1734"/>
                <a:gd name="T43" fmla="*/ 0 h 1711"/>
                <a:gd name="T44" fmla="*/ 0 w 1734"/>
                <a:gd name="T45" fmla="*/ 0 h 17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34"/>
                <a:gd name="T70" fmla="*/ 0 h 1711"/>
                <a:gd name="T71" fmla="*/ 1734 w 1734"/>
                <a:gd name="T72" fmla="*/ 1711 h 171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34" h="1711">
                  <a:moveTo>
                    <a:pt x="1619" y="0"/>
                  </a:moveTo>
                  <a:lnTo>
                    <a:pt x="1619" y="149"/>
                  </a:lnTo>
                  <a:lnTo>
                    <a:pt x="1734" y="393"/>
                  </a:lnTo>
                  <a:lnTo>
                    <a:pt x="1619" y="342"/>
                  </a:lnTo>
                  <a:lnTo>
                    <a:pt x="1503" y="461"/>
                  </a:lnTo>
                  <a:lnTo>
                    <a:pt x="1437" y="659"/>
                  </a:lnTo>
                  <a:lnTo>
                    <a:pt x="1371" y="1003"/>
                  </a:lnTo>
                  <a:lnTo>
                    <a:pt x="1371" y="1416"/>
                  </a:lnTo>
                  <a:lnTo>
                    <a:pt x="1404" y="1711"/>
                  </a:lnTo>
                  <a:lnTo>
                    <a:pt x="1287" y="1447"/>
                  </a:lnTo>
                  <a:lnTo>
                    <a:pt x="1141" y="1333"/>
                  </a:lnTo>
                  <a:lnTo>
                    <a:pt x="991" y="1282"/>
                  </a:lnTo>
                  <a:lnTo>
                    <a:pt x="793" y="1282"/>
                  </a:lnTo>
                  <a:lnTo>
                    <a:pt x="532" y="1318"/>
                  </a:lnTo>
                  <a:lnTo>
                    <a:pt x="231" y="1416"/>
                  </a:lnTo>
                  <a:lnTo>
                    <a:pt x="0" y="1546"/>
                  </a:lnTo>
                  <a:lnTo>
                    <a:pt x="169" y="1282"/>
                  </a:lnTo>
                  <a:lnTo>
                    <a:pt x="413" y="986"/>
                  </a:lnTo>
                  <a:lnTo>
                    <a:pt x="694" y="740"/>
                  </a:lnTo>
                  <a:lnTo>
                    <a:pt x="1074" y="492"/>
                  </a:lnTo>
                  <a:lnTo>
                    <a:pt x="1338" y="294"/>
                  </a:lnTo>
                  <a:lnTo>
                    <a:pt x="1503" y="114"/>
                  </a:lnTo>
                  <a:lnTo>
                    <a:pt x="16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32" name="Freeform 376"/>
            <p:cNvSpPr>
              <a:spLocks/>
            </p:cNvSpPr>
            <p:nvPr/>
          </p:nvSpPr>
          <p:spPr bwMode="auto">
            <a:xfrm>
              <a:off x="2149" y="3306"/>
              <a:ext cx="466" cy="383"/>
            </a:xfrm>
            <a:custGeom>
              <a:avLst/>
              <a:gdLst>
                <a:gd name="T0" fmla="*/ 0 w 3746"/>
                <a:gd name="T1" fmla="*/ 0 h 3058"/>
                <a:gd name="T2" fmla="*/ 0 w 3746"/>
                <a:gd name="T3" fmla="*/ 0 h 3058"/>
                <a:gd name="T4" fmla="*/ 0 w 3746"/>
                <a:gd name="T5" fmla="*/ 0 h 3058"/>
                <a:gd name="T6" fmla="*/ 0 w 3746"/>
                <a:gd name="T7" fmla="*/ 0 h 3058"/>
                <a:gd name="T8" fmla="*/ 0 w 3746"/>
                <a:gd name="T9" fmla="*/ 0 h 3058"/>
                <a:gd name="T10" fmla="*/ 0 w 3746"/>
                <a:gd name="T11" fmla="*/ 0 h 3058"/>
                <a:gd name="T12" fmla="*/ 0 w 3746"/>
                <a:gd name="T13" fmla="*/ 0 h 3058"/>
                <a:gd name="T14" fmla="*/ 0 w 3746"/>
                <a:gd name="T15" fmla="*/ 0 h 3058"/>
                <a:gd name="T16" fmla="*/ 0 w 3746"/>
                <a:gd name="T17" fmla="*/ 0 h 3058"/>
                <a:gd name="T18" fmla="*/ 0 w 3746"/>
                <a:gd name="T19" fmla="*/ 0 h 3058"/>
                <a:gd name="T20" fmla="*/ 0 w 3746"/>
                <a:gd name="T21" fmla="*/ 0 h 3058"/>
                <a:gd name="T22" fmla="*/ 0 w 3746"/>
                <a:gd name="T23" fmla="*/ 0 h 3058"/>
                <a:gd name="T24" fmla="*/ 0 w 3746"/>
                <a:gd name="T25" fmla="*/ 0 h 3058"/>
                <a:gd name="T26" fmla="*/ 0 w 3746"/>
                <a:gd name="T27" fmla="*/ 0 h 3058"/>
                <a:gd name="T28" fmla="*/ 0 w 3746"/>
                <a:gd name="T29" fmla="*/ 0 h 3058"/>
                <a:gd name="T30" fmla="*/ 0 w 3746"/>
                <a:gd name="T31" fmla="*/ 0 h 3058"/>
                <a:gd name="T32" fmla="*/ 0 w 3746"/>
                <a:gd name="T33" fmla="*/ 0 h 3058"/>
                <a:gd name="T34" fmla="*/ 0 w 3746"/>
                <a:gd name="T35" fmla="*/ 0 h 3058"/>
                <a:gd name="T36" fmla="*/ 0 w 3746"/>
                <a:gd name="T37" fmla="*/ 0 h 3058"/>
                <a:gd name="T38" fmla="*/ 0 w 3746"/>
                <a:gd name="T39" fmla="*/ 0 h 3058"/>
                <a:gd name="T40" fmla="*/ 0 w 3746"/>
                <a:gd name="T41" fmla="*/ 0 h 3058"/>
                <a:gd name="T42" fmla="*/ 0 w 3746"/>
                <a:gd name="T43" fmla="*/ 0 h 3058"/>
                <a:gd name="T44" fmla="*/ 0 w 3746"/>
                <a:gd name="T45" fmla="*/ 0 h 3058"/>
                <a:gd name="T46" fmla="*/ 0 w 3746"/>
                <a:gd name="T47" fmla="*/ 0 h 3058"/>
                <a:gd name="T48" fmla="*/ 0 w 3746"/>
                <a:gd name="T49" fmla="*/ 0 h 3058"/>
                <a:gd name="T50" fmla="*/ 0 w 3746"/>
                <a:gd name="T51" fmla="*/ 0 h 3058"/>
                <a:gd name="T52" fmla="*/ 0 w 3746"/>
                <a:gd name="T53" fmla="*/ 0 h 3058"/>
                <a:gd name="T54" fmla="*/ 0 w 3746"/>
                <a:gd name="T55" fmla="*/ 0 h 3058"/>
                <a:gd name="T56" fmla="*/ 0 w 3746"/>
                <a:gd name="T57" fmla="*/ 0 h 3058"/>
                <a:gd name="T58" fmla="*/ 0 w 3746"/>
                <a:gd name="T59" fmla="*/ 0 h 3058"/>
                <a:gd name="T60" fmla="*/ 0 w 3746"/>
                <a:gd name="T61" fmla="*/ 0 h 3058"/>
                <a:gd name="T62" fmla="*/ 0 w 3746"/>
                <a:gd name="T63" fmla="*/ 0 h 3058"/>
                <a:gd name="T64" fmla="*/ 0 w 3746"/>
                <a:gd name="T65" fmla="*/ 0 h 3058"/>
                <a:gd name="T66" fmla="*/ 0 w 3746"/>
                <a:gd name="T67" fmla="*/ 0 h 30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746"/>
                <a:gd name="T103" fmla="*/ 0 h 3058"/>
                <a:gd name="T104" fmla="*/ 3746 w 3746"/>
                <a:gd name="T105" fmla="*/ 3058 h 305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746" h="3058">
                  <a:moveTo>
                    <a:pt x="2144" y="0"/>
                  </a:moveTo>
                  <a:lnTo>
                    <a:pt x="2312" y="245"/>
                  </a:lnTo>
                  <a:lnTo>
                    <a:pt x="2540" y="441"/>
                  </a:lnTo>
                  <a:lnTo>
                    <a:pt x="2771" y="572"/>
                  </a:lnTo>
                  <a:lnTo>
                    <a:pt x="3168" y="740"/>
                  </a:lnTo>
                  <a:lnTo>
                    <a:pt x="3384" y="756"/>
                  </a:lnTo>
                  <a:lnTo>
                    <a:pt x="3546" y="641"/>
                  </a:lnTo>
                  <a:lnTo>
                    <a:pt x="3746" y="722"/>
                  </a:lnTo>
                  <a:lnTo>
                    <a:pt x="3447" y="970"/>
                  </a:lnTo>
                  <a:lnTo>
                    <a:pt x="3217" y="1231"/>
                  </a:lnTo>
                  <a:lnTo>
                    <a:pt x="3133" y="1514"/>
                  </a:lnTo>
                  <a:lnTo>
                    <a:pt x="2852" y="1627"/>
                  </a:lnTo>
                  <a:lnTo>
                    <a:pt x="2476" y="1842"/>
                  </a:lnTo>
                  <a:lnTo>
                    <a:pt x="2327" y="1842"/>
                  </a:lnTo>
                  <a:lnTo>
                    <a:pt x="2342" y="1989"/>
                  </a:lnTo>
                  <a:lnTo>
                    <a:pt x="2540" y="2088"/>
                  </a:lnTo>
                  <a:lnTo>
                    <a:pt x="2591" y="2237"/>
                  </a:lnTo>
                  <a:lnTo>
                    <a:pt x="2507" y="2120"/>
                  </a:lnTo>
                  <a:lnTo>
                    <a:pt x="2377" y="2055"/>
                  </a:lnTo>
                  <a:lnTo>
                    <a:pt x="2211" y="2037"/>
                  </a:lnTo>
                  <a:lnTo>
                    <a:pt x="1914" y="2037"/>
                  </a:lnTo>
                  <a:lnTo>
                    <a:pt x="1566" y="2136"/>
                  </a:lnTo>
                  <a:lnTo>
                    <a:pt x="1123" y="2435"/>
                  </a:lnTo>
                  <a:lnTo>
                    <a:pt x="1123" y="2696"/>
                  </a:lnTo>
                  <a:lnTo>
                    <a:pt x="1092" y="2878"/>
                  </a:lnTo>
                  <a:lnTo>
                    <a:pt x="1173" y="3046"/>
                  </a:lnTo>
                  <a:lnTo>
                    <a:pt x="909" y="3046"/>
                  </a:lnTo>
                  <a:lnTo>
                    <a:pt x="578" y="2963"/>
                  </a:lnTo>
                  <a:lnTo>
                    <a:pt x="510" y="3058"/>
                  </a:lnTo>
                  <a:lnTo>
                    <a:pt x="544" y="2945"/>
                  </a:lnTo>
                  <a:lnTo>
                    <a:pt x="710" y="2716"/>
                  </a:lnTo>
                  <a:lnTo>
                    <a:pt x="957" y="2486"/>
                  </a:lnTo>
                  <a:lnTo>
                    <a:pt x="1189" y="2286"/>
                  </a:lnTo>
                  <a:lnTo>
                    <a:pt x="1566" y="2025"/>
                  </a:lnTo>
                  <a:lnTo>
                    <a:pt x="1929" y="1875"/>
                  </a:lnTo>
                  <a:lnTo>
                    <a:pt x="1798" y="1758"/>
                  </a:lnTo>
                  <a:lnTo>
                    <a:pt x="1566" y="1710"/>
                  </a:lnTo>
                  <a:lnTo>
                    <a:pt x="1353" y="1677"/>
                  </a:lnTo>
                  <a:lnTo>
                    <a:pt x="1204" y="1576"/>
                  </a:lnTo>
                  <a:lnTo>
                    <a:pt x="1024" y="1366"/>
                  </a:lnTo>
                  <a:lnTo>
                    <a:pt x="874" y="1217"/>
                  </a:lnTo>
                  <a:lnTo>
                    <a:pt x="678" y="1185"/>
                  </a:lnTo>
                  <a:lnTo>
                    <a:pt x="448" y="1201"/>
                  </a:lnTo>
                  <a:lnTo>
                    <a:pt x="265" y="1267"/>
                  </a:lnTo>
                  <a:lnTo>
                    <a:pt x="413" y="1166"/>
                  </a:lnTo>
                  <a:lnTo>
                    <a:pt x="662" y="1118"/>
                  </a:lnTo>
                  <a:lnTo>
                    <a:pt x="892" y="1134"/>
                  </a:lnTo>
                  <a:lnTo>
                    <a:pt x="1105" y="1249"/>
                  </a:lnTo>
                  <a:lnTo>
                    <a:pt x="1270" y="1396"/>
                  </a:lnTo>
                  <a:lnTo>
                    <a:pt x="1434" y="1447"/>
                  </a:lnTo>
                  <a:lnTo>
                    <a:pt x="1683" y="1480"/>
                  </a:lnTo>
                  <a:lnTo>
                    <a:pt x="1995" y="1480"/>
                  </a:lnTo>
                  <a:lnTo>
                    <a:pt x="1734" y="1267"/>
                  </a:lnTo>
                  <a:lnTo>
                    <a:pt x="1434" y="1134"/>
                  </a:lnTo>
                  <a:lnTo>
                    <a:pt x="1024" y="1001"/>
                  </a:lnTo>
                  <a:lnTo>
                    <a:pt x="644" y="952"/>
                  </a:lnTo>
                  <a:lnTo>
                    <a:pt x="314" y="986"/>
                  </a:lnTo>
                  <a:lnTo>
                    <a:pt x="0" y="1085"/>
                  </a:lnTo>
                  <a:lnTo>
                    <a:pt x="330" y="920"/>
                  </a:lnTo>
                  <a:lnTo>
                    <a:pt x="725" y="887"/>
                  </a:lnTo>
                  <a:lnTo>
                    <a:pt x="1139" y="920"/>
                  </a:lnTo>
                  <a:lnTo>
                    <a:pt x="1519" y="1019"/>
                  </a:lnTo>
                  <a:lnTo>
                    <a:pt x="1914" y="1166"/>
                  </a:lnTo>
                  <a:lnTo>
                    <a:pt x="2312" y="1366"/>
                  </a:lnTo>
                  <a:lnTo>
                    <a:pt x="2294" y="852"/>
                  </a:lnTo>
                  <a:lnTo>
                    <a:pt x="2225" y="441"/>
                  </a:lnTo>
                  <a:lnTo>
                    <a:pt x="2144" y="97"/>
                  </a:lnTo>
                  <a:lnTo>
                    <a:pt x="21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33" name="Freeform 377"/>
            <p:cNvSpPr>
              <a:spLocks/>
            </p:cNvSpPr>
            <p:nvPr/>
          </p:nvSpPr>
          <p:spPr bwMode="auto">
            <a:xfrm>
              <a:off x="2073" y="3459"/>
              <a:ext cx="152" cy="236"/>
            </a:xfrm>
            <a:custGeom>
              <a:avLst/>
              <a:gdLst>
                <a:gd name="T0" fmla="*/ 0 w 1225"/>
                <a:gd name="T1" fmla="*/ 0 h 1881"/>
                <a:gd name="T2" fmla="*/ 0 w 1225"/>
                <a:gd name="T3" fmla="*/ 0 h 1881"/>
                <a:gd name="T4" fmla="*/ 0 w 1225"/>
                <a:gd name="T5" fmla="*/ 0 h 1881"/>
                <a:gd name="T6" fmla="*/ 0 w 1225"/>
                <a:gd name="T7" fmla="*/ 0 h 1881"/>
                <a:gd name="T8" fmla="*/ 0 w 1225"/>
                <a:gd name="T9" fmla="*/ 0 h 1881"/>
                <a:gd name="T10" fmla="*/ 0 w 1225"/>
                <a:gd name="T11" fmla="*/ 0 h 1881"/>
                <a:gd name="T12" fmla="*/ 0 w 1225"/>
                <a:gd name="T13" fmla="*/ 0 h 1881"/>
                <a:gd name="T14" fmla="*/ 0 w 1225"/>
                <a:gd name="T15" fmla="*/ 0 h 1881"/>
                <a:gd name="T16" fmla="*/ 0 w 1225"/>
                <a:gd name="T17" fmla="*/ 0 h 1881"/>
                <a:gd name="T18" fmla="*/ 0 w 1225"/>
                <a:gd name="T19" fmla="*/ 0 h 1881"/>
                <a:gd name="T20" fmla="*/ 0 w 1225"/>
                <a:gd name="T21" fmla="*/ 0 h 1881"/>
                <a:gd name="T22" fmla="*/ 0 w 1225"/>
                <a:gd name="T23" fmla="*/ 0 h 1881"/>
                <a:gd name="T24" fmla="*/ 0 w 1225"/>
                <a:gd name="T25" fmla="*/ 0 h 1881"/>
                <a:gd name="T26" fmla="*/ 0 w 1225"/>
                <a:gd name="T27" fmla="*/ 0 h 1881"/>
                <a:gd name="T28" fmla="*/ 0 w 1225"/>
                <a:gd name="T29" fmla="*/ 0 h 1881"/>
                <a:gd name="T30" fmla="*/ 0 w 1225"/>
                <a:gd name="T31" fmla="*/ 0 h 1881"/>
                <a:gd name="T32" fmla="*/ 0 w 1225"/>
                <a:gd name="T33" fmla="*/ 0 h 1881"/>
                <a:gd name="T34" fmla="*/ 0 w 1225"/>
                <a:gd name="T35" fmla="*/ 0 h 1881"/>
                <a:gd name="T36" fmla="*/ 0 w 1225"/>
                <a:gd name="T37" fmla="*/ 0 h 1881"/>
                <a:gd name="T38" fmla="*/ 0 w 1225"/>
                <a:gd name="T39" fmla="*/ 0 h 1881"/>
                <a:gd name="T40" fmla="*/ 0 w 1225"/>
                <a:gd name="T41" fmla="*/ 0 h 1881"/>
                <a:gd name="T42" fmla="*/ 0 w 1225"/>
                <a:gd name="T43" fmla="*/ 0 h 1881"/>
                <a:gd name="T44" fmla="*/ 0 w 1225"/>
                <a:gd name="T45" fmla="*/ 0 h 1881"/>
                <a:gd name="T46" fmla="*/ 0 w 1225"/>
                <a:gd name="T47" fmla="*/ 0 h 1881"/>
                <a:gd name="T48" fmla="*/ 0 w 1225"/>
                <a:gd name="T49" fmla="*/ 0 h 1881"/>
                <a:gd name="T50" fmla="*/ 0 w 1225"/>
                <a:gd name="T51" fmla="*/ 0 h 1881"/>
                <a:gd name="T52" fmla="*/ 0 w 1225"/>
                <a:gd name="T53" fmla="*/ 0 h 1881"/>
                <a:gd name="T54" fmla="*/ 0 w 1225"/>
                <a:gd name="T55" fmla="*/ 0 h 1881"/>
                <a:gd name="T56" fmla="*/ 0 w 1225"/>
                <a:gd name="T57" fmla="*/ 0 h 1881"/>
                <a:gd name="T58" fmla="*/ 0 w 1225"/>
                <a:gd name="T59" fmla="*/ 0 h 1881"/>
                <a:gd name="T60" fmla="*/ 0 w 1225"/>
                <a:gd name="T61" fmla="*/ 0 h 1881"/>
                <a:gd name="T62" fmla="*/ 0 w 1225"/>
                <a:gd name="T63" fmla="*/ 0 h 1881"/>
                <a:gd name="T64" fmla="*/ 0 w 1225"/>
                <a:gd name="T65" fmla="*/ 0 h 1881"/>
                <a:gd name="T66" fmla="*/ 0 w 1225"/>
                <a:gd name="T67" fmla="*/ 0 h 1881"/>
                <a:gd name="T68" fmla="*/ 0 w 1225"/>
                <a:gd name="T69" fmla="*/ 0 h 1881"/>
                <a:gd name="T70" fmla="*/ 0 w 1225"/>
                <a:gd name="T71" fmla="*/ 0 h 1881"/>
                <a:gd name="T72" fmla="*/ 0 w 1225"/>
                <a:gd name="T73" fmla="*/ 0 h 1881"/>
                <a:gd name="T74" fmla="*/ 0 w 1225"/>
                <a:gd name="T75" fmla="*/ 0 h 1881"/>
                <a:gd name="T76" fmla="*/ 0 w 1225"/>
                <a:gd name="T77" fmla="*/ 0 h 1881"/>
                <a:gd name="T78" fmla="*/ 0 w 1225"/>
                <a:gd name="T79" fmla="*/ 0 h 18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25"/>
                <a:gd name="T121" fmla="*/ 0 h 1881"/>
                <a:gd name="T122" fmla="*/ 1225 w 1225"/>
                <a:gd name="T123" fmla="*/ 1881 h 188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25" h="1881">
                  <a:moveTo>
                    <a:pt x="500" y="0"/>
                  </a:moveTo>
                  <a:lnTo>
                    <a:pt x="245" y="208"/>
                  </a:lnTo>
                  <a:lnTo>
                    <a:pt x="60" y="441"/>
                  </a:lnTo>
                  <a:lnTo>
                    <a:pt x="0" y="671"/>
                  </a:lnTo>
                  <a:lnTo>
                    <a:pt x="0" y="867"/>
                  </a:lnTo>
                  <a:lnTo>
                    <a:pt x="50" y="1063"/>
                  </a:lnTo>
                  <a:lnTo>
                    <a:pt x="111" y="1271"/>
                  </a:lnTo>
                  <a:lnTo>
                    <a:pt x="136" y="1392"/>
                  </a:lnTo>
                  <a:lnTo>
                    <a:pt x="159" y="1427"/>
                  </a:lnTo>
                  <a:lnTo>
                    <a:pt x="379" y="1478"/>
                  </a:lnTo>
                  <a:lnTo>
                    <a:pt x="588" y="1563"/>
                  </a:lnTo>
                  <a:lnTo>
                    <a:pt x="744" y="1697"/>
                  </a:lnTo>
                  <a:lnTo>
                    <a:pt x="1003" y="1881"/>
                  </a:lnTo>
                  <a:lnTo>
                    <a:pt x="992" y="1772"/>
                  </a:lnTo>
                  <a:lnTo>
                    <a:pt x="1038" y="1600"/>
                  </a:lnTo>
                  <a:lnTo>
                    <a:pt x="1137" y="1478"/>
                  </a:lnTo>
                  <a:lnTo>
                    <a:pt x="1225" y="1381"/>
                  </a:lnTo>
                  <a:lnTo>
                    <a:pt x="1148" y="1406"/>
                  </a:lnTo>
                  <a:lnTo>
                    <a:pt x="1148" y="1271"/>
                  </a:lnTo>
                  <a:lnTo>
                    <a:pt x="1199" y="1001"/>
                  </a:lnTo>
                  <a:lnTo>
                    <a:pt x="1089" y="942"/>
                  </a:lnTo>
                  <a:lnTo>
                    <a:pt x="588" y="1282"/>
                  </a:lnTo>
                  <a:lnTo>
                    <a:pt x="685" y="1014"/>
                  </a:lnTo>
                  <a:lnTo>
                    <a:pt x="821" y="843"/>
                  </a:lnTo>
                  <a:lnTo>
                    <a:pt x="660" y="915"/>
                  </a:lnTo>
                  <a:lnTo>
                    <a:pt x="463" y="1052"/>
                  </a:lnTo>
                  <a:lnTo>
                    <a:pt x="304" y="1150"/>
                  </a:lnTo>
                  <a:lnTo>
                    <a:pt x="342" y="1026"/>
                  </a:lnTo>
                  <a:lnTo>
                    <a:pt x="427" y="867"/>
                  </a:lnTo>
                  <a:lnTo>
                    <a:pt x="599" y="696"/>
                  </a:lnTo>
                  <a:lnTo>
                    <a:pt x="759" y="562"/>
                  </a:lnTo>
                  <a:lnTo>
                    <a:pt x="572" y="623"/>
                  </a:lnTo>
                  <a:lnTo>
                    <a:pt x="379" y="733"/>
                  </a:lnTo>
                  <a:lnTo>
                    <a:pt x="208" y="867"/>
                  </a:lnTo>
                  <a:lnTo>
                    <a:pt x="171" y="745"/>
                  </a:lnTo>
                  <a:lnTo>
                    <a:pt x="159" y="573"/>
                  </a:lnTo>
                  <a:lnTo>
                    <a:pt x="184" y="415"/>
                  </a:lnTo>
                  <a:lnTo>
                    <a:pt x="256" y="243"/>
                  </a:lnTo>
                  <a:lnTo>
                    <a:pt x="318" y="160"/>
                  </a:lnTo>
                  <a:lnTo>
                    <a:pt x="5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34" name="Freeform 378"/>
            <p:cNvSpPr>
              <a:spLocks/>
            </p:cNvSpPr>
            <p:nvPr/>
          </p:nvSpPr>
          <p:spPr bwMode="auto">
            <a:xfrm>
              <a:off x="2309" y="3547"/>
              <a:ext cx="275" cy="215"/>
            </a:xfrm>
            <a:custGeom>
              <a:avLst/>
              <a:gdLst>
                <a:gd name="T0" fmla="*/ 0 w 2203"/>
                <a:gd name="T1" fmla="*/ 0 h 1735"/>
                <a:gd name="T2" fmla="*/ 0 w 2203"/>
                <a:gd name="T3" fmla="*/ 0 h 1735"/>
                <a:gd name="T4" fmla="*/ 0 w 2203"/>
                <a:gd name="T5" fmla="*/ 0 h 1735"/>
                <a:gd name="T6" fmla="*/ 0 w 2203"/>
                <a:gd name="T7" fmla="*/ 0 h 1735"/>
                <a:gd name="T8" fmla="*/ 0 w 2203"/>
                <a:gd name="T9" fmla="*/ 0 h 1735"/>
                <a:gd name="T10" fmla="*/ 0 w 2203"/>
                <a:gd name="T11" fmla="*/ 0 h 1735"/>
                <a:gd name="T12" fmla="*/ 0 w 2203"/>
                <a:gd name="T13" fmla="*/ 0 h 1735"/>
                <a:gd name="T14" fmla="*/ 0 w 2203"/>
                <a:gd name="T15" fmla="*/ 0 h 1735"/>
                <a:gd name="T16" fmla="*/ 0 w 2203"/>
                <a:gd name="T17" fmla="*/ 0 h 1735"/>
                <a:gd name="T18" fmla="*/ 0 w 2203"/>
                <a:gd name="T19" fmla="*/ 0 h 1735"/>
                <a:gd name="T20" fmla="*/ 0 w 2203"/>
                <a:gd name="T21" fmla="*/ 0 h 1735"/>
                <a:gd name="T22" fmla="*/ 0 w 2203"/>
                <a:gd name="T23" fmla="*/ 0 h 1735"/>
                <a:gd name="T24" fmla="*/ 0 w 2203"/>
                <a:gd name="T25" fmla="*/ 0 h 1735"/>
                <a:gd name="T26" fmla="*/ 0 w 2203"/>
                <a:gd name="T27" fmla="*/ 0 h 1735"/>
                <a:gd name="T28" fmla="*/ 0 w 2203"/>
                <a:gd name="T29" fmla="*/ 0 h 1735"/>
                <a:gd name="T30" fmla="*/ 0 w 2203"/>
                <a:gd name="T31" fmla="*/ 0 h 1735"/>
                <a:gd name="T32" fmla="*/ 0 w 2203"/>
                <a:gd name="T33" fmla="*/ 0 h 1735"/>
                <a:gd name="T34" fmla="*/ 0 w 2203"/>
                <a:gd name="T35" fmla="*/ 0 h 1735"/>
                <a:gd name="T36" fmla="*/ 0 w 2203"/>
                <a:gd name="T37" fmla="*/ 0 h 1735"/>
                <a:gd name="T38" fmla="*/ 0 w 2203"/>
                <a:gd name="T39" fmla="*/ 0 h 1735"/>
                <a:gd name="T40" fmla="*/ 0 w 2203"/>
                <a:gd name="T41" fmla="*/ 0 h 1735"/>
                <a:gd name="T42" fmla="*/ 0 w 2203"/>
                <a:gd name="T43" fmla="*/ 0 h 1735"/>
                <a:gd name="T44" fmla="*/ 0 w 2203"/>
                <a:gd name="T45" fmla="*/ 0 h 1735"/>
                <a:gd name="T46" fmla="*/ 0 w 2203"/>
                <a:gd name="T47" fmla="*/ 0 h 1735"/>
                <a:gd name="T48" fmla="*/ 0 w 2203"/>
                <a:gd name="T49" fmla="*/ 0 h 1735"/>
                <a:gd name="T50" fmla="*/ 0 w 2203"/>
                <a:gd name="T51" fmla="*/ 0 h 1735"/>
                <a:gd name="T52" fmla="*/ 0 w 2203"/>
                <a:gd name="T53" fmla="*/ 0 h 1735"/>
                <a:gd name="T54" fmla="*/ 0 w 2203"/>
                <a:gd name="T55" fmla="*/ 0 h 1735"/>
                <a:gd name="T56" fmla="*/ 0 w 2203"/>
                <a:gd name="T57" fmla="*/ 0 h 1735"/>
                <a:gd name="T58" fmla="*/ 0 w 2203"/>
                <a:gd name="T59" fmla="*/ 0 h 1735"/>
                <a:gd name="T60" fmla="*/ 0 w 2203"/>
                <a:gd name="T61" fmla="*/ 0 h 1735"/>
                <a:gd name="T62" fmla="*/ 0 w 2203"/>
                <a:gd name="T63" fmla="*/ 0 h 1735"/>
                <a:gd name="T64" fmla="*/ 0 w 2203"/>
                <a:gd name="T65" fmla="*/ 0 h 1735"/>
                <a:gd name="T66" fmla="*/ 0 w 2203"/>
                <a:gd name="T67" fmla="*/ 0 h 1735"/>
                <a:gd name="T68" fmla="*/ 0 w 2203"/>
                <a:gd name="T69" fmla="*/ 0 h 1735"/>
                <a:gd name="T70" fmla="*/ 0 w 2203"/>
                <a:gd name="T71" fmla="*/ 0 h 1735"/>
                <a:gd name="T72" fmla="*/ 0 w 2203"/>
                <a:gd name="T73" fmla="*/ 0 h 1735"/>
                <a:gd name="T74" fmla="*/ 0 w 2203"/>
                <a:gd name="T75" fmla="*/ 0 h 1735"/>
                <a:gd name="T76" fmla="*/ 0 w 2203"/>
                <a:gd name="T77" fmla="*/ 0 h 1735"/>
                <a:gd name="T78" fmla="*/ 0 w 2203"/>
                <a:gd name="T79" fmla="*/ 0 h 1735"/>
                <a:gd name="T80" fmla="*/ 0 w 2203"/>
                <a:gd name="T81" fmla="*/ 0 h 1735"/>
                <a:gd name="T82" fmla="*/ 0 w 2203"/>
                <a:gd name="T83" fmla="*/ 0 h 1735"/>
                <a:gd name="T84" fmla="*/ 0 w 2203"/>
                <a:gd name="T85" fmla="*/ 0 h 1735"/>
                <a:gd name="T86" fmla="*/ 0 w 2203"/>
                <a:gd name="T87" fmla="*/ 0 h 1735"/>
                <a:gd name="T88" fmla="*/ 0 w 2203"/>
                <a:gd name="T89" fmla="*/ 0 h 1735"/>
                <a:gd name="T90" fmla="*/ 0 w 2203"/>
                <a:gd name="T91" fmla="*/ 0 h 17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03"/>
                <a:gd name="T139" fmla="*/ 0 h 1735"/>
                <a:gd name="T140" fmla="*/ 2203 w 2203"/>
                <a:gd name="T141" fmla="*/ 1735 h 17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03" h="1735">
                  <a:moveTo>
                    <a:pt x="0" y="1100"/>
                  </a:moveTo>
                  <a:lnTo>
                    <a:pt x="147" y="929"/>
                  </a:lnTo>
                  <a:lnTo>
                    <a:pt x="380" y="671"/>
                  </a:lnTo>
                  <a:lnTo>
                    <a:pt x="587" y="528"/>
                  </a:lnTo>
                  <a:lnTo>
                    <a:pt x="820" y="429"/>
                  </a:lnTo>
                  <a:lnTo>
                    <a:pt x="1113" y="356"/>
                  </a:lnTo>
                  <a:lnTo>
                    <a:pt x="673" y="528"/>
                  </a:lnTo>
                  <a:lnTo>
                    <a:pt x="525" y="637"/>
                  </a:lnTo>
                  <a:lnTo>
                    <a:pt x="491" y="782"/>
                  </a:lnTo>
                  <a:lnTo>
                    <a:pt x="491" y="918"/>
                  </a:lnTo>
                  <a:lnTo>
                    <a:pt x="525" y="1049"/>
                  </a:lnTo>
                  <a:lnTo>
                    <a:pt x="574" y="1138"/>
                  </a:lnTo>
                  <a:lnTo>
                    <a:pt x="979" y="1210"/>
                  </a:lnTo>
                  <a:lnTo>
                    <a:pt x="1173" y="1258"/>
                  </a:lnTo>
                  <a:lnTo>
                    <a:pt x="1139" y="1111"/>
                  </a:lnTo>
                  <a:lnTo>
                    <a:pt x="1139" y="940"/>
                  </a:lnTo>
                  <a:lnTo>
                    <a:pt x="1200" y="720"/>
                  </a:lnTo>
                  <a:lnTo>
                    <a:pt x="1602" y="415"/>
                  </a:lnTo>
                  <a:lnTo>
                    <a:pt x="1311" y="356"/>
                  </a:lnTo>
                  <a:lnTo>
                    <a:pt x="1664" y="356"/>
                  </a:lnTo>
                  <a:lnTo>
                    <a:pt x="1798" y="294"/>
                  </a:lnTo>
                  <a:lnTo>
                    <a:pt x="1934" y="246"/>
                  </a:lnTo>
                  <a:lnTo>
                    <a:pt x="1996" y="86"/>
                  </a:lnTo>
                  <a:lnTo>
                    <a:pt x="2203" y="0"/>
                  </a:lnTo>
                  <a:lnTo>
                    <a:pt x="2031" y="147"/>
                  </a:lnTo>
                  <a:lnTo>
                    <a:pt x="2017" y="281"/>
                  </a:lnTo>
                  <a:lnTo>
                    <a:pt x="1860" y="318"/>
                  </a:lnTo>
                  <a:lnTo>
                    <a:pt x="1747" y="477"/>
                  </a:lnTo>
                  <a:lnTo>
                    <a:pt x="1747" y="637"/>
                  </a:lnTo>
                  <a:lnTo>
                    <a:pt x="1651" y="747"/>
                  </a:lnTo>
                  <a:lnTo>
                    <a:pt x="1627" y="904"/>
                  </a:lnTo>
                  <a:lnTo>
                    <a:pt x="1664" y="1065"/>
                  </a:lnTo>
                  <a:lnTo>
                    <a:pt x="1602" y="1210"/>
                  </a:lnTo>
                  <a:lnTo>
                    <a:pt x="1602" y="1357"/>
                  </a:lnTo>
                  <a:lnTo>
                    <a:pt x="1712" y="1478"/>
                  </a:lnTo>
                  <a:lnTo>
                    <a:pt x="2130" y="1735"/>
                  </a:lnTo>
                  <a:lnTo>
                    <a:pt x="1908" y="1708"/>
                  </a:lnTo>
                  <a:lnTo>
                    <a:pt x="1482" y="1553"/>
                  </a:lnTo>
                  <a:lnTo>
                    <a:pt x="1090" y="1330"/>
                  </a:lnTo>
                  <a:lnTo>
                    <a:pt x="930" y="1258"/>
                  </a:lnTo>
                  <a:lnTo>
                    <a:pt x="785" y="1221"/>
                  </a:lnTo>
                  <a:lnTo>
                    <a:pt x="465" y="1221"/>
                  </a:lnTo>
                  <a:lnTo>
                    <a:pt x="320" y="1185"/>
                  </a:lnTo>
                  <a:lnTo>
                    <a:pt x="221" y="1138"/>
                  </a:lnTo>
                  <a:lnTo>
                    <a:pt x="133" y="1065"/>
                  </a:lnTo>
                  <a:lnTo>
                    <a:pt x="0" y="1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35" name="Freeform 379"/>
            <p:cNvSpPr>
              <a:spLocks/>
            </p:cNvSpPr>
            <p:nvPr/>
          </p:nvSpPr>
          <p:spPr bwMode="auto">
            <a:xfrm>
              <a:off x="2621" y="3594"/>
              <a:ext cx="149" cy="161"/>
            </a:xfrm>
            <a:custGeom>
              <a:avLst/>
              <a:gdLst>
                <a:gd name="T0" fmla="*/ 0 w 1190"/>
                <a:gd name="T1" fmla="*/ 0 h 1284"/>
                <a:gd name="T2" fmla="*/ 0 w 1190"/>
                <a:gd name="T3" fmla="*/ 0 h 1284"/>
                <a:gd name="T4" fmla="*/ 0 w 1190"/>
                <a:gd name="T5" fmla="*/ 0 h 1284"/>
                <a:gd name="T6" fmla="*/ 0 w 1190"/>
                <a:gd name="T7" fmla="*/ 0 h 1284"/>
                <a:gd name="T8" fmla="*/ 0 w 1190"/>
                <a:gd name="T9" fmla="*/ 0 h 1284"/>
                <a:gd name="T10" fmla="*/ 0 w 1190"/>
                <a:gd name="T11" fmla="*/ 0 h 1284"/>
                <a:gd name="T12" fmla="*/ 0 w 1190"/>
                <a:gd name="T13" fmla="*/ 0 h 1284"/>
                <a:gd name="T14" fmla="*/ 0 w 1190"/>
                <a:gd name="T15" fmla="*/ 0 h 1284"/>
                <a:gd name="T16" fmla="*/ 0 w 1190"/>
                <a:gd name="T17" fmla="*/ 0 h 1284"/>
                <a:gd name="T18" fmla="*/ 0 w 1190"/>
                <a:gd name="T19" fmla="*/ 0 h 1284"/>
                <a:gd name="T20" fmla="*/ 0 w 1190"/>
                <a:gd name="T21" fmla="*/ 0 h 1284"/>
                <a:gd name="T22" fmla="*/ 0 w 1190"/>
                <a:gd name="T23" fmla="*/ 0 h 1284"/>
                <a:gd name="T24" fmla="*/ 0 w 1190"/>
                <a:gd name="T25" fmla="*/ 0 h 12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90"/>
                <a:gd name="T40" fmla="*/ 0 h 1284"/>
                <a:gd name="T41" fmla="*/ 1190 w 1190"/>
                <a:gd name="T42" fmla="*/ 1284 h 128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90" h="1284">
                  <a:moveTo>
                    <a:pt x="0" y="0"/>
                  </a:moveTo>
                  <a:lnTo>
                    <a:pt x="590" y="307"/>
                  </a:lnTo>
                  <a:lnTo>
                    <a:pt x="994" y="843"/>
                  </a:lnTo>
                  <a:lnTo>
                    <a:pt x="1190" y="904"/>
                  </a:lnTo>
                  <a:lnTo>
                    <a:pt x="1077" y="991"/>
                  </a:lnTo>
                  <a:lnTo>
                    <a:pt x="1005" y="979"/>
                  </a:lnTo>
                  <a:lnTo>
                    <a:pt x="1040" y="1233"/>
                  </a:lnTo>
                  <a:lnTo>
                    <a:pt x="968" y="1284"/>
                  </a:lnTo>
                  <a:lnTo>
                    <a:pt x="1005" y="1210"/>
                  </a:lnTo>
                  <a:lnTo>
                    <a:pt x="943" y="942"/>
                  </a:lnTo>
                  <a:lnTo>
                    <a:pt x="541" y="369"/>
                  </a:lnTo>
                  <a:lnTo>
                    <a:pt x="0" y="5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36" name="Freeform 380"/>
            <p:cNvSpPr>
              <a:spLocks/>
            </p:cNvSpPr>
            <p:nvPr/>
          </p:nvSpPr>
          <p:spPr bwMode="auto">
            <a:xfrm>
              <a:off x="2589" y="3637"/>
              <a:ext cx="144" cy="125"/>
            </a:xfrm>
            <a:custGeom>
              <a:avLst/>
              <a:gdLst>
                <a:gd name="T0" fmla="*/ 0 w 1160"/>
                <a:gd name="T1" fmla="*/ 0 h 1015"/>
                <a:gd name="T2" fmla="*/ 0 w 1160"/>
                <a:gd name="T3" fmla="*/ 0 h 1015"/>
                <a:gd name="T4" fmla="*/ 0 w 1160"/>
                <a:gd name="T5" fmla="*/ 0 h 1015"/>
                <a:gd name="T6" fmla="*/ 0 w 1160"/>
                <a:gd name="T7" fmla="*/ 0 h 1015"/>
                <a:gd name="T8" fmla="*/ 0 w 1160"/>
                <a:gd name="T9" fmla="*/ 0 h 1015"/>
                <a:gd name="T10" fmla="*/ 0 w 1160"/>
                <a:gd name="T11" fmla="*/ 0 h 1015"/>
                <a:gd name="T12" fmla="*/ 0 w 1160"/>
                <a:gd name="T13" fmla="*/ 0 h 1015"/>
                <a:gd name="T14" fmla="*/ 0 w 1160"/>
                <a:gd name="T15" fmla="*/ 0 h 1015"/>
                <a:gd name="T16" fmla="*/ 0 w 1160"/>
                <a:gd name="T17" fmla="*/ 0 h 1015"/>
                <a:gd name="T18" fmla="*/ 0 w 1160"/>
                <a:gd name="T19" fmla="*/ 0 h 1015"/>
                <a:gd name="T20" fmla="*/ 0 w 1160"/>
                <a:gd name="T21" fmla="*/ 0 h 1015"/>
                <a:gd name="T22" fmla="*/ 0 w 1160"/>
                <a:gd name="T23" fmla="*/ 0 h 1015"/>
                <a:gd name="T24" fmla="*/ 0 w 1160"/>
                <a:gd name="T25" fmla="*/ 0 h 1015"/>
                <a:gd name="T26" fmla="*/ 0 w 1160"/>
                <a:gd name="T27" fmla="*/ 0 h 1015"/>
                <a:gd name="T28" fmla="*/ 0 w 1160"/>
                <a:gd name="T29" fmla="*/ 0 h 1015"/>
                <a:gd name="T30" fmla="*/ 0 w 1160"/>
                <a:gd name="T31" fmla="*/ 0 h 1015"/>
                <a:gd name="T32" fmla="*/ 0 w 1160"/>
                <a:gd name="T33" fmla="*/ 0 h 1015"/>
                <a:gd name="T34" fmla="*/ 0 w 1160"/>
                <a:gd name="T35" fmla="*/ 0 h 1015"/>
                <a:gd name="T36" fmla="*/ 0 w 1160"/>
                <a:gd name="T37" fmla="*/ 0 h 1015"/>
                <a:gd name="T38" fmla="*/ 0 w 1160"/>
                <a:gd name="T39" fmla="*/ 0 h 1015"/>
                <a:gd name="T40" fmla="*/ 0 w 1160"/>
                <a:gd name="T41" fmla="*/ 0 h 1015"/>
                <a:gd name="T42" fmla="*/ 0 w 1160"/>
                <a:gd name="T43" fmla="*/ 0 h 101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160"/>
                <a:gd name="T67" fmla="*/ 0 h 1015"/>
                <a:gd name="T68" fmla="*/ 1160 w 1160"/>
                <a:gd name="T69" fmla="*/ 1015 h 101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160" h="1015">
                  <a:moveTo>
                    <a:pt x="99" y="0"/>
                  </a:moveTo>
                  <a:lnTo>
                    <a:pt x="316" y="235"/>
                  </a:lnTo>
                  <a:lnTo>
                    <a:pt x="613" y="391"/>
                  </a:lnTo>
                  <a:lnTo>
                    <a:pt x="989" y="817"/>
                  </a:lnTo>
                  <a:lnTo>
                    <a:pt x="1160" y="916"/>
                  </a:lnTo>
                  <a:lnTo>
                    <a:pt x="978" y="868"/>
                  </a:lnTo>
                  <a:lnTo>
                    <a:pt x="720" y="916"/>
                  </a:lnTo>
                  <a:lnTo>
                    <a:pt x="525" y="916"/>
                  </a:lnTo>
                  <a:lnTo>
                    <a:pt x="342" y="999"/>
                  </a:lnTo>
                  <a:lnTo>
                    <a:pt x="233" y="1015"/>
                  </a:lnTo>
                  <a:lnTo>
                    <a:pt x="208" y="988"/>
                  </a:lnTo>
                  <a:lnTo>
                    <a:pt x="353" y="868"/>
                  </a:lnTo>
                  <a:lnTo>
                    <a:pt x="0" y="575"/>
                  </a:lnTo>
                  <a:lnTo>
                    <a:pt x="294" y="734"/>
                  </a:lnTo>
                  <a:lnTo>
                    <a:pt x="477" y="833"/>
                  </a:lnTo>
                  <a:lnTo>
                    <a:pt x="613" y="843"/>
                  </a:lnTo>
                  <a:lnTo>
                    <a:pt x="699" y="769"/>
                  </a:lnTo>
                  <a:lnTo>
                    <a:pt x="771" y="720"/>
                  </a:lnTo>
                  <a:lnTo>
                    <a:pt x="613" y="514"/>
                  </a:lnTo>
                  <a:lnTo>
                    <a:pt x="244" y="271"/>
                  </a:lnTo>
                  <a:lnTo>
                    <a:pt x="72" y="62"/>
                  </a:lnTo>
                  <a:lnTo>
                    <a:pt x="9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37" name="Freeform 381"/>
            <p:cNvSpPr>
              <a:spLocks/>
            </p:cNvSpPr>
            <p:nvPr/>
          </p:nvSpPr>
          <p:spPr bwMode="auto">
            <a:xfrm>
              <a:off x="2290" y="3686"/>
              <a:ext cx="107" cy="24"/>
            </a:xfrm>
            <a:custGeom>
              <a:avLst/>
              <a:gdLst>
                <a:gd name="T0" fmla="*/ 0 w 869"/>
                <a:gd name="T1" fmla="*/ 0 h 182"/>
                <a:gd name="T2" fmla="*/ 0 w 869"/>
                <a:gd name="T3" fmla="*/ 0 h 182"/>
                <a:gd name="T4" fmla="*/ 0 w 869"/>
                <a:gd name="T5" fmla="*/ 0 h 182"/>
                <a:gd name="T6" fmla="*/ 0 w 869"/>
                <a:gd name="T7" fmla="*/ 0 h 182"/>
                <a:gd name="T8" fmla="*/ 0 w 869"/>
                <a:gd name="T9" fmla="*/ 0 h 182"/>
                <a:gd name="T10" fmla="*/ 0 w 869"/>
                <a:gd name="T11" fmla="*/ 0 h 182"/>
                <a:gd name="T12" fmla="*/ 0 w 869"/>
                <a:gd name="T13" fmla="*/ 0 h 182"/>
                <a:gd name="T14" fmla="*/ 0 w 869"/>
                <a:gd name="T15" fmla="*/ 0 h 182"/>
                <a:gd name="T16" fmla="*/ 0 w 869"/>
                <a:gd name="T17" fmla="*/ 0 h 182"/>
                <a:gd name="T18" fmla="*/ 0 w 869"/>
                <a:gd name="T19" fmla="*/ 0 h 182"/>
                <a:gd name="T20" fmla="*/ 0 w 869"/>
                <a:gd name="T21" fmla="*/ 0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9"/>
                <a:gd name="T34" fmla="*/ 0 h 182"/>
                <a:gd name="T35" fmla="*/ 869 w 869"/>
                <a:gd name="T36" fmla="*/ 182 h 18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9" h="182">
                  <a:moveTo>
                    <a:pt x="134" y="0"/>
                  </a:moveTo>
                  <a:lnTo>
                    <a:pt x="268" y="85"/>
                  </a:lnTo>
                  <a:lnTo>
                    <a:pt x="415" y="133"/>
                  </a:lnTo>
                  <a:lnTo>
                    <a:pt x="586" y="133"/>
                  </a:lnTo>
                  <a:lnTo>
                    <a:pt x="733" y="74"/>
                  </a:lnTo>
                  <a:lnTo>
                    <a:pt x="869" y="85"/>
                  </a:lnTo>
                  <a:lnTo>
                    <a:pt x="671" y="170"/>
                  </a:lnTo>
                  <a:lnTo>
                    <a:pt x="487" y="182"/>
                  </a:lnTo>
                  <a:lnTo>
                    <a:pt x="293" y="147"/>
                  </a:lnTo>
                  <a:lnTo>
                    <a:pt x="0" y="13"/>
                  </a:lnTo>
                  <a:lnTo>
                    <a:pt x="1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38" name="Freeform 382"/>
            <p:cNvSpPr>
              <a:spLocks/>
            </p:cNvSpPr>
            <p:nvPr/>
          </p:nvSpPr>
          <p:spPr bwMode="auto">
            <a:xfrm>
              <a:off x="2749" y="3705"/>
              <a:ext cx="39" cy="45"/>
            </a:xfrm>
            <a:custGeom>
              <a:avLst/>
              <a:gdLst>
                <a:gd name="T0" fmla="*/ 0 w 318"/>
                <a:gd name="T1" fmla="*/ 0 h 353"/>
                <a:gd name="T2" fmla="*/ 0 w 318"/>
                <a:gd name="T3" fmla="*/ 0 h 353"/>
                <a:gd name="T4" fmla="*/ 0 w 318"/>
                <a:gd name="T5" fmla="*/ 0 h 353"/>
                <a:gd name="T6" fmla="*/ 0 w 318"/>
                <a:gd name="T7" fmla="*/ 0 h 353"/>
                <a:gd name="T8" fmla="*/ 0 w 318"/>
                <a:gd name="T9" fmla="*/ 0 h 353"/>
                <a:gd name="T10" fmla="*/ 0 w 318"/>
                <a:gd name="T11" fmla="*/ 0 h 353"/>
                <a:gd name="T12" fmla="*/ 0 w 318"/>
                <a:gd name="T13" fmla="*/ 0 h 353"/>
                <a:gd name="T14" fmla="*/ 0 w 318"/>
                <a:gd name="T15" fmla="*/ 0 h 353"/>
                <a:gd name="T16" fmla="*/ 0 w 318"/>
                <a:gd name="T17" fmla="*/ 0 h 3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8"/>
                <a:gd name="T28" fmla="*/ 0 h 353"/>
                <a:gd name="T29" fmla="*/ 318 w 318"/>
                <a:gd name="T30" fmla="*/ 353 h 3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8" h="353">
                  <a:moveTo>
                    <a:pt x="193" y="0"/>
                  </a:moveTo>
                  <a:lnTo>
                    <a:pt x="318" y="353"/>
                  </a:lnTo>
                  <a:lnTo>
                    <a:pt x="83" y="157"/>
                  </a:lnTo>
                  <a:lnTo>
                    <a:pt x="0" y="48"/>
                  </a:lnTo>
                  <a:lnTo>
                    <a:pt x="72" y="58"/>
                  </a:lnTo>
                  <a:lnTo>
                    <a:pt x="133" y="157"/>
                  </a:lnTo>
                  <a:lnTo>
                    <a:pt x="270" y="291"/>
                  </a:lnTo>
                  <a:lnTo>
                    <a:pt x="147" y="35"/>
                  </a:lnTo>
                  <a:lnTo>
                    <a:pt x="19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39" name="Freeform 383"/>
            <p:cNvSpPr>
              <a:spLocks/>
            </p:cNvSpPr>
            <p:nvPr/>
          </p:nvSpPr>
          <p:spPr bwMode="auto">
            <a:xfrm>
              <a:off x="2529" y="3703"/>
              <a:ext cx="836" cy="215"/>
            </a:xfrm>
            <a:custGeom>
              <a:avLst/>
              <a:gdLst>
                <a:gd name="T0" fmla="*/ 0 w 6692"/>
                <a:gd name="T1" fmla="*/ 0 h 1720"/>
                <a:gd name="T2" fmla="*/ 0 w 6692"/>
                <a:gd name="T3" fmla="*/ 0 h 1720"/>
                <a:gd name="T4" fmla="*/ 0 w 6692"/>
                <a:gd name="T5" fmla="*/ 0 h 1720"/>
                <a:gd name="T6" fmla="*/ 0 w 6692"/>
                <a:gd name="T7" fmla="*/ 0 h 1720"/>
                <a:gd name="T8" fmla="*/ 0 w 6692"/>
                <a:gd name="T9" fmla="*/ 0 h 1720"/>
                <a:gd name="T10" fmla="*/ 0 60000 65536"/>
                <a:gd name="T11" fmla="*/ 0 60000 65536"/>
                <a:gd name="T12" fmla="*/ 0 60000 65536"/>
                <a:gd name="T13" fmla="*/ 0 60000 65536"/>
                <a:gd name="T14" fmla="*/ 0 60000 65536"/>
                <a:gd name="T15" fmla="*/ 0 w 6692"/>
                <a:gd name="T16" fmla="*/ 0 h 1720"/>
                <a:gd name="T17" fmla="*/ 6692 w 6692"/>
                <a:gd name="T18" fmla="*/ 1720 h 1720"/>
              </a:gdLst>
              <a:ahLst/>
              <a:cxnLst>
                <a:cxn ang="T10">
                  <a:pos x="T0" y="T1"/>
                </a:cxn>
                <a:cxn ang="T11">
                  <a:pos x="T2" y="T3"/>
                </a:cxn>
                <a:cxn ang="T12">
                  <a:pos x="T4" y="T5"/>
                </a:cxn>
                <a:cxn ang="T13">
                  <a:pos x="T6" y="T7"/>
                </a:cxn>
                <a:cxn ang="T14">
                  <a:pos x="T8" y="T9"/>
                </a:cxn>
              </a:cxnLst>
              <a:rect l="T15" t="T16" r="T17" b="T18"/>
              <a:pathLst>
                <a:path w="6692" h="1720">
                  <a:moveTo>
                    <a:pt x="1985" y="202"/>
                  </a:moveTo>
                  <a:lnTo>
                    <a:pt x="3910" y="0"/>
                  </a:lnTo>
                  <a:lnTo>
                    <a:pt x="6692" y="1085"/>
                  </a:lnTo>
                  <a:lnTo>
                    <a:pt x="2319" y="1720"/>
                  </a:lnTo>
                  <a:lnTo>
                    <a:pt x="0" y="44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40" name="Line 384"/>
            <p:cNvSpPr>
              <a:spLocks noChangeShapeType="1"/>
            </p:cNvSpPr>
            <p:nvPr/>
          </p:nvSpPr>
          <p:spPr bwMode="auto">
            <a:xfrm>
              <a:off x="2073" y="3670"/>
              <a:ext cx="100" cy="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41" name="Line 385"/>
            <p:cNvSpPr>
              <a:spLocks noChangeShapeType="1"/>
            </p:cNvSpPr>
            <p:nvPr/>
          </p:nvSpPr>
          <p:spPr bwMode="auto">
            <a:xfrm>
              <a:off x="2770" y="3670"/>
              <a:ext cx="634" cy="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42" name="Line 386"/>
            <p:cNvSpPr>
              <a:spLocks noChangeShapeType="1"/>
            </p:cNvSpPr>
            <p:nvPr/>
          </p:nvSpPr>
          <p:spPr bwMode="auto">
            <a:xfrm>
              <a:off x="3687" y="3670"/>
              <a:ext cx="288" cy="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343" name="Freeform 387"/>
            <p:cNvSpPr>
              <a:spLocks/>
            </p:cNvSpPr>
            <p:nvPr/>
          </p:nvSpPr>
          <p:spPr bwMode="auto">
            <a:xfrm>
              <a:off x="3061" y="2956"/>
              <a:ext cx="65" cy="66"/>
            </a:xfrm>
            <a:custGeom>
              <a:avLst/>
              <a:gdLst>
                <a:gd name="T0" fmla="*/ 0 w 530"/>
                <a:gd name="T1" fmla="*/ 0 h 530"/>
                <a:gd name="T2" fmla="*/ 0 w 530"/>
                <a:gd name="T3" fmla="*/ 0 h 530"/>
                <a:gd name="T4" fmla="*/ 0 w 530"/>
                <a:gd name="T5" fmla="*/ 0 h 530"/>
                <a:gd name="T6" fmla="*/ 0 w 530"/>
                <a:gd name="T7" fmla="*/ 0 h 530"/>
                <a:gd name="T8" fmla="*/ 0 w 530"/>
                <a:gd name="T9" fmla="*/ 0 h 530"/>
                <a:gd name="T10" fmla="*/ 0 w 530"/>
                <a:gd name="T11" fmla="*/ 0 h 530"/>
                <a:gd name="T12" fmla="*/ 0 w 530"/>
                <a:gd name="T13" fmla="*/ 0 h 530"/>
                <a:gd name="T14" fmla="*/ 0 w 530"/>
                <a:gd name="T15" fmla="*/ 0 h 530"/>
                <a:gd name="T16" fmla="*/ 0 w 530"/>
                <a:gd name="T17" fmla="*/ 0 h 530"/>
                <a:gd name="T18" fmla="*/ 0 w 530"/>
                <a:gd name="T19" fmla="*/ 0 h 5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0"/>
                <a:gd name="T31" fmla="*/ 0 h 530"/>
                <a:gd name="T32" fmla="*/ 530 w 530"/>
                <a:gd name="T33" fmla="*/ 530 h 5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0" h="530">
                  <a:moveTo>
                    <a:pt x="152" y="530"/>
                  </a:moveTo>
                  <a:lnTo>
                    <a:pt x="442" y="366"/>
                  </a:lnTo>
                  <a:lnTo>
                    <a:pt x="530" y="265"/>
                  </a:lnTo>
                  <a:lnTo>
                    <a:pt x="341" y="0"/>
                  </a:lnTo>
                  <a:lnTo>
                    <a:pt x="214" y="65"/>
                  </a:lnTo>
                  <a:lnTo>
                    <a:pt x="251" y="265"/>
                  </a:lnTo>
                  <a:lnTo>
                    <a:pt x="200" y="315"/>
                  </a:lnTo>
                  <a:lnTo>
                    <a:pt x="0" y="328"/>
                  </a:lnTo>
                  <a:lnTo>
                    <a:pt x="0" y="517"/>
                  </a:lnTo>
                  <a:lnTo>
                    <a:pt x="152" y="5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grpSp>
      <p:grpSp>
        <p:nvGrpSpPr>
          <p:cNvPr id="8" name="Group 388"/>
          <p:cNvGrpSpPr>
            <a:grpSpLocks/>
          </p:cNvGrpSpPr>
          <p:nvPr/>
        </p:nvGrpSpPr>
        <p:grpSpPr bwMode="auto">
          <a:xfrm>
            <a:off x="4500563" y="1484313"/>
            <a:ext cx="1152525" cy="1008062"/>
            <a:chOff x="2073" y="2417"/>
            <a:chExt cx="1902" cy="1501"/>
          </a:xfrm>
        </p:grpSpPr>
        <p:sp>
          <p:nvSpPr>
            <p:cNvPr id="78218" name="Freeform 389"/>
            <p:cNvSpPr>
              <a:spLocks/>
            </p:cNvSpPr>
            <p:nvPr/>
          </p:nvSpPr>
          <p:spPr bwMode="auto">
            <a:xfrm>
              <a:off x="2537" y="3703"/>
              <a:ext cx="828" cy="215"/>
            </a:xfrm>
            <a:custGeom>
              <a:avLst/>
              <a:gdLst>
                <a:gd name="T0" fmla="*/ 0 w 6619"/>
                <a:gd name="T1" fmla="*/ 0 h 1728"/>
                <a:gd name="T2" fmla="*/ 0 w 6619"/>
                <a:gd name="T3" fmla="*/ 0 h 1728"/>
                <a:gd name="T4" fmla="*/ 0 w 6619"/>
                <a:gd name="T5" fmla="*/ 0 h 1728"/>
                <a:gd name="T6" fmla="*/ 0 w 6619"/>
                <a:gd name="T7" fmla="*/ 0 h 1728"/>
                <a:gd name="T8" fmla="*/ 0 w 6619"/>
                <a:gd name="T9" fmla="*/ 0 h 1728"/>
                <a:gd name="T10" fmla="*/ 0 60000 65536"/>
                <a:gd name="T11" fmla="*/ 0 60000 65536"/>
                <a:gd name="T12" fmla="*/ 0 60000 65536"/>
                <a:gd name="T13" fmla="*/ 0 60000 65536"/>
                <a:gd name="T14" fmla="*/ 0 60000 65536"/>
                <a:gd name="T15" fmla="*/ 0 w 6619"/>
                <a:gd name="T16" fmla="*/ 0 h 1728"/>
                <a:gd name="T17" fmla="*/ 6619 w 6619"/>
                <a:gd name="T18" fmla="*/ 1728 h 1728"/>
              </a:gdLst>
              <a:ahLst/>
              <a:cxnLst>
                <a:cxn ang="T10">
                  <a:pos x="T0" y="T1"/>
                </a:cxn>
                <a:cxn ang="T11">
                  <a:pos x="T2" y="T3"/>
                </a:cxn>
                <a:cxn ang="T12">
                  <a:pos x="T4" y="T5"/>
                </a:cxn>
                <a:cxn ang="T13">
                  <a:pos x="T6" y="T7"/>
                </a:cxn>
                <a:cxn ang="T14">
                  <a:pos x="T8" y="T9"/>
                </a:cxn>
              </a:cxnLst>
              <a:rect l="T15" t="T16" r="T17" b="T18"/>
              <a:pathLst>
                <a:path w="6619" h="1728">
                  <a:moveTo>
                    <a:pt x="6619" y="1083"/>
                  </a:moveTo>
                  <a:lnTo>
                    <a:pt x="2248" y="1728"/>
                  </a:lnTo>
                  <a:lnTo>
                    <a:pt x="0" y="463"/>
                  </a:lnTo>
                  <a:lnTo>
                    <a:pt x="3828" y="0"/>
                  </a:lnTo>
                  <a:lnTo>
                    <a:pt x="6619" y="108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19" name="Freeform 390"/>
            <p:cNvSpPr>
              <a:spLocks/>
            </p:cNvSpPr>
            <p:nvPr/>
          </p:nvSpPr>
          <p:spPr bwMode="auto">
            <a:xfrm>
              <a:off x="2754" y="3708"/>
              <a:ext cx="29" cy="35"/>
            </a:xfrm>
            <a:custGeom>
              <a:avLst/>
              <a:gdLst>
                <a:gd name="T0" fmla="*/ 0 w 227"/>
                <a:gd name="T1" fmla="*/ 0 h 293"/>
                <a:gd name="T2" fmla="*/ 0 w 227"/>
                <a:gd name="T3" fmla="*/ 0 h 293"/>
                <a:gd name="T4" fmla="*/ 0 w 227"/>
                <a:gd name="T5" fmla="*/ 0 h 293"/>
                <a:gd name="T6" fmla="*/ 0 w 227"/>
                <a:gd name="T7" fmla="*/ 0 h 293"/>
                <a:gd name="T8" fmla="*/ 0 w 227"/>
                <a:gd name="T9" fmla="*/ 0 h 293"/>
                <a:gd name="T10" fmla="*/ 0 60000 65536"/>
                <a:gd name="T11" fmla="*/ 0 60000 65536"/>
                <a:gd name="T12" fmla="*/ 0 60000 65536"/>
                <a:gd name="T13" fmla="*/ 0 60000 65536"/>
                <a:gd name="T14" fmla="*/ 0 60000 65536"/>
                <a:gd name="T15" fmla="*/ 0 w 227"/>
                <a:gd name="T16" fmla="*/ 0 h 293"/>
                <a:gd name="T17" fmla="*/ 227 w 227"/>
                <a:gd name="T18" fmla="*/ 293 h 293"/>
              </a:gdLst>
              <a:ahLst/>
              <a:cxnLst>
                <a:cxn ang="T10">
                  <a:pos x="T0" y="T1"/>
                </a:cxn>
                <a:cxn ang="T11">
                  <a:pos x="T2" y="T3"/>
                </a:cxn>
                <a:cxn ang="T12">
                  <a:pos x="T4" y="T5"/>
                </a:cxn>
                <a:cxn ang="T13">
                  <a:pos x="T6" y="T7"/>
                </a:cxn>
                <a:cxn ang="T14">
                  <a:pos x="T8" y="T9"/>
                </a:cxn>
              </a:cxnLst>
              <a:rect l="T15" t="T16" r="T17" b="T18"/>
              <a:pathLst>
                <a:path w="227" h="293">
                  <a:moveTo>
                    <a:pt x="108" y="0"/>
                  </a:moveTo>
                  <a:lnTo>
                    <a:pt x="227" y="293"/>
                  </a:lnTo>
                  <a:lnTo>
                    <a:pt x="53" y="133"/>
                  </a:lnTo>
                  <a:lnTo>
                    <a:pt x="0" y="65"/>
                  </a:lnTo>
                  <a:lnTo>
                    <a:pt x="108" y="0"/>
                  </a:lnTo>
                  <a:close/>
                </a:path>
              </a:pathLst>
            </a:custGeom>
            <a:solidFill>
              <a:srgbClr val="5151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20" name="Freeform 391"/>
            <p:cNvSpPr>
              <a:spLocks/>
            </p:cNvSpPr>
            <p:nvPr/>
          </p:nvSpPr>
          <p:spPr bwMode="auto">
            <a:xfrm>
              <a:off x="2083" y="2878"/>
              <a:ext cx="1606" cy="830"/>
            </a:xfrm>
            <a:custGeom>
              <a:avLst/>
              <a:gdLst>
                <a:gd name="T0" fmla="*/ 0 w 12853"/>
                <a:gd name="T1" fmla="*/ 0 h 6633"/>
                <a:gd name="T2" fmla="*/ 0 w 12853"/>
                <a:gd name="T3" fmla="*/ 0 h 6633"/>
                <a:gd name="T4" fmla="*/ 0 w 12853"/>
                <a:gd name="T5" fmla="*/ 0 h 6633"/>
                <a:gd name="T6" fmla="*/ 0 w 12853"/>
                <a:gd name="T7" fmla="*/ 0 h 6633"/>
                <a:gd name="T8" fmla="*/ 0 w 12853"/>
                <a:gd name="T9" fmla="*/ 0 h 6633"/>
                <a:gd name="T10" fmla="*/ 0 w 12853"/>
                <a:gd name="T11" fmla="*/ 0 h 6633"/>
                <a:gd name="T12" fmla="*/ 0 w 12853"/>
                <a:gd name="T13" fmla="*/ 0 h 6633"/>
                <a:gd name="T14" fmla="*/ 0 w 12853"/>
                <a:gd name="T15" fmla="*/ 0 h 6633"/>
                <a:gd name="T16" fmla="*/ 0 w 12853"/>
                <a:gd name="T17" fmla="*/ 0 h 6633"/>
                <a:gd name="T18" fmla="*/ 0 w 12853"/>
                <a:gd name="T19" fmla="*/ 0 h 6633"/>
                <a:gd name="T20" fmla="*/ 0 w 12853"/>
                <a:gd name="T21" fmla="*/ 0 h 6633"/>
                <a:gd name="T22" fmla="*/ 0 w 12853"/>
                <a:gd name="T23" fmla="*/ 0 h 6633"/>
                <a:gd name="T24" fmla="*/ 0 w 12853"/>
                <a:gd name="T25" fmla="*/ 0 h 6633"/>
                <a:gd name="T26" fmla="*/ 0 w 12853"/>
                <a:gd name="T27" fmla="*/ 0 h 6633"/>
                <a:gd name="T28" fmla="*/ 0 w 12853"/>
                <a:gd name="T29" fmla="*/ 0 h 6633"/>
                <a:gd name="T30" fmla="*/ 0 w 12853"/>
                <a:gd name="T31" fmla="*/ 0 h 6633"/>
                <a:gd name="T32" fmla="*/ 0 w 12853"/>
                <a:gd name="T33" fmla="*/ 0 h 6633"/>
                <a:gd name="T34" fmla="*/ 0 w 12853"/>
                <a:gd name="T35" fmla="*/ 0 h 6633"/>
                <a:gd name="T36" fmla="*/ 0 w 12853"/>
                <a:gd name="T37" fmla="*/ 0 h 6633"/>
                <a:gd name="T38" fmla="*/ 0 w 12853"/>
                <a:gd name="T39" fmla="*/ 0 h 6633"/>
                <a:gd name="T40" fmla="*/ 0 w 12853"/>
                <a:gd name="T41" fmla="*/ 0 h 6633"/>
                <a:gd name="T42" fmla="*/ 0 w 12853"/>
                <a:gd name="T43" fmla="*/ 0 h 6633"/>
                <a:gd name="T44" fmla="*/ 0 w 12853"/>
                <a:gd name="T45" fmla="*/ 0 h 6633"/>
                <a:gd name="T46" fmla="*/ 0 w 12853"/>
                <a:gd name="T47" fmla="*/ 0 h 6633"/>
                <a:gd name="T48" fmla="*/ 0 w 12853"/>
                <a:gd name="T49" fmla="*/ 0 h 6633"/>
                <a:gd name="T50" fmla="*/ 0 w 12853"/>
                <a:gd name="T51" fmla="*/ 0 h 6633"/>
                <a:gd name="T52" fmla="*/ 0 w 12853"/>
                <a:gd name="T53" fmla="*/ 0 h 6633"/>
                <a:gd name="T54" fmla="*/ 0 w 12853"/>
                <a:gd name="T55" fmla="*/ 0 h 6633"/>
                <a:gd name="T56" fmla="*/ 0 w 12853"/>
                <a:gd name="T57" fmla="*/ 0 h 6633"/>
                <a:gd name="T58" fmla="*/ 0 w 12853"/>
                <a:gd name="T59" fmla="*/ 0 h 6633"/>
                <a:gd name="T60" fmla="*/ 0 w 12853"/>
                <a:gd name="T61" fmla="*/ 0 h 6633"/>
                <a:gd name="T62" fmla="*/ 0 w 12853"/>
                <a:gd name="T63" fmla="*/ 0 h 6633"/>
                <a:gd name="T64" fmla="*/ 0 w 12853"/>
                <a:gd name="T65" fmla="*/ 0 h 6633"/>
                <a:gd name="T66" fmla="*/ 0 w 12853"/>
                <a:gd name="T67" fmla="*/ 0 h 6633"/>
                <a:gd name="T68" fmla="*/ 0 w 12853"/>
                <a:gd name="T69" fmla="*/ 0 h 6633"/>
                <a:gd name="T70" fmla="*/ 0 w 12853"/>
                <a:gd name="T71" fmla="*/ 0 h 6633"/>
                <a:gd name="T72" fmla="*/ 0 w 12853"/>
                <a:gd name="T73" fmla="*/ 0 h 6633"/>
                <a:gd name="T74" fmla="*/ 0 w 12853"/>
                <a:gd name="T75" fmla="*/ 0 h 6633"/>
                <a:gd name="T76" fmla="*/ 0 w 12853"/>
                <a:gd name="T77" fmla="*/ 0 h 6633"/>
                <a:gd name="T78" fmla="*/ 0 w 12853"/>
                <a:gd name="T79" fmla="*/ 0 h 6633"/>
                <a:gd name="T80" fmla="*/ 0 w 12853"/>
                <a:gd name="T81" fmla="*/ 0 h 6633"/>
                <a:gd name="T82" fmla="*/ 0 w 12853"/>
                <a:gd name="T83" fmla="*/ 0 h 6633"/>
                <a:gd name="T84" fmla="*/ 0 w 12853"/>
                <a:gd name="T85" fmla="*/ 0 h 6633"/>
                <a:gd name="T86" fmla="*/ 0 w 12853"/>
                <a:gd name="T87" fmla="*/ 0 h 66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853"/>
                <a:gd name="T133" fmla="*/ 0 h 6633"/>
                <a:gd name="T134" fmla="*/ 12853 w 12853"/>
                <a:gd name="T135" fmla="*/ 6633 h 66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853" h="6633">
                  <a:moveTo>
                    <a:pt x="929" y="6532"/>
                  </a:moveTo>
                  <a:lnTo>
                    <a:pt x="1058" y="6454"/>
                  </a:lnTo>
                  <a:lnTo>
                    <a:pt x="1136" y="6297"/>
                  </a:lnTo>
                  <a:lnTo>
                    <a:pt x="2353" y="5963"/>
                  </a:lnTo>
                  <a:lnTo>
                    <a:pt x="2688" y="5138"/>
                  </a:lnTo>
                  <a:lnTo>
                    <a:pt x="4214" y="4078"/>
                  </a:lnTo>
                  <a:lnTo>
                    <a:pt x="4809" y="5164"/>
                  </a:lnTo>
                  <a:lnTo>
                    <a:pt x="5535" y="6324"/>
                  </a:lnTo>
                  <a:lnTo>
                    <a:pt x="11248" y="6324"/>
                  </a:lnTo>
                  <a:lnTo>
                    <a:pt x="12233" y="6633"/>
                  </a:lnTo>
                  <a:lnTo>
                    <a:pt x="12543" y="6532"/>
                  </a:lnTo>
                  <a:lnTo>
                    <a:pt x="12853" y="5396"/>
                  </a:lnTo>
                  <a:lnTo>
                    <a:pt x="12648" y="4546"/>
                  </a:lnTo>
                  <a:lnTo>
                    <a:pt x="12233" y="3847"/>
                  </a:lnTo>
                  <a:lnTo>
                    <a:pt x="12106" y="3486"/>
                  </a:lnTo>
                  <a:lnTo>
                    <a:pt x="11845" y="2762"/>
                  </a:lnTo>
                  <a:lnTo>
                    <a:pt x="11820" y="2376"/>
                  </a:lnTo>
                  <a:lnTo>
                    <a:pt x="11820" y="1420"/>
                  </a:lnTo>
                  <a:lnTo>
                    <a:pt x="11767" y="1265"/>
                  </a:lnTo>
                  <a:lnTo>
                    <a:pt x="11510" y="1111"/>
                  </a:lnTo>
                  <a:lnTo>
                    <a:pt x="10939" y="904"/>
                  </a:lnTo>
                  <a:lnTo>
                    <a:pt x="10473" y="772"/>
                  </a:lnTo>
                  <a:lnTo>
                    <a:pt x="9673" y="438"/>
                  </a:lnTo>
                  <a:lnTo>
                    <a:pt x="9102" y="0"/>
                  </a:lnTo>
                  <a:lnTo>
                    <a:pt x="6907" y="26"/>
                  </a:lnTo>
                  <a:lnTo>
                    <a:pt x="6155" y="386"/>
                  </a:lnTo>
                  <a:lnTo>
                    <a:pt x="5689" y="465"/>
                  </a:lnTo>
                  <a:lnTo>
                    <a:pt x="5120" y="438"/>
                  </a:lnTo>
                  <a:lnTo>
                    <a:pt x="4836" y="412"/>
                  </a:lnTo>
                  <a:lnTo>
                    <a:pt x="4240" y="542"/>
                  </a:lnTo>
                  <a:lnTo>
                    <a:pt x="3903" y="1032"/>
                  </a:lnTo>
                  <a:lnTo>
                    <a:pt x="3827" y="1392"/>
                  </a:lnTo>
                  <a:lnTo>
                    <a:pt x="3569" y="1470"/>
                  </a:lnTo>
                  <a:lnTo>
                    <a:pt x="2559" y="2683"/>
                  </a:lnTo>
                  <a:lnTo>
                    <a:pt x="2353" y="2862"/>
                  </a:lnTo>
                  <a:lnTo>
                    <a:pt x="1990" y="3408"/>
                  </a:lnTo>
                  <a:lnTo>
                    <a:pt x="1085" y="4130"/>
                  </a:lnTo>
                  <a:lnTo>
                    <a:pt x="853" y="4365"/>
                  </a:lnTo>
                  <a:lnTo>
                    <a:pt x="569" y="4466"/>
                  </a:lnTo>
                  <a:lnTo>
                    <a:pt x="154" y="4852"/>
                  </a:lnTo>
                  <a:lnTo>
                    <a:pt x="0" y="5290"/>
                  </a:lnTo>
                  <a:lnTo>
                    <a:pt x="53" y="5728"/>
                  </a:lnTo>
                  <a:lnTo>
                    <a:pt x="540" y="6144"/>
                  </a:lnTo>
                  <a:lnTo>
                    <a:pt x="929" y="6532"/>
                  </a:lnTo>
                  <a:close/>
                </a:path>
              </a:pathLst>
            </a:custGeom>
            <a:solidFill>
              <a:srgbClr val="5151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21" name="Freeform 392"/>
            <p:cNvSpPr>
              <a:spLocks/>
            </p:cNvSpPr>
            <p:nvPr/>
          </p:nvSpPr>
          <p:spPr bwMode="auto">
            <a:xfrm>
              <a:off x="3312" y="3091"/>
              <a:ext cx="97" cy="194"/>
            </a:xfrm>
            <a:custGeom>
              <a:avLst/>
              <a:gdLst>
                <a:gd name="T0" fmla="*/ 0 w 782"/>
                <a:gd name="T1" fmla="*/ 0 h 1558"/>
                <a:gd name="T2" fmla="*/ 0 w 782"/>
                <a:gd name="T3" fmla="*/ 0 h 1558"/>
                <a:gd name="T4" fmla="*/ 0 w 782"/>
                <a:gd name="T5" fmla="*/ 0 h 1558"/>
                <a:gd name="T6" fmla="*/ 0 w 782"/>
                <a:gd name="T7" fmla="*/ 0 h 1558"/>
                <a:gd name="T8" fmla="*/ 0 w 782"/>
                <a:gd name="T9" fmla="*/ 0 h 1558"/>
                <a:gd name="T10" fmla="*/ 0 w 782"/>
                <a:gd name="T11" fmla="*/ 0 h 1558"/>
                <a:gd name="T12" fmla="*/ 0 w 782"/>
                <a:gd name="T13" fmla="*/ 0 h 1558"/>
                <a:gd name="T14" fmla="*/ 0 w 782"/>
                <a:gd name="T15" fmla="*/ 0 h 1558"/>
                <a:gd name="T16" fmla="*/ 0 w 782"/>
                <a:gd name="T17" fmla="*/ 0 h 1558"/>
                <a:gd name="T18" fmla="*/ 0 w 782"/>
                <a:gd name="T19" fmla="*/ 0 h 1558"/>
                <a:gd name="T20" fmla="*/ 0 w 782"/>
                <a:gd name="T21" fmla="*/ 0 h 1558"/>
                <a:gd name="T22" fmla="*/ 0 w 782"/>
                <a:gd name="T23" fmla="*/ 0 h 15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82"/>
                <a:gd name="T37" fmla="*/ 0 h 1558"/>
                <a:gd name="T38" fmla="*/ 782 w 782"/>
                <a:gd name="T39" fmla="*/ 1558 h 155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82" h="1558">
                  <a:moveTo>
                    <a:pt x="723" y="0"/>
                  </a:moveTo>
                  <a:lnTo>
                    <a:pt x="775" y="102"/>
                  </a:lnTo>
                  <a:lnTo>
                    <a:pt x="782" y="287"/>
                  </a:lnTo>
                  <a:lnTo>
                    <a:pt x="750" y="533"/>
                  </a:lnTo>
                  <a:lnTo>
                    <a:pt x="697" y="674"/>
                  </a:lnTo>
                  <a:lnTo>
                    <a:pt x="628" y="871"/>
                  </a:lnTo>
                  <a:lnTo>
                    <a:pt x="543" y="1047"/>
                  </a:lnTo>
                  <a:lnTo>
                    <a:pt x="453" y="1205"/>
                  </a:lnTo>
                  <a:lnTo>
                    <a:pt x="136" y="1558"/>
                  </a:lnTo>
                  <a:lnTo>
                    <a:pt x="0" y="968"/>
                  </a:lnTo>
                  <a:lnTo>
                    <a:pt x="664" y="0"/>
                  </a:lnTo>
                  <a:lnTo>
                    <a:pt x="72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22" name="Freeform 393"/>
            <p:cNvSpPr>
              <a:spLocks/>
            </p:cNvSpPr>
            <p:nvPr/>
          </p:nvSpPr>
          <p:spPr bwMode="auto">
            <a:xfrm>
              <a:off x="2267" y="3554"/>
              <a:ext cx="212" cy="142"/>
            </a:xfrm>
            <a:custGeom>
              <a:avLst/>
              <a:gdLst>
                <a:gd name="T0" fmla="*/ 0 w 1688"/>
                <a:gd name="T1" fmla="*/ 0 h 1124"/>
                <a:gd name="T2" fmla="*/ 0 w 1688"/>
                <a:gd name="T3" fmla="*/ 0 h 1124"/>
                <a:gd name="T4" fmla="*/ 0 w 1688"/>
                <a:gd name="T5" fmla="*/ 0 h 1124"/>
                <a:gd name="T6" fmla="*/ 0 w 1688"/>
                <a:gd name="T7" fmla="*/ 0 h 1124"/>
                <a:gd name="T8" fmla="*/ 0 w 1688"/>
                <a:gd name="T9" fmla="*/ 0 h 1124"/>
                <a:gd name="T10" fmla="*/ 0 w 1688"/>
                <a:gd name="T11" fmla="*/ 0 h 1124"/>
                <a:gd name="T12" fmla="*/ 0 w 1688"/>
                <a:gd name="T13" fmla="*/ 0 h 1124"/>
                <a:gd name="T14" fmla="*/ 0 w 1688"/>
                <a:gd name="T15" fmla="*/ 0 h 1124"/>
                <a:gd name="T16" fmla="*/ 0 w 1688"/>
                <a:gd name="T17" fmla="*/ 0 h 1124"/>
                <a:gd name="T18" fmla="*/ 0 w 1688"/>
                <a:gd name="T19" fmla="*/ 0 h 1124"/>
                <a:gd name="T20" fmla="*/ 0 w 1688"/>
                <a:gd name="T21" fmla="*/ 0 h 11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88"/>
                <a:gd name="T34" fmla="*/ 0 h 1124"/>
                <a:gd name="T35" fmla="*/ 1688 w 1688"/>
                <a:gd name="T36" fmla="*/ 1124 h 11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88" h="1124">
                  <a:moveTo>
                    <a:pt x="120" y="483"/>
                  </a:moveTo>
                  <a:lnTo>
                    <a:pt x="321" y="283"/>
                  </a:lnTo>
                  <a:lnTo>
                    <a:pt x="806" y="40"/>
                  </a:lnTo>
                  <a:lnTo>
                    <a:pt x="1127" y="0"/>
                  </a:lnTo>
                  <a:lnTo>
                    <a:pt x="1364" y="40"/>
                  </a:lnTo>
                  <a:lnTo>
                    <a:pt x="1571" y="161"/>
                  </a:lnTo>
                  <a:lnTo>
                    <a:pt x="1688" y="321"/>
                  </a:lnTo>
                  <a:lnTo>
                    <a:pt x="844" y="1124"/>
                  </a:lnTo>
                  <a:lnTo>
                    <a:pt x="362" y="1085"/>
                  </a:lnTo>
                  <a:lnTo>
                    <a:pt x="0" y="845"/>
                  </a:lnTo>
                  <a:lnTo>
                    <a:pt x="120" y="48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23" name="Freeform 394"/>
            <p:cNvSpPr>
              <a:spLocks/>
            </p:cNvSpPr>
            <p:nvPr/>
          </p:nvSpPr>
          <p:spPr bwMode="auto">
            <a:xfrm>
              <a:off x="3257" y="3164"/>
              <a:ext cx="110" cy="123"/>
            </a:xfrm>
            <a:custGeom>
              <a:avLst/>
              <a:gdLst>
                <a:gd name="T0" fmla="*/ 0 w 884"/>
                <a:gd name="T1" fmla="*/ 0 h 1000"/>
                <a:gd name="T2" fmla="*/ 0 w 884"/>
                <a:gd name="T3" fmla="*/ 0 h 1000"/>
                <a:gd name="T4" fmla="*/ 0 w 884"/>
                <a:gd name="T5" fmla="*/ 0 h 1000"/>
                <a:gd name="T6" fmla="*/ 0 w 884"/>
                <a:gd name="T7" fmla="*/ 0 h 1000"/>
                <a:gd name="T8" fmla="*/ 0 w 884"/>
                <a:gd name="T9" fmla="*/ 0 h 1000"/>
                <a:gd name="T10" fmla="*/ 0 w 884"/>
                <a:gd name="T11" fmla="*/ 0 h 1000"/>
                <a:gd name="T12" fmla="*/ 0 w 884"/>
                <a:gd name="T13" fmla="*/ 0 h 1000"/>
                <a:gd name="T14" fmla="*/ 0 w 884"/>
                <a:gd name="T15" fmla="*/ 0 h 1000"/>
                <a:gd name="T16" fmla="*/ 0 60000 65536"/>
                <a:gd name="T17" fmla="*/ 0 60000 65536"/>
                <a:gd name="T18" fmla="*/ 0 60000 65536"/>
                <a:gd name="T19" fmla="*/ 0 60000 65536"/>
                <a:gd name="T20" fmla="*/ 0 60000 65536"/>
                <a:gd name="T21" fmla="*/ 0 60000 65536"/>
                <a:gd name="T22" fmla="*/ 0 60000 65536"/>
                <a:gd name="T23" fmla="*/ 0 60000 65536"/>
                <a:gd name="T24" fmla="*/ 0 w 884"/>
                <a:gd name="T25" fmla="*/ 0 h 1000"/>
                <a:gd name="T26" fmla="*/ 884 w 884"/>
                <a:gd name="T27" fmla="*/ 1000 h 10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84" h="1000">
                  <a:moveTo>
                    <a:pt x="683" y="279"/>
                  </a:moveTo>
                  <a:lnTo>
                    <a:pt x="884" y="599"/>
                  </a:lnTo>
                  <a:lnTo>
                    <a:pt x="561" y="1000"/>
                  </a:lnTo>
                  <a:lnTo>
                    <a:pt x="400" y="920"/>
                  </a:lnTo>
                  <a:lnTo>
                    <a:pt x="282" y="599"/>
                  </a:lnTo>
                  <a:lnTo>
                    <a:pt x="0" y="442"/>
                  </a:lnTo>
                  <a:lnTo>
                    <a:pt x="198" y="0"/>
                  </a:lnTo>
                  <a:lnTo>
                    <a:pt x="683" y="279"/>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24" name="Freeform 395"/>
            <p:cNvSpPr>
              <a:spLocks/>
            </p:cNvSpPr>
            <p:nvPr/>
          </p:nvSpPr>
          <p:spPr bwMode="auto">
            <a:xfrm>
              <a:off x="2246" y="3594"/>
              <a:ext cx="147" cy="116"/>
            </a:xfrm>
            <a:custGeom>
              <a:avLst/>
              <a:gdLst>
                <a:gd name="T0" fmla="*/ 0 w 1167"/>
                <a:gd name="T1" fmla="*/ 0 h 925"/>
                <a:gd name="T2" fmla="*/ 0 w 1167"/>
                <a:gd name="T3" fmla="*/ 0 h 925"/>
                <a:gd name="T4" fmla="*/ 0 w 1167"/>
                <a:gd name="T5" fmla="*/ 0 h 925"/>
                <a:gd name="T6" fmla="*/ 0 w 1167"/>
                <a:gd name="T7" fmla="*/ 0 h 925"/>
                <a:gd name="T8" fmla="*/ 0 w 1167"/>
                <a:gd name="T9" fmla="*/ 0 h 925"/>
                <a:gd name="T10" fmla="*/ 0 w 1167"/>
                <a:gd name="T11" fmla="*/ 0 h 925"/>
                <a:gd name="T12" fmla="*/ 0 w 1167"/>
                <a:gd name="T13" fmla="*/ 0 h 925"/>
                <a:gd name="T14" fmla="*/ 0 w 1167"/>
                <a:gd name="T15" fmla="*/ 0 h 925"/>
                <a:gd name="T16" fmla="*/ 0 w 1167"/>
                <a:gd name="T17" fmla="*/ 0 h 9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7"/>
                <a:gd name="T28" fmla="*/ 0 h 925"/>
                <a:gd name="T29" fmla="*/ 1167 w 1167"/>
                <a:gd name="T30" fmla="*/ 925 h 9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7" h="925">
                  <a:moveTo>
                    <a:pt x="482" y="0"/>
                  </a:moveTo>
                  <a:lnTo>
                    <a:pt x="1167" y="162"/>
                  </a:lnTo>
                  <a:lnTo>
                    <a:pt x="1005" y="885"/>
                  </a:lnTo>
                  <a:lnTo>
                    <a:pt x="765" y="925"/>
                  </a:lnTo>
                  <a:lnTo>
                    <a:pt x="482" y="844"/>
                  </a:lnTo>
                  <a:lnTo>
                    <a:pt x="323" y="722"/>
                  </a:lnTo>
                  <a:lnTo>
                    <a:pt x="0" y="563"/>
                  </a:lnTo>
                  <a:lnTo>
                    <a:pt x="281" y="123"/>
                  </a:lnTo>
                  <a:lnTo>
                    <a:pt x="482" y="0"/>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25" name="Freeform 396"/>
            <p:cNvSpPr>
              <a:spLocks/>
            </p:cNvSpPr>
            <p:nvPr/>
          </p:nvSpPr>
          <p:spPr bwMode="auto">
            <a:xfrm>
              <a:off x="2927" y="2876"/>
              <a:ext cx="267" cy="600"/>
            </a:xfrm>
            <a:custGeom>
              <a:avLst/>
              <a:gdLst>
                <a:gd name="T0" fmla="*/ 0 w 2123"/>
                <a:gd name="T1" fmla="*/ 0 h 4812"/>
                <a:gd name="T2" fmla="*/ 0 w 2123"/>
                <a:gd name="T3" fmla="*/ 0 h 4812"/>
                <a:gd name="T4" fmla="*/ 0 w 2123"/>
                <a:gd name="T5" fmla="*/ 0 h 4812"/>
                <a:gd name="T6" fmla="*/ 0 w 2123"/>
                <a:gd name="T7" fmla="*/ 0 h 4812"/>
                <a:gd name="T8" fmla="*/ 0 w 2123"/>
                <a:gd name="T9" fmla="*/ 0 h 4812"/>
                <a:gd name="T10" fmla="*/ 0 w 2123"/>
                <a:gd name="T11" fmla="*/ 0 h 4812"/>
                <a:gd name="T12" fmla="*/ 0 w 2123"/>
                <a:gd name="T13" fmla="*/ 0 h 4812"/>
                <a:gd name="T14" fmla="*/ 0 w 2123"/>
                <a:gd name="T15" fmla="*/ 0 h 4812"/>
                <a:gd name="T16" fmla="*/ 0 w 2123"/>
                <a:gd name="T17" fmla="*/ 0 h 4812"/>
                <a:gd name="T18" fmla="*/ 0 w 2123"/>
                <a:gd name="T19" fmla="*/ 0 h 4812"/>
                <a:gd name="T20" fmla="*/ 0 w 2123"/>
                <a:gd name="T21" fmla="*/ 0 h 4812"/>
                <a:gd name="T22" fmla="*/ 0 w 2123"/>
                <a:gd name="T23" fmla="*/ 0 h 4812"/>
                <a:gd name="T24" fmla="*/ 0 w 2123"/>
                <a:gd name="T25" fmla="*/ 0 h 4812"/>
                <a:gd name="T26" fmla="*/ 0 w 2123"/>
                <a:gd name="T27" fmla="*/ 0 h 4812"/>
                <a:gd name="T28" fmla="*/ 0 w 2123"/>
                <a:gd name="T29" fmla="*/ 0 h 48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23"/>
                <a:gd name="T46" fmla="*/ 0 h 4812"/>
                <a:gd name="T47" fmla="*/ 2123 w 2123"/>
                <a:gd name="T48" fmla="*/ 4812 h 481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23" h="4812">
                  <a:moveTo>
                    <a:pt x="265" y="0"/>
                  </a:moveTo>
                  <a:lnTo>
                    <a:pt x="101" y="77"/>
                  </a:lnTo>
                  <a:lnTo>
                    <a:pt x="0" y="391"/>
                  </a:lnTo>
                  <a:lnTo>
                    <a:pt x="16" y="808"/>
                  </a:lnTo>
                  <a:lnTo>
                    <a:pt x="127" y="1414"/>
                  </a:lnTo>
                  <a:lnTo>
                    <a:pt x="279" y="2484"/>
                  </a:lnTo>
                  <a:lnTo>
                    <a:pt x="364" y="3253"/>
                  </a:lnTo>
                  <a:lnTo>
                    <a:pt x="431" y="4059"/>
                  </a:lnTo>
                  <a:lnTo>
                    <a:pt x="556" y="4812"/>
                  </a:lnTo>
                  <a:lnTo>
                    <a:pt x="960" y="4271"/>
                  </a:lnTo>
                  <a:lnTo>
                    <a:pt x="1476" y="3644"/>
                  </a:lnTo>
                  <a:lnTo>
                    <a:pt x="1679" y="3176"/>
                  </a:lnTo>
                  <a:lnTo>
                    <a:pt x="2123" y="1564"/>
                  </a:lnTo>
                  <a:lnTo>
                    <a:pt x="1630" y="833"/>
                  </a:lnTo>
                  <a:lnTo>
                    <a:pt x="26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26" name="Freeform 397"/>
            <p:cNvSpPr>
              <a:spLocks/>
            </p:cNvSpPr>
            <p:nvPr/>
          </p:nvSpPr>
          <p:spPr bwMode="auto">
            <a:xfrm>
              <a:off x="2985" y="3024"/>
              <a:ext cx="134" cy="440"/>
            </a:xfrm>
            <a:custGeom>
              <a:avLst/>
              <a:gdLst>
                <a:gd name="T0" fmla="*/ 0 w 1074"/>
                <a:gd name="T1" fmla="*/ 0 h 3516"/>
                <a:gd name="T2" fmla="*/ 0 w 1074"/>
                <a:gd name="T3" fmla="*/ 0 h 3516"/>
                <a:gd name="T4" fmla="*/ 0 w 1074"/>
                <a:gd name="T5" fmla="*/ 0 h 3516"/>
                <a:gd name="T6" fmla="*/ 0 w 1074"/>
                <a:gd name="T7" fmla="*/ 0 h 3516"/>
                <a:gd name="T8" fmla="*/ 0 w 1074"/>
                <a:gd name="T9" fmla="*/ 0 h 3516"/>
                <a:gd name="T10" fmla="*/ 0 w 1074"/>
                <a:gd name="T11" fmla="*/ 0 h 3516"/>
                <a:gd name="T12" fmla="*/ 0 w 1074"/>
                <a:gd name="T13" fmla="*/ 0 h 3516"/>
                <a:gd name="T14" fmla="*/ 0 w 1074"/>
                <a:gd name="T15" fmla="*/ 0 h 3516"/>
                <a:gd name="T16" fmla="*/ 0 w 1074"/>
                <a:gd name="T17" fmla="*/ 0 h 3516"/>
                <a:gd name="T18" fmla="*/ 0 w 1074"/>
                <a:gd name="T19" fmla="*/ 0 h 3516"/>
                <a:gd name="T20" fmla="*/ 0 w 1074"/>
                <a:gd name="T21" fmla="*/ 0 h 3516"/>
                <a:gd name="T22" fmla="*/ 0 w 1074"/>
                <a:gd name="T23" fmla="*/ 0 h 3516"/>
                <a:gd name="T24" fmla="*/ 0 w 1074"/>
                <a:gd name="T25" fmla="*/ 0 h 3516"/>
                <a:gd name="T26" fmla="*/ 0 w 1074"/>
                <a:gd name="T27" fmla="*/ 0 h 3516"/>
                <a:gd name="T28" fmla="*/ 0 w 1074"/>
                <a:gd name="T29" fmla="*/ 0 h 3516"/>
                <a:gd name="T30" fmla="*/ 0 w 1074"/>
                <a:gd name="T31" fmla="*/ 0 h 3516"/>
                <a:gd name="T32" fmla="*/ 0 w 1074"/>
                <a:gd name="T33" fmla="*/ 0 h 3516"/>
                <a:gd name="T34" fmla="*/ 0 w 1074"/>
                <a:gd name="T35" fmla="*/ 0 h 3516"/>
                <a:gd name="T36" fmla="*/ 0 w 1074"/>
                <a:gd name="T37" fmla="*/ 0 h 3516"/>
                <a:gd name="T38" fmla="*/ 0 w 1074"/>
                <a:gd name="T39" fmla="*/ 0 h 3516"/>
                <a:gd name="T40" fmla="*/ 0 w 1074"/>
                <a:gd name="T41" fmla="*/ 0 h 3516"/>
                <a:gd name="T42" fmla="*/ 0 w 1074"/>
                <a:gd name="T43" fmla="*/ 0 h 3516"/>
                <a:gd name="T44" fmla="*/ 0 w 1074"/>
                <a:gd name="T45" fmla="*/ 0 h 351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74"/>
                <a:gd name="T70" fmla="*/ 0 h 3516"/>
                <a:gd name="T71" fmla="*/ 1074 w 1074"/>
                <a:gd name="T72" fmla="*/ 3516 h 351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74" h="3516">
                  <a:moveTo>
                    <a:pt x="645" y="13"/>
                  </a:moveTo>
                  <a:lnTo>
                    <a:pt x="355" y="266"/>
                  </a:lnTo>
                  <a:lnTo>
                    <a:pt x="392" y="431"/>
                  </a:lnTo>
                  <a:lnTo>
                    <a:pt x="629" y="832"/>
                  </a:lnTo>
                  <a:lnTo>
                    <a:pt x="645" y="982"/>
                  </a:lnTo>
                  <a:lnTo>
                    <a:pt x="579" y="1274"/>
                  </a:lnTo>
                  <a:lnTo>
                    <a:pt x="417" y="1830"/>
                  </a:lnTo>
                  <a:lnTo>
                    <a:pt x="0" y="3178"/>
                  </a:lnTo>
                  <a:lnTo>
                    <a:pt x="366" y="3516"/>
                  </a:lnTo>
                  <a:lnTo>
                    <a:pt x="405" y="3505"/>
                  </a:lnTo>
                  <a:lnTo>
                    <a:pt x="645" y="3215"/>
                  </a:lnTo>
                  <a:lnTo>
                    <a:pt x="795" y="2963"/>
                  </a:lnTo>
                  <a:lnTo>
                    <a:pt x="1049" y="2420"/>
                  </a:lnTo>
                  <a:lnTo>
                    <a:pt x="1074" y="2117"/>
                  </a:lnTo>
                  <a:lnTo>
                    <a:pt x="1060" y="1816"/>
                  </a:lnTo>
                  <a:lnTo>
                    <a:pt x="1033" y="1311"/>
                  </a:lnTo>
                  <a:lnTo>
                    <a:pt x="984" y="1021"/>
                  </a:lnTo>
                  <a:lnTo>
                    <a:pt x="908" y="858"/>
                  </a:lnTo>
                  <a:lnTo>
                    <a:pt x="933" y="542"/>
                  </a:lnTo>
                  <a:lnTo>
                    <a:pt x="1023" y="252"/>
                  </a:lnTo>
                  <a:lnTo>
                    <a:pt x="959" y="127"/>
                  </a:lnTo>
                  <a:lnTo>
                    <a:pt x="783" y="0"/>
                  </a:lnTo>
                  <a:lnTo>
                    <a:pt x="645" y="13"/>
                  </a:lnTo>
                  <a:close/>
                </a:path>
              </a:pathLst>
            </a:custGeom>
            <a:solidFill>
              <a:srgbClr val="FFE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27" name="Freeform 398"/>
            <p:cNvSpPr>
              <a:spLocks/>
            </p:cNvSpPr>
            <p:nvPr/>
          </p:nvSpPr>
          <p:spPr bwMode="auto">
            <a:xfrm>
              <a:off x="3103" y="3008"/>
              <a:ext cx="89" cy="293"/>
            </a:xfrm>
            <a:custGeom>
              <a:avLst/>
              <a:gdLst>
                <a:gd name="T0" fmla="*/ 0 w 707"/>
                <a:gd name="T1" fmla="*/ 0 h 2355"/>
                <a:gd name="T2" fmla="*/ 0 w 707"/>
                <a:gd name="T3" fmla="*/ 0 h 2355"/>
                <a:gd name="T4" fmla="*/ 0 w 707"/>
                <a:gd name="T5" fmla="*/ 0 h 2355"/>
                <a:gd name="T6" fmla="*/ 0 w 707"/>
                <a:gd name="T7" fmla="*/ 0 h 2355"/>
                <a:gd name="T8" fmla="*/ 0 w 707"/>
                <a:gd name="T9" fmla="*/ 0 h 2355"/>
                <a:gd name="T10" fmla="*/ 0 w 707"/>
                <a:gd name="T11" fmla="*/ 0 h 2355"/>
                <a:gd name="T12" fmla="*/ 0 w 707"/>
                <a:gd name="T13" fmla="*/ 0 h 2355"/>
                <a:gd name="T14" fmla="*/ 0 w 707"/>
                <a:gd name="T15" fmla="*/ 0 h 2355"/>
                <a:gd name="T16" fmla="*/ 0 w 707"/>
                <a:gd name="T17" fmla="*/ 0 h 2355"/>
                <a:gd name="T18" fmla="*/ 0 w 707"/>
                <a:gd name="T19" fmla="*/ 0 h 2355"/>
                <a:gd name="T20" fmla="*/ 0 w 707"/>
                <a:gd name="T21" fmla="*/ 0 h 23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07"/>
                <a:gd name="T34" fmla="*/ 0 h 2355"/>
                <a:gd name="T35" fmla="*/ 707 w 707"/>
                <a:gd name="T36" fmla="*/ 2355 h 23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07" h="2355">
                  <a:moveTo>
                    <a:pt x="50" y="279"/>
                  </a:moveTo>
                  <a:lnTo>
                    <a:pt x="288" y="0"/>
                  </a:lnTo>
                  <a:lnTo>
                    <a:pt x="707" y="505"/>
                  </a:lnTo>
                  <a:lnTo>
                    <a:pt x="453" y="1689"/>
                  </a:lnTo>
                  <a:lnTo>
                    <a:pt x="225" y="2355"/>
                  </a:lnTo>
                  <a:lnTo>
                    <a:pt x="365" y="1601"/>
                  </a:lnTo>
                  <a:lnTo>
                    <a:pt x="378" y="1247"/>
                  </a:lnTo>
                  <a:lnTo>
                    <a:pt x="264" y="1021"/>
                  </a:lnTo>
                  <a:lnTo>
                    <a:pt x="0" y="720"/>
                  </a:lnTo>
                  <a:lnTo>
                    <a:pt x="75" y="454"/>
                  </a:lnTo>
                  <a:lnTo>
                    <a:pt x="50" y="279"/>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28" name="Freeform 399"/>
            <p:cNvSpPr>
              <a:spLocks/>
            </p:cNvSpPr>
            <p:nvPr/>
          </p:nvSpPr>
          <p:spPr bwMode="auto">
            <a:xfrm>
              <a:off x="2927" y="2878"/>
              <a:ext cx="139" cy="522"/>
            </a:xfrm>
            <a:custGeom>
              <a:avLst/>
              <a:gdLst>
                <a:gd name="T0" fmla="*/ 0 w 1112"/>
                <a:gd name="T1" fmla="*/ 0 h 4184"/>
                <a:gd name="T2" fmla="*/ 0 w 1112"/>
                <a:gd name="T3" fmla="*/ 0 h 4184"/>
                <a:gd name="T4" fmla="*/ 0 w 1112"/>
                <a:gd name="T5" fmla="*/ 0 h 4184"/>
                <a:gd name="T6" fmla="*/ 0 w 1112"/>
                <a:gd name="T7" fmla="*/ 0 h 4184"/>
                <a:gd name="T8" fmla="*/ 0 w 1112"/>
                <a:gd name="T9" fmla="*/ 0 h 4184"/>
                <a:gd name="T10" fmla="*/ 0 w 1112"/>
                <a:gd name="T11" fmla="*/ 0 h 4184"/>
                <a:gd name="T12" fmla="*/ 0 w 1112"/>
                <a:gd name="T13" fmla="*/ 0 h 4184"/>
                <a:gd name="T14" fmla="*/ 0 w 1112"/>
                <a:gd name="T15" fmla="*/ 0 h 4184"/>
                <a:gd name="T16" fmla="*/ 0 w 1112"/>
                <a:gd name="T17" fmla="*/ 0 h 4184"/>
                <a:gd name="T18" fmla="*/ 0 w 1112"/>
                <a:gd name="T19" fmla="*/ 0 h 4184"/>
                <a:gd name="T20" fmla="*/ 0 w 1112"/>
                <a:gd name="T21" fmla="*/ 0 h 4184"/>
                <a:gd name="T22" fmla="*/ 0 w 1112"/>
                <a:gd name="T23" fmla="*/ 0 h 4184"/>
                <a:gd name="T24" fmla="*/ 0 w 1112"/>
                <a:gd name="T25" fmla="*/ 0 h 4184"/>
                <a:gd name="T26" fmla="*/ 0 w 1112"/>
                <a:gd name="T27" fmla="*/ 0 h 4184"/>
                <a:gd name="T28" fmla="*/ 0 w 1112"/>
                <a:gd name="T29" fmla="*/ 0 h 4184"/>
                <a:gd name="T30" fmla="*/ 0 w 1112"/>
                <a:gd name="T31" fmla="*/ 0 h 4184"/>
                <a:gd name="T32" fmla="*/ 0 w 1112"/>
                <a:gd name="T33" fmla="*/ 0 h 4184"/>
                <a:gd name="T34" fmla="*/ 0 w 1112"/>
                <a:gd name="T35" fmla="*/ 0 h 4184"/>
                <a:gd name="T36" fmla="*/ 0 w 1112"/>
                <a:gd name="T37" fmla="*/ 0 h 4184"/>
                <a:gd name="T38" fmla="*/ 0 w 1112"/>
                <a:gd name="T39" fmla="*/ 0 h 4184"/>
                <a:gd name="T40" fmla="*/ 0 w 1112"/>
                <a:gd name="T41" fmla="*/ 0 h 4184"/>
                <a:gd name="T42" fmla="*/ 0 w 1112"/>
                <a:gd name="T43" fmla="*/ 0 h 4184"/>
                <a:gd name="T44" fmla="*/ 0 w 1112"/>
                <a:gd name="T45" fmla="*/ 0 h 4184"/>
                <a:gd name="T46" fmla="*/ 0 w 1112"/>
                <a:gd name="T47" fmla="*/ 0 h 4184"/>
                <a:gd name="T48" fmla="*/ 0 w 1112"/>
                <a:gd name="T49" fmla="*/ 0 h 4184"/>
                <a:gd name="T50" fmla="*/ 0 w 1112"/>
                <a:gd name="T51" fmla="*/ 0 h 4184"/>
                <a:gd name="T52" fmla="*/ 0 w 1112"/>
                <a:gd name="T53" fmla="*/ 0 h 4184"/>
                <a:gd name="T54" fmla="*/ 0 w 1112"/>
                <a:gd name="T55" fmla="*/ 0 h 418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112"/>
                <a:gd name="T85" fmla="*/ 0 h 4184"/>
                <a:gd name="T86" fmla="*/ 1112 w 1112"/>
                <a:gd name="T87" fmla="*/ 4184 h 418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112" h="4184">
                  <a:moveTo>
                    <a:pt x="152" y="0"/>
                  </a:moveTo>
                  <a:lnTo>
                    <a:pt x="127" y="364"/>
                  </a:lnTo>
                  <a:lnTo>
                    <a:pt x="279" y="818"/>
                  </a:lnTo>
                  <a:lnTo>
                    <a:pt x="848" y="1297"/>
                  </a:lnTo>
                  <a:lnTo>
                    <a:pt x="773" y="1511"/>
                  </a:lnTo>
                  <a:lnTo>
                    <a:pt x="1022" y="1827"/>
                  </a:lnTo>
                  <a:lnTo>
                    <a:pt x="1112" y="2079"/>
                  </a:lnTo>
                  <a:lnTo>
                    <a:pt x="1010" y="2544"/>
                  </a:lnTo>
                  <a:lnTo>
                    <a:pt x="644" y="3691"/>
                  </a:lnTo>
                  <a:lnTo>
                    <a:pt x="454" y="4184"/>
                  </a:lnTo>
                  <a:lnTo>
                    <a:pt x="394" y="3691"/>
                  </a:lnTo>
                  <a:lnTo>
                    <a:pt x="809" y="2558"/>
                  </a:lnTo>
                  <a:lnTo>
                    <a:pt x="897" y="2191"/>
                  </a:lnTo>
                  <a:lnTo>
                    <a:pt x="860" y="1938"/>
                  </a:lnTo>
                  <a:lnTo>
                    <a:pt x="745" y="1776"/>
                  </a:lnTo>
                  <a:lnTo>
                    <a:pt x="593" y="1979"/>
                  </a:lnTo>
                  <a:lnTo>
                    <a:pt x="505" y="2228"/>
                  </a:lnTo>
                  <a:lnTo>
                    <a:pt x="420" y="2117"/>
                  </a:lnTo>
                  <a:lnTo>
                    <a:pt x="353" y="2279"/>
                  </a:lnTo>
                  <a:lnTo>
                    <a:pt x="303" y="2885"/>
                  </a:lnTo>
                  <a:lnTo>
                    <a:pt x="265" y="2318"/>
                  </a:lnTo>
                  <a:lnTo>
                    <a:pt x="205" y="1912"/>
                  </a:lnTo>
                  <a:lnTo>
                    <a:pt x="90" y="1233"/>
                  </a:lnTo>
                  <a:lnTo>
                    <a:pt x="26" y="843"/>
                  </a:lnTo>
                  <a:lnTo>
                    <a:pt x="0" y="514"/>
                  </a:lnTo>
                  <a:lnTo>
                    <a:pt x="16" y="302"/>
                  </a:lnTo>
                  <a:lnTo>
                    <a:pt x="90" y="138"/>
                  </a:lnTo>
                  <a:lnTo>
                    <a:pt x="152" y="0"/>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29" name="Freeform 400"/>
            <p:cNvSpPr>
              <a:spLocks/>
            </p:cNvSpPr>
            <p:nvPr/>
          </p:nvSpPr>
          <p:spPr bwMode="auto">
            <a:xfrm>
              <a:off x="2359" y="3540"/>
              <a:ext cx="414" cy="225"/>
            </a:xfrm>
            <a:custGeom>
              <a:avLst/>
              <a:gdLst>
                <a:gd name="T0" fmla="*/ 0 w 3310"/>
                <a:gd name="T1" fmla="*/ 0 h 1788"/>
                <a:gd name="T2" fmla="*/ 0 w 3310"/>
                <a:gd name="T3" fmla="*/ 0 h 1788"/>
                <a:gd name="T4" fmla="*/ 0 w 3310"/>
                <a:gd name="T5" fmla="*/ 0 h 1788"/>
                <a:gd name="T6" fmla="*/ 0 w 3310"/>
                <a:gd name="T7" fmla="*/ 0 h 1788"/>
                <a:gd name="T8" fmla="*/ 0 w 3310"/>
                <a:gd name="T9" fmla="*/ 0 h 1788"/>
                <a:gd name="T10" fmla="*/ 0 w 3310"/>
                <a:gd name="T11" fmla="*/ 0 h 1788"/>
                <a:gd name="T12" fmla="*/ 0 w 3310"/>
                <a:gd name="T13" fmla="*/ 0 h 1788"/>
                <a:gd name="T14" fmla="*/ 0 w 3310"/>
                <a:gd name="T15" fmla="*/ 0 h 1788"/>
                <a:gd name="T16" fmla="*/ 0 w 3310"/>
                <a:gd name="T17" fmla="*/ 0 h 1788"/>
                <a:gd name="T18" fmla="*/ 0 w 3310"/>
                <a:gd name="T19" fmla="*/ 0 h 1788"/>
                <a:gd name="T20" fmla="*/ 0 w 3310"/>
                <a:gd name="T21" fmla="*/ 0 h 1788"/>
                <a:gd name="T22" fmla="*/ 0 w 3310"/>
                <a:gd name="T23" fmla="*/ 0 h 1788"/>
                <a:gd name="T24" fmla="*/ 0 w 3310"/>
                <a:gd name="T25" fmla="*/ 0 h 1788"/>
                <a:gd name="T26" fmla="*/ 0 w 3310"/>
                <a:gd name="T27" fmla="*/ 0 h 1788"/>
                <a:gd name="T28" fmla="*/ 0 w 3310"/>
                <a:gd name="T29" fmla="*/ 0 h 1788"/>
                <a:gd name="T30" fmla="*/ 0 w 3310"/>
                <a:gd name="T31" fmla="*/ 0 h 1788"/>
                <a:gd name="T32" fmla="*/ 0 w 3310"/>
                <a:gd name="T33" fmla="*/ 0 h 1788"/>
                <a:gd name="T34" fmla="*/ 0 w 3310"/>
                <a:gd name="T35" fmla="*/ 0 h 1788"/>
                <a:gd name="T36" fmla="*/ 0 w 3310"/>
                <a:gd name="T37" fmla="*/ 0 h 1788"/>
                <a:gd name="T38" fmla="*/ 0 w 3310"/>
                <a:gd name="T39" fmla="*/ 0 h 1788"/>
                <a:gd name="T40" fmla="*/ 0 w 3310"/>
                <a:gd name="T41" fmla="*/ 0 h 1788"/>
                <a:gd name="T42" fmla="*/ 0 w 3310"/>
                <a:gd name="T43" fmla="*/ 0 h 1788"/>
                <a:gd name="T44" fmla="*/ 0 w 3310"/>
                <a:gd name="T45" fmla="*/ 0 h 1788"/>
                <a:gd name="T46" fmla="*/ 0 w 3310"/>
                <a:gd name="T47" fmla="*/ 0 h 1788"/>
                <a:gd name="T48" fmla="*/ 0 w 3310"/>
                <a:gd name="T49" fmla="*/ 0 h 1788"/>
                <a:gd name="T50" fmla="*/ 0 w 3310"/>
                <a:gd name="T51" fmla="*/ 0 h 1788"/>
                <a:gd name="T52" fmla="*/ 0 w 3310"/>
                <a:gd name="T53" fmla="*/ 0 h 1788"/>
                <a:gd name="T54" fmla="*/ 0 w 3310"/>
                <a:gd name="T55" fmla="*/ 0 h 1788"/>
                <a:gd name="T56" fmla="*/ 0 w 3310"/>
                <a:gd name="T57" fmla="*/ 0 h 178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10"/>
                <a:gd name="T88" fmla="*/ 0 h 1788"/>
                <a:gd name="T89" fmla="*/ 3310 w 3310"/>
                <a:gd name="T90" fmla="*/ 1788 h 178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10" h="1788">
                  <a:moveTo>
                    <a:pt x="165" y="1245"/>
                  </a:moveTo>
                  <a:lnTo>
                    <a:pt x="0" y="1089"/>
                  </a:lnTo>
                  <a:lnTo>
                    <a:pt x="55" y="709"/>
                  </a:lnTo>
                  <a:lnTo>
                    <a:pt x="182" y="590"/>
                  </a:lnTo>
                  <a:lnTo>
                    <a:pt x="431" y="498"/>
                  </a:lnTo>
                  <a:lnTo>
                    <a:pt x="728" y="408"/>
                  </a:lnTo>
                  <a:lnTo>
                    <a:pt x="929" y="408"/>
                  </a:lnTo>
                  <a:lnTo>
                    <a:pt x="1344" y="419"/>
                  </a:lnTo>
                  <a:lnTo>
                    <a:pt x="1473" y="327"/>
                  </a:lnTo>
                  <a:lnTo>
                    <a:pt x="1563" y="309"/>
                  </a:lnTo>
                  <a:lnTo>
                    <a:pt x="1635" y="118"/>
                  </a:lnTo>
                  <a:lnTo>
                    <a:pt x="1916" y="0"/>
                  </a:lnTo>
                  <a:lnTo>
                    <a:pt x="2745" y="228"/>
                  </a:lnTo>
                  <a:lnTo>
                    <a:pt x="3299" y="1016"/>
                  </a:lnTo>
                  <a:lnTo>
                    <a:pt x="3310" y="1332"/>
                  </a:lnTo>
                  <a:lnTo>
                    <a:pt x="3188" y="1368"/>
                  </a:lnTo>
                  <a:lnTo>
                    <a:pt x="3061" y="1352"/>
                  </a:lnTo>
                  <a:lnTo>
                    <a:pt x="3135" y="1643"/>
                  </a:lnTo>
                  <a:lnTo>
                    <a:pt x="3061" y="1714"/>
                  </a:lnTo>
                  <a:lnTo>
                    <a:pt x="2817" y="1622"/>
                  </a:lnTo>
                  <a:lnTo>
                    <a:pt x="2397" y="1668"/>
                  </a:lnTo>
                  <a:lnTo>
                    <a:pt x="2263" y="1659"/>
                  </a:lnTo>
                  <a:lnTo>
                    <a:pt x="2081" y="1788"/>
                  </a:lnTo>
                  <a:lnTo>
                    <a:pt x="1745" y="1788"/>
                  </a:lnTo>
                  <a:lnTo>
                    <a:pt x="1452" y="1677"/>
                  </a:lnTo>
                  <a:lnTo>
                    <a:pt x="710" y="1324"/>
                  </a:lnTo>
                  <a:lnTo>
                    <a:pt x="431" y="1245"/>
                  </a:lnTo>
                  <a:lnTo>
                    <a:pt x="272" y="1253"/>
                  </a:lnTo>
                  <a:lnTo>
                    <a:pt x="165" y="1245"/>
                  </a:lnTo>
                  <a:close/>
                </a:path>
              </a:pathLst>
            </a:custGeom>
            <a:solidFill>
              <a:srgbClr val="FFCA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30" name="Freeform 401"/>
            <p:cNvSpPr>
              <a:spLocks/>
            </p:cNvSpPr>
            <p:nvPr/>
          </p:nvSpPr>
          <p:spPr bwMode="auto">
            <a:xfrm>
              <a:off x="2872" y="2478"/>
              <a:ext cx="521" cy="733"/>
            </a:xfrm>
            <a:custGeom>
              <a:avLst/>
              <a:gdLst>
                <a:gd name="T0" fmla="*/ 0 w 4184"/>
                <a:gd name="T1" fmla="*/ 0 h 5866"/>
                <a:gd name="T2" fmla="*/ 0 w 4184"/>
                <a:gd name="T3" fmla="*/ 0 h 5866"/>
                <a:gd name="T4" fmla="*/ 0 w 4184"/>
                <a:gd name="T5" fmla="*/ 0 h 5866"/>
                <a:gd name="T6" fmla="*/ 0 w 4184"/>
                <a:gd name="T7" fmla="*/ 0 h 5866"/>
                <a:gd name="T8" fmla="*/ 0 w 4184"/>
                <a:gd name="T9" fmla="*/ 0 h 5866"/>
                <a:gd name="T10" fmla="*/ 0 w 4184"/>
                <a:gd name="T11" fmla="*/ 0 h 5866"/>
                <a:gd name="T12" fmla="*/ 0 w 4184"/>
                <a:gd name="T13" fmla="*/ 0 h 5866"/>
                <a:gd name="T14" fmla="*/ 0 w 4184"/>
                <a:gd name="T15" fmla="*/ 0 h 5866"/>
                <a:gd name="T16" fmla="*/ 0 w 4184"/>
                <a:gd name="T17" fmla="*/ 0 h 5866"/>
                <a:gd name="T18" fmla="*/ 0 w 4184"/>
                <a:gd name="T19" fmla="*/ 0 h 5866"/>
                <a:gd name="T20" fmla="*/ 0 w 4184"/>
                <a:gd name="T21" fmla="*/ 0 h 5866"/>
                <a:gd name="T22" fmla="*/ 0 w 4184"/>
                <a:gd name="T23" fmla="*/ 0 h 5866"/>
                <a:gd name="T24" fmla="*/ 0 w 4184"/>
                <a:gd name="T25" fmla="*/ 0 h 5866"/>
                <a:gd name="T26" fmla="*/ 0 w 4184"/>
                <a:gd name="T27" fmla="*/ 0 h 5866"/>
                <a:gd name="T28" fmla="*/ 0 w 4184"/>
                <a:gd name="T29" fmla="*/ 0 h 5866"/>
                <a:gd name="T30" fmla="*/ 0 w 4184"/>
                <a:gd name="T31" fmla="*/ 0 h 5866"/>
                <a:gd name="T32" fmla="*/ 0 w 4184"/>
                <a:gd name="T33" fmla="*/ 0 h 5866"/>
                <a:gd name="T34" fmla="*/ 0 w 4184"/>
                <a:gd name="T35" fmla="*/ 0 h 5866"/>
                <a:gd name="T36" fmla="*/ 0 w 4184"/>
                <a:gd name="T37" fmla="*/ 0 h 5866"/>
                <a:gd name="T38" fmla="*/ 0 w 4184"/>
                <a:gd name="T39" fmla="*/ 0 h 5866"/>
                <a:gd name="T40" fmla="*/ 0 w 4184"/>
                <a:gd name="T41" fmla="*/ 0 h 5866"/>
                <a:gd name="T42" fmla="*/ 0 w 4184"/>
                <a:gd name="T43" fmla="*/ 0 h 5866"/>
                <a:gd name="T44" fmla="*/ 0 w 4184"/>
                <a:gd name="T45" fmla="*/ 0 h 5866"/>
                <a:gd name="T46" fmla="*/ 0 w 4184"/>
                <a:gd name="T47" fmla="*/ 0 h 5866"/>
                <a:gd name="T48" fmla="*/ 0 w 4184"/>
                <a:gd name="T49" fmla="*/ 0 h 5866"/>
                <a:gd name="T50" fmla="*/ 0 w 4184"/>
                <a:gd name="T51" fmla="*/ 0 h 5866"/>
                <a:gd name="T52" fmla="*/ 0 w 4184"/>
                <a:gd name="T53" fmla="*/ 0 h 5866"/>
                <a:gd name="T54" fmla="*/ 0 w 4184"/>
                <a:gd name="T55" fmla="*/ 0 h 5866"/>
                <a:gd name="T56" fmla="*/ 0 w 4184"/>
                <a:gd name="T57" fmla="*/ 0 h 5866"/>
                <a:gd name="T58" fmla="*/ 0 w 4184"/>
                <a:gd name="T59" fmla="*/ 0 h 5866"/>
                <a:gd name="T60" fmla="*/ 0 w 4184"/>
                <a:gd name="T61" fmla="*/ 0 h 5866"/>
                <a:gd name="T62" fmla="*/ 0 w 4184"/>
                <a:gd name="T63" fmla="*/ 0 h 5866"/>
                <a:gd name="T64" fmla="*/ 0 w 4184"/>
                <a:gd name="T65" fmla="*/ 0 h 5866"/>
                <a:gd name="T66" fmla="*/ 0 w 4184"/>
                <a:gd name="T67" fmla="*/ 0 h 5866"/>
                <a:gd name="T68" fmla="*/ 0 w 4184"/>
                <a:gd name="T69" fmla="*/ 0 h 5866"/>
                <a:gd name="T70" fmla="*/ 0 w 4184"/>
                <a:gd name="T71" fmla="*/ 0 h 5866"/>
                <a:gd name="T72" fmla="*/ 0 w 4184"/>
                <a:gd name="T73" fmla="*/ 0 h 5866"/>
                <a:gd name="T74" fmla="*/ 0 w 4184"/>
                <a:gd name="T75" fmla="*/ 0 h 5866"/>
                <a:gd name="T76" fmla="*/ 0 w 4184"/>
                <a:gd name="T77" fmla="*/ 0 h 5866"/>
                <a:gd name="T78" fmla="*/ 0 w 4184"/>
                <a:gd name="T79" fmla="*/ 0 h 5866"/>
                <a:gd name="T80" fmla="*/ 0 w 4184"/>
                <a:gd name="T81" fmla="*/ 0 h 5866"/>
                <a:gd name="T82" fmla="*/ 0 w 4184"/>
                <a:gd name="T83" fmla="*/ 0 h 586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184"/>
                <a:gd name="T127" fmla="*/ 0 h 5866"/>
                <a:gd name="T128" fmla="*/ 4184 w 4184"/>
                <a:gd name="T129" fmla="*/ 5866 h 586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184" h="5866">
                  <a:moveTo>
                    <a:pt x="107" y="1993"/>
                  </a:moveTo>
                  <a:lnTo>
                    <a:pt x="42" y="2104"/>
                  </a:lnTo>
                  <a:lnTo>
                    <a:pt x="0" y="2255"/>
                  </a:lnTo>
                  <a:lnTo>
                    <a:pt x="0" y="2352"/>
                  </a:lnTo>
                  <a:lnTo>
                    <a:pt x="12" y="2516"/>
                  </a:lnTo>
                  <a:lnTo>
                    <a:pt x="123" y="2698"/>
                  </a:lnTo>
                  <a:lnTo>
                    <a:pt x="235" y="2782"/>
                  </a:lnTo>
                  <a:lnTo>
                    <a:pt x="316" y="2809"/>
                  </a:lnTo>
                  <a:lnTo>
                    <a:pt x="480" y="2975"/>
                  </a:lnTo>
                  <a:lnTo>
                    <a:pt x="609" y="2988"/>
                  </a:lnTo>
                  <a:lnTo>
                    <a:pt x="690" y="2975"/>
                  </a:lnTo>
                  <a:lnTo>
                    <a:pt x="982" y="3597"/>
                  </a:lnTo>
                  <a:lnTo>
                    <a:pt x="1522" y="4122"/>
                  </a:lnTo>
                  <a:lnTo>
                    <a:pt x="1784" y="4152"/>
                  </a:lnTo>
                  <a:lnTo>
                    <a:pt x="1784" y="4053"/>
                  </a:lnTo>
                  <a:lnTo>
                    <a:pt x="1702" y="3915"/>
                  </a:lnTo>
                  <a:lnTo>
                    <a:pt x="1854" y="3804"/>
                  </a:lnTo>
                  <a:lnTo>
                    <a:pt x="2010" y="3944"/>
                  </a:lnTo>
                  <a:lnTo>
                    <a:pt x="2204" y="4288"/>
                  </a:lnTo>
                  <a:lnTo>
                    <a:pt x="2384" y="4539"/>
                  </a:lnTo>
                  <a:lnTo>
                    <a:pt x="2577" y="4703"/>
                  </a:lnTo>
                  <a:lnTo>
                    <a:pt x="2771" y="4813"/>
                  </a:lnTo>
                  <a:lnTo>
                    <a:pt x="2964" y="4912"/>
                  </a:lnTo>
                  <a:lnTo>
                    <a:pt x="3105" y="5103"/>
                  </a:lnTo>
                  <a:lnTo>
                    <a:pt x="3298" y="5424"/>
                  </a:lnTo>
                  <a:lnTo>
                    <a:pt x="3465" y="5866"/>
                  </a:lnTo>
                  <a:lnTo>
                    <a:pt x="3768" y="5742"/>
                  </a:lnTo>
                  <a:lnTo>
                    <a:pt x="3977" y="5492"/>
                  </a:lnTo>
                  <a:lnTo>
                    <a:pt x="4141" y="5218"/>
                  </a:lnTo>
                  <a:lnTo>
                    <a:pt x="4184" y="5103"/>
                  </a:lnTo>
                  <a:lnTo>
                    <a:pt x="3781" y="4429"/>
                  </a:lnTo>
                  <a:lnTo>
                    <a:pt x="3145" y="3375"/>
                  </a:lnTo>
                  <a:lnTo>
                    <a:pt x="3241" y="2975"/>
                  </a:lnTo>
                  <a:lnTo>
                    <a:pt x="3298" y="2477"/>
                  </a:lnTo>
                  <a:lnTo>
                    <a:pt x="3272" y="1979"/>
                  </a:lnTo>
                  <a:lnTo>
                    <a:pt x="3226" y="1495"/>
                  </a:lnTo>
                  <a:lnTo>
                    <a:pt x="3131" y="984"/>
                  </a:lnTo>
                  <a:lnTo>
                    <a:pt x="2757" y="208"/>
                  </a:lnTo>
                  <a:lnTo>
                    <a:pt x="2342" y="0"/>
                  </a:lnTo>
                  <a:lnTo>
                    <a:pt x="760" y="235"/>
                  </a:lnTo>
                  <a:lnTo>
                    <a:pt x="360" y="678"/>
                  </a:lnTo>
                  <a:lnTo>
                    <a:pt x="107" y="1993"/>
                  </a:lnTo>
                  <a:close/>
                </a:path>
              </a:pathLst>
            </a:custGeom>
            <a:solidFill>
              <a:srgbClr val="FFCA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31" name="Freeform 402"/>
            <p:cNvSpPr>
              <a:spLocks/>
            </p:cNvSpPr>
            <p:nvPr/>
          </p:nvSpPr>
          <p:spPr bwMode="auto">
            <a:xfrm>
              <a:off x="3202" y="2660"/>
              <a:ext cx="47" cy="24"/>
            </a:xfrm>
            <a:custGeom>
              <a:avLst/>
              <a:gdLst>
                <a:gd name="T0" fmla="*/ 0 w 374"/>
                <a:gd name="T1" fmla="*/ 0 h 193"/>
                <a:gd name="T2" fmla="*/ 0 w 374"/>
                <a:gd name="T3" fmla="*/ 0 h 193"/>
                <a:gd name="T4" fmla="*/ 0 w 374"/>
                <a:gd name="T5" fmla="*/ 0 h 193"/>
                <a:gd name="T6" fmla="*/ 0 w 374"/>
                <a:gd name="T7" fmla="*/ 0 h 193"/>
                <a:gd name="T8" fmla="*/ 0 w 374"/>
                <a:gd name="T9" fmla="*/ 0 h 193"/>
                <a:gd name="T10" fmla="*/ 0 w 374"/>
                <a:gd name="T11" fmla="*/ 0 h 193"/>
                <a:gd name="T12" fmla="*/ 0 w 374"/>
                <a:gd name="T13" fmla="*/ 0 h 193"/>
                <a:gd name="T14" fmla="*/ 0 w 374"/>
                <a:gd name="T15" fmla="*/ 0 h 193"/>
                <a:gd name="T16" fmla="*/ 0 60000 65536"/>
                <a:gd name="T17" fmla="*/ 0 60000 65536"/>
                <a:gd name="T18" fmla="*/ 0 60000 65536"/>
                <a:gd name="T19" fmla="*/ 0 60000 65536"/>
                <a:gd name="T20" fmla="*/ 0 60000 65536"/>
                <a:gd name="T21" fmla="*/ 0 60000 65536"/>
                <a:gd name="T22" fmla="*/ 0 60000 65536"/>
                <a:gd name="T23" fmla="*/ 0 60000 65536"/>
                <a:gd name="T24" fmla="*/ 0 w 374"/>
                <a:gd name="T25" fmla="*/ 0 h 193"/>
                <a:gd name="T26" fmla="*/ 374 w 374"/>
                <a:gd name="T27" fmla="*/ 193 h 19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74" h="193">
                  <a:moveTo>
                    <a:pt x="0" y="193"/>
                  </a:moveTo>
                  <a:lnTo>
                    <a:pt x="125" y="164"/>
                  </a:lnTo>
                  <a:lnTo>
                    <a:pt x="374" y="150"/>
                  </a:lnTo>
                  <a:lnTo>
                    <a:pt x="361" y="55"/>
                  </a:lnTo>
                  <a:lnTo>
                    <a:pt x="321" y="0"/>
                  </a:lnTo>
                  <a:lnTo>
                    <a:pt x="168" y="12"/>
                  </a:lnTo>
                  <a:lnTo>
                    <a:pt x="58" y="67"/>
                  </a:lnTo>
                  <a:lnTo>
                    <a:pt x="0" y="19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32" name="Freeform 403"/>
            <p:cNvSpPr>
              <a:spLocks/>
            </p:cNvSpPr>
            <p:nvPr/>
          </p:nvSpPr>
          <p:spPr bwMode="auto">
            <a:xfrm>
              <a:off x="3048" y="2679"/>
              <a:ext cx="63" cy="31"/>
            </a:xfrm>
            <a:custGeom>
              <a:avLst/>
              <a:gdLst>
                <a:gd name="T0" fmla="*/ 0 w 514"/>
                <a:gd name="T1" fmla="*/ 0 h 249"/>
                <a:gd name="T2" fmla="*/ 0 w 514"/>
                <a:gd name="T3" fmla="*/ 0 h 249"/>
                <a:gd name="T4" fmla="*/ 0 w 514"/>
                <a:gd name="T5" fmla="*/ 0 h 249"/>
                <a:gd name="T6" fmla="*/ 0 w 514"/>
                <a:gd name="T7" fmla="*/ 0 h 249"/>
                <a:gd name="T8" fmla="*/ 0 w 514"/>
                <a:gd name="T9" fmla="*/ 0 h 249"/>
                <a:gd name="T10" fmla="*/ 0 w 514"/>
                <a:gd name="T11" fmla="*/ 0 h 249"/>
                <a:gd name="T12" fmla="*/ 0 w 514"/>
                <a:gd name="T13" fmla="*/ 0 h 249"/>
                <a:gd name="T14" fmla="*/ 0 w 514"/>
                <a:gd name="T15" fmla="*/ 0 h 249"/>
                <a:gd name="T16" fmla="*/ 0 w 514"/>
                <a:gd name="T17" fmla="*/ 0 h 2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4"/>
                <a:gd name="T28" fmla="*/ 0 h 249"/>
                <a:gd name="T29" fmla="*/ 514 w 514"/>
                <a:gd name="T30" fmla="*/ 249 h 2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4" h="249">
                  <a:moveTo>
                    <a:pt x="14" y="249"/>
                  </a:moveTo>
                  <a:lnTo>
                    <a:pt x="180" y="249"/>
                  </a:lnTo>
                  <a:lnTo>
                    <a:pt x="514" y="111"/>
                  </a:lnTo>
                  <a:lnTo>
                    <a:pt x="500" y="43"/>
                  </a:lnTo>
                  <a:lnTo>
                    <a:pt x="346" y="0"/>
                  </a:lnTo>
                  <a:lnTo>
                    <a:pt x="210" y="58"/>
                  </a:lnTo>
                  <a:lnTo>
                    <a:pt x="56" y="140"/>
                  </a:lnTo>
                  <a:lnTo>
                    <a:pt x="0" y="194"/>
                  </a:lnTo>
                  <a:lnTo>
                    <a:pt x="14" y="2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33" name="Freeform 404"/>
            <p:cNvSpPr>
              <a:spLocks/>
            </p:cNvSpPr>
            <p:nvPr/>
          </p:nvSpPr>
          <p:spPr bwMode="auto">
            <a:xfrm>
              <a:off x="3294" y="3076"/>
              <a:ext cx="84" cy="78"/>
            </a:xfrm>
            <a:custGeom>
              <a:avLst/>
              <a:gdLst>
                <a:gd name="T0" fmla="*/ 0 w 654"/>
                <a:gd name="T1" fmla="*/ 0 h 621"/>
                <a:gd name="T2" fmla="*/ 0 w 654"/>
                <a:gd name="T3" fmla="*/ 0 h 621"/>
                <a:gd name="T4" fmla="*/ 0 w 654"/>
                <a:gd name="T5" fmla="*/ 0 h 621"/>
                <a:gd name="T6" fmla="*/ 0 w 654"/>
                <a:gd name="T7" fmla="*/ 0 h 621"/>
                <a:gd name="T8" fmla="*/ 0 w 654"/>
                <a:gd name="T9" fmla="*/ 0 h 621"/>
                <a:gd name="T10" fmla="*/ 0 w 654"/>
                <a:gd name="T11" fmla="*/ 0 h 621"/>
                <a:gd name="T12" fmla="*/ 0 w 654"/>
                <a:gd name="T13" fmla="*/ 0 h 621"/>
                <a:gd name="T14" fmla="*/ 0 w 654"/>
                <a:gd name="T15" fmla="*/ 0 h 621"/>
                <a:gd name="T16" fmla="*/ 0 w 654"/>
                <a:gd name="T17" fmla="*/ 0 h 621"/>
                <a:gd name="T18" fmla="*/ 0 w 654"/>
                <a:gd name="T19" fmla="*/ 0 h 621"/>
                <a:gd name="T20" fmla="*/ 0 w 654"/>
                <a:gd name="T21" fmla="*/ 0 h 621"/>
                <a:gd name="T22" fmla="*/ 0 w 654"/>
                <a:gd name="T23" fmla="*/ 0 h 6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54"/>
                <a:gd name="T37" fmla="*/ 0 h 621"/>
                <a:gd name="T38" fmla="*/ 654 w 654"/>
                <a:gd name="T39" fmla="*/ 621 h 62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54" h="621">
                  <a:moveTo>
                    <a:pt x="0" y="415"/>
                  </a:moveTo>
                  <a:lnTo>
                    <a:pt x="140" y="334"/>
                  </a:lnTo>
                  <a:lnTo>
                    <a:pt x="275" y="226"/>
                  </a:lnTo>
                  <a:lnTo>
                    <a:pt x="334" y="173"/>
                  </a:lnTo>
                  <a:lnTo>
                    <a:pt x="389" y="127"/>
                  </a:lnTo>
                  <a:lnTo>
                    <a:pt x="391" y="63"/>
                  </a:lnTo>
                  <a:lnTo>
                    <a:pt x="474" y="0"/>
                  </a:lnTo>
                  <a:lnTo>
                    <a:pt x="654" y="318"/>
                  </a:lnTo>
                  <a:lnTo>
                    <a:pt x="556" y="376"/>
                  </a:lnTo>
                  <a:lnTo>
                    <a:pt x="407" y="479"/>
                  </a:lnTo>
                  <a:lnTo>
                    <a:pt x="132" y="621"/>
                  </a:lnTo>
                  <a:lnTo>
                    <a:pt x="0" y="415"/>
                  </a:lnTo>
                  <a:close/>
                </a:path>
              </a:pathLst>
            </a:custGeom>
            <a:solidFill>
              <a:srgbClr val="FFE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34" name="Freeform 405"/>
            <p:cNvSpPr>
              <a:spLocks/>
            </p:cNvSpPr>
            <p:nvPr/>
          </p:nvSpPr>
          <p:spPr bwMode="auto">
            <a:xfrm>
              <a:off x="3349" y="3055"/>
              <a:ext cx="50" cy="64"/>
            </a:xfrm>
            <a:custGeom>
              <a:avLst/>
              <a:gdLst>
                <a:gd name="T0" fmla="*/ 0 w 385"/>
                <a:gd name="T1" fmla="*/ 0 h 507"/>
                <a:gd name="T2" fmla="*/ 0 w 385"/>
                <a:gd name="T3" fmla="*/ 0 h 507"/>
                <a:gd name="T4" fmla="*/ 0 w 385"/>
                <a:gd name="T5" fmla="*/ 0 h 507"/>
                <a:gd name="T6" fmla="*/ 0 w 385"/>
                <a:gd name="T7" fmla="*/ 0 h 507"/>
                <a:gd name="T8" fmla="*/ 0 w 385"/>
                <a:gd name="T9" fmla="*/ 0 h 507"/>
                <a:gd name="T10" fmla="*/ 0 w 385"/>
                <a:gd name="T11" fmla="*/ 0 h 507"/>
                <a:gd name="T12" fmla="*/ 0 w 385"/>
                <a:gd name="T13" fmla="*/ 0 h 507"/>
                <a:gd name="T14" fmla="*/ 0 w 385"/>
                <a:gd name="T15" fmla="*/ 0 h 507"/>
                <a:gd name="T16" fmla="*/ 0 w 385"/>
                <a:gd name="T17" fmla="*/ 0 h 507"/>
                <a:gd name="T18" fmla="*/ 0 w 385"/>
                <a:gd name="T19" fmla="*/ 0 h 507"/>
                <a:gd name="T20" fmla="*/ 0 w 385"/>
                <a:gd name="T21" fmla="*/ 0 h 507"/>
                <a:gd name="T22" fmla="*/ 0 w 385"/>
                <a:gd name="T23" fmla="*/ 0 h 507"/>
                <a:gd name="T24" fmla="*/ 0 w 385"/>
                <a:gd name="T25" fmla="*/ 0 h 507"/>
                <a:gd name="T26" fmla="*/ 0 w 385"/>
                <a:gd name="T27" fmla="*/ 0 h 507"/>
                <a:gd name="T28" fmla="*/ 0 w 385"/>
                <a:gd name="T29" fmla="*/ 0 h 507"/>
                <a:gd name="T30" fmla="*/ 0 w 385"/>
                <a:gd name="T31" fmla="*/ 0 h 50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5"/>
                <a:gd name="T49" fmla="*/ 0 h 507"/>
                <a:gd name="T50" fmla="*/ 385 w 385"/>
                <a:gd name="T51" fmla="*/ 507 h 50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5" h="507">
                  <a:moveTo>
                    <a:pt x="60" y="0"/>
                  </a:moveTo>
                  <a:lnTo>
                    <a:pt x="16" y="50"/>
                  </a:lnTo>
                  <a:lnTo>
                    <a:pt x="0" y="119"/>
                  </a:lnTo>
                  <a:lnTo>
                    <a:pt x="12" y="202"/>
                  </a:lnTo>
                  <a:lnTo>
                    <a:pt x="44" y="312"/>
                  </a:lnTo>
                  <a:lnTo>
                    <a:pt x="155" y="444"/>
                  </a:lnTo>
                  <a:lnTo>
                    <a:pt x="256" y="507"/>
                  </a:lnTo>
                  <a:lnTo>
                    <a:pt x="310" y="503"/>
                  </a:lnTo>
                  <a:lnTo>
                    <a:pt x="367" y="474"/>
                  </a:lnTo>
                  <a:lnTo>
                    <a:pt x="385" y="442"/>
                  </a:lnTo>
                  <a:lnTo>
                    <a:pt x="385" y="305"/>
                  </a:lnTo>
                  <a:lnTo>
                    <a:pt x="344" y="167"/>
                  </a:lnTo>
                  <a:lnTo>
                    <a:pt x="245" y="50"/>
                  </a:lnTo>
                  <a:lnTo>
                    <a:pt x="167" y="6"/>
                  </a:lnTo>
                  <a:lnTo>
                    <a:pt x="108" y="0"/>
                  </a:lnTo>
                  <a:lnTo>
                    <a:pt x="6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35" name="Freeform 406"/>
            <p:cNvSpPr>
              <a:spLocks/>
            </p:cNvSpPr>
            <p:nvPr/>
          </p:nvSpPr>
          <p:spPr bwMode="auto">
            <a:xfrm>
              <a:off x="3307" y="3107"/>
              <a:ext cx="39" cy="43"/>
            </a:xfrm>
            <a:custGeom>
              <a:avLst/>
              <a:gdLst>
                <a:gd name="T0" fmla="*/ 0 w 317"/>
                <a:gd name="T1" fmla="*/ 0 h 327"/>
                <a:gd name="T2" fmla="*/ 0 w 317"/>
                <a:gd name="T3" fmla="*/ 0 h 327"/>
                <a:gd name="T4" fmla="*/ 0 w 317"/>
                <a:gd name="T5" fmla="*/ 0 h 327"/>
                <a:gd name="T6" fmla="*/ 0 w 317"/>
                <a:gd name="T7" fmla="*/ 0 h 327"/>
                <a:gd name="T8" fmla="*/ 0 w 317"/>
                <a:gd name="T9" fmla="*/ 0 h 327"/>
                <a:gd name="T10" fmla="*/ 0 w 317"/>
                <a:gd name="T11" fmla="*/ 0 h 327"/>
                <a:gd name="T12" fmla="*/ 0 60000 65536"/>
                <a:gd name="T13" fmla="*/ 0 60000 65536"/>
                <a:gd name="T14" fmla="*/ 0 60000 65536"/>
                <a:gd name="T15" fmla="*/ 0 60000 65536"/>
                <a:gd name="T16" fmla="*/ 0 60000 65536"/>
                <a:gd name="T17" fmla="*/ 0 60000 65536"/>
                <a:gd name="T18" fmla="*/ 0 w 317"/>
                <a:gd name="T19" fmla="*/ 0 h 327"/>
                <a:gd name="T20" fmla="*/ 317 w 317"/>
                <a:gd name="T21" fmla="*/ 327 h 327"/>
              </a:gdLst>
              <a:ahLst/>
              <a:cxnLst>
                <a:cxn ang="T12">
                  <a:pos x="T0" y="T1"/>
                </a:cxn>
                <a:cxn ang="T13">
                  <a:pos x="T2" y="T3"/>
                </a:cxn>
                <a:cxn ang="T14">
                  <a:pos x="T4" y="T5"/>
                </a:cxn>
                <a:cxn ang="T15">
                  <a:pos x="T6" y="T7"/>
                </a:cxn>
                <a:cxn ang="T16">
                  <a:pos x="T8" y="T9"/>
                </a:cxn>
                <a:cxn ang="T17">
                  <a:pos x="T10" y="T11"/>
                </a:cxn>
              </a:cxnLst>
              <a:rect l="T18" t="T19" r="T20" b="T21"/>
              <a:pathLst>
                <a:path w="317" h="327">
                  <a:moveTo>
                    <a:pt x="174" y="0"/>
                  </a:moveTo>
                  <a:lnTo>
                    <a:pt x="317" y="208"/>
                  </a:lnTo>
                  <a:lnTo>
                    <a:pt x="123" y="327"/>
                  </a:lnTo>
                  <a:lnTo>
                    <a:pt x="0" y="125"/>
                  </a:lnTo>
                  <a:lnTo>
                    <a:pt x="103" y="49"/>
                  </a:lnTo>
                  <a:lnTo>
                    <a:pt x="174" y="0"/>
                  </a:lnTo>
                  <a:close/>
                </a:path>
              </a:pathLst>
            </a:custGeom>
            <a:solidFill>
              <a:srgbClr val="7023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36" name="Freeform 407"/>
            <p:cNvSpPr>
              <a:spLocks/>
            </p:cNvSpPr>
            <p:nvPr/>
          </p:nvSpPr>
          <p:spPr bwMode="auto">
            <a:xfrm>
              <a:off x="2854" y="2417"/>
              <a:ext cx="422" cy="440"/>
            </a:xfrm>
            <a:custGeom>
              <a:avLst/>
              <a:gdLst>
                <a:gd name="T0" fmla="*/ 0 w 3366"/>
                <a:gd name="T1" fmla="*/ 0 h 3521"/>
                <a:gd name="T2" fmla="*/ 0 w 3366"/>
                <a:gd name="T3" fmla="*/ 0 h 3521"/>
                <a:gd name="T4" fmla="*/ 0 w 3366"/>
                <a:gd name="T5" fmla="*/ 0 h 3521"/>
                <a:gd name="T6" fmla="*/ 0 w 3366"/>
                <a:gd name="T7" fmla="*/ 0 h 3521"/>
                <a:gd name="T8" fmla="*/ 0 w 3366"/>
                <a:gd name="T9" fmla="*/ 0 h 3521"/>
                <a:gd name="T10" fmla="*/ 0 w 3366"/>
                <a:gd name="T11" fmla="*/ 0 h 3521"/>
                <a:gd name="T12" fmla="*/ 0 w 3366"/>
                <a:gd name="T13" fmla="*/ 0 h 3521"/>
                <a:gd name="T14" fmla="*/ 0 w 3366"/>
                <a:gd name="T15" fmla="*/ 0 h 3521"/>
                <a:gd name="T16" fmla="*/ 0 w 3366"/>
                <a:gd name="T17" fmla="*/ 0 h 3521"/>
                <a:gd name="T18" fmla="*/ 0 w 3366"/>
                <a:gd name="T19" fmla="*/ 0 h 3521"/>
                <a:gd name="T20" fmla="*/ 0 w 3366"/>
                <a:gd name="T21" fmla="*/ 0 h 3521"/>
                <a:gd name="T22" fmla="*/ 0 w 3366"/>
                <a:gd name="T23" fmla="*/ 0 h 3521"/>
                <a:gd name="T24" fmla="*/ 0 w 3366"/>
                <a:gd name="T25" fmla="*/ 0 h 3521"/>
                <a:gd name="T26" fmla="*/ 0 w 3366"/>
                <a:gd name="T27" fmla="*/ 0 h 3521"/>
                <a:gd name="T28" fmla="*/ 0 w 3366"/>
                <a:gd name="T29" fmla="*/ 0 h 3521"/>
                <a:gd name="T30" fmla="*/ 0 w 3366"/>
                <a:gd name="T31" fmla="*/ 0 h 3521"/>
                <a:gd name="T32" fmla="*/ 0 w 3366"/>
                <a:gd name="T33" fmla="*/ 0 h 3521"/>
                <a:gd name="T34" fmla="*/ 0 w 3366"/>
                <a:gd name="T35" fmla="*/ 0 h 3521"/>
                <a:gd name="T36" fmla="*/ 0 w 3366"/>
                <a:gd name="T37" fmla="*/ 0 h 3521"/>
                <a:gd name="T38" fmla="*/ 0 w 3366"/>
                <a:gd name="T39" fmla="*/ 0 h 3521"/>
                <a:gd name="T40" fmla="*/ 0 w 3366"/>
                <a:gd name="T41" fmla="*/ 0 h 3521"/>
                <a:gd name="T42" fmla="*/ 0 w 3366"/>
                <a:gd name="T43" fmla="*/ 0 h 3521"/>
                <a:gd name="T44" fmla="*/ 0 w 3366"/>
                <a:gd name="T45" fmla="*/ 0 h 3521"/>
                <a:gd name="T46" fmla="*/ 0 w 3366"/>
                <a:gd name="T47" fmla="*/ 0 h 3521"/>
                <a:gd name="T48" fmla="*/ 0 w 3366"/>
                <a:gd name="T49" fmla="*/ 0 h 3521"/>
                <a:gd name="T50" fmla="*/ 0 w 3366"/>
                <a:gd name="T51" fmla="*/ 0 h 3521"/>
                <a:gd name="T52" fmla="*/ 0 w 3366"/>
                <a:gd name="T53" fmla="*/ 0 h 3521"/>
                <a:gd name="T54" fmla="*/ 0 w 3366"/>
                <a:gd name="T55" fmla="*/ 0 h 3521"/>
                <a:gd name="T56" fmla="*/ 0 w 3366"/>
                <a:gd name="T57" fmla="*/ 0 h 3521"/>
                <a:gd name="T58" fmla="*/ 0 w 3366"/>
                <a:gd name="T59" fmla="*/ 0 h 3521"/>
                <a:gd name="T60" fmla="*/ 0 w 3366"/>
                <a:gd name="T61" fmla="*/ 0 h 3521"/>
                <a:gd name="T62" fmla="*/ 0 w 3366"/>
                <a:gd name="T63" fmla="*/ 0 h 3521"/>
                <a:gd name="T64" fmla="*/ 0 w 3366"/>
                <a:gd name="T65" fmla="*/ 0 h 3521"/>
                <a:gd name="T66" fmla="*/ 0 w 3366"/>
                <a:gd name="T67" fmla="*/ 0 h 3521"/>
                <a:gd name="T68" fmla="*/ 0 w 3366"/>
                <a:gd name="T69" fmla="*/ 0 h 3521"/>
                <a:gd name="T70" fmla="*/ 0 w 3366"/>
                <a:gd name="T71" fmla="*/ 0 h 3521"/>
                <a:gd name="T72" fmla="*/ 0 w 3366"/>
                <a:gd name="T73" fmla="*/ 0 h 3521"/>
                <a:gd name="T74" fmla="*/ 0 w 3366"/>
                <a:gd name="T75" fmla="*/ 0 h 35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66"/>
                <a:gd name="T115" fmla="*/ 0 h 3521"/>
                <a:gd name="T116" fmla="*/ 3366 w 3366"/>
                <a:gd name="T117" fmla="*/ 3521 h 352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66" h="3521">
                  <a:moveTo>
                    <a:pt x="770" y="2719"/>
                  </a:moveTo>
                  <a:lnTo>
                    <a:pt x="733" y="2599"/>
                  </a:lnTo>
                  <a:lnTo>
                    <a:pt x="733" y="2221"/>
                  </a:lnTo>
                  <a:lnTo>
                    <a:pt x="880" y="1867"/>
                  </a:lnTo>
                  <a:lnTo>
                    <a:pt x="795" y="1452"/>
                  </a:lnTo>
                  <a:lnTo>
                    <a:pt x="759" y="1050"/>
                  </a:lnTo>
                  <a:lnTo>
                    <a:pt x="1067" y="873"/>
                  </a:lnTo>
                  <a:lnTo>
                    <a:pt x="1399" y="754"/>
                  </a:lnTo>
                  <a:lnTo>
                    <a:pt x="1752" y="684"/>
                  </a:lnTo>
                  <a:lnTo>
                    <a:pt x="2157" y="673"/>
                  </a:lnTo>
                  <a:lnTo>
                    <a:pt x="2618" y="708"/>
                  </a:lnTo>
                  <a:lnTo>
                    <a:pt x="2858" y="778"/>
                  </a:lnTo>
                  <a:lnTo>
                    <a:pt x="2985" y="931"/>
                  </a:lnTo>
                  <a:lnTo>
                    <a:pt x="3130" y="1311"/>
                  </a:lnTo>
                  <a:lnTo>
                    <a:pt x="3211" y="1463"/>
                  </a:lnTo>
                  <a:lnTo>
                    <a:pt x="3071" y="1560"/>
                  </a:lnTo>
                  <a:lnTo>
                    <a:pt x="2939" y="1714"/>
                  </a:lnTo>
                  <a:lnTo>
                    <a:pt x="2928" y="1762"/>
                  </a:lnTo>
                  <a:lnTo>
                    <a:pt x="3152" y="1641"/>
                  </a:lnTo>
                  <a:lnTo>
                    <a:pt x="3260" y="1619"/>
                  </a:lnTo>
                  <a:lnTo>
                    <a:pt x="3285" y="1749"/>
                  </a:lnTo>
                  <a:lnTo>
                    <a:pt x="3285" y="1821"/>
                  </a:lnTo>
                  <a:lnTo>
                    <a:pt x="3211" y="1984"/>
                  </a:lnTo>
                  <a:lnTo>
                    <a:pt x="3236" y="2021"/>
                  </a:lnTo>
                  <a:lnTo>
                    <a:pt x="3343" y="1913"/>
                  </a:lnTo>
                  <a:lnTo>
                    <a:pt x="3366" y="2067"/>
                  </a:lnTo>
                  <a:lnTo>
                    <a:pt x="3366" y="1808"/>
                  </a:lnTo>
                  <a:lnTo>
                    <a:pt x="3343" y="1665"/>
                  </a:lnTo>
                  <a:lnTo>
                    <a:pt x="3333" y="1393"/>
                  </a:lnTo>
                  <a:lnTo>
                    <a:pt x="3260" y="1088"/>
                  </a:lnTo>
                  <a:lnTo>
                    <a:pt x="3103" y="719"/>
                  </a:lnTo>
                  <a:lnTo>
                    <a:pt x="2893" y="435"/>
                  </a:lnTo>
                  <a:lnTo>
                    <a:pt x="2596" y="212"/>
                  </a:lnTo>
                  <a:lnTo>
                    <a:pt x="2312" y="81"/>
                  </a:lnTo>
                  <a:lnTo>
                    <a:pt x="2040" y="0"/>
                  </a:lnTo>
                  <a:lnTo>
                    <a:pt x="1577" y="0"/>
                  </a:lnTo>
                  <a:lnTo>
                    <a:pt x="1162" y="104"/>
                  </a:lnTo>
                  <a:lnTo>
                    <a:pt x="700" y="306"/>
                  </a:lnTo>
                  <a:lnTo>
                    <a:pt x="392" y="519"/>
                  </a:lnTo>
                  <a:lnTo>
                    <a:pt x="166" y="850"/>
                  </a:lnTo>
                  <a:lnTo>
                    <a:pt x="36" y="1168"/>
                  </a:lnTo>
                  <a:lnTo>
                    <a:pt x="0" y="1489"/>
                  </a:lnTo>
                  <a:lnTo>
                    <a:pt x="25" y="1903"/>
                  </a:lnTo>
                  <a:lnTo>
                    <a:pt x="106" y="2280"/>
                  </a:lnTo>
                  <a:lnTo>
                    <a:pt x="166" y="2479"/>
                  </a:lnTo>
                  <a:lnTo>
                    <a:pt x="177" y="2539"/>
                  </a:lnTo>
                  <a:lnTo>
                    <a:pt x="133" y="2636"/>
                  </a:lnTo>
                  <a:lnTo>
                    <a:pt x="95" y="2801"/>
                  </a:lnTo>
                  <a:lnTo>
                    <a:pt x="133" y="3000"/>
                  </a:lnTo>
                  <a:lnTo>
                    <a:pt x="225" y="3191"/>
                  </a:lnTo>
                  <a:lnTo>
                    <a:pt x="320" y="3274"/>
                  </a:lnTo>
                  <a:lnTo>
                    <a:pt x="427" y="3310"/>
                  </a:lnTo>
                  <a:lnTo>
                    <a:pt x="521" y="3405"/>
                  </a:lnTo>
                  <a:lnTo>
                    <a:pt x="581" y="3474"/>
                  </a:lnTo>
                  <a:lnTo>
                    <a:pt x="652" y="3521"/>
                  </a:lnTo>
                  <a:lnTo>
                    <a:pt x="722" y="3521"/>
                  </a:lnTo>
                  <a:lnTo>
                    <a:pt x="759" y="3497"/>
                  </a:lnTo>
                  <a:lnTo>
                    <a:pt x="781" y="3426"/>
                  </a:lnTo>
                  <a:lnTo>
                    <a:pt x="781" y="3380"/>
                  </a:lnTo>
                  <a:lnTo>
                    <a:pt x="749" y="3426"/>
                  </a:lnTo>
                  <a:lnTo>
                    <a:pt x="652" y="3463"/>
                  </a:lnTo>
                  <a:lnTo>
                    <a:pt x="592" y="3440"/>
                  </a:lnTo>
                  <a:lnTo>
                    <a:pt x="440" y="3262"/>
                  </a:lnTo>
                  <a:lnTo>
                    <a:pt x="332" y="3240"/>
                  </a:lnTo>
                  <a:lnTo>
                    <a:pt x="225" y="3121"/>
                  </a:lnTo>
                  <a:lnTo>
                    <a:pt x="155" y="2952"/>
                  </a:lnTo>
                  <a:lnTo>
                    <a:pt x="133" y="2801"/>
                  </a:lnTo>
                  <a:lnTo>
                    <a:pt x="166" y="2647"/>
                  </a:lnTo>
                  <a:lnTo>
                    <a:pt x="225" y="2539"/>
                  </a:lnTo>
                  <a:lnTo>
                    <a:pt x="309" y="2506"/>
                  </a:lnTo>
                  <a:lnTo>
                    <a:pt x="381" y="2506"/>
                  </a:lnTo>
                  <a:lnTo>
                    <a:pt x="463" y="2566"/>
                  </a:lnTo>
                  <a:lnTo>
                    <a:pt x="546" y="2576"/>
                  </a:lnTo>
                  <a:lnTo>
                    <a:pt x="616" y="2636"/>
                  </a:lnTo>
                  <a:lnTo>
                    <a:pt x="652" y="2682"/>
                  </a:lnTo>
                  <a:lnTo>
                    <a:pt x="710" y="2682"/>
                  </a:lnTo>
                  <a:lnTo>
                    <a:pt x="770" y="27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37" name="Freeform 408"/>
            <p:cNvSpPr>
              <a:spLocks/>
            </p:cNvSpPr>
            <p:nvPr/>
          </p:nvSpPr>
          <p:spPr bwMode="auto">
            <a:xfrm>
              <a:off x="3058" y="2646"/>
              <a:ext cx="45" cy="17"/>
            </a:xfrm>
            <a:custGeom>
              <a:avLst/>
              <a:gdLst>
                <a:gd name="T0" fmla="*/ 0 w 356"/>
                <a:gd name="T1" fmla="*/ 0 h 129"/>
                <a:gd name="T2" fmla="*/ 0 w 356"/>
                <a:gd name="T3" fmla="*/ 0 h 129"/>
                <a:gd name="T4" fmla="*/ 0 w 356"/>
                <a:gd name="T5" fmla="*/ 0 h 129"/>
                <a:gd name="T6" fmla="*/ 0 w 356"/>
                <a:gd name="T7" fmla="*/ 0 h 129"/>
                <a:gd name="T8" fmla="*/ 0 w 356"/>
                <a:gd name="T9" fmla="*/ 0 h 129"/>
                <a:gd name="T10" fmla="*/ 0 w 356"/>
                <a:gd name="T11" fmla="*/ 0 h 129"/>
                <a:gd name="T12" fmla="*/ 0 w 356"/>
                <a:gd name="T13" fmla="*/ 0 h 129"/>
                <a:gd name="T14" fmla="*/ 0 60000 65536"/>
                <a:gd name="T15" fmla="*/ 0 60000 65536"/>
                <a:gd name="T16" fmla="*/ 0 60000 65536"/>
                <a:gd name="T17" fmla="*/ 0 60000 65536"/>
                <a:gd name="T18" fmla="*/ 0 60000 65536"/>
                <a:gd name="T19" fmla="*/ 0 60000 65536"/>
                <a:gd name="T20" fmla="*/ 0 60000 65536"/>
                <a:gd name="T21" fmla="*/ 0 w 356"/>
                <a:gd name="T22" fmla="*/ 0 h 129"/>
                <a:gd name="T23" fmla="*/ 356 w 356"/>
                <a:gd name="T24" fmla="*/ 129 h 1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6" h="129">
                  <a:moveTo>
                    <a:pt x="70" y="59"/>
                  </a:moveTo>
                  <a:lnTo>
                    <a:pt x="0" y="129"/>
                  </a:lnTo>
                  <a:lnTo>
                    <a:pt x="275" y="129"/>
                  </a:lnTo>
                  <a:lnTo>
                    <a:pt x="356" y="46"/>
                  </a:lnTo>
                  <a:lnTo>
                    <a:pt x="307" y="0"/>
                  </a:lnTo>
                  <a:lnTo>
                    <a:pt x="202" y="46"/>
                  </a:lnTo>
                  <a:lnTo>
                    <a:pt x="70"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38" name="Freeform 409"/>
            <p:cNvSpPr>
              <a:spLocks/>
            </p:cNvSpPr>
            <p:nvPr/>
          </p:nvSpPr>
          <p:spPr bwMode="auto">
            <a:xfrm>
              <a:off x="3100" y="2663"/>
              <a:ext cx="31" cy="61"/>
            </a:xfrm>
            <a:custGeom>
              <a:avLst/>
              <a:gdLst>
                <a:gd name="T0" fmla="*/ 0 w 261"/>
                <a:gd name="T1" fmla="*/ 0 h 497"/>
                <a:gd name="T2" fmla="*/ 0 w 261"/>
                <a:gd name="T3" fmla="*/ 0 h 497"/>
                <a:gd name="T4" fmla="*/ 0 w 261"/>
                <a:gd name="T5" fmla="*/ 0 h 497"/>
                <a:gd name="T6" fmla="*/ 0 w 261"/>
                <a:gd name="T7" fmla="*/ 0 h 497"/>
                <a:gd name="T8" fmla="*/ 0 w 261"/>
                <a:gd name="T9" fmla="*/ 0 h 497"/>
                <a:gd name="T10" fmla="*/ 0 w 261"/>
                <a:gd name="T11" fmla="*/ 0 h 497"/>
                <a:gd name="T12" fmla="*/ 0 w 261"/>
                <a:gd name="T13" fmla="*/ 0 h 497"/>
                <a:gd name="T14" fmla="*/ 0 w 261"/>
                <a:gd name="T15" fmla="*/ 0 h 497"/>
                <a:gd name="T16" fmla="*/ 0 w 261"/>
                <a:gd name="T17" fmla="*/ 0 h 497"/>
                <a:gd name="T18" fmla="*/ 0 w 261"/>
                <a:gd name="T19" fmla="*/ 0 h 4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1"/>
                <a:gd name="T31" fmla="*/ 0 h 497"/>
                <a:gd name="T32" fmla="*/ 261 w 261"/>
                <a:gd name="T33" fmla="*/ 497 h 4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1" h="497">
                  <a:moveTo>
                    <a:pt x="0" y="0"/>
                  </a:moveTo>
                  <a:lnTo>
                    <a:pt x="166" y="60"/>
                  </a:lnTo>
                  <a:lnTo>
                    <a:pt x="248" y="154"/>
                  </a:lnTo>
                  <a:lnTo>
                    <a:pt x="261" y="286"/>
                  </a:lnTo>
                  <a:lnTo>
                    <a:pt x="237" y="378"/>
                  </a:lnTo>
                  <a:lnTo>
                    <a:pt x="131" y="497"/>
                  </a:lnTo>
                  <a:lnTo>
                    <a:pt x="215" y="368"/>
                  </a:lnTo>
                  <a:lnTo>
                    <a:pt x="215" y="237"/>
                  </a:lnTo>
                  <a:lnTo>
                    <a:pt x="74" y="7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39" name="Freeform 410"/>
            <p:cNvSpPr>
              <a:spLocks/>
            </p:cNvSpPr>
            <p:nvPr/>
          </p:nvSpPr>
          <p:spPr bwMode="auto">
            <a:xfrm>
              <a:off x="3014" y="2677"/>
              <a:ext cx="105" cy="50"/>
            </a:xfrm>
            <a:custGeom>
              <a:avLst/>
              <a:gdLst>
                <a:gd name="T0" fmla="*/ 0 w 831"/>
                <a:gd name="T1" fmla="*/ 0 h 391"/>
                <a:gd name="T2" fmla="*/ 0 w 831"/>
                <a:gd name="T3" fmla="*/ 0 h 391"/>
                <a:gd name="T4" fmla="*/ 0 w 831"/>
                <a:gd name="T5" fmla="*/ 0 h 391"/>
                <a:gd name="T6" fmla="*/ 0 w 831"/>
                <a:gd name="T7" fmla="*/ 0 h 391"/>
                <a:gd name="T8" fmla="*/ 0 w 831"/>
                <a:gd name="T9" fmla="*/ 0 h 391"/>
                <a:gd name="T10" fmla="*/ 0 w 831"/>
                <a:gd name="T11" fmla="*/ 0 h 391"/>
                <a:gd name="T12" fmla="*/ 0 w 831"/>
                <a:gd name="T13" fmla="*/ 0 h 391"/>
                <a:gd name="T14" fmla="*/ 0 w 831"/>
                <a:gd name="T15" fmla="*/ 0 h 391"/>
                <a:gd name="T16" fmla="*/ 0 w 831"/>
                <a:gd name="T17" fmla="*/ 0 h 391"/>
                <a:gd name="T18" fmla="*/ 0 w 831"/>
                <a:gd name="T19" fmla="*/ 0 h 391"/>
                <a:gd name="T20" fmla="*/ 0 w 831"/>
                <a:gd name="T21" fmla="*/ 0 h 391"/>
                <a:gd name="T22" fmla="*/ 0 w 831"/>
                <a:gd name="T23" fmla="*/ 0 h 391"/>
                <a:gd name="T24" fmla="*/ 0 w 831"/>
                <a:gd name="T25" fmla="*/ 0 h 391"/>
                <a:gd name="T26" fmla="*/ 0 w 831"/>
                <a:gd name="T27" fmla="*/ 0 h 391"/>
                <a:gd name="T28" fmla="*/ 0 w 831"/>
                <a:gd name="T29" fmla="*/ 0 h 391"/>
                <a:gd name="T30" fmla="*/ 0 w 831"/>
                <a:gd name="T31" fmla="*/ 0 h 391"/>
                <a:gd name="T32" fmla="*/ 0 w 831"/>
                <a:gd name="T33" fmla="*/ 0 h 391"/>
                <a:gd name="T34" fmla="*/ 0 w 831"/>
                <a:gd name="T35" fmla="*/ 0 h 391"/>
                <a:gd name="T36" fmla="*/ 0 w 831"/>
                <a:gd name="T37" fmla="*/ 0 h 391"/>
                <a:gd name="T38" fmla="*/ 0 w 831"/>
                <a:gd name="T39" fmla="*/ 0 h 391"/>
                <a:gd name="T40" fmla="*/ 0 w 831"/>
                <a:gd name="T41" fmla="*/ 0 h 39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31"/>
                <a:gd name="T64" fmla="*/ 0 h 391"/>
                <a:gd name="T65" fmla="*/ 831 w 831"/>
                <a:gd name="T66" fmla="*/ 391 h 39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31" h="391">
                  <a:moveTo>
                    <a:pt x="749" y="202"/>
                  </a:moveTo>
                  <a:lnTo>
                    <a:pt x="831" y="97"/>
                  </a:lnTo>
                  <a:lnTo>
                    <a:pt x="831" y="72"/>
                  </a:lnTo>
                  <a:lnTo>
                    <a:pt x="690" y="0"/>
                  </a:lnTo>
                  <a:lnTo>
                    <a:pt x="523" y="0"/>
                  </a:lnTo>
                  <a:lnTo>
                    <a:pt x="402" y="83"/>
                  </a:lnTo>
                  <a:lnTo>
                    <a:pt x="297" y="169"/>
                  </a:lnTo>
                  <a:lnTo>
                    <a:pt x="73" y="143"/>
                  </a:lnTo>
                  <a:lnTo>
                    <a:pt x="0" y="272"/>
                  </a:lnTo>
                  <a:lnTo>
                    <a:pt x="189" y="391"/>
                  </a:lnTo>
                  <a:lnTo>
                    <a:pt x="308" y="332"/>
                  </a:lnTo>
                  <a:lnTo>
                    <a:pt x="248" y="309"/>
                  </a:lnTo>
                  <a:lnTo>
                    <a:pt x="274" y="240"/>
                  </a:lnTo>
                  <a:lnTo>
                    <a:pt x="380" y="143"/>
                  </a:lnTo>
                  <a:lnTo>
                    <a:pt x="440" y="108"/>
                  </a:lnTo>
                  <a:lnTo>
                    <a:pt x="523" y="240"/>
                  </a:lnTo>
                  <a:lnTo>
                    <a:pt x="652" y="191"/>
                  </a:lnTo>
                  <a:lnTo>
                    <a:pt x="663" y="97"/>
                  </a:lnTo>
                  <a:lnTo>
                    <a:pt x="749" y="108"/>
                  </a:lnTo>
                  <a:lnTo>
                    <a:pt x="749" y="169"/>
                  </a:lnTo>
                  <a:lnTo>
                    <a:pt x="749" y="2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40" name="Freeform 411"/>
            <p:cNvSpPr>
              <a:spLocks/>
            </p:cNvSpPr>
            <p:nvPr/>
          </p:nvSpPr>
          <p:spPr bwMode="auto">
            <a:xfrm>
              <a:off x="2985" y="2604"/>
              <a:ext cx="24" cy="102"/>
            </a:xfrm>
            <a:custGeom>
              <a:avLst/>
              <a:gdLst>
                <a:gd name="T0" fmla="*/ 0 w 188"/>
                <a:gd name="T1" fmla="*/ 0 h 817"/>
                <a:gd name="T2" fmla="*/ 0 w 188"/>
                <a:gd name="T3" fmla="*/ 0 h 817"/>
                <a:gd name="T4" fmla="*/ 0 w 188"/>
                <a:gd name="T5" fmla="*/ 0 h 817"/>
                <a:gd name="T6" fmla="*/ 0 w 188"/>
                <a:gd name="T7" fmla="*/ 0 h 817"/>
                <a:gd name="T8" fmla="*/ 0 w 188"/>
                <a:gd name="T9" fmla="*/ 0 h 817"/>
                <a:gd name="T10" fmla="*/ 0 w 188"/>
                <a:gd name="T11" fmla="*/ 0 h 817"/>
                <a:gd name="T12" fmla="*/ 0 w 188"/>
                <a:gd name="T13" fmla="*/ 0 h 817"/>
                <a:gd name="T14" fmla="*/ 0 w 188"/>
                <a:gd name="T15" fmla="*/ 0 h 817"/>
                <a:gd name="T16" fmla="*/ 0 w 188"/>
                <a:gd name="T17" fmla="*/ 0 h 8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8"/>
                <a:gd name="T28" fmla="*/ 0 h 817"/>
                <a:gd name="T29" fmla="*/ 188 w 188"/>
                <a:gd name="T30" fmla="*/ 817 h 8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8" h="817">
                  <a:moveTo>
                    <a:pt x="0" y="188"/>
                  </a:moveTo>
                  <a:lnTo>
                    <a:pt x="94" y="414"/>
                  </a:lnTo>
                  <a:lnTo>
                    <a:pt x="10" y="745"/>
                  </a:lnTo>
                  <a:lnTo>
                    <a:pt x="164" y="817"/>
                  </a:lnTo>
                  <a:lnTo>
                    <a:pt x="188" y="402"/>
                  </a:lnTo>
                  <a:lnTo>
                    <a:pt x="24" y="163"/>
                  </a:lnTo>
                  <a:lnTo>
                    <a:pt x="24" y="0"/>
                  </a:lnTo>
                  <a:lnTo>
                    <a:pt x="0" y="34"/>
                  </a:lnTo>
                  <a:lnTo>
                    <a:pt x="0" y="1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41" name="Freeform 412"/>
            <p:cNvSpPr>
              <a:spLocks/>
            </p:cNvSpPr>
            <p:nvPr/>
          </p:nvSpPr>
          <p:spPr bwMode="auto">
            <a:xfrm>
              <a:off x="2969" y="2717"/>
              <a:ext cx="50" cy="90"/>
            </a:xfrm>
            <a:custGeom>
              <a:avLst/>
              <a:gdLst>
                <a:gd name="T0" fmla="*/ 0 w 404"/>
                <a:gd name="T1" fmla="*/ 0 h 711"/>
                <a:gd name="T2" fmla="*/ 0 w 404"/>
                <a:gd name="T3" fmla="*/ 0 h 711"/>
                <a:gd name="T4" fmla="*/ 0 w 404"/>
                <a:gd name="T5" fmla="*/ 0 h 711"/>
                <a:gd name="T6" fmla="*/ 0 w 404"/>
                <a:gd name="T7" fmla="*/ 0 h 711"/>
                <a:gd name="T8" fmla="*/ 0 w 404"/>
                <a:gd name="T9" fmla="*/ 0 h 711"/>
                <a:gd name="T10" fmla="*/ 0 w 404"/>
                <a:gd name="T11" fmla="*/ 0 h 711"/>
                <a:gd name="T12" fmla="*/ 0 w 404"/>
                <a:gd name="T13" fmla="*/ 0 h 711"/>
                <a:gd name="T14" fmla="*/ 0 w 404"/>
                <a:gd name="T15" fmla="*/ 0 h 711"/>
                <a:gd name="T16" fmla="*/ 0 w 404"/>
                <a:gd name="T17" fmla="*/ 0 h 7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4"/>
                <a:gd name="T28" fmla="*/ 0 h 711"/>
                <a:gd name="T29" fmla="*/ 404 w 404"/>
                <a:gd name="T30" fmla="*/ 711 h 7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4" h="711">
                  <a:moveTo>
                    <a:pt x="83" y="0"/>
                  </a:moveTo>
                  <a:lnTo>
                    <a:pt x="0" y="272"/>
                  </a:lnTo>
                  <a:lnTo>
                    <a:pt x="0" y="428"/>
                  </a:lnTo>
                  <a:lnTo>
                    <a:pt x="143" y="580"/>
                  </a:lnTo>
                  <a:lnTo>
                    <a:pt x="237" y="569"/>
                  </a:lnTo>
                  <a:lnTo>
                    <a:pt x="404" y="711"/>
                  </a:lnTo>
                  <a:lnTo>
                    <a:pt x="321" y="509"/>
                  </a:lnTo>
                  <a:lnTo>
                    <a:pt x="83" y="285"/>
                  </a:lnTo>
                  <a:lnTo>
                    <a:pt x="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42" name="Freeform 413"/>
            <p:cNvSpPr>
              <a:spLocks/>
            </p:cNvSpPr>
            <p:nvPr/>
          </p:nvSpPr>
          <p:spPr bwMode="auto">
            <a:xfrm>
              <a:off x="3184" y="2651"/>
              <a:ext cx="29" cy="66"/>
            </a:xfrm>
            <a:custGeom>
              <a:avLst/>
              <a:gdLst>
                <a:gd name="T0" fmla="*/ 0 w 239"/>
                <a:gd name="T1" fmla="*/ 0 h 543"/>
                <a:gd name="T2" fmla="*/ 0 w 239"/>
                <a:gd name="T3" fmla="*/ 0 h 543"/>
                <a:gd name="T4" fmla="*/ 0 w 239"/>
                <a:gd name="T5" fmla="*/ 0 h 543"/>
                <a:gd name="T6" fmla="*/ 0 w 239"/>
                <a:gd name="T7" fmla="*/ 0 h 543"/>
                <a:gd name="T8" fmla="*/ 0 w 239"/>
                <a:gd name="T9" fmla="*/ 0 h 543"/>
                <a:gd name="T10" fmla="*/ 0 w 239"/>
                <a:gd name="T11" fmla="*/ 0 h 543"/>
                <a:gd name="T12" fmla="*/ 0 w 239"/>
                <a:gd name="T13" fmla="*/ 0 h 543"/>
                <a:gd name="T14" fmla="*/ 0 w 239"/>
                <a:gd name="T15" fmla="*/ 0 h 543"/>
                <a:gd name="T16" fmla="*/ 0 w 239"/>
                <a:gd name="T17" fmla="*/ 0 h 543"/>
                <a:gd name="T18" fmla="*/ 0 w 239"/>
                <a:gd name="T19" fmla="*/ 0 h 543"/>
                <a:gd name="T20" fmla="*/ 0 w 239"/>
                <a:gd name="T21" fmla="*/ 0 h 5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9"/>
                <a:gd name="T34" fmla="*/ 0 h 543"/>
                <a:gd name="T35" fmla="*/ 239 w 239"/>
                <a:gd name="T36" fmla="*/ 543 h 5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9" h="543">
                  <a:moveTo>
                    <a:pt x="121" y="0"/>
                  </a:moveTo>
                  <a:lnTo>
                    <a:pt x="27" y="165"/>
                  </a:lnTo>
                  <a:lnTo>
                    <a:pt x="0" y="248"/>
                  </a:lnTo>
                  <a:lnTo>
                    <a:pt x="0" y="308"/>
                  </a:lnTo>
                  <a:lnTo>
                    <a:pt x="156" y="543"/>
                  </a:lnTo>
                  <a:lnTo>
                    <a:pt x="156" y="248"/>
                  </a:lnTo>
                  <a:lnTo>
                    <a:pt x="239" y="130"/>
                  </a:lnTo>
                  <a:lnTo>
                    <a:pt x="96" y="225"/>
                  </a:lnTo>
                  <a:lnTo>
                    <a:pt x="27" y="225"/>
                  </a:lnTo>
                  <a:lnTo>
                    <a:pt x="27" y="200"/>
                  </a:lnTo>
                  <a:lnTo>
                    <a:pt x="1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43" name="Freeform 414"/>
            <p:cNvSpPr>
              <a:spLocks/>
            </p:cNvSpPr>
            <p:nvPr/>
          </p:nvSpPr>
          <p:spPr bwMode="auto">
            <a:xfrm>
              <a:off x="3220" y="2658"/>
              <a:ext cx="42" cy="35"/>
            </a:xfrm>
            <a:custGeom>
              <a:avLst/>
              <a:gdLst>
                <a:gd name="T0" fmla="*/ 0 w 332"/>
                <a:gd name="T1" fmla="*/ 0 h 284"/>
                <a:gd name="T2" fmla="*/ 0 w 332"/>
                <a:gd name="T3" fmla="*/ 0 h 284"/>
                <a:gd name="T4" fmla="*/ 0 w 332"/>
                <a:gd name="T5" fmla="*/ 0 h 284"/>
                <a:gd name="T6" fmla="*/ 0 w 332"/>
                <a:gd name="T7" fmla="*/ 0 h 284"/>
                <a:gd name="T8" fmla="*/ 0 w 332"/>
                <a:gd name="T9" fmla="*/ 0 h 284"/>
                <a:gd name="T10" fmla="*/ 0 w 332"/>
                <a:gd name="T11" fmla="*/ 0 h 284"/>
                <a:gd name="T12" fmla="*/ 0 w 332"/>
                <a:gd name="T13" fmla="*/ 0 h 284"/>
                <a:gd name="T14" fmla="*/ 0 w 332"/>
                <a:gd name="T15" fmla="*/ 0 h 284"/>
                <a:gd name="T16" fmla="*/ 0 w 332"/>
                <a:gd name="T17" fmla="*/ 0 h 284"/>
                <a:gd name="T18" fmla="*/ 0 w 332"/>
                <a:gd name="T19" fmla="*/ 0 h 284"/>
                <a:gd name="T20" fmla="*/ 0 w 332"/>
                <a:gd name="T21" fmla="*/ 0 h 284"/>
                <a:gd name="T22" fmla="*/ 0 w 332"/>
                <a:gd name="T23" fmla="*/ 0 h 284"/>
                <a:gd name="T24" fmla="*/ 0 w 332"/>
                <a:gd name="T25" fmla="*/ 0 h 284"/>
                <a:gd name="T26" fmla="*/ 0 w 332"/>
                <a:gd name="T27" fmla="*/ 0 h 284"/>
                <a:gd name="T28" fmla="*/ 0 w 332"/>
                <a:gd name="T29" fmla="*/ 0 h 284"/>
                <a:gd name="T30" fmla="*/ 0 w 332"/>
                <a:gd name="T31" fmla="*/ 0 h 2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32"/>
                <a:gd name="T49" fmla="*/ 0 h 284"/>
                <a:gd name="T50" fmla="*/ 332 w 332"/>
                <a:gd name="T51" fmla="*/ 284 h 28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32" h="284">
                  <a:moveTo>
                    <a:pt x="0" y="35"/>
                  </a:moveTo>
                  <a:lnTo>
                    <a:pt x="71" y="0"/>
                  </a:lnTo>
                  <a:lnTo>
                    <a:pt x="246" y="0"/>
                  </a:lnTo>
                  <a:lnTo>
                    <a:pt x="332" y="71"/>
                  </a:lnTo>
                  <a:lnTo>
                    <a:pt x="332" y="212"/>
                  </a:lnTo>
                  <a:lnTo>
                    <a:pt x="246" y="212"/>
                  </a:lnTo>
                  <a:lnTo>
                    <a:pt x="94" y="284"/>
                  </a:lnTo>
                  <a:lnTo>
                    <a:pt x="235" y="189"/>
                  </a:lnTo>
                  <a:lnTo>
                    <a:pt x="214" y="71"/>
                  </a:lnTo>
                  <a:lnTo>
                    <a:pt x="165" y="35"/>
                  </a:lnTo>
                  <a:lnTo>
                    <a:pt x="165" y="166"/>
                  </a:lnTo>
                  <a:lnTo>
                    <a:pt x="57" y="166"/>
                  </a:lnTo>
                  <a:lnTo>
                    <a:pt x="94" y="117"/>
                  </a:lnTo>
                  <a:lnTo>
                    <a:pt x="46" y="81"/>
                  </a:lnTo>
                  <a:lnTo>
                    <a:pt x="46" y="23"/>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44" name="Freeform 415"/>
            <p:cNvSpPr>
              <a:spLocks/>
            </p:cNvSpPr>
            <p:nvPr/>
          </p:nvSpPr>
          <p:spPr bwMode="auto">
            <a:xfrm>
              <a:off x="2885" y="2748"/>
              <a:ext cx="47" cy="66"/>
            </a:xfrm>
            <a:custGeom>
              <a:avLst/>
              <a:gdLst>
                <a:gd name="T0" fmla="*/ 0 w 380"/>
                <a:gd name="T1" fmla="*/ 0 h 523"/>
                <a:gd name="T2" fmla="*/ 0 w 380"/>
                <a:gd name="T3" fmla="*/ 0 h 523"/>
                <a:gd name="T4" fmla="*/ 0 w 380"/>
                <a:gd name="T5" fmla="*/ 0 h 523"/>
                <a:gd name="T6" fmla="*/ 0 w 380"/>
                <a:gd name="T7" fmla="*/ 0 h 523"/>
                <a:gd name="T8" fmla="*/ 0 w 380"/>
                <a:gd name="T9" fmla="*/ 0 h 523"/>
                <a:gd name="T10" fmla="*/ 0 w 380"/>
                <a:gd name="T11" fmla="*/ 0 h 523"/>
                <a:gd name="T12" fmla="*/ 0 w 380"/>
                <a:gd name="T13" fmla="*/ 0 h 523"/>
                <a:gd name="T14" fmla="*/ 0 w 380"/>
                <a:gd name="T15" fmla="*/ 0 h 523"/>
                <a:gd name="T16" fmla="*/ 0 w 380"/>
                <a:gd name="T17" fmla="*/ 0 h 523"/>
                <a:gd name="T18" fmla="*/ 0 w 380"/>
                <a:gd name="T19" fmla="*/ 0 h 523"/>
                <a:gd name="T20" fmla="*/ 0 w 380"/>
                <a:gd name="T21" fmla="*/ 0 h 523"/>
                <a:gd name="T22" fmla="*/ 0 w 380"/>
                <a:gd name="T23" fmla="*/ 0 h 523"/>
                <a:gd name="T24" fmla="*/ 0 w 380"/>
                <a:gd name="T25" fmla="*/ 0 h 523"/>
                <a:gd name="T26" fmla="*/ 0 w 380"/>
                <a:gd name="T27" fmla="*/ 0 h 523"/>
                <a:gd name="T28" fmla="*/ 0 w 380"/>
                <a:gd name="T29" fmla="*/ 0 h 523"/>
                <a:gd name="T30" fmla="*/ 0 w 380"/>
                <a:gd name="T31" fmla="*/ 0 h 523"/>
                <a:gd name="T32" fmla="*/ 0 w 380"/>
                <a:gd name="T33" fmla="*/ 0 h 523"/>
                <a:gd name="T34" fmla="*/ 0 w 380"/>
                <a:gd name="T35" fmla="*/ 0 h 523"/>
                <a:gd name="T36" fmla="*/ 0 w 380"/>
                <a:gd name="T37" fmla="*/ 0 h 523"/>
                <a:gd name="T38" fmla="*/ 0 w 380"/>
                <a:gd name="T39" fmla="*/ 0 h 523"/>
                <a:gd name="T40" fmla="*/ 0 w 380"/>
                <a:gd name="T41" fmla="*/ 0 h 5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80"/>
                <a:gd name="T64" fmla="*/ 0 h 523"/>
                <a:gd name="T65" fmla="*/ 380 w 380"/>
                <a:gd name="T66" fmla="*/ 523 h 52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80" h="523">
                  <a:moveTo>
                    <a:pt x="0" y="120"/>
                  </a:moveTo>
                  <a:lnTo>
                    <a:pt x="59" y="24"/>
                  </a:lnTo>
                  <a:lnTo>
                    <a:pt x="191" y="0"/>
                  </a:lnTo>
                  <a:lnTo>
                    <a:pt x="227" y="94"/>
                  </a:lnTo>
                  <a:lnTo>
                    <a:pt x="285" y="224"/>
                  </a:lnTo>
                  <a:lnTo>
                    <a:pt x="370" y="283"/>
                  </a:lnTo>
                  <a:lnTo>
                    <a:pt x="380" y="426"/>
                  </a:lnTo>
                  <a:lnTo>
                    <a:pt x="275" y="523"/>
                  </a:lnTo>
                  <a:lnTo>
                    <a:pt x="275" y="295"/>
                  </a:lnTo>
                  <a:lnTo>
                    <a:pt x="227" y="248"/>
                  </a:lnTo>
                  <a:lnTo>
                    <a:pt x="156" y="343"/>
                  </a:lnTo>
                  <a:lnTo>
                    <a:pt x="191" y="437"/>
                  </a:lnTo>
                  <a:lnTo>
                    <a:pt x="169" y="450"/>
                  </a:lnTo>
                  <a:lnTo>
                    <a:pt x="121" y="364"/>
                  </a:lnTo>
                  <a:lnTo>
                    <a:pt x="121" y="295"/>
                  </a:lnTo>
                  <a:lnTo>
                    <a:pt x="59" y="295"/>
                  </a:lnTo>
                  <a:lnTo>
                    <a:pt x="132" y="224"/>
                  </a:lnTo>
                  <a:lnTo>
                    <a:pt x="132" y="120"/>
                  </a:lnTo>
                  <a:lnTo>
                    <a:pt x="181" y="72"/>
                  </a:lnTo>
                  <a:lnTo>
                    <a:pt x="48" y="72"/>
                  </a:lnTo>
                  <a:lnTo>
                    <a:pt x="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45" name="Freeform 416"/>
            <p:cNvSpPr>
              <a:spLocks/>
            </p:cNvSpPr>
            <p:nvPr/>
          </p:nvSpPr>
          <p:spPr bwMode="auto">
            <a:xfrm>
              <a:off x="3129" y="2731"/>
              <a:ext cx="42" cy="66"/>
            </a:xfrm>
            <a:custGeom>
              <a:avLst/>
              <a:gdLst>
                <a:gd name="T0" fmla="*/ 0 w 334"/>
                <a:gd name="T1" fmla="*/ 0 h 532"/>
                <a:gd name="T2" fmla="*/ 0 w 334"/>
                <a:gd name="T3" fmla="*/ 0 h 532"/>
                <a:gd name="T4" fmla="*/ 0 w 334"/>
                <a:gd name="T5" fmla="*/ 0 h 532"/>
                <a:gd name="T6" fmla="*/ 0 w 334"/>
                <a:gd name="T7" fmla="*/ 0 h 532"/>
                <a:gd name="T8" fmla="*/ 0 w 334"/>
                <a:gd name="T9" fmla="*/ 0 h 532"/>
                <a:gd name="T10" fmla="*/ 0 w 334"/>
                <a:gd name="T11" fmla="*/ 0 h 532"/>
                <a:gd name="T12" fmla="*/ 0 w 334"/>
                <a:gd name="T13" fmla="*/ 0 h 532"/>
                <a:gd name="T14" fmla="*/ 0 w 334"/>
                <a:gd name="T15" fmla="*/ 0 h 532"/>
                <a:gd name="T16" fmla="*/ 0 w 334"/>
                <a:gd name="T17" fmla="*/ 0 h 532"/>
                <a:gd name="T18" fmla="*/ 0 w 334"/>
                <a:gd name="T19" fmla="*/ 0 h 532"/>
                <a:gd name="T20" fmla="*/ 0 w 334"/>
                <a:gd name="T21" fmla="*/ 0 h 532"/>
                <a:gd name="T22" fmla="*/ 0 w 334"/>
                <a:gd name="T23" fmla="*/ 0 h 532"/>
                <a:gd name="T24" fmla="*/ 0 w 334"/>
                <a:gd name="T25" fmla="*/ 0 h 532"/>
                <a:gd name="T26" fmla="*/ 0 w 334"/>
                <a:gd name="T27" fmla="*/ 0 h 5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4"/>
                <a:gd name="T43" fmla="*/ 0 h 532"/>
                <a:gd name="T44" fmla="*/ 334 w 334"/>
                <a:gd name="T45" fmla="*/ 532 h 5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4" h="532">
                  <a:moveTo>
                    <a:pt x="275" y="0"/>
                  </a:moveTo>
                  <a:lnTo>
                    <a:pt x="334" y="70"/>
                  </a:lnTo>
                  <a:lnTo>
                    <a:pt x="249" y="261"/>
                  </a:lnTo>
                  <a:lnTo>
                    <a:pt x="132" y="261"/>
                  </a:lnTo>
                  <a:lnTo>
                    <a:pt x="48" y="413"/>
                  </a:lnTo>
                  <a:lnTo>
                    <a:pt x="48" y="473"/>
                  </a:lnTo>
                  <a:lnTo>
                    <a:pt x="155" y="532"/>
                  </a:lnTo>
                  <a:lnTo>
                    <a:pt x="72" y="532"/>
                  </a:lnTo>
                  <a:lnTo>
                    <a:pt x="0" y="473"/>
                  </a:lnTo>
                  <a:lnTo>
                    <a:pt x="0" y="365"/>
                  </a:lnTo>
                  <a:lnTo>
                    <a:pt x="155" y="176"/>
                  </a:lnTo>
                  <a:lnTo>
                    <a:pt x="215" y="176"/>
                  </a:lnTo>
                  <a:lnTo>
                    <a:pt x="249" y="22"/>
                  </a:lnTo>
                  <a:lnTo>
                    <a:pt x="27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46" name="Freeform 417"/>
            <p:cNvSpPr>
              <a:spLocks/>
            </p:cNvSpPr>
            <p:nvPr/>
          </p:nvSpPr>
          <p:spPr bwMode="auto">
            <a:xfrm>
              <a:off x="3095" y="2772"/>
              <a:ext cx="176" cy="83"/>
            </a:xfrm>
            <a:custGeom>
              <a:avLst/>
              <a:gdLst>
                <a:gd name="T0" fmla="*/ 0 w 1401"/>
                <a:gd name="T1" fmla="*/ 0 h 659"/>
                <a:gd name="T2" fmla="*/ 0 w 1401"/>
                <a:gd name="T3" fmla="*/ 0 h 659"/>
                <a:gd name="T4" fmla="*/ 0 w 1401"/>
                <a:gd name="T5" fmla="*/ 0 h 659"/>
                <a:gd name="T6" fmla="*/ 0 w 1401"/>
                <a:gd name="T7" fmla="*/ 0 h 659"/>
                <a:gd name="T8" fmla="*/ 0 w 1401"/>
                <a:gd name="T9" fmla="*/ 0 h 659"/>
                <a:gd name="T10" fmla="*/ 0 w 1401"/>
                <a:gd name="T11" fmla="*/ 0 h 659"/>
                <a:gd name="T12" fmla="*/ 0 w 1401"/>
                <a:gd name="T13" fmla="*/ 0 h 659"/>
                <a:gd name="T14" fmla="*/ 0 w 1401"/>
                <a:gd name="T15" fmla="*/ 0 h 659"/>
                <a:gd name="T16" fmla="*/ 0 w 1401"/>
                <a:gd name="T17" fmla="*/ 0 h 659"/>
                <a:gd name="T18" fmla="*/ 0 w 1401"/>
                <a:gd name="T19" fmla="*/ 0 h 659"/>
                <a:gd name="T20" fmla="*/ 0 w 1401"/>
                <a:gd name="T21" fmla="*/ 0 h 659"/>
                <a:gd name="T22" fmla="*/ 0 w 1401"/>
                <a:gd name="T23" fmla="*/ 0 h 659"/>
                <a:gd name="T24" fmla="*/ 0 w 1401"/>
                <a:gd name="T25" fmla="*/ 0 h 659"/>
                <a:gd name="T26" fmla="*/ 0 w 1401"/>
                <a:gd name="T27" fmla="*/ 0 h 659"/>
                <a:gd name="T28" fmla="*/ 0 w 1401"/>
                <a:gd name="T29" fmla="*/ 0 h 659"/>
                <a:gd name="T30" fmla="*/ 0 w 1401"/>
                <a:gd name="T31" fmla="*/ 0 h 659"/>
                <a:gd name="T32" fmla="*/ 0 w 1401"/>
                <a:gd name="T33" fmla="*/ 0 h 659"/>
                <a:gd name="T34" fmla="*/ 0 w 1401"/>
                <a:gd name="T35" fmla="*/ 0 h 659"/>
                <a:gd name="T36" fmla="*/ 0 w 1401"/>
                <a:gd name="T37" fmla="*/ 0 h 659"/>
                <a:gd name="T38" fmla="*/ 0 w 1401"/>
                <a:gd name="T39" fmla="*/ 0 h 659"/>
                <a:gd name="T40" fmla="*/ 0 w 1401"/>
                <a:gd name="T41" fmla="*/ 0 h 659"/>
                <a:gd name="T42" fmla="*/ 0 w 1401"/>
                <a:gd name="T43" fmla="*/ 0 h 659"/>
                <a:gd name="T44" fmla="*/ 0 w 1401"/>
                <a:gd name="T45" fmla="*/ 0 h 659"/>
                <a:gd name="T46" fmla="*/ 0 w 1401"/>
                <a:gd name="T47" fmla="*/ 0 h 659"/>
                <a:gd name="T48" fmla="*/ 0 w 1401"/>
                <a:gd name="T49" fmla="*/ 0 h 659"/>
                <a:gd name="T50" fmla="*/ 0 w 1401"/>
                <a:gd name="T51" fmla="*/ 0 h 659"/>
                <a:gd name="T52" fmla="*/ 0 w 1401"/>
                <a:gd name="T53" fmla="*/ 0 h 659"/>
                <a:gd name="T54" fmla="*/ 0 w 1401"/>
                <a:gd name="T55" fmla="*/ 0 h 65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401"/>
                <a:gd name="T85" fmla="*/ 0 h 659"/>
                <a:gd name="T86" fmla="*/ 1401 w 1401"/>
                <a:gd name="T87" fmla="*/ 659 h 65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401" h="659">
                  <a:moveTo>
                    <a:pt x="451" y="114"/>
                  </a:moveTo>
                  <a:lnTo>
                    <a:pt x="556" y="44"/>
                  </a:lnTo>
                  <a:lnTo>
                    <a:pt x="627" y="44"/>
                  </a:lnTo>
                  <a:lnTo>
                    <a:pt x="793" y="141"/>
                  </a:lnTo>
                  <a:lnTo>
                    <a:pt x="878" y="141"/>
                  </a:lnTo>
                  <a:lnTo>
                    <a:pt x="972" y="0"/>
                  </a:lnTo>
                  <a:lnTo>
                    <a:pt x="1053" y="11"/>
                  </a:lnTo>
                  <a:lnTo>
                    <a:pt x="1067" y="70"/>
                  </a:lnTo>
                  <a:lnTo>
                    <a:pt x="950" y="114"/>
                  </a:lnTo>
                  <a:lnTo>
                    <a:pt x="996" y="200"/>
                  </a:lnTo>
                  <a:lnTo>
                    <a:pt x="1242" y="305"/>
                  </a:lnTo>
                  <a:lnTo>
                    <a:pt x="1401" y="413"/>
                  </a:lnTo>
                  <a:lnTo>
                    <a:pt x="1376" y="507"/>
                  </a:lnTo>
                  <a:lnTo>
                    <a:pt x="1210" y="436"/>
                  </a:lnTo>
                  <a:lnTo>
                    <a:pt x="890" y="436"/>
                  </a:lnTo>
                  <a:lnTo>
                    <a:pt x="783" y="388"/>
                  </a:lnTo>
                  <a:lnTo>
                    <a:pt x="664" y="459"/>
                  </a:lnTo>
                  <a:lnTo>
                    <a:pt x="523" y="494"/>
                  </a:lnTo>
                  <a:lnTo>
                    <a:pt x="427" y="482"/>
                  </a:lnTo>
                  <a:lnTo>
                    <a:pt x="284" y="577"/>
                  </a:lnTo>
                  <a:lnTo>
                    <a:pt x="23" y="659"/>
                  </a:lnTo>
                  <a:lnTo>
                    <a:pt x="0" y="625"/>
                  </a:lnTo>
                  <a:lnTo>
                    <a:pt x="179" y="436"/>
                  </a:lnTo>
                  <a:lnTo>
                    <a:pt x="405" y="364"/>
                  </a:lnTo>
                  <a:lnTo>
                    <a:pt x="583" y="235"/>
                  </a:lnTo>
                  <a:lnTo>
                    <a:pt x="616" y="129"/>
                  </a:lnTo>
                  <a:lnTo>
                    <a:pt x="556" y="114"/>
                  </a:lnTo>
                  <a:lnTo>
                    <a:pt x="451"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47" name="Freeform 418"/>
            <p:cNvSpPr>
              <a:spLocks/>
            </p:cNvSpPr>
            <p:nvPr/>
          </p:nvSpPr>
          <p:spPr bwMode="auto">
            <a:xfrm>
              <a:off x="3236" y="2710"/>
              <a:ext cx="47" cy="191"/>
            </a:xfrm>
            <a:custGeom>
              <a:avLst/>
              <a:gdLst>
                <a:gd name="T0" fmla="*/ 0 w 393"/>
                <a:gd name="T1" fmla="*/ 0 h 1538"/>
                <a:gd name="T2" fmla="*/ 0 w 393"/>
                <a:gd name="T3" fmla="*/ 0 h 1538"/>
                <a:gd name="T4" fmla="*/ 0 w 393"/>
                <a:gd name="T5" fmla="*/ 0 h 1538"/>
                <a:gd name="T6" fmla="*/ 0 w 393"/>
                <a:gd name="T7" fmla="*/ 0 h 1538"/>
                <a:gd name="T8" fmla="*/ 0 w 393"/>
                <a:gd name="T9" fmla="*/ 0 h 1538"/>
                <a:gd name="T10" fmla="*/ 0 w 393"/>
                <a:gd name="T11" fmla="*/ 0 h 1538"/>
                <a:gd name="T12" fmla="*/ 0 w 393"/>
                <a:gd name="T13" fmla="*/ 0 h 1538"/>
                <a:gd name="T14" fmla="*/ 0 w 393"/>
                <a:gd name="T15" fmla="*/ 0 h 1538"/>
                <a:gd name="T16" fmla="*/ 0 w 393"/>
                <a:gd name="T17" fmla="*/ 0 h 1538"/>
                <a:gd name="T18" fmla="*/ 0 w 393"/>
                <a:gd name="T19" fmla="*/ 0 h 1538"/>
                <a:gd name="T20" fmla="*/ 0 w 393"/>
                <a:gd name="T21" fmla="*/ 0 h 1538"/>
                <a:gd name="T22" fmla="*/ 0 w 393"/>
                <a:gd name="T23" fmla="*/ 0 h 1538"/>
                <a:gd name="T24" fmla="*/ 0 w 393"/>
                <a:gd name="T25" fmla="*/ 0 h 1538"/>
                <a:gd name="T26" fmla="*/ 0 w 393"/>
                <a:gd name="T27" fmla="*/ 0 h 1538"/>
                <a:gd name="T28" fmla="*/ 0 w 393"/>
                <a:gd name="T29" fmla="*/ 0 h 1538"/>
                <a:gd name="T30" fmla="*/ 0 w 393"/>
                <a:gd name="T31" fmla="*/ 0 h 1538"/>
                <a:gd name="T32" fmla="*/ 0 w 393"/>
                <a:gd name="T33" fmla="*/ 0 h 15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3"/>
                <a:gd name="T52" fmla="*/ 0 h 1538"/>
                <a:gd name="T53" fmla="*/ 393 w 393"/>
                <a:gd name="T54" fmla="*/ 1538 h 15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3" h="1538">
                  <a:moveTo>
                    <a:pt x="358" y="0"/>
                  </a:moveTo>
                  <a:lnTo>
                    <a:pt x="380" y="237"/>
                  </a:lnTo>
                  <a:lnTo>
                    <a:pt x="393" y="556"/>
                  </a:lnTo>
                  <a:lnTo>
                    <a:pt x="369" y="947"/>
                  </a:lnTo>
                  <a:lnTo>
                    <a:pt x="344" y="1147"/>
                  </a:lnTo>
                  <a:lnTo>
                    <a:pt x="215" y="1538"/>
                  </a:lnTo>
                  <a:lnTo>
                    <a:pt x="129" y="1430"/>
                  </a:lnTo>
                  <a:lnTo>
                    <a:pt x="129" y="1158"/>
                  </a:lnTo>
                  <a:lnTo>
                    <a:pt x="70" y="1124"/>
                  </a:lnTo>
                  <a:lnTo>
                    <a:pt x="0" y="1182"/>
                  </a:lnTo>
                  <a:lnTo>
                    <a:pt x="85" y="1087"/>
                  </a:lnTo>
                  <a:lnTo>
                    <a:pt x="166" y="1124"/>
                  </a:lnTo>
                  <a:lnTo>
                    <a:pt x="178" y="1373"/>
                  </a:lnTo>
                  <a:lnTo>
                    <a:pt x="298" y="1158"/>
                  </a:lnTo>
                  <a:lnTo>
                    <a:pt x="344" y="887"/>
                  </a:lnTo>
                  <a:lnTo>
                    <a:pt x="369" y="532"/>
                  </a:lnTo>
                  <a:lnTo>
                    <a:pt x="35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48" name="Freeform 419"/>
            <p:cNvSpPr>
              <a:spLocks/>
            </p:cNvSpPr>
            <p:nvPr/>
          </p:nvSpPr>
          <p:spPr bwMode="auto">
            <a:xfrm>
              <a:off x="2948" y="2835"/>
              <a:ext cx="170" cy="187"/>
            </a:xfrm>
            <a:custGeom>
              <a:avLst/>
              <a:gdLst>
                <a:gd name="T0" fmla="*/ 0 w 1352"/>
                <a:gd name="T1" fmla="*/ 0 h 1489"/>
                <a:gd name="T2" fmla="*/ 0 w 1352"/>
                <a:gd name="T3" fmla="*/ 0 h 1489"/>
                <a:gd name="T4" fmla="*/ 0 w 1352"/>
                <a:gd name="T5" fmla="*/ 0 h 1489"/>
                <a:gd name="T6" fmla="*/ 0 w 1352"/>
                <a:gd name="T7" fmla="*/ 0 h 1489"/>
                <a:gd name="T8" fmla="*/ 0 w 1352"/>
                <a:gd name="T9" fmla="*/ 0 h 1489"/>
                <a:gd name="T10" fmla="*/ 0 w 1352"/>
                <a:gd name="T11" fmla="*/ 0 h 1489"/>
                <a:gd name="T12" fmla="*/ 0 w 1352"/>
                <a:gd name="T13" fmla="*/ 0 h 1489"/>
                <a:gd name="T14" fmla="*/ 0 w 1352"/>
                <a:gd name="T15" fmla="*/ 0 h 1489"/>
                <a:gd name="T16" fmla="*/ 0 w 1352"/>
                <a:gd name="T17" fmla="*/ 0 h 1489"/>
                <a:gd name="T18" fmla="*/ 0 w 1352"/>
                <a:gd name="T19" fmla="*/ 0 h 1489"/>
                <a:gd name="T20" fmla="*/ 0 w 1352"/>
                <a:gd name="T21" fmla="*/ 0 h 1489"/>
                <a:gd name="T22" fmla="*/ 0 w 1352"/>
                <a:gd name="T23" fmla="*/ 0 h 1489"/>
                <a:gd name="T24" fmla="*/ 0 w 1352"/>
                <a:gd name="T25" fmla="*/ 0 h 1489"/>
                <a:gd name="T26" fmla="*/ 0 w 1352"/>
                <a:gd name="T27" fmla="*/ 0 h 1489"/>
                <a:gd name="T28" fmla="*/ 0 w 1352"/>
                <a:gd name="T29" fmla="*/ 0 h 1489"/>
                <a:gd name="T30" fmla="*/ 0 w 1352"/>
                <a:gd name="T31" fmla="*/ 0 h 1489"/>
                <a:gd name="T32" fmla="*/ 0 w 1352"/>
                <a:gd name="T33" fmla="*/ 0 h 1489"/>
                <a:gd name="T34" fmla="*/ 0 w 1352"/>
                <a:gd name="T35" fmla="*/ 0 h 1489"/>
                <a:gd name="T36" fmla="*/ 0 w 1352"/>
                <a:gd name="T37" fmla="*/ 0 h 1489"/>
                <a:gd name="T38" fmla="*/ 0 w 1352"/>
                <a:gd name="T39" fmla="*/ 0 h 1489"/>
                <a:gd name="T40" fmla="*/ 0 w 1352"/>
                <a:gd name="T41" fmla="*/ 0 h 1489"/>
                <a:gd name="T42" fmla="*/ 0 w 1352"/>
                <a:gd name="T43" fmla="*/ 0 h 1489"/>
                <a:gd name="T44" fmla="*/ 0 w 1352"/>
                <a:gd name="T45" fmla="*/ 0 h 1489"/>
                <a:gd name="T46" fmla="*/ 0 w 1352"/>
                <a:gd name="T47" fmla="*/ 0 h 1489"/>
                <a:gd name="T48" fmla="*/ 0 w 1352"/>
                <a:gd name="T49" fmla="*/ 0 h 1489"/>
                <a:gd name="T50" fmla="*/ 0 w 1352"/>
                <a:gd name="T51" fmla="*/ 0 h 1489"/>
                <a:gd name="T52" fmla="*/ 0 w 1352"/>
                <a:gd name="T53" fmla="*/ 0 h 1489"/>
                <a:gd name="T54" fmla="*/ 0 w 1352"/>
                <a:gd name="T55" fmla="*/ 0 h 1489"/>
                <a:gd name="T56" fmla="*/ 0 w 1352"/>
                <a:gd name="T57" fmla="*/ 0 h 1489"/>
                <a:gd name="T58" fmla="*/ 0 w 1352"/>
                <a:gd name="T59" fmla="*/ 0 h 1489"/>
                <a:gd name="T60" fmla="*/ 0 w 1352"/>
                <a:gd name="T61" fmla="*/ 0 h 1489"/>
                <a:gd name="T62" fmla="*/ 0 w 1352"/>
                <a:gd name="T63" fmla="*/ 0 h 1489"/>
                <a:gd name="T64" fmla="*/ 0 w 1352"/>
                <a:gd name="T65" fmla="*/ 0 h 1489"/>
                <a:gd name="T66" fmla="*/ 0 w 1352"/>
                <a:gd name="T67" fmla="*/ 0 h 1489"/>
                <a:gd name="T68" fmla="*/ 0 w 1352"/>
                <a:gd name="T69" fmla="*/ 0 h 1489"/>
                <a:gd name="T70" fmla="*/ 0 w 1352"/>
                <a:gd name="T71" fmla="*/ 0 h 1489"/>
                <a:gd name="T72" fmla="*/ 0 w 1352"/>
                <a:gd name="T73" fmla="*/ 0 h 148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52"/>
                <a:gd name="T112" fmla="*/ 0 h 1489"/>
                <a:gd name="T113" fmla="*/ 1352 w 1352"/>
                <a:gd name="T114" fmla="*/ 1489 h 148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52" h="1489">
                  <a:moveTo>
                    <a:pt x="11" y="0"/>
                  </a:moveTo>
                  <a:lnTo>
                    <a:pt x="154" y="141"/>
                  </a:lnTo>
                  <a:lnTo>
                    <a:pt x="343" y="553"/>
                  </a:lnTo>
                  <a:lnTo>
                    <a:pt x="437" y="624"/>
                  </a:lnTo>
                  <a:lnTo>
                    <a:pt x="629" y="685"/>
                  </a:lnTo>
                  <a:lnTo>
                    <a:pt x="558" y="402"/>
                  </a:lnTo>
                  <a:lnTo>
                    <a:pt x="558" y="164"/>
                  </a:lnTo>
                  <a:lnTo>
                    <a:pt x="594" y="367"/>
                  </a:lnTo>
                  <a:lnTo>
                    <a:pt x="829" y="639"/>
                  </a:lnTo>
                  <a:lnTo>
                    <a:pt x="982" y="580"/>
                  </a:lnTo>
                  <a:lnTo>
                    <a:pt x="1115" y="353"/>
                  </a:lnTo>
                  <a:lnTo>
                    <a:pt x="1196" y="249"/>
                  </a:lnTo>
                  <a:lnTo>
                    <a:pt x="1352" y="224"/>
                  </a:lnTo>
                  <a:lnTo>
                    <a:pt x="1184" y="321"/>
                  </a:lnTo>
                  <a:lnTo>
                    <a:pt x="1020" y="624"/>
                  </a:lnTo>
                  <a:lnTo>
                    <a:pt x="1152" y="569"/>
                  </a:lnTo>
                  <a:lnTo>
                    <a:pt x="972" y="685"/>
                  </a:lnTo>
                  <a:lnTo>
                    <a:pt x="866" y="723"/>
                  </a:lnTo>
                  <a:lnTo>
                    <a:pt x="783" y="804"/>
                  </a:lnTo>
                  <a:lnTo>
                    <a:pt x="783" y="874"/>
                  </a:lnTo>
                  <a:lnTo>
                    <a:pt x="877" y="1194"/>
                  </a:lnTo>
                  <a:lnTo>
                    <a:pt x="912" y="1230"/>
                  </a:lnTo>
                  <a:lnTo>
                    <a:pt x="1173" y="1300"/>
                  </a:lnTo>
                  <a:lnTo>
                    <a:pt x="936" y="1300"/>
                  </a:lnTo>
                  <a:lnTo>
                    <a:pt x="936" y="1489"/>
                  </a:lnTo>
                  <a:lnTo>
                    <a:pt x="877" y="1465"/>
                  </a:lnTo>
                  <a:lnTo>
                    <a:pt x="818" y="1408"/>
                  </a:lnTo>
                  <a:lnTo>
                    <a:pt x="650" y="1289"/>
                  </a:lnTo>
                  <a:lnTo>
                    <a:pt x="391" y="1147"/>
                  </a:lnTo>
                  <a:lnTo>
                    <a:pt x="225" y="1004"/>
                  </a:lnTo>
                  <a:lnTo>
                    <a:pt x="143" y="874"/>
                  </a:lnTo>
                  <a:lnTo>
                    <a:pt x="84" y="733"/>
                  </a:lnTo>
                  <a:lnTo>
                    <a:pt x="84" y="613"/>
                  </a:lnTo>
                  <a:lnTo>
                    <a:pt x="84" y="402"/>
                  </a:lnTo>
                  <a:lnTo>
                    <a:pt x="48" y="249"/>
                  </a:lnTo>
                  <a:lnTo>
                    <a:pt x="0" y="118"/>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49" name="Freeform 420"/>
            <p:cNvSpPr>
              <a:spLocks/>
            </p:cNvSpPr>
            <p:nvPr/>
          </p:nvSpPr>
          <p:spPr bwMode="auto">
            <a:xfrm>
              <a:off x="3129" y="2835"/>
              <a:ext cx="406" cy="291"/>
            </a:xfrm>
            <a:custGeom>
              <a:avLst/>
              <a:gdLst>
                <a:gd name="T0" fmla="*/ 0 w 3243"/>
                <a:gd name="T1" fmla="*/ 0 h 2330"/>
                <a:gd name="T2" fmla="*/ 0 w 3243"/>
                <a:gd name="T3" fmla="*/ 0 h 2330"/>
                <a:gd name="T4" fmla="*/ 0 w 3243"/>
                <a:gd name="T5" fmla="*/ 0 h 2330"/>
                <a:gd name="T6" fmla="*/ 0 w 3243"/>
                <a:gd name="T7" fmla="*/ 0 h 2330"/>
                <a:gd name="T8" fmla="*/ 0 w 3243"/>
                <a:gd name="T9" fmla="*/ 0 h 2330"/>
                <a:gd name="T10" fmla="*/ 0 w 3243"/>
                <a:gd name="T11" fmla="*/ 0 h 2330"/>
                <a:gd name="T12" fmla="*/ 0 w 3243"/>
                <a:gd name="T13" fmla="*/ 0 h 2330"/>
                <a:gd name="T14" fmla="*/ 0 w 3243"/>
                <a:gd name="T15" fmla="*/ 0 h 2330"/>
                <a:gd name="T16" fmla="*/ 0 w 3243"/>
                <a:gd name="T17" fmla="*/ 0 h 2330"/>
                <a:gd name="T18" fmla="*/ 0 w 3243"/>
                <a:gd name="T19" fmla="*/ 0 h 2330"/>
                <a:gd name="T20" fmla="*/ 0 w 3243"/>
                <a:gd name="T21" fmla="*/ 0 h 2330"/>
                <a:gd name="T22" fmla="*/ 0 w 3243"/>
                <a:gd name="T23" fmla="*/ 0 h 2330"/>
                <a:gd name="T24" fmla="*/ 0 w 3243"/>
                <a:gd name="T25" fmla="*/ 0 h 2330"/>
                <a:gd name="T26" fmla="*/ 0 w 3243"/>
                <a:gd name="T27" fmla="*/ 0 h 2330"/>
                <a:gd name="T28" fmla="*/ 0 w 3243"/>
                <a:gd name="T29" fmla="*/ 0 h 2330"/>
                <a:gd name="T30" fmla="*/ 0 w 3243"/>
                <a:gd name="T31" fmla="*/ 0 h 2330"/>
                <a:gd name="T32" fmla="*/ 0 w 3243"/>
                <a:gd name="T33" fmla="*/ 0 h 2330"/>
                <a:gd name="T34" fmla="*/ 0 w 3243"/>
                <a:gd name="T35" fmla="*/ 0 h 2330"/>
                <a:gd name="T36" fmla="*/ 0 w 3243"/>
                <a:gd name="T37" fmla="*/ 0 h 2330"/>
                <a:gd name="T38" fmla="*/ 0 w 3243"/>
                <a:gd name="T39" fmla="*/ 0 h 2330"/>
                <a:gd name="T40" fmla="*/ 0 w 3243"/>
                <a:gd name="T41" fmla="*/ 0 h 2330"/>
                <a:gd name="T42" fmla="*/ 0 w 3243"/>
                <a:gd name="T43" fmla="*/ 0 h 2330"/>
                <a:gd name="T44" fmla="*/ 0 w 3243"/>
                <a:gd name="T45" fmla="*/ 0 h 2330"/>
                <a:gd name="T46" fmla="*/ 0 w 3243"/>
                <a:gd name="T47" fmla="*/ 0 h 2330"/>
                <a:gd name="T48" fmla="*/ 0 w 3243"/>
                <a:gd name="T49" fmla="*/ 0 h 2330"/>
                <a:gd name="T50" fmla="*/ 0 w 3243"/>
                <a:gd name="T51" fmla="*/ 0 h 2330"/>
                <a:gd name="T52" fmla="*/ 0 w 3243"/>
                <a:gd name="T53" fmla="*/ 0 h 2330"/>
                <a:gd name="T54" fmla="*/ 0 w 3243"/>
                <a:gd name="T55" fmla="*/ 0 h 2330"/>
                <a:gd name="T56" fmla="*/ 0 w 3243"/>
                <a:gd name="T57" fmla="*/ 0 h 2330"/>
                <a:gd name="T58" fmla="*/ 0 w 3243"/>
                <a:gd name="T59" fmla="*/ 0 h 2330"/>
                <a:gd name="T60" fmla="*/ 0 w 3243"/>
                <a:gd name="T61" fmla="*/ 0 h 2330"/>
                <a:gd name="T62" fmla="*/ 0 w 3243"/>
                <a:gd name="T63" fmla="*/ 0 h 2330"/>
                <a:gd name="T64" fmla="*/ 0 w 3243"/>
                <a:gd name="T65" fmla="*/ 0 h 2330"/>
                <a:gd name="T66" fmla="*/ 0 w 3243"/>
                <a:gd name="T67" fmla="*/ 0 h 2330"/>
                <a:gd name="T68" fmla="*/ 0 w 3243"/>
                <a:gd name="T69" fmla="*/ 0 h 2330"/>
                <a:gd name="T70" fmla="*/ 0 w 3243"/>
                <a:gd name="T71" fmla="*/ 0 h 23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243"/>
                <a:gd name="T109" fmla="*/ 0 h 2330"/>
                <a:gd name="T110" fmla="*/ 3243 w 3243"/>
                <a:gd name="T111" fmla="*/ 2330 h 233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243" h="2330">
                  <a:moveTo>
                    <a:pt x="0" y="217"/>
                  </a:moveTo>
                  <a:lnTo>
                    <a:pt x="157" y="150"/>
                  </a:lnTo>
                  <a:lnTo>
                    <a:pt x="316" y="12"/>
                  </a:lnTo>
                  <a:lnTo>
                    <a:pt x="390" y="0"/>
                  </a:lnTo>
                  <a:lnTo>
                    <a:pt x="705" y="29"/>
                  </a:lnTo>
                  <a:lnTo>
                    <a:pt x="770" y="86"/>
                  </a:lnTo>
                  <a:lnTo>
                    <a:pt x="892" y="233"/>
                  </a:lnTo>
                  <a:lnTo>
                    <a:pt x="1041" y="466"/>
                  </a:lnTo>
                  <a:lnTo>
                    <a:pt x="1096" y="549"/>
                  </a:lnTo>
                  <a:lnTo>
                    <a:pt x="1430" y="668"/>
                  </a:lnTo>
                  <a:lnTo>
                    <a:pt x="1745" y="892"/>
                  </a:lnTo>
                  <a:lnTo>
                    <a:pt x="2034" y="1033"/>
                  </a:lnTo>
                  <a:lnTo>
                    <a:pt x="2416" y="1162"/>
                  </a:lnTo>
                  <a:lnTo>
                    <a:pt x="2590" y="1254"/>
                  </a:lnTo>
                  <a:lnTo>
                    <a:pt x="3002" y="1385"/>
                  </a:lnTo>
                  <a:lnTo>
                    <a:pt x="3243" y="1551"/>
                  </a:lnTo>
                  <a:lnTo>
                    <a:pt x="2964" y="1385"/>
                  </a:lnTo>
                  <a:lnTo>
                    <a:pt x="2610" y="1281"/>
                  </a:lnTo>
                  <a:lnTo>
                    <a:pt x="2416" y="1208"/>
                  </a:lnTo>
                  <a:lnTo>
                    <a:pt x="2175" y="1200"/>
                  </a:lnTo>
                  <a:lnTo>
                    <a:pt x="1865" y="1154"/>
                  </a:lnTo>
                  <a:lnTo>
                    <a:pt x="1623" y="1116"/>
                  </a:lnTo>
                  <a:lnTo>
                    <a:pt x="1700" y="1246"/>
                  </a:lnTo>
                  <a:lnTo>
                    <a:pt x="1838" y="1385"/>
                  </a:lnTo>
                  <a:lnTo>
                    <a:pt x="2006" y="1525"/>
                  </a:lnTo>
                  <a:lnTo>
                    <a:pt x="2227" y="1654"/>
                  </a:lnTo>
                  <a:lnTo>
                    <a:pt x="2582" y="1784"/>
                  </a:lnTo>
                  <a:lnTo>
                    <a:pt x="2788" y="1859"/>
                  </a:lnTo>
                  <a:lnTo>
                    <a:pt x="2824" y="1894"/>
                  </a:lnTo>
                  <a:lnTo>
                    <a:pt x="2518" y="1979"/>
                  </a:lnTo>
                  <a:lnTo>
                    <a:pt x="2175" y="2060"/>
                  </a:lnTo>
                  <a:lnTo>
                    <a:pt x="2155" y="2219"/>
                  </a:lnTo>
                  <a:lnTo>
                    <a:pt x="2146" y="2089"/>
                  </a:lnTo>
                  <a:lnTo>
                    <a:pt x="2098" y="1968"/>
                  </a:lnTo>
                  <a:lnTo>
                    <a:pt x="2026" y="1867"/>
                  </a:lnTo>
                  <a:lnTo>
                    <a:pt x="1951" y="1802"/>
                  </a:lnTo>
                  <a:lnTo>
                    <a:pt x="1885" y="1784"/>
                  </a:lnTo>
                  <a:lnTo>
                    <a:pt x="1830" y="1784"/>
                  </a:lnTo>
                  <a:lnTo>
                    <a:pt x="1792" y="1821"/>
                  </a:lnTo>
                  <a:lnTo>
                    <a:pt x="1775" y="1885"/>
                  </a:lnTo>
                  <a:lnTo>
                    <a:pt x="1784" y="1968"/>
                  </a:lnTo>
                  <a:lnTo>
                    <a:pt x="1821" y="2069"/>
                  </a:lnTo>
                  <a:lnTo>
                    <a:pt x="1896" y="2164"/>
                  </a:lnTo>
                  <a:lnTo>
                    <a:pt x="1960" y="2228"/>
                  </a:lnTo>
                  <a:lnTo>
                    <a:pt x="2034" y="2276"/>
                  </a:lnTo>
                  <a:lnTo>
                    <a:pt x="2080" y="2276"/>
                  </a:lnTo>
                  <a:lnTo>
                    <a:pt x="2146" y="2245"/>
                  </a:lnTo>
                  <a:lnTo>
                    <a:pt x="2098" y="2311"/>
                  </a:lnTo>
                  <a:lnTo>
                    <a:pt x="2026" y="2330"/>
                  </a:lnTo>
                  <a:lnTo>
                    <a:pt x="1933" y="2311"/>
                  </a:lnTo>
                  <a:lnTo>
                    <a:pt x="1874" y="2304"/>
                  </a:lnTo>
                  <a:lnTo>
                    <a:pt x="1745" y="2118"/>
                  </a:lnTo>
                  <a:lnTo>
                    <a:pt x="1874" y="2258"/>
                  </a:lnTo>
                  <a:lnTo>
                    <a:pt x="1885" y="2190"/>
                  </a:lnTo>
                  <a:lnTo>
                    <a:pt x="1801" y="2078"/>
                  </a:lnTo>
                  <a:lnTo>
                    <a:pt x="1775" y="2005"/>
                  </a:lnTo>
                  <a:lnTo>
                    <a:pt x="1718" y="2069"/>
                  </a:lnTo>
                  <a:lnTo>
                    <a:pt x="1718" y="1959"/>
                  </a:lnTo>
                  <a:lnTo>
                    <a:pt x="1729" y="1848"/>
                  </a:lnTo>
                  <a:lnTo>
                    <a:pt x="1753" y="1793"/>
                  </a:lnTo>
                  <a:lnTo>
                    <a:pt x="1559" y="1516"/>
                  </a:lnTo>
                  <a:lnTo>
                    <a:pt x="1467" y="1385"/>
                  </a:lnTo>
                  <a:lnTo>
                    <a:pt x="1234" y="857"/>
                  </a:lnTo>
                  <a:lnTo>
                    <a:pt x="975" y="438"/>
                  </a:lnTo>
                  <a:lnTo>
                    <a:pt x="817" y="178"/>
                  </a:lnTo>
                  <a:lnTo>
                    <a:pt x="705" y="86"/>
                  </a:lnTo>
                  <a:lnTo>
                    <a:pt x="632" y="60"/>
                  </a:lnTo>
                  <a:lnTo>
                    <a:pt x="512" y="69"/>
                  </a:lnTo>
                  <a:lnTo>
                    <a:pt x="436" y="113"/>
                  </a:lnTo>
                  <a:lnTo>
                    <a:pt x="307" y="122"/>
                  </a:lnTo>
                  <a:lnTo>
                    <a:pt x="194" y="178"/>
                  </a:lnTo>
                  <a:lnTo>
                    <a:pt x="92" y="207"/>
                  </a:lnTo>
                  <a:lnTo>
                    <a:pt x="0" y="2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50" name="Freeform 421"/>
            <p:cNvSpPr>
              <a:spLocks/>
            </p:cNvSpPr>
            <p:nvPr/>
          </p:nvSpPr>
          <p:spPr bwMode="auto">
            <a:xfrm>
              <a:off x="3184" y="2866"/>
              <a:ext cx="65" cy="95"/>
            </a:xfrm>
            <a:custGeom>
              <a:avLst/>
              <a:gdLst>
                <a:gd name="T0" fmla="*/ 0 w 519"/>
                <a:gd name="T1" fmla="*/ 0 h 763"/>
                <a:gd name="T2" fmla="*/ 0 w 519"/>
                <a:gd name="T3" fmla="*/ 0 h 763"/>
                <a:gd name="T4" fmla="*/ 0 w 519"/>
                <a:gd name="T5" fmla="*/ 0 h 763"/>
                <a:gd name="T6" fmla="*/ 0 w 519"/>
                <a:gd name="T7" fmla="*/ 0 h 763"/>
                <a:gd name="T8" fmla="*/ 0 w 519"/>
                <a:gd name="T9" fmla="*/ 0 h 763"/>
                <a:gd name="T10" fmla="*/ 0 w 519"/>
                <a:gd name="T11" fmla="*/ 0 h 763"/>
                <a:gd name="T12" fmla="*/ 0 w 519"/>
                <a:gd name="T13" fmla="*/ 0 h 763"/>
                <a:gd name="T14" fmla="*/ 0 w 519"/>
                <a:gd name="T15" fmla="*/ 0 h 763"/>
                <a:gd name="T16" fmla="*/ 0 w 519"/>
                <a:gd name="T17" fmla="*/ 0 h 7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9"/>
                <a:gd name="T28" fmla="*/ 0 h 763"/>
                <a:gd name="T29" fmla="*/ 519 w 519"/>
                <a:gd name="T30" fmla="*/ 763 h 7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9" h="763">
                  <a:moveTo>
                    <a:pt x="0" y="0"/>
                  </a:moveTo>
                  <a:lnTo>
                    <a:pt x="176" y="167"/>
                  </a:lnTo>
                  <a:lnTo>
                    <a:pt x="214" y="334"/>
                  </a:lnTo>
                  <a:lnTo>
                    <a:pt x="277" y="436"/>
                  </a:lnTo>
                  <a:lnTo>
                    <a:pt x="519" y="763"/>
                  </a:lnTo>
                  <a:lnTo>
                    <a:pt x="325" y="565"/>
                  </a:lnTo>
                  <a:lnTo>
                    <a:pt x="286" y="484"/>
                  </a:lnTo>
                  <a:lnTo>
                    <a:pt x="7" y="7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51" name="Freeform 422"/>
            <p:cNvSpPr>
              <a:spLocks/>
            </p:cNvSpPr>
            <p:nvPr/>
          </p:nvSpPr>
          <p:spPr bwMode="auto">
            <a:xfrm>
              <a:off x="3155" y="2897"/>
              <a:ext cx="29" cy="43"/>
            </a:xfrm>
            <a:custGeom>
              <a:avLst/>
              <a:gdLst>
                <a:gd name="T0" fmla="*/ 0 w 242"/>
                <a:gd name="T1" fmla="*/ 0 h 336"/>
                <a:gd name="T2" fmla="*/ 0 w 242"/>
                <a:gd name="T3" fmla="*/ 0 h 336"/>
                <a:gd name="T4" fmla="*/ 0 w 242"/>
                <a:gd name="T5" fmla="*/ 0 h 336"/>
                <a:gd name="T6" fmla="*/ 0 w 242"/>
                <a:gd name="T7" fmla="*/ 0 h 336"/>
                <a:gd name="T8" fmla="*/ 0 w 242"/>
                <a:gd name="T9" fmla="*/ 0 h 336"/>
                <a:gd name="T10" fmla="*/ 0 w 242"/>
                <a:gd name="T11" fmla="*/ 0 h 336"/>
                <a:gd name="T12" fmla="*/ 0 w 242"/>
                <a:gd name="T13" fmla="*/ 0 h 336"/>
                <a:gd name="T14" fmla="*/ 0 60000 65536"/>
                <a:gd name="T15" fmla="*/ 0 60000 65536"/>
                <a:gd name="T16" fmla="*/ 0 60000 65536"/>
                <a:gd name="T17" fmla="*/ 0 60000 65536"/>
                <a:gd name="T18" fmla="*/ 0 60000 65536"/>
                <a:gd name="T19" fmla="*/ 0 60000 65536"/>
                <a:gd name="T20" fmla="*/ 0 60000 65536"/>
                <a:gd name="T21" fmla="*/ 0 w 242"/>
                <a:gd name="T22" fmla="*/ 0 h 336"/>
                <a:gd name="T23" fmla="*/ 242 w 242"/>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2" h="336">
                  <a:moveTo>
                    <a:pt x="0" y="0"/>
                  </a:moveTo>
                  <a:lnTo>
                    <a:pt x="129" y="94"/>
                  </a:lnTo>
                  <a:lnTo>
                    <a:pt x="187" y="242"/>
                  </a:lnTo>
                  <a:lnTo>
                    <a:pt x="242" y="336"/>
                  </a:lnTo>
                  <a:lnTo>
                    <a:pt x="113" y="198"/>
                  </a:lnTo>
                  <a:lnTo>
                    <a:pt x="18" y="5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52" name="Freeform 423"/>
            <p:cNvSpPr>
              <a:spLocks/>
            </p:cNvSpPr>
            <p:nvPr/>
          </p:nvSpPr>
          <p:spPr bwMode="auto">
            <a:xfrm>
              <a:off x="3074" y="2944"/>
              <a:ext cx="322" cy="279"/>
            </a:xfrm>
            <a:custGeom>
              <a:avLst/>
              <a:gdLst>
                <a:gd name="T0" fmla="*/ 0 w 2564"/>
                <a:gd name="T1" fmla="*/ 0 h 2233"/>
                <a:gd name="T2" fmla="*/ 0 w 2564"/>
                <a:gd name="T3" fmla="*/ 0 h 2233"/>
                <a:gd name="T4" fmla="*/ 0 w 2564"/>
                <a:gd name="T5" fmla="*/ 0 h 2233"/>
                <a:gd name="T6" fmla="*/ 0 w 2564"/>
                <a:gd name="T7" fmla="*/ 0 h 2233"/>
                <a:gd name="T8" fmla="*/ 0 w 2564"/>
                <a:gd name="T9" fmla="*/ 0 h 2233"/>
                <a:gd name="T10" fmla="*/ 0 w 2564"/>
                <a:gd name="T11" fmla="*/ 0 h 2233"/>
                <a:gd name="T12" fmla="*/ 0 w 2564"/>
                <a:gd name="T13" fmla="*/ 0 h 2233"/>
                <a:gd name="T14" fmla="*/ 0 w 2564"/>
                <a:gd name="T15" fmla="*/ 0 h 2233"/>
                <a:gd name="T16" fmla="*/ 0 w 2564"/>
                <a:gd name="T17" fmla="*/ 0 h 2233"/>
                <a:gd name="T18" fmla="*/ 0 w 2564"/>
                <a:gd name="T19" fmla="*/ 0 h 2233"/>
                <a:gd name="T20" fmla="*/ 0 w 2564"/>
                <a:gd name="T21" fmla="*/ 0 h 2233"/>
                <a:gd name="T22" fmla="*/ 0 w 2564"/>
                <a:gd name="T23" fmla="*/ 0 h 2233"/>
                <a:gd name="T24" fmla="*/ 0 w 2564"/>
                <a:gd name="T25" fmla="*/ 0 h 2233"/>
                <a:gd name="T26" fmla="*/ 0 w 2564"/>
                <a:gd name="T27" fmla="*/ 0 h 2233"/>
                <a:gd name="T28" fmla="*/ 0 w 2564"/>
                <a:gd name="T29" fmla="*/ 0 h 2233"/>
                <a:gd name="T30" fmla="*/ 0 w 2564"/>
                <a:gd name="T31" fmla="*/ 0 h 2233"/>
                <a:gd name="T32" fmla="*/ 0 w 2564"/>
                <a:gd name="T33" fmla="*/ 0 h 2233"/>
                <a:gd name="T34" fmla="*/ 0 w 2564"/>
                <a:gd name="T35" fmla="*/ 0 h 2233"/>
                <a:gd name="T36" fmla="*/ 0 w 2564"/>
                <a:gd name="T37" fmla="*/ 0 h 2233"/>
                <a:gd name="T38" fmla="*/ 0 w 2564"/>
                <a:gd name="T39" fmla="*/ 0 h 2233"/>
                <a:gd name="T40" fmla="*/ 0 w 2564"/>
                <a:gd name="T41" fmla="*/ 0 h 2233"/>
                <a:gd name="T42" fmla="*/ 0 w 2564"/>
                <a:gd name="T43" fmla="*/ 0 h 2233"/>
                <a:gd name="T44" fmla="*/ 0 w 2564"/>
                <a:gd name="T45" fmla="*/ 0 h 2233"/>
                <a:gd name="T46" fmla="*/ 0 w 2564"/>
                <a:gd name="T47" fmla="*/ 0 h 2233"/>
                <a:gd name="T48" fmla="*/ 0 w 2564"/>
                <a:gd name="T49" fmla="*/ 0 h 2233"/>
                <a:gd name="T50" fmla="*/ 0 w 2564"/>
                <a:gd name="T51" fmla="*/ 0 h 2233"/>
                <a:gd name="T52" fmla="*/ 0 w 2564"/>
                <a:gd name="T53" fmla="*/ 0 h 2233"/>
                <a:gd name="T54" fmla="*/ 0 w 2564"/>
                <a:gd name="T55" fmla="*/ 0 h 2233"/>
                <a:gd name="T56" fmla="*/ 0 w 2564"/>
                <a:gd name="T57" fmla="*/ 0 h 2233"/>
                <a:gd name="T58" fmla="*/ 0 w 2564"/>
                <a:gd name="T59" fmla="*/ 0 h 2233"/>
                <a:gd name="T60" fmla="*/ 0 w 2564"/>
                <a:gd name="T61" fmla="*/ 0 h 2233"/>
                <a:gd name="T62" fmla="*/ 0 w 2564"/>
                <a:gd name="T63" fmla="*/ 0 h 2233"/>
                <a:gd name="T64" fmla="*/ 0 w 2564"/>
                <a:gd name="T65" fmla="*/ 0 h 2233"/>
                <a:gd name="T66" fmla="*/ 0 w 2564"/>
                <a:gd name="T67" fmla="*/ 0 h 2233"/>
                <a:gd name="T68" fmla="*/ 0 w 2564"/>
                <a:gd name="T69" fmla="*/ 0 h 2233"/>
                <a:gd name="T70" fmla="*/ 0 w 2564"/>
                <a:gd name="T71" fmla="*/ 0 h 2233"/>
                <a:gd name="T72" fmla="*/ 0 w 2564"/>
                <a:gd name="T73" fmla="*/ 0 h 2233"/>
                <a:gd name="T74" fmla="*/ 0 w 2564"/>
                <a:gd name="T75" fmla="*/ 0 h 2233"/>
                <a:gd name="T76" fmla="*/ 0 w 2564"/>
                <a:gd name="T77" fmla="*/ 0 h 2233"/>
                <a:gd name="T78" fmla="*/ 0 w 2564"/>
                <a:gd name="T79" fmla="*/ 0 h 2233"/>
                <a:gd name="T80" fmla="*/ 0 w 2564"/>
                <a:gd name="T81" fmla="*/ 0 h 2233"/>
                <a:gd name="T82" fmla="*/ 0 w 2564"/>
                <a:gd name="T83" fmla="*/ 0 h 2233"/>
                <a:gd name="T84" fmla="*/ 0 w 2564"/>
                <a:gd name="T85" fmla="*/ 0 h 2233"/>
                <a:gd name="T86" fmla="*/ 0 w 2564"/>
                <a:gd name="T87" fmla="*/ 0 h 2233"/>
                <a:gd name="T88" fmla="*/ 0 w 2564"/>
                <a:gd name="T89" fmla="*/ 0 h 2233"/>
                <a:gd name="T90" fmla="*/ 0 w 2564"/>
                <a:gd name="T91" fmla="*/ 0 h 2233"/>
                <a:gd name="T92" fmla="*/ 0 w 2564"/>
                <a:gd name="T93" fmla="*/ 0 h 2233"/>
                <a:gd name="T94" fmla="*/ 0 w 2564"/>
                <a:gd name="T95" fmla="*/ 0 h 2233"/>
                <a:gd name="T96" fmla="*/ 0 w 2564"/>
                <a:gd name="T97" fmla="*/ 0 h 2233"/>
                <a:gd name="T98" fmla="*/ 0 w 2564"/>
                <a:gd name="T99" fmla="*/ 0 h 2233"/>
                <a:gd name="T100" fmla="*/ 0 w 2564"/>
                <a:gd name="T101" fmla="*/ 0 h 2233"/>
                <a:gd name="T102" fmla="*/ 0 w 2564"/>
                <a:gd name="T103" fmla="*/ 0 h 2233"/>
                <a:gd name="T104" fmla="*/ 0 w 2564"/>
                <a:gd name="T105" fmla="*/ 0 h 2233"/>
                <a:gd name="T106" fmla="*/ 0 w 2564"/>
                <a:gd name="T107" fmla="*/ 0 h 2233"/>
                <a:gd name="T108" fmla="*/ 0 w 2564"/>
                <a:gd name="T109" fmla="*/ 0 h 2233"/>
                <a:gd name="T110" fmla="*/ 0 w 2564"/>
                <a:gd name="T111" fmla="*/ 0 h 2233"/>
                <a:gd name="T112" fmla="*/ 0 w 2564"/>
                <a:gd name="T113" fmla="*/ 0 h 2233"/>
                <a:gd name="T114" fmla="*/ 0 w 2564"/>
                <a:gd name="T115" fmla="*/ 0 h 2233"/>
                <a:gd name="T116" fmla="*/ 0 w 2564"/>
                <a:gd name="T117" fmla="*/ 0 h 223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564"/>
                <a:gd name="T178" fmla="*/ 0 h 2233"/>
                <a:gd name="T179" fmla="*/ 2564 w 2564"/>
                <a:gd name="T180" fmla="*/ 2233 h 223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564" h="2233">
                  <a:moveTo>
                    <a:pt x="37" y="118"/>
                  </a:moveTo>
                  <a:lnTo>
                    <a:pt x="37" y="194"/>
                  </a:lnTo>
                  <a:lnTo>
                    <a:pt x="9" y="342"/>
                  </a:lnTo>
                  <a:lnTo>
                    <a:pt x="67" y="266"/>
                  </a:lnTo>
                  <a:lnTo>
                    <a:pt x="130" y="342"/>
                  </a:lnTo>
                  <a:lnTo>
                    <a:pt x="173" y="445"/>
                  </a:lnTo>
                  <a:lnTo>
                    <a:pt x="173" y="334"/>
                  </a:lnTo>
                  <a:lnTo>
                    <a:pt x="113" y="185"/>
                  </a:lnTo>
                  <a:lnTo>
                    <a:pt x="213" y="155"/>
                  </a:lnTo>
                  <a:lnTo>
                    <a:pt x="233" y="127"/>
                  </a:lnTo>
                  <a:lnTo>
                    <a:pt x="409" y="351"/>
                  </a:lnTo>
                  <a:lnTo>
                    <a:pt x="530" y="630"/>
                  </a:lnTo>
                  <a:lnTo>
                    <a:pt x="708" y="881"/>
                  </a:lnTo>
                  <a:lnTo>
                    <a:pt x="967" y="1085"/>
                  </a:lnTo>
                  <a:lnTo>
                    <a:pt x="1208" y="1212"/>
                  </a:lnTo>
                  <a:lnTo>
                    <a:pt x="1310" y="1280"/>
                  </a:lnTo>
                  <a:lnTo>
                    <a:pt x="1471" y="1502"/>
                  </a:lnTo>
                  <a:lnTo>
                    <a:pt x="1591" y="1678"/>
                  </a:lnTo>
                  <a:lnTo>
                    <a:pt x="1681" y="1890"/>
                  </a:lnTo>
                  <a:lnTo>
                    <a:pt x="1729" y="2180"/>
                  </a:lnTo>
                  <a:lnTo>
                    <a:pt x="1803" y="2233"/>
                  </a:lnTo>
                  <a:lnTo>
                    <a:pt x="1960" y="2180"/>
                  </a:lnTo>
                  <a:lnTo>
                    <a:pt x="2167" y="2031"/>
                  </a:lnTo>
                  <a:lnTo>
                    <a:pt x="2294" y="1882"/>
                  </a:lnTo>
                  <a:lnTo>
                    <a:pt x="2424" y="1696"/>
                  </a:lnTo>
                  <a:lnTo>
                    <a:pt x="2510" y="1510"/>
                  </a:lnTo>
                  <a:lnTo>
                    <a:pt x="2564" y="1401"/>
                  </a:lnTo>
                  <a:lnTo>
                    <a:pt x="2380" y="1715"/>
                  </a:lnTo>
                  <a:lnTo>
                    <a:pt x="2250" y="1882"/>
                  </a:lnTo>
                  <a:lnTo>
                    <a:pt x="1971" y="2095"/>
                  </a:lnTo>
                  <a:lnTo>
                    <a:pt x="1886" y="2113"/>
                  </a:lnTo>
                  <a:lnTo>
                    <a:pt x="1738" y="1816"/>
                  </a:lnTo>
                  <a:lnTo>
                    <a:pt x="2061" y="1632"/>
                  </a:lnTo>
                  <a:lnTo>
                    <a:pt x="2213" y="1537"/>
                  </a:lnTo>
                  <a:lnTo>
                    <a:pt x="2334" y="1445"/>
                  </a:lnTo>
                  <a:lnTo>
                    <a:pt x="2323" y="1438"/>
                  </a:lnTo>
                  <a:lnTo>
                    <a:pt x="2174" y="1528"/>
                  </a:lnTo>
                  <a:lnTo>
                    <a:pt x="1953" y="1657"/>
                  </a:lnTo>
                  <a:lnTo>
                    <a:pt x="1840" y="1482"/>
                  </a:lnTo>
                  <a:lnTo>
                    <a:pt x="2061" y="1307"/>
                  </a:lnTo>
                  <a:lnTo>
                    <a:pt x="2061" y="1280"/>
                  </a:lnTo>
                  <a:lnTo>
                    <a:pt x="1941" y="1370"/>
                  </a:lnTo>
                  <a:lnTo>
                    <a:pt x="1785" y="1464"/>
                  </a:lnTo>
                  <a:lnTo>
                    <a:pt x="1607" y="1559"/>
                  </a:lnTo>
                  <a:lnTo>
                    <a:pt x="1413" y="1272"/>
                  </a:lnTo>
                  <a:lnTo>
                    <a:pt x="1515" y="1203"/>
                  </a:lnTo>
                  <a:lnTo>
                    <a:pt x="1462" y="1168"/>
                  </a:lnTo>
                  <a:lnTo>
                    <a:pt x="1321" y="1168"/>
                  </a:lnTo>
                  <a:lnTo>
                    <a:pt x="1151" y="1113"/>
                  </a:lnTo>
                  <a:lnTo>
                    <a:pt x="1013" y="1019"/>
                  </a:lnTo>
                  <a:lnTo>
                    <a:pt x="837" y="852"/>
                  </a:lnTo>
                  <a:lnTo>
                    <a:pt x="668" y="665"/>
                  </a:lnTo>
                  <a:lnTo>
                    <a:pt x="547" y="480"/>
                  </a:lnTo>
                  <a:lnTo>
                    <a:pt x="466" y="342"/>
                  </a:lnTo>
                  <a:lnTo>
                    <a:pt x="334" y="167"/>
                  </a:lnTo>
                  <a:lnTo>
                    <a:pt x="187" y="0"/>
                  </a:lnTo>
                  <a:lnTo>
                    <a:pt x="139" y="54"/>
                  </a:lnTo>
                  <a:lnTo>
                    <a:pt x="0" y="101"/>
                  </a:lnTo>
                  <a:lnTo>
                    <a:pt x="37"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53" name="Freeform 424"/>
            <p:cNvSpPr>
              <a:spLocks/>
            </p:cNvSpPr>
            <p:nvPr/>
          </p:nvSpPr>
          <p:spPr bwMode="auto">
            <a:xfrm>
              <a:off x="3312" y="3114"/>
              <a:ext cx="24" cy="33"/>
            </a:xfrm>
            <a:custGeom>
              <a:avLst/>
              <a:gdLst>
                <a:gd name="T0" fmla="*/ 0 w 185"/>
                <a:gd name="T1" fmla="*/ 0 h 253"/>
                <a:gd name="T2" fmla="*/ 0 w 185"/>
                <a:gd name="T3" fmla="*/ 0 h 253"/>
                <a:gd name="T4" fmla="*/ 0 w 185"/>
                <a:gd name="T5" fmla="*/ 0 h 253"/>
                <a:gd name="T6" fmla="*/ 0 w 185"/>
                <a:gd name="T7" fmla="*/ 0 h 253"/>
                <a:gd name="T8" fmla="*/ 0 w 185"/>
                <a:gd name="T9" fmla="*/ 0 h 253"/>
                <a:gd name="T10" fmla="*/ 0 60000 65536"/>
                <a:gd name="T11" fmla="*/ 0 60000 65536"/>
                <a:gd name="T12" fmla="*/ 0 60000 65536"/>
                <a:gd name="T13" fmla="*/ 0 60000 65536"/>
                <a:gd name="T14" fmla="*/ 0 60000 65536"/>
                <a:gd name="T15" fmla="*/ 0 w 185"/>
                <a:gd name="T16" fmla="*/ 0 h 253"/>
                <a:gd name="T17" fmla="*/ 185 w 185"/>
                <a:gd name="T18" fmla="*/ 253 h 253"/>
              </a:gdLst>
              <a:ahLst/>
              <a:cxnLst>
                <a:cxn ang="T10">
                  <a:pos x="T0" y="T1"/>
                </a:cxn>
                <a:cxn ang="T11">
                  <a:pos x="T2" y="T3"/>
                </a:cxn>
                <a:cxn ang="T12">
                  <a:pos x="T4" y="T5"/>
                </a:cxn>
                <a:cxn ang="T13">
                  <a:pos x="T6" y="T7"/>
                </a:cxn>
                <a:cxn ang="T14">
                  <a:pos x="T8" y="T9"/>
                </a:cxn>
              </a:cxnLst>
              <a:rect l="T15" t="T16" r="T17" b="T18"/>
              <a:pathLst>
                <a:path w="185" h="253">
                  <a:moveTo>
                    <a:pt x="0" y="48"/>
                  </a:moveTo>
                  <a:lnTo>
                    <a:pt x="120" y="253"/>
                  </a:lnTo>
                  <a:lnTo>
                    <a:pt x="185" y="207"/>
                  </a:lnTo>
                  <a:lnTo>
                    <a:pt x="63" y="0"/>
                  </a:lnTo>
                  <a:lnTo>
                    <a:pt x="0"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54" name="Freeform 425"/>
            <p:cNvSpPr>
              <a:spLocks/>
            </p:cNvSpPr>
            <p:nvPr/>
          </p:nvSpPr>
          <p:spPr bwMode="auto">
            <a:xfrm>
              <a:off x="3257" y="3171"/>
              <a:ext cx="79" cy="123"/>
            </a:xfrm>
            <a:custGeom>
              <a:avLst/>
              <a:gdLst>
                <a:gd name="T0" fmla="*/ 0 w 630"/>
                <a:gd name="T1" fmla="*/ 0 h 995"/>
                <a:gd name="T2" fmla="*/ 0 w 630"/>
                <a:gd name="T3" fmla="*/ 0 h 995"/>
                <a:gd name="T4" fmla="*/ 0 w 630"/>
                <a:gd name="T5" fmla="*/ 0 h 995"/>
                <a:gd name="T6" fmla="*/ 0 w 630"/>
                <a:gd name="T7" fmla="*/ 0 h 995"/>
                <a:gd name="T8" fmla="*/ 0 w 630"/>
                <a:gd name="T9" fmla="*/ 0 h 995"/>
                <a:gd name="T10" fmla="*/ 0 w 630"/>
                <a:gd name="T11" fmla="*/ 0 h 995"/>
                <a:gd name="T12" fmla="*/ 0 w 630"/>
                <a:gd name="T13" fmla="*/ 0 h 995"/>
                <a:gd name="T14" fmla="*/ 0 w 630"/>
                <a:gd name="T15" fmla="*/ 0 h 995"/>
                <a:gd name="T16" fmla="*/ 0 w 630"/>
                <a:gd name="T17" fmla="*/ 0 h 995"/>
                <a:gd name="T18" fmla="*/ 0 w 630"/>
                <a:gd name="T19" fmla="*/ 0 h 995"/>
                <a:gd name="T20" fmla="*/ 0 w 630"/>
                <a:gd name="T21" fmla="*/ 0 h 995"/>
                <a:gd name="T22" fmla="*/ 0 w 630"/>
                <a:gd name="T23" fmla="*/ 0 h 995"/>
                <a:gd name="T24" fmla="*/ 0 w 630"/>
                <a:gd name="T25" fmla="*/ 0 h 995"/>
                <a:gd name="T26" fmla="*/ 0 w 630"/>
                <a:gd name="T27" fmla="*/ 0 h 995"/>
                <a:gd name="T28" fmla="*/ 0 w 630"/>
                <a:gd name="T29" fmla="*/ 0 h 995"/>
                <a:gd name="T30" fmla="*/ 0 w 630"/>
                <a:gd name="T31" fmla="*/ 0 h 995"/>
                <a:gd name="T32" fmla="*/ 0 w 630"/>
                <a:gd name="T33" fmla="*/ 0 h 995"/>
                <a:gd name="T34" fmla="*/ 0 w 630"/>
                <a:gd name="T35" fmla="*/ 0 h 995"/>
                <a:gd name="T36" fmla="*/ 0 w 630"/>
                <a:gd name="T37" fmla="*/ 0 h 995"/>
                <a:gd name="T38" fmla="*/ 0 w 630"/>
                <a:gd name="T39" fmla="*/ 0 h 995"/>
                <a:gd name="T40" fmla="*/ 0 w 630"/>
                <a:gd name="T41" fmla="*/ 0 h 995"/>
                <a:gd name="T42" fmla="*/ 0 w 630"/>
                <a:gd name="T43" fmla="*/ 0 h 995"/>
                <a:gd name="T44" fmla="*/ 0 w 630"/>
                <a:gd name="T45" fmla="*/ 0 h 99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0"/>
                <a:gd name="T70" fmla="*/ 0 h 995"/>
                <a:gd name="T71" fmla="*/ 630 w 630"/>
                <a:gd name="T72" fmla="*/ 995 h 99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0" h="995">
                  <a:moveTo>
                    <a:pt x="173" y="0"/>
                  </a:moveTo>
                  <a:lnTo>
                    <a:pt x="120" y="103"/>
                  </a:lnTo>
                  <a:lnTo>
                    <a:pt x="44" y="253"/>
                  </a:lnTo>
                  <a:lnTo>
                    <a:pt x="0" y="364"/>
                  </a:lnTo>
                  <a:lnTo>
                    <a:pt x="17" y="408"/>
                  </a:lnTo>
                  <a:lnTo>
                    <a:pt x="156" y="512"/>
                  </a:lnTo>
                  <a:lnTo>
                    <a:pt x="242" y="613"/>
                  </a:lnTo>
                  <a:lnTo>
                    <a:pt x="302" y="762"/>
                  </a:lnTo>
                  <a:lnTo>
                    <a:pt x="397" y="917"/>
                  </a:lnTo>
                  <a:lnTo>
                    <a:pt x="452" y="956"/>
                  </a:lnTo>
                  <a:lnTo>
                    <a:pt x="630" y="995"/>
                  </a:lnTo>
                  <a:lnTo>
                    <a:pt x="620" y="917"/>
                  </a:lnTo>
                  <a:lnTo>
                    <a:pt x="491" y="892"/>
                  </a:lnTo>
                  <a:lnTo>
                    <a:pt x="435" y="825"/>
                  </a:lnTo>
                  <a:lnTo>
                    <a:pt x="378" y="696"/>
                  </a:lnTo>
                  <a:lnTo>
                    <a:pt x="276" y="558"/>
                  </a:lnTo>
                  <a:lnTo>
                    <a:pt x="164" y="445"/>
                  </a:lnTo>
                  <a:lnTo>
                    <a:pt x="62" y="364"/>
                  </a:lnTo>
                  <a:lnTo>
                    <a:pt x="62" y="305"/>
                  </a:lnTo>
                  <a:lnTo>
                    <a:pt x="120" y="166"/>
                  </a:lnTo>
                  <a:lnTo>
                    <a:pt x="156" y="94"/>
                  </a:lnTo>
                  <a:lnTo>
                    <a:pt x="251" y="94"/>
                  </a:lnTo>
                  <a:lnTo>
                    <a:pt x="17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55" name="Freeform 426"/>
            <p:cNvSpPr>
              <a:spLocks/>
            </p:cNvSpPr>
            <p:nvPr/>
          </p:nvSpPr>
          <p:spPr bwMode="auto">
            <a:xfrm>
              <a:off x="3338" y="3091"/>
              <a:ext cx="71" cy="194"/>
            </a:xfrm>
            <a:custGeom>
              <a:avLst/>
              <a:gdLst>
                <a:gd name="T0" fmla="*/ 0 w 567"/>
                <a:gd name="T1" fmla="*/ 0 h 1548"/>
                <a:gd name="T2" fmla="*/ 0 w 567"/>
                <a:gd name="T3" fmla="*/ 0 h 1548"/>
                <a:gd name="T4" fmla="*/ 0 w 567"/>
                <a:gd name="T5" fmla="*/ 0 h 1548"/>
                <a:gd name="T6" fmla="*/ 0 w 567"/>
                <a:gd name="T7" fmla="*/ 0 h 1548"/>
                <a:gd name="T8" fmla="*/ 0 w 567"/>
                <a:gd name="T9" fmla="*/ 0 h 1548"/>
                <a:gd name="T10" fmla="*/ 0 w 567"/>
                <a:gd name="T11" fmla="*/ 0 h 1548"/>
                <a:gd name="T12" fmla="*/ 0 w 567"/>
                <a:gd name="T13" fmla="*/ 0 h 1548"/>
                <a:gd name="T14" fmla="*/ 0 w 567"/>
                <a:gd name="T15" fmla="*/ 0 h 1548"/>
                <a:gd name="T16" fmla="*/ 0 w 567"/>
                <a:gd name="T17" fmla="*/ 0 h 1548"/>
                <a:gd name="T18" fmla="*/ 0 w 567"/>
                <a:gd name="T19" fmla="*/ 0 h 1548"/>
                <a:gd name="T20" fmla="*/ 0 w 567"/>
                <a:gd name="T21" fmla="*/ 0 h 1548"/>
                <a:gd name="T22" fmla="*/ 0 w 567"/>
                <a:gd name="T23" fmla="*/ 0 h 1548"/>
                <a:gd name="T24" fmla="*/ 0 w 567"/>
                <a:gd name="T25" fmla="*/ 0 h 1548"/>
                <a:gd name="T26" fmla="*/ 0 w 567"/>
                <a:gd name="T27" fmla="*/ 0 h 154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67"/>
                <a:gd name="T43" fmla="*/ 0 h 1548"/>
                <a:gd name="T44" fmla="*/ 567 w 567"/>
                <a:gd name="T45" fmla="*/ 1548 h 154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67" h="1548">
                  <a:moveTo>
                    <a:pt x="483" y="159"/>
                  </a:moveTo>
                  <a:lnTo>
                    <a:pt x="503" y="366"/>
                  </a:lnTo>
                  <a:lnTo>
                    <a:pt x="483" y="596"/>
                  </a:lnTo>
                  <a:lnTo>
                    <a:pt x="410" y="797"/>
                  </a:lnTo>
                  <a:lnTo>
                    <a:pt x="261" y="1122"/>
                  </a:lnTo>
                  <a:lnTo>
                    <a:pt x="0" y="1548"/>
                  </a:lnTo>
                  <a:lnTo>
                    <a:pt x="270" y="1143"/>
                  </a:lnTo>
                  <a:lnTo>
                    <a:pt x="454" y="778"/>
                  </a:lnTo>
                  <a:lnTo>
                    <a:pt x="530" y="530"/>
                  </a:lnTo>
                  <a:lnTo>
                    <a:pt x="567" y="317"/>
                  </a:lnTo>
                  <a:lnTo>
                    <a:pt x="558" y="159"/>
                  </a:lnTo>
                  <a:lnTo>
                    <a:pt x="537" y="67"/>
                  </a:lnTo>
                  <a:lnTo>
                    <a:pt x="503" y="0"/>
                  </a:lnTo>
                  <a:lnTo>
                    <a:pt x="483" y="1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56" name="Freeform 427"/>
            <p:cNvSpPr>
              <a:spLocks/>
            </p:cNvSpPr>
            <p:nvPr/>
          </p:nvSpPr>
          <p:spPr bwMode="auto">
            <a:xfrm>
              <a:off x="3406" y="3072"/>
              <a:ext cx="183" cy="515"/>
            </a:xfrm>
            <a:custGeom>
              <a:avLst/>
              <a:gdLst>
                <a:gd name="T0" fmla="*/ 0 w 1477"/>
                <a:gd name="T1" fmla="*/ 0 h 4119"/>
                <a:gd name="T2" fmla="*/ 0 w 1477"/>
                <a:gd name="T3" fmla="*/ 0 h 4119"/>
                <a:gd name="T4" fmla="*/ 0 w 1477"/>
                <a:gd name="T5" fmla="*/ 0 h 4119"/>
                <a:gd name="T6" fmla="*/ 0 w 1477"/>
                <a:gd name="T7" fmla="*/ 0 h 4119"/>
                <a:gd name="T8" fmla="*/ 0 w 1477"/>
                <a:gd name="T9" fmla="*/ 0 h 4119"/>
                <a:gd name="T10" fmla="*/ 0 w 1477"/>
                <a:gd name="T11" fmla="*/ 0 h 4119"/>
                <a:gd name="T12" fmla="*/ 0 w 1477"/>
                <a:gd name="T13" fmla="*/ 0 h 4119"/>
                <a:gd name="T14" fmla="*/ 0 w 1477"/>
                <a:gd name="T15" fmla="*/ 0 h 4119"/>
                <a:gd name="T16" fmla="*/ 0 w 1477"/>
                <a:gd name="T17" fmla="*/ 0 h 4119"/>
                <a:gd name="T18" fmla="*/ 0 w 1477"/>
                <a:gd name="T19" fmla="*/ 0 h 4119"/>
                <a:gd name="T20" fmla="*/ 0 w 1477"/>
                <a:gd name="T21" fmla="*/ 0 h 4119"/>
                <a:gd name="T22" fmla="*/ 0 w 1477"/>
                <a:gd name="T23" fmla="*/ 0 h 4119"/>
                <a:gd name="T24" fmla="*/ 0 w 1477"/>
                <a:gd name="T25" fmla="*/ 0 h 4119"/>
                <a:gd name="T26" fmla="*/ 0 w 1477"/>
                <a:gd name="T27" fmla="*/ 0 h 4119"/>
                <a:gd name="T28" fmla="*/ 0 w 1477"/>
                <a:gd name="T29" fmla="*/ 0 h 4119"/>
                <a:gd name="T30" fmla="*/ 0 w 1477"/>
                <a:gd name="T31" fmla="*/ 0 h 4119"/>
                <a:gd name="T32" fmla="*/ 0 w 1477"/>
                <a:gd name="T33" fmla="*/ 0 h 4119"/>
                <a:gd name="T34" fmla="*/ 0 w 1477"/>
                <a:gd name="T35" fmla="*/ 0 h 4119"/>
                <a:gd name="T36" fmla="*/ 0 w 1477"/>
                <a:gd name="T37" fmla="*/ 0 h 4119"/>
                <a:gd name="T38" fmla="*/ 0 w 1477"/>
                <a:gd name="T39" fmla="*/ 0 h 4119"/>
                <a:gd name="T40" fmla="*/ 0 w 1477"/>
                <a:gd name="T41" fmla="*/ 0 h 4119"/>
                <a:gd name="T42" fmla="*/ 0 w 1477"/>
                <a:gd name="T43" fmla="*/ 0 h 4119"/>
                <a:gd name="T44" fmla="*/ 0 w 1477"/>
                <a:gd name="T45" fmla="*/ 0 h 4119"/>
                <a:gd name="T46" fmla="*/ 0 w 1477"/>
                <a:gd name="T47" fmla="*/ 0 h 4119"/>
                <a:gd name="T48" fmla="*/ 0 w 1477"/>
                <a:gd name="T49" fmla="*/ 0 h 4119"/>
                <a:gd name="T50" fmla="*/ 0 w 1477"/>
                <a:gd name="T51" fmla="*/ 0 h 4119"/>
                <a:gd name="T52" fmla="*/ 0 w 1477"/>
                <a:gd name="T53" fmla="*/ 0 h 4119"/>
                <a:gd name="T54" fmla="*/ 0 w 1477"/>
                <a:gd name="T55" fmla="*/ 0 h 4119"/>
                <a:gd name="T56" fmla="*/ 0 w 1477"/>
                <a:gd name="T57" fmla="*/ 0 h 4119"/>
                <a:gd name="T58" fmla="*/ 0 w 1477"/>
                <a:gd name="T59" fmla="*/ 0 h 4119"/>
                <a:gd name="T60" fmla="*/ 0 w 1477"/>
                <a:gd name="T61" fmla="*/ 0 h 4119"/>
                <a:gd name="T62" fmla="*/ 0 w 1477"/>
                <a:gd name="T63" fmla="*/ 0 h 4119"/>
                <a:gd name="T64" fmla="*/ 0 w 1477"/>
                <a:gd name="T65" fmla="*/ 0 h 4119"/>
                <a:gd name="T66" fmla="*/ 0 w 1477"/>
                <a:gd name="T67" fmla="*/ 0 h 4119"/>
                <a:gd name="T68" fmla="*/ 0 w 1477"/>
                <a:gd name="T69" fmla="*/ 0 h 4119"/>
                <a:gd name="T70" fmla="*/ 0 w 1477"/>
                <a:gd name="T71" fmla="*/ 0 h 4119"/>
                <a:gd name="T72" fmla="*/ 0 w 1477"/>
                <a:gd name="T73" fmla="*/ 0 h 4119"/>
                <a:gd name="T74" fmla="*/ 0 w 1477"/>
                <a:gd name="T75" fmla="*/ 0 h 4119"/>
                <a:gd name="T76" fmla="*/ 0 w 1477"/>
                <a:gd name="T77" fmla="*/ 0 h 4119"/>
                <a:gd name="T78" fmla="*/ 0 w 1477"/>
                <a:gd name="T79" fmla="*/ 0 h 4119"/>
                <a:gd name="T80" fmla="*/ 0 w 1477"/>
                <a:gd name="T81" fmla="*/ 0 h 411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7"/>
                <a:gd name="T124" fmla="*/ 0 h 4119"/>
                <a:gd name="T125" fmla="*/ 1477 w 1477"/>
                <a:gd name="T126" fmla="*/ 4119 h 411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7" h="4119">
                  <a:moveTo>
                    <a:pt x="0" y="237"/>
                  </a:moveTo>
                  <a:lnTo>
                    <a:pt x="253" y="613"/>
                  </a:lnTo>
                  <a:lnTo>
                    <a:pt x="486" y="933"/>
                  </a:lnTo>
                  <a:lnTo>
                    <a:pt x="598" y="557"/>
                  </a:lnTo>
                  <a:lnTo>
                    <a:pt x="862" y="0"/>
                  </a:lnTo>
                  <a:lnTo>
                    <a:pt x="629" y="586"/>
                  </a:lnTo>
                  <a:lnTo>
                    <a:pt x="559" y="989"/>
                  </a:lnTo>
                  <a:lnTo>
                    <a:pt x="781" y="1267"/>
                  </a:lnTo>
                  <a:lnTo>
                    <a:pt x="1115" y="1556"/>
                  </a:lnTo>
                  <a:lnTo>
                    <a:pt x="1383" y="2074"/>
                  </a:lnTo>
                  <a:lnTo>
                    <a:pt x="1477" y="2588"/>
                  </a:lnTo>
                  <a:lnTo>
                    <a:pt x="1409" y="3060"/>
                  </a:lnTo>
                  <a:lnTo>
                    <a:pt x="1409" y="3673"/>
                  </a:lnTo>
                  <a:lnTo>
                    <a:pt x="1464" y="4119"/>
                  </a:lnTo>
                  <a:lnTo>
                    <a:pt x="1115" y="3394"/>
                  </a:lnTo>
                  <a:lnTo>
                    <a:pt x="1256" y="3147"/>
                  </a:lnTo>
                  <a:lnTo>
                    <a:pt x="1297" y="2910"/>
                  </a:lnTo>
                  <a:lnTo>
                    <a:pt x="1311" y="2643"/>
                  </a:lnTo>
                  <a:lnTo>
                    <a:pt x="1256" y="2382"/>
                  </a:lnTo>
                  <a:lnTo>
                    <a:pt x="1130" y="1921"/>
                  </a:lnTo>
                  <a:lnTo>
                    <a:pt x="947" y="1504"/>
                  </a:lnTo>
                  <a:lnTo>
                    <a:pt x="809" y="1337"/>
                  </a:lnTo>
                  <a:lnTo>
                    <a:pt x="629" y="1170"/>
                  </a:lnTo>
                  <a:lnTo>
                    <a:pt x="710" y="1556"/>
                  </a:lnTo>
                  <a:lnTo>
                    <a:pt x="781" y="2129"/>
                  </a:lnTo>
                  <a:lnTo>
                    <a:pt x="797" y="2549"/>
                  </a:lnTo>
                  <a:lnTo>
                    <a:pt x="754" y="2795"/>
                  </a:lnTo>
                  <a:lnTo>
                    <a:pt x="697" y="2894"/>
                  </a:lnTo>
                  <a:lnTo>
                    <a:pt x="629" y="2935"/>
                  </a:lnTo>
                  <a:lnTo>
                    <a:pt x="530" y="2922"/>
                  </a:lnTo>
                  <a:lnTo>
                    <a:pt x="306" y="2855"/>
                  </a:lnTo>
                  <a:lnTo>
                    <a:pt x="486" y="2841"/>
                  </a:lnTo>
                  <a:lnTo>
                    <a:pt x="569" y="2771"/>
                  </a:lnTo>
                  <a:lnTo>
                    <a:pt x="642" y="2602"/>
                  </a:lnTo>
                  <a:lnTo>
                    <a:pt x="656" y="2338"/>
                  </a:lnTo>
                  <a:lnTo>
                    <a:pt x="598" y="1864"/>
                  </a:lnTo>
                  <a:lnTo>
                    <a:pt x="486" y="1392"/>
                  </a:lnTo>
                  <a:lnTo>
                    <a:pt x="322" y="891"/>
                  </a:lnTo>
                  <a:lnTo>
                    <a:pt x="154" y="557"/>
                  </a:lnTo>
                  <a:lnTo>
                    <a:pt x="13" y="307"/>
                  </a:lnTo>
                  <a:lnTo>
                    <a:pt x="0" y="2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57" name="Freeform 428"/>
            <p:cNvSpPr>
              <a:spLocks/>
            </p:cNvSpPr>
            <p:nvPr/>
          </p:nvSpPr>
          <p:spPr bwMode="auto">
            <a:xfrm>
              <a:off x="3490" y="3043"/>
              <a:ext cx="118" cy="310"/>
            </a:xfrm>
            <a:custGeom>
              <a:avLst/>
              <a:gdLst>
                <a:gd name="T0" fmla="*/ 0 w 948"/>
                <a:gd name="T1" fmla="*/ 0 h 2477"/>
                <a:gd name="T2" fmla="*/ 0 w 948"/>
                <a:gd name="T3" fmla="*/ 0 h 2477"/>
                <a:gd name="T4" fmla="*/ 0 w 948"/>
                <a:gd name="T5" fmla="*/ 0 h 2477"/>
                <a:gd name="T6" fmla="*/ 0 w 948"/>
                <a:gd name="T7" fmla="*/ 0 h 2477"/>
                <a:gd name="T8" fmla="*/ 0 w 948"/>
                <a:gd name="T9" fmla="*/ 0 h 2477"/>
                <a:gd name="T10" fmla="*/ 0 w 948"/>
                <a:gd name="T11" fmla="*/ 0 h 2477"/>
                <a:gd name="T12" fmla="*/ 0 w 948"/>
                <a:gd name="T13" fmla="*/ 0 h 2477"/>
                <a:gd name="T14" fmla="*/ 0 w 948"/>
                <a:gd name="T15" fmla="*/ 0 h 2477"/>
                <a:gd name="T16" fmla="*/ 0 w 948"/>
                <a:gd name="T17" fmla="*/ 0 h 2477"/>
                <a:gd name="T18" fmla="*/ 0 w 948"/>
                <a:gd name="T19" fmla="*/ 0 h 2477"/>
                <a:gd name="T20" fmla="*/ 0 w 948"/>
                <a:gd name="T21" fmla="*/ 0 h 2477"/>
                <a:gd name="T22" fmla="*/ 0 w 948"/>
                <a:gd name="T23" fmla="*/ 0 h 2477"/>
                <a:gd name="T24" fmla="*/ 0 w 948"/>
                <a:gd name="T25" fmla="*/ 0 h 2477"/>
                <a:gd name="T26" fmla="*/ 0 w 948"/>
                <a:gd name="T27" fmla="*/ 0 h 2477"/>
                <a:gd name="T28" fmla="*/ 0 w 948"/>
                <a:gd name="T29" fmla="*/ 0 h 2477"/>
                <a:gd name="T30" fmla="*/ 0 w 948"/>
                <a:gd name="T31" fmla="*/ 0 h 2477"/>
                <a:gd name="T32" fmla="*/ 0 w 948"/>
                <a:gd name="T33" fmla="*/ 0 h 2477"/>
                <a:gd name="T34" fmla="*/ 0 w 948"/>
                <a:gd name="T35" fmla="*/ 0 h 2477"/>
                <a:gd name="T36" fmla="*/ 0 w 948"/>
                <a:gd name="T37" fmla="*/ 0 h 2477"/>
                <a:gd name="T38" fmla="*/ 0 w 948"/>
                <a:gd name="T39" fmla="*/ 0 h 2477"/>
                <a:gd name="T40" fmla="*/ 0 w 948"/>
                <a:gd name="T41" fmla="*/ 0 h 2477"/>
                <a:gd name="T42" fmla="*/ 0 w 948"/>
                <a:gd name="T43" fmla="*/ 0 h 2477"/>
                <a:gd name="T44" fmla="*/ 0 w 948"/>
                <a:gd name="T45" fmla="*/ 0 h 2477"/>
                <a:gd name="T46" fmla="*/ 0 w 948"/>
                <a:gd name="T47" fmla="*/ 0 h 2477"/>
                <a:gd name="T48" fmla="*/ 0 w 948"/>
                <a:gd name="T49" fmla="*/ 0 h 2477"/>
                <a:gd name="T50" fmla="*/ 0 w 948"/>
                <a:gd name="T51" fmla="*/ 0 h 2477"/>
                <a:gd name="T52" fmla="*/ 0 w 948"/>
                <a:gd name="T53" fmla="*/ 0 h 2477"/>
                <a:gd name="T54" fmla="*/ 0 w 948"/>
                <a:gd name="T55" fmla="*/ 0 h 2477"/>
                <a:gd name="T56" fmla="*/ 0 w 948"/>
                <a:gd name="T57" fmla="*/ 0 h 2477"/>
                <a:gd name="T58" fmla="*/ 0 w 948"/>
                <a:gd name="T59" fmla="*/ 0 h 2477"/>
                <a:gd name="T60" fmla="*/ 0 w 948"/>
                <a:gd name="T61" fmla="*/ 0 h 2477"/>
                <a:gd name="T62" fmla="*/ 0 w 948"/>
                <a:gd name="T63" fmla="*/ 0 h 2477"/>
                <a:gd name="T64" fmla="*/ 0 w 948"/>
                <a:gd name="T65" fmla="*/ 0 h 2477"/>
                <a:gd name="T66" fmla="*/ 0 w 948"/>
                <a:gd name="T67" fmla="*/ 0 h 2477"/>
                <a:gd name="T68" fmla="*/ 0 w 948"/>
                <a:gd name="T69" fmla="*/ 0 h 247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48"/>
                <a:gd name="T106" fmla="*/ 0 h 2477"/>
                <a:gd name="T107" fmla="*/ 948 w 948"/>
                <a:gd name="T108" fmla="*/ 2477 h 247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48" h="2477">
                  <a:moveTo>
                    <a:pt x="558" y="0"/>
                  </a:moveTo>
                  <a:lnTo>
                    <a:pt x="558" y="111"/>
                  </a:lnTo>
                  <a:lnTo>
                    <a:pt x="532" y="291"/>
                  </a:lnTo>
                  <a:lnTo>
                    <a:pt x="433" y="445"/>
                  </a:lnTo>
                  <a:lnTo>
                    <a:pt x="212" y="680"/>
                  </a:lnTo>
                  <a:lnTo>
                    <a:pt x="113" y="860"/>
                  </a:lnTo>
                  <a:lnTo>
                    <a:pt x="58" y="1014"/>
                  </a:lnTo>
                  <a:lnTo>
                    <a:pt x="0" y="1392"/>
                  </a:lnTo>
                  <a:lnTo>
                    <a:pt x="71" y="1238"/>
                  </a:lnTo>
                  <a:lnTo>
                    <a:pt x="194" y="1099"/>
                  </a:lnTo>
                  <a:lnTo>
                    <a:pt x="321" y="1042"/>
                  </a:lnTo>
                  <a:lnTo>
                    <a:pt x="420" y="1042"/>
                  </a:lnTo>
                  <a:lnTo>
                    <a:pt x="475" y="1071"/>
                  </a:lnTo>
                  <a:lnTo>
                    <a:pt x="517" y="1139"/>
                  </a:lnTo>
                  <a:lnTo>
                    <a:pt x="504" y="1238"/>
                  </a:lnTo>
                  <a:lnTo>
                    <a:pt x="376" y="1418"/>
                  </a:lnTo>
                  <a:lnTo>
                    <a:pt x="253" y="1546"/>
                  </a:lnTo>
                  <a:lnTo>
                    <a:pt x="180" y="1572"/>
                  </a:lnTo>
                  <a:lnTo>
                    <a:pt x="405" y="1791"/>
                  </a:lnTo>
                  <a:lnTo>
                    <a:pt x="602" y="2129"/>
                  </a:lnTo>
                  <a:lnTo>
                    <a:pt x="697" y="2265"/>
                  </a:lnTo>
                  <a:lnTo>
                    <a:pt x="880" y="2325"/>
                  </a:lnTo>
                  <a:lnTo>
                    <a:pt x="948" y="2477"/>
                  </a:lnTo>
                  <a:lnTo>
                    <a:pt x="948" y="2005"/>
                  </a:lnTo>
                  <a:lnTo>
                    <a:pt x="741" y="1696"/>
                  </a:lnTo>
                  <a:lnTo>
                    <a:pt x="715" y="1546"/>
                  </a:lnTo>
                  <a:lnTo>
                    <a:pt x="781" y="1392"/>
                  </a:lnTo>
                  <a:lnTo>
                    <a:pt x="781" y="1224"/>
                  </a:lnTo>
                  <a:lnTo>
                    <a:pt x="643" y="1139"/>
                  </a:lnTo>
                  <a:lnTo>
                    <a:pt x="629" y="931"/>
                  </a:lnTo>
                  <a:lnTo>
                    <a:pt x="754" y="751"/>
                  </a:lnTo>
                  <a:lnTo>
                    <a:pt x="781" y="558"/>
                  </a:lnTo>
                  <a:lnTo>
                    <a:pt x="754" y="388"/>
                  </a:lnTo>
                  <a:lnTo>
                    <a:pt x="655" y="180"/>
                  </a:lnTo>
                  <a:lnTo>
                    <a:pt x="55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58" name="Freeform 429"/>
            <p:cNvSpPr>
              <a:spLocks/>
            </p:cNvSpPr>
            <p:nvPr/>
          </p:nvSpPr>
          <p:spPr bwMode="auto">
            <a:xfrm>
              <a:off x="3611" y="3363"/>
              <a:ext cx="42" cy="300"/>
            </a:xfrm>
            <a:custGeom>
              <a:avLst/>
              <a:gdLst>
                <a:gd name="T0" fmla="*/ 0 w 332"/>
                <a:gd name="T1" fmla="*/ 0 h 2396"/>
                <a:gd name="T2" fmla="*/ 0 w 332"/>
                <a:gd name="T3" fmla="*/ 0 h 2396"/>
                <a:gd name="T4" fmla="*/ 0 w 332"/>
                <a:gd name="T5" fmla="*/ 0 h 2396"/>
                <a:gd name="T6" fmla="*/ 0 w 332"/>
                <a:gd name="T7" fmla="*/ 0 h 2396"/>
                <a:gd name="T8" fmla="*/ 0 w 332"/>
                <a:gd name="T9" fmla="*/ 0 h 2396"/>
                <a:gd name="T10" fmla="*/ 0 w 332"/>
                <a:gd name="T11" fmla="*/ 0 h 2396"/>
                <a:gd name="T12" fmla="*/ 0 w 332"/>
                <a:gd name="T13" fmla="*/ 0 h 2396"/>
                <a:gd name="T14" fmla="*/ 0 w 332"/>
                <a:gd name="T15" fmla="*/ 0 h 2396"/>
                <a:gd name="T16" fmla="*/ 0 w 332"/>
                <a:gd name="T17" fmla="*/ 0 h 2396"/>
                <a:gd name="T18" fmla="*/ 0 w 332"/>
                <a:gd name="T19" fmla="*/ 0 h 2396"/>
                <a:gd name="T20" fmla="*/ 0 w 332"/>
                <a:gd name="T21" fmla="*/ 0 h 2396"/>
                <a:gd name="T22" fmla="*/ 0 w 332"/>
                <a:gd name="T23" fmla="*/ 0 h 2396"/>
                <a:gd name="T24" fmla="*/ 0 w 332"/>
                <a:gd name="T25" fmla="*/ 0 h 2396"/>
                <a:gd name="T26" fmla="*/ 0 w 332"/>
                <a:gd name="T27" fmla="*/ 0 h 239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2"/>
                <a:gd name="T43" fmla="*/ 0 h 2396"/>
                <a:gd name="T44" fmla="*/ 332 w 332"/>
                <a:gd name="T45" fmla="*/ 2396 h 239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2" h="2396">
                  <a:moveTo>
                    <a:pt x="0" y="0"/>
                  </a:moveTo>
                  <a:lnTo>
                    <a:pt x="165" y="85"/>
                  </a:lnTo>
                  <a:lnTo>
                    <a:pt x="332" y="488"/>
                  </a:lnTo>
                  <a:lnTo>
                    <a:pt x="332" y="737"/>
                  </a:lnTo>
                  <a:lnTo>
                    <a:pt x="278" y="1016"/>
                  </a:lnTo>
                  <a:lnTo>
                    <a:pt x="193" y="1434"/>
                  </a:lnTo>
                  <a:lnTo>
                    <a:pt x="152" y="1937"/>
                  </a:lnTo>
                  <a:lnTo>
                    <a:pt x="126" y="2396"/>
                  </a:lnTo>
                  <a:lnTo>
                    <a:pt x="94" y="1976"/>
                  </a:lnTo>
                  <a:lnTo>
                    <a:pt x="94" y="1530"/>
                  </a:lnTo>
                  <a:lnTo>
                    <a:pt x="152" y="1030"/>
                  </a:lnTo>
                  <a:lnTo>
                    <a:pt x="152" y="628"/>
                  </a:lnTo>
                  <a:lnTo>
                    <a:pt x="110" y="23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59" name="Freeform 430"/>
            <p:cNvSpPr>
              <a:spLocks/>
            </p:cNvSpPr>
            <p:nvPr/>
          </p:nvSpPr>
          <p:spPr bwMode="auto">
            <a:xfrm>
              <a:off x="3595" y="3422"/>
              <a:ext cx="115" cy="288"/>
            </a:xfrm>
            <a:custGeom>
              <a:avLst/>
              <a:gdLst>
                <a:gd name="T0" fmla="*/ 0 w 921"/>
                <a:gd name="T1" fmla="*/ 0 h 2313"/>
                <a:gd name="T2" fmla="*/ 0 w 921"/>
                <a:gd name="T3" fmla="*/ 0 h 2313"/>
                <a:gd name="T4" fmla="*/ 0 w 921"/>
                <a:gd name="T5" fmla="*/ 0 h 2313"/>
                <a:gd name="T6" fmla="*/ 0 w 921"/>
                <a:gd name="T7" fmla="*/ 0 h 2313"/>
                <a:gd name="T8" fmla="*/ 0 w 921"/>
                <a:gd name="T9" fmla="*/ 0 h 2313"/>
                <a:gd name="T10" fmla="*/ 0 w 921"/>
                <a:gd name="T11" fmla="*/ 0 h 2313"/>
                <a:gd name="T12" fmla="*/ 0 w 921"/>
                <a:gd name="T13" fmla="*/ 0 h 2313"/>
                <a:gd name="T14" fmla="*/ 0 w 921"/>
                <a:gd name="T15" fmla="*/ 0 h 2313"/>
                <a:gd name="T16" fmla="*/ 0 w 921"/>
                <a:gd name="T17" fmla="*/ 0 h 2313"/>
                <a:gd name="T18" fmla="*/ 0 w 921"/>
                <a:gd name="T19" fmla="*/ 0 h 2313"/>
                <a:gd name="T20" fmla="*/ 0 w 921"/>
                <a:gd name="T21" fmla="*/ 0 h 2313"/>
                <a:gd name="T22" fmla="*/ 0 w 921"/>
                <a:gd name="T23" fmla="*/ 0 h 2313"/>
                <a:gd name="T24" fmla="*/ 0 w 921"/>
                <a:gd name="T25" fmla="*/ 0 h 2313"/>
                <a:gd name="T26" fmla="*/ 0 w 921"/>
                <a:gd name="T27" fmla="*/ 0 h 2313"/>
                <a:gd name="T28" fmla="*/ 0 w 921"/>
                <a:gd name="T29" fmla="*/ 0 h 2313"/>
                <a:gd name="T30" fmla="*/ 0 w 921"/>
                <a:gd name="T31" fmla="*/ 0 h 2313"/>
                <a:gd name="T32" fmla="*/ 0 w 921"/>
                <a:gd name="T33" fmla="*/ 0 h 2313"/>
                <a:gd name="T34" fmla="*/ 0 w 921"/>
                <a:gd name="T35" fmla="*/ 0 h 2313"/>
                <a:gd name="T36" fmla="*/ 0 w 921"/>
                <a:gd name="T37" fmla="*/ 0 h 2313"/>
                <a:gd name="T38" fmla="*/ 0 w 921"/>
                <a:gd name="T39" fmla="*/ 0 h 2313"/>
                <a:gd name="T40" fmla="*/ 0 w 921"/>
                <a:gd name="T41" fmla="*/ 0 h 2313"/>
                <a:gd name="T42" fmla="*/ 0 w 921"/>
                <a:gd name="T43" fmla="*/ 0 h 2313"/>
                <a:gd name="T44" fmla="*/ 0 w 921"/>
                <a:gd name="T45" fmla="*/ 0 h 2313"/>
                <a:gd name="T46" fmla="*/ 0 w 921"/>
                <a:gd name="T47" fmla="*/ 0 h 2313"/>
                <a:gd name="T48" fmla="*/ 0 w 921"/>
                <a:gd name="T49" fmla="*/ 0 h 231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21"/>
                <a:gd name="T76" fmla="*/ 0 h 2313"/>
                <a:gd name="T77" fmla="*/ 921 w 921"/>
                <a:gd name="T78" fmla="*/ 2313 h 231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21" h="2313">
                  <a:moveTo>
                    <a:pt x="459" y="99"/>
                  </a:moveTo>
                  <a:lnTo>
                    <a:pt x="558" y="447"/>
                  </a:lnTo>
                  <a:lnTo>
                    <a:pt x="585" y="808"/>
                  </a:lnTo>
                  <a:lnTo>
                    <a:pt x="532" y="1173"/>
                  </a:lnTo>
                  <a:lnTo>
                    <a:pt x="449" y="1478"/>
                  </a:lnTo>
                  <a:lnTo>
                    <a:pt x="334" y="1755"/>
                  </a:lnTo>
                  <a:lnTo>
                    <a:pt x="221" y="1952"/>
                  </a:lnTo>
                  <a:lnTo>
                    <a:pt x="110" y="1952"/>
                  </a:lnTo>
                  <a:lnTo>
                    <a:pt x="0" y="1880"/>
                  </a:lnTo>
                  <a:lnTo>
                    <a:pt x="170" y="2062"/>
                  </a:lnTo>
                  <a:lnTo>
                    <a:pt x="334" y="2200"/>
                  </a:lnTo>
                  <a:lnTo>
                    <a:pt x="170" y="2313"/>
                  </a:lnTo>
                  <a:lnTo>
                    <a:pt x="459" y="2255"/>
                  </a:lnTo>
                  <a:lnTo>
                    <a:pt x="670" y="2117"/>
                  </a:lnTo>
                  <a:lnTo>
                    <a:pt x="809" y="1924"/>
                  </a:lnTo>
                  <a:lnTo>
                    <a:pt x="878" y="1686"/>
                  </a:lnTo>
                  <a:lnTo>
                    <a:pt x="921" y="1433"/>
                  </a:lnTo>
                  <a:lnTo>
                    <a:pt x="908" y="1103"/>
                  </a:lnTo>
                  <a:lnTo>
                    <a:pt x="864" y="740"/>
                  </a:lnTo>
                  <a:lnTo>
                    <a:pt x="809" y="505"/>
                  </a:lnTo>
                  <a:lnTo>
                    <a:pt x="725" y="447"/>
                  </a:lnTo>
                  <a:lnTo>
                    <a:pt x="631" y="336"/>
                  </a:lnTo>
                  <a:lnTo>
                    <a:pt x="503" y="156"/>
                  </a:lnTo>
                  <a:lnTo>
                    <a:pt x="449" y="0"/>
                  </a:lnTo>
                  <a:lnTo>
                    <a:pt x="459"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60" name="Freeform 431"/>
            <p:cNvSpPr>
              <a:spLocks/>
            </p:cNvSpPr>
            <p:nvPr/>
          </p:nvSpPr>
          <p:spPr bwMode="auto">
            <a:xfrm>
              <a:off x="2964" y="3069"/>
              <a:ext cx="692" cy="648"/>
            </a:xfrm>
            <a:custGeom>
              <a:avLst/>
              <a:gdLst>
                <a:gd name="T0" fmla="*/ 0 w 5538"/>
                <a:gd name="T1" fmla="*/ 0 h 5192"/>
                <a:gd name="T2" fmla="*/ 0 w 5538"/>
                <a:gd name="T3" fmla="*/ 0 h 5192"/>
                <a:gd name="T4" fmla="*/ 0 w 5538"/>
                <a:gd name="T5" fmla="*/ 0 h 5192"/>
                <a:gd name="T6" fmla="*/ 0 w 5538"/>
                <a:gd name="T7" fmla="*/ 0 h 5192"/>
                <a:gd name="T8" fmla="*/ 0 w 5538"/>
                <a:gd name="T9" fmla="*/ 0 h 5192"/>
                <a:gd name="T10" fmla="*/ 0 w 5538"/>
                <a:gd name="T11" fmla="*/ 0 h 5192"/>
                <a:gd name="T12" fmla="*/ 0 w 5538"/>
                <a:gd name="T13" fmla="*/ 0 h 5192"/>
                <a:gd name="T14" fmla="*/ 0 w 5538"/>
                <a:gd name="T15" fmla="*/ 0 h 5192"/>
                <a:gd name="T16" fmla="*/ 0 w 5538"/>
                <a:gd name="T17" fmla="*/ 0 h 5192"/>
                <a:gd name="T18" fmla="*/ 0 w 5538"/>
                <a:gd name="T19" fmla="*/ 0 h 5192"/>
                <a:gd name="T20" fmla="*/ 0 w 5538"/>
                <a:gd name="T21" fmla="*/ 0 h 5192"/>
                <a:gd name="T22" fmla="*/ 0 w 5538"/>
                <a:gd name="T23" fmla="*/ 0 h 5192"/>
                <a:gd name="T24" fmla="*/ 0 w 5538"/>
                <a:gd name="T25" fmla="*/ 0 h 5192"/>
                <a:gd name="T26" fmla="*/ 0 w 5538"/>
                <a:gd name="T27" fmla="*/ 0 h 5192"/>
                <a:gd name="T28" fmla="*/ 0 w 5538"/>
                <a:gd name="T29" fmla="*/ 0 h 5192"/>
                <a:gd name="T30" fmla="*/ 0 w 5538"/>
                <a:gd name="T31" fmla="*/ 0 h 5192"/>
                <a:gd name="T32" fmla="*/ 0 w 5538"/>
                <a:gd name="T33" fmla="*/ 0 h 5192"/>
                <a:gd name="T34" fmla="*/ 0 w 5538"/>
                <a:gd name="T35" fmla="*/ 0 h 5192"/>
                <a:gd name="T36" fmla="*/ 0 w 5538"/>
                <a:gd name="T37" fmla="*/ 0 h 5192"/>
                <a:gd name="T38" fmla="*/ 0 w 5538"/>
                <a:gd name="T39" fmla="*/ 0 h 5192"/>
                <a:gd name="T40" fmla="*/ 0 w 5538"/>
                <a:gd name="T41" fmla="*/ 0 h 5192"/>
                <a:gd name="T42" fmla="*/ 0 w 5538"/>
                <a:gd name="T43" fmla="*/ 0 h 5192"/>
                <a:gd name="T44" fmla="*/ 0 w 5538"/>
                <a:gd name="T45" fmla="*/ 0 h 5192"/>
                <a:gd name="T46" fmla="*/ 0 w 5538"/>
                <a:gd name="T47" fmla="*/ 0 h 5192"/>
                <a:gd name="T48" fmla="*/ 0 w 5538"/>
                <a:gd name="T49" fmla="*/ 0 h 5192"/>
                <a:gd name="T50" fmla="*/ 0 w 5538"/>
                <a:gd name="T51" fmla="*/ 0 h 5192"/>
                <a:gd name="T52" fmla="*/ 0 w 5538"/>
                <a:gd name="T53" fmla="*/ 0 h 5192"/>
                <a:gd name="T54" fmla="*/ 0 w 5538"/>
                <a:gd name="T55" fmla="*/ 0 h 5192"/>
                <a:gd name="T56" fmla="*/ 0 w 5538"/>
                <a:gd name="T57" fmla="*/ 0 h 5192"/>
                <a:gd name="T58" fmla="*/ 0 w 5538"/>
                <a:gd name="T59" fmla="*/ 0 h 5192"/>
                <a:gd name="T60" fmla="*/ 0 w 5538"/>
                <a:gd name="T61" fmla="*/ 0 h 5192"/>
                <a:gd name="T62" fmla="*/ 0 w 5538"/>
                <a:gd name="T63" fmla="*/ 0 h 5192"/>
                <a:gd name="T64" fmla="*/ 0 w 5538"/>
                <a:gd name="T65" fmla="*/ 0 h 5192"/>
                <a:gd name="T66" fmla="*/ 0 w 5538"/>
                <a:gd name="T67" fmla="*/ 0 h 5192"/>
                <a:gd name="T68" fmla="*/ 0 w 5538"/>
                <a:gd name="T69" fmla="*/ 0 h 5192"/>
                <a:gd name="T70" fmla="*/ 0 w 5538"/>
                <a:gd name="T71" fmla="*/ 0 h 5192"/>
                <a:gd name="T72" fmla="*/ 0 w 5538"/>
                <a:gd name="T73" fmla="*/ 0 h 5192"/>
                <a:gd name="T74" fmla="*/ 0 w 5538"/>
                <a:gd name="T75" fmla="*/ 0 h 5192"/>
                <a:gd name="T76" fmla="*/ 0 w 5538"/>
                <a:gd name="T77" fmla="*/ 0 h 5192"/>
                <a:gd name="T78" fmla="*/ 0 w 5538"/>
                <a:gd name="T79" fmla="*/ 0 h 5192"/>
                <a:gd name="T80" fmla="*/ 0 w 5538"/>
                <a:gd name="T81" fmla="*/ 0 h 5192"/>
                <a:gd name="T82" fmla="*/ 0 w 5538"/>
                <a:gd name="T83" fmla="*/ 0 h 519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538"/>
                <a:gd name="T127" fmla="*/ 0 h 5192"/>
                <a:gd name="T128" fmla="*/ 5538 w 5538"/>
                <a:gd name="T129" fmla="*/ 5192 h 519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538" h="5192">
                  <a:moveTo>
                    <a:pt x="1807" y="0"/>
                  </a:moveTo>
                  <a:lnTo>
                    <a:pt x="1690" y="384"/>
                  </a:lnTo>
                  <a:lnTo>
                    <a:pt x="1515" y="1124"/>
                  </a:lnTo>
                  <a:lnTo>
                    <a:pt x="1381" y="1684"/>
                  </a:lnTo>
                  <a:lnTo>
                    <a:pt x="1243" y="2248"/>
                  </a:lnTo>
                  <a:lnTo>
                    <a:pt x="1108" y="2633"/>
                  </a:lnTo>
                  <a:lnTo>
                    <a:pt x="952" y="2888"/>
                  </a:lnTo>
                  <a:lnTo>
                    <a:pt x="739" y="3138"/>
                  </a:lnTo>
                  <a:lnTo>
                    <a:pt x="487" y="3391"/>
                  </a:lnTo>
                  <a:lnTo>
                    <a:pt x="271" y="3566"/>
                  </a:lnTo>
                  <a:lnTo>
                    <a:pt x="137" y="3739"/>
                  </a:lnTo>
                  <a:lnTo>
                    <a:pt x="60" y="3973"/>
                  </a:lnTo>
                  <a:lnTo>
                    <a:pt x="60" y="4168"/>
                  </a:lnTo>
                  <a:lnTo>
                    <a:pt x="137" y="3913"/>
                  </a:lnTo>
                  <a:lnTo>
                    <a:pt x="194" y="3856"/>
                  </a:lnTo>
                  <a:lnTo>
                    <a:pt x="310" y="3856"/>
                  </a:lnTo>
                  <a:lnTo>
                    <a:pt x="293" y="3757"/>
                  </a:lnTo>
                  <a:lnTo>
                    <a:pt x="310" y="3681"/>
                  </a:lnTo>
                  <a:lnTo>
                    <a:pt x="409" y="3660"/>
                  </a:lnTo>
                  <a:lnTo>
                    <a:pt x="526" y="3660"/>
                  </a:lnTo>
                  <a:lnTo>
                    <a:pt x="563" y="3739"/>
                  </a:lnTo>
                  <a:lnTo>
                    <a:pt x="563" y="3836"/>
                  </a:lnTo>
                  <a:lnTo>
                    <a:pt x="487" y="3874"/>
                  </a:lnTo>
                  <a:lnTo>
                    <a:pt x="796" y="3895"/>
                  </a:lnTo>
                  <a:lnTo>
                    <a:pt x="1301" y="4049"/>
                  </a:lnTo>
                  <a:lnTo>
                    <a:pt x="1515" y="4185"/>
                  </a:lnTo>
                  <a:lnTo>
                    <a:pt x="1574" y="4340"/>
                  </a:lnTo>
                  <a:lnTo>
                    <a:pt x="1554" y="4476"/>
                  </a:lnTo>
                  <a:lnTo>
                    <a:pt x="1460" y="4535"/>
                  </a:lnTo>
                  <a:lnTo>
                    <a:pt x="1243" y="4497"/>
                  </a:lnTo>
                  <a:lnTo>
                    <a:pt x="875" y="4418"/>
                  </a:lnTo>
                  <a:lnTo>
                    <a:pt x="526" y="4359"/>
                  </a:lnTo>
                  <a:lnTo>
                    <a:pt x="215" y="4359"/>
                  </a:lnTo>
                  <a:lnTo>
                    <a:pt x="77" y="4262"/>
                  </a:lnTo>
                  <a:lnTo>
                    <a:pt x="60" y="4476"/>
                  </a:lnTo>
                  <a:lnTo>
                    <a:pt x="0" y="4805"/>
                  </a:lnTo>
                  <a:lnTo>
                    <a:pt x="117" y="4805"/>
                  </a:lnTo>
                  <a:lnTo>
                    <a:pt x="157" y="4690"/>
                  </a:lnTo>
                  <a:lnTo>
                    <a:pt x="254" y="4651"/>
                  </a:lnTo>
                  <a:lnTo>
                    <a:pt x="370" y="4669"/>
                  </a:lnTo>
                  <a:lnTo>
                    <a:pt x="427" y="4748"/>
                  </a:lnTo>
                  <a:lnTo>
                    <a:pt x="409" y="4805"/>
                  </a:lnTo>
                  <a:lnTo>
                    <a:pt x="2022" y="4805"/>
                  </a:lnTo>
                  <a:lnTo>
                    <a:pt x="1904" y="4418"/>
                  </a:lnTo>
                  <a:lnTo>
                    <a:pt x="1807" y="3990"/>
                  </a:lnTo>
                  <a:lnTo>
                    <a:pt x="1748" y="3547"/>
                  </a:lnTo>
                  <a:lnTo>
                    <a:pt x="1983" y="3913"/>
                  </a:lnTo>
                  <a:lnTo>
                    <a:pt x="2255" y="4302"/>
                  </a:lnTo>
                  <a:lnTo>
                    <a:pt x="2504" y="4612"/>
                  </a:lnTo>
                  <a:lnTo>
                    <a:pt x="2661" y="4805"/>
                  </a:lnTo>
                  <a:lnTo>
                    <a:pt x="4002" y="4805"/>
                  </a:lnTo>
                  <a:lnTo>
                    <a:pt x="4545" y="5116"/>
                  </a:lnTo>
                  <a:lnTo>
                    <a:pt x="4874" y="5192"/>
                  </a:lnTo>
                  <a:lnTo>
                    <a:pt x="5224" y="5176"/>
                  </a:lnTo>
                  <a:lnTo>
                    <a:pt x="5478" y="5116"/>
                  </a:lnTo>
                  <a:lnTo>
                    <a:pt x="5538" y="5057"/>
                  </a:lnTo>
                  <a:lnTo>
                    <a:pt x="5264" y="5057"/>
                  </a:lnTo>
                  <a:lnTo>
                    <a:pt x="4934" y="4959"/>
                  </a:lnTo>
                  <a:lnTo>
                    <a:pt x="4528" y="4727"/>
                  </a:lnTo>
                  <a:lnTo>
                    <a:pt x="4178" y="4458"/>
                  </a:lnTo>
                  <a:lnTo>
                    <a:pt x="4662" y="4572"/>
                  </a:lnTo>
                  <a:lnTo>
                    <a:pt x="5013" y="4690"/>
                  </a:lnTo>
                  <a:lnTo>
                    <a:pt x="4567" y="4398"/>
                  </a:lnTo>
                  <a:lnTo>
                    <a:pt x="4196" y="4168"/>
                  </a:lnTo>
                  <a:lnTo>
                    <a:pt x="3925" y="3933"/>
                  </a:lnTo>
                  <a:lnTo>
                    <a:pt x="3670" y="3547"/>
                  </a:lnTo>
                  <a:lnTo>
                    <a:pt x="3982" y="3739"/>
                  </a:lnTo>
                  <a:lnTo>
                    <a:pt x="4275" y="3856"/>
                  </a:lnTo>
                  <a:lnTo>
                    <a:pt x="4545" y="3990"/>
                  </a:lnTo>
                  <a:lnTo>
                    <a:pt x="4835" y="4302"/>
                  </a:lnTo>
                  <a:lnTo>
                    <a:pt x="5031" y="4612"/>
                  </a:lnTo>
                  <a:lnTo>
                    <a:pt x="4874" y="4223"/>
                  </a:lnTo>
                  <a:lnTo>
                    <a:pt x="4468" y="3700"/>
                  </a:lnTo>
                  <a:lnTo>
                    <a:pt x="3864" y="3004"/>
                  </a:lnTo>
                  <a:lnTo>
                    <a:pt x="3516" y="2593"/>
                  </a:lnTo>
                  <a:lnTo>
                    <a:pt x="3013" y="1764"/>
                  </a:lnTo>
                  <a:lnTo>
                    <a:pt x="2796" y="1684"/>
                  </a:lnTo>
                  <a:lnTo>
                    <a:pt x="2525" y="1511"/>
                  </a:lnTo>
                  <a:lnTo>
                    <a:pt x="2117" y="1103"/>
                  </a:lnTo>
                  <a:lnTo>
                    <a:pt x="2022" y="909"/>
                  </a:lnTo>
                  <a:lnTo>
                    <a:pt x="1864" y="792"/>
                  </a:lnTo>
                  <a:lnTo>
                    <a:pt x="1807" y="580"/>
                  </a:lnTo>
                  <a:lnTo>
                    <a:pt x="1807" y="269"/>
                  </a:lnTo>
                  <a:lnTo>
                    <a:pt x="1864" y="57"/>
                  </a:lnTo>
                  <a:lnTo>
                    <a:pt x="180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61" name="Freeform 432"/>
            <p:cNvSpPr>
              <a:spLocks/>
            </p:cNvSpPr>
            <p:nvPr/>
          </p:nvSpPr>
          <p:spPr bwMode="auto">
            <a:xfrm>
              <a:off x="2665" y="2880"/>
              <a:ext cx="419" cy="771"/>
            </a:xfrm>
            <a:custGeom>
              <a:avLst/>
              <a:gdLst>
                <a:gd name="T0" fmla="*/ 0 w 3344"/>
                <a:gd name="T1" fmla="*/ 0 h 6183"/>
                <a:gd name="T2" fmla="*/ 0 w 3344"/>
                <a:gd name="T3" fmla="*/ 0 h 6183"/>
                <a:gd name="T4" fmla="*/ 0 w 3344"/>
                <a:gd name="T5" fmla="*/ 0 h 6183"/>
                <a:gd name="T6" fmla="*/ 0 w 3344"/>
                <a:gd name="T7" fmla="*/ 0 h 6183"/>
                <a:gd name="T8" fmla="*/ 0 w 3344"/>
                <a:gd name="T9" fmla="*/ 0 h 6183"/>
                <a:gd name="T10" fmla="*/ 0 w 3344"/>
                <a:gd name="T11" fmla="*/ 0 h 6183"/>
                <a:gd name="T12" fmla="*/ 0 w 3344"/>
                <a:gd name="T13" fmla="*/ 0 h 6183"/>
                <a:gd name="T14" fmla="*/ 0 w 3344"/>
                <a:gd name="T15" fmla="*/ 0 h 6183"/>
                <a:gd name="T16" fmla="*/ 0 w 3344"/>
                <a:gd name="T17" fmla="*/ 0 h 6183"/>
                <a:gd name="T18" fmla="*/ 0 w 3344"/>
                <a:gd name="T19" fmla="*/ 0 h 6183"/>
                <a:gd name="T20" fmla="*/ 0 w 3344"/>
                <a:gd name="T21" fmla="*/ 0 h 6183"/>
                <a:gd name="T22" fmla="*/ 0 w 3344"/>
                <a:gd name="T23" fmla="*/ 0 h 6183"/>
                <a:gd name="T24" fmla="*/ 0 w 3344"/>
                <a:gd name="T25" fmla="*/ 0 h 6183"/>
                <a:gd name="T26" fmla="*/ 0 w 3344"/>
                <a:gd name="T27" fmla="*/ 0 h 6183"/>
                <a:gd name="T28" fmla="*/ 0 w 3344"/>
                <a:gd name="T29" fmla="*/ 0 h 6183"/>
                <a:gd name="T30" fmla="*/ 0 w 3344"/>
                <a:gd name="T31" fmla="*/ 0 h 6183"/>
                <a:gd name="T32" fmla="*/ 0 w 3344"/>
                <a:gd name="T33" fmla="*/ 0 h 6183"/>
                <a:gd name="T34" fmla="*/ 0 w 3344"/>
                <a:gd name="T35" fmla="*/ 0 h 6183"/>
                <a:gd name="T36" fmla="*/ 0 w 3344"/>
                <a:gd name="T37" fmla="*/ 0 h 6183"/>
                <a:gd name="T38" fmla="*/ 0 w 3344"/>
                <a:gd name="T39" fmla="*/ 0 h 6183"/>
                <a:gd name="T40" fmla="*/ 0 w 3344"/>
                <a:gd name="T41" fmla="*/ 0 h 6183"/>
                <a:gd name="T42" fmla="*/ 0 w 3344"/>
                <a:gd name="T43" fmla="*/ 0 h 6183"/>
                <a:gd name="T44" fmla="*/ 0 w 3344"/>
                <a:gd name="T45" fmla="*/ 0 h 6183"/>
                <a:gd name="T46" fmla="*/ 0 w 3344"/>
                <a:gd name="T47" fmla="*/ 0 h 6183"/>
                <a:gd name="T48" fmla="*/ 0 w 3344"/>
                <a:gd name="T49" fmla="*/ 0 h 6183"/>
                <a:gd name="T50" fmla="*/ 0 w 3344"/>
                <a:gd name="T51" fmla="*/ 0 h 6183"/>
                <a:gd name="T52" fmla="*/ 0 w 3344"/>
                <a:gd name="T53" fmla="*/ 0 h 6183"/>
                <a:gd name="T54" fmla="*/ 0 w 3344"/>
                <a:gd name="T55" fmla="*/ 0 h 6183"/>
                <a:gd name="T56" fmla="*/ 0 w 3344"/>
                <a:gd name="T57" fmla="*/ 0 h 6183"/>
                <a:gd name="T58" fmla="*/ 0 w 3344"/>
                <a:gd name="T59" fmla="*/ 0 h 6183"/>
                <a:gd name="T60" fmla="*/ 0 w 3344"/>
                <a:gd name="T61" fmla="*/ 0 h 6183"/>
                <a:gd name="T62" fmla="*/ 0 w 3344"/>
                <a:gd name="T63" fmla="*/ 0 h 6183"/>
                <a:gd name="T64" fmla="*/ 0 w 3344"/>
                <a:gd name="T65" fmla="*/ 0 h 6183"/>
                <a:gd name="T66" fmla="*/ 0 w 3344"/>
                <a:gd name="T67" fmla="*/ 0 h 6183"/>
                <a:gd name="T68" fmla="*/ 0 w 3344"/>
                <a:gd name="T69" fmla="*/ 0 h 6183"/>
                <a:gd name="T70" fmla="*/ 0 w 3344"/>
                <a:gd name="T71" fmla="*/ 0 h 6183"/>
                <a:gd name="T72" fmla="*/ 0 w 3344"/>
                <a:gd name="T73" fmla="*/ 0 h 6183"/>
                <a:gd name="T74" fmla="*/ 0 w 3344"/>
                <a:gd name="T75" fmla="*/ 0 h 6183"/>
                <a:gd name="T76" fmla="*/ 0 w 3344"/>
                <a:gd name="T77" fmla="*/ 0 h 6183"/>
                <a:gd name="T78" fmla="*/ 0 w 3344"/>
                <a:gd name="T79" fmla="*/ 0 h 618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344"/>
                <a:gd name="T121" fmla="*/ 0 h 6183"/>
                <a:gd name="T122" fmla="*/ 3344 w 3344"/>
                <a:gd name="T123" fmla="*/ 6183 h 618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344" h="6183">
                  <a:moveTo>
                    <a:pt x="2237" y="41"/>
                  </a:moveTo>
                  <a:lnTo>
                    <a:pt x="2158" y="196"/>
                  </a:lnTo>
                  <a:lnTo>
                    <a:pt x="2138" y="389"/>
                  </a:lnTo>
                  <a:lnTo>
                    <a:pt x="2177" y="930"/>
                  </a:lnTo>
                  <a:lnTo>
                    <a:pt x="2370" y="2326"/>
                  </a:lnTo>
                  <a:lnTo>
                    <a:pt x="2564" y="3877"/>
                  </a:lnTo>
                  <a:lnTo>
                    <a:pt x="3071" y="2520"/>
                  </a:lnTo>
                  <a:lnTo>
                    <a:pt x="3148" y="2210"/>
                  </a:lnTo>
                  <a:lnTo>
                    <a:pt x="3166" y="2036"/>
                  </a:lnTo>
                  <a:lnTo>
                    <a:pt x="3109" y="2016"/>
                  </a:lnTo>
                  <a:lnTo>
                    <a:pt x="3071" y="1898"/>
                  </a:lnTo>
                  <a:lnTo>
                    <a:pt x="3012" y="1764"/>
                  </a:lnTo>
                  <a:lnTo>
                    <a:pt x="2834" y="1571"/>
                  </a:lnTo>
                  <a:lnTo>
                    <a:pt x="2624" y="1783"/>
                  </a:lnTo>
                  <a:lnTo>
                    <a:pt x="2469" y="2153"/>
                  </a:lnTo>
                  <a:lnTo>
                    <a:pt x="2546" y="1861"/>
                  </a:lnTo>
                  <a:lnTo>
                    <a:pt x="2680" y="1608"/>
                  </a:lnTo>
                  <a:lnTo>
                    <a:pt x="2857" y="1375"/>
                  </a:lnTo>
                  <a:lnTo>
                    <a:pt x="3032" y="1182"/>
                  </a:lnTo>
                  <a:lnTo>
                    <a:pt x="3148" y="1085"/>
                  </a:lnTo>
                  <a:lnTo>
                    <a:pt x="3344" y="1182"/>
                  </a:lnTo>
                  <a:lnTo>
                    <a:pt x="3205" y="1242"/>
                  </a:lnTo>
                  <a:lnTo>
                    <a:pt x="3052" y="1358"/>
                  </a:lnTo>
                  <a:lnTo>
                    <a:pt x="2972" y="1474"/>
                  </a:lnTo>
                  <a:lnTo>
                    <a:pt x="3089" y="1647"/>
                  </a:lnTo>
                  <a:lnTo>
                    <a:pt x="3226" y="1921"/>
                  </a:lnTo>
                  <a:lnTo>
                    <a:pt x="3245" y="2016"/>
                  </a:lnTo>
                  <a:lnTo>
                    <a:pt x="3344" y="2016"/>
                  </a:lnTo>
                  <a:lnTo>
                    <a:pt x="3245" y="2133"/>
                  </a:lnTo>
                  <a:lnTo>
                    <a:pt x="3127" y="2539"/>
                  </a:lnTo>
                  <a:lnTo>
                    <a:pt x="2933" y="3218"/>
                  </a:lnTo>
                  <a:lnTo>
                    <a:pt x="2779" y="3896"/>
                  </a:lnTo>
                  <a:lnTo>
                    <a:pt x="2680" y="4324"/>
                  </a:lnTo>
                  <a:lnTo>
                    <a:pt x="2779" y="4518"/>
                  </a:lnTo>
                  <a:lnTo>
                    <a:pt x="2876" y="4633"/>
                  </a:lnTo>
                  <a:lnTo>
                    <a:pt x="2933" y="4672"/>
                  </a:lnTo>
                  <a:lnTo>
                    <a:pt x="2797" y="4808"/>
                  </a:lnTo>
                  <a:lnTo>
                    <a:pt x="2663" y="4925"/>
                  </a:lnTo>
                  <a:lnTo>
                    <a:pt x="2507" y="5080"/>
                  </a:lnTo>
                  <a:lnTo>
                    <a:pt x="2410" y="4964"/>
                  </a:lnTo>
                  <a:lnTo>
                    <a:pt x="2294" y="4905"/>
                  </a:lnTo>
                  <a:lnTo>
                    <a:pt x="2138" y="4925"/>
                  </a:lnTo>
                  <a:lnTo>
                    <a:pt x="1865" y="5041"/>
                  </a:lnTo>
                  <a:lnTo>
                    <a:pt x="2158" y="4847"/>
                  </a:lnTo>
                  <a:lnTo>
                    <a:pt x="2313" y="4672"/>
                  </a:lnTo>
                  <a:lnTo>
                    <a:pt x="2391" y="4496"/>
                  </a:lnTo>
                  <a:lnTo>
                    <a:pt x="2430" y="4285"/>
                  </a:lnTo>
                  <a:lnTo>
                    <a:pt x="2430" y="3916"/>
                  </a:lnTo>
                  <a:lnTo>
                    <a:pt x="2391" y="2868"/>
                  </a:lnTo>
                  <a:lnTo>
                    <a:pt x="2331" y="2267"/>
                  </a:lnTo>
                  <a:lnTo>
                    <a:pt x="2177" y="1299"/>
                  </a:lnTo>
                  <a:lnTo>
                    <a:pt x="2001" y="3508"/>
                  </a:lnTo>
                  <a:lnTo>
                    <a:pt x="1884" y="4246"/>
                  </a:lnTo>
                  <a:lnTo>
                    <a:pt x="1790" y="4944"/>
                  </a:lnTo>
                  <a:lnTo>
                    <a:pt x="1729" y="5563"/>
                  </a:lnTo>
                  <a:lnTo>
                    <a:pt x="1729" y="6183"/>
                  </a:lnTo>
                  <a:lnTo>
                    <a:pt x="1692" y="5543"/>
                  </a:lnTo>
                  <a:lnTo>
                    <a:pt x="1711" y="4884"/>
                  </a:lnTo>
                  <a:lnTo>
                    <a:pt x="1826" y="3916"/>
                  </a:lnTo>
                  <a:lnTo>
                    <a:pt x="1826" y="3374"/>
                  </a:lnTo>
                  <a:lnTo>
                    <a:pt x="1884" y="2735"/>
                  </a:lnTo>
                  <a:lnTo>
                    <a:pt x="2001" y="2115"/>
                  </a:lnTo>
                  <a:lnTo>
                    <a:pt x="2098" y="1454"/>
                  </a:lnTo>
                  <a:lnTo>
                    <a:pt x="2117" y="1029"/>
                  </a:lnTo>
                  <a:lnTo>
                    <a:pt x="2061" y="776"/>
                  </a:lnTo>
                  <a:lnTo>
                    <a:pt x="1865" y="541"/>
                  </a:lnTo>
                  <a:lnTo>
                    <a:pt x="1692" y="466"/>
                  </a:lnTo>
                  <a:lnTo>
                    <a:pt x="1478" y="447"/>
                  </a:lnTo>
                  <a:lnTo>
                    <a:pt x="1127" y="852"/>
                  </a:lnTo>
                  <a:lnTo>
                    <a:pt x="1439" y="407"/>
                  </a:lnTo>
                  <a:lnTo>
                    <a:pt x="817" y="562"/>
                  </a:lnTo>
                  <a:lnTo>
                    <a:pt x="408" y="447"/>
                  </a:lnTo>
                  <a:lnTo>
                    <a:pt x="0" y="466"/>
                  </a:lnTo>
                  <a:lnTo>
                    <a:pt x="390" y="389"/>
                  </a:lnTo>
                  <a:lnTo>
                    <a:pt x="800" y="447"/>
                  </a:lnTo>
                  <a:lnTo>
                    <a:pt x="1013" y="447"/>
                  </a:lnTo>
                  <a:lnTo>
                    <a:pt x="1478" y="370"/>
                  </a:lnTo>
                  <a:lnTo>
                    <a:pt x="1845" y="137"/>
                  </a:lnTo>
                  <a:lnTo>
                    <a:pt x="2255" y="0"/>
                  </a:lnTo>
                  <a:lnTo>
                    <a:pt x="2237"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62" name="Freeform 433"/>
            <p:cNvSpPr>
              <a:spLocks/>
            </p:cNvSpPr>
            <p:nvPr/>
          </p:nvSpPr>
          <p:spPr bwMode="auto">
            <a:xfrm>
              <a:off x="3063" y="3017"/>
              <a:ext cx="94" cy="310"/>
            </a:xfrm>
            <a:custGeom>
              <a:avLst/>
              <a:gdLst>
                <a:gd name="T0" fmla="*/ 0 w 758"/>
                <a:gd name="T1" fmla="*/ 0 h 2480"/>
                <a:gd name="T2" fmla="*/ 0 w 758"/>
                <a:gd name="T3" fmla="*/ 0 h 2480"/>
                <a:gd name="T4" fmla="*/ 0 w 758"/>
                <a:gd name="T5" fmla="*/ 0 h 2480"/>
                <a:gd name="T6" fmla="*/ 0 w 758"/>
                <a:gd name="T7" fmla="*/ 0 h 2480"/>
                <a:gd name="T8" fmla="*/ 0 w 758"/>
                <a:gd name="T9" fmla="*/ 0 h 2480"/>
                <a:gd name="T10" fmla="*/ 0 w 758"/>
                <a:gd name="T11" fmla="*/ 0 h 2480"/>
                <a:gd name="T12" fmla="*/ 0 w 758"/>
                <a:gd name="T13" fmla="*/ 0 h 2480"/>
                <a:gd name="T14" fmla="*/ 0 w 758"/>
                <a:gd name="T15" fmla="*/ 0 h 2480"/>
                <a:gd name="T16" fmla="*/ 0 w 758"/>
                <a:gd name="T17" fmla="*/ 0 h 2480"/>
                <a:gd name="T18" fmla="*/ 0 w 758"/>
                <a:gd name="T19" fmla="*/ 0 h 2480"/>
                <a:gd name="T20" fmla="*/ 0 w 758"/>
                <a:gd name="T21" fmla="*/ 0 h 2480"/>
                <a:gd name="T22" fmla="*/ 0 w 758"/>
                <a:gd name="T23" fmla="*/ 0 h 2480"/>
                <a:gd name="T24" fmla="*/ 0 w 758"/>
                <a:gd name="T25" fmla="*/ 0 h 2480"/>
                <a:gd name="T26" fmla="*/ 0 w 758"/>
                <a:gd name="T27" fmla="*/ 0 h 2480"/>
                <a:gd name="T28" fmla="*/ 0 w 758"/>
                <a:gd name="T29" fmla="*/ 0 h 2480"/>
                <a:gd name="T30" fmla="*/ 0 w 758"/>
                <a:gd name="T31" fmla="*/ 0 h 2480"/>
                <a:gd name="T32" fmla="*/ 0 w 758"/>
                <a:gd name="T33" fmla="*/ 0 h 2480"/>
                <a:gd name="T34" fmla="*/ 0 w 758"/>
                <a:gd name="T35" fmla="*/ 0 h 2480"/>
                <a:gd name="T36" fmla="*/ 0 w 758"/>
                <a:gd name="T37" fmla="*/ 0 h 2480"/>
                <a:gd name="T38" fmla="*/ 0 w 758"/>
                <a:gd name="T39" fmla="*/ 0 h 2480"/>
                <a:gd name="T40" fmla="*/ 0 w 758"/>
                <a:gd name="T41" fmla="*/ 0 h 2480"/>
                <a:gd name="T42" fmla="*/ 0 w 758"/>
                <a:gd name="T43" fmla="*/ 0 h 2480"/>
                <a:gd name="T44" fmla="*/ 0 w 758"/>
                <a:gd name="T45" fmla="*/ 0 h 2480"/>
                <a:gd name="T46" fmla="*/ 0 w 758"/>
                <a:gd name="T47" fmla="*/ 0 h 2480"/>
                <a:gd name="T48" fmla="*/ 0 w 758"/>
                <a:gd name="T49" fmla="*/ 0 h 2480"/>
                <a:gd name="T50" fmla="*/ 0 w 758"/>
                <a:gd name="T51" fmla="*/ 0 h 2480"/>
                <a:gd name="T52" fmla="*/ 0 w 758"/>
                <a:gd name="T53" fmla="*/ 0 h 2480"/>
                <a:gd name="T54" fmla="*/ 0 w 758"/>
                <a:gd name="T55" fmla="*/ 0 h 2480"/>
                <a:gd name="T56" fmla="*/ 0 w 758"/>
                <a:gd name="T57" fmla="*/ 0 h 248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758"/>
                <a:gd name="T88" fmla="*/ 0 h 2480"/>
                <a:gd name="T89" fmla="*/ 758 w 758"/>
                <a:gd name="T90" fmla="*/ 2480 h 248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758" h="2480">
                  <a:moveTo>
                    <a:pt x="39" y="0"/>
                  </a:moveTo>
                  <a:lnTo>
                    <a:pt x="233" y="60"/>
                  </a:lnTo>
                  <a:lnTo>
                    <a:pt x="431" y="253"/>
                  </a:lnTo>
                  <a:lnTo>
                    <a:pt x="565" y="446"/>
                  </a:lnTo>
                  <a:lnTo>
                    <a:pt x="701" y="736"/>
                  </a:lnTo>
                  <a:lnTo>
                    <a:pt x="758" y="989"/>
                  </a:lnTo>
                  <a:lnTo>
                    <a:pt x="719" y="1010"/>
                  </a:lnTo>
                  <a:lnTo>
                    <a:pt x="408" y="486"/>
                  </a:lnTo>
                  <a:lnTo>
                    <a:pt x="312" y="639"/>
                  </a:lnTo>
                  <a:lnTo>
                    <a:pt x="332" y="775"/>
                  </a:lnTo>
                  <a:lnTo>
                    <a:pt x="350" y="892"/>
                  </a:lnTo>
                  <a:lnTo>
                    <a:pt x="332" y="931"/>
                  </a:lnTo>
                  <a:lnTo>
                    <a:pt x="408" y="1105"/>
                  </a:lnTo>
                  <a:lnTo>
                    <a:pt x="447" y="1454"/>
                  </a:lnTo>
                  <a:lnTo>
                    <a:pt x="447" y="1802"/>
                  </a:lnTo>
                  <a:lnTo>
                    <a:pt x="468" y="2074"/>
                  </a:lnTo>
                  <a:lnTo>
                    <a:pt x="468" y="2269"/>
                  </a:lnTo>
                  <a:lnTo>
                    <a:pt x="408" y="2480"/>
                  </a:lnTo>
                  <a:lnTo>
                    <a:pt x="431" y="2019"/>
                  </a:lnTo>
                  <a:lnTo>
                    <a:pt x="389" y="1494"/>
                  </a:lnTo>
                  <a:lnTo>
                    <a:pt x="350" y="1123"/>
                  </a:lnTo>
                  <a:lnTo>
                    <a:pt x="253" y="931"/>
                  </a:lnTo>
                  <a:lnTo>
                    <a:pt x="272" y="855"/>
                  </a:lnTo>
                  <a:lnTo>
                    <a:pt x="272" y="699"/>
                  </a:lnTo>
                  <a:lnTo>
                    <a:pt x="312" y="446"/>
                  </a:lnTo>
                  <a:lnTo>
                    <a:pt x="350" y="332"/>
                  </a:lnTo>
                  <a:lnTo>
                    <a:pt x="216" y="194"/>
                  </a:lnTo>
                  <a:lnTo>
                    <a:pt x="0" y="114"/>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63" name="Freeform 434"/>
            <p:cNvSpPr>
              <a:spLocks/>
            </p:cNvSpPr>
            <p:nvPr/>
          </p:nvSpPr>
          <p:spPr bwMode="auto">
            <a:xfrm>
              <a:off x="2778" y="3027"/>
              <a:ext cx="60" cy="28"/>
            </a:xfrm>
            <a:custGeom>
              <a:avLst/>
              <a:gdLst>
                <a:gd name="T0" fmla="*/ 0 w 485"/>
                <a:gd name="T1" fmla="*/ 0 h 233"/>
                <a:gd name="T2" fmla="*/ 0 w 485"/>
                <a:gd name="T3" fmla="*/ 0 h 233"/>
                <a:gd name="T4" fmla="*/ 0 w 485"/>
                <a:gd name="T5" fmla="*/ 0 h 233"/>
                <a:gd name="T6" fmla="*/ 0 w 485"/>
                <a:gd name="T7" fmla="*/ 0 h 233"/>
                <a:gd name="T8" fmla="*/ 0 w 485"/>
                <a:gd name="T9" fmla="*/ 0 h 233"/>
                <a:gd name="T10" fmla="*/ 0 w 485"/>
                <a:gd name="T11" fmla="*/ 0 h 233"/>
                <a:gd name="T12" fmla="*/ 0 60000 65536"/>
                <a:gd name="T13" fmla="*/ 0 60000 65536"/>
                <a:gd name="T14" fmla="*/ 0 60000 65536"/>
                <a:gd name="T15" fmla="*/ 0 60000 65536"/>
                <a:gd name="T16" fmla="*/ 0 60000 65536"/>
                <a:gd name="T17" fmla="*/ 0 60000 65536"/>
                <a:gd name="T18" fmla="*/ 0 w 485"/>
                <a:gd name="T19" fmla="*/ 0 h 233"/>
                <a:gd name="T20" fmla="*/ 485 w 485"/>
                <a:gd name="T21" fmla="*/ 233 h 233"/>
              </a:gdLst>
              <a:ahLst/>
              <a:cxnLst>
                <a:cxn ang="T12">
                  <a:pos x="T0" y="T1"/>
                </a:cxn>
                <a:cxn ang="T13">
                  <a:pos x="T2" y="T3"/>
                </a:cxn>
                <a:cxn ang="T14">
                  <a:pos x="T4" y="T5"/>
                </a:cxn>
                <a:cxn ang="T15">
                  <a:pos x="T6" y="T7"/>
                </a:cxn>
                <a:cxn ang="T16">
                  <a:pos x="T8" y="T9"/>
                </a:cxn>
                <a:cxn ang="T17">
                  <a:pos x="T10" y="T11"/>
                </a:cxn>
              </a:cxnLst>
              <a:rect l="T18" t="T19" r="T20" b="T21"/>
              <a:pathLst>
                <a:path w="485" h="233">
                  <a:moveTo>
                    <a:pt x="0" y="37"/>
                  </a:moveTo>
                  <a:lnTo>
                    <a:pt x="331" y="233"/>
                  </a:lnTo>
                  <a:lnTo>
                    <a:pt x="485" y="136"/>
                  </a:lnTo>
                  <a:lnTo>
                    <a:pt x="386" y="60"/>
                  </a:lnTo>
                  <a:lnTo>
                    <a:pt x="215" y="0"/>
                  </a:lnTo>
                  <a:lnTo>
                    <a:pt x="0"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64" name="Freeform 435"/>
            <p:cNvSpPr>
              <a:spLocks/>
            </p:cNvSpPr>
            <p:nvPr/>
          </p:nvSpPr>
          <p:spPr bwMode="auto">
            <a:xfrm>
              <a:off x="2600" y="3024"/>
              <a:ext cx="210" cy="645"/>
            </a:xfrm>
            <a:custGeom>
              <a:avLst/>
              <a:gdLst>
                <a:gd name="T0" fmla="*/ 0 w 1687"/>
                <a:gd name="T1" fmla="*/ 0 h 5154"/>
                <a:gd name="T2" fmla="*/ 0 w 1687"/>
                <a:gd name="T3" fmla="*/ 0 h 5154"/>
                <a:gd name="T4" fmla="*/ 0 w 1687"/>
                <a:gd name="T5" fmla="*/ 0 h 5154"/>
                <a:gd name="T6" fmla="*/ 0 w 1687"/>
                <a:gd name="T7" fmla="*/ 0 h 5154"/>
                <a:gd name="T8" fmla="*/ 0 w 1687"/>
                <a:gd name="T9" fmla="*/ 0 h 5154"/>
                <a:gd name="T10" fmla="*/ 0 w 1687"/>
                <a:gd name="T11" fmla="*/ 0 h 5154"/>
                <a:gd name="T12" fmla="*/ 0 w 1687"/>
                <a:gd name="T13" fmla="*/ 0 h 5154"/>
                <a:gd name="T14" fmla="*/ 0 w 1687"/>
                <a:gd name="T15" fmla="*/ 0 h 5154"/>
                <a:gd name="T16" fmla="*/ 0 w 1687"/>
                <a:gd name="T17" fmla="*/ 0 h 5154"/>
                <a:gd name="T18" fmla="*/ 0 w 1687"/>
                <a:gd name="T19" fmla="*/ 0 h 5154"/>
                <a:gd name="T20" fmla="*/ 0 w 1687"/>
                <a:gd name="T21" fmla="*/ 0 h 5154"/>
                <a:gd name="T22" fmla="*/ 0 w 1687"/>
                <a:gd name="T23" fmla="*/ 0 h 5154"/>
                <a:gd name="T24" fmla="*/ 0 w 1687"/>
                <a:gd name="T25" fmla="*/ 0 h 5154"/>
                <a:gd name="T26" fmla="*/ 0 w 1687"/>
                <a:gd name="T27" fmla="*/ 0 h 5154"/>
                <a:gd name="T28" fmla="*/ 0 w 1687"/>
                <a:gd name="T29" fmla="*/ 0 h 5154"/>
                <a:gd name="T30" fmla="*/ 0 w 1687"/>
                <a:gd name="T31" fmla="*/ 0 h 5154"/>
                <a:gd name="T32" fmla="*/ 0 w 1687"/>
                <a:gd name="T33" fmla="*/ 0 h 5154"/>
                <a:gd name="T34" fmla="*/ 0 w 1687"/>
                <a:gd name="T35" fmla="*/ 0 h 5154"/>
                <a:gd name="T36" fmla="*/ 0 w 1687"/>
                <a:gd name="T37" fmla="*/ 0 h 5154"/>
                <a:gd name="T38" fmla="*/ 0 w 1687"/>
                <a:gd name="T39" fmla="*/ 0 h 5154"/>
                <a:gd name="T40" fmla="*/ 0 w 1687"/>
                <a:gd name="T41" fmla="*/ 0 h 5154"/>
                <a:gd name="T42" fmla="*/ 0 w 1687"/>
                <a:gd name="T43" fmla="*/ 0 h 5154"/>
                <a:gd name="T44" fmla="*/ 0 w 1687"/>
                <a:gd name="T45" fmla="*/ 0 h 5154"/>
                <a:gd name="T46" fmla="*/ 0 w 1687"/>
                <a:gd name="T47" fmla="*/ 0 h 5154"/>
                <a:gd name="T48" fmla="*/ 0 w 1687"/>
                <a:gd name="T49" fmla="*/ 0 h 5154"/>
                <a:gd name="T50" fmla="*/ 0 w 1687"/>
                <a:gd name="T51" fmla="*/ 0 h 5154"/>
                <a:gd name="T52" fmla="*/ 0 w 1687"/>
                <a:gd name="T53" fmla="*/ 0 h 5154"/>
                <a:gd name="T54" fmla="*/ 0 w 1687"/>
                <a:gd name="T55" fmla="*/ 0 h 515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87"/>
                <a:gd name="T85" fmla="*/ 0 h 5154"/>
                <a:gd name="T86" fmla="*/ 1687 w 1687"/>
                <a:gd name="T87" fmla="*/ 5154 h 515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87" h="5154">
                  <a:moveTo>
                    <a:pt x="1435" y="696"/>
                  </a:moveTo>
                  <a:lnTo>
                    <a:pt x="1378" y="1280"/>
                  </a:lnTo>
                  <a:lnTo>
                    <a:pt x="1378" y="2092"/>
                  </a:lnTo>
                  <a:lnTo>
                    <a:pt x="1395" y="2982"/>
                  </a:lnTo>
                  <a:lnTo>
                    <a:pt x="1494" y="3972"/>
                  </a:lnTo>
                  <a:lnTo>
                    <a:pt x="1611" y="4747"/>
                  </a:lnTo>
                  <a:lnTo>
                    <a:pt x="1687" y="5154"/>
                  </a:lnTo>
                  <a:lnTo>
                    <a:pt x="1611" y="5154"/>
                  </a:lnTo>
                  <a:lnTo>
                    <a:pt x="1261" y="4592"/>
                  </a:lnTo>
                  <a:lnTo>
                    <a:pt x="872" y="3876"/>
                  </a:lnTo>
                  <a:lnTo>
                    <a:pt x="541" y="3041"/>
                  </a:lnTo>
                  <a:lnTo>
                    <a:pt x="253" y="2130"/>
                  </a:lnTo>
                  <a:lnTo>
                    <a:pt x="97" y="1355"/>
                  </a:lnTo>
                  <a:lnTo>
                    <a:pt x="0" y="522"/>
                  </a:lnTo>
                  <a:lnTo>
                    <a:pt x="0" y="0"/>
                  </a:lnTo>
                  <a:lnTo>
                    <a:pt x="74" y="851"/>
                  </a:lnTo>
                  <a:lnTo>
                    <a:pt x="193" y="1570"/>
                  </a:lnTo>
                  <a:lnTo>
                    <a:pt x="387" y="2286"/>
                  </a:lnTo>
                  <a:lnTo>
                    <a:pt x="620" y="2942"/>
                  </a:lnTo>
                  <a:lnTo>
                    <a:pt x="872" y="3566"/>
                  </a:lnTo>
                  <a:lnTo>
                    <a:pt x="1143" y="4129"/>
                  </a:lnTo>
                  <a:lnTo>
                    <a:pt x="1475" y="4629"/>
                  </a:lnTo>
                  <a:lnTo>
                    <a:pt x="1300" y="3779"/>
                  </a:lnTo>
                  <a:lnTo>
                    <a:pt x="1242" y="2942"/>
                  </a:lnTo>
                  <a:lnTo>
                    <a:pt x="1242" y="2072"/>
                  </a:lnTo>
                  <a:lnTo>
                    <a:pt x="1300" y="1201"/>
                  </a:lnTo>
                  <a:lnTo>
                    <a:pt x="1378" y="715"/>
                  </a:lnTo>
                  <a:lnTo>
                    <a:pt x="1435" y="6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65" name="Freeform 436"/>
            <p:cNvSpPr>
              <a:spLocks/>
            </p:cNvSpPr>
            <p:nvPr/>
          </p:nvSpPr>
          <p:spPr bwMode="auto">
            <a:xfrm>
              <a:off x="2461" y="3268"/>
              <a:ext cx="348" cy="449"/>
            </a:xfrm>
            <a:custGeom>
              <a:avLst/>
              <a:gdLst>
                <a:gd name="T0" fmla="*/ 0 w 2786"/>
                <a:gd name="T1" fmla="*/ 0 h 3589"/>
                <a:gd name="T2" fmla="*/ 0 w 2786"/>
                <a:gd name="T3" fmla="*/ 0 h 3589"/>
                <a:gd name="T4" fmla="*/ 0 w 2786"/>
                <a:gd name="T5" fmla="*/ 0 h 3589"/>
                <a:gd name="T6" fmla="*/ 0 w 2786"/>
                <a:gd name="T7" fmla="*/ 0 h 3589"/>
                <a:gd name="T8" fmla="*/ 0 w 2786"/>
                <a:gd name="T9" fmla="*/ 0 h 3589"/>
                <a:gd name="T10" fmla="*/ 0 w 2786"/>
                <a:gd name="T11" fmla="*/ 0 h 3589"/>
                <a:gd name="T12" fmla="*/ 0 w 2786"/>
                <a:gd name="T13" fmla="*/ 0 h 3589"/>
                <a:gd name="T14" fmla="*/ 0 w 2786"/>
                <a:gd name="T15" fmla="*/ 0 h 3589"/>
                <a:gd name="T16" fmla="*/ 0 w 2786"/>
                <a:gd name="T17" fmla="*/ 0 h 3589"/>
                <a:gd name="T18" fmla="*/ 0 w 2786"/>
                <a:gd name="T19" fmla="*/ 0 h 3589"/>
                <a:gd name="T20" fmla="*/ 0 w 2786"/>
                <a:gd name="T21" fmla="*/ 0 h 3589"/>
                <a:gd name="T22" fmla="*/ 0 w 2786"/>
                <a:gd name="T23" fmla="*/ 0 h 3589"/>
                <a:gd name="T24" fmla="*/ 0 w 2786"/>
                <a:gd name="T25" fmla="*/ 0 h 3589"/>
                <a:gd name="T26" fmla="*/ 0 w 2786"/>
                <a:gd name="T27" fmla="*/ 0 h 3589"/>
                <a:gd name="T28" fmla="*/ 0 w 2786"/>
                <a:gd name="T29" fmla="*/ 0 h 3589"/>
                <a:gd name="T30" fmla="*/ 0 w 2786"/>
                <a:gd name="T31" fmla="*/ 0 h 3589"/>
                <a:gd name="T32" fmla="*/ 0 w 2786"/>
                <a:gd name="T33" fmla="*/ 0 h 3589"/>
                <a:gd name="T34" fmla="*/ 0 w 2786"/>
                <a:gd name="T35" fmla="*/ 0 h 3589"/>
                <a:gd name="T36" fmla="*/ 0 w 2786"/>
                <a:gd name="T37" fmla="*/ 0 h 3589"/>
                <a:gd name="T38" fmla="*/ 0 w 2786"/>
                <a:gd name="T39" fmla="*/ 0 h 3589"/>
                <a:gd name="T40" fmla="*/ 0 w 2786"/>
                <a:gd name="T41" fmla="*/ 0 h 3589"/>
                <a:gd name="T42" fmla="*/ 0 w 2786"/>
                <a:gd name="T43" fmla="*/ 0 h 3589"/>
                <a:gd name="T44" fmla="*/ 0 w 2786"/>
                <a:gd name="T45" fmla="*/ 0 h 3589"/>
                <a:gd name="T46" fmla="*/ 0 w 2786"/>
                <a:gd name="T47" fmla="*/ 0 h 3589"/>
                <a:gd name="T48" fmla="*/ 0 w 2786"/>
                <a:gd name="T49" fmla="*/ 0 h 3589"/>
                <a:gd name="T50" fmla="*/ 0 w 2786"/>
                <a:gd name="T51" fmla="*/ 0 h 3589"/>
                <a:gd name="T52" fmla="*/ 0 w 2786"/>
                <a:gd name="T53" fmla="*/ 0 h 3589"/>
                <a:gd name="T54" fmla="*/ 0 w 2786"/>
                <a:gd name="T55" fmla="*/ 0 h 3589"/>
                <a:gd name="T56" fmla="*/ 0 w 2786"/>
                <a:gd name="T57" fmla="*/ 0 h 358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786"/>
                <a:gd name="T88" fmla="*/ 0 h 3589"/>
                <a:gd name="T89" fmla="*/ 2786 w 2786"/>
                <a:gd name="T90" fmla="*/ 3589 h 358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786" h="3589">
                  <a:moveTo>
                    <a:pt x="842" y="1516"/>
                  </a:moveTo>
                  <a:lnTo>
                    <a:pt x="877" y="1500"/>
                  </a:lnTo>
                  <a:lnTo>
                    <a:pt x="1306" y="1976"/>
                  </a:lnTo>
                  <a:lnTo>
                    <a:pt x="1306" y="1614"/>
                  </a:lnTo>
                  <a:lnTo>
                    <a:pt x="1205" y="1234"/>
                  </a:lnTo>
                  <a:lnTo>
                    <a:pt x="1205" y="1006"/>
                  </a:lnTo>
                  <a:lnTo>
                    <a:pt x="1039" y="1104"/>
                  </a:lnTo>
                  <a:lnTo>
                    <a:pt x="940" y="871"/>
                  </a:lnTo>
                  <a:lnTo>
                    <a:pt x="363" y="641"/>
                  </a:lnTo>
                  <a:lnTo>
                    <a:pt x="0" y="347"/>
                  </a:lnTo>
                  <a:lnTo>
                    <a:pt x="264" y="493"/>
                  </a:lnTo>
                  <a:lnTo>
                    <a:pt x="1057" y="380"/>
                  </a:lnTo>
                  <a:lnTo>
                    <a:pt x="827" y="0"/>
                  </a:lnTo>
                  <a:lnTo>
                    <a:pt x="1158" y="165"/>
                  </a:lnTo>
                  <a:lnTo>
                    <a:pt x="1354" y="165"/>
                  </a:lnTo>
                  <a:lnTo>
                    <a:pt x="1767" y="1318"/>
                  </a:lnTo>
                  <a:lnTo>
                    <a:pt x="2097" y="2126"/>
                  </a:lnTo>
                  <a:lnTo>
                    <a:pt x="2376" y="2600"/>
                  </a:lnTo>
                  <a:lnTo>
                    <a:pt x="2786" y="3195"/>
                  </a:lnTo>
                  <a:lnTo>
                    <a:pt x="2492" y="3195"/>
                  </a:lnTo>
                  <a:lnTo>
                    <a:pt x="2492" y="3507"/>
                  </a:lnTo>
                  <a:lnTo>
                    <a:pt x="2360" y="3589"/>
                  </a:lnTo>
                  <a:lnTo>
                    <a:pt x="2459" y="3474"/>
                  </a:lnTo>
                  <a:lnTo>
                    <a:pt x="2459" y="3195"/>
                  </a:lnTo>
                  <a:lnTo>
                    <a:pt x="1899" y="2419"/>
                  </a:lnTo>
                  <a:lnTo>
                    <a:pt x="1124" y="2174"/>
                  </a:lnTo>
                  <a:lnTo>
                    <a:pt x="1336" y="2225"/>
                  </a:lnTo>
                  <a:lnTo>
                    <a:pt x="857" y="1566"/>
                  </a:lnTo>
                  <a:lnTo>
                    <a:pt x="842" y="15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66" name="Freeform 437"/>
            <p:cNvSpPr>
              <a:spLocks/>
            </p:cNvSpPr>
            <p:nvPr/>
          </p:nvSpPr>
          <p:spPr bwMode="auto">
            <a:xfrm>
              <a:off x="2419" y="2937"/>
              <a:ext cx="217" cy="397"/>
            </a:xfrm>
            <a:custGeom>
              <a:avLst/>
              <a:gdLst>
                <a:gd name="T0" fmla="*/ 0 w 1732"/>
                <a:gd name="T1" fmla="*/ 0 h 3160"/>
                <a:gd name="T2" fmla="*/ 0 w 1732"/>
                <a:gd name="T3" fmla="*/ 0 h 3160"/>
                <a:gd name="T4" fmla="*/ 0 w 1732"/>
                <a:gd name="T5" fmla="*/ 0 h 3160"/>
                <a:gd name="T6" fmla="*/ 0 w 1732"/>
                <a:gd name="T7" fmla="*/ 0 h 3160"/>
                <a:gd name="T8" fmla="*/ 0 w 1732"/>
                <a:gd name="T9" fmla="*/ 0 h 3160"/>
                <a:gd name="T10" fmla="*/ 0 w 1732"/>
                <a:gd name="T11" fmla="*/ 0 h 3160"/>
                <a:gd name="T12" fmla="*/ 0 w 1732"/>
                <a:gd name="T13" fmla="*/ 0 h 3160"/>
                <a:gd name="T14" fmla="*/ 0 w 1732"/>
                <a:gd name="T15" fmla="*/ 0 h 3160"/>
                <a:gd name="T16" fmla="*/ 0 w 1732"/>
                <a:gd name="T17" fmla="*/ 0 h 3160"/>
                <a:gd name="T18" fmla="*/ 0 w 1732"/>
                <a:gd name="T19" fmla="*/ 0 h 3160"/>
                <a:gd name="T20" fmla="*/ 0 w 1732"/>
                <a:gd name="T21" fmla="*/ 0 h 3160"/>
                <a:gd name="T22" fmla="*/ 0 w 1732"/>
                <a:gd name="T23" fmla="*/ 0 h 3160"/>
                <a:gd name="T24" fmla="*/ 0 w 1732"/>
                <a:gd name="T25" fmla="*/ 0 h 3160"/>
                <a:gd name="T26" fmla="*/ 0 w 1732"/>
                <a:gd name="T27" fmla="*/ 0 h 3160"/>
                <a:gd name="T28" fmla="*/ 0 w 1732"/>
                <a:gd name="T29" fmla="*/ 0 h 3160"/>
                <a:gd name="T30" fmla="*/ 0 w 1732"/>
                <a:gd name="T31" fmla="*/ 0 h 3160"/>
                <a:gd name="T32" fmla="*/ 0 w 1732"/>
                <a:gd name="T33" fmla="*/ 0 h 3160"/>
                <a:gd name="T34" fmla="*/ 0 w 1732"/>
                <a:gd name="T35" fmla="*/ 0 h 3160"/>
                <a:gd name="T36" fmla="*/ 0 w 1732"/>
                <a:gd name="T37" fmla="*/ 0 h 3160"/>
                <a:gd name="T38" fmla="*/ 0 w 1732"/>
                <a:gd name="T39" fmla="*/ 0 h 3160"/>
                <a:gd name="T40" fmla="*/ 0 w 1732"/>
                <a:gd name="T41" fmla="*/ 0 h 3160"/>
                <a:gd name="T42" fmla="*/ 0 w 1732"/>
                <a:gd name="T43" fmla="*/ 0 h 3160"/>
                <a:gd name="T44" fmla="*/ 0 w 1732"/>
                <a:gd name="T45" fmla="*/ 0 h 3160"/>
                <a:gd name="T46" fmla="*/ 0 w 1732"/>
                <a:gd name="T47" fmla="*/ 0 h 3160"/>
                <a:gd name="T48" fmla="*/ 0 w 1732"/>
                <a:gd name="T49" fmla="*/ 0 h 3160"/>
                <a:gd name="T50" fmla="*/ 0 w 1732"/>
                <a:gd name="T51" fmla="*/ 0 h 3160"/>
                <a:gd name="T52" fmla="*/ 0 w 1732"/>
                <a:gd name="T53" fmla="*/ 0 h 3160"/>
                <a:gd name="T54" fmla="*/ 0 w 1732"/>
                <a:gd name="T55" fmla="*/ 0 h 3160"/>
                <a:gd name="T56" fmla="*/ 0 w 1732"/>
                <a:gd name="T57" fmla="*/ 0 h 3160"/>
                <a:gd name="T58" fmla="*/ 0 w 1732"/>
                <a:gd name="T59" fmla="*/ 0 h 3160"/>
                <a:gd name="T60" fmla="*/ 0 w 1732"/>
                <a:gd name="T61" fmla="*/ 0 h 3160"/>
                <a:gd name="T62" fmla="*/ 0 w 1732"/>
                <a:gd name="T63" fmla="*/ 0 h 3160"/>
                <a:gd name="T64" fmla="*/ 0 w 1732"/>
                <a:gd name="T65" fmla="*/ 0 h 3160"/>
                <a:gd name="T66" fmla="*/ 0 w 1732"/>
                <a:gd name="T67" fmla="*/ 0 h 3160"/>
                <a:gd name="T68" fmla="*/ 0 w 1732"/>
                <a:gd name="T69" fmla="*/ 0 h 3160"/>
                <a:gd name="T70" fmla="*/ 0 w 1732"/>
                <a:gd name="T71" fmla="*/ 0 h 3160"/>
                <a:gd name="T72" fmla="*/ 0 w 1732"/>
                <a:gd name="T73" fmla="*/ 0 h 3160"/>
                <a:gd name="T74" fmla="*/ 0 w 1732"/>
                <a:gd name="T75" fmla="*/ 0 h 3160"/>
                <a:gd name="T76" fmla="*/ 0 w 1732"/>
                <a:gd name="T77" fmla="*/ 0 h 31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32"/>
                <a:gd name="T118" fmla="*/ 0 h 3160"/>
                <a:gd name="T119" fmla="*/ 1732 w 1732"/>
                <a:gd name="T120" fmla="*/ 3160 h 31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32" h="3160">
                  <a:moveTo>
                    <a:pt x="1732" y="15"/>
                  </a:moveTo>
                  <a:lnTo>
                    <a:pt x="1584" y="231"/>
                  </a:lnTo>
                  <a:lnTo>
                    <a:pt x="1483" y="428"/>
                  </a:lnTo>
                  <a:lnTo>
                    <a:pt x="1453" y="644"/>
                  </a:lnTo>
                  <a:lnTo>
                    <a:pt x="1435" y="923"/>
                  </a:lnTo>
                  <a:lnTo>
                    <a:pt x="1384" y="494"/>
                  </a:lnTo>
                  <a:lnTo>
                    <a:pt x="1237" y="806"/>
                  </a:lnTo>
                  <a:lnTo>
                    <a:pt x="1187" y="1089"/>
                  </a:lnTo>
                  <a:lnTo>
                    <a:pt x="1187" y="1384"/>
                  </a:lnTo>
                  <a:lnTo>
                    <a:pt x="1268" y="1860"/>
                  </a:lnTo>
                  <a:lnTo>
                    <a:pt x="1402" y="2257"/>
                  </a:lnTo>
                  <a:lnTo>
                    <a:pt x="1600" y="2701"/>
                  </a:lnTo>
                  <a:lnTo>
                    <a:pt x="1319" y="2306"/>
                  </a:lnTo>
                  <a:lnTo>
                    <a:pt x="1121" y="1911"/>
                  </a:lnTo>
                  <a:lnTo>
                    <a:pt x="971" y="1501"/>
                  </a:lnTo>
                  <a:lnTo>
                    <a:pt x="872" y="1089"/>
                  </a:lnTo>
                  <a:lnTo>
                    <a:pt x="840" y="1368"/>
                  </a:lnTo>
                  <a:lnTo>
                    <a:pt x="860" y="1748"/>
                  </a:lnTo>
                  <a:lnTo>
                    <a:pt x="958" y="2142"/>
                  </a:lnTo>
                  <a:lnTo>
                    <a:pt x="1073" y="2519"/>
                  </a:lnTo>
                  <a:lnTo>
                    <a:pt x="593" y="1748"/>
                  </a:lnTo>
                  <a:lnTo>
                    <a:pt x="510" y="1748"/>
                  </a:lnTo>
                  <a:lnTo>
                    <a:pt x="558" y="2142"/>
                  </a:lnTo>
                  <a:lnTo>
                    <a:pt x="741" y="2681"/>
                  </a:lnTo>
                  <a:lnTo>
                    <a:pt x="989" y="3160"/>
                  </a:lnTo>
                  <a:lnTo>
                    <a:pt x="890" y="3160"/>
                  </a:lnTo>
                  <a:lnTo>
                    <a:pt x="0" y="2209"/>
                  </a:lnTo>
                  <a:lnTo>
                    <a:pt x="644" y="2701"/>
                  </a:lnTo>
                  <a:lnTo>
                    <a:pt x="429" y="2306"/>
                  </a:lnTo>
                  <a:lnTo>
                    <a:pt x="314" y="1928"/>
                  </a:lnTo>
                  <a:lnTo>
                    <a:pt x="296" y="1649"/>
                  </a:lnTo>
                  <a:lnTo>
                    <a:pt x="494" y="1400"/>
                  </a:lnTo>
                  <a:lnTo>
                    <a:pt x="727" y="1054"/>
                  </a:lnTo>
                  <a:lnTo>
                    <a:pt x="872" y="824"/>
                  </a:lnTo>
                  <a:lnTo>
                    <a:pt x="1121" y="776"/>
                  </a:lnTo>
                  <a:lnTo>
                    <a:pt x="1137" y="510"/>
                  </a:lnTo>
                  <a:lnTo>
                    <a:pt x="1402" y="84"/>
                  </a:lnTo>
                  <a:lnTo>
                    <a:pt x="1651" y="0"/>
                  </a:lnTo>
                  <a:lnTo>
                    <a:pt x="1732"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67" name="Freeform 438"/>
            <p:cNvSpPr>
              <a:spLocks/>
            </p:cNvSpPr>
            <p:nvPr/>
          </p:nvSpPr>
          <p:spPr bwMode="auto">
            <a:xfrm>
              <a:off x="2403" y="3145"/>
              <a:ext cx="58" cy="168"/>
            </a:xfrm>
            <a:custGeom>
              <a:avLst/>
              <a:gdLst>
                <a:gd name="T0" fmla="*/ 0 w 462"/>
                <a:gd name="T1" fmla="*/ 0 h 1364"/>
                <a:gd name="T2" fmla="*/ 0 w 462"/>
                <a:gd name="T3" fmla="*/ 0 h 1364"/>
                <a:gd name="T4" fmla="*/ 0 w 462"/>
                <a:gd name="T5" fmla="*/ 0 h 1364"/>
                <a:gd name="T6" fmla="*/ 0 w 462"/>
                <a:gd name="T7" fmla="*/ 0 h 1364"/>
                <a:gd name="T8" fmla="*/ 0 w 462"/>
                <a:gd name="T9" fmla="*/ 0 h 1364"/>
                <a:gd name="T10" fmla="*/ 0 w 462"/>
                <a:gd name="T11" fmla="*/ 0 h 1364"/>
                <a:gd name="T12" fmla="*/ 0 w 462"/>
                <a:gd name="T13" fmla="*/ 0 h 1364"/>
                <a:gd name="T14" fmla="*/ 0 w 462"/>
                <a:gd name="T15" fmla="*/ 0 h 1364"/>
                <a:gd name="T16" fmla="*/ 0 w 462"/>
                <a:gd name="T17" fmla="*/ 0 h 1364"/>
                <a:gd name="T18" fmla="*/ 0 w 462"/>
                <a:gd name="T19" fmla="*/ 0 h 13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62"/>
                <a:gd name="T31" fmla="*/ 0 h 1364"/>
                <a:gd name="T32" fmla="*/ 462 w 462"/>
                <a:gd name="T33" fmla="*/ 1364 h 13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62" h="1364">
                  <a:moveTo>
                    <a:pt x="431" y="0"/>
                  </a:moveTo>
                  <a:lnTo>
                    <a:pt x="216" y="244"/>
                  </a:lnTo>
                  <a:lnTo>
                    <a:pt x="0" y="574"/>
                  </a:lnTo>
                  <a:lnTo>
                    <a:pt x="18" y="753"/>
                  </a:lnTo>
                  <a:lnTo>
                    <a:pt x="231" y="1083"/>
                  </a:lnTo>
                  <a:lnTo>
                    <a:pt x="462" y="1364"/>
                  </a:lnTo>
                  <a:lnTo>
                    <a:pt x="267" y="1002"/>
                  </a:lnTo>
                  <a:lnTo>
                    <a:pt x="231" y="642"/>
                  </a:lnTo>
                  <a:lnTo>
                    <a:pt x="462" y="163"/>
                  </a:lnTo>
                  <a:lnTo>
                    <a:pt x="4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68" name="Freeform 439"/>
            <p:cNvSpPr>
              <a:spLocks/>
            </p:cNvSpPr>
            <p:nvPr/>
          </p:nvSpPr>
          <p:spPr bwMode="auto">
            <a:xfrm>
              <a:off x="2183" y="3230"/>
              <a:ext cx="215" cy="213"/>
            </a:xfrm>
            <a:custGeom>
              <a:avLst/>
              <a:gdLst>
                <a:gd name="T0" fmla="*/ 0 w 1734"/>
                <a:gd name="T1" fmla="*/ 0 h 1711"/>
                <a:gd name="T2" fmla="*/ 0 w 1734"/>
                <a:gd name="T3" fmla="*/ 0 h 1711"/>
                <a:gd name="T4" fmla="*/ 0 w 1734"/>
                <a:gd name="T5" fmla="*/ 0 h 1711"/>
                <a:gd name="T6" fmla="*/ 0 w 1734"/>
                <a:gd name="T7" fmla="*/ 0 h 1711"/>
                <a:gd name="T8" fmla="*/ 0 w 1734"/>
                <a:gd name="T9" fmla="*/ 0 h 1711"/>
                <a:gd name="T10" fmla="*/ 0 w 1734"/>
                <a:gd name="T11" fmla="*/ 0 h 1711"/>
                <a:gd name="T12" fmla="*/ 0 w 1734"/>
                <a:gd name="T13" fmla="*/ 0 h 1711"/>
                <a:gd name="T14" fmla="*/ 0 w 1734"/>
                <a:gd name="T15" fmla="*/ 0 h 1711"/>
                <a:gd name="T16" fmla="*/ 0 w 1734"/>
                <a:gd name="T17" fmla="*/ 0 h 1711"/>
                <a:gd name="T18" fmla="*/ 0 w 1734"/>
                <a:gd name="T19" fmla="*/ 0 h 1711"/>
                <a:gd name="T20" fmla="*/ 0 w 1734"/>
                <a:gd name="T21" fmla="*/ 0 h 1711"/>
                <a:gd name="T22" fmla="*/ 0 w 1734"/>
                <a:gd name="T23" fmla="*/ 0 h 1711"/>
                <a:gd name="T24" fmla="*/ 0 w 1734"/>
                <a:gd name="T25" fmla="*/ 0 h 1711"/>
                <a:gd name="T26" fmla="*/ 0 w 1734"/>
                <a:gd name="T27" fmla="*/ 0 h 1711"/>
                <a:gd name="T28" fmla="*/ 0 w 1734"/>
                <a:gd name="T29" fmla="*/ 0 h 1711"/>
                <a:gd name="T30" fmla="*/ 0 w 1734"/>
                <a:gd name="T31" fmla="*/ 0 h 1711"/>
                <a:gd name="T32" fmla="*/ 0 w 1734"/>
                <a:gd name="T33" fmla="*/ 0 h 1711"/>
                <a:gd name="T34" fmla="*/ 0 w 1734"/>
                <a:gd name="T35" fmla="*/ 0 h 1711"/>
                <a:gd name="T36" fmla="*/ 0 w 1734"/>
                <a:gd name="T37" fmla="*/ 0 h 1711"/>
                <a:gd name="T38" fmla="*/ 0 w 1734"/>
                <a:gd name="T39" fmla="*/ 0 h 1711"/>
                <a:gd name="T40" fmla="*/ 0 w 1734"/>
                <a:gd name="T41" fmla="*/ 0 h 1711"/>
                <a:gd name="T42" fmla="*/ 0 w 1734"/>
                <a:gd name="T43" fmla="*/ 0 h 1711"/>
                <a:gd name="T44" fmla="*/ 0 w 1734"/>
                <a:gd name="T45" fmla="*/ 0 h 17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34"/>
                <a:gd name="T70" fmla="*/ 0 h 1711"/>
                <a:gd name="T71" fmla="*/ 1734 w 1734"/>
                <a:gd name="T72" fmla="*/ 1711 h 171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34" h="1711">
                  <a:moveTo>
                    <a:pt x="1619" y="0"/>
                  </a:moveTo>
                  <a:lnTo>
                    <a:pt x="1619" y="149"/>
                  </a:lnTo>
                  <a:lnTo>
                    <a:pt x="1734" y="393"/>
                  </a:lnTo>
                  <a:lnTo>
                    <a:pt x="1619" y="342"/>
                  </a:lnTo>
                  <a:lnTo>
                    <a:pt x="1503" y="461"/>
                  </a:lnTo>
                  <a:lnTo>
                    <a:pt x="1437" y="659"/>
                  </a:lnTo>
                  <a:lnTo>
                    <a:pt x="1371" y="1003"/>
                  </a:lnTo>
                  <a:lnTo>
                    <a:pt x="1371" y="1416"/>
                  </a:lnTo>
                  <a:lnTo>
                    <a:pt x="1404" y="1711"/>
                  </a:lnTo>
                  <a:lnTo>
                    <a:pt x="1287" y="1447"/>
                  </a:lnTo>
                  <a:lnTo>
                    <a:pt x="1141" y="1333"/>
                  </a:lnTo>
                  <a:lnTo>
                    <a:pt x="991" y="1282"/>
                  </a:lnTo>
                  <a:lnTo>
                    <a:pt x="793" y="1282"/>
                  </a:lnTo>
                  <a:lnTo>
                    <a:pt x="532" y="1318"/>
                  </a:lnTo>
                  <a:lnTo>
                    <a:pt x="231" y="1416"/>
                  </a:lnTo>
                  <a:lnTo>
                    <a:pt x="0" y="1546"/>
                  </a:lnTo>
                  <a:lnTo>
                    <a:pt x="169" y="1282"/>
                  </a:lnTo>
                  <a:lnTo>
                    <a:pt x="413" y="986"/>
                  </a:lnTo>
                  <a:lnTo>
                    <a:pt x="694" y="740"/>
                  </a:lnTo>
                  <a:lnTo>
                    <a:pt x="1074" y="492"/>
                  </a:lnTo>
                  <a:lnTo>
                    <a:pt x="1338" y="294"/>
                  </a:lnTo>
                  <a:lnTo>
                    <a:pt x="1503" y="114"/>
                  </a:lnTo>
                  <a:lnTo>
                    <a:pt x="16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69" name="Freeform 440"/>
            <p:cNvSpPr>
              <a:spLocks/>
            </p:cNvSpPr>
            <p:nvPr/>
          </p:nvSpPr>
          <p:spPr bwMode="auto">
            <a:xfrm>
              <a:off x="2149" y="3306"/>
              <a:ext cx="466" cy="383"/>
            </a:xfrm>
            <a:custGeom>
              <a:avLst/>
              <a:gdLst>
                <a:gd name="T0" fmla="*/ 0 w 3746"/>
                <a:gd name="T1" fmla="*/ 0 h 3058"/>
                <a:gd name="T2" fmla="*/ 0 w 3746"/>
                <a:gd name="T3" fmla="*/ 0 h 3058"/>
                <a:gd name="T4" fmla="*/ 0 w 3746"/>
                <a:gd name="T5" fmla="*/ 0 h 3058"/>
                <a:gd name="T6" fmla="*/ 0 w 3746"/>
                <a:gd name="T7" fmla="*/ 0 h 3058"/>
                <a:gd name="T8" fmla="*/ 0 w 3746"/>
                <a:gd name="T9" fmla="*/ 0 h 3058"/>
                <a:gd name="T10" fmla="*/ 0 w 3746"/>
                <a:gd name="T11" fmla="*/ 0 h 3058"/>
                <a:gd name="T12" fmla="*/ 0 w 3746"/>
                <a:gd name="T13" fmla="*/ 0 h 3058"/>
                <a:gd name="T14" fmla="*/ 0 w 3746"/>
                <a:gd name="T15" fmla="*/ 0 h 3058"/>
                <a:gd name="T16" fmla="*/ 0 w 3746"/>
                <a:gd name="T17" fmla="*/ 0 h 3058"/>
                <a:gd name="T18" fmla="*/ 0 w 3746"/>
                <a:gd name="T19" fmla="*/ 0 h 3058"/>
                <a:gd name="T20" fmla="*/ 0 w 3746"/>
                <a:gd name="T21" fmla="*/ 0 h 3058"/>
                <a:gd name="T22" fmla="*/ 0 w 3746"/>
                <a:gd name="T23" fmla="*/ 0 h 3058"/>
                <a:gd name="T24" fmla="*/ 0 w 3746"/>
                <a:gd name="T25" fmla="*/ 0 h 3058"/>
                <a:gd name="T26" fmla="*/ 0 w 3746"/>
                <a:gd name="T27" fmla="*/ 0 h 3058"/>
                <a:gd name="T28" fmla="*/ 0 w 3746"/>
                <a:gd name="T29" fmla="*/ 0 h 3058"/>
                <a:gd name="T30" fmla="*/ 0 w 3746"/>
                <a:gd name="T31" fmla="*/ 0 h 3058"/>
                <a:gd name="T32" fmla="*/ 0 w 3746"/>
                <a:gd name="T33" fmla="*/ 0 h 3058"/>
                <a:gd name="T34" fmla="*/ 0 w 3746"/>
                <a:gd name="T35" fmla="*/ 0 h 3058"/>
                <a:gd name="T36" fmla="*/ 0 w 3746"/>
                <a:gd name="T37" fmla="*/ 0 h 3058"/>
                <a:gd name="T38" fmla="*/ 0 w 3746"/>
                <a:gd name="T39" fmla="*/ 0 h 3058"/>
                <a:gd name="T40" fmla="*/ 0 w 3746"/>
                <a:gd name="T41" fmla="*/ 0 h 3058"/>
                <a:gd name="T42" fmla="*/ 0 w 3746"/>
                <a:gd name="T43" fmla="*/ 0 h 3058"/>
                <a:gd name="T44" fmla="*/ 0 w 3746"/>
                <a:gd name="T45" fmla="*/ 0 h 3058"/>
                <a:gd name="T46" fmla="*/ 0 w 3746"/>
                <a:gd name="T47" fmla="*/ 0 h 3058"/>
                <a:gd name="T48" fmla="*/ 0 w 3746"/>
                <a:gd name="T49" fmla="*/ 0 h 3058"/>
                <a:gd name="T50" fmla="*/ 0 w 3746"/>
                <a:gd name="T51" fmla="*/ 0 h 3058"/>
                <a:gd name="T52" fmla="*/ 0 w 3746"/>
                <a:gd name="T53" fmla="*/ 0 h 3058"/>
                <a:gd name="T54" fmla="*/ 0 w 3746"/>
                <a:gd name="T55" fmla="*/ 0 h 3058"/>
                <a:gd name="T56" fmla="*/ 0 w 3746"/>
                <a:gd name="T57" fmla="*/ 0 h 3058"/>
                <a:gd name="T58" fmla="*/ 0 w 3746"/>
                <a:gd name="T59" fmla="*/ 0 h 3058"/>
                <a:gd name="T60" fmla="*/ 0 w 3746"/>
                <a:gd name="T61" fmla="*/ 0 h 3058"/>
                <a:gd name="T62" fmla="*/ 0 w 3746"/>
                <a:gd name="T63" fmla="*/ 0 h 3058"/>
                <a:gd name="T64" fmla="*/ 0 w 3746"/>
                <a:gd name="T65" fmla="*/ 0 h 3058"/>
                <a:gd name="T66" fmla="*/ 0 w 3746"/>
                <a:gd name="T67" fmla="*/ 0 h 30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746"/>
                <a:gd name="T103" fmla="*/ 0 h 3058"/>
                <a:gd name="T104" fmla="*/ 3746 w 3746"/>
                <a:gd name="T105" fmla="*/ 3058 h 305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746" h="3058">
                  <a:moveTo>
                    <a:pt x="2144" y="0"/>
                  </a:moveTo>
                  <a:lnTo>
                    <a:pt x="2312" y="245"/>
                  </a:lnTo>
                  <a:lnTo>
                    <a:pt x="2540" y="441"/>
                  </a:lnTo>
                  <a:lnTo>
                    <a:pt x="2771" y="572"/>
                  </a:lnTo>
                  <a:lnTo>
                    <a:pt x="3168" y="740"/>
                  </a:lnTo>
                  <a:lnTo>
                    <a:pt x="3384" y="756"/>
                  </a:lnTo>
                  <a:lnTo>
                    <a:pt x="3546" y="641"/>
                  </a:lnTo>
                  <a:lnTo>
                    <a:pt x="3746" y="722"/>
                  </a:lnTo>
                  <a:lnTo>
                    <a:pt x="3447" y="970"/>
                  </a:lnTo>
                  <a:lnTo>
                    <a:pt x="3217" y="1231"/>
                  </a:lnTo>
                  <a:lnTo>
                    <a:pt x="3133" y="1514"/>
                  </a:lnTo>
                  <a:lnTo>
                    <a:pt x="2852" y="1627"/>
                  </a:lnTo>
                  <a:lnTo>
                    <a:pt x="2476" y="1842"/>
                  </a:lnTo>
                  <a:lnTo>
                    <a:pt x="2327" y="1842"/>
                  </a:lnTo>
                  <a:lnTo>
                    <a:pt x="2342" y="1989"/>
                  </a:lnTo>
                  <a:lnTo>
                    <a:pt x="2540" y="2088"/>
                  </a:lnTo>
                  <a:lnTo>
                    <a:pt x="2591" y="2237"/>
                  </a:lnTo>
                  <a:lnTo>
                    <a:pt x="2507" y="2120"/>
                  </a:lnTo>
                  <a:lnTo>
                    <a:pt x="2377" y="2055"/>
                  </a:lnTo>
                  <a:lnTo>
                    <a:pt x="2211" y="2037"/>
                  </a:lnTo>
                  <a:lnTo>
                    <a:pt x="1914" y="2037"/>
                  </a:lnTo>
                  <a:lnTo>
                    <a:pt x="1566" y="2136"/>
                  </a:lnTo>
                  <a:lnTo>
                    <a:pt x="1123" y="2435"/>
                  </a:lnTo>
                  <a:lnTo>
                    <a:pt x="1123" y="2696"/>
                  </a:lnTo>
                  <a:lnTo>
                    <a:pt x="1092" y="2878"/>
                  </a:lnTo>
                  <a:lnTo>
                    <a:pt x="1173" y="3046"/>
                  </a:lnTo>
                  <a:lnTo>
                    <a:pt x="909" y="3046"/>
                  </a:lnTo>
                  <a:lnTo>
                    <a:pt x="578" y="2963"/>
                  </a:lnTo>
                  <a:lnTo>
                    <a:pt x="510" y="3058"/>
                  </a:lnTo>
                  <a:lnTo>
                    <a:pt x="544" y="2945"/>
                  </a:lnTo>
                  <a:lnTo>
                    <a:pt x="710" y="2716"/>
                  </a:lnTo>
                  <a:lnTo>
                    <a:pt x="957" y="2486"/>
                  </a:lnTo>
                  <a:lnTo>
                    <a:pt x="1189" y="2286"/>
                  </a:lnTo>
                  <a:lnTo>
                    <a:pt x="1566" y="2025"/>
                  </a:lnTo>
                  <a:lnTo>
                    <a:pt x="1929" y="1875"/>
                  </a:lnTo>
                  <a:lnTo>
                    <a:pt x="1798" y="1758"/>
                  </a:lnTo>
                  <a:lnTo>
                    <a:pt x="1566" y="1710"/>
                  </a:lnTo>
                  <a:lnTo>
                    <a:pt x="1353" y="1677"/>
                  </a:lnTo>
                  <a:lnTo>
                    <a:pt x="1204" y="1576"/>
                  </a:lnTo>
                  <a:lnTo>
                    <a:pt x="1024" y="1366"/>
                  </a:lnTo>
                  <a:lnTo>
                    <a:pt x="874" y="1217"/>
                  </a:lnTo>
                  <a:lnTo>
                    <a:pt x="678" y="1185"/>
                  </a:lnTo>
                  <a:lnTo>
                    <a:pt x="448" y="1201"/>
                  </a:lnTo>
                  <a:lnTo>
                    <a:pt x="265" y="1267"/>
                  </a:lnTo>
                  <a:lnTo>
                    <a:pt x="413" y="1166"/>
                  </a:lnTo>
                  <a:lnTo>
                    <a:pt x="662" y="1118"/>
                  </a:lnTo>
                  <a:lnTo>
                    <a:pt x="892" y="1134"/>
                  </a:lnTo>
                  <a:lnTo>
                    <a:pt x="1105" y="1249"/>
                  </a:lnTo>
                  <a:lnTo>
                    <a:pt x="1270" y="1396"/>
                  </a:lnTo>
                  <a:lnTo>
                    <a:pt x="1434" y="1447"/>
                  </a:lnTo>
                  <a:lnTo>
                    <a:pt x="1683" y="1480"/>
                  </a:lnTo>
                  <a:lnTo>
                    <a:pt x="1995" y="1480"/>
                  </a:lnTo>
                  <a:lnTo>
                    <a:pt x="1734" y="1267"/>
                  </a:lnTo>
                  <a:lnTo>
                    <a:pt x="1434" y="1134"/>
                  </a:lnTo>
                  <a:lnTo>
                    <a:pt x="1024" y="1001"/>
                  </a:lnTo>
                  <a:lnTo>
                    <a:pt x="644" y="952"/>
                  </a:lnTo>
                  <a:lnTo>
                    <a:pt x="314" y="986"/>
                  </a:lnTo>
                  <a:lnTo>
                    <a:pt x="0" y="1085"/>
                  </a:lnTo>
                  <a:lnTo>
                    <a:pt x="330" y="920"/>
                  </a:lnTo>
                  <a:lnTo>
                    <a:pt x="725" y="887"/>
                  </a:lnTo>
                  <a:lnTo>
                    <a:pt x="1139" y="920"/>
                  </a:lnTo>
                  <a:lnTo>
                    <a:pt x="1519" y="1019"/>
                  </a:lnTo>
                  <a:lnTo>
                    <a:pt x="1914" y="1166"/>
                  </a:lnTo>
                  <a:lnTo>
                    <a:pt x="2312" y="1366"/>
                  </a:lnTo>
                  <a:lnTo>
                    <a:pt x="2294" y="852"/>
                  </a:lnTo>
                  <a:lnTo>
                    <a:pt x="2225" y="441"/>
                  </a:lnTo>
                  <a:lnTo>
                    <a:pt x="2144" y="97"/>
                  </a:lnTo>
                  <a:lnTo>
                    <a:pt x="21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70" name="Freeform 441"/>
            <p:cNvSpPr>
              <a:spLocks/>
            </p:cNvSpPr>
            <p:nvPr/>
          </p:nvSpPr>
          <p:spPr bwMode="auto">
            <a:xfrm>
              <a:off x="2073" y="3459"/>
              <a:ext cx="152" cy="236"/>
            </a:xfrm>
            <a:custGeom>
              <a:avLst/>
              <a:gdLst>
                <a:gd name="T0" fmla="*/ 0 w 1225"/>
                <a:gd name="T1" fmla="*/ 0 h 1881"/>
                <a:gd name="T2" fmla="*/ 0 w 1225"/>
                <a:gd name="T3" fmla="*/ 0 h 1881"/>
                <a:gd name="T4" fmla="*/ 0 w 1225"/>
                <a:gd name="T5" fmla="*/ 0 h 1881"/>
                <a:gd name="T6" fmla="*/ 0 w 1225"/>
                <a:gd name="T7" fmla="*/ 0 h 1881"/>
                <a:gd name="T8" fmla="*/ 0 w 1225"/>
                <a:gd name="T9" fmla="*/ 0 h 1881"/>
                <a:gd name="T10" fmla="*/ 0 w 1225"/>
                <a:gd name="T11" fmla="*/ 0 h 1881"/>
                <a:gd name="T12" fmla="*/ 0 w 1225"/>
                <a:gd name="T13" fmla="*/ 0 h 1881"/>
                <a:gd name="T14" fmla="*/ 0 w 1225"/>
                <a:gd name="T15" fmla="*/ 0 h 1881"/>
                <a:gd name="T16" fmla="*/ 0 w 1225"/>
                <a:gd name="T17" fmla="*/ 0 h 1881"/>
                <a:gd name="T18" fmla="*/ 0 w 1225"/>
                <a:gd name="T19" fmla="*/ 0 h 1881"/>
                <a:gd name="T20" fmla="*/ 0 w 1225"/>
                <a:gd name="T21" fmla="*/ 0 h 1881"/>
                <a:gd name="T22" fmla="*/ 0 w 1225"/>
                <a:gd name="T23" fmla="*/ 0 h 1881"/>
                <a:gd name="T24" fmla="*/ 0 w 1225"/>
                <a:gd name="T25" fmla="*/ 0 h 1881"/>
                <a:gd name="T26" fmla="*/ 0 w 1225"/>
                <a:gd name="T27" fmla="*/ 0 h 1881"/>
                <a:gd name="T28" fmla="*/ 0 w 1225"/>
                <a:gd name="T29" fmla="*/ 0 h 1881"/>
                <a:gd name="T30" fmla="*/ 0 w 1225"/>
                <a:gd name="T31" fmla="*/ 0 h 1881"/>
                <a:gd name="T32" fmla="*/ 0 w 1225"/>
                <a:gd name="T33" fmla="*/ 0 h 1881"/>
                <a:gd name="T34" fmla="*/ 0 w 1225"/>
                <a:gd name="T35" fmla="*/ 0 h 1881"/>
                <a:gd name="T36" fmla="*/ 0 w 1225"/>
                <a:gd name="T37" fmla="*/ 0 h 1881"/>
                <a:gd name="T38" fmla="*/ 0 w 1225"/>
                <a:gd name="T39" fmla="*/ 0 h 1881"/>
                <a:gd name="T40" fmla="*/ 0 w 1225"/>
                <a:gd name="T41" fmla="*/ 0 h 1881"/>
                <a:gd name="T42" fmla="*/ 0 w 1225"/>
                <a:gd name="T43" fmla="*/ 0 h 1881"/>
                <a:gd name="T44" fmla="*/ 0 w 1225"/>
                <a:gd name="T45" fmla="*/ 0 h 1881"/>
                <a:gd name="T46" fmla="*/ 0 w 1225"/>
                <a:gd name="T47" fmla="*/ 0 h 1881"/>
                <a:gd name="T48" fmla="*/ 0 w 1225"/>
                <a:gd name="T49" fmla="*/ 0 h 1881"/>
                <a:gd name="T50" fmla="*/ 0 w 1225"/>
                <a:gd name="T51" fmla="*/ 0 h 1881"/>
                <a:gd name="T52" fmla="*/ 0 w 1225"/>
                <a:gd name="T53" fmla="*/ 0 h 1881"/>
                <a:gd name="T54" fmla="*/ 0 w 1225"/>
                <a:gd name="T55" fmla="*/ 0 h 1881"/>
                <a:gd name="T56" fmla="*/ 0 w 1225"/>
                <a:gd name="T57" fmla="*/ 0 h 1881"/>
                <a:gd name="T58" fmla="*/ 0 w 1225"/>
                <a:gd name="T59" fmla="*/ 0 h 1881"/>
                <a:gd name="T60" fmla="*/ 0 w 1225"/>
                <a:gd name="T61" fmla="*/ 0 h 1881"/>
                <a:gd name="T62" fmla="*/ 0 w 1225"/>
                <a:gd name="T63" fmla="*/ 0 h 1881"/>
                <a:gd name="T64" fmla="*/ 0 w 1225"/>
                <a:gd name="T65" fmla="*/ 0 h 1881"/>
                <a:gd name="T66" fmla="*/ 0 w 1225"/>
                <a:gd name="T67" fmla="*/ 0 h 1881"/>
                <a:gd name="T68" fmla="*/ 0 w 1225"/>
                <a:gd name="T69" fmla="*/ 0 h 1881"/>
                <a:gd name="T70" fmla="*/ 0 w 1225"/>
                <a:gd name="T71" fmla="*/ 0 h 1881"/>
                <a:gd name="T72" fmla="*/ 0 w 1225"/>
                <a:gd name="T73" fmla="*/ 0 h 1881"/>
                <a:gd name="T74" fmla="*/ 0 w 1225"/>
                <a:gd name="T75" fmla="*/ 0 h 1881"/>
                <a:gd name="T76" fmla="*/ 0 w 1225"/>
                <a:gd name="T77" fmla="*/ 0 h 1881"/>
                <a:gd name="T78" fmla="*/ 0 w 1225"/>
                <a:gd name="T79" fmla="*/ 0 h 18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25"/>
                <a:gd name="T121" fmla="*/ 0 h 1881"/>
                <a:gd name="T122" fmla="*/ 1225 w 1225"/>
                <a:gd name="T123" fmla="*/ 1881 h 188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25" h="1881">
                  <a:moveTo>
                    <a:pt x="500" y="0"/>
                  </a:moveTo>
                  <a:lnTo>
                    <a:pt x="245" y="208"/>
                  </a:lnTo>
                  <a:lnTo>
                    <a:pt x="60" y="441"/>
                  </a:lnTo>
                  <a:lnTo>
                    <a:pt x="0" y="671"/>
                  </a:lnTo>
                  <a:lnTo>
                    <a:pt x="0" y="867"/>
                  </a:lnTo>
                  <a:lnTo>
                    <a:pt x="50" y="1063"/>
                  </a:lnTo>
                  <a:lnTo>
                    <a:pt x="111" y="1271"/>
                  </a:lnTo>
                  <a:lnTo>
                    <a:pt x="136" y="1392"/>
                  </a:lnTo>
                  <a:lnTo>
                    <a:pt x="159" y="1427"/>
                  </a:lnTo>
                  <a:lnTo>
                    <a:pt x="379" y="1478"/>
                  </a:lnTo>
                  <a:lnTo>
                    <a:pt x="588" y="1563"/>
                  </a:lnTo>
                  <a:lnTo>
                    <a:pt x="744" y="1697"/>
                  </a:lnTo>
                  <a:lnTo>
                    <a:pt x="1003" y="1881"/>
                  </a:lnTo>
                  <a:lnTo>
                    <a:pt x="992" y="1772"/>
                  </a:lnTo>
                  <a:lnTo>
                    <a:pt x="1038" y="1600"/>
                  </a:lnTo>
                  <a:lnTo>
                    <a:pt x="1137" y="1478"/>
                  </a:lnTo>
                  <a:lnTo>
                    <a:pt x="1225" y="1381"/>
                  </a:lnTo>
                  <a:lnTo>
                    <a:pt x="1148" y="1406"/>
                  </a:lnTo>
                  <a:lnTo>
                    <a:pt x="1148" y="1271"/>
                  </a:lnTo>
                  <a:lnTo>
                    <a:pt x="1199" y="1001"/>
                  </a:lnTo>
                  <a:lnTo>
                    <a:pt x="1089" y="942"/>
                  </a:lnTo>
                  <a:lnTo>
                    <a:pt x="588" y="1282"/>
                  </a:lnTo>
                  <a:lnTo>
                    <a:pt x="685" y="1014"/>
                  </a:lnTo>
                  <a:lnTo>
                    <a:pt x="821" y="843"/>
                  </a:lnTo>
                  <a:lnTo>
                    <a:pt x="660" y="915"/>
                  </a:lnTo>
                  <a:lnTo>
                    <a:pt x="463" y="1052"/>
                  </a:lnTo>
                  <a:lnTo>
                    <a:pt x="304" y="1150"/>
                  </a:lnTo>
                  <a:lnTo>
                    <a:pt x="342" y="1026"/>
                  </a:lnTo>
                  <a:lnTo>
                    <a:pt x="427" y="867"/>
                  </a:lnTo>
                  <a:lnTo>
                    <a:pt x="599" y="696"/>
                  </a:lnTo>
                  <a:lnTo>
                    <a:pt x="759" y="562"/>
                  </a:lnTo>
                  <a:lnTo>
                    <a:pt x="572" y="623"/>
                  </a:lnTo>
                  <a:lnTo>
                    <a:pt x="379" y="733"/>
                  </a:lnTo>
                  <a:lnTo>
                    <a:pt x="208" y="867"/>
                  </a:lnTo>
                  <a:lnTo>
                    <a:pt x="171" y="745"/>
                  </a:lnTo>
                  <a:lnTo>
                    <a:pt x="159" y="573"/>
                  </a:lnTo>
                  <a:lnTo>
                    <a:pt x="184" y="415"/>
                  </a:lnTo>
                  <a:lnTo>
                    <a:pt x="256" y="243"/>
                  </a:lnTo>
                  <a:lnTo>
                    <a:pt x="318" y="160"/>
                  </a:lnTo>
                  <a:lnTo>
                    <a:pt x="5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71" name="Freeform 442"/>
            <p:cNvSpPr>
              <a:spLocks/>
            </p:cNvSpPr>
            <p:nvPr/>
          </p:nvSpPr>
          <p:spPr bwMode="auto">
            <a:xfrm>
              <a:off x="2309" y="3547"/>
              <a:ext cx="275" cy="215"/>
            </a:xfrm>
            <a:custGeom>
              <a:avLst/>
              <a:gdLst>
                <a:gd name="T0" fmla="*/ 0 w 2203"/>
                <a:gd name="T1" fmla="*/ 0 h 1735"/>
                <a:gd name="T2" fmla="*/ 0 w 2203"/>
                <a:gd name="T3" fmla="*/ 0 h 1735"/>
                <a:gd name="T4" fmla="*/ 0 w 2203"/>
                <a:gd name="T5" fmla="*/ 0 h 1735"/>
                <a:gd name="T6" fmla="*/ 0 w 2203"/>
                <a:gd name="T7" fmla="*/ 0 h 1735"/>
                <a:gd name="T8" fmla="*/ 0 w 2203"/>
                <a:gd name="T9" fmla="*/ 0 h 1735"/>
                <a:gd name="T10" fmla="*/ 0 w 2203"/>
                <a:gd name="T11" fmla="*/ 0 h 1735"/>
                <a:gd name="T12" fmla="*/ 0 w 2203"/>
                <a:gd name="T13" fmla="*/ 0 h 1735"/>
                <a:gd name="T14" fmla="*/ 0 w 2203"/>
                <a:gd name="T15" fmla="*/ 0 h 1735"/>
                <a:gd name="T16" fmla="*/ 0 w 2203"/>
                <a:gd name="T17" fmla="*/ 0 h 1735"/>
                <a:gd name="T18" fmla="*/ 0 w 2203"/>
                <a:gd name="T19" fmla="*/ 0 h 1735"/>
                <a:gd name="T20" fmla="*/ 0 w 2203"/>
                <a:gd name="T21" fmla="*/ 0 h 1735"/>
                <a:gd name="T22" fmla="*/ 0 w 2203"/>
                <a:gd name="T23" fmla="*/ 0 h 1735"/>
                <a:gd name="T24" fmla="*/ 0 w 2203"/>
                <a:gd name="T25" fmla="*/ 0 h 1735"/>
                <a:gd name="T26" fmla="*/ 0 w 2203"/>
                <a:gd name="T27" fmla="*/ 0 h 1735"/>
                <a:gd name="T28" fmla="*/ 0 w 2203"/>
                <a:gd name="T29" fmla="*/ 0 h 1735"/>
                <a:gd name="T30" fmla="*/ 0 w 2203"/>
                <a:gd name="T31" fmla="*/ 0 h 1735"/>
                <a:gd name="T32" fmla="*/ 0 w 2203"/>
                <a:gd name="T33" fmla="*/ 0 h 1735"/>
                <a:gd name="T34" fmla="*/ 0 w 2203"/>
                <a:gd name="T35" fmla="*/ 0 h 1735"/>
                <a:gd name="T36" fmla="*/ 0 w 2203"/>
                <a:gd name="T37" fmla="*/ 0 h 1735"/>
                <a:gd name="T38" fmla="*/ 0 w 2203"/>
                <a:gd name="T39" fmla="*/ 0 h 1735"/>
                <a:gd name="T40" fmla="*/ 0 w 2203"/>
                <a:gd name="T41" fmla="*/ 0 h 1735"/>
                <a:gd name="T42" fmla="*/ 0 w 2203"/>
                <a:gd name="T43" fmla="*/ 0 h 1735"/>
                <a:gd name="T44" fmla="*/ 0 w 2203"/>
                <a:gd name="T45" fmla="*/ 0 h 1735"/>
                <a:gd name="T46" fmla="*/ 0 w 2203"/>
                <a:gd name="T47" fmla="*/ 0 h 1735"/>
                <a:gd name="T48" fmla="*/ 0 w 2203"/>
                <a:gd name="T49" fmla="*/ 0 h 1735"/>
                <a:gd name="T50" fmla="*/ 0 w 2203"/>
                <a:gd name="T51" fmla="*/ 0 h 1735"/>
                <a:gd name="T52" fmla="*/ 0 w 2203"/>
                <a:gd name="T53" fmla="*/ 0 h 1735"/>
                <a:gd name="T54" fmla="*/ 0 w 2203"/>
                <a:gd name="T55" fmla="*/ 0 h 1735"/>
                <a:gd name="T56" fmla="*/ 0 w 2203"/>
                <a:gd name="T57" fmla="*/ 0 h 1735"/>
                <a:gd name="T58" fmla="*/ 0 w 2203"/>
                <a:gd name="T59" fmla="*/ 0 h 1735"/>
                <a:gd name="T60" fmla="*/ 0 w 2203"/>
                <a:gd name="T61" fmla="*/ 0 h 1735"/>
                <a:gd name="T62" fmla="*/ 0 w 2203"/>
                <a:gd name="T63" fmla="*/ 0 h 1735"/>
                <a:gd name="T64" fmla="*/ 0 w 2203"/>
                <a:gd name="T65" fmla="*/ 0 h 1735"/>
                <a:gd name="T66" fmla="*/ 0 w 2203"/>
                <a:gd name="T67" fmla="*/ 0 h 1735"/>
                <a:gd name="T68" fmla="*/ 0 w 2203"/>
                <a:gd name="T69" fmla="*/ 0 h 1735"/>
                <a:gd name="T70" fmla="*/ 0 w 2203"/>
                <a:gd name="T71" fmla="*/ 0 h 1735"/>
                <a:gd name="T72" fmla="*/ 0 w 2203"/>
                <a:gd name="T73" fmla="*/ 0 h 1735"/>
                <a:gd name="T74" fmla="*/ 0 w 2203"/>
                <a:gd name="T75" fmla="*/ 0 h 1735"/>
                <a:gd name="T76" fmla="*/ 0 w 2203"/>
                <a:gd name="T77" fmla="*/ 0 h 1735"/>
                <a:gd name="T78" fmla="*/ 0 w 2203"/>
                <a:gd name="T79" fmla="*/ 0 h 1735"/>
                <a:gd name="T80" fmla="*/ 0 w 2203"/>
                <a:gd name="T81" fmla="*/ 0 h 1735"/>
                <a:gd name="T82" fmla="*/ 0 w 2203"/>
                <a:gd name="T83" fmla="*/ 0 h 1735"/>
                <a:gd name="T84" fmla="*/ 0 w 2203"/>
                <a:gd name="T85" fmla="*/ 0 h 1735"/>
                <a:gd name="T86" fmla="*/ 0 w 2203"/>
                <a:gd name="T87" fmla="*/ 0 h 1735"/>
                <a:gd name="T88" fmla="*/ 0 w 2203"/>
                <a:gd name="T89" fmla="*/ 0 h 1735"/>
                <a:gd name="T90" fmla="*/ 0 w 2203"/>
                <a:gd name="T91" fmla="*/ 0 h 17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03"/>
                <a:gd name="T139" fmla="*/ 0 h 1735"/>
                <a:gd name="T140" fmla="*/ 2203 w 2203"/>
                <a:gd name="T141" fmla="*/ 1735 h 17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03" h="1735">
                  <a:moveTo>
                    <a:pt x="0" y="1100"/>
                  </a:moveTo>
                  <a:lnTo>
                    <a:pt x="147" y="929"/>
                  </a:lnTo>
                  <a:lnTo>
                    <a:pt x="380" y="671"/>
                  </a:lnTo>
                  <a:lnTo>
                    <a:pt x="587" y="528"/>
                  </a:lnTo>
                  <a:lnTo>
                    <a:pt x="820" y="429"/>
                  </a:lnTo>
                  <a:lnTo>
                    <a:pt x="1113" y="356"/>
                  </a:lnTo>
                  <a:lnTo>
                    <a:pt x="673" y="528"/>
                  </a:lnTo>
                  <a:lnTo>
                    <a:pt x="525" y="637"/>
                  </a:lnTo>
                  <a:lnTo>
                    <a:pt x="491" y="782"/>
                  </a:lnTo>
                  <a:lnTo>
                    <a:pt x="491" y="918"/>
                  </a:lnTo>
                  <a:lnTo>
                    <a:pt x="525" y="1049"/>
                  </a:lnTo>
                  <a:lnTo>
                    <a:pt x="574" y="1138"/>
                  </a:lnTo>
                  <a:lnTo>
                    <a:pt x="979" y="1210"/>
                  </a:lnTo>
                  <a:lnTo>
                    <a:pt x="1173" y="1258"/>
                  </a:lnTo>
                  <a:lnTo>
                    <a:pt x="1139" y="1111"/>
                  </a:lnTo>
                  <a:lnTo>
                    <a:pt x="1139" y="940"/>
                  </a:lnTo>
                  <a:lnTo>
                    <a:pt x="1200" y="720"/>
                  </a:lnTo>
                  <a:lnTo>
                    <a:pt x="1602" y="415"/>
                  </a:lnTo>
                  <a:lnTo>
                    <a:pt x="1311" y="356"/>
                  </a:lnTo>
                  <a:lnTo>
                    <a:pt x="1664" y="356"/>
                  </a:lnTo>
                  <a:lnTo>
                    <a:pt x="1798" y="294"/>
                  </a:lnTo>
                  <a:lnTo>
                    <a:pt x="1934" y="246"/>
                  </a:lnTo>
                  <a:lnTo>
                    <a:pt x="1996" y="86"/>
                  </a:lnTo>
                  <a:lnTo>
                    <a:pt x="2203" y="0"/>
                  </a:lnTo>
                  <a:lnTo>
                    <a:pt x="2031" y="147"/>
                  </a:lnTo>
                  <a:lnTo>
                    <a:pt x="2017" y="281"/>
                  </a:lnTo>
                  <a:lnTo>
                    <a:pt x="1860" y="318"/>
                  </a:lnTo>
                  <a:lnTo>
                    <a:pt x="1747" y="477"/>
                  </a:lnTo>
                  <a:lnTo>
                    <a:pt x="1747" y="637"/>
                  </a:lnTo>
                  <a:lnTo>
                    <a:pt x="1651" y="747"/>
                  </a:lnTo>
                  <a:lnTo>
                    <a:pt x="1627" y="904"/>
                  </a:lnTo>
                  <a:lnTo>
                    <a:pt x="1664" y="1065"/>
                  </a:lnTo>
                  <a:lnTo>
                    <a:pt x="1602" y="1210"/>
                  </a:lnTo>
                  <a:lnTo>
                    <a:pt x="1602" y="1357"/>
                  </a:lnTo>
                  <a:lnTo>
                    <a:pt x="1712" y="1478"/>
                  </a:lnTo>
                  <a:lnTo>
                    <a:pt x="2130" y="1735"/>
                  </a:lnTo>
                  <a:lnTo>
                    <a:pt x="1908" y="1708"/>
                  </a:lnTo>
                  <a:lnTo>
                    <a:pt x="1482" y="1553"/>
                  </a:lnTo>
                  <a:lnTo>
                    <a:pt x="1090" y="1330"/>
                  </a:lnTo>
                  <a:lnTo>
                    <a:pt x="930" y="1258"/>
                  </a:lnTo>
                  <a:lnTo>
                    <a:pt x="785" y="1221"/>
                  </a:lnTo>
                  <a:lnTo>
                    <a:pt x="465" y="1221"/>
                  </a:lnTo>
                  <a:lnTo>
                    <a:pt x="320" y="1185"/>
                  </a:lnTo>
                  <a:lnTo>
                    <a:pt x="221" y="1138"/>
                  </a:lnTo>
                  <a:lnTo>
                    <a:pt x="133" y="1065"/>
                  </a:lnTo>
                  <a:lnTo>
                    <a:pt x="0" y="1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72" name="Freeform 443"/>
            <p:cNvSpPr>
              <a:spLocks/>
            </p:cNvSpPr>
            <p:nvPr/>
          </p:nvSpPr>
          <p:spPr bwMode="auto">
            <a:xfrm>
              <a:off x="2621" y="3594"/>
              <a:ext cx="149" cy="161"/>
            </a:xfrm>
            <a:custGeom>
              <a:avLst/>
              <a:gdLst>
                <a:gd name="T0" fmla="*/ 0 w 1190"/>
                <a:gd name="T1" fmla="*/ 0 h 1284"/>
                <a:gd name="T2" fmla="*/ 0 w 1190"/>
                <a:gd name="T3" fmla="*/ 0 h 1284"/>
                <a:gd name="T4" fmla="*/ 0 w 1190"/>
                <a:gd name="T5" fmla="*/ 0 h 1284"/>
                <a:gd name="T6" fmla="*/ 0 w 1190"/>
                <a:gd name="T7" fmla="*/ 0 h 1284"/>
                <a:gd name="T8" fmla="*/ 0 w 1190"/>
                <a:gd name="T9" fmla="*/ 0 h 1284"/>
                <a:gd name="T10" fmla="*/ 0 w 1190"/>
                <a:gd name="T11" fmla="*/ 0 h 1284"/>
                <a:gd name="T12" fmla="*/ 0 w 1190"/>
                <a:gd name="T13" fmla="*/ 0 h 1284"/>
                <a:gd name="T14" fmla="*/ 0 w 1190"/>
                <a:gd name="T15" fmla="*/ 0 h 1284"/>
                <a:gd name="T16" fmla="*/ 0 w 1190"/>
                <a:gd name="T17" fmla="*/ 0 h 1284"/>
                <a:gd name="T18" fmla="*/ 0 w 1190"/>
                <a:gd name="T19" fmla="*/ 0 h 1284"/>
                <a:gd name="T20" fmla="*/ 0 w 1190"/>
                <a:gd name="T21" fmla="*/ 0 h 1284"/>
                <a:gd name="T22" fmla="*/ 0 w 1190"/>
                <a:gd name="T23" fmla="*/ 0 h 1284"/>
                <a:gd name="T24" fmla="*/ 0 w 1190"/>
                <a:gd name="T25" fmla="*/ 0 h 12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90"/>
                <a:gd name="T40" fmla="*/ 0 h 1284"/>
                <a:gd name="T41" fmla="*/ 1190 w 1190"/>
                <a:gd name="T42" fmla="*/ 1284 h 128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90" h="1284">
                  <a:moveTo>
                    <a:pt x="0" y="0"/>
                  </a:moveTo>
                  <a:lnTo>
                    <a:pt x="590" y="307"/>
                  </a:lnTo>
                  <a:lnTo>
                    <a:pt x="994" y="843"/>
                  </a:lnTo>
                  <a:lnTo>
                    <a:pt x="1190" y="904"/>
                  </a:lnTo>
                  <a:lnTo>
                    <a:pt x="1077" y="991"/>
                  </a:lnTo>
                  <a:lnTo>
                    <a:pt x="1005" y="979"/>
                  </a:lnTo>
                  <a:lnTo>
                    <a:pt x="1040" y="1233"/>
                  </a:lnTo>
                  <a:lnTo>
                    <a:pt x="968" y="1284"/>
                  </a:lnTo>
                  <a:lnTo>
                    <a:pt x="1005" y="1210"/>
                  </a:lnTo>
                  <a:lnTo>
                    <a:pt x="943" y="942"/>
                  </a:lnTo>
                  <a:lnTo>
                    <a:pt x="541" y="369"/>
                  </a:lnTo>
                  <a:lnTo>
                    <a:pt x="0" y="5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73" name="Freeform 444"/>
            <p:cNvSpPr>
              <a:spLocks/>
            </p:cNvSpPr>
            <p:nvPr/>
          </p:nvSpPr>
          <p:spPr bwMode="auto">
            <a:xfrm>
              <a:off x="2589" y="3637"/>
              <a:ext cx="144" cy="125"/>
            </a:xfrm>
            <a:custGeom>
              <a:avLst/>
              <a:gdLst>
                <a:gd name="T0" fmla="*/ 0 w 1160"/>
                <a:gd name="T1" fmla="*/ 0 h 1015"/>
                <a:gd name="T2" fmla="*/ 0 w 1160"/>
                <a:gd name="T3" fmla="*/ 0 h 1015"/>
                <a:gd name="T4" fmla="*/ 0 w 1160"/>
                <a:gd name="T5" fmla="*/ 0 h 1015"/>
                <a:gd name="T6" fmla="*/ 0 w 1160"/>
                <a:gd name="T7" fmla="*/ 0 h 1015"/>
                <a:gd name="T8" fmla="*/ 0 w 1160"/>
                <a:gd name="T9" fmla="*/ 0 h 1015"/>
                <a:gd name="T10" fmla="*/ 0 w 1160"/>
                <a:gd name="T11" fmla="*/ 0 h 1015"/>
                <a:gd name="T12" fmla="*/ 0 w 1160"/>
                <a:gd name="T13" fmla="*/ 0 h 1015"/>
                <a:gd name="T14" fmla="*/ 0 w 1160"/>
                <a:gd name="T15" fmla="*/ 0 h 1015"/>
                <a:gd name="T16" fmla="*/ 0 w 1160"/>
                <a:gd name="T17" fmla="*/ 0 h 1015"/>
                <a:gd name="T18" fmla="*/ 0 w 1160"/>
                <a:gd name="T19" fmla="*/ 0 h 1015"/>
                <a:gd name="T20" fmla="*/ 0 w 1160"/>
                <a:gd name="T21" fmla="*/ 0 h 1015"/>
                <a:gd name="T22" fmla="*/ 0 w 1160"/>
                <a:gd name="T23" fmla="*/ 0 h 1015"/>
                <a:gd name="T24" fmla="*/ 0 w 1160"/>
                <a:gd name="T25" fmla="*/ 0 h 1015"/>
                <a:gd name="T26" fmla="*/ 0 w 1160"/>
                <a:gd name="T27" fmla="*/ 0 h 1015"/>
                <a:gd name="T28" fmla="*/ 0 w 1160"/>
                <a:gd name="T29" fmla="*/ 0 h 1015"/>
                <a:gd name="T30" fmla="*/ 0 w 1160"/>
                <a:gd name="T31" fmla="*/ 0 h 1015"/>
                <a:gd name="T32" fmla="*/ 0 w 1160"/>
                <a:gd name="T33" fmla="*/ 0 h 1015"/>
                <a:gd name="T34" fmla="*/ 0 w 1160"/>
                <a:gd name="T35" fmla="*/ 0 h 1015"/>
                <a:gd name="T36" fmla="*/ 0 w 1160"/>
                <a:gd name="T37" fmla="*/ 0 h 1015"/>
                <a:gd name="T38" fmla="*/ 0 w 1160"/>
                <a:gd name="T39" fmla="*/ 0 h 1015"/>
                <a:gd name="T40" fmla="*/ 0 w 1160"/>
                <a:gd name="T41" fmla="*/ 0 h 1015"/>
                <a:gd name="T42" fmla="*/ 0 w 1160"/>
                <a:gd name="T43" fmla="*/ 0 h 101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160"/>
                <a:gd name="T67" fmla="*/ 0 h 1015"/>
                <a:gd name="T68" fmla="*/ 1160 w 1160"/>
                <a:gd name="T69" fmla="*/ 1015 h 101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160" h="1015">
                  <a:moveTo>
                    <a:pt x="99" y="0"/>
                  </a:moveTo>
                  <a:lnTo>
                    <a:pt x="316" y="235"/>
                  </a:lnTo>
                  <a:lnTo>
                    <a:pt x="613" y="391"/>
                  </a:lnTo>
                  <a:lnTo>
                    <a:pt x="989" y="817"/>
                  </a:lnTo>
                  <a:lnTo>
                    <a:pt x="1160" y="916"/>
                  </a:lnTo>
                  <a:lnTo>
                    <a:pt x="978" y="868"/>
                  </a:lnTo>
                  <a:lnTo>
                    <a:pt x="720" y="916"/>
                  </a:lnTo>
                  <a:lnTo>
                    <a:pt x="525" y="916"/>
                  </a:lnTo>
                  <a:lnTo>
                    <a:pt x="342" y="999"/>
                  </a:lnTo>
                  <a:lnTo>
                    <a:pt x="233" y="1015"/>
                  </a:lnTo>
                  <a:lnTo>
                    <a:pt x="208" y="988"/>
                  </a:lnTo>
                  <a:lnTo>
                    <a:pt x="353" y="868"/>
                  </a:lnTo>
                  <a:lnTo>
                    <a:pt x="0" y="575"/>
                  </a:lnTo>
                  <a:lnTo>
                    <a:pt x="294" y="734"/>
                  </a:lnTo>
                  <a:lnTo>
                    <a:pt x="477" y="833"/>
                  </a:lnTo>
                  <a:lnTo>
                    <a:pt x="613" y="843"/>
                  </a:lnTo>
                  <a:lnTo>
                    <a:pt x="699" y="769"/>
                  </a:lnTo>
                  <a:lnTo>
                    <a:pt x="771" y="720"/>
                  </a:lnTo>
                  <a:lnTo>
                    <a:pt x="613" y="514"/>
                  </a:lnTo>
                  <a:lnTo>
                    <a:pt x="244" y="271"/>
                  </a:lnTo>
                  <a:lnTo>
                    <a:pt x="72" y="62"/>
                  </a:lnTo>
                  <a:lnTo>
                    <a:pt x="9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74" name="Freeform 445"/>
            <p:cNvSpPr>
              <a:spLocks/>
            </p:cNvSpPr>
            <p:nvPr/>
          </p:nvSpPr>
          <p:spPr bwMode="auto">
            <a:xfrm>
              <a:off x="2290" y="3686"/>
              <a:ext cx="107" cy="24"/>
            </a:xfrm>
            <a:custGeom>
              <a:avLst/>
              <a:gdLst>
                <a:gd name="T0" fmla="*/ 0 w 869"/>
                <a:gd name="T1" fmla="*/ 0 h 182"/>
                <a:gd name="T2" fmla="*/ 0 w 869"/>
                <a:gd name="T3" fmla="*/ 0 h 182"/>
                <a:gd name="T4" fmla="*/ 0 w 869"/>
                <a:gd name="T5" fmla="*/ 0 h 182"/>
                <a:gd name="T6" fmla="*/ 0 w 869"/>
                <a:gd name="T7" fmla="*/ 0 h 182"/>
                <a:gd name="T8" fmla="*/ 0 w 869"/>
                <a:gd name="T9" fmla="*/ 0 h 182"/>
                <a:gd name="T10" fmla="*/ 0 w 869"/>
                <a:gd name="T11" fmla="*/ 0 h 182"/>
                <a:gd name="T12" fmla="*/ 0 w 869"/>
                <a:gd name="T13" fmla="*/ 0 h 182"/>
                <a:gd name="T14" fmla="*/ 0 w 869"/>
                <a:gd name="T15" fmla="*/ 0 h 182"/>
                <a:gd name="T16" fmla="*/ 0 w 869"/>
                <a:gd name="T17" fmla="*/ 0 h 182"/>
                <a:gd name="T18" fmla="*/ 0 w 869"/>
                <a:gd name="T19" fmla="*/ 0 h 182"/>
                <a:gd name="T20" fmla="*/ 0 w 869"/>
                <a:gd name="T21" fmla="*/ 0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9"/>
                <a:gd name="T34" fmla="*/ 0 h 182"/>
                <a:gd name="T35" fmla="*/ 869 w 869"/>
                <a:gd name="T36" fmla="*/ 182 h 18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9" h="182">
                  <a:moveTo>
                    <a:pt x="134" y="0"/>
                  </a:moveTo>
                  <a:lnTo>
                    <a:pt x="268" y="85"/>
                  </a:lnTo>
                  <a:lnTo>
                    <a:pt x="415" y="133"/>
                  </a:lnTo>
                  <a:lnTo>
                    <a:pt x="586" y="133"/>
                  </a:lnTo>
                  <a:lnTo>
                    <a:pt x="733" y="74"/>
                  </a:lnTo>
                  <a:lnTo>
                    <a:pt x="869" y="85"/>
                  </a:lnTo>
                  <a:lnTo>
                    <a:pt x="671" y="170"/>
                  </a:lnTo>
                  <a:lnTo>
                    <a:pt x="487" y="182"/>
                  </a:lnTo>
                  <a:lnTo>
                    <a:pt x="293" y="147"/>
                  </a:lnTo>
                  <a:lnTo>
                    <a:pt x="0" y="13"/>
                  </a:lnTo>
                  <a:lnTo>
                    <a:pt x="1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75" name="Freeform 446"/>
            <p:cNvSpPr>
              <a:spLocks/>
            </p:cNvSpPr>
            <p:nvPr/>
          </p:nvSpPr>
          <p:spPr bwMode="auto">
            <a:xfrm>
              <a:off x="2749" y="3705"/>
              <a:ext cx="39" cy="45"/>
            </a:xfrm>
            <a:custGeom>
              <a:avLst/>
              <a:gdLst>
                <a:gd name="T0" fmla="*/ 0 w 318"/>
                <a:gd name="T1" fmla="*/ 0 h 353"/>
                <a:gd name="T2" fmla="*/ 0 w 318"/>
                <a:gd name="T3" fmla="*/ 0 h 353"/>
                <a:gd name="T4" fmla="*/ 0 w 318"/>
                <a:gd name="T5" fmla="*/ 0 h 353"/>
                <a:gd name="T6" fmla="*/ 0 w 318"/>
                <a:gd name="T7" fmla="*/ 0 h 353"/>
                <a:gd name="T8" fmla="*/ 0 w 318"/>
                <a:gd name="T9" fmla="*/ 0 h 353"/>
                <a:gd name="T10" fmla="*/ 0 w 318"/>
                <a:gd name="T11" fmla="*/ 0 h 353"/>
                <a:gd name="T12" fmla="*/ 0 w 318"/>
                <a:gd name="T13" fmla="*/ 0 h 353"/>
                <a:gd name="T14" fmla="*/ 0 w 318"/>
                <a:gd name="T15" fmla="*/ 0 h 353"/>
                <a:gd name="T16" fmla="*/ 0 w 318"/>
                <a:gd name="T17" fmla="*/ 0 h 3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8"/>
                <a:gd name="T28" fmla="*/ 0 h 353"/>
                <a:gd name="T29" fmla="*/ 318 w 318"/>
                <a:gd name="T30" fmla="*/ 353 h 3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8" h="353">
                  <a:moveTo>
                    <a:pt x="193" y="0"/>
                  </a:moveTo>
                  <a:lnTo>
                    <a:pt x="318" y="353"/>
                  </a:lnTo>
                  <a:lnTo>
                    <a:pt x="83" y="157"/>
                  </a:lnTo>
                  <a:lnTo>
                    <a:pt x="0" y="48"/>
                  </a:lnTo>
                  <a:lnTo>
                    <a:pt x="72" y="58"/>
                  </a:lnTo>
                  <a:lnTo>
                    <a:pt x="133" y="157"/>
                  </a:lnTo>
                  <a:lnTo>
                    <a:pt x="270" y="291"/>
                  </a:lnTo>
                  <a:lnTo>
                    <a:pt x="147" y="35"/>
                  </a:lnTo>
                  <a:lnTo>
                    <a:pt x="19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76" name="Freeform 447"/>
            <p:cNvSpPr>
              <a:spLocks/>
            </p:cNvSpPr>
            <p:nvPr/>
          </p:nvSpPr>
          <p:spPr bwMode="auto">
            <a:xfrm>
              <a:off x="2529" y="3703"/>
              <a:ext cx="836" cy="215"/>
            </a:xfrm>
            <a:custGeom>
              <a:avLst/>
              <a:gdLst>
                <a:gd name="T0" fmla="*/ 0 w 6692"/>
                <a:gd name="T1" fmla="*/ 0 h 1720"/>
                <a:gd name="T2" fmla="*/ 0 w 6692"/>
                <a:gd name="T3" fmla="*/ 0 h 1720"/>
                <a:gd name="T4" fmla="*/ 0 w 6692"/>
                <a:gd name="T5" fmla="*/ 0 h 1720"/>
                <a:gd name="T6" fmla="*/ 0 w 6692"/>
                <a:gd name="T7" fmla="*/ 0 h 1720"/>
                <a:gd name="T8" fmla="*/ 0 w 6692"/>
                <a:gd name="T9" fmla="*/ 0 h 1720"/>
                <a:gd name="T10" fmla="*/ 0 60000 65536"/>
                <a:gd name="T11" fmla="*/ 0 60000 65536"/>
                <a:gd name="T12" fmla="*/ 0 60000 65536"/>
                <a:gd name="T13" fmla="*/ 0 60000 65536"/>
                <a:gd name="T14" fmla="*/ 0 60000 65536"/>
                <a:gd name="T15" fmla="*/ 0 w 6692"/>
                <a:gd name="T16" fmla="*/ 0 h 1720"/>
                <a:gd name="T17" fmla="*/ 6692 w 6692"/>
                <a:gd name="T18" fmla="*/ 1720 h 1720"/>
              </a:gdLst>
              <a:ahLst/>
              <a:cxnLst>
                <a:cxn ang="T10">
                  <a:pos x="T0" y="T1"/>
                </a:cxn>
                <a:cxn ang="T11">
                  <a:pos x="T2" y="T3"/>
                </a:cxn>
                <a:cxn ang="T12">
                  <a:pos x="T4" y="T5"/>
                </a:cxn>
                <a:cxn ang="T13">
                  <a:pos x="T6" y="T7"/>
                </a:cxn>
                <a:cxn ang="T14">
                  <a:pos x="T8" y="T9"/>
                </a:cxn>
              </a:cxnLst>
              <a:rect l="T15" t="T16" r="T17" b="T18"/>
              <a:pathLst>
                <a:path w="6692" h="1720">
                  <a:moveTo>
                    <a:pt x="1985" y="202"/>
                  </a:moveTo>
                  <a:lnTo>
                    <a:pt x="3910" y="0"/>
                  </a:lnTo>
                  <a:lnTo>
                    <a:pt x="6692" y="1085"/>
                  </a:lnTo>
                  <a:lnTo>
                    <a:pt x="2319" y="1720"/>
                  </a:lnTo>
                  <a:lnTo>
                    <a:pt x="0" y="44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77" name="Line 448"/>
            <p:cNvSpPr>
              <a:spLocks noChangeShapeType="1"/>
            </p:cNvSpPr>
            <p:nvPr/>
          </p:nvSpPr>
          <p:spPr bwMode="auto">
            <a:xfrm>
              <a:off x="2073" y="3670"/>
              <a:ext cx="100" cy="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78" name="Line 449"/>
            <p:cNvSpPr>
              <a:spLocks noChangeShapeType="1"/>
            </p:cNvSpPr>
            <p:nvPr/>
          </p:nvSpPr>
          <p:spPr bwMode="auto">
            <a:xfrm>
              <a:off x="2770" y="3670"/>
              <a:ext cx="634" cy="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79" name="Line 450"/>
            <p:cNvSpPr>
              <a:spLocks noChangeShapeType="1"/>
            </p:cNvSpPr>
            <p:nvPr/>
          </p:nvSpPr>
          <p:spPr bwMode="auto">
            <a:xfrm>
              <a:off x="3687" y="3670"/>
              <a:ext cx="288" cy="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80" name="Freeform 451"/>
            <p:cNvSpPr>
              <a:spLocks/>
            </p:cNvSpPr>
            <p:nvPr/>
          </p:nvSpPr>
          <p:spPr bwMode="auto">
            <a:xfrm>
              <a:off x="3061" y="2956"/>
              <a:ext cx="65" cy="66"/>
            </a:xfrm>
            <a:custGeom>
              <a:avLst/>
              <a:gdLst>
                <a:gd name="T0" fmla="*/ 0 w 530"/>
                <a:gd name="T1" fmla="*/ 0 h 530"/>
                <a:gd name="T2" fmla="*/ 0 w 530"/>
                <a:gd name="T3" fmla="*/ 0 h 530"/>
                <a:gd name="T4" fmla="*/ 0 w 530"/>
                <a:gd name="T5" fmla="*/ 0 h 530"/>
                <a:gd name="T6" fmla="*/ 0 w 530"/>
                <a:gd name="T7" fmla="*/ 0 h 530"/>
                <a:gd name="T8" fmla="*/ 0 w 530"/>
                <a:gd name="T9" fmla="*/ 0 h 530"/>
                <a:gd name="T10" fmla="*/ 0 w 530"/>
                <a:gd name="T11" fmla="*/ 0 h 530"/>
                <a:gd name="T12" fmla="*/ 0 w 530"/>
                <a:gd name="T13" fmla="*/ 0 h 530"/>
                <a:gd name="T14" fmla="*/ 0 w 530"/>
                <a:gd name="T15" fmla="*/ 0 h 530"/>
                <a:gd name="T16" fmla="*/ 0 w 530"/>
                <a:gd name="T17" fmla="*/ 0 h 530"/>
                <a:gd name="T18" fmla="*/ 0 w 530"/>
                <a:gd name="T19" fmla="*/ 0 h 5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0"/>
                <a:gd name="T31" fmla="*/ 0 h 530"/>
                <a:gd name="T32" fmla="*/ 530 w 530"/>
                <a:gd name="T33" fmla="*/ 530 h 5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0" h="530">
                  <a:moveTo>
                    <a:pt x="152" y="530"/>
                  </a:moveTo>
                  <a:lnTo>
                    <a:pt x="442" y="366"/>
                  </a:lnTo>
                  <a:lnTo>
                    <a:pt x="530" y="265"/>
                  </a:lnTo>
                  <a:lnTo>
                    <a:pt x="341" y="0"/>
                  </a:lnTo>
                  <a:lnTo>
                    <a:pt x="214" y="65"/>
                  </a:lnTo>
                  <a:lnTo>
                    <a:pt x="251" y="265"/>
                  </a:lnTo>
                  <a:lnTo>
                    <a:pt x="200" y="315"/>
                  </a:lnTo>
                  <a:lnTo>
                    <a:pt x="0" y="328"/>
                  </a:lnTo>
                  <a:lnTo>
                    <a:pt x="0" y="517"/>
                  </a:lnTo>
                  <a:lnTo>
                    <a:pt x="152" y="5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grpSp>
      <p:grpSp>
        <p:nvGrpSpPr>
          <p:cNvPr id="9" name="Group 452"/>
          <p:cNvGrpSpPr>
            <a:grpSpLocks/>
          </p:cNvGrpSpPr>
          <p:nvPr/>
        </p:nvGrpSpPr>
        <p:grpSpPr bwMode="auto">
          <a:xfrm>
            <a:off x="5726114" y="1557338"/>
            <a:ext cx="1152525" cy="1008062"/>
            <a:chOff x="2073" y="2417"/>
            <a:chExt cx="1902" cy="1501"/>
          </a:xfrm>
        </p:grpSpPr>
        <p:sp>
          <p:nvSpPr>
            <p:cNvPr id="78155" name="Freeform 453"/>
            <p:cNvSpPr>
              <a:spLocks/>
            </p:cNvSpPr>
            <p:nvPr/>
          </p:nvSpPr>
          <p:spPr bwMode="auto">
            <a:xfrm>
              <a:off x="2537" y="3703"/>
              <a:ext cx="828" cy="215"/>
            </a:xfrm>
            <a:custGeom>
              <a:avLst/>
              <a:gdLst>
                <a:gd name="T0" fmla="*/ 0 w 6619"/>
                <a:gd name="T1" fmla="*/ 0 h 1728"/>
                <a:gd name="T2" fmla="*/ 0 w 6619"/>
                <a:gd name="T3" fmla="*/ 0 h 1728"/>
                <a:gd name="T4" fmla="*/ 0 w 6619"/>
                <a:gd name="T5" fmla="*/ 0 h 1728"/>
                <a:gd name="T6" fmla="*/ 0 w 6619"/>
                <a:gd name="T7" fmla="*/ 0 h 1728"/>
                <a:gd name="T8" fmla="*/ 0 w 6619"/>
                <a:gd name="T9" fmla="*/ 0 h 1728"/>
                <a:gd name="T10" fmla="*/ 0 60000 65536"/>
                <a:gd name="T11" fmla="*/ 0 60000 65536"/>
                <a:gd name="T12" fmla="*/ 0 60000 65536"/>
                <a:gd name="T13" fmla="*/ 0 60000 65536"/>
                <a:gd name="T14" fmla="*/ 0 60000 65536"/>
                <a:gd name="T15" fmla="*/ 0 w 6619"/>
                <a:gd name="T16" fmla="*/ 0 h 1728"/>
                <a:gd name="T17" fmla="*/ 6619 w 6619"/>
                <a:gd name="T18" fmla="*/ 1728 h 1728"/>
              </a:gdLst>
              <a:ahLst/>
              <a:cxnLst>
                <a:cxn ang="T10">
                  <a:pos x="T0" y="T1"/>
                </a:cxn>
                <a:cxn ang="T11">
                  <a:pos x="T2" y="T3"/>
                </a:cxn>
                <a:cxn ang="T12">
                  <a:pos x="T4" y="T5"/>
                </a:cxn>
                <a:cxn ang="T13">
                  <a:pos x="T6" y="T7"/>
                </a:cxn>
                <a:cxn ang="T14">
                  <a:pos x="T8" y="T9"/>
                </a:cxn>
              </a:cxnLst>
              <a:rect l="T15" t="T16" r="T17" b="T18"/>
              <a:pathLst>
                <a:path w="6619" h="1728">
                  <a:moveTo>
                    <a:pt x="6619" y="1083"/>
                  </a:moveTo>
                  <a:lnTo>
                    <a:pt x="2248" y="1728"/>
                  </a:lnTo>
                  <a:lnTo>
                    <a:pt x="0" y="463"/>
                  </a:lnTo>
                  <a:lnTo>
                    <a:pt x="3828" y="0"/>
                  </a:lnTo>
                  <a:lnTo>
                    <a:pt x="6619" y="108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56" name="Freeform 454"/>
            <p:cNvSpPr>
              <a:spLocks/>
            </p:cNvSpPr>
            <p:nvPr/>
          </p:nvSpPr>
          <p:spPr bwMode="auto">
            <a:xfrm>
              <a:off x="2754" y="3708"/>
              <a:ext cx="29" cy="35"/>
            </a:xfrm>
            <a:custGeom>
              <a:avLst/>
              <a:gdLst>
                <a:gd name="T0" fmla="*/ 0 w 227"/>
                <a:gd name="T1" fmla="*/ 0 h 293"/>
                <a:gd name="T2" fmla="*/ 0 w 227"/>
                <a:gd name="T3" fmla="*/ 0 h 293"/>
                <a:gd name="T4" fmla="*/ 0 w 227"/>
                <a:gd name="T5" fmla="*/ 0 h 293"/>
                <a:gd name="T6" fmla="*/ 0 w 227"/>
                <a:gd name="T7" fmla="*/ 0 h 293"/>
                <a:gd name="T8" fmla="*/ 0 w 227"/>
                <a:gd name="T9" fmla="*/ 0 h 293"/>
                <a:gd name="T10" fmla="*/ 0 60000 65536"/>
                <a:gd name="T11" fmla="*/ 0 60000 65536"/>
                <a:gd name="T12" fmla="*/ 0 60000 65536"/>
                <a:gd name="T13" fmla="*/ 0 60000 65536"/>
                <a:gd name="T14" fmla="*/ 0 60000 65536"/>
                <a:gd name="T15" fmla="*/ 0 w 227"/>
                <a:gd name="T16" fmla="*/ 0 h 293"/>
                <a:gd name="T17" fmla="*/ 227 w 227"/>
                <a:gd name="T18" fmla="*/ 293 h 293"/>
              </a:gdLst>
              <a:ahLst/>
              <a:cxnLst>
                <a:cxn ang="T10">
                  <a:pos x="T0" y="T1"/>
                </a:cxn>
                <a:cxn ang="T11">
                  <a:pos x="T2" y="T3"/>
                </a:cxn>
                <a:cxn ang="T12">
                  <a:pos x="T4" y="T5"/>
                </a:cxn>
                <a:cxn ang="T13">
                  <a:pos x="T6" y="T7"/>
                </a:cxn>
                <a:cxn ang="T14">
                  <a:pos x="T8" y="T9"/>
                </a:cxn>
              </a:cxnLst>
              <a:rect l="T15" t="T16" r="T17" b="T18"/>
              <a:pathLst>
                <a:path w="227" h="293">
                  <a:moveTo>
                    <a:pt x="108" y="0"/>
                  </a:moveTo>
                  <a:lnTo>
                    <a:pt x="227" y="293"/>
                  </a:lnTo>
                  <a:lnTo>
                    <a:pt x="53" y="133"/>
                  </a:lnTo>
                  <a:lnTo>
                    <a:pt x="0" y="65"/>
                  </a:lnTo>
                  <a:lnTo>
                    <a:pt x="108" y="0"/>
                  </a:lnTo>
                  <a:close/>
                </a:path>
              </a:pathLst>
            </a:custGeom>
            <a:solidFill>
              <a:srgbClr val="5151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57" name="Freeform 455"/>
            <p:cNvSpPr>
              <a:spLocks/>
            </p:cNvSpPr>
            <p:nvPr/>
          </p:nvSpPr>
          <p:spPr bwMode="auto">
            <a:xfrm>
              <a:off x="2083" y="2878"/>
              <a:ext cx="1606" cy="830"/>
            </a:xfrm>
            <a:custGeom>
              <a:avLst/>
              <a:gdLst>
                <a:gd name="T0" fmla="*/ 0 w 12853"/>
                <a:gd name="T1" fmla="*/ 0 h 6633"/>
                <a:gd name="T2" fmla="*/ 0 w 12853"/>
                <a:gd name="T3" fmla="*/ 0 h 6633"/>
                <a:gd name="T4" fmla="*/ 0 w 12853"/>
                <a:gd name="T5" fmla="*/ 0 h 6633"/>
                <a:gd name="T6" fmla="*/ 0 w 12853"/>
                <a:gd name="T7" fmla="*/ 0 h 6633"/>
                <a:gd name="T8" fmla="*/ 0 w 12853"/>
                <a:gd name="T9" fmla="*/ 0 h 6633"/>
                <a:gd name="T10" fmla="*/ 0 w 12853"/>
                <a:gd name="T11" fmla="*/ 0 h 6633"/>
                <a:gd name="T12" fmla="*/ 0 w 12853"/>
                <a:gd name="T13" fmla="*/ 0 h 6633"/>
                <a:gd name="T14" fmla="*/ 0 w 12853"/>
                <a:gd name="T15" fmla="*/ 0 h 6633"/>
                <a:gd name="T16" fmla="*/ 0 w 12853"/>
                <a:gd name="T17" fmla="*/ 0 h 6633"/>
                <a:gd name="T18" fmla="*/ 0 w 12853"/>
                <a:gd name="T19" fmla="*/ 0 h 6633"/>
                <a:gd name="T20" fmla="*/ 0 w 12853"/>
                <a:gd name="T21" fmla="*/ 0 h 6633"/>
                <a:gd name="T22" fmla="*/ 0 w 12853"/>
                <a:gd name="T23" fmla="*/ 0 h 6633"/>
                <a:gd name="T24" fmla="*/ 0 w 12853"/>
                <a:gd name="T25" fmla="*/ 0 h 6633"/>
                <a:gd name="T26" fmla="*/ 0 w 12853"/>
                <a:gd name="T27" fmla="*/ 0 h 6633"/>
                <a:gd name="T28" fmla="*/ 0 w 12853"/>
                <a:gd name="T29" fmla="*/ 0 h 6633"/>
                <a:gd name="T30" fmla="*/ 0 w 12853"/>
                <a:gd name="T31" fmla="*/ 0 h 6633"/>
                <a:gd name="T32" fmla="*/ 0 w 12853"/>
                <a:gd name="T33" fmla="*/ 0 h 6633"/>
                <a:gd name="T34" fmla="*/ 0 w 12853"/>
                <a:gd name="T35" fmla="*/ 0 h 6633"/>
                <a:gd name="T36" fmla="*/ 0 w 12853"/>
                <a:gd name="T37" fmla="*/ 0 h 6633"/>
                <a:gd name="T38" fmla="*/ 0 w 12853"/>
                <a:gd name="T39" fmla="*/ 0 h 6633"/>
                <a:gd name="T40" fmla="*/ 0 w 12853"/>
                <a:gd name="T41" fmla="*/ 0 h 6633"/>
                <a:gd name="T42" fmla="*/ 0 w 12853"/>
                <a:gd name="T43" fmla="*/ 0 h 6633"/>
                <a:gd name="T44" fmla="*/ 0 w 12853"/>
                <a:gd name="T45" fmla="*/ 0 h 6633"/>
                <a:gd name="T46" fmla="*/ 0 w 12853"/>
                <a:gd name="T47" fmla="*/ 0 h 6633"/>
                <a:gd name="T48" fmla="*/ 0 w 12853"/>
                <a:gd name="T49" fmla="*/ 0 h 6633"/>
                <a:gd name="T50" fmla="*/ 0 w 12853"/>
                <a:gd name="T51" fmla="*/ 0 h 6633"/>
                <a:gd name="T52" fmla="*/ 0 w 12853"/>
                <a:gd name="T53" fmla="*/ 0 h 6633"/>
                <a:gd name="T54" fmla="*/ 0 w 12853"/>
                <a:gd name="T55" fmla="*/ 0 h 6633"/>
                <a:gd name="T56" fmla="*/ 0 w 12853"/>
                <a:gd name="T57" fmla="*/ 0 h 6633"/>
                <a:gd name="T58" fmla="*/ 0 w 12853"/>
                <a:gd name="T59" fmla="*/ 0 h 6633"/>
                <a:gd name="T60" fmla="*/ 0 w 12853"/>
                <a:gd name="T61" fmla="*/ 0 h 6633"/>
                <a:gd name="T62" fmla="*/ 0 w 12853"/>
                <a:gd name="T63" fmla="*/ 0 h 6633"/>
                <a:gd name="T64" fmla="*/ 0 w 12853"/>
                <a:gd name="T65" fmla="*/ 0 h 6633"/>
                <a:gd name="T66" fmla="*/ 0 w 12853"/>
                <a:gd name="T67" fmla="*/ 0 h 6633"/>
                <a:gd name="T68" fmla="*/ 0 w 12853"/>
                <a:gd name="T69" fmla="*/ 0 h 6633"/>
                <a:gd name="T70" fmla="*/ 0 w 12853"/>
                <a:gd name="T71" fmla="*/ 0 h 6633"/>
                <a:gd name="T72" fmla="*/ 0 w 12853"/>
                <a:gd name="T73" fmla="*/ 0 h 6633"/>
                <a:gd name="T74" fmla="*/ 0 w 12853"/>
                <a:gd name="T75" fmla="*/ 0 h 6633"/>
                <a:gd name="T76" fmla="*/ 0 w 12853"/>
                <a:gd name="T77" fmla="*/ 0 h 6633"/>
                <a:gd name="T78" fmla="*/ 0 w 12853"/>
                <a:gd name="T79" fmla="*/ 0 h 6633"/>
                <a:gd name="T80" fmla="*/ 0 w 12853"/>
                <a:gd name="T81" fmla="*/ 0 h 6633"/>
                <a:gd name="T82" fmla="*/ 0 w 12853"/>
                <a:gd name="T83" fmla="*/ 0 h 6633"/>
                <a:gd name="T84" fmla="*/ 0 w 12853"/>
                <a:gd name="T85" fmla="*/ 0 h 6633"/>
                <a:gd name="T86" fmla="*/ 0 w 12853"/>
                <a:gd name="T87" fmla="*/ 0 h 66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853"/>
                <a:gd name="T133" fmla="*/ 0 h 6633"/>
                <a:gd name="T134" fmla="*/ 12853 w 12853"/>
                <a:gd name="T135" fmla="*/ 6633 h 66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853" h="6633">
                  <a:moveTo>
                    <a:pt x="929" y="6532"/>
                  </a:moveTo>
                  <a:lnTo>
                    <a:pt x="1058" y="6454"/>
                  </a:lnTo>
                  <a:lnTo>
                    <a:pt x="1136" y="6297"/>
                  </a:lnTo>
                  <a:lnTo>
                    <a:pt x="2353" y="5963"/>
                  </a:lnTo>
                  <a:lnTo>
                    <a:pt x="2688" y="5138"/>
                  </a:lnTo>
                  <a:lnTo>
                    <a:pt x="4214" y="4078"/>
                  </a:lnTo>
                  <a:lnTo>
                    <a:pt x="4809" y="5164"/>
                  </a:lnTo>
                  <a:lnTo>
                    <a:pt x="5535" y="6324"/>
                  </a:lnTo>
                  <a:lnTo>
                    <a:pt x="11248" y="6324"/>
                  </a:lnTo>
                  <a:lnTo>
                    <a:pt x="12233" y="6633"/>
                  </a:lnTo>
                  <a:lnTo>
                    <a:pt x="12543" y="6532"/>
                  </a:lnTo>
                  <a:lnTo>
                    <a:pt x="12853" y="5396"/>
                  </a:lnTo>
                  <a:lnTo>
                    <a:pt x="12648" y="4546"/>
                  </a:lnTo>
                  <a:lnTo>
                    <a:pt x="12233" y="3847"/>
                  </a:lnTo>
                  <a:lnTo>
                    <a:pt x="12106" y="3486"/>
                  </a:lnTo>
                  <a:lnTo>
                    <a:pt x="11845" y="2762"/>
                  </a:lnTo>
                  <a:lnTo>
                    <a:pt x="11820" y="2376"/>
                  </a:lnTo>
                  <a:lnTo>
                    <a:pt x="11820" y="1420"/>
                  </a:lnTo>
                  <a:lnTo>
                    <a:pt x="11767" y="1265"/>
                  </a:lnTo>
                  <a:lnTo>
                    <a:pt x="11510" y="1111"/>
                  </a:lnTo>
                  <a:lnTo>
                    <a:pt x="10939" y="904"/>
                  </a:lnTo>
                  <a:lnTo>
                    <a:pt x="10473" y="772"/>
                  </a:lnTo>
                  <a:lnTo>
                    <a:pt x="9673" y="438"/>
                  </a:lnTo>
                  <a:lnTo>
                    <a:pt x="9102" y="0"/>
                  </a:lnTo>
                  <a:lnTo>
                    <a:pt x="6907" y="26"/>
                  </a:lnTo>
                  <a:lnTo>
                    <a:pt x="6155" y="386"/>
                  </a:lnTo>
                  <a:lnTo>
                    <a:pt x="5689" y="465"/>
                  </a:lnTo>
                  <a:lnTo>
                    <a:pt x="5120" y="438"/>
                  </a:lnTo>
                  <a:lnTo>
                    <a:pt x="4836" y="412"/>
                  </a:lnTo>
                  <a:lnTo>
                    <a:pt x="4240" y="542"/>
                  </a:lnTo>
                  <a:lnTo>
                    <a:pt x="3903" y="1032"/>
                  </a:lnTo>
                  <a:lnTo>
                    <a:pt x="3827" y="1392"/>
                  </a:lnTo>
                  <a:lnTo>
                    <a:pt x="3569" y="1470"/>
                  </a:lnTo>
                  <a:lnTo>
                    <a:pt x="2559" y="2683"/>
                  </a:lnTo>
                  <a:lnTo>
                    <a:pt x="2353" y="2862"/>
                  </a:lnTo>
                  <a:lnTo>
                    <a:pt x="1990" y="3408"/>
                  </a:lnTo>
                  <a:lnTo>
                    <a:pt x="1085" y="4130"/>
                  </a:lnTo>
                  <a:lnTo>
                    <a:pt x="853" y="4365"/>
                  </a:lnTo>
                  <a:lnTo>
                    <a:pt x="569" y="4466"/>
                  </a:lnTo>
                  <a:lnTo>
                    <a:pt x="154" y="4852"/>
                  </a:lnTo>
                  <a:lnTo>
                    <a:pt x="0" y="5290"/>
                  </a:lnTo>
                  <a:lnTo>
                    <a:pt x="53" y="5728"/>
                  </a:lnTo>
                  <a:lnTo>
                    <a:pt x="540" y="6144"/>
                  </a:lnTo>
                  <a:lnTo>
                    <a:pt x="929" y="6532"/>
                  </a:lnTo>
                  <a:close/>
                </a:path>
              </a:pathLst>
            </a:custGeom>
            <a:solidFill>
              <a:srgbClr val="5151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58" name="Freeform 456"/>
            <p:cNvSpPr>
              <a:spLocks/>
            </p:cNvSpPr>
            <p:nvPr/>
          </p:nvSpPr>
          <p:spPr bwMode="auto">
            <a:xfrm>
              <a:off x="3312" y="3091"/>
              <a:ext cx="97" cy="194"/>
            </a:xfrm>
            <a:custGeom>
              <a:avLst/>
              <a:gdLst>
                <a:gd name="T0" fmla="*/ 0 w 782"/>
                <a:gd name="T1" fmla="*/ 0 h 1558"/>
                <a:gd name="T2" fmla="*/ 0 w 782"/>
                <a:gd name="T3" fmla="*/ 0 h 1558"/>
                <a:gd name="T4" fmla="*/ 0 w 782"/>
                <a:gd name="T5" fmla="*/ 0 h 1558"/>
                <a:gd name="T6" fmla="*/ 0 w 782"/>
                <a:gd name="T7" fmla="*/ 0 h 1558"/>
                <a:gd name="T8" fmla="*/ 0 w 782"/>
                <a:gd name="T9" fmla="*/ 0 h 1558"/>
                <a:gd name="T10" fmla="*/ 0 w 782"/>
                <a:gd name="T11" fmla="*/ 0 h 1558"/>
                <a:gd name="T12" fmla="*/ 0 w 782"/>
                <a:gd name="T13" fmla="*/ 0 h 1558"/>
                <a:gd name="T14" fmla="*/ 0 w 782"/>
                <a:gd name="T15" fmla="*/ 0 h 1558"/>
                <a:gd name="T16" fmla="*/ 0 w 782"/>
                <a:gd name="T17" fmla="*/ 0 h 1558"/>
                <a:gd name="T18" fmla="*/ 0 w 782"/>
                <a:gd name="T19" fmla="*/ 0 h 1558"/>
                <a:gd name="T20" fmla="*/ 0 w 782"/>
                <a:gd name="T21" fmla="*/ 0 h 1558"/>
                <a:gd name="T22" fmla="*/ 0 w 782"/>
                <a:gd name="T23" fmla="*/ 0 h 15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82"/>
                <a:gd name="T37" fmla="*/ 0 h 1558"/>
                <a:gd name="T38" fmla="*/ 782 w 782"/>
                <a:gd name="T39" fmla="*/ 1558 h 155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82" h="1558">
                  <a:moveTo>
                    <a:pt x="723" y="0"/>
                  </a:moveTo>
                  <a:lnTo>
                    <a:pt x="775" y="102"/>
                  </a:lnTo>
                  <a:lnTo>
                    <a:pt x="782" y="287"/>
                  </a:lnTo>
                  <a:lnTo>
                    <a:pt x="750" y="533"/>
                  </a:lnTo>
                  <a:lnTo>
                    <a:pt x="697" y="674"/>
                  </a:lnTo>
                  <a:lnTo>
                    <a:pt x="628" y="871"/>
                  </a:lnTo>
                  <a:lnTo>
                    <a:pt x="543" y="1047"/>
                  </a:lnTo>
                  <a:lnTo>
                    <a:pt x="453" y="1205"/>
                  </a:lnTo>
                  <a:lnTo>
                    <a:pt x="136" y="1558"/>
                  </a:lnTo>
                  <a:lnTo>
                    <a:pt x="0" y="968"/>
                  </a:lnTo>
                  <a:lnTo>
                    <a:pt x="664" y="0"/>
                  </a:lnTo>
                  <a:lnTo>
                    <a:pt x="72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59" name="Freeform 457"/>
            <p:cNvSpPr>
              <a:spLocks/>
            </p:cNvSpPr>
            <p:nvPr/>
          </p:nvSpPr>
          <p:spPr bwMode="auto">
            <a:xfrm>
              <a:off x="2267" y="3554"/>
              <a:ext cx="212" cy="142"/>
            </a:xfrm>
            <a:custGeom>
              <a:avLst/>
              <a:gdLst>
                <a:gd name="T0" fmla="*/ 0 w 1688"/>
                <a:gd name="T1" fmla="*/ 0 h 1124"/>
                <a:gd name="T2" fmla="*/ 0 w 1688"/>
                <a:gd name="T3" fmla="*/ 0 h 1124"/>
                <a:gd name="T4" fmla="*/ 0 w 1688"/>
                <a:gd name="T5" fmla="*/ 0 h 1124"/>
                <a:gd name="T6" fmla="*/ 0 w 1688"/>
                <a:gd name="T7" fmla="*/ 0 h 1124"/>
                <a:gd name="T8" fmla="*/ 0 w 1688"/>
                <a:gd name="T9" fmla="*/ 0 h 1124"/>
                <a:gd name="T10" fmla="*/ 0 w 1688"/>
                <a:gd name="T11" fmla="*/ 0 h 1124"/>
                <a:gd name="T12" fmla="*/ 0 w 1688"/>
                <a:gd name="T13" fmla="*/ 0 h 1124"/>
                <a:gd name="T14" fmla="*/ 0 w 1688"/>
                <a:gd name="T15" fmla="*/ 0 h 1124"/>
                <a:gd name="T16" fmla="*/ 0 w 1688"/>
                <a:gd name="T17" fmla="*/ 0 h 1124"/>
                <a:gd name="T18" fmla="*/ 0 w 1688"/>
                <a:gd name="T19" fmla="*/ 0 h 1124"/>
                <a:gd name="T20" fmla="*/ 0 w 1688"/>
                <a:gd name="T21" fmla="*/ 0 h 11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88"/>
                <a:gd name="T34" fmla="*/ 0 h 1124"/>
                <a:gd name="T35" fmla="*/ 1688 w 1688"/>
                <a:gd name="T36" fmla="*/ 1124 h 11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88" h="1124">
                  <a:moveTo>
                    <a:pt x="120" y="483"/>
                  </a:moveTo>
                  <a:lnTo>
                    <a:pt x="321" y="283"/>
                  </a:lnTo>
                  <a:lnTo>
                    <a:pt x="806" y="40"/>
                  </a:lnTo>
                  <a:lnTo>
                    <a:pt x="1127" y="0"/>
                  </a:lnTo>
                  <a:lnTo>
                    <a:pt x="1364" y="40"/>
                  </a:lnTo>
                  <a:lnTo>
                    <a:pt x="1571" y="161"/>
                  </a:lnTo>
                  <a:lnTo>
                    <a:pt x="1688" y="321"/>
                  </a:lnTo>
                  <a:lnTo>
                    <a:pt x="844" y="1124"/>
                  </a:lnTo>
                  <a:lnTo>
                    <a:pt x="362" y="1085"/>
                  </a:lnTo>
                  <a:lnTo>
                    <a:pt x="0" y="845"/>
                  </a:lnTo>
                  <a:lnTo>
                    <a:pt x="120" y="48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60" name="Freeform 458"/>
            <p:cNvSpPr>
              <a:spLocks/>
            </p:cNvSpPr>
            <p:nvPr/>
          </p:nvSpPr>
          <p:spPr bwMode="auto">
            <a:xfrm>
              <a:off x="3257" y="3164"/>
              <a:ext cx="110" cy="123"/>
            </a:xfrm>
            <a:custGeom>
              <a:avLst/>
              <a:gdLst>
                <a:gd name="T0" fmla="*/ 0 w 884"/>
                <a:gd name="T1" fmla="*/ 0 h 1000"/>
                <a:gd name="T2" fmla="*/ 0 w 884"/>
                <a:gd name="T3" fmla="*/ 0 h 1000"/>
                <a:gd name="T4" fmla="*/ 0 w 884"/>
                <a:gd name="T5" fmla="*/ 0 h 1000"/>
                <a:gd name="T6" fmla="*/ 0 w 884"/>
                <a:gd name="T7" fmla="*/ 0 h 1000"/>
                <a:gd name="T8" fmla="*/ 0 w 884"/>
                <a:gd name="T9" fmla="*/ 0 h 1000"/>
                <a:gd name="T10" fmla="*/ 0 w 884"/>
                <a:gd name="T11" fmla="*/ 0 h 1000"/>
                <a:gd name="T12" fmla="*/ 0 w 884"/>
                <a:gd name="T13" fmla="*/ 0 h 1000"/>
                <a:gd name="T14" fmla="*/ 0 w 884"/>
                <a:gd name="T15" fmla="*/ 0 h 1000"/>
                <a:gd name="T16" fmla="*/ 0 60000 65536"/>
                <a:gd name="T17" fmla="*/ 0 60000 65536"/>
                <a:gd name="T18" fmla="*/ 0 60000 65536"/>
                <a:gd name="T19" fmla="*/ 0 60000 65536"/>
                <a:gd name="T20" fmla="*/ 0 60000 65536"/>
                <a:gd name="T21" fmla="*/ 0 60000 65536"/>
                <a:gd name="T22" fmla="*/ 0 60000 65536"/>
                <a:gd name="T23" fmla="*/ 0 60000 65536"/>
                <a:gd name="T24" fmla="*/ 0 w 884"/>
                <a:gd name="T25" fmla="*/ 0 h 1000"/>
                <a:gd name="T26" fmla="*/ 884 w 884"/>
                <a:gd name="T27" fmla="*/ 1000 h 10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84" h="1000">
                  <a:moveTo>
                    <a:pt x="683" y="279"/>
                  </a:moveTo>
                  <a:lnTo>
                    <a:pt x="884" y="599"/>
                  </a:lnTo>
                  <a:lnTo>
                    <a:pt x="561" y="1000"/>
                  </a:lnTo>
                  <a:lnTo>
                    <a:pt x="400" y="920"/>
                  </a:lnTo>
                  <a:lnTo>
                    <a:pt x="282" y="599"/>
                  </a:lnTo>
                  <a:lnTo>
                    <a:pt x="0" y="442"/>
                  </a:lnTo>
                  <a:lnTo>
                    <a:pt x="198" y="0"/>
                  </a:lnTo>
                  <a:lnTo>
                    <a:pt x="683" y="279"/>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61" name="Freeform 459"/>
            <p:cNvSpPr>
              <a:spLocks/>
            </p:cNvSpPr>
            <p:nvPr/>
          </p:nvSpPr>
          <p:spPr bwMode="auto">
            <a:xfrm>
              <a:off x="2246" y="3594"/>
              <a:ext cx="147" cy="116"/>
            </a:xfrm>
            <a:custGeom>
              <a:avLst/>
              <a:gdLst>
                <a:gd name="T0" fmla="*/ 0 w 1167"/>
                <a:gd name="T1" fmla="*/ 0 h 925"/>
                <a:gd name="T2" fmla="*/ 0 w 1167"/>
                <a:gd name="T3" fmla="*/ 0 h 925"/>
                <a:gd name="T4" fmla="*/ 0 w 1167"/>
                <a:gd name="T5" fmla="*/ 0 h 925"/>
                <a:gd name="T6" fmla="*/ 0 w 1167"/>
                <a:gd name="T7" fmla="*/ 0 h 925"/>
                <a:gd name="T8" fmla="*/ 0 w 1167"/>
                <a:gd name="T9" fmla="*/ 0 h 925"/>
                <a:gd name="T10" fmla="*/ 0 w 1167"/>
                <a:gd name="T11" fmla="*/ 0 h 925"/>
                <a:gd name="T12" fmla="*/ 0 w 1167"/>
                <a:gd name="T13" fmla="*/ 0 h 925"/>
                <a:gd name="T14" fmla="*/ 0 w 1167"/>
                <a:gd name="T15" fmla="*/ 0 h 925"/>
                <a:gd name="T16" fmla="*/ 0 w 1167"/>
                <a:gd name="T17" fmla="*/ 0 h 9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7"/>
                <a:gd name="T28" fmla="*/ 0 h 925"/>
                <a:gd name="T29" fmla="*/ 1167 w 1167"/>
                <a:gd name="T30" fmla="*/ 925 h 9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7" h="925">
                  <a:moveTo>
                    <a:pt x="482" y="0"/>
                  </a:moveTo>
                  <a:lnTo>
                    <a:pt x="1167" y="162"/>
                  </a:lnTo>
                  <a:lnTo>
                    <a:pt x="1005" y="885"/>
                  </a:lnTo>
                  <a:lnTo>
                    <a:pt x="765" y="925"/>
                  </a:lnTo>
                  <a:lnTo>
                    <a:pt x="482" y="844"/>
                  </a:lnTo>
                  <a:lnTo>
                    <a:pt x="323" y="722"/>
                  </a:lnTo>
                  <a:lnTo>
                    <a:pt x="0" y="563"/>
                  </a:lnTo>
                  <a:lnTo>
                    <a:pt x="281" y="123"/>
                  </a:lnTo>
                  <a:lnTo>
                    <a:pt x="482" y="0"/>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62" name="Freeform 460"/>
            <p:cNvSpPr>
              <a:spLocks/>
            </p:cNvSpPr>
            <p:nvPr/>
          </p:nvSpPr>
          <p:spPr bwMode="auto">
            <a:xfrm>
              <a:off x="2927" y="2876"/>
              <a:ext cx="267" cy="600"/>
            </a:xfrm>
            <a:custGeom>
              <a:avLst/>
              <a:gdLst>
                <a:gd name="T0" fmla="*/ 0 w 2123"/>
                <a:gd name="T1" fmla="*/ 0 h 4812"/>
                <a:gd name="T2" fmla="*/ 0 w 2123"/>
                <a:gd name="T3" fmla="*/ 0 h 4812"/>
                <a:gd name="T4" fmla="*/ 0 w 2123"/>
                <a:gd name="T5" fmla="*/ 0 h 4812"/>
                <a:gd name="T6" fmla="*/ 0 w 2123"/>
                <a:gd name="T7" fmla="*/ 0 h 4812"/>
                <a:gd name="T8" fmla="*/ 0 w 2123"/>
                <a:gd name="T9" fmla="*/ 0 h 4812"/>
                <a:gd name="T10" fmla="*/ 0 w 2123"/>
                <a:gd name="T11" fmla="*/ 0 h 4812"/>
                <a:gd name="T12" fmla="*/ 0 w 2123"/>
                <a:gd name="T13" fmla="*/ 0 h 4812"/>
                <a:gd name="T14" fmla="*/ 0 w 2123"/>
                <a:gd name="T15" fmla="*/ 0 h 4812"/>
                <a:gd name="T16" fmla="*/ 0 w 2123"/>
                <a:gd name="T17" fmla="*/ 0 h 4812"/>
                <a:gd name="T18" fmla="*/ 0 w 2123"/>
                <a:gd name="T19" fmla="*/ 0 h 4812"/>
                <a:gd name="T20" fmla="*/ 0 w 2123"/>
                <a:gd name="T21" fmla="*/ 0 h 4812"/>
                <a:gd name="T22" fmla="*/ 0 w 2123"/>
                <a:gd name="T23" fmla="*/ 0 h 4812"/>
                <a:gd name="T24" fmla="*/ 0 w 2123"/>
                <a:gd name="T25" fmla="*/ 0 h 4812"/>
                <a:gd name="T26" fmla="*/ 0 w 2123"/>
                <a:gd name="T27" fmla="*/ 0 h 4812"/>
                <a:gd name="T28" fmla="*/ 0 w 2123"/>
                <a:gd name="T29" fmla="*/ 0 h 48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23"/>
                <a:gd name="T46" fmla="*/ 0 h 4812"/>
                <a:gd name="T47" fmla="*/ 2123 w 2123"/>
                <a:gd name="T48" fmla="*/ 4812 h 481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23" h="4812">
                  <a:moveTo>
                    <a:pt x="265" y="0"/>
                  </a:moveTo>
                  <a:lnTo>
                    <a:pt x="101" y="77"/>
                  </a:lnTo>
                  <a:lnTo>
                    <a:pt x="0" y="391"/>
                  </a:lnTo>
                  <a:lnTo>
                    <a:pt x="16" y="808"/>
                  </a:lnTo>
                  <a:lnTo>
                    <a:pt x="127" y="1414"/>
                  </a:lnTo>
                  <a:lnTo>
                    <a:pt x="279" y="2484"/>
                  </a:lnTo>
                  <a:lnTo>
                    <a:pt x="364" y="3253"/>
                  </a:lnTo>
                  <a:lnTo>
                    <a:pt x="431" y="4059"/>
                  </a:lnTo>
                  <a:lnTo>
                    <a:pt x="556" y="4812"/>
                  </a:lnTo>
                  <a:lnTo>
                    <a:pt x="960" y="4271"/>
                  </a:lnTo>
                  <a:lnTo>
                    <a:pt x="1476" y="3644"/>
                  </a:lnTo>
                  <a:lnTo>
                    <a:pt x="1679" y="3176"/>
                  </a:lnTo>
                  <a:lnTo>
                    <a:pt x="2123" y="1564"/>
                  </a:lnTo>
                  <a:lnTo>
                    <a:pt x="1630" y="833"/>
                  </a:lnTo>
                  <a:lnTo>
                    <a:pt x="26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63" name="Freeform 461"/>
            <p:cNvSpPr>
              <a:spLocks/>
            </p:cNvSpPr>
            <p:nvPr/>
          </p:nvSpPr>
          <p:spPr bwMode="auto">
            <a:xfrm>
              <a:off x="2985" y="3024"/>
              <a:ext cx="134" cy="440"/>
            </a:xfrm>
            <a:custGeom>
              <a:avLst/>
              <a:gdLst>
                <a:gd name="T0" fmla="*/ 0 w 1074"/>
                <a:gd name="T1" fmla="*/ 0 h 3516"/>
                <a:gd name="T2" fmla="*/ 0 w 1074"/>
                <a:gd name="T3" fmla="*/ 0 h 3516"/>
                <a:gd name="T4" fmla="*/ 0 w 1074"/>
                <a:gd name="T5" fmla="*/ 0 h 3516"/>
                <a:gd name="T6" fmla="*/ 0 w 1074"/>
                <a:gd name="T7" fmla="*/ 0 h 3516"/>
                <a:gd name="T8" fmla="*/ 0 w 1074"/>
                <a:gd name="T9" fmla="*/ 0 h 3516"/>
                <a:gd name="T10" fmla="*/ 0 w 1074"/>
                <a:gd name="T11" fmla="*/ 0 h 3516"/>
                <a:gd name="T12" fmla="*/ 0 w 1074"/>
                <a:gd name="T13" fmla="*/ 0 h 3516"/>
                <a:gd name="T14" fmla="*/ 0 w 1074"/>
                <a:gd name="T15" fmla="*/ 0 h 3516"/>
                <a:gd name="T16" fmla="*/ 0 w 1074"/>
                <a:gd name="T17" fmla="*/ 0 h 3516"/>
                <a:gd name="T18" fmla="*/ 0 w 1074"/>
                <a:gd name="T19" fmla="*/ 0 h 3516"/>
                <a:gd name="T20" fmla="*/ 0 w 1074"/>
                <a:gd name="T21" fmla="*/ 0 h 3516"/>
                <a:gd name="T22" fmla="*/ 0 w 1074"/>
                <a:gd name="T23" fmla="*/ 0 h 3516"/>
                <a:gd name="T24" fmla="*/ 0 w 1074"/>
                <a:gd name="T25" fmla="*/ 0 h 3516"/>
                <a:gd name="T26" fmla="*/ 0 w 1074"/>
                <a:gd name="T27" fmla="*/ 0 h 3516"/>
                <a:gd name="T28" fmla="*/ 0 w 1074"/>
                <a:gd name="T29" fmla="*/ 0 h 3516"/>
                <a:gd name="T30" fmla="*/ 0 w 1074"/>
                <a:gd name="T31" fmla="*/ 0 h 3516"/>
                <a:gd name="T32" fmla="*/ 0 w 1074"/>
                <a:gd name="T33" fmla="*/ 0 h 3516"/>
                <a:gd name="T34" fmla="*/ 0 w 1074"/>
                <a:gd name="T35" fmla="*/ 0 h 3516"/>
                <a:gd name="T36" fmla="*/ 0 w 1074"/>
                <a:gd name="T37" fmla="*/ 0 h 3516"/>
                <a:gd name="T38" fmla="*/ 0 w 1074"/>
                <a:gd name="T39" fmla="*/ 0 h 3516"/>
                <a:gd name="T40" fmla="*/ 0 w 1074"/>
                <a:gd name="T41" fmla="*/ 0 h 3516"/>
                <a:gd name="T42" fmla="*/ 0 w 1074"/>
                <a:gd name="T43" fmla="*/ 0 h 3516"/>
                <a:gd name="T44" fmla="*/ 0 w 1074"/>
                <a:gd name="T45" fmla="*/ 0 h 351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74"/>
                <a:gd name="T70" fmla="*/ 0 h 3516"/>
                <a:gd name="T71" fmla="*/ 1074 w 1074"/>
                <a:gd name="T72" fmla="*/ 3516 h 351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74" h="3516">
                  <a:moveTo>
                    <a:pt x="645" y="13"/>
                  </a:moveTo>
                  <a:lnTo>
                    <a:pt x="355" y="266"/>
                  </a:lnTo>
                  <a:lnTo>
                    <a:pt x="392" y="431"/>
                  </a:lnTo>
                  <a:lnTo>
                    <a:pt x="629" y="832"/>
                  </a:lnTo>
                  <a:lnTo>
                    <a:pt x="645" y="982"/>
                  </a:lnTo>
                  <a:lnTo>
                    <a:pt x="579" y="1274"/>
                  </a:lnTo>
                  <a:lnTo>
                    <a:pt x="417" y="1830"/>
                  </a:lnTo>
                  <a:lnTo>
                    <a:pt x="0" y="3178"/>
                  </a:lnTo>
                  <a:lnTo>
                    <a:pt x="366" y="3516"/>
                  </a:lnTo>
                  <a:lnTo>
                    <a:pt x="405" y="3505"/>
                  </a:lnTo>
                  <a:lnTo>
                    <a:pt x="645" y="3215"/>
                  </a:lnTo>
                  <a:lnTo>
                    <a:pt x="795" y="2963"/>
                  </a:lnTo>
                  <a:lnTo>
                    <a:pt x="1049" y="2420"/>
                  </a:lnTo>
                  <a:lnTo>
                    <a:pt x="1074" y="2117"/>
                  </a:lnTo>
                  <a:lnTo>
                    <a:pt x="1060" y="1816"/>
                  </a:lnTo>
                  <a:lnTo>
                    <a:pt x="1033" y="1311"/>
                  </a:lnTo>
                  <a:lnTo>
                    <a:pt x="984" y="1021"/>
                  </a:lnTo>
                  <a:lnTo>
                    <a:pt x="908" y="858"/>
                  </a:lnTo>
                  <a:lnTo>
                    <a:pt x="933" y="542"/>
                  </a:lnTo>
                  <a:lnTo>
                    <a:pt x="1023" y="252"/>
                  </a:lnTo>
                  <a:lnTo>
                    <a:pt x="959" y="127"/>
                  </a:lnTo>
                  <a:lnTo>
                    <a:pt x="783" y="0"/>
                  </a:lnTo>
                  <a:lnTo>
                    <a:pt x="645" y="13"/>
                  </a:lnTo>
                  <a:close/>
                </a:path>
              </a:pathLst>
            </a:custGeom>
            <a:solidFill>
              <a:srgbClr val="FFE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64" name="Freeform 462"/>
            <p:cNvSpPr>
              <a:spLocks/>
            </p:cNvSpPr>
            <p:nvPr/>
          </p:nvSpPr>
          <p:spPr bwMode="auto">
            <a:xfrm>
              <a:off x="3103" y="3008"/>
              <a:ext cx="89" cy="293"/>
            </a:xfrm>
            <a:custGeom>
              <a:avLst/>
              <a:gdLst>
                <a:gd name="T0" fmla="*/ 0 w 707"/>
                <a:gd name="T1" fmla="*/ 0 h 2355"/>
                <a:gd name="T2" fmla="*/ 0 w 707"/>
                <a:gd name="T3" fmla="*/ 0 h 2355"/>
                <a:gd name="T4" fmla="*/ 0 w 707"/>
                <a:gd name="T5" fmla="*/ 0 h 2355"/>
                <a:gd name="T6" fmla="*/ 0 w 707"/>
                <a:gd name="T7" fmla="*/ 0 h 2355"/>
                <a:gd name="T8" fmla="*/ 0 w 707"/>
                <a:gd name="T9" fmla="*/ 0 h 2355"/>
                <a:gd name="T10" fmla="*/ 0 w 707"/>
                <a:gd name="T11" fmla="*/ 0 h 2355"/>
                <a:gd name="T12" fmla="*/ 0 w 707"/>
                <a:gd name="T13" fmla="*/ 0 h 2355"/>
                <a:gd name="T14" fmla="*/ 0 w 707"/>
                <a:gd name="T15" fmla="*/ 0 h 2355"/>
                <a:gd name="T16" fmla="*/ 0 w 707"/>
                <a:gd name="T17" fmla="*/ 0 h 2355"/>
                <a:gd name="T18" fmla="*/ 0 w 707"/>
                <a:gd name="T19" fmla="*/ 0 h 2355"/>
                <a:gd name="T20" fmla="*/ 0 w 707"/>
                <a:gd name="T21" fmla="*/ 0 h 23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07"/>
                <a:gd name="T34" fmla="*/ 0 h 2355"/>
                <a:gd name="T35" fmla="*/ 707 w 707"/>
                <a:gd name="T36" fmla="*/ 2355 h 23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07" h="2355">
                  <a:moveTo>
                    <a:pt x="50" y="279"/>
                  </a:moveTo>
                  <a:lnTo>
                    <a:pt x="288" y="0"/>
                  </a:lnTo>
                  <a:lnTo>
                    <a:pt x="707" y="505"/>
                  </a:lnTo>
                  <a:lnTo>
                    <a:pt x="453" y="1689"/>
                  </a:lnTo>
                  <a:lnTo>
                    <a:pt x="225" y="2355"/>
                  </a:lnTo>
                  <a:lnTo>
                    <a:pt x="365" y="1601"/>
                  </a:lnTo>
                  <a:lnTo>
                    <a:pt x="378" y="1247"/>
                  </a:lnTo>
                  <a:lnTo>
                    <a:pt x="264" y="1021"/>
                  </a:lnTo>
                  <a:lnTo>
                    <a:pt x="0" y="720"/>
                  </a:lnTo>
                  <a:lnTo>
                    <a:pt x="75" y="454"/>
                  </a:lnTo>
                  <a:lnTo>
                    <a:pt x="50" y="279"/>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65" name="Freeform 463"/>
            <p:cNvSpPr>
              <a:spLocks/>
            </p:cNvSpPr>
            <p:nvPr/>
          </p:nvSpPr>
          <p:spPr bwMode="auto">
            <a:xfrm>
              <a:off x="2927" y="2878"/>
              <a:ext cx="139" cy="522"/>
            </a:xfrm>
            <a:custGeom>
              <a:avLst/>
              <a:gdLst>
                <a:gd name="T0" fmla="*/ 0 w 1112"/>
                <a:gd name="T1" fmla="*/ 0 h 4184"/>
                <a:gd name="T2" fmla="*/ 0 w 1112"/>
                <a:gd name="T3" fmla="*/ 0 h 4184"/>
                <a:gd name="T4" fmla="*/ 0 w 1112"/>
                <a:gd name="T5" fmla="*/ 0 h 4184"/>
                <a:gd name="T6" fmla="*/ 0 w 1112"/>
                <a:gd name="T7" fmla="*/ 0 h 4184"/>
                <a:gd name="T8" fmla="*/ 0 w 1112"/>
                <a:gd name="T9" fmla="*/ 0 h 4184"/>
                <a:gd name="T10" fmla="*/ 0 w 1112"/>
                <a:gd name="T11" fmla="*/ 0 h 4184"/>
                <a:gd name="T12" fmla="*/ 0 w 1112"/>
                <a:gd name="T13" fmla="*/ 0 h 4184"/>
                <a:gd name="T14" fmla="*/ 0 w 1112"/>
                <a:gd name="T15" fmla="*/ 0 h 4184"/>
                <a:gd name="T16" fmla="*/ 0 w 1112"/>
                <a:gd name="T17" fmla="*/ 0 h 4184"/>
                <a:gd name="T18" fmla="*/ 0 w 1112"/>
                <a:gd name="T19" fmla="*/ 0 h 4184"/>
                <a:gd name="T20" fmla="*/ 0 w 1112"/>
                <a:gd name="T21" fmla="*/ 0 h 4184"/>
                <a:gd name="T22" fmla="*/ 0 w 1112"/>
                <a:gd name="T23" fmla="*/ 0 h 4184"/>
                <a:gd name="T24" fmla="*/ 0 w 1112"/>
                <a:gd name="T25" fmla="*/ 0 h 4184"/>
                <a:gd name="T26" fmla="*/ 0 w 1112"/>
                <a:gd name="T27" fmla="*/ 0 h 4184"/>
                <a:gd name="T28" fmla="*/ 0 w 1112"/>
                <a:gd name="T29" fmla="*/ 0 h 4184"/>
                <a:gd name="T30" fmla="*/ 0 w 1112"/>
                <a:gd name="T31" fmla="*/ 0 h 4184"/>
                <a:gd name="T32" fmla="*/ 0 w 1112"/>
                <a:gd name="T33" fmla="*/ 0 h 4184"/>
                <a:gd name="T34" fmla="*/ 0 w 1112"/>
                <a:gd name="T35" fmla="*/ 0 h 4184"/>
                <a:gd name="T36" fmla="*/ 0 w 1112"/>
                <a:gd name="T37" fmla="*/ 0 h 4184"/>
                <a:gd name="T38" fmla="*/ 0 w 1112"/>
                <a:gd name="T39" fmla="*/ 0 h 4184"/>
                <a:gd name="T40" fmla="*/ 0 w 1112"/>
                <a:gd name="T41" fmla="*/ 0 h 4184"/>
                <a:gd name="T42" fmla="*/ 0 w 1112"/>
                <a:gd name="T43" fmla="*/ 0 h 4184"/>
                <a:gd name="T44" fmla="*/ 0 w 1112"/>
                <a:gd name="T45" fmla="*/ 0 h 4184"/>
                <a:gd name="T46" fmla="*/ 0 w 1112"/>
                <a:gd name="T47" fmla="*/ 0 h 4184"/>
                <a:gd name="T48" fmla="*/ 0 w 1112"/>
                <a:gd name="T49" fmla="*/ 0 h 4184"/>
                <a:gd name="T50" fmla="*/ 0 w 1112"/>
                <a:gd name="T51" fmla="*/ 0 h 4184"/>
                <a:gd name="T52" fmla="*/ 0 w 1112"/>
                <a:gd name="T53" fmla="*/ 0 h 4184"/>
                <a:gd name="T54" fmla="*/ 0 w 1112"/>
                <a:gd name="T55" fmla="*/ 0 h 418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112"/>
                <a:gd name="T85" fmla="*/ 0 h 4184"/>
                <a:gd name="T86" fmla="*/ 1112 w 1112"/>
                <a:gd name="T87" fmla="*/ 4184 h 418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112" h="4184">
                  <a:moveTo>
                    <a:pt x="152" y="0"/>
                  </a:moveTo>
                  <a:lnTo>
                    <a:pt x="127" y="364"/>
                  </a:lnTo>
                  <a:lnTo>
                    <a:pt x="279" y="818"/>
                  </a:lnTo>
                  <a:lnTo>
                    <a:pt x="848" y="1297"/>
                  </a:lnTo>
                  <a:lnTo>
                    <a:pt x="773" y="1511"/>
                  </a:lnTo>
                  <a:lnTo>
                    <a:pt x="1022" y="1827"/>
                  </a:lnTo>
                  <a:lnTo>
                    <a:pt x="1112" y="2079"/>
                  </a:lnTo>
                  <a:lnTo>
                    <a:pt x="1010" y="2544"/>
                  </a:lnTo>
                  <a:lnTo>
                    <a:pt x="644" y="3691"/>
                  </a:lnTo>
                  <a:lnTo>
                    <a:pt x="454" y="4184"/>
                  </a:lnTo>
                  <a:lnTo>
                    <a:pt x="394" y="3691"/>
                  </a:lnTo>
                  <a:lnTo>
                    <a:pt x="809" y="2558"/>
                  </a:lnTo>
                  <a:lnTo>
                    <a:pt x="897" y="2191"/>
                  </a:lnTo>
                  <a:lnTo>
                    <a:pt x="860" y="1938"/>
                  </a:lnTo>
                  <a:lnTo>
                    <a:pt x="745" y="1776"/>
                  </a:lnTo>
                  <a:lnTo>
                    <a:pt x="593" y="1979"/>
                  </a:lnTo>
                  <a:lnTo>
                    <a:pt x="505" y="2228"/>
                  </a:lnTo>
                  <a:lnTo>
                    <a:pt x="420" y="2117"/>
                  </a:lnTo>
                  <a:lnTo>
                    <a:pt x="353" y="2279"/>
                  </a:lnTo>
                  <a:lnTo>
                    <a:pt x="303" y="2885"/>
                  </a:lnTo>
                  <a:lnTo>
                    <a:pt x="265" y="2318"/>
                  </a:lnTo>
                  <a:lnTo>
                    <a:pt x="205" y="1912"/>
                  </a:lnTo>
                  <a:lnTo>
                    <a:pt x="90" y="1233"/>
                  </a:lnTo>
                  <a:lnTo>
                    <a:pt x="26" y="843"/>
                  </a:lnTo>
                  <a:lnTo>
                    <a:pt x="0" y="514"/>
                  </a:lnTo>
                  <a:lnTo>
                    <a:pt x="16" y="302"/>
                  </a:lnTo>
                  <a:lnTo>
                    <a:pt x="90" y="138"/>
                  </a:lnTo>
                  <a:lnTo>
                    <a:pt x="152" y="0"/>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66" name="Freeform 464"/>
            <p:cNvSpPr>
              <a:spLocks/>
            </p:cNvSpPr>
            <p:nvPr/>
          </p:nvSpPr>
          <p:spPr bwMode="auto">
            <a:xfrm>
              <a:off x="2359" y="3540"/>
              <a:ext cx="414" cy="225"/>
            </a:xfrm>
            <a:custGeom>
              <a:avLst/>
              <a:gdLst>
                <a:gd name="T0" fmla="*/ 0 w 3310"/>
                <a:gd name="T1" fmla="*/ 0 h 1788"/>
                <a:gd name="T2" fmla="*/ 0 w 3310"/>
                <a:gd name="T3" fmla="*/ 0 h 1788"/>
                <a:gd name="T4" fmla="*/ 0 w 3310"/>
                <a:gd name="T5" fmla="*/ 0 h 1788"/>
                <a:gd name="T6" fmla="*/ 0 w 3310"/>
                <a:gd name="T7" fmla="*/ 0 h 1788"/>
                <a:gd name="T8" fmla="*/ 0 w 3310"/>
                <a:gd name="T9" fmla="*/ 0 h 1788"/>
                <a:gd name="T10" fmla="*/ 0 w 3310"/>
                <a:gd name="T11" fmla="*/ 0 h 1788"/>
                <a:gd name="T12" fmla="*/ 0 w 3310"/>
                <a:gd name="T13" fmla="*/ 0 h 1788"/>
                <a:gd name="T14" fmla="*/ 0 w 3310"/>
                <a:gd name="T15" fmla="*/ 0 h 1788"/>
                <a:gd name="T16" fmla="*/ 0 w 3310"/>
                <a:gd name="T17" fmla="*/ 0 h 1788"/>
                <a:gd name="T18" fmla="*/ 0 w 3310"/>
                <a:gd name="T19" fmla="*/ 0 h 1788"/>
                <a:gd name="T20" fmla="*/ 0 w 3310"/>
                <a:gd name="T21" fmla="*/ 0 h 1788"/>
                <a:gd name="T22" fmla="*/ 0 w 3310"/>
                <a:gd name="T23" fmla="*/ 0 h 1788"/>
                <a:gd name="T24" fmla="*/ 0 w 3310"/>
                <a:gd name="T25" fmla="*/ 0 h 1788"/>
                <a:gd name="T26" fmla="*/ 0 w 3310"/>
                <a:gd name="T27" fmla="*/ 0 h 1788"/>
                <a:gd name="T28" fmla="*/ 0 w 3310"/>
                <a:gd name="T29" fmla="*/ 0 h 1788"/>
                <a:gd name="T30" fmla="*/ 0 w 3310"/>
                <a:gd name="T31" fmla="*/ 0 h 1788"/>
                <a:gd name="T32" fmla="*/ 0 w 3310"/>
                <a:gd name="T33" fmla="*/ 0 h 1788"/>
                <a:gd name="T34" fmla="*/ 0 w 3310"/>
                <a:gd name="T35" fmla="*/ 0 h 1788"/>
                <a:gd name="T36" fmla="*/ 0 w 3310"/>
                <a:gd name="T37" fmla="*/ 0 h 1788"/>
                <a:gd name="T38" fmla="*/ 0 w 3310"/>
                <a:gd name="T39" fmla="*/ 0 h 1788"/>
                <a:gd name="T40" fmla="*/ 0 w 3310"/>
                <a:gd name="T41" fmla="*/ 0 h 1788"/>
                <a:gd name="T42" fmla="*/ 0 w 3310"/>
                <a:gd name="T43" fmla="*/ 0 h 1788"/>
                <a:gd name="T44" fmla="*/ 0 w 3310"/>
                <a:gd name="T45" fmla="*/ 0 h 1788"/>
                <a:gd name="T46" fmla="*/ 0 w 3310"/>
                <a:gd name="T47" fmla="*/ 0 h 1788"/>
                <a:gd name="T48" fmla="*/ 0 w 3310"/>
                <a:gd name="T49" fmla="*/ 0 h 1788"/>
                <a:gd name="T50" fmla="*/ 0 w 3310"/>
                <a:gd name="T51" fmla="*/ 0 h 1788"/>
                <a:gd name="T52" fmla="*/ 0 w 3310"/>
                <a:gd name="T53" fmla="*/ 0 h 1788"/>
                <a:gd name="T54" fmla="*/ 0 w 3310"/>
                <a:gd name="T55" fmla="*/ 0 h 1788"/>
                <a:gd name="T56" fmla="*/ 0 w 3310"/>
                <a:gd name="T57" fmla="*/ 0 h 178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10"/>
                <a:gd name="T88" fmla="*/ 0 h 1788"/>
                <a:gd name="T89" fmla="*/ 3310 w 3310"/>
                <a:gd name="T90" fmla="*/ 1788 h 178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10" h="1788">
                  <a:moveTo>
                    <a:pt x="165" y="1245"/>
                  </a:moveTo>
                  <a:lnTo>
                    <a:pt x="0" y="1089"/>
                  </a:lnTo>
                  <a:lnTo>
                    <a:pt x="55" y="709"/>
                  </a:lnTo>
                  <a:lnTo>
                    <a:pt x="182" y="590"/>
                  </a:lnTo>
                  <a:lnTo>
                    <a:pt x="431" y="498"/>
                  </a:lnTo>
                  <a:lnTo>
                    <a:pt x="728" y="408"/>
                  </a:lnTo>
                  <a:lnTo>
                    <a:pt x="929" y="408"/>
                  </a:lnTo>
                  <a:lnTo>
                    <a:pt x="1344" y="419"/>
                  </a:lnTo>
                  <a:lnTo>
                    <a:pt x="1473" y="327"/>
                  </a:lnTo>
                  <a:lnTo>
                    <a:pt x="1563" y="309"/>
                  </a:lnTo>
                  <a:lnTo>
                    <a:pt x="1635" y="118"/>
                  </a:lnTo>
                  <a:lnTo>
                    <a:pt x="1916" y="0"/>
                  </a:lnTo>
                  <a:lnTo>
                    <a:pt x="2745" y="228"/>
                  </a:lnTo>
                  <a:lnTo>
                    <a:pt x="3299" y="1016"/>
                  </a:lnTo>
                  <a:lnTo>
                    <a:pt x="3310" y="1332"/>
                  </a:lnTo>
                  <a:lnTo>
                    <a:pt x="3188" y="1368"/>
                  </a:lnTo>
                  <a:lnTo>
                    <a:pt x="3061" y="1352"/>
                  </a:lnTo>
                  <a:lnTo>
                    <a:pt x="3135" y="1643"/>
                  </a:lnTo>
                  <a:lnTo>
                    <a:pt x="3061" y="1714"/>
                  </a:lnTo>
                  <a:lnTo>
                    <a:pt x="2817" y="1622"/>
                  </a:lnTo>
                  <a:lnTo>
                    <a:pt x="2397" y="1668"/>
                  </a:lnTo>
                  <a:lnTo>
                    <a:pt x="2263" y="1659"/>
                  </a:lnTo>
                  <a:lnTo>
                    <a:pt x="2081" y="1788"/>
                  </a:lnTo>
                  <a:lnTo>
                    <a:pt x="1745" y="1788"/>
                  </a:lnTo>
                  <a:lnTo>
                    <a:pt x="1452" y="1677"/>
                  </a:lnTo>
                  <a:lnTo>
                    <a:pt x="710" y="1324"/>
                  </a:lnTo>
                  <a:lnTo>
                    <a:pt x="431" y="1245"/>
                  </a:lnTo>
                  <a:lnTo>
                    <a:pt x="272" y="1253"/>
                  </a:lnTo>
                  <a:lnTo>
                    <a:pt x="165" y="1245"/>
                  </a:lnTo>
                  <a:close/>
                </a:path>
              </a:pathLst>
            </a:custGeom>
            <a:solidFill>
              <a:srgbClr val="FFCA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67" name="Freeform 465"/>
            <p:cNvSpPr>
              <a:spLocks/>
            </p:cNvSpPr>
            <p:nvPr/>
          </p:nvSpPr>
          <p:spPr bwMode="auto">
            <a:xfrm>
              <a:off x="2872" y="2478"/>
              <a:ext cx="521" cy="733"/>
            </a:xfrm>
            <a:custGeom>
              <a:avLst/>
              <a:gdLst>
                <a:gd name="T0" fmla="*/ 0 w 4184"/>
                <a:gd name="T1" fmla="*/ 0 h 5866"/>
                <a:gd name="T2" fmla="*/ 0 w 4184"/>
                <a:gd name="T3" fmla="*/ 0 h 5866"/>
                <a:gd name="T4" fmla="*/ 0 w 4184"/>
                <a:gd name="T5" fmla="*/ 0 h 5866"/>
                <a:gd name="T6" fmla="*/ 0 w 4184"/>
                <a:gd name="T7" fmla="*/ 0 h 5866"/>
                <a:gd name="T8" fmla="*/ 0 w 4184"/>
                <a:gd name="T9" fmla="*/ 0 h 5866"/>
                <a:gd name="T10" fmla="*/ 0 w 4184"/>
                <a:gd name="T11" fmla="*/ 0 h 5866"/>
                <a:gd name="T12" fmla="*/ 0 w 4184"/>
                <a:gd name="T13" fmla="*/ 0 h 5866"/>
                <a:gd name="T14" fmla="*/ 0 w 4184"/>
                <a:gd name="T15" fmla="*/ 0 h 5866"/>
                <a:gd name="T16" fmla="*/ 0 w 4184"/>
                <a:gd name="T17" fmla="*/ 0 h 5866"/>
                <a:gd name="T18" fmla="*/ 0 w 4184"/>
                <a:gd name="T19" fmla="*/ 0 h 5866"/>
                <a:gd name="T20" fmla="*/ 0 w 4184"/>
                <a:gd name="T21" fmla="*/ 0 h 5866"/>
                <a:gd name="T22" fmla="*/ 0 w 4184"/>
                <a:gd name="T23" fmla="*/ 0 h 5866"/>
                <a:gd name="T24" fmla="*/ 0 w 4184"/>
                <a:gd name="T25" fmla="*/ 0 h 5866"/>
                <a:gd name="T26" fmla="*/ 0 w 4184"/>
                <a:gd name="T27" fmla="*/ 0 h 5866"/>
                <a:gd name="T28" fmla="*/ 0 w 4184"/>
                <a:gd name="T29" fmla="*/ 0 h 5866"/>
                <a:gd name="T30" fmla="*/ 0 w 4184"/>
                <a:gd name="T31" fmla="*/ 0 h 5866"/>
                <a:gd name="T32" fmla="*/ 0 w 4184"/>
                <a:gd name="T33" fmla="*/ 0 h 5866"/>
                <a:gd name="T34" fmla="*/ 0 w 4184"/>
                <a:gd name="T35" fmla="*/ 0 h 5866"/>
                <a:gd name="T36" fmla="*/ 0 w 4184"/>
                <a:gd name="T37" fmla="*/ 0 h 5866"/>
                <a:gd name="T38" fmla="*/ 0 w 4184"/>
                <a:gd name="T39" fmla="*/ 0 h 5866"/>
                <a:gd name="T40" fmla="*/ 0 w 4184"/>
                <a:gd name="T41" fmla="*/ 0 h 5866"/>
                <a:gd name="T42" fmla="*/ 0 w 4184"/>
                <a:gd name="T43" fmla="*/ 0 h 5866"/>
                <a:gd name="T44" fmla="*/ 0 w 4184"/>
                <a:gd name="T45" fmla="*/ 0 h 5866"/>
                <a:gd name="T46" fmla="*/ 0 w 4184"/>
                <a:gd name="T47" fmla="*/ 0 h 5866"/>
                <a:gd name="T48" fmla="*/ 0 w 4184"/>
                <a:gd name="T49" fmla="*/ 0 h 5866"/>
                <a:gd name="T50" fmla="*/ 0 w 4184"/>
                <a:gd name="T51" fmla="*/ 0 h 5866"/>
                <a:gd name="T52" fmla="*/ 0 w 4184"/>
                <a:gd name="T53" fmla="*/ 0 h 5866"/>
                <a:gd name="T54" fmla="*/ 0 w 4184"/>
                <a:gd name="T55" fmla="*/ 0 h 5866"/>
                <a:gd name="T56" fmla="*/ 0 w 4184"/>
                <a:gd name="T57" fmla="*/ 0 h 5866"/>
                <a:gd name="T58" fmla="*/ 0 w 4184"/>
                <a:gd name="T59" fmla="*/ 0 h 5866"/>
                <a:gd name="T60" fmla="*/ 0 w 4184"/>
                <a:gd name="T61" fmla="*/ 0 h 5866"/>
                <a:gd name="T62" fmla="*/ 0 w 4184"/>
                <a:gd name="T63" fmla="*/ 0 h 5866"/>
                <a:gd name="T64" fmla="*/ 0 w 4184"/>
                <a:gd name="T65" fmla="*/ 0 h 5866"/>
                <a:gd name="T66" fmla="*/ 0 w 4184"/>
                <a:gd name="T67" fmla="*/ 0 h 5866"/>
                <a:gd name="T68" fmla="*/ 0 w 4184"/>
                <a:gd name="T69" fmla="*/ 0 h 5866"/>
                <a:gd name="T70" fmla="*/ 0 w 4184"/>
                <a:gd name="T71" fmla="*/ 0 h 5866"/>
                <a:gd name="T72" fmla="*/ 0 w 4184"/>
                <a:gd name="T73" fmla="*/ 0 h 5866"/>
                <a:gd name="T74" fmla="*/ 0 w 4184"/>
                <a:gd name="T75" fmla="*/ 0 h 5866"/>
                <a:gd name="T76" fmla="*/ 0 w 4184"/>
                <a:gd name="T77" fmla="*/ 0 h 5866"/>
                <a:gd name="T78" fmla="*/ 0 w 4184"/>
                <a:gd name="T79" fmla="*/ 0 h 5866"/>
                <a:gd name="T80" fmla="*/ 0 w 4184"/>
                <a:gd name="T81" fmla="*/ 0 h 5866"/>
                <a:gd name="T82" fmla="*/ 0 w 4184"/>
                <a:gd name="T83" fmla="*/ 0 h 586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184"/>
                <a:gd name="T127" fmla="*/ 0 h 5866"/>
                <a:gd name="T128" fmla="*/ 4184 w 4184"/>
                <a:gd name="T129" fmla="*/ 5866 h 586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184" h="5866">
                  <a:moveTo>
                    <a:pt x="107" y="1993"/>
                  </a:moveTo>
                  <a:lnTo>
                    <a:pt x="42" y="2104"/>
                  </a:lnTo>
                  <a:lnTo>
                    <a:pt x="0" y="2255"/>
                  </a:lnTo>
                  <a:lnTo>
                    <a:pt x="0" y="2352"/>
                  </a:lnTo>
                  <a:lnTo>
                    <a:pt x="12" y="2516"/>
                  </a:lnTo>
                  <a:lnTo>
                    <a:pt x="123" y="2698"/>
                  </a:lnTo>
                  <a:lnTo>
                    <a:pt x="235" y="2782"/>
                  </a:lnTo>
                  <a:lnTo>
                    <a:pt x="316" y="2809"/>
                  </a:lnTo>
                  <a:lnTo>
                    <a:pt x="480" y="2975"/>
                  </a:lnTo>
                  <a:lnTo>
                    <a:pt x="609" y="2988"/>
                  </a:lnTo>
                  <a:lnTo>
                    <a:pt x="690" y="2975"/>
                  </a:lnTo>
                  <a:lnTo>
                    <a:pt x="982" y="3597"/>
                  </a:lnTo>
                  <a:lnTo>
                    <a:pt x="1522" y="4122"/>
                  </a:lnTo>
                  <a:lnTo>
                    <a:pt x="1784" y="4152"/>
                  </a:lnTo>
                  <a:lnTo>
                    <a:pt x="1784" y="4053"/>
                  </a:lnTo>
                  <a:lnTo>
                    <a:pt x="1702" y="3915"/>
                  </a:lnTo>
                  <a:lnTo>
                    <a:pt x="1854" y="3804"/>
                  </a:lnTo>
                  <a:lnTo>
                    <a:pt x="2010" y="3944"/>
                  </a:lnTo>
                  <a:lnTo>
                    <a:pt x="2204" y="4288"/>
                  </a:lnTo>
                  <a:lnTo>
                    <a:pt x="2384" y="4539"/>
                  </a:lnTo>
                  <a:lnTo>
                    <a:pt x="2577" y="4703"/>
                  </a:lnTo>
                  <a:lnTo>
                    <a:pt x="2771" y="4813"/>
                  </a:lnTo>
                  <a:lnTo>
                    <a:pt x="2964" y="4912"/>
                  </a:lnTo>
                  <a:lnTo>
                    <a:pt x="3105" y="5103"/>
                  </a:lnTo>
                  <a:lnTo>
                    <a:pt x="3298" y="5424"/>
                  </a:lnTo>
                  <a:lnTo>
                    <a:pt x="3465" y="5866"/>
                  </a:lnTo>
                  <a:lnTo>
                    <a:pt x="3768" y="5742"/>
                  </a:lnTo>
                  <a:lnTo>
                    <a:pt x="3977" y="5492"/>
                  </a:lnTo>
                  <a:lnTo>
                    <a:pt x="4141" y="5218"/>
                  </a:lnTo>
                  <a:lnTo>
                    <a:pt x="4184" y="5103"/>
                  </a:lnTo>
                  <a:lnTo>
                    <a:pt x="3781" y="4429"/>
                  </a:lnTo>
                  <a:lnTo>
                    <a:pt x="3145" y="3375"/>
                  </a:lnTo>
                  <a:lnTo>
                    <a:pt x="3241" y="2975"/>
                  </a:lnTo>
                  <a:lnTo>
                    <a:pt x="3298" y="2477"/>
                  </a:lnTo>
                  <a:lnTo>
                    <a:pt x="3272" y="1979"/>
                  </a:lnTo>
                  <a:lnTo>
                    <a:pt x="3226" y="1495"/>
                  </a:lnTo>
                  <a:lnTo>
                    <a:pt x="3131" y="984"/>
                  </a:lnTo>
                  <a:lnTo>
                    <a:pt x="2757" y="208"/>
                  </a:lnTo>
                  <a:lnTo>
                    <a:pt x="2342" y="0"/>
                  </a:lnTo>
                  <a:lnTo>
                    <a:pt x="760" y="235"/>
                  </a:lnTo>
                  <a:lnTo>
                    <a:pt x="360" y="678"/>
                  </a:lnTo>
                  <a:lnTo>
                    <a:pt x="107" y="1993"/>
                  </a:lnTo>
                  <a:close/>
                </a:path>
              </a:pathLst>
            </a:custGeom>
            <a:solidFill>
              <a:srgbClr val="FFCA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68" name="Freeform 466"/>
            <p:cNvSpPr>
              <a:spLocks/>
            </p:cNvSpPr>
            <p:nvPr/>
          </p:nvSpPr>
          <p:spPr bwMode="auto">
            <a:xfrm>
              <a:off x="3202" y="2660"/>
              <a:ext cx="47" cy="24"/>
            </a:xfrm>
            <a:custGeom>
              <a:avLst/>
              <a:gdLst>
                <a:gd name="T0" fmla="*/ 0 w 374"/>
                <a:gd name="T1" fmla="*/ 0 h 193"/>
                <a:gd name="T2" fmla="*/ 0 w 374"/>
                <a:gd name="T3" fmla="*/ 0 h 193"/>
                <a:gd name="T4" fmla="*/ 0 w 374"/>
                <a:gd name="T5" fmla="*/ 0 h 193"/>
                <a:gd name="T6" fmla="*/ 0 w 374"/>
                <a:gd name="T7" fmla="*/ 0 h 193"/>
                <a:gd name="T8" fmla="*/ 0 w 374"/>
                <a:gd name="T9" fmla="*/ 0 h 193"/>
                <a:gd name="T10" fmla="*/ 0 w 374"/>
                <a:gd name="T11" fmla="*/ 0 h 193"/>
                <a:gd name="T12" fmla="*/ 0 w 374"/>
                <a:gd name="T13" fmla="*/ 0 h 193"/>
                <a:gd name="T14" fmla="*/ 0 w 374"/>
                <a:gd name="T15" fmla="*/ 0 h 193"/>
                <a:gd name="T16" fmla="*/ 0 60000 65536"/>
                <a:gd name="T17" fmla="*/ 0 60000 65536"/>
                <a:gd name="T18" fmla="*/ 0 60000 65536"/>
                <a:gd name="T19" fmla="*/ 0 60000 65536"/>
                <a:gd name="T20" fmla="*/ 0 60000 65536"/>
                <a:gd name="T21" fmla="*/ 0 60000 65536"/>
                <a:gd name="T22" fmla="*/ 0 60000 65536"/>
                <a:gd name="T23" fmla="*/ 0 60000 65536"/>
                <a:gd name="T24" fmla="*/ 0 w 374"/>
                <a:gd name="T25" fmla="*/ 0 h 193"/>
                <a:gd name="T26" fmla="*/ 374 w 374"/>
                <a:gd name="T27" fmla="*/ 193 h 19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74" h="193">
                  <a:moveTo>
                    <a:pt x="0" y="193"/>
                  </a:moveTo>
                  <a:lnTo>
                    <a:pt x="125" y="164"/>
                  </a:lnTo>
                  <a:lnTo>
                    <a:pt x="374" y="150"/>
                  </a:lnTo>
                  <a:lnTo>
                    <a:pt x="361" y="55"/>
                  </a:lnTo>
                  <a:lnTo>
                    <a:pt x="321" y="0"/>
                  </a:lnTo>
                  <a:lnTo>
                    <a:pt x="168" y="12"/>
                  </a:lnTo>
                  <a:lnTo>
                    <a:pt x="58" y="67"/>
                  </a:lnTo>
                  <a:lnTo>
                    <a:pt x="0" y="19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69" name="Freeform 467"/>
            <p:cNvSpPr>
              <a:spLocks/>
            </p:cNvSpPr>
            <p:nvPr/>
          </p:nvSpPr>
          <p:spPr bwMode="auto">
            <a:xfrm>
              <a:off x="3048" y="2679"/>
              <a:ext cx="63" cy="31"/>
            </a:xfrm>
            <a:custGeom>
              <a:avLst/>
              <a:gdLst>
                <a:gd name="T0" fmla="*/ 0 w 514"/>
                <a:gd name="T1" fmla="*/ 0 h 249"/>
                <a:gd name="T2" fmla="*/ 0 w 514"/>
                <a:gd name="T3" fmla="*/ 0 h 249"/>
                <a:gd name="T4" fmla="*/ 0 w 514"/>
                <a:gd name="T5" fmla="*/ 0 h 249"/>
                <a:gd name="T6" fmla="*/ 0 w 514"/>
                <a:gd name="T7" fmla="*/ 0 h 249"/>
                <a:gd name="T8" fmla="*/ 0 w 514"/>
                <a:gd name="T9" fmla="*/ 0 h 249"/>
                <a:gd name="T10" fmla="*/ 0 w 514"/>
                <a:gd name="T11" fmla="*/ 0 h 249"/>
                <a:gd name="T12" fmla="*/ 0 w 514"/>
                <a:gd name="T13" fmla="*/ 0 h 249"/>
                <a:gd name="T14" fmla="*/ 0 w 514"/>
                <a:gd name="T15" fmla="*/ 0 h 249"/>
                <a:gd name="T16" fmla="*/ 0 w 514"/>
                <a:gd name="T17" fmla="*/ 0 h 2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4"/>
                <a:gd name="T28" fmla="*/ 0 h 249"/>
                <a:gd name="T29" fmla="*/ 514 w 514"/>
                <a:gd name="T30" fmla="*/ 249 h 2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4" h="249">
                  <a:moveTo>
                    <a:pt x="14" y="249"/>
                  </a:moveTo>
                  <a:lnTo>
                    <a:pt x="180" y="249"/>
                  </a:lnTo>
                  <a:lnTo>
                    <a:pt x="514" y="111"/>
                  </a:lnTo>
                  <a:lnTo>
                    <a:pt x="500" y="43"/>
                  </a:lnTo>
                  <a:lnTo>
                    <a:pt x="346" y="0"/>
                  </a:lnTo>
                  <a:lnTo>
                    <a:pt x="210" y="58"/>
                  </a:lnTo>
                  <a:lnTo>
                    <a:pt x="56" y="140"/>
                  </a:lnTo>
                  <a:lnTo>
                    <a:pt x="0" y="194"/>
                  </a:lnTo>
                  <a:lnTo>
                    <a:pt x="14" y="2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70" name="Freeform 468"/>
            <p:cNvSpPr>
              <a:spLocks/>
            </p:cNvSpPr>
            <p:nvPr/>
          </p:nvSpPr>
          <p:spPr bwMode="auto">
            <a:xfrm>
              <a:off x="3294" y="3076"/>
              <a:ext cx="84" cy="78"/>
            </a:xfrm>
            <a:custGeom>
              <a:avLst/>
              <a:gdLst>
                <a:gd name="T0" fmla="*/ 0 w 654"/>
                <a:gd name="T1" fmla="*/ 0 h 621"/>
                <a:gd name="T2" fmla="*/ 0 w 654"/>
                <a:gd name="T3" fmla="*/ 0 h 621"/>
                <a:gd name="T4" fmla="*/ 0 w 654"/>
                <a:gd name="T5" fmla="*/ 0 h 621"/>
                <a:gd name="T6" fmla="*/ 0 w 654"/>
                <a:gd name="T7" fmla="*/ 0 h 621"/>
                <a:gd name="T8" fmla="*/ 0 w 654"/>
                <a:gd name="T9" fmla="*/ 0 h 621"/>
                <a:gd name="T10" fmla="*/ 0 w 654"/>
                <a:gd name="T11" fmla="*/ 0 h 621"/>
                <a:gd name="T12" fmla="*/ 0 w 654"/>
                <a:gd name="T13" fmla="*/ 0 h 621"/>
                <a:gd name="T14" fmla="*/ 0 w 654"/>
                <a:gd name="T15" fmla="*/ 0 h 621"/>
                <a:gd name="T16" fmla="*/ 0 w 654"/>
                <a:gd name="T17" fmla="*/ 0 h 621"/>
                <a:gd name="T18" fmla="*/ 0 w 654"/>
                <a:gd name="T19" fmla="*/ 0 h 621"/>
                <a:gd name="T20" fmla="*/ 0 w 654"/>
                <a:gd name="T21" fmla="*/ 0 h 621"/>
                <a:gd name="T22" fmla="*/ 0 w 654"/>
                <a:gd name="T23" fmla="*/ 0 h 6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54"/>
                <a:gd name="T37" fmla="*/ 0 h 621"/>
                <a:gd name="T38" fmla="*/ 654 w 654"/>
                <a:gd name="T39" fmla="*/ 621 h 62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54" h="621">
                  <a:moveTo>
                    <a:pt x="0" y="415"/>
                  </a:moveTo>
                  <a:lnTo>
                    <a:pt x="140" y="334"/>
                  </a:lnTo>
                  <a:lnTo>
                    <a:pt x="275" y="226"/>
                  </a:lnTo>
                  <a:lnTo>
                    <a:pt x="334" y="173"/>
                  </a:lnTo>
                  <a:lnTo>
                    <a:pt x="389" y="127"/>
                  </a:lnTo>
                  <a:lnTo>
                    <a:pt x="391" y="63"/>
                  </a:lnTo>
                  <a:lnTo>
                    <a:pt x="474" y="0"/>
                  </a:lnTo>
                  <a:lnTo>
                    <a:pt x="654" y="318"/>
                  </a:lnTo>
                  <a:lnTo>
                    <a:pt x="556" y="376"/>
                  </a:lnTo>
                  <a:lnTo>
                    <a:pt x="407" y="479"/>
                  </a:lnTo>
                  <a:lnTo>
                    <a:pt x="132" y="621"/>
                  </a:lnTo>
                  <a:lnTo>
                    <a:pt x="0" y="415"/>
                  </a:lnTo>
                  <a:close/>
                </a:path>
              </a:pathLst>
            </a:custGeom>
            <a:solidFill>
              <a:srgbClr val="FFE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71" name="Freeform 469"/>
            <p:cNvSpPr>
              <a:spLocks/>
            </p:cNvSpPr>
            <p:nvPr/>
          </p:nvSpPr>
          <p:spPr bwMode="auto">
            <a:xfrm>
              <a:off x="3349" y="3055"/>
              <a:ext cx="50" cy="64"/>
            </a:xfrm>
            <a:custGeom>
              <a:avLst/>
              <a:gdLst>
                <a:gd name="T0" fmla="*/ 0 w 385"/>
                <a:gd name="T1" fmla="*/ 0 h 507"/>
                <a:gd name="T2" fmla="*/ 0 w 385"/>
                <a:gd name="T3" fmla="*/ 0 h 507"/>
                <a:gd name="T4" fmla="*/ 0 w 385"/>
                <a:gd name="T5" fmla="*/ 0 h 507"/>
                <a:gd name="T6" fmla="*/ 0 w 385"/>
                <a:gd name="T7" fmla="*/ 0 h 507"/>
                <a:gd name="T8" fmla="*/ 0 w 385"/>
                <a:gd name="T9" fmla="*/ 0 h 507"/>
                <a:gd name="T10" fmla="*/ 0 w 385"/>
                <a:gd name="T11" fmla="*/ 0 h 507"/>
                <a:gd name="T12" fmla="*/ 0 w 385"/>
                <a:gd name="T13" fmla="*/ 0 h 507"/>
                <a:gd name="T14" fmla="*/ 0 w 385"/>
                <a:gd name="T15" fmla="*/ 0 h 507"/>
                <a:gd name="T16" fmla="*/ 0 w 385"/>
                <a:gd name="T17" fmla="*/ 0 h 507"/>
                <a:gd name="T18" fmla="*/ 0 w 385"/>
                <a:gd name="T19" fmla="*/ 0 h 507"/>
                <a:gd name="T20" fmla="*/ 0 w 385"/>
                <a:gd name="T21" fmla="*/ 0 h 507"/>
                <a:gd name="T22" fmla="*/ 0 w 385"/>
                <a:gd name="T23" fmla="*/ 0 h 507"/>
                <a:gd name="T24" fmla="*/ 0 w 385"/>
                <a:gd name="T25" fmla="*/ 0 h 507"/>
                <a:gd name="T26" fmla="*/ 0 w 385"/>
                <a:gd name="T27" fmla="*/ 0 h 507"/>
                <a:gd name="T28" fmla="*/ 0 w 385"/>
                <a:gd name="T29" fmla="*/ 0 h 507"/>
                <a:gd name="T30" fmla="*/ 0 w 385"/>
                <a:gd name="T31" fmla="*/ 0 h 50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5"/>
                <a:gd name="T49" fmla="*/ 0 h 507"/>
                <a:gd name="T50" fmla="*/ 385 w 385"/>
                <a:gd name="T51" fmla="*/ 507 h 50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5" h="507">
                  <a:moveTo>
                    <a:pt x="60" y="0"/>
                  </a:moveTo>
                  <a:lnTo>
                    <a:pt x="16" y="50"/>
                  </a:lnTo>
                  <a:lnTo>
                    <a:pt x="0" y="119"/>
                  </a:lnTo>
                  <a:lnTo>
                    <a:pt x="12" y="202"/>
                  </a:lnTo>
                  <a:lnTo>
                    <a:pt x="44" y="312"/>
                  </a:lnTo>
                  <a:lnTo>
                    <a:pt x="155" y="444"/>
                  </a:lnTo>
                  <a:lnTo>
                    <a:pt x="256" y="507"/>
                  </a:lnTo>
                  <a:lnTo>
                    <a:pt x="310" y="503"/>
                  </a:lnTo>
                  <a:lnTo>
                    <a:pt x="367" y="474"/>
                  </a:lnTo>
                  <a:lnTo>
                    <a:pt x="385" y="442"/>
                  </a:lnTo>
                  <a:lnTo>
                    <a:pt x="385" y="305"/>
                  </a:lnTo>
                  <a:lnTo>
                    <a:pt x="344" y="167"/>
                  </a:lnTo>
                  <a:lnTo>
                    <a:pt x="245" y="50"/>
                  </a:lnTo>
                  <a:lnTo>
                    <a:pt x="167" y="6"/>
                  </a:lnTo>
                  <a:lnTo>
                    <a:pt x="108" y="0"/>
                  </a:lnTo>
                  <a:lnTo>
                    <a:pt x="6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72" name="Freeform 470"/>
            <p:cNvSpPr>
              <a:spLocks/>
            </p:cNvSpPr>
            <p:nvPr/>
          </p:nvSpPr>
          <p:spPr bwMode="auto">
            <a:xfrm>
              <a:off x="3307" y="3107"/>
              <a:ext cx="39" cy="43"/>
            </a:xfrm>
            <a:custGeom>
              <a:avLst/>
              <a:gdLst>
                <a:gd name="T0" fmla="*/ 0 w 317"/>
                <a:gd name="T1" fmla="*/ 0 h 327"/>
                <a:gd name="T2" fmla="*/ 0 w 317"/>
                <a:gd name="T3" fmla="*/ 0 h 327"/>
                <a:gd name="T4" fmla="*/ 0 w 317"/>
                <a:gd name="T5" fmla="*/ 0 h 327"/>
                <a:gd name="T6" fmla="*/ 0 w 317"/>
                <a:gd name="T7" fmla="*/ 0 h 327"/>
                <a:gd name="T8" fmla="*/ 0 w 317"/>
                <a:gd name="T9" fmla="*/ 0 h 327"/>
                <a:gd name="T10" fmla="*/ 0 w 317"/>
                <a:gd name="T11" fmla="*/ 0 h 327"/>
                <a:gd name="T12" fmla="*/ 0 60000 65536"/>
                <a:gd name="T13" fmla="*/ 0 60000 65536"/>
                <a:gd name="T14" fmla="*/ 0 60000 65536"/>
                <a:gd name="T15" fmla="*/ 0 60000 65536"/>
                <a:gd name="T16" fmla="*/ 0 60000 65536"/>
                <a:gd name="T17" fmla="*/ 0 60000 65536"/>
                <a:gd name="T18" fmla="*/ 0 w 317"/>
                <a:gd name="T19" fmla="*/ 0 h 327"/>
                <a:gd name="T20" fmla="*/ 317 w 317"/>
                <a:gd name="T21" fmla="*/ 327 h 327"/>
              </a:gdLst>
              <a:ahLst/>
              <a:cxnLst>
                <a:cxn ang="T12">
                  <a:pos x="T0" y="T1"/>
                </a:cxn>
                <a:cxn ang="T13">
                  <a:pos x="T2" y="T3"/>
                </a:cxn>
                <a:cxn ang="T14">
                  <a:pos x="T4" y="T5"/>
                </a:cxn>
                <a:cxn ang="T15">
                  <a:pos x="T6" y="T7"/>
                </a:cxn>
                <a:cxn ang="T16">
                  <a:pos x="T8" y="T9"/>
                </a:cxn>
                <a:cxn ang="T17">
                  <a:pos x="T10" y="T11"/>
                </a:cxn>
              </a:cxnLst>
              <a:rect l="T18" t="T19" r="T20" b="T21"/>
              <a:pathLst>
                <a:path w="317" h="327">
                  <a:moveTo>
                    <a:pt x="174" y="0"/>
                  </a:moveTo>
                  <a:lnTo>
                    <a:pt x="317" y="208"/>
                  </a:lnTo>
                  <a:lnTo>
                    <a:pt x="123" y="327"/>
                  </a:lnTo>
                  <a:lnTo>
                    <a:pt x="0" y="125"/>
                  </a:lnTo>
                  <a:lnTo>
                    <a:pt x="103" y="49"/>
                  </a:lnTo>
                  <a:lnTo>
                    <a:pt x="174" y="0"/>
                  </a:lnTo>
                  <a:close/>
                </a:path>
              </a:pathLst>
            </a:custGeom>
            <a:solidFill>
              <a:srgbClr val="7023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73" name="Freeform 471"/>
            <p:cNvSpPr>
              <a:spLocks/>
            </p:cNvSpPr>
            <p:nvPr/>
          </p:nvSpPr>
          <p:spPr bwMode="auto">
            <a:xfrm>
              <a:off x="2854" y="2417"/>
              <a:ext cx="422" cy="440"/>
            </a:xfrm>
            <a:custGeom>
              <a:avLst/>
              <a:gdLst>
                <a:gd name="T0" fmla="*/ 0 w 3366"/>
                <a:gd name="T1" fmla="*/ 0 h 3521"/>
                <a:gd name="T2" fmla="*/ 0 w 3366"/>
                <a:gd name="T3" fmla="*/ 0 h 3521"/>
                <a:gd name="T4" fmla="*/ 0 w 3366"/>
                <a:gd name="T5" fmla="*/ 0 h 3521"/>
                <a:gd name="T6" fmla="*/ 0 w 3366"/>
                <a:gd name="T7" fmla="*/ 0 h 3521"/>
                <a:gd name="T8" fmla="*/ 0 w 3366"/>
                <a:gd name="T9" fmla="*/ 0 h 3521"/>
                <a:gd name="T10" fmla="*/ 0 w 3366"/>
                <a:gd name="T11" fmla="*/ 0 h 3521"/>
                <a:gd name="T12" fmla="*/ 0 w 3366"/>
                <a:gd name="T13" fmla="*/ 0 h 3521"/>
                <a:gd name="T14" fmla="*/ 0 w 3366"/>
                <a:gd name="T15" fmla="*/ 0 h 3521"/>
                <a:gd name="T16" fmla="*/ 0 w 3366"/>
                <a:gd name="T17" fmla="*/ 0 h 3521"/>
                <a:gd name="T18" fmla="*/ 0 w 3366"/>
                <a:gd name="T19" fmla="*/ 0 h 3521"/>
                <a:gd name="T20" fmla="*/ 0 w 3366"/>
                <a:gd name="T21" fmla="*/ 0 h 3521"/>
                <a:gd name="T22" fmla="*/ 0 w 3366"/>
                <a:gd name="T23" fmla="*/ 0 h 3521"/>
                <a:gd name="T24" fmla="*/ 0 w 3366"/>
                <a:gd name="T25" fmla="*/ 0 h 3521"/>
                <a:gd name="T26" fmla="*/ 0 w 3366"/>
                <a:gd name="T27" fmla="*/ 0 h 3521"/>
                <a:gd name="T28" fmla="*/ 0 w 3366"/>
                <a:gd name="T29" fmla="*/ 0 h 3521"/>
                <a:gd name="T30" fmla="*/ 0 w 3366"/>
                <a:gd name="T31" fmla="*/ 0 h 3521"/>
                <a:gd name="T32" fmla="*/ 0 w 3366"/>
                <a:gd name="T33" fmla="*/ 0 h 3521"/>
                <a:gd name="T34" fmla="*/ 0 w 3366"/>
                <a:gd name="T35" fmla="*/ 0 h 3521"/>
                <a:gd name="T36" fmla="*/ 0 w 3366"/>
                <a:gd name="T37" fmla="*/ 0 h 3521"/>
                <a:gd name="T38" fmla="*/ 0 w 3366"/>
                <a:gd name="T39" fmla="*/ 0 h 3521"/>
                <a:gd name="T40" fmla="*/ 0 w 3366"/>
                <a:gd name="T41" fmla="*/ 0 h 3521"/>
                <a:gd name="T42" fmla="*/ 0 w 3366"/>
                <a:gd name="T43" fmla="*/ 0 h 3521"/>
                <a:gd name="T44" fmla="*/ 0 w 3366"/>
                <a:gd name="T45" fmla="*/ 0 h 3521"/>
                <a:gd name="T46" fmla="*/ 0 w 3366"/>
                <a:gd name="T47" fmla="*/ 0 h 3521"/>
                <a:gd name="T48" fmla="*/ 0 w 3366"/>
                <a:gd name="T49" fmla="*/ 0 h 3521"/>
                <a:gd name="T50" fmla="*/ 0 w 3366"/>
                <a:gd name="T51" fmla="*/ 0 h 3521"/>
                <a:gd name="T52" fmla="*/ 0 w 3366"/>
                <a:gd name="T53" fmla="*/ 0 h 3521"/>
                <a:gd name="T54" fmla="*/ 0 w 3366"/>
                <a:gd name="T55" fmla="*/ 0 h 3521"/>
                <a:gd name="T56" fmla="*/ 0 w 3366"/>
                <a:gd name="T57" fmla="*/ 0 h 3521"/>
                <a:gd name="T58" fmla="*/ 0 w 3366"/>
                <a:gd name="T59" fmla="*/ 0 h 3521"/>
                <a:gd name="T60" fmla="*/ 0 w 3366"/>
                <a:gd name="T61" fmla="*/ 0 h 3521"/>
                <a:gd name="T62" fmla="*/ 0 w 3366"/>
                <a:gd name="T63" fmla="*/ 0 h 3521"/>
                <a:gd name="T64" fmla="*/ 0 w 3366"/>
                <a:gd name="T65" fmla="*/ 0 h 3521"/>
                <a:gd name="T66" fmla="*/ 0 w 3366"/>
                <a:gd name="T67" fmla="*/ 0 h 3521"/>
                <a:gd name="T68" fmla="*/ 0 w 3366"/>
                <a:gd name="T69" fmla="*/ 0 h 3521"/>
                <a:gd name="T70" fmla="*/ 0 w 3366"/>
                <a:gd name="T71" fmla="*/ 0 h 3521"/>
                <a:gd name="T72" fmla="*/ 0 w 3366"/>
                <a:gd name="T73" fmla="*/ 0 h 3521"/>
                <a:gd name="T74" fmla="*/ 0 w 3366"/>
                <a:gd name="T75" fmla="*/ 0 h 35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66"/>
                <a:gd name="T115" fmla="*/ 0 h 3521"/>
                <a:gd name="T116" fmla="*/ 3366 w 3366"/>
                <a:gd name="T117" fmla="*/ 3521 h 352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66" h="3521">
                  <a:moveTo>
                    <a:pt x="770" y="2719"/>
                  </a:moveTo>
                  <a:lnTo>
                    <a:pt x="733" y="2599"/>
                  </a:lnTo>
                  <a:lnTo>
                    <a:pt x="733" y="2221"/>
                  </a:lnTo>
                  <a:lnTo>
                    <a:pt x="880" y="1867"/>
                  </a:lnTo>
                  <a:lnTo>
                    <a:pt x="795" y="1452"/>
                  </a:lnTo>
                  <a:lnTo>
                    <a:pt x="759" y="1050"/>
                  </a:lnTo>
                  <a:lnTo>
                    <a:pt x="1067" y="873"/>
                  </a:lnTo>
                  <a:lnTo>
                    <a:pt x="1399" y="754"/>
                  </a:lnTo>
                  <a:lnTo>
                    <a:pt x="1752" y="684"/>
                  </a:lnTo>
                  <a:lnTo>
                    <a:pt x="2157" y="673"/>
                  </a:lnTo>
                  <a:lnTo>
                    <a:pt x="2618" y="708"/>
                  </a:lnTo>
                  <a:lnTo>
                    <a:pt x="2858" y="778"/>
                  </a:lnTo>
                  <a:lnTo>
                    <a:pt x="2985" y="931"/>
                  </a:lnTo>
                  <a:lnTo>
                    <a:pt x="3130" y="1311"/>
                  </a:lnTo>
                  <a:lnTo>
                    <a:pt x="3211" y="1463"/>
                  </a:lnTo>
                  <a:lnTo>
                    <a:pt x="3071" y="1560"/>
                  </a:lnTo>
                  <a:lnTo>
                    <a:pt x="2939" y="1714"/>
                  </a:lnTo>
                  <a:lnTo>
                    <a:pt x="2928" y="1762"/>
                  </a:lnTo>
                  <a:lnTo>
                    <a:pt x="3152" y="1641"/>
                  </a:lnTo>
                  <a:lnTo>
                    <a:pt x="3260" y="1619"/>
                  </a:lnTo>
                  <a:lnTo>
                    <a:pt x="3285" y="1749"/>
                  </a:lnTo>
                  <a:lnTo>
                    <a:pt x="3285" y="1821"/>
                  </a:lnTo>
                  <a:lnTo>
                    <a:pt x="3211" y="1984"/>
                  </a:lnTo>
                  <a:lnTo>
                    <a:pt x="3236" y="2021"/>
                  </a:lnTo>
                  <a:lnTo>
                    <a:pt x="3343" y="1913"/>
                  </a:lnTo>
                  <a:lnTo>
                    <a:pt x="3366" y="2067"/>
                  </a:lnTo>
                  <a:lnTo>
                    <a:pt x="3366" y="1808"/>
                  </a:lnTo>
                  <a:lnTo>
                    <a:pt x="3343" y="1665"/>
                  </a:lnTo>
                  <a:lnTo>
                    <a:pt x="3333" y="1393"/>
                  </a:lnTo>
                  <a:lnTo>
                    <a:pt x="3260" y="1088"/>
                  </a:lnTo>
                  <a:lnTo>
                    <a:pt x="3103" y="719"/>
                  </a:lnTo>
                  <a:lnTo>
                    <a:pt x="2893" y="435"/>
                  </a:lnTo>
                  <a:lnTo>
                    <a:pt x="2596" y="212"/>
                  </a:lnTo>
                  <a:lnTo>
                    <a:pt x="2312" y="81"/>
                  </a:lnTo>
                  <a:lnTo>
                    <a:pt x="2040" y="0"/>
                  </a:lnTo>
                  <a:lnTo>
                    <a:pt x="1577" y="0"/>
                  </a:lnTo>
                  <a:lnTo>
                    <a:pt x="1162" y="104"/>
                  </a:lnTo>
                  <a:lnTo>
                    <a:pt x="700" y="306"/>
                  </a:lnTo>
                  <a:lnTo>
                    <a:pt x="392" y="519"/>
                  </a:lnTo>
                  <a:lnTo>
                    <a:pt x="166" y="850"/>
                  </a:lnTo>
                  <a:lnTo>
                    <a:pt x="36" y="1168"/>
                  </a:lnTo>
                  <a:lnTo>
                    <a:pt x="0" y="1489"/>
                  </a:lnTo>
                  <a:lnTo>
                    <a:pt x="25" y="1903"/>
                  </a:lnTo>
                  <a:lnTo>
                    <a:pt x="106" y="2280"/>
                  </a:lnTo>
                  <a:lnTo>
                    <a:pt x="166" y="2479"/>
                  </a:lnTo>
                  <a:lnTo>
                    <a:pt x="177" y="2539"/>
                  </a:lnTo>
                  <a:lnTo>
                    <a:pt x="133" y="2636"/>
                  </a:lnTo>
                  <a:lnTo>
                    <a:pt x="95" y="2801"/>
                  </a:lnTo>
                  <a:lnTo>
                    <a:pt x="133" y="3000"/>
                  </a:lnTo>
                  <a:lnTo>
                    <a:pt x="225" y="3191"/>
                  </a:lnTo>
                  <a:lnTo>
                    <a:pt x="320" y="3274"/>
                  </a:lnTo>
                  <a:lnTo>
                    <a:pt x="427" y="3310"/>
                  </a:lnTo>
                  <a:lnTo>
                    <a:pt x="521" y="3405"/>
                  </a:lnTo>
                  <a:lnTo>
                    <a:pt x="581" y="3474"/>
                  </a:lnTo>
                  <a:lnTo>
                    <a:pt x="652" y="3521"/>
                  </a:lnTo>
                  <a:lnTo>
                    <a:pt x="722" y="3521"/>
                  </a:lnTo>
                  <a:lnTo>
                    <a:pt x="759" y="3497"/>
                  </a:lnTo>
                  <a:lnTo>
                    <a:pt x="781" y="3426"/>
                  </a:lnTo>
                  <a:lnTo>
                    <a:pt x="781" y="3380"/>
                  </a:lnTo>
                  <a:lnTo>
                    <a:pt x="749" y="3426"/>
                  </a:lnTo>
                  <a:lnTo>
                    <a:pt x="652" y="3463"/>
                  </a:lnTo>
                  <a:lnTo>
                    <a:pt x="592" y="3440"/>
                  </a:lnTo>
                  <a:lnTo>
                    <a:pt x="440" y="3262"/>
                  </a:lnTo>
                  <a:lnTo>
                    <a:pt x="332" y="3240"/>
                  </a:lnTo>
                  <a:lnTo>
                    <a:pt x="225" y="3121"/>
                  </a:lnTo>
                  <a:lnTo>
                    <a:pt x="155" y="2952"/>
                  </a:lnTo>
                  <a:lnTo>
                    <a:pt x="133" y="2801"/>
                  </a:lnTo>
                  <a:lnTo>
                    <a:pt x="166" y="2647"/>
                  </a:lnTo>
                  <a:lnTo>
                    <a:pt x="225" y="2539"/>
                  </a:lnTo>
                  <a:lnTo>
                    <a:pt x="309" y="2506"/>
                  </a:lnTo>
                  <a:lnTo>
                    <a:pt x="381" y="2506"/>
                  </a:lnTo>
                  <a:lnTo>
                    <a:pt x="463" y="2566"/>
                  </a:lnTo>
                  <a:lnTo>
                    <a:pt x="546" y="2576"/>
                  </a:lnTo>
                  <a:lnTo>
                    <a:pt x="616" y="2636"/>
                  </a:lnTo>
                  <a:lnTo>
                    <a:pt x="652" y="2682"/>
                  </a:lnTo>
                  <a:lnTo>
                    <a:pt x="710" y="2682"/>
                  </a:lnTo>
                  <a:lnTo>
                    <a:pt x="770" y="27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74" name="Freeform 472"/>
            <p:cNvSpPr>
              <a:spLocks/>
            </p:cNvSpPr>
            <p:nvPr/>
          </p:nvSpPr>
          <p:spPr bwMode="auto">
            <a:xfrm>
              <a:off x="3058" y="2646"/>
              <a:ext cx="45" cy="17"/>
            </a:xfrm>
            <a:custGeom>
              <a:avLst/>
              <a:gdLst>
                <a:gd name="T0" fmla="*/ 0 w 356"/>
                <a:gd name="T1" fmla="*/ 0 h 129"/>
                <a:gd name="T2" fmla="*/ 0 w 356"/>
                <a:gd name="T3" fmla="*/ 0 h 129"/>
                <a:gd name="T4" fmla="*/ 0 w 356"/>
                <a:gd name="T5" fmla="*/ 0 h 129"/>
                <a:gd name="T6" fmla="*/ 0 w 356"/>
                <a:gd name="T7" fmla="*/ 0 h 129"/>
                <a:gd name="T8" fmla="*/ 0 w 356"/>
                <a:gd name="T9" fmla="*/ 0 h 129"/>
                <a:gd name="T10" fmla="*/ 0 w 356"/>
                <a:gd name="T11" fmla="*/ 0 h 129"/>
                <a:gd name="T12" fmla="*/ 0 w 356"/>
                <a:gd name="T13" fmla="*/ 0 h 129"/>
                <a:gd name="T14" fmla="*/ 0 60000 65536"/>
                <a:gd name="T15" fmla="*/ 0 60000 65536"/>
                <a:gd name="T16" fmla="*/ 0 60000 65536"/>
                <a:gd name="T17" fmla="*/ 0 60000 65536"/>
                <a:gd name="T18" fmla="*/ 0 60000 65536"/>
                <a:gd name="T19" fmla="*/ 0 60000 65536"/>
                <a:gd name="T20" fmla="*/ 0 60000 65536"/>
                <a:gd name="T21" fmla="*/ 0 w 356"/>
                <a:gd name="T22" fmla="*/ 0 h 129"/>
                <a:gd name="T23" fmla="*/ 356 w 356"/>
                <a:gd name="T24" fmla="*/ 129 h 1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6" h="129">
                  <a:moveTo>
                    <a:pt x="70" y="59"/>
                  </a:moveTo>
                  <a:lnTo>
                    <a:pt x="0" y="129"/>
                  </a:lnTo>
                  <a:lnTo>
                    <a:pt x="275" y="129"/>
                  </a:lnTo>
                  <a:lnTo>
                    <a:pt x="356" y="46"/>
                  </a:lnTo>
                  <a:lnTo>
                    <a:pt x="307" y="0"/>
                  </a:lnTo>
                  <a:lnTo>
                    <a:pt x="202" y="46"/>
                  </a:lnTo>
                  <a:lnTo>
                    <a:pt x="70"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75" name="Freeform 473"/>
            <p:cNvSpPr>
              <a:spLocks/>
            </p:cNvSpPr>
            <p:nvPr/>
          </p:nvSpPr>
          <p:spPr bwMode="auto">
            <a:xfrm>
              <a:off x="3100" y="2663"/>
              <a:ext cx="31" cy="61"/>
            </a:xfrm>
            <a:custGeom>
              <a:avLst/>
              <a:gdLst>
                <a:gd name="T0" fmla="*/ 0 w 261"/>
                <a:gd name="T1" fmla="*/ 0 h 497"/>
                <a:gd name="T2" fmla="*/ 0 w 261"/>
                <a:gd name="T3" fmla="*/ 0 h 497"/>
                <a:gd name="T4" fmla="*/ 0 w 261"/>
                <a:gd name="T5" fmla="*/ 0 h 497"/>
                <a:gd name="T6" fmla="*/ 0 w 261"/>
                <a:gd name="T7" fmla="*/ 0 h 497"/>
                <a:gd name="T8" fmla="*/ 0 w 261"/>
                <a:gd name="T9" fmla="*/ 0 h 497"/>
                <a:gd name="T10" fmla="*/ 0 w 261"/>
                <a:gd name="T11" fmla="*/ 0 h 497"/>
                <a:gd name="T12" fmla="*/ 0 w 261"/>
                <a:gd name="T13" fmla="*/ 0 h 497"/>
                <a:gd name="T14" fmla="*/ 0 w 261"/>
                <a:gd name="T15" fmla="*/ 0 h 497"/>
                <a:gd name="T16" fmla="*/ 0 w 261"/>
                <a:gd name="T17" fmla="*/ 0 h 497"/>
                <a:gd name="T18" fmla="*/ 0 w 261"/>
                <a:gd name="T19" fmla="*/ 0 h 4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1"/>
                <a:gd name="T31" fmla="*/ 0 h 497"/>
                <a:gd name="T32" fmla="*/ 261 w 261"/>
                <a:gd name="T33" fmla="*/ 497 h 4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1" h="497">
                  <a:moveTo>
                    <a:pt x="0" y="0"/>
                  </a:moveTo>
                  <a:lnTo>
                    <a:pt x="166" y="60"/>
                  </a:lnTo>
                  <a:lnTo>
                    <a:pt x="248" y="154"/>
                  </a:lnTo>
                  <a:lnTo>
                    <a:pt x="261" y="286"/>
                  </a:lnTo>
                  <a:lnTo>
                    <a:pt x="237" y="378"/>
                  </a:lnTo>
                  <a:lnTo>
                    <a:pt x="131" y="497"/>
                  </a:lnTo>
                  <a:lnTo>
                    <a:pt x="215" y="368"/>
                  </a:lnTo>
                  <a:lnTo>
                    <a:pt x="215" y="237"/>
                  </a:lnTo>
                  <a:lnTo>
                    <a:pt x="74" y="7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76" name="Freeform 474"/>
            <p:cNvSpPr>
              <a:spLocks/>
            </p:cNvSpPr>
            <p:nvPr/>
          </p:nvSpPr>
          <p:spPr bwMode="auto">
            <a:xfrm>
              <a:off x="3014" y="2677"/>
              <a:ext cx="105" cy="50"/>
            </a:xfrm>
            <a:custGeom>
              <a:avLst/>
              <a:gdLst>
                <a:gd name="T0" fmla="*/ 0 w 831"/>
                <a:gd name="T1" fmla="*/ 0 h 391"/>
                <a:gd name="T2" fmla="*/ 0 w 831"/>
                <a:gd name="T3" fmla="*/ 0 h 391"/>
                <a:gd name="T4" fmla="*/ 0 w 831"/>
                <a:gd name="T5" fmla="*/ 0 h 391"/>
                <a:gd name="T6" fmla="*/ 0 w 831"/>
                <a:gd name="T7" fmla="*/ 0 h 391"/>
                <a:gd name="T8" fmla="*/ 0 w 831"/>
                <a:gd name="T9" fmla="*/ 0 h 391"/>
                <a:gd name="T10" fmla="*/ 0 w 831"/>
                <a:gd name="T11" fmla="*/ 0 h 391"/>
                <a:gd name="T12" fmla="*/ 0 w 831"/>
                <a:gd name="T13" fmla="*/ 0 h 391"/>
                <a:gd name="T14" fmla="*/ 0 w 831"/>
                <a:gd name="T15" fmla="*/ 0 h 391"/>
                <a:gd name="T16" fmla="*/ 0 w 831"/>
                <a:gd name="T17" fmla="*/ 0 h 391"/>
                <a:gd name="T18" fmla="*/ 0 w 831"/>
                <a:gd name="T19" fmla="*/ 0 h 391"/>
                <a:gd name="T20" fmla="*/ 0 w 831"/>
                <a:gd name="T21" fmla="*/ 0 h 391"/>
                <a:gd name="T22" fmla="*/ 0 w 831"/>
                <a:gd name="T23" fmla="*/ 0 h 391"/>
                <a:gd name="T24" fmla="*/ 0 w 831"/>
                <a:gd name="T25" fmla="*/ 0 h 391"/>
                <a:gd name="T26" fmla="*/ 0 w 831"/>
                <a:gd name="T27" fmla="*/ 0 h 391"/>
                <a:gd name="T28" fmla="*/ 0 w 831"/>
                <a:gd name="T29" fmla="*/ 0 h 391"/>
                <a:gd name="T30" fmla="*/ 0 w 831"/>
                <a:gd name="T31" fmla="*/ 0 h 391"/>
                <a:gd name="T32" fmla="*/ 0 w 831"/>
                <a:gd name="T33" fmla="*/ 0 h 391"/>
                <a:gd name="T34" fmla="*/ 0 w 831"/>
                <a:gd name="T35" fmla="*/ 0 h 391"/>
                <a:gd name="T36" fmla="*/ 0 w 831"/>
                <a:gd name="T37" fmla="*/ 0 h 391"/>
                <a:gd name="T38" fmla="*/ 0 w 831"/>
                <a:gd name="T39" fmla="*/ 0 h 391"/>
                <a:gd name="T40" fmla="*/ 0 w 831"/>
                <a:gd name="T41" fmla="*/ 0 h 39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31"/>
                <a:gd name="T64" fmla="*/ 0 h 391"/>
                <a:gd name="T65" fmla="*/ 831 w 831"/>
                <a:gd name="T66" fmla="*/ 391 h 39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31" h="391">
                  <a:moveTo>
                    <a:pt x="749" y="202"/>
                  </a:moveTo>
                  <a:lnTo>
                    <a:pt x="831" y="97"/>
                  </a:lnTo>
                  <a:lnTo>
                    <a:pt x="831" y="72"/>
                  </a:lnTo>
                  <a:lnTo>
                    <a:pt x="690" y="0"/>
                  </a:lnTo>
                  <a:lnTo>
                    <a:pt x="523" y="0"/>
                  </a:lnTo>
                  <a:lnTo>
                    <a:pt x="402" y="83"/>
                  </a:lnTo>
                  <a:lnTo>
                    <a:pt x="297" y="169"/>
                  </a:lnTo>
                  <a:lnTo>
                    <a:pt x="73" y="143"/>
                  </a:lnTo>
                  <a:lnTo>
                    <a:pt x="0" y="272"/>
                  </a:lnTo>
                  <a:lnTo>
                    <a:pt x="189" y="391"/>
                  </a:lnTo>
                  <a:lnTo>
                    <a:pt x="308" y="332"/>
                  </a:lnTo>
                  <a:lnTo>
                    <a:pt x="248" y="309"/>
                  </a:lnTo>
                  <a:lnTo>
                    <a:pt x="274" y="240"/>
                  </a:lnTo>
                  <a:lnTo>
                    <a:pt x="380" y="143"/>
                  </a:lnTo>
                  <a:lnTo>
                    <a:pt x="440" y="108"/>
                  </a:lnTo>
                  <a:lnTo>
                    <a:pt x="523" y="240"/>
                  </a:lnTo>
                  <a:lnTo>
                    <a:pt x="652" y="191"/>
                  </a:lnTo>
                  <a:lnTo>
                    <a:pt x="663" y="97"/>
                  </a:lnTo>
                  <a:lnTo>
                    <a:pt x="749" y="108"/>
                  </a:lnTo>
                  <a:lnTo>
                    <a:pt x="749" y="169"/>
                  </a:lnTo>
                  <a:lnTo>
                    <a:pt x="749" y="2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77" name="Freeform 475"/>
            <p:cNvSpPr>
              <a:spLocks/>
            </p:cNvSpPr>
            <p:nvPr/>
          </p:nvSpPr>
          <p:spPr bwMode="auto">
            <a:xfrm>
              <a:off x="2985" y="2604"/>
              <a:ext cx="24" cy="102"/>
            </a:xfrm>
            <a:custGeom>
              <a:avLst/>
              <a:gdLst>
                <a:gd name="T0" fmla="*/ 0 w 188"/>
                <a:gd name="T1" fmla="*/ 0 h 817"/>
                <a:gd name="T2" fmla="*/ 0 w 188"/>
                <a:gd name="T3" fmla="*/ 0 h 817"/>
                <a:gd name="T4" fmla="*/ 0 w 188"/>
                <a:gd name="T5" fmla="*/ 0 h 817"/>
                <a:gd name="T6" fmla="*/ 0 w 188"/>
                <a:gd name="T7" fmla="*/ 0 h 817"/>
                <a:gd name="T8" fmla="*/ 0 w 188"/>
                <a:gd name="T9" fmla="*/ 0 h 817"/>
                <a:gd name="T10" fmla="*/ 0 w 188"/>
                <a:gd name="T11" fmla="*/ 0 h 817"/>
                <a:gd name="T12" fmla="*/ 0 w 188"/>
                <a:gd name="T13" fmla="*/ 0 h 817"/>
                <a:gd name="T14" fmla="*/ 0 w 188"/>
                <a:gd name="T15" fmla="*/ 0 h 817"/>
                <a:gd name="T16" fmla="*/ 0 w 188"/>
                <a:gd name="T17" fmla="*/ 0 h 8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8"/>
                <a:gd name="T28" fmla="*/ 0 h 817"/>
                <a:gd name="T29" fmla="*/ 188 w 188"/>
                <a:gd name="T30" fmla="*/ 817 h 8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8" h="817">
                  <a:moveTo>
                    <a:pt x="0" y="188"/>
                  </a:moveTo>
                  <a:lnTo>
                    <a:pt x="94" y="414"/>
                  </a:lnTo>
                  <a:lnTo>
                    <a:pt x="10" y="745"/>
                  </a:lnTo>
                  <a:lnTo>
                    <a:pt x="164" y="817"/>
                  </a:lnTo>
                  <a:lnTo>
                    <a:pt x="188" y="402"/>
                  </a:lnTo>
                  <a:lnTo>
                    <a:pt x="24" y="163"/>
                  </a:lnTo>
                  <a:lnTo>
                    <a:pt x="24" y="0"/>
                  </a:lnTo>
                  <a:lnTo>
                    <a:pt x="0" y="34"/>
                  </a:lnTo>
                  <a:lnTo>
                    <a:pt x="0" y="1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78" name="Freeform 476"/>
            <p:cNvSpPr>
              <a:spLocks/>
            </p:cNvSpPr>
            <p:nvPr/>
          </p:nvSpPr>
          <p:spPr bwMode="auto">
            <a:xfrm>
              <a:off x="2969" y="2717"/>
              <a:ext cx="50" cy="90"/>
            </a:xfrm>
            <a:custGeom>
              <a:avLst/>
              <a:gdLst>
                <a:gd name="T0" fmla="*/ 0 w 404"/>
                <a:gd name="T1" fmla="*/ 0 h 711"/>
                <a:gd name="T2" fmla="*/ 0 w 404"/>
                <a:gd name="T3" fmla="*/ 0 h 711"/>
                <a:gd name="T4" fmla="*/ 0 w 404"/>
                <a:gd name="T5" fmla="*/ 0 h 711"/>
                <a:gd name="T6" fmla="*/ 0 w 404"/>
                <a:gd name="T7" fmla="*/ 0 h 711"/>
                <a:gd name="T8" fmla="*/ 0 w 404"/>
                <a:gd name="T9" fmla="*/ 0 h 711"/>
                <a:gd name="T10" fmla="*/ 0 w 404"/>
                <a:gd name="T11" fmla="*/ 0 h 711"/>
                <a:gd name="T12" fmla="*/ 0 w 404"/>
                <a:gd name="T13" fmla="*/ 0 h 711"/>
                <a:gd name="T14" fmla="*/ 0 w 404"/>
                <a:gd name="T15" fmla="*/ 0 h 711"/>
                <a:gd name="T16" fmla="*/ 0 w 404"/>
                <a:gd name="T17" fmla="*/ 0 h 7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4"/>
                <a:gd name="T28" fmla="*/ 0 h 711"/>
                <a:gd name="T29" fmla="*/ 404 w 404"/>
                <a:gd name="T30" fmla="*/ 711 h 7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4" h="711">
                  <a:moveTo>
                    <a:pt x="83" y="0"/>
                  </a:moveTo>
                  <a:lnTo>
                    <a:pt x="0" y="272"/>
                  </a:lnTo>
                  <a:lnTo>
                    <a:pt x="0" y="428"/>
                  </a:lnTo>
                  <a:lnTo>
                    <a:pt x="143" y="580"/>
                  </a:lnTo>
                  <a:lnTo>
                    <a:pt x="237" y="569"/>
                  </a:lnTo>
                  <a:lnTo>
                    <a:pt x="404" y="711"/>
                  </a:lnTo>
                  <a:lnTo>
                    <a:pt x="321" y="509"/>
                  </a:lnTo>
                  <a:lnTo>
                    <a:pt x="83" y="285"/>
                  </a:lnTo>
                  <a:lnTo>
                    <a:pt x="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79" name="Freeform 477"/>
            <p:cNvSpPr>
              <a:spLocks/>
            </p:cNvSpPr>
            <p:nvPr/>
          </p:nvSpPr>
          <p:spPr bwMode="auto">
            <a:xfrm>
              <a:off x="3184" y="2651"/>
              <a:ext cx="29" cy="66"/>
            </a:xfrm>
            <a:custGeom>
              <a:avLst/>
              <a:gdLst>
                <a:gd name="T0" fmla="*/ 0 w 239"/>
                <a:gd name="T1" fmla="*/ 0 h 543"/>
                <a:gd name="T2" fmla="*/ 0 w 239"/>
                <a:gd name="T3" fmla="*/ 0 h 543"/>
                <a:gd name="T4" fmla="*/ 0 w 239"/>
                <a:gd name="T5" fmla="*/ 0 h 543"/>
                <a:gd name="T6" fmla="*/ 0 w 239"/>
                <a:gd name="T7" fmla="*/ 0 h 543"/>
                <a:gd name="T8" fmla="*/ 0 w 239"/>
                <a:gd name="T9" fmla="*/ 0 h 543"/>
                <a:gd name="T10" fmla="*/ 0 w 239"/>
                <a:gd name="T11" fmla="*/ 0 h 543"/>
                <a:gd name="T12" fmla="*/ 0 w 239"/>
                <a:gd name="T13" fmla="*/ 0 h 543"/>
                <a:gd name="T14" fmla="*/ 0 w 239"/>
                <a:gd name="T15" fmla="*/ 0 h 543"/>
                <a:gd name="T16" fmla="*/ 0 w 239"/>
                <a:gd name="T17" fmla="*/ 0 h 543"/>
                <a:gd name="T18" fmla="*/ 0 w 239"/>
                <a:gd name="T19" fmla="*/ 0 h 543"/>
                <a:gd name="T20" fmla="*/ 0 w 239"/>
                <a:gd name="T21" fmla="*/ 0 h 5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9"/>
                <a:gd name="T34" fmla="*/ 0 h 543"/>
                <a:gd name="T35" fmla="*/ 239 w 239"/>
                <a:gd name="T36" fmla="*/ 543 h 5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9" h="543">
                  <a:moveTo>
                    <a:pt x="121" y="0"/>
                  </a:moveTo>
                  <a:lnTo>
                    <a:pt x="27" y="165"/>
                  </a:lnTo>
                  <a:lnTo>
                    <a:pt x="0" y="248"/>
                  </a:lnTo>
                  <a:lnTo>
                    <a:pt x="0" y="308"/>
                  </a:lnTo>
                  <a:lnTo>
                    <a:pt x="156" y="543"/>
                  </a:lnTo>
                  <a:lnTo>
                    <a:pt x="156" y="248"/>
                  </a:lnTo>
                  <a:lnTo>
                    <a:pt x="239" y="130"/>
                  </a:lnTo>
                  <a:lnTo>
                    <a:pt x="96" y="225"/>
                  </a:lnTo>
                  <a:lnTo>
                    <a:pt x="27" y="225"/>
                  </a:lnTo>
                  <a:lnTo>
                    <a:pt x="27" y="200"/>
                  </a:lnTo>
                  <a:lnTo>
                    <a:pt x="1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80" name="Freeform 478"/>
            <p:cNvSpPr>
              <a:spLocks/>
            </p:cNvSpPr>
            <p:nvPr/>
          </p:nvSpPr>
          <p:spPr bwMode="auto">
            <a:xfrm>
              <a:off x="3220" y="2658"/>
              <a:ext cx="42" cy="35"/>
            </a:xfrm>
            <a:custGeom>
              <a:avLst/>
              <a:gdLst>
                <a:gd name="T0" fmla="*/ 0 w 332"/>
                <a:gd name="T1" fmla="*/ 0 h 284"/>
                <a:gd name="T2" fmla="*/ 0 w 332"/>
                <a:gd name="T3" fmla="*/ 0 h 284"/>
                <a:gd name="T4" fmla="*/ 0 w 332"/>
                <a:gd name="T5" fmla="*/ 0 h 284"/>
                <a:gd name="T6" fmla="*/ 0 w 332"/>
                <a:gd name="T7" fmla="*/ 0 h 284"/>
                <a:gd name="T8" fmla="*/ 0 w 332"/>
                <a:gd name="T9" fmla="*/ 0 h 284"/>
                <a:gd name="T10" fmla="*/ 0 w 332"/>
                <a:gd name="T11" fmla="*/ 0 h 284"/>
                <a:gd name="T12" fmla="*/ 0 w 332"/>
                <a:gd name="T13" fmla="*/ 0 h 284"/>
                <a:gd name="T14" fmla="*/ 0 w 332"/>
                <a:gd name="T15" fmla="*/ 0 h 284"/>
                <a:gd name="T16" fmla="*/ 0 w 332"/>
                <a:gd name="T17" fmla="*/ 0 h 284"/>
                <a:gd name="T18" fmla="*/ 0 w 332"/>
                <a:gd name="T19" fmla="*/ 0 h 284"/>
                <a:gd name="T20" fmla="*/ 0 w 332"/>
                <a:gd name="T21" fmla="*/ 0 h 284"/>
                <a:gd name="T22" fmla="*/ 0 w 332"/>
                <a:gd name="T23" fmla="*/ 0 h 284"/>
                <a:gd name="T24" fmla="*/ 0 w 332"/>
                <a:gd name="T25" fmla="*/ 0 h 284"/>
                <a:gd name="T26" fmla="*/ 0 w 332"/>
                <a:gd name="T27" fmla="*/ 0 h 284"/>
                <a:gd name="T28" fmla="*/ 0 w 332"/>
                <a:gd name="T29" fmla="*/ 0 h 284"/>
                <a:gd name="T30" fmla="*/ 0 w 332"/>
                <a:gd name="T31" fmla="*/ 0 h 2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32"/>
                <a:gd name="T49" fmla="*/ 0 h 284"/>
                <a:gd name="T50" fmla="*/ 332 w 332"/>
                <a:gd name="T51" fmla="*/ 284 h 28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32" h="284">
                  <a:moveTo>
                    <a:pt x="0" y="35"/>
                  </a:moveTo>
                  <a:lnTo>
                    <a:pt x="71" y="0"/>
                  </a:lnTo>
                  <a:lnTo>
                    <a:pt x="246" y="0"/>
                  </a:lnTo>
                  <a:lnTo>
                    <a:pt x="332" y="71"/>
                  </a:lnTo>
                  <a:lnTo>
                    <a:pt x="332" y="212"/>
                  </a:lnTo>
                  <a:lnTo>
                    <a:pt x="246" y="212"/>
                  </a:lnTo>
                  <a:lnTo>
                    <a:pt x="94" y="284"/>
                  </a:lnTo>
                  <a:lnTo>
                    <a:pt x="235" y="189"/>
                  </a:lnTo>
                  <a:lnTo>
                    <a:pt x="214" y="71"/>
                  </a:lnTo>
                  <a:lnTo>
                    <a:pt x="165" y="35"/>
                  </a:lnTo>
                  <a:lnTo>
                    <a:pt x="165" y="166"/>
                  </a:lnTo>
                  <a:lnTo>
                    <a:pt x="57" y="166"/>
                  </a:lnTo>
                  <a:lnTo>
                    <a:pt x="94" y="117"/>
                  </a:lnTo>
                  <a:lnTo>
                    <a:pt x="46" y="81"/>
                  </a:lnTo>
                  <a:lnTo>
                    <a:pt x="46" y="23"/>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81" name="Freeform 479"/>
            <p:cNvSpPr>
              <a:spLocks/>
            </p:cNvSpPr>
            <p:nvPr/>
          </p:nvSpPr>
          <p:spPr bwMode="auto">
            <a:xfrm>
              <a:off x="2885" y="2748"/>
              <a:ext cx="47" cy="66"/>
            </a:xfrm>
            <a:custGeom>
              <a:avLst/>
              <a:gdLst>
                <a:gd name="T0" fmla="*/ 0 w 380"/>
                <a:gd name="T1" fmla="*/ 0 h 523"/>
                <a:gd name="T2" fmla="*/ 0 w 380"/>
                <a:gd name="T3" fmla="*/ 0 h 523"/>
                <a:gd name="T4" fmla="*/ 0 w 380"/>
                <a:gd name="T5" fmla="*/ 0 h 523"/>
                <a:gd name="T6" fmla="*/ 0 w 380"/>
                <a:gd name="T7" fmla="*/ 0 h 523"/>
                <a:gd name="T8" fmla="*/ 0 w 380"/>
                <a:gd name="T9" fmla="*/ 0 h 523"/>
                <a:gd name="T10" fmla="*/ 0 w 380"/>
                <a:gd name="T11" fmla="*/ 0 h 523"/>
                <a:gd name="T12" fmla="*/ 0 w 380"/>
                <a:gd name="T13" fmla="*/ 0 h 523"/>
                <a:gd name="T14" fmla="*/ 0 w 380"/>
                <a:gd name="T15" fmla="*/ 0 h 523"/>
                <a:gd name="T16" fmla="*/ 0 w 380"/>
                <a:gd name="T17" fmla="*/ 0 h 523"/>
                <a:gd name="T18" fmla="*/ 0 w 380"/>
                <a:gd name="T19" fmla="*/ 0 h 523"/>
                <a:gd name="T20" fmla="*/ 0 w 380"/>
                <a:gd name="T21" fmla="*/ 0 h 523"/>
                <a:gd name="T22" fmla="*/ 0 w 380"/>
                <a:gd name="T23" fmla="*/ 0 h 523"/>
                <a:gd name="T24" fmla="*/ 0 w 380"/>
                <a:gd name="T25" fmla="*/ 0 h 523"/>
                <a:gd name="T26" fmla="*/ 0 w 380"/>
                <a:gd name="T27" fmla="*/ 0 h 523"/>
                <a:gd name="T28" fmla="*/ 0 w 380"/>
                <a:gd name="T29" fmla="*/ 0 h 523"/>
                <a:gd name="T30" fmla="*/ 0 w 380"/>
                <a:gd name="T31" fmla="*/ 0 h 523"/>
                <a:gd name="T32" fmla="*/ 0 w 380"/>
                <a:gd name="T33" fmla="*/ 0 h 523"/>
                <a:gd name="T34" fmla="*/ 0 w 380"/>
                <a:gd name="T35" fmla="*/ 0 h 523"/>
                <a:gd name="T36" fmla="*/ 0 w 380"/>
                <a:gd name="T37" fmla="*/ 0 h 523"/>
                <a:gd name="T38" fmla="*/ 0 w 380"/>
                <a:gd name="T39" fmla="*/ 0 h 523"/>
                <a:gd name="T40" fmla="*/ 0 w 380"/>
                <a:gd name="T41" fmla="*/ 0 h 5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80"/>
                <a:gd name="T64" fmla="*/ 0 h 523"/>
                <a:gd name="T65" fmla="*/ 380 w 380"/>
                <a:gd name="T66" fmla="*/ 523 h 52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80" h="523">
                  <a:moveTo>
                    <a:pt x="0" y="120"/>
                  </a:moveTo>
                  <a:lnTo>
                    <a:pt x="59" y="24"/>
                  </a:lnTo>
                  <a:lnTo>
                    <a:pt x="191" y="0"/>
                  </a:lnTo>
                  <a:lnTo>
                    <a:pt x="227" y="94"/>
                  </a:lnTo>
                  <a:lnTo>
                    <a:pt x="285" y="224"/>
                  </a:lnTo>
                  <a:lnTo>
                    <a:pt x="370" y="283"/>
                  </a:lnTo>
                  <a:lnTo>
                    <a:pt x="380" y="426"/>
                  </a:lnTo>
                  <a:lnTo>
                    <a:pt x="275" y="523"/>
                  </a:lnTo>
                  <a:lnTo>
                    <a:pt x="275" y="295"/>
                  </a:lnTo>
                  <a:lnTo>
                    <a:pt x="227" y="248"/>
                  </a:lnTo>
                  <a:lnTo>
                    <a:pt x="156" y="343"/>
                  </a:lnTo>
                  <a:lnTo>
                    <a:pt x="191" y="437"/>
                  </a:lnTo>
                  <a:lnTo>
                    <a:pt x="169" y="450"/>
                  </a:lnTo>
                  <a:lnTo>
                    <a:pt x="121" y="364"/>
                  </a:lnTo>
                  <a:lnTo>
                    <a:pt x="121" y="295"/>
                  </a:lnTo>
                  <a:lnTo>
                    <a:pt x="59" y="295"/>
                  </a:lnTo>
                  <a:lnTo>
                    <a:pt x="132" y="224"/>
                  </a:lnTo>
                  <a:lnTo>
                    <a:pt x="132" y="120"/>
                  </a:lnTo>
                  <a:lnTo>
                    <a:pt x="181" y="72"/>
                  </a:lnTo>
                  <a:lnTo>
                    <a:pt x="48" y="72"/>
                  </a:lnTo>
                  <a:lnTo>
                    <a:pt x="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82" name="Freeform 480"/>
            <p:cNvSpPr>
              <a:spLocks/>
            </p:cNvSpPr>
            <p:nvPr/>
          </p:nvSpPr>
          <p:spPr bwMode="auto">
            <a:xfrm>
              <a:off x="3129" y="2731"/>
              <a:ext cx="42" cy="66"/>
            </a:xfrm>
            <a:custGeom>
              <a:avLst/>
              <a:gdLst>
                <a:gd name="T0" fmla="*/ 0 w 334"/>
                <a:gd name="T1" fmla="*/ 0 h 532"/>
                <a:gd name="T2" fmla="*/ 0 w 334"/>
                <a:gd name="T3" fmla="*/ 0 h 532"/>
                <a:gd name="T4" fmla="*/ 0 w 334"/>
                <a:gd name="T5" fmla="*/ 0 h 532"/>
                <a:gd name="T6" fmla="*/ 0 w 334"/>
                <a:gd name="T7" fmla="*/ 0 h 532"/>
                <a:gd name="T8" fmla="*/ 0 w 334"/>
                <a:gd name="T9" fmla="*/ 0 h 532"/>
                <a:gd name="T10" fmla="*/ 0 w 334"/>
                <a:gd name="T11" fmla="*/ 0 h 532"/>
                <a:gd name="T12" fmla="*/ 0 w 334"/>
                <a:gd name="T13" fmla="*/ 0 h 532"/>
                <a:gd name="T14" fmla="*/ 0 w 334"/>
                <a:gd name="T15" fmla="*/ 0 h 532"/>
                <a:gd name="T16" fmla="*/ 0 w 334"/>
                <a:gd name="T17" fmla="*/ 0 h 532"/>
                <a:gd name="T18" fmla="*/ 0 w 334"/>
                <a:gd name="T19" fmla="*/ 0 h 532"/>
                <a:gd name="T20" fmla="*/ 0 w 334"/>
                <a:gd name="T21" fmla="*/ 0 h 532"/>
                <a:gd name="T22" fmla="*/ 0 w 334"/>
                <a:gd name="T23" fmla="*/ 0 h 532"/>
                <a:gd name="T24" fmla="*/ 0 w 334"/>
                <a:gd name="T25" fmla="*/ 0 h 532"/>
                <a:gd name="T26" fmla="*/ 0 w 334"/>
                <a:gd name="T27" fmla="*/ 0 h 5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4"/>
                <a:gd name="T43" fmla="*/ 0 h 532"/>
                <a:gd name="T44" fmla="*/ 334 w 334"/>
                <a:gd name="T45" fmla="*/ 532 h 5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4" h="532">
                  <a:moveTo>
                    <a:pt x="275" y="0"/>
                  </a:moveTo>
                  <a:lnTo>
                    <a:pt x="334" y="70"/>
                  </a:lnTo>
                  <a:lnTo>
                    <a:pt x="249" y="261"/>
                  </a:lnTo>
                  <a:lnTo>
                    <a:pt x="132" y="261"/>
                  </a:lnTo>
                  <a:lnTo>
                    <a:pt x="48" y="413"/>
                  </a:lnTo>
                  <a:lnTo>
                    <a:pt x="48" y="473"/>
                  </a:lnTo>
                  <a:lnTo>
                    <a:pt x="155" y="532"/>
                  </a:lnTo>
                  <a:lnTo>
                    <a:pt x="72" y="532"/>
                  </a:lnTo>
                  <a:lnTo>
                    <a:pt x="0" y="473"/>
                  </a:lnTo>
                  <a:lnTo>
                    <a:pt x="0" y="365"/>
                  </a:lnTo>
                  <a:lnTo>
                    <a:pt x="155" y="176"/>
                  </a:lnTo>
                  <a:lnTo>
                    <a:pt x="215" y="176"/>
                  </a:lnTo>
                  <a:lnTo>
                    <a:pt x="249" y="22"/>
                  </a:lnTo>
                  <a:lnTo>
                    <a:pt x="27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83" name="Freeform 481"/>
            <p:cNvSpPr>
              <a:spLocks/>
            </p:cNvSpPr>
            <p:nvPr/>
          </p:nvSpPr>
          <p:spPr bwMode="auto">
            <a:xfrm>
              <a:off x="3095" y="2772"/>
              <a:ext cx="176" cy="83"/>
            </a:xfrm>
            <a:custGeom>
              <a:avLst/>
              <a:gdLst>
                <a:gd name="T0" fmla="*/ 0 w 1401"/>
                <a:gd name="T1" fmla="*/ 0 h 659"/>
                <a:gd name="T2" fmla="*/ 0 w 1401"/>
                <a:gd name="T3" fmla="*/ 0 h 659"/>
                <a:gd name="T4" fmla="*/ 0 w 1401"/>
                <a:gd name="T5" fmla="*/ 0 h 659"/>
                <a:gd name="T6" fmla="*/ 0 w 1401"/>
                <a:gd name="T7" fmla="*/ 0 h 659"/>
                <a:gd name="T8" fmla="*/ 0 w 1401"/>
                <a:gd name="T9" fmla="*/ 0 h 659"/>
                <a:gd name="T10" fmla="*/ 0 w 1401"/>
                <a:gd name="T11" fmla="*/ 0 h 659"/>
                <a:gd name="T12" fmla="*/ 0 w 1401"/>
                <a:gd name="T13" fmla="*/ 0 h 659"/>
                <a:gd name="T14" fmla="*/ 0 w 1401"/>
                <a:gd name="T15" fmla="*/ 0 h 659"/>
                <a:gd name="T16" fmla="*/ 0 w 1401"/>
                <a:gd name="T17" fmla="*/ 0 h 659"/>
                <a:gd name="T18" fmla="*/ 0 w 1401"/>
                <a:gd name="T19" fmla="*/ 0 h 659"/>
                <a:gd name="T20" fmla="*/ 0 w 1401"/>
                <a:gd name="T21" fmla="*/ 0 h 659"/>
                <a:gd name="T22" fmla="*/ 0 w 1401"/>
                <a:gd name="T23" fmla="*/ 0 h 659"/>
                <a:gd name="T24" fmla="*/ 0 w 1401"/>
                <a:gd name="T25" fmla="*/ 0 h 659"/>
                <a:gd name="T26" fmla="*/ 0 w 1401"/>
                <a:gd name="T27" fmla="*/ 0 h 659"/>
                <a:gd name="T28" fmla="*/ 0 w 1401"/>
                <a:gd name="T29" fmla="*/ 0 h 659"/>
                <a:gd name="T30" fmla="*/ 0 w 1401"/>
                <a:gd name="T31" fmla="*/ 0 h 659"/>
                <a:gd name="T32" fmla="*/ 0 w 1401"/>
                <a:gd name="T33" fmla="*/ 0 h 659"/>
                <a:gd name="T34" fmla="*/ 0 w 1401"/>
                <a:gd name="T35" fmla="*/ 0 h 659"/>
                <a:gd name="T36" fmla="*/ 0 w 1401"/>
                <a:gd name="T37" fmla="*/ 0 h 659"/>
                <a:gd name="T38" fmla="*/ 0 w 1401"/>
                <a:gd name="T39" fmla="*/ 0 h 659"/>
                <a:gd name="T40" fmla="*/ 0 w 1401"/>
                <a:gd name="T41" fmla="*/ 0 h 659"/>
                <a:gd name="T42" fmla="*/ 0 w 1401"/>
                <a:gd name="T43" fmla="*/ 0 h 659"/>
                <a:gd name="T44" fmla="*/ 0 w 1401"/>
                <a:gd name="T45" fmla="*/ 0 h 659"/>
                <a:gd name="T46" fmla="*/ 0 w 1401"/>
                <a:gd name="T47" fmla="*/ 0 h 659"/>
                <a:gd name="T48" fmla="*/ 0 w 1401"/>
                <a:gd name="T49" fmla="*/ 0 h 659"/>
                <a:gd name="T50" fmla="*/ 0 w 1401"/>
                <a:gd name="T51" fmla="*/ 0 h 659"/>
                <a:gd name="T52" fmla="*/ 0 w 1401"/>
                <a:gd name="T53" fmla="*/ 0 h 659"/>
                <a:gd name="T54" fmla="*/ 0 w 1401"/>
                <a:gd name="T55" fmla="*/ 0 h 65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401"/>
                <a:gd name="T85" fmla="*/ 0 h 659"/>
                <a:gd name="T86" fmla="*/ 1401 w 1401"/>
                <a:gd name="T87" fmla="*/ 659 h 65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401" h="659">
                  <a:moveTo>
                    <a:pt x="451" y="114"/>
                  </a:moveTo>
                  <a:lnTo>
                    <a:pt x="556" y="44"/>
                  </a:lnTo>
                  <a:lnTo>
                    <a:pt x="627" y="44"/>
                  </a:lnTo>
                  <a:lnTo>
                    <a:pt x="793" y="141"/>
                  </a:lnTo>
                  <a:lnTo>
                    <a:pt x="878" y="141"/>
                  </a:lnTo>
                  <a:lnTo>
                    <a:pt x="972" y="0"/>
                  </a:lnTo>
                  <a:lnTo>
                    <a:pt x="1053" y="11"/>
                  </a:lnTo>
                  <a:lnTo>
                    <a:pt x="1067" y="70"/>
                  </a:lnTo>
                  <a:lnTo>
                    <a:pt x="950" y="114"/>
                  </a:lnTo>
                  <a:lnTo>
                    <a:pt x="996" y="200"/>
                  </a:lnTo>
                  <a:lnTo>
                    <a:pt x="1242" y="305"/>
                  </a:lnTo>
                  <a:lnTo>
                    <a:pt x="1401" y="413"/>
                  </a:lnTo>
                  <a:lnTo>
                    <a:pt x="1376" y="507"/>
                  </a:lnTo>
                  <a:lnTo>
                    <a:pt x="1210" y="436"/>
                  </a:lnTo>
                  <a:lnTo>
                    <a:pt x="890" y="436"/>
                  </a:lnTo>
                  <a:lnTo>
                    <a:pt x="783" y="388"/>
                  </a:lnTo>
                  <a:lnTo>
                    <a:pt x="664" y="459"/>
                  </a:lnTo>
                  <a:lnTo>
                    <a:pt x="523" y="494"/>
                  </a:lnTo>
                  <a:lnTo>
                    <a:pt x="427" y="482"/>
                  </a:lnTo>
                  <a:lnTo>
                    <a:pt x="284" y="577"/>
                  </a:lnTo>
                  <a:lnTo>
                    <a:pt x="23" y="659"/>
                  </a:lnTo>
                  <a:lnTo>
                    <a:pt x="0" y="625"/>
                  </a:lnTo>
                  <a:lnTo>
                    <a:pt x="179" y="436"/>
                  </a:lnTo>
                  <a:lnTo>
                    <a:pt x="405" y="364"/>
                  </a:lnTo>
                  <a:lnTo>
                    <a:pt x="583" y="235"/>
                  </a:lnTo>
                  <a:lnTo>
                    <a:pt x="616" y="129"/>
                  </a:lnTo>
                  <a:lnTo>
                    <a:pt x="556" y="114"/>
                  </a:lnTo>
                  <a:lnTo>
                    <a:pt x="451"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84" name="Freeform 482"/>
            <p:cNvSpPr>
              <a:spLocks/>
            </p:cNvSpPr>
            <p:nvPr/>
          </p:nvSpPr>
          <p:spPr bwMode="auto">
            <a:xfrm>
              <a:off x="3236" y="2710"/>
              <a:ext cx="47" cy="191"/>
            </a:xfrm>
            <a:custGeom>
              <a:avLst/>
              <a:gdLst>
                <a:gd name="T0" fmla="*/ 0 w 393"/>
                <a:gd name="T1" fmla="*/ 0 h 1538"/>
                <a:gd name="T2" fmla="*/ 0 w 393"/>
                <a:gd name="T3" fmla="*/ 0 h 1538"/>
                <a:gd name="T4" fmla="*/ 0 w 393"/>
                <a:gd name="T5" fmla="*/ 0 h 1538"/>
                <a:gd name="T6" fmla="*/ 0 w 393"/>
                <a:gd name="T7" fmla="*/ 0 h 1538"/>
                <a:gd name="T8" fmla="*/ 0 w 393"/>
                <a:gd name="T9" fmla="*/ 0 h 1538"/>
                <a:gd name="T10" fmla="*/ 0 w 393"/>
                <a:gd name="T11" fmla="*/ 0 h 1538"/>
                <a:gd name="T12" fmla="*/ 0 w 393"/>
                <a:gd name="T13" fmla="*/ 0 h 1538"/>
                <a:gd name="T14" fmla="*/ 0 w 393"/>
                <a:gd name="T15" fmla="*/ 0 h 1538"/>
                <a:gd name="T16" fmla="*/ 0 w 393"/>
                <a:gd name="T17" fmla="*/ 0 h 1538"/>
                <a:gd name="T18" fmla="*/ 0 w 393"/>
                <a:gd name="T19" fmla="*/ 0 h 1538"/>
                <a:gd name="T20" fmla="*/ 0 w 393"/>
                <a:gd name="T21" fmla="*/ 0 h 1538"/>
                <a:gd name="T22" fmla="*/ 0 w 393"/>
                <a:gd name="T23" fmla="*/ 0 h 1538"/>
                <a:gd name="T24" fmla="*/ 0 w 393"/>
                <a:gd name="T25" fmla="*/ 0 h 1538"/>
                <a:gd name="T26" fmla="*/ 0 w 393"/>
                <a:gd name="T27" fmla="*/ 0 h 1538"/>
                <a:gd name="T28" fmla="*/ 0 w 393"/>
                <a:gd name="T29" fmla="*/ 0 h 1538"/>
                <a:gd name="T30" fmla="*/ 0 w 393"/>
                <a:gd name="T31" fmla="*/ 0 h 1538"/>
                <a:gd name="T32" fmla="*/ 0 w 393"/>
                <a:gd name="T33" fmla="*/ 0 h 15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3"/>
                <a:gd name="T52" fmla="*/ 0 h 1538"/>
                <a:gd name="T53" fmla="*/ 393 w 393"/>
                <a:gd name="T54" fmla="*/ 1538 h 15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3" h="1538">
                  <a:moveTo>
                    <a:pt x="358" y="0"/>
                  </a:moveTo>
                  <a:lnTo>
                    <a:pt x="380" y="237"/>
                  </a:lnTo>
                  <a:lnTo>
                    <a:pt x="393" y="556"/>
                  </a:lnTo>
                  <a:lnTo>
                    <a:pt x="369" y="947"/>
                  </a:lnTo>
                  <a:lnTo>
                    <a:pt x="344" y="1147"/>
                  </a:lnTo>
                  <a:lnTo>
                    <a:pt x="215" y="1538"/>
                  </a:lnTo>
                  <a:lnTo>
                    <a:pt x="129" y="1430"/>
                  </a:lnTo>
                  <a:lnTo>
                    <a:pt x="129" y="1158"/>
                  </a:lnTo>
                  <a:lnTo>
                    <a:pt x="70" y="1124"/>
                  </a:lnTo>
                  <a:lnTo>
                    <a:pt x="0" y="1182"/>
                  </a:lnTo>
                  <a:lnTo>
                    <a:pt x="85" y="1087"/>
                  </a:lnTo>
                  <a:lnTo>
                    <a:pt x="166" y="1124"/>
                  </a:lnTo>
                  <a:lnTo>
                    <a:pt x="178" y="1373"/>
                  </a:lnTo>
                  <a:lnTo>
                    <a:pt x="298" y="1158"/>
                  </a:lnTo>
                  <a:lnTo>
                    <a:pt x="344" y="887"/>
                  </a:lnTo>
                  <a:lnTo>
                    <a:pt x="369" y="532"/>
                  </a:lnTo>
                  <a:lnTo>
                    <a:pt x="35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85" name="Freeform 483"/>
            <p:cNvSpPr>
              <a:spLocks/>
            </p:cNvSpPr>
            <p:nvPr/>
          </p:nvSpPr>
          <p:spPr bwMode="auto">
            <a:xfrm>
              <a:off x="2948" y="2835"/>
              <a:ext cx="170" cy="187"/>
            </a:xfrm>
            <a:custGeom>
              <a:avLst/>
              <a:gdLst>
                <a:gd name="T0" fmla="*/ 0 w 1352"/>
                <a:gd name="T1" fmla="*/ 0 h 1489"/>
                <a:gd name="T2" fmla="*/ 0 w 1352"/>
                <a:gd name="T3" fmla="*/ 0 h 1489"/>
                <a:gd name="T4" fmla="*/ 0 w 1352"/>
                <a:gd name="T5" fmla="*/ 0 h 1489"/>
                <a:gd name="T6" fmla="*/ 0 w 1352"/>
                <a:gd name="T7" fmla="*/ 0 h 1489"/>
                <a:gd name="T8" fmla="*/ 0 w 1352"/>
                <a:gd name="T9" fmla="*/ 0 h 1489"/>
                <a:gd name="T10" fmla="*/ 0 w 1352"/>
                <a:gd name="T11" fmla="*/ 0 h 1489"/>
                <a:gd name="T12" fmla="*/ 0 w 1352"/>
                <a:gd name="T13" fmla="*/ 0 h 1489"/>
                <a:gd name="T14" fmla="*/ 0 w 1352"/>
                <a:gd name="T15" fmla="*/ 0 h 1489"/>
                <a:gd name="T16" fmla="*/ 0 w 1352"/>
                <a:gd name="T17" fmla="*/ 0 h 1489"/>
                <a:gd name="T18" fmla="*/ 0 w 1352"/>
                <a:gd name="T19" fmla="*/ 0 h 1489"/>
                <a:gd name="T20" fmla="*/ 0 w 1352"/>
                <a:gd name="T21" fmla="*/ 0 h 1489"/>
                <a:gd name="T22" fmla="*/ 0 w 1352"/>
                <a:gd name="T23" fmla="*/ 0 h 1489"/>
                <a:gd name="T24" fmla="*/ 0 w 1352"/>
                <a:gd name="T25" fmla="*/ 0 h 1489"/>
                <a:gd name="T26" fmla="*/ 0 w 1352"/>
                <a:gd name="T27" fmla="*/ 0 h 1489"/>
                <a:gd name="T28" fmla="*/ 0 w 1352"/>
                <a:gd name="T29" fmla="*/ 0 h 1489"/>
                <a:gd name="T30" fmla="*/ 0 w 1352"/>
                <a:gd name="T31" fmla="*/ 0 h 1489"/>
                <a:gd name="T32" fmla="*/ 0 w 1352"/>
                <a:gd name="T33" fmla="*/ 0 h 1489"/>
                <a:gd name="T34" fmla="*/ 0 w 1352"/>
                <a:gd name="T35" fmla="*/ 0 h 1489"/>
                <a:gd name="T36" fmla="*/ 0 w 1352"/>
                <a:gd name="T37" fmla="*/ 0 h 1489"/>
                <a:gd name="T38" fmla="*/ 0 w 1352"/>
                <a:gd name="T39" fmla="*/ 0 h 1489"/>
                <a:gd name="T40" fmla="*/ 0 w 1352"/>
                <a:gd name="T41" fmla="*/ 0 h 1489"/>
                <a:gd name="T42" fmla="*/ 0 w 1352"/>
                <a:gd name="T43" fmla="*/ 0 h 1489"/>
                <a:gd name="T44" fmla="*/ 0 w 1352"/>
                <a:gd name="T45" fmla="*/ 0 h 1489"/>
                <a:gd name="T46" fmla="*/ 0 w 1352"/>
                <a:gd name="T47" fmla="*/ 0 h 1489"/>
                <a:gd name="T48" fmla="*/ 0 w 1352"/>
                <a:gd name="T49" fmla="*/ 0 h 1489"/>
                <a:gd name="T50" fmla="*/ 0 w 1352"/>
                <a:gd name="T51" fmla="*/ 0 h 1489"/>
                <a:gd name="T52" fmla="*/ 0 w 1352"/>
                <a:gd name="T53" fmla="*/ 0 h 1489"/>
                <a:gd name="T54" fmla="*/ 0 w 1352"/>
                <a:gd name="T55" fmla="*/ 0 h 1489"/>
                <a:gd name="T56" fmla="*/ 0 w 1352"/>
                <a:gd name="T57" fmla="*/ 0 h 1489"/>
                <a:gd name="T58" fmla="*/ 0 w 1352"/>
                <a:gd name="T59" fmla="*/ 0 h 1489"/>
                <a:gd name="T60" fmla="*/ 0 w 1352"/>
                <a:gd name="T61" fmla="*/ 0 h 1489"/>
                <a:gd name="T62" fmla="*/ 0 w 1352"/>
                <a:gd name="T63" fmla="*/ 0 h 1489"/>
                <a:gd name="T64" fmla="*/ 0 w 1352"/>
                <a:gd name="T65" fmla="*/ 0 h 1489"/>
                <a:gd name="T66" fmla="*/ 0 w 1352"/>
                <a:gd name="T67" fmla="*/ 0 h 1489"/>
                <a:gd name="T68" fmla="*/ 0 w 1352"/>
                <a:gd name="T69" fmla="*/ 0 h 1489"/>
                <a:gd name="T70" fmla="*/ 0 w 1352"/>
                <a:gd name="T71" fmla="*/ 0 h 1489"/>
                <a:gd name="T72" fmla="*/ 0 w 1352"/>
                <a:gd name="T73" fmla="*/ 0 h 148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52"/>
                <a:gd name="T112" fmla="*/ 0 h 1489"/>
                <a:gd name="T113" fmla="*/ 1352 w 1352"/>
                <a:gd name="T114" fmla="*/ 1489 h 148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52" h="1489">
                  <a:moveTo>
                    <a:pt x="11" y="0"/>
                  </a:moveTo>
                  <a:lnTo>
                    <a:pt x="154" y="141"/>
                  </a:lnTo>
                  <a:lnTo>
                    <a:pt x="343" y="553"/>
                  </a:lnTo>
                  <a:lnTo>
                    <a:pt x="437" y="624"/>
                  </a:lnTo>
                  <a:lnTo>
                    <a:pt x="629" y="685"/>
                  </a:lnTo>
                  <a:lnTo>
                    <a:pt x="558" y="402"/>
                  </a:lnTo>
                  <a:lnTo>
                    <a:pt x="558" y="164"/>
                  </a:lnTo>
                  <a:lnTo>
                    <a:pt x="594" y="367"/>
                  </a:lnTo>
                  <a:lnTo>
                    <a:pt x="829" y="639"/>
                  </a:lnTo>
                  <a:lnTo>
                    <a:pt x="982" y="580"/>
                  </a:lnTo>
                  <a:lnTo>
                    <a:pt x="1115" y="353"/>
                  </a:lnTo>
                  <a:lnTo>
                    <a:pt x="1196" y="249"/>
                  </a:lnTo>
                  <a:lnTo>
                    <a:pt x="1352" y="224"/>
                  </a:lnTo>
                  <a:lnTo>
                    <a:pt x="1184" y="321"/>
                  </a:lnTo>
                  <a:lnTo>
                    <a:pt x="1020" y="624"/>
                  </a:lnTo>
                  <a:lnTo>
                    <a:pt x="1152" y="569"/>
                  </a:lnTo>
                  <a:lnTo>
                    <a:pt x="972" y="685"/>
                  </a:lnTo>
                  <a:lnTo>
                    <a:pt x="866" y="723"/>
                  </a:lnTo>
                  <a:lnTo>
                    <a:pt x="783" y="804"/>
                  </a:lnTo>
                  <a:lnTo>
                    <a:pt x="783" y="874"/>
                  </a:lnTo>
                  <a:lnTo>
                    <a:pt x="877" y="1194"/>
                  </a:lnTo>
                  <a:lnTo>
                    <a:pt x="912" y="1230"/>
                  </a:lnTo>
                  <a:lnTo>
                    <a:pt x="1173" y="1300"/>
                  </a:lnTo>
                  <a:lnTo>
                    <a:pt x="936" y="1300"/>
                  </a:lnTo>
                  <a:lnTo>
                    <a:pt x="936" y="1489"/>
                  </a:lnTo>
                  <a:lnTo>
                    <a:pt x="877" y="1465"/>
                  </a:lnTo>
                  <a:lnTo>
                    <a:pt x="818" y="1408"/>
                  </a:lnTo>
                  <a:lnTo>
                    <a:pt x="650" y="1289"/>
                  </a:lnTo>
                  <a:lnTo>
                    <a:pt x="391" y="1147"/>
                  </a:lnTo>
                  <a:lnTo>
                    <a:pt x="225" y="1004"/>
                  </a:lnTo>
                  <a:lnTo>
                    <a:pt x="143" y="874"/>
                  </a:lnTo>
                  <a:lnTo>
                    <a:pt x="84" y="733"/>
                  </a:lnTo>
                  <a:lnTo>
                    <a:pt x="84" y="613"/>
                  </a:lnTo>
                  <a:lnTo>
                    <a:pt x="84" y="402"/>
                  </a:lnTo>
                  <a:lnTo>
                    <a:pt x="48" y="249"/>
                  </a:lnTo>
                  <a:lnTo>
                    <a:pt x="0" y="118"/>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86" name="Freeform 484"/>
            <p:cNvSpPr>
              <a:spLocks/>
            </p:cNvSpPr>
            <p:nvPr/>
          </p:nvSpPr>
          <p:spPr bwMode="auto">
            <a:xfrm>
              <a:off x="3129" y="2835"/>
              <a:ext cx="406" cy="291"/>
            </a:xfrm>
            <a:custGeom>
              <a:avLst/>
              <a:gdLst>
                <a:gd name="T0" fmla="*/ 0 w 3243"/>
                <a:gd name="T1" fmla="*/ 0 h 2330"/>
                <a:gd name="T2" fmla="*/ 0 w 3243"/>
                <a:gd name="T3" fmla="*/ 0 h 2330"/>
                <a:gd name="T4" fmla="*/ 0 w 3243"/>
                <a:gd name="T5" fmla="*/ 0 h 2330"/>
                <a:gd name="T6" fmla="*/ 0 w 3243"/>
                <a:gd name="T7" fmla="*/ 0 h 2330"/>
                <a:gd name="T8" fmla="*/ 0 w 3243"/>
                <a:gd name="T9" fmla="*/ 0 h 2330"/>
                <a:gd name="T10" fmla="*/ 0 w 3243"/>
                <a:gd name="T11" fmla="*/ 0 h 2330"/>
                <a:gd name="T12" fmla="*/ 0 w 3243"/>
                <a:gd name="T13" fmla="*/ 0 h 2330"/>
                <a:gd name="T14" fmla="*/ 0 w 3243"/>
                <a:gd name="T15" fmla="*/ 0 h 2330"/>
                <a:gd name="T16" fmla="*/ 0 w 3243"/>
                <a:gd name="T17" fmla="*/ 0 h 2330"/>
                <a:gd name="T18" fmla="*/ 0 w 3243"/>
                <a:gd name="T19" fmla="*/ 0 h 2330"/>
                <a:gd name="T20" fmla="*/ 0 w 3243"/>
                <a:gd name="T21" fmla="*/ 0 h 2330"/>
                <a:gd name="T22" fmla="*/ 0 w 3243"/>
                <a:gd name="T23" fmla="*/ 0 h 2330"/>
                <a:gd name="T24" fmla="*/ 0 w 3243"/>
                <a:gd name="T25" fmla="*/ 0 h 2330"/>
                <a:gd name="T26" fmla="*/ 0 w 3243"/>
                <a:gd name="T27" fmla="*/ 0 h 2330"/>
                <a:gd name="T28" fmla="*/ 0 w 3243"/>
                <a:gd name="T29" fmla="*/ 0 h 2330"/>
                <a:gd name="T30" fmla="*/ 0 w 3243"/>
                <a:gd name="T31" fmla="*/ 0 h 2330"/>
                <a:gd name="T32" fmla="*/ 0 w 3243"/>
                <a:gd name="T33" fmla="*/ 0 h 2330"/>
                <a:gd name="T34" fmla="*/ 0 w 3243"/>
                <a:gd name="T35" fmla="*/ 0 h 2330"/>
                <a:gd name="T36" fmla="*/ 0 w 3243"/>
                <a:gd name="T37" fmla="*/ 0 h 2330"/>
                <a:gd name="T38" fmla="*/ 0 w 3243"/>
                <a:gd name="T39" fmla="*/ 0 h 2330"/>
                <a:gd name="T40" fmla="*/ 0 w 3243"/>
                <a:gd name="T41" fmla="*/ 0 h 2330"/>
                <a:gd name="T42" fmla="*/ 0 w 3243"/>
                <a:gd name="T43" fmla="*/ 0 h 2330"/>
                <a:gd name="T44" fmla="*/ 0 w 3243"/>
                <a:gd name="T45" fmla="*/ 0 h 2330"/>
                <a:gd name="T46" fmla="*/ 0 w 3243"/>
                <a:gd name="T47" fmla="*/ 0 h 2330"/>
                <a:gd name="T48" fmla="*/ 0 w 3243"/>
                <a:gd name="T49" fmla="*/ 0 h 2330"/>
                <a:gd name="T50" fmla="*/ 0 w 3243"/>
                <a:gd name="T51" fmla="*/ 0 h 2330"/>
                <a:gd name="T52" fmla="*/ 0 w 3243"/>
                <a:gd name="T53" fmla="*/ 0 h 2330"/>
                <a:gd name="T54" fmla="*/ 0 w 3243"/>
                <a:gd name="T55" fmla="*/ 0 h 2330"/>
                <a:gd name="T56" fmla="*/ 0 w 3243"/>
                <a:gd name="T57" fmla="*/ 0 h 2330"/>
                <a:gd name="T58" fmla="*/ 0 w 3243"/>
                <a:gd name="T59" fmla="*/ 0 h 2330"/>
                <a:gd name="T60" fmla="*/ 0 w 3243"/>
                <a:gd name="T61" fmla="*/ 0 h 2330"/>
                <a:gd name="T62" fmla="*/ 0 w 3243"/>
                <a:gd name="T63" fmla="*/ 0 h 2330"/>
                <a:gd name="T64" fmla="*/ 0 w 3243"/>
                <a:gd name="T65" fmla="*/ 0 h 2330"/>
                <a:gd name="T66" fmla="*/ 0 w 3243"/>
                <a:gd name="T67" fmla="*/ 0 h 2330"/>
                <a:gd name="T68" fmla="*/ 0 w 3243"/>
                <a:gd name="T69" fmla="*/ 0 h 2330"/>
                <a:gd name="T70" fmla="*/ 0 w 3243"/>
                <a:gd name="T71" fmla="*/ 0 h 23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243"/>
                <a:gd name="T109" fmla="*/ 0 h 2330"/>
                <a:gd name="T110" fmla="*/ 3243 w 3243"/>
                <a:gd name="T111" fmla="*/ 2330 h 233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243" h="2330">
                  <a:moveTo>
                    <a:pt x="0" y="217"/>
                  </a:moveTo>
                  <a:lnTo>
                    <a:pt x="157" y="150"/>
                  </a:lnTo>
                  <a:lnTo>
                    <a:pt x="316" y="12"/>
                  </a:lnTo>
                  <a:lnTo>
                    <a:pt x="390" y="0"/>
                  </a:lnTo>
                  <a:lnTo>
                    <a:pt x="705" y="29"/>
                  </a:lnTo>
                  <a:lnTo>
                    <a:pt x="770" y="86"/>
                  </a:lnTo>
                  <a:lnTo>
                    <a:pt x="892" y="233"/>
                  </a:lnTo>
                  <a:lnTo>
                    <a:pt x="1041" y="466"/>
                  </a:lnTo>
                  <a:lnTo>
                    <a:pt x="1096" y="549"/>
                  </a:lnTo>
                  <a:lnTo>
                    <a:pt x="1430" y="668"/>
                  </a:lnTo>
                  <a:lnTo>
                    <a:pt x="1745" y="892"/>
                  </a:lnTo>
                  <a:lnTo>
                    <a:pt x="2034" y="1033"/>
                  </a:lnTo>
                  <a:lnTo>
                    <a:pt x="2416" y="1162"/>
                  </a:lnTo>
                  <a:lnTo>
                    <a:pt x="2590" y="1254"/>
                  </a:lnTo>
                  <a:lnTo>
                    <a:pt x="3002" y="1385"/>
                  </a:lnTo>
                  <a:lnTo>
                    <a:pt x="3243" y="1551"/>
                  </a:lnTo>
                  <a:lnTo>
                    <a:pt x="2964" y="1385"/>
                  </a:lnTo>
                  <a:lnTo>
                    <a:pt x="2610" y="1281"/>
                  </a:lnTo>
                  <a:lnTo>
                    <a:pt x="2416" y="1208"/>
                  </a:lnTo>
                  <a:lnTo>
                    <a:pt x="2175" y="1200"/>
                  </a:lnTo>
                  <a:lnTo>
                    <a:pt x="1865" y="1154"/>
                  </a:lnTo>
                  <a:lnTo>
                    <a:pt x="1623" y="1116"/>
                  </a:lnTo>
                  <a:lnTo>
                    <a:pt x="1700" y="1246"/>
                  </a:lnTo>
                  <a:lnTo>
                    <a:pt x="1838" y="1385"/>
                  </a:lnTo>
                  <a:lnTo>
                    <a:pt x="2006" y="1525"/>
                  </a:lnTo>
                  <a:lnTo>
                    <a:pt x="2227" y="1654"/>
                  </a:lnTo>
                  <a:lnTo>
                    <a:pt x="2582" y="1784"/>
                  </a:lnTo>
                  <a:lnTo>
                    <a:pt x="2788" y="1859"/>
                  </a:lnTo>
                  <a:lnTo>
                    <a:pt x="2824" y="1894"/>
                  </a:lnTo>
                  <a:lnTo>
                    <a:pt x="2518" y="1979"/>
                  </a:lnTo>
                  <a:lnTo>
                    <a:pt x="2175" y="2060"/>
                  </a:lnTo>
                  <a:lnTo>
                    <a:pt x="2155" y="2219"/>
                  </a:lnTo>
                  <a:lnTo>
                    <a:pt x="2146" y="2089"/>
                  </a:lnTo>
                  <a:lnTo>
                    <a:pt x="2098" y="1968"/>
                  </a:lnTo>
                  <a:lnTo>
                    <a:pt x="2026" y="1867"/>
                  </a:lnTo>
                  <a:lnTo>
                    <a:pt x="1951" y="1802"/>
                  </a:lnTo>
                  <a:lnTo>
                    <a:pt x="1885" y="1784"/>
                  </a:lnTo>
                  <a:lnTo>
                    <a:pt x="1830" y="1784"/>
                  </a:lnTo>
                  <a:lnTo>
                    <a:pt x="1792" y="1821"/>
                  </a:lnTo>
                  <a:lnTo>
                    <a:pt x="1775" y="1885"/>
                  </a:lnTo>
                  <a:lnTo>
                    <a:pt x="1784" y="1968"/>
                  </a:lnTo>
                  <a:lnTo>
                    <a:pt x="1821" y="2069"/>
                  </a:lnTo>
                  <a:lnTo>
                    <a:pt x="1896" y="2164"/>
                  </a:lnTo>
                  <a:lnTo>
                    <a:pt x="1960" y="2228"/>
                  </a:lnTo>
                  <a:lnTo>
                    <a:pt x="2034" y="2276"/>
                  </a:lnTo>
                  <a:lnTo>
                    <a:pt x="2080" y="2276"/>
                  </a:lnTo>
                  <a:lnTo>
                    <a:pt x="2146" y="2245"/>
                  </a:lnTo>
                  <a:lnTo>
                    <a:pt x="2098" y="2311"/>
                  </a:lnTo>
                  <a:lnTo>
                    <a:pt x="2026" y="2330"/>
                  </a:lnTo>
                  <a:lnTo>
                    <a:pt x="1933" y="2311"/>
                  </a:lnTo>
                  <a:lnTo>
                    <a:pt x="1874" y="2304"/>
                  </a:lnTo>
                  <a:lnTo>
                    <a:pt x="1745" y="2118"/>
                  </a:lnTo>
                  <a:lnTo>
                    <a:pt x="1874" y="2258"/>
                  </a:lnTo>
                  <a:lnTo>
                    <a:pt x="1885" y="2190"/>
                  </a:lnTo>
                  <a:lnTo>
                    <a:pt x="1801" y="2078"/>
                  </a:lnTo>
                  <a:lnTo>
                    <a:pt x="1775" y="2005"/>
                  </a:lnTo>
                  <a:lnTo>
                    <a:pt x="1718" y="2069"/>
                  </a:lnTo>
                  <a:lnTo>
                    <a:pt x="1718" y="1959"/>
                  </a:lnTo>
                  <a:lnTo>
                    <a:pt x="1729" y="1848"/>
                  </a:lnTo>
                  <a:lnTo>
                    <a:pt x="1753" y="1793"/>
                  </a:lnTo>
                  <a:lnTo>
                    <a:pt x="1559" y="1516"/>
                  </a:lnTo>
                  <a:lnTo>
                    <a:pt x="1467" y="1385"/>
                  </a:lnTo>
                  <a:lnTo>
                    <a:pt x="1234" y="857"/>
                  </a:lnTo>
                  <a:lnTo>
                    <a:pt x="975" y="438"/>
                  </a:lnTo>
                  <a:lnTo>
                    <a:pt x="817" y="178"/>
                  </a:lnTo>
                  <a:lnTo>
                    <a:pt x="705" y="86"/>
                  </a:lnTo>
                  <a:lnTo>
                    <a:pt x="632" y="60"/>
                  </a:lnTo>
                  <a:lnTo>
                    <a:pt x="512" y="69"/>
                  </a:lnTo>
                  <a:lnTo>
                    <a:pt x="436" y="113"/>
                  </a:lnTo>
                  <a:lnTo>
                    <a:pt x="307" y="122"/>
                  </a:lnTo>
                  <a:lnTo>
                    <a:pt x="194" y="178"/>
                  </a:lnTo>
                  <a:lnTo>
                    <a:pt x="92" y="207"/>
                  </a:lnTo>
                  <a:lnTo>
                    <a:pt x="0" y="2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87" name="Freeform 485"/>
            <p:cNvSpPr>
              <a:spLocks/>
            </p:cNvSpPr>
            <p:nvPr/>
          </p:nvSpPr>
          <p:spPr bwMode="auto">
            <a:xfrm>
              <a:off x="3184" y="2866"/>
              <a:ext cx="65" cy="95"/>
            </a:xfrm>
            <a:custGeom>
              <a:avLst/>
              <a:gdLst>
                <a:gd name="T0" fmla="*/ 0 w 519"/>
                <a:gd name="T1" fmla="*/ 0 h 763"/>
                <a:gd name="T2" fmla="*/ 0 w 519"/>
                <a:gd name="T3" fmla="*/ 0 h 763"/>
                <a:gd name="T4" fmla="*/ 0 w 519"/>
                <a:gd name="T5" fmla="*/ 0 h 763"/>
                <a:gd name="T6" fmla="*/ 0 w 519"/>
                <a:gd name="T7" fmla="*/ 0 h 763"/>
                <a:gd name="T8" fmla="*/ 0 w 519"/>
                <a:gd name="T9" fmla="*/ 0 h 763"/>
                <a:gd name="T10" fmla="*/ 0 w 519"/>
                <a:gd name="T11" fmla="*/ 0 h 763"/>
                <a:gd name="T12" fmla="*/ 0 w 519"/>
                <a:gd name="T13" fmla="*/ 0 h 763"/>
                <a:gd name="T14" fmla="*/ 0 w 519"/>
                <a:gd name="T15" fmla="*/ 0 h 763"/>
                <a:gd name="T16" fmla="*/ 0 w 519"/>
                <a:gd name="T17" fmla="*/ 0 h 7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9"/>
                <a:gd name="T28" fmla="*/ 0 h 763"/>
                <a:gd name="T29" fmla="*/ 519 w 519"/>
                <a:gd name="T30" fmla="*/ 763 h 7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9" h="763">
                  <a:moveTo>
                    <a:pt x="0" y="0"/>
                  </a:moveTo>
                  <a:lnTo>
                    <a:pt x="176" y="167"/>
                  </a:lnTo>
                  <a:lnTo>
                    <a:pt x="214" y="334"/>
                  </a:lnTo>
                  <a:lnTo>
                    <a:pt x="277" y="436"/>
                  </a:lnTo>
                  <a:lnTo>
                    <a:pt x="519" y="763"/>
                  </a:lnTo>
                  <a:lnTo>
                    <a:pt x="325" y="565"/>
                  </a:lnTo>
                  <a:lnTo>
                    <a:pt x="286" y="484"/>
                  </a:lnTo>
                  <a:lnTo>
                    <a:pt x="7" y="7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88" name="Freeform 486"/>
            <p:cNvSpPr>
              <a:spLocks/>
            </p:cNvSpPr>
            <p:nvPr/>
          </p:nvSpPr>
          <p:spPr bwMode="auto">
            <a:xfrm>
              <a:off x="3155" y="2897"/>
              <a:ext cx="29" cy="43"/>
            </a:xfrm>
            <a:custGeom>
              <a:avLst/>
              <a:gdLst>
                <a:gd name="T0" fmla="*/ 0 w 242"/>
                <a:gd name="T1" fmla="*/ 0 h 336"/>
                <a:gd name="T2" fmla="*/ 0 w 242"/>
                <a:gd name="T3" fmla="*/ 0 h 336"/>
                <a:gd name="T4" fmla="*/ 0 w 242"/>
                <a:gd name="T5" fmla="*/ 0 h 336"/>
                <a:gd name="T6" fmla="*/ 0 w 242"/>
                <a:gd name="T7" fmla="*/ 0 h 336"/>
                <a:gd name="T8" fmla="*/ 0 w 242"/>
                <a:gd name="T9" fmla="*/ 0 h 336"/>
                <a:gd name="T10" fmla="*/ 0 w 242"/>
                <a:gd name="T11" fmla="*/ 0 h 336"/>
                <a:gd name="T12" fmla="*/ 0 w 242"/>
                <a:gd name="T13" fmla="*/ 0 h 336"/>
                <a:gd name="T14" fmla="*/ 0 60000 65536"/>
                <a:gd name="T15" fmla="*/ 0 60000 65536"/>
                <a:gd name="T16" fmla="*/ 0 60000 65536"/>
                <a:gd name="T17" fmla="*/ 0 60000 65536"/>
                <a:gd name="T18" fmla="*/ 0 60000 65536"/>
                <a:gd name="T19" fmla="*/ 0 60000 65536"/>
                <a:gd name="T20" fmla="*/ 0 60000 65536"/>
                <a:gd name="T21" fmla="*/ 0 w 242"/>
                <a:gd name="T22" fmla="*/ 0 h 336"/>
                <a:gd name="T23" fmla="*/ 242 w 242"/>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2" h="336">
                  <a:moveTo>
                    <a:pt x="0" y="0"/>
                  </a:moveTo>
                  <a:lnTo>
                    <a:pt x="129" y="94"/>
                  </a:lnTo>
                  <a:lnTo>
                    <a:pt x="187" y="242"/>
                  </a:lnTo>
                  <a:lnTo>
                    <a:pt x="242" y="336"/>
                  </a:lnTo>
                  <a:lnTo>
                    <a:pt x="113" y="198"/>
                  </a:lnTo>
                  <a:lnTo>
                    <a:pt x="18" y="5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89" name="Freeform 487"/>
            <p:cNvSpPr>
              <a:spLocks/>
            </p:cNvSpPr>
            <p:nvPr/>
          </p:nvSpPr>
          <p:spPr bwMode="auto">
            <a:xfrm>
              <a:off x="3074" y="2944"/>
              <a:ext cx="322" cy="279"/>
            </a:xfrm>
            <a:custGeom>
              <a:avLst/>
              <a:gdLst>
                <a:gd name="T0" fmla="*/ 0 w 2564"/>
                <a:gd name="T1" fmla="*/ 0 h 2233"/>
                <a:gd name="T2" fmla="*/ 0 w 2564"/>
                <a:gd name="T3" fmla="*/ 0 h 2233"/>
                <a:gd name="T4" fmla="*/ 0 w 2564"/>
                <a:gd name="T5" fmla="*/ 0 h 2233"/>
                <a:gd name="T6" fmla="*/ 0 w 2564"/>
                <a:gd name="T7" fmla="*/ 0 h 2233"/>
                <a:gd name="T8" fmla="*/ 0 w 2564"/>
                <a:gd name="T9" fmla="*/ 0 h 2233"/>
                <a:gd name="T10" fmla="*/ 0 w 2564"/>
                <a:gd name="T11" fmla="*/ 0 h 2233"/>
                <a:gd name="T12" fmla="*/ 0 w 2564"/>
                <a:gd name="T13" fmla="*/ 0 h 2233"/>
                <a:gd name="T14" fmla="*/ 0 w 2564"/>
                <a:gd name="T15" fmla="*/ 0 h 2233"/>
                <a:gd name="T16" fmla="*/ 0 w 2564"/>
                <a:gd name="T17" fmla="*/ 0 h 2233"/>
                <a:gd name="T18" fmla="*/ 0 w 2564"/>
                <a:gd name="T19" fmla="*/ 0 h 2233"/>
                <a:gd name="T20" fmla="*/ 0 w 2564"/>
                <a:gd name="T21" fmla="*/ 0 h 2233"/>
                <a:gd name="T22" fmla="*/ 0 w 2564"/>
                <a:gd name="T23" fmla="*/ 0 h 2233"/>
                <a:gd name="T24" fmla="*/ 0 w 2564"/>
                <a:gd name="T25" fmla="*/ 0 h 2233"/>
                <a:gd name="T26" fmla="*/ 0 w 2564"/>
                <a:gd name="T27" fmla="*/ 0 h 2233"/>
                <a:gd name="T28" fmla="*/ 0 w 2564"/>
                <a:gd name="T29" fmla="*/ 0 h 2233"/>
                <a:gd name="T30" fmla="*/ 0 w 2564"/>
                <a:gd name="T31" fmla="*/ 0 h 2233"/>
                <a:gd name="T32" fmla="*/ 0 w 2564"/>
                <a:gd name="T33" fmla="*/ 0 h 2233"/>
                <a:gd name="T34" fmla="*/ 0 w 2564"/>
                <a:gd name="T35" fmla="*/ 0 h 2233"/>
                <a:gd name="T36" fmla="*/ 0 w 2564"/>
                <a:gd name="T37" fmla="*/ 0 h 2233"/>
                <a:gd name="T38" fmla="*/ 0 w 2564"/>
                <a:gd name="T39" fmla="*/ 0 h 2233"/>
                <a:gd name="T40" fmla="*/ 0 w 2564"/>
                <a:gd name="T41" fmla="*/ 0 h 2233"/>
                <a:gd name="T42" fmla="*/ 0 w 2564"/>
                <a:gd name="T43" fmla="*/ 0 h 2233"/>
                <a:gd name="T44" fmla="*/ 0 w 2564"/>
                <a:gd name="T45" fmla="*/ 0 h 2233"/>
                <a:gd name="T46" fmla="*/ 0 w 2564"/>
                <a:gd name="T47" fmla="*/ 0 h 2233"/>
                <a:gd name="T48" fmla="*/ 0 w 2564"/>
                <a:gd name="T49" fmla="*/ 0 h 2233"/>
                <a:gd name="T50" fmla="*/ 0 w 2564"/>
                <a:gd name="T51" fmla="*/ 0 h 2233"/>
                <a:gd name="T52" fmla="*/ 0 w 2564"/>
                <a:gd name="T53" fmla="*/ 0 h 2233"/>
                <a:gd name="T54" fmla="*/ 0 w 2564"/>
                <a:gd name="T55" fmla="*/ 0 h 2233"/>
                <a:gd name="T56" fmla="*/ 0 w 2564"/>
                <a:gd name="T57" fmla="*/ 0 h 2233"/>
                <a:gd name="T58" fmla="*/ 0 w 2564"/>
                <a:gd name="T59" fmla="*/ 0 h 2233"/>
                <a:gd name="T60" fmla="*/ 0 w 2564"/>
                <a:gd name="T61" fmla="*/ 0 h 2233"/>
                <a:gd name="T62" fmla="*/ 0 w 2564"/>
                <a:gd name="T63" fmla="*/ 0 h 2233"/>
                <a:gd name="T64" fmla="*/ 0 w 2564"/>
                <a:gd name="T65" fmla="*/ 0 h 2233"/>
                <a:gd name="T66" fmla="*/ 0 w 2564"/>
                <a:gd name="T67" fmla="*/ 0 h 2233"/>
                <a:gd name="T68" fmla="*/ 0 w 2564"/>
                <a:gd name="T69" fmla="*/ 0 h 2233"/>
                <a:gd name="T70" fmla="*/ 0 w 2564"/>
                <a:gd name="T71" fmla="*/ 0 h 2233"/>
                <a:gd name="T72" fmla="*/ 0 w 2564"/>
                <a:gd name="T73" fmla="*/ 0 h 2233"/>
                <a:gd name="T74" fmla="*/ 0 w 2564"/>
                <a:gd name="T75" fmla="*/ 0 h 2233"/>
                <a:gd name="T76" fmla="*/ 0 w 2564"/>
                <a:gd name="T77" fmla="*/ 0 h 2233"/>
                <a:gd name="T78" fmla="*/ 0 w 2564"/>
                <a:gd name="T79" fmla="*/ 0 h 2233"/>
                <a:gd name="T80" fmla="*/ 0 w 2564"/>
                <a:gd name="T81" fmla="*/ 0 h 2233"/>
                <a:gd name="T82" fmla="*/ 0 w 2564"/>
                <a:gd name="T83" fmla="*/ 0 h 2233"/>
                <a:gd name="T84" fmla="*/ 0 w 2564"/>
                <a:gd name="T85" fmla="*/ 0 h 2233"/>
                <a:gd name="T86" fmla="*/ 0 w 2564"/>
                <a:gd name="T87" fmla="*/ 0 h 2233"/>
                <a:gd name="T88" fmla="*/ 0 w 2564"/>
                <a:gd name="T89" fmla="*/ 0 h 2233"/>
                <a:gd name="T90" fmla="*/ 0 w 2564"/>
                <a:gd name="T91" fmla="*/ 0 h 2233"/>
                <a:gd name="T92" fmla="*/ 0 w 2564"/>
                <a:gd name="T93" fmla="*/ 0 h 2233"/>
                <a:gd name="T94" fmla="*/ 0 w 2564"/>
                <a:gd name="T95" fmla="*/ 0 h 2233"/>
                <a:gd name="T96" fmla="*/ 0 w 2564"/>
                <a:gd name="T97" fmla="*/ 0 h 2233"/>
                <a:gd name="T98" fmla="*/ 0 w 2564"/>
                <a:gd name="T99" fmla="*/ 0 h 2233"/>
                <a:gd name="T100" fmla="*/ 0 w 2564"/>
                <a:gd name="T101" fmla="*/ 0 h 2233"/>
                <a:gd name="T102" fmla="*/ 0 w 2564"/>
                <a:gd name="T103" fmla="*/ 0 h 2233"/>
                <a:gd name="T104" fmla="*/ 0 w 2564"/>
                <a:gd name="T105" fmla="*/ 0 h 2233"/>
                <a:gd name="T106" fmla="*/ 0 w 2564"/>
                <a:gd name="T107" fmla="*/ 0 h 2233"/>
                <a:gd name="T108" fmla="*/ 0 w 2564"/>
                <a:gd name="T109" fmla="*/ 0 h 2233"/>
                <a:gd name="T110" fmla="*/ 0 w 2564"/>
                <a:gd name="T111" fmla="*/ 0 h 2233"/>
                <a:gd name="T112" fmla="*/ 0 w 2564"/>
                <a:gd name="T113" fmla="*/ 0 h 2233"/>
                <a:gd name="T114" fmla="*/ 0 w 2564"/>
                <a:gd name="T115" fmla="*/ 0 h 2233"/>
                <a:gd name="T116" fmla="*/ 0 w 2564"/>
                <a:gd name="T117" fmla="*/ 0 h 223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564"/>
                <a:gd name="T178" fmla="*/ 0 h 2233"/>
                <a:gd name="T179" fmla="*/ 2564 w 2564"/>
                <a:gd name="T180" fmla="*/ 2233 h 223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564" h="2233">
                  <a:moveTo>
                    <a:pt x="37" y="118"/>
                  </a:moveTo>
                  <a:lnTo>
                    <a:pt x="37" y="194"/>
                  </a:lnTo>
                  <a:lnTo>
                    <a:pt x="9" y="342"/>
                  </a:lnTo>
                  <a:lnTo>
                    <a:pt x="67" y="266"/>
                  </a:lnTo>
                  <a:lnTo>
                    <a:pt x="130" y="342"/>
                  </a:lnTo>
                  <a:lnTo>
                    <a:pt x="173" y="445"/>
                  </a:lnTo>
                  <a:lnTo>
                    <a:pt x="173" y="334"/>
                  </a:lnTo>
                  <a:lnTo>
                    <a:pt x="113" y="185"/>
                  </a:lnTo>
                  <a:lnTo>
                    <a:pt x="213" y="155"/>
                  </a:lnTo>
                  <a:lnTo>
                    <a:pt x="233" y="127"/>
                  </a:lnTo>
                  <a:lnTo>
                    <a:pt x="409" y="351"/>
                  </a:lnTo>
                  <a:lnTo>
                    <a:pt x="530" y="630"/>
                  </a:lnTo>
                  <a:lnTo>
                    <a:pt x="708" y="881"/>
                  </a:lnTo>
                  <a:lnTo>
                    <a:pt x="967" y="1085"/>
                  </a:lnTo>
                  <a:lnTo>
                    <a:pt x="1208" y="1212"/>
                  </a:lnTo>
                  <a:lnTo>
                    <a:pt x="1310" y="1280"/>
                  </a:lnTo>
                  <a:lnTo>
                    <a:pt x="1471" y="1502"/>
                  </a:lnTo>
                  <a:lnTo>
                    <a:pt x="1591" y="1678"/>
                  </a:lnTo>
                  <a:lnTo>
                    <a:pt x="1681" y="1890"/>
                  </a:lnTo>
                  <a:lnTo>
                    <a:pt x="1729" y="2180"/>
                  </a:lnTo>
                  <a:lnTo>
                    <a:pt x="1803" y="2233"/>
                  </a:lnTo>
                  <a:lnTo>
                    <a:pt x="1960" y="2180"/>
                  </a:lnTo>
                  <a:lnTo>
                    <a:pt x="2167" y="2031"/>
                  </a:lnTo>
                  <a:lnTo>
                    <a:pt x="2294" y="1882"/>
                  </a:lnTo>
                  <a:lnTo>
                    <a:pt x="2424" y="1696"/>
                  </a:lnTo>
                  <a:lnTo>
                    <a:pt x="2510" y="1510"/>
                  </a:lnTo>
                  <a:lnTo>
                    <a:pt x="2564" y="1401"/>
                  </a:lnTo>
                  <a:lnTo>
                    <a:pt x="2380" y="1715"/>
                  </a:lnTo>
                  <a:lnTo>
                    <a:pt x="2250" y="1882"/>
                  </a:lnTo>
                  <a:lnTo>
                    <a:pt x="1971" y="2095"/>
                  </a:lnTo>
                  <a:lnTo>
                    <a:pt x="1886" y="2113"/>
                  </a:lnTo>
                  <a:lnTo>
                    <a:pt x="1738" y="1816"/>
                  </a:lnTo>
                  <a:lnTo>
                    <a:pt x="2061" y="1632"/>
                  </a:lnTo>
                  <a:lnTo>
                    <a:pt x="2213" y="1537"/>
                  </a:lnTo>
                  <a:lnTo>
                    <a:pt x="2334" y="1445"/>
                  </a:lnTo>
                  <a:lnTo>
                    <a:pt x="2323" y="1438"/>
                  </a:lnTo>
                  <a:lnTo>
                    <a:pt x="2174" y="1528"/>
                  </a:lnTo>
                  <a:lnTo>
                    <a:pt x="1953" y="1657"/>
                  </a:lnTo>
                  <a:lnTo>
                    <a:pt x="1840" y="1482"/>
                  </a:lnTo>
                  <a:lnTo>
                    <a:pt x="2061" y="1307"/>
                  </a:lnTo>
                  <a:lnTo>
                    <a:pt x="2061" y="1280"/>
                  </a:lnTo>
                  <a:lnTo>
                    <a:pt x="1941" y="1370"/>
                  </a:lnTo>
                  <a:lnTo>
                    <a:pt x="1785" y="1464"/>
                  </a:lnTo>
                  <a:lnTo>
                    <a:pt x="1607" y="1559"/>
                  </a:lnTo>
                  <a:lnTo>
                    <a:pt x="1413" y="1272"/>
                  </a:lnTo>
                  <a:lnTo>
                    <a:pt x="1515" y="1203"/>
                  </a:lnTo>
                  <a:lnTo>
                    <a:pt x="1462" y="1168"/>
                  </a:lnTo>
                  <a:lnTo>
                    <a:pt x="1321" y="1168"/>
                  </a:lnTo>
                  <a:lnTo>
                    <a:pt x="1151" y="1113"/>
                  </a:lnTo>
                  <a:lnTo>
                    <a:pt x="1013" y="1019"/>
                  </a:lnTo>
                  <a:lnTo>
                    <a:pt x="837" y="852"/>
                  </a:lnTo>
                  <a:lnTo>
                    <a:pt x="668" y="665"/>
                  </a:lnTo>
                  <a:lnTo>
                    <a:pt x="547" y="480"/>
                  </a:lnTo>
                  <a:lnTo>
                    <a:pt x="466" y="342"/>
                  </a:lnTo>
                  <a:lnTo>
                    <a:pt x="334" y="167"/>
                  </a:lnTo>
                  <a:lnTo>
                    <a:pt x="187" y="0"/>
                  </a:lnTo>
                  <a:lnTo>
                    <a:pt x="139" y="54"/>
                  </a:lnTo>
                  <a:lnTo>
                    <a:pt x="0" y="101"/>
                  </a:lnTo>
                  <a:lnTo>
                    <a:pt x="37"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90" name="Freeform 488"/>
            <p:cNvSpPr>
              <a:spLocks/>
            </p:cNvSpPr>
            <p:nvPr/>
          </p:nvSpPr>
          <p:spPr bwMode="auto">
            <a:xfrm>
              <a:off x="3312" y="3114"/>
              <a:ext cx="24" cy="33"/>
            </a:xfrm>
            <a:custGeom>
              <a:avLst/>
              <a:gdLst>
                <a:gd name="T0" fmla="*/ 0 w 185"/>
                <a:gd name="T1" fmla="*/ 0 h 253"/>
                <a:gd name="T2" fmla="*/ 0 w 185"/>
                <a:gd name="T3" fmla="*/ 0 h 253"/>
                <a:gd name="T4" fmla="*/ 0 w 185"/>
                <a:gd name="T5" fmla="*/ 0 h 253"/>
                <a:gd name="T6" fmla="*/ 0 w 185"/>
                <a:gd name="T7" fmla="*/ 0 h 253"/>
                <a:gd name="T8" fmla="*/ 0 w 185"/>
                <a:gd name="T9" fmla="*/ 0 h 253"/>
                <a:gd name="T10" fmla="*/ 0 60000 65536"/>
                <a:gd name="T11" fmla="*/ 0 60000 65536"/>
                <a:gd name="T12" fmla="*/ 0 60000 65536"/>
                <a:gd name="T13" fmla="*/ 0 60000 65536"/>
                <a:gd name="T14" fmla="*/ 0 60000 65536"/>
                <a:gd name="T15" fmla="*/ 0 w 185"/>
                <a:gd name="T16" fmla="*/ 0 h 253"/>
                <a:gd name="T17" fmla="*/ 185 w 185"/>
                <a:gd name="T18" fmla="*/ 253 h 253"/>
              </a:gdLst>
              <a:ahLst/>
              <a:cxnLst>
                <a:cxn ang="T10">
                  <a:pos x="T0" y="T1"/>
                </a:cxn>
                <a:cxn ang="T11">
                  <a:pos x="T2" y="T3"/>
                </a:cxn>
                <a:cxn ang="T12">
                  <a:pos x="T4" y="T5"/>
                </a:cxn>
                <a:cxn ang="T13">
                  <a:pos x="T6" y="T7"/>
                </a:cxn>
                <a:cxn ang="T14">
                  <a:pos x="T8" y="T9"/>
                </a:cxn>
              </a:cxnLst>
              <a:rect l="T15" t="T16" r="T17" b="T18"/>
              <a:pathLst>
                <a:path w="185" h="253">
                  <a:moveTo>
                    <a:pt x="0" y="48"/>
                  </a:moveTo>
                  <a:lnTo>
                    <a:pt x="120" y="253"/>
                  </a:lnTo>
                  <a:lnTo>
                    <a:pt x="185" y="207"/>
                  </a:lnTo>
                  <a:lnTo>
                    <a:pt x="63" y="0"/>
                  </a:lnTo>
                  <a:lnTo>
                    <a:pt x="0"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91" name="Freeform 489"/>
            <p:cNvSpPr>
              <a:spLocks/>
            </p:cNvSpPr>
            <p:nvPr/>
          </p:nvSpPr>
          <p:spPr bwMode="auto">
            <a:xfrm>
              <a:off x="3257" y="3171"/>
              <a:ext cx="79" cy="123"/>
            </a:xfrm>
            <a:custGeom>
              <a:avLst/>
              <a:gdLst>
                <a:gd name="T0" fmla="*/ 0 w 630"/>
                <a:gd name="T1" fmla="*/ 0 h 995"/>
                <a:gd name="T2" fmla="*/ 0 w 630"/>
                <a:gd name="T3" fmla="*/ 0 h 995"/>
                <a:gd name="T4" fmla="*/ 0 w 630"/>
                <a:gd name="T5" fmla="*/ 0 h 995"/>
                <a:gd name="T6" fmla="*/ 0 w 630"/>
                <a:gd name="T7" fmla="*/ 0 h 995"/>
                <a:gd name="T8" fmla="*/ 0 w 630"/>
                <a:gd name="T9" fmla="*/ 0 h 995"/>
                <a:gd name="T10" fmla="*/ 0 w 630"/>
                <a:gd name="T11" fmla="*/ 0 h 995"/>
                <a:gd name="T12" fmla="*/ 0 w 630"/>
                <a:gd name="T13" fmla="*/ 0 h 995"/>
                <a:gd name="T14" fmla="*/ 0 w 630"/>
                <a:gd name="T15" fmla="*/ 0 h 995"/>
                <a:gd name="T16" fmla="*/ 0 w 630"/>
                <a:gd name="T17" fmla="*/ 0 h 995"/>
                <a:gd name="T18" fmla="*/ 0 w 630"/>
                <a:gd name="T19" fmla="*/ 0 h 995"/>
                <a:gd name="T20" fmla="*/ 0 w 630"/>
                <a:gd name="T21" fmla="*/ 0 h 995"/>
                <a:gd name="T22" fmla="*/ 0 w 630"/>
                <a:gd name="T23" fmla="*/ 0 h 995"/>
                <a:gd name="T24" fmla="*/ 0 w 630"/>
                <a:gd name="T25" fmla="*/ 0 h 995"/>
                <a:gd name="T26" fmla="*/ 0 w 630"/>
                <a:gd name="T27" fmla="*/ 0 h 995"/>
                <a:gd name="T28" fmla="*/ 0 w 630"/>
                <a:gd name="T29" fmla="*/ 0 h 995"/>
                <a:gd name="T30" fmla="*/ 0 w 630"/>
                <a:gd name="T31" fmla="*/ 0 h 995"/>
                <a:gd name="T32" fmla="*/ 0 w 630"/>
                <a:gd name="T33" fmla="*/ 0 h 995"/>
                <a:gd name="T34" fmla="*/ 0 w 630"/>
                <a:gd name="T35" fmla="*/ 0 h 995"/>
                <a:gd name="T36" fmla="*/ 0 w 630"/>
                <a:gd name="T37" fmla="*/ 0 h 995"/>
                <a:gd name="T38" fmla="*/ 0 w 630"/>
                <a:gd name="T39" fmla="*/ 0 h 995"/>
                <a:gd name="T40" fmla="*/ 0 w 630"/>
                <a:gd name="T41" fmla="*/ 0 h 995"/>
                <a:gd name="T42" fmla="*/ 0 w 630"/>
                <a:gd name="T43" fmla="*/ 0 h 995"/>
                <a:gd name="T44" fmla="*/ 0 w 630"/>
                <a:gd name="T45" fmla="*/ 0 h 99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0"/>
                <a:gd name="T70" fmla="*/ 0 h 995"/>
                <a:gd name="T71" fmla="*/ 630 w 630"/>
                <a:gd name="T72" fmla="*/ 995 h 99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0" h="995">
                  <a:moveTo>
                    <a:pt x="173" y="0"/>
                  </a:moveTo>
                  <a:lnTo>
                    <a:pt x="120" y="103"/>
                  </a:lnTo>
                  <a:lnTo>
                    <a:pt x="44" y="253"/>
                  </a:lnTo>
                  <a:lnTo>
                    <a:pt x="0" y="364"/>
                  </a:lnTo>
                  <a:lnTo>
                    <a:pt x="17" y="408"/>
                  </a:lnTo>
                  <a:lnTo>
                    <a:pt x="156" y="512"/>
                  </a:lnTo>
                  <a:lnTo>
                    <a:pt x="242" y="613"/>
                  </a:lnTo>
                  <a:lnTo>
                    <a:pt x="302" y="762"/>
                  </a:lnTo>
                  <a:lnTo>
                    <a:pt x="397" y="917"/>
                  </a:lnTo>
                  <a:lnTo>
                    <a:pt x="452" y="956"/>
                  </a:lnTo>
                  <a:lnTo>
                    <a:pt x="630" y="995"/>
                  </a:lnTo>
                  <a:lnTo>
                    <a:pt x="620" y="917"/>
                  </a:lnTo>
                  <a:lnTo>
                    <a:pt x="491" y="892"/>
                  </a:lnTo>
                  <a:lnTo>
                    <a:pt x="435" y="825"/>
                  </a:lnTo>
                  <a:lnTo>
                    <a:pt x="378" y="696"/>
                  </a:lnTo>
                  <a:lnTo>
                    <a:pt x="276" y="558"/>
                  </a:lnTo>
                  <a:lnTo>
                    <a:pt x="164" y="445"/>
                  </a:lnTo>
                  <a:lnTo>
                    <a:pt x="62" y="364"/>
                  </a:lnTo>
                  <a:lnTo>
                    <a:pt x="62" y="305"/>
                  </a:lnTo>
                  <a:lnTo>
                    <a:pt x="120" y="166"/>
                  </a:lnTo>
                  <a:lnTo>
                    <a:pt x="156" y="94"/>
                  </a:lnTo>
                  <a:lnTo>
                    <a:pt x="251" y="94"/>
                  </a:lnTo>
                  <a:lnTo>
                    <a:pt x="17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92" name="Freeform 490"/>
            <p:cNvSpPr>
              <a:spLocks/>
            </p:cNvSpPr>
            <p:nvPr/>
          </p:nvSpPr>
          <p:spPr bwMode="auto">
            <a:xfrm>
              <a:off x="3338" y="3091"/>
              <a:ext cx="71" cy="194"/>
            </a:xfrm>
            <a:custGeom>
              <a:avLst/>
              <a:gdLst>
                <a:gd name="T0" fmla="*/ 0 w 567"/>
                <a:gd name="T1" fmla="*/ 0 h 1548"/>
                <a:gd name="T2" fmla="*/ 0 w 567"/>
                <a:gd name="T3" fmla="*/ 0 h 1548"/>
                <a:gd name="T4" fmla="*/ 0 w 567"/>
                <a:gd name="T5" fmla="*/ 0 h 1548"/>
                <a:gd name="T6" fmla="*/ 0 w 567"/>
                <a:gd name="T7" fmla="*/ 0 h 1548"/>
                <a:gd name="T8" fmla="*/ 0 w 567"/>
                <a:gd name="T9" fmla="*/ 0 h 1548"/>
                <a:gd name="T10" fmla="*/ 0 w 567"/>
                <a:gd name="T11" fmla="*/ 0 h 1548"/>
                <a:gd name="T12" fmla="*/ 0 w 567"/>
                <a:gd name="T13" fmla="*/ 0 h 1548"/>
                <a:gd name="T14" fmla="*/ 0 w 567"/>
                <a:gd name="T15" fmla="*/ 0 h 1548"/>
                <a:gd name="T16" fmla="*/ 0 w 567"/>
                <a:gd name="T17" fmla="*/ 0 h 1548"/>
                <a:gd name="T18" fmla="*/ 0 w 567"/>
                <a:gd name="T19" fmla="*/ 0 h 1548"/>
                <a:gd name="T20" fmla="*/ 0 w 567"/>
                <a:gd name="T21" fmla="*/ 0 h 1548"/>
                <a:gd name="T22" fmla="*/ 0 w 567"/>
                <a:gd name="T23" fmla="*/ 0 h 1548"/>
                <a:gd name="T24" fmla="*/ 0 w 567"/>
                <a:gd name="T25" fmla="*/ 0 h 1548"/>
                <a:gd name="T26" fmla="*/ 0 w 567"/>
                <a:gd name="T27" fmla="*/ 0 h 154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67"/>
                <a:gd name="T43" fmla="*/ 0 h 1548"/>
                <a:gd name="T44" fmla="*/ 567 w 567"/>
                <a:gd name="T45" fmla="*/ 1548 h 154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67" h="1548">
                  <a:moveTo>
                    <a:pt x="483" y="159"/>
                  </a:moveTo>
                  <a:lnTo>
                    <a:pt x="503" y="366"/>
                  </a:lnTo>
                  <a:lnTo>
                    <a:pt x="483" y="596"/>
                  </a:lnTo>
                  <a:lnTo>
                    <a:pt x="410" y="797"/>
                  </a:lnTo>
                  <a:lnTo>
                    <a:pt x="261" y="1122"/>
                  </a:lnTo>
                  <a:lnTo>
                    <a:pt x="0" y="1548"/>
                  </a:lnTo>
                  <a:lnTo>
                    <a:pt x="270" y="1143"/>
                  </a:lnTo>
                  <a:lnTo>
                    <a:pt x="454" y="778"/>
                  </a:lnTo>
                  <a:lnTo>
                    <a:pt x="530" y="530"/>
                  </a:lnTo>
                  <a:lnTo>
                    <a:pt x="567" y="317"/>
                  </a:lnTo>
                  <a:lnTo>
                    <a:pt x="558" y="159"/>
                  </a:lnTo>
                  <a:lnTo>
                    <a:pt x="537" y="67"/>
                  </a:lnTo>
                  <a:lnTo>
                    <a:pt x="503" y="0"/>
                  </a:lnTo>
                  <a:lnTo>
                    <a:pt x="483" y="1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93" name="Freeform 491"/>
            <p:cNvSpPr>
              <a:spLocks/>
            </p:cNvSpPr>
            <p:nvPr/>
          </p:nvSpPr>
          <p:spPr bwMode="auto">
            <a:xfrm>
              <a:off x="3406" y="3072"/>
              <a:ext cx="183" cy="515"/>
            </a:xfrm>
            <a:custGeom>
              <a:avLst/>
              <a:gdLst>
                <a:gd name="T0" fmla="*/ 0 w 1477"/>
                <a:gd name="T1" fmla="*/ 0 h 4119"/>
                <a:gd name="T2" fmla="*/ 0 w 1477"/>
                <a:gd name="T3" fmla="*/ 0 h 4119"/>
                <a:gd name="T4" fmla="*/ 0 w 1477"/>
                <a:gd name="T5" fmla="*/ 0 h 4119"/>
                <a:gd name="T6" fmla="*/ 0 w 1477"/>
                <a:gd name="T7" fmla="*/ 0 h 4119"/>
                <a:gd name="T8" fmla="*/ 0 w 1477"/>
                <a:gd name="T9" fmla="*/ 0 h 4119"/>
                <a:gd name="T10" fmla="*/ 0 w 1477"/>
                <a:gd name="T11" fmla="*/ 0 h 4119"/>
                <a:gd name="T12" fmla="*/ 0 w 1477"/>
                <a:gd name="T13" fmla="*/ 0 h 4119"/>
                <a:gd name="T14" fmla="*/ 0 w 1477"/>
                <a:gd name="T15" fmla="*/ 0 h 4119"/>
                <a:gd name="T16" fmla="*/ 0 w 1477"/>
                <a:gd name="T17" fmla="*/ 0 h 4119"/>
                <a:gd name="T18" fmla="*/ 0 w 1477"/>
                <a:gd name="T19" fmla="*/ 0 h 4119"/>
                <a:gd name="T20" fmla="*/ 0 w 1477"/>
                <a:gd name="T21" fmla="*/ 0 h 4119"/>
                <a:gd name="T22" fmla="*/ 0 w 1477"/>
                <a:gd name="T23" fmla="*/ 0 h 4119"/>
                <a:gd name="T24" fmla="*/ 0 w 1477"/>
                <a:gd name="T25" fmla="*/ 0 h 4119"/>
                <a:gd name="T26" fmla="*/ 0 w 1477"/>
                <a:gd name="T27" fmla="*/ 0 h 4119"/>
                <a:gd name="T28" fmla="*/ 0 w 1477"/>
                <a:gd name="T29" fmla="*/ 0 h 4119"/>
                <a:gd name="T30" fmla="*/ 0 w 1477"/>
                <a:gd name="T31" fmla="*/ 0 h 4119"/>
                <a:gd name="T32" fmla="*/ 0 w 1477"/>
                <a:gd name="T33" fmla="*/ 0 h 4119"/>
                <a:gd name="T34" fmla="*/ 0 w 1477"/>
                <a:gd name="T35" fmla="*/ 0 h 4119"/>
                <a:gd name="T36" fmla="*/ 0 w 1477"/>
                <a:gd name="T37" fmla="*/ 0 h 4119"/>
                <a:gd name="T38" fmla="*/ 0 w 1477"/>
                <a:gd name="T39" fmla="*/ 0 h 4119"/>
                <a:gd name="T40" fmla="*/ 0 w 1477"/>
                <a:gd name="T41" fmla="*/ 0 h 4119"/>
                <a:gd name="T42" fmla="*/ 0 w 1477"/>
                <a:gd name="T43" fmla="*/ 0 h 4119"/>
                <a:gd name="T44" fmla="*/ 0 w 1477"/>
                <a:gd name="T45" fmla="*/ 0 h 4119"/>
                <a:gd name="T46" fmla="*/ 0 w 1477"/>
                <a:gd name="T47" fmla="*/ 0 h 4119"/>
                <a:gd name="T48" fmla="*/ 0 w 1477"/>
                <a:gd name="T49" fmla="*/ 0 h 4119"/>
                <a:gd name="T50" fmla="*/ 0 w 1477"/>
                <a:gd name="T51" fmla="*/ 0 h 4119"/>
                <a:gd name="T52" fmla="*/ 0 w 1477"/>
                <a:gd name="T53" fmla="*/ 0 h 4119"/>
                <a:gd name="T54" fmla="*/ 0 w 1477"/>
                <a:gd name="T55" fmla="*/ 0 h 4119"/>
                <a:gd name="T56" fmla="*/ 0 w 1477"/>
                <a:gd name="T57" fmla="*/ 0 h 4119"/>
                <a:gd name="T58" fmla="*/ 0 w 1477"/>
                <a:gd name="T59" fmla="*/ 0 h 4119"/>
                <a:gd name="T60" fmla="*/ 0 w 1477"/>
                <a:gd name="T61" fmla="*/ 0 h 4119"/>
                <a:gd name="T62" fmla="*/ 0 w 1477"/>
                <a:gd name="T63" fmla="*/ 0 h 4119"/>
                <a:gd name="T64" fmla="*/ 0 w 1477"/>
                <a:gd name="T65" fmla="*/ 0 h 4119"/>
                <a:gd name="T66" fmla="*/ 0 w 1477"/>
                <a:gd name="T67" fmla="*/ 0 h 4119"/>
                <a:gd name="T68" fmla="*/ 0 w 1477"/>
                <a:gd name="T69" fmla="*/ 0 h 4119"/>
                <a:gd name="T70" fmla="*/ 0 w 1477"/>
                <a:gd name="T71" fmla="*/ 0 h 4119"/>
                <a:gd name="T72" fmla="*/ 0 w 1477"/>
                <a:gd name="T73" fmla="*/ 0 h 4119"/>
                <a:gd name="T74" fmla="*/ 0 w 1477"/>
                <a:gd name="T75" fmla="*/ 0 h 4119"/>
                <a:gd name="T76" fmla="*/ 0 w 1477"/>
                <a:gd name="T77" fmla="*/ 0 h 4119"/>
                <a:gd name="T78" fmla="*/ 0 w 1477"/>
                <a:gd name="T79" fmla="*/ 0 h 4119"/>
                <a:gd name="T80" fmla="*/ 0 w 1477"/>
                <a:gd name="T81" fmla="*/ 0 h 411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7"/>
                <a:gd name="T124" fmla="*/ 0 h 4119"/>
                <a:gd name="T125" fmla="*/ 1477 w 1477"/>
                <a:gd name="T126" fmla="*/ 4119 h 411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7" h="4119">
                  <a:moveTo>
                    <a:pt x="0" y="237"/>
                  </a:moveTo>
                  <a:lnTo>
                    <a:pt x="253" y="613"/>
                  </a:lnTo>
                  <a:lnTo>
                    <a:pt x="486" y="933"/>
                  </a:lnTo>
                  <a:lnTo>
                    <a:pt x="598" y="557"/>
                  </a:lnTo>
                  <a:lnTo>
                    <a:pt x="862" y="0"/>
                  </a:lnTo>
                  <a:lnTo>
                    <a:pt x="629" y="586"/>
                  </a:lnTo>
                  <a:lnTo>
                    <a:pt x="559" y="989"/>
                  </a:lnTo>
                  <a:lnTo>
                    <a:pt x="781" y="1267"/>
                  </a:lnTo>
                  <a:lnTo>
                    <a:pt x="1115" y="1556"/>
                  </a:lnTo>
                  <a:lnTo>
                    <a:pt x="1383" y="2074"/>
                  </a:lnTo>
                  <a:lnTo>
                    <a:pt x="1477" y="2588"/>
                  </a:lnTo>
                  <a:lnTo>
                    <a:pt x="1409" y="3060"/>
                  </a:lnTo>
                  <a:lnTo>
                    <a:pt x="1409" y="3673"/>
                  </a:lnTo>
                  <a:lnTo>
                    <a:pt x="1464" y="4119"/>
                  </a:lnTo>
                  <a:lnTo>
                    <a:pt x="1115" y="3394"/>
                  </a:lnTo>
                  <a:lnTo>
                    <a:pt x="1256" y="3147"/>
                  </a:lnTo>
                  <a:lnTo>
                    <a:pt x="1297" y="2910"/>
                  </a:lnTo>
                  <a:lnTo>
                    <a:pt x="1311" y="2643"/>
                  </a:lnTo>
                  <a:lnTo>
                    <a:pt x="1256" y="2382"/>
                  </a:lnTo>
                  <a:lnTo>
                    <a:pt x="1130" y="1921"/>
                  </a:lnTo>
                  <a:lnTo>
                    <a:pt x="947" y="1504"/>
                  </a:lnTo>
                  <a:lnTo>
                    <a:pt x="809" y="1337"/>
                  </a:lnTo>
                  <a:lnTo>
                    <a:pt x="629" y="1170"/>
                  </a:lnTo>
                  <a:lnTo>
                    <a:pt x="710" y="1556"/>
                  </a:lnTo>
                  <a:lnTo>
                    <a:pt x="781" y="2129"/>
                  </a:lnTo>
                  <a:lnTo>
                    <a:pt x="797" y="2549"/>
                  </a:lnTo>
                  <a:lnTo>
                    <a:pt x="754" y="2795"/>
                  </a:lnTo>
                  <a:lnTo>
                    <a:pt x="697" y="2894"/>
                  </a:lnTo>
                  <a:lnTo>
                    <a:pt x="629" y="2935"/>
                  </a:lnTo>
                  <a:lnTo>
                    <a:pt x="530" y="2922"/>
                  </a:lnTo>
                  <a:lnTo>
                    <a:pt x="306" y="2855"/>
                  </a:lnTo>
                  <a:lnTo>
                    <a:pt x="486" y="2841"/>
                  </a:lnTo>
                  <a:lnTo>
                    <a:pt x="569" y="2771"/>
                  </a:lnTo>
                  <a:lnTo>
                    <a:pt x="642" y="2602"/>
                  </a:lnTo>
                  <a:lnTo>
                    <a:pt x="656" y="2338"/>
                  </a:lnTo>
                  <a:lnTo>
                    <a:pt x="598" y="1864"/>
                  </a:lnTo>
                  <a:lnTo>
                    <a:pt x="486" y="1392"/>
                  </a:lnTo>
                  <a:lnTo>
                    <a:pt x="322" y="891"/>
                  </a:lnTo>
                  <a:lnTo>
                    <a:pt x="154" y="557"/>
                  </a:lnTo>
                  <a:lnTo>
                    <a:pt x="13" y="307"/>
                  </a:lnTo>
                  <a:lnTo>
                    <a:pt x="0" y="2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94" name="Freeform 492"/>
            <p:cNvSpPr>
              <a:spLocks/>
            </p:cNvSpPr>
            <p:nvPr/>
          </p:nvSpPr>
          <p:spPr bwMode="auto">
            <a:xfrm>
              <a:off x="3490" y="3043"/>
              <a:ext cx="118" cy="310"/>
            </a:xfrm>
            <a:custGeom>
              <a:avLst/>
              <a:gdLst>
                <a:gd name="T0" fmla="*/ 0 w 948"/>
                <a:gd name="T1" fmla="*/ 0 h 2477"/>
                <a:gd name="T2" fmla="*/ 0 w 948"/>
                <a:gd name="T3" fmla="*/ 0 h 2477"/>
                <a:gd name="T4" fmla="*/ 0 w 948"/>
                <a:gd name="T5" fmla="*/ 0 h 2477"/>
                <a:gd name="T6" fmla="*/ 0 w 948"/>
                <a:gd name="T7" fmla="*/ 0 h 2477"/>
                <a:gd name="T8" fmla="*/ 0 w 948"/>
                <a:gd name="T9" fmla="*/ 0 h 2477"/>
                <a:gd name="T10" fmla="*/ 0 w 948"/>
                <a:gd name="T11" fmla="*/ 0 h 2477"/>
                <a:gd name="T12" fmla="*/ 0 w 948"/>
                <a:gd name="T13" fmla="*/ 0 h 2477"/>
                <a:gd name="T14" fmla="*/ 0 w 948"/>
                <a:gd name="T15" fmla="*/ 0 h 2477"/>
                <a:gd name="T16" fmla="*/ 0 w 948"/>
                <a:gd name="T17" fmla="*/ 0 h 2477"/>
                <a:gd name="T18" fmla="*/ 0 w 948"/>
                <a:gd name="T19" fmla="*/ 0 h 2477"/>
                <a:gd name="T20" fmla="*/ 0 w 948"/>
                <a:gd name="T21" fmla="*/ 0 h 2477"/>
                <a:gd name="T22" fmla="*/ 0 w 948"/>
                <a:gd name="T23" fmla="*/ 0 h 2477"/>
                <a:gd name="T24" fmla="*/ 0 w 948"/>
                <a:gd name="T25" fmla="*/ 0 h 2477"/>
                <a:gd name="T26" fmla="*/ 0 w 948"/>
                <a:gd name="T27" fmla="*/ 0 h 2477"/>
                <a:gd name="T28" fmla="*/ 0 w 948"/>
                <a:gd name="T29" fmla="*/ 0 h 2477"/>
                <a:gd name="T30" fmla="*/ 0 w 948"/>
                <a:gd name="T31" fmla="*/ 0 h 2477"/>
                <a:gd name="T32" fmla="*/ 0 w 948"/>
                <a:gd name="T33" fmla="*/ 0 h 2477"/>
                <a:gd name="T34" fmla="*/ 0 w 948"/>
                <a:gd name="T35" fmla="*/ 0 h 2477"/>
                <a:gd name="T36" fmla="*/ 0 w 948"/>
                <a:gd name="T37" fmla="*/ 0 h 2477"/>
                <a:gd name="T38" fmla="*/ 0 w 948"/>
                <a:gd name="T39" fmla="*/ 0 h 2477"/>
                <a:gd name="T40" fmla="*/ 0 w 948"/>
                <a:gd name="T41" fmla="*/ 0 h 2477"/>
                <a:gd name="T42" fmla="*/ 0 w 948"/>
                <a:gd name="T43" fmla="*/ 0 h 2477"/>
                <a:gd name="T44" fmla="*/ 0 w 948"/>
                <a:gd name="T45" fmla="*/ 0 h 2477"/>
                <a:gd name="T46" fmla="*/ 0 w 948"/>
                <a:gd name="T47" fmla="*/ 0 h 2477"/>
                <a:gd name="T48" fmla="*/ 0 w 948"/>
                <a:gd name="T49" fmla="*/ 0 h 2477"/>
                <a:gd name="T50" fmla="*/ 0 w 948"/>
                <a:gd name="T51" fmla="*/ 0 h 2477"/>
                <a:gd name="T52" fmla="*/ 0 w 948"/>
                <a:gd name="T53" fmla="*/ 0 h 2477"/>
                <a:gd name="T54" fmla="*/ 0 w 948"/>
                <a:gd name="T55" fmla="*/ 0 h 2477"/>
                <a:gd name="T56" fmla="*/ 0 w 948"/>
                <a:gd name="T57" fmla="*/ 0 h 2477"/>
                <a:gd name="T58" fmla="*/ 0 w 948"/>
                <a:gd name="T59" fmla="*/ 0 h 2477"/>
                <a:gd name="T60" fmla="*/ 0 w 948"/>
                <a:gd name="T61" fmla="*/ 0 h 2477"/>
                <a:gd name="T62" fmla="*/ 0 w 948"/>
                <a:gd name="T63" fmla="*/ 0 h 2477"/>
                <a:gd name="T64" fmla="*/ 0 w 948"/>
                <a:gd name="T65" fmla="*/ 0 h 2477"/>
                <a:gd name="T66" fmla="*/ 0 w 948"/>
                <a:gd name="T67" fmla="*/ 0 h 2477"/>
                <a:gd name="T68" fmla="*/ 0 w 948"/>
                <a:gd name="T69" fmla="*/ 0 h 247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48"/>
                <a:gd name="T106" fmla="*/ 0 h 2477"/>
                <a:gd name="T107" fmla="*/ 948 w 948"/>
                <a:gd name="T108" fmla="*/ 2477 h 247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48" h="2477">
                  <a:moveTo>
                    <a:pt x="558" y="0"/>
                  </a:moveTo>
                  <a:lnTo>
                    <a:pt x="558" y="111"/>
                  </a:lnTo>
                  <a:lnTo>
                    <a:pt x="532" y="291"/>
                  </a:lnTo>
                  <a:lnTo>
                    <a:pt x="433" y="445"/>
                  </a:lnTo>
                  <a:lnTo>
                    <a:pt x="212" y="680"/>
                  </a:lnTo>
                  <a:lnTo>
                    <a:pt x="113" y="860"/>
                  </a:lnTo>
                  <a:lnTo>
                    <a:pt x="58" y="1014"/>
                  </a:lnTo>
                  <a:lnTo>
                    <a:pt x="0" y="1392"/>
                  </a:lnTo>
                  <a:lnTo>
                    <a:pt x="71" y="1238"/>
                  </a:lnTo>
                  <a:lnTo>
                    <a:pt x="194" y="1099"/>
                  </a:lnTo>
                  <a:lnTo>
                    <a:pt x="321" y="1042"/>
                  </a:lnTo>
                  <a:lnTo>
                    <a:pt x="420" y="1042"/>
                  </a:lnTo>
                  <a:lnTo>
                    <a:pt x="475" y="1071"/>
                  </a:lnTo>
                  <a:lnTo>
                    <a:pt x="517" y="1139"/>
                  </a:lnTo>
                  <a:lnTo>
                    <a:pt x="504" y="1238"/>
                  </a:lnTo>
                  <a:lnTo>
                    <a:pt x="376" y="1418"/>
                  </a:lnTo>
                  <a:lnTo>
                    <a:pt x="253" y="1546"/>
                  </a:lnTo>
                  <a:lnTo>
                    <a:pt x="180" y="1572"/>
                  </a:lnTo>
                  <a:lnTo>
                    <a:pt x="405" y="1791"/>
                  </a:lnTo>
                  <a:lnTo>
                    <a:pt x="602" y="2129"/>
                  </a:lnTo>
                  <a:lnTo>
                    <a:pt x="697" y="2265"/>
                  </a:lnTo>
                  <a:lnTo>
                    <a:pt x="880" y="2325"/>
                  </a:lnTo>
                  <a:lnTo>
                    <a:pt x="948" y="2477"/>
                  </a:lnTo>
                  <a:lnTo>
                    <a:pt x="948" y="2005"/>
                  </a:lnTo>
                  <a:lnTo>
                    <a:pt x="741" y="1696"/>
                  </a:lnTo>
                  <a:lnTo>
                    <a:pt x="715" y="1546"/>
                  </a:lnTo>
                  <a:lnTo>
                    <a:pt x="781" y="1392"/>
                  </a:lnTo>
                  <a:lnTo>
                    <a:pt x="781" y="1224"/>
                  </a:lnTo>
                  <a:lnTo>
                    <a:pt x="643" y="1139"/>
                  </a:lnTo>
                  <a:lnTo>
                    <a:pt x="629" y="931"/>
                  </a:lnTo>
                  <a:lnTo>
                    <a:pt x="754" y="751"/>
                  </a:lnTo>
                  <a:lnTo>
                    <a:pt x="781" y="558"/>
                  </a:lnTo>
                  <a:lnTo>
                    <a:pt x="754" y="388"/>
                  </a:lnTo>
                  <a:lnTo>
                    <a:pt x="655" y="180"/>
                  </a:lnTo>
                  <a:lnTo>
                    <a:pt x="55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95" name="Freeform 493"/>
            <p:cNvSpPr>
              <a:spLocks/>
            </p:cNvSpPr>
            <p:nvPr/>
          </p:nvSpPr>
          <p:spPr bwMode="auto">
            <a:xfrm>
              <a:off x="3611" y="3363"/>
              <a:ext cx="42" cy="300"/>
            </a:xfrm>
            <a:custGeom>
              <a:avLst/>
              <a:gdLst>
                <a:gd name="T0" fmla="*/ 0 w 332"/>
                <a:gd name="T1" fmla="*/ 0 h 2396"/>
                <a:gd name="T2" fmla="*/ 0 w 332"/>
                <a:gd name="T3" fmla="*/ 0 h 2396"/>
                <a:gd name="T4" fmla="*/ 0 w 332"/>
                <a:gd name="T5" fmla="*/ 0 h 2396"/>
                <a:gd name="T6" fmla="*/ 0 w 332"/>
                <a:gd name="T7" fmla="*/ 0 h 2396"/>
                <a:gd name="T8" fmla="*/ 0 w 332"/>
                <a:gd name="T9" fmla="*/ 0 h 2396"/>
                <a:gd name="T10" fmla="*/ 0 w 332"/>
                <a:gd name="T11" fmla="*/ 0 h 2396"/>
                <a:gd name="T12" fmla="*/ 0 w 332"/>
                <a:gd name="T13" fmla="*/ 0 h 2396"/>
                <a:gd name="T14" fmla="*/ 0 w 332"/>
                <a:gd name="T15" fmla="*/ 0 h 2396"/>
                <a:gd name="T16" fmla="*/ 0 w 332"/>
                <a:gd name="T17" fmla="*/ 0 h 2396"/>
                <a:gd name="T18" fmla="*/ 0 w 332"/>
                <a:gd name="T19" fmla="*/ 0 h 2396"/>
                <a:gd name="T20" fmla="*/ 0 w 332"/>
                <a:gd name="T21" fmla="*/ 0 h 2396"/>
                <a:gd name="T22" fmla="*/ 0 w 332"/>
                <a:gd name="T23" fmla="*/ 0 h 2396"/>
                <a:gd name="T24" fmla="*/ 0 w 332"/>
                <a:gd name="T25" fmla="*/ 0 h 2396"/>
                <a:gd name="T26" fmla="*/ 0 w 332"/>
                <a:gd name="T27" fmla="*/ 0 h 239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2"/>
                <a:gd name="T43" fmla="*/ 0 h 2396"/>
                <a:gd name="T44" fmla="*/ 332 w 332"/>
                <a:gd name="T45" fmla="*/ 2396 h 239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2" h="2396">
                  <a:moveTo>
                    <a:pt x="0" y="0"/>
                  </a:moveTo>
                  <a:lnTo>
                    <a:pt x="165" y="85"/>
                  </a:lnTo>
                  <a:lnTo>
                    <a:pt x="332" y="488"/>
                  </a:lnTo>
                  <a:lnTo>
                    <a:pt x="332" y="737"/>
                  </a:lnTo>
                  <a:lnTo>
                    <a:pt x="278" y="1016"/>
                  </a:lnTo>
                  <a:lnTo>
                    <a:pt x="193" y="1434"/>
                  </a:lnTo>
                  <a:lnTo>
                    <a:pt x="152" y="1937"/>
                  </a:lnTo>
                  <a:lnTo>
                    <a:pt x="126" y="2396"/>
                  </a:lnTo>
                  <a:lnTo>
                    <a:pt x="94" y="1976"/>
                  </a:lnTo>
                  <a:lnTo>
                    <a:pt x="94" y="1530"/>
                  </a:lnTo>
                  <a:lnTo>
                    <a:pt x="152" y="1030"/>
                  </a:lnTo>
                  <a:lnTo>
                    <a:pt x="152" y="628"/>
                  </a:lnTo>
                  <a:lnTo>
                    <a:pt x="110" y="23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96" name="Freeform 494"/>
            <p:cNvSpPr>
              <a:spLocks/>
            </p:cNvSpPr>
            <p:nvPr/>
          </p:nvSpPr>
          <p:spPr bwMode="auto">
            <a:xfrm>
              <a:off x="3595" y="3422"/>
              <a:ext cx="115" cy="288"/>
            </a:xfrm>
            <a:custGeom>
              <a:avLst/>
              <a:gdLst>
                <a:gd name="T0" fmla="*/ 0 w 921"/>
                <a:gd name="T1" fmla="*/ 0 h 2313"/>
                <a:gd name="T2" fmla="*/ 0 w 921"/>
                <a:gd name="T3" fmla="*/ 0 h 2313"/>
                <a:gd name="T4" fmla="*/ 0 w 921"/>
                <a:gd name="T5" fmla="*/ 0 h 2313"/>
                <a:gd name="T6" fmla="*/ 0 w 921"/>
                <a:gd name="T7" fmla="*/ 0 h 2313"/>
                <a:gd name="T8" fmla="*/ 0 w 921"/>
                <a:gd name="T9" fmla="*/ 0 h 2313"/>
                <a:gd name="T10" fmla="*/ 0 w 921"/>
                <a:gd name="T11" fmla="*/ 0 h 2313"/>
                <a:gd name="T12" fmla="*/ 0 w 921"/>
                <a:gd name="T13" fmla="*/ 0 h 2313"/>
                <a:gd name="T14" fmla="*/ 0 w 921"/>
                <a:gd name="T15" fmla="*/ 0 h 2313"/>
                <a:gd name="T16" fmla="*/ 0 w 921"/>
                <a:gd name="T17" fmla="*/ 0 h 2313"/>
                <a:gd name="T18" fmla="*/ 0 w 921"/>
                <a:gd name="T19" fmla="*/ 0 h 2313"/>
                <a:gd name="T20" fmla="*/ 0 w 921"/>
                <a:gd name="T21" fmla="*/ 0 h 2313"/>
                <a:gd name="T22" fmla="*/ 0 w 921"/>
                <a:gd name="T23" fmla="*/ 0 h 2313"/>
                <a:gd name="T24" fmla="*/ 0 w 921"/>
                <a:gd name="T25" fmla="*/ 0 h 2313"/>
                <a:gd name="T26" fmla="*/ 0 w 921"/>
                <a:gd name="T27" fmla="*/ 0 h 2313"/>
                <a:gd name="T28" fmla="*/ 0 w 921"/>
                <a:gd name="T29" fmla="*/ 0 h 2313"/>
                <a:gd name="T30" fmla="*/ 0 w 921"/>
                <a:gd name="T31" fmla="*/ 0 h 2313"/>
                <a:gd name="T32" fmla="*/ 0 w 921"/>
                <a:gd name="T33" fmla="*/ 0 h 2313"/>
                <a:gd name="T34" fmla="*/ 0 w 921"/>
                <a:gd name="T35" fmla="*/ 0 h 2313"/>
                <a:gd name="T36" fmla="*/ 0 w 921"/>
                <a:gd name="T37" fmla="*/ 0 h 2313"/>
                <a:gd name="T38" fmla="*/ 0 w 921"/>
                <a:gd name="T39" fmla="*/ 0 h 2313"/>
                <a:gd name="T40" fmla="*/ 0 w 921"/>
                <a:gd name="T41" fmla="*/ 0 h 2313"/>
                <a:gd name="T42" fmla="*/ 0 w 921"/>
                <a:gd name="T43" fmla="*/ 0 h 2313"/>
                <a:gd name="T44" fmla="*/ 0 w 921"/>
                <a:gd name="T45" fmla="*/ 0 h 2313"/>
                <a:gd name="T46" fmla="*/ 0 w 921"/>
                <a:gd name="T47" fmla="*/ 0 h 2313"/>
                <a:gd name="T48" fmla="*/ 0 w 921"/>
                <a:gd name="T49" fmla="*/ 0 h 231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21"/>
                <a:gd name="T76" fmla="*/ 0 h 2313"/>
                <a:gd name="T77" fmla="*/ 921 w 921"/>
                <a:gd name="T78" fmla="*/ 2313 h 231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21" h="2313">
                  <a:moveTo>
                    <a:pt x="459" y="99"/>
                  </a:moveTo>
                  <a:lnTo>
                    <a:pt x="558" y="447"/>
                  </a:lnTo>
                  <a:lnTo>
                    <a:pt x="585" y="808"/>
                  </a:lnTo>
                  <a:lnTo>
                    <a:pt x="532" y="1173"/>
                  </a:lnTo>
                  <a:lnTo>
                    <a:pt x="449" y="1478"/>
                  </a:lnTo>
                  <a:lnTo>
                    <a:pt x="334" y="1755"/>
                  </a:lnTo>
                  <a:lnTo>
                    <a:pt x="221" y="1952"/>
                  </a:lnTo>
                  <a:lnTo>
                    <a:pt x="110" y="1952"/>
                  </a:lnTo>
                  <a:lnTo>
                    <a:pt x="0" y="1880"/>
                  </a:lnTo>
                  <a:lnTo>
                    <a:pt x="170" y="2062"/>
                  </a:lnTo>
                  <a:lnTo>
                    <a:pt x="334" y="2200"/>
                  </a:lnTo>
                  <a:lnTo>
                    <a:pt x="170" y="2313"/>
                  </a:lnTo>
                  <a:lnTo>
                    <a:pt x="459" y="2255"/>
                  </a:lnTo>
                  <a:lnTo>
                    <a:pt x="670" y="2117"/>
                  </a:lnTo>
                  <a:lnTo>
                    <a:pt x="809" y="1924"/>
                  </a:lnTo>
                  <a:lnTo>
                    <a:pt x="878" y="1686"/>
                  </a:lnTo>
                  <a:lnTo>
                    <a:pt x="921" y="1433"/>
                  </a:lnTo>
                  <a:lnTo>
                    <a:pt x="908" y="1103"/>
                  </a:lnTo>
                  <a:lnTo>
                    <a:pt x="864" y="740"/>
                  </a:lnTo>
                  <a:lnTo>
                    <a:pt x="809" y="505"/>
                  </a:lnTo>
                  <a:lnTo>
                    <a:pt x="725" y="447"/>
                  </a:lnTo>
                  <a:lnTo>
                    <a:pt x="631" y="336"/>
                  </a:lnTo>
                  <a:lnTo>
                    <a:pt x="503" y="156"/>
                  </a:lnTo>
                  <a:lnTo>
                    <a:pt x="449" y="0"/>
                  </a:lnTo>
                  <a:lnTo>
                    <a:pt x="459"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97" name="Freeform 495"/>
            <p:cNvSpPr>
              <a:spLocks/>
            </p:cNvSpPr>
            <p:nvPr/>
          </p:nvSpPr>
          <p:spPr bwMode="auto">
            <a:xfrm>
              <a:off x="2964" y="3069"/>
              <a:ext cx="692" cy="648"/>
            </a:xfrm>
            <a:custGeom>
              <a:avLst/>
              <a:gdLst>
                <a:gd name="T0" fmla="*/ 0 w 5538"/>
                <a:gd name="T1" fmla="*/ 0 h 5192"/>
                <a:gd name="T2" fmla="*/ 0 w 5538"/>
                <a:gd name="T3" fmla="*/ 0 h 5192"/>
                <a:gd name="T4" fmla="*/ 0 w 5538"/>
                <a:gd name="T5" fmla="*/ 0 h 5192"/>
                <a:gd name="T6" fmla="*/ 0 w 5538"/>
                <a:gd name="T7" fmla="*/ 0 h 5192"/>
                <a:gd name="T8" fmla="*/ 0 w 5538"/>
                <a:gd name="T9" fmla="*/ 0 h 5192"/>
                <a:gd name="T10" fmla="*/ 0 w 5538"/>
                <a:gd name="T11" fmla="*/ 0 h 5192"/>
                <a:gd name="T12" fmla="*/ 0 w 5538"/>
                <a:gd name="T13" fmla="*/ 0 h 5192"/>
                <a:gd name="T14" fmla="*/ 0 w 5538"/>
                <a:gd name="T15" fmla="*/ 0 h 5192"/>
                <a:gd name="T16" fmla="*/ 0 w 5538"/>
                <a:gd name="T17" fmla="*/ 0 h 5192"/>
                <a:gd name="T18" fmla="*/ 0 w 5538"/>
                <a:gd name="T19" fmla="*/ 0 h 5192"/>
                <a:gd name="T20" fmla="*/ 0 w 5538"/>
                <a:gd name="T21" fmla="*/ 0 h 5192"/>
                <a:gd name="T22" fmla="*/ 0 w 5538"/>
                <a:gd name="T23" fmla="*/ 0 h 5192"/>
                <a:gd name="T24" fmla="*/ 0 w 5538"/>
                <a:gd name="T25" fmla="*/ 0 h 5192"/>
                <a:gd name="T26" fmla="*/ 0 w 5538"/>
                <a:gd name="T27" fmla="*/ 0 h 5192"/>
                <a:gd name="T28" fmla="*/ 0 w 5538"/>
                <a:gd name="T29" fmla="*/ 0 h 5192"/>
                <a:gd name="T30" fmla="*/ 0 w 5538"/>
                <a:gd name="T31" fmla="*/ 0 h 5192"/>
                <a:gd name="T32" fmla="*/ 0 w 5538"/>
                <a:gd name="T33" fmla="*/ 0 h 5192"/>
                <a:gd name="T34" fmla="*/ 0 w 5538"/>
                <a:gd name="T35" fmla="*/ 0 h 5192"/>
                <a:gd name="T36" fmla="*/ 0 w 5538"/>
                <a:gd name="T37" fmla="*/ 0 h 5192"/>
                <a:gd name="T38" fmla="*/ 0 w 5538"/>
                <a:gd name="T39" fmla="*/ 0 h 5192"/>
                <a:gd name="T40" fmla="*/ 0 w 5538"/>
                <a:gd name="T41" fmla="*/ 0 h 5192"/>
                <a:gd name="T42" fmla="*/ 0 w 5538"/>
                <a:gd name="T43" fmla="*/ 0 h 5192"/>
                <a:gd name="T44" fmla="*/ 0 w 5538"/>
                <a:gd name="T45" fmla="*/ 0 h 5192"/>
                <a:gd name="T46" fmla="*/ 0 w 5538"/>
                <a:gd name="T47" fmla="*/ 0 h 5192"/>
                <a:gd name="T48" fmla="*/ 0 w 5538"/>
                <a:gd name="T49" fmla="*/ 0 h 5192"/>
                <a:gd name="T50" fmla="*/ 0 w 5538"/>
                <a:gd name="T51" fmla="*/ 0 h 5192"/>
                <a:gd name="T52" fmla="*/ 0 w 5538"/>
                <a:gd name="T53" fmla="*/ 0 h 5192"/>
                <a:gd name="T54" fmla="*/ 0 w 5538"/>
                <a:gd name="T55" fmla="*/ 0 h 5192"/>
                <a:gd name="T56" fmla="*/ 0 w 5538"/>
                <a:gd name="T57" fmla="*/ 0 h 5192"/>
                <a:gd name="T58" fmla="*/ 0 w 5538"/>
                <a:gd name="T59" fmla="*/ 0 h 5192"/>
                <a:gd name="T60" fmla="*/ 0 w 5538"/>
                <a:gd name="T61" fmla="*/ 0 h 5192"/>
                <a:gd name="T62" fmla="*/ 0 w 5538"/>
                <a:gd name="T63" fmla="*/ 0 h 5192"/>
                <a:gd name="T64" fmla="*/ 0 w 5538"/>
                <a:gd name="T65" fmla="*/ 0 h 5192"/>
                <a:gd name="T66" fmla="*/ 0 w 5538"/>
                <a:gd name="T67" fmla="*/ 0 h 5192"/>
                <a:gd name="T68" fmla="*/ 0 w 5538"/>
                <a:gd name="T69" fmla="*/ 0 h 5192"/>
                <a:gd name="T70" fmla="*/ 0 w 5538"/>
                <a:gd name="T71" fmla="*/ 0 h 5192"/>
                <a:gd name="T72" fmla="*/ 0 w 5538"/>
                <a:gd name="T73" fmla="*/ 0 h 5192"/>
                <a:gd name="T74" fmla="*/ 0 w 5538"/>
                <a:gd name="T75" fmla="*/ 0 h 5192"/>
                <a:gd name="T76" fmla="*/ 0 w 5538"/>
                <a:gd name="T77" fmla="*/ 0 h 5192"/>
                <a:gd name="T78" fmla="*/ 0 w 5538"/>
                <a:gd name="T79" fmla="*/ 0 h 5192"/>
                <a:gd name="T80" fmla="*/ 0 w 5538"/>
                <a:gd name="T81" fmla="*/ 0 h 5192"/>
                <a:gd name="T82" fmla="*/ 0 w 5538"/>
                <a:gd name="T83" fmla="*/ 0 h 519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538"/>
                <a:gd name="T127" fmla="*/ 0 h 5192"/>
                <a:gd name="T128" fmla="*/ 5538 w 5538"/>
                <a:gd name="T129" fmla="*/ 5192 h 519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538" h="5192">
                  <a:moveTo>
                    <a:pt x="1807" y="0"/>
                  </a:moveTo>
                  <a:lnTo>
                    <a:pt x="1690" y="384"/>
                  </a:lnTo>
                  <a:lnTo>
                    <a:pt x="1515" y="1124"/>
                  </a:lnTo>
                  <a:lnTo>
                    <a:pt x="1381" y="1684"/>
                  </a:lnTo>
                  <a:lnTo>
                    <a:pt x="1243" y="2248"/>
                  </a:lnTo>
                  <a:lnTo>
                    <a:pt x="1108" y="2633"/>
                  </a:lnTo>
                  <a:lnTo>
                    <a:pt x="952" y="2888"/>
                  </a:lnTo>
                  <a:lnTo>
                    <a:pt x="739" y="3138"/>
                  </a:lnTo>
                  <a:lnTo>
                    <a:pt x="487" y="3391"/>
                  </a:lnTo>
                  <a:lnTo>
                    <a:pt x="271" y="3566"/>
                  </a:lnTo>
                  <a:lnTo>
                    <a:pt x="137" y="3739"/>
                  </a:lnTo>
                  <a:lnTo>
                    <a:pt x="60" y="3973"/>
                  </a:lnTo>
                  <a:lnTo>
                    <a:pt x="60" y="4168"/>
                  </a:lnTo>
                  <a:lnTo>
                    <a:pt x="137" y="3913"/>
                  </a:lnTo>
                  <a:lnTo>
                    <a:pt x="194" y="3856"/>
                  </a:lnTo>
                  <a:lnTo>
                    <a:pt x="310" y="3856"/>
                  </a:lnTo>
                  <a:lnTo>
                    <a:pt x="293" y="3757"/>
                  </a:lnTo>
                  <a:lnTo>
                    <a:pt x="310" y="3681"/>
                  </a:lnTo>
                  <a:lnTo>
                    <a:pt x="409" y="3660"/>
                  </a:lnTo>
                  <a:lnTo>
                    <a:pt x="526" y="3660"/>
                  </a:lnTo>
                  <a:lnTo>
                    <a:pt x="563" y="3739"/>
                  </a:lnTo>
                  <a:lnTo>
                    <a:pt x="563" y="3836"/>
                  </a:lnTo>
                  <a:lnTo>
                    <a:pt x="487" y="3874"/>
                  </a:lnTo>
                  <a:lnTo>
                    <a:pt x="796" y="3895"/>
                  </a:lnTo>
                  <a:lnTo>
                    <a:pt x="1301" y="4049"/>
                  </a:lnTo>
                  <a:lnTo>
                    <a:pt x="1515" y="4185"/>
                  </a:lnTo>
                  <a:lnTo>
                    <a:pt x="1574" y="4340"/>
                  </a:lnTo>
                  <a:lnTo>
                    <a:pt x="1554" y="4476"/>
                  </a:lnTo>
                  <a:lnTo>
                    <a:pt x="1460" y="4535"/>
                  </a:lnTo>
                  <a:lnTo>
                    <a:pt x="1243" y="4497"/>
                  </a:lnTo>
                  <a:lnTo>
                    <a:pt x="875" y="4418"/>
                  </a:lnTo>
                  <a:lnTo>
                    <a:pt x="526" y="4359"/>
                  </a:lnTo>
                  <a:lnTo>
                    <a:pt x="215" y="4359"/>
                  </a:lnTo>
                  <a:lnTo>
                    <a:pt x="77" y="4262"/>
                  </a:lnTo>
                  <a:lnTo>
                    <a:pt x="60" y="4476"/>
                  </a:lnTo>
                  <a:lnTo>
                    <a:pt x="0" y="4805"/>
                  </a:lnTo>
                  <a:lnTo>
                    <a:pt x="117" y="4805"/>
                  </a:lnTo>
                  <a:lnTo>
                    <a:pt x="157" y="4690"/>
                  </a:lnTo>
                  <a:lnTo>
                    <a:pt x="254" y="4651"/>
                  </a:lnTo>
                  <a:lnTo>
                    <a:pt x="370" y="4669"/>
                  </a:lnTo>
                  <a:lnTo>
                    <a:pt x="427" y="4748"/>
                  </a:lnTo>
                  <a:lnTo>
                    <a:pt x="409" y="4805"/>
                  </a:lnTo>
                  <a:lnTo>
                    <a:pt x="2022" y="4805"/>
                  </a:lnTo>
                  <a:lnTo>
                    <a:pt x="1904" y="4418"/>
                  </a:lnTo>
                  <a:lnTo>
                    <a:pt x="1807" y="3990"/>
                  </a:lnTo>
                  <a:lnTo>
                    <a:pt x="1748" y="3547"/>
                  </a:lnTo>
                  <a:lnTo>
                    <a:pt x="1983" y="3913"/>
                  </a:lnTo>
                  <a:lnTo>
                    <a:pt x="2255" y="4302"/>
                  </a:lnTo>
                  <a:lnTo>
                    <a:pt x="2504" y="4612"/>
                  </a:lnTo>
                  <a:lnTo>
                    <a:pt x="2661" y="4805"/>
                  </a:lnTo>
                  <a:lnTo>
                    <a:pt x="4002" y="4805"/>
                  </a:lnTo>
                  <a:lnTo>
                    <a:pt x="4545" y="5116"/>
                  </a:lnTo>
                  <a:lnTo>
                    <a:pt x="4874" y="5192"/>
                  </a:lnTo>
                  <a:lnTo>
                    <a:pt x="5224" y="5176"/>
                  </a:lnTo>
                  <a:lnTo>
                    <a:pt x="5478" y="5116"/>
                  </a:lnTo>
                  <a:lnTo>
                    <a:pt x="5538" y="5057"/>
                  </a:lnTo>
                  <a:lnTo>
                    <a:pt x="5264" y="5057"/>
                  </a:lnTo>
                  <a:lnTo>
                    <a:pt x="4934" y="4959"/>
                  </a:lnTo>
                  <a:lnTo>
                    <a:pt x="4528" y="4727"/>
                  </a:lnTo>
                  <a:lnTo>
                    <a:pt x="4178" y="4458"/>
                  </a:lnTo>
                  <a:lnTo>
                    <a:pt x="4662" y="4572"/>
                  </a:lnTo>
                  <a:lnTo>
                    <a:pt x="5013" y="4690"/>
                  </a:lnTo>
                  <a:lnTo>
                    <a:pt x="4567" y="4398"/>
                  </a:lnTo>
                  <a:lnTo>
                    <a:pt x="4196" y="4168"/>
                  </a:lnTo>
                  <a:lnTo>
                    <a:pt x="3925" y="3933"/>
                  </a:lnTo>
                  <a:lnTo>
                    <a:pt x="3670" y="3547"/>
                  </a:lnTo>
                  <a:lnTo>
                    <a:pt x="3982" y="3739"/>
                  </a:lnTo>
                  <a:lnTo>
                    <a:pt x="4275" y="3856"/>
                  </a:lnTo>
                  <a:lnTo>
                    <a:pt x="4545" y="3990"/>
                  </a:lnTo>
                  <a:lnTo>
                    <a:pt x="4835" y="4302"/>
                  </a:lnTo>
                  <a:lnTo>
                    <a:pt x="5031" y="4612"/>
                  </a:lnTo>
                  <a:lnTo>
                    <a:pt x="4874" y="4223"/>
                  </a:lnTo>
                  <a:lnTo>
                    <a:pt x="4468" y="3700"/>
                  </a:lnTo>
                  <a:lnTo>
                    <a:pt x="3864" y="3004"/>
                  </a:lnTo>
                  <a:lnTo>
                    <a:pt x="3516" y="2593"/>
                  </a:lnTo>
                  <a:lnTo>
                    <a:pt x="3013" y="1764"/>
                  </a:lnTo>
                  <a:lnTo>
                    <a:pt x="2796" y="1684"/>
                  </a:lnTo>
                  <a:lnTo>
                    <a:pt x="2525" y="1511"/>
                  </a:lnTo>
                  <a:lnTo>
                    <a:pt x="2117" y="1103"/>
                  </a:lnTo>
                  <a:lnTo>
                    <a:pt x="2022" y="909"/>
                  </a:lnTo>
                  <a:lnTo>
                    <a:pt x="1864" y="792"/>
                  </a:lnTo>
                  <a:lnTo>
                    <a:pt x="1807" y="580"/>
                  </a:lnTo>
                  <a:lnTo>
                    <a:pt x="1807" y="269"/>
                  </a:lnTo>
                  <a:lnTo>
                    <a:pt x="1864" y="57"/>
                  </a:lnTo>
                  <a:lnTo>
                    <a:pt x="180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98" name="Freeform 496"/>
            <p:cNvSpPr>
              <a:spLocks/>
            </p:cNvSpPr>
            <p:nvPr/>
          </p:nvSpPr>
          <p:spPr bwMode="auto">
            <a:xfrm>
              <a:off x="2665" y="2880"/>
              <a:ext cx="419" cy="771"/>
            </a:xfrm>
            <a:custGeom>
              <a:avLst/>
              <a:gdLst>
                <a:gd name="T0" fmla="*/ 0 w 3344"/>
                <a:gd name="T1" fmla="*/ 0 h 6183"/>
                <a:gd name="T2" fmla="*/ 0 w 3344"/>
                <a:gd name="T3" fmla="*/ 0 h 6183"/>
                <a:gd name="T4" fmla="*/ 0 w 3344"/>
                <a:gd name="T5" fmla="*/ 0 h 6183"/>
                <a:gd name="T6" fmla="*/ 0 w 3344"/>
                <a:gd name="T7" fmla="*/ 0 h 6183"/>
                <a:gd name="T8" fmla="*/ 0 w 3344"/>
                <a:gd name="T9" fmla="*/ 0 h 6183"/>
                <a:gd name="T10" fmla="*/ 0 w 3344"/>
                <a:gd name="T11" fmla="*/ 0 h 6183"/>
                <a:gd name="T12" fmla="*/ 0 w 3344"/>
                <a:gd name="T13" fmla="*/ 0 h 6183"/>
                <a:gd name="T14" fmla="*/ 0 w 3344"/>
                <a:gd name="T15" fmla="*/ 0 h 6183"/>
                <a:gd name="T16" fmla="*/ 0 w 3344"/>
                <a:gd name="T17" fmla="*/ 0 h 6183"/>
                <a:gd name="T18" fmla="*/ 0 w 3344"/>
                <a:gd name="T19" fmla="*/ 0 h 6183"/>
                <a:gd name="T20" fmla="*/ 0 w 3344"/>
                <a:gd name="T21" fmla="*/ 0 h 6183"/>
                <a:gd name="T22" fmla="*/ 0 w 3344"/>
                <a:gd name="T23" fmla="*/ 0 h 6183"/>
                <a:gd name="T24" fmla="*/ 0 w 3344"/>
                <a:gd name="T25" fmla="*/ 0 h 6183"/>
                <a:gd name="T26" fmla="*/ 0 w 3344"/>
                <a:gd name="T27" fmla="*/ 0 h 6183"/>
                <a:gd name="T28" fmla="*/ 0 w 3344"/>
                <a:gd name="T29" fmla="*/ 0 h 6183"/>
                <a:gd name="T30" fmla="*/ 0 w 3344"/>
                <a:gd name="T31" fmla="*/ 0 h 6183"/>
                <a:gd name="T32" fmla="*/ 0 w 3344"/>
                <a:gd name="T33" fmla="*/ 0 h 6183"/>
                <a:gd name="T34" fmla="*/ 0 w 3344"/>
                <a:gd name="T35" fmla="*/ 0 h 6183"/>
                <a:gd name="T36" fmla="*/ 0 w 3344"/>
                <a:gd name="T37" fmla="*/ 0 h 6183"/>
                <a:gd name="T38" fmla="*/ 0 w 3344"/>
                <a:gd name="T39" fmla="*/ 0 h 6183"/>
                <a:gd name="T40" fmla="*/ 0 w 3344"/>
                <a:gd name="T41" fmla="*/ 0 h 6183"/>
                <a:gd name="T42" fmla="*/ 0 w 3344"/>
                <a:gd name="T43" fmla="*/ 0 h 6183"/>
                <a:gd name="T44" fmla="*/ 0 w 3344"/>
                <a:gd name="T45" fmla="*/ 0 h 6183"/>
                <a:gd name="T46" fmla="*/ 0 w 3344"/>
                <a:gd name="T47" fmla="*/ 0 h 6183"/>
                <a:gd name="T48" fmla="*/ 0 w 3344"/>
                <a:gd name="T49" fmla="*/ 0 h 6183"/>
                <a:gd name="T50" fmla="*/ 0 w 3344"/>
                <a:gd name="T51" fmla="*/ 0 h 6183"/>
                <a:gd name="T52" fmla="*/ 0 w 3344"/>
                <a:gd name="T53" fmla="*/ 0 h 6183"/>
                <a:gd name="T54" fmla="*/ 0 w 3344"/>
                <a:gd name="T55" fmla="*/ 0 h 6183"/>
                <a:gd name="T56" fmla="*/ 0 w 3344"/>
                <a:gd name="T57" fmla="*/ 0 h 6183"/>
                <a:gd name="T58" fmla="*/ 0 w 3344"/>
                <a:gd name="T59" fmla="*/ 0 h 6183"/>
                <a:gd name="T60" fmla="*/ 0 w 3344"/>
                <a:gd name="T61" fmla="*/ 0 h 6183"/>
                <a:gd name="T62" fmla="*/ 0 w 3344"/>
                <a:gd name="T63" fmla="*/ 0 h 6183"/>
                <a:gd name="T64" fmla="*/ 0 w 3344"/>
                <a:gd name="T65" fmla="*/ 0 h 6183"/>
                <a:gd name="T66" fmla="*/ 0 w 3344"/>
                <a:gd name="T67" fmla="*/ 0 h 6183"/>
                <a:gd name="T68" fmla="*/ 0 w 3344"/>
                <a:gd name="T69" fmla="*/ 0 h 6183"/>
                <a:gd name="T70" fmla="*/ 0 w 3344"/>
                <a:gd name="T71" fmla="*/ 0 h 6183"/>
                <a:gd name="T72" fmla="*/ 0 w 3344"/>
                <a:gd name="T73" fmla="*/ 0 h 6183"/>
                <a:gd name="T74" fmla="*/ 0 w 3344"/>
                <a:gd name="T75" fmla="*/ 0 h 6183"/>
                <a:gd name="T76" fmla="*/ 0 w 3344"/>
                <a:gd name="T77" fmla="*/ 0 h 6183"/>
                <a:gd name="T78" fmla="*/ 0 w 3344"/>
                <a:gd name="T79" fmla="*/ 0 h 618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344"/>
                <a:gd name="T121" fmla="*/ 0 h 6183"/>
                <a:gd name="T122" fmla="*/ 3344 w 3344"/>
                <a:gd name="T123" fmla="*/ 6183 h 618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344" h="6183">
                  <a:moveTo>
                    <a:pt x="2237" y="41"/>
                  </a:moveTo>
                  <a:lnTo>
                    <a:pt x="2158" y="196"/>
                  </a:lnTo>
                  <a:lnTo>
                    <a:pt x="2138" y="389"/>
                  </a:lnTo>
                  <a:lnTo>
                    <a:pt x="2177" y="930"/>
                  </a:lnTo>
                  <a:lnTo>
                    <a:pt x="2370" y="2326"/>
                  </a:lnTo>
                  <a:lnTo>
                    <a:pt x="2564" y="3877"/>
                  </a:lnTo>
                  <a:lnTo>
                    <a:pt x="3071" y="2520"/>
                  </a:lnTo>
                  <a:lnTo>
                    <a:pt x="3148" y="2210"/>
                  </a:lnTo>
                  <a:lnTo>
                    <a:pt x="3166" y="2036"/>
                  </a:lnTo>
                  <a:lnTo>
                    <a:pt x="3109" y="2016"/>
                  </a:lnTo>
                  <a:lnTo>
                    <a:pt x="3071" y="1898"/>
                  </a:lnTo>
                  <a:lnTo>
                    <a:pt x="3012" y="1764"/>
                  </a:lnTo>
                  <a:lnTo>
                    <a:pt x="2834" y="1571"/>
                  </a:lnTo>
                  <a:lnTo>
                    <a:pt x="2624" y="1783"/>
                  </a:lnTo>
                  <a:lnTo>
                    <a:pt x="2469" y="2153"/>
                  </a:lnTo>
                  <a:lnTo>
                    <a:pt x="2546" y="1861"/>
                  </a:lnTo>
                  <a:lnTo>
                    <a:pt x="2680" y="1608"/>
                  </a:lnTo>
                  <a:lnTo>
                    <a:pt x="2857" y="1375"/>
                  </a:lnTo>
                  <a:lnTo>
                    <a:pt x="3032" y="1182"/>
                  </a:lnTo>
                  <a:lnTo>
                    <a:pt x="3148" y="1085"/>
                  </a:lnTo>
                  <a:lnTo>
                    <a:pt x="3344" y="1182"/>
                  </a:lnTo>
                  <a:lnTo>
                    <a:pt x="3205" y="1242"/>
                  </a:lnTo>
                  <a:lnTo>
                    <a:pt x="3052" y="1358"/>
                  </a:lnTo>
                  <a:lnTo>
                    <a:pt x="2972" y="1474"/>
                  </a:lnTo>
                  <a:lnTo>
                    <a:pt x="3089" y="1647"/>
                  </a:lnTo>
                  <a:lnTo>
                    <a:pt x="3226" y="1921"/>
                  </a:lnTo>
                  <a:lnTo>
                    <a:pt x="3245" y="2016"/>
                  </a:lnTo>
                  <a:lnTo>
                    <a:pt x="3344" y="2016"/>
                  </a:lnTo>
                  <a:lnTo>
                    <a:pt x="3245" y="2133"/>
                  </a:lnTo>
                  <a:lnTo>
                    <a:pt x="3127" y="2539"/>
                  </a:lnTo>
                  <a:lnTo>
                    <a:pt x="2933" y="3218"/>
                  </a:lnTo>
                  <a:lnTo>
                    <a:pt x="2779" y="3896"/>
                  </a:lnTo>
                  <a:lnTo>
                    <a:pt x="2680" y="4324"/>
                  </a:lnTo>
                  <a:lnTo>
                    <a:pt x="2779" y="4518"/>
                  </a:lnTo>
                  <a:lnTo>
                    <a:pt x="2876" y="4633"/>
                  </a:lnTo>
                  <a:lnTo>
                    <a:pt x="2933" y="4672"/>
                  </a:lnTo>
                  <a:lnTo>
                    <a:pt x="2797" y="4808"/>
                  </a:lnTo>
                  <a:lnTo>
                    <a:pt x="2663" y="4925"/>
                  </a:lnTo>
                  <a:lnTo>
                    <a:pt x="2507" y="5080"/>
                  </a:lnTo>
                  <a:lnTo>
                    <a:pt x="2410" y="4964"/>
                  </a:lnTo>
                  <a:lnTo>
                    <a:pt x="2294" y="4905"/>
                  </a:lnTo>
                  <a:lnTo>
                    <a:pt x="2138" y="4925"/>
                  </a:lnTo>
                  <a:lnTo>
                    <a:pt x="1865" y="5041"/>
                  </a:lnTo>
                  <a:lnTo>
                    <a:pt x="2158" y="4847"/>
                  </a:lnTo>
                  <a:lnTo>
                    <a:pt x="2313" y="4672"/>
                  </a:lnTo>
                  <a:lnTo>
                    <a:pt x="2391" y="4496"/>
                  </a:lnTo>
                  <a:lnTo>
                    <a:pt x="2430" y="4285"/>
                  </a:lnTo>
                  <a:lnTo>
                    <a:pt x="2430" y="3916"/>
                  </a:lnTo>
                  <a:lnTo>
                    <a:pt x="2391" y="2868"/>
                  </a:lnTo>
                  <a:lnTo>
                    <a:pt x="2331" y="2267"/>
                  </a:lnTo>
                  <a:lnTo>
                    <a:pt x="2177" y="1299"/>
                  </a:lnTo>
                  <a:lnTo>
                    <a:pt x="2001" y="3508"/>
                  </a:lnTo>
                  <a:lnTo>
                    <a:pt x="1884" y="4246"/>
                  </a:lnTo>
                  <a:lnTo>
                    <a:pt x="1790" y="4944"/>
                  </a:lnTo>
                  <a:lnTo>
                    <a:pt x="1729" y="5563"/>
                  </a:lnTo>
                  <a:lnTo>
                    <a:pt x="1729" y="6183"/>
                  </a:lnTo>
                  <a:lnTo>
                    <a:pt x="1692" y="5543"/>
                  </a:lnTo>
                  <a:lnTo>
                    <a:pt x="1711" y="4884"/>
                  </a:lnTo>
                  <a:lnTo>
                    <a:pt x="1826" y="3916"/>
                  </a:lnTo>
                  <a:lnTo>
                    <a:pt x="1826" y="3374"/>
                  </a:lnTo>
                  <a:lnTo>
                    <a:pt x="1884" y="2735"/>
                  </a:lnTo>
                  <a:lnTo>
                    <a:pt x="2001" y="2115"/>
                  </a:lnTo>
                  <a:lnTo>
                    <a:pt x="2098" y="1454"/>
                  </a:lnTo>
                  <a:lnTo>
                    <a:pt x="2117" y="1029"/>
                  </a:lnTo>
                  <a:lnTo>
                    <a:pt x="2061" y="776"/>
                  </a:lnTo>
                  <a:lnTo>
                    <a:pt x="1865" y="541"/>
                  </a:lnTo>
                  <a:lnTo>
                    <a:pt x="1692" y="466"/>
                  </a:lnTo>
                  <a:lnTo>
                    <a:pt x="1478" y="447"/>
                  </a:lnTo>
                  <a:lnTo>
                    <a:pt x="1127" y="852"/>
                  </a:lnTo>
                  <a:lnTo>
                    <a:pt x="1439" y="407"/>
                  </a:lnTo>
                  <a:lnTo>
                    <a:pt x="817" y="562"/>
                  </a:lnTo>
                  <a:lnTo>
                    <a:pt x="408" y="447"/>
                  </a:lnTo>
                  <a:lnTo>
                    <a:pt x="0" y="466"/>
                  </a:lnTo>
                  <a:lnTo>
                    <a:pt x="390" y="389"/>
                  </a:lnTo>
                  <a:lnTo>
                    <a:pt x="800" y="447"/>
                  </a:lnTo>
                  <a:lnTo>
                    <a:pt x="1013" y="447"/>
                  </a:lnTo>
                  <a:lnTo>
                    <a:pt x="1478" y="370"/>
                  </a:lnTo>
                  <a:lnTo>
                    <a:pt x="1845" y="137"/>
                  </a:lnTo>
                  <a:lnTo>
                    <a:pt x="2255" y="0"/>
                  </a:lnTo>
                  <a:lnTo>
                    <a:pt x="2237"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99" name="Freeform 497"/>
            <p:cNvSpPr>
              <a:spLocks/>
            </p:cNvSpPr>
            <p:nvPr/>
          </p:nvSpPr>
          <p:spPr bwMode="auto">
            <a:xfrm>
              <a:off x="3063" y="3017"/>
              <a:ext cx="94" cy="310"/>
            </a:xfrm>
            <a:custGeom>
              <a:avLst/>
              <a:gdLst>
                <a:gd name="T0" fmla="*/ 0 w 758"/>
                <a:gd name="T1" fmla="*/ 0 h 2480"/>
                <a:gd name="T2" fmla="*/ 0 w 758"/>
                <a:gd name="T3" fmla="*/ 0 h 2480"/>
                <a:gd name="T4" fmla="*/ 0 w 758"/>
                <a:gd name="T5" fmla="*/ 0 h 2480"/>
                <a:gd name="T6" fmla="*/ 0 w 758"/>
                <a:gd name="T7" fmla="*/ 0 h 2480"/>
                <a:gd name="T8" fmla="*/ 0 w 758"/>
                <a:gd name="T9" fmla="*/ 0 h 2480"/>
                <a:gd name="T10" fmla="*/ 0 w 758"/>
                <a:gd name="T11" fmla="*/ 0 h 2480"/>
                <a:gd name="T12" fmla="*/ 0 w 758"/>
                <a:gd name="T13" fmla="*/ 0 h 2480"/>
                <a:gd name="T14" fmla="*/ 0 w 758"/>
                <a:gd name="T15" fmla="*/ 0 h 2480"/>
                <a:gd name="T16" fmla="*/ 0 w 758"/>
                <a:gd name="T17" fmla="*/ 0 h 2480"/>
                <a:gd name="T18" fmla="*/ 0 w 758"/>
                <a:gd name="T19" fmla="*/ 0 h 2480"/>
                <a:gd name="T20" fmla="*/ 0 w 758"/>
                <a:gd name="T21" fmla="*/ 0 h 2480"/>
                <a:gd name="T22" fmla="*/ 0 w 758"/>
                <a:gd name="T23" fmla="*/ 0 h 2480"/>
                <a:gd name="T24" fmla="*/ 0 w 758"/>
                <a:gd name="T25" fmla="*/ 0 h 2480"/>
                <a:gd name="T26" fmla="*/ 0 w 758"/>
                <a:gd name="T27" fmla="*/ 0 h 2480"/>
                <a:gd name="T28" fmla="*/ 0 w 758"/>
                <a:gd name="T29" fmla="*/ 0 h 2480"/>
                <a:gd name="T30" fmla="*/ 0 w 758"/>
                <a:gd name="T31" fmla="*/ 0 h 2480"/>
                <a:gd name="T32" fmla="*/ 0 w 758"/>
                <a:gd name="T33" fmla="*/ 0 h 2480"/>
                <a:gd name="T34" fmla="*/ 0 w 758"/>
                <a:gd name="T35" fmla="*/ 0 h 2480"/>
                <a:gd name="T36" fmla="*/ 0 w 758"/>
                <a:gd name="T37" fmla="*/ 0 h 2480"/>
                <a:gd name="T38" fmla="*/ 0 w 758"/>
                <a:gd name="T39" fmla="*/ 0 h 2480"/>
                <a:gd name="T40" fmla="*/ 0 w 758"/>
                <a:gd name="T41" fmla="*/ 0 h 2480"/>
                <a:gd name="T42" fmla="*/ 0 w 758"/>
                <a:gd name="T43" fmla="*/ 0 h 2480"/>
                <a:gd name="T44" fmla="*/ 0 w 758"/>
                <a:gd name="T45" fmla="*/ 0 h 2480"/>
                <a:gd name="T46" fmla="*/ 0 w 758"/>
                <a:gd name="T47" fmla="*/ 0 h 2480"/>
                <a:gd name="T48" fmla="*/ 0 w 758"/>
                <a:gd name="T49" fmla="*/ 0 h 2480"/>
                <a:gd name="T50" fmla="*/ 0 w 758"/>
                <a:gd name="T51" fmla="*/ 0 h 2480"/>
                <a:gd name="T52" fmla="*/ 0 w 758"/>
                <a:gd name="T53" fmla="*/ 0 h 2480"/>
                <a:gd name="T54" fmla="*/ 0 w 758"/>
                <a:gd name="T55" fmla="*/ 0 h 2480"/>
                <a:gd name="T56" fmla="*/ 0 w 758"/>
                <a:gd name="T57" fmla="*/ 0 h 248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758"/>
                <a:gd name="T88" fmla="*/ 0 h 2480"/>
                <a:gd name="T89" fmla="*/ 758 w 758"/>
                <a:gd name="T90" fmla="*/ 2480 h 248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758" h="2480">
                  <a:moveTo>
                    <a:pt x="39" y="0"/>
                  </a:moveTo>
                  <a:lnTo>
                    <a:pt x="233" y="60"/>
                  </a:lnTo>
                  <a:lnTo>
                    <a:pt x="431" y="253"/>
                  </a:lnTo>
                  <a:lnTo>
                    <a:pt x="565" y="446"/>
                  </a:lnTo>
                  <a:lnTo>
                    <a:pt x="701" y="736"/>
                  </a:lnTo>
                  <a:lnTo>
                    <a:pt x="758" y="989"/>
                  </a:lnTo>
                  <a:lnTo>
                    <a:pt x="719" y="1010"/>
                  </a:lnTo>
                  <a:lnTo>
                    <a:pt x="408" y="486"/>
                  </a:lnTo>
                  <a:lnTo>
                    <a:pt x="312" y="639"/>
                  </a:lnTo>
                  <a:lnTo>
                    <a:pt x="332" y="775"/>
                  </a:lnTo>
                  <a:lnTo>
                    <a:pt x="350" y="892"/>
                  </a:lnTo>
                  <a:lnTo>
                    <a:pt x="332" y="931"/>
                  </a:lnTo>
                  <a:lnTo>
                    <a:pt x="408" y="1105"/>
                  </a:lnTo>
                  <a:lnTo>
                    <a:pt x="447" y="1454"/>
                  </a:lnTo>
                  <a:lnTo>
                    <a:pt x="447" y="1802"/>
                  </a:lnTo>
                  <a:lnTo>
                    <a:pt x="468" y="2074"/>
                  </a:lnTo>
                  <a:lnTo>
                    <a:pt x="468" y="2269"/>
                  </a:lnTo>
                  <a:lnTo>
                    <a:pt x="408" y="2480"/>
                  </a:lnTo>
                  <a:lnTo>
                    <a:pt x="431" y="2019"/>
                  </a:lnTo>
                  <a:lnTo>
                    <a:pt x="389" y="1494"/>
                  </a:lnTo>
                  <a:lnTo>
                    <a:pt x="350" y="1123"/>
                  </a:lnTo>
                  <a:lnTo>
                    <a:pt x="253" y="931"/>
                  </a:lnTo>
                  <a:lnTo>
                    <a:pt x="272" y="855"/>
                  </a:lnTo>
                  <a:lnTo>
                    <a:pt x="272" y="699"/>
                  </a:lnTo>
                  <a:lnTo>
                    <a:pt x="312" y="446"/>
                  </a:lnTo>
                  <a:lnTo>
                    <a:pt x="350" y="332"/>
                  </a:lnTo>
                  <a:lnTo>
                    <a:pt x="216" y="194"/>
                  </a:lnTo>
                  <a:lnTo>
                    <a:pt x="0" y="114"/>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00" name="Freeform 498"/>
            <p:cNvSpPr>
              <a:spLocks/>
            </p:cNvSpPr>
            <p:nvPr/>
          </p:nvSpPr>
          <p:spPr bwMode="auto">
            <a:xfrm>
              <a:off x="2778" y="3027"/>
              <a:ext cx="60" cy="28"/>
            </a:xfrm>
            <a:custGeom>
              <a:avLst/>
              <a:gdLst>
                <a:gd name="T0" fmla="*/ 0 w 485"/>
                <a:gd name="T1" fmla="*/ 0 h 233"/>
                <a:gd name="T2" fmla="*/ 0 w 485"/>
                <a:gd name="T3" fmla="*/ 0 h 233"/>
                <a:gd name="T4" fmla="*/ 0 w 485"/>
                <a:gd name="T5" fmla="*/ 0 h 233"/>
                <a:gd name="T6" fmla="*/ 0 w 485"/>
                <a:gd name="T7" fmla="*/ 0 h 233"/>
                <a:gd name="T8" fmla="*/ 0 w 485"/>
                <a:gd name="T9" fmla="*/ 0 h 233"/>
                <a:gd name="T10" fmla="*/ 0 w 485"/>
                <a:gd name="T11" fmla="*/ 0 h 233"/>
                <a:gd name="T12" fmla="*/ 0 60000 65536"/>
                <a:gd name="T13" fmla="*/ 0 60000 65536"/>
                <a:gd name="T14" fmla="*/ 0 60000 65536"/>
                <a:gd name="T15" fmla="*/ 0 60000 65536"/>
                <a:gd name="T16" fmla="*/ 0 60000 65536"/>
                <a:gd name="T17" fmla="*/ 0 60000 65536"/>
                <a:gd name="T18" fmla="*/ 0 w 485"/>
                <a:gd name="T19" fmla="*/ 0 h 233"/>
                <a:gd name="T20" fmla="*/ 485 w 485"/>
                <a:gd name="T21" fmla="*/ 233 h 233"/>
              </a:gdLst>
              <a:ahLst/>
              <a:cxnLst>
                <a:cxn ang="T12">
                  <a:pos x="T0" y="T1"/>
                </a:cxn>
                <a:cxn ang="T13">
                  <a:pos x="T2" y="T3"/>
                </a:cxn>
                <a:cxn ang="T14">
                  <a:pos x="T4" y="T5"/>
                </a:cxn>
                <a:cxn ang="T15">
                  <a:pos x="T6" y="T7"/>
                </a:cxn>
                <a:cxn ang="T16">
                  <a:pos x="T8" y="T9"/>
                </a:cxn>
                <a:cxn ang="T17">
                  <a:pos x="T10" y="T11"/>
                </a:cxn>
              </a:cxnLst>
              <a:rect l="T18" t="T19" r="T20" b="T21"/>
              <a:pathLst>
                <a:path w="485" h="233">
                  <a:moveTo>
                    <a:pt x="0" y="37"/>
                  </a:moveTo>
                  <a:lnTo>
                    <a:pt x="331" y="233"/>
                  </a:lnTo>
                  <a:lnTo>
                    <a:pt x="485" y="136"/>
                  </a:lnTo>
                  <a:lnTo>
                    <a:pt x="386" y="60"/>
                  </a:lnTo>
                  <a:lnTo>
                    <a:pt x="215" y="0"/>
                  </a:lnTo>
                  <a:lnTo>
                    <a:pt x="0"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01" name="Freeform 499"/>
            <p:cNvSpPr>
              <a:spLocks/>
            </p:cNvSpPr>
            <p:nvPr/>
          </p:nvSpPr>
          <p:spPr bwMode="auto">
            <a:xfrm>
              <a:off x="2600" y="3024"/>
              <a:ext cx="210" cy="645"/>
            </a:xfrm>
            <a:custGeom>
              <a:avLst/>
              <a:gdLst>
                <a:gd name="T0" fmla="*/ 0 w 1687"/>
                <a:gd name="T1" fmla="*/ 0 h 5154"/>
                <a:gd name="T2" fmla="*/ 0 w 1687"/>
                <a:gd name="T3" fmla="*/ 0 h 5154"/>
                <a:gd name="T4" fmla="*/ 0 w 1687"/>
                <a:gd name="T5" fmla="*/ 0 h 5154"/>
                <a:gd name="T6" fmla="*/ 0 w 1687"/>
                <a:gd name="T7" fmla="*/ 0 h 5154"/>
                <a:gd name="T8" fmla="*/ 0 w 1687"/>
                <a:gd name="T9" fmla="*/ 0 h 5154"/>
                <a:gd name="T10" fmla="*/ 0 w 1687"/>
                <a:gd name="T11" fmla="*/ 0 h 5154"/>
                <a:gd name="T12" fmla="*/ 0 w 1687"/>
                <a:gd name="T13" fmla="*/ 0 h 5154"/>
                <a:gd name="T14" fmla="*/ 0 w 1687"/>
                <a:gd name="T15" fmla="*/ 0 h 5154"/>
                <a:gd name="T16" fmla="*/ 0 w 1687"/>
                <a:gd name="T17" fmla="*/ 0 h 5154"/>
                <a:gd name="T18" fmla="*/ 0 w 1687"/>
                <a:gd name="T19" fmla="*/ 0 h 5154"/>
                <a:gd name="T20" fmla="*/ 0 w 1687"/>
                <a:gd name="T21" fmla="*/ 0 h 5154"/>
                <a:gd name="T22" fmla="*/ 0 w 1687"/>
                <a:gd name="T23" fmla="*/ 0 h 5154"/>
                <a:gd name="T24" fmla="*/ 0 w 1687"/>
                <a:gd name="T25" fmla="*/ 0 h 5154"/>
                <a:gd name="T26" fmla="*/ 0 w 1687"/>
                <a:gd name="T27" fmla="*/ 0 h 5154"/>
                <a:gd name="T28" fmla="*/ 0 w 1687"/>
                <a:gd name="T29" fmla="*/ 0 h 5154"/>
                <a:gd name="T30" fmla="*/ 0 w 1687"/>
                <a:gd name="T31" fmla="*/ 0 h 5154"/>
                <a:gd name="T32" fmla="*/ 0 w 1687"/>
                <a:gd name="T33" fmla="*/ 0 h 5154"/>
                <a:gd name="T34" fmla="*/ 0 w 1687"/>
                <a:gd name="T35" fmla="*/ 0 h 5154"/>
                <a:gd name="T36" fmla="*/ 0 w 1687"/>
                <a:gd name="T37" fmla="*/ 0 h 5154"/>
                <a:gd name="T38" fmla="*/ 0 w 1687"/>
                <a:gd name="T39" fmla="*/ 0 h 5154"/>
                <a:gd name="T40" fmla="*/ 0 w 1687"/>
                <a:gd name="T41" fmla="*/ 0 h 5154"/>
                <a:gd name="T42" fmla="*/ 0 w 1687"/>
                <a:gd name="T43" fmla="*/ 0 h 5154"/>
                <a:gd name="T44" fmla="*/ 0 w 1687"/>
                <a:gd name="T45" fmla="*/ 0 h 5154"/>
                <a:gd name="T46" fmla="*/ 0 w 1687"/>
                <a:gd name="T47" fmla="*/ 0 h 5154"/>
                <a:gd name="T48" fmla="*/ 0 w 1687"/>
                <a:gd name="T49" fmla="*/ 0 h 5154"/>
                <a:gd name="T50" fmla="*/ 0 w 1687"/>
                <a:gd name="T51" fmla="*/ 0 h 5154"/>
                <a:gd name="T52" fmla="*/ 0 w 1687"/>
                <a:gd name="T53" fmla="*/ 0 h 5154"/>
                <a:gd name="T54" fmla="*/ 0 w 1687"/>
                <a:gd name="T55" fmla="*/ 0 h 515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87"/>
                <a:gd name="T85" fmla="*/ 0 h 5154"/>
                <a:gd name="T86" fmla="*/ 1687 w 1687"/>
                <a:gd name="T87" fmla="*/ 5154 h 515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87" h="5154">
                  <a:moveTo>
                    <a:pt x="1435" y="696"/>
                  </a:moveTo>
                  <a:lnTo>
                    <a:pt x="1378" y="1280"/>
                  </a:lnTo>
                  <a:lnTo>
                    <a:pt x="1378" y="2092"/>
                  </a:lnTo>
                  <a:lnTo>
                    <a:pt x="1395" y="2982"/>
                  </a:lnTo>
                  <a:lnTo>
                    <a:pt x="1494" y="3972"/>
                  </a:lnTo>
                  <a:lnTo>
                    <a:pt x="1611" y="4747"/>
                  </a:lnTo>
                  <a:lnTo>
                    <a:pt x="1687" y="5154"/>
                  </a:lnTo>
                  <a:lnTo>
                    <a:pt x="1611" y="5154"/>
                  </a:lnTo>
                  <a:lnTo>
                    <a:pt x="1261" y="4592"/>
                  </a:lnTo>
                  <a:lnTo>
                    <a:pt x="872" y="3876"/>
                  </a:lnTo>
                  <a:lnTo>
                    <a:pt x="541" y="3041"/>
                  </a:lnTo>
                  <a:lnTo>
                    <a:pt x="253" y="2130"/>
                  </a:lnTo>
                  <a:lnTo>
                    <a:pt x="97" y="1355"/>
                  </a:lnTo>
                  <a:lnTo>
                    <a:pt x="0" y="522"/>
                  </a:lnTo>
                  <a:lnTo>
                    <a:pt x="0" y="0"/>
                  </a:lnTo>
                  <a:lnTo>
                    <a:pt x="74" y="851"/>
                  </a:lnTo>
                  <a:lnTo>
                    <a:pt x="193" y="1570"/>
                  </a:lnTo>
                  <a:lnTo>
                    <a:pt x="387" y="2286"/>
                  </a:lnTo>
                  <a:lnTo>
                    <a:pt x="620" y="2942"/>
                  </a:lnTo>
                  <a:lnTo>
                    <a:pt x="872" y="3566"/>
                  </a:lnTo>
                  <a:lnTo>
                    <a:pt x="1143" y="4129"/>
                  </a:lnTo>
                  <a:lnTo>
                    <a:pt x="1475" y="4629"/>
                  </a:lnTo>
                  <a:lnTo>
                    <a:pt x="1300" y="3779"/>
                  </a:lnTo>
                  <a:lnTo>
                    <a:pt x="1242" y="2942"/>
                  </a:lnTo>
                  <a:lnTo>
                    <a:pt x="1242" y="2072"/>
                  </a:lnTo>
                  <a:lnTo>
                    <a:pt x="1300" y="1201"/>
                  </a:lnTo>
                  <a:lnTo>
                    <a:pt x="1378" y="715"/>
                  </a:lnTo>
                  <a:lnTo>
                    <a:pt x="1435" y="6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02" name="Freeform 500"/>
            <p:cNvSpPr>
              <a:spLocks/>
            </p:cNvSpPr>
            <p:nvPr/>
          </p:nvSpPr>
          <p:spPr bwMode="auto">
            <a:xfrm>
              <a:off x="2461" y="3268"/>
              <a:ext cx="348" cy="449"/>
            </a:xfrm>
            <a:custGeom>
              <a:avLst/>
              <a:gdLst>
                <a:gd name="T0" fmla="*/ 0 w 2786"/>
                <a:gd name="T1" fmla="*/ 0 h 3589"/>
                <a:gd name="T2" fmla="*/ 0 w 2786"/>
                <a:gd name="T3" fmla="*/ 0 h 3589"/>
                <a:gd name="T4" fmla="*/ 0 w 2786"/>
                <a:gd name="T5" fmla="*/ 0 h 3589"/>
                <a:gd name="T6" fmla="*/ 0 w 2786"/>
                <a:gd name="T7" fmla="*/ 0 h 3589"/>
                <a:gd name="T8" fmla="*/ 0 w 2786"/>
                <a:gd name="T9" fmla="*/ 0 h 3589"/>
                <a:gd name="T10" fmla="*/ 0 w 2786"/>
                <a:gd name="T11" fmla="*/ 0 h 3589"/>
                <a:gd name="T12" fmla="*/ 0 w 2786"/>
                <a:gd name="T13" fmla="*/ 0 h 3589"/>
                <a:gd name="T14" fmla="*/ 0 w 2786"/>
                <a:gd name="T15" fmla="*/ 0 h 3589"/>
                <a:gd name="T16" fmla="*/ 0 w 2786"/>
                <a:gd name="T17" fmla="*/ 0 h 3589"/>
                <a:gd name="T18" fmla="*/ 0 w 2786"/>
                <a:gd name="T19" fmla="*/ 0 h 3589"/>
                <a:gd name="T20" fmla="*/ 0 w 2786"/>
                <a:gd name="T21" fmla="*/ 0 h 3589"/>
                <a:gd name="T22" fmla="*/ 0 w 2786"/>
                <a:gd name="T23" fmla="*/ 0 h 3589"/>
                <a:gd name="T24" fmla="*/ 0 w 2786"/>
                <a:gd name="T25" fmla="*/ 0 h 3589"/>
                <a:gd name="T26" fmla="*/ 0 w 2786"/>
                <a:gd name="T27" fmla="*/ 0 h 3589"/>
                <a:gd name="T28" fmla="*/ 0 w 2786"/>
                <a:gd name="T29" fmla="*/ 0 h 3589"/>
                <a:gd name="T30" fmla="*/ 0 w 2786"/>
                <a:gd name="T31" fmla="*/ 0 h 3589"/>
                <a:gd name="T32" fmla="*/ 0 w 2786"/>
                <a:gd name="T33" fmla="*/ 0 h 3589"/>
                <a:gd name="T34" fmla="*/ 0 w 2786"/>
                <a:gd name="T35" fmla="*/ 0 h 3589"/>
                <a:gd name="T36" fmla="*/ 0 w 2786"/>
                <a:gd name="T37" fmla="*/ 0 h 3589"/>
                <a:gd name="T38" fmla="*/ 0 w 2786"/>
                <a:gd name="T39" fmla="*/ 0 h 3589"/>
                <a:gd name="T40" fmla="*/ 0 w 2786"/>
                <a:gd name="T41" fmla="*/ 0 h 3589"/>
                <a:gd name="T42" fmla="*/ 0 w 2786"/>
                <a:gd name="T43" fmla="*/ 0 h 3589"/>
                <a:gd name="T44" fmla="*/ 0 w 2786"/>
                <a:gd name="T45" fmla="*/ 0 h 3589"/>
                <a:gd name="T46" fmla="*/ 0 w 2786"/>
                <a:gd name="T47" fmla="*/ 0 h 3589"/>
                <a:gd name="T48" fmla="*/ 0 w 2786"/>
                <a:gd name="T49" fmla="*/ 0 h 3589"/>
                <a:gd name="T50" fmla="*/ 0 w 2786"/>
                <a:gd name="T51" fmla="*/ 0 h 3589"/>
                <a:gd name="T52" fmla="*/ 0 w 2786"/>
                <a:gd name="T53" fmla="*/ 0 h 3589"/>
                <a:gd name="T54" fmla="*/ 0 w 2786"/>
                <a:gd name="T55" fmla="*/ 0 h 3589"/>
                <a:gd name="T56" fmla="*/ 0 w 2786"/>
                <a:gd name="T57" fmla="*/ 0 h 358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786"/>
                <a:gd name="T88" fmla="*/ 0 h 3589"/>
                <a:gd name="T89" fmla="*/ 2786 w 2786"/>
                <a:gd name="T90" fmla="*/ 3589 h 358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786" h="3589">
                  <a:moveTo>
                    <a:pt x="842" y="1516"/>
                  </a:moveTo>
                  <a:lnTo>
                    <a:pt x="877" y="1500"/>
                  </a:lnTo>
                  <a:lnTo>
                    <a:pt x="1306" y="1976"/>
                  </a:lnTo>
                  <a:lnTo>
                    <a:pt x="1306" y="1614"/>
                  </a:lnTo>
                  <a:lnTo>
                    <a:pt x="1205" y="1234"/>
                  </a:lnTo>
                  <a:lnTo>
                    <a:pt x="1205" y="1006"/>
                  </a:lnTo>
                  <a:lnTo>
                    <a:pt x="1039" y="1104"/>
                  </a:lnTo>
                  <a:lnTo>
                    <a:pt x="940" y="871"/>
                  </a:lnTo>
                  <a:lnTo>
                    <a:pt x="363" y="641"/>
                  </a:lnTo>
                  <a:lnTo>
                    <a:pt x="0" y="347"/>
                  </a:lnTo>
                  <a:lnTo>
                    <a:pt x="264" y="493"/>
                  </a:lnTo>
                  <a:lnTo>
                    <a:pt x="1057" y="380"/>
                  </a:lnTo>
                  <a:lnTo>
                    <a:pt x="827" y="0"/>
                  </a:lnTo>
                  <a:lnTo>
                    <a:pt x="1158" y="165"/>
                  </a:lnTo>
                  <a:lnTo>
                    <a:pt x="1354" y="165"/>
                  </a:lnTo>
                  <a:lnTo>
                    <a:pt x="1767" y="1318"/>
                  </a:lnTo>
                  <a:lnTo>
                    <a:pt x="2097" y="2126"/>
                  </a:lnTo>
                  <a:lnTo>
                    <a:pt x="2376" y="2600"/>
                  </a:lnTo>
                  <a:lnTo>
                    <a:pt x="2786" y="3195"/>
                  </a:lnTo>
                  <a:lnTo>
                    <a:pt x="2492" y="3195"/>
                  </a:lnTo>
                  <a:lnTo>
                    <a:pt x="2492" y="3507"/>
                  </a:lnTo>
                  <a:lnTo>
                    <a:pt x="2360" y="3589"/>
                  </a:lnTo>
                  <a:lnTo>
                    <a:pt x="2459" y="3474"/>
                  </a:lnTo>
                  <a:lnTo>
                    <a:pt x="2459" y="3195"/>
                  </a:lnTo>
                  <a:lnTo>
                    <a:pt x="1899" y="2419"/>
                  </a:lnTo>
                  <a:lnTo>
                    <a:pt x="1124" y="2174"/>
                  </a:lnTo>
                  <a:lnTo>
                    <a:pt x="1336" y="2225"/>
                  </a:lnTo>
                  <a:lnTo>
                    <a:pt x="857" y="1566"/>
                  </a:lnTo>
                  <a:lnTo>
                    <a:pt x="842" y="15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03" name="Freeform 501"/>
            <p:cNvSpPr>
              <a:spLocks/>
            </p:cNvSpPr>
            <p:nvPr/>
          </p:nvSpPr>
          <p:spPr bwMode="auto">
            <a:xfrm>
              <a:off x="2419" y="2937"/>
              <a:ext cx="217" cy="397"/>
            </a:xfrm>
            <a:custGeom>
              <a:avLst/>
              <a:gdLst>
                <a:gd name="T0" fmla="*/ 0 w 1732"/>
                <a:gd name="T1" fmla="*/ 0 h 3160"/>
                <a:gd name="T2" fmla="*/ 0 w 1732"/>
                <a:gd name="T3" fmla="*/ 0 h 3160"/>
                <a:gd name="T4" fmla="*/ 0 w 1732"/>
                <a:gd name="T5" fmla="*/ 0 h 3160"/>
                <a:gd name="T6" fmla="*/ 0 w 1732"/>
                <a:gd name="T7" fmla="*/ 0 h 3160"/>
                <a:gd name="T8" fmla="*/ 0 w 1732"/>
                <a:gd name="T9" fmla="*/ 0 h 3160"/>
                <a:gd name="T10" fmla="*/ 0 w 1732"/>
                <a:gd name="T11" fmla="*/ 0 h 3160"/>
                <a:gd name="T12" fmla="*/ 0 w 1732"/>
                <a:gd name="T13" fmla="*/ 0 h 3160"/>
                <a:gd name="T14" fmla="*/ 0 w 1732"/>
                <a:gd name="T15" fmla="*/ 0 h 3160"/>
                <a:gd name="T16" fmla="*/ 0 w 1732"/>
                <a:gd name="T17" fmla="*/ 0 h 3160"/>
                <a:gd name="T18" fmla="*/ 0 w 1732"/>
                <a:gd name="T19" fmla="*/ 0 h 3160"/>
                <a:gd name="T20" fmla="*/ 0 w 1732"/>
                <a:gd name="T21" fmla="*/ 0 h 3160"/>
                <a:gd name="T22" fmla="*/ 0 w 1732"/>
                <a:gd name="T23" fmla="*/ 0 h 3160"/>
                <a:gd name="T24" fmla="*/ 0 w 1732"/>
                <a:gd name="T25" fmla="*/ 0 h 3160"/>
                <a:gd name="T26" fmla="*/ 0 w 1732"/>
                <a:gd name="T27" fmla="*/ 0 h 3160"/>
                <a:gd name="T28" fmla="*/ 0 w 1732"/>
                <a:gd name="T29" fmla="*/ 0 h 3160"/>
                <a:gd name="T30" fmla="*/ 0 w 1732"/>
                <a:gd name="T31" fmla="*/ 0 h 3160"/>
                <a:gd name="T32" fmla="*/ 0 w 1732"/>
                <a:gd name="T33" fmla="*/ 0 h 3160"/>
                <a:gd name="T34" fmla="*/ 0 w 1732"/>
                <a:gd name="T35" fmla="*/ 0 h 3160"/>
                <a:gd name="T36" fmla="*/ 0 w 1732"/>
                <a:gd name="T37" fmla="*/ 0 h 3160"/>
                <a:gd name="T38" fmla="*/ 0 w 1732"/>
                <a:gd name="T39" fmla="*/ 0 h 3160"/>
                <a:gd name="T40" fmla="*/ 0 w 1732"/>
                <a:gd name="T41" fmla="*/ 0 h 3160"/>
                <a:gd name="T42" fmla="*/ 0 w 1732"/>
                <a:gd name="T43" fmla="*/ 0 h 3160"/>
                <a:gd name="T44" fmla="*/ 0 w 1732"/>
                <a:gd name="T45" fmla="*/ 0 h 3160"/>
                <a:gd name="T46" fmla="*/ 0 w 1732"/>
                <a:gd name="T47" fmla="*/ 0 h 3160"/>
                <a:gd name="T48" fmla="*/ 0 w 1732"/>
                <a:gd name="T49" fmla="*/ 0 h 3160"/>
                <a:gd name="T50" fmla="*/ 0 w 1732"/>
                <a:gd name="T51" fmla="*/ 0 h 3160"/>
                <a:gd name="T52" fmla="*/ 0 w 1732"/>
                <a:gd name="T53" fmla="*/ 0 h 3160"/>
                <a:gd name="T54" fmla="*/ 0 w 1732"/>
                <a:gd name="T55" fmla="*/ 0 h 3160"/>
                <a:gd name="T56" fmla="*/ 0 w 1732"/>
                <a:gd name="T57" fmla="*/ 0 h 3160"/>
                <a:gd name="T58" fmla="*/ 0 w 1732"/>
                <a:gd name="T59" fmla="*/ 0 h 3160"/>
                <a:gd name="T60" fmla="*/ 0 w 1732"/>
                <a:gd name="T61" fmla="*/ 0 h 3160"/>
                <a:gd name="T62" fmla="*/ 0 w 1732"/>
                <a:gd name="T63" fmla="*/ 0 h 3160"/>
                <a:gd name="T64" fmla="*/ 0 w 1732"/>
                <a:gd name="T65" fmla="*/ 0 h 3160"/>
                <a:gd name="T66" fmla="*/ 0 w 1732"/>
                <a:gd name="T67" fmla="*/ 0 h 3160"/>
                <a:gd name="T68" fmla="*/ 0 w 1732"/>
                <a:gd name="T69" fmla="*/ 0 h 3160"/>
                <a:gd name="T70" fmla="*/ 0 w 1732"/>
                <a:gd name="T71" fmla="*/ 0 h 3160"/>
                <a:gd name="T72" fmla="*/ 0 w 1732"/>
                <a:gd name="T73" fmla="*/ 0 h 3160"/>
                <a:gd name="T74" fmla="*/ 0 w 1732"/>
                <a:gd name="T75" fmla="*/ 0 h 3160"/>
                <a:gd name="T76" fmla="*/ 0 w 1732"/>
                <a:gd name="T77" fmla="*/ 0 h 31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32"/>
                <a:gd name="T118" fmla="*/ 0 h 3160"/>
                <a:gd name="T119" fmla="*/ 1732 w 1732"/>
                <a:gd name="T120" fmla="*/ 3160 h 31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32" h="3160">
                  <a:moveTo>
                    <a:pt x="1732" y="15"/>
                  </a:moveTo>
                  <a:lnTo>
                    <a:pt x="1584" y="231"/>
                  </a:lnTo>
                  <a:lnTo>
                    <a:pt x="1483" y="428"/>
                  </a:lnTo>
                  <a:lnTo>
                    <a:pt x="1453" y="644"/>
                  </a:lnTo>
                  <a:lnTo>
                    <a:pt x="1435" y="923"/>
                  </a:lnTo>
                  <a:lnTo>
                    <a:pt x="1384" y="494"/>
                  </a:lnTo>
                  <a:lnTo>
                    <a:pt x="1237" y="806"/>
                  </a:lnTo>
                  <a:lnTo>
                    <a:pt x="1187" y="1089"/>
                  </a:lnTo>
                  <a:lnTo>
                    <a:pt x="1187" y="1384"/>
                  </a:lnTo>
                  <a:lnTo>
                    <a:pt x="1268" y="1860"/>
                  </a:lnTo>
                  <a:lnTo>
                    <a:pt x="1402" y="2257"/>
                  </a:lnTo>
                  <a:lnTo>
                    <a:pt x="1600" y="2701"/>
                  </a:lnTo>
                  <a:lnTo>
                    <a:pt x="1319" y="2306"/>
                  </a:lnTo>
                  <a:lnTo>
                    <a:pt x="1121" y="1911"/>
                  </a:lnTo>
                  <a:lnTo>
                    <a:pt x="971" y="1501"/>
                  </a:lnTo>
                  <a:lnTo>
                    <a:pt x="872" y="1089"/>
                  </a:lnTo>
                  <a:lnTo>
                    <a:pt x="840" y="1368"/>
                  </a:lnTo>
                  <a:lnTo>
                    <a:pt x="860" y="1748"/>
                  </a:lnTo>
                  <a:lnTo>
                    <a:pt x="958" y="2142"/>
                  </a:lnTo>
                  <a:lnTo>
                    <a:pt x="1073" y="2519"/>
                  </a:lnTo>
                  <a:lnTo>
                    <a:pt x="593" y="1748"/>
                  </a:lnTo>
                  <a:lnTo>
                    <a:pt x="510" y="1748"/>
                  </a:lnTo>
                  <a:lnTo>
                    <a:pt x="558" y="2142"/>
                  </a:lnTo>
                  <a:lnTo>
                    <a:pt x="741" y="2681"/>
                  </a:lnTo>
                  <a:lnTo>
                    <a:pt x="989" y="3160"/>
                  </a:lnTo>
                  <a:lnTo>
                    <a:pt x="890" y="3160"/>
                  </a:lnTo>
                  <a:lnTo>
                    <a:pt x="0" y="2209"/>
                  </a:lnTo>
                  <a:lnTo>
                    <a:pt x="644" y="2701"/>
                  </a:lnTo>
                  <a:lnTo>
                    <a:pt x="429" y="2306"/>
                  </a:lnTo>
                  <a:lnTo>
                    <a:pt x="314" y="1928"/>
                  </a:lnTo>
                  <a:lnTo>
                    <a:pt x="296" y="1649"/>
                  </a:lnTo>
                  <a:lnTo>
                    <a:pt x="494" y="1400"/>
                  </a:lnTo>
                  <a:lnTo>
                    <a:pt x="727" y="1054"/>
                  </a:lnTo>
                  <a:lnTo>
                    <a:pt x="872" y="824"/>
                  </a:lnTo>
                  <a:lnTo>
                    <a:pt x="1121" y="776"/>
                  </a:lnTo>
                  <a:lnTo>
                    <a:pt x="1137" y="510"/>
                  </a:lnTo>
                  <a:lnTo>
                    <a:pt x="1402" y="84"/>
                  </a:lnTo>
                  <a:lnTo>
                    <a:pt x="1651" y="0"/>
                  </a:lnTo>
                  <a:lnTo>
                    <a:pt x="1732"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04" name="Freeform 502"/>
            <p:cNvSpPr>
              <a:spLocks/>
            </p:cNvSpPr>
            <p:nvPr/>
          </p:nvSpPr>
          <p:spPr bwMode="auto">
            <a:xfrm>
              <a:off x="2403" y="3145"/>
              <a:ext cx="58" cy="168"/>
            </a:xfrm>
            <a:custGeom>
              <a:avLst/>
              <a:gdLst>
                <a:gd name="T0" fmla="*/ 0 w 462"/>
                <a:gd name="T1" fmla="*/ 0 h 1364"/>
                <a:gd name="T2" fmla="*/ 0 w 462"/>
                <a:gd name="T3" fmla="*/ 0 h 1364"/>
                <a:gd name="T4" fmla="*/ 0 w 462"/>
                <a:gd name="T5" fmla="*/ 0 h 1364"/>
                <a:gd name="T6" fmla="*/ 0 w 462"/>
                <a:gd name="T7" fmla="*/ 0 h 1364"/>
                <a:gd name="T8" fmla="*/ 0 w 462"/>
                <a:gd name="T9" fmla="*/ 0 h 1364"/>
                <a:gd name="T10" fmla="*/ 0 w 462"/>
                <a:gd name="T11" fmla="*/ 0 h 1364"/>
                <a:gd name="T12" fmla="*/ 0 w 462"/>
                <a:gd name="T13" fmla="*/ 0 h 1364"/>
                <a:gd name="T14" fmla="*/ 0 w 462"/>
                <a:gd name="T15" fmla="*/ 0 h 1364"/>
                <a:gd name="T16" fmla="*/ 0 w 462"/>
                <a:gd name="T17" fmla="*/ 0 h 1364"/>
                <a:gd name="T18" fmla="*/ 0 w 462"/>
                <a:gd name="T19" fmla="*/ 0 h 13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62"/>
                <a:gd name="T31" fmla="*/ 0 h 1364"/>
                <a:gd name="T32" fmla="*/ 462 w 462"/>
                <a:gd name="T33" fmla="*/ 1364 h 13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62" h="1364">
                  <a:moveTo>
                    <a:pt x="431" y="0"/>
                  </a:moveTo>
                  <a:lnTo>
                    <a:pt x="216" y="244"/>
                  </a:lnTo>
                  <a:lnTo>
                    <a:pt x="0" y="574"/>
                  </a:lnTo>
                  <a:lnTo>
                    <a:pt x="18" y="753"/>
                  </a:lnTo>
                  <a:lnTo>
                    <a:pt x="231" y="1083"/>
                  </a:lnTo>
                  <a:lnTo>
                    <a:pt x="462" y="1364"/>
                  </a:lnTo>
                  <a:lnTo>
                    <a:pt x="267" y="1002"/>
                  </a:lnTo>
                  <a:lnTo>
                    <a:pt x="231" y="642"/>
                  </a:lnTo>
                  <a:lnTo>
                    <a:pt x="462" y="163"/>
                  </a:lnTo>
                  <a:lnTo>
                    <a:pt x="4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05" name="Freeform 503"/>
            <p:cNvSpPr>
              <a:spLocks/>
            </p:cNvSpPr>
            <p:nvPr/>
          </p:nvSpPr>
          <p:spPr bwMode="auto">
            <a:xfrm>
              <a:off x="2183" y="3230"/>
              <a:ext cx="215" cy="213"/>
            </a:xfrm>
            <a:custGeom>
              <a:avLst/>
              <a:gdLst>
                <a:gd name="T0" fmla="*/ 0 w 1734"/>
                <a:gd name="T1" fmla="*/ 0 h 1711"/>
                <a:gd name="T2" fmla="*/ 0 w 1734"/>
                <a:gd name="T3" fmla="*/ 0 h 1711"/>
                <a:gd name="T4" fmla="*/ 0 w 1734"/>
                <a:gd name="T5" fmla="*/ 0 h 1711"/>
                <a:gd name="T6" fmla="*/ 0 w 1734"/>
                <a:gd name="T7" fmla="*/ 0 h 1711"/>
                <a:gd name="T8" fmla="*/ 0 w 1734"/>
                <a:gd name="T9" fmla="*/ 0 h 1711"/>
                <a:gd name="T10" fmla="*/ 0 w 1734"/>
                <a:gd name="T11" fmla="*/ 0 h 1711"/>
                <a:gd name="T12" fmla="*/ 0 w 1734"/>
                <a:gd name="T13" fmla="*/ 0 h 1711"/>
                <a:gd name="T14" fmla="*/ 0 w 1734"/>
                <a:gd name="T15" fmla="*/ 0 h 1711"/>
                <a:gd name="T16" fmla="*/ 0 w 1734"/>
                <a:gd name="T17" fmla="*/ 0 h 1711"/>
                <a:gd name="T18" fmla="*/ 0 w 1734"/>
                <a:gd name="T19" fmla="*/ 0 h 1711"/>
                <a:gd name="T20" fmla="*/ 0 w 1734"/>
                <a:gd name="T21" fmla="*/ 0 h 1711"/>
                <a:gd name="T22" fmla="*/ 0 w 1734"/>
                <a:gd name="T23" fmla="*/ 0 h 1711"/>
                <a:gd name="T24" fmla="*/ 0 w 1734"/>
                <a:gd name="T25" fmla="*/ 0 h 1711"/>
                <a:gd name="T26" fmla="*/ 0 w 1734"/>
                <a:gd name="T27" fmla="*/ 0 h 1711"/>
                <a:gd name="T28" fmla="*/ 0 w 1734"/>
                <a:gd name="T29" fmla="*/ 0 h 1711"/>
                <a:gd name="T30" fmla="*/ 0 w 1734"/>
                <a:gd name="T31" fmla="*/ 0 h 1711"/>
                <a:gd name="T32" fmla="*/ 0 w 1734"/>
                <a:gd name="T33" fmla="*/ 0 h 1711"/>
                <a:gd name="T34" fmla="*/ 0 w 1734"/>
                <a:gd name="T35" fmla="*/ 0 h 1711"/>
                <a:gd name="T36" fmla="*/ 0 w 1734"/>
                <a:gd name="T37" fmla="*/ 0 h 1711"/>
                <a:gd name="T38" fmla="*/ 0 w 1734"/>
                <a:gd name="T39" fmla="*/ 0 h 1711"/>
                <a:gd name="T40" fmla="*/ 0 w 1734"/>
                <a:gd name="T41" fmla="*/ 0 h 1711"/>
                <a:gd name="T42" fmla="*/ 0 w 1734"/>
                <a:gd name="T43" fmla="*/ 0 h 1711"/>
                <a:gd name="T44" fmla="*/ 0 w 1734"/>
                <a:gd name="T45" fmla="*/ 0 h 17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34"/>
                <a:gd name="T70" fmla="*/ 0 h 1711"/>
                <a:gd name="T71" fmla="*/ 1734 w 1734"/>
                <a:gd name="T72" fmla="*/ 1711 h 171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34" h="1711">
                  <a:moveTo>
                    <a:pt x="1619" y="0"/>
                  </a:moveTo>
                  <a:lnTo>
                    <a:pt x="1619" y="149"/>
                  </a:lnTo>
                  <a:lnTo>
                    <a:pt x="1734" y="393"/>
                  </a:lnTo>
                  <a:lnTo>
                    <a:pt x="1619" y="342"/>
                  </a:lnTo>
                  <a:lnTo>
                    <a:pt x="1503" y="461"/>
                  </a:lnTo>
                  <a:lnTo>
                    <a:pt x="1437" y="659"/>
                  </a:lnTo>
                  <a:lnTo>
                    <a:pt x="1371" y="1003"/>
                  </a:lnTo>
                  <a:lnTo>
                    <a:pt x="1371" y="1416"/>
                  </a:lnTo>
                  <a:lnTo>
                    <a:pt x="1404" y="1711"/>
                  </a:lnTo>
                  <a:lnTo>
                    <a:pt x="1287" y="1447"/>
                  </a:lnTo>
                  <a:lnTo>
                    <a:pt x="1141" y="1333"/>
                  </a:lnTo>
                  <a:lnTo>
                    <a:pt x="991" y="1282"/>
                  </a:lnTo>
                  <a:lnTo>
                    <a:pt x="793" y="1282"/>
                  </a:lnTo>
                  <a:lnTo>
                    <a:pt x="532" y="1318"/>
                  </a:lnTo>
                  <a:lnTo>
                    <a:pt x="231" y="1416"/>
                  </a:lnTo>
                  <a:lnTo>
                    <a:pt x="0" y="1546"/>
                  </a:lnTo>
                  <a:lnTo>
                    <a:pt x="169" y="1282"/>
                  </a:lnTo>
                  <a:lnTo>
                    <a:pt x="413" y="986"/>
                  </a:lnTo>
                  <a:lnTo>
                    <a:pt x="694" y="740"/>
                  </a:lnTo>
                  <a:lnTo>
                    <a:pt x="1074" y="492"/>
                  </a:lnTo>
                  <a:lnTo>
                    <a:pt x="1338" y="294"/>
                  </a:lnTo>
                  <a:lnTo>
                    <a:pt x="1503" y="114"/>
                  </a:lnTo>
                  <a:lnTo>
                    <a:pt x="16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06" name="Freeform 504"/>
            <p:cNvSpPr>
              <a:spLocks/>
            </p:cNvSpPr>
            <p:nvPr/>
          </p:nvSpPr>
          <p:spPr bwMode="auto">
            <a:xfrm>
              <a:off x="2149" y="3306"/>
              <a:ext cx="466" cy="383"/>
            </a:xfrm>
            <a:custGeom>
              <a:avLst/>
              <a:gdLst>
                <a:gd name="T0" fmla="*/ 0 w 3746"/>
                <a:gd name="T1" fmla="*/ 0 h 3058"/>
                <a:gd name="T2" fmla="*/ 0 w 3746"/>
                <a:gd name="T3" fmla="*/ 0 h 3058"/>
                <a:gd name="T4" fmla="*/ 0 w 3746"/>
                <a:gd name="T5" fmla="*/ 0 h 3058"/>
                <a:gd name="T6" fmla="*/ 0 w 3746"/>
                <a:gd name="T7" fmla="*/ 0 h 3058"/>
                <a:gd name="T8" fmla="*/ 0 w 3746"/>
                <a:gd name="T9" fmla="*/ 0 h 3058"/>
                <a:gd name="T10" fmla="*/ 0 w 3746"/>
                <a:gd name="T11" fmla="*/ 0 h 3058"/>
                <a:gd name="T12" fmla="*/ 0 w 3746"/>
                <a:gd name="T13" fmla="*/ 0 h 3058"/>
                <a:gd name="T14" fmla="*/ 0 w 3746"/>
                <a:gd name="T15" fmla="*/ 0 h 3058"/>
                <a:gd name="T16" fmla="*/ 0 w 3746"/>
                <a:gd name="T17" fmla="*/ 0 h 3058"/>
                <a:gd name="T18" fmla="*/ 0 w 3746"/>
                <a:gd name="T19" fmla="*/ 0 h 3058"/>
                <a:gd name="T20" fmla="*/ 0 w 3746"/>
                <a:gd name="T21" fmla="*/ 0 h 3058"/>
                <a:gd name="T22" fmla="*/ 0 w 3746"/>
                <a:gd name="T23" fmla="*/ 0 h 3058"/>
                <a:gd name="T24" fmla="*/ 0 w 3746"/>
                <a:gd name="T25" fmla="*/ 0 h 3058"/>
                <a:gd name="T26" fmla="*/ 0 w 3746"/>
                <a:gd name="T27" fmla="*/ 0 h 3058"/>
                <a:gd name="T28" fmla="*/ 0 w 3746"/>
                <a:gd name="T29" fmla="*/ 0 h 3058"/>
                <a:gd name="T30" fmla="*/ 0 w 3746"/>
                <a:gd name="T31" fmla="*/ 0 h 3058"/>
                <a:gd name="T32" fmla="*/ 0 w 3746"/>
                <a:gd name="T33" fmla="*/ 0 h 3058"/>
                <a:gd name="T34" fmla="*/ 0 w 3746"/>
                <a:gd name="T35" fmla="*/ 0 h 3058"/>
                <a:gd name="T36" fmla="*/ 0 w 3746"/>
                <a:gd name="T37" fmla="*/ 0 h 3058"/>
                <a:gd name="T38" fmla="*/ 0 w 3746"/>
                <a:gd name="T39" fmla="*/ 0 h 3058"/>
                <a:gd name="T40" fmla="*/ 0 w 3746"/>
                <a:gd name="T41" fmla="*/ 0 h 3058"/>
                <a:gd name="T42" fmla="*/ 0 w 3746"/>
                <a:gd name="T43" fmla="*/ 0 h 3058"/>
                <a:gd name="T44" fmla="*/ 0 w 3746"/>
                <a:gd name="T45" fmla="*/ 0 h 3058"/>
                <a:gd name="T46" fmla="*/ 0 w 3746"/>
                <a:gd name="T47" fmla="*/ 0 h 3058"/>
                <a:gd name="T48" fmla="*/ 0 w 3746"/>
                <a:gd name="T49" fmla="*/ 0 h 3058"/>
                <a:gd name="T50" fmla="*/ 0 w 3746"/>
                <a:gd name="T51" fmla="*/ 0 h 3058"/>
                <a:gd name="T52" fmla="*/ 0 w 3746"/>
                <a:gd name="T53" fmla="*/ 0 h 3058"/>
                <a:gd name="T54" fmla="*/ 0 w 3746"/>
                <a:gd name="T55" fmla="*/ 0 h 3058"/>
                <a:gd name="T56" fmla="*/ 0 w 3746"/>
                <a:gd name="T57" fmla="*/ 0 h 3058"/>
                <a:gd name="T58" fmla="*/ 0 w 3746"/>
                <a:gd name="T59" fmla="*/ 0 h 3058"/>
                <a:gd name="T60" fmla="*/ 0 w 3746"/>
                <a:gd name="T61" fmla="*/ 0 h 3058"/>
                <a:gd name="T62" fmla="*/ 0 w 3746"/>
                <a:gd name="T63" fmla="*/ 0 h 3058"/>
                <a:gd name="T64" fmla="*/ 0 w 3746"/>
                <a:gd name="T65" fmla="*/ 0 h 3058"/>
                <a:gd name="T66" fmla="*/ 0 w 3746"/>
                <a:gd name="T67" fmla="*/ 0 h 30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746"/>
                <a:gd name="T103" fmla="*/ 0 h 3058"/>
                <a:gd name="T104" fmla="*/ 3746 w 3746"/>
                <a:gd name="T105" fmla="*/ 3058 h 305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746" h="3058">
                  <a:moveTo>
                    <a:pt x="2144" y="0"/>
                  </a:moveTo>
                  <a:lnTo>
                    <a:pt x="2312" y="245"/>
                  </a:lnTo>
                  <a:lnTo>
                    <a:pt x="2540" y="441"/>
                  </a:lnTo>
                  <a:lnTo>
                    <a:pt x="2771" y="572"/>
                  </a:lnTo>
                  <a:lnTo>
                    <a:pt x="3168" y="740"/>
                  </a:lnTo>
                  <a:lnTo>
                    <a:pt x="3384" y="756"/>
                  </a:lnTo>
                  <a:lnTo>
                    <a:pt x="3546" y="641"/>
                  </a:lnTo>
                  <a:lnTo>
                    <a:pt x="3746" y="722"/>
                  </a:lnTo>
                  <a:lnTo>
                    <a:pt x="3447" y="970"/>
                  </a:lnTo>
                  <a:lnTo>
                    <a:pt x="3217" y="1231"/>
                  </a:lnTo>
                  <a:lnTo>
                    <a:pt x="3133" y="1514"/>
                  </a:lnTo>
                  <a:lnTo>
                    <a:pt x="2852" y="1627"/>
                  </a:lnTo>
                  <a:lnTo>
                    <a:pt x="2476" y="1842"/>
                  </a:lnTo>
                  <a:lnTo>
                    <a:pt x="2327" y="1842"/>
                  </a:lnTo>
                  <a:lnTo>
                    <a:pt x="2342" y="1989"/>
                  </a:lnTo>
                  <a:lnTo>
                    <a:pt x="2540" y="2088"/>
                  </a:lnTo>
                  <a:lnTo>
                    <a:pt x="2591" y="2237"/>
                  </a:lnTo>
                  <a:lnTo>
                    <a:pt x="2507" y="2120"/>
                  </a:lnTo>
                  <a:lnTo>
                    <a:pt x="2377" y="2055"/>
                  </a:lnTo>
                  <a:lnTo>
                    <a:pt x="2211" y="2037"/>
                  </a:lnTo>
                  <a:lnTo>
                    <a:pt x="1914" y="2037"/>
                  </a:lnTo>
                  <a:lnTo>
                    <a:pt x="1566" y="2136"/>
                  </a:lnTo>
                  <a:lnTo>
                    <a:pt x="1123" y="2435"/>
                  </a:lnTo>
                  <a:lnTo>
                    <a:pt x="1123" y="2696"/>
                  </a:lnTo>
                  <a:lnTo>
                    <a:pt x="1092" y="2878"/>
                  </a:lnTo>
                  <a:lnTo>
                    <a:pt x="1173" y="3046"/>
                  </a:lnTo>
                  <a:lnTo>
                    <a:pt x="909" y="3046"/>
                  </a:lnTo>
                  <a:lnTo>
                    <a:pt x="578" y="2963"/>
                  </a:lnTo>
                  <a:lnTo>
                    <a:pt x="510" y="3058"/>
                  </a:lnTo>
                  <a:lnTo>
                    <a:pt x="544" y="2945"/>
                  </a:lnTo>
                  <a:lnTo>
                    <a:pt x="710" y="2716"/>
                  </a:lnTo>
                  <a:lnTo>
                    <a:pt x="957" y="2486"/>
                  </a:lnTo>
                  <a:lnTo>
                    <a:pt x="1189" y="2286"/>
                  </a:lnTo>
                  <a:lnTo>
                    <a:pt x="1566" y="2025"/>
                  </a:lnTo>
                  <a:lnTo>
                    <a:pt x="1929" y="1875"/>
                  </a:lnTo>
                  <a:lnTo>
                    <a:pt x="1798" y="1758"/>
                  </a:lnTo>
                  <a:lnTo>
                    <a:pt x="1566" y="1710"/>
                  </a:lnTo>
                  <a:lnTo>
                    <a:pt x="1353" y="1677"/>
                  </a:lnTo>
                  <a:lnTo>
                    <a:pt x="1204" y="1576"/>
                  </a:lnTo>
                  <a:lnTo>
                    <a:pt x="1024" y="1366"/>
                  </a:lnTo>
                  <a:lnTo>
                    <a:pt x="874" y="1217"/>
                  </a:lnTo>
                  <a:lnTo>
                    <a:pt x="678" y="1185"/>
                  </a:lnTo>
                  <a:lnTo>
                    <a:pt x="448" y="1201"/>
                  </a:lnTo>
                  <a:lnTo>
                    <a:pt x="265" y="1267"/>
                  </a:lnTo>
                  <a:lnTo>
                    <a:pt x="413" y="1166"/>
                  </a:lnTo>
                  <a:lnTo>
                    <a:pt x="662" y="1118"/>
                  </a:lnTo>
                  <a:lnTo>
                    <a:pt x="892" y="1134"/>
                  </a:lnTo>
                  <a:lnTo>
                    <a:pt x="1105" y="1249"/>
                  </a:lnTo>
                  <a:lnTo>
                    <a:pt x="1270" y="1396"/>
                  </a:lnTo>
                  <a:lnTo>
                    <a:pt x="1434" y="1447"/>
                  </a:lnTo>
                  <a:lnTo>
                    <a:pt x="1683" y="1480"/>
                  </a:lnTo>
                  <a:lnTo>
                    <a:pt x="1995" y="1480"/>
                  </a:lnTo>
                  <a:lnTo>
                    <a:pt x="1734" y="1267"/>
                  </a:lnTo>
                  <a:lnTo>
                    <a:pt x="1434" y="1134"/>
                  </a:lnTo>
                  <a:lnTo>
                    <a:pt x="1024" y="1001"/>
                  </a:lnTo>
                  <a:lnTo>
                    <a:pt x="644" y="952"/>
                  </a:lnTo>
                  <a:lnTo>
                    <a:pt x="314" y="986"/>
                  </a:lnTo>
                  <a:lnTo>
                    <a:pt x="0" y="1085"/>
                  </a:lnTo>
                  <a:lnTo>
                    <a:pt x="330" y="920"/>
                  </a:lnTo>
                  <a:lnTo>
                    <a:pt x="725" y="887"/>
                  </a:lnTo>
                  <a:lnTo>
                    <a:pt x="1139" y="920"/>
                  </a:lnTo>
                  <a:lnTo>
                    <a:pt x="1519" y="1019"/>
                  </a:lnTo>
                  <a:lnTo>
                    <a:pt x="1914" y="1166"/>
                  </a:lnTo>
                  <a:lnTo>
                    <a:pt x="2312" y="1366"/>
                  </a:lnTo>
                  <a:lnTo>
                    <a:pt x="2294" y="852"/>
                  </a:lnTo>
                  <a:lnTo>
                    <a:pt x="2225" y="441"/>
                  </a:lnTo>
                  <a:lnTo>
                    <a:pt x="2144" y="97"/>
                  </a:lnTo>
                  <a:lnTo>
                    <a:pt x="21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07" name="Freeform 505"/>
            <p:cNvSpPr>
              <a:spLocks/>
            </p:cNvSpPr>
            <p:nvPr/>
          </p:nvSpPr>
          <p:spPr bwMode="auto">
            <a:xfrm>
              <a:off x="2073" y="3459"/>
              <a:ext cx="152" cy="236"/>
            </a:xfrm>
            <a:custGeom>
              <a:avLst/>
              <a:gdLst>
                <a:gd name="T0" fmla="*/ 0 w 1225"/>
                <a:gd name="T1" fmla="*/ 0 h 1881"/>
                <a:gd name="T2" fmla="*/ 0 w 1225"/>
                <a:gd name="T3" fmla="*/ 0 h 1881"/>
                <a:gd name="T4" fmla="*/ 0 w 1225"/>
                <a:gd name="T5" fmla="*/ 0 h 1881"/>
                <a:gd name="T6" fmla="*/ 0 w 1225"/>
                <a:gd name="T7" fmla="*/ 0 h 1881"/>
                <a:gd name="T8" fmla="*/ 0 w 1225"/>
                <a:gd name="T9" fmla="*/ 0 h 1881"/>
                <a:gd name="T10" fmla="*/ 0 w 1225"/>
                <a:gd name="T11" fmla="*/ 0 h 1881"/>
                <a:gd name="T12" fmla="*/ 0 w 1225"/>
                <a:gd name="T13" fmla="*/ 0 h 1881"/>
                <a:gd name="T14" fmla="*/ 0 w 1225"/>
                <a:gd name="T15" fmla="*/ 0 h 1881"/>
                <a:gd name="T16" fmla="*/ 0 w 1225"/>
                <a:gd name="T17" fmla="*/ 0 h 1881"/>
                <a:gd name="T18" fmla="*/ 0 w 1225"/>
                <a:gd name="T19" fmla="*/ 0 h 1881"/>
                <a:gd name="T20" fmla="*/ 0 w 1225"/>
                <a:gd name="T21" fmla="*/ 0 h 1881"/>
                <a:gd name="T22" fmla="*/ 0 w 1225"/>
                <a:gd name="T23" fmla="*/ 0 h 1881"/>
                <a:gd name="T24" fmla="*/ 0 w 1225"/>
                <a:gd name="T25" fmla="*/ 0 h 1881"/>
                <a:gd name="T26" fmla="*/ 0 w 1225"/>
                <a:gd name="T27" fmla="*/ 0 h 1881"/>
                <a:gd name="T28" fmla="*/ 0 w 1225"/>
                <a:gd name="T29" fmla="*/ 0 h 1881"/>
                <a:gd name="T30" fmla="*/ 0 w 1225"/>
                <a:gd name="T31" fmla="*/ 0 h 1881"/>
                <a:gd name="T32" fmla="*/ 0 w 1225"/>
                <a:gd name="T33" fmla="*/ 0 h 1881"/>
                <a:gd name="T34" fmla="*/ 0 w 1225"/>
                <a:gd name="T35" fmla="*/ 0 h 1881"/>
                <a:gd name="T36" fmla="*/ 0 w 1225"/>
                <a:gd name="T37" fmla="*/ 0 h 1881"/>
                <a:gd name="T38" fmla="*/ 0 w 1225"/>
                <a:gd name="T39" fmla="*/ 0 h 1881"/>
                <a:gd name="T40" fmla="*/ 0 w 1225"/>
                <a:gd name="T41" fmla="*/ 0 h 1881"/>
                <a:gd name="T42" fmla="*/ 0 w 1225"/>
                <a:gd name="T43" fmla="*/ 0 h 1881"/>
                <a:gd name="T44" fmla="*/ 0 w 1225"/>
                <a:gd name="T45" fmla="*/ 0 h 1881"/>
                <a:gd name="T46" fmla="*/ 0 w 1225"/>
                <a:gd name="T47" fmla="*/ 0 h 1881"/>
                <a:gd name="T48" fmla="*/ 0 w 1225"/>
                <a:gd name="T49" fmla="*/ 0 h 1881"/>
                <a:gd name="T50" fmla="*/ 0 w 1225"/>
                <a:gd name="T51" fmla="*/ 0 h 1881"/>
                <a:gd name="T52" fmla="*/ 0 w 1225"/>
                <a:gd name="T53" fmla="*/ 0 h 1881"/>
                <a:gd name="T54" fmla="*/ 0 w 1225"/>
                <a:gd name="T55" fmla="*/ 0 h 1881"/>
                <a:gd name="T56" fmla="*/ 0 w 1225"/>
                <a:gd name="T57" fmla="*/ 0 h 1881"/>
                <a:gd name="T58" fmla="*/ 0 w 1225"/>
                <a:gd name="T59" fmla="*/ 0 h 1881"/>
                <a:gd name="T60" fmla="*/ 0 w 1225"/>
                <a:gd name="T61" fmla="*/ 0 h 1881"/>
                <a:gd name="T62" fmla="*/ 0 w 1225"/>
                <a:gd name="T63" fmla="*/ 0 h 1881"/>
                <a:gd name="T64" fmla="*/ 0 w 1225"/>
                <a:gd name="T65" fmla="*/ 0 h 1881"/>
                <a:gd name="T66" fmla="*/ 0 w 1225"/>
                <a:gd name="T67" fmla="*/ 0 h 1881"/>
                <a:gd name="T68" fmla="*/ 0 w 1225"/>
                <a:gd name="T69" fmla="*/ 0 h 1881"/>
                <a:gd name="T70" fmla="*/ 0 w 1225"/>
                <a:gd name="T71" fmla="*/ 0 h 1881"/>
                <a:gd name="T72" fmla="*/ 0 w 1225"/>
                <a:gd name="T73" fmla="*/ 0 h 1881"/>
                <a:gd name="T74" fmla="*/ 0 w 1225"/>
                <a:gd name="T75" fmla="*/ 0 h 1881"/>
                <a:gd name="T76" fmla="*/ 0 w 1225"/>
                <a:gd name="T77" fmla="*/ 0 h 1881"/>
                <a:gd name="T78" fmla="*/ 0 w 1225"/>
                <a:gd name="T79" fmla="*/ 0 h 18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25"/>
                <a:gd name="T121" fmla="*/ 0 h 1881"/>
                <a:gd name="T122" fmla="*/ 1225 w 1225"/>
                <a:gd name="T123" fmla="*/ 1881 h 188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25" h="1881">
                  <a:moveTo>
                    <a:pt x="500" y="0"/>
                  </a:moveTo>
                  <a:lnTo>
                    <a:pt x="245" y="208"/>
                  </a:lnTo>
                  <a:lnTo>
                    <a:pt x="60" y="441"/>
                  </a:lnTo>
                  <a:lnTo>
                    <a:pt x="0" y="671"/>
                  </a:lnTo>
                  <a:lnTo>
                    <a:pt x="0" y="867"/>
                  </a:lnTo>
                  <a:lnTo>
                    <a:pt x="50" y="1063"/>
                  </a:lnTo>
                  <a:lnTo>
                    <a:pt x="111" y="1271"/>
                  </a:lnTo>
                  <a:lnTo>
                    <a:pt x="136" y="1392"/>
                  </a:lnTo>
                  <a:lnTo>
                    <a:pt x="159" y="1427"/>
                  </a:lnTo>
                  <a:lnTo>
                    <a:pt x="379" y="1478"/>
                  </a:lnTo>
                  <a:lnTo>
                    <a:pt x="588" y="1563"/>
                  </a:lnTo>
                  <a:lnTo>
                    <a:pt x="744" y="1697"/>
                  </a:lnTo>
                  <a:lnTo>
                    <a:pt x="1003" y="1881"/>
                  </a:lnTo>
                  <a:lnTo>
                    <a:pt x="992" y="1772"/>
                  </a:lnTo>
                  <a:lnTo>
                    <a:pt x="1038" y="1600"/>
                  </a:lnTo>
                  <a:lnTo>
                    <a:pt x="1137" y="1478"/>
                  </a:lnTo>
                  <a:lnTo>
                    <a:pt x="1225" y="1381"/>
                  </a:lnTo>
                  <a:lnTo>
                    <a:pt x="1148" y="1406"/>
                  </a:lnTo>
                  <a:lnTo>
                    <a:pt x="1148" y="1271"/>
                  </a:lnTo>
                  <a:lnTo>
                    <a:pt x="1199" y="1001"/>
                  </a:lnTo>
                  <a:lnTo>
                    <a:pt x="1089" y="942"/>
                  </a:lnTo>
                  <a:lnTo>
                    <a:pt x="588" y="1282"/>
                  </a:lnTo>
                  <a:lnTo>
                    <a:pt x="685" y="1014"/>
                  </a:lnTo>
                  <a:lnTo>
                    <a:pt x="821" y="843"/>
                  </a:lnTo>
                  <a:lnTo>
                    <a:pt x="660" y="915"/>
                  </a:lnTo>
                  <a:lnTo>
                    <a:pt x="463" y="1052"/>
                  </a:lnTo>
                  <a:lnTo>
                    <a:pt x="304" y="1150"/>
                  </a:lnTo>
                  <a:lnTo>
                    <a:pt x="342" y="1026"/>
                  </a:lnTo>
                  <a:lnTo>
                    <a:pt x="427" y="867"/>
                  </a:lnTo>
                  <a:lnTo>
                    <a:pt x="599" y="696"/>
                  </a:lnTo>
                  <a:lnTo>
                    <a:pt x="759" y="562"/>
                  </a:lnTo>
                  <a:lnTo>
                    <a:pt x="572" y="623"/>
                  </a:lnTo>
                  <a:lnTo>
                    <a:pt x="379" y="733"/>
                  </a:lnTo>
                  <a:lnTo>
                    <a:pt x="208" y="867"/>
                  </a:lnTo>
                  <a:lnTo>
                    <a:pt x="171" y="745"/>
                  </a:lnTo>
                  <a:lnTo>
                    <a:pt x="159" y="573"/>
                  </a:lnTo>
                  <a:lnTo>
                    <a:pt x="184" y="415"/>
                  </a:lnTo>
                  <a:lnTo>
                    <a:pt x="256" y="243"/>
                  </a:lnTo>
                  <a:lnTo>
                    <a:pt x="318" y="160"/>
                  </a:lnTo>
                  <a:lnTo>
                    <a:pt x="5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08" name="Freeform 506"/>
            <p:cNvSpPr>
              <a:spLocks/>
            </p:cNvSpPr>
            <p:nvPr/>
          </p:nvSpPr>
          <p:spPr bwMode="auto">
            <a:xfrm>
              <a:off x="2309" y="3547"/>
              <a:ext cx="275" cy="215"/>
            </a:xfrm>
            <a:custGeom>
              <a:avLst/>
              <a:gdLst>
                <a:gd name="T0" fmla="*/ 0 w 2203"/>
                <a:gd name="T1" fmla="*/ 0 h 1735"/>
                <a:gd name="T2" fmla="*/ 0 w 2203"/>
                <a:gd name="T3" fmla="*/ 0 h 1735"/>
                <a:gd name="T4" fmla="*/ 0 w 2203"/>
                <a:gd name="T5" fmla="*/ 0 h 1735"/>
                <a:gd name="T6" fmla="*/ 0 w 2203"/>
                <a:gd name="T7" fmla="*/ 0 h 1735"/>
                <a:gd name="T8" fmla="*/ 0 w 2203"/>
                <a:gd name="T9" fmla="*/ 0 h 1735"/>
                <a:gd name="T10" fmla="*/ 0 w 2203"/>
                <a:gd name="T11" fmla="*/ 0 h 1735"/>
                <a:gd name="T12" fmla="*/ 0 w 2203"/>
                <a:gd name="T13" fmla="*/ 0 h 1735"/>
                <a:gd name="T14" fmla="*/ 0 w 2203"/>
                <a:gd name="T15" fmla="*/ 0 h 1735"/>
                <a:gd name="T16" fmla="*/ 0 w 2203"/>
                <a:gd name="T17" fmla="*/ 0 h 1735"/>
                <a:gd name="T18" fmla="*/ 0 w 2203"/>
                <a:gd name="T19" fmla="*/ 0 h 1735"/>
                <a:gd name="T20" fmla="*/ 0 w 2203"/>
                <a:gd name="T21" fmla="*/ 0 h 1735"/>
                <a:gd name="T22" fmla="*/ 0 w 2203"/>
                <a:gd name="T23" fmla="*/ 0 h 1735"/>
                <a:gd name="T24" fmla="*/ 0 w 2203"/>
                <a:gd name="T25" fmla="*/ 0 h 1735"/>
                <a:gd name="T26" fmla="*/ 0 w 2203"/>
                <a:gd name="T27" fmla="*/ 0 h 1735"/>
                <a:gd name="T28" fmla="*/ 0 w 2203"/>
                <a:gd name="T29" fmla="*/ 0 h 1735"/>
                <a:gd name="T30" fmla="*/ 0 w 2203"/>
                <a:gd name="T31" fmla="*/ 0 h 1735"/>
                <a:gd name="T32" fmla="*/ 0 w 2203"/>
                <a:gd name="T33" fmla="*/ 0 h 1735"/>
                <a:gd name="T34" fmla="*/ 0 w 2203"/>
                <a:gd name="T35" fmla="*/ 0 h 1735"/>
                <a:gd name="T36" fmla="*/ 0 w 2203"/>
                <a:gd name="T37" fmla="*/ 0 h 1735"/>
                <a:gd name="T38" fmla="*/ 0 w 2203"/>
                <a:gd name="T39" fmla="*/ 0 h 1735"/>
                <a:gd name="T40" fmla="*/ 0 w 2203"/>
                <a:gd name="T41" fmla="*/ 0 h 1735"/>
                <a:gd name="T42" fmla="*/ 0 w 2203"/>
                <a:gd name="T43" fmla="*/ 0 h 1735"/>
                <a:gd name="T44" fmla="*/ 0 w 2203"/>
                <a:gd name="T45" fmla="*/ 0 h 1735"/>
                <a:gd name="T46" fmla="*/ 0 w 2203"/>
                <a:gd name="T47" fmla="*/ 0 h 1735"/>
                <a:gd name="T48" fmla="*/ 0 w 2203"/>
                <a:gd name="T49" fmla="*/ 0 h 1735"/>
                <a:gd name="T50" fmla="*/ 0 w 2203"/>
                <a:gd name="T51" fmla="*/ 0 h 1735"/>
                <a:gd name="T52" fmla="*/ 0 w 2203"/>
                <a:gd name="T53" fmla="*/ 0 h 1735"/>
                <a:gd name="T54" fmla="*/ 0 w 2203"/>
                <a:gd name="T55" fmla="*/ 0 h 1735"/>
                <a:gd name="T56" fmla="*/ 0 w 2203"/>
                <a:gd name="T57" fmla="*/ 0 h 1735"/>
                <a:gd name="T58" fmla="*/ 0 w 2203"/>
                <a:gd name="T59" fmla="*/ 0 h 1735"/>
                <a:gd name="T60" fmla="*/ 0 w 2203"/>
                <a:gd name="T61" fmla="*/ 0 h 1735"/>
                <a:gd name="T62" fmla="*/ 0 w 2203"/>
                <a:gd name="T63" fmla="*/ 0 h 1735"/>
                <a:gd name="T64" fmla="*/ 0 w 2203"/>
                <a:gd name="T65" fmla="*/ 0 h 1735"/>
                <a:gd name="T66" fmla="*/ 0 w 2203"/>
                <a:gd name="T67" fmla="*/ 0 h 1735"/>
                <a:gd name="T68" fmla="*/ 0 w 2203"/>
                <a:gd name="T69" fmla="*/ 0 h 1735"/>
                <a:gd name="T70" fmla="*/ 0 w 2203"/>
                <a:gd name="T71" fmla="*/ 0 h 1735"/>
                <a:gd name="T72" fmla="*/ 0 w 2203"/>
                <a:gd name="T73" fmla="*/ 0 h 1735"/>
                <a:gd name="T74" fmla="*/ 0 w 2203"/>
                <a:gd name="T75" fmla="*/ 0 h 1735"/>
                <a:gd name="T76" fmla="*/ 0 w 2203"/>
                <a:gd name="T77" fmla="*/ 0 h 1735"/>
                <a:gd name="T78" fmla="*/ 0 w 2203"/>
                <a:gd name="T79" fmla="*/ 0 h 1735"/>
                <a:gd name="T80" fmla="*/ 0 w 2203"/>
                <a:gd name="T81" fmla="*/ 0 h 1735"/>
                <a:gd name="T82" fmla="*/ 0 w 2203"/>
                <a:gd name="T83" fmla="*/ 0 h 1735"/>
                <a:gd name="T84" fmla="*/ 0 w 2203"/>
                <a:gd name="T85" fmla="*/ 0 h 1735"/>
                <a:gd name="T86" fmla="*/ 0 w 2203"/>
                <a:gd name="T87" fmla="*/ 0 h 1735"/>
                <a:gd name="T88" fmla="*/ 0 w 2203"/>
                <a:gd name="T89" fmla="*/ 0 h 1735"/>
                <a:gd name="T90" fmla="*/ 0 w 2203"/>
                <a:gd name="T91" fmla="*/ 0 h 17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03"/>
                <a:gd name="T139" fmla="*/ 0 h 1735"/>
                <a:gd name="T140" fmla="*/ 2203 w 2203"/>
                <a:gd name="T141" fmla="*/ 1735 h 17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03" h="1735">
                  <a:moveTo>
                    <a:pt x="0" y="1100"/>
                  </a:moveTo>
                  <a:lnTo>
                    <a:pt x="147" y="929"/>
                  </a:lnTo>
                  <a:lnTo>
                    <a:pt x="380" y="671"/>
                  </a:lnTo>
                  <a:lnTo>
                    <a:pt x="587" y="528"/>
                  </a:lnTo>
                  <a:lnTo>
                    <a:pt x="820" y="429"/>
                  </a:lnTo>
                  <a:lnTo>
                    <a:pt x="1113" y="356"/>
                  </a:lnTo>
                  <a:lnTo>
                    <a:pt x="673" y="528"/>
                  </a:lnTo>
                  <a:lnTo>
                    <a:pt x="525" y="637"/>
                  </a:lnTo>
                  <a:lnTo>
                    <a:pt x="491" y="782"/>
                  </a:lnTo>
                  <a:lnTo>
                    <a:pt x="491" y="918"/>
                  </a:lnTo>
                  <a:lnTo>
                    <a:pt x="525" y="1049"/>
                  </a:lnTo>
                  <a:lnTo>
                    <a:pt x="574" y="1138"/>
                  </a:lnTo>
                  <a:lnTo>
                    <a:pt x="979" y="1210"/>
                  </a:lnTo>
                  <a:lnTo>
                    <a:pt x="1173" y="1258"/>
                  </a:lnTo>
                  <a:lnTo>
                    <a:pt x="1139" y="1111"/>
                  </a:lnTo>
                  <a:lnTo>
                    <a:pt x="1139" y="940"/>
                  </a:lnTo>
                  <a:lnTo>
                    <a:pt x="1200" y="720"/>
                  </a:lnTo>
                  <a:lnTo>
                    <a:pt x="1602" y="415"/>
                  </a:lnTo>
                  <a:lnTo>
                    <a:pt x="1311" y="356"/>
                  </a:lnTo>
                  <a:lnTo>
                    <a:pt x="1664" y="356"/>
                  </a:lnTo>
                  <a:lnTo>
                    <a:pt x="1798" y="294"/>
                  </a:lnTo>
                  <a:lnTo>
                    <a:pt x="1934" y="246"/>
                  </a:lnTo>
                  <a:lnTo>
                    <a:pt x="1996" y="86"/>
                  </a:lnTo>
                  <a:lnTo>
                    <a:pt x="2203" y="0"/>
                  </a:lnTo>
                  <a:lnTo>
                    <a:pt x="2031" y="147"/>
                  </a:lnTo>
                  <a:lnTo>
                    <a:pt x="2017" y="281"/>
                  </a:lnTo>
                  <a:lnTo>
                    <a:pt x="1860" y="318"/>
                  </a:lnTo>
                  <a:lnTo>
                    <a:pt x="1747" y="477"/>
                  </a:lnTo>
                  <a:lnTo>
                    <a:pt x="1747" y="637"/>
                  </a:lnTo>
                  <a:lnTo>
                    <a:pt x="1651" y="747"/>
                  </a:lnTo>
                  <a:lnTo>
                    <a:pt x="1627" y="904"/>
                  </a:lnTo>
                  <a:lnTo>
                    <a:pt x="1664" y="1065"/>
                  </a:lnTo>
                  <a:lnTo>
                    <a:pt x="1602" y="1210"/>
                  </a:lnTo>
                  <a:lnTo>
                    <a:pt x="1602" y="1357"/>
                  </a:lnTo>
                  <a:lnTo>
                    <a:pt x="1712" y="1478"/>
                  </a:lnTo>
                  <a:lnTo>
                    <a:pt x="2130" y="1735"/>
                  </a:lnTo>
                  <a:lnTo>
                    <a:pt x="1908" y="1708"/>
                  </a:lnTo>
                  <a:lnTo>
                    <a:pt x="1482" y="1553"/>
                  </a:lnTo>
                  <a:lnTo>
                    <a:pt x="1090" y="1330"/>
                  </a:lnTo>
                  <a:lnTo>
                    <a:pt x="930" y="1258"/>
                  </a:lnTo>
                  <a:lnTo>
                    <a:pt x="785" y="1221"/>
                  </a:lnTo>
                  <a:lnTo>
                    <a:pt x="465" y="1221"/>
                  </a:lnTo>
                  <a:lnTo>
                    <a:pt x="320" y="1185"/>
                  </a:lnTo>
                  <a:lnTo>
                    <a:pt x="221" y="1138"/>
                  </a:lnTo>
                  <a:lnTo>
                    <a:pt x="133" y="1065"/>
                  </a:lnTo>
                  <a:lnTo>
                    <a:pt x="0" y="1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09" name="Freeform 507"/>
            <p:cNvSpPr>
              <a:spLocks/>
            </p:cNvSpPr>
            <p:nvPr/>
          </p:nvSpPr>
          <p:spPr bwMode="auto">
            <a:xfrm>
              <a:off x="2621" y="3594"/>
              <a:ext cx="149" cy="161"/>
            </a:xfrm>
            <a:custGeom>
              <a:avLst/>
              <a:gdLst>
                <a:gd name="T0" fmla="*/ 0 w 1190"/>
                <a:gd name="T1" fmla="*/ 0 h 1284"/>
                <a:gd name="T2" fmla="*/ 0 w 1190"/>
                <a:gd name="T3" fmla="*/ 0 h 1284"/>
                <a:gd name="T4" fmla="*/ 0 w 1190"/>
                <a:gd name="T5" fmla="*/ 0 h 1284"/>
                <a:gd name="T6" fmla="*/ 0 w 1190"/>
                <a:gd name="T7" fmla="*/ 0 h 1284"/>
                <a:gd name="T8" fmla="*/ 0 w 1190"/>
                <a:gd name="T9" fmla="*/ 0 h 1284"/>
                <a:gd name="T10" fmla="*/ 0 w 1190"/>
                <a:gd name="T11" fmla="*/ 0 h 1284"/>
                <a:gd name="T12" fmla="*/ 0 w 1190"/>
                <a:gd name="T13" fmla="*/ 0 h 1284"/>
                <a:gd name="T14" fmla="*/ 0 w 1190"/>
                <a:gd name="T15" fmla="*/ 0 h 1284"/>
                <a:gd name="T16" fmla="*/ 0 w 1190"/>
                <a:gd name="T17" fmla="*/ 0 h 1284"/>
                <a:gd name="T18" fmla="*/ 0 w 1190"/>
                <a:gd name="T19" fmla="*/ 0 h 1284"/>
                <a:gd name="T20" fmla="*/ 0 w 1190"/>
                <a:gd name="T21" fmla="*/ 0 h 1284"/>
                <a:gd name="T22" fmla="*/ 0 w 1190"/>
                <a:gd name="T23" fmla="*/ 0 h 1284"/>
                <a:gd name="T24" fmla="*/ 0 w 1190"/>
                <a:gd name="T25" fmla="*/ 0 h 12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90"/>
                <a:gd name="T40" fmla="*/ 0 h 1284"/>
                <a:gd name="T41" fmla="*/ 1190 w 1190"/>
                <a:gd name="T42" fmla="*/ 1284 h 128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90" h="1284">
                  <a:moveTo>
                    <a:pt x="0" y="0"/>
                  </a:moveTo>
                  <a:lnTo>
                    <a:pt x="590" y="307"/>
                  </a:lnTo>
                  <a:lnTo>
                    <a:pt x="994" y="843"/>
                  </a:lnTo>
                  <a:lnTo>
                    <a:pt x="1190" y="904"/>
                  </a:lnTo>
                  <a:lnTo>
                    <a:pt x="1077" y="991"/>
                  </a:lnTo>
                  <a:lnTo>
                    <a:pt x="1005" y="979"/>
                  </a:lnTo>
                  <a:lnTo>
                    <a:pt x="1040" y="1233"/>
                  </a:lnTo>
                  <a:lnTo>
                    <a:pt x="968" y="1284"/>
                  </a:lnTo>
                  <a:lnTo>
                    <a:pt x="1005" y="1210"/>
                  </a:lnTo>
                  <a:lnTo>
                    <a:pt x="943" y="942"/>
                  </a:lnTo>
                  <a:lnTo>
                    <a:pt x="541" y="369"/>
                  </a:lnTo>
                  <a:lnTo>
                    <a:pt x="0" y="5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10" name="Freeform 508"/>
            <p:cNvSpPr>
              <a:spLocks/>
            </p:cNvSpPr>
            <p:nvPr/>
          </p:nvSpPr>
          <p:spPr bwMode="auto">
            <a:xfrm>
              <a:off x="2589" y="3637"/>
              <a:ext cx="144" cy="125"/>
            </a:xfrm>
            <a:custGeom>
              <a:avLst/>
              <a:gdLst>
                <a:gd name="T0" fmla="*/ 0 w 1160"/>
                <a:gd name="T1" fmla="*/ 0 h 1015"/>
                <a:gd name="T2" fmla="*/ 0 w 1160"/>
                <a:gd name="T3" fmla="*/ 0 h 1015"/>
                <a:gd name="T4" fmla="*/ 0 w 1160"/>
                <a:gd name="T5" fmla="*/ 0 h 1015"/>
                <a:gd name="T6" fmla="*/ 0 w 1160"/>
                <a:gd name="T7" fmla="*/ 0 h 1015"/>
                <a:gd name="T8" fmla="*/ 0 w 1160"/>
                <a:gd name="T9" fmla="*/ 0 h 1015"/>
                <a:gd name="T10" fmla="*/ 0 w 1160"/>
                <a:gd name="T11" fmla="*/ 0 h 1015"/>
                <a:gd name="T12" fmla="*/ 0 w 1160"/>
                <a:gd name="T13" fmla="*/ 0 h 1015"/>
                <a:gd name="T14" fmla="*/ 0 w 1160"/>
                <a:gd name="T15" fmla="*/ 0 h 1015"/>
                <a:gd name="T16" fmla="*/ 0 w 1160"/>
                <a:gd name="T17" fmla="*/ 0 h 1015"/>
                <a:gd name="T18" fmla="*/ 0 w 1160"/>
                <a:gd name="T19" fmla="*/ 0 h 1015"/>
                <a:gd name="T20" fmla="*/ 0 w 1160"/>
                <a:gd name="T21" fmla="*/ 0 h 1015"/>
                <a:gd name="T22" fmla="*/ 0 w 1160"/>
                <a:gd name="T23" fmla="*/ 0 h 1015"/>
                <a:gd name="T24" fmla="*/ 0 w 1160"/>
                <a:gd name="T25" fmla="*/ 0 h 1015"/>
                <a:gd name="T26" fmla="*/ 0 w 1160"/>
                <a:gd name="T27" fmla="*/ 0 h 1015"/>
                <a:gd name="T28" fmla="*/ 0 w 1160"/>
                <a:gd name="T29" fmla="*/ 0 h 1015"/>
                <a:gd name="T30" fmla="*/ 0 w 1160"/>
                <a:gd name="T31" fmla="*/ 0 h 1015"/>
                <a:gd name="T32" fmla="*/ 0 w 1160"/>
                <a:gd name="T33" fmla="*/ 0 h 1015"/>
                <a:gd name="T34" fmla="*/ 0 w 1160"/>
                <a:gd name="T35" fmla="*/ 0 h 1015"/>
                <a:gd name="T36" fmla="*/ 0 w 1160"/>
                <a:gd name="T37" fmla="*/ 0 h 1015"/>
                <a:gd name="T38" fmla="*/ 0 w 1160"/>
                <a:gd name="T39" fmla="*/ 0 h 1015"/>
                <a:gd name="T40" fmla="*/ 0 w 1160"/>
                <a:gd name="T41" fmla="*/ 0 h 1015"/>
                <a:gd name="T42" fmla="*/ 0 w 1160"/>
                <a:gd name="T43" fmla="*/ 0 h 101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160"/>
                <a:gd name="T67" fmla="*/ 0 h 1015"/>
                <a:gd name="T68" fmla="*/ 1160 w 1160"/>
                <a:gd name="T69" fmla="*/ 1015 h 101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160" h="1015">
                  <a:moveTo>
                    <a:pt x="99" y="0"/>
                  </a:moveTo>
                  <a:lnTo>
                    <a:pt x="316" y="235"/>
                  </a:lnTo>
                  <a:lnTo>
                    <a:pt x="613" y="391"/>
                  </a:lnTo>
                  <a:lnTo>
                    <a:pt x="989" y="817"/>
                  </a:lnTo>
                  <a:lnTo>
                    <a:pt x="1160" y="916"/>
                  </a:lnTo>
                  <a:lnTo>
                    <a:pt x="978" y="868"/>
                  </a:lnTo>
                  <a:lnTo>
                    <a:pt x="720" y="916"/>
                  </a:lnTo>
                  <a:lnTo>
                    <a:pt x="525" y="916"/>
                  </a:lnTo>
                  <a:lnTo>
                    <a:pt x="342" y="999"/>
                  </a:lnTo>
                  <a:lnTo>
                    <a:pt x="233" y="1015"/>
                  </a:lnTo>
                  <a:lnTo>
                    <a:pt x="208" y="988"/>
                  </a:lnTo>
                  <a:lnTo>
                    <a:pt x="353" y="868"/>
                  </a:lnTo>
                  <a:lnTo>
                    <a:pt x="0" y="575"/>
                  </a:lnTo>
                  <a:lnTo>
                    <a:pt x="294" y="734"/>
                  </a:lnTo>
                  <a:lnTo>
                    <a:pt x="477" y="833"/>
                  </a:lnTo>
                  <a:lnTo>
                    <a:pt x="613" y="843"/>
                  </a:lnTo>
                  <a:lnTo>
                    <a:pt x="699" y="769"/>
                  </a:lnTo>
                  <a:lnTo>
                    <a:pt x="771" y="720"/>
                  </a:lnTo>
                  <a:lnTo>
                    <a:pt x="613" y="514"/>
                  </a:lnTo>
                  <a:lnTo>
                    <a:pt x="244" y="271"/>
                  </a:lnTo>
                  <a:lnTo>
                    <a:pt x="72" y="62"/>
                  </a:lnTo>
                  <a:lnTo>
                    <a:pt x="9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11" name="Freeform 509"/>
            <p:cNvSpPr>
              <a:spLocks/>
            </p:cNvSpPr>
            <p:nvPr/>
          </p:nvSpPr>
          <p:spPr bwMode="auto">
            <a:xfrm>
              <a:off x="2290" y="3686"/>
              <a:ext cx="107" cy="24"/>
            </a:xfrm>
            <a:custGeom>
              <a:avLst/>
              <a:gdLst>
                <a:gd name="T0" fmla="*/ 0 w 869"/>
                <a:gd name="T1" fmla="*/ 0 h 182"/>
                <a:gd name="T2" fmla="*/ 0 w 869"/>
                <a:gd name="T3" fmla="*/ 0 h 182"/>
                <a:gd name="T4" fmla="*/ 0 w 869"/>
                <a:gd name="T5" fmla="*/ 0 h 182"/>
                <a:gd name="T6" fmla="*/ 0 w 869"/>
                <a:gd name="T7" fmla="*/ 0 h 182"/>
                <a:gd name="T8" fmla="*/ 0 w 869"/>
                <a:gd name="T9" fmla="*/ 0 h 182"/>
                <a:gd name="T10" fmla="*/ 0 w 869"/>
                <a:gd name="T11" fmla="*/ 0 h 182"/>
                <a:gd name="T12" fmla="*/ 0 w 869"/>
                <a:gd name="T13" fmla="*/ 0 h 182"/>
                <a:gd name="T14" fmla="*/ 0 w 869"/>
                <a:gd name="T15" fmla="*/ 0 h 182"/>
                <a:gd name="T16" fmla="*/ 0 w 869"/>
                <a:gd name="T17" fmla="*/ 0 h 182"/>
                <a:gd name="T18" fmla="*/ 0 w 869"/>
                <a:gd name="T19" fmla="*/ 0 h 182"/>
                <a:gd name="T20" fmla="*/ 0 w 869"/>
                <a:gd name="T21" fmla="*/ 0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9"/>
                <a:gd name="T34" fmla="*/ 0 h 182"/>
                <a:gd name="T35" fmla="*/ 869 w 869"/>
                <a:gd name="T36" fmla="*/ 182 h 18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9" h="182">
                  <a:moveTo>
                    <a:pt x="134" y="0"/>
                  </a:moveTo>
                  <a:lnTo>
                    <a:pt x="268" y="85"/>
                  </a:lnTo>
                  <a:lnTo>
                    <a:pt x="415" y="133"/>
                  </a:lnTo>
                  <a:lnTo>
                    <a:pt x="586" y="133"/>
                  </a:lnTo>
                  <a:lnTo>
                    <a:pt x="733" y="74"/>
                  </a:lnTo>
                  <a:lnTo>
                    <a:pt x="869" y="85"/>
                  </a:lnTo>
                  <a:lnTo>
                    <a:pt x="671" y="170"/>
                  </a:lnTo>
                  <a:lnTo>
                    <a:pt x="487" y="182"/>
                  </a:lnTo>
                  <a:lnTo>
                    <a:pt x="293" y="147"/>
                  </a:lnTo>
                  <a:lnTo>
                    <a:pt x="0" y="13"/>
                  </a:lnTo>
                  <a:lnTo>
                    <a:pt x="1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12" name="Freeform 510"/>
            <p:cNvSpPr>
              <a:spLocks/>
            </p:cNvSpPr>
            <p:nvPr/>
          </p:nvSpPr>
          <p:spPr bwMode="auto">
            <a:xfrm>
              <a:off x="2749" y="3705"/>
              <a:ext cx="39" cy="45"/>
            </a:xfrm>
            <a:custGeom>
              <a:avLst/>
              <a:gdLst>
                <a:gd name="T0" fmla="*/ 0 w 318"/>
                <a:gd name="T1" fmla="*/ 0 h 353"/>
                <a:gd name="T2" fmla="*/ 0 w 318"/>
                <a:gd name="T3" fmla="*/ 0 h 353"/>
                <a:gd name="T4" fmla="*/ 0 w 318"/>
                <a:gd name="T5" fmla="*/ 0 h 353"/>
                <a:gd name="T6" fmla="*/ 0 w 318"/>
                <a:gd name="T7" fmla="*/ 0 h 353"/>
                <a:gd name="T8" fmla="*/ 0 w 318"/>
                <a:gd name="T9" fmla="*/ 0 h 353"/>
                <a:gd name="T10" fmla="*/ 0 w 318"/>
                <a:gd name="T11" fmla="*/ 0 h 353"/>
                <a:gd name="T12" fmla="*/ 0 w 318"/>
                <a:gd name="T13" fmla="*/ 0 h 353"/>
                <a:gd name="T14" fmla="*/ 0 w 318"/>
                <a:gd name="T15" fmla="*/ 0 h 353"/>
                <a:gd name="T16" fmla="*/ 0 w 318"/>
                <a:gd name="T17" fmla="*/ 0 h 3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8"/>
                <a:gd name="T28" fmla="*/ 0 h 353"/>
                <a:gd name="T29" fmla="*/ 318 w 318"/>
                <a:gd name="T30" fmla="*/ 353 h 3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8" h="353">
                  <a:moveTo>
                    <a:pt x="193" y="0"/>
                  </a:moveTo>
                  <a:lnTo>
                    <a:pt x="318" y="353"/>
                  </a:lnTo>
                  <a:lnTo>
                    <a:pt x="83" y="157"/>
                  </a:lnTo>
                  <a:lnTo>
                    <a:pt x="0" y="48"/>
                  </a:lnTo>
                  <a:lnTo>
                    <a:pt x="72" y="58"/>
                  </a:lnTo>
                  <a:lnTo>
                    <a:pt x="133" y="157"/>
                  </a:lnTo>
                  <a:lnTo>
                    <a:pt x="270" y="291"/>
                  </a:lnTo>
                  <a:lnTo>
                    <a:pt x="147" y="35"/>
                  </a:lnTo>
                  <a:lnTo>
                    <a:pt x="19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13" name="Freeform 511"/>
            <p:cNvSpPr>
              <a:spLocks/>
            </p:cNvSpPr>
            <p:nvPr/>
          </p:nvSpPr>
          <p:spPr bwMode="auto">
            <a:xfrm>
              <a:off x="2529" y="3703"/>
              <a:ext cx="836" cy="215"/>
            </a:xfrm>
            <a:custGeom>
              <a:avLst/>
              <a:gdLst>
                <a:gd name="T0" fmla="*/ 0 w 6692"/>
                <a:gd name="T1" fmla="*/ 0 h 1720"/>
                <a:gd name="T2" fmla="*/ 0 w 6692"/>
                <a:gd name="T3" fmla="*/ 0 h 1720"/>
                <a:gd name="T4" fmla="*/ 0 w 6692"/>
                <a:gd name="T5" fmla="*/ 0 h 1720"/>
                <a:gd name="T6" fmla="*/ 0 w 6692"/>
                <a:gd name="T7" fmla="*/ 0 h 1720"/>
                <a:gd name="T8" fmla="*/ 0 w 6692"/>
                <a:gd name="T9" fmla="*/ 0 h 1720"/>
                <a:gd name="T10" fmla="*/ 0 60000 65536"/>
                <a:gd name="T11" fmla="*/ 0 60000 65536"/>
                <a:gd name="T12" fmla="*/ 0 60000 65536"/>
                <a:gd name="T13" fmla="*/ 0 60000 65536"/>
                <a:gd name="T14" fmla="*/ 0 60000 65536"/>
                <a:gd name="T15" fmla="*/ 0 w 6692"/>
                <a:gd name="T16" fmla="*/ 0 h 1720"/>
                <a:gd name="T17" fmla="*/ 6692 w 6692"/>
                <a:gd name="T18" fmla="*/ 1720 h 1720"/>
              </a:gdLst>
              <a:ahLst/>
              <a:cxnLst>
                <a:cxn ang="T10">
                  <a:pos x="T0" y="T1"/>
                </a:cxn>
                <a:cxn ang="T11">
                  <a:pos x="T2" y="T3"/>
                </a:cxn>
                <a:cxn ang="T12">
                  <a:pos x="T4" y="T5"/>
                </a:cxn>
                <a:cxn ang="T13">
                  <a:pos x="T6" y="T7"/>
                </a:cxn>
                <a:cxn ang="T14">
                  <a:pos x="T8" y="T9"/>
                </a:cxn>
              </a:cxnLst>
              <a:rect l="T15" t="T16" r="T17" b="T18"/>
              <a:pathLst>
                <a:path w="6692" h="1720">
                  <a:moveTo>
                    <a:pt x="1985" y="202"/>
                  </a:moveTo>
                  <a:lnTo>
                    <a:pt x="3910" y="0"/>
                  </a:lnTo>
                  <a:lnTo>
                    <a:pt x="6692" y="1085"/>
                  </a:lnTo>
                  <a:lnTo>
                    <a:pt x="2319" y="1720"/>
                  </a:lnTo>
                  <a:lnTo>
                    <a:pt x="0" y="44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14" name="Line 512"/>
            <p:cNvSpPr>
              <a:spLocks noChangeShapeType="1"/>
            </p:cNvSpPr>
            <p:nvPr/>
          </p:nvSpPr>
          <p:spPr bwMode="auto">
            <a:xfrm>
              <a:off x="2073" y="3670"/>
              <a:ext cx="100" cy="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15" name="Line 513"/>
            <p:cNvSpPr>
              <a:spLocks noChangeShapeType="1"/>
            </p:cNvSpPr>
            <p:nvPr/>
          </p:nvSpPr>
          <p:spPr bwMode="auto">
            <a:xfrm>
              <a:off x="2770" y="3670"/>
              <a:ext cx="634" cy="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16" name="Line 514"/>
            <p:cNvSpPr>
              <a:spLocks noChangeShapeType="1"/>
            </p:cNvSpPr>
            <p:nvPr/>
          </p:nvSpPr>
          <p:spPr bwMode="auto">
            <a:xfrm>
              <a:off x="3687" y="3670"/>
              <a:ext cx="288" cy="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217" name="Freeform 515"/>
            <p:cNvSpPr>
              <a:spLocks/>
            </p:cNvSpPr>
            <p:nvPr/>
          </p:nvSpPr>
          <p:spPr bwMode="auto">
            <a:xfrm>
              <a:off x="3061" y="2956"/>
              <a:ext cx="65" cy="66"/>
            </a:xfrm>
            <a:custGeom>
              <a:avLst/>
              <a:gdLst>
                <a:gd name="T0" fmla="*/ 0 w 530"/>
                <a:gd name="T1" fmla="*/ 0 h 530"/>
                <a:gd name="T2" fmla="*/ 0 w 530"/>
                <a:gd name="T3" fmla="*/ 0 h 530"/>
                <a:gd name="T4" fmla="*/ 0 w 530"/>
                <a:gd name="T5" fmla="*/ 0 h 530"/>
                <a:gd name="T6" fmla="*/ 0 w 530"/>
                <a:gd name="T7" fmla="*/ 0 h 530"/>
                <a:gd name="T8" fmla="*/ 0 w 530"/>
                <a:gd name="T9" fmla="*/ 0 h 530"/>
                <a:gd name="T10" fmla="*/ 0 w 530"/>
                <a:gd name="T11" fmla="*/ 0 h 530"/>
                <a:gd name="T12" fmla="*/ 0 w 530"/>
                <a:gd name="T13" fmla="*/ 0 h 530"/>
                <a:gd name="T14" fmla="*/ 0 w 530"/>
                <a:gd name="T15" fmla="*/ 0 h 530"/>
                <a:gd name="T16" fmla="*/ 0 w 530"/>
                <a:gd name="T17" fmla="*/ 0 h 530"/>
                <a:gd name="T18" fmla="*/ 0 w 530"/>
                <a:gd name="T19" fmla="*/ 0 h 5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0"/>
                <a:gd name="T31" fmla="*/ 0 h 530"/>
                <a:gd name="T32" fmla="*/ 530 w 530"/>
                <a:gd name="T33" fmla="*/ 530 h 5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0" h="530">
                  <a:moveTo>
                    <a:pt x="152" y="530"/>
                  </a:moveTo>
                  <a:lnTo>
                    <a:pt x="442" y="366"/>
                  </a:lnTo>
                  <a:lnTo>
                    <a:pt x="530" y="265"/>
                  </a:lnTo>
                  <a:lnTo>
                    <a:pt x="341" y="0"/>
                  </a:lnTo>
                  <a:lnTo>
                    <a:pt x="214" y="65"/>
                  </a:lnTo>
                  <a:lnTo>
                    <a:pt x="251" y="265"/>
                  </a:lnTo>
                  <a:lnTo>
                    <a:pt x="200" y="315"/>
                  </a:lnTo>
                  <a:lnTo>
                    <a:pt x="0" y="328"/>
                  </a:lnTo>
                  <a:lnTo>
                    <a:pt x="0" y="517"/>
                  </a:lnTo>
                  <a:lnTo>
                    <a:pt x="152" y="5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grpSp>
      <p:grpSp>
        <p:nvGrpSpPr>
          <p:cNvPr id="10" name="Group 516"/>
          <p:cNvGrpSpPr>
            <a:grpSpLocks/>
          </p:cNvGrpSpPr>
          <p:nvPr/>
        </p:nvGrpSpPr>
        <p:grpSpPr bwMode="auto">
          <a:xfrm>
            <a:off x="3851276" y="5157788"/>
            <a:ext cx="1152525" cy="1008062"/>
            <a:chOff x="2073" y="2417"/>
            <a:chExt cx="1902" cy="1501"/>
          </a:xfrm>
        </p:grpSpPr>
        <p:sp>
          <p:nvSpPr>
            <p:cNvPr id="78092" name="Freeform 517"/>
            <p:cNvSpPr>
              <a:spLocks/>
            </p:cNvSpPr>
            <p:nvPr/>
          </p:nvSpPr>
          <p:spPr bwMode="auto">
            <a:xfrm>
              <a:off x="2537" y="3703"/>
              <a:ext cx="828" cy="215"/>
            </a:xfrm>
            <a:custGeom>
              <a:avLst/>
              <a:gdLst>
                <a:gd name="T0" fmla="*/ 0 w 6619"/>
                <a:gd name="T1" fmla="*/ 0 h 1728"/>
                <a:gd name="T2" fmla="*/ 0 w 6619"/>
                <a:gd name="T3" fmla="*/ 0 h 1728"/>
                <a:gd name="T4" fmla="*/ 0 w 6619"/>
                <a:gd name="T5" fmla="*/ 0 h 1728"/>
                <a:gd name="T6" fmla="*/ 0 w 6619"/>
                <a:gd name="T7" fmla="*/ 0 h 1728"/>
                <a:gd name="T8" fmla="*/ 0 w 6619"/>
                <a:gd name="T9" fmla="*/ 0 h 1728"/>
                <a:gd name="T10" fmla="*/ 0 60000 65536"/>
                <a:gd name="T11" fmla="*/ 0 60000 65536"/>
                <a:gd name="T12" fmla="*/ 0 60000 65536"/>
                <a:gd name="T13" fmla="*/ 0 60000 65536"/>
                <a:gd name="T14" fmla="*/ 0 60000 65536"/>
                <a:gd name="T15" fmla="*/ 0 w 6619"/>
                <a:gd name="T16" fmla="*/ 0 h 1728"/>
                <a:gd name="T17" fmla="*/ 6619 w 6619"/>
                <a:gd name="T18" fmla="*/ 1728 h 1728"/>
              </a:gdLst>
              <a:ahLst/>
              <a:cxnLst>
                <a:cxn ang="T10">
                  <a:pos x="T0" y="T1"/>
                </a:cxn>
                <a:cxn ang="T11">
                  <a:pos x="T2" y="T3"/>
                </a:cxn>
                <a:cxn ang="T12">
                  <a:pos x="T4" y="T5"/>
                </a:cxn>
                <a:cxn ang="T13">
                  <a:pos x="T6" y="T7"/>
                </a:cxn>
                <a:cxn ang="T14">
                  <a:pos x="T8" y="T9"/>
                </a:cxn>
              </a:cxnLst>
              <a:rect l="T15" t="T16" r="T17" b="T18"/>
              <a:pathLst>
                <a:path w="6619" h="1728">
                  <a:moveTo>
                    <a:pt x="6619" y="1083"/>
                  </a:moveTo>
                  <a:lnTo>
                    <a:pt x="2248" y="1728"/>
                  </a:lnTo>
                  <a:lnTo>
                    <a:pt x="0" y="463"/>
                  </a:lnTo>
                  <a:lnTo>
                    <a:pt x="3828" y="0"/>
                  </a:lnTo>
                  <a:lnTo>
                    <a:pt x="6619" y="108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93" name="Freeform 518"/>
            <p:cNvSpPr>
              <a:spLocks/>
            </p:cNvSpPr>
            <p:nvPr/>
          </p:nvSpPr>
          <p:spPr bwMode="auto">
            <a:xfrm>
              <a:off x="2754" y="3708"/>
              <a:ext cx="29" cy="35"/>
            </a:xfrm>
            <a:custGeom>
              <a:avLst/>
              <a:gdLst>
                <a:gd name="T0" fmla="*/ 0 w 227"/>
                <a:gd name="T1" fmla="*/ 0 h 293"/>
                <a:gd name="T2" fmla="*/ 0 w 227"/>
                <a:gd name="T3" fmla="*/ 0 h 293"/>
                <a:gd name="T4" fmla="*/ 0 w 227"/>
                <a:gd name="T5" fmla="*/ 0 h 293"/>
                <a:gd name="T6" fmla="*/ 0 w 227"/>
                <a:gd name="T7" fmla="*/ 0 h 293"/>
                <a:gd name="T8" fmla="*/ 0 w 227"/>
                <a:gd name="T9" fmla="*/ 0 h 293"/>
                <a:gd name="T10" fmla="*/ 0 60000 65536"/>
                <a:gd name="T11" fmla="*/ 0 60000 65536"/>
                <a:gd name="T12" fmla="*/ 0 60000 65536"/>
                <a:gd name="T13" fmla="*/ 0 60000 65536"/>
                <a:gd name="T14" fmla="*/ 0 60000 65536"/>
                <a:gd name="T15" fmla="*/ 0 w 227"/>
                <a:gd name="T16" fmla="*/ 0 h 293"/>
                <a:gd name="T17" fmla="*/ 227 w 227"/>
                <a:gd name="T18" fmla="*/ 293 h 293"/>
              </a:gdLst>
              <a:ahLst/>
              <a:cxnLst>
                <a:cxn ang="T10">
                  <a:pos x="T0" y="T1"/>
                </a:cxn>
                <a:cxn ang="T11">
                  <a:pos x="T2" y="T3"/>
                </a:cxn>
                <a:cxn ang="T12">
                  <a:pos x="T4" y="T5"/>
                </a:cxn>
                <a:cxn ang="T13">
                  <a:pos x="T6" y="T7"/>
                </a:cxn>
                <a:cxn ang="T14">
                  <a:pos x="T8" y="T9"/>
                </a:cxn>
              </a:cxnLst>
              <a:rect l="T15" t="T16" r="T17" b="T18"/>
              <a:pathLst>
                <a:path w="227" h="293">
                  <a:moveTo>
                    <a:pt x="108" y="0"/>
                  </a:moveTo>
                  <a:lnTo>
                    <a:pt x="227" y="293"/>
                  </a:lnTo>
                  <a:lnTo>
                    <a:pt x="53" y="133"/>
                  </a:lnTo>
                  <a:lnTo>
                    <a:pt x="0" y="65"/>
                  </a:lnTo>
                  <a:lnTo>
                    <a:pt x="108" y="0"/>
                  </a:lnTo>
                  <a:close/>
                </a:path>
              </a:pathLst>
            </a:custGeom>
            <a:solidFill>
              <a:srgbClr val="5151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94" name="Freeform 519"/>
            <p:cNvSpPr>
              <a:spLocks/>
            </p:cNvSpPr>
            <p:nvPr/>
          </p:nvSpPr>
          <p:spPr bwMode="auto">
            <a:xfrm>
              <a:off x="2083" y="2878"/>
              <a:ext cx="1606" cy="830"/>
            </a:xfrm>
            <a:custGeom>
              <a:avLst/>
              <a:gdLst>
                <a:gd name="T0" fmla="*/ 0 w 12853"/>
                <a:gd name="T1" fmla="*/ 0 h 6633"/>
                <a:gd name="T2" fmla="*/ 0 w 12853"/>
                <a:gd name="T3" fmla="*/ 0 h 6633"/>
                <a:gd name="T4" fmla="*/ 0 w 12853"/>
                <a:gd name="T5" fmla="*/ 0 h 6633"/>
                <a:gd name="T6" fmla="*/ 0 w 12853"/>
                <a:gd name="T7" fmla="*/ 0 h 6633"/>
                <a:gd name="T8" fmla="*/ 0 w 12853"/>
                <a:gd name="T9" fmla="*/ 0 h 6633"/>
                <a:gd name="T10" fmla="*/ 0 w 12853"/>
                <a:gd name="T11" fmla="*/ 0 h 6633"/>
                <a:gd name="T12" fmla="*/ 0 w 12853"/>
                <a:gd name="T13" fmla="*/ 0 h 6633"/>
                <a:gd name="T14" fmla="*/ 0 w 12853"/>
                <a:gd name="T15" fmla="*/ 0 h 6633"/>
                <a:gd name="T16" fmla="*/ 0 w 12853"/>
                <a:gd name="T17" fmla="*/ 0 h 6633"/>
                <a:gd name="T18" fmla="*/ 0 w 12853"/>
                <a:gd name="T19" fmla="*/ 0 h 6633"/>
                <a:gd name="T20" fmla="*/ 0 w 12853"/>
                <a:gd name="T21" fmla="*/ 0 h 6633"/>
                <a:gd name="T22" fmla="*/ 0 w 12853"/>
                <a:gd name="T23" fmla="*/ 0 h 6633"/>
                <a:gd name="T24" fmla="*/ 0 w 12853"/>
                <a:gd name="T25" fmla="*/ 0 h 6633"/>
                <a:gd name="T26" fmla="*/ 0 w 12853"/>
                <a:gd name="T27" fmla="*/ 0 h 6633"/>
                <a:gd name="T28" fmla="*/ 0 w 12853"/>
                <a:gd name="T29" fmla="*/ 0 h 6633"/>
                <a:gd name="T30" fmla="*/ 0 w 12853"/>
                <a:gd name="T31" fmla="*/ 0 h 6633"/>
                <a:gd name="T32" fmla="*/ 0 w 12853"/>
                <a:gd name="T33" fmla="*/ 0 h 6633"/>
                <a:gd name="T34" fmla="*/ 0 w 12853"/>
                <a:gd name="T35" fmla="*/ 0 h 6633"/>
                <a:gd name="T36" fmla="*/ 0 w 12853"/>
                <a:gd name="T37" fmla="*/ 0 h 6633"/>
                <a:gd name="T38" fmla="*/ 0 w 12853"/>
                <a:gd name="T39" fmla="*/ 0 h 6633"/>
                <a:gd name="T40" fmla="*/ 0 w 12853"/>
                <a:gd name="T41" fmla="*/ 0 h 6633"/>
                <a:gd name="T42" fmla="*/ 0 w 12853"/>
                <a:gd name="T43" fmla="*/ 0 h 6633"/>
                <a:gd name="T44" fmla="*/ 0 w 12853"/>
                <a:gd name="T45" fmla="*/ 0 h 6633"/>
                <a:gd name="T46" fmla="*/ 0 w 12853"/>
                <a:gd name="T47" fmla="*/ 0 h 6633"/>
                <a:gd name="T48" fmla="*/ 0 w 12853"/>
                <a:gd name="T49" fmla="*/ 0 h 6633"/>
                <a:gd name="T50" fmla="*/ 0 w 12853"/>
                <a:gd name="T51" fmla="*/ 0 h 6633"/>
                <a:gd name="T52" fmla="*/ 0 w 12853"/>
                <a:gd name="T53" fmla="*/ 0 h 6633"/>
                <a:gd name="T54" fmla="*/ 0 w 12853"/>
                <a:gd name="T55" fmla="*/ 0 h 6633"/>
                <a:gd name="T56" fmla="*/ 0 w 12853"/>
                <a:gd name="T57" fmla="*/ 0 h 6633"/>
                <a:gd name="T58" fmla="*/ 0 w 12853"/>
                <a:gd name="T59" fmla="*/ 0 h 6633"/>
                <a:gd name="T60" fmla="*/ 0 w 12853"/>
                <a:gd name="T61" fmla="*/ 0 h 6633"/>
                <a:gd name="T62" fmla="*/ 0 w 12853"/>
                <a:gd name="T63" fmla="*/ 0 h 6633"/>
                <a:gd name="T64" fmla="*/ 0 w 12853"/>
                <a:gd name="T65" fmla="*/ 0 h 6633"/>
                <a:gd name="T66" fmla="*/ 0 w 12853"/>
                <a:gd name="T67" fmla="*/ 0 h 6633"/>
                <a:gd name="T68" fmla="*/ 0 w 12853"/>
                <a:gd name="T69" fmla="*/ 0 h 6633"/>
                <a:gd name="T70" fmla="*/ 0 w 12853"/>
                <a:gd name="T71" fmla="*/ 0 h 6633"/>
                <a:gd name="T72" fmla="*/ 0 w 12853"/>
                <a:gd name="T73" fmla="*/ 0 h 6633"/>
                <a:gd name="T74" fmla="*/ 0 w 12853"/>
                <a:gd name="T75" fmla="*/ 0 h 6633"/>
                <a:gd name="T76" fmla="*/ 0 w 12853"/>
                <a:gd name="T77" fmla="*/ 0 h 6633"/>
                <a:gd name="T78" fmla="*/ 0 w 12853"/>
                <a:gd name="T79" fmla="*/ 0 h 6633"/>
                <a:gd name="T80" fmla="*/ 0 w 12853"/>
                <a:gd name="T81" fmla="*/ 0 h 6633"/>
                <a:gd name="T82" fmla="*/ 0 w 12853"/>
                <a:gd name="T83" fmla="*/ 0 h 6633"/>
                <a:gd name="T84" fmla="*/ 0 w 12853"/>
                <a:gd name="T85" fmla="*/ 0 h 6633"/>
                <a:gd name="T86" fmla="*/ 0 w 12853"/>
                <a:gd name="T87" fmla="*/ 0 h 66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853"/>
                <a:gd name="T133" fmla="*/ 0 h 6633"/>
                <a:gd name="T134" fmla="*/ 12853 w 12853"/>
                <a:gd name="T135" fmla="*/ 6633 h 66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853" h="6633">
                  <a:moveTo>
                    <a:pt x="929" y="6532"/>
                  </a:moveTo>
                  <a:lnTo>
                    <a:pt x="1058" y="6454"/>
                  </a:lnTo>
                  <a:lnTo>
                    <a:pt x="1136" y="6297"/>
                  </a:lnTo>
                  <a:lnTo>
                    <a:pt x="2353" y="5963"/>
                  </a:lnTo>
                  <a:lnTo>
                    <a:pt x="2688" y="5138"/>
                  </a:lnTo>
                  <a:lnTo>
                    <a:pt x="4214" y="4078"/>
                  </a:lnTo>
                  <a:lnTo>
                    <a:pt x="4809" y="5164"/>
                  </a:lnTo>
                  <a:lnTo>
                    <a:pt x="5535" y="6324"/>
                  </a:lnTo>
                  <a:lnTo>
                    <a:pt x="11248" y="6324"/>
                  </a:lnTo>
                  <a:lnTo>
                    <a:pt x="12233" y="6633"/>
                  </a:lnTo>
                  <a:lnTo>
                    <a:pt x="12543" y="6532"/>
                  </a:lnTo>
                  <a:lnTo>
                    <a:pt x="12853" y="5396"/>
                  </a:lnTo>
                  <a:lnTo>
                    <a:pt x="12648" y="4546"/>
                  </a:lnTo>
                  <a:lnTo>
                    <a:pt x="12233" y="3847"/>
                  </a:lnTo>
                  <a:lnTo>
                    <a:pt x="12106" y="3486"/>
                  </a:lnTo>
                  <a:lnTo>
                    <a:pt x="11845" y="2762"/>
                  </a:lnTo>
                  <a:lnTo>
                    <a:pt x="11820" y="2376"/>
                  </a:lnTo>
                  <a:lnTo>
                    <a:pt x="11820" y="1420"/>
                  </a:lnTo>
                  <a:lnTo>
                    <a:pt x="11767" y="1265"/>
                  </a:lnTo>
                  <a:lnTo>
                    <a:pt x="11510" y="1111"/>
                  </a:lnTo>
                  <a:lnTo>
                    <a:pt x="10939" y="904"/>
                  </a:lnTo>
                  <a:lnTo>
                    <a:pt x="10473" y="772"/>
                  </a:lnTo>
                  <a:lnTo>
                    <a:pt x="9673" y="438"/>
                  </a:lnTo>
                  <a:lnTo>
                    <a:pt x="9102" y="0"/>
                  </a:lnTo>
                  <a:lnTo>
                    <a:pt x="6907" y="26"/>
                  </a:lnTo>
                  <a:lnTo>
                    <a:pt x="6155" y="386"/>
                  </a:lnTo>
                  <a:lnTo>
                    <a:pt x="5689" y="465"/>
                  </a:lnTo>
                  <a:lnTo>
                    <a:pt x="5120" y="438"/>
                  </a:lnTo>
                  <a:lnTo>
                    <a:pt x="4836" y="412"/>
                  </a:lnTo>
                  <a:lnTo>
                    <a:pt x="4240" y="542"/>
                  </a:lnTo>
                  <a:lnTo>
                    <a:pt x="3903" y="1032"/>
                  </a:lnTo>
                  <a:lnTo>
                    <a:pt x="3827" y="1392"/>
                  </a:lnTo>
                  <a:lnTo>
                    <a:pt x="3569" y="1470"/>
                  </a:lnTo>
                  <a:lnTo>
                    <a:pt x="2559" y="2683"/>
                  </a:lnTo>
                  <a:lnTo>
                    <a:pt x="2353" y="2862"/>
                  </a:lnTo>
                  <a:lnTo>
                    <a:pt x="1990" y="3408"/>
                  </a:lnTo>
                  <a:lnTo>
                    <a:pt x="1085" y="4130"/>
                  </a:lnTo>
                  <a:lnTo>
                    <a:pt x="853" y="4365"/>
                  </a:lnTo>
                  <a:lnTo>
                    <a:pt x="569" y="4466"/>
                  </a:lnTo>
                  <a:lnTo>
                    <a:pt x="154" y="4852"/>
                  </a:lnTo>
                  <a:lnTo>
                    <a:pt x="0" y="5290"/>
                  </a:lnTo>
                  <a:lnTo>
                    <a:pt x="53" y="5728"/>
                  </a:lnTo>
                  <a:lnTo>
                    <a:pt x="540" y="6144"/>
                  </a:lnTo>
                  <a:lnTo>
                    <a:pt x="929" y="6532"/>
                  </a:lnTo>
                  <a:close/>
                </a:path>
              </a:pathLst>
            </a:custGeom>
            <a:solidFill>
              <a:srgbClr val="5151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95" name="Freeform 520"/>
            <p:cNvSpPr>
              <a:spLocks/>
            </p:cNvSpPr>
            <p:nvPr/>
          </p:nvSpPr>
          <p:spPr bwMode="auto">
            <a:xfrm>
              <a:off x="3312" y="3091"/>
              <a:ext cx="97" cy="194"/>
            </a:xfrm>
            <a:custGeom>
              <a:avLst/>
              <a:gdLst>
                <a:gd name="T0" fmla="*/ 0 w 782"/>
                <a:gd name="T1" fmla="*/ 0 h 1558"/>
                <a:gd name="T2" fmla="*/ 0 w 782"/>
                <a:gd name="T3" fmla="*/ 0 h 1558"/>
                <a:gd name="T4" fmla="*/ 0 w 782"/>
                <a:gd name="T5" fmla="*/ 0 h 1558"/>
                <a:gd name="T6" fmla="*/ 0 w 782"/>
                <a:gd name="T7" fmla="*/ 0 h 1558"/>
                <a:gd name="T8" fmla="*/ 0 w 782"/>
                <a:gd name="T9" fmla="*/ 0 h 1558"/>
                <a:gd name="T10" fmla="*/ 0 w 782"/>
                <a:gd name="T11" fmla="*/ 0 h 1558"/>
                <a:gd name="T12" fmla="*/ 0 w 782"/>
                <a:gd name="T13" fmla="*/ 0 h 1558"/>
                <a:gd name="T14" fmla="*/ 0 w 782"/>
                <a:gd name="T15" fmla="*/ 0 h 1558"/>
                <a:gd name="T16" fmla="*/ 0 w 782"/>
                <a:gd name="T17" fmla="*/ 0 h 1558"/>
                <a:gd name="T18" fmla="*/ 0 w 782"/>
                <a:gd name="T19" fmla="*/ 0 h 1558"/>
                <a:gd name="T20" fmla="*/ 0 w 782"/>
                <a:gd name="T21" fmla="*/ 0 h 1558"/>
                <a:gd name="T22" fmla="*/ 0 w 782"/>
                <a:gd name="T23" fmla="*/ 0 h 15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82"/>
                <a:gd name="T37" fmla="*/ 0 h 1558"/>
                <a:gd name="T38" fmla="*/ 782 w 782"/>
                <a:gd name="T39" fmla="*/ 1558 h 155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82" h="1558">
                  <a:moveTo>
                    <a:pt x="723" y="0"/>
                  </a:moveTo>
                  <a:lnTo>
                    <a:pt x="775" y="102"/>
                  </a:lnTo>
                  <a:lnTo>
                    <a:pt x="782" y="287"/>
                  </a:lnTo>
                  <a:lnTo>
                    <a:pt x="750" y="533"/>
                  </a:lnTo>
                  <a:lnTo>
                    <a:pt x="697" y="674"/>
                  </a:lnTo>
                  <a:lnTo>
                    <a:pt x="628" y="871"/>
                  </a:lnTo>
                  <a:lnTo>
                    <a:pt x="543" y="1047"/>
                  </a:lnTo>
                  <a:lnTo>
                    <a:pt x="453" y="1205"/>
                  </a:lnTo>
                  <a:lnTo>
                    <a:pt x="136" y="1558"/>
                  </a:lnTo>
                  <a:lnTo>
                    <a:pt x="0" y="968"/>
                  </a:lnTo>
                  <a:lnTo>
                    <a:pt x="664" y="0"/>
                  </a:lnTo>
                  <a:lnTo>
                    <a:pt x="72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96" name="Freeform 521"/>
            <p:cNvSpPr>
              <a:spLocks/>
            </p:cNvSpPr>
            <p:nvPr/>
          </p:nvSpPr>
          <p:spPr bwMode="auto">
            <a:xfrm>
              <a:off x="2267" y="3554"/>
              <a:ext cx="212" cy="142"/>
            </a:xfrm>
            <a:custGeom>
              <a:avLst/>
              <a:gdLst>
                <a:gd name="T0" fmla="*/ 0 w 1688"/>
                <a:gd name="T1" fmla="*/ 0 h 1124"/>
                <a:gd name="T2" fmla="*/ 0 w 1688"/>
                <a:gd name="T3" fmla="*/ 0 h 1124"/>
                <a:gd name="T4" fmla="*/ 0 w 1688"/>
                <a:gd name="T5" fmla="*/ 0 h 1124"/>
                <a:gd name="T6" fmla="*/ 0 w 1688"/>
                <a:gd name="T7" fmla="*/ 0 h 1124"/>
                <a:gd name="T8" fmla="*/ 0 w 1688"/>
                <a:gd name="T9" fmla="*/ 0 h 1124"/>
                <a:gd name="T10" fmla="*/ 0 w 1688"/>
                <a:gd name="T11" fmla="*/ 0 h 1124"/>
                <a:gd name="T12" fmla="*/ 0 w 1688"/>
                <a:gd name="T13" fmla="*/ 0 h 1124"/>
                <a:gd name="T14" fmla="*/ 0 w 1688"/>
                <a:gd name="T15" fmla="*/ 0 h 1124"/>
                <a:gd name="T16" fmla="*/ 0 w 1688"/>
                <a:gd name="T17" fmla="*/ 0 h 1124"/>
                <a:gd name="T18" fmla="*/ 0 w 1688"/>
                <a:gd name="T19" fmla="*/ 0 h 1124"/>
                <a:gd name="T20" fmla="*/ 0 w 1688"/>
                <a:gd name="T21" fmla="*/ 0 h 11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88"/>
                <a:gd name="T34" fmla="*/ 0 h 1124"/>
                <a:gd name="T35" fmla="*/ 1688 w 1688"/>
                <a:gd name="T36" fmla="*/ 1124 h 11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88" h="1124">
                  <a:moveTo>
                    <a:pt x="120" y="483"/>
                  </a:moveTo>
                  <a:lnTo>
                    <a:pt x="321" y="283"/>
                  </a:lnTo>
                  <a:lnTo>
                    <a:pt x="806" y="40"/>
                  </a:lnTo>
                  <a:lnTo>
                    <a:pt x="1127" y="0"/>
                  </a:lnTo>
                  <a:lnTo>
                    <a:pt x="1364" y="40"/>
                  </a:lnTo>
                  <a:lnTo>
                    <a:pt x="1571" y="161"/>
                  </a:lnTo>
                  <a:lnTo>
                    <a:pt x="1688" y="321"/>
                  </a:lnTo>
                  <a:lnTo>
                    <a:pt x="844" y="1124"/>
                  </a:lnTo>
                  <a:lnTo>
                    <a:pt x="362" y="1085"/>
                  </a:lnTo>
                  <a:lnTo>
                    <a:pt x="0" y="845"/>
                  </a:lnTo>
                  <a:lnTo>
                    <a:pt x="120" y="48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97" name="Freeform 522"/>
            <p:cNvSpPr>
              <a:spLocks/>
            </p:cNvSpPr>
            <p:nvPr/>
          </p:nvSpPr>
          <p:spPr bwMode="auto">
            <a:xfrm>
              <a:off x="3257" y="3164"/>
              <a:ext cx="110" cy="123"/>
            </a:xfrm>
            <a:custGeom>
              <a:avLst/>
              <a:gdLst>
                <a:gd name="T0" fmla="*/ 0 w 884"/>
                <a:gd name="T1" fmla="*/ 0 h 1000"/>
                <a:gd name="T2" fmla="*/ 0 w 884"/>
                <a:gd name="T3" fmla="*/ 0 h 1000"/>
                <a:gd name="T4" fmla="*/ 0 w 884"/>
                <a:gd name="T5" fmla="*/ 0 h 1000"/>
                <a:gd name="T6" fmla="*/ 0 w 884"/>
                <a:gd name="T7" fmla="*/ 0 h 1000"/>
                <a:gd name="T8" fmla="*/ 0 w 884"/>
                <a:gd name="T9" fmla="*/ 0 h 1000"/>
                <a:gd name="T10" fmla="*/ 0 w 884"/>
                <a:gd name="T11" fmla="*/ 0 h 1000"/>
                <a:gd name="T12" fmla="*/ 0 w 884"/>
                <a:gd name="T13" fmla="*/ 0 h 1000"/>
                <a:gd name="T14" fmla="*/ 0 w 884"/>
                <a:gd name="T15" fmla="*/ 0 h 1000"/>
                <a:gd name="T16" fmla="*/ 0 60000 65536"/>
                <a:gd name="T17" fmla="*/ 0 60000 65536"/>
                <a:gd name="T18" fmla="*/ 0 60000 65536"/>
                <a:gd name="T19" fmla="*/ 0 60000 65536"/>
                <a:gd name="T20" fmla="*/ 0 60000 65536"/>
                <a:gd name="T21" fmla="*/ 0 60000 65536"/>
                <a:gd name="T22" fmla="*/ 0 60000 65536"/>
                <a:gd name="T23" fmla="*/ 0 60000 65536"/>
                <a:gd name="T24" fmla="*/ 0 w 884"/>
                <a:gd name="T25" fmla="*/ 0 h 1000"/>
                <a:gd name="T26" fmla="*/ 884 w 884"/>
                <a:gd name="T27" fmla="*/ 1000 h 10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84" h="1000">
                  <a:moveTo>
                    <a:pt x="683" y="279"/>
                  </a:moveTo>
                  <a:lnTo>
                    <a:pt x="884" y="599"/>
                  </a:lnTo>
                  <a:lnTo>
                    <a:pt x="561" y="1000"/>
                  </a:lnTo>
                  <a:lnTo>
                    <a:pt x="400" y="920"/>
                  </a:lnTo>
                  <a:lnTo>
                    <a:pt x="282" y="599"/>
                  </a:lnTo>
                  <a:lnTo>
                    <a:pt x="0" y="442"/>
                  </a:lnTo>
                  <a:lnTo>
                    <a:pt x="198" y="0"/>
                  </a:lnTo>
                  <a:lnTo>
                    <a:pt x="683" y="279"/>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98" name="Freeform 523"/>
            <p:cNvSpPr>
              <a:spLocks/>
            </p:cNvSpPr>
            <p:nvPr/>
          </p:nvSpPr>
          <p:spPr bwMode="auto">
            <a:xfrm>
              <a:off x="2246" y="3594"/>
              <a:ext cx="147" cy="116"/>
            </a:xfrm>
            <a:custGeom>
              <a:avLst/>
              <a:gdLst>
                <a:gd name="T0" fmla="*/ 0 w 1167"/>
                <a:gd name="T1" fmla="*/ 0 h 925"/>
                <a:gd name="T2" fmla="*/ 0 w 1167"/>
                <a:gd name="T3" fmla="*/ 0 h 925"/>
                <a:gd name="T4" fmla="*/ 0 w 1167"/>
                <a:gd name="T5" fmla="*/ 0 h 925"/>
                <a:gd name="T6" fmla="*/ 0 w 1167"/>
                <a:gd name="T7" fmla="*/ 0 h 925"/>
                <a:gd name="T8" fmla="*/ 0 w 1167"/>
                <a:gd name="T9" fmla="*/ 0 h 925"/>
                <a:gd name="T10" fmla="*/ 0 w 1167"/>
                <a:gd name="T11" fmla="*/ 0 h 925"/>
                <a:gd name="T12" fmla="*/ 0 w 1167"/>
                <a:gd name="T13" fmla="*/ 0 h 925"/>
                <a:gd name="T14" fmla="*/ 0 w 1167"/>
                <a:gd name="T15" fmla="*/ 0 h 925"/>
                <a:gd name="T16" fmla="*/ 0 w 1167"/>
                <a:gd name="T17" fmla="*/ 0 h 9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7"/>
                <a:gd name="T28" fmla="*/ 0 h 925"/>
                <a:gd name="T29" fmla="*/ 1167 w 1167"/>
                <a:gd name="T30" fmla="*/ 925 h 9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7" h="925">
                  <a:moveTo>
                    <a:pt x="482" y="0"/>
                  </a:moveTo>
                  <a:lnTo>
                    <a:pt x="1167" y="162"/>
                  </a:lnTo>
                  <a:lnTo>
                    <a:pt x="1005" y="885"/>
                  </a:lnTo>
                  <a:lnTo>
                    <a:pt x="765" y="925"/>
                  </a:lnTo>
                  <a:lnTo>
                    <a:pt x="482" y="844"/>
                  </a:lnTo>
                  <a:lnTo>
                    <a:pt x="323" y="722"/>
                  </a:lnTo>
                  <a:lnTo>
                    <a:pt x="0" y="563"/>
                  </a:lnTo>
                  <a:lnTo>
                    <a:pt x="281" y="123"/>
                  </a:lnTo>
                  <a:lnTo>
                    <a:pt x="482" y="0"/>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99" name="Freeform 524"/>
            <p:cNvSpPr>
              <a:spLocks/>
            </p:cNvSpPr>
            <p:nvPr/>
          </p:nvSpPr>
          <p:spPr bwMode="auto">
            <a:xfrm>
              <a:off x="2927" y="2876"/>
              <a:ext cx="267" cy="600"/>
            </a:xfrm>
            <a:custGeom>
              <a:avLst/>
              <a:gdLst>
                <a:gd name="T0" fmla="*/ 0 w 2123"/>
                <a:gd name="T1" fmla="*/ 0 h 4812"/>
                <a:gd name="T2" fmla="*/ 0 w 2123"/>
                <a:gd name="T3" fmla="*/ 0 h 4812"/>
                <a:gd name="T4" fmla="*/ 0 w 2123"/>
                <a:gd name="T5" fmla="*/ 0 h 4812"/>
                <a:gd name="T6" fmla="*/ 0 w 2123"/>
                <a:gd name="T7" fmla="*/ 0 h 4812"/>
                <a:gd name="T8" fmla="*/ 0 w 2123"/>
                <a:gd name="T9" fmla="*/ 0 h 4812"/>
                <a:gd name="T10" fmla="*/ 0 w 2123"/>
                <a:gd name="T11" fmla="*/ 0 h 4812"/>
                <a:gd name="T12" fmla="*/ 0 w 2123"/>
                <a:gd name="T13" fmla="*/ 0 h 4812"/>
                <a:gd name="T14" fmla="*/ 0 w 2123"/>
                <a:gd name="T15" fmla="*/ 0 h 4812"/>
                <a:gd name="T16" fmla="*/ 0 w 2123"/>
                <a:gd name="T17" fmla="*/ 0 h 4812"/>
                <a:gd name="T18" fmla="*/ 0 w 2123"/>
                <a:gd name="T19" fmla="*/ 0 h 4812"/>
                <a:gd name="T20" fmla="*/ 0 w 2123"/>
                <a:gd name="T21" fmla="*/ 0 h 4812"/>
                <a:gd name="T22" fmla="*/ 0 w 2123"/>
                <a:gd name="T23" fmla="*/ 0 h 4812"/>
                <a:gd name="T24" fmla="*/ 0 w 2123"/>
                <a:gd name="T25" fmla="*/ 0 h 4812"/>
                <a:gd name="T26" fmla="*/ 0 w 2123"/>
                <a:gd name="T27" fmla="*/ 0 h 4812"/>
                <a:gd name="T28" fmla="*/ 0 w 2123"/>
                <a:gd name="T29" fmla="*/ 0 h 48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23"/>
                <a:gd name="T46" fmla="*/ 0 h 4812"/>
                <a:gd name="T47" fmla="*/ 2123 w 2123"/>
                <a:gd name="T48" fmla="*/ 4812 h 481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23" h="4812">
                  <a:moveTo>
                    <a:pt x="265" y="0"/>
                  </a:moveTo>
                  <a:lnTo>
                    <a:pt x="101" y="77"/>
                  </a:lnTo>
                  <a:lnTo>
                    <a:pt x="0" y="391"/>
                  </a:lnTo>
                  <a:lnTo>
                    <a:pt x="16" y="808"/>
                  </a:lnTo>
                  <a:lnTo>
                    <a:pt x="127" y="1414"/>
                  </a:lnTo>
                  <a:lnTo>
                    <a:pt x="279" y="2484"/>
                  </a:lnTo>
                  <a:lnTo>
                    <a:pt x="364" y="3253"/>
                  </a:lnTo>
                  <a:lnTo>
                    <a:pt x="431" y="4059"/>
                  </a:lnTo>
                  <a:lnTo>
                    <a:pt x="556" y="4812"/>
                  </a:lnTo>
                  <a:lnTo>
                    <a:pt x="960" y="4271"/>
                  </a:lnTo>
                  <a:lnTo>
                    <a:pt x="1476" y="3644"/>
                  </a:lnTo>
                  <a:lnTo>
                    <a:pt x="1679" y="3176"/>
                  </a:lnTo>
                  <a:lnTo>
                    <a:pt x="2123" y="1564"/>
                  </a:lnTo>
                  <a:lnTo>
                    <a:pt x="1630" y="833"/>
                  </a:lnTo>
                  <a:lnTo>
                    <a:pt x="26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00" name="Freeform 525"/>
            <p:cNvSpPr>
              <a:spLocks/>
            </p:cNvSpPr>
            <p:nvPr/>
          </p:nvSpPr>
          <p:spPr bwMode="auto">
            <a:xfrm>
              <a:off x="2985" y="3024"/>
              <a:ext cx="134" cy="440"/>
            </a:xfrm>
            <a:custGeom>
              <a:avLst/>
              <a:gdLst>
                <a:gd name="T0" fmla="*/ 0 w 1074"/>
                <a:gd name="T1" fmla="*/ 0 h 3516"/>
                <a:gd name="T2" fmla="*/ 0 w 1074"/>
                <a:gd name="T3" fmla="*/ 0 h 3516"/>
                <a:gd name="T4" fmla="*/ 0 w 1074"/>
                <a:gd name="T5" fmla="*/ 0 h 3516"/>
                <a:gd name="T6" fmla="*/ 0 w 1074"/>
                <a:gd name="T7" fmla="*/ 0 h 3516"/>
                <a:gd name="T8" fmla="*/ 0 w 1074"/>
                <a:gd name="T9" fmla="*/ 0 h 3516"/>
                <a:gd name="T10" fmla="*/ 0 w 1074"/>
                <a:gd name="T11" fmla="*/ 0 h 3516"/>
                <a:gd name="T12" fmla="*/ 0 w 1074"/>
                <a:gd name="T13" fmla="*/ 0 h 3516"/>
                <a:gd name="T14" fmla="*/ 0 w 1074"/>
                <a:gd name="T15" fmla="*/ 0 h 3516"/>
                <a:gd name="T16" fmla="*/ 0 w 1074"/>
                <a:gd name="T17" fmla="*/ 0 h 3516"/>
                <a:gd name="T18" fmla="*/ 0 w 1074"/>
                <a:gd name="T19" fmla="*/ 0 h 3516"/>
                <a:gd name="T20" fmla="*/ 0 w 1074"/>
                <a:gd name="T21" fmla="*/ 0 h 3516"/>
                <a:gd name="T22" fmla="*/ 0 w 1074"/>
                <a:gd name="T23" fmla="*/ 0 h 3516"/>
                <a:gd name="T24" fmla="*/ 0 w 1074"/>
                <a:gd name="T25" fmla="*/ 0 h 3516"/>
                <a:gd name="T26" fmla="*/ 0 w 1074"/>
                <a:gd name="T27" fmla="*/ 0 h 3516"/>
                <a:gd name="T28" fmla="*/ 0 w 1074"/>
                <a:gd name="T29" fmla="*/ 0 h 3516"/>
                <a:gd name="T30" fmla="*/ 0 w 1074"/>
                <a:gd name="T31" fmla="*/ 0 h 3516"/>
                <a:gd name="T32" fmla="*/ 0 w 1074"/>
                <a:gd name="T33" fmla="*/ 0 h 3516"/>
                <a:gd name="T34" fmla="*/ 0 w 1074"/>
                <a:gd name="T35" fmla="*/ 0 h 3516"/>
                <a:gd name="T36" fmla="*/ 0 w 1074"/>
                <a:gd name="T37" fmla="*/ 0 h 3516"/>
                <a:gd name="T38" fmla="*/ 0 w 1074"/>
                <a:gd name="T39" fmla="*/ 0 h 3516"/>
                <a:gd name="T40" fmla="*/ 0 w 1074"/>
                <a:gd name="T41" fmla="*/ 0 h 3516"/>
                <a:gd name="T42" fmla="*/ 0 w 1074"/>
                <a:gd name="T43" fmla="*/ 0 h 3516"/>
                <a:gd name="T44" fmla="*/ 0 w 1074"/>
                <a:gd name="T45" fmla="*/ 0 h 351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74"/>
                <a:gd name="T70" fmla="*/ 0 h 3516"/>
                <a:gd name="T71" fmla="*/ 1074 w 1074"/>
                <a:gd name="T72" fmla="*/ 3516 h 351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74" h="3516">
                  <a:moveTo>
                    <a:pt x="645" y="13"/>
                  </a:moveTo>
                  <a:lnTo>
                    <a:pt x="355" y="266"/>
                  </a:lnTo>
                  <a:lnTo>
                    <a:pt x="392" y="431"/>
                  </a:lnTo>
                  <a:lnTo>
                    <a:pt x="629" y="832"/>
                  </a:lnTo>
                  <a:lnTo>
                    <a:pt x="645" y="982"/>
                  </a:lnTo>
                  <a:lnTo>
                    <a:pt x="579" y="1274"/>
                  </a:lnTo>
                  <a:lnTo>
                    <a:pt x="417" y="1830"/>
                  </a:lnTo>
                  <a:lnTo>
                    <a:pt x="0" y="3178"/>
                  </a:lnTo>
                  <a:lnTo>
                    <a:pt x="366" y="3516"/>
                  </a:lnTo>
                  <a:lnTo>
                    <a:pt x="405" y="3505"/>
                  </a:lnTo>
                  <a:lnTo>
                    <a:pt x="645" y="3215"/>
                  </a:lnTo>
                  <a:lnTo>
                    <a:pt x="795" y="2963"/>
                  </a:lnTo>
                  <a:lnTo>
                    <a:pt x="1049" y="2420"/>
                  </a:lnTo>
                  <a:lnTo>
                    <a:pt x="1074" y="2117"/>
                  </a:lnTo>
                  <a:lnTo>
                    <a:pt x="1060" y="1816"/>
                  </a:lnTo>
                  <a:lnTo>
                    <a:pt x="1033" y="1311"/>
                  </a:lnTo>
                  <a:lnTo>
                    <a:pt x="984" y="1021"/>
                  </a:lnTo>
                  <a:lnTo>
                    <a:pt x="908" y="858"/>
                  </a:lnTo>
                  <a:lnTo>
                    <a:pt x="933" y="542"/>
                  </a:lnTo>
                  <a:lnTo>
                    <a:pt x="1023" y="252"/>
                  </a:lnTo>
                  <a:lnTo>
                    <a:pt x="959" y="127"/>
                  </a:lnTo>
                  <a:lnTo>
                    <a:pt x="783" y="0"/>
                  </a:lnTo>
                  <a:lnTo>
                    <a:pt x="645" y="13"/>
                  </a:lnTo>
                  <a:close/>
                </a:path>
              </a:pathLst>
            </a:custGeom>
            <a:solidFill>
              <a:srgbClr val="FFE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01" name="Freeform 526"/>
            <p:cNvSpPr>
              <a:spLocks/>
            </p:cNvSpPr>
            <p:nvPr/>
          </p:nvSpPr>
          <p:spPr bwMode="auto">
            <a:xfrm>
              <a:off x="3103" y="3008"/>
              <a:ext cx="89" cy="293"/>
            </a:xfrm>
            <a:custGeom>
              <a:avLst/>
              <a:gdLst>
                <a:gd name="T0" fmla="*/ 0 w 707"/>
                <a:gd name="T1" fmla="*/ 0 h 2355"/>
                <a:gd name="T2" fmla="*/ 0 w 707"/>
                <a:gd name="T3" fmla="*/ 0 h 2355"/>
                <a:gd name="T4" fmla="*/ 0 w 707"/>
                <a:gd name="T5" fmla="*/ 0 h 2355"/>
                <a:gd name="T6" fmla="*/ 0 w 707"/>
                <a:gd name="T7" fmla="*/ 0 h 2355"/>
                <a:gd name="T8" fmla="*/ 0 w 707"/>
                <a:gd name="T9" fmla="*/ 0 h 2355"/>
                <a:gd name="T10" fmla="*/ 0 w 707"/>
                <a:gd name="T11" fmla="*/ 0 h 2355"/>
                <a:gd name="T12" fmla="*/ 0 w 707"/>
                <a:gd name="T13" fmla="*/ 0 h 2355"/>
                <a:gd name="T14" fmla="*/ 0 w 707"/>
                <a:gd name="T15" fmla="*/ 0 h 2355"/>
                <a:gd name="T16" fmla="*/ 0 w 707"/>
                <a:gd name="T17" fmla="*/ 0 h 2355"/>
                <a:gd name="T18" fmla="*/ 0 w 707"/>
                <a:gd name="T19" fmla="*/ 0 h 2355"/>
                <a:gd name="T20" fmla="*/ 0 w 707"/>
                <a:gd name="T21" fmla="*/ 0 h 23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07"/>
                <a:gd name="T34" fmla="*/ 0 h 2355"/>
                <a:gd name="T35" fmla="*/ 707 w 707"/>
                <a:gd name="T36" fmla="*/ 2355 h 23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07" h="2355">
                  <a:moveTo>
                    <a:pt x="50" y="279"/>
                  </a:moveTo>
                  <a:lnTo>
                    <a:pt x="288" y="0"/>
                  </a:lnTo>
                  <a:lnTo>
                    <a:pt x="707" y="505"/>
                  </a:lnTo>
                  <a:lnTo>
                    <a:pt x="453" y="1689"/>
                  </a:lnTo>
                  <a:lnTo>
                    <a:pt x="225" y="2355"/>
                  </a:lnTo>
                  <a:lnTo>
                    <a:pt x="365" y="1601"/>
                  </a:lnTo>
                  <a:lnTo>
                    <a:pt x="378" y="1247"/>
                  </a:lnTo>
                  <a:lnTo>
                    <a:pt x="264" y="1021"/>
                  </a:lnTo>
                  <a:lnTo>
                    <a:pt x="0" y="720"/>
                  </a:lnTo>
                  <a:lnTo>
                    <a:pt x="75" y="454"/>
                  </a:lnTo>
                  <a:lnTo>
                    <a:pt x="50" y="279"/>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02" name="Freeform 527"/>
            <p:cNvSpPr>
              <a:spLocks/>
            </p:cNvSpPr>
            <p:nvPr/>
          </p:nvSpPr>
          <p:spPr bwMode="auto">
            <a:xfrm>
              <a:off x="2927" y="2878"/>
              <a:ext cx="139" cy="522"/>
            </a:xfrm>
            <a:custGeom>
              <a:avLst/>
              <a:gdLst>
                <a:gd name="T0" fmla="*/ 0 w 1112"/>
                <a:gd name="T1" fmla="*/ 0 h 4184"/>
                <a:gd name="T2" fmla="*/ 0 w 1112"/>
                <a:gd name="T3" fmla="*/ 0 h 4184"/>
                <a:gd name="T4" fmla="*/ 0 w 1112"/>
                <a:gd name="T5" fmla="*/ 0 h 4184"/>
                <a:gd name="T6" fmla="*/ 0 w 1112"/>
                <a:gd name="T7" fmla="*/ 0 h 4184"/>
                <a:gd name="T8" fmla="*/ 0 w 1112"/>
                <a:gd name="T9" fmla="*/ 0 h 4184"/>
                <a:gd name="T10" fmla="*/ 0 w 1112"/>
                <a:gd name="T11" fmla="*/ 0 h 4184"/>
                <a:gd name="T12" fmla="*/ 0 w 1112"/>
                <a:gd name="T13" fmla="*/ 0 h 4184"/>
                <a:gd name="T14" fmla="*/ 0 w 1112"/>
                <a:gd name="T15" fmla="*/ 0 h 4184"/>
                <a:gd name="T16" fmla="*/ 0 w 1112"/>
                <a:gd name="T17" fmla="*/ 0 h 4184"/>
                <a:gd name="T18" fmla="*/ 0 w 1112"/>
                <a:gd name="T19" fmla="*/ 0 h 4184"/>
                <a:gd name="T20" fmla="*/ 0 w 1112"/>
                <a:gd name="T21" fmla="*/ 0 h 4184"/>
                <a:gd name="T22" fmla="*/ 0 w 1112"/>
                <a:gd name="T23" fmla="*/ 0 h 4184"/>
                <a:gd name="T24" fmla="*/ 0 w 1112"/>
                <a:gd name="T25" fmla="*/ 0 h 4184"/>
                <a:gd name="T26" fmla="*/ 0 w 1112"/>
                <a:gd name="T27" fmla="*/ 0 h 4184"/>
                <a:gd name="T28" fmla="*/ 0 w 1112"/>
                <a:gd name="T29" fmla="*/ 0 h 4184"/>
                <a:gd name="T30" fmla="*/ 0 w 1112"/>
                <a:gd name="T31" fmla="*/ 0 h 4184"/>
                <a:gd name="T32" fmla="*/ 0 w 1112"/>
                <a:gd name="T33" fmla="*/ 0 h 4184"/>
                <a:gd name="T34" fmla="*/ 0 w 1112"/>
                <a:gd name="T35" fmla="*/ 0 h 4184"/>
                <a:gd name="T36" fmla="*/ 0 w 1112"/>
                <a:gd name="T37" fmla="*/ 0 h 4184"/>
                <a:gd name="T38" fmla="*/ 0 w 1112"/>
                <a:gd name="T39" fmla="*/ 0 h 4184"/>
                <a:gd name="T40" fmla="*/ 0 w 1112"/>
                <a:gd name="T41" fmla="*/ 0 h 4184"/>
                <a:gd name="T42" fmla="*/ 0 w 1112"/>
                <a:gd name="T43" fmla="*/ 0 h 4184"/>
                <a:gd name="T44" fmla="*/ 0 w 1112"/>
                <a:gd name="T45" fmla="*/ 0 h 4184"/>
                <a:gd name="T46" fmla="*/ 0 w 1112"/>
                <a:gd name="T47" fmla="*/ 0 h 4184"/>
                <a:gd name="T48" fmla="*/ 0 w 1112"/>
                <a:gd name="T49" fmla="*/ 0 h 4184"/>
                <a:gd name="T50" fmla="*/ 0 w 1112"/>
                <a:gd name="T51" fmla="*/ 0 h 4184"/>
                <a:gd name="T52" fmla="*/ 0 w 1112"/>
                <a:gd name="T53" fmla="*/ 0 h 4184"/>
                <a:gd name="T54" fmla="*/ 0 w 1112"/>
                <a:gd name="T55" fmla="*/ 0 h 418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112"/>
                <a:gd name="T85" fmla="*/ 0 h 4184"/>
                <a:gd name="T86" fmla="*/ 1112 w 1112"/>
                <a:gd name="T87" fmla="*/ 4184 h 418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112" h="4184">
                  <a:moveTo>
                    <a:pt x="152" y="0"/>
                  </a:moveTo>
                  <a:lnTo>
                    <a:pt x="127" y="364"/>
                  </a:lnTo>
                  <a:lnTo>
                    <a:pt x="279" y="818"/>
                  </a:lnTo>
                  <a:lnTo>
                    <a:pt x="848" y="1297"/>
                  </a:lnTo>
                  <a:lnTo>
                    <a:pt x="773" y="1511"/>
                  </a:lnTo>
                  <a:lnTo>
                    <a:pt x="1022" y="1827"/>
                  </a:lnTo>
                  <a:lnTo>
                    <a:pt x="1112" y="2079"/>
                  </a:lnTo>
                  <a:lnTo>
                    <a:pt x="1010" y="2544"/>
                  </a:lnTo>
                  <a:lnTo>
                    <a:pt x="644" y="3691"/>
                  </a:lnTo>
                  <a:lnTo>
                    <a:pt x="454" y="4184"/>
                  </a:lnTo>
                  <a:lnTo>
                    <a:pt x="394" y="3691"/>
                  </a:lnTo>
                  <a:lnTo>
                    <a:pt x="809" y="2558"/>
                  </a:lnTo>
                  <a:lnTo>
                    <a:pt x="897" y="2191"/>
                  </a:lnTo>
                  <a:lnTo>
                    <a:pt x="860" y="1938"/>
                  </a:lnTo>
                  <a:lnTo>
                    <a:pt x="745" y="1776"/>
                  </a:lnTo>
                  <a:lnTo>
                    <a:pt x="593" y="1979"/>
                  </a:lnTo>
                  <a:lnTo>
                    <a:pt x="505" y="2228"/>
                  </a:lnTo>
                  <a:lnTo>
                    <a:pt x="420" y="2117"/>
                  </a:lnTo>
                  <a:lnTo>
                    <a:pt x="353" y="2279"/>
                  </a:lnTo>
                  <a:lnTo>
                    <a:pt x="303" y="2885"/>
                  </a:lnTo>
                  <a:lnTo>
                    <a:pt x="265" y="2318"/>
                  </a:lnTo>
                  <a:lnTo>
                    <a:pt x="205" y="1912"/>
                  </a:lnTo>
                  <a:lnTo>
                    <a:pt x="90" y="1233"/>
                  </a:lnTo>
                  <a:lnTo>
                    <a:pt x="26" y="843"/>
                  </a:lnTo>
                  <a:lnTo>
                    <a:pt x="0" y="514"/>
                  </a:lnTo>
                  <a:lnTo>
                    <a:pt x="16" y="302"/>
                  </a:lnTo>
                  <a:lnTo>
                    <a:pt x="90" y="138"/>
                  </a:lnTo>
                  <a:lnTo>
                    <a:pt x="152" y="0"/>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03" name="Freeform 528"/>
            <p:cNvSpPr>
              <a:spLocks/>
            </p:cNvSpPr>
            <p:nvPr/>
          </p:nvSpPr>
          <p:spPr bwMode="auto">
            <a:xfrm>
              <a:off x="2359" y="3540"/>
              <a:ext cx="414" cy="225"/>
            </a:xfrm>
            <a:custGeom>
              <a:avLst/>
              <a:gdLst>
                <a:gd name="T0" fmla="*/ 0 w 3310"/>
                <a:gd name="T1" fmla="*/ 0 h 1788"/>
                <a:gd name="T2" fmla="*/ 0 w 3310"/>
                <a:gd name="T3" fmla="*/ 0 h 1788"/>
                <a:gd name="T4" fmla="*/ 0 w 3310"/>
                <a:gd name="T5" fmla="*/ 0 h 1788"/>
                <a:gd name="T6" fmla="*/ 0 w 3310"/>
                <a:gd name="T7" fmla="*/ 0 h 1788"/>
                <a:gd name="T8" fmla="*/ 0 w 3310"/>
                <a:gd name="T9" fmla="*/ 0 h 1788"/>
                <a:gd name="T10" fmla="*/ 0 w 3310"/>
                <a:gd name="T11" fmla="*/ 0 h 1788"/>
                <a:gd name="T12" fmla="*/ 0 w 3310"/>
                <a:gd name="T13" fmla="*/ 0 h 1788"/>
                <a:gd name="T14" fmla="*/ 0 w 3310"/>
                <a:gd name="T15" fmla="*/ 0 h 1788"/>
                <a:gd name="T16" fmla="*/ 0 w 3310"/>
                <a:gd name="T17" fmla="*/ 0 h 1788"/>
                <a:gd name="T18" fmla="*/ 0 w 3310"/>
                <a:gd name="T19" fmla="*/ 0 h 1788"/>
                <a:gd name="T20" fmla="*/ 0 w 3310"/>
                <a:gd name="T21" fmla="*/ 0 h 1788"/>
                <a:gd name="T22" fmla="*/ 0 w 3310"/>
                <a:gd name="T23" fmla="*/ 0 h 1788"/>
                <a:gd name="T24" fmla="*/ 0 w 3310"/>
                <a:gd name="T25" fmla="*/ 0 h 1788"/>
                <a:gd name="T26" fmla="*/ 0 w 3310"/>
                <a:gd name="T27" fmla="*/ 0 h 1788"/>
                <a:gd name="T28" fmla="*/ 0 w 3310"/>
                <a:gd name="T29" fmla="*/ 0 h 1788"/>
                <a:gd name="T30" fmla="*/ 0 w 3310"/>
                <a:gd name="T31" fmla="*/ 0 h 1788"/>
                <a:gd name="T32" fmla="*/ 0 w 3310"/>
                <a:gd name="T33" fmla="*/ 0 h 1788"/>
                <a:gd name="T34" fmla="*/ 0 w 3310"/>
                <a:gd name="T35" fmla="*/ 0 h 1788"/>
                <a:gd name="T36" fmla="*/ 0 w 3310"/>
                <a:gd name="T37" fmla="*/ 0 h 1788"/>
                <a:gd name="T38" fmla="*/ 0 w 3310"/>
                <a:gd name="T39" fmla="*/ 0 h 1788"/>
                <a:gd name="T40" fmla="*/ 0 w 3310"/>
                <a:gd name="T41" fmla="*/ 0 h 1788"/>
                <a:gd name="T42" fmla="*/ 0 w 3310"/>
                <a:gd name="T43" fmla="*/ 0 h 1788"/>
                <a:gd name="T44" fmla="*/ 0 w 3310"/>
                <a:gd name="T45" fmla="*/ 0 h 1788"/>
                <a:gd name="T46" fmla="*/ 0 w 3310"/>
                <a:gd name="T47" fmla="*/ 0 h 1788"/>
                <a:gd name="T48" fmla="*/ 0 w 3310"/>
                <a:gd name="T49" fmla="*/ 0 h 1788"/>
                <a:gd name="T50" fmla="*/ 0 w 3310"/>
                <a:gd name="T51" fmla="*/ 0 h 1788"/>
                <a:gd name="T52" fmla="*/ 0 w 3310"/>
                <a:gd name="T53" fmla="*/ 0 h 1788"/>
                <a:gd name="T54" fmla="*/ 0 w 3310"/>
                <a:gd name="T55" fmla="*/ 0 h 1788"/>
                <a:gd name="T56" fmla="*/ 0 w 3310"/>
                <a:gd name="T57" fmla="*/ 0 h 178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10"/>
                <a:gd name="T88" fmla="*/ 0 h 1788"/>
                <a:gd name="T89" fmla="*/ 3310 w 3310"/>
                <a:gd name="T90" fmla="*/ 1788 h 178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10" h="1788">
                  <a:moveTo>
                    <a:pt x="165" y="1245"/>
                  </a:moveTo>
                  <a:lnTo>
                    <a:pt x="0" y="1089"/>
                  </a:lnTo>
                  <a:lnTo>
                    <a:pt x="55" y="709"/>
                  </a:lnTo>
                  <a:lnTo>
                    <a:pt x="182" y="590"/>
                  </a:lnTo>
                  <a:lnTo>
                    <a:pt x="431" y="498"/>
                  </a:lnTo>
                  <a:lnTo>
                    <a:pt x="728" y="408"/>
                  </a:lnTo>
                  <a:lnTo>
                    <a:pt x="929" y="408"/>
                  </a:lnTo>
                  <a:lnTo>
                    <a:pt x="1344" y="419"/>
                  </a:lnTo>
                  <a:lnTo>
                    <a:pt x="1473" y="327"/>
                  </a:lnTo>
                  <a:lnTo>
                    <a:pt x="1563" y="309"/>
                  </a:lnTo>
                  <a:lnTo>
                    <a:pt x="1635" y="118"/>
                  </a:lnTo>
                  <a:lnTo>
                    <a:pt x="1916" y="0"/>
                  </a:lnTo>
                  <a:lnTo>
                    <a:pt x="2745" y="228"/>
                  </a:lnTo>
                  <a:lnTo>
                    <a:pt x="3299" y="1016"/>
                  </a:lnTo>
                  <a:lnTo>
                    <a:pt x="3310" y="1332"/>
                  </a:lnTo>
                  <a:lnTo>
                    <a:pt x="3188" y="1368"/>
                  </a:lnTo>
                  <a:lnTo>
                    <a:pt x="3061" y="1352"/>
                  </a:lnTo>
                  <a:lnTo>
                    <a:pt x="3135" y="1643"/>
                  </a:lnTo>
                  <a:lnTo>
                    <a:pt x="3061" y="1714"/>
                  </a:lnTo>
                  <a:lnTo>
                    <a:pt x="2817" y="1622"/>
                  </a:lnTo>
                  <a:lnTo>
                    <a:pt x="2397" y="1668"/>
                  </a:lnTo>
                  <a:lnTo>
                    <a:pt x="2263" y="1659"/>
                  </a:lnTo>
                  <a:lnTo>
                    <a:pt x="2081" y="1788"/>
                  </a:lnTo>
                  <a:lnTo>
                    <a:pt x="1745" y="1788"/>
                  </a:lnTo>
                  <a:lnTo>
                    <a:pt x="1452" y="1677"/>
                  </a:lnTo>
                  <a:lnTo>
                    <a:pt x="710" y="1324"/>
                  </a:lnTo>
                  <a:lnTo>
                    <a:pt x="431" y="1245"/>
                  </a:lnTo>
                  <a:lnTo>
                    <a:pt x="272" y="1253"/>
                  </a:lnTo>
                  <a:lnTo>
                    <a:pt x="165" y="1245"/>
                  </a:lnTo>
                  <a:close/>
                </a:path>
              </a:pathLst>
            </a:custGeom>
            <a:solidFill>
              <a:srgbClr val="FFCA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04" name="Freeform 529"/>
            <p:cNvSpPr>
              <a:spLocks/>
            </p:cNvSpPr>
            <p:nvPr/>
          </p:nvSpPr>
          <p:spPr bwMode="auto">
            <a:xfrm>
              <a:off x="2872" y="2478"/>
              <a:ext cx="521" cy="733"/>
            </a:xfrm>
            <a:custGeom>
              <a:avLst/>
              <a:gdLst>
                <a:gd name="T0" fmla="*/ 0 w 4184"/>
                <a:gd name="T1" fmla="*/ 0 h 5866"/>
                <a:gd name="T2" fmla="*/ 0 w 4184"/>
                <a:gd name="T3" fmla="*/ 0 h 5866"/>
                <a:gd name="T4" fmla="*/ 0 w 4184"/>
                <a:gd name="T5" fmla="*/ 0 h 5866"/>
                <a:gd name="T6" fmla="*/ 0 w 4184"/>
                <a:gd name="T7" fmla="*/ 0 h 5866"/>
                <a:gd name="T8" fmla="*/ 0 w 4184"/>
                <a:gd name="T9" fmla="*/ 0 h 5866"/>
                <a:gd name="T10" fmla="*/ 0 w 4184"/>
                <a:gd name="T11" fmla="*/ 0 h 5866"/>
                <a:gd name="T12" fmla="*/ 0 w 4184"/>
                <a:gd name="T13" fmla="*/ 0 h 5866"/>
                <a:gd name="T14" fmla="*/ 0 w 4184"/>
                <a:gd name="T15" fmla="*/ 0 h 5866"/>
                <a:gd name="T16" fmla="*/ 0 w 4184"/>
                <a:gd name="T17" fmla="*/ 0 h 5866"/>
                <a:gd name="T18" fmla="*/ 0 w 4184"/>
                <a:gd name="T19" fmla="*/ 0 h 5866"/>
                <a:gd name="T20" fmla="*/ 0 w 4184"/>
                <a:gd name="T21" fmla="*/ 0 h 5866"/>
                <a:gd name="T22" fmla="*/ 0 w 4184"/>
                <a:gd name="T23" fmla="*/ 0 h 5866"/>
                <a:gd name="T24" fmla="*/ 0 w 4184"/>
                <a:gd name="T25" fmla="*/ 0 h 5866"/>
                <a:gd name="T26" fmla="*/ 0 w 4184"/>
                <a:gd name="T27" fmla="*/ 0 h 5866"/>
                <a:gd name="T28" fmla="*/ 0 w 4184"/>
                <a:gd name="T29" fmla="*/ 0 h 5866"/>
                <a:gd name="T30" fmla="*/ 0 w 4184"/>
                <a:gd name="T31" fmla="*/ 0 h 5866"/>
                <a:gd name="T32" fmla="*/ 0 w 4184"/>
                <a:gd name="T33" fmla="*/ 0 h 5866"/>
                <a:gd name="T34" fmla="*/ 0 w 4184"/>
                <a:gd name="T35" fmla="*/ 0 h 5866"/>
                <a:gd name="T36" fmla="*/ 0 w 4184"/>
                <a:gd name="T37" fmla="*/ 0 h 5866"/>
                <a:gd name="T38" fmla="*/ 0 w 4184"/>
                <a:gd name="T39" fmla="*/ 0 h 5866"/>
                <a:gd name="T40" fmla="*/ 0 w 4184"/>
                <a:gd name="T41" fmla="*/ 0 h 5866"/>
                <a:gd name="T42" fmla="*/ 0 w 4184"/>
                <a:gd name="T43" fmla="*/ 0 h 5866"/>
                <a:gd name="T44" fmla="*/ 0 w 4184"/>
                <a:gd name="T45" fmla="*/ 0 h 5866"/>
                <a:gd name="T46" fmla="*/ 0 w 4184"/>
                <a:gd name="T47" fmla="*/ 0 h 5866"/>
                <a:gd name="T48" fmla="*/ 0 w 4184"/>
                <a:gd name="T49" fmla="*/ 0 h 5866"/>
                <a:gd name="T50" fmla="*/ 0 w 4184"/>
                <a:gd name="T51" fmla="*/ 0 h 5866"/>
                <a:gd name="T52" fmla="*/ 0 w 4184"/>
                <a:gd name="T53" fmla="*/ 0 h 5866"/>
                <a:gd name="T54" fmla="*/ 0 w 4184"/>
                <a:gd name="T55" fmla="*/ 0 h 5866"/>
                <a:gd name="T56" fmla="*/ 0 w 4184"/>
                <a:gd name="T57" fmla="*/ 0 h 5866"/>
                <a:gd name="T58" fmla="*/ 0 w 4184"/>
                <a:gd name="T59" fmla="*/ 0 h 5866"/>
                <a:gd name="T60" fmla="*/ 0 w 4184"/>
                <a:gd name="T61" fmla="*/ 0 h 5866"/>
                <a:gd name="T62" fmla="*/ 0 w 4184"/>
                <a:gd name="T63" fmla="*/ 0 h 5866"/>
                <a:gd name="T64" fmla="*/ 0 w 4184"/>
                <a:gd name="T65" fmla="*/ 0 h 5866"/>
                <a:gd name="T66" fmla="*/ 0 w 4184"/>
                <a:gd name="T67" fmla="*/ 0 h 5866"/>
                <a:gd name="T68" fmla="*/ 0 w 4184"/>
                <a:gd name="T69" fmla="*/ 0 h 5866"/>
                <a:gd name="T70" fmla="*/ 0 w 4184"/>
                <a:gd name="T71" fmla="*/ 0 h 5866"/>
                <a:gd name="T72" fmla="*/ 0 w 4184"/>
                <a:gd name="T73" fmla="*/ 0 h 5866"/>
                <a:gd name="T74" fmla="*/ 0 w 4184"/>
                <a:gd name="T75" fmla="*/ 0 h 5866"/>
                <a:gd name="T76" fmla="*/ 0 w 4184"/>
                <a:gd name="T77" fmla="*/ 0 h 5866"/>
                <a:gd name="T78" fmla="*/ 0 w 4184"/>
                <a:gd name="T79" fmla="*/ 0 h 5866"/>
                <a:gd name="T80" fmla="*/ 0 w 4184"/>
                <a:gd name="T81" fmla="*/ 0 h 5866"/>
                <a:gd name="T82" fmla="*/ 0 w 4184"/>
                <a:gd name="T83" fmla="*/ 0 h 586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184"/>
                <a:gd name="T127" fmla="*/ 0 h 5866"/>
                <a:gd name="T128" fmla="*/ 4184 w 4184"/>
                <a:gd name="T129" fmla="*/ 5866 h 586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184" h="5866">
                  <a:moveTo>
                    <a:pt x="107" y="1993"/>
                  </a:moveTo>
                  <a:lnTo>
                    <a:pt x="42" y="2104"/>
                  </a:lnTo>
                  <a:lnTo>
                    <a:pt x="0" y="2255"/>
                  </a:lnTo>
                  <a:lnTo>
                    <a:pt x="0" y="2352"/>
                  </a:lnTo>
                  <a:lnTo>
                    <a:pt x="12" y="2516"/>
                  </a:lnTo>
                  <a:lnTo>
                    <a:pt x="123" y="2698"/>
                  </a:lnTo>
                  <a:lnTo>
                    <a:pt x="235" y="2782"/>
                  </a:lnTo>
                  <a:lnTo>
                    <a:pt x="316" y="2809"/>
                  </a:lnTo>
                  <a:lnTo>
                    <a:pt x="480" y="2975"/>
                  </a:lnTo>
                  <a:lnTo>
                    <a:pt x="609" y="2988"/>
                  </a:lnTo>
                  <a:lnTo>
                    <a:pt x="690" y="2975"/>
                  </a:lnTo>
                  <a:lnTo>
                    <a:pt x="982" y="3597"/>
                  </a:lnTo>
                  <a:lnTo>
                    <a:pt x="1522" y="4122"/>
                  </a:lnTo>
                  <a:lnTo>
                    <a:pt x="1784" y="4152"/>
                  </a:lnTo>
                  <a:lnTo>
                    <a:pt x="1784" y="4053"/>
                  </a:lnTo>
                  <a:lnTo>
                    <a:pt x="1702" y="3915"/>
                  </a:lnTo>
                  <a:lnTo>
                    <a:pt x="1854" y="3804"/>
                  </a:lnTo>
                  <a:lnTo>
                    <a:pt x="2010" y="3944"/>
                  </a:lnTo>
                  <a:lnTo>
                    <a:pt x="2204" y="4288"/>
                  </a:lnTo>
                  <a:lnTo>
                    <a:pt x="2384" y="4539"/>
                  </a:lnTo>
                  <a:lnTo>
                    <a:pt x="2577" y="4703"/>
                  </a:lnTo>
                  <a:lnTo>
                    <a:pt x="2771" y="4813"/>
                  </a:lnTo>
                  <a:lnTo>
                    <a:pt x="2964" y="4912"/>
                  </a:lnTo>
                  <a:lnTo>
                    <a:pt x="3105" y="5103"/>
                  </a:lnTo>
                  <a:lnTo>
                    <a:pt x="3298" y="5424"/>
                  </a:lnTo>
                  <a:lnTo>
                    <a:pt x="3465" y="5866"/>
                  </a:lnTo>
                  <a:lnTo>
                    <a:pt x="3768" y="5742"/>
                  </a:lnTo>
                  <a:lnTo>
                    <a:pt x="3977" y="5492"/>
                  </a:lnTo>
                  <a:lnTo>
                    <a:pt x="4141" y="5218"/>
                  </a:lnTo>
                  <a:lnTo>
                    <a:pt x="4184" y="5103"/>
                  </a:lnTo>
                  <a:lnTo>
                    <a:pt x="3781" y="4429"/>
                  </a:lnTo>
                  <a:lnTo>
                    <a:pt x="3145" y="3375"/>
                  </a:lnTo>
                  <a:lnTo>
                    <a:pt x="3241" y="2975"/>
                  </a:lnTo>
                  <a:lnTo>
                    <a:pt x="3298" y="2477"/>
                  </a:lnTo>
                  <a:lnTo>
                    <a:pt x="3272" y="1979"/>
                  </a:lnTo>
                  <a:lnTo>
                    <a:pt x="3226" y="1495"/>
                  </a:lnTo>
                  <a:lnTo>
                    <a:pt x="3131" y="984"/>
                  </a:lnTo>
                  <a:lnTo>
                    <a:pt x="2757" y="208"/>
                  </a:lnTo>
                  <a:lnTo>
                    <a:pt x="2342" y="0"/>
                  </a:lnTo>
                  <a:lnTo>
                    <a:pt x="760" y="235"/>
                  </a:lnTo>
                  <a:lnTo>
                    <a:pt x="360" y="678"/>
                  </a:lnTo>
                  <a:lnTo>
                    <a:pt x="107" y="1993"/>
                  </a:lnTo>
                  <a:close/>
                </a:path>
              </a:pathLst>
            </a:custGeom>
            <a:solidFill>
              <a:srgbClr val="FFCA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05" name="Freeform 530"/>
            <p:cNvSpPr>
              <a:spLocks/>
            </p:cNvSpPr>
            <p:nvPr/>
          </p:nvSpPr>
          <p:spPr bwMode="auto">
            <a:xfrm>
              <a:off x="3202" y="2660"/>
              <a:ext cx="47" cy="24"/>
            </a:xfrm>
            <a:custGeom>
              <a:avLst/>
              <a:gdLst>
                <a:gd name="T0" fmla="*/ 0 w 374"/>
                <a:gd name="T1" fmla="*/ 0 h 193"/>
                <a:gd name="T2" fmla="*/ 0 w 374"/>
                <a:gd name="T3" fmla="*/ 0 h 193"/>
                <a:gd name="T4" fmla="*/ 0 w 374"/>
                <a:gd name="T5" fmla="*/ 0 h 193"/>
                <a:gd name="T6" fmla="*/ 0 w 374"/>
                <a:gd name="T7" fmla="*/ 0 h 193"/>
                <a:gd name="T8" fmla="*/ 0 w 374"/>
                <a:gd name="T9" fmla="*/ 0 h 193"/>
                <a:gd name="T10" fmla="*/ 0 w 374"/>
                <a:gd name="T11" fmla="*/ 0 h 193"/>
                <a:gd name="T12" fmla="*/ 0 w 374"/>
                <a:gd name="T13" fmla="*/ 0 h 193"/>
                <a:gd name="T14" fmla="*/ 0 w 374"/>
                <a:gd name="T15" fmla="*/ 0 h 193"/>
                <a:gd name="T16" fmla="*/ 0 60000 65536"/>
                <a:gd name="T17" fmla="*/ 0 60000 65536"/>
                <a:gd name="T18" fmla="*/ 0 60000 65536"/>
                <a:gd name="T19" fmla="*/ 0 60000 65536"/>
                <a:gd name="T20" fmla="*/ 0 60000 65536"/>
                <a:gd name="T21" fmla="*/ 0 60000 65536"/>
                <a:gd name="T22" fmla="*/ 0 60000 65536"/>
                <a:gd name="T23" fmla="*/ 0 60000 65536"/>
                <a:gd name="T24" fmla="*/ 0 w 374"/>
                <a:gd name="T25" fmla="*/ 0 h 193"/>
                <a:gd name="T26" fmla="*/ 374 w 374"/>
                <a:gd name="T27" fmla="*/ 193 h 19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74" h="193">
                  <a:moveTo>
                    <a:pt x="0" y="193"/>
                  </a:moveTo>
                  <a:lnTo>
                    <a:pt x="125" y="164"/>
                  </a:lnTo>
                  <a:lnTo>
                    <a:pt x="374" y="150"/>
                  </a:lnTo>
                  <a:lnTo>
                    <a:pt x="361" y="55"/>
                  </a:lnTo>
                  <a:lnTo>
                    <a:pt x="321" y="0"/>
                  </a:lnTo>
                  <a:lnTo>
                    <a:pt x="168" y="12"/>
                  </a:lnTo>
                  <a:lnTo>
                    <a:pt x="58" y="67"/>
                  </a:lnTo>
                  <a:lnTo>
                    <a:pt x="0" y="19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06" name="Freeform 531"/>
            <p:cNvSpPr>
              <a:spLocks/>
            </p:cNvSpPr>
            <p:nvPr/>
          </p:nvSpPr>
          <p:spPr bwMode="auto">
            <a:xfrm>
              <a:off x="3048" y="2679"/>
              <a:ext cx="63" cy="31"/>
            </a:xfrm>
            <a:custGeom>
              <a:avLst/>
              <a:gdLst>
                <a:gd name="T0" fmla="*/ 0 w 514"/>
                <a:gd name="T1" fmla="*/ 0 h 249"/>
                <a:gd name="T2" fmla="*/ 0 w 514"/>
                <a:gd name="T3" fmla="*/ 0 h 249"/>
                <a:gd name="T4" fmla="*/ 0 w 514"/>
                <a:gd name="T5" fmla="*/ 0 h 249"/>
                <a:gd name="T6" fmla="*/ 0 w 514"/>
                <a:gd name="T7" fmla="*/ 0 h 249"/>
                <a:gd name="T8" fmla="*/ 0 w 514"/>
                <a:gd name="T9" fmla="*/ 0 h 249"/>
                <a:gd name="T10" fmla="*/ 0 w 514"/>
                <a:gd name="T11" fmla="*/ 0 h 249"/>
                <a:gd name="T12" fmla="*/ 0 w 514"/>
                <a:gd name="T13" fmla="*/ 0 h 249"/>
                <a:gd name="T14" fmla="*/ 0 w 514"/>
                <a:gd name="T15" fmla="*/ 0 h 249"/>
                <a:gd name="T16" fmla="*/ 0 w 514"/>
                <a:gd name="T17" fmla="*/ 0 h 2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4"/>
                <a:gd name="T28" fmla="*/ 0 h 249"/>
                <a:gd name="T29" fmla="*/ 514 w 514"/>
                <a:gd name="T30" fmla="*/ 249 h 2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4" h="249">
                  <a:moveTo>
                    <a:pt x="14" y="249"/>
                  </a:moveTo>
                  <a:lnTo>
                    <a:pt x="180" y="249"/>
                  </a:lnTo>
                  <a:lnTo>
                    <a:pt x="514" y="111"/>
                  </a:lnTo>
                  <a:lnTo>
                    <a:pt x="500" y="43"/>
                  </a:lnTo>
                  <a:lnTo>
                    <a:pt x="346" y="0"/>
                  </a:lnTo>
                  <a:lnTo>
                    <a:pt x="210" y="58"/>
                  </a:lnTo>
                  <a:lnTo>
                    <a:pt x="56" y="140"/>
                  </a:lnTo>
                  <a:lnTo>
                    <a:pt x="0" y="194"/>
                  </a:lnTo>
                  <a:lnTo>
                    <a:pt x="14" y="2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07" name="Freeform 532"/>
            <p:cNvSpPr>
              <a:spLocks/>
            </p:cNvSpPr>
            <p:nvPr/>
          </p:nvSpPr>
          <p:spPr bwMode="auto">
            <a:xfrm>
              <a:off x="3294" y="3076"/>
              <a:ext cx="84" cy="78"/>
            </a:xfrm>
            <a:custGeom>
              <a:avLst/>
              <a:gdLst>
                <a:gd name="T0" fmla="*/ 0 w 654"/>
                <a:gd name="T1" fmla="*/ 0 h 621"/>
                <a:gd name="T2" fmla="*/ 0 w 654"/>
                <a:gd name="T3" fmla="*/ 0 h 621"/>
                <a:gd name="T4" fmla="*/ 0 w 654"/>
                <a:gd name="T5" fmla="*/ 0 h 621"/>
                <a:gd name="T6" fmla="*/ 0 w 654"/>
                <a:gd name="T7" fmla="*/ 0 h 621"/>
                <a:gd name="T8" fmla="*/ 0 w 654"/>
                <a:gd name="T9" fmla="*/ 0 h 621"/>
                <a:gd name="T10" fmla="*/ 0 w 654"/>
                <a:gd name="T11" fmla="*/ 0 h 621"/>
                <a:gd name="T12" fmla="*/ 0 w 654"/>
                <a:gd name="T13" fmla="*/ 0 h 621"/>
                <a:gd name="T14" fmla="*/ 0 w 654"/>
                <a:gd name="T15" fmla="*/ 0 h 621"/>
                <a:gd name="T16" fmla="*/ 0 w 654"/>
                <a:gd name="T17" fmla="*/ 0 h 621"/>
                <a:gd name="T18" fmla="*/ 0 w 654"/>
                <a:gd name="T19" fmla="*/ 0 h 621"/>
                <a:gd name="T20" fmla="*/ 0 w 654"/>
                <a:gd name="T21" fmla="*/ 0 h 621"/>
                <a:gd name="T22" fmla="*/ 0 w 654"/>
                <a:gd name="T23" fmla="*/ 0 h 6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54"/>
                <a:gd name="T37" fmla="*/ 0 h 621"/>
                <a:gd name="T38" fmla="*/ 654 w 654"/>
                <a:gd name="T39" fmla="*/ 621 h 62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54" h="621">
                  <a:moveTo>
                    <a:pt x="0" y="415"/>
                  </a:moveTo>
                  <a:lnTo>
                    <a:pt x="140" y="334"/>
                  </a:lnTo>
                  <a:lnTo>
                    <a:pt x="275" y="226"/>
                  </a:lnTo>
                  <a:lnTo>
                    <a:pt x="334" y="173"/>
                  </a:lnTo>
                  <a:lnTo>
                    <a:pt x="389" y="127"/>
                  </a:lnTo>
                  <a:lnTo>
                    <a:pt x="391" y="63"/>
                  </a:lnTo>
                  <a:lnTo>
                    <a:pt x="474" y="0"/>
                  </a:lnTo>
                  <a:lnTo>
                    <a:pt x="654" y="318"/>
                  </a:lnTo>
                  <a:lnTo>
                    <a:pt x="556" y="376"/>
                  </a:lnTo>
                  <a:lnTo>
                    <a:pt x="407" y="479"/>
                  </a:lnTo>
                  <a:lnTo>
                    <a:pt x="132" y="621"/>
                  </a:lnTo>
                  <a:lnTo>
                    <a:pt x="0" y="415"/>
                  </a:lnTo>
                  <a:close/>
                </a:path>
              </a:pathLst>
            </a:custGeom>
            <a:solidFill>
              <a:srgbClr val="FFE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08" name="Freeform 533"/>
            <p:cNvSpPr>
              <a:spLocks/>
            </p:cNvSpPr>
            <p:nvPr/>
          </p:nvSpPr>
          <p:spPr bwMode="auto">
            <a:xfrm>
              <a:off x="3349" y="3055"/>
              <a:ext cx="50" cy="64"/>
            </a:xfrm>
            <a:custGeom>
              <a:avLst/>
              <a:gdLst>
                <a:gd name="T0" fmla="*/ 0 w 385"/>
                <a:gd name="T1" fmla="*/ 0 h 507"/>
                <a:gd name="T2" fmla="*/ 0 w 385"/>
                <a:gd name="T3" fmla="*/ 0 h 507"/>
                <a:gd name="T4" fmla="*/ 0 w 385"/>
                <a:gd name="T5" fmla="*/ 0 h 507"/>
                <a:gd name="T6" fmla="*/ 0 w 385"/>
                <a:gd name="T7" fmla="*/ 0 h 507"/>
                <a:gd name="T8" fmla="*/ 0 w 385"/>
                <a:gd name="T9" fmla="*/ 0 h 507"/>
                <a:gd name="T10" fmla="*/ 0 w 385"/>
                <a:gd name="T11" fmla="*/ 0 h 507"/>
                <a:gd name="T12" fmla="*/ 0 w 385"/>
                <a:gd name="T13" fmla="*/ 0 h 507"/>
                <a:gd name="T14" fmla="*/ 0 w 385"/>
                <a:gd name="T15" fmla="*/ 0 h 507"/>
                <a:gd name="T16" fmla="*/ 0 w 385"/>
                <a:gd name="T17" fmla="*/ 0 h 507"/>
                <a:gd name="T18" fmla="*/ 0 w 385"/>
                <a:gd name="T19" fmla="*/ 0 h 507"/>
                <a:gd name="T20" fmla="*/ 0 w 385"/>
                <a:gd name="T21" fmla="*/ 0 h 507"/>
                <a:gd name="T22" fmla="*/ 0 w 385"/>
                <a:gd name="T23" fmla="*/ 0 h 507"/>
                <a:gd name="T24" fmla="*/ 0 w 385"/>
                <a:gd name="T25" fmla="*/ 0 h 507"/>
                <a:gd name="T26" fmla="*/ 0 w 385"/>
                <a:gd name="T27" fmla="*/ 0 h 507"/>
                <a:gd name="T28" fmla="*/ 0 w 385"/>
                <a:gd name="T29" fmla="*/ 0 h 507"/>
                <a:gd name="T30" fmla="*/ 0 w 385"/>
                <a:gd name="T31" fmla="*/ 0 h 50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5"/>
                <a:gd name="T49" fmla="*/ 0 h 507"/>
                <a:gd name="T50" fmla="*/ 385 w 385"/>
                <a:gd name="T51" fmla="*/ 507 h 50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5" h="507">
                  <a:moveTo>
                    <a:pt x="60" y="0"/>
                  </a:moveTo>
                  <a:lnTo>
                    <a:pt x="16" y="50"/>
                  </a:lnTo>
                  <a:lnTo>
                    <a:pt x="0" y="119"/>
                  </a:lnTo>
                  <a:lnTo>
                    <a:pt x="12" y="202"/>
                  </a:lnTo>
                  <a:lnTo>
                    <a:pt x="44" y="312"/>
                  </a:lnTo>
                  <a:lnTo>
                    <a:pt x="155" y="444"/>
                  </a:lnTo>
                  <a:lnTo>
                    <a:pt x="256" y="507"/>
                  </a:lnTo>
                  <a:lnTo>
                    <a:pt x="310" y="503"/>
                  </a:lnTo>
                  <a:lnTo>
                    <a:pt x="367" y="474"/>
                  </a:lnTo>
                  <a:lnTo>
                    <a:pt x="385" y="442"/>
                  </a:lnTo>
                  <a:lnTo>
                    <a:pt x="385" y="305"/>
                  </a:lnTo>
                  <a:lnTo>
                    <a:pt x="344" y="167"/>
                  </a:lnTo>
                  <a:lnTo>
                    <a:pt x="245" y="50"/>
                  </a:lnTo>
                  <a:lnTo>
                    <a:pt x="167" y="6"/>
                  </a:lnTo>
                  <a:lnTo>
                    <a:pt x="108" y="0"/>
                  </a:lnTo>
                  <a:lnTo>
                    <a:pt x="6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09" name="Freeform 534"/>
            <p:cNvSpPr>
              <a:spLocks/>
            </p:cNvSpPr>
            <p:nvPr/>
          </p:nvSpPr>
          <p:spPr bwMode="auto">
            <a:xfrm>
              <a:off x="3307" y="3107"/>
              <a:ext cx="39" cy="43"/>
            </a:xfrm>
            <a:custGeom>
              <a:avLst/>
              <a:gdLst>
                <a:gd name="T0" fmla="*/ 0 w 317"/>
                <a:gd name="T1" fmla="*/ 0 h 327"/>
                <a:gd name="T2" fmla="*/ 0 w 317"/>
                <a:gd name="T3" fmla="*/ 0 h 327"/>
                <a:gd name="T4" fmla="*/ 0 w 317"/>
                <a:gd name="T5" fmla="*/ 0 h 327"/>
                <a:gd name="T6" fmla="*/ 0 w 317"/>
                <a:gd name="T7" fmla="*/ 0 h 327"/>
                <a:gd name="T8" fmla="*/ 0 w 317"/>
                <a:gd name="T9" fmla="*/ 0 h 327"/>
                <a:gd name="T10" fmla="*/ 0 w 317"/>
                <a:gd name="T11" fmla="*/ 0 h 327"/>
                <a:gd name="T12" fmla="*/ 0 60000 65536"/>
                <a:gd name="T13" fmla="*/ 0 60000 65536"/>
                <a:gd name="T14" fmla="*/ 0 60000 65536"/>
                <a:gd name="T15" fmla="*/ 0 60000 65536"/>
                <a:gd name="T16" fmla="*/ 0 60000 65536"/>
                <a:gd name="T17" fmla="*/ 0 60000 65536"/>
                <a:gd name="T18" fmla="*/ 0 w 317"/>
                <a:gd name="T19" fmla="*/ 0 h 327"/>
                <a:gd name="T20" fmla="*/ 317 w 317"/>
                <a:gd name="T21" fmla="*/ 327 h 327"/>
              </a:gdLst>
              <a:ahLst/>
              <a:cxnLst>
                <a:cxn ang="T12">
                  <a:pos x="T0" y="T1"/>
                </a:cxn>
                <a:cxn ang="T13">
                  <a:pos x="T2" y="T3"/>
                </a:cxn>
                <a:cxn ang="T14">
                  <a:pos x="T4" y="T5"/>
                </a:cxn>
                <a:cxn ang="T15">
                  <a:pos x="T6" y="T7"/>
                </a:cxn>
                <a:cxn ang="T16">
                  <a:pos x="T8" y="T9"/>
                </a:cxn>
                <a:cxn ang="T17">
                  <a:pos x="T10" y="T11"/>
                </a:cxn>
              </a:cxnLst>
              <a:rect l="T18" t="T19" r="T20" b="T21"/>
              <a:pathLst>
                <a:path w="317" h="327">
                  <a:moveTo>
                    <a:pt x="174" y="0"/>
                  </a:moveTo>
                  <a:lnTo>
                    <a:pt x="317" y="208"/>
                  </a:lnTo>
                  <a:lnTo>
                    <a:pt x="123" y="327"/>
                  </a:lnTo>
                  <a:lnTo>
                    <a:pt x="0" y="125"/>
                  </a:lnTo>
                  <a:lnTo>
                    <a:pt x="103" y="49"/>
                  </a:lnTo>
                  <a:lnTo>
                    <a:pt x="174" y="0"/>
                  </a:lnTo>
                  <a:close/>
                </a:path>
              </a:pathLst>
            </a:custGeom>
            <a:solidFill>
              <a:srgbClr val="7023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10" name="Freeform 535"/>
            <p:cNvSpPr>
              <a:spLocks/>
            </p:cNvSpPr>
            <p:nvPr/>
          </p:nvSpPr>
          <p:spPr bwMode="auto">
            <a:xfrm>
              <a:off x="2854" y="2417"/>
              <a:ext cx="422" cy="440"/>
            </a:xfrm>
            <a:custGeom>
              <a:avLst/>
              <a:gdLst>
                <a:gd name="T0" fmla="*/ 0 w 3366"/>
                <a:gd name="T1" fmla="*/ 0 h 3521"/>
                <a:gd name="T2" fmla="*/ 0 w 3366"/>
                <a:gd name="T3" fmla="*/ 0 h 3521"/>
                <a:gd name="T4" fmla="*/ 0 w 3366"/>
                <a:gd name="T5" fmla="*/ 0 h 3521"/>
                <a:gd name="T6" fmla="*/ 0 w 3366"/>
                <a:gd name="T7" fmla="*/ 0 h 3521"/>
                <a:gd name="T8" fmla="*/ 0 w 3366"/>
                <a:gd name="T9" fmla="*/ 0 h 3521"/>
                <a:gd name="T10" fmla="*/ 0 w 3366"/>
                <a:gd name="T11" fmla="*/ 0 h 3521"/>
                <a:gd name="T12" fmla="*/ 0 w 3366"/>
                <a:gd name="T13" fmla="*/ 0 h 3521"/>
                <a:gd name="T14" fmla="*/ 0 w 3366"/>
                <a:gd name="T15" fmla="*/ 0 h 3521"/>
                <a:gd name="T16" fmla="*/ 0 w 3366"/>
                <a:gd name="T17" fmla="*/ 0 h 3521"/>
                <a:gd name="T18" fmla="*/ 0 w 3366"/>
                <a:gd name="T19" fmla="*/ 0 h 3521"/>
                <a:gd name="T20" fmla="*/ 0 w 3366"/>
                <a:gd name="T21" fmla="*/ 0 h 3521"/>
                <a:gd name="T22" fmla="*/ 0 w 3366"/>
                <a:gd name="T23" fmla="*/ 0 h 3521"/>
                <a:gd name="T24" fmla="*/ 0 w 3366"/>
                <a:gd name="T25" fmla="*/ 0 h 3521"/>
                <a:gd name="T26" fmla="*/ 0 w 3366"/>
                <a:gd name="T27" fmla="*/ 0 h 3521"/>
                <a:gd name="T28" fmla="*/ 0 w 3366"/>
                <a:gd name="T29" fmla="*/ 0 h 3521"/>
                <a:gd name="T30" fmla="*/ 0 w 3366"/>
                <a:gd name="T31" fmla="*/ 0 h 3521"/>
                <a:gd name="T32" fmla="*/ 0 w 3366"/>
                <a:gd name="T33" fmla="*/ 0 h 3521"/>
                <a:gd name="T34" fmla="*/ 0 w 3366"/>
                <a:gd name="T35" fmla="*/ 0 h 3521"/>
                <a:gd name="T36" fmla="*/ 0 w 3366"/>
                <a:gd name="T37" fmla="*/ 0 h 3521"/>
                <a:gd name="T38" fmla="*/ 0 w 3366"/>
                <a:gd name="T39" fmla="*/ 0 h 3521"/>
                <a:gd name="T40" fmla="*/ 0 w 3366"/>
                <a:gd name="T41" fmla="*/ 0 h 3521"/>
                <a:gd name="T42" fmla="*/ 0 w 3366"/>
                <a:gd name="T43" fmla="*/ 0 h 3521"/>
                <a:gd name="T44" fmla="*/ 0 w 3366"/>
                <a:gd name="T45" fmla="*/ 0 h 3521"/>
                <a:gd name="T46" fmla="*/ 0 w 3366"/>
                <a:gd name="T47" fmla="*/ 0 h 3521"/>
                <a:gd name="T48" fmla="*/ 0 w 3366"/>
                <a:gd name="T49" fmla="*/ 0 h 3521"/>
                <a:gd name="T50" fmla="*/ 0 w 3366"/>
                <a:gd name="T51" fmla="*/ 0 h 3521"/>
                <a:gd name="T52" fmla="*/ 0 w 3366"/>
                <a:gd name="T53" fmla="*/ 0 h 3521"/>
                <a:gd name="T54" fmla="*/ 0 w 3366"/>
                <a:gd name="T55" fmla="*/ 0 h 3521"/>
                <a:gd name="T56" fmla="*/ 0 w 3366"/>
                <a:gd name="T57" fmla="*/ 0 h 3521"/>
                <a:gd name="T58" fmla="*/ 0 w 3366"/>
                <a:gd name="T59" fmla="*/ 0 h 3521"/>
                <a:gd name="T60" fmla="*/ 0 w 3366"/>
                <a:gd name="T61" fmla="*/ 0 h 3521"/>
                <a:gd name="T62" fmla="*/ 0 w 3366"/>
                <a:gd name="T63" fmla="*/ 0 h 3521"/>
                <a:gd name="T64" fmla="*/ 0 w 3366"/>
                <a:gd name="T65" fmla="*/ 0 h 3521"/>
                <a:gd name="T66" fmla="*/ 0 w 3366"/>
                <a:gd name="T67" fmla="*/ 0 h 3521"/>
                <a:gd name="T68" fmla="*/ 0 w 3366"/>
                <a:gd name="T69" fmla="*/ 0 h 3521"/>
                <a:gd name="T70" fmla="*/ 0 w 3366"/>
                <a:gd name="T71" fmla="*/ 0 h 3521"/>
                <a:gd name="T72" fmla="*/ 0 w 3366"/>
                <a:gd name="T73" fmla="*/ 0 h 3521"/>
                <a:gd name="T74" fmla="*/ 0 w 3366"/>
                <a:gd name="T75" fmla="*/ 0 h 35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66"/>
                <a:gd name="T115" fmla="*/ 0 h 3521"/>
                <a:gd name="T116" fmla="*/ 3366 w 3366"/>
                <a:gd name="T117" fmla="*/ 3521 h 352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66" h="3521">
                  <a:moveTo>
                    <a:pt x="770" y="2719"/>
                  </a:moveTo>
                  <a:lnTo>
                    <a:pt x="733" y="2599"/>
                  </a:lnTo>
                  <a:lnTo>
                    <a:pt x="733" y="2221"/>
                  </a:lnTo>
                  <a:lnTo>
                    <a:pt x="880" y="1867"/>
                  </a:lnTo>
                  <a:lnTo>
                    <a:pt x="795" y="1452"/>
                  </a:lnTo>
                  <a:lnTo>
                    <a:pt x="759" y="1050"/>
                  </a:lnTo>
                  <a:lnTo>
                    <a:pt x="1067" y="873"/>
                  </a:lnTo>
                  <a:lnTo>
                    <a:pt x="1399" y="754"/>
                  </a:lnTo>
                  <a:lnTo>
                    <a:pt x="1752" y="684"/>
                  </a:lnTo>
                  <a:lnTo>
                    <a:pt x="2157" y="673"/>
                  </a:lnTo>
                  <a:lnTo>
                    <a:pt x="2618" y="708"/>
                  </a:lnTo>
                  <a:lnTo>
                    <a:pt x="2858" y="778"/>
                  </a:lnTo>
                  <a:lnTo>
                    <a:pt x="2985" y="931"/>
                  </a:lnTo>
                  <a:lnTo>
                    <a:pt x="3130" y="1311"/>
                  </a:lnTo>
                  <a:lnTo>
                    <a:pt x="3211" y="1463"/>
                  </a:lnTo>
                  <a:lnTo>
                    <a:pt x="3071" y="1560"/>
                  </a:lnTo>
                  <a:lnTo>
                    <a:pt x="2939" y="1714"/>
                  </a:lnTo>
                  <a:lnTo>
                    <a:pt x="2928" y="1762"/>
                  </a:lnTo>
                  <a:lnTo>
                    <a:pt x="3152" y="1641"/>
                  </a:lnTo>
                  <a:lnTo>
                    <a:pt x="3260" y="1619"/>
                  </a:lnTo>
                  <a:lnTo>
                    <a:pt x="3285" y="1749"/>
                  </a:lnTo>
                  <a:lnTo>
                    <a:pt x="3285" y="1821"/>
                  </a:lnTo>
                  <a:lnTo>
                    <a:pt x="3211" y="1984"/>
                  </a:lnTo>
                  <a:lnTo>
                    <a:pt x="3236" y="2021"/>
                  </a:lnTo>
                  <a:lnTo>
                    <a:pt x="3343" y="1913"/>
                  </a:lnTo>
                  <a:lnTo>
                    <a:pt x="3366" y="2067"/>
                  </a:lnTo>
                  <a:lnTo>
                    <a:pt x="3366" y="1808"/>
                  </a:lnTo>
                  <a:lnTo>
                    <a:pt x="3343" y="1665"/>
                  </a:lnTo>
                  <a:lnTo>
                    <a:pt x="3333" y="1393"/>
                  </a:lnTo>
                  <a:lnTo>
                    <a:pt x="3260" y="1088"/>
                  </a:lnTo>
                  <a:lnTo>
                    <a:pt x="3103" y="719"/>
                  </a:lnTo>
                  <a:lnTo>
                    <a:pt x="2893" y="435"/>
                  </a:lnTo>
                  <a:lnTo>
                    <a:pt x="2596" y="212"/>
                  </a:lnTo>
                  <a:lnTo>
                    <a:pt x="2312" y="81"/>
                  </a:lnTo>
                  <a:lnTo>
                    <a:pt x="2040" y="0"/>
                  </a:lnTo>
                  <a:lnTo>
                    <a:pt x="1577" y="0"/>
                  </a:lnTo>
                  <a:lnTo>
                    <a:pt x="1162" y="104"/>
                  </a:lnTo>
                  <a:lnTo>
                    <a:pt x="700" y="306"/>
                  </a:lnTo>
                  <a:lnTo>
                    <a:pt x="392" y="519"/>
                  </a:lnTo>
                  <a:lnTo>
                    <a:pt x="166" y="850"/>
                  </a:lnTo>
                  <a:lnTo>
                    <a:pt x="36" y="1168"/>
                  </a:lnTo>
                  <a:lnTo>
                    <a:pt x="0" y="1489"/>
                  </a:lnTo>
                  <a:lnTo>
                    <a:pt x="25" y="1903"/>
                  </a:lnTo>
                  <a:lnTo>
                    <a:pt x="106" y="2280"/>
                  </a:lnTo>
                  <a:lnTo>
                    <a:pt x="166" y="2479"/>
                  </a:lnTo>
                  <a:lnTo>
                    <a:pt x="177" y="2539"/>
                  </a:lnTo>
                  <a:lnTo>
                    <a:pt x="133" y="2636"/>
                  </a:lnTo>
                  <a:lnTo>
                    <a:pt x="95" y="2801"/>
                  </a:lnTo>
                  <a:lnTo>
                    <a:pt x="133" y="3000"/>
                  </a:lnTo>
                  <a:lnTo>
                    <a:pt x="225" y="3191"/>
                  </a:lnTo>
                  <a:lnTo>
                    <a:pt x="320" y="3274"/>
                  </a:lnTo>
                  <a:lnTo>
                    <a:pt x="427" y="3310"/>
                  </a:lnTo>
                  <a:lnTo>
                    <a:pt x="521" y="3405"/>
                  </a:lnTo>
                  <a:lnTo>
                    <a:pt x="581" y="3474"/>
                  </a:lnTo>
                  <a:lnTo>
                    <a:pt x="652" y="3521"/>
                  </a:lnTo>
                  <a:lnTo>
                    <a:pt x="722" y="3521"/>
                  </a:lnTo>
                  <a:lnTo>
                    <a:pt x="759" y="3497"/>
                  </a:lnTo>
                  <a:lnTo>
                    <a:pt x="781" y="3426"/>
                  </a:lnTo>
                  <a:lnTo>
                    <a:pt x="781" y="3380"/>
                  </a:lnTo>
                  <a:lnTo>
                    <a:pt x="749" y="3426"/>
                  </a:lnTo>
                  <a:lnTo>
                    <a:pt x="652" y="3463"/>
                  </a:lnTo>
                  <a:lnTo>
                    <a:pt x="592" y="3440"/>
                  </a:lnTo>
                  <a:lnTo>
                    <a:pt x="440" y="3262"/>
                  </a:lnTo>
                  <a:lnTo>
                    <a:pt x="332" y="3240"/>
                  </a:lnTo>
                  <a:lnTo>
                    <a:pt x="225" y="3121"/>
                  </a:lnTo>
                  <a:lnTo>
                    <a:pt x="155" y="2952"/>
                  </a:lnTo>
                  <a:lnTo>
                    <a:pt x="133" y="2801"/>
                  </a:lnTo>
                  <a:lnTo>
                    <a:pt x="166" y="2647"/>
                  </a:lnTo>
                  <a:lnTo>
                    <a:pt x="225" y="2539"/>
                  </a:lnTo>
                  <a:lnTo>
                    <a:pt x="309" y="2506"/>
                  </a:lnTo>
                  <a:lnTo>
                    <a:pt x="381" y="2506"/>
                  </a:lnTo>
                  <a:lnTo>
                    <a:pt x="463" y="2566"/>
                  </a:lnTo>
                  <a:lnTo>
                    <a:pt x="546" y="2576"/>
                  </a:lnTo>
                  <a:lnTo>
                    <a:pt x="616" y="2636"/>
                  </a:lnTo>
                  <a:lnTo>
                    <a:pt x="652" y="2682"/>
                  </a:lnTo>
                  <a:lnTo>
                    <a:pt x="710" y="2682"/>
                  </a:lnTo>
                  <a:lnTo>
                    <a:pt x="770" y="27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11" name="Freeform 536"/>
            <p:cNvSpPr>
              <a:spLocks/>
            </p:cNvSpPr>
            <p:nvPr/>
          </p:nvSpPr>
          <p:spPr bwMode="auto">
            <a:xfrm>
              <a:off x="3058" y="2646"/>
              <a:ext cx="45" cy="17"/>
            </a:xfrm>
            <a:custGeom>
              <a:avLst/>
              <a:gdLst>
                <a:gd name="T0" fmla="*/ 0 w 356"/>
                <a:gd name="T1" fmla="*/ 0 h 129"/>
                <a:gd name="T2" fmla="*/ 0 w 356"/>
                <a:gd name="T3" fmla="*/ 0 h 129"/>
                <a:gd name="T4" fmla="*/ 0 w 356"/>
                <a:gd name="T5" fmla="*/ 0 h 129"/>
                <a:gd name="T6" fmla="*/ 0 w 356"/>
                <a:gd name="T7" fmla="*/ 0 h 129"/>
                <a:gd name="T8" fmla="*/ 0 w 356"/>
                <a:gd name="T9" fmla="*/ 0 h 129"/>
                <a:gd name="T10" fmla="*/ 0 w 356"/>
                <a:gd name="T11" fmla="*/ 0 h 129"/>
                <a:gd name="T12" fmla="*/ 0 w 356"/>
                <a:gd name="T13" fmla="*/ 0 h 129"/>
                <a:gd name="T14" fmla="*/ 0 60000 65536"/>
                <a:gd name="T15" fmla="*/ 0 60000 65536"/>
                <a:gd name="T16" fmla="*/ 0 60000 65536"/>
                <a:gd name="T17" fmla="*/ 0 60000 65536"/>
                <a:gd name="T18" fmla="*/ 0 60000 65536"/>
                <a:gd name="T19" fmla="*/ 0 60000 65536"/>
                <a:gd name="T20" fmla="*/ 0 60000 65536"/>
                <a:gd name="T21" fmla="*/ 0 w 356"/>
                <a:gd name="T22" fmla="*/ 0 h 129"/>
                <a:gd name="T23" fmla="*/ 356 w 356"/>
                <a:gd name="T24" fmla="*/ 129 h 1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6" h="129">
                  <a:moveTo>
                    <a:pt x="70" y="59"/>
                  </a:moveTo>
                  <a:lnTo>
                    <a:pt x="0" y="129"/>
                  </a:lnTo>
                  <a:lnTo>
                    <a:pt x="275" y="129"/>
                  </a:lnTo>
                  <a:lnTo>
                    <a:pt x="356" y="46"/>
                  </a:lnTo>
                  <a:lnTo>
                    <a:pt x="307" y="0"/>
                  </a:lnTo>
                  <a:lnTo>
                    <a:pt x="202" y="46"/>
                  </a:lnTo>
                  <a:lnTo>
                    <a:pt x="70"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12" name="Freeform 537"/>
            <p:cNvSpPr>
              <a:spLocks/>
            </p:cNvSpPr>
            <p:nvPr/>
          </p:nvSpPr>
          <p:spPr bwMode="auto">
            <a:xfrm>
              <a:off x="3100" y="2663"/>
              <a:ext cx="31" cy="61"/>
            </a:xfrm>
            <a:custGeom>
              <a:avLst/>
              <a:gdLst>
                <a:gd name="T0" fmla="*/ 0 w 261"/>
                <a:gd name="T1" fmla="*/ 0 h 497"/>
                <a:gd name="T2" fmla="*/ 0 w 261"/>
                <a:gd name="T3" fmla="*/ 0 h 497"/>
                <a:gd name="T4" fmla="*/ 0 w 261"/>
                <a:gd name="T5" fmla="*/ 0 h 497"/>
                <a:gd name="T6" fmla="*/ 0 w 261"/>
                <a:gd name="T7" fmla="*/ 0 h 497"/>
                <a:gd name="T8" fmla="*/ 0 w 261"/>
                <a:gd name="T9" fmla="*/ 0 h 497"/>
                <a:gd name="T10" fmla="*/ 0 w 261"/>
                <a:gd name="T11" fmla="*/ 0 h 497"/>
                <a:gd name="T12" fmla="*/ 0 w 261"/>
                <a:gd name="T13" fmla="*/ 0 h 497"/>
                <a:gd name="T14" fmla="*/ 0 w 261"/>
                <a:gd name="T15" fmla="*/ 0 h 497"/>
                <a:gd name="T16" fmla="*/ 0 w 261"/>
                <a:gd name="T17" fmla="*/ 0 h 497"/>
                <a:gd name="T18" fmla="*/ 0 w 261"/>
                <a:gd name="T19" fmla="*/ 0 h 4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1"/>
                <a:gd name="T31" fmla="*/ 0 h 497"/>
                <a:gd name="T32" fmla="*/ 261 w 261"/>
                <a:gd name="T33" fmla="*/ 497 h 4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1" h="497">
                  <a:moveTo>
                    <a:pt x="0" y="0"/>
                  </a:moveTo>
                  <a:lnTo>
                    <a:pt x="166" y="60"/>
                  </a:lnTo>
                  <a:lnTo>
                    <a:pt x="248" y="154"/>
                  </a:lnTo>
                  <a:lnTo>
                    <a:pt x="261" y="286"/>
                  </a:lnTo>
                  <a:lnTo>
                    <a:pt x="237" y="378"/>
                  </a:lnTo>
                  <a:lnTo>
                    <a:pt x="131" y="497"/>
                  </a:lnTo>
                  <a:lnTo>
                    <a:pt x="215" y="368"/>
                  </a:lnTo>
                  <a:lnTo>
                    <a:pt x="215" y="237"/>
                  </a:lnTo>
                  <a:lnTo>
                    <a:pt x="74" y="7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13" name="Freeform 538"/>
            <p:cNvSpPr>
              <a:spLocks/>
            </p:cNvSpPr>
            <p:nvPr/>
          </p:nvSpPr>
          <p:spPr bwMode="auto">
            <a:xfrm>
              <a:off x="3014" y="2677"/>
              <a:ext cx="105" cy="50"/>
            </a:xfrm>
            <a:custGeom>
              <a:avLst/>
              <a:gdLst>
                <a:gd name="T0" fmla="*/ 0 w 831"/>
                <a:gd name="T1" fmla="*/ 0 h 391"/>
                <a:gd name="T2" fmla="*/ 0 w 831"/>
                <a:gd name="T3" fmla="*/ 0 h 391"/>
                <a:gd name="T4" fmla="*/ 0 w 831"/>
                <a:gd name="T5" fmla="*/ 0 h 391"/>
                <a:gd name="T6" fmla="*/ 0 w 831"/>
                <a:gd name="T7" fmla="*/ 0 h 391"/>
                <a:gd name="T8" fmla="*/ 0 w 831"/>
                <a:gd name="T9" fmla="*/ 0 h 391"/>
                <a:gd name="T10" fmla="*/ 0 w 831"/>
                <a:gd name="T11" fmla="*/ 0 h 391"/>
                <a:gd name="T12" fmla="*/ 0 w 831"/>
                <a:gd name="T13" fmla="*/ 0 h 391"/>
                <a:gd name="T14" fmla="*/ 0 w 831"/>
                <a:gd name="T15" fmla="*/ 0 h 391"/>
                <a:gd name="T16" fmla="*/ 0 w 831"/>
                <a:gd name="T17" fmla="*/ 0 h 391"/>
                <a:gd name="T18" fmla="*/ 0 w 831"/>
                <a:gd name="T19" fmla="*/ 0 h 391"/>
                <a:gd name="T20" fmla="*/ 0 w 831"/>
                <a:gd name="T21" fmla="*/ 0 h 391"/>
                <a:gd name="T22" fmla="*/ 0 w 831"/>
                <a:gd name="T23" fmla="*/ 0 h 391"/>
                <a:gd name="T24" fmla="*/ 0 w 831"/>
                <a:gd name="T25" fmla="*/ 0 h 391"/>
                <a:gd name="T26" fmla="*/ 0 w 831"/>
                <a:gd name="T27" fmla="*/ 0 h 391"/>
                <a:gd name="T28" fmla="*/ 0 w 831"/>
                <a:gd name="T29" fmla="*/ 0 h 391"/>
                <a:gd name="T30" fmla="*/ 0 w 831"/>
                <a:gd name="T31" fmla="*/ 0 h 391"/>
                <a:gd name="T32" fmla="*/ 0 w 831"/>
                <a:gd name="T33" fmla="*/ 0 h 391"/>
                <a:gd name="T34" fmla="*/ 0 w 831"/>
                <a:gd name="T35" fmla="*/ 0 h 391"/>
                <a:gd name="T36" fmla="*/ 0 w 831"/>
                <a:gd name="T37" fmla="*/ 0 h 391"/>
                <a:gd name="T38" fmla="*/ 0 w 831"/>
                <a:gd name="T39" fmla="*/ 0 h 391"/>
                <a:gd name="T40" fmla="*/ 0 w 831"/>
                <a:gd name="T41" fmla="*/ 0 h 39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31"/>
                <a:gd name="T64" fmla="*/ 0 h 391"/>
                <a:gd name="T65" fmla="*/ 831 w 831"/>
                <a:gd name="T66" fmla="*/ 391 h 39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31" h="391">
                  <a:moveTo>
                    <a:pt x="749" y="202"/>
                  </a:moveTo>
                  <a:lnTo>
                    <a:pt x="831" y="97"/>
                  </a:lnTo>
                  <a:lnTo>
                    <a:pt x="831" y="72"/>
                  </a:lnTo>
                  <a:lnTo>
                    <a:pt x="690" y="0"/>
                  </a:lnTo>
                  <a:lnTo>
                    <a:pt x="523" y="0"/>
                  </a:lnTo>
                  <a:lnTo>
                    <a:pt x="402" y="83"/>
                  </a:lnTo>
                  <a:lnTo>
                    <a:pt x="297" y="169"/>
                  </a:lnTo>
                  <a:lnTo>
                    <a:pt x="73" y="143"/>
                  </a:lnTo>
                  <a:lnTo>
                    <a:pt x="0" y="272"/>
                  </a:lnTo>
                  <a:lnTo>
                    <a:pt x="189" y="391"/>
                  </a:lnTo>
                  <a:lnTo>
                    <a:pt x="308" y="332"/>
                  </a:lnTo>
                  <a:lnTo>
                    <a:pt x="248" y="309"/>
                  </a:lnTo>
                  <a:lnTo>
                    <a:pt x="274" y="240"/>
                  </a:lnTo>
                  <a:lnTo>
                    <a:pt x="380" y="143"/>
                  </a:lnTo>
                  <a:lnTo>
                    <a:pt x="440" y="108"/>
                  </a:lnTo>
                  <a:lnTo>
                    <a:pt x="523" y="240"/>
                  </a:lnTo>
                  <a:lnTo>
                    <a:pt x="652" y="191"/>
                  </a:lnTo>
                  <a:lnTo>
                    <a:pt x="663" y="97"/>
                  </a:lnTo>
                  <a:lnTo>
                    <a:pt x="749" y="108"/>
                  </a:lnTo>
                  <a:lnTo>
                    <a:pt x="749" y="169"/>
                  </a:lnTo>
                  <a:lnTo>
                    <a:pt x="749" y="2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14" name="Freeform 539"/>
            <p:cNvSpPr>
              <a:spLocks/>
            </p:cNvSpPr>
            <p:nvPr/>
          </p:nvSpPr>
          <p:spPr bwMode="auto">
            <a:xfrm>
              <a:off x="2985" y="2604"/>
              <a:ext cx="24" cy="102"/>
            </a:xfrm>
            <a:custGeom>
              <a:avLst/>
              <a:gdLst>
                <a:gd name="T0" fmla="*/ 0 w 188"/>
                <a:gd name="T1" fmla="*/ 0 h 817"/>
                <a:gd name="T2" fmla="*/ 0 w 188"/>
                <a:gd name="T3" fmla="*/ 0 h 817"/>
                <a:gd name="T4" fmla="*/ 0 w 188"/>
                <a:gd name="T5" fmla="*/ 0 h 817"/>
                <a:gd name="T6" fmla="*/ 0 w 188"/>
                <a:gd name="T7" fmla="*/ 0 h 817"/>
                <a:gd name="T8" fmla="*/ 0 w 188"/>
                <a:gd name="T9" fmla="*/ 0 h 817"/>
                <a:gd name="T10" fmla="*/ 0 w 188"/>
                <a:gd name="T11" fmla="*/ 0 h 817"/>
                <a:gd name="T12" fmla="*/ 0 w 188"/>
                <a:gd name="T13" fmla="*/ 0 h 817"/>
                <a:gd name="T14" fmla="*/ 0 w 188"/>
                <a:gd name="T15" fmla="*/ 0 h 817"/>
                <a:gd name="T16" fmla="*/ 0 w 188"/>
                <a:gd name="T17" fmla="*/ 0 h 8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8"/>
                <a:gd name="T28" fmla="*/ 0 h 817"/>
                <a:gd name="T29" fmla="*/ 188 w 188"/>
                <a:gd name="T30" fmla="*/ 817 h 8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8" h="817">
                  <a:moveTo>
                    <a:pt x="0" y="188"/>
                  </a:moveTo>
                  <a:lnTo>
                    <a:pt x="94" y="414"/>
                  </a:lnTo>
                  <a:lnTo>
                    <a:pt x="10" y="745"/>
                  </a:lnTo>
                  <a:lnTo>
                    <a:pt x="164" y="817"/>
                  </a:lnTo>
                  <a:lnTo>
                    <a:pt x="188" y="402"/>
                  </a:lnTo>
                  <a:lnTo>
                    <a:pt x="24" y="163"/>
                  </a:lnTo>
                  <a:lnTo>
                    <a:pt x="24" y="0"/>
                  </a:lnTo>
                  <a:lnTo>
                    <a:pt x="0" y="34"/>
                  </a:lnTo>
                  <a:lnTo>
                    <a:pt x="0" y="1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15" name="Freeform 540"/>
            <p:cNvSpPr>
              <a:spLocks/>
            </p:cNvSpPr>
            <p:nvPr/>
          </p:nvSpPr>
          <p:spPr bwMode="auto">
            <a:xfrm>
              <a:off x="2969" y="2717"/>
              <a:ext cx="50" cy="90"/>
            </a:xfrm>
            <a:custGeom>
              <a:avLst/>
              <a:gdLst>
                <a:gd name="T0" fmla="*/ 0 w 404"/>
                <a:gd name="T1" fmla="*/ 0 h 711"/>
                <a:gd name="T2" fmla="*/ 0 w 404"/>
                <a:gd name="T3" fmla="*/ 0 h 711"/>
                <a:gd name="T4" fmla="*/ 0 w 404"/>
                <a:gd name="T5" fmla="*/ 0 h 711"/>
                <a:gd name="T6" fmla="*/ 0 w 404"/>
                <a:gd name="T7" fmla="*/ 0 h 711"/>
                <a:gd name="T8" fmla="*/ 0 w 404"/>
                <a:gd name="T9" fmla="*/ 0 h 711"/>
                <a:gd name="T10" fmla="*/ 0 w 404"/>
                <a:gd name="T11" fmla="*/ 0 h 711"/>
                <a:gd name="T12" fmla="*/ 0 w 404"/>
                <a:gd name="T13" fmla="*/ 0 h 711"/>
                <a:gd name="T14" fmla="*/ 0 w 404"/>
                <a:gd name="T15" fmla="*/ 0 h 711"/>
                <a:gd name="T16" fmla="*/ 0 w 404"/>
                <a:gd name="T17" fmla="*/ 0 h 7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4"/>
                <a:gd name="T28" fmla="*/ 0 h 711"/>
                <a:gd name="T29" fmla="*/ 404 w 404"/>
                <a:gd name="T30" fmla="*/ 711 h 7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4" h="711">
                  <a:moveTo>
                    <a:pt x="83" y="0"/>
                  </a:moveTo>
                  <a:lnTo>
                    <a:pt x="0" y="272"/>
                  </a:lnTo>
                  <a:lnTo>
                    <a:pt x="0" y="428"/>
                  </a:lnTo>
                  <a:lnTo>
                    <a:pt x="143" y="580"/>
                  </a:lnTo>
                  <a:lnTo>
                    <a:pt x="237" y="569"/>
                  </a:lnTo>
                  <a:lnTo>
                    <a:pt x="404" y="711"/>
                  </a:lnTo>
                  <a:lnTo>
                    <a:pt x="321" y="509"/>
                  </a:lnTo>
                  <a:lnTo>
                    <a:pt x="83" y="285"/>
                  </a:lnTo>
                  <a:lnTo>
                    <a:pt x="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16" name="Freeform 541"/>
            <p:cNvSpPr>
              <a:spLocks/>
            </p:cNvSpPr>
            <p:nvPr/>
          </p:nvSpPr>
          <p:spPr bwMode="auto">
            <a:xfrm>
              <a:off x="3184" y="2651"/>
              <a:ext cx="29" cy="66"/>
            </a:xfrm>
            <a:custGeom>
              <a:avLst/>
              <a:gdLst>
                <a:gd name="T0" fmla="*/ 0 w 239"/>
                <a:gd name="T1" fmla="*/ 0 h 543"/>
                <a:gd name="T2" fmla="*/ 0 w 239"/>
                <a:gd name="T3" fmla="*/ 0 h 543"/>
                <a:gd name="T4" fmla="*/ 0 w 239"/>
                <a:gd name="T5" fmla="*/ 0 h 543"/>
                <a:gd name="T6" fmla="*/ 0 w 239"/>
                <a:gd name="T7" fmla="*/ 0 h 543"/>
                <a:gd name="T8" fmla="*/ 0 w 239"/>
                <a:gd name="T9" fmla="*/ 0 h 543"/>
                <a:gd name="T10" fmla="*/ 0 w 239"/>
                <a:gd name="T11" fmla="*/ 0 h 543"/>
                <a:gd name="T12" fmla="*/ 0 w 239"/>
                <a:gd name="T13" fmla="*/ 0 h 543"/>
                <a:gd name="T14" fmla="*/ 0 w 239"/>
                <a:gd name="T15" fmla="*/ 0 h 543"/>
                <a:gd name="T16" fmla="*/ 0 w 239"/>
                <a:gd name="T17" fmla="*/ 0 h 543"/>
                <a:gd name="T18" fmla="*/ 0 w 239"/>
                <a:gd name="T19" fmla="*/ 0 h 543"/>
                <a:gd name="T20" fmla="*/ 0 w 239"/>
                <a:gd name="T21" fmla="*/ 0 h 5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9"/>
                <a:gd name="T34" fmla="*/ 0 h 543"/>
                <a:gd name="T35" fmla="*/ 239 w 239"/>
                <a:gd name="T36" fmla="*/ 543 h 5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9" h="543">
                  <a:moveTo>
                    <a:pt x="121" y="0"/>
                  </a:moveTo>
                  <a:lnTo>
                    <a:pt x="27" y="165"/>
                  </a:lnTo>
                  <a:lnTo>
                    <a:pt x="0" y="248"/>
                  </a:lnTo>
                  <a:lnTo>
                    <a:pt x="0" y="308"/>
                  </a:lnTo>
                  <a:lnTo>
                    <a:pt x="156" y="543"/>
                  </a:lnTo>
                  <a:lnTo>
                    <a:pt x="156" y="248"/>
                  </a:lnTo>
                  <a:lnTo>
                    <a:pt x="239" y="130"/>
                  </a:lnTo>
                  <a:lnTo>
                    <a:pt x="96" y="225"/>
                  </a:lnTo>
                  <a:lnTo>
                    <a:pt x="27" y="225"/>
                  </a:lnTo>
                  <a:lnTo>
                    <a:pt x="27" y="200"/>
                  </a:lnTo>
                  <a:lnTo>
                    <a:pt x="1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17" name="Freeform 542"/>
            <p:cNvSpPr>
              <a:spLocks/>
            </p:cNvSpPr>
            <p:nvPr/>
          </p:nvSpPr>
          <p:spPr bwMode="auto">
            <a:xfrm>
              <a:off x="3220" y="2658"/>
              <a:ext cx="42" cy="35"/>
            </a:xfrm>
            <a:custGeom>
              <a:avLst/>
              <a:gdLst>
                <a:gd name="T0" fmla="*/ 0 w 332"/>
                <a:gd name="T1" fmla="*/ 0 h 284"/>
                <a:gd name="T2" fmla="*/ 0 w 332"/>
                <a:gd name="T3" fmla="*/ 0 h 284"/>
                <a:gd name="T4" fmla="*/ 0 w 332"/>
                <a:gd name="T5" fmla="*/ 0 h 284"/>
                <a:gd name="T6" fmla="*/ 0 w 332"/>
                <a:gd name="T7" fmla="*/ 0 h 284"/>
                <a:gd name="T8" fmla="*/ 0 w 332"/>
                <a:gd name="T9" fmla="*/ 0 h 284"/>
                <a:gd name="T10" fmla="*/ 0 w 332"/>
                <a:gd name="T11" fmla="*/ 0 h 284"/>
                <a:gd name="T12" fmla="*/ 0 w 332"/>
                <a:gd name="T13" fmla="*/ 0 h 284"/>
                <a:gd name="T14" fmla="*/ 0 w 332"/>
                <a:gd name="T15" fmla="*/ 0 h 284"/>
                <a:gd name="T16" fmla="*/ 0 w 332"/>
                <a:gd name="T17" fmla="*/ 0 h 284"/>
                <a:gd name="T18" fmla="*/ 0 w 332"/>
                <a:gd name="T19" fmla="*/ 0 h 284"/>
                <a:gd name="T20" fmla="*/ 0 w 332"/>
                <a:gd name="T21" fmla="*/ 0 h 284"/>
                <a:gd name="T22" fmla="*/ 0 w 332"/>
                <a:gd name="T23" fmla="*/ 0 h 284"/>
                <a:gd name="T24" fmla="*/ 0 w 332"/>
                <a:gd name="T25" fmla="*/ 0 h 284"/>
                <a:gd name="T26" fmla="*/ 0 w 332"/>
                <a:gd name="T27" fmla="*/ 0 h 284"/>
                <a:gd name="T28" fmla="*/ 0 w 332"/>
                <a:gd name="T29" fmla="*/ 0 h 284"/>
                <a:gd name="T30" fmla="*/ 0 w 332"/>
                <a:gd name="T31" fmla="*/ 0 h 2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32"/>
                <a:gd name="T49" fmla="*/ 0 h 284"/>
                <a:gd name="T50" fmla="*/ 332 w 332"/>
                <a:gd name="T51" fmla="*/ 284 h 28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32" h="284">
                  <a:moveTo>
                    <a:pt x="0" y="35"/>
                  </a:moveTo>
                  <a:lnTo>
                    <a:pt x="71" y="0"/>
                  </a:lnTo>
                  <a:lnTo>
                    <a:pt x="246" y="0"/>
                  </a:lnTo>
                  <a:lnTo>
                    <a:pt x="332" y="71"/>
                  </a:lnTo>
                  <a:lnTo>
                    <a:pt x="332" y="212"/>
                  </a:lnTo>
                  <a:lnTo>
                    <a:pt x="246" y="212"/>
                  </a:lnTo>
                  <a:lnTo>
                    <a:pt x="94" y="284"/>
                  </a:lnTo>
                  <a:lnTo>
                    <a:pt x="235" y="189"/>
                  </a:lnTo>
                  <a:lnTo>
                    <a:pt x="214" y="71"/>
                  </a:lnTo>
                  <a:lnTo>
                    <a:pt x="165" y="35"/>
                  </a:lnTo>
                  <a:lnTo>
                    <a:pt x="165" y="166"/>
                  </a:lnTo>
                  <a:lnTo>
                    <a:pt x="57" y="166"/>
                  </a:lnTo>
                  <a:lnTo>
                    <a:pt x="94" y="117"/>
                  </a:lnTo>
                  <a:lnTo>
                    <a:pt x="46" y="81"/>
                  </a:lnTo>
                  <a:lnTo>
                    <a:pt x="46" y="23"/>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18" name="Freeform 543"/>
            <p:cNvSpPr>
              <a:spLocks/>
            </p:cNvSpPr>
            <p:nvPr/>
          </p:nvSpPr>
          <p:spPr bwMode="auto">
            <a:xfrm>
              <a:off x="2885" y="2748"/>
              <a:ext cx="47" cy="66"/>
            </a:xfrm>
            <a:custGeom>
              <a:avLst/>
              <a:gdLst>
                <a:gd name="T0" fmla="*/ 0 w 380"/>
                <a:gd name="T1" fmla="*/ 0 h 523"/>
                <a:gd name="T2" fmla="*/ 0 w 380"/>
                <a:gd name="T3" fmla="*/ 0 h 523"/>
                <a:gd name="T4" fmla="*/ 0 w 380"/>
                <a:gd name="T5" fmla="*/ 0 h 523"/>
                <a:gd name="T6" fmla="*/ 0 w 380"/>
                <a:gd name="T7" fmla="*/ 0 h 523"/>
                <a:gd name="T8" fmla="*/ 0 w 380"/>
                <a:gd name="T9" fmla="*/ 0 h 523"/>
                <a:gd name="T10" fmla="*/ 0 w 380"/>
                <a:gd name="T11" fmla="*/ 0 h 523"/>
                <a:gd name="T12" fmla="*/ 0 w 380"/>
                <a:gd name="T13" fmla="*/ 0 h 523"/>
                <a:gd name="T14" fmla="*/ 0 w 380"/>
                <a:gd name="T15" fmla="*/ 0 h 523"/>
                <a:gd name="T16" fmla="*/ 0 w 380"/>
                <a:gd name="T17" fmla="*/ 0 h 523"/>
                <a:gd name="T18" fmla="*/ 0 w 380"/>
                <a:gd name="T19" fmla="*/ 0 h 523"/>
                <a:gd name="T20" fmla="*/ 0 w 380"/>
                <a:gd name="T21" fmla="*/ 0 h 523"/>
                <a:gd name="T22" fmla="*/ 0 w 380"/>
                <a:gd name="T23" fmla="*/ 0 h 523"/>
                <a:gd name="T24" fmla="*/ 0 w 380"/>
                <a:gd name="T25" fmla="*/ 0 h 523"/>
                <a:gd name="T26" fmla="*/ 0 w 380"/>
                <a:gd name="T27" fmla="*/ 0 h 523"/>
                <a:gd name="T28" fmla="*/ 0 w 380"/>
                <a:gd name="T29" fmla="*/ 0 h 523"/>
                <a:gd name="T30" fmla="*/ 0 w 380"/>
                <a:gd name="T31" fmla="*/ 0 h 523"/>
                <a:gd name="T32" fmla="*/ 0 w 380"/>
                <a:gd name="T33" fmla="*/ 0 h 523"/>
                <a:gd name="T34" fmla="*/ 0 w 380"/>
                <a:gd name="T35" fmla="*/ 0 h 523"/>
                <a:gd name="T36" fmla="*/ 0 w 380"/>
                <a:gd name="T37" fmla="*/ 0 h 523"/>
                <a:gd name="T38" fmla="*/ 0 w 380"/>
                <a:gd name="T39" fmla="*/ 0 h 523"/>
                <a:gd name="T40" fmla="*/ 0 w 380"/>
                <a:gd name="T41" fmla="*/ 0 h 5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80"/>
                <a:gd name="T64" fmla="*/ 0 h 523"/>
                <a:gd name="T65" fmla="*/ 380 w 380"/>
                <a:gd name="T66" fmla="*/ 523 h 52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80" h="523">
                  <a:moveTo>
                    <a:pt x="0" y="120"/>
                  </a:moveTo>
                  <a:lnTo>
                    <a:pt x="59" y="24"/>
                  </a:lnTo>
                  <a:lnTo>
                    <a:pt x="191" y="0"/>
                  </a:lnTo>
                  <a:lnTo>
                    <a:pt x="227" y="94"/>
                  </a:lnTo>
                  <a:lnTo>
                    <a:pt x="285" y="224"/>
                  </a:lnTo>
                  <a:lnTo>
                    <a:pt x="370" y="283"/>
                  </a:lnTo>
                  <a:lnTo>
                    <a:pt x="380" y="426"/>
                  </a:lnTo>
                  <a:lnTo>
                    <a:pt x="275" y="523"/>
                  </a:lnTo>
                  <a:lnTo>
                    <a:pt x="275" y="295"/>
                  </a:lnTo>
                  <a:lnTo>
                    <a:pt x="227" y="248"/>
                  </a:lnTo>
                  <a:lnTo>
                    <a:pt x="156" y="343"/>
                  </a:lnTo>
                  <a:lnTo>
                    <a:pt x="191" y="437"/>
                  </a:lnTo>
                  <a:lnTo>
                    <a:pt x="169" y="450"/>
                  </a:lnTo>
                  <a:lnTo>
                    <a:pt x="121" y="364"/>
                  </a:lnTo>
                  <a:lnTo>
                    <a:pt x="121" y="295"/>
                  </a:lnTo>
                  <a:lnTo>
                    <a:pt x="59" y="295"/>
                  </a:lnTo>
                  <a:lnTo>
                    <a:pt x="132" y="224"/>
                  </a:lnTo>
                  <a:lnTo>
                    <a:pt x="132" y="120"/>
                  </a:lnTo>
                  <a:lnTo>
                    <a:pt x="181" y="72"/>
                  </a:lnTo>
                  <a:lnTo>
                    <a:pt x="48" y="72"/>
                  </a:lnTo>
                  <a:lnTo>
                    <a:pt x="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19" name="Freeform 544"/>
            <p:cNvSpPr>
              <a:spLocks/>
            </p:cNvSpPr>
            <p:nvPr/>
          </p:nvSpPr>
          <p:spPr bwMode="auto">
            <a:xfrm>
              <a:off x="3129" y="2731"/>
              <a:ext cx="42" cy="66"/>
            </a:xfrm>
            <a:custGeom>
              <a:avLst/>
              <a:gdLst>
                <a:gd name="T0" fmla="*/ 0 w 334"/>
                <a:gd name="T1" fmla="*/ 0 h 532"/>
                <a:gd name="T2" fmla="*/ 0 w 334"/>
                <a:gd name="T3" fmla="*/ 0 h 532"/>
                <a:gd name="T4" fmla="*/ 0 w 334"/>
                <a:gd name="T5" fmla="*/ 0 h 532"/>
                <a:gd name="T6" fmla="*/ 0 w 334"/>
                <a:gd name="T7" fmla="*/ 0 h 532"/>
                <a:gd name="T8" fmla="*/ 0 w 334"/>
                <a:gd name="T9" fmla="*/ 0 h 532"/>
                <a:gd name="T10" fmla="*/ 0 w 334"/>
                <a:gd name="T11" fmla="*/ 0 h 532"/>
                <a:gd name="T12" fmla="*/ 0 w 334"/>
                <a:gd name="T13" fmla="*/ 0 h 532"/>
                <a:gd name="T14" fmla="*/ 0 w 334"/>
                <a:gd name="T15" fmla="*/ 0 h 532"/>
                <a:gd name="T16" fmla="*/ 0 w 334"/>
                <a:gd name="T17" fmla="*/ 0 h 532"/>
                <a:gd name="T18" fmla="*/ 0 w 334"/>
                <a:gd name="T19" fmla="*/ 0 h 532"/>
                <a:gd name="T20" fmla="*/ 0 w 334"/>
                <a:gd name="T21" fmla="*/ 0 h 532"/>
                <a:gd name="T22" fmla="*/ 0 w 334"/>
                <a:gd name="T23" fmla="*/ 0 h 532"/>
                <a:gd name="T24" fmla="*/ 0 w 334"/>
                <a:gd name="T25" fmla="*/ 0 h 532"/>
                <a:gd name="T26" fmla="*/ 0 w 334"/>
                <a:gd name="T27" fmla="*/ 0 h 5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4"/>
                <a:gd name="T43" fmla="*/ 0 h 532"/>
                <a:gd name="T44" fmla="*/ 334 w 334"/>
                <a:gd name="T45" fmla="*/ 532 h 5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4" h="532">
                  <a:moveTo>
                    <a:pt x="275" y="0"/>
                  </a:moveTo>
                  <a:lnTo>
                    <a:pt x="334" y="70"/>
                  </a:lnTo>
                  <a:lnTo>
                    <a:pt x="249" y="261"/>
                  </a:lnTo>
                  <a:lnTo>
                    <a:pt x="132" y="261"/>
                  </a:lnTo>
                  <a:lnTo>
                    <a:pt x="48" y="413"/>
                  </a:lnTo>
                  <a:lnTo>
                    <a:pt x="48" y="473"/>
                  </a:lnTo>
                  <a:lnTo>
                    <a:pt x="155" y="532"/>
                  </a:lnTo>
                  <a:lnTo>
                    <a:pt x="72" y="532"/>
                  </a:lnTo>
                  <a:lnTo>
                    <a:pt x="0" y="473"/>
                  </a:lnTo>
                  <a:lnTo>
                    <a:pt x="0" y="365"/>
                  </a:lnTo>
                  <a:lnTo>
                    <a:pt x="155" y="176"/>
                  </a:lnTo>
                  <a:lnTo>
                    <a:pt x="215" y="176"/>
                  </a:lnTo>
                  <a:lnTo>
                    <a:pt x="249" y="22"/>
                  </a:lnTo>
                  <a:lnTo>
                    <a:pt x="27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20" name="Freeform 545"/>
            <p:cNvSpPr>
              <a:spLocks/>
            </p:cNvSpPr>
            <p:nvPr/>
          </p:nvSpPr>
          <p:spPr bwMode="auto">
            <a:xfrm>
              <a:off x="3095" y="2772"/>
              <a:ext cx="176" cy="83"/>
            </a:xfrm>
            <a:custGeom>
              <a:avLst/>
              <a:gdLst>
                <a:gd name="T0" fmla="*/ 0 w 1401"/>
                <a:gd name="T1" fmla="*/ 0 h 659"/>
                <a:gd name="T2" fmla="*/ 0 w 1401"/>
                <a:gd name="T3" fmla="*/ 0 h 659"/>
                <a:gd name="T4" fmla="*/ 0 w 1401"/>
                <a:gd name="T5" fmla="*/ 0 h 659"/>
                <a:gd name="T6" fmla="*/ 0 w 1401"/>
                <a:gd name="T7" fmla="*/ 0 h 659"/>
                <a:gd name="T8" fmla="*/ 0 w 1401"/>
                <a:gd name="T9" fmla="*/ 0 h 659"/>
                <a:gd name="T10" fmla="*/ 0 w 1401"/>
                <a:gd name="T11" fmla="*/ 0 h 659"/>
                <a:gd name="T12" fmla="*/ 0 w 1401"/>
                <a:gd name="T13" fmla="*/ 0 h 659"/>
                <a:gd name="T14" fmla="*/ 0 w 1401"/>
                <a:gd name="T15" fmla="*/ 0 h 659"/>
                <a:gd name="T16" fmla="*/ 0 w 1401"/>
                <a:gd name="T17" fmla="*/ 0 h 659"/>
                <a:gd name="T18" fmla="*/ 0 w 1401"/>
                <a:gd name="T19" fmla="*/ 0 h 659"/>
                <a:gd name="T20" fmla="*/ 0 w 1401"/>
                <a:gd name="T21" fmla="*/ 0 h 659"/>
                <a:gd name="T22" fmla="*/ 0 w 1401"/>
                <a:gd name="T23" fmla="*/ 0 h 659"/>
                <a:gd name="T24" fmla="*/ 0 w 1401"/>
                <a:gd name="T25" fmla="*/ 0 h 659"/>
                <a:gd name="T26" fmla="*/ 0 w 1401"/>
                <a:gd name="T27" fmla="*/ 0 h 659"/>
                <a:gd name="T28" fmla="*/ 0 w 1401"/>
                <a:gd name="T29" fmla="*/ 0 h 659"/>
                <a:gd name="T30" fmla="*/ 0 w 1401"/>
                <a:gd name="T31" fmla="*/ 0 h 659"/>
                <a:gd name="T32" fmla="*/ 0 w 1401"/>
                <a:gd name="T33" fmla="*/ 0 h 659"/>
                <a:gd name="T34" fmla="*/ 0 w 1401"/>
                <a:gd name="T35" fmla="*/ 0 h 659"/>
                <a:gd name="T36" fmla="*/ 0 w 1401"/>
                <a:gd name="T37" fmla="*/ 0 h 659"/>
                <a:gd name="T38" fmla="*/ 0 w 1401"/>
                <a:gd name="T39" fmla="*/ 0 h 659"/>
                <a:gd name="T40" fmla="*/ 0 w 1401"/>
                <a:gd name="T41" fmla="*/ 0 h 659"/>
                <a:gd name="T42" fmla="*/ 0 w 1401"/>
                <a:gd name="T43" fmla="*/ 0 h 659"/>
                <a:gd name="T44" fmla="*/ 0 w 1401"/>
                <a:gd name="T45" fmla="*/ 0 h 659"/>
                <a:gd name="T46" fmla="*/ 0 w 1401"/>
                <a:gd name="T47" fmla="*/ 0 h 659"/>
                <a:gd name="T48" fmla="*/ 0 w 1401"/>
                <a:gd name="T49" fmla="*/ 0 h 659"/>
                <a:gd name="T50" fmla="*/ 0 w 1401"/>
                <a:gd name="T51" fmla="*/ 0 h 659"/>
                <a:gd name="T52" fmla="*/ 0 w 1401"/>
                <a:gd name="T53" fmla="*/ 0 h 659"/>
                <a:gd name="T54" fmla="*/ 0 w 1401"/>
                <a:gd name="T55" fmla="*/ 0 h 65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401"/>
                <a:gd name="T85" fmla="*/ 0 h 659"/>
                <a:gd name="T86" fmla="*/ 1401 w 1401"/>
                <a:gd name="T87" fmla="*/ 659 h 65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401" h="659">
                  <a:moveTo>
                    <a:pt x="451" y="114"/>
                  </a:moveTo>
                  <a:lnTo>
                    <a:pt x="556" y="44"/>
                  </a:lnTo>
                  <a:lnTo>
                    <a:pt x="627" y="44"/>
                  </a:lnTo>
                  <a:lnTo>
                    <a:pt x="793" y="141"/>
                  </a:lnTo>
                  <a:lnTo>
                    <a:pt x="878" y="141"/>
                  </a:lnTo>
                  <a:lnTo>
                    <a:pt x="972" y="0"/>
                  </a:lnTo>
                  <a:lnTo>
                    <a:pt x="1053" y="11"/>
                  </a:lnTo>
                  <a:lnTo>
                    <a:pt x="1067" y="70"/>
                  </a:lnTo>
                  <a:lnTo>
                    <a:pt x="950" y="114"/>
                  </a:lnTo>
                  <a:lnTo>
                    <a:pt x="996" y="200"/>
                  </a:lnTo>
                  <a:lnTo>
                    <a:pt x="1242" y="305"/>
                  </a:lnTo>
                  <a:lnTo>
                    <a:pt x="1401" y="413"/>
                  </a:lnTo>
                  <a:lnTo>
                    <a:pt x="1376" y="507"/>
                  </a:lnTo>
                  <a:lnTo>
                    <a:pt x="1210" y="436"/>
                  </a:lnTo>
                  <a:lnTo>
                    <a:pt x="890" y="436"/>
                  </a:lnTo>
                  <a:lnTo>
                    <a:pt x="783" y="388"/>
                  </a:lnTo>
                  <a:lnTo>
                    <a:pt x="664" y="459"/>
                  </a:lnTo>
                  <a:lnTo>
                    <a:pt x="523" y="494"/>
                  </a:lnTo>
                  <a:lnTo>
                    <a:pt x="427" y="482"/>
                  </a:lnTo>
                  <a:lnTo>
                    <a:pt x="284" y="577"/>
                  </a:lnTo>
                  <a:lnTo>
                    <a:pt x="23" y="659"/>
                  </a:lnTo>
                  <a:lnTo>
                    <a:pt x="0" y="625"/>
                  </a:lnTo>
                  <a:lnTo>
                    <a:pt x="179" y="436"/>
                  </a:lnTo>
                  <a:lnTo>
                    <a:pt x="405" y="364"/>
                  </a:lnTo>
                  <a:lnTo>
                    <a:pt x="583" y="235"/>
                  </a:lnTo>
                  <a:lnTo>
                    <a:pt x="616" y="129"/>
                  </a:lnTo>
                  <a:lnTo>
                    <a:pt x="556" y="114"/>
                  </a:lnTo>
                  <a:lnTo>
                    <a:pt x="451"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21" name="Freeform 546"/>
            <p:cNvSpPr>
              <a:spLocks/>
            </p:cNvSpPr>
            <p:nvPr/>
          </p:nvSpPr>
          <p:spPr bwMode="auto">
            <a:xfrm>
              <a:off x="3236" y="2710"/>
              <a:ext cx="47" cy="191"/>
            </a:xfrm>
            <a:custGeom>
              <a:avLst/>
              <a:gdLst>
                <a:gd name="T0" fmla="*/ 0 w 393"/>
                <a:gd name="T1" fmla="*/ 0 h 1538"/>
                <a:gd name="T2" fmla="*/ 0 w 393"/>
                <a:gd name="T3" fmla="*/ 0 h 1538"/>
                <a:gd name="T4" fmla="*/ 0 w 393"/>
                <a:gd name="T5" fmla="*/ 0 h 1538"/>
                <a:gd name="T6" fmla="*/ 0 w 393"/>
                <a:gd name="T7" fmla="*/ 0 h 1538"/>
                <a:gd name="T8" fmla="*/ 0 w 393"/>
                <a:gd name="T9" fmla="*/ 0 h 1538"/>
                <a:gd name="T10" fmla="*/ 0 w 393"/>
                <a:gd name="T11" fmla="*/ 0 h 1538"/>
                <a:gd name="T12" fmla="*/ 0 w 393"/>
                <a:gd name="T13" fmla="*/ 0 h 1538"/>
                <a:gd name="T14" fmla="*/ 0 w 393"/>
                <a:gd name="T15" fmla="*/ 0 h 1538"/>
                <a:gd name="T16" fmla="*/ 0 w 393"/>
                <a:gd name="T17" fmla="*/ 0 h 1538"/>
                <a:gd name="T18" fmla="*/ 0 w 393"/>
                <a:gd name="T19" fmla="*/ 0 h 1538"/>
                <a:gd name="T20" fmla="*/ 0 w 393"/>
                <a:gd name="T21" fmla="*/ 0 h 1538"/>
                <a:gd name="T22" fmla="*/ 0 w 393"/>
                <a:gd name="T23" fmla="*/ 0 h 1538"/>
                <a:gd name="T24" fmla="*/ 0 w 393"/>
                <a:gd name="T25" fmla="*/ 0 h 1538"/>
                <a:gd name="T26" fmla="*/ 0 w 393"/>
                <a:gd name="T27" fmla="*/ 0 h 1538"/>
                <a:gd name="T28" fmla="*/ 0 w 393"/>
                <a:gd name="T29" fmla="*/ 0 h 1538"/>
                <a:gd name="T30" fmla="*/ 0 w 393"/>
                <a:gd name="T31" fmla="*/ 0 h 1538"/>
                <a:gd name="T32" fmla="*/ 0 w 393"/>
                <a:gd name="T33" fmla="*/ 0 h 15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3"/>
                <a:gd name="T52" fmla="*/ 0 h 1538"/>
                <a:gd name="T53" fmla="*/ 393 w 393"/>
                <a:gd name="T54" fmla="*/ 1538 h 15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3" h="1538">
                  <a:moveTo>
                    <a:pt x="358" y="0"/>
                  </a:moveTo>
                  <a:lnTo>
                    <a:pt x="380" y="237"/>
                  </a:lnTo>
                  <a:lnTo>
                    <a:pt x="393" y="556"/>
                  </a:lnTo>
                  <a:lnTo>
                    <a:pt x="369" y="947"/>
                  </a:lnTo>
                  <a:lnTo>
                    <a:pt x="344" y="1147"/>
                  </a:lnTo>
                  <a:lnTo>
                    <a:pt x="215" y="1538"/>
                  </a:lnTo>
                  <a:lnTo>
                    <a:pt x="129" y="1430"/>
                  </a:lnTo>
                  <a:lnTo>
                    <a:pt x="129" y="1158"/>
                  </a:lnTo>
                  <a:lnTo>
                    <a:pt x="70" y="1124"/>
                  </a:lnTo>
                  <a:lnTo>
                    <a:pt x="0" y="1182"/>
                  </a:lnTo>
                  <a:lnTo>
                    <a:pt x="85" y="1087"/>
                  </a:lnTo>
                  <a:lnTo>
                    <a:pt x="166" y="1124"/>
                  </a:lnTo>
                  <a:lnTo>
                    <a:pt x="178" y="1373"/>
                  </a:lnTo>
                  <a:lnTo>
                    <a:pt x="298" y="1158"/>
                  </a:lnTo>
                  <a:lnTo>
                    <a:pt x="344" y="887"/>
                  </a:lnTo>
                  <a:lnTo>
                    <a:pt x="369" y="532"/>
                  </a:lnTo>
                  <a:lnTo>
                    <a:pt x="35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22" name="Freeform 547"/>
            <p:cNvSpPr>
              <a:spLocks/>
            </p:cNvSpPr>
            <p:nvPr/>
          </p:nvSpPr>
          <p:spPr bwMode="auto">
            <a:xfrm>
              <a:off x="2948" y="2835"/>
              <a:ext cx="170" cy="187"/>
            </a:xfrm>
            <a:custGeom>
              <a:avLst/>
              <a:gdLst>
                <a:gd name="T0" fmla="*/ 0 w 1352"/>
                <a:gd name="T1" fmla="*/ 0 h 1489"/>
                <a:gd name="T2" fmla="*/ 0 w 1352"/>
                <a:gd name="T3" fmla="*/ 0 h 1489"/>
                <a:gd name="T4" fmla="*/ 0 w 1352"/>
                <a:gd name="T5" fmla="*/ 0 h 1489"/>
                <a:gd name="T6" fmla="*/ 0 w 1352"/>
                <a:gd name="T7" fmla="*/ 0 h 1489"/>
                <a:gd name="T8" fmla="*/ 0 w 1352"/>
                <a:gd name="T9" fmla="*/ 0 h 1489"/>
                <a:gd name="T10" fmla="*/ 0 w 1352"/>
                <a:gd name="T11" fmla="*/ 0 h 1489"/>
                <a:gd name="T12" fmla="*/ 0 w 1352"/>
                <a:gd name="T13" fmla="*/ 0 h 1489"/>
                <a:gd name="T14" fmla="*/ 0 w 1352"/>
                <a:gd name="T15" fmla="*/ 0 h 1489"/>
                <a:gd name="T16" fmla="*/ 0 w 1352"/>
                <a:gd name="T17" fmla="*/ 0 h 1489"/>
                <a:gd name="T18" fmla="*/ 0 w 1352"/>
                <a:gd name="T19" fmla="*/ 0 h 1489"/>
                <a:gd name="T20" fmla="*/ 0 w 1352"/>
                <a:gd name="T21" fmla="*/ 0 h 1489"/>
                <a:gd name="T22" fmla="*/ 0 w 1352"/>
                <a:gd name="T23" fmla="*/ 0 h 1489"/>
                <a:gd name="T24" fmla="*/ 0 w 1352"/>
                <a:gd name="T25" fmla="*/ 0 h 1489"/>
                <a:gd name="T26" fmla="*/ 0 w 1352"/>
                <a:gd name="T27" fmla="*/ 0 h 1489"/>
                <a:gd name="T28" fmla="*/ 0 w 1352"/>
                <a:gd name="T29" fmla="*/ 0 h 1489"/>
                <a:gd name="T30" fmla="*/ 0 w 1352"/>
                <a:gd name="T31" fmla="*/ 0 h 1489"/>
                <a:gd name="T32" fmla="*/ 0 w 1352"/>
                <a:gd name="T33" fmla="*/ 0 h 1489"/>
                <a:gd name="T34" fmla="*/ 0 w 1352"/>
                <a:gd name="T35" fmla="*/ 0 h 1489"/>
                <a:gd name="T36" fmla="*/ 0 w 1352"/>
                <a:gd name="T37" fmla="*/ 0 h 1489"/>
                <a:gd name="T38" fmla="*/ 0 w 1352"/>
                <a:gd name="T39" fmla="*/ 0 h 1489"/>
                <a:gd name="T40" fmla="*/ 0 w 1352"/>
                <a:gd name="T41" fmla="*/ 0 h 1489"/>
                <a:gd name="T42" fmla="*/ 0 w 1352"/>
                <a:gd name="T43" fmla="*/ 0 h 1489"/>
                <a:gd name="T44" fmla="*/ 0 w 1352"/>
                <a:gd name="T45" fmla="*/ 0 h 1489"/>
                <a:gd name="T46" fmla="*/ 0 w 1352"/>
                <a:gd name="T47" fmla="*/ 0 h 1489"/>
                <a:gd name="T48" fmla="*/ 0 w 1352"/>
                <a:gd name="T49" fmla="*/ 0 h 1489"/>
                <a:gd name="T50" fmla="*/ 0 w 1352"/>
                <a:gd name="T51" fmla="*/ 0 h 1489"/>
                <a:gd name="T52" fmla="*/ 0 w 1352"/>
                <a:gd name="T53" fmla="*/ 0 h 1489"/>
                <a:gd name="T54" fmla="*/ 0 w 1352"/>
                <a:gd name="T55" fmla="*/ 0 h 1489"/>
                <a:gd name="T56" fmla="*/ 0 w 1352"/>
                <a:gd name="T57" fmla="*/ 0 h 1489"/>
                <a:gd name="T58" fmla="*/ 0 w 1352"/>
                <a:gd name="T59" fmla="*/ 0 h 1489"/>
                <a:gd name="T60" fmla="*/ 0 w 1352"/>
                <a:gd name="T61" fmla="*/ 0 h 1489"/>
                <a:gd name="T62" fmla="*/ 0 w 1352"/>
                <a:gd name="T63" fmla="*/ 0 h 1489"/>
                <a:gd name="T64" fmla="*/ 0 w 1352"/>
                <a:gd name="T65" fmla="*/ 0 h 1489"/>
                <a:gd name="T66" fmla="*/ 0 w 1352"/>
                <a:gd name="T67" fmla="*/ 0 h 1489"/>
                <a:gd name="T68" fmla="*/ 0 w 1352"/>
                <a:gd name="T69" fmla="*/ 0 h 1489"/>
                <a:gd name="T70" fmla="*/ 0 w 1352"/>
                <a:gd name="T71" fmla="*/ 0 h 1489"/>
                <a:gd name="T72" fmla="*/ 0 w 1352"/>
                <a:gd name="T73" fmla="*/ 0 h 148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52"/>
                <a:gd name="T112" fmla="*/ 0 h 1489"/>
                <a:gd name="T113" fmla="*/ 1352 w 1352"/>
                <a:gd name="T114" fmla="*/ 1489 h 148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52" h="1489">
                  <a:moveTo>
                    <a:pt x="11" y="0"/>
                  </a:moveTo>
                  <a:lnTo>
                    <a:pt x="154" y="141"/>
                  </a:lnTo>
                  <a:lnTo>
                    <a:pt x="343" y="553"/>
                  </a:lnTo>
                  <a:lnTo>
                    <a:pt x="437" y="624"/>
                  </a:lnTo>
                  <a:lnTo>
                    <a:pt x="629" y="685"/>
                  </a:lnTo>
                  <a:lnTo>
                    <a:pt x="558" y="402"/>
                  </a:lnTo>
                  <a:lnTo>
                    <a:pt x="558" y="164"/>
                  </a:lnTo>
                  <a:lnTo>
                    <a:pt x="594" y="367"/>
                  </a:lnTo>
                  <a:lnTo>
                    <a:pt x="829" y="639"/>
                  </a:lnTo>
                  <a:lnTo>
                    <a:pt x="982" y="580"/>
                  </a:lnTo>
                  <a:lnTo>
                    <a:pt x="1115" y="353"/>
                  </a:lnTo>
                  <a:lnTo>
                    <a:pt x="1196" y="249"/>
                  </a:lnTo>
                  <a:lnTo>
                    <a:pt x="1352" y="224"/>
                  </a:lnTo>
                  <a:lnTo>
                    <a:pt x="1184" y="321"/>
                  </a:lnTo>
                  <a:lnTo>
                    <a:pt x="1020" y="624"/>
                  </a:lnTo>
                  <a:lnTo>
                    <a:pt x="1152" y="569"/>
                  </a:lnTo>
                  <a:lnTo>
                    <a:pt x="972" y="685"/>
                  </a:lnTo>
                  <a:lnTo>
                    <a:pt x="866" y="723"/>
                  </a:lnTo>
                  <a:lnTo>
                    <a:pt x="783" y="804"/>
                  </a:lnTo>
                  <a:lnTo>
                    <a:pt x="783" y="874"/>
                  </a:lnTo>
                  <a:lnTo>
                    <a:pt x="877" y="1194"/>
                  </a:lnTo>
                  <a:lnTo>
                    <a:pt x="912" y="1230"/>
                  </a:lnTo>
                  <a:lnTo>
                    <a:pt x="1173" y="1300"/>
                  </a:lnTo>
                  <a:lnTo>
                    <a:pt x="936" y="1300"/>
                  </a:lnTo>
                  <a:lnTo>
                    <a:pt x="936" y="1489"/>
                  </a:lnTo>
                  <a:lnTo>
                    <a:pt x="877" y="1465"/>
                  </a:lnTo>
                  <a:lnTo>
                    <a:pt x="818" y="1408"/>
                  </a:lnTo>
                  <a:lnTo>
                    <a:pt x="650" y="1289"/>
                  </a:lnTo>
                  <a:lnTo>
                    <a:pt x="391" y="1147"/>
                  </a:lnTo>
                  <a:lnTo>
                    <a:pt x="225" y="1004"/>
                  </a:lnTo>
                  <a:lnTo>
                    <a:pt x="143" y="874"/>
                  </a:lnTo>
                  <a:lnTo>
                    <a:pt x="84" y="733"/>
                  </a:lnTo>
                  <a:lnTo>
                    <a:pt x="84" y="613"/>
                  </a:lnTo>
                  <a:lnTo>
                    <a:pt x="84" y="402"/>
                  </a:lnTo>
                  <a:lnTo>
                    <a:pt x="48" y="249"/>
                  </a:lnTo>
                  <a:lnTo>
                    <a:pt x="0" y="118"/>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23" name="Freeform 548"/>
            <p:cNvSpPr>
              <a:spLocks/>
            </p:cNvSpPr>
            <p:nvPr/>
          </p:nvSpPr>
          <p:spPr bwMode="auto">
            <a:xfrm>
              <a:off x="3129" y="2835"/>
              <a:ext cx="406" cy="291"/>
            </a:xfrm>
            <a:custGeom>
              <a:avLst/>
              <a:gdLst>
                <a:gd name="T0" fmla="*/ 0 w 3243"/>
                <a:gd name="T1" fmla="*/ 0 h 2330"/>
                <a:gd name="T2" fmla="*/ 0 w 3243"/>
                <a:gd name="T3" fmla="*/ 0 h 2330"/>
                <a:gd name="T4" fmla="*/ 0 w 3243"/>
                <a:gd name="T5" fmla="*/ 0 h 2330"/>
                <a:gd name="T6" fmla="*/ 0 w 3243"/>
                <a:gd name="T7" fmla="*/ 0 h 2330"/>
                <a:gd name="T8" fmla="*/ 0 w 3243"/>
                <a:gd name="T9" fmla="*/ 0 h 2330"/>
                <a:gd name="T10" fmla="*/ 0 w 3243"/>
                <a:gd name="T11" fmla="*/ 0 h 2330"/>
                <a:gd name="T12" fmla="*/ 0 w 3243"/>
                <a:gd name="T13" fmla="*/ 0 h 2330"/>
                <a:gd name="T14" fmla="*/ 0 w 3243"/>
                <a:gd name="T15" fmla="*/ 0 h 2330"/>
                <a:gd name="T16" fmla="*/ 0 w 3243"/>
                <a:gd name="T17" fmla="*/ 0 h 2330"/>
                <a:gd name="T18" fmla="*/ 0 w 3243"/>
                <a:gd name="T19" fmla="*/ 0 h 2330"/>
                <a:gd name="T20" fmla="*/ 0 w 3243"/>
                <a:gd name="T21" fmla="*/ 0 h 2330"/>
                <a:gd name="T22" fmla="*/ 0 w 3243"/>
                <a:gd name="T23" fmla="*/ 0 h 2330"/>
                <a:gd name="T24" fmla="*/ 0 w 3243"/>
                <a:gd name="T25" fmla="*/ 0 h 2330"/>
                <a:gd name="T26" fmla="*/ 0 w 3243"/>
                <a:gd name="T27" fmla="*/ 0 h 2330"/>
                <a:gd name="T28" fmla="*/ 0 w 3243"/>
                <a:gd name="T29" fmla="*/ 0 h 2330"/>
                <a:gd name="T30" fmla="*/ 0 w 3243"/>
                <a:gd name="T31" fmla="*/ 0 h 2330"/>
                <a:gd name="T32" fmla="*/ 0 w 3243"/>
                <a:gd name="T33" fmla="*/ 0 h 2330"/>
                <a:gd name="T34" fmla="*/ 0 w 3243"/>
                <a:gd name="T35" fmla="*/ 0 h 2330"/>
                <a:gd name="T36" fmla="*/ 0 w 3243"/>
                <a:gd name="T37" fmla="*/ 0 h 2330"/>
                <a:gd name="T38" fmla="*/ 0 w 3243"/>
                <a:gd name="T39" fmla="*/ 0 h 2330"/>
                <a:gd name="T40" fmla="*/ 0 w 3243"/>
                <a:gd name="T41" fmla="*/ 0 h 2330"/>
                <a:gd name="T42" fmla="*/ 0 w 3243"/>
                <a:gd name="T43" fmla="*/ 0 h 2330"/>
                <a:gd name="T44" fmla="*/ 0 w 3243"/>
                <a:gd name="T45" fmla="*/ 0 h 2330"/>
                <a:gd name="T46" fmla="*/ 0 w 3243"/>
                <a:gd name="T47" fmla="*/ 0 h 2330"/>
                <a:gd name="T48" fmla="*/ 0 w 3243"/>
                <a:gd name="T49" fmla="*/ 0 h 2330"/>
                <a:gd name="T50" fmla="*/ 0 w 3243"/>
                <a:gd name="T51" fmla="*/ 0 h 2330"/>
                <a:gd name="T52" fmla="*/ 0 w 3243"/>
                <a:gd name="T53" fmla="*/ 0 h 2330"/>
                <a:gd name="T54" fmla="*/ 0 w 3243"/>
                <a:gd name="T55" fmla="*/ 0 h 2330"/>
                <a:gd name="T56" fmla="*/ 0 w 3243"/>
                <a:gd name="T57" fmla="*/ 0 h 2330"/>
                <a:gd name="T58" fmla="*/ 0 w 3243"/>
                <a:gd name="T59" fmla="*/ 0 h 2330"/>
                <a:gd name="T60" fmla="*/ 0 w 3243"/>
                <a:gd name="T61" fmla="*/ 0 h 2330"/>
                <a:gd name="T62" fmla="*/ 0 w 3243"/>
                <a:gd name="T63" fmla="*/ 0 h 2330"/>
                <a:gd name="T64" fmla="*/ 0 w 3243"/>
                <a:gd name="T65" fmla="*/ 0 h 2330"/>
                <a:gd name="T66" fmla="*/ 0 w 3243"/>
                <a:gd name="T67" fmla="*/ 0 h 2330"/>
                <a:gd name="T68" fmla="*/ 0 w 3243"/>
                <a:gd name="T69" fmla="*/ 0 h 2330"/>
                <a:gd name="T70" fmla="*/ 0 w 3243"/>
                <a:gd name="T71" fmla="*/ 0 h 23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243"/>
                <a:gd name="T109" fmla="*/ 0 h 2330"/>
                <a:gd name="T110" fmla="*/ 3243 w 3243"/>
                <a:gd name="T111" fmla="*/ 2330 h 233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243" h="2330">
                  <a:moveTo>
                    <a:pt x="0" y="217"/>
                  </a:moveTo>
                  <a:lnTo>
                    <a:pt x="157" y="150"/>
                  </a:lnTo>
                  <a:lnTo>
                    <a:pt x="316" y="12"/>
                  </a:lnTo>
                  <a:lnTo>
                    <a:pt x="390" y="0"/>
                  </a:lnTo>
                  <a:lnTo>
                    <a:pt x="705" y="29"/>
                  </a:lnTo>
                  <a:lnTo>
                    <a:pt x="770" y="86"/>
                  </a:lnTo>
                  <a:lnTo>
                    <a:pt x="892" y="233"/>
                  </a:lnTo>
                  <a:lnTo>
                    <a:pt x="1041" y="466"/>
                  </a:lnTo>
                  <a:lnTo>
                    <a:pt x="1096" y="549"/>
                  </a:lnTo>
                  <a:lnTo>
                    <a:pt x="1430" y="668"/>
                  </a:lnTo>
                  <a:lnTo>
                    <a:pt x="1745" y="892"/>
                  </a:lnTo>
                  <a:lnTo>
                    <a:pt x="2034" y="1033"/>
                  </a:lnTo>
                  <a:lnTo>
                    <a:pt x="2416" y="1162"/>
                  </a:lnTo>
                  <a:lnTo>
                    <a:pt x="2590" y="1254"/>
                  </a:lnTo>
                  <a:lnTo>
                    <a:pt x="3002" y="1385"/>
                  </a:lnTo>
                  <a:lnTo>
                    <a:pt x="3243" y="1551"/>
                  </a:lnTo>
                  <a:lnTo>
                    <a:pt x="2964" y="1385"/>
                  </a:lnTo>
                  <a:lnTo>
                    <a:pt x="2610" y="1281"/>
                  </a:lnTo>
                  <a:lnTo>
                    <a:pt x="2416" y="1208"/>
                  </a:lnTo>
                  <a:lnTo>
                    <a:pt x="2175" y="1200"/>
                  </a:lnTo>
                  <a:lnTo>
                    <a:pt x="1865" y="1154"/>
                  </a:lnTo>
                  <a:lnTo>
                    <a:pt x="1623" y="1116"/>
                  </a:lnTo>
                  <a:lnTo>
                    <a:pt x="1700" y="1246"/>
                  </a:lnTo>
                  <a:lnTo>
                    <a:pt x="1838" y="1385"/>
                  </a:lnTo>
                  <a:lnTo>
                    <a:pt x="2006" y="1525"/>
                  </a:lnTo>
                  <a:lnTo>
                    <a:pt x="2227" y="1654"/>
                  </a:lnTo>
                  <a:lnTo>
                    <a:pt x="2582" y="1784"/>
                  </a:lnTo>
                  <a:lnTo>
                    <a:pt x="2788" y="1859"/>
                  </a:lnTo>
                  <a:lnTo>
                    <a:pt x="2824" y="1894"/>
                  </a:lnTo>
                  <a:lnTo>
                    <a:pt x="2518" y="1979"/>
                  </a:lnTo>
                  <a:lnTo>
                    <a:pt x="2175" y="2060"/>
                  </a:lnTo>
                  <a:lnTo>
                    <a:pt x="2155" y="2219"/>
                  </a:lnTo>
                  <a:lnTo>
                    <a:pt x="2146" y="2089"/>
                  </a:lnTo>
                  <a:lnTo>
                    <a:pt x="2098" y="1968"/>
                  </a:lnTo>
                  <a:lnTo>
                    <a:pt x="2026" y="1867"/>
                  </a:lnTo>
                  <a:lnTo>
                    <a:pt x="1951" y="1802"/>
                  </a:lnTo>
                  <a:lnTo>
                    <a:pt x="1885" y="1784"/>
                  </a:lnTo>
                  <a:lnTo>
                    <a:pt x="1830" y="1784"/>
                  </a:lnTo>
                  <a:lnTo>
                    <a:pt x="1792" y="1821"/>
                  </a:lnTo>
                  <a:lnTo>
                    <a:pt x="1775" y="1885"/>
                  </a:lnTo>
                  <a:lnTo>
                    <a:pt x="1784" y="1968"/>
                  </a:lnTo>
                  <a:lnTo>
                    <a:pt x="1821" y="2069"/>
                  </a:lnTo>
                  <a:lnTo>
                    <a:pt x="1896" y="2164"/>
                  </a:lnTo>
                  <a:lnTo>
                    <a:pt x="1960" y="2228"/>
                  </a:lnTo>
                  <a:lnTo>
                    <a:pt x="2034" y="2276"/>
                  </a:lnTo>
                  <a:lnTo>
                    <a:pt x="2080" y="2276"/>
                  </a:lnTo>
                  <a:lnTo>
                    <a:pt x="2146" y="2245"/>
                  </a:lnTo>
                  <a:lnTo>
                    <a:pt x="2098" y="2311"/>
                  </a:lnTo>
                  <a:lnTo>
                    <a:pt x="2026" y="2330"/>
                  </a:lnTo>
                  <a:lnTo>
                    <a:pt x="1933" y="2311"/>
                  </a:lnTo>
                  <a:lnTo>
                    <a:pt x="1874" y="2304"/>
                  </a:lnTo>
                  <a:lnTo>
                    <a:pt x="1745" y="2118"/>
                  </a:lnTo>
                  <a:lnTo>
                    <a:pt x="1874" y="2258"/>
                  </a:lnTo>
                  <a:lnTo>
                    <a:pt x="1885" y="2190"/>
                  </a:lnTo>
                  <a:lnTo>
                    <a:pt x="1801" y="2078"/>
                  </a:lnTo>
                  <a:lnTo>
                    <a:pt x="1775" y="2005"/>
                  </a:lnTo>
                  <a:lnTo>
                    <a:pt x="1718" y="2069"/>
                  </a:lnTo>
                  <a:lnTo>
                    <a:pt x="1718" y="1959"/>
                  </a:lnTo>
                  <a:lnTo>
                    <a:pt x="1729" y="1848"/>
                  </a:lnTo>
                  <a:lnTo>
                    <a:pt x="1753" y="1793"/>
                  </a:lnTo>
                  <a:lnTo>
                    <a:pt x="1559" y="1516"/>
                  </a:lnTo>
                  <a:lnTo>
                    <a:pt x="1467" y="1385"/>
                  </a:lnTo>
                  <a:lnTo>
                    <a:pt x="1234" y="857"/>
                  </a:lnTo>
                  <a:lnTo>
                    <a:pt x="975" y="438"/>
                  </a:lnTo>
                  <a:lnTo>
                    <a:pt x="817" y="178"/>
                  </a:lnTo>
                  <a:lnTo>
                    <a:pt x="705" y="86"/>
                  </a:lnTo>
                  <a:lnTo>
                    <a:pt x="632" y="60"/>
                  </a:lnTo>
                  <a:lnTo>
                    <a:pt x="512" y="69"/>
                  </a:lnTo>
                  <a:lnTo>
                    <a:pt x="436" y="113"/>
                  </a:lnTo>
                  <a:lnTo>
                    <a:pt x="307" y="122"/>
                  </a:lnTo>
                  <a:lnTo>
                    <a:pt x="194" y="178"/>
                  </a:lnTo>
                  <a:lnTo>
                    <a:pt x="92" y="207"/>
                  </a:lnTo>
                  <a:lnTo>
                    <a:pt x="0" y="2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24" name="Freeform 549"/>
            <p:cNvSpPr>
              <a:spLocks/>
            </p:cNvSpPr>
            <p:nvPr/>
          </p:nvSpPr>
          <p:spPr bwMode="auto">
            <a:xfrm>
              <a:off x="3184" y="2866"/>
              <a:ext cx="65" cy="95"/>
            </a:xfrm>
            <a:custGeom>
              <a:avLst/>
              <a:gdLst>
                <a:gd name="T0" fmla="*/ 0 w 519"/>
                <a:gd name="T1" fmla="*/ 0 h 763"/>
                <a:gd name="T2" fmla="*/ 0 w 519"/>
                <a:gd name="T3" fmla="*/ 0 h 763"/>
                <a:gd name="T4" fmla="*/ 0 w 519"/>
                <a:gd name="T5" fmla="*/ 0 h 763"/>
                <a:gd name="T6" fmla="*/ 0 w 519"/>
                <a:gd name="T7" fmla="*/ 0 h 763"/>
                <a:gd name="T8" fmla="*/ 0 w 519"/>
                <a:gd name="T9" fmla="*/ 0 h 763"/>
                <a:gd name="T10" fmla="*/ 0 w 519"/>
                <a:gd name="T11" fmla="*/ 0 h 763"/>
                <a:gd name="T12" fmla="*/ 0 w 519"/>
                <a:gd name="T13" fmla="*/ 0 h 763"/>
                <a:gd name="T14" fmla="*/ 0 w 519"/>
                <a:gd name="T15" fmla="*/ 0 h 763"/>
                <a:gd name="T16" fmla="*/ 0 w 519"/>
                <a:gd name="T17" fmla="*/ 0 h 7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9"/>
                <a:gd name="T28" fmla="*/ 0 h 763"/>
                <a:gd name="T29" fmla="*/ 519 w 519"/>
                <a:gd name="T30" fmla="*/ 763 h 7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9" h="763">
                  <a:moveTo>
                    <a:pt x="0" y="0"/>
                  </a:moveTo>
                  <a:lnTo>
                    <a:pt x="176" y="167"/>
                  </a:lnTo>
                  <a:lnTo>
                    <a:pt x="214" y="334"/>
                  </a:lnTo>
                  <a:lnTo>
                    <a:pt x="277" y="436"/>
                  </a:lnTo>
                  <a:lnTo>
                    <a:pt x="519" y="763"/>
                  </a:lnTo>
                  <a:lnTo>
                    <a:pt x="325" y="565"/>
                  </a:lnTo>
                  <a:lnTo>
                    <a:pt x="286" y="484"/>
                  </a:lnTo>
                  <a:lnTo>
                    <a:pt x="7" y="7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25" name="Freeform 550"/>
            <p:cNvSpPr>
              <a:spLocks/>
            </p:cNvSpPr>
            <p:nvPr/>
          </p:nvSpPr>
          <p:spPr bwMode="auto">
            <a:xfrm>
              <a:off x="3155" y="2897"/>
              <a:ext cx="29" cy="43"/>
            </a:xfrm>
            <a:custGeom>
              <a:avLst/>
              <a:gdLst>
                <a:gd name="T0" fmla="*/ 0 w 242"/>
                <a:gd name="T1" fmla="*/ 0 h 336"/>
                <a:gd name="T2" fmla="*/ 0 w 242"/>
                <a:gd name="T3" fmla="*/ 0 h 336"/>
                <a:gd name="T4" fmla="*/ 0 w 242"/>
                <a:gd name="T5" fmla="*/ 0 h 336"/>
                <a:gd name="T6" fmla="*/ 0 w 242"/>
                <a:gd name="T7" fmla="*/ 0 h 336"/>
                <a:gd name="T8" fmla="*/ 0 w 242"/>
                <a:gd name="T9" fmla="*/ 0 h 336"/>
                <a:gd name="T10" fmla="*/ 0 w 242"/>
                <a:gd name="T11" fmla="*/ 0 h 336"/>
                <a:gd name="T12" fmla="*/ 0 w 242"/>
                <a:gd name="T13" fmla="*/ 0 h 336"/>
                <a:gd name="T14" fmla="*/ 0 60000 65536"/>
                <a:gd name="T15" fmla="*/ 0 60000 65536"/>
                <a:gd name="T16" fmla="*/ 0 60000 65536"/>
                <a:gd name="T17" fmla="*/ 0 60000 65536"/>
                <a:gd name="T18" fmla="*/ 0 60000 65536"/>
                <a:gd name="T19" fmla="*/ 0 60000 65536"/>
                <a:gd name="T20" fmla="*/ 0 60000 65536"/>
                <a:gd name="T21" fmla="*/ 0 w 242"/>
                <a:gd name="T22" fmla="*/ 0 h 336"/>
                <a:gd name="T23" fmla="*/ 242 w 242"/>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2" h="336">
                  <a:moveTo>
                    <a:pt x="0" y="0"/>
                  </a:moveTo>
                  <a:lnTo>
                    <a:pt x="129" y="94"/>
                  </a:lnTo>
                  <a:lnTo>
                    <a:pt x="187" y="242"/>
                  </a:lnTo>
                  <a:lnTo>
                    <a:pt x="242" y="336"/>
                  </a:lnTo>
                  <a:lnTo>
                    <a:pt x="113" y="198"/>
                  </a:lnTo>
                  <a:lnTo>
                    <a:pt x="18" y="5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26" name="Freeform 551"/>
            <p:cNvSpPr>
              <a:spLocks/>
            </p:cNvSpPr>
            <p:nvPr/>
          </p:nvSpPr>
          <p:spPr bwMode="auto">
            <a:xfrm>
              <a:off x="3074" y="2944"/>
              <a:ext cx="322" cy="279"/>
            </a:xfrm>
            <a:custGeom>
              <a:avLst/>
              <a:gdLst>
                <a:gd name="T0" fmla="*/ 0 w 2564"/>
                <a:gd name="T1" fmla="*/ 0 h 2233"/>
                <a:gd name="T2" fmla="*/ 0 w 2564"/>
                <a:gd name="T3" fmla="*/ 0 h 2233"/>
                <a:gd name="T4" fmla="*/ 0 w 2564"/>
                <a:gd name="T5" fmla="*/ 0 h 2233"/>
                <a:gd name="T6" fmla="*/ 0 w 2564"/>
                <a:gd name="T7" fmla="*/ 0 h 2233"/>
                <a:gd name="T8" fmla="*/ 0 w 2564"/>
                <a:gd name="T9" fmla="*/ 0 h 2233"/>
                <a:gd name="T10" fmla="*/ 0 w 2564"/>
                <a:gd name="T11" fmla="*/ 0 h 2233"/>
                <a:gd name="T12" fmla="*/ 0 w 2564"/>
                <a:gd name="T13" fmla="*/ 0 h 2233"/>
                <a:gd name="T14" fmla="*/ 0 w 2564"/>
                <a:gd name="T15" fmla="*/ 0 h 2233"/>
                <a:gd name="T16" fmla="*/ 0 w 2564"/>
                <a:gd name="T17" fmla="*/ 0 h 2233"/>
                <a:gd name="T18" fmla="*/ 0 w 2564"/>
                <a:gd name="T19" fmla="*/ 0 h 2233"/>
                <a:gd name="T20" fmla="*/ 0 w 2564"/>
                <a:gd name="T21" fmla="*/ 0 h 2233"/>
                <a:gd name="T22" fmla="*/ 0 w 2564"/>
                <a:gd name="T23" fmla="*/ 0 h 2233"/>
                <a:gd name="T24" fmla="*/ 0 w 2564"/>
                <a:gd name="T25" fmla="*/ 0 h 2233"/>
                <a:gd name="T26" fmla="*/ 0 w 2564"/>
                <a:gd name="T27" fmla="*/ 0 h 2233"/>
                <a:gd name="T28" fmla="*/ 0 w 2564"/>
                <a:gd name="T29" fmla="*/ 0 h 2233"/>
                <a:gd name="T30" fmla="*/ 0 w 2564"/>
                <a:gd name="T31" fmla="*/ 0 h 2233"/>
                <a:gd name="T32" fmla="*/ 0 w 2564"/>
                <a:gd name="T33" fmla="*/ 0 h 2233"/>
                <a:gd name="T34" fmla="*/ 0 w 2564"/>
                <a:gd name="T35" fmla="*/ 0 h 2233"/>
                <a:gd name="T36" fmla="*/ 0 w 2564"/>
                <a:gd name="T37" fmla="*/ 0 h 2233"/>
                <a:gd name="T38" fmla="*/ 0 w 2564"/>
                <a:gd name="T39" fmla="*/ 0 h 2233"/>
                <a:gd name="T40" fmla="*/ 0 w 2564"/>
                <a:gd name="T41" fmla="*/ 0 h 2233"/>
                <a:gd name="T42" fmla="*/ 0 w 2564"/>
                <a:gd name="T43" fmla="*/ 0 h 2233"/>
                <a:gd name="T44" fmla="*/ 0 w 2564"/>
                <a:gd name="T45" fmla="*/ 0 h 2233"/>
                <a:gd name="T46" fmla="*/ 0 w 2564"/>
                <a:gd name="T47" fmla="*/ 0 h 2233"/>
                <a:gd name="T48" fmla="*/ 0 w 2564"/>
                <a:gd name="T49" fmla="*/ 0 h 2233"/>
                <a:gd name="T50" fmla="*/ 0 w 2564"/>
                <a:gd name="T51" fmla="*/ 0 h 2233"/>
                <a:gd name="T52" fmla="*/ 0 w 2564"/>
                <a:gd name="T53" fmla="*/ 0 h 2233"/>
                <a:gd name="T54" fmla="*/ 0 w 2564"/>
                <a:gd name="T55" fmla="*/ 0 h 2233"/>
                <a:gd name="T56" fmla="*/ 0 w 2564"/>
                <a:gd name="T57" fmla="*/ 0 h 2233"/>
                <a:gd name="T58" fmla="*/ 0 w 2564"/>
                <a:gd name="T59" fmla="*/ 0 h 2233"/>
                <a:gd name="T60" fmla="*/ 0 w 2564"/>
                <a:gd name="T61" fmla="*/ 0 h 2233"/>
                <a:gd name="T62" fmla="*/ 0 w 2564"/>
                <a:gd name="T63" fmla="*/ 0 h 2233"/>
                <a:gd name="T64" fmla="*/ 0 w 2564"/>
                <a:gd name="T65" fmla="*/ 0 h 2233"/>
                <a:gd name="T66" fmla="*/ 0 w 2564"/>
                <a:gd name="T67" fmla="*/ 0 h 2233"/>
                <a:gd name="T68" fmla="*/ 0 w 2564"/>
                <a:gd name="T69" fmla="*/ 0 h 2233"/>
                <a:gd name="T70" fmla="*/ 0 w 2564"/>
                <a:gd name="T71" fmla="*/ 0 h 2233"/>
                <a:gd name="T72" fmla="*/ 0 w 2564"/>
                <a:gd name="T73" fmla="*/ 0 h 2233"/>
                <a:gd name="T74" fmla="*/ 0 w 2564"/>
                <a:gd name="T75" fmla="*/ 0 h 2233"/>
                <a:gd name="T76" fmla="*/ 0 w 2564"/>
                <a:gd name="T77" fmla="*/ 0 h 2233"/>
                <a:gd name="T78" fmla="*/ 0 w 2564"/>
                <a:gd name="T79" fmla="*/ 0 h 2233"/>
                <a:gd name="T80" fmla="*/ 0 w 2564"/>
                <a:gd name="T81" fmla="*/ 0 h 2233"/>
                <a:gd name="T82" fmla="*/ 0 w 2564"/>
                <a:gd name="T83" fmla="*/ 0 h 2233"/>
                <a:gd name="T84" fmla="*/ 0 w 2564"/>
                <a:gd name="T85" fmla="*/ 0 h 2233"/>
                <a:gd name="T86" fmla="*/ 0 w 2564"/>
                <a:gd name="T87" fmla="*/ 0 h 2233"/>
                <a:gd name="T88" fmla="*/ 0 w 2564"/>
                <a:gd name="T89" fmla="*/ 0 h 2233"/>
                <a:gd name="T90" fmla="*/ 0 w 2564"/>
                <a:gd name="T91" fmla="*/ 0 h 2233"/>
                <a:gd name="T92" fmla="*/ 0 w 2564"/>
                <a:gd name="T93" fmla="*/ 0 h 2233"/>
                <a:gd name="T94" fmla="*/ 0 w 2564"/>
                <a:gd name="T95" fmla="*/ 0 h 2233"/>
                <a:gd name="T96" fmla="*/ 0 w 2564"/>
                <a:gd name="T97" fmla="*/ 0 h 2233"/>
                <a:gd name="T98" fmla="*/ 0 w 2564"/>
                <a:gd name="T99" fmla="*/ 0 h 2233"/>
                <a:gd name="T100" fmla="*/ 0 w 2564"/>
                <a:gd name="T101" fmla="*/ 0 h 2233"/>
                <a:gd name="T102" fmla="*/ 0 w 2564"/>
                <a:gd name="T103" fmla="*/ 0 h 2233"/>
                <a:gd name="T104" fmla="*/ 0 w 2564"/>
                <a:gd name="T105" fmla="*/ 0 h 2233"/>
                <a:gd name="T106" fmla="*/ 0 w 2564"/>
                <a:gd name="T107" fmla="*/ 0 h 2233"/>
                <a:gd name="T108" fmla="*/ 0 w 2564"/>
                <a:gd name="T109" fmla="*/ 0 h 2233"/>
                <a:gd name="T110" fmla="*/ 0 w 2564"/>
                <a:gd name="T111" fmla="*/ 0 h 2233"/>
                <a:gd name="T112" fmla="*/ 0 w 2564"/>
                <a:gd name="T113" fmla="*/ 0 h 2233"/>
                <a:gd name="T114" fmla="*/ 0 w 2564"/>
                <a:gd name="T115" fmla="*/ 0 h 2233"/>
                <a:gd name="T116" fmla="*/ 0 w 2564"/>
                <a:gd name="T117" fmla="*/ 0 h 223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564"/>
                <a:gd name="T178" fmla="*/ 0 h 2233"/>
                <a:gd name="T179" fmla="*/ 2564 w 2564"/>
                <a:gd name="T180" fmla="*/ 2233 h 223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564" h="2233">
                  <a:moveTo>
                    <a:pt x="37" y="118"/>
                  </a:moveTo>
                  <a:lnTo>
                    <a:pt x="37" y="194"/>
                  </a:lnTo>
                  <a:lnTo>
                    <a:pt x="9" y="342"/>
                  </a:lnTo>
                  <a:lnTo>
                    <a:pt x="67" y="266"/>
                  </a:lnTo>
                  <a:lnTo>
                    <a:pt x="130" y="342"/>
                  </a:lnTo>
                  <a:lnTo>
                    <a:pt x="173" y="445"/>
                  </a:lnTo>
                  <a:lnTo>
                    <a:pt x="173" y="334"/>
                  </a:lnTo>
                  <a:lnTo>
                    <a:pt x="113" y="185"/>
                  </a:lnTo>
                  <a:lnTo>
                    <a:pt x="213" y="155"/>
                  </a:lnTo>
                  <a:lnTo>
                    <a:pt x="233" y="127"/>
                  </a:lnTo>
                  <a:lnTo>
                    <a:pt x="409" y="351"/>
                  </a:lnTo>
                  <a:lnTo>
                    <a:pt x="530" y="630"/>
                  </a:lnTo>
                  <a:lnTo>
                    <a:pt x="708" y="881"/>
                  </a:lnTo>
                  <a:lnTo>
                    <a:pt x="967" y="1085"/>
                  </a:lnTo>
                  <a:lnTo>
                    <a:pt x="1208" y="1212"/>
                  </a:lnTo>
                  <a:lnTo>
                    <a:pt x="1310" y="1280"/>
                  </a:lnTo>
                  <a:lnTo>
                    <a:pt x="1471" y="1502"/>
                  </a:lnTo>
                  <a:lnTo>
                    <a:pt x="1591" y="1678"/>
                  </a:lnTo>
                  <a:lnTo>
                    <a:pt x="1681" y="1890"/>
                  </a:lnTo>
                  <a:lnTo>
                    <a:pt x="1729" y="2180"/>
                  </a:lnTo>
                  <a:lnTo>
                    <a:pt x="1803" y="2233"/>
                  </a:lnTo>
                  <a:lnTo>
                    <a:pt x="1960" y="2180"/>
                  </a:lnTo>
                  <a:lnTo>
                    <a:pt x="2167" y="2031"/>
                  </a:lnTo>
                  <a:lnTo>
                    <a:pt x="2294" y="1882"/>
                  </a:lnTo>
                  <a:lnTo>
                    <a:pt x="2424" y="1696"/>
                  </a:lnTo>
                  <a:lnTo>
                    <a:pt x="2510" y="1510"/>
                  </a:lnTo>
                  <a:lnTo>
                    <a:pt x="2564" y="1401"/>
                  </a:lnTo>
                  <a:lnTo>
                    <a:pt x="2380" y="1715"/>
                  </a:lnTo>
                  <a:lnTo>
                    <a:pt x="2250" y="1882"/>
                  </a:lnTo>
                  <a:lnTo>
                    <a:pt x="1971" y="2095"/>
                  </a:lnTo>
                  <a:lnTo>
                    <a:pt x="1886" y="2113"/>
                  </a:lnTo>
                  <a:lnTo>
                    <a:pt x="1738" y="1816"/>
                  </a:lnTo>
                  <a:lnTo>
                    <a:pt x="2061" y="1632"/>
                  </a:lnTo>
                  <a:lnTo>
                    <a:pt x="2213" y="1537"/>
                  </a:lnTo>
                  <a:lnTo>
                    <a:pt x="2334" y="1445"/>
                  </a:lnTo>
                  <a:lnTo>
                    <a:pt x="2323" y="1438"/>
                  </a:lnTo>
                  <a:lnTo>
                    <a:pt x="2174" y="1528"/>
                  </a:lnTo>
                  <a:lnTo>
                    <a:pt x="1953" y="1657"/>
                  </a:lnTo>
                  <a:lnTo>
                    <a:pt x="1840" y="1482"/>
                  </a:lnTo>
                  <a:lnTo>
                    <a:pt x="2061" y="1307"/>
                  </a:lnTo>
                  <a:lnTo>
                    <a:pt x="2061" y="1280"/>
                  </a:lnTo>
                  <a:lnTo>
                    <a:pt x="1941" y="1370"/>
                  </a:lnTo>
                  <a:lnTo>
                    <a:pt x="1785" y="1464"/>
                  </a:lnTo>
                  <a:lnTo>
                    <a:pt x="1607" y="1559"/>
                  </a:lnTo>
                  <a:lnTo>
                    <a:pt x="1413" y="1272"/>
                  </a:lnTo>
                  <a:lnTo>
                    <a:pt x="1515" y="1203"/>
                  </a:lnTo>
                  <a:lnTo>
                    <a:pt x="1462" y="1168"/>
                  </a:lnTo>
                  <a:lnTo>
                    <a:pt x="1321" y="1168"/>
                  </a:lnTo>
                  <a:lnTo>
                    <a:pt x="1151" y="1113"/>
                  </a:lnTo>
                  <a:lnTo>
                    <a:pt x="1013" y="1019"/>
                  </a:lnTo>
                  <a:lnTo>
                    <a:pt x="837" y="852"/>
                  </a:lnTo>
                  <a:lnTo>
                    <a:pt x="668" y="665"/>
                  </a:lnTo>
                  <a:lnTo>
                    <a:pt x="547" y="480"/>
                  </a:lnTo>
                  <a:lnTo>
                    <a:pt x="466" y="342"/>
                  </a:lnTo>
                  <a:lnTo>
                    <a:pt x="334" y="167"/>
                  </a:lnTo>
                  <a:lnTo>
                    <a:pt x="187" y="0"/>
                  </a:lnTo>
                  <a:lnTo>
                    <a:pt x="139" y="54"/>
                  </a:lnTo>
                  <a:lnTo>
                    <a:pt x="0" y="101"/>
                  </a:lnTo>
                  <a:lnTo>
                    <a:pt x="37"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27" name="Freeform 552"/>
            <p:cNvSpPr>
              <a:spLocks/>
            </p:cNvSpPr>
            <p:nvPr/>
          </p:nvSpPr>
          <p:spPr bwMode="auto">
            <a:xfrm>
              <a:off x="3312" y="3114"/>
              <a:ext cx="24" cy="33"/>
            </a:xfrm>
            <a:custGeom>
              <a:avLst/>
              <a:gdLst>
                <a:gd name="T0" fmla="*/ 0 w 185"/>
                <a:gd name="T1" fmla="*/ 0 h 253"/>
                <a:gd name="T2" fmla="*/ 0 w 185"/>
                <a:gd name="T3" fmla="*/ 0 h 253"/>
                <a:gd name="T4" fmla="*/ 0 w 185"/>
                <a:gd name="T5" fmla="*/ 0 h 253"/>
                <a:gd name="T6" fmla="*/ 0 w 185"/>
                <a:gd name="T7" fmla="*/ 0 h 253"/>
                <a:gd name="T8" fmla="*/ 0 w 185"/>
                <a:gd name="T9" fmla="*/ 0 h 253"/>
                <a:gd name="T10" fmla="*/ 0 60000 65536"/>
                <a:gd name="T11" fmla="*/ 0 60000 65536"/>
                <a:gd name="T12" fmla="*/ 0 60000 65536"/>
                <a:gd name="T13" fmla="*/ 0 60000 65536"/>
                <a:gd name="T14" fmla="*/ 0 60000 65536"/>
                <a:gd name="T15" fmla="*/ 0 w 185"/>
                <a:gd name="T16" fmla="*/ 0 h 253"/>
                <a:gd name="T17" fmla="*/ 185 w 185"/>
                <a:gd name="T18" fmla="*/ 253 h 253"/>
              </a:gdLst>
              <a:ahLst/>
              <a:cxnLst>
                <a:cxn ang="T10">
                  <a:pos x="T0" y="T1"/>
                </a:cxn>
                <a:cxn ang="T11">
                  <a:pos x="T2" y="T3"/>
                </a:cxn>
                <a:cxn ang="T12">
                  <a:pos x="T4" y="T5"/>
                </a:cxn>
                <a:cxn ang="T13">
                  <a:pos x="T6" y="T7"/>
                </a:cxn>
                <a:cxn ang="T14">
                  <a:pos x="T8" y="T9"/>
                </a:cxn>
              </a:cxnLst>
              <a:rect l="T15" t="T16" r="T17" b="T18"/>
              <a:pathLst>
                <a:path w="185" h="253">
                  <a:moveTo>
                    <a:pt x="0" y="48"/>
                  </a:moveTo>
                  <a:lnTo>
                    <a:pt x="120" y="253"/>
                  </a:lnTo>
                  <a:lnTo>
                    <a:pt x="185" y="207"/>
                  </a:lnTo>
                  <a:lnTo>
                    <a:pt x="63" y="0"/>
                  </a:lnTo>
                  <a:lnTo>
                    <a:pt x="0"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28" name="Freeform 553"/>
            <p:cNvSpPr>
              <a:spLocks/>
            </p:cNvSpPr>
            <p:nvPr/>
          </p:nvSpPr>
          <p:spPr bwMode="auto">
            <a:xfrm>
              <a:off x="3257" y="3171"/>
              <a:ext cx="79" cy="123"/>
            </a:xfrm>
            <a:custGeom>
              <a:avLst/>
              <a:gdLst>
                <a:gd name="T0" fmla="*/ 0 w 630"/>
                <a:gd name="T1" fmla="*/ 0 h 995"/>
                <a:gd name="T2" fmla="*/ 0 w 630"/>
                <a:gd name="T3" fmla="*/ 0 h 995"/>
                <a:gd name="T4" fmla="*/ 0 w 630"/>
                <a:gd name="T5" fmla="*/ 0 h 995"/>
                <a:gd name="T6" fmla="*/ 0 w 630"/>
                <a:gd name="T7" fmla="*/ 0 h 995"/>
                <a:gd name="T8" fmla="*/ 0 w 630"/>
                <a:gd name="T9" fmla="*/ 0 h 995"/>
                <a:gd name="T10" fmla="*/ 0 w 630"/>
                <a:gd name="T11" fmla="*/ 0 h 995"/>
                <a:gd name="T12" fmla="*/ 0 w 630"/>
                <a:gd name="T13" fmla="*/ 0 h 995"/>
                <a:gd name="T14" fmla="*/ 0 w 630"/>
                <a:gd name="T15" fmla="*/ 0 h 995"/>
                <a:gd name="T16" fmla="*/ 0 w 630"/>
                <a:gd name="T17" fmla="*/ 0 h 995"/>
                <a:gd name="T18" fmla="*/ 0 w 630"/>
                <a:gd name="T19" fmla="*/ 0 h 995"/>
                <a:gd name="T20" fmla="*/ 0 w 630"/>
                <a:gd name="T21" fmla="*/ 0 h 995"/>
                <a:gd name="T22" fmla="*/ 0 w 630"/>
                <a:gd name="T23" fmla="*/ 0 h 995"/>
                <a:gd name="T24" fmla="*/ 0 w 630"/>
                <a:gd name="T25" fmla="*/ 0 h 995"/>
                <a:gd name="T26" fmla="*/ 0 w 630"/>
                <a:gd name="T27" fmla="*/ 0 h 995"/>
                <a:gd name="T28" fmla="*/ 0 w 630"/>
                <a:gd name="T29" fmla="*/ 0 h 995"/>
                <a:gd name="T30" fmla="*/ 0 w 630"/>
                <a:gd name="T31" fmla="*/ 0 h 995"/>
                <a:gd name="T32" fmla="*/ 0 w 630"/>
                <a:gd name="T33" fmla="*/ 0 h 995"/>
                <a:gd name="T34" fmla="*/ 0 w 630"/>
                <a:gd name="T35" fmla="*/ 0 h 995"/>
                <a:gd name="T36" fmla="*/ 0 w 630"/>
                <a:gd name="T37" fmla="*/ 0 h 995"/>
                <a:gd name="T38" fmla="*/ 0 w 630"/>
                <a:gd name="T39" fmla="*/ 0 h 995"/>
                <a:gd name="T40" fmla="*/ 0 w 630"/>
                <a:gd name="T41" fmla="*/ 0 h 995"/>
                <a:gd name="T42" fmla="*/ 0 w 630"/>
                <a:gd name="T43" fmla="*/ 0 h 995"/>
                <a:gd name="T44" fmla="*/ 0 w 630"/>
                <a:gd name="T45" fmla="*/ 0 h 99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0"/>
                <a:gd name="T70" fmla="*/ 0 h 995"/>
                <a:gd name="T71" fmla="*/ 630 w 630"/>
                <a:gd name="T72" fmla="*/ 995 h 99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0" h="995">
                  <a:moveTo>
                    <a:pt x="173" y="0"/>
                  </a:moveTo>
                  <a:lnTo>
                    <a:pt x="120" y="103"/>
                  </a:lnTo>
                  <a:lnTo>
                    <a:pt x="44" y="253"/>
                  </a:lnTo>
                  <a:lnTo>
                    <a:pt x="0" y="364"/>
                  </a:lnTo>
                  <a:lnTo>
                    <a:pt x="17" y="408"/>
                  </a:lnTo>
                  <a:lnTo>
                    <a:pt x="156" y="512"/>
                  </a:lnTo>
                  <a:lnTo>
                    <a:pt x="242" y="613"/>
                  </a:lnTo>
                  <a:lnTo>
                    <a:pt x="302" y="762"/>
                  </a:lnTo>
                  <a:lnTo>
                    <a:pt x="397" y="917"/>
                  </a:lnTo>
                  <a:lnTo>
                    <a:pt x="452" y="956"/>
                  </a:lnTo>
                  <a:lnTo>
                    <a:pt x="630" y="995"/>
                  </a:lnTo>
                  <a:lnTo>
                    <a:pt x="620" y="917"/>
                  </a:lnTo>
                  <a:lnTo>
                    <a:pt x="491" y="892"/>
                  </a:lnTo>
                  <a:lnTo>
                    <a:pt x="435" y="825"/>
                  </a:lnTo>
                  <a:lnTo>
                    <a:pt x="378" y="696"/>
                  </a:lnTo>
                  <a:lnTo>
                    <a:pt x="276" y="558"/>
                  </a:lnTo>
                  <a:lnTo>
                    <a:pt x="164" y="445"/>
                  </a:lnTo>
                  <a:lnTo>
                    <a:pt x="62" y="364"/>
                  </a:lnTo>
                  <a:lnTo>
                    <a:pt x="62" y="305"/>
                  </a:lnTo>
                  <a:lnTo>
                    <a:pt x="120" y="166"/>
                  </a:lnTo>
                  <a:lnTo>
                    <a:pt x="156" y="94"/>
                  </a:lnTo>
                  <a:lnTo>
                    <a:pt x="251" y="94"/>
                  </a:lnTo>
                  <a:lnTo>
                    <a:pt x="17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29" name="Freeform 554"/>
            <p:cNvSpPr>
              <a:spLocks/>
            </p:cNvSpPr>
            <p:nvPr/>
          </p:nvSpPr>
          <p:spPr bwMode="auto">
            <a:xfrm>
              <a:off x="3338" y="3091"/>
              <a:ext cx="71" cy="194"/>
            </a:xfrm>
            <a:custGeom>
              <a:avLst/>
              <a:gdLst>
                <a:gd name="T0" fmla="*/ 0 w 567"/>
                <a:gd name="T1" fmla="*/ 0 h 1548"/>
                <a:gd name="T2" fmla="*/ 0 w 567"/>
                <a:gd name="T3" fmla="*/ 0 h 1548"/>
                <a:gd name="T4" fmla="*/ 0 w 567"/>
                <a:gd name="T5" fmla="*/ 0 h 1548"/>
                <a:gd name="T6" fmla="*/ 0 w 567"/>
                <a:gd name="T7" fmla="*/ 0 h 1548"/>
                <a:gd name="T8" fmla="*/ 0 w 567"/>
                <a:gd name="T9" fmla="*/ 0 h 1548"/>
                <a:gd name="T10" fmla="*/ 0 w 567"/>
                <a:gd name="T11" fmla="*/ 0 h 1548"/>
                <a:gd name="T12" fmla="*/ 0 w 567"/>
                <a:gd name="T13" fmla="*/ 0 h 1548"/>
                <a:gd name="T14" fmla="*/ 0 w 567"/>
                <a:gd name="T15" fmla="*/ 0 h 1548"/>
                <a:gd name="T16" fmla="*/ 0 w 567"/>
                <a:gd name="T17" fmla="*/ 0 h 1548"/>
                <a:gd name="T18" fmla="*/ 0 w 567"/>
                <a:gd name="T19" fmla="*/ 0 h 1548"/>
                <a:gd name="T20" fmla="*/ 0 w 567"/>
                <a:gd name="T21" fmla="*/ 0 h 1548"/>
                <a:gd name="T22" fmla="*/ 0 w 567"/>
                <a:gd name="T23" fmla="*/ 0 h 1548"/>
                <a:gd name="T24" fmla="*/ 0 w 567"/>
                <a:gd name="T25" fmla="*/ 0 h 1548"/>
                <a:gd name="T26" fmla="*/ 0 w 567"/>
                <a:gd name="T27" fmla="*/ 0 h 154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67"/>
                <a:gd name="T43" fmla="*/ 0 h 1548"/>
                <a:gd name="T44" fmla="*/ 567 w 567"/>
                <a:gd name="T45" fmla="*/ 1548 h 154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67" h="1548">
                  <a:moveTo>
                    <a:pt x="483" y="159"/>
                  </a:moveTo>
                  <a:lnTo>
                    <a:pt x="503" y="366"/>
                  </a:lnTo>
                  <a:lnTo>
                    <a:pt x="483" y="596"/>
                  </a:lnTo>
                  <a:lnTo>
                    <a:pt x="410" y="797"/>
                  </a:lnTo>
                  <a:lnTo>
                    <a:pt x="261" y="1122"/>
                  </a:lnTo>
                  <a:lnTo>
                    <a:pt x="0" y="1548"/>
                  </a:lnTo>
                  <a:lnTo>
                    <a:pt x="270" y="1143"/>
                  </a:lnTo>
                  <a:lnTo>
                    <a:pt x="454" y="778"/>
                  </a:lnTo>
                  <a:lnTo>
                    <a:pt x="530" y="530"/>
                  </a:lnTo>
                  <a:lnTo>
                    <a:pt x="567" y="317"/>
                  </a:lnTo>
                  <a:lnTo>
                    <a:pt x="558" y="159"/>
                  </a:lnTo>
                  <a:lnTo>
                    <a:pt x="537" y="67"/>
                  </a:lnTo>
                  <a:lnTo>
                    <a:pt x="503" y="0"/>
                  </a:lnTo>
                  <a:lnTo>
                    <a:pt x="483" y="1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30" name="Freeform 555"/>
            <p:cNvSpPr>
              <a:spLocks/>
            </p:cNvSpPr>
            <p:nvPr/>
          </p:nvSpPr>
          <p:spPr bwMode="auto">
            <a:xfrm>
              <a:off x="3406" y="3072"/>
              <a:ext cx="183" cy="515"/>
            </a:xfrm>
            <a:custGeom>
              <a:avLst/>
              <a:gdLst>
                <a:gd name="T0" fmla="*/ 0 w 1477"/>
                <a:gd name="T1" fmla="*/ 0 h 4119"/>
                <a:gd name="T2" fmla="*/ 0 w 1477"/>
                <a:gd name="T3" fmla="*/ 0 h 4119"/>
                <a:gd name="T4" fmla="*/ 0 w 1477"/>
                <a:gd name="T5" fmla="*/ 0 h 4119"/>
                <a:gd name="T6" fmla="*/ 0 w 1477"/>
                <a:gd name="T7" fmla="*/ 0 h 4119"/>
                <a:gd name="T8" fmla="*/ 0 w 1477"/>
                <a:gd name="T9" fmla="*/ 0 h 4119"/>
                <a:gd name="T10" fmla="*/ 0 w 1477"/>
                <a:gd name="T11" fmla="*/ 0 h 4119"/>
                <a:gd name="T12" fmla="*/ 0 w 1477"/>
                <a:gd name="T13" fmla="*/ 0 h 4119"/>
                <a:gd name="T14" fmla="*/ 0 w 1477"/>
                <a:gd name="T15" fmla="*/ 0 h 4119"/>
                <a:gd name="T16" fmla="*/ 0 w 1477"/>
                <a:gd name="T17" fmla="*/ 0 h 4119"/>
                <a:gd name="T18" fmla="*/ 0 w 1477"/>
                <a:gd name="T19" fmla="*/ 0 h 4119"/>
                <a:gd name="T20" fmla="*/ 0 w 1477"/>
                <a:gd name="T21" fmla="*/ 0 h 4119"/>
                <a:gd name="T22" fmla="*/ 0 w 1477"/>
                <a:gd name="T23" fmla="*/ 0 h 4119"/>
                <a:gd name="T24" fmla="*/ 0 w 1477"/>
                <a:gd name="T25" fmla="*/ 0 h 4119"/>
                <a:gd name="T26" fmla="*/ 0 w 1477"/>
                <a:gd name="T27" fmla="*/ 0 h 4119"/>
                <a:gd name="T28" fmla="*/ 0 w 1477"/>
                <a:gd name="T29" fmla="*/ 0 h 4119"/>
                <a:gd name="T30" fmla="*/ 0 w 1477"/>
                <a:gd name="T31" fmla="*/ 0 h 4119"/>
                <a:gd name="T32" fmla="*/ 0 w 1477"/>
                <a:gd name="T33" fmla="*/ 0 h 4119"/>
                <a:gd name="T34" fmla="*/ 0 w 1477"/>
                <a:gd name="T35" fmla="*/ 0 h 4119"/>
                <a:gd name="T36" fmla="*/ 0 w 1477"/>
                <a:gd name="T37" fmla="*/ 0 h 4119"/>
                <a:gd name="T38" fmla="*/ 0 w 1477"/>
                <a:gd name="T39" fmla="*/ 0 h 4119"/>
                <a:gd name="T40" fmla="*/ 0 w 1477"/>
                <a:gd name="T41" fmla="*/ 0 h 4119"/>
                <a:gd name="T42" fmla="*/ 0 w 1477"/>
                <a:gd name="T43" fmla="*/ 0 h 4119"/>
                <a:gd name="T44" fmla="*/ 0 w 1477"/>
                <a:gd name="T45" fmla="*/ 0 h 4119"/>
                <a:gd name="T46" fmla="*/ 0 w 1477"/>
                <a:gd name="T47" fmla="*/ 0 h 4119"/>
                <a:gd name="T48" fmla="*/ 0 w 1477"/>
                <a:gd name="T49" fmla="*/ 0 h 4119"/>
                <a:gd name="T50" fmla="*/ 0 w 1477"/>
                <a:gd name="T51" fmla="*/ 0 h 4119"/>
                <a:gd name="T52" fmla="*/ 0 w 1477"/>
                <a:gd name="T53" fmla="*/ 0 h 4119"/>
                <a:gd name="T54" fmla="*/ 0 w 1477"/>
                <a:gd name="T55" fmla="*/ 0 h 4119"/>
                <a:gd name="T56" fmla="*/ 0 w 1477"/>
                <a:gd name="T57" fmla="*/ 0 h 4119"/>
                <a:gd name="T58" fmla="*/ 0 w 1477"/>
                <a:gd name="T59" fmla="*/ 0 h 4119"/>
                <a:gd name="T60" fmla="*/ 0 w 1477"/>
                <a:gd name="T61" fmla="*/ 0 h 4119"/>
                <a:gd name="T62" fmla="*/ 0 w 1477"/>
                <a:gd name="T63" fmla="*/ 0 h 4119"/>
                <a:gd name="T64" fmla="*/ 0 w 1477"/>
                <a:gd name="T65" fmla="*/ 0 h 4119"/>
                <a:gd name="T66" fmla="*/ 0 w 1477"/>
                <a:gd name="T67" fmla="*/ 0 h 4119"/>
                <a:gd name="T68" fmla="*/ 0 w 1477"/>
                <a:gd name="T69" fmla="*/ 0 h 4119"/>
                <a:gd name="T70" fmla="*/ 0 w 1477"/>
                <a:gd name="T71" fmla="*/ 0 h 4119"/>
                <a:gd name="T72" fmla="*/ 0 w 1477"/>
                <a:gd name="T73" fmla="*/ 0 h 4119"/>
                <a:gd name="T74" fmla="*/ 0 w 1477"/>
                <a:gd name="T75" fmla="*/ 0 h 4119"/>
                <a:gd name="T76" fmla="*/ 0 w 1477"/>
                <a:gd name="T77" fmla="*/ 0 h 4119"/>
                <a:gd name="T78" fmla="*/ 0 w 1477"/>
                <a:gd name="T79" fmla="*/ 0 h 4119"/>
                <a:gd name="T80" fmla="*/ 0 w 1477"/>
                <a:gd name="T81" fmla="*/ 0 h 411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7"/>
                <a:gd name="T124" fmla="*/ 0 h 4119"/>
                <a:gd name="T125" fmla="*/ 1477 w 1477"/>
                <a:gd name="T126" fmla="*/ 4119 h 411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7" h="4119">
                  <a:moveTo>
                    <a:pt x="0" y="237"/>
                  </a:moveTo>
                  <a:lnTo>
                    <a:pt x="253" y="613"/>
                  </a:lnTo>
                  <a:lnTo>
                    <a:pt x="486" y="933"/>
                  </a:lnTo>
                  <a:lnTo>
                    <a:pt x="598" y="557"/>
                  </a:lnTo>
                  <a:lnTo>
                    <a:pt x="862" y="0"/>
                  </a:lnTo>
                  <a:lnTo>
                    <a:pt x="629" y="586"/>
                  </a:lnTo>
                  <a:lnTo>
                    <a:pt x="559" y="989"/>
                  </a:lnTo>
                  <a:lnTo>
                    <a:pt x="781" y="1267"/>
                  </a:lnTo>
                  <a:lnTo>
                    <a:pt x="1115" y="1556"/>
                  </a:lnTo>
                  <a:lnTo>
                    <a:pt x="1383" y="2074"/>
                  </a:lnTo>
                  <a:lnTo>
                    <a:pt x="1477" y="2588"/>
                  </a:lnTo>
                  <a:lnTo>
                    <a:pt x="1409" y="3060"/>
                  </a:lnTo>
                  <a:lnTo>
                    <a:pt x="1409" y="3673"/>
                  </a:lnTo>
                  <a:lnTo>
                    <a:pt x="1464" y="4119"/>
                  </a:lnTo>
                  <a:lnTo>
                    <a:pt x="1115" y="3394"/>
                  </a:lnTo>
                  <a:lnTo>
                    <a:pt x="1256" y="3147"/>
                  </a:lnTo>
                  <a:lnTo>
                    <a:pt x="1297" y="2910"/>
                  </a:lnTo>
                  <a:lnTo>
                    <a:pt x="1311" y="2643"/>
                  </a:lnTo>
                  <a:lnTo>
                    <a:pt x="1256" y="2382"/>
                  </a:lnTo>
                  <a:lnTo>
                    <a:pt x="1130" y="1921"/>
                  </a:lnTo>
                  <a:lnTo>
                    <a:pt x="947" y="1504"/>
                  </a:lnTo>
                  <a:lnTo>
                    <a:pt x="809" y="1337"/>
                  </a:lnTo>
                  <a:lnTo>
                    <a:pt x="629" y="1170"/>
                  </a:lnTo>
                  <a:lnTo>
                    <a:pt x="710" y="1556"/>
                  </a:lnTo>
                  <a:lnTo>
                    <a:pt x="781" y="2129"/>
                  </a:lnTo>
                  <a:lnTo>
                    <a:pt x="797" y="2549"/>
                  </a:lnTo>
                  <a:lnTo>
                    <a:pt x="754" y="2795"/>
                  </a:lnTo>
                  <a:lnTo>
                    <a:pt x="697" y="2894"/>
                  </a:lnTo>
                  <a:lnTo>
                    <a:pt x="629" y="2935"/>
                  </a:lnTo>
                  <a:lnTo>
                    <a:pt x="530" y="2922"/>
                  </a:lnTo>
                  <a:lnTo>
                    <a:pt x="306" y="2855"/>
                  </a:lnTo>
                  <a:lnTo>
                    <a:pt x="486" y="2841"/>
                  </a:lnTo>
                  <a:lnTo>
                    <a:pt x="569" y="2771"/>
                  </a:lnTo>
                  <a:lnTo>
                    <a:pt x="642" y="2602"/>
                  </a:lnTo>
                  <a:lnTo>
                    <a:pt x="656" y="2338"/>
                  </a:lnTo>
                  <a:lnTo>
                    <a:pt x="598" y="1864"/>
                  </a:lnTo>
                  <a:lnTo>
                    <a:pt x="486" y="1392"/>
                  </a:lnTo>
                  <a:lnTo>
                    <a:pt x="322" y="891"/>
                  </a:lnTo>
                  <a:lnTo>
                    <a:pt x="154" y="557"/>
                  </a:lnTo>
                  <a:lnTo>
                    <a:pt x="13" y="307"/>
                  </a:lnTo>
                  <a:lnTo>
                    <a:pt x="0" y="2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31" name="Freeform 556"/>
            <p:cNvSpPr>
              <a:spLocks/>
            </p:cNvSpPr>
            <p:nvPr/>
          </p:nvSpPr>
          <p:spPr bwMode="auto">
            <a:xfrm>
              <a:off x="3490" y="3043"/>
              <a:ext cx="118" cy="310"/>
            </a:xfrm>
            <a:custGeom>
              <a:avLst/>
              <a:gdLst>
                <a:gd name="T0" fmla="*/ 0 w 948"/>
                <a:gd name="T1" fmla="*/ 0 h 2477"/>
                <a:gd name="T2" fmla="*/ 0 w 948"/>
                <a:gd name="T3" fmla="*/ 0 h 2477"/>
                <a:gd name="T4" fmla="*/ 0 w 948"/>
                <a:gd name="T5" fmla="*/ 0 h 2477"/>
                <a:gd name="T6" fmla="*/ 0 w 948"/>
                <a:gd name="T7" fmla="*/ 0 h 2477"/>
                <a:gd name="T8" fmla="*/ 0 w 948"/>
                <a:gd name="T9" fmla="*/ 0 h 2477"/>
                <a:gd name="T10" fmla="*/ 0 w 948"/>
                <a:gd name="T11" fmla="*/ 0 h 2477"/>
                <a:gd name="T12" fmla="*/ 0 w 948"/>
                <a:gd name="T13" fmla="*/ 0 h 2477"/>
                <a:gd name="T14" fmla="*/ 0 w 948"/>
                <a:gd name="T15" fmla="*/ 0 h 2477"/>
                <a:gd name="T16" fmla="*/ 0 w 948"/>
                <a:gd name="T17" fmla="*/ 0 h 2477"/>
                <a:gd name="T18" fmla="*/ 0 w 948"/>
                <a:gd name="T19" fmla="*/ 0 h 2477"/>
                <a:gd name="T20" fmla="*/ 0 w 948"/>
                <a:gd name="T21" fmla="*/ 0 h 2477"/>
                <a:gd name="T22" fmla="*/ 0 w 948"/>
                <a:gd name="T23" fmla="*/ 0 h 2477"/>
                <a:gd name="T24" fmla="*/ 0 w 948"/>
                <a:gd name="T25" fmla="*/ 0 h 2477"/>
                <a:gd name="T26" fmla="*/ 0 w 948"/>
                <a:gd name="T27" fmla="*/ 0 h 2477"/>
                <a:gd name="T28" fmla="*/ 0 w 948"/>
                <a:gd name="T29" fmla="*/ 0 h 2477"/>
                <a:gd name="T30" fmla="*/ 0 w 948"/>
                <a:gd name="T31" fmla="*/ 0 h 2477"/>
                <a:gd name="T32" fmla="*/ 0 w 948"/>
                <a:gd name="T33" fmla="*/ 0 h 2477"/>
                <a:gd name="T34" fmla="*/ 0 w 948"/>
                <a:gd name="T35" fmla="*/ 0 h 2477"/>
                <a:gd name="T36" fmla="*/ 0 w 948"/>
                <a:gd name="T37" fmla="*/ 0 h 2477"/>
                <a:gd name="T38" fmla="*/ 0 w 948"/>
                <a:gd name="T39" fmla="*/ 0 h 2477"/>
                <a:gd name="T40" fmla="*/ 0 w 948"/>
                <a:gd name="T41" fmla="*/ 0 h 2477"/>
                <a:gd name="T42" fmla="*/ 0 w 948"/>
                <a:gd name="T43" fmla="*/ 0 h 2477"/>
                <a:gd name="T44" fmla="*/ 0 w 948"/>
                <a:gd name="T45" fmla="*/ 0 h 2477"/>
                <a:gd name="T46" fmla="*/ 0 w 948"/>
                <a:gd name="T47" fmla="*/ 0 h 2477"/>
                <a:gd name="T48" fmla="*/ 0 w 948"/>
                <a:gd name="T49" fmla="*/ 0 h 2477"/>
                <a:gd name="T50" fmla="*/ 0 w 948"/>
                <a:gd name="T51" fmla="*/ 0 h 2477"/>
                <a:gd name="T52" fmla="*/ 0 w 948"/>
                <a:gd name="T53" fmla="*/ 0 h 2477"/>
                <a:gd name="T54" fmla="*/ 0 w 948"/>
                <a:gd name="T55" fmla="*/ 0 h 2477"/>
                <a:gd name="T56" fmla="*/ 0 w 948"/>
                <a:gd name="T57" fmla="*/ 0 h 2477"/>
                <a:gd name="T58" fmla="*/ 0 w 948"/>
                <a:gd name="T59" fmla="*/ 0 h 2477"/>
                <a:gd name="T60" fmla="*/ 0 w 948"/>
                <a:gd name="T61" fmla="*/ 0 h 2477"/>
                <a:gd name="T62" fmla="*/ 0 w 948"/>
                <a:gd name="T63" fmla="*/ 0 h 2477"/>
                <a:gd name="T64" fmla="*/ 0 w 948"/>
                <a:gd name="T65" fmla="*/ 0 h 2477"/>
                <a:gd name="T66" fmla="*/ 0 w 948"/>
                <a:gd name="T67" fmla="*/ 0 h 2477"/>
                <a:gd name="T68" fmla="*/ 0 w 948"/>
                <a:gd name="T69" fmla="*/ 0 h 247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48"/>
                <a:gd name="T106" fmla="*/ 0 h 2477"/>
                <a:gd name="T107" fmla="*/ 948 w 948"/>
                <a:gd name="T108" fmla="*/ 2477 h 247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48" h="2477">
                  <a:moveTo>
                    <a:pt x="558" y="0"/>
                  </a:moveTo>
                  <a:lnTo>
                    <a:pt x="558" y="111"/>
                  </a:lnTo>
                  <a:lnTo>
                    <a:pt x="532" y="291"/>
                  </a:lnTo>
                  <a:lnTo>
                    <a:pt x="433" y="445"/>
                  </a:lnTo>
                  <a:lnTo>
                    <a:pt x="212" y="680"/>
                  </a:lnTo>
                  <a:lnTo>
                    <a:pt x="113" y="860"/>
                  </a:lnTo>
                  <a:lnTo>
                    <a:pt x="58" y="1014"/>
                  </a:lnTo>
                  <a:lnTo>
                    <a:pt x="0" y="1392"/>
                  </a:lnTo>
                  <a:lnTo>
                    <a:pt x="71" y="1238"/>
                  </a:lnTo>
                  <a:lnTo>
                    <a:pt x="194" y="1099"/>
                  </a:lnTo>
                  <a:lnTo>
                    <a:pt x="321" y="1042"/>
                  </a:lnTo>
                  <a:lnTo>
                    <a:pt x="420" y="1042"/>
                  </a:lnTo>
                  <a:lnTo>
                    <a:pt x="475" y="1071"/>
                  </a:lnTo>
                  <a:lnTo>
                    <a:pt x="517" y="1139"/>
                  </a:lnTo>
                  <a:lnTo>
                    <a:pt x="504" y="1238"/>
                  </a:lnTo>
                  <a:lnTo>
                    <a:pt x="376" y="1418"/>
                  </a:lnTo>
                  <a:lnTo>
                    <a:pt x="253" y="1546"/>
                  </a:lnTo>
                  <a:lnTo>
                    <a:pt x="180" y="1572"/>
                  </a:lnTo>
                  <a:lnTo>
                    <a:pt x="405" y="1791"/>
                  </a:lnTo>
                  <a:lnTo>
                    <a:pt x="602" y="2129"/>
                  </a:lnTo>
                  <a:lnTo>
                    <a:pt x="697" y="2265"/>
                  </a:lnTo>
                  <a:lnTo>
                    <a:pt x="880" y="2325"/>
                  </a:lnTo>
                  <a:lnTo>
                    <a:pt x="948" y="2477"/>
                  </a:lnTo>
                  <a:lnTo>
                    <a:pt x="948" y="2005"/>
                  </a:lnTo>
                  <a:lnTo>
                    <a:pt x="741" y="1696"/>
                  </a:lnTo>
                  <a:lnTo>
                    <a:pt x="715" y="1546"/>
                  </a:lnTo>
                  <a:lnTo>
                    <a:pt x="781" y="1392"/>
                  </a:lnTo>
                  <a:lnTo>
                    <a:pt x="781" y="1224"/>
                  </a:lnTo>
                  <a:lnTo>
                    <a:pt x="643" y="1139"/>
                  </a:lnTo>
                  <a:lnTo>
                    <a:pt x="629" y="931"/>
                  </a:lnTo>
                  <a:lnTo>
                    <a:pt x="754" y="751"/>
                  </a:lnTo>
                  <a:lnTo>
                    <a:pt x="781" y="558"/>
                  </a:lnTo>
                  <a:lnTo>
                    <a:pt x="754" y="388"/>
                  </a:lnTo>
                  <a:lnTo>
                    <a:pt x="655" y="180"/>
                  </a:lnTo>
                  <a:lnTo>
                    <a:pt x="55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32" name="Freeform 557"/>
            <p:cNvSpPr>
              <a:spLocks/>
            </p:cNvSpPr>
            <p:nvPr/>
          </p:nvSpPr>
          <p:spPr bwMode="auto">
            <a:xfrm>
              <a:off x="3611" y="3363"/>
              <a:ext cx="42" cy="300"/>
            </a:xfrm>
            <a:custGeom>
              <a:avLst/>
              <a:gdLst>
                <a:gd name="T0" fmla="*/ 0 w 332"/>
                <a:gd name="T1" fmla="*/ 0 h 2396"/>
                <a:gd name="T2" fmla="*/ 0 w 332"/>
                <a:gd name="T3" fmla="*/ 0 h 2396"/>
                <a:gd name="T4" fmla="*/ 0 w 332"/>
                <a:gd name="T5" fmla="*/ 0 h 2396"/>
                <a:gd name="T6" fmla="*/ 0 w 332"/>
                <a:gd name="T7" fmla="*/ 0 h 2396"/>
                <a:gd name="T8" fmla="*/ 0 w 332"/>
                <a:gd name="T9" fmla="*/ 0 h 2396"/>
                <a:gd name="T10" fmla="*/ 0 w 332"/>
                <a:gd name="T11" fmla="*/ 0 h 2396"/>
                <a:gd name="T12" fmla="*/ 0 w 332"/>
                <a:gd name="T13" fmla="*/ 0 h 2396"/>
                <a:gd name="T14" fmla="*/ 0 w 332"/>
                <a:gd name="T15" fmla="*/ 0 h 2396"/>
                <a:gd name="T16" fmla="*/ 0 w 332"/>
                <a:gd name="T17" fmla="*/ 0 h 2396"/>
                <a:gd name="T18" fmla="*/ 0 w 332"/>
                <a:gd name="T19" fmla="*/ 0 h 2396"/>
                <a:gd name="T20" fmla="*/ 0 w 332"/>
                <a:gd name="T21" fmla="*/ 0 h 2396"/>
                <a:gd name="T22" fmla="*/ 0 w 332"/>
                <a:gd name="T23" fmla="*/ 0 h 2396"/>
                <a:gd name="T24" fmla="*/ 0 w 332"/>
                <a:gd name="T25" fmla="*/ 0 h 2396"/>
                <a:gd name="T26" fmla="*/ 0 w 332"/>
                <a:gd name="T27" fmla="*/ 0 h 239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2"/>
                <a:gd name="T43" fmla="*/ 0 h 2396"/>
                <a:gd name="T44" fmla="*/ 332 w 332"/>
                <a:gd name="T45" fmla="*/ 2396 h 239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2" h="2396">
                  <a:moveTo>
                    <a:pt x="0" y="0"/>
                  </a:moveTo>
                  <a:lnTo>
                    <a:pt x="165" y="85"/>
                  </a:lnTo>
                  <a:lnTo>
                    <a:pt x="332" y="488"/>
                  </a:lnTo>
                  <a:lnTo>
                    <a:pt x="332" y="737"/>
                  </a:lnTo>
                  <a:lnTo>
                    <a:pt x="278" y="1016"/>
                  </a:lnTo>
                  <a:lnTo>
                    <a:pt x="193" y="1434"/>
                  </a:lnTo>
                  <a:lnTo>
                    <a:pt x="152" y="1937"/>
                  </a:lnTo>
                  <a:lnTo>
                    <a:pt x="126" y="2396"/>
                  </a:lnTo>
                  <a:lnTo>
                    <a:pt x="94" y="1976"/>
                  </a:lnTo>
                  <a:lnTo>
                    <a:pt x="94" y="1530"/>
                  </a:lnTo>
                  <a:lnTo>
                    <a:pt x="152" y="1030"/>
                  </a:lnTo>
                  <a:lnTo>
                    <a:pt x="152" y="628"/>
                  </a:lnTo>
                  <a:lnTo>
                    <a:pt x="110" y="23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33" name="Freeform 558"/>
            <p:cNvSpPr>
              <a:spLocks/>
            </p:cNvSpPr>
            <p:nvPr/>
          </p:nvSpPr>
          <p:spPr bwMode="auto">
            <a:xfrm>
              <a:off x="3595" y="3422"/>
              <a:ext cx="115" cy="288"/>
            </a:xfrm>
            <a:custGeom>
              <a:avLst/>
              <a:gdLst>
                <a:gd name="T0" fmla="*/ 0 w 921"/>
                <a:gd name="T1" fmla="*/ 0 h 2313"/>
                <a:gd name="T2" fmla="*/ 0 w 921"/>
                <a:gd name="T3" fmla="*/ 0 h 2313"/>
                <a:gd name="T4" fmla="*/ 0 w 921"/>
                <a:gd name="T5" fmla="*/ 0 h 2313"/>
                <a:gd name="T6" fmla="*/ 0 w 921"/>
                <a:gd name="T7" fmla="*/ 0 h 2313"/>
                <a:gd name="T8" fmla="*/ 0 w 921"/>
                <a:gd name="T9" fmla="*/ 0 h 2313"/>
                <a:gd name="T10" fmla="*/ 0 w 921"/>
                <a:gd name="T11" fmla="*/ 0 h 2313"/>
                <a:gd name="T12" fmla="*/ 0 w 921"/>
                <a:gd name="T13" fmla="*/ 0 h 2313"/>
                <a:gd name="T14" fmla="*/ 0 w 921"/>
                <a:gd name="T15" fmla="*/ 0 h 2313"/>
                <a:gd name="T16" fmla="*/ 0 w 921"/>
                <a:gd name="T17" fmla="*/ 0 h 2313"/>
                <a:gd name="T18" fmla="*/ 0 w 921"/>
                <a:gd name="T19" fmla="*/ 0 h 2313"/>
                <a:gd name="T20" fmla="*/ 0 w 921"/>
                <a:gd name="T21" fmla="*/ 0 h 2313"/>
                <a:gd name="T22" fmla="*/ 0 w 921"/>
                <a:gd name="T23" fmla="*/ 0 h 2313"/>
                <a:gd name="T24" fmla="*/ 0 w 921"/>
                <a:gd name="T25" fmla="*/ 0 h 2313"/>
                <a:gd name="T26" fmla="*/ 0 w 921"/>
                <a:gd name="T27" fmla="*/ 0 h 2313"/>
                <a:gd name="T28" fmla="*/ 0 w 921"/>
                <a:gd name="T29" fmla="*/ 0 h 2313"/>
                <a:gd name="T30" fmla="*/ 0 w 921"/>
                <a:gd name="T31" fmla="*/ 0 h 2313"/>
                <a:gd name="T32" fmla="*/ 0 w 921"/>
                <a:gd name="T33" fmla="*/ 0 h 2313"/>
                <a:gd name="T34" fmla="*/ 0 w 921"/>
                <a:gd name="T35" fmla="*/ 0 h 2313"/>
                <a:gd name="T36" fmla="*/ 0 w 921"/>
                <a:gd name="T37" fmla="*/ 0 h 2313"/>
                <a:gd name="T38" fmla="*/ 0 w 921"/>
                <a:gd name="T39" fmla="*/ 0 h 2313"/>
                <a:gd name="T40" fmla="*/ 0 w 921"/>
                <a:gd name="T41" fmla="*/ 0 h 2313"/>
                <a:gd name="T42" fmla="*/ 0 w 921"/>
                <a:gd name="T43" fmla="*/ 0 h 2313"/>
                <a:gd name="T44" fmla="*/ 0 w 921"/>
                <a:gd name="T45" fmla="*/ 0 h 2313"/>
                <a:gd name="T46" fmla="*/ 0 w 921"/>
                <a:gd name="T47" fmla="*/ 0 h 2313"/>
                <a:gd name="T48" fmla="*/ 0 w 921"/>
                <a:gd name="T49" fmla="*/ 0 h 231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21"/>
                <a:gd name="T76" fmla="*/ 0 h 2313"/>
                <a:gd name="T77" fmla="*/ 921 w 921"/>
                <a:gd name="T78" fmla="*/ 2313 h 231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21" h="2313">
                  <a:moveTo>
                    <a:pt x="459" y="99"/>
                  </a:moveTo>
                  <a:lnTo>
                    <a:pt x="558" y="447"/>
                  </a:lnTo>
                  <a:lnTo>
                    <a:pt x="585" y="808"/>
                  </a:lnTo>
                  <a:lnTo>
                    <a:pt x="532" y="1173"/>
                  </a:lnTo>
                  <a:lnTo>
                    <a:pt x="449" y="1478"/>
                  </a:lnTo>
                  <a:lnTo>
                    <a:pt x="334" y="1755"/>
                  </a:lnTo>
                  <a:lnTo>
                    <a:pt x="221" y="1952"/>
                  </a:lnTo>
                  <a:lnTo>
                    <a:pt x="110" y="1952"/>
                  </a:lnTo>
                  <a:lnTo>
                    <a:pt x="0" y="1880"/>
                  </a:lnTo>
                  <a:lnTo>
                    <a:pt x="170" y="2062"/>
                  </a:lnTo>
                  <a:lnTo>
                    <a:pt x="334" y="2200"/>
                  </a:lnTo>
                  <a:lnTo>
                    <a:pt x="170" y="2313"/>
                  </a:lnTo>
                  <a:lnTo>
                    <a:pt x="459" y="2255"/>
                  </a:lnTo>
                  <a:lnTo>
                    <a:pt x="670" y="2117"/>
                  </a:lnTo>
                  <a:lnTo>
                    <a:pt x="809" y="1924"/>
                  </a:lnTo>
                  <a:lnTo>
                    <a:pt x="878" y="1686"/>
                  </a:lnTo>
                  <a:lnTo>
                    <a:pt x="921" y="1433"/>
                  </a:lnTo>
                  <a:lnTo>
                    <a:pt x="908" y="1103"/>
                  </a:lnTo>
                  <a:lnTo>
                    <a:pt x="864" y="740"/>
                  </a:lnTo>
                  <a:lnTo>
                    <a:pt x="809" y="505"/>
                  </a:lnTo>
                  <a:lnTo>
                    <a:pt x="725" y="447"/>
                  </a:lnTo>
                  <a:lnTo>
                    <a:pt x="631" y="336"/>
                  </a:lnTo>
                  <a:lnTo>
                    <a:pt x="503" y="156"/>
                  </a:lnTo>
                  <a:lnTo>
                    <a:pt x="449" y="0"/>
                  </a:lnTo>
                  <a:lnTo>
                    <a:pt x="459"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34" name="Freeform 559"/>
            <p:cNvSpPr>
              <a:spLocks/>
            </p:cNvSpPr>
            <p:nvPr/>
          </p:nvSpPr>
          <p:spPr bwMode="auto">
            <a:xfrm>
              <a:off x="2964" y="3069"/>
              <a:ext cx="692" cy="648"/>
            </a:xfrm>
            <a:custGeom>
              <a:avLst/>
              <a:gdLst>
                <a:gd name="T0" fmla="*/ 0 w 5538"/>
                <a:gd name="T1" fmla="*/ 0 h 5192"/>
                <a:gd name="T2" fmla="*/ 0 w 5538"/>
                <a:gd name="T3" fmla="*/ 0 h 5192"/>
                <a:gd name="T4" fmla="*/ 0 w 5538"/>
                <a:gd name="T5" fmla="*/ 0 h 5192"/>
                <a:gd name="T6" fmla="*/ 0 w 5538"/>
                <a:gd name="T7" fmla="*/ 0 h 5192"/>
                <a:gd name="T8" fmla="*/ 0 w 5538"/>
                <a:gd name="T9" fmla="*/ 0 h 5192"/>
                <a:gd name="T10" fmla="*/ 0 w 5538"/>
                <a:gd name="T11" fmla="*/ 0 h 5192"/>
                <a:gd name="T12" fmla="*/ 0 w 5538"/>
                <a:gd name="T13" fmla="*/ 0 h 5192"/>
                <a:gd name="T14" fmla="*/ 0 w 5538"/>
                <a:gd name="T15" fmla="*/ 0 h 5192"/>
                <a:gd name="T16" fmla="*/ 0 w 5538"/>
                <a:gd name="T17" fmla="*/ 0 h 5192"/>
                <a:gd name="T18" fmla="*/ 0 w 5538"/>
                <a:gd name="T19" fmla="*/ 0 h 5192"/>
                <a:gd name="T20" fmla="*/ 0 w 5538"/>
                <a:gd name="T21" fmla="*/ 0 h 5192"/>
                <a:gd name="T22" fmla="*/ 0 w 5538"/>
                <a:gd name="T23" fmla="*/ 0 h 5192"/>
                <a:gd name="T24" fmla="*/ 0 w 5538"/>
                <a:gd name="T25" fmla="*/ 0 h 5192"/>
                <a:gd name="T26" fmla="*/ 0 w 5538"/>
                <a:gd name="T27" fmla="*/ 0 h 5192"/>
                <a:gd name="T28" fmla="*/ 0 w 5538"/>
                <a:gd name="T29" fmla="*/ 0 h 5192"/>
                <a:gd name="T30" fmla="*/ 0 w 5538"/>
                <a:gd name="T31" fmla="*/ 0 h 5192"/>
                <a:gd name="T32" fmla="*/ 0 w 5538"/>
                <a:gd name="T33" fmla="*/ 0 h 5192"/>
                <a:gd name="T34" fmla="*/ 0 w 5538"/>
                <a:gd name="T35" fmla="*/ 0 h 5192"/>
                <a:gd name="T36" fmla="*/ 0 w 5538"/>
                <a:gd name="T37" fmla="*/ 0 h 5192"/>
                <a:gd name="T38" fmla="*/ 0 w 5538"/>
                <a:gd name="T39" fmla="*/ 0 h 5192"/>
                <a:gd name="T40" fmla="*/ 0 w 5538"/>
                <a:gd name="T41" fmla="*/ 0 h 5192"/>
                <a:gd name="T42" fmla="*/ 0 w 5538"/>
                <a:gd name="T43" fmla="*/ 0 h 5192"/>
                <a:gd name="T44" fmla="*/ 0 w 5538"/>
                <a:gd name="T45" fmla="*/ 0 h 5192"/>
                <a:gd name="T46" fmla="*/ 0 w 5538"/>
                <a:gd name="T47" fmla="*/ 0 h 5192"/>
                <a:gd name="T48" fmla="*/ 0 w 5538"/>
                <a:gd name="T49" fmla="*/ 0 h 5192"/>
                <a:gd name="T50" fmla="*/ 0 w 5538"/>
                <a:gd name="T51" fmla="*/ 0 h 5192"/>
                <a:gd name="T52" fmla="*/ 0 w 5538"/>
                <a:gd name="T53" fmla="*/ 0 h 5192"/>
                <a:gd name="T54" fmla="*/ 0 w 5538"/>
                <a:gd name="T55" fmla="*/ 0 h 5192"/>
                <a:gd name="T56" fmla="*/ 0 w 5538"/>
                <a:gd name="T57" fmla="*/ 0 h 5192"/>
                <a:gd name="T58" fmla="*/ 0 w 5538"/>
                <a:gd name="T59" fmla="*/ 0 h 5192"/>
                <a:gd name="T60" fmla="*/ 0 w 5538"/>
                <a:gd name="T61" fmla="*/ 0 h 5192"/>
                <a:gd name="T62" fmla="*/ 0 w 5538"/>
                <a:gd name="T63" fmla="*/ 0 h 5192"/>
                <a:gd name="T64" fmla="*/ 0 w 5538"/>
                <a:gd name="T65" fmla="*/ 0 h 5192"/>
                <a:gd name="T66" fmla="*/ 0 w 5538"/>
                <a:gd name="T67" fmla="*/ 0 h 5192"/>
                <a:gd name="T68" fmla="*/ 0 w 5538"/>
                <a:gd name="T69" fmla="*/ 0 h 5192"/>
                <a:gd name="T70" fmla="*/ 0 w 5538"/>
                <a:gd name="T71" fmla="*/ 0 h 5192"/>
                <a:gd name="T72" fmla="*/ 0 w 5538"/>
                <a:gd name="T73" fmla="*/ 0 h 5192"/>
                <a:gd name="T74" fmla="*/ 0 w 5538"/>
                <a:gd name="T75" fmla="*/ 0 h 5192"/>
                <a:gd name="T76" fmla="*/ 0 w 5538"/>
                <a:gd name="T77" fmla="*/ 0 h 5192"/>
                <a:gd name="T78" fmla="*/ 0 w 5538"/>
                <a:gd name="T79" fmla="*/ 0 h 5192"/>
                <a:gd name="T80" fmla="*/ 0 w 5538"/>
                <a:gd name="T81" fmla="*/ 0 h 5192"/>
                <a:gd name="T82" fmla="*/ 0 w 5538"/>
                <a:gd name="T83" fmla="*/ 0 h 519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538"/>
                <a:gd name="T127" fmla="*/ 0 h 5192"/>
                <a:gd name="T128" fmla="*/ 5538 w 5538"/>
                <a:gd name="T129" fmla="*/ 5192 h 519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538" h="5192">
                  <a:moveTo>
                    <a:pt x="1807" y="0"/>
                  </a:moveTo>
                  <a:lnTo>
                    <a:pt x="1690" y="384"/>
                  </a:lnTo>
                  <a:lnTo>
                    <a:pt x="1515" y="1124"/>
                  </a:lnTo>
                  <a:lnTo>
                    <a:pt x="1381" y="1684"/>
                  </a:lnTo>
                  <a:lnTo>
                    <a:pt x="1243" y="2248"/>
                  </a:lnTo>
                  <a:lnTo>
                    <a:pt x="1108" y="2633"/>
                  </a:lnTo>
                  <a:lnTo>
                    <a:pt x="952" y="2888"/>
                  </a:lnTo>
                  <a:lnTo>
                    <a:pt x="739" y="3138"/>
                  </a:lnTo>
                  <a:lnTo>
                    <a:pt x="487" y="3391"/>
                  </a:lnTo>
                  <a:lnTo>
                    <a:pt x="271" y="3566"/>
                  </a:lnTo>
                  <a:lnTo>
                    <a:pt x="137" y="3739"/>
                  </a:lnTo>
                  <a:lnTo>
                    <a:pt x="60" y="3973"/>
                  </a:lnTo>
                  <a:lnTo>
                    <a:pt x="60" y="4168"/>
                  </a:lnTo>
                  <a:lnTo>
                    <a:pt x="137" y="3913"/>
                  </a:lnTo>
                  <a:lnTo>
                    <a:pt x="194" y="3856"/>
                  </a:lnTo>
                  <a:lnTo>
                    <a:pt x="310" y="3856"/>
                  </a:lnTo>
                  <a:lnTo>
                    <a:pt x="293" y="3757"/>
                  </a:lnTo>
                  <a:lnTo>
                    <a:pt x="310" y="3681"/>
                  </a:lnTo>
                  <a:lnTo>
                    <a:pt x="409" y="3660"/>
                  </a:lnTo>
                  <a:lnTo>
                    <a:pt x="526" y="3660"/>
                  </a:lnTo>
                  <a:lnTo>
                    <a:pt x="563" y="3739"/>
                  </a:lnTo>
                  <a:lnTo>
                    <a:pt x="563" y="3836"/>
                  </a:lnTo>
                  <a:lnTo>
                    <a:pt x="487" y="3874"/>
                  </a:lnTo>
                  <a:lnTo>
                    <a:pt x="796" y="3895"/>
                  </a:lnTo>
                  <a:lnTo>
                    <a:pt x="1301" y="4049"/>
                  </a:lnTo>
                  <a:lnTo>
                    <a:pt x="1515" y="4185"/>
                  </a:lnTo>
                  <a:lnTo>
                    <a:pt x="1574" y="4340"/>
                  </a:lnTo>
                  <a:lnTo>
                    <a:pt x="1554" y="4476"/>
                  </a:lnTo>
                  <a:lnTo>
                    <a:pt x="1460" y="4535"/>
                  </a:lnTo>
                  <a:lnTo>
                    <a:pt x="1243" y="4497"/>
                  </a:lnTo>
                  <a:lnTo>
                    <a:pt x="875" y="4418"/>
                  </a:lnTo>
                  <a:lnTo>
                    <a:pt x="526" y="4359"/>
                  </a:lnTo>
                  <a:lnTo>
                    <a:pt x="215" y="4359"/>
                  </a:lnTo>
                  <a:lnTo>
                    <a:pt x="77" y="4262"/>
                  </a:lnTo>
                  <a:lnTo>
                    <a:pt x="60" y="4476"/>
                  </a:lnTo>
                  <a:lnTo>
                    <a:pt x="0" y="4805"/>
                  </a:lnTo>
                  <a:lnTo>
                    <a:pt x="117" y="4805"/>
                  </a:lnTo>
                  <a:lnTo>
                    <a:pt x="157" y="4690"/>
                  </a:lnTo>
                  <a:lnTo>
                    <a:pt x="254" y="4651"/>
                  </a:lnTo>
                  <a:lnTo>
                    <a:pt x="370" y="4669"/>
                  </a:lnTo>
                  <a:lnTo>
                    <a:pt x="427" y="4748"/>
                  </a:lnTo>
                  <a:lnTo>
                    <a:pt x="409" y="4805"/>
                  </a:lnTo>
                  <a:lnTo>
                    <a:pt x="2022" y="4805"/>
                  </a:lnTo>
                  <a:lnTo>
                    <a:pt x="1904" y="4418"/>
                  </a:lnTo>
                  <a:lnTo>
                    <a:pt x="1807" y="3990"/>
                  </a:lnTo>
                  <a:lnTo>
                    <a:pt x="1748" y="3547"/>
                  </a:lnTo>
                  <a:lnTo>
                    <a:pt x="1983" y="3913"/>
                  </a:lnTo>
                  <a:lnTo>
                    <a:pt x="2255" y="4302"/>
                  </a:lnTo>
                  <a:lnTo>
                    <a:pt x="2504" y="4612"/>
                  </a:lnTo>
                  <a:lnTo>
                    <a:pt x="2661" y="4805"/>
                  </a:lnTo>
                  <a:lnTo>
                    <a:pt x="4002" y="4805"/>
                  </a:lnTo>
                  <a:lnTo>
                    <a:pt x="4545" y="5116"/>
                  </a:lnTo>
                  <a:lnTo>
                    <a:pt x="4874" y="5192"/>
                  </a:lnTo>
                  <a:lnTo>
                    <a:pt x="5224" y="5176"/>
                  </a:lnTo>
                  <a:lnTo>
                    <a:pt x="5478" y="5116"/>
                  </a:lnTo>
                  <a:lnTo>
                    <a:pt x="5538" y="5057"/>
                  </a:lnTo>
                  <a:lnTo>
                    <a:pt x="5264" y="5057"/>
                  </a:lnTo>
                  <a:lnTo>
                    <a:pt x="4934" y="4959"/>
                  </a:lnTo>
                  <a:lnTo>
                    <a:pt x="4528" y="4727"/>
                  </a:lnTo>
                  <a:lnTo>
                    <a:pt x="4178" y="4458"/>
                  </a:lnTo>
                  <a:lnTo>
                    <a:pt x="4662" y="4572"/>
                  </a:lnTo>
                  <a:lnTo>
                    <a:pt x="5013" y="4690"/>
                  </a:lnTo>
                  <a:lnTo>
                    <a:pt x="4567" y="4398"/>
                  </a:lnTo>
                  <a:lnTo>
                    <a:pt x="4196" y="4168"/>
                  </a:lnTo>
                  <a:lnTo>
                    <a:pt x="3925" y="3933"/>
                  </a:lnTo>
                  <a:lnTo>
                    <a:pt x="3670" y="3547"/>
                  </a:lnTo>
                  <a:lnTo>
                    <a:pt x="3982" y="3739"/>
                  </a:lnTo>
                  <a:lnTo>
                    <a:pt x="4275" y="3856"/>
                  </a:lnTo>
                  <a:lnTo>
                    <a:pt x="4545" y="3990"/>
                  </a:lnTo>
                  <a:lnTo>
                    <a:pt x="4835" y="4302"/>
                  </a:lnTo>
                  <a:lnTo>
                    <a:pt x="5031" y="4612"/>
                  </a:lnTo>
                  <a:lnTo>
                    <a:pt x="4874" y="4223"/>
                  </a:lnTo>
                  <a:lnTo>
                    <a:pt x="4468" y="3700"/>
                  </a:lnTo>
                  <a:lnTo>
                    <a:pt x="3864" y="3004"/>
                  </a:lnTo>
                  <a:lnTo>
                    <a:pt x="3516" y="2593"/>
                  </a:lnTo>
                  <a:lnTo>
                    <a:pt x="3013" y="1764"/>
                  </a:lnTo>
                  <a:lnTo>
                    <a:pt x="2796" y="1684"/>
                  </a:lnTo>
                  <a:lnTo>
                    <a:pt x="2525" y="1511"/>
                  </a:lnTo>
                  <a:lnTo>
                    <a:pt x="2117" y="1103"/>
                  </a:lnTo>
                  <a:lnTo>
                    <a:pt x="2022" y="909"/>
                  </a:lnTo>
                  <a:lnTo>
                    <a:pt x="1864" y="792"/>
                  </a:lnTo>
                  <a:lnTo>
                    <a:pt x="1807" y="580"/>
                  </a:lnTo>
                  <a:lnTo>
                    <a:pt x="1807" y="269"/>
                  </a:lnTo>
                  <a:lnTo>
                    <a:pt x="1864" y="57"/>
                  </a:lnTo>
                  <a:lnTo>
                    <a:pt x="180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35" name="Freeform 560"/>
            <p:cNvSpPr>
              <a:spLocks/>
            </p:cNvSpPr>
            <p:nvPr/>
          </p:nvSpPr>
          <p:spPr bwMode="auto">
            <a:xfrm>
              <a:off x="2665" y="2880"/>
              <a:ext cx="419" cy="771"/>
            </a:xfrm>
            <a:custGeom>
              <a:avLst/>
              <a:gdLst>
                <a:gd name="T0" fmla="*/ 0 w 3344"/>
                <a:gd name="T1" fmla="*/ 0 h 6183"/>
                <a:gd name="T2" fmla="*/ 0 w 3344"/>
                <a:gd name="T3" fmla="*/ 0 h 6183"/>
                <a:gd name="T4" fmla="*/ 0 w 3344"/>
                <a:gd name="T5" fmla="*/ 0 h 6183"/>
                <a:gd name="T6" fmla="*/ 0 w 3344"/>
                <a:gd name="T7" fmla="*/ 0 h 6183"/>
                <a:gd name="T8" fmla="*/ 0 w 3344"/>
                <a:gd name="T9" fmla="*/ 0 h 6183"/>
                <a:gd name="T10" fmla="*/ 0 w 3344"/>
                <a:gd name="T11" fmla="*/ 0 h 6183"/>
                <a:gd name="T12" fmla="*/ 0 w 3344"/>
                <a:gd name="T13" fmla="*/ 0 h 6183"/>
                <a:gd name="T14" fmla="*/ 0 w 3344"/>
                <a:gd name="T15" fmla="*/ 0 h 6183"/>
                <a:gd name="T16" fmla="*/ 0 w 3344"/>
                <a:gd name="T17" fmla="*/ 0 h 6183"/>
                <a:gd name="T18" fmla="*/ 0 w 3344"/>
                <a:gd name="T19" fmla="*/ 0 h 6183"/>
                <a:gd name="T20" fmla="*/ 0 w 3344"/>
                <a:gd name="T21" fmla="*/ 0 h 6183"/>
                <a:gd name="T22" fmla="*/ 0 w 3344"/>
                <a:gd name="T23" fmla="*/ 0 h 6183"/>
                <a:gd name="T24" fmla="*/ 0 w 3344"/>
                <a:gd name="T25" fmla="*/ 0 h 6183"/>
                <a:gd name="T26" fmla="*/ 0 w 3344"/>
                <a:gd name="T27" fmla="*/ 0 h 6183"/>
                <a:gd name="T28" fmla="*/ 0 w 3344"/>
                <a:gd name="T29" fmla="*/ 0 h 6183"/>
                <a:gd name="T30" fmla="*/ 0 w 3344"/>
                <a:gd name="T31" fmla="*/ 0 h 6183"/>
                <a:gd name="T32" fmla="*/ 0 w 3344"/>
                <a:gd name="T33" fmla="*/ 0 h 6183"/>
                <a:gd name="T34" fmla="*/ 0 w 3344"/>
                <a:gd name="T35" fmla="*/ 0 h 6183"/>
                <a:gd name="T36" fmla="*/ 0 w 3344"/>
                <a:gd name="T37" fmla="*/ 0 h 6183"/>
                <a:gd name="T38" fmla="*/ 0 w 3344"/>
                <a:gd name="T39" fmla="*/ 0 h 6183"/>
                <a:gd name="T40" fmla="*/ 0 w 3344"/>
                <a:gd name="T41" fmla="*/ 0 h 6183"/>
                <a:gd name="T42" fmla="*/ 0 w 3344"/>
                <a:gd name="T43" fmla="*/ 0 h 6183"/>
                <a:gd name="T44" fmla="*/ 0 w 3344"/>
                <a:gd name="T45" fmla="*/ 0 h 6183"/>
                <a:gd name="T46" fmla="*/ 0 w 3344"/>
                <a:gd name="T47" fmla="*/ 0 h 6183"/>
                <a:gd name="T48" fmla="*/ 0 w 3344"/>
                <a:gd name="T49" fmla="*/ 0 h 6183"/>
                <a:gd name="T50" fmla="*/ 0 w 3344"/>
                <a:gd name="T51" fmla="*/ 0 h 6183"/>
                <a:gd name="T52" fmla="*/ 0 w 3344"/>
                <a:gd name="T53" fmla="*/ 0 h 6183"/>
                <a:gd name="T54" fmla="*/ 0 w 3344"/>
                <a:gd name="T55" fmla="*/ 0 h 6183"/>
                <a:gd name="T56" fmla="*/ 0 w 3344"/>
                <a:gd name="T57" fmla="*/ 0 h 6183"/>
                <a:gd name="T58" fmla="*/ 0 w 3344"/>
                <a:gd name="T59" fmla="*/ 0 h 6183"/>
                <a:gd name="T60" fmla="*/ 0 w 3344"/>
                <a:gd name="T61" fmla="*/ 0 h 6183"/>
                <a:gd name="T62" fmla="*/ 0 w 3344"/>
                <a:gd name="T63" fmla="*/ 0 h 6183"/>
                <a:gd name="T64" fmla="*/ 0 w 3344"/>
                <a:gd name="T65" fmla="*/ 0 h 6183"/>
                <a:gd name="T66" fmla="*/ 0 w 3344"/>
                <a:gd name="T67" fmla="*/ 0 h 6183"/>
                <a:gd name="T68" fmla="*/ 0 w 3344"/>
                <a:gd name="T69" fmla="*/ 0 h 6183"/>
                <a:gd name="T70" fmla="*/ 0 w 3344"/>
                <a:gd name="T71" fmla="*/ 0 h 6183"/>
                <a:gd name="T72" fmla="*/ 0 w 3344"/>
                <a:gd name="T73" fmla="*/ 0 h 6183"/>
                <a:gd name="T74" fmla="*/ 0 w 3344"/>
                <a:gd name="T75" fmla="*/ 0 h 6183"/>
                <a:gd name="T76" fmla="*/ 0 w 3344"/>
                <a:gd name="T77" fmla="*/ 0 h 6183"/>
                <a:gd name="T78" fmla="*/ 0 w 3344"/>
                <a:gd name="T79" fmla="*/ 0 h 618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344"/>
                <a:gd name="T121" fmla="*/ 0 h 6183"/>
                <a:gd name="T122" fmla="*/ 3344 w 3344"/>
                <a:gd name="T123" fmla="*/ 6183 h 618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344" h="6183">
                  <a:moveTo>
                    <a:pt x="2237" y="41"/>
                  </a:moveTo>
                  <a:lnTo>
                    <a:pt x="2158" y="196"/>
                  </a:lnTo>
                  <a:lnTo>
                    <a:pt x="2138" y="389"/>
                  </a:lnTo>
                  <a:lnTo>
                    <a:pt x="2177" y="930"/>
                  </a:lnTo>
                  <a:lnTo>
                    <a:pt x="2370" y="2326"/>
                  </a:lnTo>
                  <a:lnTo>
                    <a:pt x="2564" y="3877"/>
                  </a:lnTo>
                  <a:lnTo>
                    <a:pt x="3071" y="2520"/>
                  </a:lnTo>
                  <a:lnTo>
                    <a:pt x="3148" y="2210"/>
                  </a:lnTo>
                  <a:lnTo>
                    <a:pt x="3166" y="2036"/>
                  </a:lnTo>
                  <a:lnTo>
                    <a:pt x="3109" y="2016"/>
                  </a:lnTo>
                  <a:lnTo>
                    <a:pt x="3071" y="1898"/>
                  </a:lnTo>
                  <a:lnTo>
                    <a:pt x="3012" y="1764"/>
                  </a:lnTo>
                  <a:lnTo>
                    <a:pt x="2834" y="1571"/>
                  </a:lnTo>
                  <a:lnTo>
                    <a:pt x="2624" y="1783"/>
                  </a:lnTo>
                  <a:lnTo>
                    <a:pt x="2469" y="2153"/>
                  </a:lnTo>
                  <a:lnTo>
                    <a:pt x="2546" y="1861"/>
                  </a:lnTo>
                  <a:lnTo>
                    <a:pt x="2680" y="1608"/>
                  </a:lnTo>
                  <a:lnTo>
                    <a:pt x="2857" y="1375"/>
                  </a:lnTo>
                  <a:lnTo>
                    <a:pt x="3032" y="1182"/>
                  </a:lnTo>
                  <a:lnTo>
                    <a:pt x="3148" y="1085"/>
                  </a:lnTo>
                  <a:lnTo>
                    <a:pt x="3344" y="1182"/>
                  </a:lnTo>
                  <a:lnTo>
                    <a:pt x="3205" y="1242"/>
                  </a:lnTo>
                  <a:lnTo>
                    <a:pt x="3052" y="1358"/>
                  </a:lnTo>
                  <a:lnTo>
                    <a:pt x="2972" y="1474"/>
                  </a:lnTo>
                  <a:lnTo>
                    <a:pt x="3089" y="1647"/>
                  </a:lnTo>
                  <a:lnTo>
                    <a:pt x="3226" y="1921"/>
                  </a:lnTo>
                  <a:lnTo>
                    <a:pt x="3245" y="2016"/>
                  </a:lnTo>
                  <a:lnTo>
                    <a:pt x="3344" y="2016"/>
                  </a:lnTo>
                  <a:lnTo>
                    <a:pt x="3245" y="2133"/>
                  </a:lnTo>
                  <a:lnTo>
                    <a:pt x="3127" y="2539"/>
                  </a:lnTo>
                  <a:lnTo>
                    <a:pt x="2933" y="3218"/>
                  </a:lnTo>
                  <a:lnTo>
                    <a:pt x="2779" y="3896"/>
                  </a:lnTo>
                  <a:lnTo>
                    <a:pt x="2680" y="4324"/>
                  </a:lnTo>
                  <a:lnTo>
                    <a:pt x="2779" y="4518"/>
                  </a:lnTo>
                  <a:lnTo>
                    <a:pt x="2876" y="4633"/>
                  </a:lnTo>
                  <a:lnTo>
                    <a:pt x="2933" y="4672"/>
                  </a:lnTo>
                  <a:lnTo>
                    <a:pt x="2797" y="4808"/>
                  </a:lnTo>
                  <a:lnTo>
                    <a:pt x="2663" y="4925"/>
                  </a:lnTo>
                  <a:lnTo>
                    <a:pt x="2507" y="5080"/>
                  </a:lnTo>
                  <a:lnTo>
                    <a:pt x="2410" y="4964"/>
                  </a:lnTo>
                  <a:lnTo>
                    <a:pt x="2294" y="4905"/>
                  </a:lnTo>
                  <a:lnTo>
                    <a:pt x="2138" y="4925"/>
                  </a:lnTo>
                  <a:lnTo>
                    <a:pt x="1865" y="5041"/>
                  </a:lnTo>
                  <a:lnTo>
                    <a:pt x="2158" y="4847"/>
                  </a:lnTo>
                  <a:lnTo>
                    <a:pt x="2313" y="4672"/>
                  </a:lnTo>
                  <a:lnTo>
                    <a:pt x="2391" y="4496"/>
                  </a:lnTo>
                  <a:lnTo>
                    <a:pt x="2430" y="4285"/>
                  </a:lnTo>
                  <a:lnTo>
                    <a:pt x="2430" y="3916"/>
                  </a:lnTo>
                  <a:lnTo>
                    <a:pt x="2391" y="2868"/>
                  </a:lnTo>
                  <a:lnTo>
                    <a:pt x="2331" y="2267"/>
                  </a:lnTo>
                  <a:lnTo>
                    <a:pt x="2177" y="1299"/>
                  </a:lnTo>
                  <a:lnTo>
                    <a:pt x="2001" y="3508"/>
                  </a:lnTo>
                  <a:lnTo>
                    <a:pt x="1884" y="4246"/>
                  </a:lnTo>
                  <a:lnTo>
                    <a:pt x="1790" y="4944"/>
                  </a:lnTo>
                  <a:lnTo>
                    <a:pt x="1729" y="5563"/>
                  </a:lnTo>
                  <a:lnTo>
                    <a:pt x="1729" y="6183"/>
                  </a:lnTo>
                  <a:lnTo>
                    <a:pt x="1692" y="5543"/>
                  </a:lnTo>
                  <a:lnTo>
                    <a:pt x="1711" y="4884"/>
                  </a:lnTo>
                  <a:lnTo>
                    <a:pt x="1826" y="3916"/>
                  </a:lnTo>
                  <a:lnTo>
                    <a:pt x="1826" y="3374"/>
                  </a:lnTo>
                  <a:lnTo>
                    <a:pt x="1884" y="2735"/>
                  </a:lnTo>
                  <a:lnTo>
                    <a:pt x="2001" y="2115"/>
                  </a:lnTo>
                  <a:lnTo>
                    <a:pt x="2098" y="1454"/>
                  </a:lnTo>
                  <a:lnTo>
                    <a:pt x="2117" y="1029"/>
                  </a:lnTo>
                  <a:lnTo>
                    <a:pt x="2061" y="776"/>
                  </a:lnTo>
                  <a:lnTo>
                    <a:pt x="1865" y="541"/>
                  </a:lnTo>
                  <a:lnTo>
                    <a:pt x="1692" y="466"/>
                  </a:lnTo>
                  <a:lnTo>
                    <a:pt x="1478" y="447"/>
                  </a:lnTo>
                  <a:lnTo>
                    <a:pt x="1127" y="852"/>
                  </a:lnTo>
                  <a:lnTo>
                    <a:pt x="1439" y="407"/>
                  </a:lnTo>
                  <a:lnTo>
                    <a:pt x="817" y="562"/>
                  </a:lnTo>
                  <a:lnTo>
                    <a:pt x="408" y="447"/>
                  </a:lnTo>
                  <a:lnTo>
                    <a:pt x="0" y="466"/>
                  </a:lnTo>
                  <a:lnTo>
                    <a:pt x="390" y="389"/>
                  </a:lnTo>
                  <a:lnTo>
                    <a:pt x="800" y="447"/>
                  </a:lnTo>
                  <a:lnTo>
                    <a:pt x="1013" y="447"/>
                  </a:lnTo>
                  <a:lnTo>
                    <a:pt x="1478" y="370"/>
                  </a:lnTo>
                  <a:lnTo>
                    <a:pt x="1845" y="137"/>
                  </a:lnTo>
                  <a:lnTo>
                    <a:pt x="2255" y="0"/>
                  </a:lnTo>
                  <a:lnTo>
                    <a:pt x="2237"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36" name="Freeform 561"/>
            <p:cNvSpPr>
              <a:spLocks/>
            </p:cNvSpPr>
            <p:nvPr/>
          </p:nvSpPr>
          <p:spPr bwMode="auto">
            <a:xfrm>
              <a:off x="3063" y="3017"/>
              <a:ext cx="94" cy="310"/>
            </a:xfrm>
            <a:custGeom>
              <a:avLst/>
              <a:gdLst>
                <a:gd name="T0" fmla="*/ 0 w 758"/>
                <a:gd name="T1" fmla="*/ 0 h 2480"/>
                <a:gd name="T2" fmla="*/ 0 w 758"/>
                <a:gd name="T3" fmla="*/ 0 h 2480"/>
                <a:gd name="T4" fmla="*/ 0 w 758"/>
                <a:gd name="T5" fmla="*/ 0 h 2480"/>
                <a:gd name="T6" fmla="*/ 0 w 758"/>
                <a:gd name="T7" fmla="*/ 0 h 2480"/>
                <a:gd name="T8" fmla="*/ 0 w 758"/>
                <a:gd name="T9" fmla="*/ 0 h 2480"/>
                <a:gd name="T10" fmla="*/ 0 w 758"/>
                <a:gd name="T11" fmla="*/ 0 h 2480"/>
                <a:gd name="T12" fmla="*/ 0 w 758"/>
                <a:gd name="T13" fmla="*/ 0 h 2480"/>
                <a:gd name="T14" fmla="*/ 0 w 758"/>
                <a:gd name="T15" fmla="*/ 0 h 2480"/>
                <a:gd name="T16" fmla="*/ 0 w 758"/>
                <a:gd name="T17" fmla="*/ 0 h 2480"/>
                <a:gd name="T18" fmla="*/ 0 w 758"/>
                <a:gd name="T19" fmla="*/ 0 h 2480"/>
                <a:gd name="T20" fmla="*/ 0 w 758"/>
                <a:gd name="T21" fmla="*/ 0 h 2480"/>
                <a:gd name="T22" fmla="*/ 0 w 758"/>
                <a:gd name="T23" fmla="*/ 0 h 2480"/>
                <a:gd name="T24" fmla="*/ 0 w 758"/>
                <a:gd name="T25" fmla="*/ 0 h 2480"/>
                <a:gd name="T26" fmla="*/ 0 w 758"/>
                <a:gd name="T27" fmla="*/ 0 h 2480"/>
                <a:gd name="T28" fmla="*/ 0 w 758"/>
                <a:gd name="T29" fmla="*/ 0 h 2480"/>
                <a:gd name="T30" fmla="*/ 0 w 758"/>
                <a:gd name="T31" fmla="*/ 0 h 2480"/>
                <a:gd name="T32" fmla="*/ 0 w 758"/>
                <a:gd name="T33" fmla="*/ 0 h 2480"/>
                <a:gd name="T34" fmla="*/ 0 w 758"/>
                <a:gd name="T35" fmla="*/ 0 h 2480"/>
                <a:gd name="T36" fmla="*/ 0 w 758"/>
                <a:gd name="T37" fmla="*/ 0 h 2480"/>
                <a:gd name="T38" fmla="*/ 0 w 758"/>
                <a:gd name="T39" fmla="*/ 0 h 2480"/>
                <a:gd name="T40" fmla="*/ 0 w 758"/>
                <a:gd name="T41" fmla="*/ 0 h 2480"/>
                <a:gd name="T42" fmla="*/ 0 w 758"/>
                <a:gd name="T43" fmla="*/ 0 h 2480"/>
                <a:gd name="T44" fmla="*/ 0 w 758"/>
                <a:gd name="T45" fmla="*/ 0 h 2480"/>
                <a:gd name="T46" fmla="*/ 0 w 758"/>
                <a:gd name="T47" fmla="*/ 0 h 2480"/>
                <a:gd name="T48" fmla="*/ 0 w 758"/>
                <a:gd name="T49" fmla="*/ 0 h 2480"/>
                <a:gd name="T50" fmla="*/ 0 w 758"/>
                <a:gd name="T51" fmla="*/ 0 h 2480"/>
                <a:gd name="T52" fmla="*/ 0 w 758"/>
                <a:gd name="T53" fmla="*/ 0 h 2480"/>
                <a:gd name="T54" fmla="*/ 0 w 758"/>
                <a:gd name="T55" fmla="*/ 0 h 2480"/>
                <a:gd name="T56" fmla="*/ 0 w 758"/>
                <a:gd name="T57" fmla="*/ 0 h 248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758"/>
                <a:gd name="T88" fmla="*/ 0 h 2480"/>
                <a:gd name="T89" fmla="*/ 758 w 758"/>
                <a:gd name="T90" fmla="*/ 2480 h 248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758" h="2480">
                  <a:moveTo>
                    <a:pt x="39" y="0"/>
                  </a:moveTo>
                  <a:lnTo>
                    <a:pt x="233" y="60"/>
                  </a:lnTo>
                  <a:lnTo>
                    <a:pt x="431" y="253"/>
                  </a:lnTo>
                  <a:lnTo>
                    <a:pt x="565" y="446"/>
                  </a:lnTo>
                  <a:lnTo>
                    <a:pt x="701" y="736"/>
                  </a:lnTo>
                  <a:lnTo>
                    <a:pt x="758" y="989"/>
                  </a:lnTo>
                  <a:lnTo>
                    <a:pt x="719" y="1010"/>
                  </a:lnTo>
                  <a:lnTo>
                    <a:pt x="408" y="486"/>
                  </a:lnTo>
                  <a:lnTo>
                    <a:pt x="312" y="639"/>
                  </a:lnTo>
                  <a:lnTo>
                    <a:pt x="332" y="775"/>
                  </a:lnTo>
                  <a:lnTo>
                    <a:pt x="350" y="892"/>
                  </a:lnTo>
                  <a:lnTo>
                    <a:pt x="332" y="931"/>
                  </a:lnTo>
                  <a:lnTo>
                    <a:pt x="408" y="1105"/>
                  </a:lnTo>
                  <a:lnTo>
                    <a:pt x="447" y="1454"/>
                  </a:lnTo>
                  <a:lnTo>
                    <a:pt x="447" y="1802"/>
                  </a:lnTo>
                  <a:lnTo>
                    <a:pt x="468" y="2074"/>
                  </a:lnTo>
                  <a:lnTo>
                    <a:pt x="468" y="2269"/>
                  </a:lnTo>
                  <a:lnTo>
                    <a:pt x="408" y="2480"/>
                  </a:lnTo>
                  <a:lnTo>
                    <a:pt x="431" y="2019"/>
                  </a:lnTo>
                  <a:lnTo>
                    <a:pt x="389" y="1494"/>
                  </a:lnTo>
                  <a:lnTo>
                    <a:pt x="350" y="1123"/>
                  </a:lnTo>
                  <a:lnTo>
                    <a:pt x="253" y="931"/>
                  </a:lnTo>
                  <a:lnTo>
                    <a:pt x="272" y="855"/>
                  </a:lnTo>
                  <a:lnTo>
                    <a:pt x="272" y="699"/>
                  </a:lnTo>
                  <a:lnTo>
                    <a:pt x="312" y="446"/>
                  </a:lnTo>
                  <a:lnTo>
                    <a:pt x="350" y="332"/>
                  </a:lnTo>
                  <a:lnTo>
                    <a:pt x="216" y="194"/>
                  </a:lnTo>
                  <a:lnTo>
                    <a:pt x="0" y="114"/>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37" name="Freeform 562"/>
            <p:cNvSpPr>
              <a:spLocks/>
            </p:cNvSpPr>
            <p:nvPr/>
          </p:nvSpPr>
          <p:spPr bwMode="auto">
            <a:xfrm>
              <a:off x="2778" y="3027"/>
              <a:ext cx="60" cy="28"/>
            </a:xfrm>
            <a:custGeom>
              <a:avLst/>
              <a:gdLst>
                <a:gd name="T0" fmla="*/ 0 w 485"/>
                <a:gd name="T1" fmla="*/ 0 h 233"/>
                <a:gd name="T2" fmla="*/ 0 w 485"/>
                <a:gd name="T3" fmla="*/ 0 h 233"/>
                <a:gd name="T4" fmla="*/ 0 w 485"/>
                <a:gd name="T5" fmla="*/ 0 h 233"/>
                <a:gd name="T6" fmla="*/ 0 w 485"/>
                <a:gd name="T7" fmla="*/ 0 h 233"/>
                <a:gd name="T8" fmla="*/ 0 w 485"/>
                <a:gd name="T9" fmla="*/ 0 h 233"/>
                <a:gd name="T10" fmla="*/ 0 w 485"/>
                <a:gd name="T11" fmla="*/ 0 h 233"/>
                <a:gd name="T12" fmla="*/ 0 60000 65536"/>
                <a:gd name="T13" fmla="*/ 0 60000 65536"/>
                <a:gd name="T14" fmla="*/ 0 60000 65536"/>
                <a:gd name="T15" fmla="*/ 0 60000 65536"/>
                <a:gd name="T16" fmla="*/ 0 60000 65536"/>
                <a:gd name="T17" fmla="*/ 0 60000 65536"/>
                <a:gd name="T18" fmla="*/ 0 w 485"/>
                <a:gd name="T19" fmla="*/ 0 h 233"/>
                <a:gd name="T20" fmla="*/ 485 w 485"/>
                <a:gd name="T21" fmla="*/ 233 h 233"/>
              </a:gdLst>
              <a:ahLst/>
              <a:cxnLst>
                <a:cxn ang="T12">
                  <a:pos x="T0" y="T1"/>
                </a:cxn>
                <a:cxn ang="T13">
                  <a:pos x="T2" y="T3"/>
                </a:cxn>
                <a:cxn ang="T14">
                  <a:pos x="T4" y="T5"/>
                </a:cxn>
                <a:cxn ang="T15">
                  <a:pos x="T6" y="T7"/>
                </a:cxn>
                <a:cxn ang="T16">
                  <a:pos x="T8" y="T9"/>
                </a:cxn>
                <a:cxn ang="T17">
                  <a:pos x="T10" y="T11"/>
                </a:cxn>
              </a:cxnLst>
              <a:rect l="T18" t="T19" r="T20" b="T21"/>
              <a:pathLst>
                <a:path w="485" h="233">
                  <a:moveTo>
                    <a:pt x="0" y="37"/>
                  </a:moveTo>
                  <a:lnTo>
                    <a:pt x="331" y="233"/>
                  </a:lnTo>
                  <a:lnTo>
                    <a:pt x="485" y="136"/>
                  </a:lnTo>
                  <a:lnTo>
                    <a:pt x="386" y="60"/>
                  </a:lnTo>
                  <a:lnTo>
                    <a:pt x="215" y="0"/>
                  </a:lnTo>
                  <a:lnTo>
                    <a:pt x="0"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38" name="Freeform 563"/>
            <p:cNvSpPr>
              <a:spLocks/>
            </p:cNvSpPr>
            <p:nvPr/>
          </p:nvSpPr>
          <p:spPr bwMode="auto">
            <a:xfrm>
              <a:off x="2600" y="3024"/>
              <a:ext cx="210" cy="645"/>
            </a:xfrm>
            <a:custGeom>
              <a:avLst/>
              <a:gdLst>
                <a:gd name="T0" fmla="*/ 0 w 1687"/>
                <a:gd name="T1" fmla="*/ 0 h 5154"/>
                <a:gd name="T2" fmla="*/ 0 w 1687"/>
                <a:gd name="T3" fmla="*/ 0 h 5154"/>
                <a:gd name="T4" fmla="*/ 0 w 1687"/>
                <a:gd name="T5" fmla="*/ 0 h 5154"/>
                <a:gd name="T6" fmla="*/ 0 w 1687"/>
                <a:gd name="T7" fmla="*/ 0 h 5154"/>
                <a:gd name="T8" fmla="*/ 0 w 1687"/>
                <a:gd name="T9" fmla="*/ 0 h 5154"/>
                <a:gd name="T10" fmla="*/ 0 w 1687"/>
                <a:gd name="T11" fmla="*/ 0 h 5154"/>
                <a:gd name="T12" fmla="*/ 0 w 1687"/>
                <a:gd name="T13" fmla="*/ 0 h 5154"/>
                <a:gd name="T14" fmla="*/ 0 w 1687"/>
                <a:gd name="T15" fmla="*/ 0 h 5154"/>
                <a:gd name="T16" fmla="*/ 0 w 1687"/>
                <a:gd name="T17" fmla="*/ 0 h 5154"/>
                <a:gd name="T18" fmla="*/ 0 w 1687"/>
                <a:gd name="T19" fmla="*/ 0 h 5154"/>
                <a:gd name="T20" fmla="*/ 0 w 1687"/>
                <a:gd name="T21" fmla="*/ 0 h 5154"/>
                <a:gd name="T22" fmla="*/ 0 w 1687"/>
                <a:gd name="T23" fmla="*/ 0 h 5154"/>
                <a:gd name="T24" fmla="*/ 0 w 1687"/>
                <a:gd name="T25" fmla="*/ 0 h 5154"/>
                <a:gd name="T26" fmla="*/ 0 w 1687"/>
                <a:gd name="T27" fmla="*/ 0 h 5154"/>
                <a:gd name="T28" fmla="*/ 0 w 1687"/>
                <a:gd name="T29" fmla="*/ 0 h 5154"/>
                <a:gd name="T30" fmla="*/ 0 w 1687"/>
                <a:gd name="T31" fmla="*/ 0 h 5154"/>
                <a:gd name="T32" fmla="*/ 0 w 1687"/>
                <a:gd name="T33" fmla="*/ 0 h 5154"/>
                <a:gd name="T34" fmla="*/ 0 w 1687"/>
                <a:gd name="T35" fmla="*/ 0 h 5154"/>
                <a:gd name="T36" fmla="*/ 0 w 1687"/>
                <a:gd name="T37" fmla="*/ 0 h 5154"/>
                <a:gd name="T38" fmla="*/ 0 w 1687"/>
                <a:gd name="T39" fmla="*/ 0 h 5154"/>
                <a:gd name="T40" fmla="*/ 0 w 1687"/>
                <a:gd name="T41" fmla="*/ 0 h 5154"/>
                <a:gd name="T42" fmla="*/ 0 w 1687"/>
                <a:gd name="T43" fmla="*/ 0 h 5154"/>
                <a:gd name="T44" fmla="*/ 0 w 1687"/>
                <a:gd name="T45" fmla="*/ 0 h 5154"/>
                <a:gd name="T46" fmla="*/ 0 w 1687"/>
                <a:gd name="T47" fmla="*/ 0 h 5154"/>
                <a:gd name="T48" fmla="*/ 0 w 1687"/>
                <a:gd name="T49" fmla="*/ 0 h 5154"/>
                <a:gd name="T50" fmla="*/ 0 w 1687"/>
                <a:gd name="T51" fmla="*/ 0 h 5154"/>
                <a:gd name="T52" fmla="*/ 0 w 1687"/>
                <a:gd name="T53" fmla="*/ 0 h 5154"/>
                <a:gd name="T54" fmla="*/ 0 w 1687"/>
                <a:gd name="T55" fmla="*/ 0 h 515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87"/>
                <a:gd name="T85" fmla="*/ 0 h 5154"/>
                <a:gd name="T86" fmla="*/ 1687 w 1687"/>
                <a:gd name="T87" fmla="*/ 5154 h 515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87" h="5154">
                  <a:moveTo>
                    <a:pt x="1435" y="696"/>
                  </a:moveTo>
                  <a:lnTo>
                    <a:pt x="1378" y="1280"/>
                  </a:lnTo>
                  <a:lnTo>
                    <a:pt x="1378" y="2092"/>
                  </a:lnTo>
                  <a:lnTo>
                    <a:pt x="1395" y="2982"/>
                  </a:lnTo>
                  <a:lnTo>
                    <a:pt x="1494" y="3972"/>
                  </a:lnTo>
                  <a:lnTo>
                    <a:pt x="1611" y="4747"/>
                  </a:lnTo>
                  <a:lnTo>
                    <a:pt x="1687" y="5154"/>
                  </a:lnTo>
                  <a:lnTo>
                    <a:pt x="1611" y="5154"/>
                  </a:lnTo>
                  <a:lnTo>
                    <a:pt x="1261" y="4592"/>
                  </a:lnTo>
                  <a:lnTo>
                    <a:pt x="872" y="3876"/>
                  </a:lnTo>
                  <a:lnTo>
                    <a:pt x="541" y="3041"/>
                  </a:lnTo>
                  <a:lnTo>
                    <a:pt x="253" y="2130"/>
                  </a:lnTo>
                  <a:lnTo>
                    <a:pt x="97" y="1355"/>
                  </a:lnTo>
                  <a:lnTo>
                    <a:pt x="0" y="522"/>
                  </a:lnTo>
                  <a:lnTo>
                    <a:pt x="0" y="0"/>
                  </a:lnTo>
                  <a:lnTo>
                    <a:pt x="74" y="851"/>
                  </a:lnTo>
                  <a:lnTo>
                    <a:pt x="193" y="1570"/>
                  </a:lnTo>
                  <a:lnTo>
                    <a:pt x="387" y="2286"/>
                  </a:lnTo>
                  <a:lnTo>
                    <a:pt x="620" y="2942"/>
                  </a:lnTo>
                  <a:lnTo>
                    <a:pt x="872" y="3566"/>
                  </a:lnTo>
                  <a:lnTo>
                    <a:pt x="1143" y="4129"/>
                  </a:lnTo>
                  <a:lnTo>
                    <a:pt x="1475" y="4629"/>
                  </a:lnTo>
                  <a:lnTo>
                    <a:pt x="1300" y="3779"/>
                  </a:lnTo>
                  <a:lnTo>
                    <a:pt x="1242" y="2942"/>
                  </a:lnTo>
                  <a:lnTo>
                    <a:pt x="1242" y="2072"/>
                  </a:lnTo>
                  <a:lnTo>
                    <a:pt x="1300" y="1201"/>
                  </a:lnTo>
                  <a:lnTo>
                    <a:pt x="1378" y="715"/>
                  </a:lnTo>
                  <a:lnTo>
                    <a:pt x="1435" y="6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39" name="Freeform 564"/>
            <p:cNvSpPr>
              <a:spLocks/>
            </p:cNvSpPr>
            <p:nvPr/>
          </p:nvSpPr>
          <p:spPr bwMode="auto">
            <a:xfrm>
              <a:off x="2461" y="3268"/>
              <a:ext cx="348" cy="449"/>
            </a:xfrm>
            <a:custGeom>
              <a:avLst/>
              <a:gdLst>
                <a:gd name="T0" fmla="*/ 0 w 2786"/>
                <a:gd name="T1" fmla="*/ 0 h 3589"/>
                <a:gd name="T2" fmla="*/ 0 w 2786"/>
                <a:gd name="T3" fmla="*/ 0 h 3589"/>
                <a:gd name="T4" fmla="*/ 0 w 2786"/>
                <a:gd name="T5" fmla="*/ 0 h 3589"/>
                <a:gd name="T6" fmla="*/ 0 w 2786"/>
                <a:gd name="T7" fmla="*/ 0 h 3589"/>
                <a:gd name="T8" fmla="*/ 0 w 2786"/>
                <a:gd name="T9" fmla="*/ 0 h 3589"/>
                <a:gd name="T10" fmla="*/ 0 w 2786"/>
                <a:gd name="T11" fmla="*/ 0 h 3589"/>
                <a:gd name="T12" fmla="*/ 0 w 2786"/>
                <a:gd name="T13" fmla="*/ 0 h 3589"/>
                <a:gd name="T14" fmla="*/ 0 w 2786"/>
                <a:gd name="T15" fmla="*/ 0 h 3589"/>
                <a:gd name="T16" fmla="*/ 0 w 2786"/>
                <a:gd name="T17" fmla="*/ 0 h 3589"/>
                <a:gd name="T18" fmla="*/ 0 w 2786"/>
                <a:gd name="T19" fmla="*/ 0 h 3589"/>
                <a:gd name="T20" fmla="*/ 0 w 2786"/>
                <a:gd name="T21" fmla="*/ 0 h 3589"/>
                <a:gd name="T22" fmla="*/ 0 w 2786"/>
                <a:gd name="T23" fmla="*/ 0 h 3589"/>
                <a:gd name="T24" fmla="*/ 0 w 2786"/>
                <a:gd name="T25" fmla="*/ 0 h 3589"/>
                <a:gd name="T26" fmla="*/ 0 w 2786"/>
                <a:gd name="T27" fmla="*/ 0 h 3589"/>
                <a:gd name="T28" fmla="*/ 0 w 2786"/>
                <a:gd name="T29" fmla="*/ 0 h 3589"/>
                <a:gd name="T30" fmla="*/ 0 w 2786"/>
                <a:gd name="T31" fmla="*/ 0 h 3589"/>
                <a:gd name="T32" fmla="*/ 0 w 2786"/>
                <a:gd name="T33" fmla="*/ 0 h 3589"/>
                <a:gd name="T34" fmla="*/ 0 w 2786"/>
                <a:gd name="T35" fmla="*/ 0 h 3589"/>
                <a:gd name="T36" fmla="*/ 0 w 2786"/>
                <a:gd name="T37" fmla="*/ 0 h 3589"/>
                <a:gd name="T38" fmla="*/ 0 w 2786"/>
                <a:gd name="T39" fmla="*/ 0 h 3589"/>
                <a:gd name="T40" fmla="*/ 0 w 2786"/>
                <a:gd name="T41" fmla="*/ 0 h 3589"/>
                <a:gd name="T42" fmla="*/ 0 w 2786"/>
                <a:gd name="T43" fmla="*/ 0 h 3589"/>
                <a:gd name="T44" fmla="*/ 0 w 2786"/>
                <a:gd name="T45" fmla="*/ 0 h 3589"/>
                <a:gd name="T46" fmla="*/ 0 w 2786"/>
                <a:gd name="T47" fmla="*/ 0 h 3589"/>
                <a:gd name="T48" fmla="*/ 0 w 2786"/>
                <a:gd name="T49" fmla="*/ 0 h 3589"/>
                <a:gd name="T50" fmla="*/ 0 w 2786"/>
                <a:gd name="T51" fmla="*/ 0 h 3589"/>
                <a:gd name="T52" fmla="*/ 0 w 2786"/>
                <a:gd name="T53" fmla="*/ 0 h 3589"/>
                <a:gd name="T54" fmla="*/ 0 w 2786"/>
                <a:gd name="T55" fmla="*/ 0 h 3589"/>
                <a:gd name="T56" fmla="*/ 0 w 2786"/>
                <a:gd name="T57" fmla="*/ 0 h 358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786"/>
                <a:gd name="T88" fmla="*/ 0 h 3589"/>
                <a:gd name="T89" fmla="*/ 2786 w 2786"/>
                <a:gd name="T90" fmla="*/ 3589 h 358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786" h="3589">
                  <a:moveTo>
                    <a:pt x="842" y="1516"/>
                  </a:moveTo>
                  <a:lnTo>
                    <a:pt x="877" y="1500"/>
                  </a:lnTo>
                  <a:lnTo>
                    <a:pt x="1306" y="1976"/>
                  </a:lnTo>
                  <a:lnTo>
                    <a:pt x="1306" y="1614"/>
                  </a:lnTo>
                  <a:lnTo>
                    <a:pt x="1205" y="1234"/>
                  </a:lnTo>
                  <a:lnTo>
                    <a:pt x="1205" y="1006"/>
                  </a:lnTo>
                  <a:lnTo>
                    <a:pt x="1039" y="1104"/>
                  </a:lnTo>
                  <a:lnTo>
                    <a:pt x="940" y="871"/>
                  </a:lnTo>
                  <a:lnTo>
                    <a:pt x="363" y="641"/>
                  </a:lnTo>
                  <a:lnTo>
                    <a:pt x="0" y="347"/>
                  </a:lnTo>
                  <a:lnTo>
                    <a:pt x="264" y="493"/>
                  </a:lnTo>
                  <a:lnTo>
                    <a:pt x="1057" y="380"/>
                  </a:lnTo>
                  <a:lnTo>
                    <a:pt x="827" y="0"/>
                  </a:lnTo>
                  <a:lnTo>
                    <a:pt x="1158" y="165"/>
                  </a:lnTo>
                  <a:lnTo>
                    <a:pt x="1354" y="165"/>
                  </a:lnTo>
                  <a:lnTo>
                    <a:pt x="1767" y="1318"/>
                  </a:lnTo>
                  <a:lnTo>
                    <a:pt x="2097" y="2126"/>
                  </a:lnTo>
                  <a:lnTo>
                    <a:pt x="2376" y="2600"/>
                  </a:lnTo>
                  <a:lnTo>
                    <a:pt x="2786" y="3195"/>
                  </a:lnTo>
                  <a:lnTo>
                    <a:pt x="2492" y="3195"/>
                  </a:lnTo>
                  <a:lnTo>
                    <a:pt x="2492" y="3507"/>
                  </a:lnTo>
                  <a:lnTo>
                    <a:pt x="2360" y="3589"/>
                  </a:lnTo>
                  <a:lnTo>
                    <a:pt x="2459" y="3474"/>
                  </a:lnTo>
                  <a:lnTo>
                    <a:pt x="2459" y="3195"/>
                  </a:lnTo>
                  <a:lnTo>
                    <a:pt x="1899" y="2419"/>
                  </a:lnTo>
                  <a:lnTo>
                    <a:pt x="1124" y="2174"/>
                  </a:lnTo>
                  <a:lnTo>
                    <a:pt x="1336" y="2225"/>
                  </a:lnTo>
                  <a:lnTo>
                    <a:pt x="857" y="1566"/>
                  </a:lnTo>
                  <a:lnTo>
                    <a:pt x="842" y="15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40" name="Freeform 565"/>
            <p:cNvSpPr>
              <a:spLocks/>
            </p:cNvSpPr>
            <p:nvPr/>
          </p:nvSpPr>
          <p:spPr bwMode="auto">
            <a:xfrm>
              <a:off x="2419" y="2937"/>
              <a:ext cx="217" cy="397"/>
            </a:xfrm>
            <a:custGeom>
              <a:avLst/>
              <a:gdLst>
                <a:gd name="T0" fmla="*/ 0 w 1732"/>
                <a:gd name="T1" fmla="*/ 0 h 3160"/>
                <a:gd name="T2" fmla="*/ 0 w 1732"/>
                <a:gd name="T3" fmla="*/ 0 h 3160"/>
                <a:gd name="T4" fmla="*/ 0 w 1732"/>
                <a:gd name="T5" fmla="*/ 0 h 3160"/>
                <a:gd name="T6" fmla="*/ 0 w 1732"/>
                <a:gd name="T7" fmla="*/ 0 h 3160"/>
                <a:gd name="T8" fmla="*/ 0 w 1732"/>
                <a:gd name="T9" fmla="*/ 0 h 3160"/>
                <a:gd name="T10" fmla="*/ 0 w 1732"/>
                <a:gd name="T11" fmla="*/ 0 h 3160"/>
                <a:gd name="T12" fmla="*/ 0 w 1732"/>
                <a:gd name="T13" fmla="*/ 0 h 3160"/>
                <a:gd name="T14" fmla="*/ 0 w 1732"/>
                <a:gd name="T15" fmla="*/ 0 h 3160"/>
                <a:gd name="T16" fmla="*/ 0 w 1732"/>
                <a:gd name="T17" fmla="*/ 0 h 3160"/>
                <a:gd name="T18" fmla="*/ 0 w 1732"/>
                <a:gd name="T19" fmla="*/ 0 h 3160"/>
                <a:gd name="T20" fmla="*/ 0 w 1732"/>
                <a:gd name="T21" fmla="*/ 0 h 3160"/>
                <a:gd name="T22" fmla="*/ 0 w 1732"/>
                <a:gd name="T23" fmla="*/ 0 h 3160"/>
                <a:gd name="T24" fmla="*/ 0 w 1732"/>
                <a:gd name="T25" fmla="*/ 0 h 3160"/>
                <a:gd name="T26" fmla="*/ 0 w 1732"/>
                <a:gd name="T27" fmla="*/ 0 h 3160"/>
                <a:gd name="T28" fmla="*/ 0 w 1732"/>
                <a:gd name="T29" fmla="*/ 0 h 3160"/>
                <a:gd name="T30" fmla="*/ 0 w 1732"/>
                <a:gd name="T31" fmla="*/ 0 h 3160"/>
                <a:gd name="T32" fmla="*/ 0 w 1732"/>
                <a:gd name="T33" fmla="*/ 0 h 3160"/>
                <a:gd name="T34" fmla="*/ 0 w 1732"/>
                <a:gd name="T35" fmla="*/ 0 h 3160"/>
                <a:gd name="T36" fmla="*/ 0 w 1732"/>
                <a:gd name="T37" fmla="*/ 0 h 3160"/>
                <a:gd name="T38" fmla="*/ 0 w 1732"/>
                <a:gd name="T39" fmla="*/ 0 h 3160"/>
                <a:gd name="T40" fmla="*/ 0 w 1732"/>
                <a:gd name="T41" fmla="*/ 0 h 3160"/>
                <a:gd name="T42" fmla="*/ 0 w 1732"/>
                <a:gd name="T43" fmla="*/ 0 h 3160"/>
                <a:gd name="T44" fmla="*/ 0 w 1732"/>
                <a:gd name="T45" fmla="*/ 0 h 3160"/>
                <a:gd name="T46" fmla="*/ 0 w 1732"/>
                <a:gd name="T47" fmla="*/ 0 h 3160"/>
                <a:gd name="T48" fmla="*/ 0 w 1732"/>
                <a:gd name="T49" fmla="*/ 0 h 3160"/>
                <a:gd name="T50" fmla="*/ 0 w 1732"/>
                <a:gd name="T51" fmla="*/ 0 h 3160"/>
                <a:gd name="T52" fmla="*/ 0 w 1732"/>
                <a:gd name="T53" fmla="*/ 0 h 3160"/>
                <a:gd name="T54" fmla="*/ 0 w 1732"/>
                <a:gd name="T55" fmla="*/ 0 h 3160"/>
                <a:gd name="T56" fmla="*/ 0 w 1732"/>
                <a:gd name="T57" fmla="*/ 0 h 3160"/>
                <a:gd name="T58" fmla="*/ 0 w 1732"/>
                <a:gd name="T59" fmla="*/ 0 h 3160"/>
                <a:gd name="T60" fmla="*/ 0 w 1732"/>
                <a:gd name="T61" fmla="*/ 0 h 3160"/>
                <a:gd name="T62" fmla="*/ 0 w 1732"/>
                <a:gd name="T63" fmla="*/ 0 h 3160"/>
                <a:gd name="T64" fmla="*/ 0 w 1732"/>
                <a:gd name="T65" fmla="*/ 0 h 3160"/>
                <a:gd name="T66" fmla="*/ 0 w 1732"/>
                <a:gd name="T67" fmla="*/ 0 h 3160"/>
                <a:gd name="T68" fmla="*/ 0 w 1732"/>
                <a:gd name="T69" fmla="*/ 0 h 3160"/>
                <a:gd name="T70" fmla="*/ 0 w 1732"/>
                <a:gd name="T71" fmla="*/ 0 h 3160"/>
                <a:gd name="T72" fmla="*/ 0 w 1732"/>
                <a:gd name="T73" fmla="*/ 0 h 3160"/>
                <a:gd name="T74" fmla="*/ 0 w 1732"/>
                <a:gd name="T75" fmla="*/ 0 h 3160"/>
                <a:gd name="T76" fmla="*/ 0 w 1732"/>
                <a:gd name="T77" fmla="*/ 0 h 31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32"/>
                <a:gd name="T118" fmla="*/ 0 h 3160"/>
                <a:gd name="T119" fmla="*/ 1732 w 1732"/>
                <a:gd name="T120" fmla="*/ 3160 h 31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32" h="3160">
                  <a:moveTo>
                    <a:pt x="1732" y="15"/>
                  </a:moveTo>
                  <a:lnTo>
                    <a:pt x="1584" y="231"/>
                  </a:lnTo>
                  <a:lnTo>
                    <a:pt x="1483" y="428"/>
                  </a:lnTo>
                  <a:lnTo>
                    <a:pt x="1453" y="644"/>
                  </a:lnTo>
                  <a:lnTo>
                    <a:pt x="1435" y="923"/>
                  </a:lnTo>
                  <a:lnTo>
                    <a:pt x="1384" y="494"/>
                  </a:lnTo>
                  <a:lnTo>
                    <a:pt x="1237" y="806"/>
                  </a:lnTo>
                  <a:lnTo>
                    <a:pt x="1187" y="1089"/>
                  </a:lnTo>
                  <a:lnTo>
                    <a:pt x="1187" y="1384"/>
                  </a:lnTo>
                  <a:lnTo>
                    <a:pt x="1268" y="1860"/>
                  </a:lnTo>
                  <a:lnTo>
                    <a:pt x="1402" y="2257"/>
                  </a:lnTo>
                  <a:lnTo>
                    <a:pt x="1600" y="2701"/>
                  </a:lnTo>
                  <a:lnTo>
                    <a:pt x="1319" y="2306"/>
                  </a:lnTo>
                  <a:lnTo>
                    <a:pt x="1121" y="1911"/>
                  </a:lnTo>
                  <a:lnTo>
                    <a:pt x="971" y="1501"/>
                  </a:lnTo>
                  <a:lnTo>
                    <a:pt x="872" y="1089"/>
                  </a:lnTo>
                  <a:lnTo>
                    <a:pt x="840" y="1368"/>
                  </a:lnTo>
                  <a:lnTo>
                    <a:pt x="860" y="1748"/>
                  </a:lnTo>
                  <a:lnTo>
                    <a:pt x="958" y="2142"/>
                  </a:lnTo>
                  <a:lnTo>
                    <a:pt x="1073" y="2519"/>
                  </a:lnTo>
                  <a:lnTo>
                    <a:pt x="593" y="1748"/>
                  </a:lnTo>
                  <a:lnTo>
                    <a:pt x="510" y="1748"/>
                  </a:lnTo>
                  <a:lnTo>
                    <a:pt x="558" y="2142"/>
                  </a:lnTo>
                  <a:lnTo>
                    <a:pt x="741" y="2681"/>
                  </a:lnTo>
                  <a:lnTo>
                    <a:pt x="989" y="3160"/>
                  </a:lnTo>
                  <a:lnTo>
                    <a:pt x="890" y="3160"/>
                  </a:lnTo>
                  <a:lnTo>
                    <a:pt x="0" y="2209"/>
                  </a:lnTo>
                  <a:lnTo>
                    <a:pt x="644" y="2701"/>
                  </a:lnTo>
                  <a:lnTo>
                    <a:pt x="429" y="2306"/>
                  </a:lnTo>
                  <a:lnTo>
                    <a:pt x="314" y="1928"/>
                  </a:lnTo>
                  <a:lnTo>
                    <a:pt x="296" y="1649"/>
                  </a:lnTo>
                  <a:lnTo>
                    <a:pt x="494" y="1400"/>
                  </a:lnTo>
                  <a:lnTo>
                    <a:pt x="727" y="1054"/>
                  </a:lnTo>
                  <a:lnTo>
                    <a:pt x="872" y="824"/>
                  </a:lnTo>
                  <a:lnTo>
                    <a:pt x="1121" y="776"/>
                  </a:lnTo>
                  <a:lnTo>
                    <a:pt x="1137" y="510"/>
                  </a:lnTo>
                  <a:lnTo>
                    <a:pt x="1402" y="84"/>
                  </a:lnTo>
                  <a:lnTo>
                    <a:pt x="1651" y="0"/>
                  </a:lnTo>
                  <a:lnTo>
                    <a:pt x="1732"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41" name="Freeform 566"/>
            <p:cNvSpPr>
              <a:spLocks/>
            </p:cNvSpPr>
            <p:nvPr/>
          </p:nvSpPr>
          <p:spPr bwMode="auto">
            <a:xfrm>
              <a:off x="2403" y="3145"/>
              <a:ext cx="58" cy="168"/>
            </a:xfrm>
            <a:custGeom>
              <a:avLst/>
              <a:gdLst>
                <a:gd name="T0" fmla="*/ 0 w 462"/>
                <a:gd name="T1" fmla="*/ 0 h 1364"/>
                <a:gd name="T2" fmla="*/ 0 w 462"/>
                <a:gd name="T3" fmla="*/ 0 h 1364"/>
                <a:gd name="T4" fmla="*/ 0 w 462"/>
                <a:gd name="T5" fmla="*/ 0 h 1364"/>
                <a:gd name="T6" fmla="*/ 0 w 462"/>
                <a:gd name="T7" fmla="*/ 0 h 1364"/>
                <a:gd name="T8" fmla="*/ 0 w 462"/>
                <a:gd name="T9" fmla="*/ 0 h 1364"/>
                <a:gd name="T10" fmla="*/ 0 w 462"/>
                <a:gd name="T11" fmla="*/ 0 h 1364"/>
                <a:gd name="T12" fmla="*/ 0 w 462"/>
                <a:gd name="T13" fmla="*/ 0 h 1364"/>
                <a:gd name="T14" fmla="*/ 0 w 462"/>
                <a:gd name="T15" fmla="*/ 0 h 1364"/>
                <a:gd name="T16" fmla="*/ 0 w 462"/>
                <a:gd name="T17" fmla="*/ 0 h 1364"/>
                <a:gd name="T18" fmla="*/ 0 w 462"/>
                <a:gd name="T19" fmla="*/ 0 h 13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62"/>
                <a:gd name="T31" fmla="*/ 0 h 1364"/>
                <a:gd name="T32" fmla="*/ 462 w 462"/>
                <a:gd name="T33" fmla="*/ 1364 h 13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62" h="1364">
                  <a:moveTo>
                    <a:pt x="431" y="0"/>
                  </a:moveTo>
                  <a:lnTo>
                    <a:pt x="216" y="244"/>
                  </a:lnTo>
                  <a:lnTo>
                    <a:pt x="0" y="574"/>
                  </a:lnTo>
                  <a:lnTo>
                    <a:pt x="18" y="753"/>
                  </a:lnTo>
                  <a:lnTo>
                    <a:pt x="231" y="1083"/>
                  </a:lnTo>
                  <a:lnTo>
                    <a:pt x="462" y="1364"/>
                  </a:lnTo>
                  <a:lnTo>
                    <a:pt x="267" y="1002"/>
                  </a:lnTo>
                  <a:lnTo>
                    <a:pt x="231" y="642"/>
                  </a:lnTo>
                  <a:lnTo>
                    <a:pt x="462" y="163"/>
                  </a:lnTo>
                  <a:lnTo>
                    <a:pt x="4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42" name="Freeform 567"/>
            <p:cNvSpPr>
              <a:spLocks/>
            </p:cNvSpPr>
            <p:nvPr/>
          </p:nvSpPr>
          <p:spPr bwMode="auto">
            <a:xfrm>
              <a:off x="2183" y="3230"/>
              <a:ext cx="215" cy="213"/>
            </a:xfrm>
            <a:custGeom>
              <a:avLst/>
              <a:gdLst>
                <a:gd name="T0" fmla="*/ 0 w 1734"/>
                <a:gd name="T1" fmla="*/ 0 h 1711"/>
                <a:gd name="T2" fmla="*/ 0 w 1734"/>
                <a:gd name="T3" fmla="*/ 0 h 1711"/>
                <a:gd name="T4" fmla="*/ 0 w 1734"/>
                <a:gd name="T5" fmla="*/ 0 h 1711"/>
                <a:gd name="T6" fmla="*/ 0 w 1734"/>
                <a:gd name="T7" fmla="*/ 0 h 1711"/>
                <a:gd name="T8" fmla="*/ 0 w 1734"/>
                <a:gd name="T9" fmla="*/ 0 h 1711"/>
                <a:gd name="T10" fmla="*/ 0 w 1734"/>
                <a:gd name="T11" fmla="*/ 0 h 1711"/>
                <a:gd name="T12" fmla="*/ 0 w 1734"/>
                <a:gd name="T13" fmla="*/ 0 h 1711"/>
                <a:gd name="T14" fmla="*/ 0 w 1734"/>
                <a:gd name="T15" fmla="*/ 0 h 1711"/>
                <a:gd name="T16" fmla="*/ 0 w 1734"/>
                <a:gd name="T17" fmla="*/ 0 h 1711"/>
                <a:gd name="T18" fmla="*/ 0 w 1734"/>
                <a:gd name="T19" fmla="*/ 0 h 1711"/>
                <a:gd name="T20" fmla="*/ 0 w 1734"/>
                <a:gd name="T21" fmla="*/ 0 h 1711"/>
                <a:gd name="T22" fmla="*/ 0 w 1734"/>
                <a:gd name="T23" fmla="*/ 0 h 1711"/>
                <a:gd name="T24" fmla="*/ 0 w 1734"/>
                <a:gd name="T25" fmla="*/ 0 h 1711"/>
                <a:gd name="T26" fmla="*/ 0 w 1734"/>
                <a:gd name="T27" fmla="*/ 0 h 1711"/>
                <a:gd name="T28" fmla="*/ 0 w 1734"/>
                <a:gd name="T29" fmla="*/ 0 h 1711"/>
                <a:gd name="T30" fmla="*/ 0 w 1734"/>
                <a:gd name="T31" fmla="*/ 0 h 1711"/>
                <a:gd name="T32" fmla="*/ 0 w 1734"/>
                <a:gd name="T33" fmla="*/ 0 h 1711"/>
                <a:gd name="T34" fmla="*/ 0 w 1734"/>
                <a:gd name="T35" fmla="*/ 0 h 1711"/>
                <a:gd name="T36" fmla="*/ 0 w 1734"/>
                <a:gd name="T37" fmla="*/ 0 h 1711"/>
                <a:gd name="T38" fmla="*/ 0 w 1734"/>
                <a:gd name="T39" fmla="*/ 0 h 1711"/>
                <a:gd name="T40" fmla="*/ 0 w 1734"/>
                <a:gd name="T41" fmla="*/ 0 h 1711"/>
                <a:gd name="T42" fmla="*/ 0 w 1734"/>
                <a:gd name="T43" fmla="*/ 0 h 1711"/>
                <a:gd name="T44" fmla="*/ 0 w 1734"/>
                <a:gd name="T45" fmla="*/ 0 h 17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34"/>
                <a:gd name="T70" fmla="*/ 0 h 1711"/>
                <a:gd name="T71" fmla="*/ 1734 w 1734"/>
                <a:gd name="T72" fmla="*/ 1711 h 171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34" h="1711">
                  <a:moveTo>
                    <a:pt x="1619" y="0"/>
                  </a:moveTo>
                  <a:lnTo>
                    <a:pt x="1619" y="149"/>
                  </a:lnTo>
                  <a:lnTo>
                    <a:pt x="1734" y="393"/>
                  </a:lnTo>
                  <a:lnTo>
                    <a:pt x="1619" y="342"/>
                  </a:lnTo>
                  <a:lnTo>
                    <a:pt x="1503" y="461"/>
                  </a:lnTo>
                  <a:lnTo>
                    <a:pt x="1437" y="659"/>
                  </a:lnTo>
                  <a:lnTo>
                    <a:pt x="1371" y="1003"/>
                  </a:lnTo>
                  <a:lnTo>
                    <a:pt x="1371" y="1416"/>
                  </a:lnTo>
                  <a:lnTo>
                    <a:pt x="1404" y="1711"/>
                  </a:lnTo>
                  <a:lnTo>
                    <a:pt x="1287" y="1447"/>
                  </a:lnTo>
                  <a:lnTo>
                    <a:pt x="1141" y="1333"/>
                  </a:lnTo>
                  <a:lnTo>
                    <a:pt x="991" y="1282"/>
                  </a:lnTo>
                  <a:lnTo>
                    <a:pt x="793" y="1282"/>
                  </a:lnTo>
                  <a:lnTo>
                    <a:pt x="532" y="1318"/>
                  </a:lnTo>
                  <a:lnTo>
                    <a:pt x="231" y="1416"/>
                  </a:lnTo>
                  <a:lnTo>
                    <a:pt x="0" y="1546"/>
                  </a:lnTo>
                  <a:lnTo>
                    <a:pt x="169" y="1282"/>
                  </a:lnTo>
                  <a:lnTo>
                    <a:pt x="413" y="986"/>
                  </a:lnTo>
                  <a:lnTo>
                    <a:pt x="694" y="740"/>
                  </a:lnTo>
                  <a:lnTo>
                    <a:pt x="1074" y="492"/>
                  </a:lnTo>
                  <a:lnTo>
                    <a:pt x="1338" y="294"/>
                  </a:lnTo>
                  <a:lnTo>
                    <a:pt x="1503" y="114"/>
                  </a:lnTo>
                  <a:lnTo>
                    <a:pt x="16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43" name="Freeform 568"/>
            <p:cNvSpPr>
              <a:spLocks/>
            </p:cNvSpPr>
            <p:nvPr/>
          </p:nvSpPr>
          <p:spPr bwMode="auto">
            <a:xfrm>
              <a:off x="2149" y="3306"/>
              <a:ext cx="466" cy="383"/>
            </a:xfrm>
            <a:custGeom>
              <a:avLst/>
              <a:gdLst>
                <a:gd name="T0" fmla="*/ 0 w 3746"/>
                <a:gd name="T1" fmla="*/ 0 h 3058"/>
                <a:gd name="T2" fmla="*/ 0 w 3746"/>
                <a:gd name="T3" fmla="*/ 0 h 3058"/>
                <a:gd name="T4" fmla="*/ 0 w 3746"/>
                <a:gd name="T5" fmla="*/ 0 h 3058"/>
                <a:gd name="T6" fmla="*/ 0 w 3746"/>
                <a:gd name="T7" fmla="*/ 0 h 3058"/>
                <a:gd name="T8" fmla="*/ 0 w 3746"/>
                <a:gd name="T9" fmla="*/ 0 h 3058"/>
                <a:gd name="T10" fmla="*/ 0 w 3746"/>
                <a:gd name="T11" fmla="*/ 0 h 3058"/>
                <a:gd name="T12" fmla="*/ 0 w 3746"/>
                <a:gd name="T13" fmla="*/ 0 h 3058"/>
                <a:gd name="T14" fmla="*/ 0 w 3746"/>
                <a:gd name="T15" fmla="*/ 0 h 3058"/>
                <a:gd name="T16" fmla="*/ 0 w 3746"/>
                <a:gd name="T17" fmla="*/ 0 h 3058"/>
                <a:gd name="T18" fmla="*/ 0 w 3746"/>
                <a:gd name="T19" fmla="*/ 0 h 3058"/>
                <a:gd name="T20" fmla="*/ 0 w 3746"/>
                <a:gd name="T21" fmla="*/ 0 h 3058"/>
                <a:gd name="T22" fmla="*/ 0 w 3746"/>
                <a:gd name="T23" fmla="*/ 0 h 3058"/>
                <a:gd name="T24" fmla="*/ 0 w 3746"/>
                <a:gd name="T25" fmla="*/ 0 h 3058"/>
                <a:gd name="T26" fmla="*/ 0 w 3746"/>
                <a:gd name="T27" fmla="*/ 0 h 3058"/>
                <a:gd name="T28" fmla="*/ 0 w 3746"/>
                <a:gd name="T29" fmla="*/ 0 h 3058"/>
                <a:gd name="T30" fmla="*/ 0 w 3746"/>
                <a:gd name="T31" fmla="*/ 0 h 3058"/>
                <a:gd name="T32" fmla="*/ 0 w 3746"/>
                <a:gd name="T33" fmla="*/ 0 h 3058"/>
                <a:gd name="T34" fmla="*/ 0 w 3746"/>
                <a:gd name="T35" fmla="*/ 0 h 3058"/>
                <a:gd name="T36" fmla="*/ 0 w 3746"/>
                <a:gd name="T37" fmla="*/ 0 h 3058"/>
                <a:gd name="T38" fmla="*/ 0 w 3746"/>
                <a:gd name="T39" fmla="*/ 0 h 3058"/>
                <a:gd name="T40" fmla="*/ 0 w 3746"/>
                <a:gd name="T41" fmla="*/ 0 h 3058"/>
                <a:gd name="T42" fmla="*/ 0 w 3746"/>
                <a:gd name="T43" fmla="*/ 0 h 3058"/>
                <a:gd name="T44" fmla="*/ 0 w 3746"/>
                <a:gd name="T45" fmla="*/ 0 h 3058"/>
                <a:gd name="T46" fmla="*/ 0 w 3746"/>
                <a:gd name="T47" fmla="*/ 0 h 3058"/>
                <a:gd name="T48" fmla="*/ 0 w 3746"/>
                <a:gd name="T49" fmla="*/ 0 h 3058"/>
                <a:gd name="T50" fmla="*/ 0 w 3746"/>
                <a:gd name="T51" fmla="*/ 0 h 3058"/>
                <a:gd name="T52" fmla="*/ 0 w 3746"/>
                <a:gd name="T53" fmla="*/ 0 h 3058"/>
                <a:gd name="T54" fmla="*/ 0 w 3746"/>
                <a:gd name="T55" fmla="*/ 0 h 3058"/>
                <a:gd name="T56" fmla="*/ 0 w 3746"/>
                <a:gd name="T57" fmla="*/ 0 h 3058"/>
                <a:gd name="T58" fmla="*/ 0 w 3746"/>
                <a:gd name="T59" fmla="*/ 0 h 3058"/>
                <a:gd name="T60" fmla="*/ 0 w 3746"/>
                <a:gd name="T61" fmla="*/ 0 h 3058"/>
                <a:gd name="T62" fmla="*/ 0 w 3746"/>
                <a:gd name="T63" fmla="*/ 0 h 3058"/>
                <a:gd name="T64" fmla="*/ 0 w 3746"/>
                <a:gd name="T65" fmla="*/ 0 h 3058"/>
                <a:gd name="T66" fmla="*/ 0 w 3746"/>
                <a:gd name="T67" fmla="*/ 0 h 30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746"/>
                <a:gd name="T103" fmla="*/ 0 h 3058"/>
                <a:gd name="T104" fmla="*/ 3746 w 3746"/>
                <a:gd name="T105" fmla="*/ 3058 h 305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746" h="3058">
                  <a:moveTo>
                    <a:pt x="2144" y="0"/>
                  </a:moveTo>
                  <a:lnTo>
                    <a:pt x="2312" y="245"/>
                  </a:lnTo>
                  <a:lnTo>
                    <a:pt x="2540" y="441"/>
                  </a:lnTo>
                  <a:lnTo>
                    <a:pt x="2771" y="572"/>
                  </a:lnTo>
                  <a:lnTo>
                    <a:pt x="3168" y="740"/>
                  </a:lnTo>
                  <a:lnTo>
                    <a:pt x="3384" y="756"/>
                  </a:lnTo>
                  <a:lnTo>
                    <a:pt x="3546" y="641"/>
                  </a:lnTo>
                  <a:lnTo>
                    <a:pt x="3746" y="722"/>
                  </a:lnTo>
                  <a:lnTo>
                    <a:pt x="3447" y="970"/>
                  </a:lnTo>
                  <a:lnTo>
                    <a:pt x="3217" y="1231"/>
                  </a:lnTo>
                  <a:lnTo>
                    <a:pt x="3133" y="1514"/>
                  </a:lnTo>
                  <a:lnTo>
                    <a:pt x="2852" y="1627"/>
                  </a:lnTo>
                  <a:lnTo>
                    <a:pt x="2476" y="1842"/>
                  </a:lnTo>
                  <a:lnTo>
                    <a:pt x="2327" y="1842"/>
                  </a:lnTo>
                  <a:lnTo>
                    <a:pt x="2342" y="1989"/>
                  </a:lnTo>
                  <a:lnTo>
                    <a:pt x="2540" y="2088"/>
                  </a:lnTo>
                  <a:lnTo>
                    <a:pt x="2591" y="2237"/>
                  </a:lnTo>
                  <a:lnTo>
                    <a:pt x="2507" y="2120"/>
                  </a:lnTo>
                  <a:lnTo>
                    <a:pt x="2377" y="2055"/>
                  </a:lnTo>
                  <a:lnTo>
                    <a:pt x="2211" y="2037"/>
                  </a:lnTo>
                  <a:lnTo>
                    <a:pt x="1914" y="2037"/>
                  </a:lnTo>
                  <a:lnTo>
                    <a:pt x="1566" y="2136"/>
                  </a:lnTo>
                  <a:lnTo>
                    <a:pt x="1123" y="2435"/>
                  </a:lnTo>
                  <a:lnTo>
                    <a:pt x="1123" y="2696"/>
                  </a:lnTo>
                  <a:lnTo>
                    <a:pt x="1092" y="2878"/>
                  </a:lnTo>
                  <a:lnTo>
                    <a:pt x="1173" y="3046"/>
                  </a:lnTo>
                  <a:lnTo>
                    <a:pt x="909" y="3046"/>
                  </a:lnTo>
                  <a:lnTo>
                    <a:pt x="578" y="2963"/>
                  </a:lnTo>
                  <a:lnTo>
                    <a:pt x="510" y="3058"/>
                  </a:lnTo>
                  <a:lnTo>
                    <a:pt x="544" y="2945"/>
                  </a:lnTo>
                  <a:lnTo>
                    <a:pt x="710" y="2716"/>
                  </a:lnTo>
                  <a:lnTo>
                    <a:pt x="957" y="2486"/>
                  </a:lnTo>
                  <a:lnTo>
                    <a:pt x="1189" y="2286"/>
                  </a:lnTo>
                  <a:lnTo>
                    <a:pt x="1566" y="2025"/>
                  </a:lnTo>
                  <a:lnTo>
                    <a:pt x="1929" y="1875"/>
                  </a:lnTo>
                  <a:lnTo>
                    <a:pt x="1798" y="1758"/>
                  </a:lnTo>
                  <a:lnTo>
                    <a:pt x="1566" y="1710"/>
                  </a:lnTo>
                  <a:lnTo>
                    <a:pt x="1353" y="1677"/>
                  </a:lnTo>
                  <a:lnTo>
                    <a:pt x="1204" y="1576"/>
                  </a:lnTo>
                  <a:lnTo>
                    <a:pt x="1024" y="1366"/>
                  </a:lnTo>
                  <a:lnTo>
                    <a:pt x="874" y="1217"/>
                  </a:lnTo>
                  <a:lnTo>
                    <a:pt x="678" y="1185"/>
                  </a:lnTo>
                  <a:lnTo>
                    <a:pt x="448" y="1201"/>
                  </a:lnTo>
                  <a:lnTo>
                    <a:pt x="265" y="1267"/>
                  </a:lnTo>
                  <a:lnTo>
                    <a:pt x="413" y="1166"/>
                  </a:lnTo>
                  <a:lnTo>
                    <a:pt x="662" y="1118"/>
                  </a:lnTo>
                  <a:lnTo>
                    <a:pt x="892" y="1134"/>
                  </a:lnTo>
                  <a:lnTo>
                    <a:pt x="1105" y="1249"/>
                  </a:lnTo>
                  <a:lnTo>
                    <a:pt x="1270" y="1396"/>
                  </a:lnTo>
                  <a:lnTo>
                    <a:pt x="1434" y="1447"/>
                  </a:lnTo>
                  <a:lnTo>
                    <a:pt x="1683" y="1480"/>
                  </a:lnTo>
                  <a:lnTo>
                    <a:pt x="1995" y="1480"/>
                  </a:lnTo>
                  <a:lnTo>
                    <a:pt x="1734" y="1267"/>
                  </a:lnTo>
                  <a:lnTo>
                    <a:pt x="1434" y="1134"/>
                  </a:lnTo>
                  <a:lnTo>
                    <a:pt x="1024" y="1001"/>
                  </a:lnTo>
                  <a:lnTo>
                    <a:pt x="644" y="952"/>
                  </a:lnTo>
                  <a:lnTo>
                    <a:pt x="314" y="986"/>
                  </a:lnTo>
                  <a:lnTo>
                    <a:pt x="0" y="1085"/>
                  </a:lnTo>
                  <a:lnTo>
                    <a:pt x="330" y="920"/>
                  </a:lnTo>
                  <a:lnTo>
                    <a:pt x="725" y="887"/>
                  </a:lnTo>
                  <a:lnTo>
                    <a:pt x="1139" y="920"/>
                  </a:lnTo>
                  <a:lnTo>
                    <a:pt x="1519" y="1019"/>
                  </a:lnTo>
                  <a:lnTo>
                    <a:pt x="1914" y="1166"/>
                  </a:lnTo>
                  <a:lnTo>
                    <a:pt x="2312" y="1366"/>
                  </a:lnTo>
                  <a:lnTo>
                    <a:pt x="2294" y="852"/>
                  </a:lnTo>
                  <a:lnTo>
                    <a:pt x="2225" y="441"/>
                  </a:lnTo>
                  <a:lnTo>
                    <a:pt x="2144" y="97"/>
                  </a:lnTo>
                  <a:lnTo>
                    <a:pt x="21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44" name="Freeform 569"/>
            <p:cNvSpPr>
              <a:spLocks/>
            </p:cNvSpPr>
            <p:nvPr/>
          </p:nvSpPr>
          <p:spPr bwMode="auto">
            <a:xfrm>
              <a:off x="2073" y="3459"/>
              <a:ext cx="152" cy="236"/>
            </a:xfrm>
            <a:custGeom>
              <a:avLst/>
              <a:gdLst>
                <a:gd name="T0" fmla="*/ 0 w 1225"/>
                <a:gd name="T1" fmla="*/ 0 h 1881"/>
                <a:gd name="T2" fmla="*/ 0 w 1225"/>
                <a:gd name="T3" fmla="*/ 0 h 1881"/>
                <a:gd name="T4" fmla="*/ 0 w 1225"/>
                <a:gd name="T5" fmla="*/ 0 h 1881"/>
                <a:gd name="T6" fmla="*/ 0 w 1225"/>
                <a:gd name="T7" fmla="*/ 0 h 1881"/>
                <a:gd name="T8" fmla="*/ 0 w 1225"/>
                <a:gd name="T9" fmla="*/ 0 h 1881"/>
                <a:gd name="T10" fmla="*/ 0 w 1225"/>
                <a:gd name="T11" fmla="*/ 0 h 1881"/>
                <a:gd name="T12" fmla="*/ 0 w 1225"/>
                <a:gd name="T13" fmla="*/ 0 h 1881"/>
                <a:gd name="T14" fmla="*/ 0 w 1225"/>
                <a:gd name="T15" fmla="*/ 0 h 1881"/>
                <a:gd name="T16" fmla="*/ 0 w 1225"/>
                <a:gd name="T17" fmla="*/ 0 h 1881"/>
                <a:gd name="T18" fmla="*/ 0 w 1225"/>
                <a:gd name="T19" fmla="*/ 0 h 1881"/>
                <a:gd name="T20" fmla="*/ 0 w 1225"/>
                <a:gd name="T21" fmla="*/ 0 h 1881"/>
                <a:gd name="T22" fmla="*/ 0 w 1225"/>
                <a:gd name="T23" fmla="*/ 0 h 1881"/>
                <a:gd name="T24" fmla="*/ 0 w 1225"/>
                <a:gd name="T25" fmla="*/ 0 h 1881"/>
                <a:gd name="T26" fmla="*/ 0 w 1225"/>
                <a:gd name="T27" fmla="*/ 0 h 1881"/>
                <a:gd name="T28" fmla="*/ 0 w 1225"/>
                <a:gd name="T29" fmla="*/ 0 h 1881"/>
                <a:gd name="T30" fmla="*/ 0 w 1225"/>
                <a:gd name="T31" fmla="*/ 0 h 1881"/>
                <a:gd name="T32" fmla="*/ 0 w 1225"/>
                <a:gd name="T33" fmla="*/ 0 h 1881"/>
                <a:gd name="T34" fmla="*/ 0 w 1225"/>
                <a:gd name="T35" fmla="*/ 0 h 1881"/>
                <a:gd name="T36" fmla="*/ 0 w 1225"/>
                <a:gd name="T37" fmla="*/ 0 h 1881"/>
                <a:gd name="T38" fmla="*/ 0 w 1225"/>
                <a:gd name="T39" fmla="*/ 0 h 1881"/>
                <a:gd name="T40" fmla="*/ 0 w 1225"/>
                <a:gd name="T41" fmla="*/ 0 h 1881"/>
                <a:gd name="T42" fmla="*/ 0 w 1225"/>
                <a:gd name="T43" fmla="*/ 0 h 1881"/>
                <a:gd name="T44" fmla="*/ 0 w 1225"/>
                <a:gd name="T45" fmla="*/ 0 h 1881"/>
                <a:gd name="T46" fmla="*/ 0 w 1225"/>
                <a:gd name="T47" fmla="*/ 0 h 1881"/>
                <a:gd name="T48" fmla="*/ 0 w 1225"/>
                <a:gd name="T49" fmla="*/ 0 h 1881"/>
                <a:gd name="T50" fmla="*/ 0 w 1225"/>
                <a:gd name="T51" fmla="*/ 0 h 1881"/>
                <a:gd name="T52" fmla="*/ 0 w 1225"/>
                <a:gd name="T53" fmla="*/ 0 h 1881"/>
                <a:gd name="T54" fmla="*/ 0 w 1225"/>
                <a:gd name="T55" fmla="*/ 0 h 1881"/>
                <a:gd name="T56" fmla="*/ 0 w 1225"/>
                <a:gd name="T57" fmla="*/ 0 h 1881"/>
                <a:gd name="T58" fmla="*/ 0 w 1225"/>
                <a:gd name="T59" fmla="*/ 0 h 1881"/>
                <a:gd name="T60" fmla="*/ 0 w 1225"/>
                <a:gd name="T61" fmla="*/ 0 h 1881"/>
                <a:gd name="T62" fmla="*/ 0 w 1225"/>
                <a:gd name="T63" fmla="*/ 0 h 1881"/>
                <a:gd name="T64" fmla="*/ 0 w 1225"/>
                <a:gd name="T65" fmla="*/ 0 h 1881"/>
                <a:gd name="T66" fmla="*/ 0 w 1225"/>
                <a:gd name="T67" fmla="*/ 0 h 1881"/>
                <a:gd name="T68" fmla="*/ 0 w 1225"/>
                <a:gd name="T69" fmla="*/ 0 h 1881"/>
                <a:gd name="T70" fmla="*/ 0 w 1225"/>
                <a:gd name="T71" fmla="*/ 0 h 1881"/>
                <a:gd name="T72" fmla="*/ 0 w 1225"/>
                <a:gd name="T73" fmla="*/ 0 h 1881"/>
                <a:gd name="T74" fmla="*/ 0 w 1225"/>
                <a:gd name="T75" fmla="*/ 0 h 1881"/>
                <a:gd name="T76" fmla="*/ 0 w 1225"/>
                <a:gd name="T77" fmla="*/ 0 h 1881"/>
                <a:gd name="T78" fmla="*/ 0 w 1225"/>
                <a:gd name="T79" fmla="*/ 0 h 18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25"/>
                <a:gd name="T121" fmla="*/ 0 h 1881"/>
                <a:gd name="T122" fmla="*/ 1225 w 1225"/>
                <a:gd name="T123" fmla="*/ 1881 h 188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25" h="1881">
                  <a:moveTo>
                    <a:pt x="500" y="0"/>
                  </a:moveTo>
                  <a:lnTo>
                    <a:pt x="245" y="208"/>
                  </a:lnTo>
                  <a:lnTo>
                    <a:pt x="60" y="441"/>
                  </a:lnTo>
                  <a:lnTo>
                    <a:pt x="0" y="671"/>
                  </a:lnTo>
                  <a:lnTo>
                    <a:pt x="0" y="867"/>
                  </a:lnTo>
                  <a:lnTo>
                    <a:pt x="50" y="1063"/>
                  </a:lnTo>
                  <a:lnTo>
                    <a:pt x="111" y="1271"/>
                  </a:lnTo>
                  <a:lnTo>
                    <a:pt x="136" y="1392"/>
                  </a:lnTo>
                  <a:lnTo>
                    <a:pt x="159" y="1427"/>
                  </a:lnTo>
                  <a:lnTo>
                    <a:pt x="379" y="1478"/>
                  </a:lnTo>
                  <a:lnTo>
                    <a:pt x="588" y="1563"/>
                  </a:lnTo>
                  <a:lnTo>
                    <a:pt x="744" y="1697"/>
                  </a:lnTo>
                  <a:lnTo>
                    <a:pt x="1003" y="1881"/>
                  </a:lnTo>
                  <a:lnTo>
                    <a:pt x="992" y="1772"/>
                  </a:lnTo>
                  <a:lnTo>
                    <a:pt x="1038" y="1600"/>
                  </a:lnTo>
                  <a:lnTo>
                    <a:pt x="1137" y="1478"/>
                  </a:lnTo>
                  <a:lnTo>
                    <a:pt x="1225" y="1381"/>
                  </a:lnTo>
                  <a:lnTo>
                    <a:pt x="1148" y="1406"/>
                  </a:lnTo>
                  <a:lnTo>
                    <a:pt x="1148" y="1271"/>
                  </a:lnTo>
                  <a:lnTo>
                    <a:pt x="1199" y="1001"/>
                  </a:lnTo>
                  <a:lnTo>
                    <a:pt x="1089" y="942"/>
                  </a:lnTo>
                  <a:lnTo>
                    <a:pt x="588" y="1282"/>
                  </a:lnTo>
                  <a:lnTo>
                    <a:pt x="685" y="1014"/>
                  </a:lnTo>
                  <a:lnTo>
                    <a:pt x="821" y="843"/>
                  </a:lnTo>
                  <a:lnTo>
                    <a:pt x="660" y="915"/>
                  </a:lnTo>
                  <a:lnTo>
                    <a:pt x="463" y="1052"/>
                  </a:lnTo>
                  <a:lnTo>
                    <a:pt x="304" y="1150"/>
                  </a:lnTo>
                  <a:lnTo>
                    <a:pt x="342" y="1026"/>
                  </a:lnTo>
                  <a:lnTo>
                    <a:pt x="427" y="867"/>
                  </a:lnTo>
                  <a:lnTo>
                    <a:pt x="599" y="696"/>
                  </a:lnTo>
                  <a:lnTo>
                    <a:pt x="759" y="562"/>
                  </a:lnTo>
                  <a:lnTo>
                    <a:pt x="572" y="623"/>
                  </a:lnTo>
                  <a:lnTo>
                    <a:pt x="379" y="733"/>
                  </a:lnTo>
                  <a:lnTo>
                    <a:pt x="208" y="867"/>
                  </a:lnTo>
                  <a:lnTo>
                    <a:pt x="171" y="745"/>
                  </a:lnTo>
                  <a:lnTo>
                    <a:pt x="159" y="573"/>
                  </a:lnTo>
                  <a:lnTo>
                    <a:pt x="184" y="415"/>
                  </a:lnTo>
                  <a:lnTo>
                    <a:pt x="256" y="243"/>
                  </a:lnTo>
                  <a:lnTo>
                    <a:pt x="318" y="160"/>
                  </a:lnTo>
                  <a:lnTo>
                    <a:pt x="5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45" name="Freeform 570"/>
            <p:cNvSpPr>
              <a:spLocks/>
            </p:cNvSpPr>
            <p:nvPr/>
          </p:nvSpPr>
          <p:spPr bwMode="auto">
            <a:xfrm>
              <a:off x="2309" y="3547"/>
              <a:ext cx="275" cy="215"/>
            </a:xfrm>
            <a:custGeom>
              <a:avLst/>
              <a:gdLst>
                <a:gd name="T0" fmla="*/ 0 w 2203"/>
                <a:gd name="T1" fmla="*/ 0 h 1735"/>
                <a:gd name="T2" fmla="*/ 0 w 2203"/>
                <a:gd name="T3" fmla="*/ 0 h 1735"/>
                <a:gd name="T4" fmla="*/ 0 w 2203"/>
                <a:gd name="T5" fmla="*/ 0 h 1735"/>
                <a:gd name="T6" fmla="*/ 0 w 2203"/>
                <a:gd name="T7" fmla="*/ 0 h 1735"/>
                <a:gd name="T8" fmla="*/ 0 w 2203"/>
                <a:gd name="T9" fmla="*/ 0 h 1735"/>
                <a:gd name="T10" fmla="*/ 0 w 2203"/>
                <a:gd name="T11" fmla="*/ 0 h 1735"/>
                <a:gd name="T12" fmla="*/ 0 w 2203"/>
                <a:gd name="T13" fmla="*/ 0 h 1735"/>
                <a:gd name="T14" fmla="*/ 0 w 2203"/>
                <a:gd name="T15" fmla="*/ 0 h 1735"/>
                <a:gd name="T16" fmla="*/ 0 w 2203"/>
                <a:gd name="T17" fmla="*/ 0 h 1735"/>
                <a:gd name="T18" fmla="*/ 0 w 2203"/>
                <a:gd name="T19" fmla="*/ 0 h 1735"/>
                <a:gd name="T20" fmla="*/ 0 w 2203"/>
                <a:gd name="T21" fmla="*/ 0 h 1735"/>
                <a:gd name="T22" fmla="*/ 0 w 2203"/>
                <a:gd name="T23" fmla="*/ 0 h 1735"/>
                <a:gd name="T24" fmla="*/ 0 w 2203"/>
                <a:gd name="T25" fmla="*/ 0 h 1735"/>
                <a:gd name="T26" fmla="*/ 0 w 2203"/>
                <a:gd name="T27" fmla="*/ 0 h 1735"/>
                <a:gd name="T28" fmla="*/ 0 w 2203"/>
                <a:gd name="T29" fmla="*/ 0 h 1735"/>
                <a:gd name="T30" fmla="*/ 0 w 2203"/>
                <a:gd name="T31" fmla="*/ 0 h 1735"/>
                <a:gd name="T32" fmla="*/ 0 w 2203"/>
                <a:gd name="T33" fmla="*/ 0 h 1735"/>
                <a:gd name="T34" fmla="*/ 0 w 2203"/>
                <a:gd name="T35" fmla="*/ 0 h 1735"/>
                <a:gd name="T36" fmla="*/ 0 w 2203"/>
                <a:gd name="T37" fmla="*/ 0 h 1735"/>
                <a:gd name="T38" fmla="*/ 0 w 2203"/>
                <a:gd name="T39" fmla="*/ 0 h 1735"/>
                <a:gd name="T40" fmla="*/ 0 w 2203"/>
                <a:gd name="T41" fmla="*/ 0 h 1735"/>
                <a:gd name="T42" fmla="*/ 0 w 2203"/>
                <a:gd name="T43" fmla="*/ 0 h 1735"/>
                <a:gd name="T44" fmla="*/ 0 w 2203"/>
                <a:gd name="T45" fmla="*/ 0 h 1735"/>
                <a:gd name="T46" fmla="*/ 0 w 2203"/>
                <a:gd name="T47" fmla="*/ 0 h 1735"/>
                <a:gd name="T48" fmla="*/ 0 w 2203"/>
                <a:gd name="T49" fmla="*/ 0 h 1735"/>
                <a:gd name="T50" fmla="*/ 0 w 2203"/>
                <a:gd name="T51" fmla="*/ 0 h 1735"/>
                <a:gd name="T52" fmla="*/ 0 w 2203"/>
                <a:gd name="T53" fmla="*/ 0 h 1735"/>
                <a:gd name="T54" fmla="*/ 0 w 2203"/>
                <a:gd name="T55" fmla="*/ 0 h 1735"/>
                <a:gd name="T56" fmla="*/ 0 w 2203"/>
                <a:gd name="T57" fmla="*/ 0 h 1735"/>
                <a:gd name="T58" fmla="*/ 0 w 2203"/>
                <a:gd name="T59" fmla="*/ 0 h 1735"/>
                <a:gd name="T60" fmla="*/ 0 w 2203"/>
                <a:gd name="T61" fmla="*/ 0 h 1735"/>
                <a:gd name="T62" fmla="*/ 0 w 2203"/>
                <a:gd name="T63" fmla="*/ 0 h 1735"/>
                <a:gd name="T64" fmla="*/ 0 w 2203"/>
                <a:gd name="T65" fmla="*/ 0 h 1735"/>
                <a:gd name="T66" fmla="*/ 0 w 2203"/>
                <a:gd name="T67" fmla="*/ 0 h 1735"/>
                <a:gd name="T68" fmla="*/ 0 w 2203"/>
                <a:gd name="T69" fmla="*/ 0 h 1735"/>
                <a:gd name="T70" fmla="*/ 0 w 2203"/>
                <a:gd name="T71" fmla="*/ 0 h 1735"/>
                <a:gd name="T72" fmla="*/ 0 w 2203"/>
                <a:gd name="T73" fmla="*/ 0 h 1735"/>
                <a:gd name="T74" fmla="*/ 0 w 2203"/>
                <a:gd name="T75" fmla="*/ 0 h 1735"/>
                <a:gd name="T76" fmla="*/ 0 w 2203"/>
                <a:gd name="T77" fmla="*/ 0 h 1735"/>
                <a:gd name="T78" fmla="*/ 0 w 2203"/>
                <a:gd name="T79" fmla="*/ 0 h 1735"/>
                <a:gd name="T80" fmla="*/ 0 w 2203"/>
                <a:gd name="T81" fmla="*/ 0 h 1735"/>
                <a:gd name="T82" fmla="*/ 0 w 2203"/>
                <a:gd name="T83" fmla="*/ 0 h 1735"/>
                <a:gd name="T84" fmla="*/ 0 w 2203"/>
                <a:gd name="T85" fmla="*/ 0 h 1735"/>
                <a:gd name="T86" fmla="*/ 0 w 2203"/>
                <a:gd name="T87" fmla="*/ 0 h 1735"/>
                <a:gd name="T88" fmla="*/ 0 w 2203"/>
                <a:gd name="T89" fmla="*/ 0 h 1735"/>
                <a:gd name="T90" fmla="*/ 0 w 2203"/>
                <a:gd name="T91" fmla="*/ 0 h 17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03"/>
                <a:gd name="T139" fmla="*/ 0 h 1735"/>
                <a:gd name="T140" fmla="*/ 2203 w 2203"/>
                <a:gd name="T141" fmla="*/ 1735 h 17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03" h="1735">
                  <a:moveTo>
                    <a:pt x="0" y="1100"/>
                  </a:moveTo>
                  <a:lnTo>
                    <a:pt x="147" y="929"/>
                  </a:lnTo>
                  <a:lnTo>
                    <a:pt x="380" y="671"/>
                  </a:lnTo>
                  <a:lnTo>
                    <a:pt x="587" y="528"/>
                  </a:lnTo>
                  <a:lnTo>
                    <a:pt x="820" y="429"/>
                  </a:lnTo>
                  <a:lnTo>
                    <a:pt x="1113" y="356"/>
                  </a:lnTo>
                  <a:lnTo>
                    <a:pt x="673" y="528"/>
                  </a:lnTo>
                  <a:lnTo>
                    <a:pt x="525" y="637"/>
                  </a:lnTo>
                  <a:lnTo>
                    <a:pt x="491" y="782"/>
                  </a:lnTo>
                  <a:lnTo>
                    <a:pt x="491" y="918"/>
                  </a:lnTo>
                  <a:lnTo>
                    <a:pt x="525" y="1049"/>
                  </a:lnTo>
                  <a:lnTo>
                    <a:pt x="574" y="1138"/>
                  </a:lnTo>
                  <a:lnTo>
                    <a:pt x="979" y="1210"/>
                  </a:lnTo>
                  <a:lnTo>
                    <a:pt x="1173" y="1258"/>
                  </a:lnTo>
                  <a:lnTo>
                    <a:pt x="1139" y="1111"/>
                  </a:lnTo>
                  <a:lnTo>
                    <a:pt x="1139" y="940"/>
                  </a:lnTo>
                  <a:lnTo>
                    <a:pt x="1200" y="720"/>
                  </a:lnTo>
                  <a:lnTo>
                    <a:pt x="1602" y="415"/>
                  </a:lnTo>
                  <a:lnTo>
                    <a:pt x="1311" y="356"/>
                  </a:lnTo>
                  <a:lnTo>
                    <a:pt x="1664" y="356"/>
                  </a:lnTo>
                  <a:lnTo>
                    <a:pt x="1798" y="294"/>
                  </a:lnTo>
                  <a:lnTo>
                    <a:pt x="1934" y="246"/>
                  </a:lnTo>
                  <a:lnTo>
                    <a:pt x="1996" y="86"/>
                  </a:lnTo>
                  <a:lnTo>
                    <a:pt x="2203" y="0"/>
                  </a:lnTo>
                  <a:lnTo>
                    <a:pt x="2031" y="147"/>
                  </a:lnTo>
                  <a:lnTo>
                    <a:pt x="2017" y="281"/>
                  </a:lnTo>
                  <a:lnTo>
                    <a:pt x="1860" y="318"/>
                  </a:lnTo>
                  <a:lnTo>
                    <a:pt x="1747" y="477"/>
                  </a:lnTo>
                  <a:lnTo>
                    <a:pt x="1747" y="637"/>
                  </a:lnTo>
                  <a:lnTo>
                    <a:pt x="1651" y="747"/>
                  </a:lnTo>
                  <a:lnTo>
                    <a:pt x="1627" y="904"/>
                  </a:lnTo>
                  <a:lnTo>
                    <a:pt x="1664" y="1065"/>
                  </a:lnTo>
                  <a:lnTo>
                    <a:pt x="1602" y="1210"/>
                  </a:lnTo>
                  <a:lnTo>
                    <a:pt x="1602" y="1357"/>
                  </a:lnTo>
                  <a:lnTo>
                    <a:pt x="1712" y="1478"/>
                  </a:lnTo>
                  <a:lnTo>
                    <a:pt x="2130" y="1735"/>
                  </a:lnTo>
                  <a:lnTo>
                    <a:pt x="1908" y="1708"/>
                  </a:lnTo>
                  <a:lnTo>
                    <a:pt x="1482" y="1553"/>
                  </a:lnTo>
                  <a:lnTo>
                    <a:pt x="1090" y="1330"/>
                  </a:lnTo>
                  <a:lnTo>
                    <a:pt x="930" y="1258"/>
                  </a:lnTo>
                  <a:lnTo>
                    <a:pt x="785" y="1221"/>
                  </a:lnTo>
                  <a:lnTo>
                    <a:pt x="465" y="1221"/>
                  </a:lnTo>
                  <a:lnTo>
                    <a:pt x="320" y="1185"/>
                  </a:lnTo>
                  <a:lnTo>
                    <a:pt x="221" y="1138"/>
                  </a:lnTo>
                  <a:lnTo>
                    <a:pt x="133" y="1065"/>
                  </a:lnTo>
                  <a:lnTo>
                    <a:pt x="0" y="1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46" name="Freeform 571"/>
            <p:cNvSpPr>
              <a:spLocks/>
            </p:cNvSpPr>
            <p:nvPr/>
          </p:nvSpPr>
          <p:spPr bwMode="auto">
            <a:xfrm>
              <a:off x="2621" y="3594"/>
              <a:ext cx="149" cy="161"/>
            </a:xfrm>
            <a:custGeom>
              <a:avLst/>
              <a:gdLst>
                <a:gd name="T0" fmla="*/ 0 w 1190"/>
                <a:gd name="T1" fmla="*/ 0 h 1284"/>
                <a:gd name="T2" fmla="*/ 0 w 1190"/>
                <a:gd name="T3" fmla="*/ 0 h 1284"/>
                <a:gd name="T4" fmla="*/ 0 w 1190"/>
                <a:gd name="T5" fmla="*/ 0 h 1284"/>
                <a:gd name="T6" fmla="*/ 0 w 1190"/>
                <a:gd name="T7" fmla="*/ 0 h 1284"/>
                <a:gd name="T8" fmla="*/ 0 w 1190"/>
                <a:gd name="T9" fmla="*/ 0 h 1284"/>
                <a:gd name="T10" fmla="*/ 0 w 1190"/>
                <a:gd name="T11" fmla="*/ 0 h 1284"/>
                <a:gd name="T12" fmla="*/ 0 w 1190"/>
                <a:gd name="T13" fmla="*/ 0 h 1284"/>
                <a:gd name="T14" fmla="*/ 0 w 1190"/>
                <a:gd name="T15" fmla="*/ 0 h 1284"/>
                <a:gd name="T16" fmla="*/ 0 w 1190"/>
                <a:gd name="T17" fmla="*/ 0 h 1284"/>
                <a:gd name="T18" fmla="*/ 0 w 1190"/>
                <a:gd name="T19" fmla="*/ 0 h 1284"/>
                <a:gd name="T20" fmla="*/ 0 w 1190"/>
                <a:gd name="T21" fmla="*/ 0 h 1284"/>
                <a:gd name="T22" fmla="*/ 0 w 1190"/>
                <a:gd name="T23" fmla="*/ 0 h 1284"/>
                <a:gd name="T24" fmla="*/ 0 w 1190"/>
                <a:gd name="T25" fmla="*/ 0 h 12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90"/>
                <a:gd name="T40" fmla="*/ 0 h 1284"/>
                <a:gd name="T41" fmla="*/ 1190 w 1190"/>
                <a:gd name="T42" fmla="*/ 1284 h 128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90" h="1284">
                  <a:moveTo>
                    <a:pt x="0" y="0"/>
                  </a:moveTo>
                  <a:lnTo>
                    <a:pt x="590" y="307"/>
                  </a:lnTo>
                  <a:lnTo>
                    <a:pt x="994" y="843"/>
                  </a:lnTo>
                  <a:lnTo>
                    <a:pt x="1190" y="904"/>
                  </a:lnTo>
                  <a:lnTo>
                    <a:pt x="1077" y="991"/>
                  </a:lnTo>
                  <a:lnTo>
                    <a:pt x="1005" y="979"/>
                  </a:lnTo>
                  <a:lnTo>
                    <a:pt x="1040" y="1233"/>
                  </a:lnTo>
                  <a:lnTo>
                    <a:pt x="968" y="1284"/>
                  </a:lnTo>
                  <a:lnTo>
                    <a:pt x="1005" y="1210"/>
                  </a:lnTo>
                  <a:lnTo>
                    <a:pt x="943" y="942"/>
                  </a:lnTo>
                  <a:lnTo>
                    <a:pt x="541" y="369"/>
                  </a:lnTo>
                  <a:lnTo>
                    <a:pt x="0" y="5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47" name="Freeform 572"/>
            <p:cNvSpPr>
              <a:spLocks/>
            </p:cNvSpPr>
            <p:nvPr/>
          </p:nvSpPr>
          <p:spPr bwMode="auto">
            <a:xfrm>
              <a:off x="2589" y="3637"/>
              <a:ext cx="144" cy="125"/>
            </a:xfrm>
            <a:custGeom>
              <a:avLst/>
              <a:gdLst>
                <a:gd name="T0" fmla="*/ 0 w 1160"/>
                <a:gd name="T1" fmla="*/ 0 h 1015"/>
                <a:gd name="T2" fmla="*/ 0 w 1160"/>
                <a:gd name="T3" fmla="*/ 0 h 1015"/>
                <a:gd name="T4" fmla="*/ 0 w 1160"/>
                <a:gd name="T5" fmla="*/ 0 h 1015"/>
                <a:gd name="T6" fmla="*/ 0 w 1160"/>
                <a:gd name="T7" fmla="*/ 0 h 1015"/>
                <a:gd name="T8" fmla="*/ 0 w 1160"/>
                <a:gd name="T9" fmla="*/ 0 h 1015"/>
                <a:gd name="T10" fmla="*/ 0 w 1160"/>
                <a:gd name="T11" fmla="*/ 0 h 1015"/>
                <a:gd name="T12" fmla="*/ 0 w 1160"/>
                <a:gd name="T13" fmla="*/ 0 h 1015"/>
                <a:gd name="T14" fmla="*/ 0 w 1160"/>
                <a:gd name="T15" fmla="*/ 0 h 1015"/>
                <a:gd name="T16" fmla="*/ 0 w 1160"/>
                <a:gd name="T17" fmla="*/ 0 h 1015"/>
                <a:gd name="T18" fmla="*/ 0 w 1160"/>
                <a:gd name="T19" fmla="*/ 0 h 1015"/>
                <a:gd name="T20" fmla="*/ 0 w 1160"/>
                <a:gd name="T21" fmla="*/ 0 h 1015"/>
                <a:gd name="T22" fmla="*/ 0 w 1160"/>
                <a:gd name="T23" fmla="*/ 0 h 1015"/>
                <a:gd name="T24" fmla="*/ 0 w 1160"/>
                <a:gd name="T25" fmla="*/ 0 h 1015"/>
                <a:gd name="T26" fmla="*/ 0 w 1160"/>
                <a:gd name="T27" fmla="*/ 0 h 1015"/>
                <a:gd name="T28" fmla="*/ 0 w 1160"/>
                <a:gd name="T29" fmla="*/ 0 h 1015"/>
                <a:gd name="T30" fmla="*/ 0 w 1160"/>
                <a:gd name="T31" fmla="*/ 0 h 1015"/>
                <a:gd name="T32" fmla="*/ 0 w 1160"/>
                <a:gd name="T33" fmla="*/ 0 h 1015"/>
                <a:gd name="T34" fmla="*/ 0 w 1160"/>
                <a:gd name="T35" fmla="*/ 0 h 1015"/>
                <a:gd name="T36" fmla="*/ 0 w 1160"/>
                <a:gd name="T37" fmla="*/ 0 h 1015"/>
                <a:gd name="T38" fmla="*/ 0 w 1160"/>
                <a:gd name="T39" fmla="*/ 0 h 1015"/>
                <a:gd name="T40" fmla="*/ 0 w 1160"/>
                <a:gd name="T41" fmla="*/ 0 h 1015"/>
                <a:gd name="T42" fmla="*/ 0 w 1160"/>
                <a:gd name="T43" fmla="*/ 0 h 101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160"/>
                <a:gd name="T67" fmla="*/ 0 h 1015"/>
                <a:gd name="T68" fmla="*/ 1160 w 1160"/>
                <a:gd name="T69" fmla="*/ 1015 h 101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160" h="1015">
                  <a:moveTo>
                    <a:pt x="99" y="0"/>
                  </a:moveTo>
                  <a:lnTo>
                    <a:pt x="316" y="235"/>
                  </a:lnTo>
                  <a:lnTo>
                    <a:pt x="613" y="391"/>
                  </a:lnTo>
                  <a:lnTo>
                    <a:pt x="989" y="817"/>
                  </a:lnTo>
                  <a:lnTo>
                    <a:pt x="1160" y="916"/>
                  </a:lnTo>
                  <a:lnTo>
                    <a:pt x="978" y="868"/>
                  </a:lnTo>
                  <a:lnTo>
                    <a:pt x="720" y="916"/>
                  </a:lnTo>
                  <a:lnTo>
                    <a:pt x="525" y="916"/>
                  </a:lnTo>
                  <a:lnTo>
                    <a:pt x="342" y="999"/>
                  </a:lnTo>
                  <a:lnTo>
                    <a:pt x="233" y="1015"/>
                  </a:lnTo>
                  <a:lnTo>
                    <a:pt x="208" y="988"/>
                  </a:lnTo>
                  <a:lnTo>
                    <a:pt x="353" y="868"/>
                  </a:lnTo>
                  <a:lnTo>
                    <a:pt x="0" y="575"/>
                  </a:lnTo>
                  <a:lnTo>
                    <a:pt x="294" y="734"/>
                  </a:lnTo>
                  <a:lnTo>
                    <a:pt x="477" y="833"/>
                  </a:lnTo>
                  <a:lnTo>
                    <a:pt x="613" y="843"/>
                  </a:lnTo>
                  <a:lnTo>
                    <a:pt x="699" y="769"/>
                  </a:lnTo>
                  <a:lnTo>
                    <a:pt x="771" y="720"/>
                  </a:lnTo>
                  <a:lnTo>
                    <a:pt x="613" y="514"/>
                  </a:lnTo>
                  <a:lnTo>
                    <a:pt x="244" y="271"/>
                  </a:lnTo>
                  <a:lnTo>
                    <a:pt x="72" y="62"/>
                  </a:lnTo>
                  <a:lnTo>
                    <a:pt x="9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48" name="Freeform 573"/>
            <p:cNvSpPr>
              <a:spLocks/>
            </p:cNvSpPr>
            <p:nvPr/>
          </p:nvSpPr>
          <p:spPr bwMode="auto">
            <a:xfrm>
              <a:off x="2290" y="3686"/>
              <a:ext cx="107" cy="24"/>
            </a:xfrm>
            <a:custGeom>
              <a:avLst/>
              <a:gdLst>
                <a:gd name="T0" fmla="*/ 0 w 869"/>
                <a:gd name="T1" fmla="*/ 0 h 182"/>
                <a:gd name="T2" fmla="*/ 0 w 869"/>
                <a:gd name="T3" fmla="*/ 0 h 182"/>
                <a:gd name="T4" fmla="*/ 0 w 869"/>
                <a:gd name="T5" fmla="*/ 0 h 182"/>
                <a:gd name="T6" fmla="*/ 0 w 869"/>
                <a:gd name="T7" fmla="*/ 0 h 182"/>
                <a:gd name="T8" fmla="*/ 0 w 869"/>
                <a:gd name="T9" fmla="*/ 0 h 182"/>
                <a:gd name="T10" fmla="*/ 0 w 869"/>
                <a:gd name="T11" fmla="*/ 0 h 182"/>
                <a:gd name="T12" fmla="*/ 0 w 869"/>
                <a:gd name="T13" fmla="*/ 0 h 182"/>
                <a:gd name="T14" fmla="*/ 0 w 869"/>
                <a:gd name="T15" fmla="*/ 0 h 182"/>
                <a:gd name="T16" fmla="*/ 0 w 869"/>
                <a:gd name="T17" fmla="*/ 0 h 182"/>
                <a:gd name="T18" fmla="*/ 0 w 869"/>
                <a:gd name="T19" fmla="*/ 0 h 182"/>
                <a:gd name="T20" fmla="*/ 0 w 869"/>
                <a:gd name="T21" fmla="*/ 0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9"/>
                <a:gd name="T34" fmla="*/ 0 h 182"/>
                <a:gd name="T35" fmla="*/ 869 w 869"/>
                <a:gd name="T36" fmla="*/ 182 h 18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9" h="182">
                  <a:moveTo>
                    <a:pt x="134" y="0"/>
                  </a:moveTo>
                  <a:lnTo>
                    <a:pt x="268" y="85"/>
                  </a:lnTo>
                  <a:lnTo>
                    <a:pt x="415" y="133"/>
                  </a:lnTo>
                  <a:lnTo>
                    <a:pt x="586" y="133"/>
                  </a:lnTo>
                  <a:lnTo>
                    <a:pt x="733" y="74"/>
                  </a:lnTo>
                  <a:lnTo>
                    <a:pt x="869" y="85"/>
                  </a:lnTo>
                  <a:lnTo>
                    <a:pt x="671" y="170"/>
                  </a:lnTo>
                  <a:lnTo>
                    <a:pt x="487" y="182"/>
                  </a:lnTo>
                  <a:lnTo>
                    <a:pt x="293" y="147"/>
                  </a:lnTo>
                  <a:lnTo>
                    <a:pt x="0" y="13"/>
                  </a:lnTo>
                  <a:lnTo>
                    <a:pt x="1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49" name="Freeform 574"/>
            <p:cNvSpPr>
              <a:spLocks/>
            </p:cNvSpPr>
            <p:nvPr/>
          </p:nvSpPr>
          <p:spPr bwMode="auto">
            <a:xfrm>
              <a:off x="2749" y="3705"/>
              <a:ext cx="39" cy="45"/>
            </a:xfrm>
            <a:custGeom>
              <a:avLst/>
              <a:gdLst>
                <a:gd name="T0" fmla="*/ 0 w 318"/>
                <a:gd name="T1" fmla="*/ 0 h 353"/>
                <a:gd name="T2" fmla="*/ 0 w 318"/>
                <a:gd name="T3" fmla="*/ 0 h 353"/>
                <a:gd name="T4" fmla="*/ 0 w 318"/>
                <a:gd name="T5" fmla="*/ 0 h 353"/>
                <a:gd name="T6" fmla="*/ 0 w 318"/>
                <a:gd name="T7" fmla="*/ 0 h 353"/>
                <a:gd name="T8" fmla="*/ 0 w 318"/>
                <a:gd name="T9" fmla="*/ 0 h 353"/>
                <a:gd name="T10" fmla="*/ 0 w 318"/>
                <a:gd name="T11" fmla="*/ 0 h 353"/>
                <a:gd name="T12" fmla="*/ 0 w 318"/>
                <a:gd name="T13" fmla="*/ 0 h 353"/>
                <a:gd name="T14" fmla="*/ 0 w 318"/>
                <a:gd name="T15" fmla="*/ 0 h 353"/>
                <a:gd name="T16" fmla="*/ 0 w 318"/>
                <a:gd name="T17" fmla="*/ 0 h 3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8"/>
                <a:gd name="T28" fmla="*/ 0 h 353"/>
                <a:gd name="T29" fmla="*/ 318 w 318"/>
                <a:gd name="T30" fmla="*/ 353 h 3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8" h="353">
                  <a:moveTo>
                    <a:pt x="193" y="0"/>
                  </a:moveTo>
                  <a:lnTo>
                    <a:pt x="318" y="353"/>
                  </a:lnTo>
                  <a:lnTo>
                    <a:pt x="83" y="157"/>
                  </a:lnTo>
                  <a:lnTo>
                    <a:pt x="0" y="48"/>
                  </a:lnTo>
                  <a:lnTo>
                    <a:pt x="72" y="58"/>
                  </a:lnTo>
                  <a:lnTo>
                    <a:pt x="133" y="157"/>
                  </a:lnTo>
                  <a:lnTo>
                    <a:pt x="270" y="291"/>
                  </a:lnTo>
                  <a:lnTo>
                    <a:pt x="147" y="35"/>
                  </a:lnTo>
                  <a:lnTo>
                    <a:pt x="19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50" name="Freeform 575"/>
            <p:cNvSpPr>
              <a:spLocks/>
            </p:cNvSpPr>
            <p:nvPr/>
          </p:nvSpPr>
          <p:spPr bwMode="auto">
            <a:xfrm>
              <a:off x="2529" y="3703"/>
              <a:ext cx="836" cy="215"/>
            </a:xfrm>
            <a:custGeom>
              <a:avLst/>
              <a:gdLst>
                <a:gd name="T0" fmla="*/ 0 w 6692"/>
                <a:gd name="T1" fmla="*/ 0 h 1720"/>
                <a:gd name="T2" fmla="*/ 0 w 6692"/>
                <a:gd name="T3" fmla="*/ 0 h 1720"/>
                <a:gd name="T4" fmla="*/ 0 w 6692"/>
                <a:gd name="T5" fmla="*/ 0 h 1720"/>
                <a:gd name="T6" fmla="*/ 0 w 6692"/>
                <a:gd name="T7" fmla="*/ 0 h 1720"/>
                <a:gd name="T8" fmla="*/ 0 w 6692"/>
                <a:gd name="T9" fmla="*/ 0 h 1720"/>
                <a:gd name="T10" fmla="*/ 0 60000 65536"/>
                <a:gd name="T11" fmla="*/ 0 60000 65536"/>
                <a:gd name="T12" fmla="*/ 0 60000 65536"/>
                <a:gd name="T13" fmla="*/ 0 60000 65536"/>
                <a:gd name="T14" fmla="*/ 0 60000 65536"/>
                <a:gd name="T15" fmla="*/ 0 w 6692"/>
                <a:gd name="T16" fmla="*/ 0 h 1720"/>
                <a:gd name="T17" fmla="*/ 6692 w 6692"/>
                <a:gd name="T18" fmla="*/ 1720 h 1720"/>
              </a:gdLst>
              <a:ahLst/>
              <a:cxnLst>
                <a:cxn ang="T10">
                  <a:pos x="T0" y="T1"/>
                </a:cxn>
                <a:cxn ang="T11">
                  <a:pos x="T2" y="T3"/>
                </a:cxn>
                <a:cxn ang="T12">
                  <a:pos x="T4" y="T5"/>
                </a:cxn>
                <a:cxn ang="T13">
                  <a:pos x="T6" y="T7"/>
                </a:cxn>
                <a:cxn ang="T14">
                  <a:pos x="T8" y="T9"/>
                </a:cxn>
              </a:cxnLst>
              <a:rect l="T15" t="T16" r="T17" b="T18"/>
              <a:pathLst>
                <a:path w="6692" h="1720">
                  <a:moveTo>
                    <a:pt x="1985" y="202"/>
                  </a:moveTo>
                  <a:lnTo>
                    <a:pt x="3910" y="0"/>
                  </a:lnTo>
                  <a:lnTo>
                    <a:pt x="6692" y="1085"/>
                  </a:lnTo>
                  <a:lnTo>
                    <a:pt x="2319" y="1720"/>
                  </a:lnTo>
                  <a:lnTo>
                    <a:pt x="0" y="44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51" name="Line 576"/>
            <p:cNvSpPr>
              <a:spLocks noChangeShapeType="1"/>
            </p:cNvSpPr>
            <p:nvPr/>
          </p:nvSpPr>
          <p:spPr bwMode="auto">
            <a:xfrm>
              <a:off x="2073" y="3670"/>
              <a:ext cx="100" cy="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52" name="Line 577"/>
            <p:cNvSpPr>
              <a:spLocks noChangeShapeType="1"/>
            </p:cNvSpPr>
            <p:nvPr/>
          </p:nvSpPr>
          <p:spPr bwMode="auto">
            <a:xfrm>
              <a:off x="2770" y="3670"/>
              <a:ext cx="634" cy="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53" name="Line 578"/>
            <p:cNvSpPr>
              <a:spLocks noChangeShapeType="1"/>
            </p:cNvSpPr>
            <p:nvPr/>
          </p:nvSpPr>
          <p:spPr bwMode="auto">
            <a:xfrm>
              <a:off x="3687" y="3670"/>
              <a:ext cx="288" cy="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154" name="Freeform 579"/>
            <p:cNvSpPr>
              <a:spLocks/>
            </p:cNvSpPr>
            <p:nvPr/>
          </p:nvSpPr>
          <p:spPr bwMode="auto">
            <a:xfrm>
              <a:off x="3061" y="2956"/>
              <a:ext cx="65" cy="66"/>
            </a:xfrm>
            <a:custGeom>
              <a:avLst/>
              <a:gdLst>
                <a:gd name="T0" fmla="*/ 0 w 530"/>
                <a:gd name="T1" fmla="*/ 0 h 530"/>
                <a:gd name="T2" fmla="*/ 0 w 530"/>
                <a:gd name="T3" fmla="*/ 0 h 530"/>
                <a:gd name="T4" fmla="*/ 0 w 530"/>
                <a:gd name="T5" fmla="*/ 0 h 530"/>
                <a:gd name="T6" fmla="*/ 0 w 530"/>
                <a:gd name="T7" fmla="*/ 0 h 530"/>
                <a:gd name="T8" fmla="*/ 0 w 530"/>
                <a:gd name="T9" fmla="*/ 0 h 530"/>
                <a:gd name="T10" fmla="*/ 0 w 530"/>
                <a:gd name="T11" fmla="*/ 0 h 530"/>
                <a:gd name="T12" fmla="*/ 0 w 530"/>
                <a:gd name="T13" fmla="*/ 0 h 530"/>
                <a:gd name="T14" fmla="*/ 0 w 530"/>
                <a:gd name="T15" fmla="*/ 0 h 530"/>
                <a:gd name="T16" fmla="*/ 0 w 530"/>
                <a:gd name="T17" fmla="*/ 0 h 530"/>
                <a:gd name="T18" fmla="*/ 0 w 530"/>
                <a:gd name="T19" fmla="*/ 0 h 5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0"/>
                <a:gd name="T31" fmla="*/ 0 h 530"/>
                <a:gd name="T32" fmla="*/ 530 w 530"/>
                <a:gd name="T33" fmla="*/ 530 h 5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0" h="530">
                  <a:moveTo>
                    <a:pt x="152" y="530"/>
                  </a:moveTo>
                  <a:lnTo>
                    <a:pt x="442" y="366"/>
                  </a:lnTo>
                  <a:lnTo>
                    <a:pt x="530" y="265"/>
                  </a:lnTo>
                  <a:lnTo>
                    <a:pt x="341" y="0"/>
                  </a:lnTo>
                  <a:lnTo>
                    <a:pt x="214" y="65"/>
                  </a:lnTo>
                  <a:lnTo>
                    <a:pt x="251" y="265"/>
                  </a:lnTo>
                  <a:lnTo>
                    <a:pt x="200" y="315"/>
                  </a:lnTo>
                  <a:lnTo>
                    <a:pt x="0" y="328"/>
                  </a:lnTo>
                  <a:lnTo>
                    <a:pt x="0" y="517"/>
                  </a:lnTo>
                  <a:lnTo>
                    <a:pt x="152" y="5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grpSp>
      <p:grpSp>
        <p:nvGrpSpPr>
          <p:cNvPr id="11" name="Group 580"/>
          <p:cNvGrpSpPr>
            <a:grpSpLocks/>
          </p:cNvGrpSpPr>
          <p:nvPr/>
        </p:nvGrpSpPr>
        <p:grpSpPr bwMode="auto">
          <a:xfrm>
            <a:off x="1692275" y="3717997"/>
            <a:ext cx="1152525" cy="1008063"/>
            <a:chOff x="2073" y="2417"/>
            <a:chExt cx="1902" cy="1501"/>
          </a:xfrm>
        </p:grpSpPr>
        <p:sp>
          <p:nvSpPr>
            <p:cNvPr id="78029" name="Freeform 581"/>
            <p:cNvSpPr>
              <a:spLocks/>
            </p:cNvSpPr>
            <p:nvPr/>
          </p:nvSpPr>
          <p:spPr bwMode="auto">
            <a:xfrm>
              <a:off x="2537" y="3703"/>
              <a:ext cx="828" cy="215"/>
            </a:xfrm>
            <a:custGeom>
              <a:avLst/>
              <a:gdLst>
                <a:gd name="T0" fmla="*/ 0 w 6619"/>
                <a:gd name="T1" fmla="*/ 0 h 1728"/>
                <a:gd name="T2" fmla="*/ 0 w 6619"/>
                <a:gd name="T3" fmla="*/ 0 h 1728"/>
                <a:gd name="T4" fmla="*/ 0 w 6619"/>
                <a:gd name="T5" fmla="*/ 0 h 1728"/>
                <a:gd name="T6" fmla="*/ 0 w 6619"/>
                <a:gd name="T7" fmla="*/ 0 h 1728"/>
                <a:gd name="T8" fmla="*/ 0 w 6619"/>
                <a:gd name="T9" fmla="*/ 0 h 1728"/>
                <a:gd name="T10" fmla="*/ 0 60000 65536"/>
                <a:gd name="T11" fmla="*/ 0 60000 65536"/>
                <a:gd name="T12" fmla="*/ 0 60000 65536"/>
                <a:gd name="T13" fmla="*/ 0 60000 65536"/>
                <a:gd name="T14" fmla="*/ 0 60000 65536"/>
                <a:gd name="T15" fmla="*/ 0 w 6619"/>
                <a:gd name="T16" fmla="*/ 0 h 1728"/>
                <a:gd name="T17" fmla="*/ 6619 w 6619"/>
                <a:gd name="T18" fmla="*/ 1728 h 1728"/>
              </a:gdLst>
              <a:ahLst/>
              <a:cxnLst>
                <a:cxn ang="T10">
                  <a:pos x="T0" y="T1"/>
                </a:cxn>
                <a:cxn ang="T11">
                  <a:pos x="T2" y="T3"/>
                </a:cxn>
                <a:cxn ang="T12">
                  <a:pos x="T4" y="T5"/>
                </a:cxn>
                <a:cxn ang="T13">
                  <a:pos x="T6" y="T7"/>
                </a:cxn>
                <a:cxn ang="T14">
                  <a:pos x="T8" y="T9"/>
                </a:cxn>
              </a:cxnLst>
              <a:rect l="T15" t="T16" r="T17" b="T18"/>
              <a:pathLst>
                <a:path w="6619" h="1728">
                  <a:moveTo>
                    <a:pt x="6619" y="1083"/>
                  </a:moveTo>
                  <a:lnTo>
                    <a:pt x="2248" y="1728"/>
                  </a:lnTo>
                  <a:lnTo>
                    <a:pt x="0" y="463"/>
                  </a:lnTo>
                  <a:lnTo>
                    <a:pt x="3828" y="0"/>
                  </a:lnTo>
                  <a:lnTo>
                    <a:pt x="6619" y="108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30" name="Freeform 582"/>
            <p:cNvSpPr>
              <a:spLocks/>
            </p:cNvSpPr>
            <p:nvPr/>
          </p:nvSpPr>
          <p:spPr bwMode="auto">
            <a:xfrm>
              <a:off x="2754" y="3708"/>
              <a:ext cx="29" cy="35"/>
            </a:xfrm>
            <a:custGeom>
              <a:avLst/>
              <a:gdLst>
                <a:gd name="T0" fmla="*/ 0 w 227"/>
                <a:gd name="T1" fmla="*/ 0 h 293"/>
                <a:gd name="T2" fmla="*/ 0 w 227"/>
                <a:gd name="T3" fmla="*/ 0 h 293"/>
                <a:gd name="T4" fmla="*/ 0 w 227"/>
                <a:gd name="T5" fmla="*/ 0 h 293"/>
                <a:gd name="T6" fmla="*/ 0 w 227"/>
                <a:gd name="T7" fmla="*/ 0 h 293"/>
                <a:gd name="T8" fmla="*/ 0 w 227"/>
                <a:gd name="T9" fmla="*/ 0 h 293"/>
                <a:gd name="T10" fmla="*/ 0 60000 65536"/>
                <a:gd name="T11" fmla="*/ 0 60000 65536"/>
                <a:gd name="T12" fmla="*/ 0 60000 65536"/>
                <a:gd name="T13" fmla="*/ 0 60000 65536"/>
                <a:gd name="T14" fmla="*/ 0 60000 65536"/>
                <a:gd name="T15" fmla="*/ 0 w 227"/>
                <a:gd name="T16" fmla="*/ 0 h 293"/>
                <a:gd name="T17" fmla="*/ 227 w 227"/>
                <a:gd name="T18" fmla="*/ 293 h 293"/>
              </a:gdLst>
              <a:ahLst/>
              <a:cxnLst>
                <a:cxn ang="T10">
                  <a:pos x="T0" y="T1"/>
                </a:cxn>
                <a:cxn ang="T11">
                  <a:pos x="T2" y="T3"/>
                </a:cxn>
                <a:cxn ang="T12">
                  <a:pos x="T4" y="T5"/>
                </a:cxn>
                <a:cxn ang="T13">
                  <a:pos x="T6" y="T7"/>
                </a:cxn>
                <a:cxn ang="T14">
                  <a:pos x="T8" y="T9"/>
                </a:cxn>
              </a:cxnLst>
              <a:rect l="T15" t="T16" r="T17" b="T18"/>
              <a:pathLst>
                <a:path w="227" h="293">
                  <a:moveTo>
                    <a:pt x="108" y="0"/>
                  </a:moveTo>
                  <a:lnTo>
                    <a:pt x="227" y="293"/>
                  </a:lnTo>
                  <a:lnTo>
                    <a:pt x="53" y="133"/>
                  </a:lnTo>
                  <a:lnTo>
                    <a:pt x="0" y="65"/>
                  </a:lnTo>
                  <a:lnTo>
                    <a:pt x="108" y="0"/>
                  </a:lnTo>
                  <a:close/>
                </a:path>
              </a:pathLst>
            </a:custGeom>
            <a:solidFill>
              <a:srgbClr val="5151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31" name="Freeform 583"/>
            <p:cNvSpPr>
              <a:spLocks/>
            </p:cNvSpPr>
            <p:nvPr/>
          </p:nvSpPr>
          <p:spPr bwMode="auto">
            <a:xfrm>
              <a:off x="2083" y="2878"/>
              <a:ext cx="1606" cy="830"/>
            </a:xfrm>
            <a:custGeom>
              <a:avLst/>
              <a:gdLst>
                <a:gd name="T0" fmla="*/ 0 w 12853"/>
                <a:gd name="T1" fmla="*/ 0 h 6633"/>
                <a:gd name="T2" fmla="*/ 0 w 12853"/>
                <a:gd name="T3" fmla="*/ 0 h 6633"/>
                <a:gd name="T4" fmla="*/ 0 w 12853"/>
                <a:gd name="T5" fmla="*/ 0 h 6633"/>
                <a:gd name="T6" fmla="*/ 0 w 12853"/>
                <a:gd name="T7" fmla="*/ 0 h 6633"/>
                <a:gd name="T8" fmla="*/ 0 w 12853"/>
                <a:gd name="T9" fmla="*/ 0 h 6633"/>
                <a:gd name="T10" fmla="*/ 0 w 12853"/>
                <a:gd name="T11" fmla="*/ 0 h 6633"/>
                <a:gd name="T12" fmla="*/ 0 w 12853"/>
                <a:gd name="T13" fmla="*/ 0 h 6633"/>
                <a:gd name="T14" fmla="*/ 0 w 12853"/>
                <a:gd name="T15" fmla="*/ 0 h 6633"/>
                <a:gd name="T16" fmla="*/ 0 w 12853"/>
                <a:gd name="T17" fmla="*/ 0 h 6633"/>
                <a:gd name="T18" fmla="*/ 0 w 12853"/>
                <a:gd name="T19" fmla="*/ 0 h 6633"/>
                <a:gd name="T20" fmla="*/ 0 w 12853"/>
                <a:gd name="T21" fmla="*/ 0 h 6633"/>
                <a:gd name="T22" fmla="*/ 0 w 12853"/>
                <a:gd name="T23" fmla="*/ 0 h 6633"/>
                <a:gd name="T24" fmla="*/ 0 w 12853"/>
                <a:gd name="T25" fmla="*/ 0 h 6633"/>
                <a:gd name="T26" fmla="*/ 0 w 12853"/>
                <a:gd name="T27" fmla="*/ 0 h 6633"/>
                <a:gd name="T28" fmla="*/ 0 w 12853"/>
                <a:gd name="T29" fmla="*/ 0 h 6633"/>
                <a:gd name="T30" fmla="*/ 0 w 12853"/>
                <a:gd name="T31" fmla="*/ 0 h 6633"/>
                <a:gd name="T32" fmla="*/ 0 w 12853"/>
                <a:gd name="T33" fmla="*/ 0 h 6633"/>
                <a:gd name="T34" fmla="*/ 0 w 12853"/>
                <a:gd name="T35" fmla="*/ 0 h 6633"/>
                <a:gd name="T36" fmla="*/ 0 w 12853"/>
                <a:gd name="T37" fmla="*/ 0 h 6633"/>
                <a:gd name="T38" fmla="*/ 0 w 12853"/>
                <a:gd name="T39" fmla="*/ 0 h 6633"/>
                <a:gd name="T40" fmla="*/ 0 w 12853"/>
                <a:gd name="T41" fmla="*/ 0 h 6633"/>
                <a:gd name="T42" fmla="*/ 0 w 12853"/>
                <a:gd name="T43" fmla="*/ 0 h 6633"/>
                <a:gd name="T44" fmla="*/ 0 w 12853"/>
                <a:gd name="T45" fmla="*/ 0 h 6633"/>
                <a:gd name="T46" fmla="*/ 0 w 12853"/>
                <a:gd name="T47" fmla="*/ 0 h 6633"/>
                <a:gd name="T48" fmla="*/ 0 w 12853"/>
                <a:gd name="T49" fmla="*/ 0 h 6633"/>
                <a:gd name="T50" fmla="*/ 0 w 12853"/>
                <a:gd name="T51" fmla="*/ 0 h 6633"/>
                <a:gd name="T52" fmla="*/ 0 w 12853"/>
                <a:gd name="T53" fmla="*/ 0 h 6633"/>
                <a:gd name="T54" fmla="*/ 0 w 12853"/>
                <a:gd name="T55" fmla="*/ 0 h 6633"/>
                <a:gd name="T56" fmla="*/ 0 w 12853"/>
                <a:gd name="T57" fmla="*/ 0 h 6633"/>
                <a:gd name="T58" fmla="*/ 0 w 12853"/>
                <a:gd name="T59" fmla="*/ 0 h 6633"/>
                <a:gd name="T60" fmla="*/ 0 w 12853"/>
                <a:gd name="T61" fmla="*/ 0 h 6633"/>
                <a:gd name="T62" fmla="*/ 0 w 12853"/>
                <a:gd name="T63" fmla="*/ 0 h 6633"/>
                <a:gd name="T64" fmla="*/ 0 w 12853"/>
                <a:gd name="T65" fmla="*/ 0 h 6633"/>
                <a:gd name="T66" fmla="*/ 0 w 12853"/>
                <a:gd name="T67" fmla="*/ 0 h 6633"/>
                <a:gd name="T68" fmla="*/ 0 w 12853"/>
                <a:gd name="T69" fmla="*/ 0 h 6633"/>
                <a:gd name="T70" fmla="*/ 0 w 12853"/>
                <a:gd name="T71" fmla="*/ 0 h 6633"/>
                <a:gd name="T72" fmla="*/ 0 w 12853"/>
                <a:gd name="T73" fmla="*/ 0 h 6633"/>
                <a:gd name="T74" fmla="*/ 0 w 12853"/>
                <a:gd name="T75" fmla="*/ 0 h 6633"/>
                <a:gd name="T76" fmla="*/ 0 w 12853"/>
                <a:gd name="T77" fmla="*/ 0 h 6633"/>
                <a:gd name="T78" fmla="*/ 0 w 12853"/>
                <a:gd name="T79" fmla="*/ 0 h 6633"/>
                <a:gd name="T80" fmla="*/ 0 w 12853"/>
                <a:gd name="T81" fmla="*/ 0 h 6633"/>
                <a:gd name="T82" fmla="*/ 0 w 12853"/>
                <a:gd name="T83" fmla="*/ 0 h 6633"/>
                <a:gd name="T84" fmla="*/ 0 w 12853"/>
                <a:gd name="T85" fmla="*/ 0 h 6633"/>
                <a:gd name="T86" fmla="*/ 0 w 12853"/>
                <a:gd name="T87" fmla="*/ 0 h 66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853"/>
                <a:gd name="T133" fmla="*/ 0 h 6633"/>
                <a:gd name="T134" fmla="*/ 12853 w 12853"/>
                <a:gd name="T135" fmla="*/ 6633 h 66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853" h="6633">
                  <a:moveTo>
                    <a:pt x="929" y="6532"/>
                  </a:moveTo>
                  <a:lnTo>
                    <a:pt x="1058" y="6454"/>
                  </a:lnTo>
                  <a:lnTo>
                    <a:pt x="1136" y="6297"/>
                  </a:lnTo>
                  <a:lnTo>
                    <a:pt x="2353" y="5963"/>
                  </a:lnTo>
                  <a:lnTo>
                    <a:pt x="2688" y="5138"/>
                  </a:lnTo>
                  <a:lnTo>
                    <a:pt x="4214" y="4078"/>
                  </a:lnTo>
                  <a:lnTo>
                    <a:pt x="4809" y="5164"/>
                  </a:lnTo>
                  <a:lnTo>
                    <a:pt x="5535" y="6324"/>
                  </a:lnTo>
                  <a:lnTo>
                    <a:pt x="11248" y="6324"/>
                  </a:lnTo>
                  <a:lnTo>
                    <a:pt x="12233" y="6633"/>
                  </a:lnTo>
                  <a:lnTo>
                    <a:pt x="12543" y="6532"/>
                  </a:lnTo>
                  <a:lnTo>
                    <a:pt x="12853" y="5396"/>
                  </a:lnTo>
                  <a:lnTo>
                    <a:pt x="12648" y="4546"/>
                  </a:lnTo>
                  <a:lnTo>
                    <a:pt x="12233" y="3847"/>
                  </a:lnTo>
                  <a:lnTo>
                    <a:pt x="12106" y="3486"/>
                  </a:lnTo>
                  <a:lnTo>
                    <a:pt x="11845" y="2762"/>
                  </a:lnTo>
                  <a:lnTo>
                    <a:pt x="11820" y="2376"/>
                  </a:lnTo>
                  <a:lnTo>
                    <a:pt x="11820" y="1420"/>
                  </a:lnTo>
                  <a:lnTo>
                    <a:pt x="11767" y="1265"/>
                  </a:lnTo>
                  <a:lnTo>
                    <a:pt x="11510" y="1111"/>
                  </a:lnTo>
                  <a:lnTo>
                    <a:pt x="10939" y="904"/>
                  </a:lnTo>
                  <a:lnTo>
                    <a:pt x="10473" y="772"/>
                  </a:lnTo>
                  <a:lnTo>
                    <a:pt x="9673" y="438"/>
                  </a:lnTo>
                  <a:lnTo>
                    <a:pt x="9102" y="0"/>
                  </a:lnTo>
                  <a:lnTo>
                    <a:pt x="6907" y="26"/>
                  </a:lnTo>
                  <a:lnTo>
                    <a:pt x="6155" y="386"/>
                  </a:lnTo>
                  <a:lnTo>
                    <a:pt x="5689" y="465"/>
                  </a:lnTo>
                  <a:lnTo>
                    <a:pt x="5120" y="438"/>
                  </a:lnTo>
                  <a:lnTo>
                    <a:pt x="4836" y="412"/>
                  </a:lnTo>
                  <a:lnTo>
                    <a:pt x="4240" y="542"/>
                  </a:lnTo>
                  <a:lnTo>
                    <a:pt x="3903" y="1032"/>
                  </a:lnTo>
                  <a:lnTo>
                    <a:pt x="3827" y="1392"/>
                  </a:lnTo>
                  <a:lnTo>
                    <a:pt x="3569" y="1470"/>
                  </a:lnTo>
                  <a:lnTo>
                    <a:pt x="2559" y="2683"/>
                  </a:lnTo>
                  <a:lnTo>
                    <a:pt x="2353" y="2862"/>
                  </a:lnTo>
                  <a:lnTo>
                    <a:pt x="1990" y="3408"/>
                  </a:lnTo>
                  <a:lnTo>
                    <a:pt x="1085" y="4130"/>
                  </a:lnTo>
                  <a:lnTo>
                    <a:pt x="853" y="4365"/>
                  </a:lnTo>
                  <a:lnTo>
                    <a:pt x="569" y="4466"/>
                  </a:lnTo>
                  <a:lnTo>
                    <a:pt x="154" y="4852"/>
                  </a:lnTo>
                  <a:lnTo>
                    <a:pt x="0" y="5290"/>
                  </a:lnTo>
                  <a:lnTo>
                    <a:pt x="53" y="5728"/>
                  </a:lnTo>
                  <a:lnTo>
                    <a:pt x="540" y="6144"/>
                  </a:lnTo>
                  <a:lnTo>
                    <a:pt x="929" y="6532"/>
                  </a:lnTo>
                  <a:close/>
                </a:path>
              </a:pathLst>
            </a:custGeom>
            <a:solidFill>
              <a:srgbClr val="5151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32" name="Freeform 584"/>
            <p:cNvSpPr>
              <a:spLocks/>
            </p:cNvSpPr>
            <p:nvPr/>
          </p:nvSpPr>
          <p:spPr bwMode="auto">
            <a:xfrm>
              <a:off x="3312" y="3091"/>
              <a:ext cx="97" cy="194"/>
            </a:xfrm>
            <a:custGeom>
              <a:avLst/>
              <a:gdLst>
                <a:gd name="T0" fmla="*/ 0 w 782"/>
                <a:gd name="T1" fmla="*/ 0 h 1558"/>
                <a:gd name="T2" fmla="*/ 0 w 782"/>
                <a:gd name="T3" fmla="*/ 0 h 1558"/>
                <a:gd name="T4" fmla="*/ 0 w 782"/>
                <a:gd name="T5" fmla="*/ 0 h 1558"/>
                <a:gd name="T6" fmla="*/ 0 w 782"/>
                <a:gd name="T7" fmla="*/ 0 h 1558"/>
                <a:gd name="T8" fmla="*/ 0 w 782"/>
                <a:gd name="T9" fmla="*/ 0 h 1558"/>
                <a:gd name="T10" fmla="*/ 0 w 782"/>
                <a:gd name="T11" fmla="*/ 0 h 1558"/>
                <a:gd name="T12" fmla="*/ 0 w 782"/>
                <a:gd name="T13" fmla="*/ 0 h 1558"/>
                <a:gd name="T14" fmla="*/ 0 w 782"/>
                <a:gd name="T15" fmla="*/ 0 h 1558"/>
                <a:gd name="T16" fmla="*/ 0 w 782"/>
                <a:gd name="T17" fmla="*/ 0 h 1558"/>
                <a:gd name="T18" fmla="*/ 0 w 782"/>
                <a:gd name="T19" fmla="*/ 0 h 1558"/>
                <a:gd name="T20" fmla="*/ 0 w 782"/>
                <a:gd name="T21" fmla="*/ 0 h 1558"/>
                <a:gd name="T22" fmla="*/ 0 w 782"/>
                <a:gd name="T23" fmla="*/ 0 h 15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82"/>
                <a:gd name="T37" fmla="*/ 0 h 1558"/>
                <a:gd name="T38" fmla="*/ 782 w 782"/>
                <a:gd name="T39" fmla="*/ 1558 h 155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82" h="1558">
                  <a:moveTo>
                    <a:pt x="723" y="0"/>
                  </a:moveTo>
                  <a:lnTo>
                    <a:pt x="775" y="102"/>
                  </a:lnTo>
                  <a:lnTo>
                    <a:pt x="782" y="287"/>
                  </a:lnTo>
                  <a:lnTo>
                    <a:pt x="750" y="533"/>
                  </a:lnTo>
                  <a:lnTo>
                    <a:pt x="697" y="674"/>
                  </a:lnTo>
                  <a:lnTo>
                    <a:pt x="628" y="871"/>
                  </a:lnTo>
                  <a:lnTo>
                    <a:pt x="543" y="1047"/>
                  </a:lnTo>
                  <a:lnTo>
                    <a:pt x="453" y="1205"/>
                  </a:lnTo>
                  <a:lnTo>
                    <a:pt x="136" y="1558"/>
                  </a:lnTo>
                  <a:lnTo>
                    <a:pt x="0" y="968"/>
                  </a:lnTo>
                  <a:lnTo>
                    <a:pt x="664" y="0"/>
                  </a:lnTo>
                  <a:lnTo>
                    <a:pt x="72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33" name="Freeform 585"/>
            <p:cNvSpPr>
              <a:spLocks/>
            </p:cNvSpPr>
            <p:nvPr/>
          </p:nvSpPr>
          <p:spPr bwMode="auto">
            <a:xfrm>
              <a:off x="2267" y="3554"/>
              <a:ext cx="212" cy="142"/>
            </a:xfrm>
            <a:custGeom>
              <a:avLst/>
              <a:gdLst>
                <a:gd name="T0" fmla="*/ 0 w 1688"/>
                <a:gd name="T1" fmla="*/ 0 h 1124"/>
                <a:gd name="T2" fmla="*/ 0 w 1688"/>
                <a:gd name="T3" fmla="*/ 0 h 1124"/>
                <a:gd name="T4" fmla="*/ 0 w 1688"/>
                <a:gd name="T5" fmla="*/ 0 h 1124"/>
                <a:gd name="T6" fmla="*/ 0 w 1688"/>
                <a:gd name="T7" fmla="*/ 0 h 1124"/>
                <a:gd name="T8" fmla="*/ 0 w 1688"/>
                <a:gd name="T9" fmla="*/ 0 h 1124"/>
                <a:gd name="T10" fmla="*/ 0 w 1688"/>
                <a:gd name="T11" fmla="*/ 0 h 1124"/>
                <a:gd name="T12" fmla="*/ 0 w 1688"/>
                <a:gd name="T13" fmla="*/ 0 h 1124"/>
                <a:gd name="T14" fmla="*/ 0 w 1688"/>
                <a:gd name="T15" fmla="*/ 0 h 1124"/>
                <a:gd name="T16" fmla="*/ 0 w 1688"/>
                <a:gd name="T17" fmla="*/ 0 h 1124"/>
                <a:gd name="T18" fmla="*/ 0 w 1688"/>
                <a:gd name="T19" fmla="*/ 0 h 1124"/>
                <a:gd name="T20" fmla="*/ 0 w 1688"/>
                <a:gd name="T21" fmla="*/ 0 h 11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88"/>
                <a:gd name="T34" fmla="*/ 0 h 1124"/>
                <a:gd name="T35" fmla="*/ 1688 w 1688"/>
                <a:gd name="T36" fmla="*/ 1124 h 11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88" h="1124">
                  <a:moveTo>
                    <a:pt x="120" y="483"/>
                  </a:moveTo>
                  <a:lnTo>
                    <a:pt x="321" y="283"/>
                  </a:lnTo>
                  <a:lnTo>
                    <a:pt x="806" y="40"/>
                  </a:lnTo>
                  <a:lnTo>
                    <a:pt x="1127" y="0"/>
                  </a:lnTo>
                  <a:lnTo>
                    <a:pt x="1364" y="40"/>
                  </a:lnTo>
                  <a:lnTo>
                    <a:pt x="1571" y="161"/>
                  </a:lnTo>
                  <a:lnTo>
                    <a:pt x="1688" y="321"/>
                  </a:lnTo>
                  <a:lnTo>
                    <a:pt x="844" y="1124"/>
                  </a:lnTo>
                  <a:lnTo>
                    <a:pt x="362" y="1085"/>
                  </a:lnTo>
                  <a:lnTo>
                    <a:pt x="0" y="845"/>
                  </a:lnTo>
                  <a:lnTo>
                    <a:pt x="120" y="48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34" name="Freeform 586"/>
            <p:cNvSpPr>
              <a:spLocks/>
            </p:cNvSpPr>
            <p:nvPr/>
          </p:nvSpPr>
          <p:spPr bwMode="auto">
            <a:xfrm>
              <a:off x="3257" y="3164"/>
              <a:ext cx="110" cy="123"/>
            </a:xfrm>
            <a:custGeom>
              <a:avLst/>
              <a:gdLst>
                <a:gd name="T0" fmla="*/ 0 w 884"/>
                <a:gd name="T1" fmla="*/ 0 h 1000"/>
                <a:gd name="T2" fmla="*/ 0 w 884"/>
                <a:gd name="T3" fmla="*/ 0 h 1000"/>
                <a:gd name="T4" fmla="*/ 0 w 884"/>
                <a:gd name="T5" fmla="*/ 0 h 1000"/>
                <a:gd name="T6" fmla="*/ 0 w 884"/>
                <a:gd name="T7" fmla="*/ 0 h 1000"/>
                <a:gd name="T8" fmla="*/ 0 w 884"/>
                <a:gd name="T9" fmla="*/ 0 h 1000"/>
                <a:gd name="T10" fmla="*/ 0 w 884"/>
                <a:gd name="T11" fmla="*/ 0 h 1000"/>
                <a:gd name="T12" fmla="*/ 0 w 884"/>
                <a:gd name="T13" fmla="*/ 0 h 1000"/>
                <a:gd name="T14" fmla="*/ 0 w 884"/>
                <a:gd name="T15" fmla="*/ 0 h 1000"/>
                <a:gd name="T16" fmla="*/ 0 60000 65536"/>
                <a:gd name="T17" fmla="*/ 0 60000 65536"/>
                <a:gd name="T18" fmla="*/ 0 60000 65536"/>
                <a:gd name="T19" fmla="*/ 0 60000 65536"/>
                <a:gd name="T20" fmla="*/ 0 60000 65536"/>
                <a:gd name="T21" fmla="*/ 0 60000 65536"/>
                <a:gd name="T22" fmla="*/ 0 60000 65536"/>
                <a:gd name="T23" fmla="*/ 0 60000 65536"/>
                <a:gd name="T24" fmla="*/ 0 w 884"/>
                <a:gd name="T25" fmla="*/ 0 h 1000"/>
                <a:gd name="T26" fmla="*/ 884 w 884"/>
                <a:gd name="T27" fmla="*/ 1000 h 10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84" h="1000">
                  <a:moveTo>
                    <a:pt x="683" y="279"/>
                  </a:moveTo>
                  <a:lnTo>
                    <a:pt x="884" y="599"/>
                  </a:lnTo>
                  <a:lnTo>
                    <a:pt x="561" y="1000"/>
                  </a:lnTo>
                  <a:lnTo>
                    <a:pt x="400" y="920"/>
                  </a:lnTo>
                  <a:lnTo>
                    <a:pt x="282" y="599"/>
                  </a:lnTo>
                  <a:lnTo>
                    <a:pt x="0" y="442"/>
                  </a:lnTo>
                  <a:lnTo>
                    <a:pt x="198" y="0"/>
                  </a:lnTo>
                  <a:lnTo>
                    <a:pt x="683" y="279"/>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35" name="Freeform 587"/>
            <p:cNvSpPr>
              <a:spLocks/>
            </p:cNvSpPr>
            <p:nvPr/>
          </p:nvSpPr>
          <p:spPr bwMode="auto">
            <a:xfrm>
              <a:off x="2246" y="3594"/>
              <a:ext cx="147" cy="116"/>
            </a:xfrm>
            <a:custGeom>
              <a:avLst/>
              <a:gdLst>
                <a:gd name="T0" fmla="*/ 0 w 1167"/>
                <a:gd name="T1" fmla="*/ 0 h 925"/>
                <a:gd name="T2" fmla="*/ 0 w 1167"/>
                <a:gd name="T3" fmla="*/ 0 h 925"/>
                <a:gd name="T4" fmla="*/ 0 w 1167"/>
                <a:gd name="T5" fmla="*/ 0 h 925"/>
                <a:gd name="T6" fmla="*/ 0 w 1167"/>
                <a:gd name="T7" fmla="*/ 0 h 925"/>
                <a:gd name="T8" fmla="*/ 0 w 1167"/>
                <a:gd name="T9" fmla="*/ 0 h 925"/>
                <a:gd name="T10" fmla="*/ 0 w 1167"/>
                <a:gd name="T11" fmla="*/ 0 h 925"/>
                <a:gd name="T12" fmla="*/ 0 w 1167"/>
                <a:gd name="T13" fmla="*/ 0 h 925"/>
                <a:gd name="T14" fmla="*/ 0 w 1167"/>
                <a:gd name="T15" fmla="*/ 0 h 925"/>
                <a:gd name="T16" fmla="*/ 0 w 1167"/>
                <a:gd name="T17" fmla="*/ 0 h 9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7"/>
                <a:gd name="T28" fmla="*/ 0 h 925"/>
                <a:gd name="T29" fmla="*/ 1167 w 1167"/>
                <a:gd name="T30" fmla="*/ 925 h 9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7" h="925">
                  <a:moveTo>
                    <a:pt x="482" y="0"/>
                  </a:moveTo>
                  <a:lnTo>
                    <a:pt x="1167" y="162"/>
                  </a:lnTo>
                  <a:lnTo>
                    <a:pt x="1005" y="885"/>
                  </a:lnTo>
                  <a:lnTo>
                    <a:pt x="765" y="925"/>
                  </a:lnTo>
                  <a:lnTo>
                    <a:pt x="482" y="844"/>
                  </a:lnTo>
                  <a:lnTo>
                    <a:pt x="323" y="722"/>
                  </a:lnTo>
                  <a:lnTo>
                    <a:pt x="0" y="563"/>
                  </a:lnTo>
                  <a:lnTo>
                    <a:pt x="281" y="123"/>
                  </a:lnTo>
                  <a:lnTo>
                    <a:pt x="482" y="0"/>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36" name="Freeform 588"/>
            <p:cNvSpPr>
              <a:spLocks/>
            </p:cNvSpPr>
            <p:nvPr/>
          </p:nvSpPr>
          <p:spPr bwMode="auto">
            <a:xfrm>
              <a:off x="2927" y="2876"/>
              <a:ext cx="267" cy="600"/>
            </a:xfrm>
            <a:custGeom>
              <a:avLst/>
              <a:gdLst>
                <a:gd name="T0" fmla="*/ 0 w 2123"/>
                <a:gd name="T1" fmla="*/ 0 h 4812"/>
                <a:gd name="T2" fmla="*/ 0 w 2123"/>
                <a:gd name="T3" fmla="*/ 0 h 4812"/>
                <a:gd name="T4" fmla="*/ 0 w 2123"/>
                <a:gd name="T5" fmla="*/ 0 h 4812"/>
                <a:gd name="T6" fmla="*/ 0 w 2123"/>
                <a:gd name="T7" fmla="*/ 0 h 4812"/>
                <a:gd name="T8" fmla="*/ 0 w 2123"/>
                <a:gd name="T9" fmla="*/ 0 h 4812"/>
                <a:gd name="T10" fmla="*/ 0 w 2123"/>
                <a:gd name="T11" fmla="*/ 0 h 4812"/>
                <a:gd name="T12" fmla="*/ 0 w 2123"/>
                <a:gd name="T13" fmla="*/ 0 h 4812"/>
                <a:gd name="T14" fmla="*/ 0 w 2123"/>
                <a:gd name="T15" fmla="*/ 0 h 4812"/>
                <a:gd name="T16" fmla="*/ 0 w 2123"/>
                <a:gd name="T17" fmla="*/ 0 h 4812"/>
                <a:gd name="T18" fmla="*/ 0 w 2123"/>
                <a:gd name="T19" fmla="*/ 0 h 4812"/>
                <a:gd name="T20" fmla="*/ 0 w 2123"/>
                <a:gd name="T21" fmla="*/ 0 h 4812"/>
                <a:gd name="T22" fmla="*/ 0 w 2123"/>
                <a:gd name="T23" fmla="*/ 0 h 4812"/>
                <a:gd name="T24" fmla="*/ 0 w 2123"/>
                <a:gd name="T25" fmla="*/ 0 h 4812"/>
                <a:gd name="T26" fmla="*/ 0 w 2123"/>
                <a:gd name="T27" fmla="*/ 0 h 4812"/>
                <a:gd name="T28" fmla="*/ 0 w 2123"/>
                <a:gd name="T29" fmla="*/ 0 h 48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23"/>
                <a:gd name="T46" fmla="*/ 0 h 4812"/>
                <a:gd name="T47" fmla="*/ 2123 w 2123"/>
                <a:gd name="T48" fmla="*/ 4812 h 481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23" h="4812">
                  <a:moveTo>
                    <a:pt x="265" y="0"/>
                  </a:moveTo>
                  <a:lnTo>
                    <a:pt x="101" y="77"/>
                  </a:lnTo>
                  <a:lnTo>
                    <a:pt x="0" y="391"/>
                  </a:lnTo>
                  <a:lnTo>
                    <a:pt x="16" y="808"/>
                  </a:lnTo>
                  <a:lnTo>
                    <a:pt x="127" y="1414"/>
                  </a:lnTo>
                  <a:lnTo>
                    <a:pt x="279" y="2484"/>
                  </a:lnTo>
                  <a:lnTo>
                    <a:pt x="364" y="3253"/>
                  </a:lnTo>
                  <a:lnTo>
                    <a:pt x="431" y="4059"/>
                  </a:lnTo>
                  <a:lnTo>
                    <a:pt x="556" y="4812"/>
                  </a:lnTo>
                  <a:lnTo>
                    <a:pt x="960" y="4271"/>
                  </a:lnTo>
                  <a:lnTo>
                    <a:pt x="1476" y="3644"/>
                  </a:lnTo>
                  <a:lnTo>
                    <a:pt x="1679" y="3176"/>
                  </a:lnTo>
                  <a:lnTo>
                    <a:pt x="2123" y="1564"/>
                  </a:lnTo>
                  <a:lnTo>
                    <a:pt x="1630" y="833"/>
                  </a:lnTo>
                  <a:lnTo>
                    <a:pt x="26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37" name="Freeform 589"/>
            <p:cNvSpPr>
              <a:spLocks/>
            </p:cNvSpPr>
            <p:nvPr/>
          </p:nvSpPr>
          <p:spPr bwMode="auto">
            <a:xfrm>
              <a:off x="2985" y="3024"/>
              <a:ext cx="134" cy="440"/>
            </a:xfrm>
            <a:custGeom>
              <a:avLst/>
              <a:gdLst>
                <a:gd name="T0" fmla="*/ 0 w 1074"/>
                <a:gd name="T1" fmla="*/ 0 h 3516"/>
                <a:gd name="T2" fmla="*/ 0 w 1074"/>
                <a:gd name="T3" fmla="*/ 0 h 3516"/>
                <a:gd name="T4" fmla="*/ 0 w 1074"/>
                <a:gd name="T5" fmla="*/ 0 h 3516"/>
                <a:gd name="T6" fmla="*/ 0 w 1074"/>
                <a:gd name="T7" fmla="*/ 0 h 3516"/>
                <a:gd name="T8" fmla="*/ 0 w 1074"/>
                <a:gd name="T9" fmla="*/ 0 h 3516"/>
                <a:gd name="T10" fmla="*/ 0 w 1074"/>
                <a:gd name="T11" fmla="*/ 0 h 3516"/>
                <a:gd name="T12" fmla="*/ 0 w 1074"/>
                <a:gd name="T13" fmla="*/ 0 h 3516"/>
                <a:gd name="T14" fmla="*/ 0 w 1074"/>
                <a:gd name="T15" fmla="*/ 0 h 3516"/>
                <a:gd name="T16" fmla="*/ 0 w 1074"/>
                <a:gd name="T17" fmla="*/ 0 h 3516"/>
                <a:gd name="T18" fmla="*/ 0 w 1074"/>
                <a:gd name="T19" fmla="*/ 0 h 3516"/>
                <a:gd name="T20" fmla="*/ 0 w 1074"/>
                <a:gd name="T21" fmla="*/ 0 h 3516"/>
                <a:gd name="T22" fmla="*/ 0 w 1074"/>
                <a:gd name="T23" fmla="*/ 0 h 3516"/>
                <a:gd name="T24" fmla="*/ 0 w 1074"/>
                <a:gd name="T25" fmla="*/ 0 h 3516"/>
                <a:gd name="T26" fmla="*/ 0 w 1074"/>
                <a:gd name="T27" fmla="*/ 0 h 3516"/>
                <a:gd name="T28" fmla="*/ 0 w 1074"/>
                <a:gd name="T29" fmla="*/ 0 h 3516"/>
                <a:gd name="T30" fmla="*/ 0 w 1074"/>
                <a:gd name="T31" fmla="*/ 0 h 3516"/>
                <a:gd name="T32" fmla="*/ 0 w 1074"/>
                <a:gd name="T33" fmla="*/ 0 h 3516"/>
                <a:gd name="T34" fmla="*/ 0 w 1074"/>
                <a:gd name="T35" fmla="*/ 0 h 3516"/>
                <a:gd name="T36" fmla="*/ 0 w 1074"/>
                <a:gd name="T37" fmla="*/ 0 h 3516"/>
                <a:gd name="T38" fmla="*/ 0 w 1074"/>
                <a:gd name="T39" fmla="*/ 0 h 3516"/>
                <a:gd name="T40" fmla="*/ 0 w 1074"/>
                <a:gd name="T41" fmla="*/ 0 h 3516"/>
                <a:gd name="T42" fmla="*/ 0 w 1074"/>
                <a:gd name="T43" fmla="*/ 0 h 3516"/>
                <a:gd name="T44" fmla="*/ 0 w 1074"/>
                <a:gd name="T45" fmla="*/ 0 h 351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74"/>
                <a:gd name="T70" fmla="*/ 0 h 3516"/>
                <a:gd name="T71" fmla="*/ 1074 w 1074"/>
                <a:gd name="T72" fmla="*/ 3516 h 351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74" h="3516">
                  <a:moveTo>
                    <a:pt x="645" y="13"/>
                  </a:moveTo>
                  <a:lnTo>
                    <a:pt x="355" y="266"/>
                  </a:lnTo>
                  <a:lnTo>
                    <a:pt x="392" y="431"/>
                  </a:lnTo>
                  <a:lnTo>
                    <a:pt x="629" y="832"/>
                  </a:lnTo>
                  <a:lnTo>
                    <a:pt x="645" y="982"/>
                  </a:lnTo>
                  <a:lnTo>
                    <a:pt x="579" y="1274"/>
                  </a:lnTo>
                  <a:lnTo>
                    <a:pt x="417" y="1830"/>
                  </a:lnTo>
                  <a:lnTo>
                    <a:pt x="0" y="3178"/>
                  </a:lnTo>
                  <a:lnTo>
                    <a:pt x="366" y="3516"/>
                  </a:lnTo>
                  <a:lnTo>
                    <a:pt x="405" y="3505"/>
                  </a:lnTo>
                  <a:lnTo>
                    <a:pt x="645" y="3215"/>
                  </a:lnTo>
                  <a:lnTo>
                    <a:pt x="795" y="2963"/>
                  </a:lnTo>
                  <a:lnTo>
                    <a:pt x="1049" y="2420"/>
                  </a:lnTo>
                  <a:lnTo>
                    <a:pt x="1074" y="2117"/>
                  </a:lnTo>
                  <a:lnTo>
                    <a:pt x="1060" y="1816"/>
                  </a:lnTo>
                  <a:lnTo>
                    <a:pt x="1033" y="1311"/>
                  </a:lnTo>
                  <a:lnTo>
                    <a:pt x="984" y="1021"/>
                  </a:lnTo>
                  <a:lnTo>
                    <a:pt x="908" y="858"/>
                  </a:lnTo>
                  <a:lnTo>
                    <a:pt x="933" y="542"/>
                  </a:lnTo>
                  <a:lnTo>
                    <a:pt x="1023" y="252"/>
                  </a:lnTo>
                  <a:lnTo>
                    <a:pt x="959" y="127"/>
                  </a:lnTo>
                  <a:lnTo>
                    <a:pt x="783" y="0"/>
                  </a:lnTo>
                  <a:lnTo>
                    <a:pt x="645" y="13"/>
                  </a:lnTo>
                  <a:close/>
                </a:path>
              </a:pathLst>
            </a:custGeom>
            <a:solidFill>
              <a:srgbClr val="FFE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38" name="Freeform 590"/>
            <p:cNvSpPr>
              <a:spLocks/>
            </p:cNvSpPr>
            <p:nvPr/>
          </p:nvSpPr>
          <p:spPr bwMode="auto">
            <a:xfrm>
              <a:off x="3103" y="3008"/>
              <a:ext cx="89" cy="293"/>
            </a:xfrm>
            <a:custGeom>
              <a:avLst/>
              <a:gdLst>
                <a:gd name="T0" fmla="*/ 0 w 707"/>
                <a:gd name="T1" fmla="*/ 0 h 2355"/>
                <a:gd name="T2" fmla="*/ 0 w 707"/>
                <a:gd name="T3" fmla="*/ 0 h 2355"/>
                <a:gd name="T4" fmla="*/ 0 w 707"/>
                <a:gd name="T5" fmla="*/ 0 h 2355"/>
                <a:gd name="T6" fmla="*/ 0 w 707"/>
                <a:gd name="T7" fmla="*/ 0 h 2355"/>
                <a:gd name="T8" fmla="*/ 0 w 707"/>
                <a:gd name="T9" fmla="*/ 0 h 2355"/>
                <a:gd name="T10" fmla="*/ 0 w 707"/>
                <a:gd name="T11" fmla="*/ 0 h 2355"/>
                <a:gd name="T12" fmla="*/ 0 w 707"/>
                <a:gd name="T13" fmla="*/ 0 h 2355"/>
                <a:gd name="T14" fmla="*/ 0 w 707"/>
                <a:gd name="T15" fmla="*/ 0 h 2355"/>
                <a:gd name="T16" fmla="*/ 0 w 707"/>
                <a:gd name="T17" fmla="*/ 0 h 2355"/>
                <a:gd name="T18" fmla="*/ 0 w 707"/>
                <a:gd name="T19" fmla="*/ 0 h 2355"/>
                <a:gd name="T20" fmla="*/ 0 w 707"/>
                <a:gd name="T21" fmla="*/ 0 h 23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07"/>
                <a:gd name="T34" fmla="*/ 0 h 2355"/>
                <a:gd name="T35" fmla="*/ 707 w 707"/>
                <a:gd name="T36" fmla="*/ 2355 h 23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07" h="2355">
                  <a:moveTo>
                    <a:pt x="50" y="279"/>
                  </a:moveTo>
                  <a:lnTo>
                    <a:pt x="288" y="0"/>
                  </a:lnTo>
                  <a:lnTo>
                    <a:pt x="707" y="505"/>
                  </a:lnTo>
                  <a:lnTo>
                    <a:pt x="453" y="1689"/>
                  </a:lnTo>
                  <a:lnTo>
                    <a:pt x="225" y="2355"/>
                  </a:lnTo>
                  <a:lnTo>
                    <a:pt x="365" y="1601"/>
                  </a:lnTo>
                  <a:lnTo>
                    <a:pt x="378" y="1247"/>
                  </a:lnTo>
                  <a:lnTo>
                    <a:pt x="264" y="1021"/>
                  </a:lnTo>
                  <a:lnTo>
                    <a:pt x="0" y="720"/>
                  </a:lnTo>
                  <a:lnTo>
                    <a:pt x="75" y="454"/>
                  </a:lnTo>
                  <a:lnTo>
                    <a:pt x="50" y="279"/>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39" name="Freeform 591"/>
            <p:cNvSpPr>
              <a:spLocks/>
            </p:cNvSpPr>
            <p:nvPr/>
          </p:nvSpPr>
          <p:spPr bwMode="auto">
            <a:xfrm>
              <a:off x="2927" y="2878"/>
              <a:ext cx="139" cy="522"/>
            </a:xfrm>
            <a:custGeom>
              <a:avLst/>
              <a:gdLst>
                <a:gd name="T0" fmla="*/ 0 w 1112"/>
                <a:gd name="T1" fmla="*/ 0 h 4184"/>
                <a:gd name="T2" fmla="*/ 0 w 1112"/>
                <a:gd name="T3" fmla="*/ 0 h 4184"/>
                <a:gd name="T4" fmla="*/ 0 w 1112"/>
                <a:gd name="T5" fmla="*/ 0 h 4184"/>
                <a:gd name="T6" fmla="*/ 0 w 1112"/>
                <a:gd name="T7" fmla="*/ 0 h 4184"/>
                <a:gd name="T8" fmla="*/ 0 w 1112"/>
                <a:gd name="T9" fmla="*/ 0 h 4184"/>
                <a:gd name="T10" fmla="*/ 0 w 1112"/>
                <a:gd name="T11" fmla="*/ 0 h 4184"/>
                <a:gd name="T12" fmla="*/ 0 w 1112"/>
                <a:gd name="T13" fmla="*/ 0 h 4184"/>
                <a:gd name="T14" fmla="*/ 0 w 1112"/>
                <a:gd name="T15" fmla="*/ 0 h 4184"/>
                <a:gd name="T16" fmla="*/ 0 w 1112"/>
                <a:gd name="T17" fmla="*/ 0 h 4184"/>
                <a:gd name="T18" fmla="*/ 0 w 1112"/>
                <a:gd name="T19" fmla="*/ 0 h 4184"/>
                <a:gd name="T20" fmla="*/ 0 w 1112"/>
                <a:gd name="T21" fmla="*/ 0 h 4184"/>
                <a:gd name="T22" fmla="*/ 0 w 1112"/>
                <a:gd name="T23" fmla="*/ 0 h 4184"/>
                <a:gd name="T24" fmla="*/ 0 w 1112"/>
                <a:gd name="T25" fmla="*/ 0 h 4184"/>
                <a:gd name="T26" fmla="*/ 0 w 1112"/>
                <a:gd name="T27" fmla="*/ 0 h 4184"/>
                <a:gd name="T28" fmla="*/ 0 w 1112"/>
                <a:gd name="T29" fmla="*/ 0 h 4184"/>
                <a:gd name="T30" fmla="*/ 0 w 1112"/>
                <a:gd name="T31" fmla="*/ 0 h 4184"/>
                <a:gd name="T32" fmla="*/ 0 w 1112"/>
                <a:gd name="T33" fmla="*/ 0 h 4184"/>
                <a:gd name="T34" fmla="*/ 0 w 1112"/>
                <a:gd name="T35" fmla="*/ 0 h 4184"/>
                <a:gd name="T36" fmla="*/ 0 w 1112"/>
                <a:gd name="T37" fmla="*/ 0 h 4184"/>
                <a:gd name="T38" fmla="*/ 0 w 1112"/>
                <a:gd name="T39" fmla="*/ 0 h 4184"/>
                <a:gd name="T40" fmla="*/ 0 w 1112"/>
                <a:gd name="T41" fmla="*/ 0 h 4184"/>
                <a:gd name="T42" fmla="*/ 0 w 1112"/>
                <a:gd name="T43" fmla="*/ 0 h 4184"/>
                <a:gd name="T44" fmla="*/ 0 w 1112"/>
                <a:gd name="T45" fmla="*/ 0 h 4184"/>
                <a:gd name="T46" fmla="*/ 0 w 1112"/>
                <a:gd name="T47" fmla="*/ 0 h 4184"/>
                <a:gd name="T48" fmla="*/ 0 w 1112"/>
                <a:gd name="T49" fmla="*/ 0 h 4184"/>
                <a:gd name="T50" fmla="*/ 0 w 1112"/>
                <a:gd name="T51" fmla="*/ 0 h 4184"/>
                <a:gd name="T52" fmla="*/ 0 w 1112"/>
                <a:gd name="T53" fmla="*/ 0 h 4184"/>
                <a:gd name="T54" fmla="*/ 0 w 1112"/>
                <a:gd name="T55" fmla="*/ 0 h 418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112"/>
                <a:gd name="T85" fmla="*/ 0 h 4184"/>
                <a:gd name="T86" fmla="*/ 1112 w 1112"/>
                <a:gd name="T87" fmla="*/ 4184 h 418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112" h="4184">
                  <a:moveTo>
                    <a:pt x="152" y="0"/>
                  </a:moveTo>
                  <a:lnTo>
                    <a:pt x="127" y="364"/>
                  </a:lnTo>
                  <a:lnTo>
                    <a:pt x="279" y="818"/>
                  </a:lnTo>
                  <a:lnTo>
                    <a:pt x="848" y="1297"/>
                  </a:lnTo>
                  <a:lnTo>
                    <a:pt x="773" y="1511"/>
                  </a:lnTo>
                  <a:lnTo>
                    <a:pt x="1022" y="1827"/>
                  </a:lnTo>
                  <a:lnTo>
                    <a:pt x="1112" y="2079"/>
                  </a:lnTo>
                  <a:lnTo>
                    <a:pt x="1010" y="2544"/>
                  </a:lnTo>
                  <a:lnTo>
                    <a:pt x="644" y="3691"/>
                  </a:lnTo>
                  <a:lnTo>
                    <a:pt x="454" y="4184"/>
                  </a:lnTo>
                  <a:lnTo>
                    <a:pt x="394" y="3691"/>
                  </a:lnTo>
                  <a:lnTo>
                    <a:pt x="809" y="2558"/>
                  </a:lnTo>
                  <a:lnTo>
                    <a:pt x="897" y="2191"/>
                  </a:lnTo>
                  <a:lnTo>
                    <a:pt x="860" y="1938"/>
                  </a:lnTo>
                  <a:lnTo>
                    <a:pt x="745" y="1776"/>
                  </a:lnTo>
                  <a:lnTo>
                    <a:pt x="593" y="1979"/>
                  </a:lnTo>
                  <a:lnTo>
                    <a:pt x="505" y="2228"/>
                  </a:lnTo>
                  <a:lnTo>
                    <a:pt x="420" y="2117"/>
                  </a:lnTo>
                  <a:lnTo>
                    <a:pt x="353" y="2279"/>
                  </a:lnTo>
                  <a:lnTo>
                    <a:pt x="303" y="2885"/>
                  </a:lnTo>
                  <a:lnTo>
                    <a:pt x="265" y="2318"/>
                  </a:lnTo>
                  <a:lnTo>
                    <a:pt x="205" y="1912"/>
                  </a:lnTo>
                  <a:lnTo>
                    <a:pt x="90" y="1233"/>
                  </a:lnTo>
                  <a:lnTo>
                    <a:pt x="26" y="843"/>
                  </a:lnTo>
                  <a:lnTo>
                    <a:pt x="0" y="514"/>
                  </a:lnTo>
                  <a:lnTo>
                    <a:pt x="16" y="302"/>
                  </a:lnTo>
                  <a:lnTo>
                    <a:pt x="90" y="138"/>
                  </a:lnTo>
                  <a:lnTo>
                    <a:pt x="152" y="0"/>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40" name="Freeform 592"/>
            <p:cNvSpPr>
              <a:spLocks/>
            </p:cNvSpPr>
            <p:nvPr/>
          </p:nvSpPr>
          <p:spPr bwMode="auto">
            <a:xfrm>
              <a:off x="2359" y="3540"/>
              <a:ext cx="414" cy="225"/>
            </a:xfrm>
            <a:custGeom>
              <a:avLst/>
              <a:gdLst>
                <a:gd name="T0" fmla="*/ 0 w 3310"/>
                <a:gd name="T1" fmla="*/ 0 h 1788"/>
                <a:gd name="T2" fmla="*/ 0 w 3310"/>
                <a:gd name="T3" fmla="*/ 0 h 1788"/>
                <a:gd name="T4" fmla="*/ 0 w 3310"/>
                <a:gd name="T5" fmla="*/ 0 h 1788"/>
                <a:gd name="T6" fmla="*/ 0 w 3310"/>
                <a:gd name="T7" fmla="*/ 0 h 1788"/>
                <a:gd name="T8" fmla="*/ 0 w 3310"/>
                <a:gd name="T9" fmla="*/ 0 h 1788"/>
                <a:gd name="T10" fmla="*/ 0 w 3310"/>
                <a:gd name="T11" fmla="*/ 0 h 1788"/>
                <a:gd name="T12" fmla="*/ 0 w 3310"/>
                <a:gd name="T13" fmla="*/ 0 h 1788"/>
                <a:gd name="T14" fmla="*/ 0 w 3310"/>
                <a:gd name="T15" fmla="*/ 0 h 1788"/>
                <a:gd name="T16" fmla="*/ 0 w 3310"/>
                <a:gd name="T17" fmla="*/ 0 h 1788"/>
                <a:gd name="T18" fmla="*/ 0 w 3310"/>
                <a:gd name="T19" fmla="*/ 0 h 1788"/>
                <a:gd name="T20" fmla="*/ 0 w 3310"/>
                <a:gd name="T21" fmla="*/ 0 h 1788"/>
                <a:gd name="T22" fmla="*/ 0 w 3310"/>
                <a:gd name="T23" fmla="*/ 0 h 1788"/>
                <a:gd name="T24" fmla="*/ 0 w 3310"/>
                <a:gd name="T25" fmla="*/ 0 h 1788"/>
                <a:gd name="T26" fmla="*/ 0 w 3310"/>
                <a:gd name="T27" fmla="*/ 0 h 1788"/>
                <a:gd name="T28" fmla="*/ 0 w 3310"/>
                <a:gd name="T29" fmla="*/ 0 h 1788"/>
                <a:gd name="T30" fmla="*/ 0 w 3310"/>
                <a:gd name="T31" fmla="*/ 0 h 1788"/>
                <a:gd name="T32" fmla="*/ 0 w 3310"/>
                <a:gd name="T33" fmla="*/ 0 h 1788"/>
                <a:gd name="T34" fmla="*/ 0 w 3310"/>
                <a:gd name="T35" fmla="*/ 0 h 1788"/>
                <a:gd name="T36" fmla="*/ 0 w 3310"/>
                <a:gd name="T37" fmla="*/ 0 h 1788"/>
                <a:gd name="T38" fmla="*/ 0 w 3310"/>
                <a:gd name="T39" fmla="*/ 0 h 1788"/>
                <a:gd name="T40" fmla="*/ 0 w 3310"/>
                <a:gd name="T41" fmla="*/ 0 h 1788"/>
                <a:gd name="T42" fmla="*/ 0 w 3310"/>
                <a:gd name="T43" fmla="*/ 0 h 1788"/>
                <a:gd name="T44" fmla="*/ 0 w 3310"/>
                <a:gd name="T45" fmla="*/ 0 h 1788"/>
                <a:gd name="T46" fmla="*/ 0 w 3310"/>
                <a:gd name="T47" fmla="*/ 0 h 1788"/>
                <a:gd name="T48" fmla="*/ 0 w 3310"/>
                <a:gd name="T49" fmla="*/ 0 h 1788"/>
                <a:gd name="T50" fmla="*/ 0 w 3310"/>
                <a:gd name="T51" fmla="*/ 0 h 1788"/>
                <a:gd name="T52" fmla="*/ 0 w 3310"/>
                <a:gd name="T53" fmla="*/ 0 h 1788"/>
                <a:gd name="T54" fmla="*/ 0 w 3310"/>
                <a:gd name="T55" fmla="*/ 0 h 1788"/>
                <a:gd name="T56" fmla="*/ 0 w 3310"/>
                <a:gd name="T57" fmla="*/ 0 h 178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10"/>
                <a:gd name="T88" fmla="*/ 0 h 1788"/>
                <a:gd name="T89" fmla="*/ 3310 w 3310"/>
                <a:gd name="T90" fmla="*/ 1788 h 178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10" h="1788">
                  <a:moveTo>
                    <a:pt x="165" y="1245"/>
                  </a:moveTo>
                  <a:lnTo>
                    <a:pt x="0" y="1089"/>
                  </a:lnTo>
                  <a:lnTo>
                    <a:pt x="55" y="709"/>
                  </a:lnTo>
                  <a:lnTo>
                    <a:pt x="182" y="590"/>
                  </a:lnTo>
                  <a:lnTo>
                    <a:pt x="431" y="498"/>
                  </a:lnTo>
                  <a:lnTo>
                    <a:pt x="728" y="408"/>
                  </a:lnTo>
                  <a:lnTo>
                    <a:pt x="929" y="408"/>
                  </a:lnTo>
                  <a:lnTo>
                    <a:pt x="1344" y="419"/>
                  </a:lnTo>
                  <a:lnTo>
                    <a:pt x="1473" y="327"/>
                  </a:lnTo>
                  <a:lnTo>
                    <a:pt x="1563" y="309"/>
                  </a:lnTo>
                  <a:lnTo>
                    <a:pt x="1635" y="118"/>
                  </a:lnTo>
                  <a:lnTo>
                    <a:pt x="1916" y="0"/>
                  </a:lnTo>
                  <a:lnTo>
                    <a:pt x="2745" y="228"/>
                  </a:lnTo>
                  <a:lnTo>
                    <a:pt x="3299" y="1016"/>
                  </a:lnTo>
                  <a:lnTo>
                    <a:pt x="3310" y="1332"/>
                  </a:lnTo>
                  <a:lnTo>
                    <a:pt x="3188" y="1368"/>
                  </a:lnTo>
                  <a:lnTo>
                    <a:pt x="3061" y="1352"/>
                  </a:lnTo>
                  <a:lnTo>
                    <a:pt x="3135" y="1643"/>
                  </a:lnTo>
                  <a:lnTo>
                    <a:pt x="3061" y="1714"/>
                  </a:lnTo>
                  <a:lnTo>
                    <a:pt x="2817" y="1622"/>
                  </a:lnTo>
                  <a:lnTo>
                    <a:pt x="2397" y="1668"/>
                  </a:lnTo>
                  <a:lnTo>
                    <a:pt x="2263" y="1659"/>
                  </a:lnTo>
                  <a:lnTo>
                    <a:pt x="2081" y="1788"/>
                  </a:lnTo>
                  <a:lnTo>
                    <a:pt x="1745" y="1788"/>
                  </a:lnTo>
                  <a:lnTo>
                    <a:pt x="1452" y="1677"/>
                  </a:lnTo>
                  <a:lnTo>
                    <a:pt x="710" y="1324"/>
                  </a:lnTo>
                  <a:lnTo>
                    <a:pt x="431" y="1245"/>
                  </a:lnTo>
                  <a:lnTo>
                    <a:pt x="272" y="1253"/>
                  </a:lnTo>
                  <a:lnTo>
                    <a:pt x="165" y="1245"/>
                  </a:lnTo>
                  <a:close/>
                </a:path>
              </a:pathLst>
            </a:custGeom>
            <a:solidFill>
              <a:srgbClr val="FFCA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41" name="Freeform 593"/>
            <p:cNvSpPr>
              <a:spLocks/>
            </p:cNvSpPr>
            <p:nvPr/>
          </p:nvSpPr>
          <p:spPr bwMode="auto">
            <a:xfrm>
              <a:off x="2872" y="2478"/>
              <a:ext cx="521" cy="733"/>
            </a:xfrm>
            <a:custGeom>
              <a:avLst/>
              <a:gdLst>
                <a:gd name="T0" fmla="*/ 0 w 4184"/>
                <a:gd name="T1" fmla="*/ 0 h 5866"/>
                <a:gd name="T2" fmla="*/ 0 w 4184"/>
                <a:gd name="T3" fmla="*/ 0 h 5866"/>
                <a:gd name="T4" fmla="*/ 0 w 4184"/>
                <a:gd name="T5" fmla="*/ 0 h 5866"/>
                <a:gd name="T6" fmla="*/ 0 w 4184"/>
                <a:gd name="T7" fmla="*/ 0 h 5866"/>
                <a:gd name="T8" fmla="*/ 0 w 4184"/>
                <a:gd name="T9" fmla="*/ 0 h 5866"/>
                <a:gd name="T10" fmla="*/ 0 w 4184"/>
                <a:gd name="T11" fmla="*/ 0 h 5866"/>
                <a:gd name="T12" fmla="*/ 0 w 4184"/>
                <a:gd name="T13" fmla="*/ 0 h 5866"/>
                <a:gd name="T14" fmla="*/ 0 w 4184"/>
                <a:gd name="T15" fmla="*/ 0 h 5866"/>
                <a:gd name="T16" fmla="*/ 0 w 4184"/>
                <a:gd name="T17" fmla="*/ 0 h 5866"/>
                <a:gd name="T18" fmla="*/ 0 w 4184"/>
                <a:gd name="T19" fmla="*/ 0 h 5866"/>
                <a:gd name="T20" fmla="*/ 0 w 4184"/>
                <a:gd name="T21" fmla="*/ 0 h 5866"/>
                <a:gd name="T22" fmla="*/ 0 w 4184"/>
                <a:gd name="T23" fmla="*/ 0 h 5866"/>
                <a:gd name="T24" fmla="*/ 0 w 4184"/>
                <a:gd name="T25" fmla="*/ 0 h 5866"/>
                <a:gd name="T26" fmla="*/ 0 w 4184"/>
                <a:gd name="T27" fmla="*/ 0 h 5866"/>
                <a:gd name="T28" fmla="*/ 0 w 4184"/>
                <a:gd name="T29" fmla="*/ 0 h 5866"/>
                <a:gd name="T30" fmla="*/ 0 w 4184"/>
                <a:gd name="T31" fmla="*/ 0 h 5866"/>
                <a:gd name="T32" fmla="*/ 0 w 4184"/>
                <a:gd name="T33" fmla="*/ 0 h 5866"/>
                <a:gd name="T34" fmla="*/ 0 w 4184"/>
                <a:gd name="T35" fmla="*/ 0 h 5866"/>
                <a:gd name="T36" fmla="*/ 0 w 4184"/>
                <a:gd name="T37" fmla="*/ 0 h 5866"/>
                <a:gd name="T38" fmla="*/ 0 w 4184"/>
                <a:gd name="T39" fmla="*/ 0 h 5866"/>
                <a:gd name="T40" fmla="*/ 0 w 4184"/>
                <a:gd name="T41" fmla="*/ 0 h 5866"/>
                <a:gd name="T42" fmla="*/ 0 w 4184"/>
                <a:gd name="T43" fmla="*/ 0 h 5866"/>
                <a:gd name="T44" fmla="*/ 0 w 4184"/>
                <a:gd name="T45" fmla="*/ 0 h 5866"/>
                <a:gd name="T46" fmla="*/ 0 w 4184"/>
                <a:gd name="T47" fmla="*/ 0 h 5866"/>
                <a:gd name="T48" fmla="*/ 0 w 4184"/>
                <a:gd name="T49" fmla="*/ 0 h 5866"/>
                <a:gd name="T50" fmla="*/ 0 w 4184"/>
                <a:gd name="T51" fmla="*/ 0 h 5866"/>
                <a:gd name="T52" fmla="*/ 0 w 4184"/>
                <a:gd name="T53" fmla="*/ 0 h 5866"/>
                <a:gd name="T54" fmla="*/ 0 w 4184"/>
                <a:gd name="T55" fmla="*/ 0 h 5866"/>
                <a:gd name="T56" fmla="*/ 0 w 4184"/>
                <a:gd name="T57" fmla="*/ 0 h 5866"/>
                <a:gd name="T58" fmla="*/ 0 w 4184"/>
                <a:gd name="T59" fmla="*/ 0 h 5866"/>
                <a:gd name="T60" fmla="*/ 0 w 4184"/>
                <a:gd name="T61" fmla="*/ 0 h 5866"/>
                <a:gd name="T62" fmla="*/ 0 w 4184"/>
                <a:gd name="T63" fmla="*/ 0 h 5866"/>
                <a:gd name="T64" fmla="*/ 0 w 4184"/>
                <a:gd name="T65" fmla="*/ 0 h 5866"/>
                <a:gd name="T66" fmla="*/ 0 w 4184"/>
                <a:gd name="T67" fmla="*/ 0 h 5866"/>
                <a:gd name="T68" fmla="*/ 0 w 4184"/>
                <a:gd name="T69" fmla="*/ 0 h 5866"/>
                <a:gd name="T70" fmla="*/ 0 w 4184"/>
                <a:gd name="T71" fmla="*/ 0 h 5866"/>
                <a:gd name="T72" fmla="*/ 0 w 4184"/>
                <a:gd name="T73" fmla="*/ 0 h 5866"/>
                <a:gd name="T74" fmla="*/ 0 w 4184"/>
                <a:gd name="T75" fmla="*/ 0 h 5866"/>
                <a:gd name="T76" fmla="*/ 0 w 4184"/>
                <a:gd name="T77" fmla="*/ 0 h 5866"/>
                <a:gd name="T78" fmla="*/ 0 w 4184"/>
                <a:gd name="T79" fmla="*/ 0 h 5866"/>
                <a:gd name="T80" fmla="*/ 0 w 4184"/>
                <a:gd name="T81" fmla="*/ 0 h 5866"/>
                <a:gd name="T82" fmla="*/ 0 w 4184"/>
                <a:gd name="T83" fmla="*/ 0 h 586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184"/>
                <a:gd name="T127" fmla="*/ 0 h 5866"/>
                <a:gd name="T128" fmla="*/ 4184 w 4184"/>
                <a:gd name="T129" fmla="*/ 5866 h 586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184" h="5866">
                  <a:moveTo>
                    <a:pt x="107" y="1993"/>
                  </a:moveTo>
                  <a:lnTo>
                    <a:pt x="42" y="2104"/>
                  </a:lnTo>
                  <a:lnTo>
                    <a:pt x="0" y="2255"/>
                  </a:lnTo>
                  <a:lnTo>
                    <a:pt x="0" y="2352"/>
                  </a:lnTo>
                  <a:lnTo>
                    <a:pt x="12" y="2516"/>
                  </a:lnTo>
                  <a:lnTo>
                    <a:pt x="123" y="2698"/>
                  </a:lnTo>
                  <a:lnTo>
                    <a:pt x="235" y="2782"/>
                  </a:lnTo>
                  <a:lnTo>
                    <a:pt x="316" y="2809"/>
                  </a:lnTo>
                  <a:lnTo>
                    <a:pt x="480" y="2975"/>
                  </a:lnTo>
                  <a:lnTo>
                    <a:pt x="609" y="2988"/>
                  </a:lnTo>
                  <a:lnTo>
                    <a:pt x="690" y="2975"/>
                  </a:lnTo>
                  <a:lnTo>
                    <a:pt x="982" y="3597"/>
                  </a:lnTo>
                  <a:lnTo>
                    <a:pt x="1522" y="4122"/>
                  </a:lnTo>
                  <a:lnTo>
                    <a:pt x="1784" y="4152"/>
                  </a:lnTo>
                  <a:lnTo>
                    <a:pt x="1784" y="4053"/>
                  </a:lnTo>
                  <a:lnTo>
                    <a:pt x="1702" y="3915"/>
                  </a:lnTo>
                  <a:lnTo>
                    <a:pt x="1854" y="3804"/>
                  </a:lnTo>
                  <a:lnTo>
                    <a:pt x="2010" y="3944"/>
                  </a:lnTo>
                  <a:lnTo>
                    <a:pt x="2204" y="4288"/>
                  </a:lnTo>
                  <a:lnTo>
                    <a:pt x="2384" y="4539"/>
                  </a:lnTo>
                  <a:lnTo>
                    <a:pt x="2577" y="4703"/>
                  </a:lnTo>
                  <a:lnTo>
                    <a:pt x="2771" y="4813"/>
                  </a:lnTo>
                  <a:lnTo>
                    <a:pt x="2964" y="4912"/>
                  </a:lnTo>
                  <a:lnTo>
                    <a:pt x="3105" y="5103"/>
                  </a:lnTo>
                  <a:lnTo>
                    <a:pt x="3298" y="5424"/>
                  </a:lnTo>
                  <a:lnTo>
                    <a:pt x="3465" y="5866"/>
                  </a:lnTo>
                  <a:lnTo>
                    <a:pt x="3768" y="5742"/>
                  </a:lnTo>
                  <a:lnTo>
                    <a:pt x="3977" y="5492"/>
                  </a:lnTo>
                  <a:lnTo>
                    <a:pt x="4141" y="5218"/>
                  </a:lnTo>
                  <a:lnTo>
                    <a:pt x="4184" y="5103"/>
                  </a:lnTo>
                  <a:lnTo>
                    <a:pt x="3781" y="4429"/>
                  </a:lnTo>
                  <a:lnTo>
                    <a:pt x="3145" y="3375"/>
                  </a:lnTo>
                  <a:lnTo>
                    <a:pt x="3241" y="2975"/>
                  </a:lnTo>
                  <a:lnTo>
                    <a:pt x="3298" y="2477"/>
                  </a:lnTo>
                  <a:lnTo>
                    <a:pt x="3272" y="1979"/>
                  </a:lnTo>
                  <a:lnTo>
                    <a:pt x="3226" y="1495"/>
                  </a:lnTo>
                  <a:lnTo>
                    <a:pt x="3131" y="984"/>
                  </a:lnTo>
                  <a:lnTo>
                    <a:pt x="2757" y="208"/>
                  </a:lnTo>
                  <a:lnTo>
                    <a:pt x="2342" y="0"/>
                  </a:lnTo>
                  <a:lnTo>
                    <a:pt x="760" y="235"/>
                  </a:lnTo>
                  <a:lnTo>
                    <a:pt x="360" y="678"/>
                  </a:lnTo>
                  <a:lnTo>
                    <a:pt x="107" y="1993"/>
                  </a:lnTo>
                  <a:close/>
                </a:path>
              </a:pathLst>
            </a:custGeom>
            <a:solidFill>
              <a:srgbClr val="FFCA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42" name="Freeform 594"/>
            <p:cNvSpPr>
              <a:spLocks/>
            </p:cNvSpPr>
            <p:nvPr/>
          </p:nvSpPr>
          <p:spPr bwMode="auto">
            <a:xfrm>
              <a:off x="3202" y="2660"/>
              <a:ext cx="47" cy="24"/>
            </a:xfrm>
            <a:custGeom>
              <a:avLst/>
              <a:gdLst>
                <a:gd name="T0" fmla="*/ 0 w 374"/>
                <a:gd name="T1" fmla="*/ 0 h 193"/>
                <a:gd name="T2" fmla="*/ 0 w 374"/>
                <a:gd name="T3" fmla="*/ 0 h 193"/>
                <a:gd name="T4" fmla="*/ 0 w 374"/>
                <a:gd name="T5" fmla="*/ 0 h 193"/>
                <a:gd name="T6" fmla="*/ 0 w 374"/>
                <a:gd name="T7" fmla="*/ 0 h 193"/>
                <a:gd name="T8" fmla="*/ 0 w 374"/>
                <a:gd name="T9" fmla="*/ 0 h 193"/>
                <a:gd name="T10" fmla="*/ 0 w 374"/>
                <a:gd name="T11" fmla="*/ 0 h 193"/>
                <a:gd name="T12" fmla="*/ 0 w 374"/>
                <a:gd name="T13" fmla="*/ 0 h 193"/>
                <a:gd name="T14" fmla="*/ 0 w 374"/>
                <a:gd name="T15" fmla="*/ 0 h 193"/>
                <a:gd name="T16" fmla="*/ 0 60000 65536"/>
                <a:gd name="T17" fmla="*/ 0 60000 65536"/>
                <a:gd name="T18" fmla="*/ 0 60000 65536"/>
                <a:gd name="T19" fmla="*/ 0 60000 65536"/>
                <a:gd name="T20" fmla="*/ 0 60000 65536"/>
                <a:gd name="T21" fmla="*/ 0 60000 65536"/>
                <a:gd name="T22" fmla="*/ 0 60000 65536"/>
                <a:gd name="T23" fmla="*/ 0 60000 65536"/>
                <a:gd name="T24" fmla="*/ 0 w 374"/>
                <a:gd name="T25" fmla="*/ 0 h 193"/>
                <a:gd name="T26" fmla="*/ 374 w 374"/>
                <a:gd name="T27" fmla="*/ 193 h 19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74" h="193">
                  <a:moveTo>
                    <a:pt x="0" y="193"/>
                  </a:moveTo>
                  <a:lnTo>
                    <a:pt x="125" y="164"/>
                  </a:lnTo>
                  <a:lnTo>
                    <a:pt x="374" y="150"/>
                  </a:lnTo>
                  <a:lnTo>
                    <a:pt x="361" y="55"/>
                  </a:lnTo>
                  <a:lnTo>
                    <a:pt x="321" y="0"/>
                  </a:lnTo>
                  <a:lnTo>
                    <a:pt x="168" y="12"/>
                  </a:lnTo>
                  <a:lnTo>
                    <a:pt x="58" y="67"/>
                  </a:lnTo>
                  <a:lnTo>
                    <a:pt x="0" y="19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43" name="Freeform 595"/>
            <p:cNvSpPr>
              <a:spLocks/>
            </p:cNvSpPr>
            <p:nvPr/>
          </p:nvSpPr>
          <p:spPr bwMode="auto">
            <a:xfrm>
              <a:off x="3048" y="2679"/>
              <a:ext cx="63" cy="31"/>
            </a:xfrm>
            <a:custGeom>
              <a:avLst/>
              <a:gdLst>
                <a:gd name="T0" fmla="*/ 0 w 514"/>
                <a:gd name="T1" fmla="*/ 0 h 249"/>
                <a:gd name="T2" fmla="*/ 0 w 514"/>
                <a:gd name="T3" fmla="*/ 0 h 249"/>
                <a:gd name="T4" fmla="*/ 0 w 514"/>
                <a:gd name="T5" fmla="*/ 0 h 249"/>
                <a:gd name="T6" fmla="*/ 0 w 514"/>
                <a:gd name="T7" fmla="*/ 0 h 249"/>
                <a:gd name="T8" fmla="*/ 0 w 514"/>
                <a:gd name="T9" fmla="*/ 0 h 249"/>
                <a:gd name="T10" fmla="*/ 0 w 514"/>
                <a:gd name="T11" fmla="*/ 0 h 249"/>
                <a:gd name="T12" fmla="*/ 0 w 514"/>
                <a:gd name="T13" fmla="*/ 0 h 249"/>
                <a:gd name="T14" fmla="*/ 0 w 514"/>
                <a:gd name="T15" fmla="*/ 0 h 249"/>
                <a:gd name="T16" fmla="*/ 0 w 514"/>
                <a:gd name="T17" fmla="*/ 0 h 2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4"/>
                <a:gd name="T28" fmla="*/ 0 h 249"/>
                <a:gd name="T29" fmla="*/ 514 w 514"/>
                <a:gd name="T30" fmla="*/ 249 h 2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4" h="249">
                  <a:moveTo>
                    <a:pt x="14" y="249"/>
                  </a:moveTo>
                  <a:lnTo>
                    <a:pt x="180" y="249"/>
                  </a:lnTo>
                  <a:lnTo>
                    <a:pt x="514" y="111"/>
                  </a:lnTo>
                  <a:lnTo>
                    <a:pt x="500" y="43"/>
                  </a:lnTo>
                  <a:lnTo>
                    <a:pt x="346" y="0"/>
                  </a:lnTo>
                  <a:lnTo>
                    <a:pt x="210" y="58"/>
                  </a:lnTo>
                  <a:lnTo>
                    <a:pt x="56" y="140"/>
                  </a:lnTo>
                  <a:lnTo>
                    <a:pt x="0" y="194"/>
                  </a:lnTo>
                  <a:lnTo>
                    <a:pt x="14" y="2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44" name="Freeform 596"/>
            <p:cNvSpPr>
              <a:spLocks/>
            </p:cNvSpPr>
            <p:nvPr/>
          </p:nvSpPr>
          <p:spPr bwMode="auto">
            <a:xfrm>
              <a:off x="3294" y="3076"/>
              <a:ext cx="84" cy="78"/>
            </a:xfrm>
            <a:custGeom>
              <a:avLst/>
              <a:gdLst>
                <a:gd name="T0" fmla="*/ 0 w 654"/>
                <a:gd name="T1" fmla="*/ 0 h 621"/>
                <a:gd name="T2" fmla="*/ 0 w 654"/>
                <a:gd name="T3" fmla="*/ 0 h 621"/>
                <a:gd name="T4" fmla="*/ 0 w 654"/>
                <a:gd name="T5" fmla="*/ 0 h 621"/>
                <a:gd name="T6" fmla="*/ 0 w 654"/>
                <a:gd name="T7" fmla="*/ 0 h 621"/>
                <a:gd name="T8" fmla="*/ 0 w 654"/>
                <a:gd name="T9" fmla="*/ 0 h 621"/>
                <a:gd name="T10" fmla="*/ 0 w 654"/>
                <a:gd name="T11" fmla="*/ 0 h 621"/>
                <a:gd name="T12" fmla="*/ 0 w 654"/>
                <a:gd name="T13" fmla="*/ 0 h 621"/>
                <a:gd name="T14" fmla="*/ 0 w 654"/>
                <a:gd name="T15" fmla="*/ 0 h 621"/>
                <a:gd name="T16" fmla="*/ 0 w 654"/>
                <a:gd name="T17" fmla="*/ 0 h 621"/>
                <a:gd name="T18" fmla="*/ 0 w 654"/>
                <a:gd name="T19" fmla="*/ 0 h 621"/>
                <a:gd name="T20" fmla="*/ 0 w 654"/>
                <a:gd name="T21" fmla="*/ 0 h 621"/>
                <a:gd name="T22" fmla="*/ 0 w 654"/>
                <a:gd name="T23" fmla="*/ 0 h 6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54"/>
                <a:gd name="T37" fmla="*/ 0 h 621"/>
                <a:gd name="T38" fmla="*/ 654 w 654"/>
                <a:gd name="T39" fmla="*/ 621 h 62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54" h="621">
                  <a:moveTo>
                    <a:pt x="0" y="415"/>
                  </a:moveTo>
                  <a:lnTo>
                    <a:pt x="140" y="334"/>
                  </a:lnTo>
                  <a:lnTo>
                    <a:pt x="275" y="226"/>
                  </a:lnTo>
                  <a:lnTo>
                    <a:pt x="334" y="173"/>
                  </a:lnTo>
                  <a:lnTo>
                    <a:pt x="389" y="127"/>
                  </a:lnTo>
                  <a:lnTo>
                    <a:pt x="391" y="63"/>
                  </a:lnTo>
                  <a:lnTo>
                    <a:pt x="474" y="0"/>
                  </a:lnTo>
                  <a:lnTo>
                    <a:pt x="654" y="318"/>
                  </a:lnTo>
                  <a:lnTo>
                    <a:pt x="556" y="376"/>
                  </a:lnTo>
                  <a:lnTo>
                    <a:pt x="407" y="479"/>
                  </a:lnTo>
                  <a:lnTo>
                    <a:pt x="132" y="621"/>
                  </a:lnTo>
                  <a:lnTo>
                    <a:pt x="0" y="415"/>
                  </a:lnTo>
                  <a:close/>
                </a:path>
              </a:pathLst>
            </a:custGeom>
            <a:solidFill>
              <a:srgbClr val="FFE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45" name="Freeform 597"/>
            <p:cNvSpPr>
              <a:spLocks/>
            </p:cNvSpPr>
            <p:nvPr/>
          </p:nvSpPr>
          <p:spPr bwMode="auto">
            <a:xfrm>
              <a:off x="3349" y="3055"/>
              <a:ext cx="50" cy="64"/>
            </a:xfrm>
            <a:custGeom>
              <a:avLst/>
              <a:gdLst>
                <a:gd name="T0" fmla="*/ 0 w 385"/>
                <a:gd name="T1" fmla="*/ 0 h 507"/>
                <a:gd name="T2" fmla="*/ 0 w 385"/>
                <a:gd name="T3" fmla="*/ 0 h 507"/>
                <a:gd name="T4" fmla="*/ 0 w 385"/>
                <a:gd name="T5" fmla="*/ 0 h 507"/>
                <a:gd name="T6" fmla="*/ 0 w 385"/>
                <a:gd name="T7" fmla="*/ 0 h 507"/>
                <a:gd name="T8" fmla="*/ 0 w 385"/>
                <a:gd name="T9" fmla="*/ 0 h 507"/>
                <a:gd name="T10" fmla="*/ 0 w 385"/>
                <a:gd name="T11" fmla="*/ 0 h 507"/>
                <a:gd name="T12" fmla="*/ 0 w 385"/>
                <a:gd name="T13" fmla="*/ 0 h 507"/>
                <a:gd name="T14" fmla="*/ 0 w 385"/>
                <a:gd name="T15" fmla="*/ 0 h 507"/>
                <a:gd name="T16" fmla="*/ 0 w 385"/>
                <a:gd name="T17" fmla="*/ 0 h 507"/>
                <a:gd name="T18" fmla="*/ 0 w 385"/>
                <a:gd name="T19" fmla="*/ 0 h 507"/>
                <a:gd name="T20" fmla="*/ 0 w 385"/>
                <a:gd name="T21" fmla="*/ 0 h 507"/>
                <a:gd name="T22" fmla="*/ 0 w 385"/>
                <a:gd name="T23" fmla="*/ 0 h 507"/>
                <a:gd name="T24" fmla="*/ 0 w 385"/>
                <a:gd name="T25" fmla="*/ 0 h 507"/>
                <a:gd name="T26" fmla="*/ 0 w 385"/>
                <a:gd name="T27" fmla="*/ 0 h 507"/>
                <a:gd name="T28" fmla="*/ 0 w 385"/>
                <a:gd name="T29" fmla="*/ 0 h 507"/>
                <a:gd name="T30" fmla="*/ 0 w 385"/>
                <a:gd name="T31" fmla="*/ 0 h 50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5"/>
                <a:gd name="T49" fmla="*/ 0 h 507"/>
                <a:gd name="T50" fmla="*/ 385 w 385"/>
                <a:gd name="T51" fmla="*/ 507 h 50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5" h="507">
                  <a:moveTo>
                    <a:pt x="60" y="0"/>
                  </a:moveTo>
                  <a:lnTo>
                    <a:pt x="16" y="50"/>
                  </a:lnTo>
                  <a:lnTo>
                    <a:pt x="0" y="119"/>
                  </a:lnTo>
                  <a:lnTo>
                    <a:pt x="12" y="202"/>
                  </a:lnTo>
                  <a:lnTo>
                    <a:pt x="44" y="312"/>
                  </a:lnTo>
                  <a:lnTo>
                    <a:pt x="155" y="444"/>
                  </a:lnTo>
                  <a:lnTo>
                    <a:pt x="256" y="507"/>
                  </a:lnTo>
                  <a:lnTo>
                    <a:pt x="310" y="503"/>
                  </a:lnTo>
                  <a:lnTo>
                    <a:pt x="367" y="474"/>
                  </a:lnTo>
                  <a:lnTo>
                    <a:pt x="385" y="442"/>
                  </a:lnTo>
                  <a:lnTo>
                    <a:pt x="385" y="305"/>
                  </a:lnTo>
                  <a:lnTo>
                    <a:pt x="344" y="167"/>
                  </a:lnTo>
                  <a:lnTo>
                    <a:pt x="245" y="50"/>
                  </a:lnTo>
                  <a:lnTo>
                    <a:pt x="167" y="6"/>
                  </a:lnTo>
                  <a:lnTo>
                    <a:pt x="108" y="0"/>
                  </a:lnTo>
                  <a:lnTo>
                    <a:pt x="6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46" name="Freeform 598"/>
            <p:cNvSpPr>
              <a:spLocks/>
            </p:cNvSpPr>
            <p:nvPr/>
          </p:nvSpPr>
          <p:spPr bwMode="auto">
            <a:xfrm>
              <a:off x="3307" y="3107"/>
              <a:ext cx="39" cy="43"/>
            </a:xfrm>
            <a:custGeom>
              <a:avLst/>
              <a:gdLst>
                <a:gd name="T0" fmla="*/ 0 w 317"/>
                <a:gd name="T1" fmla="*/ 0 h 327"/>
                <a:gd name="T2" fmla="*/ 0 w 317"/>
                <a:gd name="T3" fmla="*/ 0 h 327"/>
                <a:gd name="T4" fmla="*/ 0 w 317"/>
                <a:gd name="T5" fmla="*/ 0 h 327"/>
                <a:gd name="T6" fmla="*/ 0 w 317"/>
                <a:gd name="T7" fmla="*/ 0 h 327"/>
                <a:gd name="T8" fmla="*/ 0 w 317"/>
                <a:gd name="T9" fmla="*/ 0 h 327"/>
                <a:gd name="T10" fmla="*/ 0 w 317"/>
                <a:gd name="T11" fmla="*/ 0 h 327"/>
                <a:gd name="T12" fmla="*/ 0 60000 65536"/>
                <a:gd name="T13" fmla="*/ 0 60000 65536"/>
                <a:gd name="T14" fmla="*/ 0 60000 65536"/>
                <a:gd name="T15" fmla="*/ 0 60000 65536"/>
                <a:gd name="T16" fmla="*/ 0 60000 65536"/>
                <a:gd name="T17" fmla="*/ 0 60000 65536"/>
                <a:gd name="T18" fmla="*/ 0 w 317"/>
                <a:gd name="T19" fmla="*/ 0 h 327"/>
                <a:gd name="T20" fmla="*/ 317 w 317"/>
                <a:gd name="T21" fmla="*/ 327 h 327"/>
              </a:gdLst>
              <a:ahLst/>
              <a:cxnLst>
                <a:cxn ang="T12">
                  <a:pos x="T0" y="T1"/>
                </a:cxn>
                <a:cxn ang="T13">
                  <a:pos x="T2" y="T3"/>
                </a:cxn>
                <a:cxn ang="T14">
                  <a:pos x="T4" y="T5"/>
                </a:cxn>
                <a:cxn ang="T15">
                  <a:pos x="T6" y="T7"/>
                </a:cxn>
                <a:cxn ang="T16">
                  <a:pos x="T8" y="T9"/>
                </a:cxn>
                <a:cxn ang="T17">
                  <a:pos x="T10" y="T11"/>
                </a:cxn>
              </a:cxnLst>
              <a:rect l="T18" t="T19" r="T20" b="T21"/>
              <a:pathLst>
                <a:path w="317" h="327">
                  <a:moveTo>
                    <a:pt x="174" y="0"/>
                  </a:moveTo>
                  <a:lnTo>
                    <a:pt x="317" y="208"/>
                  </a:lnTo>
                  <a:lnTo>
                    <a:pt x="123" y="327"/>
                  </a:lnTo>
                  <a:lnTo>
                    <a:pt x="0" y="125"/>
                  </a:lnTo>
                  <a:lnTo>
                    <a:pt x="103" y="49"/>
                  </a:lnTo>
                  <a:lnTo>
                    <a:pt x="174" y="0"/>
                  </a:lnTo>
                  <a:close/>
                </a:path>
              </a:pathLst>
            </a:custGeom>
            <a:solidFill>
              <a:srgbClr val="7023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47" name="Freeform 599"/>
            <p:cNvSpPr>
              <a:spLocks/>
            </p:cNvSpPr>
            <p:nvPr/>
          </p:nvSpPr>
          <p:spPr bwMode="auto">
            <a:xfrm>
              <a:off x="2854" y="2417"/>
              <a:ext cx="422" cy="440"/>
            </a:xfrm>
            <a:custGeom>
              <a:avLst/>
              <a:gdLst>
                <a:gd name="T0" fmla="*/ 0 w 3366"/>
                <a:gd name="T1" fmla="*/ 0 h 3521"/>
                <a:gd name="T2" fmla="*/ 0 w 3366"/>
                <a:gd name="T3" fmla="*/ 0 h 3521"/>
                <a:gd name="T4" fmla="*/ 0 w 3366"/>
                <a:gd name="T5" fmla="*/ 0 h 3521"/>
                <a:gd name="T6" fmla="*/ 0 w 3366"/>
                <a:gd name="T7" fmla="*/ 0 h 3521"/>
                <a:gd name="T8" fmla="*/ 0 w 3366"/>
                <a:gd name="T9" fmla="*/ 0 h 3521"/>
                <a:gd name="T10" fmla="*/ 0 w 3366"/>
                <a:gd name="T11" fmla="*/ 0 h 3521"/>
                <a:gd name="T12" fmla="*/ 0 w 3366"/>
                <a:gd name="T13" fmla="*/ 0 h 3521"/>
                <a:gd name="T14" fmla="*/ 0 w 3366"/>
                <a:gd name="T15" fmla="*/ 0 h 3521"/>
                <a:gd name="T16" fmla="*/ 0 w 3366"/>
                <a:gd name="T17" fmla="*/ 0 h 3521"/>
                <a:gd name="T18" fmla="*/ 0 w 3366"/>
                <a:gd name="T19" fmla="*/ 0 h 3521"/>
                <a:gd name="T20" fmla="*/ 0 w 3366"/>
                <a:gd name="T21" fmla="*/ 0 h 3521"/>
                <a:gd name="T22" fmla="*/ 0 w 3366"/>
                <a:gd name="T23" fmla="*/ 0 h 3521"/>
                <a:gd name="T24" fmla="*/ 0 w 3366"/>
                <a:gd name="T25" fmla="*/ 0 h 3521"/>
                <a:gd name="T26" fmla="*/ 0 w 3366"/>
                <a:gd name="T27" fmla="*/ 0 h 3521"/>
                <a:gd name="T28" fmla="*/ 0 w 3366"/>
                <a:gd name="T29" fmla="*/ 0 h 3521"/>
                <a:gd name="T30" fmla="*/ 0 w 3366"/>
                <a:gd name="T31" fmla="*/ 0 h 3521"/>
                <a:gd name="T32" fmla="*/ 0 w 3366"/>
                <a:gd name="T33" fmla="*/ 0 h 3521"/>
                <a:gd name="T34" fmla="*/ 0 w 3366"/>
                <a:gd name="T35" fmla="*/ 0 h 3521"/>
                <a:gd name="T36" fmla="*/ 0 w 3366"/>
                <a:gd name="T37" fmla="*/ 0 h 3521"/>
                <a:gd name="T38" fmla="*/ 0 w 3366"/>
                <a:gd name="T39" fmla="*/ 0 h 3521"/>
                <a:gd name="T40" fmla="*/ 0 w 3366"/>
                <a:gd name="T41" fmla="*/ 0 h 3521"/>
                <a:gd name="T42" fmla="*/ 0 w 3366"/>
                <a:gd name="T43" fmla="*/ 0 h 3521"/>
                <a:gd name="T44" fmla="*/ 0 w 3366"/>
                <a:gd name="T45" fmla="*/ 0 h 3521"/>
                <a:gd name="T46" fmla="*/ 0 w 3366"/>
                <a:gd name="T47" fmla="*/ 0 h 3521"/>
                <a:gd name="T48" fmla="*/ 0 w 3366"/>
                <a:gd name="T49" fmla="*/ 0 h 3521"/>
                <a:gd name="T50" fmla="*/ 0 w 3366"/>
                <a:gd name="T51" fmla="*/ 0 h 3521"/>
                <a:gd name="T52" fmla="*/ 0 w 3366"/>
                <a:gd name="T53" fmla="*/ 0 h 3521"/>
                <a:gd name="T54" fmla="*/ 0 w 3366"/>
                <a:gd name="T55" fmla="*/ 0 h 3521"/>
                <a:gd name="T56" fmla="*/ 0 w 3366"/>
                <a:gd name="T57" fmla="*/ 0 h 3521"/>
                <a:gd name="T58" fmla="*/ 0 w 3366"/>
                <a:gd name="T59" fmla="*/ 0 h 3521"/>
                <a:gd name="T60" fmla="*/ 0 w 3366"/>
                <a:gd name="T61" fmla="*/ 0 h 3521"/>
                <a:gd name="T62" fmla="*/ 0 w 3366"/>
                <a:gd name="T63" fmla="*/ 0 h 3521"/>
                <a:gd name="T64" fmla="*/ 0 w 3366"/>
                <a:gd name="T65" fmla="*/ 0 h 3521"/>
                <a:gd name="T66" fmla="*/ 0 w 3366"/>
                <a:gd name="T67" fmla="*/ 0 h 3521"/>
                <a:gd name="T68" fmla="*/ 0 w 3366"/>
                <a:gd name="T69" fmla="*/ 0 h 3521"/>
                <a:gd name="T70" fmla="*/ 0 w 3366"/>
                <a:gd name="T71" fmla="*/ 0 h 3521"/>
                <a:gd name="T72" fmla="*/ 0 w 3366"/>
                <a:gd name="T73" fmla="*/ 0 h 3521"/>
                <a:gd name="T74" fmla="*/ 0 w 3366"/>
                <a:gd name="T75" fmla="*/ 0 h 35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66"/>
                <a:gd name="T115" fmla="*/ 0 h 3521"/>
                <a:gd name="T116" fmla="*/ 3366 w 3366"/>
                <a:gd name="T117" fmla="*/ 3521 h 352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66" h="3521">
                  <a:moveTo>
                    <a:pt x="770" y="2719"/>
                  </a:moveTo>
                  <a:lnTo>
                    <a:pt x="733" y="2599"/>
                  </a:lnTo>
                  <a:lnTo>
                    <a:pt x="733" y="2221"/>
                  </a:lnTo>
                  <a:lnTo>
                    <a:pt x="880" y="1867"/>
                  </a:lnTo>
                  <a:lnTo>
                    <a:pt x="795" y="1452"/>
                  </a:lnTo>
                  <a:lnTo>
                    <a:pt x="759" y="1050"/>
                  </a:lnTo>
                  <a:lnTo>
                    <a:pt x="1067" y="873"/>
                  </a:lnTo>
                  <a:lnTo>
                    <a:pt x="1399" y="754"/>
                  </a:lnTo>
                  <a:lnTo>
                    <a:pt x="1752" y="684"/>
                  </a:lnTo>
                  <a:lnTo>
                    <a:pt x="2157" y="673"/>
                  </a:lnTo>
                  <a:lnTo>
                    <a:pt x="2618" y="708"/>
                  </a:lnTo>
                  <a:lnTo>
                    <a:pt x="2858" y="778"/>
                  </a:lnTo>
                  <a:lnTo>
                    <a:pt x="2985" y="931"/>
                  </a:lnTo>
                  <a:lnTo>
                    <a:pt x="3130" y="1311"/>
                  </a:lnTo>
                  <a:lnTo>
                    <a:pt x="3211" y="1463"/>
                  </a:lnTo>
                  <a:lnTo>
                    <a:pt x="3071" y="1560"/>
                  </a:lnTo>
                  <a:lnTo>
                    <a:pt x="2939" y="1714"/>
                  </a:lnTo>
                  <a:lnTo>
                    <a:pt x="2928" y="1762"/>
                  </a:lnTo>
                  <a:lnTo>
                    <a:pt x="3152" y="1641"/>
                  </a:lnTo>
                  <a:lnTo>
                    <a:pt x="3260" y="1619"/>
                  </a:lnTo>
                  <a:lnTo>
                    <a:pt x="3285" y="1749"/>
                  </a:lnTo>
                  <a:lnTo>
                    <a:pt x="3285" y="1821"/>
                  </a:lnTo>
                  <a:lnTo>
                    <a:pt x="3211" y="1984"/>
                  </a:lnTo>
                  <a:lnTo>
                    <a:pt x="3236" y="2021"/>
                  </a:lnTo>
                  <a:lnTo>
                    <a:pt x="3343" y="1913"/>
                  </a:lnTo>
                  <a:lnTo>
                    <a:pt x="3366" y="2067"/>
                  </a:lnTo>
                  <a:lnTo>
                    <a:pt x="3366" y="1808"/>
                  </a:lnTo>
                  <a:lnTo>
                    <a:pt x="3343" y="1665"/>
                  </a:lnTo>
                  <a:lnTo>
                    <a:pt x="3333" y="1393"/>
                  </a:lnTo>
                  <a:lnTo>
                    <a:pt x="3260" y="1088"/>
                  </a:lnTo>
                  <a:lnTo>
                    <a:pt x="3103" y="719"/>
                  </a:lnTo>
                  <a:lnTo>
                    <a:pt x="2893" y="435"/>
                  </a:lnTo>
                  <a:lnTo>
                    <a:pt x="2596" y="212"/>
                  </a:lnTo>
                  <a:lnTo>
                    <a:pt x="2312" y="81"/>
                  </a:lnTo>
                  <a:lnTo>
                    <a:pt x="2040" y="0"/>
                  </a:lnTo>
                  <a:lnTo>
                    <a:pt x="1577" y="0"/>
                  </a:lnTo>
                  <a:lnTo>
                    <a:pt x="1162" y="104"/>
                  </a:lnTo>
                  <a:lnTo>
                    <a:pt x="700" y="306"/>
                  </a:lnTo>
                  <a:lnTo>
                    <a:pt x="392" y="519"/>
                  </a:lnTo>
                  <a:lnTo>
                    <a:pt x="166" y="850"/>
                  </a:lnTo>
                  <a:lnTo>
                    <a:pt x="36" y="1168"/>
                  </a:lnTo>
                  <a:lnTo>
                    <a:pt x="0" y="1489"/>
                  </a:lnTo>
                  <a:lnTo>
                    <a:pt x="25" y="1903"/>
                  </a:lnTo>
                  <a:lnTo>
                    <a:pt x="106" y="2280"/>
                  </a:lnTo>
                  <a:lnTo>
                    <a:pt x="166" y="2479"/>
                  </a:lnTo>
                  <a:lnTo>
                    <a:pt x="177" y="2539"/>
                  </a:lnTo>
                  <a:lnTo>
                    <a:pt x="133" y="2636"/>
                  </a:lnTo>
                  <a:lnTo>
                    <a:pt x="95" y="2801"/>
                  </a:lnTo>
                  <a:lnTo>
                    <a:pt x="133" y="3000"/>
                  </a:lnTo>
                  <a:lnTo>
                    <a:pt x="225" y="3191"/>
                  </a:lnTo>
                  <a:lnTo>
                    <a:pt x="320" y="3274"/>
                  </a:lnTo>
                  <a:lnTo>
                    <a:pt x="427" y="3310"/>
                  </a:lnTo>
                  <a:lnTo>
                    <a:pt x="521" y="3405"/>
                  </a:lnTo>
                  <a:lnTo>
                    <a:pt x="581" y="3474"/>
                  </a:lnTo>
                  <a:lnTo>
                    <a:pt x="652" y="3521"/>
                  </a:lnTo>
                  <a:lnTo>
                    <a:pt x="722" y="3521"/>
                  </a:lnTo>
                  <a:lnTo>
                    <a:pt x="759" y="3497"/>
                  </a:lnTo>
                  <a:lnTo>
                    <a:pt x="781" y="3426"/>
                  </a:lnTo>
                  <a:lnTo>
                    <a:pt x="781" y="3380"/>
                  </a:lnTo>
                  <a:lnTo>
                    <a:pt x="749" y="3426"/>
                  </a:lnTo>
                  <a:lnTo>
                    <a:pt x="652" y="3463"/>
                  </a:lnTo>
                  <a:lnTo>
                    <a:pt x="592" y="3440"/>
                  </a:lnTo>
                  <a:lnTo>
                    <a:pt x="440" y="3262"/>
                  </a:lnTo>
                  <a:lnTo>
                    <a:pt x="332" y="3240"/>
                  </a:lnTo>
                  <a:lnTo>
                    <a:pt x="225" y="3121"/>
                  </a:lnTo>
                  <a:lnTo>
                    <a:pt x="155" y="2952"/>
                  </a:lnTo>
                  <a:lnTo>
                    <a:pt x="133" y="2801"/>
                  </a:lnTo>
                  <a:lnTo>
                    <a:pt x="166" y="2647"/>
                  </a:lnTo>
                  <a:lnTo>
                    <a:pt x="225" y="2539"/>
                  </a:lnTo>
                  <a:lnTo>
                    <a:pt x="309" y="2506"/>
                  </a:lnTo>
                  <a:lnTo>
                    <a:pt x="381" y="2506"/>
                  </a:lnTo>
                  <a:lnTo>
                    <a:pt x="463" y="2566"/>
                  </a:lnTo>
                  <a:lnTo>
                    <a:pt x="546" y="2576"/>
                  </a:lnTo>
                  <a:lnTo>
                    <a:pt x="616" y="2636"/>
                  </a:lnTo>
                  <a:lnTo>
                    <a:pt x="652" y="2682"/>
                  </a:lnTo>
                  <a:lnTo>
                    <a:pt x="710" y="2682"/>
                  </a:lnTo>
                  <a:lnTo>
                    <a:pt x="770" y="27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48" name="Freeform 600"/>
            <p:cNvSpPr>
              <a:spLocks/>
            </p:cNvSpPr>
            <p:nvPr/>
          </p:nvSpPr>
          <p:spPr bwMode="auto">
            <a:xfrm>
              <a:off x="3058" y="2646"/>
              <a:ext cx="45" cy="17"/>
            </a:xfrm>
            <a:custGeom>
              <a:avLst/>
              <a:gdLst>
                <a:gd name="T0" fmla="*/ 0 w 356"/>
                <a:gd name="T1" fmla="*/ 0 h 129"/>
                <a:gd name="T2" fmla="*/ 0 w 356"/>
                <a:gd name="T3" fmla="*/ 0 h 129"/>
                <a:gd name="T4" fmla="*/ 0 w 356"/>
                <a:gd name="T5" fmla="*/ 0 h 129"/>
                <a:gd name="T6" fmla="*/ 0 w 356"/>
                <a:gd name="T7" fmla="*/ 0 h 129"/>
                <a:gd name="T8" fmla="*/ 0 w 356"/>
                <a:gd name="T9" fmla="*/ 0 h 129"/>
                <a:gd name="T10" fmla="*/ 0 w 356"/>
                <a:gd name="T11" fmla="*/ 0 h 129"/>
                <a:gd name="T12" fmla="*/ 0 w 356"/>
                <a:gd name="T13" fmla="*/ 0 h 129"/>
                <a:gd name="T14" fmla="*/ 0 60000 65536"/>
                <a:gd name="T15" fmla="*/ 0 60000 65536"/>
                <a:gd name="T16" fmla="*/ 0 60000 65536"/>
                <a:gd name="T17" fmla="*/ 0 60000 65536"/>
                <a:gd name="T18" fmla="*/ 0 60000 65536"/>
                <a:gd name="T19" fmla="*/ 0 60000 65536"/>
                <a:gd name="T20" fmla="*/ 0 60000 65536"/>
                <a:gd name="T21" fmla="*/ 0 w 356"/>
                <a:gd name="T22" fmla="*/ 0 h 129"/>
                <a:gd name="T23" fmla="*/ 356 w 356"/>
                <a:gd name="T24" fmla="*/ 129 h 1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6" h="129">
                  <a:moveTo>
                    <a:pt x="70" y="59"/>
                  </a:moveTo>
                  <a:lnTo>
                    <a:pt x="0" y="129"/>
                  </a:lnTo>
                  <a:lnTo>
                    <a:pt x="275" y="129"/>
                  </a:lnTo>
                  <a:lnTo>
                    <a:pt x="356" y="46"/>
                  </a:lnTo>
                  <a:lnTo>
                    <a:pt x="307" y="0"/>
                  </a:lnTo>
                  <a:lnTo>
                    <a:pt x="202" y="46"/>
                  </a:lnTo>
                  <a:lnTo>
                    <a:pt x="70"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49" name="Freeform 601"/>
            <p:cNvSpPr>
              <a:spLocks/>
            </p:cNvSpPr>
            <p:nvPr/>
          </p:nvSpPr>
          <p:spPr bwMode="auto">
            <a:xfrm>
              <a:off x="3100" y="2663"/>
              <a:ext cx="31" cy="61"/>
            </a:xfrm>
            <a:custGeom>
              <a:avLst/>
              <a:gdLst>
                <a:gd name="T0" fmla="*/ 0 w 261"/>
                <a:gd name="T1" fmla="*/ 0 h 497"/>
                <a:gd name="T2" fmla="*/ 0 w 261"/>
                <a:gd name="T3" fmla="*/ 0 h 497"/>
                <a:gd name="T4" fmla="*/ 0 w 261"/>
                <a:gd name="T5" fmla="*/ 0 h 497"/>
                <a:gd name="T6" fmla="*/ 0 w 261"/>
                <a:gd name="T7" fmla="*/ 0 h 497"/>
                <a:gd name="T8" fmla="*/ 0 w 261"/>
                <a:gd name="T9" fmla="*/ 0 h 497"/>
                <a:gd name="T10" fmla="*/ 0 w 261"/>
                <a:gd name="T11" fmla="*/ 0 h 497"/>
                <a:gd name="T12" fmla="*/ 0 w 261"/>
                <a:gd name="T13" fmla="*/ 0 h 497"/>
                <a:gd name="T14" fmla="*/ 0 w 261"/>
                <a:gd name="T15" fmla="*/ 0 h 497"/>
                <a:gd name="T16" fmla="*/ 0 w 261"/>
                <a:gd name="T17" fmla="*/ 0 h 497"/>
                <a:gd name="T18" fmla="*/ 0 w 261"/>
                <a:gd name="T19" fmla="*/ 0 h 4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1"/>
                <a:gd name="T31" fmla="*/ 0 h 497"/>
                <a:gd name="T32" fmla="*/ 261 w 261"/>
                <a:gd name="T33" fmla="*/ 497 h 4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1" h="497">
                  <a:moveTo>
                    <a:pt x="0" y="0"/>
                  </a:moveTo>
                  <a:lnTo>
                    <a:pt x="166" y="60"/>
                  </a:lnTo>
                  <a:lnTo>
                    <a:pt x="248" y="154"/>
                  </a:lnTo>
                  <a:lnTo>
                    <a:pt x="261" y="286"/>
                  </a:lnTo>
                  <a:lnTo>
                    <a:pt x="237" y="378"/>
                  </a:lnTo>
                  <a:lnTo>
                    <a:pt x="131" y="497"/>
                  </a:lnTo>
                  <a:lnTo>
                    <a:pt x="215" y="368"/>
                  </a:lnTo>
                  <a:lnTo>
                    <a:pt x="215" y="237"/>
                  </a:lnTo>
                  <a:lnTo>
                    <a:pt x="74" y="7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50" name="Freeform 602"/>
            <p:cNvSpPr>
              <a:spLocks/>
            </p:cNvSpPr>
            <p:nvPr/>
          </p:nvSpPr>
          <p:spPr bwMode="auto">
            <a:xfrm>
              <a:off x="3014" y="2677"/>
              <a:ext cx="105" cy="50"/>
            </a:xfrm>
            <a:custGeom>
              <a:avLst/>
              <a:gdLst>
                <a:gd name="T0" fmla="*/ 0 w 831"/>
                <a:gd name="T1" fmla="*/ 0 h 391"/>
                <a:gd name="T2" fmla="*/ 0 w 831"/>
                <a:gd name="T3" fmla="*/ 0 h 391"/>
                <a:gd name="T4" fmla="*/ 0 w 831"/>
                <a:gd name="T5" fmla="*/ 0 h 391"/>
                <a:gd name="T6" fmla="*/ 0 w 831"/>
                <a:gd name="T7" fmla="*/ 0 h 391"/>
                <a:gd name="T8" fmla="*/ 0 w 831"/>
                <a:gd name="T9" fmla="*/ 0 h 391"/>
                <a:gd name="T10" fmla="*/ 0 w 831"/>
                <a:gd name="T11" fmla="*/ 0 h 391"/>
                <a:gd name="T12" fmla="*/ 0 w 831"/>
                <a:gd name="T13" fmla="*/ 0 h 391"/>
                <a:gd name="T14" fmla="*/ 0 w 831"/>
                <a:gd name="T15" fmla="*/ 0 h 391"/>
                <a:gd name="T16" fmla="*/ 0 w 831"/>
                <a:gd name="T17" fmla="*/ 0 h 391"/>
                <a:gd name="T18" fmla="*/ 0 w 831"/>
                <a:gd name="T19" fmla="*/ 0 h 391"/>
                <a:gd name="T20" fmla="*/ 0 w 831"/>
                <a:gd name="T21" fmla="*/ 0 h 391"/>
                <a:gd name="T22" fmla="*/ 0 w 831"/>
                <a:gd name="T23" fmla="*/ 0 h 391"/>
                <a:gd name="T24" fmla="*/ 0 w 831"/>
                <a:gd name="T25" fmla="*/ 0 h 391"/>
                <a:gd name="T26" fmla="*/ 0 w 831"/>
                <a:gd name="T27" fmla="*/ 0 h 391"/>
                <a:gd name="T28" fmla="*/ 0 w 831"/>
                <a:gd name="T29" fmla="*/ 0 h 391"/>
                <a:gd name="T30" fmla="*/ 0 w 831"/>
                <a:gd name="T31" fmla="*/ 0 h 391"/>
                <a:gd name="T32" fmla="*/ 0 w 831"/>
                <a:gd name="T33" fmla="*/ 0 h 391"/>
                <a:gd name="T34" fmla="*/ 0 w 831"/>
                <a:gd name="T35" fmla="*/ 0 h 391"/>
                <a:gd name="T36" fmla="*/ 0 w 831"/>
                <a:gd name="T37" fmla="*/ 0 h 391"/>
                <a:gd name="T38" fmla="*/ 0 w 831"/>
                <a:gd name="T39" fmla="*/ 0 h 391"/>
                <a:gd name="T40" fmla="*/ 0 w 831"/>
                <a:gd name="T41" fmla="*/ 0 h 39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31"/>
                <a:gd name="T64" fmla="*/ 0 h 391"/>
                <a:gd name="T65" fmla="*/ 831 w 831"/>
                <a:gd name="T66" fmla="*/ 391 h 39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31" h="391">
                  <a:moveTo>
                    <a:pt x="749" y="202"/>
                  </a:moveTo>
                  <a:lnTo>
                    <a:pt x="831" y="97"/>
                  </a:lnTo>
                  <a:lnTo>
                    <a:pt x="831" y="72"/>
                  </a:lnTo>
                  <a:lnTo>
                    <a:pt x="690" y="0"/>
                  </a:lnTo>
                  <a:lnTo>
                    <a:pt x="523" y="0"/>
                  </a:lnTo>
                  <a:lnTo>
                    <a:pt x="402" y="83"/>
                  </a:lnTo>
                  <a:lnTo>
                    <a:pt x="297" y="169"/>
                  </a:lnTo>
                  <a:lnTo>
                    <a:pt x="73" y="143"/>
                  </a:lnTo>
                  <a:lnTo>
                    <a:pt x="0" y="272"/>
                  </a:lnTo>
                  <a:lnTo>
                    <a:pt x="189" y="391"/>
                  </a:lnTo>
                  <a:lnTo>
                    <a:pt x="308" y="332"/>
                  </a:lnTo>
                  <a:lnTo>
                    <a:pt x="248" y="309"/>
                  </a:lnTo>
                  <a:lnTo>
                    <a:pt x="274" y="240"/>
                  </a:lnTo>
                  <a:lnTo>
                    <a:pt x="380" y="143"/>
                  </a:lnTo>
                  <a:lnTo>
                    <a:pt x="440" y="108"/>
                  </a:lnTo>
                  <a:lnTo>
                    <a:pt x="523" y="240"/>
                  </a:lnTo>
                  <a:lnTo>
                    <a:pt x="652" y="191"/>
                  </a:lnTo>
                  <a:lnTo>
                    <a:pt x="663" y="97"/>
                  </a:lnTo>
                  <a:lnTo>
                    <a:pt x="749" y="108"/>
                  </a:lnTo>
                  <a:lnTo>
                    <a:pt x="749" y="169"/>
                  </a:lnTo>
                  <a:lnTo>
                    <a:pt x="749" y="2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51" name="Freeform 603"/>
            <p:cNvSpPr>
              <a:spLocks/>
            </p:cNvSpPr>
            <p:nvPr/>
          </p:nvSpPr>
          <p:spPr bwMode="auto">
            <a:xfrm>
              <a:off x="2985" y="2604"/>
              <a:ext cx="24" cy="102"/>
            </a:xfrm>
            <a:custGeom>
              <a:avLst/>
              <a:gdLst>
                <a:gd name="T0" fmla="*/ 0 w 188"/>
                <a:gd name="T1" fmla="*/ 0 h 817"/>
                <a:gd name="T2" fmla="*/ 0 w 188"/>
                <a:gd name="T3" fmla="*/ 0 h 817"/>
                <a:gd name="T4" fmla="*/ 0 w 188"/>
                <a:gd name="T5" fmla="*/ 0 h 817"/>
                <a:gd name="T6" fmla="*/ 0 w 188"/>
                <a:gd name="T7" fmla="*/ 0 h 817"/>
                <a:gd name="T8" fmla="*/ 0 w 188"/>
                <a:gd name="T9" fmla="*/ 0 h 817"/>
                <a:gd name="T10" fmla="*/ 0 w 188"/>
                <a:gd name="T11" fmla="*/ 0 h 817"/>
                <a:gd name="T12" fmla="*/ 0 w 188"/>
                <a:gd name="T13" fmla="*/ 0 h 817"/>
                <a:gd name="T14" fmla="*/ 0 w 188"/>
                <a:gd name="T15" fmla="*/ 0 h 817"/>
                <a:gd name="T16" fmla="*/ 0 w 188"/>
                <a:gd name="T17" fmla="*/ 0 h 8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8"/>
                <a:gd name="T28" fmla="*/ 0 h 817"/>
                <a:gd name="T29" fmla="*/ 188 w 188"/>
                <a:gd name="T30" fmla="*/ 817 h 8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8" h="817">
                  <a:moveTo>
                    <a:pt x="0" y="188"/>
                  </a:moveTo>
                  <a:lnTo>
                    <a:pt x="94" y="414"/>
                  </a:lnTo>
                  <a:lnTo>
                    <a:pt x="10" y="745"/>
                  </a:lnTo>
                  <a:lnTo>
                    <a:pt x="164" y="817"/>
                  </a:lnTo>
                  <a:lnTo>
                    <a:pt x="188" y="402"/>
                  </a:lnTo>
                  <a:lnTo>
                    <a:pt x="24" y="163"/>
                  </a:lnTo>
                  <a:lnTo>
                    <a:pt x="24" y="0"/>
                  </a:lnTo>
                  <a:lnTo>
                    <a:pt x="0" y="34"/>
                  </a:lnTo>
                  <a:lnTo>
                    <a:pt x="0" y="1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52" name="Freeform 604"/>
            <p:cNvSpPr>
              <a:spLocks/>
            </p:cNvSpPr>
            <p:nvPr/>
          </p:nvSpPr>
          <p:spPr bwMode="auto">
            <a:xfrm>
              <a:off x="2969" y="2717"/>
              <a:ext cx="50" cy="90"/>
            </a:xfrm>
            <a:custGeom>
              <a:avLst/>
              <a:gdLst>
                <a:gd name="T0" fmla="*/ 0 w 404"/>
                <a:gd name="T1" fmla="*/ 0 h 711"/>
                <a:gd name="T2" fmla="*/ 0 w 404"/>
                <a:gd name="T3" fmla="*/ 0 h 711"/>
                <a:gd name="T4" fmla="*/ 0 w 404"/>
                <a:gd name="T5" fmla="*/ 0 h 711"/>
                <a:gd name="T6" fmla="*/ 0 w 404"/>
                <a:gd name="T7" fmla="*/ 0 h 711"/>
                <a:gd name="T8" fmla="*/ 0 w 404"/>
                <a:gd name="T9" fmla="*/ 0 h 711"/>
                <a:gd name="T10" fmla="*/ 0 w 404"/>
                <a:gd name="T11" fmla="*/ 0 h 711"/>
                <a:gd name="T12" fmla="*/ 0 w 404"/>
                <a:gd name="T13" fmla="*/ 0 h 711"/>
                <a:gd name="T14" fmla="*/ 0 w 404"/>
                <a:gd name="T15" fmla="*/ 0 h 711"/>
                <a:gd name="T16" fmla="*/ 0 w 404"/>
                <a:gd name="T17" fmla="*/ 0 h 7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4"/>
                <a:gd name="T28" fmla="*/ 0 h 711"/>
                <a:gd name="T29" fmla="*/ 404 w 404"/>
                <a:gd name="T30" fmla="*/ 711 h 7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4" h="711">
                  <a:moveTo>
                    <a:pt x="83" y="0"/>
                  </a:moveTo>
                  <a:lnTo>
                    <a:pt x="0" y="272"/>
                  </a:lnTo>
                  <a:lnTo>
                    <a:pt x="0" y="428"/>
                  </a:lnTo>
                  <a:lnTo>
                    <a:pt x="143" y="580"/>
                  </a:lnTo>
                  <a:lnTo>
                    <a:pt x="237" y="569"/>
                  </a:lnTo>
                  <a:lnTo>
                    <a:pt x="404" y="711"/>
                  </a:lnTo>
                  <a:lnTo>
                    <a:pt x="321" y="509"/>
                  </a:lnTo>
                  <a:lnTo>
                    <a:pt x="83" y="285"/>
                  </a:lnTo>
                  <a:lnTo>
                    <a:pt x="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53" name="Freeform 605"/>
            <p:cNvSpPr>
              <a:spLocks/>
            </p:cNvSpPr>
            <p:nvPr/>
          </p:nvSpPr>
          <p:spPr bwMode="auto">
            <a:xfrm>
              <a:off x="3184" y="2651"/>
              <a:ext cx="29" cy="66"/>
            </a:xfrm>
            <a:custGeom>
              <a:avLst/>
              <a:gdLst>
                <a:gd name="T0" fmla="*/ 0 w 239"/>
                <a:gd name="T1" fmla="*/ 0 h 543"/>
                <a:gd name="T2" fmla="*/ 0 w 239"/>
                <a:gd name="T3" fmla="*/ 0 h 543"/>
                <a:gd name="T4" fmla="*/ 0 w 239"/>
                <a:gd name="T5" fmla="*/ 0 h 543"/>
                <a:gd name="T6" fmla="*/ 0 w 239"/>
                <a:gd name="T7" fmla="*/ 0 h 543"/>
                <a:gd name="T8" fmla="*/ 0 w 239"/>
                <a:gd name="T9" fmla="*/ 0 h 543"/>
                <a:gd name="T10" fmla="*/ 0 w 239"/>
                <a:gd name="T11" fmla="*/ 0 h 543"/>
                <a:gd name="T12" fmla="*/ 0 w 239"/>
                <a:gd name="T13" fmla="*/ 0 h 543"/>
                <a:gd name="T14" fmla="*/ 0 w 239"/>
                <a:gd name="T15" fmla="*/ 0 h 543"/>
                <a:gd name="T16" fmla="*/ 0 w 239"/>
                <a:gd name="T17" fmla="*/ 0 h 543"/>
                <a:gd name="T18" fmla="*/ 0 w 239"/>
                <a:gd name="T19" fmla="*/ 0 h 543"/>
                <a:gd name="T20" fmla="*/ 0 w 239"/>
                <a:gd name="T21" fmla="*/ 0 h 5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9"/>
                <a:gd name="T34" fmla="*/ 0 h 543"/>
                <a:gd name="T35" fmla="*/ 239 w 239"/>
                <a:gd name="T36" fmla="*/ 543 h 5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9" h="543">
                  <a:moveTo>
                    <a:pt x="121" y="0"/>
                  </a:moveTo>
                  <a:lnTo>
                    <a:pt x="27" y="165"/>
                  </a:lnTo>
                  <a:lnTo>
                    <a:pt x="0" y="248"/>
                  </a:lnTo>
                  <a:lnTo>
                    <a:pt x="0" y="308"/>
                  </a:lnTo>
                  <a:lnTo>
                    <a:pt x="156" y="543"/>
                  </a:lnTo>
                  <a:lnTo>
                    <a:pt x="156" y="248"/>
                  </a:lnTo>
                  <a:lnTo>
                    <a:pt x="239" y="130"/>
                  </a:lnTo>
                  <a:lnTo>
                    <a:pt x="96" y="225"/>
                  </a:lnTo>
                  <a:lnTo>
                    <a:pt x="27" y="225"/>
                  </a:lnTo>
                  <a:lnTo>
                    <a:pt x="27" y="200"/>
                  </a:lnTo>
                  <a:lnTo>
                    <a:pt x="1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54" name="Freeform 606"/>
            <p:cNvSpPr>
              <a:spLocks/>
            </p:cNvSpPr>
            <p:nvPr/>
          </p:nvSpPr>
          <p:spPr bwMode="auto">
            <a:xfrm>
              <a:off x="3220" y="2658"/>
              <a:ext cx="42" cy="35"/>
            </a:xfrm>
            <a:custGeom>
              <a:avLst/>
              <a:gdLst>
                <a:gd name="T0" fmla="*/ 0 w 332"/>
                <a:gd name="T1" fmla="*/ 0 h 284"/>
                <a:gd name="T2" fmla="*/ 0 w 332"/>
                <a:gd name="T3" fmla="*/ 0 h 284"/>
                <a:gd name="T4" fmla="*/ 0 w 332"/>
                <a:gd name="T5" fmla="*/ 0 h 284"/>
                <a:gd name="T6" fmla="*/ 0 w 332"/>
                <a:gd name="T7" fmla="*/ 0 h 284"/>
                <a:gd name="T8" fmla="*/ 0 w 332"/>
                <a:gd name="T9" fmla="*/ 0 h 284"/>
                <a:gd name="T10" fmla="*/ 0 w 332"/>
                <a:gd name="T11" fmla="*/ 0 h 284"/>
                <a:gd name="T12" fmla="*/ 0 w 332"/>
                <a:gd name="T13" fmla="*/ 0 h 284"/>
                <a:gd name="T14" fmla="*/ 0 w 332"/>
                <a:gd name="T15" fmla="*/ 0 h 284"/>
                <a:gd name="T16" fmla="*/ 0 w 332"/>
                <a:gd name="T17" fmla="*/ 0 h 284"/>
                <a:gd name="T18" fmla="*/ 0 w 332"/>
                <a:gd name="T19" fmla="*/ 0 h 284"/>
                <a:gd name="T20" fmla="*/ 0 w 332"/>
                <a:gd name="T21" fmla="*/ 0 h 284"/>
                <a:gd name="T22" fmla="*/ 0 w 332"/>
                <a:gd name="T23" fmla="*/ 0 h 284"/>
                <a:gd name="T24" fmla="*/ 0 w 332"/>
                <a:gd name="T25" fmla="*/ 0 h 284"/>
                <a:gd name="T26" fmla="*/ 0 w 332"/>
                <a:gd name="T27" fmla="*/ 0 h 284"/>
                <a:gd name="T28" fmla="*/ 0 w 332"/>
                <a:gd name="T29" fmla="*/ 0 h 284"/>
                <a:gd name="T30" fmla="*/ 0 w 332"/>
                <a:gd name="T31" fmla="*/ 0 h 2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32"/>
                <a:gd name="T49" fmla="*/ 0 h 284"/>
                <a:gd name="T50" fmla="*/ 332 w 332"/>
                <a:gd name="T51" fmla="*/ 284 h 28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32" h="284">
                  <a:moveTo>
                    <a:pt x="0" y="35"/>
                  </a:moveTo>
                  <a:lnTo>
                    <a:pt x="71" y="0"/>
                  </a:lnTo>
                  <a:lnTo>
                    <a:pt x="246" y="0"/>
                  </a:lnTo>
                  <a:lnTo>
                    <a:pt x="332" y="71"/>
                  </a:lnTo>
                  <a:lnTo>
                    <a:pt x="332" y="212"/>
                  </a:lnTo>
                  <a:lnTo>
                    <a:pt x="246" y="212"/>
                  </a:lnTo>
                  <a:lnTo>
                    <a:pt x="94" y="284"/>
                  </a:lnTo>
                  <a:lnTo>
                    <a:pt x="235" y="189"/>
                  </a:lnTo>
                  <a:lnTo>
                    <a:pt x="214" y="71"/>
                  </a:lnTo>
                  <a:lnTo>
                    <a:pt x="165" y="35"/>
                  </a:lnTo>
                  <a:lnTo>
                    <a:pt x="165" y="166"/>
                  </a:lnTo>
                  <a:lnTo>
                    <a:pt x="57" y="166"/>
                  </a:lnTo>
                  <a:lnTo>
                    <a:pt x="94" y="117"/>
                  </a:lnTo>
                  <a:lnTo>
                    <a:pt x="46" y="81"/>
                  </a:lnTo>
                  <a:lnTo>
                    <a:pt x="46" y="23"/>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55" name="Freeform 607"/>
            <p:cNvSpPr>
              <a:spLocks/>
            </p:cNvSpPr>
            <p:nvPr/>
          </p:nvSpPr>
          <p:spPr bwMode="auto">
            <a:xfrm>
              <a:off x="2885" y="2748"/>
              <a:ext cx="47" cy="66"/>
            </a:xfrm>
            <a:custGeom>
              <a:avLst/>
              <a:gdLst>
                <a:gd name="T0" fmla="*/ 0 w 380"/>
                <a:gd name="T1" fmla="*/ 0 h 523"/>
                <a:gd name="T2" fmla="*/ 0 w 380"/>
                <a:gd name="T3" fmla="*/ 0 h 523"/>
                <a:gd name="T4" fmla="*/ 0 w 380"/>
                <a:gd name="T5" fmla="*/ 0 h 523"/>
                <a:gd name="T6" fmla="*/ 0 w 380"/>
                <a:gd name="T7" fmla="*/ 0 h 523"/>
                <a:gd name="T8" fmla="*/ 0 w 380"/>
                <a:gd name="T9" fmla="*/ 0 h 523"/>
                <a:gd name="T10" fmla="*/ 0 w 380"/>
                <a:gd name="T11" fmla="*/ 0 h 523"/>
                <a:gd name="T12" fmla="*/ 0 w 380"/>
                <a:gd name="T13" fmla="*/ 0 h 523"/>
                <a:gd name="T14" fmla="*/ 0 w 380"/>
                <a:gd name="T15" fmla="*/ 0 h 523"/>
                <a:gd name="T16" fmla="*/ 0 w 380"/>
                <a:gd name="T17" fmla="*/ 0 h 523"/>
                <a:gd name="T18" fmla="*/ 0 w 380"/>
                <a:gd name="T19" fmla="*/ 0 h 523"/>
                <a:gd name="T20" fmla="*/ 0 w 380"/>
                <a:gd name="T21" fmla="*/ 0 h 523"/>
                <a:gd name="T22" fmla="*/ 0 w 380"/>
                <a:gd name="T23" fmla="*/ 0 h 523"/>
                <a:gd name="T24" fmla="*/ 0 w 380"/>
                <a:gd name="T25" fmla="*/ 0 h 523"/>
                <a:gd name="T26" fmla="*/ 0 w 380"/>
                <a:gd name="T27" fmla="*/ 0 h 523"/>
                <a:gd name="T28" fmla="*/ 0 w 380"/>
                <a:gd name="T29" fmla="*/ 0 h 523"/>
                <a:gd name="T30" fmla="*/ 0 w 380"/>
                <a:gd name="T31" fmla="*/ 0 h 523"/>
                <a:gd name="T32" fmla="*/ 0 w 380"/>
                <a:gd name="T33" fmla="*/ 0 h 523"/>
                <a:gd name="T34" fmla="*/ 0 w 380"/>
                <a:gd name="T35" fmla="*/ 0 h 523"/>
                <a:gd name="T36" fmla="*/ 0 w 380"/>
                <a:gd name="T37" fmla="*/ 0 h 523"/>
                <a:gd name="T38" fmla="*/ 0 w 380"/>
                <a:gd name="T39" fmla="*/ 0 h 523"/>
                <a:gd name="T40" fmla="*/ 0 w 380"/>
                <a:gd name="T41" fmla="*/ 0 h 5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80"/>
                <a:gd name="T64" fmla="*/ 0 h 523"/>
                <a:gd name="T65" fmla="*/ 380 w 380"/>
                <a:gd name="T66" fmla="*/ 523 h 52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80" h="523">
                  <a:moveTo>
                    <a:pt x="0" y="120"/>
                  </a:moveTo>
                  <a:lnTo>
                    <a:pt x="59" y="24"/>
                  </a:lnTo>
                  <a:lnTo>
                    <a:pt x="191" y="0"/>
                  </a:lnTo>
                  <a:lnTo>
                    <a:pt x="227" y="94"/>
                  </a:lnTo>
                  <a:lnTo>
                    <a:pt x="285" y="224"/>
                  </a:lnTo>
                  <a:lnTo>
                    <a:pt x="370" y="283"/>
                  </a:lnTo>
                  <a:lnTo>
                    <a:pt x="380" y="426"/>
                  </a:lnTo>
                  <a:lnTo>
                    <a:pt x="275" y="523"/>
                  </a:lnTo>
                  <a:lnTo>
                    <a:pt x="275" y="295"/>
                  </a:lnTo>
                  <a:lnTo>
                    <a:pt x="227" y="248"/>
                  </a:lnTo>
                  <a:lnTo>
                    <a:pt x="156" y="343"/>
                  </a:lnTo>
                  <a:lnTo>
                    <a:pt x="191" y="437"/>
                  </a:lnTo>
                  <a:lnTo>
                    <a:pt x="169" y="450"/>
                  </a:lnTo>
                  <a:lnTo>
                    <a:pt x="121" y="364"/>
                  </a:lnTo>
                  <a:lnTo>
                    <a:pt x="121" y="295"/>
                  </a:lnTo>
                  <a:lnTo>
                    <a:pt x="59" y="295"/>
                  </a:lnTo>
                  <a:lnTo>
                    <a:pt x="132" y="224"/>
                  </a:lnTo>
                  <a:lnTo>
                    <a:pt x="132" y="120"/>
                  </a:lnTo>
                  <a:lnTo>
                    <a:pt x="181" y="72"/>
                  </a:lnTo>
                  <a:lnTo>
                    <a:pt x="48" y="72"/>
                  </a:lnTo>
                  <a:lnTo>
                    <a:pt x="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56" name="Freeform 608"/>
            <p:cNvSpPr>
              <a:spLocks/>
            </p:cNvSpPr>
            <p:nvPr/>
          </p:nvSpPr>
          <p:spPr bwMode="auto">
            <a:xfrm>
              <a:off x="3129" y="2731"/>
              <a:ext cx="42" cy="66"/>
            </a:xfrm>
            <a:custGeom>
              <a:avLst/>
              <a:gdLst>
                <a:gd name="T0" fmla="*/ 0 w 334"/>
                <a:gd name="T1" fmla="*/ 0 h 532"/>
                <a:gd name="T2" fmla="*/ 0 w 334"/>
                <a:gd name="T3" fmla="*/ 0 h 532"/>
                <a:gd name="T4" fmla="*/ 0 w 334"/>
                <a:gd name="T5" fmla="*/ 0 h 532"/>
                <a:gd name="T6" fmla="*/ 0 w 334"/>
                <a:gd name="T7" fmla="*/ 0 h 532"/>
                <a:gd name="T8" fmla="*/ 0 w 334"/>
                <a:gd name="T9" fmla="*/ 0 h 532"/>
                <a:gd name="T10" fmla="*/ 0 w 334"/>
                <a:gd name="T11" fmla="*/ 0 h 532"/>
                <a:gd name="T12" fmla="*/ 0 w 334"/>
                <a:gd name="T13" fmla="*/ 0 h 532"/>
                <a:gd name="T14" fmla="*/ 0 w 334"/>
                <a:gd name="T15" fmla="*/ 0 h 532"/>
                <a:gd name="T16" fmla="*/ 0 w 334"/>
                <a:gd name="T17" fmla="*/ 0 h 532"/>
                <a:gd name="T18" fmla="*/ 0 w 334"/>
                <a:gd name="T19" fmla="*/ 0 h 532"/>
                <a:gd name="T20" fmla="*/ 0 w 334"/>
                <a:gd name="T21" fmla="*/ 0 h 532"/>
                <a:gd name="T22" fmla="*/ 0 w 334"/>
                <a:gd name="T23" fmla="*/ 0 h 532"/>
                <a:gd name="T24" fmla="*/ 0 w 334"/>
                <a:gd name="T25" fmla="*/ 0 h 532"/>
                <a:gd name="T26" fmla="*/ 0 w 334"/>
                <a:gd name="T27" fmla="*/ 0 h 5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4"/>
                <a:gd name="T43" fmla="*/ 0 h 532"/>
                <a:gd name="T44" fmla="*/ 334 w 334"/>
                <a:gd name="T45" fmla="*/ 532 h 5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4" h="532">
                  <a:moveTo>
                    <a:pt x="275" y="0"/>
                  </a:moveTo>
                  <a:lnTo>
                    <a:pt x="334" y="70"/>
                  </a:lnTo>
                  <a:lnTo>
                    <a:pt x="249" y="261"/>
                  </a:lnTo>
                  <a:lnTo>
                    <a:pt x="132" y="261"/>
                  </a:lnTo>
                  <a:lnTo>
                    <a:pt x="48" y="413"/>
                  </a:lnTo>
                  <a:lnTo>
                    <a:pt x="48" y="473"/>
                  </a:lnTo>
                  <a:lnTo>
                    <a:pt x="155" y="532"/>
                  </a:lnTo>
                  <a:lnTo>
                    <a:pt x="72" y="532"/>
                  </a:lnTo>
                  <a:lnTo>
                    <a:pt x="0" y="473"/>
                  </a:lnTo>
                  <a:lnTo>
                    <a:pt x="0" y="365"/>
                  </a:lnTo>
                  <a:lnTo>
                    <a:pt x="155" y="176"/>
                  </a:lnTo>
                  <a:lnTo>
                    <a:pt x="215" y="176"/>
                  </a:lnTo>
                  <a:lnTo>
                    <a:pt x="249" y="22"/>
                  </a:lnTo>
                  <a:lnTo>
                    <a:pt x="27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57" name="Freeform 609"/>
            <p:cNvSpPr>
              <a:spLocks/>
            </p:cNvSpPr>
            <p:nvPr/>
          </p:nvSpPr>
          <p:spPr bwMode="auto">
            <a:xfrm>
              <a:off x="3095" y="2772"/>
              <a:ext cx="176" cy="83"/>
            </a:xfrm>
            <a:custGeom>
              <a:avLst/>
              <a:gdLst>
                <a:gd name="T0" fmla="*/ 0 w 1401"/>
                <a:gd name="T1" fmla="*/ 0 h 659"/>
                <a:gd name="T2" fmla="*/ 0 w 1401"/>
                <a:gd name="T3" fmla="*/ 0 h 659"/>
                <a:gd name="T4" fmla="*/ 0 w 1401"/>
                <a:gd name="T5" fmla="*/ 0 h 659"/>
                <a:gd name="T6" fmla="*/ 0 w 1401"/>
                <a:gd name="T7" fmla="*/ 0 h 659"/>
                <a:gd name="T8" fmla="*/ 0 w 1401"/>
                <a:gd name="T9" fmla="*/ 0 h 659"/>
                <a:gd name="T10" fmla="*/ 0 w 1401"/>
                <a:gd name="T11" fmla="*/ 0 h 659"/>
                <a:gd name="T12" fmla="*/ 0 w 1401"/>
                <a:gd name="T13" fmla="*/ 0 h 659"/>
                <a:gd name="T14" fmla="*/ 0 w 1401"/>
                <a:gd name="T15" fmla="*/ 0 h 659"/>
                <a:gd name="T16" fmla="*/ 0 w 1401"/>
                <a:gd name="T17" fmla="*/ 0 h 659"/>
                <a:gd name="T18" fmla="*/ 0 w 1401"/>
                <a:gd name="T19" fmla="*/ 0 h 659"/>
                <a:gd name="T20" fmla="*/ 0 w 1401"/>
                <a:gd name="T21" fmla="*/ 0 h 659"/>
                <a:gd name="T22" fmla="*/ 0 w 1401"/>
                <a:gd name="T23" fmla="*/ 0 h 659"/>
                <a:gd name="T24" fmla="*/ 0 w 1401"/>
                <a:gd name="T25" fmla="*/ 0 h 659"/>
                <a:gd name="T26" fmla="*/ 0 w 1401"/>
                <a:gd name="T27" fmla="*/ 0 h 659"/>
                <a:gd name="T28" fmla="*/ 0 w 1401"/>
                <a:gd name="T29" fmla="*/ 0 h 659"/>
                <a:gd name="T30" fmla="*/ 0 w 1401"/>
                <a:gd name="T31" fmla="*/ 0 h 659"/>
                <a:gd name="T32" fmla="*/ 0 w 1401"/>
                <a:gd name="T33" fmla="*/ 0 h 659"/>
                <a:gd name="T34" fmla="*/ 0 w 1401"/>
                <a:gd name="T35" fmla="*/ 0 h 659"/>
                <a:gd name="T36" fmla="*/ 0 w 1401"/>
                <a:gd name="T37" fmla="*/ 0 h 659"/>
                <a:gd name="T38" fmla="*/ 0 w 1401"/>
                <a:gd name="T39" fmla="*/ 0 h 659"/>
                <a:gd name="T40" fmla="*/ 0 w 1401"/>
                <a:gd name="T41" fmla="*/ 0 h 659"/>
                <a:gd name="T42" fmla="*/ 0 w 1401"/>
                <a:gd name="T43" fmla="*/ 0 h 659"/>
                <a:gd name="T44" fmla="*/ 0 w 1401"/>
                <a:gd name="T45" fmla="*/ 0 h 659"/>
                <a:gd name="T46" fmla="*/ 0 w 1401"/>
                <a:gd name="T47" fmla="*/ 0 h 659"/>
                <a:gd name="T48" fmla="*/ 0 w 1401"/>
                <a:gd name="T49" fmla="*/ 0 h 659"/>
                <a:gd name="T50" fmla="*/ 0 w 1401"/>
                <a:gd name="T51" fmla="*/ 0 h 659"/>
                <a:gd name="T52" fmla="*/ 0 w 1401"/>
                <a:gd name="T53" fmla="*/ 0 h 659"/>
                <a:gd name="T54" fmla="*/ 0 w 1401"/>
                <a:gd name="T55" fmla="*/ 0 h 65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401"/>
                <a:gd name="T85" fmla="*/ 0 h 659"/>
                <a:gd name="T86" fmla="*/ 1401 w 1401"/>
                <a:gd name="T87" fmla="*/ 659 h 65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401" h="659">
                  <a:moveTo>
                    <a:pt x="451" y="114"/>
                  </a:moveTo>
                  <a:lnTo>
                    <a:pt x="556" y="44"/>
                  </a:lnTo>
                  <a:lnTo>
                    <a:pt x="627" y="44"/>
                  </a:lnTo>
                  <a:lnTo>
                    <a:pt x="793" y="141"/>
                  </a:lnTo>
                  <a:lnTo>
                    <a:pt x="878" y="141"/>
                  </a:lnTo>
                  <a:lnTo>
                    <a:pt x="972" y="0"/>
                  </a:lnTo>
                  <a:lnTo>
                    <a:pt x="1053" y="11"/>
                  </a:lnTo>
                  <a:lnTo>
                    <a:pt x="1067" y="70"/>
                  </a:lnTo>
                  <a:lnTo>
                    <a:pt x="950" y="114"/>
                  </a:lnTo>
                  <a:lnTo>
                    <a:pt x="996" y="200"/>
                  </a:lnTo>
                  <a:lnTo>
                    <a:pt x="1242" y="305"/>
                  </a:lnTo>
                  <a:lnTo>
                    <a:pt x="1401" y="413"/>
                  </a:lnTo>
                  <a:lnTo>
                    <a:pt x="1376" y="507"/>
                  </a:lnTo>
                  <a:lnTo>
                    <a:pt x="1210" y="436"/>
                  </a:lnTo>
                  <a:lnTo>
                    <a:pt x="890" y="436"/>
                  </a:lnTo>
                  <a:lnTo>
                    <a:pt x="783" y="388"/>
                  </a:lnTo>
                  <a:lnTo>
                    <a:pt x="664" y="459"/>
                  </a:lnTo>
                  <a:lnTo>
                    <a:pt x="523" y="494"/>
                  </a:lnTo>
                  <a:lnTo>
                    <a:pt x="427" y="482"/>
                  </a:lnTo>
                  <a:lnTo>
                    <a:pt x="284" y="577"/>
                  </a:lnTo>
                  <a:lnTo>
                    <a:pt x="23" y="659"/>
                  </a:lnTo>
                  <a:lnTo>
                    <a:pt x="0" y="625"/>
                  </a:lnTo>
                  <a:lnTo>
                    <a:pt x="179" y="436"/>
                  </a:lnTo>
                  <a:lnTo>
                    <a:pt x="405" y="364"/>
                  </a:lnTo>
                  <a:lnTo>
                    <a:pt x="583" y="235"/>
                  </a:lnTo>
                  <a:lnTo>
                    <a:pt x="616" y="129"/>
                  </a:lnTo>
                  <a:lnTo>
                    <a:pt x="556" y="114"/>
                  </a:lnTo>
                  <a:lnTo>
                    <a:pt x="451"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58" name="Freeform 610"/>
            <p:cNvSpPr>
              <a:spLocks/>
            </p:cNvSpPr>
            <p:nvPr/>
          </p:nvSpPr>
          <p:spPr bwMode="auto">
            <a:xfrm>
              <a:off x="3236" y="2710"/>
              <a:ext cx="47" cy="191"/>
            </a:xfrm>
            <a:custGeom>
              <a:avLst/>
              <a:gdLst>
                <a:gd name="T0" fmla="*/ 0 w 393"/>
                <a:gd name="T1" fmla="*/ 0 h 1538"/>
                <a:gd name="T2" fmla="*/ 0 w 393"/>
                <a:gd name="T3" fmla="*/ 0 h 1538"/>
                <a:gd name="T4" fmla="*/ 0 w 393"/>
                <a:gd name="T5" fmla="*/ 0 h 1538"/>
                <a:gd name="T6" fmla="*/ 0 w 393"/>
                <a:gd name="T7" fmla="*/ 0 h 1538"/>
                <a:gd name="T8" fmla="*/ 0 w 393"/>
                <a:gd name="T9" fmla="*/ 0 h 1538"/>
                <a:gd name="T10" fmla="*/ 0 w 393"/>
                <a:gd name="T11" fmla="*/ 0 h 1538"/>
                <a:gd name="T12" fmla="*/ 0 w 393"/>
                <a:gd name="T13" fmla="*/ 0 h 1538"/>
                <a:gd name="T14" fmla="*/ 0 w 393"/>
                <a:gd name="T15" fmla="*/ 0 h 1538"/>
                <a:gd name="T16" fmla="*/ 0 w 393"/>
                <a:gd name="T17" fmla="*/ 0 h 1538"/>
                <a:gd name="T18" fmla="*/ 0 w 393"/>
                <a:gd name="T19" fmla="*/ 0 h 1538"/>
                <a:gd name="T20" fmla="*/ 0 w 393"/>
                <a:gd name="T21" fmla="*/ 0 h 1538"/>
                <a:gd name="T22" fmla="*/ 0 w 393"/>
                <a:gd name="T23" fmla="*/ 0 h 1538"/>
                <a:gd name="T24" fmla="*/ 0 w 393"/>
                <a:gd name="T25" fmla="*/ 0 h 1538"/>
                <a:gd name="T26" fmla="*/ 0 w 393"/>
                <a:gd name="T27" fmla="*/ 0 h 1538"/>
                <a:gd name="T28" fmla="*/ 0 w 393"/>
                <a:gd name="T29" fmla="*/ 0 h 1538"/>
                <a:gd name="T30" fmla="*/ 0 w 393"/>
                <a:gd name="T31" fmla="*/ 0 h 1538"/>
                <a:gd name="T32" fmla="*/ 0 w 393"/>
                <a:gd name="T33" fmla="*/ 0 h 15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3"/>
                <a:gd name="T52" fmla="*/ 0 h 1538"/>
                <a:gd name="T53" fmla="*/ 393 w 393"/>
                <a:gd name="T54" fmla="*/ 1538 h 15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3" h="1538">
                  <a:moveTo>
                    <a:pt x="358" y="0"/>
                  </a:moveTo>
                  <a:lnTo>
                    <a:pt x="380" y="237"/>
                  </a:lnTo>
                  <a:lnTo>
                    <a:pt x="393" y="556"/>
                  </a:lnTo>
                  <a:lnTo>
                    <a:pt x="369" y="947"/>
                  </a:lnTo>
                  <a:lnTo>
                    <a:pt x="344" y="1147"/>
                  </a:lnTo>
                  <a:lnTo>
                    <a:pt x="215" y="1538"/>
                  </a:lnTo>
                  <a:lnTo>
                    <a:pt x="129" y="1430"/>
                  </a:lnTo>
                  <a:lnTo>
                    <a:pt x="129" y="1158"/>
                  </a:lnTo>
                  <a:lnTo>
                    <a:pt x="70" y="1124"/>
                  </a:lnTo>
                  <a:lnTo>
                    <a:pt x="0" y="1182"/>
                  </a:lnTo>
                  <a:lnTo>
                    <a:pt x="85" y="1087"/>
                  </a:lnTo>
                  <a:lnTo>
                    <a:pt x="166" y="1124"/>
                  </a:lnTo>
                  <a:lnTo>
                    <a:pt x="178" y="1373"/>
                  </a:lnTo>
                  <a:lnTo>
                    <a:pt x="298" y="1158"/>
                  </a:lnTo>
                  <a:lnTo>
                    <a:pt x="344" y="887"/>
                  </a:lnTo>
                  <a:lnTo>
                    <a:pt x="369" y="532"/>
                  </a:lnTo>
                  <a:lnTo>
                    <a:pt x="35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59" name="Freeform 611"/>
            <p:cNvSpPr>
              <a:spLocks/>
            </p:cNvSpPr>
            <p:nvPr/>
          </p:nvSpPr>
          <p:spPr bwMode="auto">
            <a:xfrm>
              <a:off x="2948" y="2835"/>
              <a:ext cx="170" cy="187"/>
            </a:xfrm>
            <a:custGeom>
              <a:avLst/>
              <a:gdLst>
                <a:gd name="T0" fmla="*/ 0 w 1352"/>
                <a:gd name="T1" fmla="*/ 0 h 1489"/>
                <a:gd name="T2" fmla="*/ 0 w 1352"/>
                <a:gd name="T3" fmla="*/ 0 h 1489"/>
                <a:gd name="T4" fmla="*/ 0 w 1352"/>
                <a:gd name="T5" fmla="*/ 0 h 1489"/>
                <a:gd name="T6" fmla="*/ 0 w 1352"/>
                <a:gd name="T7" fmla="*/ 0 h 1489"/>
                <a:gd name="T8" fmla="*/ 0 w 1352"/>
                <a:gd name="T9" fmla="*/ 0 h 1489"/>
                <a:gd name="T10" fmla="*/ 0 w 1352"/>
                <a:gd name="T11" fmla="*/ 0 h 1489"/>
                <a:gd name="T12" fmla="*/ 0 w 1352"/>
                <a:gd name="T13" fmla="*/ 0 h 1489"/>
                <a:gd name="T14" fmla="*/ 0 w 1352"/>
                <a:gd name="T15" fmla="*/ 0 h 1489"/>
                <a:gd name="T16" fmla="*/ 0 w 1352"/>
                <a:gd name="T17" fmla="*/ 0 h 1489"/>
                <a:gd name="T18" fmla="*/ 0 w 1352"/>
                <a:gd name="T19" fmla="*/ 0 h 1489"/>
                <a:gd name="T20" fmla="*/ 0 w 1352"/>
                <a:gd name="T21" fmla="*/ 0 h 1489"/>
                <a:gd name="T22" fmla="*/ 0 w 1352"/>
                <a:gd name="T23" fmla="*/ 0 h 1489"/>
                <a:gd name="T24" fmla="*/ 0 w 1352"/>
                <a:gd name="T25" fmla="*/ 0 h 1489"/>
                <a:gd name="T26" fmla="*/ 0 w 1352"/>
                <a:gd name="T27" fmla="*/ 0 h 1489"/>
                <a:gd name="T28" fmla="*/ 0 w 1352"/>
                <a:gd name="T29" fmla="*/ 0 h 1489"/>
                <a:gd name="T30" fmla="*/ 0 w 1352"/>
                <a:gd name="T31" fmla="*/ 0 h 1489"/>
                <a:gd name="T32" fmla="*/ 0 w 1352"/>
                <a:gd name="T33" fmla="*/ 0 h 1489"/>
                <a:gd name="T34" fmla="*/ 0 w 1352"/>
                <a:gd name="T35" fmla="*/ 0 h 1489"/>
                <a:gd name="T36" fmla="*/ 0 w 1352"/>
                <a:gd name="T37" fmla="*/ 0 h 1489"/>
                <a:gd name="T38" fmla="*/ 0 w 1352"/>
                <a:gd name="T39" fmla="*/ 0 h 1489"/>
                <a:gd name="T40" fmla="*/ 0 w 1352"/>
                <a:gd name="T41" fmla="*/ 0 h 1489"/>
                <a:gd name="T42" fmla="*/ 0 w 1352"/>
                <a:gd name="T43" fmla="*/ 0 h 1489"/>
                <a:gd name="T44" fmla="*/ 0 w 1352"/>
                <a:gd name="T45" fmla="*/ 0 h 1489"/>
                <a:gd name="T46" fmla="*/ 0 w 1352"/>
                <a:gd name="T47" fmla="*/ 0 h 1489"/>
                <a:gd name="T48" fmla="*/ 0 w 1352"/>
                <a:gd name="T49" fmla="*/ 0 h 1489"/>
                <a:gd name="T50" fmla="*/ 0 w 1352"/>
                <a:gd name="T51" fmla="*/ 0 h 1489"/>
                <a:gd name="T52" fmla="*/ 0 w 1352"/>
                <a:gd name="T53" fmla="*/ 0 h 1489"/>
                <a:gd name="T54" fmla="*/ 0 w 1352"/>
                <a:gd name="T55" fmla="*/ 0 h 1489"/>
                <a:gd name="T56" fmla="*/ 0 w 1352"/>
                <a:gd name="T57" fmla="*/ 0 h 1489"/>
                <a:gd name="T58" fmla="*/ 0 w 1352"/>
                <a:gd name="T59" fmla="*/ 0 h 1489"/>
                <a:gd name="T60" fmla="*/ 0 w 1352"/>
                <a:gd name="T61" fmla="*/ 0 h 1489"/>
                <a:gd name="T62" fmla="*/ 0 w 1352"/>
                <a:gd name="T63" fmla="*/ 0 h 1489"/>
                <a:gd name="T64" fmla="*/ 0 w 1352"/>
                <a:gd name="T65" fmla="*/ 0 h 1489"/>
                <a:gd name="T66" fmla="*/ 0 w 1352"/>
                <a:gd name="T67" fmla="*/ 0 h 1489"/>
                <a:gd name="T68" fmla="*/ 0 w 1352"/>
                <a:gd name="T69" fmla="*/ 0 h 1489"/>
                <a:gd name="T70" fmla="*/ 0 w 1352"/>
                <a:gd name="T71" fmla="*/ 0 h 1489"/>
                <a:gd name="T72" fmla="*/ 0 w 1352"/>
                <a:gd name="T73" fmla="*/ 0 h 148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52"/>
                <a:gd name="T112" fmla="*/ 0 h 1489"/>
                <a:gd name="T113" fmla="*/ 1352 w 1352"/>
                <a:gd name="T114" fmla="*/ 1489 h 148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52" h="1489">
                  <a:moveTo>
                    <a:pt x="11" y="0"/>
                  </a:moveTo>
                  <a:lnTo>
                    <a:pt x="154" y="141"/>
                  </a:lnTo>
                  <a:lnTo>
                    <a:pt x="343" y="553"/>
                  </a:lnTo>
                  <a:lnTo>
                    <a:pt x="437" y="624"/>
                  </a:lnTo>
                  <a:lnTo>
                    <a:pt x="629" y="685"/>
                  </a:lnTo>
                  <a:lnTo>
                    <a:pt x="558" y="402"/>
                  </a:lnTo>
                  <a:lnTo>
                    <a:pt x="558" y="164"/>
                  </a:lnTo>
                  <a:lnTo>
                    <a:pt x="594" y="367"/>
                  </a:lnTo>
                  <a:lnTo>
                    <a:pt x="829" y="639"/>
                  </a:lnTo>
                  <a:lnTo>
                    <a:pt x="982" y="580"/>
                  </a:lnTo>
                  <a:lnTo>
                    <a:pt x="1115" y="353"/>
                  </a:lnTo>
                  <a:lnTo>
                    <a:pt x="1196" y="249"/>
                  </a:lnTo>
                  <a:lnTo>
                    <a:pt x="1352" y="224"/>
                  </a:lnTo>
                  <a:lnTo>
                    <a:pt x="1184" y="321"/>
                  </a:lnTo>
                  <a:lnTo>
                    <a:pt x="1020" y="624"/>
                  </a:lnTo>
                  <a:lnTo>
                    <a:pt x="1152" y="569"/>
                  </a:lnTo>
                  <a:lnTo>
                    <a:pt x="972" y="685"/>
                  </a:lnTo>
                  <a:lnTo>
                    <a:pt x="866" y="723"/>
                  </a:lnTo>
                  <a:lnTo>
                    <a:pt x="783" y="804"/>
                  </a:lnTo>
                  <a:lnTo>
                    <a:pt x="783" y="874"/>
                  </a:lnTo>
                  <a:lnTo>
                    <a:pt x="877" y="1194"/>
                  </a:lnTo>
                  <a:lnTo>
                    <a:pt x="912" y="1230"/>
                  </a:lnTo>
                  <a:lnTo>
                    <a:pt x="1173" y="1300"/>
                  </a:lnTo>
                  <a:lnTo>
                    <a:pt x="936" y="1300"/>
                  </a:lnTo>
                  <a:lnTo>
                    <a:pt x="936" y="1489"/>
                  </a:lnTo>
                  <a:lnTo>
                    <a:pt x="877" y="1465"/>
                  </a:lnTo>
                  <a:lnTo>
                    <a:pt x="818" y="1408"/>
                  </a:lnTo>
                  <a:lnTo>
                    <a:pt x="650" y="1289"/>
                  </a:lnTo>
                  <a:lnTo>
                    <a:pt x="391" y="1147"/>
                  </a:lnTo>
                  <a:lnTo>
                    <a:pt x="225" y="1004"/>
                  </a:lnTo>
                  <a:lnTo>
                    <a:pt x="143" y="874"/>
                  </a:lnTo>
                  <a:lnTo>
                    <a:pt x="84" y="733"/>
                  </a:lnTo>
                  <a:lnTo>
                    <a:pt x="84" y="613"/>
                  </a:lnTo>
                  <a:lnTo>
                    <a:pt x="84" y="402"/>
                  </a:lnTo>
                  <a:lnTo>
                    <a:pt x="48" y="249"/>
                  </a:lnTo>
                  <a:lnTo>
                    <a:pt x="0" y="118"/>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60" name="Freeform 612"/>
            <p:cNvSpPr>
              <a:spLocks/>
            </p:cNvSpPr>
            <p:nvPr/>
          </p:nvSpPr>
          <p:spPr bwMode="auto">
            <a:xfrm>
              <a:off x="3129" y="2835"/>
              <a:ext cx="406" cy="291"/>
            </a:xfrm>
            <a:custGeom>
              <a:avLst/>
              <a:gdLst>
                <a:gd name="T0" fmla="*/ 0 w 3243"/>
                <a:gd name="T1" fmla="*/ 0 h 2330"/>
                <a:gd name="T2" fmla="*/ 0 w 3243"/>
                <a:gd name="T3" fmla="*/ 0 h 2330"/>
                <a:gd name="T4" fmla="*/ 0 w 3243"/>
                <a:gd name="T5" fmla="*/ 0 h 2330"/>
                <a:gd name="T6" fmla="*/ 0 w 3243"/>
                <a:gd name="T7" fmla="*/ 0 h 2330"/>
                <a:gd name="T8" fmla="*/ 0 w 3243"/>
                <a:gd name="T9" fmla="*/ 0 h 2330"/>
                <a:gd name="T10" fmla="*/ 0 w 3243"/>
                <a:gd name="T11" fmla="*/ 0 h 2330"/>
                <a:gd name="T12" fmla="*/ 0 w 3243"/>
                <a:gd name="T13" fmla="*/ 0 h 2330"/>
                <a:gd name="T14" fmla="*/ 0 w 3243"/>
                <a:gd name="T15" fmla="*/ 0 h 2330"/>
                <a:gd name="T16" fmla="*/ 0 w 3243"/>
                <a:gd name="T17" fmla="*/ 0 h 2330"/>
                <a:gd name="T18" fmla="*/ 0 w 3243"/>
                <a:gd name="T19" fmla="*/ 0 h 2330"/>
                <a:gd name="T20" fmla="*/ 0 w 3243"/>
                <a:gd name="T21" fmla="*/ 0 h 2330"/>
                <a:gd name="T22" fmla="*/ 0 w 3243"/>
                <a:gd name="T23" fmla="*/ 0 h 2330"/>
                <a:gd name="T24" fmla="*/ 0 w 3243"/>
                <a:gd name="T25" fmla="*/ 0 h 2330"/>
                <a:gd name="T26" fmla="*/ 0 w 3243"/>
                <a:gd name="T27" fmla="*/ 0 h 2330"/>
                <a:gd name="T28" fmla="*/ 0 w 3243"/>
                <a:gd name="T29" fmla="*/ 0 h 2330"/>
                <a:gd name="T30" fmla="*/ 0 w 3243"/>
                <a:gd name="T31" fmla="*/ 0 h 2330"/>
                <a:gd name="T32" fmla="*/ 0 w 3243"/>
                <a:gd name="T33" fmla="*/ 0 h 2330"/>
                <a:gd name="T34" fmla="*/ 0 w 3243"/>
                <a:gd name="T35" fmla="*/ 0 h 2330"/>
                <a:gd name="T36" fmla="*/ 0 w 3243"/>
                <a:gd name="T37" fmla="*/ 0 h 2330"/>
                <a:gd name="T38" fmla="*/ 0 w 3243"/>
                <a:gd name="T39" fmla="*/ 0 h 2330"/>
                <a:gd name="T40" fmla="*/ 0 w 3243"/>
                <a:gd name="T41" fmla="*/ 0 h 2330"/>
                <a:gd name="T42" fmla="*/ 0 w 3243"/>
                <a:gd name="T43" fmla="*/ 0 h 2330"/>
                <a:gd name="T44" fmla="*/ 0 w 3243"/>
                <a:gd name="T45" fmla="*/ 0 h 2330"/>
                <a:gd name="T46" fmla="*/ 0 w 3243"/>
                <a:gd name="T47" fmla="*/ 0 h 2330"/>
                <a:gd name="T48" fmla="*/ 0 w 3243"/>
                <a:gd name="T49" fmla="*/ 0 h 2330"/>
                <a:gd name="T50" fmla="*/ 0 w 3243"/>
                <a:gd name="T51" fmla="*/ 0 h 2330"/>
                <a:gd name="T52" fmla="*/ 0 w 3243"/>
                <a:gd name="T53" fmla="*/ 0 h 2330"/>
                <a:gd name="T54" fmla="*/ 0 w 3243"/>
                <a:gd name="T55" fmla="*/ 0 h 2330"/>
                <a:gd name="T56" fmla="*/ 0 w 3243"/>
                <a:gd name="T57" fmla="*/ 0 h 2330"/>
                <a:gd name="T58" fmla="*/ 0 w 3243"/>
                <a:gd name="T59" fmla="*/ 0 h 2330"/>
                <a:gd name="T60" fmla="*/ 0 w 3243"/>
                <a:gd name="T61" fmla="*/ 0 h 2330"/>
                <a:gd name="T62" fmla="*/ 0 w 3243"/>
                <a:gd name="T63" fmla="*/ 0 h 2330"/>
                <a:gd name="T64" fmla="*/ 0 w 3243"/>
                <a:gd name="T65" fmla="*/ 0 h 2330"/>
                <a:gd name="T66" fmla="*/ 0 w 3243"/>
                <a:gd name="T67" fmla="*/ 0 h 2330"/>
                <a:gd name="T68" fmla="*/ 0 w 3243"/>
                <a:gd name="T69" fmla="*/ 0 h 2330"/>
                <a:gd name="T70" fmla="*/ 0 w 3243"/>
                <a:gd name="T71" fmla="*/ 0 h 23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243"/>
                <a:gd name="T109" fmla="*/ 0 h 2330"/>
                <a:gd name="T110" fmla="*/ 3243 w 3243"/>
                <a:gd name="T111" fmla="*/ 2330 h 233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243" h="2330">
                  <a:moveTo>
                    <a:pt x="0" y="217"/>
                  </a:moveTo>
                  <a:lnTo>
                    <a:pt x="157" y="150"/>
                  </a:lnTo>
                  <a:lnTo>
                    <a:pt x="316" y="12"/>
                  </a:lnTo>
                  <a:lnTo>
                    <a:pt x="390" y="0"/>
                  </a:lnTo>
                  <a:lnTo>
                    <a:pt x="705" y="29"/>
                  </a:lnTo>
                  <a:lnTo>
                    <a:pt x="770" y="86"/>
                  </a:lnTo>
                  <a:lnTo>
                    <a:pt x="892" y="233"/>
                  </a:lnTo>
                  <a:lnTo>
                    <a:pt x="1041" y="466"/>
                  </a:lnTo>
                  <a:lnTo>
                    <a:pt x="1096" y="549"/>
                  </a:lnTo>
                  <a:lnTo>
                    <a:pt x="1430" y="668"/>
                  </a:lnTo>
                  <a:lnTo>
                    <a:pt x="1745" y="892"/>
                  </a:lnTo>
                  <a:lnTo>
                    <a:pt x="2034" y="1033"/>
                  </a:lnTo>
                  <a:lnTo>
                    <a:pt x="2416" y="1162"/>
                  </a:lnTo>
                  <a:lnTo>
                    <a:pt x="2590" y="1254"/>
                  </a:lnTo>
                  <a:lnTo>
                    <a:pt x="3002" y="1385"/>
                  </a:lnTo>
                  <a:lnTo>
                    <a:pt x="3243" y="1551"/>
                  </a:lnTo>
                  <a:lnTo>
                    <a:pt x="2964" y="1385"/>
                  </a:lnTo>
                  <a:lnTo>
                    <a:pt x="2610" y="1281"/>
                  </a:lnTo>
                  <a:lnTo>
                    <a:pt x="2416" y="1208"/>
                  </a:lnTo>
                  <a:lnTo>
                    <a:pt x="2175" y="1200"/>
                  </a:lnTo>
                  <a:lnTo>
                    <a:pt x="1865" y="1154"/>
                  </a:lnTo>
                  <a:lnTo>
                    <a:pt x="1623" y="1116"/>
                  </a:lnTo>
                  <a:lnTo>
                    <a:pt x="1700" y="1246"/>
                  </a:lnTo>
                  <a:lnTo>
                    <a:pt x="1838" y="1385"/>
                  </a:lnTo>
                  <a:lnTo>
                    <a:pt x="2006" y="1525"/>
                  </a:lnTo>
                  <a:lnTo>
                    <a:pt x="2227" y="1654"/>
                  </a:lnTo>
                  <a:lnTo>
                    <a:pt x="2582" y="1784"/>
                  </a:lnTo>
                  <a:lnTo>
                    <a:pt x="2788" y="1859"/>
                  </a:lnTo>
                  <a:lnTo>
                    <a:pt x="2824" y="1894"/>
                  </a:lnTo>
                  <a:lnTo>
                    <a:pt x="2518" y="1979"/>
                  </a:lnTo>
                  <a:lnTo>
                    <a:pt x="2175" y="2060"/>
                  </a:lnTo>
                  <a:lnTo>
                    <a:pt x="2155" y="2219"/>
                  </a:lnTo>
                  <a:lnTo>
                    <a:pt x="2146" y="2089"/>
                  </a:lnTo>
                  <a:lnTo>
                    <a:pt x="2098" y="1968"/>
                  </a:lnTo>
                  <a:lnTo>
                    <a:pt x="2026" y="1867"/>
                  </a:lnTo>
                  <a:lnTo>
                    <a:pt x="1951" y="1802"/>
                  </a:lnTo>
                  <a:lnTo>
                    <a:pt x="1885" y="1784"/>
                  </a:lnTo>
                  <a:lnTo>
                    <a:pt x="1830" y="1784"/>
                  </a:lnTo>
                  <a:lnTo>
                    <a:pt x="1792" y="1821"/>
                  </a:lnTo>
                  <a:lnTo>
                    <a:pt x="1775" y="1885"/>
                  </a:lnTo>
                  <a:lnTo>
                    <a:pt x="1784" y="1968"/>
                  </a:lnTo>
                  <a:lnTo>
                    <a:pt x="1821" y="2069"/>
                  </a:lnTo>
                  <a:lnTo>
                    <a:pt x="1896" y="2164"/>
                  </a:lnTo>
                  <a:lnTo>
                    <a:pt x="1960" y="2228"/>
                  </a:lnTo>
                  <a:lnTo>
                    <a:pt x="2034" y="2276"/>
                  </a:lnTo>
                  <a:lnTo>
                    <a:pt x="2080" y="2276"/>
                  </a:lnTo>
                  <a:lnTo>
                    <a:pt x="2146" y="2245"/>
                  </a:lnTo>
                  <a:lnTo>
                    <a:pt x="2098" y="2311"/>
                  </a:lnTo>
                  <a:lnTo>
                    <a:pt x="2026" y="2330"/>
                  </a:lnTo>
                  <a:lnTo>
                    <a:pt x="1933" y="2311"/>
                  </a:lnTo>
                  <a:lnTo>
                    <a:pt x="1874" y="2304"/>
                  </a:lnTo>
                  <a:lnTo>
                    <a:pt x="1745" y="2118"/>
                  </a:lnTo>
                  <a:lnTo>
                    <a:pt x="1874" y="2258"/>
                  </a:lnTo>
                  <a:lnTo>
                    <a:pt x="1885" y="2190"/>
                  </a:lnTo>
                  <a:lnTo>
                    <a:pt x="1801" y="2078"/>
                  </a:lnTo>
                  <a:lnTo>
                    <a:pt x="1775" y="2005"/>
                  </a:lnTo>
                  <a:lnTo>
                    <a:pt x="1718" y="2069"/>
                  </a:lnTo>
                  <a:lnTo>
                    <a:pt x="1718" y="1959"/>
                  </a:lnTo>
                  <a:lnTo>
                    <a:pt x="1729" y="1848"/>
                  </a:lnTo>
                  <a:lnTo>
                    <a:pt x="1753" y="1793"/>
                  </a:lnTo>
                  <a:lnTo>
                    <a:pt x="1559" y="1516"/>
                  </a:lnTo>
                  <a:lnTo>
                    <a:pt x="1467" y="1385"/>
                  </a:lnTo>
                  <a:lnTo>
                    <a:pt x="1234" y="857"/>
                  </a:lnTo>
                  <a:lnTo>
                    <a:pt x="975" y="438"/>
                  </a:lnTo>
                  <a:lnTo>
                    <a:pt x="817" y="178"/>
                  </a:lnTo>
                  <a:lnTo>
                    <a:pt x="705" y="86"/>
                  </a:lnTo>
                  <a:lnTo>
                    <a:pt x="632" y="60"/>
                  </a:lnTo>
                  <a:lnTo>
                    <a:pt x="512" y="69"/>
                  </a:lnTo>
                  <a:lnTo>
                    <a:pt x="436" y="113"/>
                  </a:lnTo>
                  <a:lnTo>
                    <a:pt x="307" y="122"/>
                  </a:lnTo>
                  <a:lnTo>
                    <a:pt x="194" y="178"/>
                  </a:lnTo>
                  <a:lnTo>
                    <a:pt x="92" y="207"/>
                  </a:lnTo>
                  <a:lnTo>
                    <a:pt x="0" y="2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61" name="Freeform 613"/>
            <p:cNvSpPr>
              <a:spLocks/>
            </p:cNvSpPr>
            <p:nvPr/>
          </p:nvSpPr>
          <p:spPr bwMode="auto">
            <a:xfrm>
              <a:off x="3184" y="2866"/>
              <a:ext cx="65" cy="95"/>
            </a:xfrm>
            <a:custGeom>
              <a:avLst/>
              <a:gdLst>
                <a:gd name="T0" fmla="*/ 0 w 519"/>
                <a:gd name="T1" fmla="*/ 0 h 763"/>
                <a:gd name="T2" fmla="*/ 0 w 519"/>
                <a:gd name="T3" fmla="*/ 0 h 763"/>
                <a:gd name="T4" fmla="*/ 0 w 519"/>
                <a:gd name="T5" fmla="*/ 0 h 763"/>
                <a:gd name="T6" fmla="*/ 0 w 519"/>
                <a:gd name="T7" fmla="*/ 0 h 763"/>
                <a:gd name="T8" fmla="*/ 0 w 519"/>
                <a:gd name="T9" fmla="*/ 0 h 763"/>
                <a:gd name="T10" fmla="*/ 0 w 519"/>
                <a:gd name="T11" fmla="*/ 0 h 763"/>
                <a:gd name="T12" fmla="*/ 0 w 519"/>
                <a:gd name="T13" fmla="*/ 0 h 763"/>
                <a:gd name="T14" fmla="*/ 0 w 519"/>
                <a:gd name="T15" fmla="*/ 0 h 763"/>
                <a:gd name="T16" fmla="*/ 0 w 519"/>
                <a:gd name="T17" fmla="*/ 0 h 7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9"/>
                <a:gd name="T28" fmla="*/ 0 h 763"/>
                <a:gd name="T29" fmla="*/ 519 w 519"/>
                <a:gd name="T30" fmla="*/ 763 h 7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9" h="763">
                  <a:moveTo>
                    <a:pt x="0" y="0"/>
                  </a:moveTo>
                  <a:lnTo>
                    <a:pt x="176" y="167"/>
                  </a:lnTo>
                  <a:lnTo>
                    <a:pt x="214" y="334"/>
                  </a:lnTo>
                  <a:lnTo>
                    <a:pt x="277" y="436"/>
                  </a:lnTo>
                  <a:lnTo>
                    <a:pt x="519" y="763"/>
                  </a:lnTo>
                  <a:lnTo>
                    <a:pt x="325" y="565"/>
                  </a:lnTo>
                  <a:lnTo>
                    <a:pt x="286" y="484"/>
                  </a:lnTo>
                  <a:lnTo>
                    <a:pt x="7" y="7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62" name="Freeform 614"/>
            <p:cNvSpPr>
              <a:spLocks/>
            </p:cNvSpPr>
            <p:nvPr/>
          </p:nvSpPr>
          <p:spPr bwMode="auto">
            <a:xfrm>
              <a:off x="3155" y="2897"/>
              <a:ext cx="29" cy="43"/>
            </a:xfrm>
            <a:custGeom>
              <a:avLst/>
              <a:gdLst>
                <a:gd name="T0" fmla="*/ 0 w 242"/>
                <a:gd name="T1" fmla="*/ 0 h 336"/>
                <a:gd name="T2" fmla="*/ 0 w 242"/>
                <a:gd name="T3" fmla="*/ 0 h 336"/>
                <a:gd name="T4" fmla="*/ 0 w 242"/>
                <a:gd name="T5" fmla="*/ 0 h 336"/>
                <a:gd name="T6" fmla="*/ 0 w 242"/>
                <a:gd name="T7" fmla="*/ 0 h 336"/>
                <a:gd name="T8" fmla="*/ 0 w 242"/>
                <a:gd name="T9" fmla="*/ 0 h 336"/>
                <a:gd name="T10" fmla="*/ 0 w 242"/>
                <a:gd name="T11" fmla="*/ 0 h 336"/>
                <a:gd name="T12" fmla="*/ 0 w 242"/>
                <a:gd name="T13" fmla="*/ 0 h 336"/>
                <a:gd name="T14" fmla="*/ 0 60000 65536"/>
                <a:gd name="T15" fmla="*/ 0 60000 65536"/>
                <a:gd name="T16" fmla="*/ 0 60000 65536"/>
                <a:gd name="T17" fmla="*/ 0 60000 65536"/>
                <a:gd name="T18" fmla="*/ 0 60000 65536"/>
                <a:gd name="T19" fmla="*/ 0 60000 65536"/>
                <a:gd name="T20" fmla="*/ 0 60000 65536"/>
                <a:gd name="T21" fmla="*/ 0 w 242"/>
                <a:gd name="T22" fmla="*/ 0 h 336"/>
                <a:gd name="T23" fmla="*/ 242 w 242"/>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2" h="336">
                  <a:moveTo>
                    <a:pt x="0" y="0"/>
                  </a:moveTo>
                  <a:lnTo>
                    <a:pt x="129" y="94"/>
                  </a:lnTo>
                  <a:lnTo>
                    <a:pt x="187" y="242"/>
                  </a:lnTo>
                  <a:lnTo>
                    <a:pt x="242" y="336"/>
                  </a:lnTo>
                  <a:lnTo>
                    <a:pt x="113" y="198"/>
                  </a:lnTo>
                  <a:lnTo>
                    <a:pt x="18" y="5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63" name="Freeform 615"/>
            <p:cNvSpPr>
              <a:spLocks/>
            </p:cNvSpPr>
            <p:nvPr/>
          </p:nvSpPr>
          <p:spPr bwMode="auto">
            <a:xfrm>
              <a:off x="3074" y="2944"/>
              <a:ext cx="322" cy="279"/>
            </a:xfrm>
            <a:custGeom>
              <a:avLst/>
              <a:gdLst>
                <a:gd name="T0" fmla="*/ 0 w 2564"/>
                <a:gd name="T1" fmla="*/ 0 h 2233"/>
                <a:gd name="T2" fmla="*/ 0 w 2564"/>
                <a:gd name="T3" fmla="*/ 0 h 2233"/>
                <a:gd name="T4" fmla="*/ 0 w 2564"/>
                <a:gd name="T5" fmla="*/ 0 h 2233"/>
                <a:gd name="T6" fmla="*/ 0 w 2564"/>
                <a:gd name="T7" fmla="*/ 0 h 2233"/>
                <a:gd name="T8" fmla="*/ 0 w 2564"/>
                <a:gd name="T9" fmla="*/ 0 h 2233"/>
                <a:gd name="T10" fmla="*/ 0 w 2564"/>
                <a:gd name="T11" fmla="*/ 0 h 2233"/>
                <a:gd name="T12" fmla="*/ 0 w 2564"/>
                <a:gd name="T13" fmla="*/ 0 h 2233"/>
                <a:gd name="T14" fmla="*/ 0 w 2564"/>
                <a:gd name="T15" fmla="*/ 0 h 2233"/>
                <a:gd name="T16" fmla="*/ 0 w 2564"/>
                <a:gd name="T17" fmla="*/ 0 h 2233"/>
                <a:gd name="T18" fmla="*/ 0 w 2564"/>
                <a:gd name="T19" fmla="*/ 0 h 2233"/>
                <a:gd name="T20" fmla="*/ 0 w 2564"/>
                <a:gd name="T21" fmla="*/ 0 h 2233"/>
                <a:gd name="T22" fmla="*/ 0 w 2564"/>
                <a:gd name="T23" fmla="*/ 0 h 2233"/>
                <a:gd name="T24" fmla="*/ 0 w 2564"/>
                <a:gd name="T25" fmla="*/ 0 h 2233"/>
                <a:gd name="T26" fmla="*/ 0 w 2564"/>
                <a:gd name="T27" fmla="*/ 0 h 2233"/>
                <a:gd name="T28" fmla="*/ 0 w 2564"/>
                <a:gd name="T29" fmla="*/ 0 h 2233"/>
                <a:gd name="T30" fmla="*/ 0 w 2564"/>
                <a:gd name="T31" fmla="*/ 0 h 2233"/>
                <a:gd name="T32" fmla="*/ 0 w 2564"/>
                <a:gd name="T33" fmla="*/ 0 h 2233"/>
                <a:gd name="T34" fmla="*/ 0 w 2564"/>
                <a:gd name="T35" fmla="*/ 0 h 2233"/>
                <a:gd name="T36" fmla="*/ 0 w 2564"/>
                <a:gd name="T37" fmla="*/ 0 h 2233"/>
                <a:gd name="T38" fmla="*/ 0 w 2564"/>
                <a:gd name="T39" fmla="*/ 0 h 2233"/>
                <a:gd name="T40" fmla="*/ 0 w 2564"/>
                <a:gd name="T41" fmla="*/ 0 h 2233"/>
                <a:gd name="T42" fmla="*/ 0 w 2564"/>
                <a:gd name="T43" fmla="*/ 0 h 2233"/>
                <a:gd name="T44" fmla="*/ 0 w 2564"/>
                <a:gd name="T45" fmla="*/ 0 h 2233"/>
                <a:gd name="T46" fmla="*/ 0 w 2564"/>
                <a:gd name="T47" fmla="*/ 0 h 2233"/>
                <a:gd name="T48" fmla="*/ 0 w 2564"/>
                <a:gd name="T49" fmla="*/ 0 h 2233"/>
                <a:gd name="T50" fmla="*/ 0 w 2564"/>
                <a:gd name="T51" fmla="*/ 0 h 2233"/>
                <a:gd name="T52" fmla="*/ 0 w 2564"/>
                <a:gd name="T53" fmla="*/ 0 h 2233"/>
                <a:gd name="T54" fmla="*/ 0 w 2564"/>
                <a:gd name="T55" fmla="*/ 0 h 2233"/>
                <a:gd name="T56" fmla="*/ 0 w 2564"/>
                <a:gd name="T57" fmla="*/ 0 h 2233"/>
                <a:gd name="T58" fmla="*/ 0 w 2564"/>
                <a:gd name="T59" fmla="*/ 0 h 2233"/>
                <a:gd name="T60" fmla="*/ 0 w 2564"/>
                <a:gd name="T61" fmla="*/ 0 h 2233"/>
                <a:gd name="T62" fmla="*/ 0 w 2564"/>
                <a:gd name="T63" fmla="*/ 0 h 2233"/>
                <a:gd name="T64" fmla="*/ 0 w 2564"/>
                <a:gd name="T65" fmla="*/ 0 h 2233"/>
                <a:gd name="T66" fmla="*/ 0 w 2564"/>
                <a:gd name="T67" fmla="*/ 0 h 2233"/>
                <a:gd name="T68" fmla="*/ 0 w 2564"/>
                <a:gd name="T69" fmla="*/ 0 h 2233"/>
                <a:gd name="T70" fmla="*/ 0 w 2564"/>
                <a:gd name="T71" fmla="*/ 0 h 2233"/>
                <a:gd name="T72" fmla="*/ 0 w 2564"/>
                <a:gd name="T73" fmla="*/ 0 h 2233"/>
                <a:gd name="T74" fmla="*/ 0 w 2564"/>
                <a:gd name="T75" fmla="*/ 0 h 2233"/>
                <a:gd name="T76" fmla="*/ 0 w 2564"/>
                <a:gd name="T77" fmla="*/ 0 h 2233"/>
                <a:gd name="T78" fmla="*/ 0 w 2564"/>
                <a:gd name="T79" fmla="*/ 0 h 2233"/>
                <a:gd name="T80" fmla="*/ 0 w 2564"/>
                <a:gd name="T81" fmla="*/ 0 h 2233"/>
                <a:gd name="T82" fmla="*/ 0 w 2564"/>
                <a:gd name="T83" fmla="*/ 0 h 2233"/>
                <a:gd name="T84" fmla="*/ 0 w 2564"/>
                <a:gd name="T85" fmla="*/ 0 h 2233"/>
                <a:gd name="T86" fmla="*/ 0 w 2564"/>
                <a:gd name="T87" fmla="*/ 0 h 2233"/>
                <a:gd name="T88" fmla="*/ 0 w 2564"/>
                <a:gd name="T89" fmla="*/ 0 h 2233"/>
                <a:gd name="T90" fmla="*/ 0 w 2564"/>
                <a:gd name="T91" fmla="*/ 0 h 2233"/>
                <a:gd name="T92" fmla="*/ 0 w 2564"/>
                <a:gd name="T93" fmla="*/ 0 h 2233"/>
                <a:gd name="T94" fmla="*/ 0 w 2564"/>
                <a:gd name="T95" fmla="*/ 0 h 2233"/>
                <a:gd name="T96" fmla="*/ 0 w 2564"/>
                <a:gd name="T97" fmla="*/ 0 h 2233"/>
                <a:gd name="T98" fmla="*/ 0 w 2564"/>
                <a:gd name="T99" fmla="*/ 0 h 2233"/>
                <a:gd name="T100" fmla="*/ 0 w 2564"/>
                <a:gd name="T101" fmla="*/ 0 h 2233"/>
                <a:gd name="T102" fmla="*/ 0 w 2564"/>
                <a:gd name="T103" fmla="*/ 0 h 2233"/>
                <a:gd name="T104" fmla="*/ 0 w 2564"/>
                <a:gd name="T105" fmla="*/ 0 h 2233"/>
                <a:gd name="T106" fmla="*/ 0 w 2564"/>
                <a:gd name="T107" fmla="*/ 0 h 2233"/>
                <a:gd name="T108" fmla="*/ 0 w 2564"/>
                <a:gd name="T109" fmla="*/ 0 h 2233"/>
                <a:gd name="T110" fmla="*/ 0 w 2564"/>
                <a:gd name="T111" fmla="*/ 0 h 2233"/>
                <a:gd name="T112" fmla="*/ 0 w 2564"/>
                <a:gd name="T113" fmla="*/ 0 h 2233"/>
                <a:gd name="T114" fmla="*/ 0 w 2564"/>
                <a:gd name="T115" fmla="*/ 0 h 2233"/>
                <a:gd name="T116" fmla="*/ 0 w 2564"/>
                <a:gd name="T117" fmla="*/ 0 h 223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564"/>
                <a:gd name="T178" fmla="*/ 0 h 2233"/>
                <a:gd name="T179" fmla="*/ 2564 w 2564"/>
                <a:gd name="T180" fmla="*/ 2233 h 223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564" h="2233">
                  <a:moveTo>
                    <a:pt x="37" y="118"/>
                  </a:moveTo>
                  <a:lnTo>
                    <a:pt x="37" y="194"/>
                  </a:lnTo>
                  <a:lnTo>
                    <a:pt x="9" y="342"/>
                  </a:lnTo>
                  <a:lnTo>
                    <a:pt x="67" y="266"/>
                  </a:lnTo>
                  <a:lnTo>
                    <a:pt x="130" y="342"/>
                  </a:lnTo>
                  <a:lnTo>
                    <a:pt x="173" y="445"/>
                  </a:lnTo>
                  <a:lnTo>
                    <a:pt x="173" y="334"/>
                  </a:lnTo>
                  <a:lnTo>
                    <a:pt x="113" y="185"/>
                  </a:lnTo>
                  <a:lnTo>
                    <a:pt x="213" y="155"/>
                  </a:lnTo>
                  <a:lnTo>
                    <a:pt x="233" y="127"/>
                  </a:lnTo>
                  <a:lnTo>
                    <a:pt x="409" y="351"/>
                  </a:lnTo>
                  <a:lnTo>
                    <a:pt x="530" y="630"/>
                  </a:lnTo>
                  <a:lnTo>
                    <a:pt x="708" y="881"/>
                  </a:lnTo>
                  <a:lnTo>
                    <a:pt x="967" y="1085"/>
                  </a:lnTo>
                  <a:lnTo>
                    <a:pt x="1208" y="1212"/>
                  </a:lnTo>
                  <a:lnTo>
                    <a:pt x="1310" y="1280"/>
                  </a:lnTo>
                  <a:lnTo>
                    <a:pt x="1471" y="1502"/>
                  </a:lnTo>
                  <a:lnTo>
                    <a:pt x="1591" y="1678"/>
                  </a:lnTo>
                  <a:lnTo>
                    <a:pt x="1681" y="1890"/>
                  </a:lnTo>
                  <a:lnTo>
                    <a:pt x="1729" y="2180"/>
                  </a:lnTo>
                  <a:lnTo>
                    <a:pt x="1803" y="2233"/>
                  </a:lnTo>
                  <a:lnTo>
                    <a:pt x="1960" y="2180"/>
                  </a:lnTo>
                  <a:lnTo>
                    <a:pt x="2167" y="2031"/>
                  </a:lnTo>
                  <a:lnTo>
                    <a:pt x="2294" y="1882"/>
                  </a:lnTo>
                  <a:lnTo>
                    <a:pt x="2424" y="1696"/>
                  </a:lnTo>
                  <a:lnTo>
                    <a:pt x="2510" y="1510"/>
                  </a:lnTo>
                  <a:lnTo>
                    <a:pt x="2564" y="1401"/>
                  </a:lnTo>
                  <a:lnTo>
                    <a:pt x="2380" y="1715"/>
                  </a:lnTo>
                  <a:lnTo>
                    <a:pt x="2250" y="1882"/>
                  </a:lnTo>
                  <a:lnTo>
                    <a:pt x="1971" y="2095"/>
                  </a:lnTo>
                  <a:lnTo>
                    <a:pt x="1886" y="2113"/>
                  </a:lnTo>
                  <a:lnTo>
                    <a:pt x="1738" y="1816"/>
                  </a:lnTo>
                  <a:lnTo>
                    <a:pt x="2061" y="1632"/>
                  </a:lnTo>
                  <a:lnTo>
                    <a:pt x="2213" y="1537"/>
                  </a:lnTo>
                  <a:lnTo>
                    <a:pt x="2334" y="1445"/>
                  </a:lnTo>
                  <a:lnTo>
                    <a:pt x="2323" y="1438"/>
                  </a:lnTo>
                  <a:lnTo>
                    <a:pt x="2174" y="1528"/>
                  </a:lnTo>
                  <a:lnTo>
                    <a:pt x="1953" y="1657"/>
                  </a:lnTo>
                  <a:lnTo>
                    <a:pt x="1840" y="1482"/>
                  </a:lnTo>
                  <a:lnTo>
                    <a:pt x="2061" y="1307"/>
                  </a:lnTo>
                  <a:lnTo>
                    <a:pt x="2061" y="1280"/>
                  </a:lnTo>
                  <a:lnTo>
                    <a:pt x="1941" y="1370"/>
                  </a:lnTo>
                  <a:lnTo>
                    <a:pt x="1785" y="1464"/>
                  </a:lnTo>
                  <a:lnTo>
                    <a:pt x="1607" y="1559"/>
                  </a:lnTo>
                  <a:lnTo>
                    <a:pt x="1413" y="1272"/>
                  </a:lnTo>
                  <a:lnTo>
                    <a:pt x="1515" y="1203"/>
                  </a:lnTo>
                  <a:lnTo>
                    <a:pt x="1462" y="1168"/>
                  </a:lnTo>
                  <a:lnTo>
                    <a:pt x="1321" y="1168"/>
                  </a:lnTo>
                  <a:lnTo>
                    <a:pt x="1151" y="1113"/>
                  </a:lnTo>
                  <a:lnTo>
                    <a:pt x="1013" y="1019"/>
                  </a:lnTo>
                  <a:lnTo>
                    <a:pt x="837" y="852"/>
                  </a:lnTo>
                  <a:lnTo>
                    <a:pt x="668" y="665"/>
                  </a:lnTo>
                  <a:lnTo>
                    <a:pt x="547" y="480"/>
                  </a:lnTo>
                  <a:lnTo>
                    <a:pt x="466" y="342"/>
                  </a:lnTo>
                  <a:lnTo>
                    <a:pt x="334" y="167"/>
                  </a:lnTo>
                  <a:lnTo>
                    <a:pt x="187" y="0"/>
                  </a:lnTo>
                  <a:lnTo>
                    <a:pt x="139" y="54"/>
                  </a:lnTo>
                  <a:lnTo>
                    <a:pt x="0" y="101"/>
                  </a:lnTo>
                  <a:lnTo>
                    <a:pt x="37"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64" name="Freeform 616"/>
            <p:cNvSpPr>
              <a:spLocks/>
            </p:cNvSpPr>
            <p:nvPr/>
          </p:nvSpPr>
          <p:spPr bwMode="auto">
            <a:xfrm>
              <a:off x="3312" y="3114"/>
              <a:ext cx="24" cy="33"/>
            </a:xfrm>
            <a:custGeom>
              <a:avLst/>
              <a:gdLst>
                <a:gd name="T0" fmla="*/ 0 w 185"/>
                <a:gd name="T1" fmla="*/ 0 h 253"/>
                <a:gd name="T2" fmla="*/ 0 w 185"/>
                <a:gd name="T3" fmla="*/ 0 h 253"/>
                <a:gd name="T4" fmla="*/ 0 w 185"/>
                <a:gd name="T5" fmla="*/ 0 h 253"/>
                <a:gd name="T6" fmla="*/ 0 w 185"/>
                <a:gd name="T7" fmla="*/ 0 h 253"/>
                <a:gd name="T8" fmla="*/ 0 w 185"/>
                <a:gd name="T9" fmla="*/ 0 h 253"/>
                <a:gd name="T10" fmla="*/ 0 60000 65536"/>
                <a:gd name="T11" fmla="*/ 0 60000 65536"/>
                <a:gd name="T12" fmla="*/ 0 60000 65536"/>
                <a:gd name="T13" fmla="*/ 0 60000 65536"/>
                <a:gd name="T14" fmla="*/ 0 60000 65536"/>
                <a:gd name="T15" fmla="*/ 0 w 185"/>
                <a:gd name="T16" fmla="*/ 0 h 253"/>
                <a:gd name="T17" fmla="*/ 185 w 185"/>
                <a:gd name="T18" fmla="*/ 253 h 253"/>
              </a:gdLst>
              <a:ahLst/>
              <a:cxnLst>
                <a:cxn ang="T10">
                  <a:pos x="T0" y="T1"/>
                </a:cxn>
                <a:cxn ang="T11">
                  <a:pos x="T2" y="T3"/>
                </a:cxn>
                <a:cxn ang="T12">
                  <a:pos x="T4" y="T5"/>
                </a:cxn>
                <a:cxn ang="T13">
                  <a:pos x="T6" y="T7"/>
                </a:cxn>
                <a:cxn ang="T14">
                  <a:pos x="T8" y="T9"/>
                </a:cxn>
              </a:cxnLst>
              <a:rect l="T15" t="T16" r="T17" b="T18"/>
              <a:pathLst>
                <a:path w="185" h="253">
                  <a:moveTo>
                    <a:pt x="0" y="48"/>
                  </a:moveTo>
                  <a:lnTo>
                    <a:pt x="120" y="253"/>
                  </a:lnTo>
                  <a:lnTo>
                    <a:pt x="185" y="207"/>
                  </a:lnTo>
                  <a:lnTo>
                    <a:pt x="63" y="0"/>
                  </a:lnTo>
                  <a:lnTo>
                    <a:pt x="0"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65" name="Freeform 617"/>
            <p:cNvSpPr>
              <a:spLocks/>
            </p:cNvSpPr>
            <p:nvPr/>
          </p:nvSpPr>
          <p:spPr bwMode="auto">
            <a:xfrm>
              <a:off x="3257" y="3171"/>
              <a:ext cx="79" cy="123"/>
            </a:xfrm>
            <a:custGeom>
              <a:avLst/>
              <a:gdLst>
                <a:gd name="T0" fmla="*/ 0 w 630"/>
                <a:gd name="T1" fmla="*/ 0 h 995"/>
                <a:gd name="T2" fmla="*/ 0 w 630"/>
                <a:gd name="T3" fmla="*/ 0 h 995"/>
                <a:gd name="T4" fmla="*/ 0 w 630"/>
                <a:gd name="T5" fmla="*/ 0 h 995"/>
                <a:gd name="T6" fmla="*/ 0 w 630"/>
                <a:gd name="T7" fmla="*/ 0 h 995"/>
                <a:gd name="T8" fmla="*/ 0 w 630"/>
                <a:gd name="T9" fmla="*/ 0 h 995"/>
                <a:gd name="T10" fmla="*/ 0 w 630"/>
                <a:gd name="T11" fmla="*/ 0 h 995"/>
                <a:gd name="T12" fmla="*/ 0 w 630"/>
                <a:gd name="T13" fmla="*/ 0 h 995"/>
                <a:gd name="T14" fmla="*/ 0 w 630"/>
                <a:gd name="T15" fmla="*/ 0 h 995"/>
                <a:gd name="T16" fmla="*/ 0 w 630"/>
                <a:gd name="T17" fmla="*/ 0 h 995"/>
                <a:gd name="T18" fmla="*/ 0 w 630"/>
                <a:gd name="T19" fmla="*/ 0 h 995"/>
                <a:gd name="T20" fmla="*/ 0 w 630"/>
                <a:gd name="T21" fmla="*/ 0 h 995"/>
                <a:gd name="T22" fmla="*/ 0 w 630"/>
                <a:gd name="T23" fmla="*/ 0 h 995"/>
                <a:gd name="T24" fmla="*/ 0 w 630"/>
                <a:gd name="T25" fmla="*/ 0 h 995"/>
                <a:gd name="T26" fmla="*/ 0 w 630"/>
                <a:gd name="T27" fmla="*/ 0 h 995"/>
                <a:gd name="T28" fmla="*/ 0 w 630"/>
                <a:gd name="T29" fmla="*/ 0 h 995"/>
                <a:gd name="T30" fmla="*/ 0 w 630"/>
                <a:gd name="T31" fmla="*/ 0 h 995"/>
                <a:gd name="T32" fmla="*/ 0 w 630"/>
                <a:gd name="T33" fmla="*/ 0 h 995"/>
                <a:gd name="T34" fmla="*/ 0 w 630"/>
                <a:gd name="T35" fmla="*/ 0 h 995"/>
                <a:gd name="T36" fmla="*/ 0 w 630"/>
                <a:gd name="T37" fmla="*/ 0 h 995"/>
                <a:gd name="T38" fmla="*/ 0 w 630"/>
                <a:gd name="T39" fmla="*/ 0 h 995"/>
                <a:gd name="T40" fmla="*/ 0 w 630"/>
                <a:gd name="T41" fmla="*/ 0 h 995"/>
                <a:gd name="T42" fmla="*/ 0 w 630"/>
                <a:gd name="T43" fmla="*/ 0 h 995"/>
                <a:gd name="T44" fmla="*/ 0 w 630"/>
                <a:gd name="T45" fmla="*/ 0 h 99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0"/>
                <a:gd name="T70" fmla="*/ 0 h 995"/>
                <a:gd name="T71" fmla="*/ 630 w 630"/>
                <a:gd name="T72" fmla="*/ 995 h 99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0" h="995">
                  <a:moveTo>
                    <a:pt x="173" y="0"/>
                  </a:moveTo>
                  <a:lnTo>
                    <a:pt x="120" y="103"/>
                  </a:lnTo>
                  <a:lnTo>
                    <a:pt x="44" y="253"/>
                  </a:lnTo>
                  <a:lnTo>
                    <a:pt x="0" y="364"/>
                  </a:lnTo>
                  <a:lnTo>
                    <a:pt x="17" y="408"/>
                  </a:lnTo>
                  <a:lnTo>
                    <a:pt x="156" y="512"/>
                  </a:lnTo>
                  <a:lnTo>
                    <a:pt x="242" y="613"/>
                  </a:lnTo>
                  <a:lnTo>
                    <a:pt x="302" y="762"/>
                  </a:lnTo>
                  <a:lnTo>
                    <a:pt x="397" y="917"/>
                  </a:lnTo>
                  <a:lnTo>
                    <a:pt x="452" y="956"/>
                  </a:lnTo>
                  <a:lnTo>
                    <a:pt x="630" y="995"/>
                  </a:lnTo>
                  <a:lnTo>
                    <a:pt x="620" y="917"/>
                  </a:lnTo>
                  <a:lnTo>
                    <a:pt x="491" y="892"/>
                  </a:lnTo>
                  <a:lnTo>
                    <a:pt x="435" y="825"/>
                  </a:lnTo>
                  <a:lnTo>
                    <a:pt x="378" y="696"/>
                  </a:lnTo>
                  <a:lnTo>
                    <a:pt x="276" y="558"/>
                  </a:lnTo>
                  <a:lnTo>
                    <a:pt x="164" y="445"/>
                  </a:lnTo>
                  <a:lnTo>
                    <a:pt x="62" y="364"/>
                  </a:lnTo>
                  <a:lnTo>
                    <a:pt x="62" y="305"/>
                  </a:lnTo>
                  <a:lnTo>
                    <a:pt x="120" y="166"/>
                  </a:lnTo>
                  <a:lnTo>
                    <a:pt x="156" y="94"/>
                  </a:lnTo>
                  <a:lnTo>
                    <a:pt x="251" y="94"/>
                  </a:lnTo>
                  <a:lnTo>
                    <a:pt x="17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66" name="Freeform 618"/>
            <p:cNvSpPr>
              <a:spLocks/>
            </p:cNvSpPr>
            <p:nvPr/>
          </p:nvSpPr>
          <p:spPr bwMode="auto">
            <a:xfrm>
              <a:off x="3338" y="3091"/>
              <a:ext cx="71" cy="194"/>
            </a:xfrm>
            <a:custGeom>
              <a:avLst/>
              <a:gdLst>
                <a:gd name="T0" fmla="*/ 0 w 567"/>
                <a:gd name="T1" fmla="*/ 0 h 1548"/>
                <a:gd name="T2" fmla="*/ 0 w 567"/>
                <a:gd name="T3" fmla="*/ 0 h 1548"/>
                <a:gd name="T4" fmla="*/ 0 w 567"/>
                <a:gd name="T5" fmla="*/ 0 h 1548"/>
                <a:gd name="T6" fmla="*/ 0 w 567"/>
                <a:gd name="T7" fmla="*/ 0 h 1548"/>
                <a:gd name="T8" fmla="*/ 0 w 567"/>
                <a:gd name="T9" fmla="*/ 0 h 1548"/>
                <a:gd name="T10" fmla="*/ 0 w 567"/>
                <a:gd name="T11" fmla="*/ 0 h 1548"/>
                <a:gd name="T12" fmla="*/ 0 w 567"/>
                <a:gd name="T13" fmla="*/ 0 h 1548"/>
                <a:gd name="T14" fmla="*/ 0 w 567"/>
                <a:gd name="T15" fmla="*/ 0 h 1548"/>
                <a:gd name="T16" fmla="*/ 0 w 567"/>
                <a:gd name="T17" fmla="*/ 0 h 1548"/>
                <a:gd name="T18" fmla="*/ 0 w 567"/>
                <a:gd name="T19" fmla="*/ 0 h 1548"/>
                <a:gd name="T20" fmla="*/ 0 w 567"/>
                <a:gd name="T21" fmla="*/ 0 h 1548"/>
                <a:gd name="T22" fmla="*/ 0 w 567"/>
                <a:gd name="T23" fmla="*/ 0 h 1548"/>
                <a:gd name="T24" fmla="*/ 0 w 567"/>
                <a:gd name="T25" fmla="*/ 0 h 1548"/>
                <a:gd name="T26" fmla="*/ 0 w 567"/>
                <a:gd name="T27" fmla="*/ 0 h 154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67"/>
                <a:gd name="T43" fmla="*/ 0 h 1548"/>
                <a:gd name="T44" fmla="*/ 567 w 567"/>
                <a:gd name="T45" fmla="*/ 1548 h 154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67" h="1548">
                  <a:moveTo>
                    <a:pt x="483" y="159"/>
                  </a:moveTo>
                  <a:lnTo>
                    <a:pt x="503" y="366"/>
                  </a:lnTo>
                  <a:lnTo>
                    <a:pt x="483" y="596"/>
                  </a:lnTo>
                  <a:lnTo>
                    <a:pt x="410" y="797"/>
                  </a:lnTo>
                  <a:lnTo>
                    <a:pt x="261" y="1122"/>
                  </a:lnTo>
                  <a:lnTo>
                    <a:pt x="0" y="1548"/>
                  </a:lnTo>
                  <a:lnTo>
                    <a:pt x="270" y="1143"/>
                  </a:lnTo>
                  <a:lnTo>
                    <a:pt x="454" y="778"/>
                  </a:lnTo>
                  <a:lnTo>
                    <a:pt x="530" y="530"/>
                  </a:lnTo>
                  <a:lnTo>
                    <a:pt x="567" y="317"/>
                  </a:lnTo>
                  <a:lnTo>
                    <a:pt x="558" y="159"/>
                  </a:lnTo>
                  <a:lnTo>
                    <a:pt x="537" y="67"/>
                  </a:lnTo>
                  <a:lnTo>
                    <a:pt x="503" y="0"/>
                  </a:lnTo>
                  <a:lnTo>
                    <a:pt x="483" y="1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67" name="Freeform 619"/>
            <p:cNvSpPr>
              <a:spLocks/>
            </p:cNvSpPr>
            <p:nvPr/>
          </p:nvSpPr>
          <p:spPr bwMode="auto">
            <a:xfrm>
              <a:off x="3406" y="3072"/>
              <a:ext cx="183" cy="515"/>
            </a:xfrm>
            <a:custGeom>
              <a:avLst/>
              <a:gdLst>
                <a:gd name="T0" fmla="*/ 0 w 1477"/>
                <a:gd name="T1" fmla="*/ 0 h 4119"/>
                <a:gd name="T2" fmla="*/ 0 w 1477"/>
                <a:gd name="T3" fmla="*/ 0 h 4119"/>
                <a:gd name="T4" fmla="*/ 0 w 1477"/>
                <a:gd name="T5" fmla="*/ 0 h 4119"/>
                <a:gd name="T6" fmla="*/ 0 w 1477"/>
                <a:gd name="T7" fmla="*/ 0 h 4119"/>
                <a:gd name="T8" fmla="*/ 0 w 1477"/>
                <a:gd name="T9" fmla="*/ 0 h 4119"/>
                <a:gd name="T10" fmla="*/ 0 w 1477"/>
                <a:gd name="T11" fmla="*/ 0 h 4119"/>
                <a:gd name="T12" fmla="*/ 0 w 1477"/>
                <a:gd name="T13" fmla="*/ 0 h 4119"/>
                <a:gd name="T14" fmla="*/ 0 w 1477"/>
                <a:gd name="T15" fmla="*/ 0 h 4119"/>
                <a:gd name="T16" fmla="*/ 0 w 1477"/>
                <a:gd name="T17" fmla="*/ 0 h 4119"/>
                <a:gd name="T18" fmla="*/ 0 w 1477"/>
                <a:gd name="T19" fmla="*/ 0 h 4119"/>
                <a:gd name="T20" fmla="*/ 0 w 1477"/>
                <a:gd name="T21" fmla="*/ 0 h 4119"/>
                <a:gd name="T22" fmla="*/ 0 w 1477"/>
                <a:gd name="T23" fmla="*/ 0 h 4119"/>
                <a:gd name="T24" fmla="*/ 0 w 1477"/>
                <a:gd name="T25" fmla="*/ 0 h 4119"/>
                <a:gd name="T26" fmla="*/ 0 w 1477"/>
                <a:gd name="T27" fmla="*/ 0 h 4119"/>
                <a:gd name="T28" fmla="*/ 0 w 1477"/>
                <a:gd name="T29" fmla="*/ 0 h 4119"/>
                <a:gd name="T30" fmla="*/ 0 w 1477"/>
                <a:gd name="T31" fmla="*/ 0 h 4119"/>
                <a:gd name="T32" fmla="*/ 0 w 1477"/>
                <a:gd name="T33" fmla="*/ 0 h 4119"/>
                <a:gd name="T34" fmla="*/ 0 w 1477"/>
                <a:gd name="T35" fmla="*/ 0 h 4119"/>
                <a:gd name="T36" fmla="*/ 0 w 1477"/>
                <a:gd name="T37" fmla="*/ 0 h 4119"/>
                <a:gd name="T38" fmla="*/ 0 w 1477"/>
                <a:gd name="T39" fmla="*/ 0 h 4119"/>
                <a:gd name="T40" fmla="*/ 0 w 1477"/>
                <a:gd name="T41" fmla="*/ 0 h 4119"/>
                <a:gd name="T42" fmla="*/ 0 w 1477"/>
                <a:gd name="T43" fmla="*/ 0 h 4119"/>
                <a:gd name="T44" fmla="*/ 0 w 1477"/>
                <a:gd name="T45" fmla="*/ 0 h 4119"/>
                <a:gd name="T46" fmla="*/ 0 w 1477"/>
                <a:gd name="T47" fmla="*/ 0 h 4119"/>
                <a:gd name="T48" fmla="*/ 0 w 1477"/>
                <a:gd name="T49" fmla="*/ 0 h 4119"/>
                <a:gd name="T50" fmla="*/ 0 w 1477"/>
                <a:gd name="T51" fmla="*/ 0 h 4119"/>
                <a:gd name="T52" fmla="*/ 0 w 1477"/>
                <a:gd name="T53" fmla="*/ 0 h 4119"/>
                <a:gd name="T54" fmla="*/ 0 w 1477"/>
                <a:gd name="T55" fmla="*/ 0 h 4119"/>
                <a:gd name="T56" fmla="*/ 0 w 1477"/>
                <a:gd name="T57" fmla="*/ 0 h 4119"/>
                <a:gd name="T58" fmla="*/ 0 w 1477"/>
                <a:gd name="T59" fmla="*/ 0 h 4119"/>
                <a:gd name="T60" fmla="*/ 0 w 1477"/>
                <a:gd name="T61" fmla="*/ 0 h 4119"/>
                <a:gd name="T62" fmla="*/ 0 w 1477"/>
                <a:gd name="T63" fmla="*/ 0 h 4119"/>
                <a:gd name="T64" fmla="*/ 0 w 1477"/>
                <a:gd name="T65" fmla="*/ 0 h 4119"/>
                <a:gd name="T66" fmla="*/ 0 w 1477"/>
                <a:gd name="T67" fmla="*/ 0 h 4119"/>
                <a:gd name="T68" fmla="*/ 0 w 1477"/>
                <a:gd name="T69" fmla="*/ 0 h 4119"/>
                <a:gd name="T70" fmla="*/ 0 w 1477"/>
                <a:gd name="T71" fmla="*/ 0 h 4119"/>
                <a:gd name="T72" fmla="*/ 0 w 1477"/>
                <a:gd name="T73" fmla="*/ 0 h 4119"/>
                <a:gd name="T74" fmla="*/ 0 w 1477"/>
                <a:gd name="T75" fmla="*/ 0 h 4119"/>
                <a:gd name="T76" fmla="*/ 0 w 1477"/>
                <a:gd name="T77" fmla="*/ 0 h 4119"/>
                <a:gd name="T78" fmla="*/ 0 w 1477"/>
                <a:gd name="T79" fmla="*/ 0 h 4119"/>
                <a:gd name="T80" fmla="*/ 0 w 1477"/>
                <a:gd name="T81" fmla="*/ 0 h 411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7"/>
                <a:gd name="T124" fmla="*/ 0 h 4119"/>
                <a:gd name="T125" fmla="*/ 1477 w 1477"/>
                <a:gd name="T126" fmla="*/ 4119 h 411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7" h="4119">
                  <a:moveTo>
                    <a:pt x="0" y="237"/>
                  </a:moveTo>
                  <a:lnTo>
                    <a:pt x="253" y="613"/>
                  </a:lnTo>
                  <a:lnTo>
                    <a:pt x="486" y="933"/>
                  </a:lnTo>
                  <a:lnTo>
                    <a:pt x="598" y="557"/>
                  </a:lnTo>
                  <a:lnTo>
                    <a:pt x="862" y="0"/>
                  </a:lnTo>
                  <a:lnTo>
                    <a:pt x="629" y="586"/>
                  </a:lnTo>
                  <a:lnTo>
                    <a:pt x="559" y="989"/>
                  </a:lnTo>
                  <a:lnTo>
                    <a:pt x="781" y="1267"/>
                  </a:lnTo>
                  <a:lnTo>
                    <a:pt x="1115" y="1556"/>
                  </a:lnTo>
                  <a:lnTo>
                    <a:pt x="1383" y="2074"/>
                  </a:lnTo>
                  <a:lnTo>
                    <a:pt x="1477" y="2588"/>
                  </a:lnTo>
                  <a:lnTo>
                    <a:pt x="1409" y="3060"/>
                  </a:lnTo>
                  <a:lnTo>
                    <a:pt x="1409" y="3673"/>
                  </a:lnTo>
                  <a:lnTo>
                    <a:pt x="1464" y="4119"/>
                  </a:lnTo>
                  <a:lnTo>
                    <a:pt x="1115" y="3394"/>
                  </a:lnTo>
                  <a:lnTo>
                    <a:pt x="1256" y="3147"/>
                  </a:lnTo>
                  <a:lnTo>
                    <a:pt x="1297" y="2910"/>
                  </a:lnTo>
                  <a:lnTo>
                    <a:pt x="1311" y="2643"/>
                  </a:lnTo>
                  <a:lnTo>
                    <a:pt x="1256" y="2382"/>
                  </a:lnTo>
                  <a:lnTo>
                    <a:pt x="1130" y="1921"/>
                  </a:lnTo>
                  <a:lnTo>
                    <a:pt x="947" y="1504"/>
                  </a:lnTo>
                  <a:lnTo>
                    <a:pt x="809" y="1337"/>
                  </a:lnTo>
                  <a:lnTo>
                    <a:pt x="629" y="1170"/>
                  </a:lnTo>
                  <a:lnTo>
                    <a:pt x="710" y="1556"/>
                  </a:lnTo>
                  <a:lnTo>
                    <a:pt x="781" y="2129"/>
                  </a:lnTo>
                  <a:lnTo>
                    <a:pt x="797" y="2549"/>
                  </a:lnTo>
                  <a:lnTo>
                    <a:pt x="754" y="2795"/>
                  </a:lnTo>
                  <a:lnTo>
                    <a:pt x="697" y="2894"/>
                  </a:lnTo>
                  <a:lnTo>
                    <a:pt x="629" y="2935"/>
                  </a:lnTo>
                  <a:lnTo>
                    <a:pt x="530" y="2922"/>
                  </a:lnTo>
                  <a:lnTo>
                    <a:pt x="306" y="2855"/>
                  </a:lnTo>
                  <a:lnTo>
                    <a:pt x="486" y="2841"/>
                  </a:lnTo>
                  <a:lnTo>
                    <a:pt x="569" y="2771"/>
                  </a:lnTo>
                  <a:lnTo>
                    <a:pt x="642" y="2602"/>
                  </a:lnTo>
                  <a:lnTo>
                    <a:pt x="656" y="2338"/>
                  </a:lnTo>
                  <a:lnTo>
                    <a:pt x="598" y="1864"/>
                  </a:lnTo>
                  <a:lnTo>
                    <a:pt x="486" y="1392"/>
                  </a:lnTo>
                  <a:lnTo>
                    <a:pt x="322" y="891"/>
                  </a:lnTo>
                  <a:lnTo>
                    <a:pt x="154" y="557"/>
                  </a:lnTo>
                  <a:lnTo>
                    <a:pt x="13" y="307"/>
                  </a:lnTo>
                  <a:lnTo>
                    <a:pt x="0" y="2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68" name="Freeform 620"/>
            <p:cNvSpPr>
              <a:spLocks/>
            </p:cNvSpPr>
            <p:nvPr/>
          </p:nvSpPr>
          <p:spPr bwMode="auto">
            <a:xfrm>
              <a:off x="3490" y="3043"/>
              <a:ext cx="118" cy="310"/>
            </a:xfrm>
            <a:custGeom>
              <a:avLst/>
              <a:gdLst>
                <a:gd name="T0" fmla="*/ 0 w 948"/>
                <a:gd name="T1" fmla="*/ 0 h 2477"/>
                <a:gd name="T2" fmla="*/ 0 w 948"/>
                <a:gd name="T3" fmla="*/ 0 h 2477"/>
                <a:gd name="T4" fmla="*/ 0 w 948"/>
                <a:gd name="T5" fmla="*/ 0 h 2477"/>
                <a:gd name="T6" fmla="*/ 0 w 948"/>
                <a:gd name="T7" fmla="*/ 0 h 2477"/>
                <a:gd name="T8" fmla="*/ 0 w 948"/>
                <a:gd name="T9" fmla="*/ 0 h 2477"/>
                <a:gd name="T10" fmla="*/ 0 w 948"/>
                <a:gd name="T11" fmla="*/ 0 h 2477"/>
                <a:gd name="T12" fmla="*/ 0 w 948"/>
                <a:gd name="T13" fmla="*/ 0 h 2477"/>
                <a:gd name="T14" fmla="*/ 0 w 948"/>
                <a:gd name="T15" fmla="*/ 0 h 2477"/>
                <a:gd name="T16" fmla="*/ 0 w 948"/>
                <a:gd name="T17" fmla="*/ 0 h 2477"/>
                <a:gd name="T18" fmla="*/ 0 w 948"/>
                <a:gd name="T19" fmla="*/ 0 h 2477"/>
                <a:gd name="T20" fmla="*/ 0 w 948"/>
                <a:gd name="T21" fmla="*/ 0 h 2477"/>
                <a:gd name="T22" fmla="*/ 0 w 948"/>
                <a:gd name="T23" fmla="*/ 0 h 2477"/>
                <a:gd name="T24" fmla="*/ 0 w 948"/>
                <a:gd name="T25" fmla="*/ 0 h 2477"/>
                <a:gd name="T26" fmla="*/ 0 w 948"/>
                <a:gd name="T27" fmla="*/ 0 h 2477"/>
                <a:gd name="T28" fmla="*/ 0 w 948"/>
                <a:gd name="T29" fmla="*/ 0 h 2477"/>
                <a:gd name="T30" fmla="*/ 0 w 948"/>
                <a:gd name="T31" fmla="*/ 0 h 2477"/>
                <a:gd name="T32" fmla="*/ 0 w 948"/>
                <a:gd name="T33" fmla="*/ 0 h 2477"/>
                <a:gd name="T34" fmla="*/ 0 w 948"/>
                <a:gd name="T35" fmla="*/ 0 h 2477"/>
                <a:gd name="T36" fmla="*/ 0 w 948"/>
                <a:gd name="T37" fmla="*/ 0 h 2477"/>
                <a:gd name="T38" fmla="*/ 0 w 948"/>
                <a:gd name="T39" fmla="*/ 0 h 2477"/>
                <a:gd name="T40" fmla="*/ 0 w 948"/>
                <a:gd name="T41" fmla="*/ 0 h 2477"/>
                <a:gd name="T42" fmla="*/ 0 w 948"/>
                <a:gd name="T43" fmla="*/ 0 h 2477"/>
                <a:gd name="T44" fmla="*/ 0 w 948"/>
                <a:gd name="T45" fmla="*/ 0 h 2477"/>
                <a:gd name="T46" fmla="*/ 0 w 948"/>
                <a:gd name="T47" fmla="*/ 0 h 2477"/>
                <a:gd name="T48" fmla="*/ 0 w 948"/>
                <a:gd name="T49" fmla="*/ 0 h 2477"/>
                <a:gd name="T50" fmla="*/ 0 w 948"/>
                <a:gd name="T51" fmla="*/ 0 h 2477"/>
                <a:gd name="T52" fmla="*/ 0 w 948"/>
                <a:gd name="T53" fmla="*/ 0 h 2477"/>
                <a:gd name="T54" fmla="*/ 0 w 948"/>
                <a:gd name="T55" fmla="*/ 0 h 2477"/>
                <a:gd name="T56" fmla="*/ 0 w 948"/>
                <a:gd name="T57" fmla="*/ 0 h 2477"/>
                <a:gd name="T58" fmla="*/ 0 w 948"/>
                <a:gd name="T59" fmla="*/ 0 h 2477"/>
                <a:gd name="T60" fmla="*/ 0 w 948"/>
                <a:gd name="T61" fmla="*/ 0 h 2477"/>
                <a:gd name="T62" fmla="*/ 0 w 948"/>
                <a:gd name="T63" fmla="*/ 0 h 2477"/>
                <a:gd name="T64" fmla="*/ 0 w 948"/>
                <a:gd name="T65" fmla="*/ 0 h 2477"/>
                <a:gd name="T66" fmla="*/ 0 w 948"/>
                <a:gd name="T67" fmla="*/ 0 h 2477"/>
                <a:gd name="T68" fmla="*/ 0 w 948"/>
                <a:gd name="T69" fmla="*/ 0 h 247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48"/>
                <a:gd name="T106" fmla="*/ 0 h 2477"/>
                <a:gd name="T107" fmla="*/ 948 w 948"/>
                <a:gd name="T108" fmla="*/ 2477 h 247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48" h="2477">
                  <a:moveTo>
                    <a:pt x="558" y="0"/>
                  </a:moveTo>
                  <a:lnTo>
                    <a:pt x="558" y="111"/>
                  </a:lnTo>
                  <a:lnTo>
                    <a:pt x="532" y="291"/>
                  </a:lnTo>
                  <a:lnTo>
                    <a:pt x="433" y="445"/>
                  </a:lnTo>
                  <a:lnTo>
                    <a:pt x="212" y="680"/>
                  </a:lnTo>
                  <a:lnTo>
                    <a:pt x="113" y="860"/>
                  </a:lnTo>
                  <a:lnTo>
                    <a:pt x="58" y="1014"/>
                  </a:lnTo>
                  <a:lnTo>
                    <a:pt x="0" y="1392"/>
                  </a:lnTo>
                  <a:lnTo>
                    <a:pt x="71" y="1238"/>
                  </a:lnTo>
                  <a:lnTo>
                    <a:pt x="194" y="1099"/>
                  </a:lnTo>
                  <a:lnTo>
                    <a:pt x="321" y="1042"/>
                  </a:lnTo>
                  <a:lnTo>
                    <a:pt x="420" y="1042"/>
                  </a:lnTo>
                  <a:lnTo>
                    <a:pt x="475" y="1071"/>
                  </a:lnTo>
                  <a:lnTo>
                    <a:pt x="517" y="1139"/>
                  </a:lnTo>
                  <a:lnTo>
                    <a:pt x="504" y="1238"/>
                  </a:lnTo>
                  <a:lnTo>
                    <a:pt x="376" y="1418"/>
                  </a:lnTo>
                  <a:lnTo>
                    <a:pt x="253" y="1546"/>
                  </a:lnTo>
                  <a:lnTo>
                    <a:pt x="180" y="1572"/>
                  </a:lnTo>
                  <a:lnTo>
                    <a:pt x="405" y="1791"/>
                  </a:lnTo>
                  <a:lnTo>
                    <a:pt x="602" y="2129"/>
                  </a:lnTo>
                  <a:lnTo>
                    <a:pt x="697" y="2265"/>
                  </a:lnTo>
                  <a:lnTo>
                    <a:pt x="880" y="2325"/>
                  </a:lnTo>
                  <a:lnTo>
                    <a:pt x="948" y="2477"/>
                  </a:lnTo>
                  <a:lnTo>
                    <a:pt x="948" y="2005"/>
                  </a:lnTo>
                  <a:lnTo>
                    <a:pt x="741" y="1696"/>
                  </a:lnTo>
                  <a:lnTo>
                    <a:pt x="715" y="1546"/>
                  </a:lnTo>
                  <a:lnTo>
                    <a:pt x="781" y="1392"/>
                  </a:lnTo>
                  <a:lnTo>
                    <a:pt x="781" y="1224"/>
                  </a:lnTo>
                  <a:lnTo>
                    <a:pt x="643" y="1139"/>
                  </a:lnTo>
                  <a:lnTo>
                    <a:pt x="629" y="931"/>
                  </a:lnTo>
                  <a:lnTo>
                    <a:pt x="754" y="751"/>
                  </a:lnTo>
                  <a:lnTo>
                    <a:pt x="781" y="558"/>
                  </a:lnTo>
                  <a:lnTo>
                    <a:pt x="754" y="388"/>
                  </a:lnTo>
                  <a:lnTo>
                    <a:pt x="655" y="180"/>
                  </a:lnTo>
                  <a:lnTo>
                    <a:pt x="55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69" name="Freeform 621"/>
            <p:cNvSpPr>
              <a:spLocks/>
            </p:cNvSpPr>
            <p:nvPr/>
          </p:nvSpPr>
          <p:spPr bwMode="auto">
            <a:xfrm>
              <a:off x="3611" y="3363"/>
              <a:ext cx="42" cy="300"/>
            </a:xfrm>
            <a:custGeom>
              <a:avLst/>
              <a:gdLst>
                <a:gd name="T0" fmla="*/ 0 w 332"/>
                <a:gd name="T1" fmla="*/ 0 h 2396"/>
                <a:gd name="T2" fmla="*/ 0 w 332"/>
                <a:gd name="T3" fmla="*/ 0 h 2396"/>
                <a:gd name="T4" fmla="*/ 0 w 332"/>
                <a:gd name="T5" fmla="*/ 0 h 2396"/>
                <a:gd name="T6" fmla="*/ 0 w 332"/>
                <a:gd name="T7" fmla="*/ 0 h 2396"/>
                <a:gd name="T8" fmla="*/ 0 w 332"/>
                <a:gd name="T9" fmla="*/ 0 h 2396"/>
                <a:gd name="T10" fmla="*/ 0 w 332"/>
                <a:gd name="T11" fmla="*/ 0 h 2396"/>
                <a:gd name="T12" fmla="*/ 0 w 332"/>
                <a:gd name="T13" fmla="*/ 0 h 2396"/>
                <a:gd name="T14" fmla="*/ 0 w 332"/>
                <a:gd name="T15" fmla="*/ 0 h 2396"/>
                <a:gd name="T16" fmla="*/ 0 w 332"/>
                <a:gd name="T17" fmla="*/ 0 h 2396"/>
                <a:gd name="T18" fmla="*/ 0 w 332"/>
                <a:gd name="T19" fmla="*/ 0 h 2396"/>
                <a:gd name="T20" fmla="*/ 0 w 332"/>
                <a:gd name="T21" fmla="*/ 0 h 2396"/>
                <a:gd name="T22" fmla="*/ 0 w 332"/>
                <a:gd name="T23" fmla="*/ 0 h 2396"/>
                <a:gd name="T24" fmla="*/ 0 w 332"/>
                <a:gd name="T25" fmla="*/ 0 h 2396"/>
                <a:gd name="T26" fmla="*/ 0 w 332"/>
                <a:gd name="T27" fmla="*/ 0 h 239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2"/>
                <a:gd name="T43" fmla="*/ 0 h 2396"/>
                <a:gd name="T44" fmla="*/ 332 w 332"/>
                <a:gd name="T45" fmla="*/ 2396 h 239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2" h="2396">
                  <a:moveTo>
                    <a:pt x="0" y="0"/>
                  </a:moveTo>
                  <a:lnTo>
                    <a:pt x="165" y="85"/>
                  </a:lnTo>
                  <a:lnTo>
                    <a:pt x="332" y="488"/>
                  </a:lnTo>
                  <a:lnTo>
                    <a:pt x="332" y="737"/>
                  </a:lnTo>
                  <a:lnTo>
                    <a:pt x="278" y="1016"/>
                  </a:lnTo>
                  <a:lnTo>
                    <a:pt x="193" y="1434"/>
                  </a:lnTo>
                  <a:lnTo>
                    <a:pt x="152" y="1937"/>
                  </a:lnTo>
                  <a:lnTo>
                    <a:pt x="126" y="2396"/>
                  </a:lnTo>
                  <a:lnTo>
                    <a:pt x="94" y="1976"/>
                  </a:lnTo>
                  <a:lnTo>
                    <a:pt x="94" y="1530"/>
                  </a:lnTo>
                  <a:lnTo>
                    <a:pt x="152" y="1030"/>
                  </a:lnTo>
                  <a:lnTo>
                    <a:pt x="152" y="628"/>
                  </a:lnTo>
                  <a:lnTo>
                    <a:pt x="110" y="23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70" name="Freeform 622"/>
            <p:cNvSpPr>
              <a:spLocks/>
            </p:cNvSpPr>
            <p:nvPr/>
          </p:nvSpPr>
          <p:spPr bwMode="auto">
            <a:xfrm>
              <a:off x="3595" y="3422"/>
              <a:ext cx="115" cy="288"/>
            </a:xfrm>
            <a:custGeom>
              <a:avLst/>
              <a:gdLst>
                <a:gd name="T0" fmla="*/ 0 w 921"/>
                <a:gd name="T1" fmla="*/ 0 h 2313"/>
                <a:gd name="T2" fmla="*/ 0 w 921"/>
                <a:gd name="T3" fmla="*/ 0 h 2313"/>
                <a:gd name="T4" fmla="*/ 0 w 921"/>
                <a:gd name="T5" fmla="*/ 0 h 2313"/>
                <a:gd name="T6" fmla="*/ 0 w 921"/>
                <a:gd name="T7" fmla="*/ 0 h 2313"/>
                <a:gd name="T8" fmla="*/ 0 w 921"/>
                <a:gd name="T9" fmla="*/ 0 h 2313"/>
                <a:gd name="T10" fmla="*/ 0 w 921"/>
                <a:gd name="T11" fmla="*/ 0 h 2313"/>
                <a:gd name="T12" fmla="*/ 0 w 921"/>
                <a:gd name="T13" fmla="*/ 0 h 2313"/>
                <a:gd name="T14" fmla="*/ 0 w 921"/>
                <a:gd name="T15" fmla="*/ 0 h 2313"/>
                <a:gd name="T16" fmla="*/ 0 w 921"/>
                <a:gd name="T17" fmla="*/ 0 h 2313"/>
                <a:gd name="T18" fmla="*/ 0 w 921"/>
                <a:gd name="T19" fmla="*/ 0 h 2313"/>
                <a:gd name="T20" fmla="*/ 0 w 921"/>
                <a:gd name="T21" fmla="*/ 0 h 2313"/>
                <a:gd name="T22" fmla="*/ 0 w 921"/>
                <a:gd name="T23" fmla="*/ 0 h 2313"/>
                <a:gd name="T24" fmla="*/ 0 w 921"/>
                <a:gd name="T25" fmla="*/ 0 h 2313"/>
                <a:gd name="T26" fmla="*/ 0 w 921"/>
                <a:gd name="T27" fmla="*/ 0 h 2313"/>
                <a:gd name="T28" fmla="*/ 0 w 921"/>
                <a:gd name="T29" fmla="*/ 0 h 2313"/>
                <a:gd name="T30" fmla="*/ 0 w 921"/>
                <a:gd name="T31" fmla="*/ 0 h 2313"/>
                <a:gd name="T32" fmla="*/ 0 w 921"/>
                <a:gd name="T33" fmla="*/ 0 h 2313"/>
                <a:gd name="T34" fmla="*/ 0 w 921"/>
                <a:gd name="T35" fmla="*/ 0 h 2313"/>
                <a:gd name="T36" fmla="*/ 0 w 921"/>
                <a:gd name="T37" fmla="*/ 0 h 2313"/>
                <a:gd name="T38" fmla="*/ 0 w 921"/>
                <a:gd name="T39" fmla="*/ 0 h 2313"/>
                <a:gd name="T40" fmla="*/ 0 w 921"/>
                <a:gd name="T41" fmla="*/ 0 h 2313"/>
                <a:gd name="T42" fmla="*/ 0 w 921"/>
                <a:gd name="T43" fmla="*/ 0 h 2313"/>
                <a:gd name="T44" fmla="*/ 0 w 921"/>
                <a:gd name="T45" fmla="*/ 0 h 2313"/>
                <a:gd name="T46" fmla="*/ 0 w 921"/>
                <a:gd name="T47" fmla="*/ 0 h 2313"/>
                <a:gd name="T48" fmla="*/ 0 w 921"/>
                <a:gd name="T49" fmla="*/ 0 h 231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21"/>
                <a:gd name="T76" fmla="*/ 0 h 2313"/>
                <a:gd name="T77" fmla="*/ 921 w 921"/>
                <a:gd name="T78" fmla="*/ 2313 h 231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21" h="2313">
                  <a:moveTo>
                    <a:pt x="459" y="99"/>
                  </a:moveTo>
                  <a:lnTo>
                    <a:pt x="558" y="447"/>
                  </a:lnTo>
                  <a:lnTo>
                    <a:pt x="585" y="808"/>
                  </a:lnTo>
                  <a:lnTo>
                    <a:pt x="532" y="1173"/>
                  </a:lnTo>
                  <a:lnTo>
                    <a:pt x="449" y="1478"/>
                  </a:lnTo>
                  <a:lnTo>
                    <a:pt x="334" y="1755"/>
                  </a:lnTo>
                  <a:lnTo>
                    <a:pt x="221" y="1952"/>
                  </a:lnTo>
                  <a:lnTo>
                    <a:pt x="110" y="1952"/>
                  </a:lnTo>
                  <a:lnTo>
                    <a:pt x="0" y="1880"/>
                  </a:lnTo>
                  <a:lnTo>
                    <a:pt x="170" y="2062"/>
                  </a:lnTo>
                  <a:lnTo>
                    <a:pt x="334" y="2200"/>
                  </a:lnTo>
                  <a:lnTo>
                    <a:pt x="170" y="2313"/>
                  </a:lnTo>
                  <a:lnTo>
                    <a:pt x="459" y="2255"/>
                  </a:lnTo>
                  <a:lnTo>
                    <a:pt x="670" y="2117"/>
                  </a:lnTo>
                  <a:lnTo>
                    <a:pt x="809" y="1924"/>
                  </a:lnTo>
                  <a:lnTo>
                    <a:pt x="878" y="1686"/>
                  </a:lnTo>
                  <a:lnTo>
                    <a:pt x="921" y="1433"/>
                  </a:lnTo>
                  <a:lnTo>
                    <a:pt x="908" y="1103"/>
                  </a:lnTo>
                  <a:lnTo>
                    <a:pt x="864" y="740"/>
                  </a:lnTo>
                  <a:lnTo>
                    <a:pt x="809" y="505"/>
                  </a:lnTo>
                  <a:lnTo>
                    <a:pt x="725" y="447"/>
                  </a:lnTo>
                  <a:lnTo>
                    <a:pt x="631" y="336"/>
                  </a:lnTo>
                  <a:lnTo>
                    <a:pt x="503" y="156"/>
                  </a:lnTo>
                  <a:lnTo>
                    <a:pt x="449" y="0"/>
                  </a:lnTo>
                  <a:lnTo>
                    <a:pt x="459"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71" name="Freeform 623"/>
            <p:cNvSpPr>
              <a:spLocks/>
            </p:cNvSpPr>
            <p:nvPr/>
          </p:nvSpPr>
          <p:spPr bwMode="auto">
            <a:xfrm>
              <a:off x="2964" y="3069"/>
              <a:ext cx="692" cy="648"/>
            </a:xfrm>
            <a:custGeom>
              <a:avLst/>
              <a:gdLst>
                <a:gd name="T0" fmla="*/ 0 w 5538"/>
                <a:gd name="T1" fmla="*/ 0 h 5192"/>
                <a:gd name="T2" fmla="*/ 0 w 5538"/>
                <a:gd name="T3" fmla="*/ 0 h 5192"/>
                <a:gd name="T4" fmla="*/ 0 w 5538"/>
                <a:gd name="T5" fmla="*/ 0 h 5192"/>
                <a:gd name="T6" fmla="*/ 0 w 5538"/>
                <a:gd name="T7" fmla="*/ 0 h 5192"/>
                <a:gd name="T8" fmla="*/ 0 w 5538"/>
                <a:gd name="T9" fmla="*/ 0 h 5192"/>
                <a:gd name="T10" fmla="*/ 0 w 5538"/>
                <a:gd name="T11" fmla="*/ 0 h 5192"/>
                <a:gd name="T12" fmla="*/ 0 w 5538"/>
                <a:gd name="T13" fmla="*/ 0 h 5192"/>
                <a:gd name="T14" fmla="*/ 0 w 5538"/>
                <a:gd name="T15" fmla="*/ 0 h 5192"/>
                <a:gd name="T16" fmla="*/ 0 w 5538"/>
                <a:gd name="T17" fmla="*/ 0 h 5192"/>
                <a:gd name="T18" fmla="*/ 0 w 5538"/>
                <a:gd name="T19" fmla="*/ 0 h 5192"/>
                <a:gd name="T20" fmla="*/ 0 w 5538"/>
                <a:gd name="T21" fmla="*/ 0 h 5192"/>
                <a:gd name="T22" fmla="*/ 0 w 5538"/>
                <a:gd name="T23" fmla="*/ 0 h 5192"/>
                <a:gd name="T24" fmla="*/ 0 w 5538"/>
                <a:gd name="T25" fmla="*/ 0 h 5192"/>
                <a:gd name="T26" fmla="*/ 0 w 5538"/>
                <a:gd name="T27" fmla="*/ 0 h 5192"/>
                <a:gd name="T28" fmla="*/ 0 w 5538"/>
                <a:gd name="T29" fmla="*/ 0 h 5192"/>
                <a:gd name="T30" fmla="*/ 0 w 5538"/>
                <a:gd name="T31" fmla="*/ 0 h 5192"/>
                <a:gd name="T32" fmla="*/ 0 w 5538"/>
                <a:gd name="T33" fmla="*/ 0 h 5192"/>
                <a:gd name="T34" fmla="*/ 0 w 5538"/>
                <a:gd name="T35" fmla="*/ 0 h 5192"/>
                <a:gd name="T36" fmla="*/ 0 w 5538"/>
                <a:gd name="T37" fmla="*/ 0 h 5192"/>
                <a:gd name="T38" fmla="*/ 0 w 5538"/>
                <a:gd name="T39" fmla="*/ 0 h 5192"/>
                <a:gd name="T40" fmla="*/ 0 w 5538"/>
                <a:gd name="T41" fmla="*/ 0 h 5192"/>
                <a:gd name="T42" fmla="*/ 0 w 5538"/>
                <a:gd name="T43" fmla="*/ 0 h 5192"/>
                <a:gd name="T44" fmla="*/ 0 w 5538"/>
                <a:gd name="T45" fmla="*/ 0 h 5192"/>
                <a:gd name="T46" fmla="*/ 0 w 5538"/>
                <a:gd name="T47" fmla="*/ 0 h 5192"/>
                <a:gd name="T48" fmla="*/ 0 w 5538"/>
                <a:gd name="T49" fmla="*/ 0 h 5192"/>
                <a:gd name="T50" fmla="*/ 0 w 5538"/>
                <a:gd name="T51" fmla="*/ 0 h 5192"/>
                <a:gd name="T52" fmla="*/ 0 w 5538"/>
                <a:gd name="T53" fmla="*/ 0 h 5192"/>
                <a:gd name="T54" fmla="*/ 0 w 5538"/>
                <a:gd name="T55" fmla="*/ 0 h 5192"/>
                <a:gd name="T56" fmla="*/ 0 w 5538"/>
                <a:gd name="T57" fmla="*/ 0 h 5192"/>
                <a:gd name="T58" fmla="*/ 0 w 5538"/>
                <a:gd name="T59" fmla="*/ 0 h 5192"/>
                <a:gd name="T60" fmla="*/ 0 w 5538"/>
                <a:gd name="T61" fmla="*/ 0 h 5192"/>
                <a:gd name="T62" fmla="*/ 0 w 5538"/>
                <a:gd name="T63" fmla="*/ 0 h 5192"/>
                <a:gd name="T64" fmla="*/ 0 w 5538"/>
                <a:gd name="T65" fmla="*/ 0 h 5192"/>
                <a:gd name="T66" fmla="*/ 0 w 5538"/>
                <a:gd name="T67" fmla="*/ 0 h 5192"/>
                <a:gd name="T68" fmla="*/ 0 w 5538"/>
                <a:gd name="T69" fmla="*/ 0 h 5192"/>
                <a:gd name="T70" fmla="*/ 0 w 5538"/>
                <a:gd name="T71" fmla="*/ 0 h 5192"/>
                <a:gd name="T72" fmla="*/ 0 w 5538"/>
                <a:gd name="T73" fmla="*/ 0 h 5192"/>
                <a:gd name="T74" fmla="*/ 0 w 5538"/>
                <a:gd name="T75" fmla="*/ 0 h 5192"/>
                <a:gd name="T76" fmla="*/ 0 w 5538"/>
                <a:gd name="T77" fmla="*/ 0 h 5192"/>
                <a:gd name="T78" fmla="*/ 0 w 5538"/>
                <a:gd name="T79" fmla="*/ 0 h 5192"/>
                <a:gd name="T80" fmla="*/ 0 w 5538"/>
                <a:gd name="T81" fmla="*/ 0 h 5192"/>
                <a:gd name="T82" fmla="*/ 0 w 5538"/>
                <a:gd name="T83" fmla="*/ 0 h 519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538"/>
                <a:gd name="T127" fmla="*/ 0 h 5192"/>
                <a:gd name="T128" fmla="*/ 5538 w 5538"/>
                <a:gd name="T129" fmla="*/ 5192 h 519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538" h="5192">
                  <a:moveTo>
                    <a:pt x="1807" y="0"/>
                  </a:moveTo>
                  <a:lnTo>
                    <a:pt x="1690" y="384"/>
                  </a:lnTo>
                  <a:lnTo>
                    <a:pt x="1515" y="1124"/>
                  </a:lnTo>
                  <a:lnTo>
                    <a:pt x="1381" y="1684"/>
                  </a:lnTo>
                  <a:lnTo>
                    <a:pt x="1243" y="2248"/>
                  </a:lnTo>
                  <a:lnTo>
                    <a:pt x="1108" y="2633"/>
                  </a:lnTo>
                  <a:lnTo>
                    <a:pt x="952" y="2888"/>
                  </a:lnTo>
                  <a:lnTo>
                    <a:pt x="739" y="3138"/>
                  </a:lnTo>
                  <a:lnTo>
                    <a:pt x="487" y="3391"/>
                  </a:lnTo>
                  <a:lnTo>
                    <a:pt x="271" y="3566"/>
                  </a:lnTo>
                  <a:lnTo>
                    <a:pt x="137" y="3739"/>
                  </a:lnTo>
                  <a:lnTo>
                    <a:pt x="60" y="3973"/>
                  </a:lnTo>
                  <a:lnTo>
                    <a:pt x="60" y="4168"/>
                  </a:lnTo>
                  <a:lnTo>
                    <a:pt x="137" y="3913"/>
                  </a:lnTo>
                  <a:lnTo>
                    <a:pt x="194" y="3856"/>
                  </a:lnTo>
                  <a:lnTo>
                    <a:pt x="310" y="3856"/>
                  </a:lnTo>
                  <a:lnTo>
                    <a:pt x="293" y="3757"/>
                  </a:lnTo>
                  <a:lnTo>
                    <a:pt x="310" y="3681"/>
                  </a:lnTo>
                  <a:lnTo>
                    <a:pt x="409" y="3660"/>
                  </a:lnTo>
                  <a:lnTo>
                    <a:pt x="526" y="3660"/>
                  </a:lnTo>
                  <a:lnTo>
                    <a:pt x="563" y="3739"/>
                  </a:lnTo>
                  <a:lnTo>
                    <a:pt x="563" y="3836"/>
                  </a:lnTo>
                  <a:lnTo>
                    <a:pt x="487" y="3874"/>
                  </a:lnTo>
                  <a:lnTo>
                    <a:pt x="796" y="3895"/>
                  </a:lnTo>
                  <a:lnTo>
                    <a:pt x="1301" y="4049"/>
                  </a:lnTo>
                  <a:lnTo>
                    <a:pt x="1515" y="4185"/>
                  </a:lnTo>
                  <a:lnTo>
                    <a:pt x="1574" y="4340"/>
                  </a:lnTo>
                  <a:lnTo>
                    <a:pt x="1554" y="4476"/>
                  </a:lnTo>
                  <a:lnTo>
                    <a:pt x="1460" y="4535"/>
                  </a:lnTo>
                  <a:lnTo>
                    <a:pt x="1243" y="4497"/>
                  </a:lnTo>
                  <a:lnTo>
                    <a:pt x="875" y="4418"/>
                  </a:lnTo>
                  <a:lnTo>
                    <a:pt x="526" y="4359"/>
                  </a:lnTo>
                  <a:lnTo>
                    <a:pt x="215" y="4359"/>
                  </a:lnTo>
                  <a:lnTo>
                    <a:pt x="77" y="4262"/>
                  </a:lnTo>
                  <a:lnTo>
                    <a:pt x="60" y="4476"/>
                  </a:lnTo>
                  <a:lnTo>
                    <a:pt x="0" y="4805"/>
                  </a:lnTo>
                  <a:lnTo>
                    <a:pt x="117" y="4805"/>
                  </a:lnTo>
                  <a:lnTo>
                    <a:pt x="157" y="4690"/>
                  </a:lnTo>
                  <a:lnTo>
                    <a:pt x="254" y="4651"/>
                  </a:lnTo>
                  <a:lnTo>
                    <a:pt x="370" y="4669"/>
                  </a:lnTo>
                  <a:lnTo>
                    <a:pt x="427" y="4748"/>
                  </a:lnTo>
                  <a:lnTo>
                    <a:pt x="409" y="4805"/>
                  </a:lnTo>
                  <a:lnTo>
                    <a:pt x="2022" y="4805"/>
                  </a:lnTo>
                  <a:lnTo>
                    <a:pt x="1904" y="4418"/>
                  </a:lnTo>
                  <a:lnTo>
                    <a:pt x="1807" y="3990"/>
                  </a:lnTo>
                  <a:lnTo>
                    <a:pt x="1748" y="3547"/>
                  </a:lnTo>
                  <a:lnTo>
                    <a:pt x="1983" y="3913"/>
                  </a:lnTo>
                  <a:lnTo>
                    <a:pt x="2255" y="4302"/>
                  </a:lnTo>
                  <a:lnTo>
                    <a:pt x="2504" y="4612"/>
                  </a:lnTo>
                  <a:lnTo>
                    <a:pt x="2661" y="4805"/>
                  </a:lnTo>
                  <a:lnTo>
                    <a:pt x="4002" y="4805"/>
                  </a:lnTo>
                  <a:lnTo>
                    <a:pt x="4545" y="5116"/>
                  </a:lnTo>
                  <a:lnTo>
                    <a:pt x="4874" y="5192"/>
                  </a:lnTo>
                  <a:lnTo>
                    <a:pt x="5224" y="5176"/>
                  </a:lnTo>
                  <a:lnTo>
                    <a:pt x="5478" y="5116"/>
                  </a:lnTo>
                  <a:lnTo>
                    <a:pt x="5538" y="5057"/>
                  </a:lnTo>
                  <a:lnTo>
                    <a:pt x="5264" y="5057"/>
                  </a:lnTo>
                  <a:lnTo>
                    <a:pt x="4934" y="4959"/>
                  </a:lnTo>
                  <a:lnTo>
                    <a:pt x="4528" y="4727"/>
                  </a:lnTo>
                  <a:lnTo>
                    <a:pt x="4178" y="4458"/>
                  </a:lnTo>
                  <a:lnTo>
                    <a:pt x="4662" y="4572"/>
                  </a:lnTo>
                  <a:lnTo>
                    <a:pt x="5013" y="4690"/>
                  </a:lnTo>
                  <a:lnTo>
                    <a:pt x="4567" y="4398"/>
                  </a:lnTo>
                  <a:lnTo>
                    <a:pt x="4196" y="4168"/>
                  </a:lnTo>
                  <a:lnTo>
                    <a:pt x="3925" y="3933"/>
                  </a:lnTo>
                  <a:lnTo>
                    <a:pt x="3670" y="3547"/>
                  </a:lnTo>
                  <a:lnTo>
                    <a:pt x="3982" y="3739"/>
                  </a:lnTo>
                  <a:lnTo>
                    <a:pt x="4275" y="3856"/>
                  </a:lnTo>
                  <a:lnTo>
                    <a:pt x="4545" y="3990"/>
                  </a:lnTo>
                  <a:lnTo>
                    <a:pt x="4835" y="4302"/>
                  </a:lnTo>
                  <a:lnTo>
                    <a:pt x="5031" y="4612"/>
                  </a:lnTo>
                  <a:lnTo>
                    <a:pt x="4874" y="4223"/>
                  </a:lnTo>
                  <a:lnTo>
                    <a:pt x="4468" y="3700"/>
                  </a:lnTo>
                  <a:lnTo>
                    <a:pt x="3864" y="3004"/>
                  </a:lnTo>
                  <a:lnTo>
                    <a:pt x="3516" y="2593"/>
                  </a:lnTo>
                  <a:lnTo>
                    <a:pt x="3013" y="1764"/>
                  </a:lnTo>
                  <a:lnTo>
                    <a:pt x="2796" y="1684"/>
                  </a:lnTo>
                  <a:lnTo>
                    <a:pt x="2525" y="1511"/>
                  </a:lnTo>
                  <a:lnTo>
                    <a:pt x="2117" y="1103"/>
                  </a:lnTo>
                  <a:lnTo>
                    <a:pt x="2022" y="909"/>
                  </a:lnTo>
                  <a:lnTo>
                    <a:pt x="1864" y="792"/>
                  </a:lnTo>
                  <a:lnTo>
                    <a:pt x="1807" y="580"/>
                  </a:lnTo>
                  <a:lnTo>
                    <a:pt x="1807" y="269"/>
                  </a:lnTo>
                  <a:lnTo>
                    <a:pt x="1864" y="57"/>
                  </a:lnTo>
                  <a:lnTo>
                    <a:pt x="180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72" name="Freeform 624"/>
            <p:cNvSpPr>
              <a:spLocks/>
            </p:cNvSpPr>
            <p:nvPr/>
          </p:nvSpPr>
          <p:spPr bwMode="auto">
            <a:xfrm>
              <a:off x="2665" y="2880"/>
              <a:ext cx="419" cy="771"/>
            </a:xfrm>
            <a:custGeom>
              <a:avLst/>
              <a:gdLst>
                <a:gd name="T0" fmla="*/ 0 w 3344"/>
                <a:gd name="T1" fmla="*/ 0 h 6183"/>
                <a:gd name="T2" fmla="*/ 0 w 3344"/>
                <a:gd name="T3" fmla="*/ 0 h 6183"/>
                <a:gd name="T4" fmla="*/ 0 w 3344"/>
                <a:gd name="T5" fmla="*/ 0 h 6183"/>
                <a:gd name="T6" fmla="*/ 0 w 3344"/>
                <a:gd name="T7" fmla="*/ 0 h 6183"/>
                <a:gd name="T8" fmla="*/ 0 w 3344"/>
                <a:gd name="T9" fmla="*/ 0 h 6183"/>
                <a:gd name="T10" fmla="*/ 0 w 3344"/>
                <a:gd name="T11" fmla="*/ 0 h 6183"/>
                <a:gd name="T12" fmla="*/ 0 w 3344"/>
                <a:gd name="T13" fmla="*/ 0 h 6183"/>
                <a:gd name="T14" fmla="*/ 0 w 3344"/>
                <a:gd name="T15" fmla="*/ 0 h 6183"/>
                <a:gd name="T16" fmla="*/ 0 w 3344"/>
                <a:gd name="T17" fmla="*/ 0 h 6183"/>
                <a:gd name="T18" fmla="*/ 0 w 3344"/>
                <a:gd name="T19" fmla="*/ 0 h 6183"/>
                <a:gd name="T20" fmla="*/ 0 w 3344"/>
                <a:gd name="T21" fmla="*/ 0 h 6183"/>
                <a:gd name="T22" fmla="*/ 0 w 3344"/>
                <a:gd name="T23" fmla="*/ 0 h 6183"/>
                <a:gd name="T24" fmla="*/ 0 w 3344"/>
                <a:gd name="T25" fmla="*/ 0 h 6183"/>
                <a:gd name="T26" fmla="*/ 0 w 3344"/>
                <a:gd name="T27" fmla="*/ 0 h 6183"/>
                <a:gd name="T28" fmla="*/ 0 w 3344"/>
                <a:gd name="T29" fmla="*/ 0 h 6183"/>
                <a:gd name="T30" fmla="*/ 0 w 3344"/>
                <a:gd name="T31" fmla="*/ 0 h 6183"/>
                <a:gd name="T32" fmla="*/ 0 w 3344"/>
                <a:gd name="T33" fmla="*/ 0 h 6183"/>
                <a:gd name="T34" fmla="*/ 0 w 3344"/>
                <a:gd name="T35" fmla="*/ 0 h 6183"/>
                <a:gd name="T36" fmla="*/ 0 w 3344"/>
                <a:gd name="T37" fmla="*/ 0 h 6183"/>
                <a:gd name="T38" fmla="*/ 0 w 3344"/>
                <a:gd name="T39" fmla="*/ 0 h 6183"/>
                <a:gd name="T40" fmla="*/ 0 w 3344"/>
                <a:gd name="T41" fmla="*/ 0 h 6183"/>
                <a:gd name="T42" fmla="*/ 0 w 3344"/>
                <a:gd name="T43" fmla="*/ 0 h 6183"/>
                <a:gd name="T44" fmla="*/ 0 w 3344"/>
                <a:gd name="T45" fmla="*/ 0 h 6183"/>
                <a:gd name="T46" fmla="*/ 0 w 3344"/>
                <a:gd name="T47" fmla="*/ 0 h 6183"/>
                <a:gd name="T48" fmla="*/ 0 w 3344"/>
                <a:gd name="T49" fmla="*/ 0 h 6183"/>
                <a:gd name="T50" fmla="*/ 0 w 3344"/>
                <a:gd name="T51" fmla="*/ 0 h 6183"/>
                <a:gd name="T52" fmla="*/ 0 w 3344"/>
                <a:gd name="T53" fmla="*/ 0 h 6183"/>
                <a:gd name="T54" fmla="*/ 0 w 3344"/>
                <a:gd name="T55" fmla="*/ 0 h 6183"/>
                <a:gd name="T56" fmla="*/ 0 w 3344"/>
                <a:gd name="T57" fmla="*/ 0 h 6183"/>
                <a:gd name="T58" fmla="*/ 0 w 3344"/>
                <a:gd name="T59" fmla="*/ 0 h 6183"/>
                <a:gd name="T60" fmla="*/ 0 w 3344"/>
                <a:gd name="T61" fmla="*/ 0 h 6183"/>
                <a:gd name="T62" fmla="*/ 0 w 3344"/>
                <a:gd name="T63" fmla="*/ 0 h 6183"/>
                <a:gd name="T64" fmla="*/ 0 w 3344"/>
                <a:gd name="T65" fmla="*/ 0 h 6183"/>
                <a:gd name="T66" fmla="*/ 0 w 3344"/>
                <a:gd name="T67" fmla="*/ 0 h 6183"/>
                <a:gd name="T68" fmla="*/ 0 w 3344"/>
                <a:gd name="T69" fmla="*/ 0 h 6183"/>
                <a:gd name="T70" fmla="*/ 0 w 3344"/>
                <a:gd name="T71" fmla="*/ 0 h 6183"/>
                <a:gd name="T72" fmla="*/ 0 w 3344"/>
                <a:gd name="T73" fmla="*/ 0 h 6183"/>
                <a:gd name="T74" fmla="*/ 0 w 3344"/>
                <a:gd name="T75" fmla="*/ 0 h 6183"/>
                <a:gd name="T76" fmla="*/ 0 w 3344"/>
                <a:gd name="T77" fmla="*/ 0 h 6183"/>
                <a:gd name="T78" fmla="*/ 0 w 3344"/>
                <a:gd name="T79" fmla="*/ 0 h 618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344"/>
                <a:gd name="T121" fmla="*/ 0 h 6183"/>
                <a:gd name="T122" fmla="*/ 3344 w 3344"/>
                <a:gd name="T123" fmla="*/ 6183 h 618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344" h="6183">
                  <a:moveTo>
                    <a:pt x="2237" y="41"/>
                  </a:moveTo>
                  <a:lnTo>
                    <a:pt x="2158" y="196"/>
                  </a:lnTo>
                  <a:lnTo>
                    <a:pt x="2138" y="389"/>
                  </a:lnTo>
                  <a:lnTo>
                    <a:pt x="2177" y="930"/>
                  </a:lnTo>
                  <a:lnTo>
                    <a:pt x="2370" y="2326"/>
                  </a:lnTo>
                  <a:lnTo>
                    <a:pt x="2564" y="3877"/>
                  </a:lnTo>
                  <a:lnTo>
                    <a:pt x="3071" y="2520"/>
                  </a:lnTo>
                  <a:lnTo>
                    <a:pt x="3148" y="2210"/>
                  </a:lnTo>
                  <a:lnTo>
                    <a:pt x="3166" y="2036"/>
                  </a:lnTo>
                  <a:lnTo>
                    <a:pt x="3109" y="2016"/>
                  </a:lnTo>
                  <a:lnTo>
                    <a:pt x="3071" y="1898"/>
                  </a:lnTo>
                  <a:lnTo>
                    <a:pt x="3012" y="1764"/>
                  </a:lnTo>
                  <a:lnTo>
                    <a:pt x="2834" y="1571"/>
                  </a:lnTo>
                  <a:lnTo>
                    <a:pt x="2624" y="1783"/>
                  </a:lnTo>
                  <a:lnTo>
                    <a:pt x="2469" y="2153"/>
                  </a:lnTo>
                  <a:lnTo>
                    <a:pt x="2546" y="1861"/>
                  </a:lnTo>
                  <a:lnTo>
                    <a:pt x="2680" y="1608"/>
                  </a:lnTo>
                  <a:lnTo>
                    <a:pt x="2857" y="1375"/>
                  </a:lnTo>
                  <a:lnTo>
                    <a:pt x="3032" y="1182"/>
                  </a:lnTo>
                  <a:lnTo>
                    <a:pt x="3148" y="1085"/>
                  </a:lnTo>
                  <a:lnTo>
                    <a:pt x="3344" y="1182"/>
                  </a:lnTo>
                  <a:lnTo>
                    <a:pt x="3205" y="1242"/>
                  </a:lnTo>
                  <a:lnTo>
                    <a:pt x="3052" y="1358"/>
                  </a:lnTo>
                  <a:lnTo>
                    <a:pt x="2972" y="1474"/>
                  </a:lnTo>
                  <a:lnTo>
                    <a:pt x="3089" y="1647"/>
                  </a:lnTo>
                  <a:lnTo>
                    <a:pt x="3226" y="1921"/>
                  </a:lnTo>
                  <a:lnTo>
                    <a:pt x="3245" y="2016"/>
                  </a:lnTo>
                  <a:lnTo>
                    <a:pt x="3344" y="2016"/>
                  </a:lnTo>
                  <a:lnTo>
                    <a:pt x="3245" y="2133"/>
                  </a:lnTo>
                  <a:lnTo>
                    <a:pt x="3127" y="2539"/>
                  </a:lnTo>
                  <a:lnTo>
                    <a:pt x="2933" y="3218"/>
                  </a:lnTo>
                  <a:lnTo>
                    <a:pt x="2779" y="3896"/>
                  </a:lnTo>
                  <a:lnTo>
                    <a:pt x="2680" y="4324"/>
                  </a:lnTo>
                  <a:lnTo>
                    <a:pt x="2779" y="4518"/>
                  </a:lnTo>
                  <a:lnTo>
                    <a:pt x="2876" y="4633"/>
                  </a:lnTo>
                  <a:lnTo>
                    <a:pt x="2933" y="4672"/>
                  </a:lnTo>
                  <a:lnTo>
                    <a:pt x="2797" y="4808"/>
                  </a:lnTo>
                  <a:lnTo>
                    <a:pt x="2663" y="4925"/>
                  </a:lnTo>
                  <a:lnTo>
                    <a:pt x="2507" y="5080"/>
                  </a:lnTo>
                  <a:lnTo>
                    <a:pt x="2410" y="4964"/>
                  </a:lnTo>
                  <a:lnTo>
                    <a:pt x="2294" y="4905"/>
                  </a:lnTo>
                  <a:lnTo>
                    <a:pt x="2138" y="4925"/>
                  </a:lnTo>
                  <a:lnTo>
                    <a:pt x="1865" y="5041"/>
                  </a:lnTo>
                  <a:lnTo>
                    <a:pt x="2158" y="4847"/>
                  </a:lnTo>
                  <a:lnTo>
                    <a:pt x="2313" y="4672"/>
                  </a:lnTo>
                  <a:lnTo>
                    <a:pt x="2391" y="4496"/>
                  </a:lnTo>
                  <a:lnTo>
                    <a:pt x="2430" y="4285"/>
                  </a:lnTo>
                  <a:lnTo>
                    <a:pt x="2430" y="3916"/>
                  </a:lnTo>
                  <a:lnTo>
                    <a:pt x="2391" y="2868"/>
                  </a:lnTo>
                  <a:lnTo>
                    <a:pt x="2331" y="2267"/>
                  </a:lnTo>
                  <a:lnTo>
                    <a:pt x="2177" y="1299"/>
                  </a:lnTo>
                  <a:lnTo>
                    <a:pt x="2001" y="3508"/>
                  </a:lnTo>
                  <a:lnTo>
                    <a:pt x="1884" y="4246"/>
                  </a:lnTo>
                  <a:lnTo>
                    <a:pt x="1790" y="4944"/>
                  </a:lnTo>
                  <a:lnTo>
                    <a:pt x="1729" y="5563"/>
                  </a:lnTo>
                  <a:lnTo>
                    <a:pt x="1729" y="6183"/>
                  </a:lnTo>
                  <a:lnTo>
                    <a:pt x="1692" y="5543"/>
                  </a:lnTo>
                  <a:lnTo>
                    <a:pt x="1711" y="4884"/>
                  </a:lnTo>
                  <a:lnTo>
                    <a:pt x="1826" y="3916"/>
                  </a:lnTo>
                  <a:lnTo>
                    <a:pt x="1826" y="3374"/>
                  </a:lnTo>
                  <a:lnTo>
                    <a:pt x="1884" y="2735"/>
                  </a:lnTo>
                  <a:lnTo>
                    <a:pt x="2001" y="2115"/>
                  </a:lnTo>
                  <a:lnTo>
                    <a:pt x="2098" y="1454"/>
                  </a:lnTo>
                  <a:lnTo>
                    <a:pt x="2117" y="1029"/>
                  </a:lnTo>
                  <a:lnTo>
                    <a:pt x="2061" y="776"/>
                  </a:lnTo>
                  <a:lnTo>
                    <a:pt x="1865" y="541"/>
                  </a:lnTo>
                  <a:lnTo>
                    <a:pt x="1692" y="466"/>
                  </a:lnTo>
                  <a:lnTo>
                    <a:pt x="1478" y="447"/>
                  </a:lnTo>
                  <a:lnTo>
                    <a:pt x="1127" y="852"/>
                  </a:lnTo>
                  <a:lnTo>
                    <a:pt x="1439" y="407"/>
                  </a:lnTo>
                  <a:lnTo>
                    <a:pt x="817" y="562"/>
                  </a:lnTo>
                  <a:lnTo>
                    <a:pt x="408" y="447"/>
                  </a:lnTo>
                  <a:lnTo>
                    <a:pt x="0" y="466"/>
                  </a:lnTo>
                  <a:lnTo>
                    <a:pt x="390" y="389"/>
                  </a:lnTo>
                  <a:lnTo>
                    <a:pt x="800" y="447"/>
                  </a:lnTo>
                  <a:lnTo>
                    <a:pt x="1013" y="447"/>
                  </a:lnTo>
                  <a:lnTo>
                    <a:pt x="1478" y="370"/>
                  </a:lnTo>
                  <a:lnTo>
                    <a:pt x="1845" y="137"/>
                  </a:lnTo>
                  <a:lnTo>
                    <a:pt x="2255" y="0"/>
                  </a:lnTo>
                  <a:lnTo>
                    <a:pt x="2237"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73" name="Freeform 625"/>
            <p:cNvSpPr>
              <a:spLocks/>
            </p:cNvSpPr>
            <p:nvPr/>
          </p:nvSpPr>
          <p:spPr bwMode="auto">
            <a:xfrm>
              <a:off x="3063" y="3017"/>
              <a:ext cx="94" cy="310"/>
            </a:xfrm>
            <a:custGeom>
              <a:avLst/>
              <a:gdLst>
                <a:gd name="T0" fmla="*/ 0 w 758"/>
                <a:gd name="T1" fmla="*/ 0 h 2480"/>
                <a:gd name="T2" fmla="*/ 0 w 758"/>
                <a:gd name="T3" fmla="*/ 0 h 2480"/>
                <a:gd name="T4" fmla="*/ 0 w 758"/>
                <a:gd name="T5" fmla="*/ 0 h 2480"/>
                <a:gd name="T6" fmla="*/ 0 w 758"/>
                <a:gd name="T7" fmla="*/ 0 h 2480"/>
                <a:gd name="T8" fmla="*/ 0 w 758"/>
                <a:gd name="T9" fmla="*/ 0 h 2480"/>
                <a:gd name="T10" fmla="*/ 0 w 758"/>
                <a:gd name="T11" fmla="*/ 0 h 2480"/>
                <a:gd name="T12" fmla="*/ 0 w 758"/>
                <a:gd name="T13" fmla="*/ 0 h 2480"/>
                <a:gd name="T14" fmla="*/ 0 w 758"/>
                <a:gd name="T15" fmla="*/ 0 h 2480"/>
                <a:gd name="T16" fmla="*/ 0 w 758"/>
                <a:gd name="T17" fmla="*/ 0 h 2480"/>
                <a:gd name="T18" fmla="*/ 0 w 758"/>
                <a:gd name="T19" fmla="*/ 0 h 2480"/>
                <a:gd name="T20" fmla="*/ 0 w 758"/>
                <a:gd name="T21" fmla="*/ 0 h 2480"/>
                <a:gd name="T22" fmla="*/ 0 w 758"/>
                <a:gd name="T23" fmla="*/ 0 h 2480"/>
                <a:gd name="T24" fmla="*/ 0 w 758"/>
                <a:gd name="T25" fmla="*/ 0 h 2480"/>
                <a:gd name="T26" fmla="*/ 0 w 758"/>
                <a:gd name="T27" fmla="*/ 0 h 2480"/>
                <a:gd name="T28" fmla="*/ 0 w 758"/>
                <a:gd name="T29" fmla="*/ 0 h 2480"/>
                <a:gd name="T30" fmla="*/ 0 w 758"/>
                <a:gd name="T31" fmla="*/ 0 h 2480"/>
                <a:gd name="T32" fmla="*/ 0 w 758"/>
                <a:gd name="T33" fmla="*/ 0 h 2480"/>
                <a:gd name="T34" fmla="*/ 0 w 758"/>
                <a:gd name="T35" fmla="*/ 0 h 2480"/>
                <a:gd name="T36" fmla="*/ 0 w 758"/>
                <a:gd name="T37" fmla="*/ 0 h 2480"/>
                <a:gd name="T38" fmla="*/ 0 w 758"/>
                <a:gd name="T39" fmla="*/ 0 h 2480"/>
                <a:gd name="T40" fmla="*/ 0 w 758"/>
                <a:gd name="T41" fmla="*/ 0 h 2480"/>
                <a:gd name="T42" fmla="*/ 0 w 758"/>
                <a:gd name="T43" fmla="*/ 0 h 2480"/>
                <a:gd name="T44" fmla="*/ 0 w 758"/>
                <a:gd name="T45" fmla="*/ 0 h 2480"/>
                <a:gd name="T46" fmla="*/ 0 w 758"/>
                <a:gd name="T47" fmla="*/ 0 h 2480"/>
                <a:gd name="T48" fmla="*/ 0 w 758"/>
                <a:gd name="T49" fmla="*/ 0 h 2480"/>
                <a:gd name="T50" fmla="*/ 0 w 758"/>
                <a:gd name="T51" fmla="*/ 0 h 2480"/>
                <a:gd name="T52" fmla="*/ 0 w 758"/>
                <a:gd name="T53" fmla="*/ 0 h 2480"/>
                <a:gd name="T54" fmla="*/ 0 w 758"/>
                <a:gd name="T55" fmla="*/ 0 h 2480"/>
                <a:gd name="T56" fmla="*/ 0 w 758"/>
                <a:gd name="T57" fmla="*/ 0 h 248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758"/>
                <a:gd name="T88" fmla="*/ 0 h 2480"/>
                <a:gd name="T89" fmla="*/ 758 w 758"/>
                <a:gd name="T90" fmla="*/ 2480 h 248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758" h="2480">
                  <a:moveTo>
                    <a:pt x="39" y="0"/>
                  </a:moveTo>
                  <a:lnTo>
                    <a:pt x="233" y="60"/>
                  </a:lnTo>
                  <a:lnTo>
                    <a:pt x="431" y="253"/>
                  </a:lnTo>
                  <a:lnTo>
                    <a:pt x="565" y="446"/>
                  </a:lnTo>
                  <a:lnTo>
                    <a:pt x="701" y="736"/>
                  </a:lnTo>
                  <a:lnTo>
                    <a:pt x="758" y="989"/>
                  </a:lnTo>
                  <a:lnTo>
                    <a:pt x="719" y="1010"/>
                  </a:lnTo>
                  <a:lnTo>
                    <a:pt x="408" y="486"/>
                  </a:lnTo>
                  <a:lnTo>
                    <a:pt x="312" y="639"/>
                  </a:lnTo>
                  <a:lnTo>
                    <a:pt x="332" y="775"/>
                  </a:lnTo>
                  <a:lnTo>
                    <a:pt x="350" y="892"/>
                  </a:lnTo>
                  <a:lnTo>
                    <a:pt x="332" y="931"/>
                  </a:lnTo>
                  <a:lnTo>
                    <a:pt x="408" y="1105"/>
                  </a:lnTo>
                  <a:lnTo>
                    <a:pt x="447" y="1454"/>
                  </a:lnTo>
                  <a:lnTo>
                    <a:pt x="447" y="1802"/>
                  </a:lnTo>
                  <a:lnTo>
                    <a:pt x="468" y="2074"/>
                  </a:lnTo>
                  <a:lnTo>
                    <a:pt x="468" y="2269"/>
                  </a:lnTo>
                  <a:lnTo>
                    <a:pt x="408" y="2480"/>
                  </a:lnTo>
                  <a:lnTo>
                    <a:pt x="431" y="2019"/>
                  </a:lnTo>
                  <a:lnTo>
                    <a:pt x="389" y="1494"/>
                  </a:lnTo>
                  <a:lnTo>
                    <a:pt x="350" y="1123"/>
                  </a:lnTo>
                  <a:lnTo>
                    <a:pt x="253" y="931"/>
                  </a:lnTo>
                  <a:lnTo>
                    <a:pt x="272" y="855"/>
                  </a:lnTo>
                  <a:lnTo>
                    <a:pt x="272" y="699"/>
                  </a:lnTo>
                  <a:lnTo>
                    <a:pt x="312" y="446"/>
                  </a:lnTo>
                  <a:lnTo>
                    <a:pt x="350" y="332"/>
                  </a:lnTo>
                  <a:lnTo>
                    <a:pt x="216" y="194"/>
                  </a:lnTo>
                  <a:lnTo>
                    <a:pt x="0" y="114"/>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74" name="Freeform 626"/>
            <p:cNvSpPr>
              <a:spLocks/>
            </p:cNvSpPr>
            <p:nvPr/>
          </p:nvSpPr>
          <p:spPr bwMode="auto">
            <a:xfrm>
              <a:off x="2778" y="3027"/>
              <a:ext cx="60" cy="28"/>
            </a:xfrm>
            <a:custGeom>
              <a:avLst/>
              <a:gdLst>
                <a:gd name="T0" fmla="*/ 0 w 485"/>
                <a:gd name="T1" fmla="*/ 0 h 233"/>
                <a:gd name="T2" fmla="*/ 0 w 485"/>
                <a:gd name="T3" fmla="*/ 0 h 233"/>
                <a:gd name="T4" fmla="*/ 0 w 485"/>
                <a:gd name="T5" fmla="*/ 0 h 233"/>
                <a:gd name="T6" fmla="*/ 0 w 485"/>
                <a:gd name="T7" fmla="*/ 0 h 233"/>
                <a:gd name="T8" fmla="*/ 0 w 485"/>
                <a:gd name="T9" fmla="*/ 0 h 233"/>
                <a:gd name="T10" fmla="*/ 0 w 485"/>
                <a:gd name="T11" fmla="*/ 0 h 233"/>
                <a:gd name="T12" fmla="*/ 0 60000 65536"/>
                <a:gd name="T13" fmla="*/ 0 60000 65536"/>
                <a:gd name="T14" fmla="*/ 0 60000 65536"/>
                <a:gd name="T15" fmla="*/ 0 60000 65536"/>
                <a:gd name="T16" fmla="*/ 0 60000 65536"/>
                <a:gd name="T17" fmla="*/ 0 60000 65536"/>
                <a:gd name="T18" fmla="*/ 0 w 485"/>
                <a:gd name="T19" fmla="*/ 0 h 233"/>
                <a:gd name="T20" fmla="*/ 485 w 485"/>
                <a:gd name="T21" fmla="*/ 233 h 233"/>
              </a:gdLst>
              <a:ahLst/>
              <a:cxnLst>
                <a:cxn ang="T12">
                  <a:pos x="T0" y="T1"/>
                </a:cxn>
                <a:cxn ang="T13">
                  <a:pos x="T2" y="T3"/>
                </a:cxn>
                <a:cxn ang="T14">
                  <a:pos x="T4" y="T5"/>
                </a:cxn>
                <a:cxn ang="T15">
                  <a:pos x="T6" y="T7"/>
                </a:cxn>
                <a:cxn ang="T16">
                  <a:pos x="T8" y="T9"/>
                </a:cxn>
                <a:cxn ang="T17">
                  <a:pos x="T10" y="T11"/>
                </a:cxn>
              </a:cxnLst>
              <a:rect l="T18" t="T19" r="T20" b="T21"/>
              <a:pathLst>
                <a:path w="485" h="233">
                  <a:moveTo>
                    <a:pt x="0" y="37"/>
                  </a:moveTo>
                  <a:lnTo>
                    <a:pt x="331" y="233"/>
                  </a:lnTo>
                  <a:lnTo>
                    <a:pt x="485" y="136"/>
                  </a:lnTo>
                  <a:lnTo>
                    <a:pt x="386" y="60"/>
                  </a:lnTo>
                  <a:lnTo>
                    <a:pt x="215" y="0"/>
                  </a:lnTo>
                  <a:lnTo>
                    <a:pt x="0"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75" name="Freeform 627"/>
            <p:cNvSpPr>
              <a:spLocks/>
            </p:cNvSpPr>
            <p:nvPr/>
          </p:nvSpPr>
          <p:spPr bwMode="auto">
            <a:xfrm>
              <a:off x="2600" y="3024"/>
              <a:ext cx="210" cy="645"/>
            </a:xfrm>
            <a:custGeom>
              <a:avLst/>
              <a:gdLst>
                <a:gd name="T0" fmla="*/ 0 w 1687"/>
                <a:gd name="T1" fmla="*/ 0 h 5154"/>
                <a:gd name="T2" fmla="*/ 0 w 1687"/>
                <a:gd name="T3" fmla="*/ 0 h 5154"/>
                <a:gd name="T4" fmla="*/ 0 w 1687"/>
                <a:gd name="T5" fmla="*/ 0 h 5154"/>
                <a:gd name="T6" fmla="*/ 0 w 1687"/>
                <a:gd name="T7" fmla="*/ 0 h 5154"/>
                <a:gd name="T8" fmla="*/ 0 w 1687"/>
                <a:gd name="T9" fmla="*/ 0 h 5154"/>
                <a:gd name="T10" fmla="*/ 0 w 1687"/>
                <a:gd name="T11" fmla="*/ 0 h 5154"/>
                <a:gd name="T12" fmla="*/ 0 w 1687"/>
                <a:gd name="T13" fmla="*/ 0 h 5154"/>
                <a:gd name="T14" fmla="*/ 0 w 1687"/>
                <a:gd name="T15" fmla="*/ 0 h 5154"/>
                <a:gd name="T16" fmla="*/ 0 w 1687"/>
                <a:gd name="T17" fmla="*/ 0 h 5154"/>
                <a:gd name="T18" fmla="*/ 0 w 1687"/>
                <a:gd name="T19" fmla="*/ 0 h 5154"/>
                <a:gd name="T20" fmla="*/ 0 w 1687"/>
                <a:gd name="T21" fmla="*/ 0 h 5154"/>
                <a:gd name="T22" fmla="*/ 0 w 1687"/>
                <a:gd name="T23" fmla="*/ 0 h 5154"/>
                <a:gd name="T24" fmla="*/ 0 w 1687"/>
                <a:gd name="T25" fmla="*/ 0 h 5154"/>
                <a:gd name="T26" fmla="*/ 0 w 1687"/>
                <a:gd name="T27" fmla="*/ 0 h 5154"/>
                <a:gd name="T28" fmla="*/ 0 w 1687"/>
                <a:gd name="T29" fmla="*/ 0 h 5154"/>
                <a:gd name="T30" fmla="*/ 0 w 1687"/>
                <a:gd name="T31" fmla="*/ 0 h 5154"/>
                <a:gd name="T32" fmla="*/ 0 w 1687"/>
                <a:gd name="T33" fmla="*/ 0 h 5154"/>
                <a:gd name="T34" fmla="*/ 0 w 1687"/>
                <a:gd name="T35" fmla="*/ 0 h 5154"/>
                <a:gd name="T36" fmla="*/ 0 w 1687"/>
                <a:gd name="T37" fmla="*/ 0 h 5154"/>
                <a:gd name="T38" fmla="*/ 0 w 1687"/>
                <a:gd name="T39" fmla="*/ 0 h 5154"/>
                <a:gd name="T40" fmla="*/ 0 w 1687"/>
                <a:gd name="T41" fmla="*/ 0 h 5154"/>
                <a:gd name="T42" fmla="*/ 0 w 1687"/>
                <a:gd name="T43" fmla="*/ 0 h 5154"/>
                <a:gd name="T44" fmla="*/ 0 w 1687"/>
                <a:gd name="T45" fmla="*/ 0 h 5154"/>
                <a:gd name="T46" fmla="*/ 0 w 1687"/>
                <a:gd name="T47" fmla="*/ 0 h 5154"/>
                <a:gd name="T48" fmla="*/ 0 w 1687"/>
                <a:gd name="T49" fmla="*/ 0 h 5154"/>
                <a:gd name="T50" fmla="*/ 0 w 1687"/>
                <a:gd name="T51" fmla="*/ 0 h 5154"/>
                <a:gd name="T52" fmla="*/ 0 w 1687"/>
                <a:gd name="T53" fmla="*/ 0 h 5154"/>
                <a:gd name="T54" fmla="*/ 0 w 1687"/>
                <a:gd name="T55" fmla="*/ 0 h 515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87"/>
                <a:gd name="T85" fmla="*/ 0 h 5154"/>
                <a:gd name="T86" fmla="*/ 1687 w 1687"/>
                <a:gd name="T87" fmla="*/ 5154 h 515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87" h="5154">
                  <a:moveTo>
                    <a:pt x="1435" y="696"/>
                  </a:moveTo>
                  <a:lnTo>
                    <a:pt x="1378" y="1280"/>
                  </a:lnTo>
                  <a:lnTo>
                    <a:pt x="1378" y="2092"/>
                  </a:lnTo>
                  <a:lnTo>
                    <a:pt x="1395" y="2982"/>
                  </a:lnTo>
                  <a:lnTo>
                    <a:pt x="1494" y="3972"/>
                  </a:lnTo>
                  <a:lnTo>
                    <a:pt x="1611" y="4747"/>
                  </a:lnTo>
                  <a:lnTo>
                    <a:pt x="1687" y="5154"/>
                  </a:lnTo>
                  <a:lnTo>
                    <a:pt x="1611" y="5154"/>
                  </a:lnTo>
                  <a:lnTo>
                    <a:pt x="1261" y="4592"/>
                  </a:lnTo>
                  <a:lnTo>
                    <a:pt x="872" y="3876"/>
                  </a:lnTo>
                  <a:lnTo>
                    <a:pt x="541" y="3041"/>
                  </a:lnTo>
                  <a:lnTo>
                    <a:pt x="253" y="2130"/>
                  </a:lnTo>
                  <a:lnTo>
                    <a:pt x="97" y="1355"/>
                  </a:lnTo>
                  <a:lnTo>
                    <a:pt x="0" y="522"/>
                  </a:lnTo>
                  <a:lnTo>
                    <a:pt x="0" y="0"/>
                  </a:lnTo>
                  <a:lnTo>
                    <a:pt x="74" y="851"/>
                  </a:lnTo>
                  <a:lnTo>
                    <a:pt x="193" y="1570"/>
                  </a:lnTo>
                  <a:lnTo>
                    <a:pt x="387" y="2286"/>
                  </a:lnTo>
                  <a:lnTo>
                    <a:pt x="620" y="2942"/>
                  </a:lnTo>
                  <a:lnTo>
                    <a:pt x="872" y="3566"/>
                  </a:lnTo>
                  <a:lnTo>
                    <a:pt x="1143" y="4129"/>
                  </a:lnTo>
                  <a:lnTo>
                    <a:pt x="1475" y="4629"/>
                  </a:lnTo>
                  <a:lnTo>
                    <a:pt x="1300" y="3779"/>
                  </a:lnTo>
                  <a:lnTo>
                    <a:pt x="1242" y="2942"/>
                  </a:lnTo>
                  <a:lnTo>
                    <a:pt x="1242" y="2072"/>
                  </a:lnTo>
                  <a:lnTo>
                    <a:pt x="1300" y="1201"/>
                  </a:lnTo>
                  <a:lnTo>
                    <a:pt x="1378" y="715"/>
                  </a:lnTo>
                  <a:lnTo>
                    <a:pt x="1435" y="6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76" name="Freeform 628"/>
            <p:cNvSpPr>
              <a:spLocks/>
            </p:cNvSpPr>
            <p:nvPr/>
          </p:nvSpPr>
          <p:spPr bwMode="auto">
            <a:xfrm>
              <a:off x="2461" y="3268"/>
              <a:ext cx="348" cy="449"/>
            </a:xfrm>
            <a:custGeom>
              <a:avLst/>
              <a:gdLst>
                <a:gd name="T0" fmla="*/ 0 w 2786"/>
                <a:gd name="T1" fmla="*/ 0 h 3589"/>
                <a:gd name="T2" fmla="*/ 0 w 2786"/>
                <a:gd name="T3" fmla="*/ 0 h 3589"/>
                <a:gd name="T4" fmla="*/ 0 w 2786"/>
                <a:gd name="T5" fmla="*/ 0 h 3589"/>
                <a:gd name="T6" fmla="*/ 0 w 2786"/>
                <a:gd name="T7" fmla="*/ 0 h 3589"/>
                <a:gd name="T8" fmla="*/ 0 w 2786"/>
                <a:gd name="T9" fmla="*/ 0 h 3589"/>
                <a:gd name="T10" fmla="*/ 0 w 2786"/>
                <a:gd name="T11" fmla="*/ 0 h 3589"/>
                <a:gd name="T12" fmla="*/ 0 w 2786"/>
                <a:gd name="T13" fmla="*/ 0 h 3589"/>
                <a:gd name="T14" fmla="*/ 0 w 2786"/>
                <a:gd name="T15" fmla="*/ 0 h 3589"/>
                <a:gd name="T16" fmla="*/ 0 w 2786"/>
                <a:gd name="T17" fmla="*/ 0 h 3589"/>
                <a:gd name="T18" fmla="*/ 0 w 2786"/>
                <a:gd name="T19" fmla="*/ 0 h 3589"/>
                <a:gd name="T20" fmla="*/ 0 w 2786"/>
                <a:gd name="T21" fmla="*/ 0 h 3589"/>
                <a:gd name="T22" fmla="*/ 0 w 2786"/>
                <a:gd name="T23" fmla="*/ 0 h 3589"/>
                <a:gd name="T24" fmla="*/ 0 w 2786"/>
                <a:gd name="T25" fmla="*/ 0 h 3589"/>
                <a:gd name="T26" fmla="*/ 0 w 2786"/>
                <a:gd name="T27" fmla="*/ 0 h 3589"/>
                <a:gd name="T28" fmla="*/ 0 w 2786"/>
                <a:gd name="T29" fmla="*/ 0 h 3589"/>
                <a:gd name="T30" fmla="*/ 0 w 2786"/>
                <a:gd name="T31" fmla="*/ 0 h 3589"/>
                <a:gd name="T32" fmla="*/ 0 w 2786"/>
                <a:gd name="T33" fmla="*/ 0 h 3589"/>
                <a:gd name="T34" fmla="*/ 0 w 2786"/>
                <a:gd name="T35" fmla="*/ 0 h 3589"/>
                <a:gd name="T36" fmla="*/ 0 w 2786"/>
                <a:gd name="T37" fmla="*/ 0 h 3589"/>
                <a:gd name="T38" fmla="*/ 0 w 2786"/>
                <a:gd name="T39" fmla="*/ 0 h 3589"/>
                <a:gd name="T40" fmla="*/ 0 w 2786"/>
                <a:gd name="T41" fmla="*/ 0 h 3589"/>
                <a:gd name="T42" fmla="*/ 0 w 2786"/>
                <a:gd name="T43" fmla="*/ 0 h 3589"/>
                <a:gd name="T44" fmla="*/ 0 w 2786"/>
                <a:gd name="T45" fmla="*/ 0 h 3589"/>
                <a:gd name="T46" fmla="*/ 0 w 2786"/>
                <a:gd name="T47" fmla="*/ 0 h 3589"/>
                <a:gd name="T48" fmla="*/ 0 w 2786"/>
                <a:gd name="T49" fmla="*/ 0 h 3589"/>
                <a:gd name="T50" fmla="*/ 0 w 2786"/>
                <a:gd name="T51" fmla="*/ 0 h 3589"/>
                <a:gd name="T52" fmla="*/ 0 w 2786"/>
                <a:gd name="T53" fmla="*/ 0 h 3589"/>
                <a:gd name="T54" fmla="*/ 0 w 2786"/>
                <a:gd name="T55" fmla="*/ 0 h 3589"/>
                <a:gd name="T56" fmla="*/ 0 w 2786"/>
                <a:gd name="T57" fmla="*/ 0 h 358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786"/>
                <a:gd name="T88" fmla="*/ 0 h 3589"/>
                <a:gd name="T89" fmla="*/ 2786 w 2786"/>
                <a:gd name="T90" fmla="*/ 3589 h 358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786" h="3589">
                  <a:moveTo>
                    <a:pt x="842" y="1516"/>
                  </a:moveTo>
                  <a:lnTo>
                    <a:pt x="877" y="1500"/>
                  </a:lnTo>
                  <a:lnTo>
                    <a:pt x="1306" y="1976"/>
                  </a:lnTo>
                  <a:lnTo>
                    <a:pt x="1306" y="1614"/>
                  </a:lnTo>
                  <a:lnTo>
                    <a:pt x="1205" y="1234"/>
                  </a:lnTo>
                  <a:lnTo>
                    <a:pt x="1205" y="1006"/>
                  </a:lnTo>
                  <a:lnTo>
                    <a:pt x="1039" y="1104"/>
                  </a:lnTo>
                  <a:lnTo>
                    <a:pt x="940" y="871"/>
                  </a:lnTo>
                  <a:lnTo>
                    <a:pt x="363" y="641"/>
                  </a:lnTo>
                  <a:lnTo>
                    <a:pt x="0" y="347"/>
                  </a:lnTo>
                  <a:lnTo>
                    <a:pt x="264" y="493"/>
                  </a:lnTo>
                  <a:lnTo>
                    <a:pt x="1057" y="380"/>
                  </a:lnTo>
                  <a:lnTo>
                    <a:pt x="827" y="0"/>
                  </a:lnTo>
                  <a:lnTo>
                    <a:pt x="1158" y="165"/>
                  </a:lnTo>
                  <a:lnTo>
                    <a:pt x="1354" y="165"/>
                  </a:lnTo>
                  <a:lnTo>
                    <a:pt x="1767" y="1318"/>
                  </a:lnTo>
                  <a:lnTo>
                    <a:pt x="2097" y="2126"/>
                  </a:lnTo>
                  <a:lnTo>
                    <a:pt x="2376" y="2600"/>
                  </a:lnTo>
                  <a:lnTo>
                    <a:pt x="2786" y="3195"/>
                  </a:lnTo>
                  <a:lnTo>
                    <a:pt x="2492" y="3195"/>
                  </a:lnTo>
                  <a:lnTo>
                    <a:pt x="2492" y="3507"/>
                  </a:lnTo>
                  <a:lnTo>
                    <a:pt x="2360" y="3589"/>
                  </a:lnTo>
                  <a:lnTo>
                    <a:pt x="2459" y="3474"/>
                  </a:lnTo>
                  <a:lnTo>
                    <a:pt x="2459" y="3195"/>
                  </a:lnTo>
                  <a:lnTo>
                    <a:pt x="1899" y="2419"/>
                  </a:lnTo>
                  <a:lnTo>
                    <a:pt x="1124" y="2174"/>
                  </a:lnTo>
                  <a:lnTo>
                    <a:pt x="1336" y="2225"/>
                  </a:lnTo>
                  <a:lnTo>
                    <a:pt x="857" y="1566"/>
                  </a:lnTo>
                  <a:lnTo>
                    <a:pt x="842" y="15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77" name="Freeform 629"/>
            <p:cNvSpPr>
              <a:spLocks/>
            </p:cNvSpPr>
            <p:nvPr/>
          </p:nvSpPr>
          <p:spPr bwMode="auto">
            <a:xfrm>
              <a:off x="2419" y="2937"/>
              <a:ext cx="217" cy="397"/>
            </a:xfrm>
            <a:custGeom>
              <a:avLst/>
              <a:gdLst>
                <a:gd name="T0" fmla="*/ 0 w 1732"/>
                <a:gd name="T1" fmla="*/ 0 h 3160"/>
                <a:gd name="T2" fmla="*/ 0 w 1732"/>
                <a:gd name="T3" fmla="*/ 0 h 3160"/>
                <a:gd name="T4" fmla="*/ 0 w 1732"/>
                <a:gd name="T5" fmla="*/ 0 h 3160"/>
                <a:gd name="T6" fmla="*/ 0 w 1732"/>
                <a:gd name="T7" fmla="*/ 0 h 3160"/>
                <a:gd name="T8" fmla="*/ 0 w 1732"/>
                <a:gd name="T9" fmla="*/ 0 h 3160"/>
                <a:gd name="T10" fmla="*/ 0 w 1732"/>
                <a:gd name="T11" fmla="*/ 0 h 3160"/>
                <a:gd name="T12" fmla="*/ 0 w 1732"/>
                <a:gd name="T13" fmla="*/ 0 h 3160"/>
                <a:gd name="T14" fmla="*/ 0 w 1732"/>
                <a:gd name="T15" fmla="*/ 0 h 3160"/>
                <a:gd name="T16" fmla="*/ 0 w 1732"/>
                <a:gd name="T17" fmla="*/ 0 h 3160"/>
                <a:gd name="T18" fmla="*/ 0 w 1732"/>
                <a:gd name="T19" fmla="*/ 0 h 3160"/>
                <a:gd name="T20" fmla="*/ 0 w 1732"/>
                <a:gd name="T21" fmla="*/ 0 h 3160"/>
                <a:gd name="T22" fmla="*/ 0 w 1732"/>
                <a:gd name="T23" fmla="*/ 0 h 3160"/>
                <a:gd name="T24" fmla="*/ 0 w 1732"/>
                <a:gd name="T25" fmla="*/ 0 h 3160"/>
                <a:gd name="T26" fmla="*/ 0 w 1732"/>
                <a:gd name="T27" fmla="*/ 0 h 3160"/>
                <a:gd name="T28" fmla="*/ 0 w 1732"/>
                <a:gd name="T29" fmla="*/ 0 h 3160"/>
                <a:gd name="T30" fmla="*/ 0 w 1732"/>
                <a:gd name="T31" fmla="*/ 0 h 3160"/>
                <a:gd name="T32" fmla="*/ 0 w 1732"/>
                <a:gd name="T33" fmla="*/ 0 h 3160"/>
                <a:gd name="T34" fmla="*/ 0 w 1732"/>
                <a:gd name="T35" fmla="*/ 0 h 3160"/>
                <a:gd name="T36" fmla="*/ 0 w 1732"/>
                <a:gd name="T37" fmla="*/ 0 h 3160"/>
                <a:gd name="T38" fmla="*/ 0 w 1732"/>
                <a:gd name="T39" fmla="*/ 0 h 3160"/>
                <a:gd name="T40" fmla="*/ 0 w 1732"/>
                <a:gd name="T41" fmla="*/ 0 h 3160"/>
                <a:gd name="T42" fmla="*/ 0 w 1732"/>
                <a:gd name="T43" fmla="*/ 0 h 3160"/>
                <a:gd name="T44" fmla="*/ 0 w 1732"/>
                <a:gd name="T45" fmla="*/ 0 h 3160"/>
                <a:gd name="T46" fmla="*/ 0 w 1732"/>
                <a:gd name="T47" fmla="*/ 0 h 3160"/>
                <a:gd name="T48" fmla="*/ 0 w 1732"/>
                <a:gd name="T49" fmla="*/ 0 h 3160"/>
                <a:gd name="T50" fmla="*/ 0 w 1732"/>
                <a:gd name="T51" fmla="*/ 0 h 3160"/>
                <a:gd name="T52" fmla="*/ 0 w 1732"/>
                <a:gd name="T53" fmla="*/ 0 h 3160"/>
                <a:gd name="T54" fmla="*/ 0 w 1732"/>
                <a:gd name="T55" fmla="*/ 0 h 3160"/>
                <a:gd name="T56" fmla="*/ 0 w 1732"/>
                <a:gd name="T57" fmla="*/ 0 h 3160"/>
                <a:gd name="T58" fmla="*/ 0 w 1732"/>
                <a:gd name="T59" fmla="*/ 0 h 3160"/>
                <a:gd name="T60" fmla="*/ 0 w 1732"/>
                <a:gd name="T61" fmla="*/ 0 h 3160"/>
                <a:gd name="T62" fmla="*/ 0 w 1732"/>
                <a:gd name="T63" fmla="*/ 0 h 3160"/>
                <a:gd name="T64" fmla="*/ 0 w 1732"/>
                <a:gd name="T65" fmla="*/ 0 h 3160"/>
                <a:gd name="T66" fmla="*/ 0 w 1732"/>
                <a:gd name="T67" fmla="*/ 0 h 3160"/>
                <a:gd name="T68" fmla="*/ 0 w 1732"/>
                <a:gd name="T69" fmla="*/ 0 h 3160"/>
                <a:gd name="T70" fmla="*/ 0 w 1732"/>
                <a:gd name="T71" fmla="*/ 0 h 3160"/>
                <a:gd name="T72" fmla="*/ 0 w 1732"/>
                <a:gd name="T73" fmla="*/ 0 h 3160"/>
                <a:gd name="T74" fmla="*/ 0 w 1732"/>
                <a:gd name="T75" fmla="*/ 0 h 3160"/>
                <a:gd name="T76" fmla="*/ 0 w 1732"/>
                <a:gd name="T77" fmla="*/ 0 h 31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32"/>
                <a:gd name="T118" fmla="*/ 0 h 3160"/>
                <a:gd name="T119" fmla="*/ 1732 w 1732"/>
                <a:gd name="T120" fmla="*/ 3160 h 31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32" h="3160">
                  <a:moveTo>
                    <a:pt x="1732" y="15"/>
                  </a:moveTo>
                  <a:lnTo>
                    <a:pt x="1584" y="231"/>
                  </a:lnTo>
                  <a:lnTo>
                    <a:pt x="1483" y="428"/>
                  </a:lnTo>
                  <a:lnTo>
                    <a:pt x="1453" y="644"/>
                  </a:lnTo>
                  <a:lnTo>
                    <a:pt x="1435" y="923"/>
                  </a:lnTo>
                  <a:lnTo>
                    <a:pt x="1384" y="494"/>
                  </a:lnTo>
                  <a:lnTo>
                    <a:pt x="1237" y="806"/>
                  </a:lnTo>
                  <a:lnTo>
                    <a:pt x="1187" y="1089"/>
                  </a:lnTo>
                  <a:lnTo>
                    <a:pt x="1187" y="1384"/>
                  </a:lnTo>
                  <a:lnTo>
                    <a:pt x="1268" y="1860"/>
                  </a:lnTo>
                  <a:lnTo>
                    <a:pt x="1402" y="2257"/>
                  </a:lnTo>
                  <a:lnTo>
                    <a:pt x="1600" y="2701"/>
                  </a:lnTo>
                  <a:lnTo>
                    <a:pt x="1319" y="2306"/>
                  </a:lnTo>
                  <a:lnTo>
                    <a:pt x="1121" y="1911"/>
                  </a:lnTo>
                  <a:lnTo>
                    <a:pt x="971" y="1501"/>
                  </a:lnTo>
                  <a:lnTo>
                    <a:pt x="872" y="1089"/>
                  </a:lnTo>
                  <a:lnTo>
                    <a:pt x="840" y="1368"/>
                  </a:lnTo>
                  <a:lnTo>
                    <a:pt x="860" y="1748"/>
                  </a:lnTo>
                  <a:lnTo>
                    <a:pt x="958" y="2142"/>
                  </a:lnTo>
                  <a:lnTo>
                    <a:pt x="1073" y="2519"/>
                  </a:lnTo>
                  <a:lnTo>
                    <a:pt x="593" y="1748"/>
                  </a:lnTo>
                  <a:lnTo>
                    <a:pt x="510" y="1748"/>
                  </a:lnTo>
                  <a:lnTo>
                    <a:pt x="558" y="2142"/>
                  </a:lnTo>
                  <a:lnTo>
                    <a:pt x="741" y="2681"/>
                  </a:lnTo>
                  <a:lnTo>
                    <a:pt x="989" y="3160"/>
                  </a:lnTo>
                  <a:lnTo>
                    <a:pt x="890" y="3160"/>
                  </a:lnTo>
                  <a:lnTo>
                    <a:pt x="0" y="2209"/>
                  </a:lnTo>
                  <a:lnTo>
                    <a:pt x="644" y="2701"/>
                  </a:lnTo>
                  <a:lnTo>
                    <a:pt x="429" y="2306"/>
                  </a:lnTo>
                  <a:lnTo>
                    <a:pt x="314" y="1928"/>
                  </a:lnTo>
                  <a:lnTo>
                    <a:pt x="296" y="1649"/>
                  </a:lnTo>
                  <a:lnTo>
                    <a:pt x="494" y="1400"/>
                  </a:lnTo>
                  <a:lnTo>
                    <a:pt x="727" y="1054"/>
                  </a:lnTo>
                  <a:lnTo>
                    <a:pt x="872" y="824"/>
                  </a:lnTo>
                  <a:lnTo>
                    <a:pt x="1121" y="776"/>
                  </a:lnTo>
                  <a:lnTo>
                    <a:pt x="1137" y="510"/>
                  </a:lnTo>
                  <a:lnTo>
                    <a:pt x="1402" y="84"/>
                  </a:lnTo>
                  <a:lnTo>
                    <a:pt x="1651" y="0"/>
                  </a:lnTo>
                  <a:lnTo>
                    <a:pt x="1732"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78" name="Freeform 630"/>
            <p:cNvSpPr>
              <a:spLocks/>
            </p:cNvSpPr>
            <p:nvPr/>
          </p:nvSpPr>
          <p:spPr bwMode="auto">
            <a:xfrm>
              <a:off x="2403" y="3145"/>
              <a:ext cx="58" cy="168"/>
            </a:xfrm>
            <a:custGeom>
              <a:avLst/>
              <a:gdLst>
                <a:gd name="T0" fmla="*/ 0 w 462"/>
                <a:gd name="T1" fmla="*/ 0 h 1364"/>
                <a:gd name="T2" fmla="*/ 0 w 462"/>
                <a:gd name="T3" fmla="*/ 0 h 1364"/>
                <a:gd name="T4" fmla="*/ 0 w 462"/>
                <a:gd name="T5" fmla="*/ 0 h 1364"/>
                <a:gd name="T6" fmla="*/ 0 w 462"/>
                <a:gd name="T7" fmla="*/ 0 h 1364"/>
                <a:gd name="T8" fmla="*/ 0 w 462"/>
                <a:gd name="T9" fmla="*/ 0 h 1364"/>
                <a:gd name="T10" fmla="*/ 0 w 462"/>
                <a:gd name="T11" fmla="*/ 0 h 1364"/>
                <a:gd name="T12" fmla="*/ 0 w 462"/>
                <a:gd name="T13" fmla="*/ 0 h 1364"/>
                <a:gd name="T14" fmla="*/ 0 w 462"/>
                <a:gd name="T15" fmla="*/ 0 h 1364"/>
                <a:gd name="T16" fmla="*/ 0 w 462"/>
                <a:gd name="T17" fmla="*/ 0 h 1364"/>
                <a:gd name="T18" fmla="*/ 0 w 462"/>
                <a:gd name="T19" fmla="*/ 0 h 13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62"/>
                <a:gd name="T31" fmla="*/ 0 h 1364"/>
                <a:gd name="T32" fmla="*/ 462 w 462"/>
                <a:gd name="T33" fmla="*/ 1364 h 13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62" h="1364">
                  <a:moveTo>
                    <a:pt x="431" y="0"/>
                  </a:moveTo>
                  <a:lnTo>
                    <a:pt x="216" y="244"/>
                  </a:lnTo>
                  <a:lnTo>
                    <a:pt x="0" y="574"/>
                  </a:lnTo>
                  <a:lnTo>
                    <a:pt x="18" y="753"/>
                  </a:lnTo>
                  <a:lnTo>
                    <a:pt x="231" y="1083"/>
                  </a:lnTo>
                  <a:lnTo>
                    <a:pt x="462" y="1364"/>
                  </a:lnTo>
                  <a:lnTo>
                    <a:pt x="267" y="1002"/>
                  </a:lnTo>
                  <a:lnTo>
                    <a:pt x="231" y="642"/>
                  </a:lnTo>
                  <a:lnTo>
                    <a:pt x="462" y="163"/>
                  </a:lnTo>
                  <a:lnTo>
                    <a:pt x="4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79" name="Freeform 631"/>
            <p:cNvSpPr>
              <a:spLocks/>
            </p:cNvSpPr>
            <p:nvPr/>
          </p:nvSpPr>
          <p:spPr bwMode="auto">
            <a:xfrm>
              <a:off x="2183" y="3230"/>
              <a:ext cx="215" cy="213"/>
            </a:xfrm>
            <a:custGeom>
              <a:avLst/>
              <a:gdLst>
                <a:gd name="T0" fmla="*/ 0 w 1734"/>
                <a:gd name="T1" fmla="*/ 0 h 1711"/>
                <a:gd name="T2" fmla="*/ 0 w 1734"/>
                <a:gd name="T3" fmla="*/ 0 h 1711"/>
                <a:gd name="T4" fmla="*/ 0 w 1734"/>
                <a:gd name="T5" fmla="*/ 0 h 1711"/>
                <a:gd name="T6" fmla="*/ 0 w 1734"/>
                <a:gd name="T7" fmla="*/ 0 h 1711"/>
                <a:gd name="T8" fmla="*/ 0 w 1734"/>
                <a:gd name="T9" fmla="*/ 0 h 1711"/>
                <a:gd name="T10" fmla="*/ 0 w 1734"/>
                <a:gd name="T11" fmla="*/ 0 h 1711"/>
                <a:gd name="T12" fmla="*/ 0 w 1734"/>
                <a:gd name="T13" fmla="*/ 0 h 1711"/>
                <a:gd name="T14" fmla="*/ 0 w 1734"/>
                <a:gd name="T15" fmla="*/ 0 h 1711"/>
                <a:gd name="T16" fmla="*/ 0 w 1734"/>
                <a:gd name="T17" fmla="*/ 0 h 1711"/>
                <a:gd name="T18" fmla="*/ 0 w 1734"/>
                <a:gd name="T19" fmla="*/ 0 h 1711"/>
                <a:gd name="T20" fmla="*/ 0 w 1734"/>
                <a:gd name="T21" fmla="*/ 0 h 1711"/>
                <a:gd name="T22" fmla="*/ 0 w 1734"/>
                <a:gd name="T23" fmla="*/ 0 h 1711"/>
                <a:gd name="T24" fmla="*/ 0 w 1734"/>
                <a:gd name="T25" fmla="*/ 0 h 1711"/>
                <a:gd name="T26" fmla="*/ 0 w 1734"/>
                <a:gd name="T27" fmla="*/ 0 h 1711"/>
                <a:gd name="T28" fmla="*/ 0 w 1734"/>
                <a:gd name="T29" fmla="*/ 0 h 1711"/>
                <a:gd name="T30" fmla="*/ 0 w 1734"/>
                <a:gd name="T31" fmla="*/ 0 h 1711"/>
                <a:gd name="T32" fmla="*/ 0 w 1734"/>
                <a:gd name="T33" fmla="*/ 0 h 1711"/>
                <a:gd name="T34" fmla="*/ 0 w 1734"/>
                <a:gd name="T35" fmla="*/ 0 h 1711"/>
                <a:gd name="T36" fmla="*/ 0 w 1734"/>
                <a:gd name="T37" fmla="*/ 0 h 1711"/>
                <a:gd name="T38" fmla="*/ 0 w 1734"/>
                <a:gd name="T39" fmla="*/ 0 h 1711"/>
                <a:gd name="T40" fmla="*/ 0 w 1734"/>
                <a:gd name="T41" fmla="*/ 0 h 1711"/>
                <a:gd name="T42" fmla="*/ 0 w 1734"/>
                <a:gd name="T43" fmla="*/ 0 h 1711"/>
                <a:gd name="T44" fmla="*/ 0 w 1734"/>
                <a:gd name="T45" fmla="*/ 0 h 17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34"/>
                <a:gd name="T70" fmla="*/ 0 h 1711"/>
                <a:gd name="T71" fmla="*/ 1734 w 1734"/>
                <a:gd name="T72" fmla="*/ 1711 h 171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34" h="1711">
                  <a:moveTo>
                    <a:pt x="1619" y="0"/>
                  </a:moveTo>
                  <a:lnTo>
                    <a:pt x="1619" y="149"/>
                  </a:lnTo>
                  <a:lnTo>
                    <a:pt x="1734" y="393"/>
                  </a:lnTo>
                  <a:lnTo>
                    <a:pt x="1619" y="342"/>
                  </a:lnTo>
                  <a:lnTo>
                    <a:pt x="1503" y="461"/>
                  </a:lnTo>
                  <a:lnTo>
                    <a:pt x="1437" y="659"/>
                  </a:lnTo>
                  <a:lnTo>
                    <a:pt x="1371" y="1003"/>
                  </a:lnTo>
                  <a:lnTo>
                    <a:pt x="1371" y="1416"/>
                  </a:lnTo>
                  <a:lnTo>
                    <a:pt x="1404" y="1711"/>
                  </a:lnTo>
                  <a:lnTo>
                    <a:pt x="1287" y="1447"/>
                  </a:lnTo>
                  <a:lnTo>
                    <a:pt x="1141" y="1333"/>
                  </a:lnTo>
                  <a:lnTo>
                    <a:pt x="991" y="1282"/>
                  </a:lnTo>
                  <a:lnTo>
                    <a:pt x="793" y="1282"/>
                  </a:lnTo>
                  <a:lnTo>
                    <a:pt x="532" y="1318"/>
                  </a:lnTo>
                  <a:lnTo>
                    <a:pt x="231" y="1416"/>
                  </a:lnTo>
                  <a:lnTo>
                    <a:pt x="0" y="1546"/>
                  </a:lnTo>
                  <a:lnTo>
                    <a:pt x="169" y="1282"/>
                  </a:lnTo>
                  <a:lnTo>
                    <a:pt x="413" y="986"/>
                  </a:lnTo>
                  <a:lnTo>
                    <a:pt x="694" y="740"/>
                  </a:lnTo>
                  <a:lnTo>
                    <a:pt x="1074" y="492"/>
                  </a:lnTo>
                  <a:lnTo>
                    <a:pt x="1338" y="294"/>
                  </a:lnTo>
                  <a:lnTo>
                    <a:pt x="1503" y="114"/>
                  </a:lnTo>
                  <a:lnTo>
                    <a:pt x="16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80" name="Freeform 632"/>
            <p:cNvSpPr>
              <a:spLocks/>
            </p:cNvSpPr>
            <p:nvPr/>
          </p:nvSpPr>
          <p:spPr bwMode="auto">
            <a:xfrm>
              <a:off x="2149" y="3306"/>
              <a:ext cx="466" cy="383"/>
            </a:xfrm>
            <a:custGeom>
              <a:avLst/>
              <a:gdLst>
                <a:gd name="T0" fmla="*/ 0 w 3746"/>
                <a:gd name="T1" fmla="*/ 0 h 3058"/>
                <a:gd name="T2" fmla="*/ 0 w 3746"/>
                <a:gd name="T3" fmla="*/ 0 h 3058"/>
                <a:gd name="T4" fmla="*/ 0 w 3746"/>
                <a:gd name="T5" fmla="*/ 0 h 3058"/>
                <a:gd name="T6" fmla="*/ 0 w 3746"/>
                <a:gd name="T7" fmla="*/ 0 h 3058"/>
                <a:gd name="T8" fmla="*/ 0 w 3746"/>
                <a:gd name="T9" fmla="*/ 0 h 3058"/>
                <a:gd name="T10" fmla="*/ 0 w 3746"/>
                <a:gd name="T11" fmla="*/ 0 h 3058"/>
                <a:gd name="T12" fmla="*/ 0 w 3746"/>
                <a:gd name="T13" fmla="*/ 0 h 3058"/>
                <a:gd name="T14" fmla="*/ 0 w 3746"/>
                <a:gd name="T15" fmla="*/ 0 h 3058"/>
                <a:gd name="T16" fmla="*/ 0 w 3746"/>
                <a:gd name="T17" fmla="*/ 0 h 3058"/>
                <a:gd name="T18" fmla="*/ 0 w 3746"/>
                <a:gd name="T19" fmla="*/ 0 h 3058"/>
                <a:gd name="T20" fmla="*/ 0 w 3746"/>
                <a:gd name="T21" fmla="*/ 0 h 3058"/>
                <a:gd name="T22" fmla="*/ 0 w 3746"/>
                <a:gd name="T23" fmla="*/ 0 h 3058"/>
                <a:gd name="T24" fmla="*/ 0 w 3746"/>
                <a:gd name="T25" fmla="*/ 0 h 3058"/>
                <a:gd name="T26" fmla="*/ 0 w 3746"/>
                <a:gd name="T27" fmla="*/ 0 h 3058"/>
                <a:gd name="T28" fmla="*/ 0 w 3746"/>
                <a:gd name="T29" fmla="*/ 0 h 3058"/>
                <a:gd name="T30" fmla="*/ 0 w 3746"/>
                <a:gd name="T31" fmla="*/ 0 h 3058"/>
                <a:gd name="T32" fmla="*/ 0 w 3746"/>
                <a:gd name="T33" fmla="*/ 0 h 3058"/>
                <a:gd name="T34" fmla="*/ 0 w 3746"/>
                <a:gd name="T35" fmla="*/ 0 h 3058"/>
                <a:gd name="T36" fmla="*/ 0 w 3746"/>
                <a:gd name="T37" fmla="*/ 0 h 3058"/>
                <a:gd name="T38" fmla="*/ 0 w 3746"/>
                <a:gd name="T39" fmla="*/ 0 h 3058"/>
                <a:gd name="T40" fmla="*/ 0 w 3746"/>
                <a:gd name="T41" fmla="*/ 0 h 3058"/>
                <a:gd name="T42" fmla="*/ 0 w 3746"/>
                <a:gd name="T43" fmla="*/ 0 h 3058"/>
                <a:gd name="T44" fmla="*/ 0 w 3746"/>
                <a:gd name="T45" fmla="*/ 0 h 3058"/>
                <a:gd name="T46" fmla="*/ 0 w 3746"/>
                <a:gd name="T47" fmla="*/ 0 h 3058"/>
                <a:gd name="T48" fmla="*/ 0 w 3746"/>
                <a:gd name="T49" fmla="*/ 0 h 3058"/>
                <a:gd name="T50" fmla="*/ 0 w 3746"/>
                <a:gd name="T51" fmla="*/ 0 h 3058"/>
                <a:gd name="T52" fmla="*/ 0 w 3746"/>
                <a:gd name="T53" fmla="*/ 0 h 3058"/>
                <a:gd name="T54" fmla="*/ 0 w 3746"/>
                <a:gd name="T55" fmla="*/ 0 h 3058"/>
                <a:gd name="T56" fmla="*/ 0 w 3746"/>
                <a:gd name="T57" fmla="*/ 0 h 3058"/>
                <a:gd name="T58" fmla="*/ 0 w 3746"/>
                <a:gd name="T59" fmla="*/ 0 h 3058"/>
                <a:gd name="T60" fmla="*/ 0 w 3746"/>
                <a:gd name="T61" fmla="*/ 0 h 3058"/>
                <a:gd name="T62" fmla="*/ 0 w 3746"/>
                <a:gd name="T63" fmla="*/ 0 h 3058"/>
                <a:gd name="T64" fmla="*/ 0 w 3746"/>
                <a:gd name="T65" fmla="*/ 0 h 3058"/>
                <a:gd name="T66" fmla="*/ 0 w 3746"/>
                <a:gd name="T67" fmla="*/ 0 h 30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746"/>
                <a:gd name="T103" fmla="*/ 0 h 3058"/>
                <a:gd name="T104" fmla="*/ 3746 w 3746"/>
                <a:gd name="T105" fmla="*/ 3058 h 305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746" h="3058">
                  <a:moveTo>
                    <a:pt x="2144" y="0"/>
                  </a:moveTo>
                  <a:lnTo>
                    <a:pt x="2312" y="245"/>
                  </a:lnTo>
                  <a:lnTo>
                    <a:pt x="2540" y="441"/>
                  </a:lnTo>
                  <a:lnTo>
                    <a:pt x="2771" y="572"/>
                  </a:lnTo>
                  <a:lnTo>
                    <a:pt x="3168" y="740"/>
                  </a:lnTo>
                  <a:lnTo>
                    <a:pt x="3384" y="756"/>
                  </a:lnTo>
                  <a:lnTo>
                    <a:pt x="3546" y="641"/>
                  </a:lnTo>
                  <a:lnTo>
                    <a:pt x="3746" y="722"/>
                  </a:lnTo>
                  <a:lnTo>
                    <a:pt x="3447" y="970"/>
                  </a:lnTo>
                  <a:lnTo>
                    <a:pt x="3217" y="1231"/>
                  </a:lnTo>
                  <a:lnTo>
                    <a:pt x="3133" y="1514"/>
                  </a:lnTo>
                  <a:lnTo>
                    <a:pt x="2852" y="1627"/>
                  </a:lnTo>
                  <a:lnTo>
                    <a:pt x="2476" y="1842"/>
                  </a:lnTo>
                  <a:lnTo>
                    <a:pt x="2327" y="1842"/>
                  </a:lnTo>
                  <a:lnTo>
                    <a:pt x="2342" y="1989"/>
                  </a:lnTo>
                  <a:lnTo>
                    <a:pt x="2540" y="2088"/>
                  </a:lnTo>
                  <a:lnTo>
                    <a:pt x="2591" y="2237"/>
                  </a:lnTo>
                  <a:lnTo>
                    <a:pt x="2507" y="2120"/>
                  </a:lnTo>
                  <a:lnTo>
                    <a:pt x="2377" y="2055"/>
                  </a:lnTo>
                  <a:lnTo>
                    <a:pt x="2211" y="2037"/>
                  </a:lnTo>
                  <a:lnTo>
                    <a:pt x="1914" y="2037"/>
                  </a:lnTo>
                  <a:lnTo>
                    <a:pt x="1566" y="2136"/>
                  </a:lnTo>
                  <a:lnTo>
                    <a:pt x="1123" y="2435"/>
                  </a:lnTo>
                  <a:lnTo>
                    <a:pt x="1123" y="2696"/>
                  </a:lnTo>
                  <a:lnTo>
                    <a:pt x="1092" y="2878"/>
                  </a:lnTo>
                  <a:lnTo>
                    <a:pt x="1173" y="3046"/>
                  </a:lnTo>
                  <a:lnTo>
                    <a:pt x="909" y="3046"/>
                  </a:lnTo>
                  <a:lnTo>
                    <a:pt x="578" y="2963"/>
                  </a:lnTo>
                  <a:lnTo>
                    <a:pt x="510" y="3058"/>
                  </a:lnTo>
                  <a:lnTo>
                    <a:pt x="544" y="2945"/>
                  </a:lnTo>
                  <a:lnTo>
                    <a:pt x="710" y="2716"/>
                  </a:lnTo>
                  <a:lnTo>
                    <a:pt x="957" y="2486"/>
                  </a:lnTo>
                  <a:lnTo>
                    <a:pt x="1189" y="2286"/>
                  </a:lnTo>
                  <a:lnTo>
                    <a:pt x="1566" y="2025"/>
                  </a:lnTo>
                  <a:lnTo>
                    <a:pt x="1929" y="1875"/>
                  </a:lnTo>
                  <a:lnTo>
                    <a:pt x="1798" y="1758"/>
                  </a:lnTo>
                  <a:lnTo>
                    <a:pt x="1566" y="1710"/>
                  </a:lnTo>
                  <a:lnTo>
                    <a:pt x="1353" y="1677"/>
                  </a:lnTo>
                  <a:lnTo>
                    <a:pt x="1204" y="1576"/>
                  </a:lnTo>
                  <a:lnTo>
                    <a:pt x="1024" y="1366"/>
                  </a:lnTo>
                  <a:lnTo>
                    <a:pt x="874" y="1217"/>
                  </a:lnTo>
                  <a:lnTo>
                    <a:pt x="678" y="1185"/>
                  </a:lnTo>
                  <a:lnTo>
                    <a:pt x="448" y="1201"/>
                  </a:lnTo>
                  <a:lnTo>
                    <a:pt x="265" y="1267"/>
                  </a:lnTo>
                  <a:lnTo>
                    <a:pt x="413" y="1166"/>
                  </a:lnTo>
                  <a:lnTo>
                    <a:pt x="662" y="1118"/>
                  </a:lnTo>
                  <a:lnTo>
                    <a:pt x="892" y="1134"/>
                  </a:lnTo>
                  <a:lnTo>
                    <a:pt x="1105" y="1249"/>
                  </a:lnTo>
                  <a:lnTo>
                    <a:pt x="1270" y="1396"/>
                  </a:lnTo>
                  <a:lnTo>
                    <a:pt x="1434" y="1447"/>
                  </a:lnTo>
                  <a:lnTo>
                    <a:pt x="1683" y="1480"/>
                  </a:lnTo>
                  <a:lnTo>
                    <a:pt x="1995" y="1480"/>
                  </a:lnTo>
                  <a:lnTo>
                    <a:pt x="1734" y="1267"/>
                  </a:lnTo>
                  <a:lnTo>
                    <a:pt x="1434" y="1134"/>
                  </a:lnTo>
                  <a:lnTo>
                    <a:pt x="1024" y="1001"/>
                  </a:lnTo>
                  <a:lnTo>
                    <a:pt x="644" y="952"/>
                  </a:lnTo>
                  <a:lnTo>
                    <a:pt x="314" y="986"/>
                  </a:lnTo>
                  <a:lnTo>
                    <a:pt x="0" y="1085"/>
                  </a:lnTo>
                  <a:lnTo>
                    <a:pt x="330" y="920"/>
                  </a:lnTo>
                  <a:lnTo>
                    <a:pt x="725" y="887"/>
                  </a:lnTo>
                  <a:lnTo>
                    <a:pt x="1139" y="920"/>
                  </a:lnTo>
                  <a:lnTo>
                    <a:pt x="1519" y="1019"/>
                  </a:lnTo>
                  <a:lnTo>
                    <a:pt x="1914" y="1166"/>
                  </a:lnTo>
                  <a:lnTo>
                    <a:pt x="2312" y="1366"/>
                  </a:lnTo>
                  <a:lnTo>
                    <a:pt x="2294" y="852"/>
                  </a:lnTo>
                  <a:lnTo>
                    <a:pt x="2225" y="441"/>
                  </a:lnTo>
                  <a:lnTo>
                    <a:pt x="2144" y="97"/>
                  </a:lnTo>
                  <a:lnTo>
                    <a:pt x="21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81" name="Freeform 633"/>
            <p:cNvSpPr>
              <a:spLocks/>
            </p:cNvSpPr>
            <p:nvPr/>
          </p:nvSpPr>
          <p:spPr bwMode="auto">
            <a:xfrm>
              <a:off x="2073" y="3459"/>
              <a:ext cx="152" cy="236"/>
            </a:xfrm>
            <a:custGeom>
              <a:avLst/>
              <a:gdLst>
                <a:gd name="T0" fmla="*/ 0 w 1225"/>
                <a:gd name="T1" fmla="*/ 0 h 1881"/>
                <a:gd name="T2" fmla="*/ 0 w 1225"/>
                <a:gd name="T3" fmla="*/ 0 h 1881"/>
                <a:gd name="T4" fmla="*/ 0 w 1225"/>
                <a:gd name="T5" fmla="*/ 0 h 1881"/>
                <a:gd name="T6" fmla="*/ 0 w 1225"/>
                <a:gd name="T7" fmla="*/ 0 h 1881"/>
                <a:gd name="T8" fmla="*/ 0 w 1225"/>
                <a:gd name="T9" fmla="*/ 0 h 1881"/>
                <a:gd name="T10" fmla="*/ 0 w 1225"/>
                <a:gd name="T11" fmla="*/ 0 h 1881"/>
                <a:gd name="T12" fmla="*/ 0 w 1225"/>
                <a:gd name="T13" fmla="*/ 0 h 1881"/>
                <a:gd name="T14" fmla="*/ 0 w 1225"/>
                <a:gd name="T15" fmla="*/ 0 h 1881"/>
                <a:gd name="T16" fmla="*/ 0 w 1225"/>
                <a:gd name="T17" fmla="*/ 0 h 1881"/>
                <a:gd name="T18" fmla="*/ 0 w 1225"/>
                <a:gd name="T19" fmla="*/ 0 h 1881"/>
                <a:gd name="T20" fmla="*/ 0 w 1225"/>
                <a:gd name="T21" fmla="*/ 0 h 1881"/>
                <a:gd name="T22" fmla="*/ 0 w 1225"/>
                <a:gd name="T23" fmla="*/ 0 h 1881"/>
                <a:gd name="T24" fmla="*/ 0 w 1225"/>
                <a:gd name="T25" fmla="*/ 0 h 1881"/>
                <a:gd name="T26" fmla="*/ 0 w 1225"/>
                <a:gd name="T27" fmla="*/ 0 h 1881"/>
                <a:gd name="T28" fmla="*/ 0 w 1225"/>
                <a:gd name="T29" fmla="*/ 0 h 1881"/>
                <a:gd name="T30" fmla="*/ 0 w 1225"/>
                <a:gd name="T31" fmla="*/ 0 h 1881"/>
                <a:gd name="T32" fmla="*/ 0 w 1225"/>
                <a:gd name="T33" fmla="*/ 0 h 1881"/>
                <a:gd name="T34" fmla="*/ 0 w 1225"/>
                <a:gd name="T35" fmla="*/ 0 h 1881"/>
                <a:gd name="T36" fmla="*/ 0 w 1225"/>
                <a:gd name="T37" fmla="*/ 0 h 1881"/>
                <a:gd name="T38" fmla="*/ 0 w 1225"/>
                <a:gd name="T39" fmla="*/ 0 h 1881"/>
                <a:gd name="T40" fmla="*/ 0 w 1225"/>
                <a:gd name="T41" fmla="*/ 0 h 1881"/>
                <a:gd name="T42" fmla="*/ 0 w 1225"/>
                <a:gd name="T43" fmla="*/ 0 h 1881"/>
                <a:gd name="T44" fmla="*/ 0 w 1225"/>
                <a:gd name="T45" fmla="*/ 0 h 1881"/>
                <a:gd name="T46" fmla="*/ 0 w 1225"/>
                <a:gd name="T47" fmla="*/ 0 h 1881"/>
                <a:gd name="T48" fmla="*/ 0 w 1225"/>
                <a:gd name="T49" fmla="*/ 0 h 1881"/>
                <a:gd name="T50" fmla="*/ 0 w 1225"/>
                <a:gd name="T51" fmla="*/ 0 h 1881"/>
                <a:gd name="T52" fmla="*/ 0 w 1225"/>
                <a:gd name="T53" fmla="*/ 0 h 1881"/>
                <a:gd name="T54" fmla="*/ 0 w 1225"/>
                <a:gd name="T55" fmla="*/ 0 h 1881"/>
                <a:gd name="T56" fmla="*/ 0 w 1225"/>
                <a:gd name="T57" fmla="*/ 0 h 1881"/>
                <a:gd name="T58" fmla="*/ 0 w 1225"/>
                <a:gd name="T59" fmla="*/ 0 h 1881"/>
                <a:gd name="T60" fmla="*/ 0 w 1225"/>
                <a:gd name="T61" fmla="*/ 0 h 1881"/>
                <a:gd name="T62" fmla="*/ 0 w 1225"/>
                <a:gd name="T63" fmla="*/ 0 h 1881"/>
                <a:gd name="T64" fmla="*/ 0 w 1225"/>
                <a:gd name="T65" fmla="*/ 0 h 1881"/>
                <a:gd name="T66" fmla="*/ 0 w 1225"/>
                <a:gd name="T67" fmla="*/ 0 h 1881"/>
                <a:gd name="T68" fmla="*/ 0 w 1225"/>
                <a:gd name="T69" fmla="*/ 0 h 1881"/>
                <a:gd name="T70" fmla="*/ 0 w 1225"/>
                <a:gd name="T71" fmla="*/ 0 h 1881"/>
                <a:gd name="T72" fmla="*/ 0 w 1225"/>
                <a:gd name="T73" fmla="*/ 0 h 1881"/>
                <a:gd name="T74" fmla="*/ 0 w 1225"/>
                <a:gd name="T75" fmla="*/ 0 h 1881"/>
                <a:gd name="T76" fmla="*/ 0 w 1225"/>
                <a:gd name="T77" fmla="*/ 0 h 1881"/>
                <a:gd name="T78" fmla="*/ 0 w 1225"/>
                <a:gd name="T79" fmla="*/ 0 h 18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25"/>
                <a:gd name="T121" fmla="*/ 0 h 1881"/>
                <a:gd name="T122" fmla="*/ 1225 w 1225"/>
                <a:gd name="T123" fmla="*/ 1881 h 188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25" h="1881">
                  <a:moveTo>
                    <a:pt x="500" y="0"/>
                  </a:moveTo>
                  <a:lnTo>
                    <a:pt x="245" y="208"/>
                  </a:lnTo>
                  <a:lnTo>
                    <a:pt x="60" y="441"/>
                  </a:lnTo>
                  <a:lnTo>
                    <a:pt x="0" y="671"/>
                  </a:lnTo>
                  <a:lnTo>
                    <a:pt x="0" y="867"/>
                  </a:lnTo>
                  <a:lnTo>
                    <a:pt x="50" y="1063"/>
                  </a:lnTo>
                  <a:lnTo>
                    <a:pt x="111" y="1271"/>
                  </a:lnTo>
                  <a:lnTo>
                    <a:pt x="136" y="1392"/>
                  </a:lnTo>
                  <a:lnTo>
                    <a:pt x="159" y="1427"/>
                  </a:lnTo>
                  <a:lnTo>
                    <a:pt x="379" y="1478"/>
                  </a:lnTo>
                  <a:lnTo>
                    <a:pt x="588" y="1563"/>
                  </a:lnTo>
                  <a:lnTo>
                    <a:pt x="744" y="1697"/>
                  </a:lnTo>
                  <a:lnTo>
                    <a:pt x="1003" y="1881"/>
                  </a:lnTo>
                  <a:lnTo>
                    <a:pt x="992" y="1772"/>
                  </a:lnTo>
                  <a:lnTo>
                    <a:pt x="1038" y="1600"/>
                  </a:lnTo>
                  <a:lnTo>
                    <a:pt x="1137" y="1478"/>
                  </a:lnTo>
                  <a:lnTo>
                    <a:pt x="1225" y="1381"/>
                  </a:lnTo>
                  <a:lnTo>
                    <a:pt x="1148" y="1406"/>
                  </a:lnTo>
                  <a:lnTo>
                    <a:pt x="1148" y="1271"/>
                  </a:lnTo>
                  <a:lnTo>
                    <a:pt x="1199" y="1001"/>
                  </a:lnTo>
                  <a:lnTo>
                    <a:pt x="1089" y="942"/>
                  </a:lnTo>
                  <a:lnTo>
                    <a:pt x="588" y="1282"/>
                  </a:lnTo>
                  <a:lnTo>
                    <a:pt x="685" y="1014"/>
                  </a:lnTo>
                  <a:lnTo>
                    <a:pt x="821" y="843"/>
                  </a:lnTo>
                  <a:lnTo>
                    <a:pt x="660" y="915"/>
                  </a:lnTo>
                  <a:lnTo>
                    <a:pt x="463" y="1052"/>
                  </a:lnTo>
                  <a:lnTo>
                    <a:pt x="304" y="1150"/>
                  </a:lnTo>
                  <a:lnTo>
                    <a:pt x="342" y="1026"/>
                  </a:lnTo>
                  <a:lnTo>
                    <a:pt x="427" y="867"/>
                  </a:lnTo>
                  <a:lnTo>
                    <a:pt x="599" y="696"/>
                  </a:lnTo>
                  <a:lnTo>
                    <a:pt x="759" y="562"/>
                  </a:lnTo>
                  <a:lnTo>
                    <a:pt x="572" y="623"/>
                  </a:lnTo>
                  <a:lnTo>
                    <a:pt x="379" y="733"/>
                  </a:lnTo>
                  <a:lnTo>
                    <a:pt x="208" y="867"/>
                  </a:lnTo>
                  <a:lnTo>
                    <a:pt x="171" y="745"/>
                  </a:lnTo>
                  <a:lnTo>
                    <a:pt x="159" y="573"/>
                  </a:lnTo>
                  <a:lnTo>
                    <a:pt x="184" y="415"/>
                  </a:lnTo>
                  <a:lnTo>
                    <a:pt x="256" y="243"/>
                  </a:lnTo>
                  <a:lnTo>
                    <a:pt x="318" y="160"/>
                  </a:lnTo>
                  <a:lnTo>
                    <a:pt x="5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82" name="Freeform 634"/>
            <p:cNvSpPr>
              <a:spLocks/>
            </p:cNvSpPr>
            <p:nvPr/>
          </p:nvSpPr>
          <p:spPr bwMode="auto">
            <a:xfrm>
              <a:off x="2309" y="3547"/>
              <a:ext cx="275" cy="215"/>
            </a:xfrm>
            <a:custGeom>
              <a:avLst/>
              <a:gdLst>
                <a:gd name="T0" fmla="*/ 0 w 2203"/>
                <a:gd name="T1" fmla="*/ 0 h 1735"/>
                <a:gd name="T2" fmla="*/ 0 w 2203"/>
                <a:gd name="T3" fmla="*/ 0 h 1735"/>
                <a:gd name="T4" fmla="*/ 0 w 2203"/>
                <a:gd name="T5" fmla="*/ 0 h 1735"/>
                <a:gd name="T6" fmla="*/ 0 w 2203"/>
                <a:gd name="T7" fmla="*/ 0 h 1735"/>
                <a:gd name="T8" fmla="*/ 0 w 2203"/>
                <a:gd name="T9" fmla="*/ 0 h 1735"/>
                <a:gd name="T10" fmla="*/ 0 w 2203"/>
                <a:gd name="T11" fmla="*/ 0 h 1735"/>
                <a:gd name="T12" fmla="*/ 0 w 2203"/>
                <a:gd name="T13" fmla="*/ 0 h 1735"/>
                <a:gd name="T14" fmla="*/ 0 w 2203"/>
                <a:gd name="T15" fmla="*/ 0 h 1735"/>
                <a:gd name="T16" fmla="*/ 0 w 2203"/>
                <a:gd name="T17" fmla="*/ 0 h 1735"/>
                <a:gd name="T18" fmla="*/ 0 w 2203"/>
                <a:gd name="T19" fmla="*/ 0 h 1735"/>
                <a:gd name="T20" fmla="*/ 0 w 2203"/>
                <a:gd name="T21" fmla="*/ 0 h 1735"/>
                <a:gd name="T22" fmla="*/ 0 w 2203"/>
                <a:gd name="T23" fmla="*/ 0 h 1735"/>
                <a:gd name="T24" fmla="*/ 0 w 2203"/>
                <a:gd name="T25" fmla="*/ 0 h 1735"/>
                <a:gd name="T26" fmla="*/ 0 w 2203"/>
                <a:gd name="T27" fmla="*/ 0 h 1735"/>
                <a:gd name="T28" fmla="*/ 0 w 2203"/>
                <a:gd name="T29" fmla="*/ 0 h 1735"/>
                <a:gd name="T30" fmla="*/ 0 w 2203"/>
                <a:gd name="T31" fmla="*/ 0 h 1735"/>
                <a:gd name="T32" fmla="*/ 0 w 2203"/>
                <a:gd name="T33" fmla="*/ 0 h 1735"/>
                <a:gd name="T34" fmla="*/ 0 w 2203"/>
                <a:gd name="T35" fmla="*/ 0 h 1735"/>
                <a:gd name="T36" fmla="*/ 0 w 2203"/>
                <a:gd name="T37" fmla="*/ 0 h 1735"/>
                <a:gd name="T38" fmla="*/ 0 w 2203"/>
                <a:gd name="T39" fmla="*/ 0 h 1735"/>
                <a:gd name="T40" fmla="*/ 0 w 2203"/>
                <a:gd name="T41" fmla="*/ 0 h 1735"/>
                <a:gd name="T42" fmla="*/ 0 w 2203"/>
                <a:gd name="T43" fmla="*/ 0 h 1735"/>
                <a:gd name="T44" fmla="*/ 0 w 2203"/>
                <a:gd name="T45" fmla="*/ 0 h 1735"/>
                <a:gd name="T46" fmla="*/ 0 w 2203"/>
                <a:gd name="T47" fmla="*/ 0 h 1735"/>
                <a:gd name="T48" fmla="*/ 0 w 2203"/>
                <a:gd name="T49" fmla="*/ 0 h 1735"/>
                <a:gd name="T50" fmla="*/ 0 w 2203"/>
                <a:gd name="T51" fmla="*/ 0 h 1735"/>
                <a:gd name="T52" fmla="*/ 0 w 2203"/>
                <a:gd name="T53" fmla="*/ 0 h 1735"/>
                <a:gd name="T54" fmla="*/ 0 w 2203"/>
                <a:gd name="T55" fmla="*/ 0 h 1735"/>
                <a:gd name="T56" fmla="*/ 0 w 2203"/>
                <a:gd name="T57" fmla="*/ 0 h 1735"/>
                <a:gd name="T58" fmla="*/ 0 w 2203"/>
                <a:gd name="T59" fmla="*/ 0 h 1735"/>
                <a:gd name="T60" fmla="*/ 0 w 2203"/>
                <a:gd name="T61" fmla="*/ 0 h 1735"/>
                <a:gd name="T62" fmla="*/ 0 w 2203"/>
                <a:gd name="T63" fmla="*/ 0 h 1735"/>
                <a:gd name="T64" fmla="*/ 0 w 2203"/>
                <a:gd name="T65" fmla="*/ 0 h 1735"/>
                <a:gd name="T66" fmla="*/ 0 w 2203"/>
                <a:gd name="T67" fmla="*/ 0 h 1735"/>
                <a:gd name="T68" fmla="*/ 0 w 2203"/>
                <a:gd name="T69" fmla="*/ 0 h 1735"/>
                <a:gd name="T70" fmla="*/ 0 w 2203"/>
                <a:gd name="T71" fmla="*/ 0 h 1735"/>
                <a:gd name="T72" fmla="*/ 0 w 2203"/>
                <a:gd name="T73" fmla="*/ 0 h 1735"/>
                <a:gd name="T74" fmla="*/ 0 w 2203"/>
                <a:gd name="T75" fmla="*/ 0 h 1735"/>
                <a:gd name="T76" fmla="*/ 0 w 2203"/>
                <a:gd name="T77" fmla="*/ 0 h 1735"/>
                <a:gd name="T78" fmla="*/ 0 w 2203"/>
                <a:gd name="T79" fmla="*/ 0 h 1735"/>
                <a:gd name="T80" fmla="*/ 0 w 2203"/>
                <a:gd name="T81" fmla="*/ 0 h 1735"/>
                <a:gd name="T82" fmla="*/ 0 w 2203"/>
                <a:gd name="T83" fmla="*/ 0 h 1735"/>
                <a:gd name="T84" fmla="*/ 0 w 2203"/>
                <a:gd name="T85" fmla="*/ 0 h 1735"/>
                <a:gd name="T86" fmla="*/ 0 w 2203"/>
                <a:gd name="T87" fmla="*/ 0 h 1735"/>
                <a:gd name="T88" fmla="*/ 0 w 2203"/>
                <a:gd name="T89" fmla="*/ 0 h 1735"/>
                <a:gd name="T90" fmla="*/ 0 w 2203"/>
                <a:gd name="T91" fmla="*/ 0 h 17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03"/>
                <a:gd name="T139" fmla="*/ 0 h 1735"/>
                <a:gd name="T140" fmla="*/ 2203 w 2203"/>
                <a:gd name="T141" fmla="*/ 1735 h 17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03" h="1735">
                  <a:moveTo>
                    <a:pt x="0" y="1100"/>
                  </a:moveTo>
                  <a:lnTo>
                    <a:pt x="147" y="929"/>
                  </a:lnTo>
                  <a:lnTo>
                    <a:pt x="380" y="671"/>
                  </a:lnTo>
                  <a:lnTo>
                    <a:pt x="587" y="528"/>
                  </a:lnTo>
                  <a:lnTo>
                    <a:pt x="820" y="429"/>
                  </a:lnTo>
                  <a:lnTo>
                    <a:pt x="1113" y="356"/>
                  </a:lnTo>
                  <a:lnTo>
                    <a:pt x="673" y="528"/>
                  </a:lnTo>
                  <a:lnTo>
                    <a:pt x="525" y="637"/>
                  </a:lnTo>
                  <a:lnTo>
                    <a:pt x="491" y="782"/>
                  </a:lnTo>
                  <a:lnTo>
                    <a:pt x="491" y="918"/>
                  </a:lnTo>
                  <a:lnTo>
                    <a:pt x="525" y="1049"/>
                  </a:lnTo>
                  <a:lnTo>
                    <a:pt x="574" y="1138"/>
                  </a:lnTo>
                  <a:lnTo>
                    <a:pt x="979" y="1210"/>
                  </a:lnTo>
                  <a:lnTo>
                    <a:pt x="1173" y="1258"/>
                  </a:lnTo>
                  <a:lnTo>
                    <a:pt x="1139" y="1111"/>
                  </a:lnTo>
                  <a:lnTo>
                    <a:pt x="1139" y="940"/>
                  </a:lnTo>
                  <a:lnTo>
                    <a:pt x="1200" y="720"/>
                  </a:lnTo>
                  <a:lnTo>
                    <a:pt x="1602" y="415"/>
                  </a:lnTo>
                  <a:lnTo>
                    <a:pt x="1311" y="356"/>
                  </a:lnTo>
                  <a:lnTo>
                    <a:pt x="1664" y="356"/>
                  </a:lnTo>
                  <a:lnTo>
                    <a:pt x="1798" y="294"/>
                  </a:lnTo>
                  <a:lnTo>
                    <a:pt x="1934" y="246"/>
                  </a:lnTo>
                  <a:lnTo>
                    <a:pt x="1996" y="86"/>
                  </a:lnTo>
                  <a:lnTo>
                    <a:pt x="2203" y="0"/>
                  </a:lnTo>
                  <a:lnTo>
                    <a:pt x="2031" y="147"/>
                  </a:lnTo>
                  <a:lnTo>
                    <a:pt x="2017" y="281"/>
                  </a:lnTo>
                  <a:lnTo>
                    <a:pt x="1860" y="318"/>
                  </a:lnTo>
                  <a:lnTo>
                    <a:pt x="1747" y="477"/>
                  </a:lnTo>
                  <a:lnTo>
                    <a:pt x="1747" y="637"/>
                  </a:lnTo>
                  <a:lnTo>
                    <a:pt x="1651" y="747"/>
                  </a:lnTo>
                  <a:lnTo>
                    <a:pt x="1627" y="904"/>
                  </a:lnTo>
                  <a:lnTo>
                    <a:pt x="1664" y="1065"/>
                  </a:lnTo>
                  <a:lnTo>
                    <a:pt x="1602" y="1210"/>
                  </a:lnTo>
                  <a:lnTo>
                    <a:pt x="1602" y="1357"/>
                  </a:lnTo>
                  <a:lnTo>
                    <a:pt x="1712" y="1478"/>
                  </a:lnTo>
                  <a:lnTo>
                    <a:pt x="2130" y="1735"/>
                  </a:lnTo>
                  <a:lnTo>
                    <a:pt x="1908" y="1708"/>
                  </a:lnTo>
                  <a:lnTo>
                    <a:pt x="1482" y="1553"/>
                  </a:lnTo>
                  <a:lnTo>
                    <a:pt x="1090" y="1330"/>
                  </a:lnTo>
                  <a:lnTo>
                    <a:pt x="930" y="1258"/>
                  </a:lnTo>
                  <a:lnTo>
                    <a:pt x="785" y="1221"/>
                  </a:lnTo>
                  <a:lnTo>
                    <a:pt x="465" y="1221"/>
                  </a:lnTo>
                  <a:lnTo>
                    <a:pt x="320" y="1185"/>
                  </a:lnTo>
                  <a:lnTo>
                    <a:pt x="221" y="1138"/>
                  </a:lnTo>
                  <a:lnTo>
                    <a:pt x="133" y="1065"/>
                  </a:lnTo>
                  <a:lnTo>
                    <a:pt x="0" y="1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83" name="Freeform 635"/>
            <p:cNvSpPr>
              <a:spLocks/>
            </p:cNvSpPr>
            <p:nvPr/>
          </p:nvSpPr>
          <p:spPr bwMode="auto">
            <a:xfrm>
              <a:off x="2621" y="3594"/>
              <a:ext cx="149" cy="161"/>
            </a:xfrm>
            <a:custGeom>
              <a:avLst/>
              <a:gdLst>
                <a:gd name="T0" fmla="*/ 0 w 1190"/>
                <a:gd name="T1" fmla="*/ 0 h 1284"/>
                <a:gd name="T2" fmla="*/ 0 w 1190"/>
                <a:gd name="T3" fmla="*/ 0 h 1284"/>
                <a:gd name="T4" fmla="*/ 0 w 1190"/>
                <a:gd name="T5" fmla="*/ 0 h 1284"/>
                <a:gd name="T6" fmla="*/ 0 w 1190"/>
                <a:gd name="T7" fmla="*/ 0 h 1284"/>
                <a:gd name="T8" fmla="*/ 0 w 1190"/>
                <a:gd name="T9" fmla="*/ 0 h 1284"/>
                <a:gd name="T10" fmla="*/ 0 w 1190"/>
                <a:gd name="T11" fmla="*/ 0 h 1284"/>
                <a:gd name="T12" fmla="*/ 0 w 1190"/>
                <a:gd name="T13" fmla="*/ 0 h 1284"/>
                <a:gd name="T14" fmla="*/ 0 w 1190"/>
                <a:gd name="T15" fmla="*/ 0 h 1284"/>
                <a:gd name="T16" fmla="*/ 0 w 1190"/>
                <a:gd name="T17" fmla="*/ 0 h 1284"/>
                <a:gd name="T18" fmla="*/ 0 w 1190"/>
                <a:gd name="T19" fmla="*/ 0 h 1284"/>
                <a:gd name="T20" fmla="*/ 0 w 1190"/>
                <a:gd name="T21" fmla="*/ 0 h 1284"/>
                <a:gd name="T22" fmla="*/ 0 w 1190"/>
                <a:gd name="T23" fmla="*/ 0 h 1284"/>
                <a:gd name="T24" fmla="*/ 0 w 1190"/>
                <a:gd name="T25" fmla="*/ 0 h 12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90"/>
                <a:gd name="T40" fmla="*/ 0 h 1284"/>
                <a:gd name="T41" fmla="*/ 1190 w 1190"/>
                <a:gd name="T42" fmla="*/ 1284 h 128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90" h="1284">
                  <a:moveTo>
                    <a:pt x="0" y="0"/>
                  </a:moveTo>
                  <a:lnTo>
                    <a:pt x="590" y="307"/>
                  </a:lnTo>
                  <a:lnTo>
                    <a:pt x="994" y="843"/>
                  </a:lnTo>
                  <a:lnTo>
                    <a:pt x="1190" y="904"/>
                  </a:lnTo>
                  <a:lnTo>
                    <a:pt x="1077" y="991"/>
                  </a:lnTo>
                  <a:lnTo>
                    <a:pt x="1005" y="979"/>
                  </a:lnTo>
                  <a:lnTo>
                    <a:pt x="1040" y="1233"/>
                  </a:lnTo>
                  <a:lnTo>
                    <a:pt x="968" y="1284"/>
                  </a:lnTo>
                  <a:lnTo>
                    <a:pt x="1005" y="1210"/>
                  </a:lnTo>
                  <a:lnTo>
                    <a:pt x="943" y="942"/>
                  </a:lnTo>
                  <a:lnTo>
                    <a:pt x="541" y="369"/>
                  </a:lnTo>
                  <a:lnTo>
                    <a:pt x="0" y="5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84" name="Freeform 636"/>
            <p:cNvSpPr>
              <a:spLocks/>
            </p:cNvSpPr>
            <p:nvPr/>
          </p:nvSpPr>
          <p:spPr bwMode="auto">
            <a:xfrm>
              <a:off x="2589" y="3637"/>
              <a:ext cx="144" cy="125"/>
            </a:xfrm>
            <a:custGeom>
              <a:avLst/>
              <a:gdLst>
                <a:gd name="T0" fmla="*/ 0 w 1160"/>
                <a:gd name="T1" fmla="*/ 0 h 1015"/>
                <a:gd name="T2" fmla="*/ 0 w 1160"/>
                <a:gd name="T3" fmla="*/ 0 h 1015"/>
                <a:gd name="T4" fmla="*/ 0 w 1160"/>
                <a:gd name="T5" fmla="*/ 0 h 1015"/>
                <a:gd name="T6" fmla="*/ 0 w 1160"/>
                <a:gd name="T7" fmla="*/ 0 h 1015"/>
                <a:gd name="T8" fmla="*/ 0 w 1160"/>
                <a:gd name="T9" fmla="*/ 0 h 1015"/>
                <a:gd name="T10" fmla="*/ 0 w 1160"/>
                <a:gd name="T11" fmla="*/ 0 h 1015"/>
                <a:gd name="T12" fmla="*/ 0 w 1160"/>
                <a:gd name="T13" fmla="*/ 0 h 1015"/>
                <a:gd name="T14" fmla="*/ 0 w 1160"/>
                <a:gd name="T15" fmla="*/ 0 h 1015"/>
                <a:gd name="T16" fmla="*/ 0 w 1160"/>
                <a:gd name="T17" fmla="*/ 0 h 1015"/>
                <a:gd name="T18" fmla="*/ 0 w 1160"/>
                <a:gd name="T19" fmla="*/ 0 h 1015"/>
                <a:gd name="T20" fmla="*/ 0 w 1160"/>
                <a:gd name="T21" fmla="*/ 0 h 1015"/>
                <a:gd name="T22" fmla="*/ 0 w 1160"/>
                <a:gd name="T23" fmla="*/ 0 h 1015"/>
                <a:gd name="T24" fmla="*/ 0 w 1160"/>
                <a:gd name="T25" fmla="*/ 0 h 1015"/>
                <a:gd name="T26" fmla="*/ 0 w 1160"/>
                <a:gd name="T27" fmla="*/ 0 h 1015"/>
                <a:gd name="T28" fmla="*/ 0 w 1160"/>
                <a:gd name="T29" fmla="*/ 0 h 1015"/>
                <a:gd name="T30" fmla="*/ 0 w 1160"/>
                <a:gd name="T31" fmla="*/ 0 h 1015"/>
                <a:gd name="T32" fmla="*/ 0 w 1160"/>
                <a:gd name="T33" fmla="*/ 0 h 1015"/>
                <a:gd name="T34" fmla="*/ 0 w 1160"/>
                <a:gd name="T35" fmla="*/ 0 h 1015"/>
                <a:gd name="T36" fmla="*/ 0 w 1160"/>
                <a:gd name="T37" fmla="*/ 0 h 1015"/>
                <a:gd name="T38" fmla="*/ 0 w 1160"/>
                <a:gd name="T39" fmla="*/ 0 h 1015"/>
                <a:gd name="T40" fmla="*/ 0 w 1160"/>
                <a:gd name="T41" fmla="*/ 0 h 1015"/>
                <a:gd name="T42" fmla="*/ 0 w 1160"/>
                <a:gd name="T43" fmla="*/ 0 h 101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160"/>
                <a:gd name="T67" fmla="*/ 0 h 1015"/>
                <a:gd name="T68" fmla="*/ 1160 w 1160"/>
                <a:gd name="T69" fmla="*/ 1015 h 101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160" h="1015">
                  <a:moveTo>
                    <a:pt x="99" y="0"/>
                  </a:moveTo>
                  <a:lnTo>
                    <a:pt x="316" y="235"/>
                  </a:lnTo>
                  <a:lnTo>
                    <a:pt x="613" y="391"/>
                  </a:lnTo>
                  <a:lnTo>
                    <a:pt x="989" y="817"/>
                  </a:lnTo>
                  <a:lnTo>
                    <a:pt x="1160" y="916"/>
                  </a:lnTo>
                  <a:lnTo>
                    <a:pt x="978" y="868"/>
                  </a:lnTo>
                  <a:lnTo>
                    <a:pt x="720" y="916"/>
                  </a:lnTo>
                  <a:lnTo>
                    <a:pt x="525" y="916"/>
                  </a:lnTo>
                  <a:lnTo>
                    <a:pt x="342" y="999"/>
                  </a:lnTo>
                  <a:lnTo>
                    <a:pt x="233" y="1015"/>
                  </a:lnTo>
                  <a:lnTo>
                    <a:pt x="208" y="988"/>
                  </a:lnTo>
                  <a:lnTo>
                    <a:pt x="353" y="868"/>
                  </a:lnTo>
                  <a:lnTo>
                    <a:pt x="0" y="575"/>
                  </a:lnTo>
                  <a:lnTo>
                    <a:pt x="294" y="734"/>
                  </a:lnTo>
                  <a:lnTo>
                    <a:pt x="477" y="833"/>
                  </a:lnTo>
                  <a:lnTo>
                    <a:pt x="613" y="843"/>
                  </a:lnTo>
                  <a:lnTo>
                    <a:pt x="699" y="769"/>
                  </a:lnTo>
                  <a:lnTo>
                    <a:pt x="771" y="720"/>
                  </a:lnTo>
                  <a:lnTo>
                    <a:pt x="613" y="514"/>
                  </a:lnTo>
                  <a:lnTo>
                    <a:pt x="244" y="271"/>
                  </a:lnTo>
                  <a:lnTo>
                    <a:pt x="72" y="62"/>
                  </a:lnTo>
                  <a:lnTo>
                    <a:pt x="9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85" name="Freeform 637"/>
            <p:cNvSpPr>
              <a:spLocks/>
            </p:cNvSpPr>
            <p:nvPr/>
          </p:nvSpPr>
          <p:spPr bwMode="auto">
            <a:xfrm>
              <a:off x="2290" y="3686"/>
              <a:ext cx="107" cy="24"/>
            </a:xfrm>
            <a:custGeom>
              <a:avLst/>
              <a:gdLst>
                <a:gd name="T0" fmla="*/ 0 w 869"/>
                <a:gd name="T1" fmla="*/ 0 h 182"/>
                <a:gd name="T2" fmla="*/ 0 w 869"/>
                <a:gd name="T3" fmla="*/ 0 h 182"/>
                <a:gd name="T4" fmla="*/ 0 w 869"/>
                <a:gd name="T5" fmla="*/ 0 h 182"/>
                <a:gd name="T6" fmla="*/ 0 w 869"/>
                <a:gd name="T7" fmla="*/ 0 h 182"/>
                <a:gd name="T8" fmla="*/ 0 w 869"/>
                <a:gd name="T9" fmla="*/ 0 h 182"/>
                <a:gd name="T10" fmla="*/ 0 w 869"/>
                <a:gd name="T11" fmla="*/ 0 h 182"/>
                <a:gd name="T12" fmla="*/ 0 w 869"/>
                <a:gd name="T13" fmla="*/ 0 h 182"/>
                <a:gd name="T14" fmla="*/ 0 w 869"/>
                <a:gd name="T15" fmla="*/ 0 h 182"/>
                <a:gd name="T16" fmla="*/ 0 w 869"/>
                <a:gd name="T17" fmla="*/ 0 h 182"/>
                <a:gd name="T18" fmla="*/ 0 w 869"/>
                <a:gd name="T19" fmla="*/ 0 h 182"/>
                <a:gd name="T20" fmla="*/ 0 w 869"/>
                <a:gd name="T21" fmla="*/ 0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9"/>
                <a:gd name="T34" fmla="*/ 0 h 182"/>
                <a:gd name="T35" fmla="*/ 869 w 869"/>
                <a:gd name="T36" fmla="*/ 182 h 18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9" h="182">
                  <a:moveTo>
                    <a:pt x="134" y="0"/>
                  </a:moveTo>
                  <a:lnTo>
                    <a:pt x="268" y="85"/>
                  </a:lnTo>
                  <a:lnTo>
                    <a:pt x="415" y="133"/>
                  </a:lnTo>
                  <a:lnTo>
                    <a:pt x="586" y="133"/>
                  </a:lnTo>
                  <a:lnTo>
                    <a:pt x="733" y="74"/>
                  </a:lnTo>
                  <a:lnTo>
                    <a:pt x="869" y="85"/>
                  </a:lnTo>
                  <a:lnTo>
                    <a:pt x="671" y="170"/>
                  </a:lnTo>
                  <a:lnTo>
                    <a:pt x="487" y="182"/>
                  </a:lnTo>
                  <a:lnTo>
                    <a:pt x="293" y="147"/>
                  </a:lnTo>
                  <a:lnTo>
                    <a:pt x="0" y="13"/>
                  </a:lnTo>
                  <a:lnTo>
                    <a:pt x="1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86" name="Freeform 638"/>
            <p:cNvSpPr>
              <a:spLocks/>
            </p:cNvSpPr>
            <p:nvPr/>
          </p:nvSpPr>
          <p:spPr bwMode="auto">
            <a:xfrm>
              <a:off x="2749" y="3705"/>
              <a:ext cx="39" cy="45"/>
            </a:xfrm>
            <a:custGeom>
              <a:avLst/>
              <a:gdLst>
                <a:gd name="T0" fmla="*/ 0 w 318"/>
                <a:gd name="T1" fmla="*/ 0 h 353"/>
                <a:gd name="T2" fmla="*/ 0 w 318"/>
                <a:gd name="T3" fmla="*/ 0 h 353"/>
                <a:gd name="T4" fmla="*/ 0 w 318"/>
                <a:gd name="T5" fmla="*/ 0 h 353"/>
                <a:gd name="T6" fmla="*/ 0 w 318"/>
                <a:gd name="T7" fmla="*/ 0 h 353"/>
                <a:gd name="T8" fmla="*/ 0 w 318"/>
                <a:gd name="T9" fmla="*/ 0 h 353"/>
                <a:gd name="T10" fmla="*/ 0 w 318"/>
                <a:gd name="T11" fmla="*/ 0 h 353"/>
                <a:gd name="T12" fmla="*/ 0 w 318"/>
                <a:gd name="T13" fmla="*/ 0 h 353"/>
                <a:gd name="T14" fmla="*/ 0 w 318"/>
                <a:gd name="T15" fmla="*/ 0 h 353"/>
                <a:gd name="T16" fmla="*/ 0 w 318"/>
                <a:gd name="T17" fmla="*/ 0 h 3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8"/>
                <a:gd name="T28" fmla="*/ 0 h 353"/>
                <a:gd name="T29" fmla="*/ 318 w 318"/>
                <a:gd name="T30" fmla="*/ 353 h 3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8" h="353">
                  <a:moveTo>
                    <a:pt x="193" y="0"/>
                  </a:moveTo>
                  <a:lnTo>
                    <a:pt x="318" y="353"/>
                  </a:lnTo>
                  <a:lnTo>
                    <a:pt x="83" y="157"/>
                  </a:lnTo>
                  <a:lnTo>
                    <a:pt x="0" y="48"/>
                  </a:lnTo>
                  <a:lnTo>
                    <a:pt x="72" y="58"/>
                  </a:lnTo>
                  <a:lnTo>
                    <a:pt x="133" y="157"/>
                  </a:lnTo>
                  <a:lnTo>
                    <a:pt x="270" y="291"/>
                  </a:lnTo>
                  <a:lnTo>
                    <a:pt x="147" y="35"/>
                  </a:lnTo>
                  <a:lnTo>
                    <a:pt x="19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87" name="Freeform 639"/>
            <p:cNvSpPr>
              <a:spLocks/>
            </p:cNvSpPr>
            <p:nvPr/>
          </p:nvSpPr>
          <p:spPr bwMode="auto">
            <a:xfrm>
              <a:off x="2529" y="3703"/>
              <a:ext cx="836" cy="215"/>
            </a:xfrm>
            <a:custGeom>
              <a:avLst/>
              <a:gdLst>
                <a:gd name="T0" fmla="*/ 0 w 6692"/>
                <a:gd name="T1" fmla="*/ 0 h 1720"/>
                <a:gd name="T2" fmla="*/ 0 w 6692"/>
                <a:gd name="T3" fmla="*/ 0 h 1720"/>
                <a:gd name="T4" fmla="*/ 0 w 6692"/>
                <a:gd name="T5" fmla="*/ 0 h 1720"/>
                <a:gd name="T6" fmla="*/ 0 w 6692"/>
                <a:gd name="T7" fmla="*/ 0 h 1720"/>
                <a:gd name="T8" fmla="*/ 0 w 6692"/>
                <a:gd name="T9" fmla="*/ 0 h 1720"/>
                <a:gd name="T10" fmla="*/ 0 60000 65536"/>
                <a:gd name="T11" fmla="*/ 0 60000 65536"/>
                <a:gd name="T12" fmla="*/ 0 60000 65536"/>
                <a:gd name="T13" fmla="*/ 0 60000 65536"/>
                <a:gd name="T14" fmla="*/ 0 60000 65536"/>
                <a:gd name="T15" fmla="*/ 0 w 6692"/>
                <a:gd name="T16" fmla="*/ 0 h 1720"/>
                <a:gd name="T17" fmla="*/ 6692 w 6692"/>
                <a:gd name="T18" fmla="*/ 1720 h 1720"/>
              </a:gdLst>
              <a:ahLst/>
              <a:cxnLst>
                <a:cxn ang="T10">
                  <a:pos x="T0" y="T1"/>
                </a:cxn>
                <a:cxn ang="T11">
                  <a:pos x="T2" y="T3"/>
                </a:cxn>
                <a:cxn ang="T12">
                  <a:pos x="T4" y="T5"/>
                </a:cxn>
                <a:cxn ang="T13">
                  <a:pos x="T6" y="T7"/>
                </a:cxn>
                <a:cxn ang="T14">
                  <a:pos x="T8" y="T9"/>
                </a:cxn>
              </a:cxnLst>
              <a:rect l="T15" t="T16" r="T17" b="T18"/>
              <a:pathLst>
                <a:path w="6692" h="1720">
                  <a:moveTo>
                    <a:pt x="1985" y="202"/>
                  </a:moveTo>
                  <a:lnTo>
                    <a:pt x="3910" y="0"/>
                  </a:lnTo>
                  <a:lnTo>
                    <a:pt x="6692" y="1085"/>
                  </a:lnTo>
                  <a:lnTo>
                    <a:pt x="2319" y="1720"/>
                  </a:lnTo>
                  <a:lnTo>
                    <a:pt x="0" y="44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88" name="Line 640"/>
            <p:cNvSpPr>
              <a:spLocks noChangeShapeType="1"/>
            </p:cNvSpPr>
            <p:nvPr/>
          </p:nvSpPr>
          <p:spPr bwMode="auto">
            <a:xfrm>
              <a:off x="2073" y="3670"/>
              <a:ext cx="100" cy="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89" name="Line 641"/>
            <p:cNvSpPr>
              <a:spLocks noChangeShapeType="1"/>
            </p:cNvSpPr>
            <p:nvPr/>
          </p:nvSpPr>
          <p:spPr bwMode="auto">
            <a:xfrm>
              <a:off x="2770" y="3670"/>
              <a:ext cx="634" cy="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90" name="Line 642"/>
            <p:cNvSpPr>
              <a:spLocks noChangeShapeType="1"/>
            </p:cNvSpPr>
            <p:nvPr/>
          </p:nvSpPr>
          <p:spPr bwMode="auto">
            <a:xfrm>
              <a:off x="3687" y="3670"/>
              <a:ext cx="288" cy="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91" name="Freeform 643"/>
            <p:cNvSpPr>
              <a:spLocks/>
            </p:cNvSpPr>
            <p:nvPr/>
          </p:nvSpPr>
          <p:spPr bwMode="auto">
            <a:xfrm>
              <a:off x="3061" y="2956"/>
              <a:ext cx="65" cy="66"/>
            </a:xfrm>
            <a:custGeom>
              <a:avLst/>
              <a:gdLst>
                <a:gd name="T0" fmla="*/ 0 w 530"/>
                <a:gd name="T1" fmla="*/ 0 h 530"/>
                <a:gd name="T2" fmla="*/ 0 w 530"/>
                <a:gd name="T3" fmla="*/ 0 h 530"/>
                <a:gd name="T4" fmla="*/ 0 w 530"/>
                <a:gd name="T5" fmla="*/ 0 h 530"/>
                <a:gd name="T6" fmla="*/ 0 w 530"/>
                <a:gd name="T7" fmla="*/ 0 h 530"/>
                <a:gd name="T8" fmla="*/ 0 w 530"/>
                <a:gd name="T9" fmla="*/ 0 h 530"/>
                <a:gd name="T10" fmla="*/ 0 w 530"/>
                <a:gd name="T11" fmla="*/ 0 h 530"/>
                <a:gd name="T12" fmla="*/ 0 w 530"/>
                <a:gd name="T13" fmla="*/ 0 h 530"/>
                <a:gd name="T14" fmla="*/ 0 w 530"/>
                <a:gd name="T15" fmla="*/ 0 h 530"/>
                <a:gd name="T16" fmla="*/ 0 w 530"/>
                <a:gd name="T17" fmla="*/ 0 h 530"/>
                <a:gd name="T18" fmla="*/ 0 w 530"/>
                <a:gd name="T19" fmla="*/ 0 h 5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0"/>
                <a:gd name="T31" fmla="*/ 0 h 530"/>
                <a:gd name="T32" fmla="*/ 530 w 530"/>
                <a:gd name="T33" fmla="*/ 530 h 5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0" h="530">
                  <a:moveTo>
                    <a:pt x="152" y="530"/>
                  </a:moveTo>
                  <a:lnTo>
                    <a:pt x="442" y="366"/>
                  </a:lnTo>
                  <a:lnTo>
                    <a:pt x="530" y="265"/>
                  </a:lnTo>
                  <a:lnTo>
                    <a:pt x="341" y="0"/>
                  </a:lnTo>
                  <a:lnTo>
                    <a:pt x="214" y="65"/>
                  </a:lnTo>
                  <a:lnTo>
                    <a:pt x="251" y="265"/>
                  </a:lnTo>
                  <a:lnTo>
                    <a:pt x="200" y="315"/>
                  </a:lnTo>
                  <a:lnTo>
                    <a:pt x="0" y="328"/>
                  </a:lnTo>
                  <a:lnTo>
                    <a:pt x="0" y="517"/>
                  </a:lnTo>
                  <a:lnTo>
                    <a:pt x="152" y="5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grpSp>
      <p:grpSp>
        <p:nvGrpSpPr>
          <p:cNvPr id="12" name="Group 644"/>
          <p:cNvGrpSpPr>
            <a:grpSpLocks/>
          </p:cNvGrpSpPr>
          <p:nvPr/>
        </p:nvGrpSpPr>
        <p:grpSpPr bwMode="auto">
          <a:xfrm>
            <a:off x="2917826" y="3791022"/>
            <a:ext cx="1152525" cy="1008063"/>
            <a:chOff x="2073" y="2417"/>
            <a:chExt cx="1902" cy="1501"/>
          </a:xfrm>
        </p:grpSpPr>
        <p:sp>
          <p:nvSpPr>
            <p:cNvPr id="77966" name="Freeform 645"/>
            <p:cNvSpPr>
              <a:spLocks/>
            </p:cNvSpPr>
            <p:nvPr/>
          </p:nvSpPr>
          <p:spPr bwMode="auto">
            <a:xfrm>
              <a:off x="2537" y="3703"/>
              <a:ext cx="828" cy="215"/>
            </a:xfrm>
            <a:custGeom>
              <a:avLst/>
              <a:gdLst>
                <a:gd name="T0" fmla="*/ 0 w 6619"/>
                <a:gd name="T1" fmla="*/ 0 h 1728"/>
                <a:gd name="T2" fmla="*/ 0 w 6619"/>
                <a:gd name="T3" fmla="*/ 0 h 1728"/>
                <a:gd name="T4" fmla="*/ 0 w 6619"/>
                <a:gd name="T5" fmla="*/ 0 h 1728"/>
                <a:gd name="T6" fmla="*/ 0 w 6619"/>
                <a:gd name="T7" fmla="*/ 0 h 1728"/>
                <a:gd name="T8" fmla="*/ 0 w 6619"/>
                <a:gd name="T9" fmla="*/ 0 h 1728"/>
                <a:gd name="T10" fmla="*/ 0 60000 65536"/>
                <a:gd name="T11" fmla="*/ 0 60000 65536"/>
                <a:gd name="T12" fmla="*/ 0 60000 65536"/>
                <a:gd name="T13" fmla="*/ 0 60000 65536"/>
                <a:gd name="T14" fmla="*/ 0 60000 65536"/>
                <a:gd name="T15" fmla="*/ 0 w 6619"/>
                <a:gd name="T16" fmla="*/ 0 h 1728"/>
                <a:gd name="T17" fmla="*/ 6619 w 6619"/>
                <a:gd name="T18" fmla="*/ 1728 h 1728"/>
              </a:gdLst>
              <a:ahLst/>
              <a:cxnLst>
                <a:cxn ang="T10">
                  <a:pos x="T0" y="T1"/>
                </a:cxn>
                <a:cxn ang="T11">
                  <a:pos x="T2" y="T3"/>
                </a:cxn>
                <a:cxn ang="T12">
                  <a:pos x="T4" y="T5"/>
                </a:cxn>
                <a:cxn ang="T13">
                  <a:pos x="T6" y="T7"/>
                </a:cxn>
                <a:cxn ang="T14">
                  <a:pos x="T8" y="T9"/>
                </a:cxn>
              </a:cxnLst>
              <a:rect l="T15" t="T16" r="T17" b="T18"/>
              <a:pathLst>
                <a:path w="6619" h="1728">
                  <a:moveTo>
                    <a:pt x="6619" y="1083"/>
                  </a:moveTo>
                  <a:lnTo>
                    <a:pt x="2248" y="1728"/>
                  </a:lnTo>
                  <a:lnTo>
                    <a:pt x="0" y="463"/>
                  </a:lnTo>
                  <a:lnTo>
                    <a:pt x="3828" y="0"/>
                  </a:lnTo>
                  <a:lnTo>
                    <a:pt x="6619" y="108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67" name="Freeform 646"/>
            <p:cNvSpPr>
              <a:spLocks/>
            </p:cNvSpPr>
            <p:nvPr/>
          </p:nvSpPr>
          <p:spPr bwMode="auto">
            <a:xfrm>
              <a:off x="2754" y="3708"/>
              <a:ext cx="29" cy="35"/>
            </a:xfrm>
            <a:custGeom>
              <a:avLst/>
              <a:gdLst>
                <a:gd name="T0" fmla="*/ 0 w 227"/>
                <a:gd name="T1" fmla="*/ 0 h 293"/>
                <a:gd name="T2" fmla="*/ 0 w 227"/>
                <a:gd name="T3" fmla="*/ 0 h 293"/>
                <a:gd name="T4" fmla="*/ 0 w 227"/>
                <a:gd name="T5" fmla="*/ 0 h 293"/>
                <a:gd name="T6" fmla="*/ 0 w 227"/>
                <a:gd name="T7" fmla="*/ 0 h 293"/>
                <a:gd name="T8" fmla="*/ 0 w 227"/>
                <a:gd name="T9" fmla="*/ 0 h 293"/>
                <a:gd name="T10" fmla="*/ 0 60000 65536"/>
                <a:gd name="T11" fmla="*/ 0 60000 65536"/>
                <a:gd name="T12" fmla="*/ 0 60000 65536"/>
                <a:gd name="T13" fmla="*/ 0 60000 65536"/>
                <a:gd name="T14" fmla="*/ 0 60000 65536"/>
                <a:gd name="T15" fmla="*/ 0 w 227"/>
                <a:gd name="T16" fmla="*/ 0 h 293"/>
                <a:gd name="T17" fmla="*/ 227 w 227"/>
                <a:gd name="T18" fmla="*/ 293 h 293"/>
              </a:gdLst>
              <a:ahLst/>
              <a:cxnLst>
                <a:cxn ang="T10">
                  <a:pos x="T0" y="T1"/>
                </a:cxn>
                <a:cxn ang="T11">
                  <a:pos x="T2" y="T3"/>
                </a:cxn>
                <a:cxn ang="T12">
                  <a:pos x="T4" y="T5"/>
                </a:cxn>
                <a:cxn ang="T13">
                  <a:pos x="T6" y="T7"/>
                </a:cxn>
                <a:cxn ang="T14">
                  <a:pos x="T8" y="T9"/>
                </a:cxn>
              </a:cxnLst>
              <a:rect l="T15" t="T16" r="T17" b="T18"/>
              <a:pathLst>
                <a:path w="227" h="293">
                  <a:moveTo>
                    <a:pt x="108" y="0"/>
                  </a:moveTo>
                  <a:lnTo>
                    <a:pt x="227" y="293"/>
                  </a:lnTo>
                  <a:lnTo>
                    <a:pt x="53" y="133"/>
                  </a:lnTo>
                  <a:lnTo>
                    <a:pt x="0" y="65"/>
                  </a:lnTo>
                  <a:lnTo>
                    <a:pt x="108" y="0"/>
                  </a:lnTo>
                  <a:close/>
                </a:path>
              </a:pathLst>
            </a:custGeom>
            <a:solidFill>
              <a:srgbClr val="5151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68" name="Freeform 647"/>
            <p:cNvSpPr>
              <a:spLocks/>
            </p:cNvSpPr>
            <p:nvPr/>
          </p:nvSpPr>
          <p:spPr bwMode="auto">
            <a:xfrm>
              <a:off x="2083" y="2878"/>
              <a:ext cx="1606" cy="830"/>
            </a:xfrm>
            <a:custGeom>
              <a:avLst/>
              <a:gdLst>
                <a:gd name="T0" fmla="*/ 0 w 12853"/>
                <a:gd name="T1" fmla="*/ 0 h 6633"/>
                <a:gd name="T2" fmla="*/ 0 w 12853"/>
                <a:gd name="T3" fmla="*/ 0 h 6633"/>
                <a:gd name="T4" fmla="*/ 0 w 12853"/>
                <a:gd name="T5" fmla="*/ 0 h 6633"/>
                <a:gd name="T6" fmla="*/ 0 w 12853"/>
                <a:gd name="T7" fmla="*/ 0 h 6633"/>
                <a:gd name="T8" fmla="*/ 0 w 12853"/>
                <a:gd name="T9" fmla="*/ 0 h 6633"/>
                <a:gd name="T10" fmla="*/ 0 w 12853"/>
                <a:gd name="T11" fmla="*/ 0 h 6633"/>
                <a:gd name="T12" fmla="*/ 0 w 12853"/>
                <a:gd name="T13" fmla="*/ 0 h 6633"/>
                <a:gd name="T14" fmla="*/ 0 w 12853"/>
                <a:gd name="T15" fmla="*/ 0 h 6633"/>
                <a:gd name="T16" fmla="*/ 0 w 12853"/>
                <a:gd name="T17" fmla="*/ 0 h 6633"/>
                <a:gd name="T18" fmla="*/ 0 w 12853"/>
                <a:gd name="T19" fmla="*/ 0 h 6633"/>
                <a:gd name="T20" fmla="*/ 0 w 12853"/>
                <a:gd name="T21" fmla="*/ 0 h 6633"/>
                <a:gd name="T22" fmla="*/ 0 w 12853"/>
                <a:gd name="T23" fmla="*/ 0 h 6633"/>
                <a:gd name="T24" fmla="*/ 0 w 12853"/>
                <a:gd name="T25" fmla="*/ 0 h 6633"/>
                <a:gd name="T26" fmla="*/ 0 w 12853"/>
                <a:gd name="T27" fmla="*/ 0 h 6633"/>
                <a:gd name="T28" fmla="*/ 0 w 12853"/>
                <a:gd name="T29" fmla="*/ 0 h 6633"/>
                <a:gd name="T30" fmla="*/ 0 w 12853"/>
                <a:gd name="T31" fmla="*/ 0 h 6633"/>
                <a:gd name="T32" fmla="*/ 0 w 12853"/>
                <a:gd name="T33" fmla="*/ 0 h 6633"/>
                <a:gd name="T34" fmla="*/ 0 w 12853"/>
                <a:gd name="T35" fmla="*/ 0 h 6633"/>
                <a:gd name="T36" fmla="*/ 0 w 12853"/>
                <a:gd name="T37" fmla="*/ 0 h 6633"/>
                <a:gd name="T38" fmla="*/ 0 w 12853"/>
                <a:gd name="T39" fmla="*/ 0 h 6633"/>
                <a:gd name="T40" fmla="*/ 0 w 12853"/>
                <a:gd name="T41" fmla="*/ 0 h 6633"/>
                <a:gd name="T42" fmla="*/ 0 w 12853"/>
                <a:gd name="T43" fmla="*/ 0 h 6633"/>
                <a:gd name="T44" fmla="*/ 0 w 12853"/>
                <a:gd name="T45" fmla="*/ 0 h 6633"/>
                <a:gd name="T46" fmla="*/ 0 w 12853"/>
                <a:gd name="T47" fmla="*/ 0 h 6633"/>
                <a:gd name="T48" fmla="*/ 0 w 12853"/>
                <a:gd name="T49" fmla="*/ 0 h 6633"/>
                <a:gd name="T50" fmla="*/ 0 w 12853"/>
                <a:gd name="T51" fmla="*/ 0 h 6633"/>
                <a:gd name="T52" fmla="*/ 0 w 12853"/>
                <a:gd name="T53" fmla="*/ 0 h 6633"/>
                <a:gd name="T54" fmla="*/ 0 w 12853"/>
                <a:gd name="T55" fmla="*/ 0 h 6633"/>
                <a:gd name="T56" fmla="*/ 0 w 12853"/>
                <a:gd name="T57" fmla="*/ 0 h 6633"/>
                <a:gd name="T58" fmla="*/ 0 w 12853"/>
                <a:gd name="T59" fmla="*/ 0 h 6633"/>
                <a:gd name="T60" fmla="*/ 0 w 12853"/>
                <a:gd name="T61" fmla="*/ 0 h 6633"/>
                <a:gd name="T62" fmla="*/ 0 w 12853"/>
                <a:gd name="T63" fmla="*/ 0 h 6633"/>
                <a:gd name="T64" fmla="*/ 0 w 12853"/>
                <a:gd name="T65" fmla="*/ 0 h 6633"/>
                <a:gd name="T66" fmla="*/ 0 w 12853"/>
                <a:gd name="T67" fmla="*/ 0 h 6633"/>
                <a:gd name="T68" fmla="*/ 0 w 12853"/>
                <a:gd name="T69" fmla="*/ 0 h 6633"/>
                <a:gd name="T70" fmla="*/ 0 w 12853"/>
                <a:gd name="T71" fmla="*/ 0 h 6633"/>
                <a:gd name="T72" fmla="*/ 0 w 12853"/>
                <a:gd name="T73" fmla="*/ 0 h 6633"/>
                <a:gd name="T74" fmla="*/ 0 w 12853"/>
                <a:gd name="T75" fmla="*/ 0 h 6633"/>
                <a:gd name="T76" fmla="*/ 0 w 12853"/>
                <a:gd name="T77" fmla="*/ 0 h 6633"/>
                <a:gd name="T78" fmla="*/ 0 w 12853"/>
                <a:gd name="T79" fmla="*/ 0 h 6633"/>
                <a:gd name="T80" fmla="*/ 0 w 12853"/>
                <a:gd name="T81" fmla="*/ 0 h 6633"/>
                <a:gd name="T82" fmla="*/ 0 w 12853"/>
                <a:gd name="T83" fmla="*/ 0 h 6633"/>
                <a:gd name="T84" fmla="*/ 0 w 12853"/>
                <a:gd name="T85" fmla="*/ 0 h 6633"/>
                <a:gd name="T86" fmla="*/ 0 w 12853"/>
                <a:gd name="T87" fmla="*/ 0 h 66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853"/>
                <a:gd name="T133" fmla="*/ 0 h 6633"/>
                <a:gd name="T134" fmla="*/ 12853 w 12853"/>
                <a:gd name="T135" fmla="*/ 6633 h 66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853" h="6633">
                  <a:moveTo>
                    <a:pt x="929" y="6532"/>
                  </a:moveTo>
                  <a:lnTo>
                    <a:pt x="1058" y="6454"/>
                  </a:lnTo>
                  <a:lnTo>
                    <a:pt x="1136" y="6297"/>
                  </a:lnTo>
                  <a:lnTo>
                    <a:pt x="2353" y="5963"/>
                  </a:lnTo>
                  <a:lnTo>
                    <a:pt x="2688" y="5138"/>
                  </a:lnTo>
                  <a:lnTo>
                    <a:pt x="4214" y="4078"/>
                  </a:lnTo>
                  <a:lnTo>
                    <a:pt x="4809" y="5164"/>
                  </a:lnTo>
                  <a:lnTo>
                    <a:pt x="5535" y="6324"/>
                  </a:lnTo>
                  <a:lnTo>
                    <a:pt x="11248" y="6324"/>
                  </a:lnTo>
                  <a:lnTo>
                    <a:pt x="12233" y="6633"/>
                  </a:lnTo>
                  <a:lnTo>
                    <a:pt x="12543" y="6532"/>
                  </a:lnTo>
                  <a:lnTo>
                    <a:pt x="12853" y="5396"/>
                  </a:lnTo>
                  <a:lnTo>
                    <a:pt x="12648" y="4546"/>
                  </a:lnTo>
                  <a:lnTo>
                    <a:pt x="12233" y="3847"/>
                  </a:lnTo>
                  <a:lnTo>
                    <a:pt x="12106" y="3486"/>
                  </a:lnTo>
                  <a:lnTo>
                    <a:pt x="11845" y="2762"/>
                  </a:lnTo>
                  <a:lnTo>
                    <a:pt x="11820" y="2376"/>
                  </a:lnTo>
                  <a:lnTo>
                    <a:pt x="11820" y="1420"/>
                  </a:lnTo>
                  <a:lnTo>
                    <a:pt x="11767" y="1265"/>
                  </a:lnTo>
                  <a:lnTo>
                    <a:pt x="11510" y="1111"/>
                  </a:lnTo>
                  <a:lnTo>
                    <a:pt x="10939" y="904"/>
                  </a:lnTo>
                  <a:lnTo>
                    <a:pt x="10473" y="772"/>
                  </a:lnTo>
                  <a:lnTo>
                    <a:pt x="9673" y="438"/>
                  </a:lnTo>
                  <a:lnTo>
                    <a:pt x="9102" y="0"/>
                  </a:lnTo>
                  <a:lnTo>
                    <a:pt x="6907" y="26"/>
                  </a:lnTo>
                  <a:lnTo>
                    <a:pt x="6155" y="386"/>
                  </a:lnTo>
                  <a:lnTo>
                    <a:pt x="5689" y="465"/>
                  </a:lnTo>
                  <a:lnTo>
                    <a:pt x="5120" y="438"/>
                  </a:lnTo>
                  <a:lnTo>
                    <a:pt x="4836" y="412"/>
                  </a:lnTo>
                  <a:lnTo>
                    <a:pt x="4240" y="542"/>
                  </a:lnTo>
                  <a:lnTo>
                    <a:pt x="3903" y="1032"/>
                  </a:lnTo>
                  <a:lnTo>
                    <a:pt x="3827" y="1392"/>
                  </a:lnTo>
                  <a:lnTo>
                    <a:pt x="3569" y="1470"/>
                  </a:lnTo>
                  <a:lnTo>
                    <a:pt x="2559" y="2683"/>
                  </a:lnTo>
                  <a:lnTo>
                    <a:pt x="2353" y="2862"/>
                  </a:lnTo>
                  <a:lnTo>
                    <a:pt x="1990" y="3408"/>
                  </a:lnTo>
                  <a:lnTo>
                    <a:pt x="1085" y="4130"/>
                  </a:lnTo>
                  <a:lnTo>
                    <a:pt x="853" y="4365"/>
                  </a:lnTo>
                  <a:lnTo>
                    <a:pt x="569" y="4466"/>
                  </a:lnTo>
                  <a:lnTo>
                    <a:pt x="154" y="4852"/>
                  </a:lnTo>
                  <a:lnTo>
                    <a:pt x="0" y="5290"/>
                  </a:lnTo>
                  <a:lnTo>
                    <a:pt x="53" y="5728"/>
                  </a:lnTo>
                  <a:lnTo>
                    <a:pt x="540" y="6144"/>
                  </a:lnTo>
                  <a:lnTo>
                    <a:pt x="929" y="6532"/>
                  </a:lnTo>
                  <a:close/>
                </a:path>
              </a:pathLst>
            </a:custGeom>
            <a:solidFill>
              <a:srgbClr val="5151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69" name="Freeform 648"/>
            <p:cNvSpPr>
              <a:spLocks/>
            </p:cNvSpPr>
            <p:nvPr/>
          </p:nvSpPr>
          <p:spPr bwMode="auto">
            <a:xfrm>
              <a:off x="3312" y="3091"/>
              <a:ext cx="97" cy="194"/>
            </a:xfrm>
            <a:custGeom>
              <a:avLst/>
              <a:gdLst>
                <a:gd name="T0" fmla="*/ 0 w 782"/>
                <a:gd name="T1" fmla="*/ 0 h 1558"/>
                <a:gd name="T2" fmla="*/ 0 w 782"/>
                <a:gd name="T3" fmla="*/ 0 h 1558"/>
                <a:gd name="T4" fmla="*/ 0 w 782"/>
                <a:gd name="T5" fmla="*/ 0 h 1558"/>
                <a:gd name="T6" fmla="*/ 0 w 782"/>
                <a:gd name="T7" fmla="*/ 0 h 1558"/>
                <a:gd name="T8" fmla="*/ 0 w 782"/>
                <a:gd name="T9" fmla="*/ 0 h 1558"/>
                <a:gd name="T10" fmla="*/ 0 w 782"/>
                <a:gd name="T11" fmla="*/ 0 h 1558"/>
                <a:gd name="T12" fmla="*/ 0 w 782"/>
                <a:gd name="T13" fmla="*/ 0 h 1558"/>
                <a:gd name="T14" fmla="*/ 0 w 782"/>
                <a:gd name="T15" fmla="*/ 0 h 1558"/>
                <a:gd name="T16" fmla="*/ 0 w 782"/>
                <a:gd name="T17" fmla="*/ 0 h 1558"/>
                <a:gd name="T18" fmla="*/ 0 w 782"/>
                <a:gd name="T19" fmla="*/ 0 h 1558"/>
                <a:gd name="T20" fmla="*/ 0 w 782"/>
                <a:gd name="T21" fmla="*/ 0 h 1558"/>
                <a:gd name="T22" fmla="*/ 0 w 782"/>
                <a:gd name="T23" fmla="*/ 0 h 15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82"/>
                <a:gd name="T37" fmla="*/ 0 h 1558"/>
                <a:gd name="T38" fmla="*/ 782 w 782"/>
                <a:gd name="T39" fmla="*/ 1558 h 155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82" h="1558">
                  <a:moveTo>
                    <a:pt x="723" y="0"/>
                  </a:moveTo>
                  <a:lnTo>
                    <a:pt x="775" y="102"/>
                  </a:lnTo>
                  <a:lnTo>
                    <a:pt x="782" y="287"/>
                  </a:lnTo>
                  <a:lnTo>
                    <a:pt x="750" y="533"/>
                  </a:lnTo>
                  <a:lnTo>
                    <a:pt x="697" y="674"/>
                  </a:lnTo>
                  <a:lnTo>
                    <a:pt x="628" y="871"/>
                  </a:lnTo>
                  <a:lnTo>
                    <a:pt x="543" y="1047"/>
                  </a:lnTo>
                  <a:lnTo>
                    <a:pt x="453" y="1205"/>
                  </a:lnTo>
                  <a:lnTo>
                    <a:pt x="136" y="1558"/>
                  </a:lnTo>
                  <a:lnTo>
                    <a:pt x="0" y="968"/>
                  </a:lnTo>
                  <a:lnTo>
                    <a:pt x="664" y="0"/>
                  </a:lnTo>
                  <a:lnTo>
                    <a:pt x="72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70" name="Freeform 649"/>
            <p:cNvSpPr>
              <a:spLocks/>
            </p:cNvSpPr>
            <p:nvPr/>
          </p:nvSpPr>
          <p:spPr bwMode="auto">
            <a:xfrm>
              <a:off x="2267" y="3554"/>
              <a:ext cx="212" cy="142"/>
            </a:xfrm>
            <a:custGeom>
              <a:avLst/>
              <a:gdLst>
                <a:gd name="T0" fmla="*/ 0 w 1688"/>
                <a:gd name="T1" fmla="*/ 0 h 1124"/>
                <a:gd name="T2" fmla="*/ 0 w 1688"/>
                <a:gd name="T3" fmla="*/ 0 h 1124"/>
                <a:gd name="T4" fmla="*/ 0 w 1688"/>
                <a:gd name="T5" fmla="*/ 0 h 1124"/>
                <a:gd name="T6" fmla="*/ 0 w 1688"/>
                <a:gd name="T7" fmla="*/ 0 h 1124"/>
                <a:gd name="T8" fmla="*/ 0 w 1688"/>
                <a:gd name="T9" fmla="*/ 0 h 1124"/>
                <a:gd name="T10" fmla="*/ 0 w 1688"/>
                <a:gd name="T11" fmla="*/ 0 h 1124"/>
                <a:gd name="T12" fmla="*/ 0 w 1688"/>
                <a:gd name="T13" fmla="*/ 0 h 1124"/>
                <a:gd name="T14" fmla="*/ 0 w 1688"/>
                <a:gd name="T15" fmla="*/ 0 h 1124"/>
                <a:gd name="T16" fmla="*/ 0 w 1688"/>
                <a:gd name="T17" fmla="*/ 0 h 1124"/>
                <a:gd name="T18" fmla="*/ 0 w 1688"/>
                <a:gd name="T19" fmla="*/ 0 h 1124"/>
                <a:gd name="T20" fmla="*/ 0 w 1688"/>
                <a:gd name="T21" fmla="*/ 0 h 11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88"/>
                <a:gd name="T34" fmla="*/ 0 h 1124"/>
                <a:gd name="T35" fmla="*/ 1688 w 1688"/>
                <a:gd name="T36" fmla="*/ 1124 h 11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88" h="1124">
                  <a:moveTo>
                    <a:pt x="120" y="483"/>
                  </a:moveTo>
                  <a:lnTo>
                    <a:pt x="321" y="283"/>
                  </a:lnTo>
                  <a:lnTo>
                    <a:pt x="806" y="40"/>
                  </a:lnTo>
                  <a:lnTo>
                    <a:pt x="1127" y="0"/>
                  </a:lnTo>
                  <a:lnTo>
                    <a:pt x="1364" y="40"/>
                  </a:lnTo>
                  <a:lnTo>
                    <a:pt x="1571" y="161"/>
                  </a:lnTo>
                  <a:lnTo>
                    <a:pt x="1688" y="321"/>
                  </a:lnTo>
                  <a:lnTo>
                    <a:pt x="844" y="1124"/>
                  </a:lnTo>
                  <a:lnTo>
                    <a:pt x="362" y="1085"/>
                  </a:lnTo>
                  <a:lnTo>
                    <a:pt x="0" y="845"/>
                  </a:lnTo>
                  <a:lnTo>
                    <a:pt x="120" y="48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71" name="Freeform 650"/>
            <p:cNvSpPr>
              <a:spLocks/>
            </p:cNvSpPr>
            <p:nvPr/>
          </p:nvSpPr>
          <p:spPr bwMode="auto">
            <a:xfrm>
              <a:off x="3257" y="3164"/>
              <a:ext cx="110" cy="123"/>
            </a:xfrm>
            <a:custGeom>
              <a:avLst/>
              <a:gdLst>
                <a:gd name="T0" fmla="*/ 0 w 884"/>
                <a:gd name="T1" fmla="*/ 0 h 1000"/>
                <a:gd name="T2" fmla="*/ 0 w 884"/>
                <a:gd name="T3" fmla="*/ 0 h 1000"/>
                <a:gd name="T4" fmla="*/ 0 w 884"/>
                <a:gd name="T5" fmla="*/ 0 h 1000"/>
                <a:gd name="T6" fmla="*/ 0 w 884"/>
                <a:gd name="T7" fmla="*/ 0 h 1000"/>
                <a:gd name="T8" fmla="*/ 0 w 884"/>
                <a:gd name="T9" fmla="*/ 0 h 1000"/>
                <a:gd name="T10" fmla="*/ 0 w 884"/>
                <a:gd name="T11" fmla="*/ 0 h 1000"/>
                <a:gd name="T12" fmla="*/ 0 w 884"/>
                <a:gd name="T13" fmla="*/ 0 h 1000"/>
                <a:gd name="T14" fmla="*/ 0 w 884"/>
                <a:gd name="T15" fmla="*/ 0 h 1000"/>
                <a:gd name="T16" fmla="*/ 0 60000 65536"/>
                <a:gd name="T17" fmla="*/ 0 60000 65536"/>
                <a:gd name="T18" fmla="*/ 0 60000 65536"/>
                <a:gd name="T19" fmla="*/ 0 60000 65536"/>
                <a:gd name="T20" fmla="*/ 0 60000 65536"/>
                <a:gd name="T21" fmla="*/ 0 60000 65536"/>
                <a:gd name="T22" fmla="*/ 0 60000 65536"/>
                <a:gd name="T23" fmla="*/ 0 60000 65536"/>
                <a:gd name="T24" fmla="*/ 0 w 884"/>
                <a:gd name="T25" fmla="*/ 0 h 1000"/>
                <a:gd name="T26" fmla="*/ 884 w 884"/>
                <a:gd name="T27" fmla="*/ 1000 h 10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84" h="1000">
                  <a:moveTo>
                    <a:pt x="683" y="279"/>
                  </a:moveTo>
                  <a:lnTo>
                    <a:pt x="884" y="599"/>
                  </a:lnTo>
                  <a:lnTo>
                    <a:pt x="561" y="1000"/>
                  </a:lnTo>
                  <a:lnTo>
                    <a:pt x="400" y="920"/>
                  </a:lnTo>
                  <a:lnTo>
                    <a:pt x="282" y="599"/>
                  </a:lnTo>
                  <a:lnTo>
                    <a:pt x="0" y="442"/>
                  </a:lnTo>
                  <a:lnTo>
                    <a:pt x="198" y="0"/>
                  </a:lnTo>
                  <a:lnTo>
                    <a:pt x="683" y="279"/>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72" name="Freeform 651"/>
            <p:cNvSpPr>
              <a:spLocks/>
            </p:cNvSpPr>
            <p:nvPr/>
          </p:nvSpPr>
          <p:spPr bwMode="auto">
            <a:xfrm>
              <a:off x="2246" y="3594"/>
              <a:ext cx="147" cy="116"/>
            </a:xfrm>
            <a:custGeom>
              <a:avLst/>
              <a:gdLst>
                <a:gd name="T0" fmla="*/ 0 w 1167"/>
                <a:gd name="T1" fmla="*/ 0 h 925"/>
                <a:gd name="T2" fmla="*/ 0 w 1167"/>
                <a:gd name="T3" fmla="*/ 0 h 925"/>
                <a:gd name="T4" fmla="*/ 0 w 1167"/>
                <a:gd name="T5" fmla="*/ 0 h 925"/>
                <a:gd name="T6" fmla="*/ 0 w 1167"/>
                <a:gd name="T7" fmla="*/ 0 h 925"/>
                <a:gd name="T8" fmla="*/ 0 w 1167"/>
                <a:gd name="T9" fmla="*/ 0 h 925"/>
                <a:gd name="T10" fmla="*/ 0 w 1167"/>
                <a:gd name="T11" fmla="*/ 0 h 925"/>
                <a:gd name="T12" fmla="*/ 0 w 1167"/>
                <a:gd name="T13" fmla="*/ 0 h 925"/>
                <a:gd name="T14" fmla="*/ 0 w 1167"/>
                <a:gd name="T15" fmla="*/ 0 h 925"/>
                <a:gd name="T16" fmla="*/ 0 w 1167"/>
                <a:gd name="T17" fmla="*/ 0 h 9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7"/>
                <a:gd name="T28" fmla="*/ 0 h 925"/>
                <a:gd name="T29" fmla="*/ 1167 w 1167"/>
                <a:gd name="T30" fmla="*/ 925 h 9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7" h="925">
                  <a:moveTo>
                    <a:pt x="482" y="0"/>
                  </a:moveTo>
                  <a:lnTo>
                    <a:pt x="1167" y="162"/>
                  </a:lnTo>
                  <a:lnTo>
                    <a:pt x="1005" y="885"/>
                  </a:lnTo>
                  <a:lnTo>
                    <a:pt x="765" y="925"/>
                  </a:lnTo>
                  <a:lnTo>
                    <a:pt x="482" y="844"/>
                  </a:lnTo>
                  <a:lnTo>
                    <a:pt x="323" y="722"/>
                  </a:lnTo>
                  <a:lnTo>
                    <a:pt x="0" y="563"/>
                  </a:lnTo>
                  <a:lnTo>
                    <a:pt x="281" y="123"/>
                  </a:lnTo>
                  <a:lnTo>
                    <a:pt x="482" y="0"/>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73" name="Freeform 652"/>
            <p:cNvSpPr>
              <a:spLocks/>
            </p:cNvSpPr>
            <p:nvPr/>
          </p:nvSpPr>
          <p:spPr bwMode="auto">
            <a:xfrm>
              <a:off x="2927" y="2876"/>
              <a:ext cx="267" cy="600"/>
            </a:xfrm>
            <a:custGeom>
              <a:avLst/>
              <a:gdLst>
                <a:gd name="T0" fmla="*/ 0 w 2123"/>
                <a:gd name="T1" fmla="*/ 0 h 4812"/>
                <a:gd name="T2" fmla="*/ 0 w 2123"/>
                <a:gd name="T3" fmla="*/ 0 h 4812"/>
                <a:gd name="T4" fmla="*/ 0 w 2123"/>
                <a:gd name="T5" fmla="*/ 0 h 4812"/>
                <a:gd name="T6" fmla="*/ 0 w 2123"/>
                <a:gd name="T7" fmla="*/ 0 h 4812"/>
                <a:gd name="T8" fmla="*/ 0 w 2123"/>
                <a:gd name="T9" fmla="*/ 0 h 4812"/>
                <a:gd name="T10" fmla="*/ 0 w 2123"/>
                <a:gd name="T11" fmla="*/ 0 h 4812"/>
                <a:gd name="T12" fmla="*/ 0 w 2123"/>
                <a:gd name="T13" fmla="*/ 0 h 4812"/>
                <a:gd name="T14" fmla="*/ 0 w 2123"/>
                <a:gd name="T15" fmla="*/ 0 h 4812"/>
                <a:gd name="T16" fmla="*/ 0 w 2123"/>
                <a:gd name="T17" fmla="*/ 0 h 4812"/>
                <a:gd name="T18" fmla="*/ 0 w 2123"/>
                <a:gd name="T19" fmla="*/ 0 h 4812"/>
                <a:gd name="T20" fmla="*/ 0 w 2123"/>
                <a:gd name="T21" fmla="*/ 0 h 4812"/>
                <a:gd name="T22" fmla="*/ 0 w 2123"/>
                <a:gd name="T23" fmla="*/ 0 h 4812"/>
                <a:gd name="T24" fmla="*/ 0 w 2123"/>
                <a:gd name="T25" fmla="*/ 0 h 4812"/>
                <a:gd name="T26" fmla="*/ 0 w 2123"/>
                <a:gd name="T27" fmla="*/ 0 h 4812"/>
                <a:gd name="T28" fmla="*/ 0 w 2123"/>
                <a:gd name="T29" fmla="*/ 0 h 48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23"/>
                <a:gd name="T46" fmla="*/ 0 h 4812"/>
                <a:gd name="T47" fmla="*/ 2123 w 2123"/>
                <a:gd name="T48" fmla="*/ 4812 h 481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23" h="4812">
                  <a:moveTo>
                    <a:pt x="265" y="0"/>
                  </a:moveTo>
                  <a:lnTo>
                    <a:pt x="101" y="77"/>
                  </a:lnTo>
                  <a:lnTo>
                    <a:pt x="0" y="391"/>
                  </a:lnTo>
                  <a:lnTo>
                    <a:pt x="16" y="808"/>
                  </a:lnTo>
                  <a:lnTo>
                    <a:pt x="127" y="1414"/>
                  </a:lnTo>
                  <a:lnTo>
                    <a:pt x="279" y="2484"/>
                  </a:lnTo>
                  <a:lnTo>
                    <a:pt x="364" y="3253"/>
                  </a:lnTo>
                  <a:lnTo>
                    <a:pt x="431" y="4059"/>
                  </a:lnTo>
                  <a:lnTo>
                    <a:pt x="556" y="4812"/>
                  </a:lnTo>
                  <a:lnTo>
                    <a:pt x="960" y="4271"/>
                  </a:lnTo>
                  <a:lnTo>
                    <a:pt x="1476" y="3644"/>
                  </a:lnTo>
                  <a:lnTo>
                    <a:pt x="1679" y="3176"/>
                  </a:lnTo>
                  <a:lnTo>
                    <a:pt x="2123" y="1564"/>
                  </a:lnTo>
                  <a:lnTo>
                    <a:pt x="1630" y="833"/>
                  </a:lnTo>
                  <a:lnTo>
                    <a:pt x="26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74" name="Freeform 653"/>
            <p:cNvSpPr>
              <a:spLocks/>
            </p:cNvSpPr>
            <p:nvPr/>
          </p:nvSpPr>
          <p:spPr bwMode="auto">
            <a:xfrm>
              <a:off x="2985" y="3024"/>
              <a:ext cx="134" cy="440"/>
            </a:xfrm>
            <a:custGeom>
              <a:avLst/>
              <a:gdLst>
                <a:gd name="T0" fmla="*/ 0 w 1074"/>
                <a:gd name="T1" fmla="*/ 0 h 3516"/>
                <a:gd name="T2" fmla="*/ 0 w 1074"/>
                <a:gd name="T3" fmla="*/ 0 h 3516"/>
                <a:gd name="T4" fmla="*/ 0 w 1074"/>
                <a:gd name="T5" fmla="*/ 0 h 3516"/>
                <a:gd name="T6" fmla="*/ 0 w 1074"/>
                <a:gd name="T7" fmla="*/ 0 h 3516"/>
                <a:gd name="T8" fmla="*/ 0 w 1074"/>
                <a:gd name="T9" fmla="*/ 0 h 3516"/>
                <a:gd name="T10" fmla="*/ 0 w 1074"/>
                <a:gd name="T11" fmla="*/ 0 h 3516"/>
                <a:gd name="T12" fmla="*/ 0 w 1074"/>
                <a:gd name="T13" fmla="*/ 0 h 3516"/>
                <a:gd name="T14" fmla="*/ 0 w 1074"/>
                <a:gd name="T15" fmla="*/ 0 h 3516"/>
                <a:gd name="T16" fmla="*/ 0 w 1074"/>
                <a:gd name="T17" fmla="*/ 0 h 3516"/>
                <a:gd name="T18" fmla="*/ 0 w 1074"/>
                <a:gd name="T19" fmla="*/ 0 h 3516"/>
                <a:gd name="T20" fmla="*/ 0 w 1074"/>
                <a:gd name="T21" fmla="*/ 0 h 3516"/>
                <a:gd name="T22" fmla="*/ 0 w 1074"/>
                <a:gd name="T23" fmla="*/ 0 h 3516"/>
                <a:gd name="T24" fmla="*/ 0 w 1074"/>
                <a:gd name="T25" fmla="*/ 0 h 3516"/>
                <a:gd name="T26" fmla="*/ 0 w 1074"/>
                <a:gd name="T27" fmla="*/ 0 h 3516"/>
                <a:gd name="T28" fmla="*/ 0 w 1074"/>
                <a:gd name="T29" fmla="*/ 0 h 3516"/>
                <a:gd name="T30" fmla="*/ 0 w 1074"/>
                <a:gd name="T31" fmla="*/ 0 h 3516"/>
                <a:gd name="T32" fmla="*/ 0 w 1074"/>
                <a:gd name="T33" fmla="*/ 0 h 3516"/>
                <a:gd name="T34" fmla="*/ 0 w 1074"/>
                <a:gd name="T35" fmla="*/ 0 h 3516"/>
                <a:gd name="T36" fmla="*/ 0 w 1074"/>
                <a:gd name="T37" fmla="*/ 0 h 3516"/>
                <a:gd name="T38" fmla="*/ 0 w 1074"/>
                <a:gd name="T39" fmla="*/ 0 h 3516"/>
                <a:gd name="T40" fmla="*/ 0 w 1074"/>
                <a:gd name="T41" fmla="*/ 0 h 3516"/>
                <a:gd name="T42" fmla="*/ 0 w 1074"/>
                <a:gd name="T43" fmla="*/ 0 h 3516"/>
                <a:gd name="T44" fmla="*/ 0 w 1074"/>
                <a:gd name="T45" fmla="*/ 0 h 351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74"/>
                <a:gd name="T70" fmla="*/ 0 h 3516"/>
                <a:gd name="T71" fmla="*/ 1074 w 1074"/>
                <a:gd name="T72" fmla="*/ 3516 h 351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74" h="3516">
                  <a:moveTo>
                    <a:pt x="645" y="13"/>
                  </a:moveTo>
                  <a:lnTo>
                    <a:pt x="355" y="266"/>
                  </a:lnTo>
                  <a:lnTo>
                    <a:pt x="392" y="431"/>
                  </a:lnTo>
                  <a:lnTo>
                    <a:pt x="629" y="832"/>
                  </a:lnTo>
                  <a:lnTo>
                    <a:pt x="645" y="982"/>
                  </a:lnTo>
                  <a:lnTo>
                    <a:pt x="579" y="1274"/>
                  </a:lnTo>
                  <a:lnTo>
                    <a:pt x="417" y="1830"/>
                  </a:lnTo>
                  <a:lnTo>
                    <a:pt x="0" y="3178"/>
                  </a:lnTo>
                  <a:lnTo>
                    <a:pt x="366" y="3516"/>
                  </a:lnTo>
                  <a:lnTo>
                    <a:pt x="405" y="3505"/>
                  </a:lnTo>
                  <a:lnTo>
                    <a:pt x="645" y="3215"/>
                  </a:lnTo>
                  <a:lnTo>
                    <a:pt x="795" y="2963"/>
                  </a:lnTo>
                  <a:lnTo>
                    <a:pt x="1049" y="2420"/>
                  </a:lnTo>
                  <a:lnTo>
                    <a:pt x="1074" y="2117"/>
                  </a:lnTo>
                  <a:lnTo>
                    <a:pt x="1060" y="1816"/>
                  </a:lnTo>
                  <a:lnTo>
                    <a:pt x="1033" y="1311"/>
                  </a:lnTo>
                  <a:lnTo>
                    <a:pt x="984" y="1021"/>
                  </a:lnTo>
                  <a:lnTo>
                    <a:pt x="908" y="858"/>
                  </a:lnTo>
                  <a:lnTo>
                    <a:pt x="933" y="542"/>
                  </a:lnTo>
                  <a:lnTo>
                    <a:pt x="1023" y="252"/>
                  </a:lnTo>
                  <a:lnTo>
                    <a:pt x="959" y="127"/>
                  </a:lnTo>
                  <a:lnTo>
                    <a:pt x="783" y="0"/>
                  </a:lnTo>
                  <a:lnTo>
                    <a:pt x="645" y="13"/>
                  </a:lnTo>
                  <a:close/>
                </a:path>
              </a:pathLst>
            </a:custGeom>
            <a:solidFill>
              <a:srgbClr val="FFE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75" name="Freeform 654"/>
            <p:cNvSpPr>
              <a:spLocks/>
            </p:cNvSpPr>
            <p:nvPr/>
          </p:nvSpPr>
          <p:spPr bwMode="auto">
            <a:xfrm>
              <a:off x="3103" y="3008"/>
              <a:ext cx="89" cy="293"/>
            </a:xfrm>
            <a:custGeom>
              <a:avLst/>
              <a:gdLst>
                <a:gd name="T0" fmla="*/ 0 w 707"/>
                <a:gd name="T1" fmla="*/ 0 h 2355"/>
                <a:gd name="T2" fmla="*/ 0 w 707"/>
                <a:gd name="T3" fmla="*/ 0 h 2355"/>
                <a:gd name="T4" fmla="*/ 0 w 707"/>
                <a:gd name="T5" fmla="*/ 0 h 2355"/>
                <a:gd name="T6" fmla="*/ 0 w 707"/>
                <a:gd name="T7" fmla="*/ 0 h 2355"/>
                <a:gd name="T8" fmla="*/ 0 w 707"/>
                <a:gd name="T9" fmla="*/ 0 h 2355"/>
                <a:gd name="T10" fmla="*/ 0 w 707"/>
                <a:gd name="T11" fmla="*/ 0 h 2355"/>
                <a:gd name="T12" fmla="*/ 0 w 707"/>
                <a:gd name="T13" fmla="*/ 0 h 2355"/>
                <a:gd name="T14" fmla="*/ 0 w 707"/>
                <a:gd name="T15" fmla="*/ 0 h 2355"/>
                <a:gd name="T16" fmla="*/ 0 w 707"/>
                <a:gd name="T17" fmla="*/ 0 h 2355"/>
                <a:gd name="T18" fmla="*/ 0 w 707"/>
                <a:gd name="T19" fmla="*/ 0 h 2355"/>
                <a:gd name="T20" fmla="*/ 0 w 707"/>
                <a:gd name="T21" fmla="*/ 0 h 23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07"/>
                <a:gd name="T34" fmla="*/ 0 h 2355"/>
                <a:gd name="T35" fmla="*/ 707 w 707"/>
                <a:gd name="T36" fmla="*/ 2355 h 23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07" h="2355">
                  <a:moveTo>
                    <a:pt x="50" y="279"/>
                  </a:moveTo>
                  <a:lnTo>
                    <a:pt x="288" y="0"/>
                  </a:lnTo>
                  <a:lnTo>
                    <a:pt x="707" y="505"/>
                  </a:lnTo>
                  <a:lnTo>
                    <a:pt x="453" y="1689"/>
                  </a:lnTo>
                  <a:lnTo>
                    <a:pt x="225" y="2355"/>
                  </a:lnTo>
                  <a:lnTo>
                    <a:pt x="365" y="1601"/>
                  </a:lnTo>
                  <a:lnTo>
                    <a:pt x="378" y="1247"/>
                  </a:lnTo>
                  <a:lnTo>
                    <a:pt x="264" y="1021"/>
                  </a:lnTo>
                  <a:lnTo>
                    <a:pt x="0" y="720"/>
                  </a:lnTo>
                  <a:lnTo>
                    <a:pt x="75" y="454"/>
                  </a:lnTo>
                  <a:lnTo>
                    <a:pt x="50" y="279"/>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76" name="Freeform 655"/>
            <p:cNvSpPr>
              <a:spLocks/>
            </p:cNvSpPr>
            <p:nvPr/>
          </p:nvSpPr>
          <p:spPr bwMode="auto">
            <a:xfrm>
              <a:off x="2927" y="2878"/>
              <a:ext cx="139" cy="522"/>
            </a:xfrm>
            <a:custGeom>
              <a:avLst/>
              <a:gdLst>
                <a:gd name="T0" fmla="*/ 0 w 1112"/>
                <a:gd name="T1" fmla="*/ 0 h 4184"/>
                <a:gd name="T2" fmla="*/ 0 w 1112"/>
                <a:gd name="T3" fmla="*/ 0 h 4184"/>
                <a:gd name="T4" fmla="*/ 0 w 1112"/>
                <a:gd name="T5" fmla="*/ 0 h 4184"/>
                <a:gd name="T6" fmla="*/ 0 w 1112"/>
                <a:gd name="T7" fmla="*/ 0 h 4184"/>
                <a:gd name="T8" fmla="*/ 0 w 1112"/>
                <a:gd name="T9" fmla="*/ 0 h 4184"/>
                <a:gd name="T10" fmla="*/ 0 w 1112"/>
                <a:gd name="T11" fmla="*/ 0 h 4184"/>
                <a:gd name="T12" fmla="*/ 0 w 1112"/>
                <a:gd name="T13" fmla="*/ 0 h 4184"/>
                <a:gd name="T14" fmla="*/ 0 w 1112"/>
                <a:gd name="T15" fmla="*/ 0 h 4184"/>
                <a:gd name="T16" fmla="*/ 0 w 1112"/>
                <a:gd name="T17" fmla="*/ 0 h 4184"/>
                <a:gd name="T18" fmla="*/ 0 w 1112"/>
                <a:gd name="T19" fmla="*/ 0 h 4184"/>
                <a:gd name="T20" fmla="*/ 0 w 1112"/>
                <a:gd name="T21" fmla="*/ 0 h 4184"/>
                <a:gd name="T22" fmla="*/ 0 w 1112"/>
                <a:gd name="T23" fmla="*/ 0 h 4184"/>
                <a:gd name="T24" fmla="*/ 0 w 1112"/>
                <a:gd name="T25" fmla="*/ 0 h 4184"/>
                <a:gd name="T26" fmla="*/ 0 w 1112"/>
                <a:gd name="T27" fmla="*/ 0 h 4184"/>
                <a:gd name="T28" fmla="*/ 0 w 1112"/>
                <a:gd name="T29" fmla="*/ 0 h 4184"/>
                <a:gd name="T30" fmla="*/ 0 w 1112"/>
                <a:gd name="T31" fmla="*/ 0 h 4184"/>
                <a:gd name="T32" fmla="*/ 0 w 1112"/>
                <a:gd name="T33" fmla="*/ 0 h 4184"/>
                <a:gd name="T34" fmla="*/ 0 w 1112"/>
                <a:gd name="T35" fmla="*/ 0 h 4184"/>
                <a:gd name="T36" fmla="*/ 0 w 1112"/>
                <a:gd name="T37" fmla="*/ 0 h 4184"/>
                <a:gd name="T38" fmla="*/ 0 w 1112"/>
                <a:gd name="T39" fmla="*/ 0 h 4184"/>
                <a:gd name="T40" fmla="*/ 0 w 1112"/>
                <a:gd name="T41" fmla="*/ 0 h 4184"/>
                <a:gd name="T42" fmla="*/ 0 w 1112"/>
                <a:gd name="T43" fmla="*/ 0 h 4184"/>
                <a:gd name="T44" fmla="*/ 0 w 1112"/>
                <a:gd name="T45" fmla="*/ 0 h 4184"/>
                <a:gd name="T46" fmla="*/ 0 w 1112"/>
                <a:gd name="T47" fmla="*/ 0 h 4184"/>
                <a:gd name="T48" fmla="*/ 0 w 1112"/>
                <a:gd name="T49" fmla="*/ 0 h 4184"/>
                <a:gd name="T50" fmla="*/ 0 w 1112"/>
                <a:gd name="T51" fmla="*/ 0 h 4184"/>
                <a:gd name="T52" fmla="*/ 0 w 1112"/>
                <a:gd name="T53" fmla="*/ 0 h 4184"/>
                <a:gd name="T54" fmla="*/ 0 w 1112"/>
                <a:gd name="T55" fmla="*/ 0 h 418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112"/>
                <a:gd name="T85" fmla="*/ 0 h 4184"/>
                <a:gd name="T86" fmla="*/ 1112 w 1112"/>
                <a:gd name="T87" fmla="*/ 4184 h 418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112" h="4184">
                  <a:moveTo>
                    <a:pt x="152" y="0"/>
                  </a:moveTo>
                  <a:lnTo>
                    <a:pt x="127" y="364"/>
                  </a:lnTo>
                  <a:lnTo>
                    <a:pt x="279" y="818"/>
                  </a:lnTo>
                  <a:lnTo>
                    <a:pt x="848" y="1297"/>
                  </a:lnTo>
                  <a:lnTo>
                    <a:pt x="773" y="1511"/>
                  </a:lnTo>
                  <a:lnTo>
                    <a:pt x="1022" y="1827"/>
                  </a:lnTo>
                  <a:lnTo>
                    <a:pt x="1112" y="2079"/>
                  </a:lnTo>
                  <a:lnTo>
                    <a:pt x="1010" y="2544"/>
                  </a:lnTo>
                  <a:lnTo>
                    <a:pt x="644" y="3691"/>
                  </a:lnTo>
                  <a:lnTo>
                    <a:pt x="454" y="4184"/>
                  </a:lnTo>
                  <a:lnTo>
                    <a:pt x="394" y="3691"/>
                  </a:lnTo>
                  <a:lnTo>
                    <a:pt x="809" y="2558"/>
                  </a:lnTo>
                  <a:lnTo>
                    <a:pt x="897" y="2191"/>
                  </a:lnTo>
                  <a:lnTo>
                    <a:pt x="860" y="1938"/>
                  </a:lnTo>
                  <a:lnTo>
                    <a:pt x="745" y="1776"/>
                  </a:lnTo>
                  <a:lnTo>
                    <a:pt x="593" y="1979"/>
                  </a:lnTo>
                  <a:lnTo>
                    <a:pt x="505" y="2228"/>
                  </a:lnTo>
                  <a:lnTo>
                    <a:pt x="420" y="2117"/>
                  </a:lnTo>
                  <a:lnTo>
                    <a:pt x="353" y="2279"/>
                  </a:lnTo>
                  <a:lnTo>
                    <a:pt x="303" y="2885"/>
                  </a:lnTo>
                  <a:lnTo>
                    <a:pt x="265" y="2318"/>
                  </a:lnTo>
                  <a:lnTo>
                    <a:pt x="205" y="1912"/>
                  </a:lnTo>
                  <a:lnTo>
                    <a:pt x="90" y="1233"/>
                  </a:lnTo>
                  <a:lnTo>
                    <a:pt x="26" y="843"/>
                  </a:lnTo>
                  <a:lnTo>
                    <a:pt x="0" y="514"/>
                  </a:lnTo>
                  <a:lnTo>
                    <a:pt x="16" y="302"/>
                  </a:lnTo>
                  <a:lnTo>
                    <a:pt x="90" y="138"/>
                  </a:lnTo>
                  <a:lnTo>
                    <a:pt x="152" y="0"/>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77" name="Freeform 656"/>
            <p:cNvSpPr>
              <a:spLocks/>
            </p:cNvSpPr>
            <p:nvPr/>
          </p:nvSpPr>
          <p:spPr bwMode="auto">
            <a:xfrm>
              <a:off x="2359" y="3540"/>
              <a:ext cx="414" cy="225"/>
            </a:xfrm>
            <a:custGeom>
              <a:avLst/>
              <a:gdLst>
                <a:gd name="T0" fmla="*/ 0 w 3310"/>
                <a:gd name="T1" fmla="*/ 0 h 1788"/>
                <a:gd name="T2" fmla="*/ 0 w 3310"/>
                <a:gd name="T3" fmla="*/ 0 h 1788"/>
                <a:gd name="T4" fmla="*/ 0 w 3310"/>
                <a:gd name="T5" fmla="*/ 0 h 1788"/>
                <a:gd name="T6" fmla="*/ 0 w 3310"/>
                <a:gd name="T7" fmla="*/ 0 h 1788"/>
                <a:gd name="T8" fmla="*/ 0 w 3310"/>
                <a:gd name="T9" fmla="*/ 0 h 1788"/>
                <a:gd name="T10" fmla="*/ 0 w 3310"/>
                <a:gd name="T11" fmla="*/ 0 h 1788"/>
                <a:gd name="T12" fmla="*/ 0 w 3310"/>
                <a:gd name="T13" fmla="*/ 0 h 1788"/>
                <a:gd name="T14" fmla="*/ 0 w 3310"/>
                <a:gd name="T15" fmla="*/ 0 h 1788"/>
                <a:gd name="T16" fmla="*/ 0 w 3310"/>
                <a:gd name="T17" fmla="*/ 0 h 1788"/>
                <a:gd name="T18" fmla="*/ 0 w 3310"/>
                <a:gd name="T19" fmla="*/ 0 h 1788"/>
                <a:gd name="T20" fmla="*/ 0 w 3310"/>
                <a:gd name="T21" fmla="*/ 0 h 1788"/>
                <a:gd name="T22" fmla="*/ 0 w 3310"/>
                <a:gd name="T23" fmla="*/ 0 h 1788"/>
                <a:gd name="T24" fmla="*/ 0 w 3310"/>
                <a:gd name="T25" fmla="*/ 0 h 1788"/>
                <a:gd name="T26" fmla="*/ 0 w 3310"/>
                <a:gd name="T27" fmla="*/ 0 h 1788"/>
                <a:gd name="T28" fmla="*/ 0 w 3310"/>
                <a:gd name="T29" fmla="*/ 0 h 1788"/>
                <a:gd name="T30" fmla="*/ 0 w 3310"/>
                <a:gd name="T31" fmla="*/ 0 h 1788"/>
                <a:gd name="T32" fmla="*/ 0 w 3310"/>
                <a:gd name="T33" fmla="*/ 0 h 1788"/>
                <a:gd name="T34" fmla="*/ 0 w 3310"/>
                <a:gd name="T35" fmla="*/ 0 h 1788"/>
                <a:gd name="T36" fmla="*/ 0 w 3310"/>
                <a:gd name="T37" fmla="*/ 0 h 1788"/>
                <a:gd name="T38" fmla="*/ 0 w 3310"/>
                <a:gd name="T39" fmla="*/ 0 h 1788"/>
                <a:gd name="T40" fmla="*/ 0 w 3310"/>
                <a:gd name="T41" fmla="*/ 0 h 1788"/>
                <a:gd name="T42" fmla="*/ 0 w 3310"/>
                <a:gd name="T43" fmla="*/ 0 h 1788"/>
                <a:gd name="T44" fmla="*/ 0 w 3310"/>
                <a:gd name="T45" fmla="*/ 0 h 1788"/>
                <a:gd name="T46" fmla="*/ 0 w 3310"/>
                <a:gd name="T47" fmla="*/ 0 h 1788"/>
                <a:gd name="T48" fmla="*/ 0 w 3310"/>
                <a:gd name="T49" fmla="*/ 0 h 1788"/>
                <a:gd name="T50" fmla="*/ 0 w 3310"/>
                <a:gd name="T51" fmla="*/ 0 h 1788"/>
                <a:gd name="T52" fmla="*/ 0 w 3310"/>
                <a:gd name="T53" fmla="*/ 0 h 1788"/>
                <a:gd name="T54" fmla="*/ 0 w 3310"/>
                <a:gd name="T55" fmla="*/ 0 h 1788"/>
                <a:gd name="T56" fmla="*/ 0 w 3310"/>
                <a:gd name="T57" fmla="*/ 0 h 178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10"/>
                <a:gd name="T88" fmla="*/ 0 h 1788"/>
                <a:gd name="T89" fmla="*/ 3310 w 3310"/>
                <a:gd name="T90" fmla="*/ 1788 h 178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10" h="1788">
                  <a:moveTo>
                    <a:pt x="165" y="1245"/>
                  </a:moveTo>
                  <a:lnTo>
                    <a:pt x="0" y="1089"/>
                  </a:lnTo>
                  <a:lnTo>
                    <a:pt x="55" y="709"/>
                  </a:lnTo>
                  <a:lnTo>
                    <a:pt x="182" y="590"/>
                  </a:lnTo>
                  <a:lnTo>
                    <a:pt x="431" y="498"/>
                  </a:lnTo>
                  <a:lnTo>
                    <a:pt x="728" y="408"/>
                  </a:lnTo>
                  <a:lnTo>
                    <a:pt x="929" y="408"/>
                  </a:lnTo>
                  <a:lnTo>
                    <a:pt x="1344" y="419"/>
                  </a:lnTo>
                  <a:lnTo>
                    <a:pt x="1473" y="327"/>
                  </a:lnTo>
                  <a:lnTo>
                    <a:pt x="1563" y="309"/>
                  </a:lnTo>
                  <a:lnTo>
                    <a:pt x="1635" y="118"/>
                  </a:lnTo>
                  <a:lnTo>
                    <a:pt x="1916" y="0"/>
                  </a:lnTo>
                  <a:lnTo>
                    <a:pt x="2745" y="228"/>
                  </a:lnTo>
                  <a:lnTo>
                    <a:pt x="3299" y="1016"/>
                  </a:lnTo>
                  <a:lnTo>
                    <a:pt x="3310" y="1332"/>
                  </a:lnTo>
                  <a:lnTo>
                    <a:pt x="3188" y="1368"/>
                  </a:lnTo>
                  <a:lnTo>
                    <a:pt x="3061" y="1352"/>
                  </a:lnTo>
                  <a:lnTo>
                    <a:pt x="3135" y="1643"/>
                  </a:lnTo>
                  <a:lnTo>
                    <a:pt x="3061" y="1714"/>
                  </a:lnTo>
                  <a:lnTo>
                    <a:pt x="2817" y="1622"/>
                  </a:lnTo>
                  <a:lnTo>
                    <a:pt x="2397" y="1668"/>
                  </a:lnTo>
                  <a:lnTo>
                    <a:pt x="2263" y="1659"/>
                  </a:lnTo>
                  <a:lnTo>
                    <a:pt x="2081" y="1788"/>
                  </a:lnTo>
                  <a:lnTo>
                    <a:pt x="1745" y="1788"/>
                  </a:lnTo>
                  <a:lnTo>
                    <a:pt x="1452" y="1677"/>
                  </a:lnTo>
                  <a:lnTo>
                    <a:pt x="710" y="1324"/>
                  </a:lnTo>
                  <a:lnTo>
                    <a:pt x="431" y="1245"/>
                  </a:lnTo>
                  <a:lnTo>
                    <a:pt x="272" y="1253"/>
                  </a:lnTo>
                  <a:lnTo>
                    <a:pt x="165" y="1245"/>
                  </a:lnTo>
                  <a:close/>
                </a:path>
              </a:pathLst>
            </a:custGeom>
            <a:solidFill>
              <a:srgbClr val="FFCA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78" name="Freeform 657"/>
            <p:cNvSpPr>
              <a:spLocks/>
            </p:cNvSpPr>
            <p:nvPr/>
          </p:nvSpPr>
          <p:spPr bwMode="auto">
            <a:xfrm>
              <a:off x="2872" y="2478"/>
              <a:ext cx="521" cy="733"/>
            </a:xfrm>
            <a:custGeom>
              <a:avLst/>
              <a:gdLst>
                <a:gd name="T0" fmla="*/ 0 w 4184"/>
                <a:gd name="T1" fmla="*/ 0 h 5866"/>
                <a:gd name="T2" fmla="*/ 0 w 4184"/>
                <a:gd name="T3" fmla="*/ 0 h 5866"/>
                <a:gd name="T4" fmla="*/ 0 w 4184"/>
                <a:gd name="T5" fmla="*/ 0 h 5866"/>
                <a:gd name="T6" fmla="*/ 0 w 4184"/>
                <a:gd name="T7" fmla="*/ 0 h 5866"/>
                <a:gd name="T8" fmla="*/ 0 w 4184"/>
                <a:gd name="T9" fmla="*/ 0 h 5866"/>
                <a:gd name="T10" fmla="*/ 0 w 4184"/>
                <a:gd name="T11" fmla="*/ 0 h 5866"/>
                <a:gd name="T12" fmla="*/ 0 w 4184"/>
                <a:gd name="T13" fmla="*/ 0 h 5866"/>
                <a:gd name="T14" fmla="*/ 0 w 4184"/>
                <a:gd name="T15" fmla="*/ 0 h 5866"/>
                <a:gd name="T16" fmla="*/ 0 w 4184"/>
                <a:gd name="T17" fmla="*/ 0 h 5866"/>
                <a:gd name="T18" fmla="*/ 0 w 4184"/>
                <a:gd name="T19" fmla="*/ 0 h 5866"/>
                <a:gd name="T20" fmla="*/ 0 w 4184"/>
                <a:gd name="T21" fmla="*/ 0 h 5866"/>
                <a:gd name="T22" fmla="*/ 0 w 4184"/>
                <a:gd name="T23" fmla="*/ 0 h 5866"/>
                <a:gd name="T24" fmla="*/ 0 w 4184"/>
                <a:gd name="T25" fmla="*/ 0 h 5866"/>
                <a:gd name="T26" fmla="*/ 0 w 4184"/>
                <a:gd name="T27" fmla="*/ 0 h 5866"/>
                <a:gd name="T28" fmla="*/ 0 w 4184"/>
                <a:gd name="T29" fmla="*/ 0 h 5866"/>
                <a:gd name="T30" fmla="*/ 0 w 4184"/>
                <a:gd name="T31" fmla="*/ 0 h 5866"/>
                <a:gd name="T32" fmla="*/ 0 w 4184"/>
                <a:gd name="T33" fmla="*/ 0 h 5866"/>
                <a:gd name="T34" fmla="*/ 0 w 4184"/>
                <a:gd name="T35" fmla="*/ 0 h 5866"/>
                <a:gd name="T36" fmla="*/ 0 w 4184"/>
                <a:gd name="T37" fmla="*/ 0 h 5866"/>
                <a:gd name="T38" fmla="*/ 0 w 4184"/>
                <a:gd name="T39" fmla="*/ 0 h 5866"/>
                <a:gd name="T40" fmla="*/ 0 w 4184"/>
                <a:gd name="T41" fmla="*/ 0 h 5866"/>
                <a:gd name="T42" fmla="*/ 0 w 4184"/>
                <a:gd name="T43" fmla="*/ 0 h 5866"/>
                <a:gd name="T44" fmla="*/ 0 w 4184"/>
                <a:gd name="T45" fmla="*/ 0 h 5866"/>
                <a:gd name="T46" fmla="*/ 0 w 4184"/>
                <a:gd name="T47" fmla="*/ 0 h 5866"/>
                <a:gd name="T48" fmla="*/ 0 w 4184"/>
                <a:gd name="T49" fmla="*/ 0 h 5866"/>
                <a:gd name="T50" fmla="*/ 0 w 4184"/>
                <a:gd name="T51" fmla="*/ 0 h 5866"/>
                <a:gd name="T52" fmla="*/ 0 w 4184"/>
                <a:gd name="T53" fmla="*/ 0 h 5866"/>
                <a:gd name="T54" fmla="*/ 0 w 4184"/>
                <a:gd name="T55" fmla="*/ 0 h 5866"/>
                <a:gd name="T56" fmla="*/ 0 w 4184"/>
                <a:gd name="T57" fmla="*/ 0 h 5866"/>
                <a:gd name="T58" fmla="*/ 0 w 4184"/>
                <a:gd name="T59" fmla="*/ 0 h 5866"/>
                <a:gd name="T60" fmla="*/ 0 w 4184"/>
                <a:gd name="T61" fmla="*/ 0 h 5866"/>
                <a:gd name="T62" fmla="*/ 0 w 4184"/>
                <a:gd name="T63" fmla="*/ 0 h 5866"/>
                <a:gd name="T64" fmla="*/ 0 w 4184"/>
                <a:gd name="T65" fmla="*/ 0 h 5866"/>
                <a:gd name="T66" fmla="*/ 0 w 4184"/>
                <a:gd name="T67" fmla="*/ 0 h 5866"/>
                <a:gd name="T68" fmla="*/ 0 w 4184"/>
                <a:gd name="T69" fmla="*/ 0 h 5866"/>
                <a:gd name="T70" fmla="*/ 0 w 4184"/>
                <a:gd name="T71" fmla="*/ 0 h 5866"/>
                <a:gd name="T72" fmla="*/ 0 w 4184"/>
                <a:gd name="T73" fmla="*/ 0 h 5866"/>
                <a:gd name="T74" fmla="*/ 0 w 4184"/>
                <a:gd name="T75" fmla="*/ 0 h 5866"/>
                <a:gd name="T76" fmla="*/ 0 w 4184"/>
                <a:gd name="T77" fmla="*/ 0 h 5866"/>
                <a:gd name="T78" fmla="*/ 0 w 4184"/>
                <a:gd name="T79" fmla="*/ 0 h 5866"/>
                <a:gd name="T80" fmla="*/ 0 w 4184"/>
                <a:gd name="T81" fmla="*/ 0 h 5866"/>
                <a:gd name="T82" fmla="*/ 0 w 4184"/>
                <a:gd name="T83" fmla="*/ 0 h 586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184"/>
                <a:gd name="T127" fmla="*/ 0 h 5866"/>
                <a:gd name="T128" fmla="*/ 4184 w 4184"/>
                <a:gd name="T129" fmla="*/ 5866 h 586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184" h="5866">
                  <a:moveTo>
                    <a:pt x="107" y="1993"/>
                  </a:moveTo>
                  <a:lnTo>
                    <a:pt x="42" y="2104"/>
                  </a:lnTo>
                  <a:lnTo>
                    <a:pt x="0" y="2255"/>
                  </a:lnTo>
                  <a:lnTo>
                    <a:pt x="0" y="2352"/>
                  </a:lnTo>
                  <a:lnTo>
                    <a:pt x="12" y="2516"/>
                  </a:lnTo>
                  <a:lnTo>
                    <a:pt x="123" y="2698"/>
                  </a:lnTo>
                  <a:lnTo>
                    <a:pt x="235" y="2782"/>
                  </a:lnTo>
                  <a:lnTo>
                    <a:pt x="316" y="2809"/>
                  </a:lnTo>
                  <a:lnTo>
                    <a:pt x="480" y="2975"/>
                  </a:lnTo>
                  <a:lnTo>
                    <a:pt x="609" y="2988"/>
                  </a:lnTo>
                  <a:lnTo>
                    <a:pt x="690" y="2975"/>
                  </a:lnTo>
                  <a:lnTo>
                    <a:pt x="982" y="3597"/>
                  </a:lnTo>
                  <a:lnTo>
                    <a:pt x="1522" y="4122"/>
                  </a:lnTo>
                  <a:lnTo>
                    <a:pt x="1784" y="4152"/>
                  </a:lnTo>
                  <a:lnTo>
                    <a:pt x="1784" y="4053"/>
                  </a:lnTo>
                  <a:lnTo>
                    <a:pt x="1702" y="3915"/>
                  </a:lnTo>
                  <a:lnTo>
                    <a:pt x="1854" y="3804"/>
                  </a:lnTo>
                  <a:lnTo>
                    <a:pt x="2010" y="3944"/>
                  </a:lnTo>
                  <a:lnTo>
                    <a:pt x="2204" y="4288"/>
                  </a:lnTo>
                  <a:lnTo>
                    <a:pt x="2384" y="4539"/>
                  </a:lnTo>
                  <a:lnTo>
                    <a:pt x="2577" y="4703"/>
                  </a:lnTo>
                  <a:lnTo>
                    <a:pt x="2771" y="4813"/>
                  </a:lnTo>
                  <a:lnTo>
                    <a:pt x="2964" y="4912"/>
                  </a:lnTo>
                  <a:lnTo>
                    <a:pt x="3105" y="5103"/>
                  </a:lnTo>
                  <a:lnTo>
                    <a:pt x="3298" y="5424"/>
                  </a:lnTo>
                  <a:lnTo>
                    <a:pt x="3465" y="5866"/>
                  </a:lnTo>
                  <a:lnTo>
                    <a:pt x="3768" y="5742"/>
                  </a:lnTo>
                  <a:lnTo>
                    <a:pt x="3977" y="5492"/>
                  </a:lnTo>
                  <a:lnTo>
                    <a:pt x="4141" y="5218"/>
                  </a:lnTo>
                  <a:lnTo>
                    <a:pt x="4184" y="5103"/>
                  </a:lnTo>
                  <a:lnTo>
                    <a:pt x="3781" y="4429"/>
                  </a:lnTo>
                  <a:lnTo>
                    <a:pt x="3145" y="3375"/>
                  </a:lnTo>
                  <a:lnTo>
                    <a:pt x="3241" y="2975"/>
                  </a:lnTo>
                  <a:lnTo>
                    <a:pt x="3298" y="2477"/>
                  </a:lnTo>
                  <a:lnTo>
                    <a:pt x="3272" y="1979"/>
                  </a:lnTo>
                  <a:lnTo>
                    <a:pt x="3226" y="1495"/>
                  </a:lnTo>
                  <a:lnTo>
                    <a:pt x="3131" y="984"/>
                  </a:lnTo>
                  <a:lnTo>
                    <a:pt x="2757" y="208"/>
                  </a:lnTo>
                  <a:lnTo>
                    <a:pt x="2342" y="0"/>
                  </a:lnTo>
                  <a:lnTo>
                    <a:pt x="760" y="235"/>
                  </a:lnTo>
                  <a:lnTo>
                    <a:pt x="360" y="678"/>
                  </a:lnTo>
                  <a:lnTo>
                    <a:pt x="107" y="1993"/>
                  </a:lnTo>
                  <a:close/>
                </a:path>
              </a:pathLst>
            </a:custGeom>
            <a:solidFill>
              <a:srgbClr val="FFCA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79" name="Freeform 658"/>
            <p:cNvSpPr>
              <a:spLocks/>
            </p:cNvSpPr>
            <p:nvPr/>
          </p:nvSpPr>
          <p:spPr bwMode="auto">
            <a:xfrm>
              <a:off x="3202" y="2660"/>
              <a:ext cx="47" cy="24"/>
            </a:xfrm>
            <a:custGeom>
              <a:avLst/>
              <a:gdLst>
                <a:gd name="T0" fmla="*/ 0 w 374"/>
                <a:gd name="T1" fmla="*/ 0 h 193"/>
                <a:gd name="T2" fmla="*/ 0 w 374"/>
                <a:gd name="T3" fmla="*/ 0 h 193"/>
                <a:gd name="T4" fmla="*/ 0 w 374"/>
                <a:gd name="T5" fmla="*/ 0 h 193"/>
                <a:gd name="T6" fmla="*/ 0 w 374"/>
                <a:gd name="T7" fmla="*/ 0 h 193"/>
                <a:gd name="T8" fmla="*/ 0 w 374"/>
                <a:gd name="T9" fmla="*/ 0 h 193"/>
                <a:gd name="T10" fmla="*/ 0 w 374"/>
                <a:gd name="T11" fmla="*/ 0 h 193"/>
                <a:gd name="T12" fmla="*/ 0 w 374"/>
                <a:gd name="T13" fmla="*/ 0 h 193"/>
                <a:gd name="T14" fmla="*/ 0 w 374"/>
                <a:gd name="T15" fmla="*/ 0 h 193"/>
                <a:gd name="T16" fmla="*/ 0 60000 65536"/>
                <a:gd name="T17" fmla="*/ 0 60000 65536"/>
                <a:gd name="T18" fmla="*/ 0 60000 65536"/>
                <a:gd name="T19" fmla="*/ 0 60000 65536"/>
                <a:gd name="T20" fmla="*/ 0 60000 65536"/>
                <a:gd name="T21" fmla="*/ 0 60000 65536"/>
                <a:gd name="T22" fmla="*/ 0 60000 65536"/>
                <a:gd name="T23" fmla="*/ 0 60000 65536"/>
                <a:gd name="T24" fmla="*/ 0 w 374"/>
                <a:gd name="T25" fmla="*/ 0 h 193"/>
                <a:gd name="T26" fmla="*/ 374 w 374"/>
                <a:gd name="T27" fmla="*/ 193 h 19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74" h="193">
                  <a:moveTo>
                    <a:pt x="0" y="193"/>
                  </a:moveTo>
                  <a:lnTo>
                    <a:pt x="125" y="164"/>
                  </a:lnTo>
                  <a:lnTo>
                    <a:pt x="374" y="150"/>
                  </a:lnTo>
                  <a:lnTo>
                    <a:pt x="361" y="55"/>
                  </a:lnTo>
                  <a:lnTo>
                    <a:pt x="321" y="0"/>
                  </a:lnTo>
                  <a:lnTo>
                    <a:pt x="168" y="12"/>
                  </a:lnTo>
                  <a:lnTo>
                    <a:pt x="58" y="67"/>
                  </a:lnTo>
                  <a:lnTo>
                    <a:pt x="0" y="19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80" name="Freeform 659"/>
            <p:cNvSpPr>
              <a:spLocks/>
            </p:cNvSpPr>
            <p:nvPr/>
          </p:nvSpPr>
          <p:spPr bwMode="auto">
            <a:xfrm>
              <a:off x="3048" y="2679"/>
              <a:ext cx="63" cy="31"/>
            </a:xfrm>
            <a:custGeom>
              <a:avLst/>
              <a:gdLst>
                <a:gd name="T0" fmla="*/ 0 w 514"/>
                <a:gd name="T1" fmla="*/ 0 h 249"/>
                <a:gd name="T2" fmla="*/ 0 w 514"/>
                <a:gd name="T3" fmla="*/ 0 h 249"/>
                <a:gd name="T4" fmla="*/ 0 w 514"/>
                <a:gd name="T5" fmla="*/ 0 h 249"/>
                <a:gd name="T6" fmla="*/ 0 w 514"/>
                <a:gd name="T7" fmla="*/ 0 h 249"/>
                <a:gd name="T8" fmla="*/ 0 w 514"/>
                <a:gd name="T9" fmla="*/ 0 h 249"/>
                <a:gd name="T10" fmla="*/ 0 w 514"/>
                <a:gd name="T11" fmla="*/ 0 h 249"/>
                <a:gd name="T12" fmla="*/ 0 w 514"/>
                <a:gd name="T13" fmla="*/ 0 h 249"/>
                <a:gd name="T14" fmla="*/ 0 w 514"/>
                <a:gd name="T15" fmla="*/ 0 h 249"/>
                <a:gd name="T16" fmla="*/ 0 w 514"/>
                <a:gd name="T17" fmla="*/ 0 h 2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4"/>
                <a:gd name="T28" fmla="*/ 0 h 249"/>
                <a:gd name="T29" fmla="*/ 514 w 514"/>
                <a:gd name="T30" fmla="*/ 249 h 2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4" h="249">
                  <a:moveTo>
                    <a:pt x="14" y="249"/>
                  </a:moveTo>
                  <a:lnTo>
                    <a:pt x="180" y="249"/>
                  </a:lnTo>
                  <a:lnTo>
                    <a:pt x="514" y="111"/>
                  </a:lnTo>
                  <a:lnTo>
                    <a:pt x="500" y="43"/>
                  </a:lnTo>
                  <a:lnTo>
                    <a:pt x="346" y="0"/>
                  </a:lnTo>
                  <a:lnTo>
                    <a:pt x="210" y="58"/>
                  </a:lnTo>
                  <a:lnTo>
                    <a:pt x="56" y="140"/>
                  </a:lnTo>
                  <a:lnTo>
                    <a:pt x="0" y="194"/>
                  </a:lnTo>
                  <a:lnTo>
                    <a:pt x="14" y="2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81" name="Freeform 660"/>
            <p:cNvSpPr>
              <a:spLocks/>
            </p:cNvSpPr>
            <p:nvPr/>
          </p:nvSpPr>
          <p:spPr bwMode="auto">
            <a:xfrm>
              <a:off x="3294" y="3076"/>
              <a:ext cx="84" cy="78"/>
            </a:xfrm>
            <a:custGeom>
              <a:avLst/>
              <a:gdLst>
                <a:gd name="T0" fmla="*/ 0 w 654"/>
                <a:gd name="T1" fmla="*/ 0 h 621"/>
                <a:gd name="T2" fmla="*/ 0 w 654"/>
                <a:gd name="T3" fmla="*/ 0 h 621"/>
                <a:gd name="T4" fmla="*/ 0 w 654"/>
                <a:gd name="T5" fmla="*/ 0 h 621"/>
                <a:gd name="T6" fmla="*/ 0 w 654"/>
                <a:gd name="T7" fmla="*/ 0 h 621"/>
                <a:gd name="T8" fmla="*/ 0 w 654"/>
                <a:gd name="T9" fmla="*/ 0 h 621"/>
                <a:gd name="T10" fmla="*/ 0 w 654"/>
                <a:gd name="T11" fmla="*/ 0 h 621"/>
                <a:gd name="T12" fmla="*/ 0 w 654"/>
                <a:gd name="T13" fmla="*/ 0 h 621"/>
                <a:gd name="T14" fmla="*/ 0 w 654"/>
                <a:gd name="T15" fmla="*/ 0 h 621"/>
                <a:gd name="T16" fmla="*/ 0 w 654"/>
                <a:gd name="T17" fmla="*/ 0 h 621"/>
                <a:gd name="T18" fmla="*/ 0 w 654"/>
                <a:gd name="T19" fmla="*/ 0 h 621"/>
                <a:gd name="T20" fmla="*/ 0 w 654"/>
                <a:gd name="T21" fmla="*/ 0 h 621"/>
                <a:gd name="T22" fmla="*/ 0 w 654"/>
                <a:gd name="T23" fmla="*/ 0 h 6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54"/>
                <a:gd name="T37" fmla="*/ 0 h 621"/>
                <a:gd name="T38" fmla="*/ 654 w 654"/>
                <a:gd name="T39" fmla="*/ 621 h 62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54" h="621">
                  <a:moveTo>
                    <a:pt x="0" y="415"/>
                  </a:moveTo>
                  <a:lnTo>
                    <a:pt x="140" y="334"/>
                  </a:lnTo>
                  <a:lnTo>
                    <a:pt x="275" y="226"/>
                  </a:lnTo>
                  <a:lnTo>
                    <a:pt x="334" y="173"/>
                  </a:lnTo>
                  <a:lnTo>
                    <a:pt x="389" y="127"/>
                  </a:lnTo>
                  <a:lnTo>
                    <a:pt x="391" y="63"/>
                  </a:lnTo>
                  <a:lnTo>
                    <a:pt x="474" y="0"/>
                  </a:lnTo>
                  <a:lnTo>
                    <a:pt x="654" y="318"/>
                  </a:lnTo>
                  <a:lnTo>
                    <a:pt x="556" y="376"/>
                  </a:lnTo>
                  <a:lnTo>
                    <a:pt x="407" y="479"/>
                  </a:lnTo>
                  <a:lnTo>
                    <a:pt x="132" y="621"/>
                  </a:lnTo>
                  <a:lnTo>
                    <a:pt x="0" y="415"/>
                  </a:lnTo>
                  <a:close/>
                </a:path>
              </a:pathLst>
            </a:custGeom>
            <a:solidFill>
              <a:srgbClr val="FFE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82" name="Freeform 661"/>
            <p:cNvSpPr>
              <a:spLocks/>
            </p:cNvSpPr>
            <p:nvPr/>
          </p:nvSpPr>
          <p:spPr bwMode="auto">
            <a:xfrm>
              <a:off x="3349" y="3055"/>
              <a:ext cx="50" cy="64"/>
            </a:xfrm>
            <a:custGeom>
              <a:avLst/>
              <a:gdLst>
                <a:gd name="T0" fmla="*/ 0 w 385"/>
                <a:gd name="T1" fmla="*/ 0 h 507"/>
                <a:gd name="T2" fmla="*/ 0 w 385"/>
                <a:gd name="T3" fmla="*/ 0 h 507"/>
                <a:gd name="T4" fmla="*/ 0 w 385"/>
                <a:gd name="T5" fmla="*/ 0 h 507"/>
                <a:gd name="T6" fmla="*/ 0 w 385"/>
                <a:gd name="T7" fmla="*/ 0 h 507"/>
                <a:gd name="T8" fmla="*/ 0 w 385"/>
                <a:gd name="T9" fmla="*/ 0 h 507"/>
                <a:gd name="T10" fmla="*/ 0 w 385"/>
                <a:gd name="T11" fmla="*/ 0 h 507"/>
                <a:gd name="T12" fmla="*/ 0 w 385"/>
                <a:gd name="T13" fmla="*/ 0 h 507"/>
                <a:gd name="T14" fmla="*/ 0 w 385"/>
                <a:gd name="T15" fmla="*/ 0 h 507"/>
                <a:gd name="T16" fmla="*/ 0 w 385"/>
                <a:gd name="T17" fmla="*/ 0 h 507"/>
                <a:gd name="T18" fmla="*/ 0 w 385"/>
                <a:gd name="T19" fmla="*/ 0 h 507"/>
                <a:gd name="T20" fmla="*/ 0 w 385"/>
                <a:gd name="T21" fmla="*/ 0 h 507"/>
                <a:gd name="T22" fmla="*/ 0 w 385"/>
                <a:gd name="T23" fmla="*/ 0 h 507"/>
                <a:gd name="T24" fmla="*/ 0 w 385"/>
                <a:gd name="T25" fmla="*/ 0 h 507"/>
                <a:gd name="T26" fmla="*/ 0 w 385"/>
                <a:gd name="T27" fmla="*/ 0 h 507"/>
                <a:gd name="T28" fmla="*/ 0 w 385"/>
                <a:gd name="T29" fmla="*/ 0 h 507"/>
                <a:gd name="T30" fmla="*/ 0 w 385"/>
                <a:gd name="T31" fmla="*/ 0 h 50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5"/>
                <a:gd name="T49" fmla="*/ 0 h 507"/>
                <a:gd name="T50" fmla="*/ 385 w 385"/>
                <a:gd name="T51" fmla="*/ 507 h 50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5" h="507">
                  <a:moveTo>
                    <a:pt x="60" y="0"/>
                  </a:moveTo>
                  <a:lnTo>
                    <a:pt x="16" y="50"/>
                  </a:lnTo>
                  <a:lnTo>
                    <a:pt x="0" y="119"/>
                  </a:lnTo>
                  <a:lnTo>
                    <a:pt x="12" y="202"/>
                  </a:lnTo>
                  <a:lnTo>
                    <a:pt x="44" y="312"/>
                  </a:lnTo>
                  <a:lnTo>
                    <a:pt x="155" y="444"/>
                  </a:lnTo>
                  <a:lnTo>
                    <a:pt x="256" y="507"/>
                  </a:lnTo>
                  <a:lnTo>
                    <a:pt x="310" y="503"/>
                  </a:lnTo>
                  <a:lnTo>
                    <a:pt x="367" y="474"/>
                  </a:lnTo>
                  <a:lnTo>
                    <a:pt x="385" y="442"/>
                  </a:lnTo>
                  <a:lnTo>
                    <a:pt x="385" y="305"/>
                  </a:lnTo>
                  <a:lnTo>
                    <a:pt x="344" y="167"/>
                  </a:lnTo>
                  <a:lnTo>
                    <a:pt x="245" y="50"/>
                  </a:lnTo>
                  <a:lnTo>
                    <a:pt x="167" y="6"/>
                  </a:lnTo>
                  <a:lnTo>
                    <a:pt x="108" y="0"/>
                  </a:lnTo>
                  <a:lnTo>
                    <a:pt x="6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83" name="Freeform 662"/>
            <p:cNvSpPr>
              <a:spLocks/>
            </p:cNvSpPr>
            <p:nvPr/>
          </p:nvSpPr>
          <p:spPr bwMode="auto">
            <a:xfrm>
              <a:off x="3307" y="3107"/>
              <a:ext cx="39" cy="43"/>
            </a:xfrm>
            <a:custGeom>
              <a:avLst/>
              <a:gdLst>
                <a:gd name="T0" fmla="*/ 0 w 317"/>
                <a:gd name="T1" fmla="*/ 0 h 327"/>
                <a:gd name="T2" fmla="*/ 0 w 317"/>
                <a:gd name="T3" fmla="*/ 0 h 327"/>
                <a:gd name="T4" fmla="*/ 0 w 317"/>
                <a:gd name="T5" fmla="*/ 0 h 327"/>
                <a:gd name="T6" fmla="*/ 0 w 317"/>
                <a:gd name="T7" fmla="*/ 0 h 327"/>
                <a:gd name="T8" fmla="*/ 0 w 317"/>
                <a:gd name="T9" fmla="*/ 0 h 327"/>
                <a:gd name="T10" fmla="*/ 0 w 317"/>
                <a:gd name="T11" fmla="*/ 0 h 327"/>
                <a:gd name="T12" fmla="*/ 0 60000 65536"/>
                <a:gd name="T13" fmla="*/ 0 60000 65536"/>
                <a:gd name="T14" fmla="*/ 0 60000 65536"/>
                <a:gd name="T15" fmla="*/ 0 60000 65536"/>
                <a:gd name="T16" fmla="*/ 0 60000 65536"/>
                <a:gd name="T17" fmla="*/ 0 60000 65536"/>
                <a:gd name="T18" fmla="*/ 0 w 317"/>
                <a:gd name="T19" fmla="*/ 0 h 327"/>
                <a:gd name="T20" fmla="*/ 317 w 317"/>
                <a:gd name="T21" fmla="*/ 327 h 327"/>
              </a:gdLst>
              <a:ahLst/>
              <a:cxnLst>
                <a:cxn ang="T12">
                  <a:pos x="T0" y="T1"/>
                </a:cxn>
                <a:cxn ang="T13">
                  <a:pos x="T2" y="T3"/>
                </a:cxn>
                <a:cxn ang="T14">
                  <a:pos x="T4" y="T5"/>
                </a:cxn>
                <a:cxn ang="T15">
                  <a:pos x="T6" y="T7"/>
                </a:cxn>
                <a:cxn ang="T16">
                  <a:pos x="T8" y="T9"/>
                </a:cxn>
                <a:cxn ang="T17">
                  <a:pos x="T10" y="T11"/>
                </a:cxn>
              </a:cxnLst>
              <a:rect l="T18" t="T19" r="T20" b="T21"/>
              <a:pathLst>
                <a:path w="317" h="327">
                  <a:moveTo>
                    <a:pt x="174" y="0"/>
                  </a:moveTo>
                  <a:lnTo>
                    <a:pt x="317" y="208"/>
                  </a:lnTo>
                  <a:lnTo>
                    <a:pt x="123" y="327"/>
                  </a:lnTo>
                  <a:lnTo>
                    <a:pt x="0" y="125"/>
                  </a:lnTo>
                  <a:lnTo>
                    <a:pt x="103" y="49"/>
                  </a:lnTo>
                  <a:lnTo>
                    <a:pt x="174" y="0"/>
                  </a:lnTo>
                  <a:close/>
                </a:path>
              </a:pathLst>
            </a:custGeom>
            <a:solidFill>
              <a:srgbClr val="7023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84" name="Freeform 663"/>
            <p:cNvSpPr>
              <a:spLocks/>
            </p:cNvSpPr>
            <p:nvPr/>
          </p:nvSpPr>
          <p:spPr bwMode="auto">
            <a:xfrm>
              <a:off x="2854" y="2417"/>
              <a:ext cx="422" cy="440"/>
            </a:xfrm>
            <a:custGeom>
              <a:avLst/>
              <a:gdLst>
                <a:gd name="T0" fmla="*/ 0 w 3366"/>
                <a:gd name="T1" fmla="*/ 0 h 3521"/>
                <a:gd name="T2" fmla="*/ 0 w 3366"/>
                <a:gd name="T3" fmla="*/ 0 h 3521"/>
                <a:gd name="T4" fmla="*/ 0 w 3366"/>
                <a:gd name="T5" fmla="*/ 0 h 3521"/>
                <a:gd name="T6" fmla="*/ 0 w 3366"/>
                <a:gd name="T7" fmla="*/ 0 h 3521"/>
                <a:gd name="T8" fmla="*/ 0 w 3366"/>
                <a:gd name="T9" fmla="*/ 0 h 3521"/>
                <a:gd name="T10" fmla="*/ 0 w 3366"/>
                <a:gd name="T11" fmla="*/ 0 h 3521"/>
                <a:gd name="T12" fmla="*/ 0 w 3366"/>
                <a:gd name="T13" fmla="*/ 0 h 3521"/>
                <a:gd name="T14" fmla="*/ 0 w 3366"/>
                <a:gd name="T15" fmla="*/ 0 h 3521"/>
                <a:gd name="T16" fmla="*/ 0 w 3366"/>
                <a:gd name="T17" fmla="*/ 0 h 3521"/>
                <a:gd name="T18" fmla="*/ 0 w 3366"/>
                <a:gd name="T19" fmla="*/ 0 h 3521"/>
                <a:gd name="T20" fmla="*/ 0 w 3366"/>
                <a:gd name="T21" fmla="*/ 0 h 3521"/>
                <a:gd name="T22" fmla="*/ 0 w 3366"/>
                <a:gd name="T23" fmla="*/ 0 h 3521"/>
                <a:gd name="T24" fmla="*/ 0 w 3366"/>
                <a:gd name="T25" fmla="*/ 0 h 3521"/>
                <a:gd name="T26" fmla="*/ 0 w 3366"/>
                <a:gd name="T27" fmla="*/ 0 h 3521"/>
                <a:gd name="T28" fmla="*/ 0 w 3366"/>
                <a:gd name="T29" fmla="*/ 0 h 3521"/>
                <a:gd name="T30" fmla="*/ 0 w 3366"/>
                <a:gd name="T31" fmla="*/ 0 h 3521"/>
                <a:gd name="T32" fmla="*/ 0 w 3366"/>
                <a:gd name="T33" fmla="*/ 0 h 3521"/>
                <a:gd name="T34" fmla="*/ 0 w 3366"/>
                <a:gd name="T35" fmla="*/ 0 h 3521"/>
                <a:gd name="T36" fmla="*/ 0 w 3366"/>
                <a:gd name="T37" fmla="*/ 0 h 3521"/>
                <a:gd name="T38" fmla="*/ 0 w 3366"/>
                <a:gd name="T39" fmla="*/ 0 h 3521"/>
                <a:gd name="T40" fmla="*/ 0 w 3366"/>
                <a:gd name="T41" fmla="*/ 0 h 3521"/>
                <a:gd name="T42" fmla="*/ 0 w 3366"/>
                <a:gd name="T43" fmla="*/ 0 h 3521"/>
                <a:gd name="T44" fmla="*/ 0 w 3366"/>
                <a:gd name="T45" fmla="*/ 0 h 3521"/>
                <a:gd name="T46" fmla="*/ 0 w 3366"/>
                <a:gd name="T47" fmla="*/ 0 h 3521"/>
                <a:gd name="T48" fmla="*/ 0 w 3366"/>
                <a:gd name="T49" fmla="*/ 0 h 3521"/>
                <a:gd name="T50" fmla="*/ 0 w 3366"/>
                <a:gd name="T51" fmla="*/ 0 h 3521"/>
                <a:gd name="T52" fmla="*/ 0 w 3366"/>
                <a:gd name="T53" fmla="*/ 0 h 3521"/>
                <a:gd name="T54" fmla="*/ 0 w 3366"/>
                <a:gd name="T55" fmla="*/ 0 h 3521"/>
                <a:gd name="T56" fmla="*/ 0 w 3366"/>
                <a:gd name="T57" fmla="*/ 0 h 3521"/>
                <a:gd name="T58" fmla="*/ 0 w 3366"/>
                <a:gd name="T59" fmla="*/ 0 h 3521"/>
                <a:gd name="T60" fmla="*/ 0 w 3366"/>
                <a:gd name="T61" fmla="*/ 0 h 3521"/>
                <a:gd name="T62" fmla="*/ 0 w 3366"/>
                <a:gd name="T63" fmla="*/ 0 h 3521"/>
                <a:gd name="T64" fmla="*/ 0 w 3366"/>
                <a:gd name="T65" fmla="*/ 0 h 3521"/>
                <a:gd name="T66" fmla="*/ 0 w 3366"/>
                <a:gd name="T67" fmla="*/ 0 h 3521"/>
                <a:gd name="T68" fmla="*/ 0 w 3366"/>
                <a:gd name="T69" fmla="*/ 0 h 3521"/>
                <a:gd name="T70" fmla="*/ 0 w 3366"/>
                <a:gd name="T71" fmla="*/ 0 h 3521"/>
                <a:gd name="T72" fmla="*/ 0 w 3366"/>
                <a:gd name="T73" fmla="*/ 0 h 3521"/>
                <a:gd name="T74" fmla="*/ 0 w 3366"/>
                <a:gd name="T75" fmla="*/ 0 h 35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66"/>
                <a:gd name="T115" fmla="*/ 0 h 3521"/>
                <a:gd name="T116" fmla="*/ 3366 w 3366"/>
                <a:gd name="T117" fmla="*/ 3521 h 352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66" h="3521">
                  <a:moveTo>
                    <a:pt x="770" y="2719"/>
                  </a:moveTo>
                  <a:lnTo>
                    <a:pt x="733" y="2599"/>
                  </a:lnTo>
                  <a:lnTo>
                    <a:pt x="733" y="2221"/>
                  </a:lnTo>
                  <a:lnTo>
                    <a:pt x="880" y="1867"/>
                  </a:lnTo>
                  <a:lnTo>
                    <a:pt x="795" y="1452"/>
                  </a:lnTo>
                  <a:lnTo>
                    <a:pt x="759" y="1050"/>
                  </a:lnTo>
                  <a:lnTo>
                    <a:pt x="1067" y="873"/>
                  </a:lnTo>
                  <a:lnTo>
                    <a:pt x="1399" y="754"/>
                  </a:lnTo>
                  <a:lnTo>
                    <a:pt x="1752" y="684"/>
                  </a:lnTo>
                  <a:lnTo>
                    <a:pt x="2157" y="673"/>
                  </a:lnTo>
                  <a:lnTo>
                    <a:pt x="2618" y="708"/>
                  </a:lnTo>
                  <a:lnTo>
                    <a:pt x="2858" y="778"/>
                  </a:lnTo>
                  <a:lnTo>
                    <a:pt x="2985" y="931"/>
                  </a:lnTo>
                  <a:lnTo>
                    <a:pt x="3130" y="1311"/>
                  </a:lnTo>
                  <a:lnTo>
                    <a:pt x="3211" y="1463"/>
                  </a:lnTo>
                  <a:lnTo>
                    <a:pt x="3071" y="1560"/>
                  </a:lnTo>
                  <a:lnTo>
                    <a:pt x="2939" y="1714"/>
                  </a:lnTo>
                  <a:lnTo>
                    <a:pt x="2928" y="1762"/>
                  </a:lnTo>
                  <a:lnTo>
                    <a:pt x="3152" y="1641"/>
                  </a:lnTo>
                  <a:lnTo>
                    <a:pt x="3260" y="1619"/>
                  </a:lnTo>
                  <a:lnTo>
                    <a:pt x="3285" y="1749"/>
                  </a:lnTo>
                  <a:lnTo>
                    <a:pt x="3285" y="1821"/>
                  </a:lnTo>
                  <a:lnTo>
                    <a:pt x="3211" y="1984"/>
                  </a:lnTo>
                  <a:lnTo>
                    <a:pt x="3236" y="2021"/>
                  </a:lnTo>
                  <a:lnTo>
                    <a:pt x="3343" y="1913"/>
                  </a:lnTo>
                  <a:lnTo>
                    <a:pt x="3366" y="2067"/>
                  </a:lnTo>
                  <a:lnTo>
                    <a:pt x="3366" y="1808"/>
                  </a:lnTo>
                  <a:lnTo>
                    <a:pt x="3343" y="1665"/>
                  </a:lnTo>
                  <a:lnTo>
                    <a:pt x="3333" y="1393"/>
                  </a:lnTo>
                  <a:lnTo>
                    <a:pt x="3260" y="1088"/>
                  </a:lnTo>
                  <a:lnTo>
                    <a:pt x="3103" y="719"/>
                  </a:lnTo>
                  <a:lnTo>
                    <a:pt x="2893" y="435"/>
                  </a:lnTo>
                  <a:lnTo>
                    <a:pt x="2596" y="212"/>
                  </a:lnTo>
                  <a:lnTo>
                    <a:pt x="2312" y="81"/>
                  </a:lnTo>
                  <a:lnTo>
                    <a:pt x="2040" y="0"/>
                  </a:lnTo>
                  <a:lnTo>
                    <a:pt x="1577" y="0"/>
                  </a:lnTo>
                  <a:lnTo>
                    <a:pt x="1162" y="104"/>
                  </a:lnTo>
                  <a:lnTo>
                    <a:pt x="700" y="306"/>
                  </a:lnTo>
                  <a:lnTo>
                    <a:pt x="392" y="519"/>
                  </a:lnTo>
                  <a:lnTo>
                    <a:pt x="166" y="850"/>
                  </a:lnTo>
                  <a:lnTo>
                    <a:pt x="36" y="1168"/>
                  </a:lnTo>
                  <a:lnTo>
                    <a:pt x="0" y="1489"/>
                  </a:lnTo>
                  <a:lnTo>
                    <a:pt x="25" y="1903"/>
                  </a:lnTo>
                  <a:lnTo>
                    <a:pt x="106" y="2280"/>
                  </a:lnTo>
                  <a:lnTo>
                    <a:pt x="166" y="2479"/>
                  </a:lnTo>
                  <a:lnTo>
                    <a:pt x="177" y="2539"/>
                  </a:lnTo>
                  <a:lnTo>
                    <a:pt x="133" y="2636"/>
                  </a:lnTo>
                  <a:lnTo>
                    <a:pt x="95" y="2801"/>
                  </a:lnTo>
                  <a:lnTo>
                    <a:pt x="133" y="3000"/>
                  </a:lnTo>
                  <a:lnTo>
                    <a:pt x="225" y="3191"/>
                  </a:lnTo>
                  <a:lnTo>
                    <a:pt x="320" y="3274"/>
                  </a:lnTo>
                  <a:lnTo>
                    <a:pt x="427" y="3310"/>
                  </a:lnTo>
                  <a:lnTo>
                    <a:pt x="521" y="3405"/>
                  </a:lnTo>
                  <a:lnTo>
                    <a:pt x="581" y="3474"/>
                  </a:lnTo>
                  <a:lnTo>
                    <a:pt x="652" y="3521"/>
                  </a:lnTo>
                  <a:lnTo>
                    <a:pt x="722" y="3521"/>
                  </a:lnTo>
                  <a:lnTo>
                    <a:pt x="759" y="3497"/>
                  </a:lnTo>
                  <a:lnTo>
                    <a:pt x="781" y="3426"/>
                  </a:lnTo>
                  <a:lnTo>
                    <a:pt x="781" y="3380"/>
                  </a:lnTo>
                  <a:lnTo>
                    <a:pt x="749" y="3426"/>
                  </a:lnTo>
                  <a:lnTo>
                    <a:pt x="652" y="3463"/>
                  </a:lnTo>
                  <a:lnTo>
                    <a:pt x="592" y="3440"/>
                  </a:lnTo>
                  <a:lnTo>
                    <a:pt x="440" y="3262"/>
                  </a:lnTo>
                  <a:lnTo>
                    <a:pt x="332" y="3240"/>
                  </a:lnTo>
                  <a:lnTo>
                    <a:pt x="225" y="3121"/>
                  </a:lnTo>
                  <a:lnTo>
                    <a:pt x="155" y="2952"/>
                  </a:lnTo>
                  <a:lnTo>
                    <a:pt x="133" y="2801"/>
                  </a:lnTo>
                  <a:lnTo>
                    <a:pt x="166" y="2647"/>
                  </a:lnTo>
                  <a:lnTo>
                    <a:pt x="225" y="2539"/>
                  </a:lnTo>
                  <a:lnTo>
                    <a:pt x="309" y="2506"/>
                  </a:lnTo>
                  <a:lnTo>
                    <a:pt x="381" y="2506"/>
                  </a:lnTo>
                  <a:lnTo>
                    <a:pt x="463" y="2566"/>
                  </a:lnTo>
                  <a:lnTo>
                    <a:pt x="546" y="2576"/>
                  </a:lnTo>
                  <a:lnTo>
                    <a:pt x="616" y="2636"/>
                  </a:lnTo>
                  <a:lnTo>
                    <a:pt x="652" y="2682"/>
                  </a:lnTo>
                  <a:lnTo>
                    <a:pt x="710" y="2682"/>
                  </a:lnTo>
                  <a:lnTo>
                    <a:pt x="770" y="27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85" name="Freeform 664"/>
            <p:cNvSpPr>
              <a:spLocks/>
            </p:cNvSpPr>
            <p:nvPr/>
          </p:nvSpPr>
          <p:spPr bwMode="auto">
            <a:xfrm>
              <a:off x="3058" y="2646"/>
              <a:ext cx="45" cy="17"/>
            </a:xfrm>
            <a:custGeom>
              <a:avLst/>
              <a:gdLst>
                <a:gd name="T0" fmla="*/ 0 w 356"/>
                <a:gd name="T1" fmla="*/ 0 h 129"/>
                <a:gd name="T2" fmla="*/ 0 w 356"/>
                <a:gd name="T3" fmla="*/ 0 h 129"/>
                <a:gd name="T4" fmla="*/ 0 w 356"/>
                <a:gd name="T5" fmla="*/ 0 h 129"/>
                <a:gd name="T6" fmla="*/ 0 w 356"/>
                <a:gd name="T7" fmla="*/ 0 h 129"/>
                <a:gd name="T8" fmla="*/ 0 w 356"/>
                <a:gd name="T9" fmla="*/ 0 h 129"/>
                <a:gd name="T10" fmla="*/ 0 w 356"/>
                <a:gd name="T11" fmla="*/ 0 h 129"/>
                <a:gd name="T12" fmla="*/ 0 w 356"/>
                <a:gd name="T13" fmla="*/ 0 h 129"/>
                <a:gd name="T14" fmla="*/ 0 60000 65536"/>
                <a:gd name="T15" fmla="*/ 0 60000 65536"/>
                <a:gd name="T16" fmla="*/ 0 60000 65536"/>
                <a:gd name="T17" fmla="*/ 0 60000 65536"/>
                <a:gd name="T18" fmla="*/ 0 60000 65536"/>
                <a:gd name="T19" fmla="*/ 0 60000 65536"/>
                <a:gd name="T20" fmla="*/ 0 60000 65536"/>
                <a:gd name="T21" fmla="*/ 0 w 356"/>
                <a:gd name="T22" fmla="*/ 0 h 129"/>
                <a:gd name="T23" fmla="*/ 356 w 356"/>
                <a:gd name="T24" fmla="*/ 129 h 1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6" h="129">
                  <a:moveTo>
                    <a:pt x="70" y="59"/>
                  </a:moveTo>
                  <a:lnTo>
                    <a:pt x="0" y="129"/>
                  </a:lnTo>
                  <a:lnTo>
                    <a:pt x="275" y="129"/>
                  </a:lnTo>
                  <a:lnTo>
                    <a:pt x="356" y="46"/>
                  </a:lnTo>
                  <a:lnTo>
                    <a:pt x="307" y="0"/>
                  </a:lnTo>
                  <a:lnTo>
                    <a:pt x="202" y="46"/>
                  </a:lnTo>
                  <a:lnTo>
                    <a:pt x="70"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86" name="Freeform 665"/>
            <p:cNvSpPr>
              <a:spLocks/>
            </p:cNvSpPr>
            <p:nvPr/>
          </p:nvSpPr>
          <p:spPr bwMode="auto">
            <a:xfrm>
              <a:off x="3100" y="2663"/>
              <a:ext cx="31" cy="61"/>
            </a:xfrm>
            <a:custGeom>
              <a:avLst/>
              <a:gdLst>
                <a:gd name="T0" fmla="*/ 0 w 261"/>
                <a:gd name="T1" fmla="*/ 0 h 497"/>
                <a:gd name="T2" fmla="*/ 0 w 261"/>
                <a:gd name="T3" fmla="*/ 0 h 497"/>
                <a:gd name="T4" fmla="*/ 0 w 261"/>
                <a:gd name="T5" fmla="*/ 0 h 497"/>
                <a:gd name="T6" fmla="*/ 0 w 261"/>
                <a:gd name="T7" fmla="*/ 0 h 497"/>
                <a:gd name="T8" fmla="*/ 0 w 261"/>
                <a:gd name="T9" fmla="*/ 0 h 497"/>
                <a:gd name="T10" fmla="*/ 0 w 261"/>
                <a:gd name="T11" fmla="*/ 0 h 497"/>
                <a:gd name="T12" fmla="*/ 0 w 261"/>
                <a:gd name="T13" fmla="*/ 0 h 497"/>
                <a:gd name="T14" fmla="*/ 0 w 261"/>
                <a:gd name="T15" fmla="*/ 0 h 497"/>
                <a:gd name="T16" fmla="*/ 0 w 261"/>
                <a:gd name="T17" fmla="*/ 0 h 497"/>
                <a:gd name="T18" fmla="*/ 0 w 261"/>
                <a:gd name="T19" fmla="*/ 0 h 4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1"/>
                <a:gd name="T31" fmla="*/ 0 h 497"/>
                <a:gd name="T32" fmla="*/ 261 w 261"/>
                <a:gd name="T33" fmla="*/ 497 h 4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1" h="497">
                  <a:moveTo>
                    <a:pt x="0" y="0"/>
                  </a:moveTo>
                  <a:lnTo>
                    <a:pt x="166" y="60"/>
                  </a:lnTo>
                  <a:lnTo>
                    <a:pt x="248" y="154"/>
                  </a:lnTo>
                  <a:lnTo>
                    <a:pt x="261" y="286"/>
                  </a:lnTo>
                  <a:lnTo>
                    <a:pt x="237" y="378"/>
                  </a:lnTo>
                  <a:lnTo>
                    <a:pt x="131" y="497"/>
                  </a:lnTo>
                  <a:lnTo>
                    <a:pt x="215" y="368"/>
                  </a:lnTo>
                  <a:lnTo>
                    <a:pt x="215" y="237"/>
                  </a:lnTo>
                  <a:lnTo>
                    <a:pt x="74" y="7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87" name="Freeform 666"/>
            <p:cNvSpPr>
              <a:spLocks/>
            </p:cNvSpPr>
            <p:nvPr/>
          </p:nvSpPr>
          <p:spPr bwMode="auto">
            <a:xfrm>
              <a:off x="3014" y="2677"/>
              <a:ext cx="105" cy="50"/>
            </a:xfrm>
            <a:custGeom>
              <a:avLst/>
              <a:gdLst>
                <a:gd name="T0" fmla="*/ 0 w 831"/>
                <a:gd name="T1" fmla="*/ 0 h 391"/>
                <a:gd name="T2" fmla="*/ 0 w 831"/>
                <a:gd name="T3" fmla="*/ 0 h 391"/>
                <a:gd name="T4" fmla="*/ 0 w 831"/>
                <a:gd name="T5" fmla="*/ 0 h 391"/>
                <a:gd name="T6" fmla="*/ 0 w 831"/>
                <a:gd name="T7" fmla="*/ 0 h 391"/>
                <a:gd name="T8" fmla="*/ 0 w 831"/>
                <a:gd name="T9" fmla="*/ 0 h 391"/>
                <a:gd name="T10" fmla="*/ 0 w 831"/>
                <a:gd name="T11" fmla="*/ 0 h 391"/>
                <a:gd name="T12" fmla="*/ 0 w 831"/>
                <a:gd name="T13" fmla="*/ 0 h 391"/>
                <a:gd name="T14" fmla="*/ 0 w 831"/>
                <a:gd name="T15" fmla="*/ 0 h 391"/>
                <a:gd name="T16" fmla="*/ 0 w 831"/>
                <a:gd name="T17" fmla="*/ 0 h 391"/>
                <a:gd name="T18" fmla="*/ 0 w 831"/>
                <a:gd name="T19" fmla="*/ 0 h 391"/>
                <a:gd name="T20" fmla="*/ 0 w 831"/>
                <a:gd name="T21" fmla="*/ 0 h 391"/>
                <a:gd name="T22" fmla="*/ 0 w 831"/>
                <a:gd name="T23" fmla="*/ 0 h 391"/>
                <a:gd name="T24" fmla="*/ 0 w 831"/>
                <a:gd name="T25" fmla="*/ 0 h 391"/>
                <a:gd name="T26" fmla="*/ 0 w 831"/>
                <a:gd name="T27" fmla="*/ 0 h 391"/>
                <a:gd name="T28" fmla="*/ 0 w 831"/>
                <a:gd name="T29" fmla="*/ 0 h 391"/>
                <a:gd name="T30" fmla="*/ 0 w 831"/>
                <a:gd name="T31" fmla="*/ 0 h 391"/>
                <a:gd name="T32" fmla="*/ 0 w 831"/>
                <a:gd name="T33" fmla="*/ 0 h 391"/>
                <a:gd name="T34" fmla="*/ 0 w 831"/>
                <a:gd name="T35" fmla="*/ 0 h 391"/>
                <a:gd name="T36" fmla="*/ 0 w 831"/>
                <a:gd name="T37" fmla="*/ 0 h 391"/>
                <a:gd name="T38" fmla="*/ 0 w 831"/>
                <a:gd name="T39" fmla="*/ 0 h 391"/>
                <a:gd name="T40" fmla="*/ 0 w 831"/>
                <a:gd name="T41" fmla="*/ 0 h 39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31"/>
                <a:gd name="T64" fmla="*/ 0 h 391"/>
                <a:gd name="T65" fmla="*/ 831 w 831"/>
                <a:gd name="T66" fmla="*/ 391 h 39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31" h="391">
                  <a:moveTo>
                    <a:pt x="749" y="202"/>
                  </a:moveTo>
                  <a:lnTo>
                    <a:pt x="831" y="97"/>
                  </a:lnTo>
                  <a:lnTo>
                    <a:pt x="831" y="72"/>
                  </a:lnTo>
                  <a:lnTo>
                    <a:pt x="690" y="0"/>
                  </a:lnTo>
                  <a:lnTo>
                    <a:pt x="523" y="0"/>
                  </a:lnTo>
                  <a:lnTo>
                    <a:pt x="402" y="83"/>
                  </a:lnTo>
                  <a:lnTo>
                    <a:pt x="297" y="169"/>
                  </a:lnTo>
                  <a:lnTo>
                    <a:pt x="73" y="143"/>
                  </a:lnTo>
                  <a:lnTo>
                    <a:pt x="0" y="272"/>
                  </a:lnTo>
                  <a:lnTo>
                    <a:pt x="189" y="391"/>
                  </a:lnTo>
                  <a:lnTo>
                    <a:pt x="308" y="332"/>
                  </a:lnTo>
                  <a:lnTo>
                    <a:pt x="248" y="309"/>
                  </a:lnTo>
                  <a:lnTo>
                    <a:pt x="274" y="240"/>
                  </a:lnTo>
                  <a:lnTo>
                    <a:pt x="380" y="143"/>
                  </a:lnTo>
                  <a:lnTo>
                    <a:pt x="440" y="108"/>
                  </a:lnTo>
                  <a:lnTo>
                    <a:pt x="523" y="240"/>
                  </a:lnTo>
                  <a:lnTo>
                    <a:pt x="652" y="191"/>
                  </a:lnTo>
                  <a:lnTo>
                    <a:pt x="663" y="97"/>
                  </a:lnTo>
                  <a:lnTo>
                    <a:pt x="749" y="108"/>
                  </a:lnTo>
                  <a:lnTo>
                    <a:pt x="749" y="169"/>
                  </a:lnTo>
                  <a:lnTo>
                    <a:pt x="749" y="2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88" name="Freeform 667"/>
            <p:cNvSpPr>
              <a:spLocks/>
            </p:cNvSpPr>
            <p:nvPr/>
          </p:nvSpPr>
          <p:spPr bwMode="auto">
            <a:xfrm>
              <a:off x="2985" y="2604"/>
              <a:ext cx="24" cy="102"/>
            </a:xfrm>
            <a:custGeom>
              <a:avLst/>
              <a:gdLst>
                <a:gd name="T0" fmla="*/ 0 w 188"/>
                <a:gd name="T1" fmla="*/ 0 h 817"/>
                <a:gd name="T2" fmla="*/ 0 w 188"/>
                <a:gd name="T3" fmla="*/ 0 h 817"/>
                <a:gd name="T4" fmla="*/ 0 w 188"/>
                <a:gd name="T5" fmla="*/ 0 h 817"/>
                <a:gd name="T6" fmla="*/ 0 w 188"/>
                <a:gd name="T7" fmla="*/ 0 h 817"/>
                <a:gd name="T8" fmla="*/ 0 w 188"/>
                <a:gd name="T9" fmla="*/ 0 h 817"/>
                <a:gd name="T10" fmla="*/ 0 w 188"/>
                <a:gd name="T11" fmla="*/ 0 h 817"/>
                <a:gd name="T12" fmla="*/ 0 w 188"/>
                <a:gd name="T13" fmla="*/ 0 h 817"/>
                <a:gd name="T14" fmla="*/ 0 w 188"/>
                <a:gd name="T15" fmla="*/ 0 h 817"/>
                <a:gd name="T16" fmla="*/ 0 w 188"/>
                <a:gd name="T17" fmla="*/ 0 h 8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8"/>
                <a:gd name="T28" fmla="*/ 0 h 817"/>
                <a:gd name="T29" fmla="*/ 188 w 188"/>
                <a:gd name="T30" fmla="*/ 817 h 8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8" h="817">
                  <a:moveTo>
                    <a:pt x="0" y="188"/>
                  </a:moveTo>
                  <a:lnTo>
                    <a:pt x="94" y="414"/>
                  </a:lnTo>
                  <a:lnTo>
                    <a:pt x="10" y="745"/>
                  </a:lnTo>
                  <a:lnTo>
                    <a:pt x="164" y="817"/>
                  </a:lnTo>
                  <a:lnTo>
                    <a:pt x="188" y="402"/>
                  </a:lnTo>
                  <a:lnTo>
                    <a:pt x="24" y="163"/>
                  </a:lnTo>
                  <a:lnTo>
                    <a:pt x="24" y="0"/>
                  </a:lnTo>
                  <a:lnTo>
                    <a:pt x="0" y="34"/>
                  </a:lnTo>
                  <a:lnTo>
                    <a:pt x="0" y="1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89" name="Freeform 668"/>
            <p:cNvSpPr>
              <a:spLocks/>
            </p:cNvSpPr>
            <p:nvPr/>
          </p:nvSpPr>
          <p:spPr bwMode="auto">
            <a:xfrm>
              <a:off x="2969" y="2717"/>
              <a:ext cx="50" cy="90"/>
            </a:xfrm>
            <a:custGeom>
              <a:avLst/>
              <a:gdLst>
                <a:gd name="T0" fmla="*/ 0 w 404"/>
                <a:gd name="T1" fmla="*/ 0 h 711"/>
                <a:gd name="T2" fmla="*/ 0 w 404"/>
                <a:gd name="T3" fmla="*/ 0 h 711"/>
                <a:gd name="T4" fmla="*/ 0 w 404"/>
                <a:gd name="T5" fmla="*/ 0 h 711"/>
                <a:gd name="T6" fmla="*/ 0 w 404"/>
                <a:gd name="T7" fmla="*/ 0 h 711"/>
                <a:gd name="T8" fmla="*/ 0 w 404"/>
                <a:gd name="T9" fmla="*/ 0 h 711"/>
                <a:gd name="T10" fmla="*/ 0 w 404"/>
                <a:gd name="T11" fmla="*/ 0 h 711"/>
                <a:gd name="T12" fmla="*/ 0 w 404"/>
                <a:gd name="T13" fmla="*/ 0 h 711"/>
                <a:gd name="T14" fmla="*/ 0 w 404"/>
                <a:gd name="T15" fmla="*/ 0 h 711"/>
                <a:gd name="T16" fmla="*/ 0 w 404"/>
                <a:gd name="T17" fmla="*/ 0 h 7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4"/>
                <a:gd name="T28" fmla="*/ 0 h 711"/>
                <a:gd name="T29" fmla="*/ 404 w 404"/>
                <a:gd name="T30" fmla="*/ 711 h 7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4" h="711">
                  <a:moveTo>
                    <a:pt x="83" y="0"/>
                  </a:moveTo>
                  <a:lnTo>
                    <a:pt x="0" y="272"/>
                  </a:lnTo>
                  <a:lnTo>
                    <a:pt x="0" y="428"/>
                  </a:lnTo>
                  <a:lnTo>
                    <a:pt x="143" y="580"/>
                  </a:lnTo>
                  <a:lnTo>
                    <a:pt x="237" y="569"/>
                  </a:lnTo>
                  <a:lnTo>
                    <a:pt x="404" y="711"/>
                  </a:lnTo>
                  <a:lnTo>
                    <a:pt x="321" y="509"/>
                  </a:lnTo>
                  <a:lnTo>
                    <a:pt x="83" y="285"/>
                  </a:lnTo>
                  <a:lnTo>
                    <a:pt x="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90" name="Freeform 669"/>
            <p:cNvSpPr>
              <a:spLocks/>
            </p:cNvSpPr>
            <p:nvPr/>
          </p:nvSpPr>
          <p:spPr bwMode="auto">
            <a:xfrm>
              <a:off x="3184" y="2651"/>
              <a:ext cx="29" cy="66"/>
            </a:xfrm>
            <a:custGeom>
              <a:avLst/>
              <a:gdLst>
                <a:gd name="T0" fmla="*/ 0 w 239"/>
                <a:gd name="T1" fmla="*/ 0 h 543"/>
                <a:gd name="T2" fmla="*/ 0 w 239"/>
                <a:gd name="T3" fmla="*/ 0 h 543"/>
                <a:gd name="T4" fmla="*/ 0 w 239"/>
                <a:gd name="T5" fmla="*/ 0 h 543"/>
                <a:gd name="T6" fmla="*/ 0 w 239"/>
                <a:gd name="T7" fmla="*/ 0 h 543"/>
                <a:gd name="T8" fmla="*/ 0 w 239"/>
                <a:gd name="T9" fmla="*/ 0 h 543"/>
                <a:gd name="T10" fmla="*/ 0 w 239"/>
                <a:gd name="T11" fmla="*/ 0 h 543"/>
                <a:gd name="T12" fmla="*/ 0 w 239"/>
                <a:gd name="T13" fmla="*/ 0 h 543"/>
                <a:gd name="T14" fmla="*/ 0 w 239"/>
                <a:gd name="T15" fmla="*/ 0 h 543"/>
                <a:gd name="T16" fmla="*/ 0 w 239"/>
                <a:gd name="T17" fmla="*/ 0 h 543"/>
                <a:gd name="T18" fmla="*/ 0 w 239"/>
                <a:gd name="T19" fmla="*/ 0 h 543"/>
                <a:gd name="T20" fmla="*/ 0 w 239"/>
                <a:gd name="T21" fmla="*/ 0 h 5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9"/>
                <a:gd name="T34" fmla="*/ 0 h 543"/>
                <a:gd name="T35" fmla="*/ 239 w 239"/>
                <a:gd name="T36" fmla="*/ 543 h 5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9" h="543">
                  <a:moveTo>
                    <a:pt x="121" y="0"/>
                  </a:moveTo>
                  <a:lnTo>
                    <a:pt x="27" y="165"/>
                  </a:lnTo>
                  <a:lnTo>
                    <a:pt x="0" y="248"/>
                  </a:lnTo>
                  <a:lnTo>
                    <a:pt x="0" y="308"/>
                  </a:lnTo>
                  <a:lnTo>
                    <a:pt x="156" y="543"/>
                  </a:lnTo>
                  <a:lnTo>
                    <a:pt x="156" y="248"/>
                  </a:lnTo>
                  <a:lnTo>
                    <a:pt x="239" y="130"/>
                  </a:lnTo>
                  <a:lnTo>
                    <a:pt x="96" y="225"/>
                  </a:lnTo>
                  <a:lnTo>
                    <a:pt x="27" y="225"/>
                  </a:lnTo>
                  <a:lnTo>
                    <a:pt x="27" y="200"/>
                  </a:lnTo>
                  <a:lnTo>
                    <a:pt x="1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91" name="Freeform 670"/>
            <p:cNvSpPr>
              <a:spLocks/>
            </p:cNvSpPr>
            <p:nvPr/>
          </p:nvSpPr>
          <p:spPr bwMode="auto">
            <a:xfrm>
              <a:off x="3220" y="2658"/>
              <a:ext cx="42" cy="35"/>
            </a:xfrm>
            <a:custGeom>
              <a:avLst/>
              <a:gdLst>
                <a:gd name="T0" fmla="*/ 0 w 332"/>
                <a:gd name="T1" fmla="*/ 0 h 284"/>
                <a:gd name="T2" fmla="*/ 0 w 332"/>
                <a:gd name="T3" fmla="*/ 0 h 284"/>
                <a:gd name="T4" fmla="*/ 0 w 332"/>
                <a:gd name="T5" fmla="*/ 0 h 284"/>
                <a:gd name="T6" fmla="*/ 0 w 332"/>
                <a:gd name="T7" fmla="*/ 0 h 284"/>
                <a:gd name="T8" fmla="*/ 0 w 332"/>
                <a:gd name="T9" fmla="*/ 0 h 284"/>
                <a:gd name="T10" fmla="*/ 0 w 332"/>
                <a:gd name="T11" fmla="*/ 0 h 284"/>
                <a:gd name="T12" fmla="*/ 0 w 332"/>
                <a:gd name="T13" fmla="*/ 0 h 284"/>
                <a:gd name="T14" fmla="*/ 0 w 332"/>
                <a:gd name="T15" fmla="*/ 0 h 284"/>
                <a:gd name="T16" fmla="*/ 0 w 332"/>
                <a:gd name="T17" fmla="*/ 0 h 284"/>
                <a:gd name="T18" fmla="*/ 0 w 332"/>
                <a:gd name="T19" fmla="*/ 0 h 284"/>
                <a:gd name="T20" fmla="*/ 0 w 332"/>
                <a:gd name="T21" fmla="*/ 0 h 284"/>
                <a:gd name="T22" fmla="*/ 0 w 332"/>
                <a:gd name="T23" fmla="*/ 0 h 284"/>
                <a:gd name="T24" fmla="*/ 0 w 332"/>
                <a:gd name="T25" fmla="*/ 0 h 284"/>
                <a:gd name="T26" fmla="*/ 0 w 332"/>
                <a:gd name="T27" fmla="*/ 0 h 284"/>
                <a:gd name="T28" fmla="*/ 0 w 332"/>
                <a:gd name="T29" fmla="*/ 0 h 284"/>
                <a:gd name="T30" fmla="*/ 0 w 332"/>
                <a:gd name="T31" fmla="*/ 0 h 2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32"/>
                <a:gd name="T49" fmla="*/ 0 h 284"/>
                <a:gd name="T50" fmla="*/ 332 w 332"/>
                <a:gd name="T51" fmla="*/ 284 h 28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32" h="284">
                  <a:moveTo>
                    <a:pt x="0" y="35"/>
                  </a:moveTo>
                  <a:lnTo>
                    <a:pt x="71" y="0"/>
                  </a:lnTo>
                  <a:lnTo>
                    <a:pt x="246" y="0"/>
                  </a:lnTo>
                  <a:lnTo>
                    <a:pt x="332" y="71"/>
                  </a:lnTo>
                  <a:lnTo>
                    <a:pt x="332" y="212"/>
                  </a:lnTo>
                  <a:lnTo>
                    <a:pt x="246" y="212"/>
                  </a:lnTo>
                  <a:lnTo>
                    <a:pt x="94" y="284"/>
                  </a:lnTo>
                  <a:lnTo>
                    <a:pt x="235" y="189"/>
                  </a:lnTo>
                  <a:lnTo>
                    <a:pt x="214" y="71"/>
                  </a:lnTo>
                  <a:lnTo>
                    <a:pt x="165" y="35"/>
                  </a:lnTo>
                  <a:lnTo>
                    <a:pt x="165" y="166"/>
                  </a:lnTo>
                  <a:lnTo>
                    <a:pt x="57" y="166"/>
                  </a:lnTo>
                  <a:lnTo>
                    <a:pt x="94" y="117"/>
                  </a:lnTo>
                  <a:lnTo>
                    <a:pt x="46" y="81"/>
                  </a:lnTo>
                  <a:lnTo>
                    <a:pt x="46" y="23"/>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92" name="Freeform 671"/>
            <p:cNvSpPr>
              <a:spLocks/>
            </p:cNvSpPr>
            <p:nvPr/>
          </p:nvSpPr>
          <p:spPr bwMode="auto">
            <a:xfrm>
              <a:off x="2885" y="2748"/>
              <a:ext cx="47" cy="66"/>
            </a:xfrm>
            <a:custGeom>
              <a:avLst/>
              <a:gdLst>
                <a:gd name="T0" fmla="*/ 0 w 380"/>
                <a:gd name="T1" fmla="*/ 0 h 523"/>
                <a:gd name="T2" fmla="*/ 0 w 380"/>
                <a:gd name="T3" fmla="*/ 0 h 523"/>
                <a:gd name="T4" fmla="*/ 0 w 380"/>
                <a:gd name="T5" fmla="*/ 0 h 523"/>
                <a:gd name="T6" fmla="*/ 0 w 380"/>
                <a:gd name="T7" fmla="*/ 0 h 523"/>
                <a:gd name="T8" fmla="*/ 0 w 380"/>
                <a:gd name="T9" fmla="*/ 0 h 523"/>
                <a:gd name="T10" fmla="*/ 0 w 380"/>
                <a:gd name="T11" fmla="*/ 0 h 523"/>
                <a:gd name="T12" fmla="*/ 0 w 380"/>
                <a:gd name="T13" fmla="*/ 0 h 523"/>
                <a:gd name="T14" fmla="*/ 0 w 380"/>
                <a:gd name="T15" fmla="*/ 0 h 523"/>
                <a:gd name="T16" fmla="*/ 0 w 380"/>
                <a:gd name="T17" fmla="*/ 0 h 523"/>
                <a:gd name="T18" fmla="*/ 0 w 380"/>
                <a:gd name="T19" fmla="*/ 0 h 523"/>
                <a:gd name="T20" fmla="*/ 0 w 380"/>
                <a:gd name="T21" fmla="*/ 0 h 523"/>
                <a:gd name="T22" fmla="*/ 0 w 380"/>
                <a:gd name="T23" fmla="*/ 0 h 523"/>
                <a:gd name="T24" fmla="*/ 0 w 380"/>
                <a:gd name="T25" fmla="*/ 0 h 523"/>
                <a:gd name="T26" fmla="*/ 0 w 380"/>
                <a:gd name="T27" fmla="*/ 0 h 523"/>
                <a:gd name="T28" fmla="*/ 0 w 380"/>
                <a:gd name="T29" fmla="*/ 0 h 523"/>
                <a:gd name="T30" fmla="*/ 0 w 380"/>
                <a:gd name="T31" fmla="*/ 0 h 523"/>
                <a:gd name="T32" fmla="*/ 0 w 380"/>
                <a:gd name="T33" fmla="*/ 0 h 523"/>
                <a:gd name="T34" fmla="*/ 0 w 380"/>
                <a:gd name="T35" fmla="*/ 0 h 523"/>
                <a:gd name="T36" fmla="*/ 0 w 380"/>
                <a:gd name="T37" fmla="*/ 0 h 523"/>
                <a:gd name="T38" fmla="*/ 0 w 380"/>
                <a:gd name="T39" fmla="*/ 0 h 523"/>
                <a:gd name="T40" fmla="*/ 0 w 380"/>
                <a:gd name="T41" fmla="*/ 0 h 5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80"/>
                <a:gd name="T64" fmla="*/ 0 h 523"/>
                <a:gd name="T65" fmla="*/ 380 w 380"/>
                <a:gd name="T66" fmla="*/ 523 h 52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80" h="523">
                  <a:moveTo>
                    <a:pt x="0" y="120"/>
                  </a:moveTo>
                  <a:lnTo>
                    <a:pt x="59" y="24"/>
                  </a:lnTo>
                  <a:lnTo>
                    <a:pt x="191" y="0"/>
                  </a:lnTo>
                  <a:lnTo>
                    <a:pt x="227" y="94"/>
                  </a:lnTo>
                  <a:lnTo>
                    <a:pt x="285" y="224"/>
                  </a:lnTo>
                  <a:lnTo>
                    <a:pt x="370" y="283"/>
                  </a:lnTo>
                  <a:lnTo>
                    <a:pt x="380" y="426"/>
                  </a:lnTo>
                  <a:lnTo>
                    <a:pt x="275" y="523"/>
                  </a:lnTo>
                  <a:lnTo>
                    <a:pt x="275" y="295"/>
                  </a:lnTo>
                  <a:lnTo>
                    <a:pt x="227" y="248"/>
                  </a:lnTo>
                  <a:lnTo>
                    <a:pt x="156" y="343"/>
                  </a:lnTo>
                  <a:lnTo>
                    <a:pt x="191" y="437"/>
                  </a:lnTo>
                  <a:lnTo>
                    <a:pt x="169" y="450"/>
                  </a:lnTo>
                  <a:lnTo>
                    <a:pt x="121" y="364"/>
                  </a:lnTo>
                  <a:lnTo>
                    <a:pt x="121" y="295"/>
                  </a:lnTo>
                  <a:lnTo>
                    <a:pt x="59" y="295"/>
                  </a:lnTo>
                  <a:lnTo>
                    <a:pt x="132" y="224"/>
                  </a:lnTo>
                  <a:lnTo>
                    <a:pt x="132" y="120"/>
                  </a:lnTo>
                  <a:lnTo>
                    <a:pt x="181" y="72"/>
                  </a:lnTo>
                  <a:lnTo>
                    <a:pt x="48" y="72"/>
                  </a:lnTo>
                  <a:lnTo>
                    <a:pt x="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93" name="Freeform 672"/>
            <p:cNvSpPr>
              <a:spLocks/>
            </p:cNvSpPr>
            <p:nvPr/>
          </p:nvSpPr>
          <p:spPr bwMode="auto">
            <a:xfrm>
              <a:off x="3129" y="2731"/>
              <a:ext cx="42" cy="66"/>
            </a:xfrm>
            <a:custGeom>
              <a:avLst/>
              <a:gdLst>
                <a:gd name="T0" fmla="*/ 0 w 334"/>
                <a:gd name="T1" fmla="*/ 0 h 532"/>
                <a:gd name="T2" fmla="*/ 0 w 334"/>
                <a:gd name="T3" fmla="*/ 0 h 532"/>
                <a:gd name="T4" fmla="*/ 0 w 334"/>
                <a:gd name="T5" fmla="*/ 0 h 532"/>
                <a:gd name="T6" fmla="*/ 0 w 334"/>
                <a:gd name="T7" fmla="*/ 0 h 532"/>
                <a:gd name="T8" fmla="*/ 0 w 334"/>
                <a:gd name="T9" fmla="*/ 0 h 532"/>
                <a:gd name="T10" fmla="*/ 0 w 334"/>
                <a:gd name="T11" fmla="*/ 0 h 532"/>
                <a:gd name="T12" fmla="*/ 0 w 334"/>
                <a:gd name="T13" fmla="*/ 0 h 532"/>
                <a:gd name="T14" fmla="*/ 0 w 334"/>
                <a:gd name="T15" fmla="*/ 0 h 532"/>
                <a:gd name="T16" fmla="*/ 0 w 334"/>
                <a:gd name="T17" fmla="*/ 0 h 532"/>
                <a:gd name="T18" fmla="*/ 0 w 334"/>
                <a:gd name="T19" fmla="*/ 0 h 532"/>
                <a:gd name="T20" fmla="*/ 0 w 334"/>
                <a:gd name="T21" fmla="*/ 0 h 532"/>
                <a:gd name="T22" fmla="*/ 0 w 334"/>
                <a:gd name="T23" fmla="*/ 0 h 532"/>
                <a:gd name="T24" fmla="*/ 0 w 334"/>
                <a:gd name="T25" fmla="*/ 0 h 532"/>
                <a:gd name="T26" fmla="*/ 0 w 334"/>
                <a:gd name="T27" fmla="*/ 0 h 5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4"/>
                <a:gd name="T43" fmla="*/ 0 h 532"/>
                <a:gd name="T44" fmla="*/ 334 w 334"/>
                <a:gd name="T45" fmla="*/ 532 h 5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4" h="532">
                  <a:moveTo>
                    <a:pt x="275" y="0"/>
                  </a:moveTo>
                  <a:lnTo>
                    <a:pt x="334" y="70"/>
                  </a:lnTo>
                  <a:lnTo>
                    <a:pt x="249" y="261"/>
                  </a:lnTo>
                  <a:lnTo>
                    <a:pt x="132" y="261"/>
                  </a:lnTo>
                  <a:lnTo>
                    <a:pt x="48" y="413"/>
                  </a:lnTo>
                  <a:lnTo>
                    <a:pt x="48" y="473"/>
                  </a:lnTo>
                  <a:lnTo>
                    <a:pt x="155" y="532"/>
                  </a:lnTo>
                  <a:lnTo>
                    <a:pt x="72" y="532"/>
                  </a:lnTo>
                  <a:lnTo>
                    <a:pt x="0" y="473"/>
                  </a:lnTo>
                  <a:lnTo>
                    <a:pt x="0" y="365"/>
                  </a:lnTo>
                  <a:lnTo>
                    <a:pt x="155" y="176"/>
                  </a:lnTo>
                  <a:lnTo>
                    <a:pt x="215" y="176"/>
                  </a:lnTo>
                  <a:lnTo>
                    <a:pt x="249" y="22"/>
                  </a:lnTo>
                  <a:lnTo>
                    <a:pt x="27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94" name="Freeform 673"/>
            <p:cNvSpPr>
              <a:spLocks/>
            </p:cNvSpPr>
            <p:nvPr/>
          </p:nvSpPr>
          <p:spPr bwMode="auto">
            <a:xfrm>
              <a:off x="3095" y="2772"/>
              <a:ext cx="176" cy="83"/>
            </a:xfrm>
            <a:custGeom>
              <a:avLst/>
              <a:gdLst>
                <a:gd name="T0" fmla="*/ 0 w 1401"/>
                <a:gd name="T1" fmla="*/ 0 h 659"/>
                <a:gd name="T2" fmla="*/ 0 w 1401"/>
                <a:gd name="T3" fmla="*/ 0 h 659"/>
                <a:gd name="T4" fmla="*/ 0 w 1401"/>
                <a:gd name="T5" fmla="*/ 0 h 659"/>
                <a:gd name="T6" fmla="*/ 0 w 1401"/>
                <a:gd name="T7" fmla="*/ 0 h 659"/>
                <a:gd name="T8" fmla="*/ 0 w 1401"/>
                <a:gd name="T9" fmla="*/ 0 h 659"/>
                <a:gd name="T10" fmla="*/ 0 w 1401"/>
                <a:gd name="T11" fmla="*/ 0 h 659"/>
                <a:gd name="T12" fmla="*/ 0 w 1401"/>
                <a:gd name="T13" fmla="*/ 0 h 659"/>
                <a:gd name="T14" fmla="*/ 0 w 1401"/>
                <a:gd name="T15" fmla="*/ 0 h 659"/>
                <a:gd name="T16" fmla="*/ 0 w 1401"/>
                <a:gd name="T17" fmla="*/ 0 h 659"/>
                <a:gd name="T18" fmla="*/ 0 w 1401"/>
                <a:gd name="T19" fmla="*/ 0 h 659"/>
                <a:gd name="T20" fmla="*/ 0 w 1401"/>
                <a:gd name="T21" fmla="*/ 0 h 659"/>
                <a:gd name="T22" fmla="*/ 0 w 1401"/>
                <a:gd name="T23" fmla="*/ 0 h 659"/>
                <a:gd name="T24" fmla="*/ 0 w 1401"/>
                <a:gd name="T25" fmla="*/ 0 h 659"/>
                <a:gd name="T26" fmla="*/ 0 w 1401"/>
                <a:gd name="T27" fmla="*/ 0 h 659"/>
                <a:gd name="T28" fmla="*/ 0 w 1401"/>
                <a:gd name="T29" fmla="*/ 0 h 659"/>
                <a:gd name="T30" fmla="*/ 0 w 1401"/>
                <a:gd name="T31" fmla="*/ 0 h 659"/>
                <a:gd name="T32" fmla="*/ 0 w 1401"/>
                <a:gd name="T33" fmla="*/ 0 h 659"/>
                <a:gd name="T34" fmla="*/ 0 w 1401"/>
                <a:gd name="T35" fmla="*/ 0 h 659"/>
                <a:gd name="T36" fmla="*/ 0 w 1401"/>
                <a:gd name="T37" fmla="*/ 0 h 659"/>
                <a:gd name="T38" fmla="*/ 0 w 1401"/>
                <a:gd name="T39" fmla="*/ 0 h 659"/>
                <a:gd name="T40" fmla="*/ 0 w 1401"/>
                <a:gd name="T41" fmla="*/ 0 h 659"/>
                <a:gd name="T42" fmla="*/ 0 w 1401"/>
                <a:gd name="T43" fmla="*/ 0 h 659"/>
                <a:gd name="T44" fmla="*/ 0 w 1401"/>
                <a:gd name="T45" fmla="*/ 0 h 659"/>
                <a:gd name="T46" fmla="*/ 0 w 1401"/>
                <a:gd name="T47" fmla="*/ 0 h 659"/>
                <a:gd name="T48" fmla="*/ 0 w 1401"/>
                <a:gd name="T49" fmla="*/ 0 h 659"/>
                <a:gd name="T50" fmla="*/ 0 w 1401"/>
                <a:gd name="T51" fmla="*/ 0 h 659"/>
                <a:gd name="T52" fmla="*/ 0 w 1401"/>
                <a:gd name="T53" fmla="*/ 0 h 659"/>
                <a:gd name="T54" fmla="*/ 0 w 1401"/>
                <a:gd name="T55" fmla="*/ 0 h 65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401"/>
                <a:gd name="T85" fmla="*/ 0 h 659"/>
                <a:gd name="T86" fmla="*/ 1401 w 1401"/>
                <a:gd name="T87" fmla="*/ 659 h 65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401" h="659">
                  <a:moveTo>
                    <a:pt x="451" y="114"/>
                  </a:moveTo>
                  <a:lnTo>
                    <a:pt x="556" y="44"/>
                  </a:lnTo>
                  <a:lnTo>
                    <a:pt x="627" y="44"/>
                  </a:lnTo>
                  <a:lnTo>
                    <a:pt x="793" y="141"/>
                  </a:lnTo>
                  <a:lnTo>
                    <a:pt x="878" y="141"/>
                  </a:lnTo>
                  <a:lnTo>
                    <a:pt x="972" y="0"/>
                  </a:lnTo>
                  <a:lnTo>
                    <a:pt x="1053" y="11"/>
                  </a:lnTo>
                  <a:lnTo>
                    <a:pt x="1067" y="70"/>
                  </a:lnTo>
                  <a:lnTo>
                    <a:pt x="950" y="114"/>
                  </a:lnTo>
                  <a:lnTo>
                    <a:pt x="996" y="200"/>
                  </a:lnTo>
                  <a:lnTo>
                    <a:pt x="1242" y="305"/>
                  </a:lnTo>
                  <a:lnTo>
                    <a:pt x="1401" y="413"/>
                  </a:lnTo>
                  <a:lnTo>
                    <a:pt x="1376" y="507"/>
                  </a:lnTo>
                  <a:lnTo>
                    <a:pt x="1210" y="436"/>
                  </a:lnTo>
                  <a:lnTo>
                    <a:pt x="890" y="436"/>
                  </a:lnTo>
                  <a:lnTo>
                    <a:pt x="783" y="388"/>
                  </a:lnTo>
                  <a:lnTo>
                    <a:pt x="664" y="459"/>
                  </a:lnTo>
                  <a:lnTo>
                    <a:pt x="523" y="494"/>
                  </a:lnTo>
                  <a:lnTo>
                    <a:pt x="427" y="482"/>
                  </a:lnTo>
                  <a:lnTo>
                    <a:pt x="284" y="577"/>
                  </a:lnTo>
                  <a:lnTo>
                    <a:pt x="23" y="659"/>
                  </a:lnTo>
                  <a:lnTo>
                    <a:pt x="0" y="625"/>
                  </a:lnTo>
                  <a:lnTo>
                    <a:pt x="179" y="436"/>
                  </a:lnTo>
                  <a:lnTo>
                    <a:pt x="405" y="364"/>
                  </a:lnTo>
                  <a:lnTo>
                    <a:pt x="583" y="235"/>
                  </a:lnTo>
                  <a:lnTo>
                    <a:pt x="616" y="129"/>
                  </a:lnTo>
                  <a:lnTo>
                    <a:pt x="556" y="114"/>
                  </a:lnTo>
                  <a:lnTo>
                    <a:pt x="451"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95" name="Freeform 674"/>
            <p:cNvSpPr>
              <a:spLocks/>
            </p:cNvSpPr>
            <p:nvPr/>
          </p:nvSpPr>
          <p:spPr bwMode="auto">
            <a:xfrm>
              <a:off x="3236" y="2710"/>
              <a:ext cx="47" cy="191"/>
            </a:xfrm>
            <a:custGeom>
              <a:avLst/>
              <a:gdLst>
                <a:gd name="T0" fmla="*/ 0 w 393"/>
                <a:gd name="T1" fmla="*/ 0 h 1538"/>
                <a:gd name="T2" fmla="*/ 0 w 393"/>
                <a:gd name="T3" fmla="*/ 0 h 1538"/>
                <a:gd name="T4" fmla="*/ 0 w 393"/>
                <a:gd name="T5" fmla="*/ 0 h 1538"/>
                <a:gd name="T6" fmla="*/ 0 w 393"/>
                <a:gd name="T7" fmla="*/ 0 h 1538"/>
                <a:gd name="T8" fmla="*/ 0 w 393"/>
                <a:gd name="T9" fmla="*/ 0 h 1538"/>
                <a:gd name="T10" fmla="*/ 0 w 393"/>
                <a:gd name="T11" fmla="*/ 0 h 1538"/>
                <a:gd name="T12" fmla="*/ 0 w 393"/>
                <a:gd name="T13" fmla="*/ 0 h 1538"/>
                <a:gd name="T14" fmla="*/ 0 w 393"/>
                <a:gd name="T15" fmla="*/ 0 h 1538"/>
                <a:gd name="T16" fmla="*/ 0 w 393"/>
                <a:gd name="T17" fmla="*/ 0 h 1538"/>
                <a:gd name="T18" fmla="*/ 0 w 393"/>
                <a:gd name="T19" fmla="*/ 0 h 1538"/>
                <a:gd name="T20" fmla="*/ 0 w 393"/>
                <a:gd name="T21" fmla="*/ 0 h 1538"/>
                <a:gd name="T22" fmla="*/ 0 w 393"/>
                <a:gd name="T23" fmla="*/ 0 h 1538"/>
                <a:gd name="T24" fmla="*/ 0 w 393"/>
                <a:gd name="T25" fmla="*/ 0 h 1538"/>
                <a:gd name="T26" fmla="*/ 0 w 393"/>
                <a:gd name="T27" fmla="*/ 0 h 1538"/>
                <a:gd name="T28" fmla="*/ 0 w 393"/>
                <a:gd name="T29" fmla="*/ 0 h 1538"/>
                <a:gd name="T30" fmla="*/ 0 w 393"/>
                <a:gd name="T31" fmla="*/ 0 h 1538"/>
                <a:gd name="T32" fmla="*/ 0 w 393"/>
                <a:gd name="T33" fmla="*/ 0 h 15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3"/>
                <a:gd name="T52" fmla="*/ 0 h 1538"/>
                <a:gd name="T53" fmla="*/ 393 w 393"/>
                <a:gd name="T54" fmla="*/ 1538 h 15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3" h="1538">
                  <a:moveTo>
                    <a:pt x="358" y="0"/>
                  </a:moveTo>
                  <a:lnTo>
                    <a:pt x="380" y="237"/>
                  </a:lnTo>
                  <a:lnTo>
                    <a:pt x="393" y="556"/>
                  </a:lnTo>
                  <a:lnTo>
                    <a:pt x="369" y="947"/>
                  </a:lnTo>
                  <a:lnTo>
                    <a:pt x="344" y="1147"/>
                  </a:lnTo>
                  <a:lnTo>
                    <a:pt x="215" y="1538"/>
                  </a:lnTo>
                  <a:lnTo>
                    <a:pt x="129" y="1430"/>
                  </a:lnTo>
                  <a:lnTo>
                    <a:pt x="129" y="1158"/>
                  </a:lnTo>
                  <a:lnTo>
                    <a:pt x="70" y="1124"/>
                  </a:lnTo>
                  <a:lnTo>
                    <a:pt x="0" y="1182"/>
                  </a:lnTo>
                  <a:lnTo>
                    <a:pt x="85" y="1087"/>
                  </a:lnTo>
                  <a:lnTo>
                    <a:pt x="166" y="1124"/>
                  </a:lnTo>
                  <a:lnTo>
                    <a:pt x="178" y="1373"/>
                  </a:lnTo>
                  <a:lnTo>
                    <a:pt x="298" y="1158"/>
                  </a:lnTo>
                  <a:lnTo>
                    <a:pt x="344" y="887"/>
                  </a:lnTo>
                  <a:lnTo>
                    <a:pt x="369" y="532"/>
                  </a:lnTo>
                  <a:lnTo>
                    <a:pt x="35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96" name="Freeform 675"/>
            <p:cNvSpPr>
              <a:spLocks/>
            </p:cNvSpPr>
            <p:nvPr/>
          </p:nvSpPr>
          <p:spPr bwMode="auto">
            <a:xfrm>
              <a:off x="2948" y="2835"/>
              <a:ext cx="170" cy="187"/>
            </a:xfrm>
            <a:custGeom>
              <a:avLst/>
              <a:gdLst>
                <a:gd name="T0" fmla="*/ 0 w 1352"/>
                <a:gd name="T1" fmla="*/ 0 h 1489"/>
                <a:gd name="T2" fmla="*/ 0 w 1352"/>
                <a:gd name="T3" fmla="*/ 0 h 1489"/>
                <a:gd name="T4" fmla="*/ 0 w 1352"/>
                <a:gd name="T5" fmla="*/ 0 h 1489"/>
                <a:gd name="T6" fmla="*/ 0 w 1352"/>
                <a:gd name="T7" fmla="*/ 0 h 1489"/>
                <a:gd name="T8" fmla="*/ 0 w 1352"/>
                <a:gd name="T9" fmla="*/ 0 h 1489"/>
                <a:gd name="T10" fmla="*/ 0 w 1352"/>
                <a:gd name="T11" fmla="*/ 0 h 1489"/>
                <a:gd name="T12" fmla="*/ 0 w 1352"/>
                <a:gd name="T13" fmla="*/ 0 h 1489"/>
                <a:gd name="T14" fmla="*/ 0 w 1352"/>
                <a:gd name="T15" fmla="*/ 0 h 1489"/>
                <a:gd name="T16" fmla="*/ 0 w 1352"/>
                <a:gd name="T17" fmla="*/ 0 h 1489"/>
                <a:gd name="T18" fmla="*/ 0 w 1352"/>
                <a:gd name="T19" fmla="*/ 0 h 1489"/>
                <a:gd name="T20" fmla="*/ 0 w 1352"/>
                <a:gd name="T21" fmla="*/ 0 h 1489"/>
                <a:gd name="T22" fmla="*/ 0 w 1352"/>
                <a:gd name="T23" fmla="*/ 0 h 1489"/>
                <a:gd name="T24" fmla="*/ 0 w 1352"/>
                <a:gd name="T25" fmla="*/ 0 h 1489"/>
                <a:gd name="T26" fmla="*/ 0 w 1352"/>
                <a:gd name="T27" fmla="*/ 0 h 1489"/>
                <a:gd name="T28" fmla="*/ 0 w 1352"/>
                <a:gd name="T29" fmla="*/ 0 h 1489"/>
                <a:gd name="T30" fmla="*/ 0 w 1352"/>
                <a:gd name="T31" fmla="*/ 0 h 1489"/>
                <a:gd name="T32" fmla="*/ 0 w 1352"/>
                <a:gd name="T33" fmla="*/ 0 h 1489"/>
                <a:gd name="T34" fmla="*/ 0 w 1352"/>
                <a:gd name="T35" fmla="*/ 0 h 1489"/>
                <a:gd name="T36" fmla="*/ 0 w 1352"/>
                <a:gd name="T37" fmla="*/ 0 h 1489"/>
                <a:gd name="T38" fmla="*/ 0 w 1352"/>
                <a:gd name="T39" fmla="*/ 0 h 1489"/>
                <a:gd name="T40" fmla="*/ 0 w 1352"/>
                <a:gd name="T41" fmla="*/ 0 h 1489"/>
                <a:gd name="T42" fmla="*/ 0 w 1352"/>
                <a:gd name="T43" fmla="*/ 0 h 1489"/>
                <a:gd name="T44" fmla="*/ 0 w 1352"/>
                <a:gd name="T45" fmla="*/ 0 h 1489"/>
                <a:gd name="T46" fmla="*/ 0 w 1352"/>
                <a:gd name="T47" fmla="*/ 0 h 1489"/>
                <a:gd name="T48" fmla="*/ 0 w 1352"/>
                <a:gd name="T49" fmla="*/ 0 h 1489"/>
                <a:gd name="T50" fmla="*/ 0 w 1352"/>
                <a:gd name="T51" fmla="*/ 0 h 1489"/>
                <a:gd name="T52" fmla="*/ 0 w 1352"/>
                <a:gd name="T53" fmla="*/ 0 h 1489"/>
                <a:gd name="T54" fmla="*/ 0 w 1352"/>
                <a:gd name="T55" fmla="*/ 0 h 1489"/>
                <a:gd name="T56" fmla="*/ 0 w 1352"/>
                <a:gd name="T57" fmla="*/ 0 h 1489"/>
                <a:gd name="T58" fmla="*/ 0 w 1352"/>
                <a:gd name="T59" fmla="*/ 0 h 1489"/>
                <a:gd name="T60" fmla="*/ 0 w 1352"/>
                <a:gd name="T61" fmla="*/ 0 h 1489"/>
                <a:gd name="T62" fmla="*/ 0 w 1352"/>
                <a:gd name="T63" fmla="*/ 0 h 1489"/>
                <a:gd name="T64" fmla="*/ 0 w 1352"/>
                <a:gd name="T65" fmla="*/ 0 h 1489"/>
                <a:gd name="T66" fmla="*/ 0 w 1352"/>
                <a:gd name="T67" fmla="*/ 0 h 1489"/>
                <a:gd name="T68" fmla="*/ 0 w 1352"/>
                <a:gd name="T69" fmla="*/ 0 h 1489"/>
                <a:gd name="T70" fmla="*/ 0 w 1352"/>
                <a:gd name="T71" fmla="*/ 0 h 1489"/>
                <a:gd name="T72" fmla="*/ 0 w 1352"/>
                <a:gd name="T73" fmla="*/ 0 h 148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52"/>
                <a:gd name="T112" fmla="*/ 0 h 1489"/>
                <a:gd name="T113" fmla="*/ 1352 w 1352"/>
                <a:gd name="T114" fmla="*/ 1489 h 148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52" h="1489">
                  <a:moveTo>
                    <a:pt x="11" y="0"/>
                  </a:moveTo>
                  <a:lnTo>
                    <a:pt x="154" y="141"/>
                  </a:lnTo>
                  <a:lnTo>
                    <a:pt x="343" y="553"/>
                  </a:lnTo>
                  <a:lnTo>
                    <a:pt x="437" y="624"/>
                  </a:lnTo>
                  <a:lnTo>
                    <a:pt x="629" y="685"/>
                  </a:lnTo>
                  <a:lnTo>
                    <a:pt x="558" y="402"/>
                  </a:lnTo>
                  <a:lnTo>
                    <a:pt x="558" y="164"/>
                  </a:lnTo>
                  <a:lnTo>
                    <a:pt x="594" y="367"/>
                  </a:lnTo>
                  <a:lnTo>
                    <a:pt x="829" y="639"/>
                  </a:lnTo>
                  <a:lnTo>
                    <a:pt x="982" y="580"/>
                  </a:lnTo>
                  <a:lnTo>
                    <a:pt x="1115" y="353"/>
                  </a:lnTo>
                  <a:lnTo>
                    <a:pt x="1196" y="249"/>
                  </a:lnTo>
                  <a:lnTo>
                    <a:pt x="1352" y="224"/>
                  </a:lnTo>
                  <a:lnTo>
                    <a:pt x="1184" y="321"/>
                  </a:lnTo>
                  <a:lnTo>
                    <a:pt x="1020" y="624"/>
                  </a:lnTo>
                  <a:lnTo>
                    <a:pt x="1152" y="569"/>
                  </a:lnTo>
                  <a:lnTo>
                    <a:pt x="972" y="685"/>
                  </a:lnTo>
                  <a:lnTo>
                    <a:pt x="866" y="723"/>
                  </a:lnTo>
                  <a:lnTo>
                    <a:pt x="783" y="804"/>
                  </a:lnTo>
                  <a:lnTo>
                    <a:pt x="783" y="874"/>
                  </a:lnTo>
                  <a:lnTo>
                    <a:pt x="877" y="1194"/>
                  </a:lnTo>
                  <a:lnTo>
                    <a:pt x="912" y="1230"/>
                  </a:lnTo>
                  <a:lnTo>
                    <a:pt x="1173" y="1300"/>
                  </a:lnTo>
                  <a:lnTo>
                    <a:pt x="936" y="1300"/>
                  </a:lnTo>
                  <a:lnTo>
                    <a:pt x="936" y="1489"/>
                  </a:lnTo>
                  <a:lnTo>
                    <a:pt x="877" y="1465"/>
                  </a:lnTo>
                  <a:lnTo>
                    <a:pt x="818" y="1408"/>
                  </a:lnTo>
                  <a:lnTo>
                    <a:pt x="650" y="1289"/>
                  </a:lnTo>
                  <a:lnTo>
                    <a:pt x="391" y="1147"/>
                  </a:lnTo>
                  <a:lnTo>
                    <a:pt x="225" y="1004"/>
                  </a:lnTo>
                  <a:lnTo>
                    <a:pt x="143" y="874"/>
                  </a:lnTo>
                  <a:lnTo>
                    <a:pt x="84" y="733"/>
                  </a:lnTo>
                  <a:lnTo>
                    <a:pt x="84" y="613"/>
                  </a:lnTo>
                  <a:lnTo>
                    <a:pt x="84" y="402"/>
                  </a:lnTo>
                  <a:lnTo>
                    <a:pt x="48" y="249"/>
                  </a:lnTo>
                  <a:lnTo>
                    <a:pt x="0" y="118"/>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97" name="Freeform 676"/>
            <p:cNvSpPr>
              <a:spLocks/>
            </p:cNvSpPr>
            <p:nvPr/>
          </p:nvSpPr>
          <p:spPr bwMode="auto">
            <a:xfrm>
              <a:off x="3129" y="2835"/>
              <a:ext cx="406" cy="291"/>
            </a:xfrm>
            <a:custGeom>
              <a:avLst/>
              <a:gdLst>
                <a:gd name="T0" fmla="*/ 0 w 3243"/>
                <a:gd name="T1" fmla="*/ 0 h 2330"/>
                <a:gd name="T2" fmla="*/ 0 w 3243"/>
                <a:gd name="T3" fmla="*/ 0 h 2330"/>
                <a:gd name="T4" fmla="*/ 0 w 3243"/>
                <a:gd name="T5" fmla="*/ 0 h 2330"/>
                <a:gd name="T6" fmla="*/ 0 w 3243"/>
                <a:gd name="T7" fmla="*/ 0 h 2330"/>
                <a:gd name="T8" fmla="*/ 0 w 3243"/>
                <a:gd name="T9" fmla="*/ 0 h 2330"/>
                <a:gd name="T10" fmla="*/ 0 w 3243"/>
                <a:gd name="T11" fmla="*/ 0 h 2330"/>
                <a:gd name="T12" fmla="*/ 0 w 3243"/>
                <a:gd name="T13" fmla="*/ 0 h 2330"/>
                <a:gd name="T14" fmla="*/ 0 w 3243"/>
                <a:gd name="T15" fmla="*/ 0 h 2330"/>
                <a:gd name="T16" fmla="*/ 0 w 3243"/>
                <a:gd name="T17" fmla="*/ 0 h 2330"/>
                <a:gd name="T18" fmla="*/ 0 w 3243"/>
                <a:gd name="T19" fmla="*/ 0 h 2330"/>
                <a:gd name="T20" fmla="*/ 0 w 3243"/>
                <a:gd name="T21" fmla="*/ 0 h 2330"/>
                <a:gd name="T22" fmla="*/ 0 w 3243"/>
                <a:gd name="T23" fmla="*/ 0 h 2330"/>
                <a:gd name="T24" fmla="*/ 0 w 3243"/>
                <a:gd name="T25" fmla="*/ 0 h 2330"/>
                <a:gd name="T26" fmla="*/ 0 w 3243"/>
                <a:gd name="T27" fmla="*/ 0 h 2330"/>
                <a:gd name="T28" fmla="*/ 0 w 3243"/>
                <a:gd name="T29" fmla="*/ 0 h 2330"/>
                <a:gd name="T30" fmla="*/ 0 w 3243"/>
                <a:gd name="T31" fmla="*/ 0 h 2330"/>
                <a:gd name="T32" fmla="*/ 0 w 3243"/>
                <a:gd name="T33" fmla="*/ 0 h 2330"/>
                <a:gd name="T34" fmla="*/ 0 w 3243"/>
                <a:gd name="T35" fmla="*/ 0 h 2330"/>
                <a:gd name="T36" fmla="*/ 0 w 3243"/>
                <a:gd name="T37" fmla="*/ 0 h 2330"/>
                <a:gd name="T38" fmla="*/ 0 w 3243"/>
                <a:gd name="T39" fmla="*/ 0 h 2330"/>
                <a:gd name="T40" fmla="*/ 0 w 3243"/>
                <a:gd name="T41" fmla="*/ 0 h 2330"/>
                <a:gd name="T42" fmla="*/ 0 w 3243"/>
                <a:gd name="T43" fmla="*/ 0 h 2330"/>
                <a:gd name="T44" fmla="*/ 0 w 3243"/>
                <a:gd name="T45" fmla="*/ 0 h 2330"/>
                <a:gd name="T46" fmla="*/ 0 w 3243"/>
                <a:gd name="T47" fmla="*/ 0 h 2330"/>
                <a:gd name="T48" fmla="*/ 0 w 3243"/>
                <a:gd name="T49" fmla="*/ 0 h 2330"/>
                <a:gd name="T50" fmla="*/ 0 w 3243"/>
                <a:gd name="T51" fmla="*/ 0 h 2330"/>
                <a:gd name="T52" fmla="*/ 0 w 3243"/>
                <a:gd name="T53" fmla="*/ 0 h 2330"/>
                <a:gd name="T54" fmla="*/ 0 w 3243"/>
                <a:gd name="T55" fmla="*/ 0 h 2330"/>
                <a:gd name="T56" fmla="*/ 0 w 3243"/>
                <a:gd name="T57" fmla="*/ 0 h 2330"/>
                <a:gd name="T58" fmla="*/ 0 w 3243"/>
                <a:gd name="T59" fmla="*/ 0 h 2330"/>
                <a:gd name="T60" fmla="*/ 0 w 3243"/>
                <a:gd name="T61" fmla="*/ 0 h 2330"/>
                <a:gd name="T62" fmla="*/ 0 w 3243"/>
                <a:gd name="T63" fmla="*/ 0 h 2330"/>
                <a:gd name="T64" fmla="*/ 0 w 3243"/>
                <a:gd name="T65" fmla="*/ 0 h 2330"/>
                <a:gd name="T66" fmla="*/ 0 w 3243"/>
                <a:gd name="T67" fmla="*/ 0 h 2330"/>
                <a:gd name="T68" fmla="*/ 0 w 3243"/>
                <a:gd name="T69" fmla="*/ 0 h 2330"/>
                <a:gd name="T70" fmla="*/ 0 w 3243"/>
                <a:gd name="T71" fmla="*/ 0 h 23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243"/>
                <a:gd name="T109" fmla="*/ 0 h 2330"/>
                <a:gd name="T110" fmla="*/ 3243 w 3243"/>
                <a:gd name="T111" fmla="*/ 2330 h 233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243" h="2330">
                  <a:moveTo>
                    <a:pt x="0" y="217"/>
                  </a:moveTo>
                  <a:lnTo>
                    <a:pt x="157" y="150"/>
                  </a:lnTo>
                  <a:lnTo>
                    <a:pt x="316" y="12"/>
                  </a:lnTo>
                  <a:lnTo>
                    <a:pt x="390" y="0"/>
                  </a:lnTo>
                  <a:lnTo>
                    <a:pt x="705" y="29"/>
                  </a:lnTo>
                  <a:lnTo>
                    <a:pt x="770" y="86"/>
                  </a:lnTo>
                  <a:lnTo>
                    <a:pt x="892" y="233"/>
                  </a:lnTo>
                  <a:lnTo>
                    <a:pt x="1041" y="466"/>
                  </a:lnTo>
                  <a:lnTo>
                    <a:pt x="1096" y="549"/>
                  </a:lnTo>
                  <a:lnTo>
                    <a:pt x="1430" y="668"/>
                  </a:lnTo>
                  <a:lnTo>
                    <a:pt x="1745" y="892"/>
                  </a:lnTo>
                  <a:lnTo>
                    <a:pt x="2034" y="1033"/>
                  </a:lnTo>
                  <a:lnTo>
                    <a:pt x="2416" y="1162"/>
                  </a:lnTo>
                  <a:lnTo>
                    <a:pt x="2590" y="1254"/>
                  </a:lnTo>
                  <a:lnTo>
                    <a:pt x="3002" y="1385"/>
                  </a:lnTo>
                  <a:lnTo>
                    <a:pt x="3243" y="1551"/>
                  </a:lnTo>
                  <a:lnTo>
                    <a:pt x="2964" y="1385"/>
                  </a:lnTo>
                  <a:lnTo>
                    <a:pt x="2610" y="1281"/>
                  </a:lnTo>
                  <a:lnTo>
                    <a:pt x="2416" y="1208"/>
                  </a:lnTo>
                  <a:lnTo>
                    <a:pt x="2175" y="1200"/>
                  </a:lnTo>
                  <a:lnTo>
                    <a:pt x="1865" y="1154"/>
                  </a:lnTo>
                  <a:lnTo>
                    <a:pt x="1623" y="1116"/>
                  </a:lnTo>
                  <a:lnTo>
                    <a:pt x="1700" y="1246"/>
                  </a:lnTo>
                  <a:lnTo>
                    <a:pt x="1838" y="1385"/>
                  </a:lnTo>
                  <a:lnTo>
                    <a:pt x="2006" y="1525"/>
                  </a:lnTo>
                  <a:lnTo>
                    <a:pt x="2227" y="1654"/>
                  </a:lnTo>
                  <a:lnTo>
                    <a:pt x="2582" y="1784"/>
                  </a:lnTo>
                  <a:lnTo>
                    <a:pt x="2788" y="1859"/>
                  </a:lnTo>
                  <a:lnTo>
                    <a:pt x="2824" y="1894"/>
                  </a:lnTo>
                  <a:lnTo>
                    <a:pt x="2518" y="1979"/>
                  </a:lnTo>
                  <a:lnTo>
                    <a:pt x="2175" y="2060"/>
                  </a:lnTo>
                  <a:lnTo>
                    <a:pt x="2155" y="2219"/>
                  </a:lnTo>
                  <a:lnTo>
                    <a:pt x="2146" y="2089"/>
                  </a:lnTo>
                  <a:lnTo>
                    <a:pt x="2098" y="1968"/>
                  </a:lnTo>
                  <a:lnTo>
                    <a:pt x="2026" y="1867"/>
                  </a:lnTo>
                  <a:lnTo>
                    <a:pt x="1951" y="1802"/>
                  </a:lnTo>
                  <a:lnTo>
                    <a:pt x="1885" y="1784"/>
                  </a:lnTo>
                  <a:lnTo>
                    <a:pt x="1830" y="1784"/>
                  </a:lnTo>
                  <a:lnTo>
                    <a:pt x="1792" y="1821"/>
                  </a:lnTo>
                  <a:lnTo>
                    <a:pt x="1775" y="1885"/>
                  </a:lnTo>
                  <a:lnTo>
                    <a:pt x="1784" y="1968"/>
                  </a:lnTo>
                  <a:lnTo>
                    <a:pt x="1821" y="2069"/>
                  </a:lnTo>
                  <a:lnTo>
                    <a:pt x="1896" y="2164"/>
                  </a:lnTo>
                  <a:lnTo>
                    <a:pt x="1960" y="2228"/>
                  </a:lnTo>
                  <a:lnTo>
                    <a:pt x="2034" y="2276"/>
                  </a:lnTo>
                  <a:lnTo>
                    <a:pt x="2080" y="2276"/>
                  </a:lnTo>
                  <a:lnTo>
                    <a:pt x="2146" y="2245"/>
                  </a:lnTo>
                  <a:lnTo>
                    <a:pt x="2098" y="2311"/>
                  </a:lnTo>
                  <a:lnTo>
                    <a:pt x="2026" y="2330"/>
                  </a:lnTo>
                  <a:lnTo>
                    <a:pt x="1933" y="2311"/>
                  </a:lnTo>
                  <a:lnTo>
                    <a:pt x="1874" y="2304"/>
                  </a:lnTo>
                  <a:lnTo>
                    <a:pt x="1745" y="2118"/>
                  </a:lnTo>
                  <a:lnTo>
                    <a:pt x="1874" y="2258"/>
                  </a:lnTo>
                  <a:lnTo>
                    <a:pt x="1885" y="2190"/>
                  </a:lnTo>
                  <a:lnTo>
                    <a:pt x="1801" y="2078"/>
                  </a:lnTo>
                  <a:lnTo>
                    <a:pt x="1775" y="2005"/>
                  </a:lnTo>
                  <a:lnTo>
                    <a:pt x="1718" y="2069"/>
                  </a:lnTo>
                  <a:lnTo>
                    <a:pt x="1718" y="1959"/>
                  </a:lnTo>
                  <a:lnTo>
                    <a:pt x="1729" y="1848"/>
                  </a:lnTo>
                  <a:lnTo>
                    <a:pt x="1753" y="1793"/>
                  </a:lnTo>
                  <a:lnTo>
                    <a:pt x="1559" y="1516"/>
                  </a:lnTo>
                  <a:lnTo>
                    <a:pt x="1467" y="1385"/>
                  </a:lnTo>
                  <a:lnTo>
                    <a:pt x="1234" y="857"/>
                  </a:lnTo>
                  <a:lnTo>
                    <a:pt x="975" y="438"/>
                  </a:lnTo>
                  <a:lnTo>
                    <a:pt x="817" y="178"/>
                  </a:lnTo>
                  <a:lnTo>
                    <a:pt x="705" y="86"/>
                  </a:lnTo>
                  <a:lnTo>
                    <a:pt x="632" y="60"/>
                  </a:lnTo>
                  <a:lnTo>
                    <a:pt x="512" y="69"/>
                  </a:lnTo>
                  <a:lnTo>
                    <a:pt x="436" y="113"/>
                  </a:lnTo>
                  <a:lnTo>
                    <a:pt x="307" y="122"/>
                  </a:lnTo>
                  <a:lnTo>
                    <a:pt x="194" y="178"/>
                  </a:lnTo>
                  <a:lnTo>
                    <a:pt x="92" y="207"/>
                  </a:lnTo>
                  <a:lnTo>
                    <a:pt x="0" y="2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98" name="Freeform 677"/>
            <p:cNvSpPr>
              <a:spLocks/>
            </p:cNvSpPr>
            <p:nvPr/>
          </p:nvSpPr>
          <p:spPr bwMode="auto">
            <a:xfrm>
              <a:off x="3184" y="2866"/>
              <a:ext cx="65" cy="95"/>
            </a:xfrm>
            <a:custGeom>
              <a:avLst/>
              <a:gdLst>
                <a:gd name="T0" fmla="*/ 0 w 519"/>
                <a:gd name="T1" fmla="*/ 0 h 763"/>
                <a:gd name="T2" fmla="*/ 0 w 519"/>
                <a:gd name="T3" fmla="*/ 0 h 763"/>
                <a:gd name="T4" fmla="*/ 0 w 519"/>
                <a:gd name="T5" fmla="*/ 0 h 763"/>
                <a:gd name="T6" fmla="*/ 0 w 519"/>
                <a:gd name="T7" fmla="*/ 0 h 763"/>
                <a:gd name="T8" fmla="*/ 0 w 519"/>
                <a:gd name="T9" fmla="*/ 0 h 763"/>
                <a:gd name="T10" fmla="*/ 0 w 519"/>
                <a:gd name="T11" fmla="*/ 0 h 763"/>
                <a:gd name="T12" fmla="*/ 0 w 519"/>
                <a:gd name="T13" fmla="*/ 0 h 763"/>
                <a:gd name="T14" fmla="*/ 0 w 519"/>
                <a:gd name="T15" fmla="*/ 0 h 763"/>
                <a:gd name="T16" fmla="*/ 0 w 519"/>
                <a:gd name="T17" fmla="*/ 0 h 7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9"/>
                <a:gd name="T28" fmla="*/ 0 h 763"/>
                <a:gd name="T29" fmla="*/ 519 w 519"/>
                <a:gd name="T30" fmla="*/ 763 h 7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9" h="763">
                  <a:moveTo>
                    <a:pt x="0" y="0"/>
                  </a:moveTo>
                  <a:lnTo>
                    <a:pt x="176" y="167"/>
                  </a:lnTo>
                  <a:lnTo>
                    <a:pt x="214" y="334"/>
                  </a:lnTo>
                  <a:lnTo>
                    <a:pt x="277" y="436"/>
                  </a:lnTo>
                  <a:lnTo>
                    <a:pt x="519" y="763"/>
                  </a:lnTo>
                  <a:lnTo>
                    <a:pt x="325" y="565"/>
                  </a:lnTo>
                  <a:lnTo>
                    <a:pt x="286" y="484"/>
                  </a:lnTo>
                  <a:lnTo>
                    <a:pt x="7" y="7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99" name="Freeform 678"/>
            <p:cNvSpPr>
              <a:spLocks/>
            </p:cNvSpPr>
            <p:nvPr/>
          </p:nvSpPr>
          <p:spPr bwMode="auto">
            <a:xfrm>
              <a:off x="3155" y="2897"/>
              <a:ext cx="29" cy="43"/>
            </a:xfrm>
            <a:custGeom>
              <a:avLst/>
              <a:gdLst>
                <a:gd name="T0" fmla="*/ 0 w 242"/>
                <a:gd name="T1" fmla="*/ 0 h 336"/>
                <a:gd name="T2" fmla="*/ 0 w 242"/>
                <a:gd name="T3" fmla="*/ 0 h 336"/>
                <a:gd name="T4" fmla="*/ 0 w 242"/>
                <a:gd name="T5" fmla="*/ 0 h 336"/>
                <a:gd name="T6" fmla="*/ 0 w 242"/>
                <a:gd name="T7" fmla="*/ 0 h 336"/>
                <a:gd name="T8" fmla="*/ 0 w 242"/>
                <a:gd name="T9" fmla="*/ 0 h 336"/>
                <a:gd name="T10" fmla="*/ 0 w 242"/>
                <a:gd name="T11" fmla="*/ 0 h 336"/>
                <a:gd name="T12" fmla="*/ 0 w 242"/>
                <a:gd name="T13" fmla="*/ 0 h 336"/>
                <a:gd name="T14" fmla="*/ 0 60000 65536"/>
                <a:gd name="T15" fmla="*/ 0 60000 65536"/>
                <a:gd name="T16" fmla="*/ 0 60000 65536"/>
                <a:gd name="T17" fmla="*/ 0 60000 65536"/>
                <a:gd name="T18" fmla="*/ 0 60000 65536"/>
                <a:gd name="T19" fmla="*/ 0 60000 65536"/>
                <a:gd name="T20" fmla="*/ 0 60000 65536"/>
                <a:gd name="T21" fmla="*/ 0 w 242"/>
                <a:gd name="T22" fmla="*/ 0 h 336"/>
                <a:gd name="T23" fmla="*/ 242 w 242"/>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2" h="336">
                  <a:moveTo>
                    <a:pt x="0" y="0"/>
                  </a:moveTo>
                  <a:lnTo>
                    <a:pt x="129" y="94"/>
                  </a:lnTo>
                  <a:lnTo>
                    <a:pt x="187" y="242"/>
                  </a:lnTo>
                  <a:lnTo>
                    <a:pt x="242" y="336"/>
                  </a:lnTo>
                  <a:lnTo>
                    <a:pt x="113" y="198"/>
                  </a:lnTo>
                  <a:lnTo>
                    <a:pt x="18" y="5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00" name="Freeform 679"/>
            <p:cNvSpPr>
              <a:spLocks/>
            </p:cNvSpPr>
            <p:nvPr/>
          </p:nvSpPr>
          <p:spPr bwMode="auto">
            <a:xfrm>
              <a:off x="3074" y="2944"/>
              <a:ext cx="322" cy="279"/>
            </a:xfrm>
            <a:custGeom>
              <a:avLst/>
              <a:gdLst>
                <a:gd name="T0" fmla="*/ 0 w 2564"/>
                <a:gd name="T1" fmla="*/ 0 h 2233"/>
                <a:gd name="T2" fmla="*/ 0 w 2564"/>
                <a:gd name="T3" fmla="*/ 0 h 2233"/>
                <a:gd name="T4" fmla="*/ 0 w 2564"/>
                <a:gd name="T5" fmla="*/ 0 h 2233"/>
                <a:gd name="T6" fmla="*/ 0 w 2564"/>
                <a:gd name="T7" fmla="*/ 0 h 2233"/>
                <a:gd name="T8" fmla="*/ 0 w 2564"/>
                <a:gd name="T9" fmla="*/ 0 h 2233"/>
                <a:gd name="T10" fmla="*/ 0 w 2564"/>
                <a:gd name="T11" fmla="*/ 0 h 2233"/>
                <a:gd name="T12" fmla="*/ 0 w 2564"/>
                <a:gd name="T13" fmla="*/ 0 h 2233"/>
                <a:gd name="T14" fmla="*/ 0 w 2564"/>
                <a:gd name="T15" fmla="*/ 0 h 2233"/>
                <a:gd name="T16" fmla="*/ 0 w 2564"/>
                <a:gd name="T17" fmla="*/ 0 h 2233"/>
                <a:gd name="T18" fmla="*/ 0 w 2564"/>
                <a:gd name="T19" fmla="*/ 0 h 2233"/>
                <a:gd name="T20" fmla="*/ 0 w 2564"/>
                <a:gd name="T21" fmla="*/ 0 h 2233"/>
                <a:gd name="T22" fmla="*/ 0 w 2564"/>
                <a:gd name="T23" fmla="*/ 0 h 2233"/>
                <a:gd name="T24" fmla="*/ 0 w 2564"/>
                <a:gd name="T25" fmla="*/ 0 h 2233"/>
                <a:gd name="T26" fmla="*/ 0 w 2564"/>
                <a:gd name="T27" fmla="*/ 0 h 2233"/>
                <a:gd name="T28" fmla="*/ 0 w 2564"/>
                <a:gd name="T29" fmla="*/ 0 h 2233"/>
                <a:gd name="T30" fmla="*/ 0 w 2564"/>
                <a:gd name="T31" fmla="*/ 0 h 2233"/>
                <a:gd name="T32" fmla="*/ 0 w 2564"/>
                <a:gd name="T33" fmla="*/ 0 h 2233"/>
                <a:gd name="T34" fmla="*/ 0 w 2564"/>
                <a:gd name="T35" fmla="*/ 0 h 2233"/>
                <a:gd name="T36" fmla="*/ 0 w 2564"/>
                <a:gd name="T37" fmla="*/ 0 h 2233"/>
                <a:gd name="T38" fmla="*/ 0 w 2564"/>
                <a:gd name="T39" fmla="*/ 0 h 2233"/>
                <a:gd name="T40" fmla="*/ 0 w 2564"/>
                <a:gd name="T41" fmla="*/ 0 h 2233"/>
                <a:gd name="T42" fmla="*/ 0 w 2564"/>
                <a:gd name="T43" fmla="*/ 0 h 2233"/>
                <a:gd name="T44" fmla="*/ 0 w 2564"/>
                <a:gd name="T45" fmla="*/ 0 h 2233"/>
                <a:gd name="T46" fmla="*/ 0 w 2564"/>
                <a:gd name="T47" fmla="*/ 0 h 2233"/>
                <a:gd name="T48" fmla="*/ 0 w 2564"/>
                <a:gd name="T49" fmla="*/ 0 h 2233"/>
                <a:gd name="T50" fmla="*/ 0 w 2564"/>
                <a:gd name="T51" fmla="*/ 0 h 2233"/>
                <a:gd name="T52" fmla="*/ 0 w 2564"/>
                <a:gd name="T53" fmla="*/ 0 h 2233"/>
                <a:gd name="T54" fmla="*/ 0 w 2564"/>
                <a:gd name="T55" fmla="*/ 0 h 2233"/>
                <a:gd name="T56" fmla="*/ 0 w 2564"/>
                <a:gd name="T57" fmla="*/ 0 h 2233"/>
                <a:gd name="T58" fmla="*/ 0 w 2564"/>
                <a:gd name="T59" fmla="*/ 0 h 2233"/>
                <a:gd name="T60" fmla="*/ 0 w 2564"/>
                <a:gd name="T61" fmla="*/ 0 h 2233"/>
                <a:gd name="T62" fmla="*/ 0 w 2564"/>
                <a:gd name="T63" fmla="*/ 0 h 2233"/>
                <a:gd name="T64" fmla="*/ 0 w 2564"/>
                <a:gd name="T65" fmla="*/ 0 h 2233"/>
                <a:gd name="T66" fmla="*/ 0 w 2564"/>
                <a:gd name="T67" fmla="*/ 0 h 2233"/>
                <a:gd name="T68" fmla="*/ 0 w 2564"/>
                <a:gd name="T69" fmla="*/ 0 h 2233"/>
                <a:gd name="T70" fmla="*/ 0 w 2564"/>
                <a:gd name="T71" fmla="*/ 0 h 2233"/>
                <a:gd name="T72" fmla="*/ 0 w 2564"/>
                <a:gd name="T73" fmla="*/ 0 h 2233"/>
                <a:gd name="T74" fmla="*/ 0 w 2564"/>
                <a:gd name="T75" fmla="*/ 0 h 2233"/>
                <a:gd name="T76" fmla="*/ 0 w 2564"/>
                <a:gd name="T77" fmla="*/ 0 h 2233"/>
                <a:gd name="T78" fmla="*/ 0 w 2564"/>
                <a:gd name="T79" fmla="*/ 0 h 2233"/>
                <a:gd name="T80" fmla="*/ 0 w 2564"/>
                <a:gd name="T81" fmla="*/ 0 h 2233"/>
                <a:gd name="T82" fmla="*/ 0 w 2564"/>
                <a:gd name="T83" fmla="*/ 0 h 2233"/>
                <a:gd name="T84" fmla="*/ 0 w 2564"/>
                <a:gd name="T85" fmla="*/ 0 h 2233"/>
                <a:gd name="T86" fmla="*/ 0 w 2564"/>
                <a:gd name="T87" fmla="*/ 0 h 2233"/>
                <a:gd name="T88" fmla="*/ 0 w 2564"/>
                <a:gd name="T89" fmla="*/ 0 h 2233"/>
                <a:gd name="T90" fmla="*/ 0 w 2564"/>
                <a:gd name="T91" fmla="*/ 0 h 2233"/>
                <a:gd name="T92" fmla="*/ 0 w 2564"/>
                <a:gd name="T93" fmla="*/ 0 h 2233"/>
                <a:gd name="T94" fmla="*/ 0 w 2564"/>
                <a:gd name="T95" fmla="*/ 0 h 2233"/>
                <a:gd name="T96" fmla="*/ 0 w 2564"/>
                <a:gd name="T97" fmla="*/ 0 h 2233"/>
                <a:gd name="T98" fmla="*/ 0 w 2564"/>
                <a:gd name="T99" fmla="*/ 0 h 2233"/>
                <a:gd name="T100" fmla="*/ 0 w 2564"/>
                <a:gd name="T101" fmla="*/ 0 h 2233"/>
                <a:gd name="T102" fmla="*/ 0 w 2564"/>
                <a:gd name="T103" fmla="*/ 0 h 2233"/>
                <a:gd name="T104" fmla="*/ 0 w 2564"/>
                <a:gd name="T105" fmla="*/ 0 h 2233"/>
                <a:gd name="T106" fmla="*/ 0 w 2564"/>
                <a:gd name="T107" fmla="*/ 0 h 2233"/>
                <a:gd name="T108" fmla="*/ 0 w 2564"/>
                <a:gd name="T109" fmla="*/ 0 h 2233"/>
                <a:gd name="T110" fmla="*/ 0 w 2564"/>
                <a:gd name="T111" fmla="*/ 0 h 2233"/>
                <a:gd name="T112" fmla="*/ 0 w 2564"/>
                <a:gd name="T113" fmla="*/ 0 h 2233"/>
                <a:gd name="T114" fmla="*/ 0 w 2564"/>
                <a:gd name="T115" fmla="*/ 0 h 2233"/>
                <a:gd name="T116" fmla="*/ 0 w 2564"/>
                <a:gd name="T117" fmla="*/ 0 h 223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564"/>
                <a:gd name="T178" fmla="*/ 0 h 2233"/>
                <a:gd name="T179" fmla="*/ 2564 w 2564"/>
                <a:gd name="T180" fmla="*/ 2233 h 223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564" h="2233">
                  <a:moveTo>
                    <a:pt x="37" y="118"/>
                  </a:moveTo>
                  <a:lnTo>
                    <a:pt x="37" y="194"/>
                  </a:lnTo>
                  <a:lnTo>
                    <a:pt x="9" y="342"/>
                  </a:lnTo>
                  <a:lnTo>
                    <a:pt x="67" y="266"/>
                  </a:lnTo>
                  <a:lnTo>
                    <a:pt x="130" y="342"/>
                  </a:lnTo>
                  <a:lnTo>
                    <a:pt x="173" y="445"/>
                  </a:lnTo>
                  <a:lnTo>
                    <a:pt x="173" y="334"/>
                  </a:lnTo>
                  <a:lnTo>
                    <a:pt x="113" y="185"/>
                  </a:lnTo>
                  <a:lnTo>
                    <a:pt x="213" y="155"/>
                  </a:lnTo>
                  <a:lnTo>
                    <a:pt x="233" y="127"/>
                  </a:lnTo>
                  <a:lnTo>
                    <a:pt x="409" y="351"/>
                  </a:lnTo>
                  <a:lnTo>
                    <a:pt x="530" y="630"/>
                  </a:lnTo>
                  <a:lnTo>
                    <a:pt x="708" y="881"/>
                  </a:lnTo>
                  <a:lnTo>
                    <a:pt x="967" y="1085"/>
                  </a:lnTo>
                  <a:lnTo>
                    <a:pt x="1208" y="1212"/>
                  </a:lnTo>
                  <a:lnTo>
                    <a:pt x="1310" y="1280"/>
                  </a:lnTo>
                  <a:lnTo>
                    <a:pt x="1471" y="1502"/>
                  </a:lnTo>
                  <a:lnTo>
                    <a:pt x="1591" y="1678"/>
                  </a:lnTo>
                  <a:lnTo>
                    <a:pt x="1681" y="1890"/>
                  </a:lnTo>
                  <a:lnTo>
                    <a:pt x="1729" y="2180"/>
                  </a:lnTo>
                  <a:lnTo>
                    <a:pt x="1803" y="2233"/>
                  </a:lnTo>
                  <a:lnTo>
                    <a:pt x="1960" y="2180"/>
                  </a:lnTo>
                  <a:lnTo>
                    <a:pt x="2167" y="2031"/>
                  </a:lnTo>
                  <a:lnTo>
                    <a:pt x="2294" y="1882"/>
                  </a:lnTo>
                  <a:lnTo>
                    <a:pt x="2424" y="1696"/>
                  </a:lnTo>
                  <a:lnTo>
                    <a:pt x="2510" y="1510"/>
                  </a:lnTo>
                  <a:lnTo>
                    <a:pt x="2564" y="1401"/>
                  </a:lnTo>
                  <a:lnTo>
                    <a:pt x="2380" y="1715"/>
                  </a:lnTo>
                  <a:lnTo>
                    <a:pt x="2250" y="1882"/>
                  </a:lnTo>
                  <a:lnTo>
                    <a:pt x="1971" y="2095"/>
                  </a:lnTo>
                  <a:lnTo>
                    <a:pt x="1886" y="2113"/>
                  </a:lnTo>
                  <a:lnTo>
                    <a:pt x="1738" y="1816"/>
                  </a:lnTo>
                  <a:lnTo>
                    <a:pt x="2061" y="1632"/>
                  </a:lnTo>
                  <a:lnTo>
                    <a:pt x="2213" y="1537"/>
                  </a:lnTo>
                  <a:lnTo>
                    <a:pt x="2334" y="1445"/>
                  </a:lnTo>
                  <a:lnTo>
                    <a:pt x="2323" y="1438"/>
                  </a:lnTo>
                  <a:lnTo>
                    <a:pt x="2174" y="1528"/>
                  </a:lnTo>
                  <a:lnTo>
                    <a:pt x="1953" y="1657"/>
                  </a:lnTo>
                  <a:lnTo>
                    <a:pt x="1840" y="1482"/>
                  </a:lnTo>
                  <a:lnTo>
                    <a:pt x="2061" y="1307"/>
                  </a:lnTo>
                  <a:lnTo>
                    <a:pt x="2061" y="1280"/>
                  </a:lnTo>
                  <a:lnTo>
                    <a:pt x="1941" y="1370"/>
                  </a:lnTo>
                  <a:lnTo>
                    <a:pt x="1785" y="1464"/>
                  </a:lnTo>
                  <a:lnTo>
                    <a:pt x="1607" y="1559"/>
                  </a:lnTo>
                  <a:lnTo>
                    <a:pt x="1413" y="1272"/>
                  </a:lnTo>
                  <a:lnTo>
                    <a:pt x="1515" y="1203"/>
                  </a:lnTo>
                  <a:lnTo>
                    <a:pt x="1462" y="1168"/>
                  </a:lnTo>
                  <a:lnTo>
                    <a:pt x="1321" y="1168"/>
                  </a:lnTo>
                  <a:lnTo>
                    <a:pt x="1151" y="1113"/>
                  </a:lnTo>
                  <a:lnTo>
                    <a:pt x="1013" y="1019"/>
                  </a:lnTo>
                  <a:lnTo>
                    <a:pt x="837" y="852"/>
                  </a:lnTo>
                  <a:lnTo>
                    <a:pt x="668" y="665"/>
                  </a:lnTo>
                  <a:lnTo>
                    <a:pt x="547" y="480"/>
                  </a:lnTo>
                  <a:lnTo>
                    <a:pt x="466" y="342"/>
                  </a:lnTo>
                  <a:lnTo>
                    <a:pt x="334" y="167"/>
                  </a:lnTo>
                  <a:lnTo>
                    <a:pt x="187" y="0"/>
                  </a:lnTo>
                  <a:lnTo>
                    <a:pt x="139" y="54"/>
                  </a:lnTo>
                  <a:lnTo>
                    <a:pt x="0" y="101"/>
                  </a:lnTo>
                  <a:lnTo>
                    <a:pt x="37"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01" name="Freeform 680"/>
            <p:cNvSpPr>
              <a:spLocks/>
            </p:cNvSpPr>
            <p:nvPr/>
          </p:nvSpPr>
          <p:spPr bwMode="auto">
            <a:xfrm>
              <a:off x="3312" y="3114"/>
              <a:ext cx="24" cy="33"/>
            </a:xfrm>
            <a:custGeom>
              <a:avLst/>
              <a:gdLst>
                <a:gd name="T0" fmla="*/ 0 w 185"/>
                <a:gd name="T1" fmla="*/ 0 h 253"/>
                <a:gd name="T2" fmla="*/ 0 w 185"/>
                <a:gd name="T3" fmla="*/ 0 h 253"/>
                <a:gd name="T4" fmla="*/ 0 w 185"/>
                <a:gd name="T5" fmla="*/ 0 h 253"/>
                <a:gd name="T6" fmla="*/ 0 w 185"/>
                <a:gd name="T7" fmla="*/ 0 h 253"/>
                <a:gd name="T8" fmla="*/ 0 w 185"/>
                <a:gd name="T9" fmla="*/ 0 h 253"/>
                <a:gd name="T10" fmla="*/ 0 60000 65536"/>
                <a:gd name="T11" fmla="*/ 0 60000 65536"/>
                <a:gd name="T12" fmla="*/ 0 60000 65536"/>
                <a:gd name="T13" fmla="*/ 0 60000 65536"/>
                <a:gd name="T14" fmla="*/ 0 60000 65536"/>
                <a:gd name="T15" fmla="*/ 0 w 185"/>
                <a:gd name="T16" fmla="*/ 0 h 253"/>
                <a:gd name="T17" fmla="*/ 185 w 185"/>
                <a:gd name="T18" fmla="*/ 253 h 253"/>
              </a:gdLst>
              <a:ahLst/>
              <a:cxnLst>
                <a:cxn ang="T10">
                  <a:pos x="T0" y="T1"/>
                </a:cxn>
                <a:cxn ang="T11">
                  <a:pos x="T2" y="T3"/>
                </a:cxn>
                <a:cxn ang="T12">
                  <a:pos x="T4" y="T5"/>
                </a:cxn>
                <a:cxn ang="T13">
                  <a:pos x="T6" y="T7"/>
                </a:cxn>
                <a:cxn ang="T14">
                  <a:pos x="T8" y="T9"/>
                </a:cxn>
              </a:cxnLst>
              <a:rect l="T15" t="T16" r="T17" b="T18"/>
              <a:pathLst>
                <a:path w="185" h="253">
                  <a:moveTo>
                    <a:pt x="0" y="48"/>
                  </a:moveTo>
                  <a:lnTo>
                    <a:pt x="120" y="253"/>
                  </a:lnTo>
                  <a:lnTo>
                    <a:pt x="185" y="207"/>
                  </a:lnTo>
                  <a:lnTo>
                    <a:pt x="63" y="0"/>
                  </a:lnTo>
                  <a:lnTo>
                    <a:pt x="0"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02" name="Freeform 681"/>
            <p:cNvSpPr>
              <a:spLocks/>
            </p:cNvSpPr>
            <p:nvPr/>
          </p:nvSpPr>
          <p:spPr bwMode="auto">
            <a:xfrm>
              <a:off x="3257" y="3171"/>
              <a:ext cx="79" cy="123"/>
            </a:xfrm>
            <a:custGeom>
              <a:avLst/>
              <a:gdLst>
                <a:gd name="T0" fmla="*/ 0 w 630"/>
                <a:gd name="T1" fmla="*/ 0 h 995"/>
                <a:gd name="T2" fmla="*/ 0 w 630"/>
                <a:gd name="T3" fmla="*/ 0 h 995"/>
                <a:gd name="T4" fmla="*/ 0 w 630"/>
                <a:gd name="T5" fmla="*/ 0 h 995"/>
                <a:gd name="T6" fmla="*/ 0 w 630"/>
                <a:gd name="T7" fmla="*/ 0 h 995"/>
                <a:gd name="T8" fmla="*/ 0 w 630"/>
                <a:gd name="T9" fmla="*/ 0 h 995"/>
                <a:gd name="T10" fmla="*/ 0 w 630"/>
                <a:gd name="T11" fmla="*/ 0 h 995"/>
                <a:gd name="T12" fmla="*/ 0 w 630"/>
                <a:gd name="T13" fmla="*/ 0 h 995"/>
                <a:gd name="T14" fmla="*/ 0 w 630"/>
                <a:gd name="T15" fmla="*/ 0 h 995"/>
                <a:gd name="T16" fmla="*/ 0 w 630"/>
                <a:gd name="T17" fmla="*/ 0 h 995"/>
                <a:gd name="T18" fmla="*/ 0 w 630"/>
                <a:gd name="T19" fmla="*/ 0 h 995"/>
                <a:gd name="T20" fmla="*/ 0 w 630"/>
                <a:gd name="T21" fmla="*/ 0 h 995"/>
                <a:gd name="T22" fmla="*/ 0 w 630"/>
                <a:gd name="T23" fmla="*/ 0 h 995"/>
                <a:gd name="T24" fmla="*/ 0 w 630"/>
                <a:gd name="T25" fmla="*/ 0 h 995"/>
                <a:gd name="T26" fmla="*/ 0 w 630"/>
                <a:gd name="T27" fmla="*/ 0 h 995"/>
                <a:gd name="T28" fmla="*/ 0 w 630"/>
                <a:gd name="T29" fmla="*/ 0 h 995"/>
                <a:gd name="T30" fmla="*/ 0 w 630"/>
                <a:gd name="T31" fmla="*/ 0 h 995"/>
                <a:gd name="T32" fmla="*/ 0 w 630"/>
                <a:gd name="T33" fmla="*/ 0 h 995"/>
                <a:gd name="T34" fmla="*/ 0 w 630"/>
                <a:gd name="T35" fmla="*/ 0 h 995"/>
                <a:gd name="T36" fmla="*/ 0 w 630"/>
                <a:gd name="T37" fmla="*/ 0 h 995"/>
                <a:gd name="T38" fmla="*/ 0 w 630"/>
                <a:gd name="T39" fmla="*/ 0 h 995"/>
                <a:gd name="T40" fmla="*/ 0 w 630"/>
                <a:gd name="T41" fmla="*/ 0 h 995"/>
                <a:gd name="T42" fmla="*/ 0 w 630"/>
                <a:gd name="T43" fmla="*/ 0 h 995"/>
                <a:gd name="T44" fmla="*/ 0 w 630"/>
                <a:gd name="T45" fmla="*/ 0 h 99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0"/>
                <a:gd name="T70" fmla="*/ 0 h 995"/>
                <a:gd name="T71" fmla="*/ 630 w 630"/>
                <a:gd name="T72" fmla="*/ 995 h 99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0" h="995">
                  <a:moveTo>
                    <a:pt x="173" y="0"/>
                  </a:moveTo>
                  <a:lnTo>
                    <a:pt x="120" y="103"/>
                  </a:lnTo>
                  <a:lnTo>
                    <a:pt x="44" y="253"/>
                  </a:lnTo>
                  <a:lnTo>
                    <a:pt x="0" y="364"/>
                  </a:lnTo>
                  <a:lnTo>
                    <a:pt x="17" y="408"/>
                  </a:lnTo>
                  <a:lnTo>
                    <a:pt x="156" y="512"/>
                  </a:lnTo>
                  <a:lnTo>
                    <a:pt x="242" y="613"/>
                  </a:lnTo>
                  <a:lnTo>
                    <a:pt x="302" y="762"/>
                  </a:lnTo>
                  <a:lnTo>
                    <a:pt x="397" y="917"/>
                  </a:lnTo>
                  <a:lnTo>
                    <a:pt x="452" y="956"/>
                  </a:lnTo>
                  <a:lnTo>
                    <a:pt x="630" y="995"/>
                  </a:lnTo>
                  <a:lnTo>
                    <a:pt x="620" y="917"/>
                  </a:lnTo>
                  <a:lnTo>
                    <a:pt x="491" y="892"/>
                  </a:lnTo>
                  <a:lnTo>
                    <a:pt x="435" y="825"/>
                  </a:lnTo>
                  <a:lnTo>
                    <a:pt x="378" y="696"/>
                  </a:lnTo>
                  <a:lnTo>
                    <a:pt x="276" y="558"/>
                  </a:lnTo>
                  <a:lnTo>
                    <a:pt x="164" y="445"/>
                  </a:lnTo>
                  <a:lnTo>
                    <a:pt x="62" y="364"/>
                  </a:lnTo>
                  <a:lnTo>
                    <a:pt x="62" y="305"/>
                  </a:lnTo>
                  <a:lnTo>
                    <a:pt x="120" y="166"/>
                  </a:lnTo>
                  <a:lnTo>
                    <a:pt x="156" y="94"/>
                  </a:lnTo>
                  <a:lnTo>
                    <a:pt x="251" y="94"/>
                  </a:lnTo>
                  <a:lnTo>
                    <a:pt x="17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03" name="Freeform 682"/>
            <p:cNvSpPr>
              <a:spLocks/>
            </p:cNvSpPr>
            <p:nvPr/>
          </p:nvSpPr>
          <p:spPr bwMode="auto">
            <a:xfrm>
              <a:off x="3338" y="3091"/>
              <a:ext cx="71" cy="194"/>
            </a:xfrm>
            <a:custGeom>
              <a:avLst/>
              <a:gdLst>
                <a:gd name="T0" fmla="*/ 0 w 567"/>
                <a:gd name="T1" fmla="*/ 0 h 1548"/>
                <a:gd name="T2" fmla="*/ 0 w 567"/>
                <a:gd name="T3" fmla="*/ 0 h 1548"/>
                <a:gd name="T4" fmla="*/ 0 w 567"/>
                <a:gd name="T5" fmla="*/ 0 h 1548"/>
                <a:gd name="T6" fmla="*/ 0 w 567"/>
                <a:gd name="T7" fmla="*/ 0 h 1548"/>
                <a:gd name="T8" fmla="*/ 0 w 567"/>
                <a:gd name="T9" fmla="*/ 0 h 1548"/>
                <a:gd name="T10" fmla="*/ 0 w 567"/>
                <a:gd name="T11" fmla="*/ 0 h 1548"/>
                <a:gd name="T12" fmla="*/ 0 w 567"/>
                <a:gd name="T13" fmla="*/ 0 h 1548"/>
                <a:gd name="T14" fmla="*/ 0 w 567"/>
                <a:gd name="T15" fmla="*/ 0 h 1548"/>
                <a:gd name="T16" fmla="*/ 0 w 567"/>
                <a:gd name="T17" fmla="*/ 0 h 1548"/>
                <a:gd name="T18" fmla="*/ 0 w 567"/>
                <a:gd name="T19" fmla="*/ 0 h 1548"/>
                <a:gd name="T20" fmla="*/ 0 w 567"/>
                <a:gd name="T21" fmla="*/ 0 h 1548"/>
                <a:gd name="T22" fmla="*/ 0 w 567"/>
                <a:gd name="T23" fmla="*/ 0 h 1548"/>
                <a:gd name="T24" fmla="*/ 0 w 567"/>
                <a:gd name="T25" fmla="*/ 0 h 1548"/>
                <a:gd name="T26" fmla="*/ 0 w 567"/>
                <a:gd name="T27" fmla="*/ 0 h 154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67"/>
                <a:gd name="T43" fmla="*/ 0 h 1548"/>
                <a:gd name="T44" fmla="*/ 567 w 567"/>
                <a:gd name="T45" fmla="*/ 1548 h 154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67" h="1548">
                  <a:moveTo>
                    <a:pt x="483" y="159"/>
                  </a:moveTo>
                  <a:lnTo>
                    <a:pt x="503" y="366"/>
                  </a:lnTo>
                  <a:lnTo>
                    <a:pt x="483" y="596"/>
                  </a:lnTo>
                  <a:lnTo>
                    <a:pt x="410" y="797"/>
                  </a:lnTo>
                  <a:lnTo>
                    <a:pt x="261" y="1122"/>
                  </a:lnTo>
                  <a:lnTo>
                    <a:pt x="0" y="1548"/>
                  </a:lnTo>
                  <a:lnTo>
                    <a:pt x="270" y="1143"/>
                  </a:lnTo>
                  <a:lnTo>
                    <a:pt x="454" y="778"/>
                  </a:lnTo>
                  <a:lnTo>
                    <a:pt x="530" y="530"/>
                  </a:lnTo>
                  <a:lnTo>
                    <a:pt x="567" y="317"/>
                  </a:lnTo>
                  <a:lnTo>
                    <a:pt x="558" y="159"/>
                  </a:lnTo>
                  <a:lnTo>
                    <a:pt x="537" y="67"/>
                  </a:lnTo>
                  <a:lnTo>
                    <a:pt x="503" y="0"/>
                  </a:lnTo>
                  <a:lnTo>
                    <a:pt x="483" y="1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04" name="Freeform 683"/>
            <p:cNvSpPr>
              <a:spLocks/>
            </p:cNvSpPr>
            <p:nvPr/>
          </p:nvSpPr>
          <p:spPr bwMode="auto">
            <a:xfrm>
              <a:off x="3406" y="3072"/>
              <a:ext cx="183" cy="515"/>
            </a:xfrm>
            <a:custGeom>
              <a:avLst/>
              <a:gdLst>
                <a:gd name="T0" fmla="*/ 0 w 1477"/>
                <a:gd name="T1" fmla="*/ 0 h 4119"/>
                <a:gd name="T2" fmla="*/ 0 w 1477"/>
                <a:gd name="T3" fmla="*/ 0 h 4119"/>
                <a:gd name="T4" fmla="*/ 0 w 1477"/>
                <a:gd name="T5" fmla="*/ 0 h 4119"/>
                <a:gd name="T6" fmla="*/ 0 w 1477"/>
                <a:gd name="T7" fmla="*/ 0 h 4119"/>
                <a:gd name="T8" fmla="*/ 0 w 1477"/>
                <a:gd name="T9" fmla="*/ 0 h 4119"/>
                <a:gd name="T10" fmla="*/ 0 w 1477"/>
                <a:gd name="T11" fmla="*/ 0 h 4119"/>
                <a:gd name="T12" fmla="*/ 0 w 1477"/>
                <a:gd name="T13" fmla="*/ 0 h 4119"/>
                <a:gd name="T14" fmla="*/ 0 w 1477"/>
                <a:gd name="T15" fmla="*/ 0 h 4119"/>
                <a:gd name="T16" fmla="*/ 0 w 1477"/>
                <a:gd name="T17" fmla="*/ 0 h 4119"/>
                <a:gd name="T18" fmla="*/ 0 w 1477"/>
                <a:gd name="T19" fmla="*/ 0 h 4119"/>
                <a:gd name="T20" fmla="*/ 0 w 1477"/>
                <a:gd name="T21" fmla="*/ 0 h 4119"/>
                <a:gd name="T22" fmla="*/ 0 w 1477"/>
                <a:gd name="T23" fmla="*/ 0 h 4119"/>
                <a:gd name="T24" fmla="*/ 0 w 1477"/>
                <a:gd name="T25" fmla="*/ 0 h 4119"/>
                <a:gd name="T26" fmla="*/ 0 w 1477"/>
                <a:gd name="T27" fmla="*/ 0 h 4119"/>
                <a:gd name="T28" fmla="*/ 0 w 1477"/>
                <a:gd name="T29" fmla="*/ 0 h 4119"/>
                <a:gd name="T30" fmla="*/ 0 w 1477"/>
                <a:gd name="T31" fmla="*/ 0 h 4119"/>
                <a:gd name="T32" fmla="*/ 0 w 1477"/>
                <a:gd name="T33" fmla="*/ 0 h 4119"/>
                <a:gd name="T34" fmla="*/ 0 w 1477"/>
                <a:gd name="T35" fmla="*/ 0 h 4119"/>
                <a:gd name="T36" fmla="*/ 0 w 1477"/>
                <a:gd name="T37" fmla="*/ 0 h 4119"/>
                <a:gd name="T38" fmla="*/ 0 w 1477"/>
                <a:gd name="T39" fmla="*/ 0 h 4119"/>
                <a:gd name="T40" fmla="*/ 0 w 1477"/>
                <a:gd name="T41" fmla="*/ 0 h 4119"/>
                <a:gd name="T42" fmla="*/ 0 w 1477"/>
                <a:gd name="T43" fmla="*/ 0 h 4119"/>
                <a:gd name="T44" fmla="*/ 0 w 1477"/>
                <a:gd name="T45" fmla="*/ 0 h 4119"/>
                <a:gd name="T46" fmla="*/ 0 w 1477"/>
                <a:gd name="T47" fmla="*/ 0 h 4119"/>
                <a:gd name="T48" fmla="*/ 0 w 1477"/>
                <a:gd name="T49" fmla="*/ 0 h 4119"/>
                <a:gd name="T50" fmla="*/ 0 w 1477"/>
                <a:gd name="T51" fmla="*/ 0 h 4119"/>
                <a:gd name="T52" fmla="*/ 0 w 1477"/>
                <a:gd name="T53" fmla="*/ 0 h 4119"/>
                <a:gd name="T54" fmla="*/ 0 w 1477"/>
                <a:gd name="T55" fmla="*/ 0 h 4119"/>
                <a:gd name="T56" fmla="*/ 0 w 1477"/>
                <a:gd name="T57" fmla="*/ 0 h 4119"/>
                <a:gd name="T58" fmla="*/ 0 w 1477"/>
                <a:gd name="T59" fmla="*/ 0 h 4119"/>
                <a:gd name="T60" fmla="*/ 0 w 1477"/>
                <a:gd name="T61" fmla="*/ 0 h 4119"/>
                <a:gd name="T62" fmla="*/ 0 w 1477"/>
                <a:gd name="T63" fmla="*/ 0 h 4119"/>
                <a:gd name="T64" fmla="*/ 0 w 1477"/>
                <a:gd name="T65" fmla="*/ 0 h 4119"/>
                <a:gd name="T66" fmla="*/ 0 w 1477"/>
                <a:gd name="T67" fmla="*/ 0 h 4119"/>
                <a:gd name="T68" fmla="*/ 0 w 1477"/>
                <a:gd name="T69" fmla="*/ 0 h 4119"/>
                <a:gd name="T70" fmla="*/ 0 w 1477"/>
                <a:gd name="T71" fmla="*/ 0 h 4119"/>
                <a:gd name="T72" fmla="*/ 0 w 1477"/>
                <a:gd name="T73" fmla="*/ 0 h 4119"/>
                <a:gd name="T74" fmla="*/ 0 w 1477"/>
                <a:gd name="T75" fmla="*/ 0 h 4119"/>
                <a:gd name="T76" fmla="*/ 0 w 1477"/>
                <a:gd name="T77" fmla="*/ 0 h 4119"/>
                <a:gd name="T78" fmla="*/ 0 w 1477"/>
                <a:gd name="T79" fmla="*/ 0 h 4119"/>
                <a:gd name="T80" fmla="*/ 0 w 1477"/>
                <a:gd name="T81" fmla="*/ 0 h 411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7"/>
                <a:gd name="T124" fmla="*/ 0 h 4119"/>
                <a:gd name="T125" fmla="*/ 1477 w 1477"/>
                <a:gd name="T126" fmla="*/ 4119 h 411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7" h="4119">
                  <a:moveTo>
                    <a:pt x="0" y="237"/>
                  </a:moveTo>
                  <a:lnTo>
                    <a:pt x="253" y="613"/>
                  </a:lnTo>
                  <a:lnTo>
                    <a:pt x="486" y="933"/>
                  </a:lnTo>
                  <a:lnTo>
                    <a:pt x="598" y="557"/>
                  </a:lnTo>
                  <a:lnTo>
                    <a:pt x="862" y="0"/>
                  </a:lnTo>
                  <a:lnTo>
                    <a:pt x="629" y="586"/>
                  </a:lnTo>
                  <a:lnTo>
                    <a:pt x="559" y="989"/>
                  </a:lnTo>
                  <a:lnTo>
                    <a:pt x="781" y="1267"/>
                  </a:lnTo>
                  <a:lnTo>
                    <a:pt x="1115" y="1556"/>
                  </a:lnTo>
                  <a:lnTo>
                    <a:pt x="1383" y="2074"/>
                  </a:lnTo>
                  <a:lnTo>
                    <a:pt x="1477" y="2588"/>
                  </a:lnTo>
                  <a:lnTo>
                    <a:pt x="1409" y="3060"/>
                  </a:lnTo>
                  <a:lnTo>
                    <a:pt x="1409" y="3673"/>
                  </a:lnTo>
                  <a:lnTo>
                    <a:pt x="1464" y="4119"/>
                  </a:lnTo>
                  <a:lnTo>
                    <a:pt x="1115" y="3394"/>
                  </a:lnTo>
                  <a:lnTo>
                    <a:pt x="1256" y="3147"/>
                  </a:lnTo>
                  <a:lnTo>
                    <a:pt x="1297" y="2910"/>
                  </a:lnTo>
                  <a:lnTo>
                    <a:pt x="1311" y="2643"/>
                  </a:lnTo>
                  <a:lnTo>
                    <a:pt x="1256" y="2382"/>
                  </a:lnTo>
                  <a:lnTo>
                    <a:pt x="1130" y="1921"/>
                  </a:lnTo>
                  <a:lnTo>
                    <a:pt x="947" y="1504"/>
                  </a:lnTo>
                  <a:lnTo>
                    <a:pt x="809" y="1337"/>
                  </a:lnTo>
                  <a:lnTo>
                    <a:pt x="629" y="1170"/>
                  </a:lnTo>
                  <a:lnTo>
                    <a:pt x="710" y="1556"/>
                  </a:lnTo>
                  <a:lnTo>
                    <a:pt x="781" y="2129"/>
                  </a:lnTo>
                  <a:lnTo>
                    <a:pt x="797" y="2549"/>
                  </a:lnTo>
                  <a:lnTo>
                    <a:pt x="754" y="2795"/>
                  </a:lnTo>
                  <a:lnTo>
                    <a:pt x="697" y="2894"/>
                  </a:lnTo>
                  <a:lnTo>
                    <a:pt x="629" y="2935"/>
                  </a:lnTo>
                  <a:lnTo>
                    <a:pt x="530" y="2922"/>
                  </a:lnTo>
                  <a:lnTo>
                    <a:pt x="306" y="2855"/>
                  </a:lnTo>
                  <a:lnTo>
                    <a:pt x="486" y="2841"/>
                  </a:lnTo>
                  <a:lnTo>
                    <a:pt x="569" y="2771"/>
                  </a:lnTo>
                  <a:lnTo>
                    <a:pt x="642" y="2602"/>
                  </a:lnTo>
                  <a:lnTo>
                    <a:pt x="656" y="2338"/>
                  </a:lnTo>
                  <a:lnTo>
                    <a:pt x="598" y="1864"/>
                  </a:lnTo>
                  <a:lnTo>
                    <a:pt x="486" y="1392"/>
                  </a:lnTo>
                  <a:lnTo>
                    <a:pt x="322" y="891"/>
                  </a:lnTo>
                  <a:lnTo>
                    <a:pt x="154" y="557"/>
                  </a:lnTo>
                  <a:lnTo>
                    <a:pt x="13" y="307"/>
                  </a:lnTo>
                  <a:lnTo>
                    <a:pt x="0" y="2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05" name="Freeform 684"/>
            <p:cNvSpPr>
              <a:spLocks/>
            </p:cNvSpPr>
            <p:nvPr/>
          </p:nvSpPr>
          <p:spPr bwMode="auto">
            <a:xfrm>
              <a:off x="3490" y="3043"/>
              <a:ext cx="118" cy="310"/>
            </a:xfrm>
            <a:custGeom>
              <a:avLst/>
              <a:gdLst>
                <a:gd name="T0" fmla="*/ 0 w 948"/>
                <a:gd name="T1" fmla="*/ 0 h 2477"/>
                <a:gd name="T2" fmla="*/ 0 w 948"/>
                <a:gd name="T3" fmla="*/ 0 h 2477"/>
                <a:gd name="T4" fmla="*/ 0 w 948"/>
                <a:gd name="T5" fmla="*/ 0 h 2477"/>
                <a:gd name="T6" fmla="*/ 0 w 948"/>
                <a:gd name="T7" fmla="*/ 0 h 2477"/>
                <a:gd name="T8" fmla="*/ 0 w 948"/>
                <a:gd name="T9" fmla="*/ 0 h 2477"/>
                <a:gd name="T10" fmla="*/ 0 w 948"/>
                <a:gd name="T11" fmla="*/ 0 h 2477"/>
                <a:gd name="T12" fmla="*/ 0 w 948"/>
                <a:gd name="T13" fmla="*/ 0 h 2477"/>
                <a:gd name="T14" fmla="*/ 0 w 948"/>
                <a:gd name="T15" fmla="*/ 0 h 2477"/>
                <a:gd name="T16" fmla="*/ 0 w 948"/>
                <a:gd name="T17" fmla="*/ 0 h 2477"/>
                <a:gd name="T18" fmla="*/ 0 w 948"/>
                <a:gd name="T19" fmla="*/ 0 h 2477"/>
                <a:gd name="T20" fmla="*/ 0 w 948"/>
                <a:gd name="T21" fmla="*/ 0 h 2477"/>
                <a:gd name="T22" fmla="*/ 0 w 948"/>
                <a:gd name="T23" fmla="*/ 0 h 2477"/>
                <a:gd name="T24" fmla="*/ 0 w 948"/>
                <a:gd name="T25" fmla="*/ 0 h 2477"/>
                <a:gd name="T26" fmla="*/ 0 w 948"/>
                <a:gd name="T27" fmla="*/ 0 h 2477"/>
                <a:gd name="T28" fmla="*/ 0 w 948"/>
                <a:gd name="T29" fmla="*/ 0 h 2477"/>
                <a:gd name="T30" fmla="*/ 0 w 948"/>
                <a:gd name="T31" fmla="*/ 0 h 2477"/>
                <a:gd name="T32" fmla="*/ 0 w 948"/>
                <a:gd name="T33" fmla="*/ 0 h 2477"/>
                <a:gd name="T34" fmla="*/ 0 w 948"/>
                <a:gd name="T35" fmla="*/ 0 h 2477"/>
                <a:gd name="T36" fmla="*/ 0 w 948"/>
                <a:gd name="T37" fmla="*/ 0 h 2477"/>
                <a:gd name="T38" fmla="*/ 0 w 948"/>
                <a:gd name="T39" fmla="*/ 0 h 2477"/>
                <a:gd name="T40" fmla="*/ 0 w 948"/>
                <a:gd name="T41" fmla="*/ 0 h 2477"/>
                <a:gd name="T42" fmla="*/ 0 w 948"/>
                <a:gd name="T43" fmla="*/ 0 h 2477"/>
                <a:gd name="T44" fmla="*/ 0 w 948"/>
                <a:gd name="T45" fmla="*/ 0 h 2477"/>
                <a:gd name="T46" fmla="*/ 0 w 948"/>
                <a:gd name="T47" fmla="*/ 0 h 2477"/>
                <a:gd name="T48" fmla="*/ 0 w 948"/>
                <a:gd name="T49" fmla="*/ 0 h 2477"/>
                <a:gd name="T50" fmla="*/ 0 w 948"/>
                <a:gd name="T51" fmla="*/ 0 h 2477"/>
                <a:gd name="T52" fmla="*/ 0 w 948"/>
                <a:gd name="T53" fmla="*/ 0 h 2477"/>
                <a:gd name="T54" fmla="*/ 0 w 948"/>
                <a:gd name="T55" fmla="*/ 0 h 2477"/>
                <a:gd name="T56" fmla="*/ 0 w 948"/>
                <a:gd name="T57" fmla="*/ 0 h 2477"/>
                <a:gd name="T58" fmla="*/ 0 w 948"/>
                <a:gd name="T59" fmla="*/ 0 h 2477"/>
                <a:gd name="T60" fmla="*/ 0 w 948"/>
                <a:gd name="T61" fmla="*/ 0 h 2477"/>
                <a:gd name="T62" fmla="*/ 0 w 948"/>
                <a:gd name="T63" fmla="*/ 0 h 2477"/>
                <a:gd name="T64" fmla="*/ 0 w 948"/>
                <a:gd name="T65" fmla="*/ 0 h 2477"/>
                <a:gd name="T66" fmla="*/ 0 w 948"/>
                <a:gd name="T67" fmla="*/ 0 h 2477"/>
                <a:gd name="T68" fmla="*/ 0 w 948"/>
                <a:gd name="T69" fmla="*/ 0 h 247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48"/>
                <a:gd name="T106" fmla="*/ 0 h 2477"/>
                <a:gd name="T107" fmla="*/ 948 w 948"/>
                <a:gd name="T108" fmla="*/ 2477 h 247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48" h="2477">
                  <a:moveTo>
                    <a:pt x="558" y="0"/>
                  </a:moveTo>
                  <a:lnTo>
                    <a:pt x="558" y="111"/>
                  </a:lnTo>
                  <a:lnTo>
                    <a:pt x="532" y="291"/>
                  </a:lnTo>
                  <a:lnTo>
                    <a:pt x="433" y="445"/>
                  </a:lnTo>
                  <a:lnTo>
                    <a:pt x="212" y="680"/>
                  </a:lnTo>
                  <a:lnTo>
                    <a:pt x="113" y="860"/>
                  </a:lnTo>
                  <a:lnTo>
                    <a:pt x="58" y="1014"/>
                  </a:lnTo>
                  <a:lnTo>
                    <a:pt x="0" y="1392"/>
                  </a:lnTo>
                  <a:lnTo>
                    <a:pt x="71" y="1238"/>
                  </a:lnTo>
                  <a:lnTo>
                    <a:pt x="194" y="1099"/>
                  </a:lnTo>
                  <a:lnTo>
                    <a:pt x="321" y="1042"/>
                  </a:lnTo>
                  <a:lnTo>
                    <a:pt x="420" y="1042"/>
                  </a:lnTo>
                  <a:lnTo>
                    <a:pt x="475" y="1071"/>
                  </a:lnTo>
                  <a:lnTo>
                    <a:pt x="517" y="1139"/>
                  </a:lnTo>
                  <a:lnTo>
                    <a:pt x="504" y="1238"/>
                  </a:lnTo>
                  <a:lnTo>
                    <a:pt x="376" y="1418"/>
                  </a:lnTo>
                  <a:lnTo>
                    <a:pt x="253" y="1546"/>
                  </a:lnTo>
                  <a:lnTo>
                    <a:pt x="180" y="1572"/>
                  </a:lnTo>
                  <a:lnTo>
                    <a:pt x="405" y="1791"/>
                  </a:lnTo>
                  <a:lnTo>
                    <a:pt x="602" y="2129"/>
                  </a:lnTo>
                  <a:lnTo>
                    <a:pt x="697" y="2265"/>
                  </a:lnTo>
                  <a:lnTo>
                    <a:pt x="880" y="2325"/>
                  </a:lnTo>
                  <a:lnTo>
                    <a:pt x="948" y="2477"/>
                  </a:lnTo>
                  <a:lnTo>
                    <a:pt x="948" y="2005"/>
                  </a:lnTo>
                  <a:lnTo>
                    <a:pt x="741" y="1696"/>
                  </a:lnTo>
                  <a:lnTo>
                    <a:pt x="715" y="1546"/>
                  </a:lnTo>
                  <a:lnTo>
                    <a:pt x="781" y="1392"/>
                  </a:lnTo>
                  <a:lnTo>
                    <a:pt x="781" y="1224"/>
                  </a:lnTo>
                  <a:lnTo>
                    <a:pt x="643" y="1139"/>
                  </a:lnTo>
                  <a:lnTo>
                    <a:pt x="629" y="931"/>
                  </a:lnTo>
                  <a:lnTo>
                    <a:pt x="754" y="751"/>
                  </a:lnTo>
                  <a:lnTo>
                    <a:pt x="781" y="558"/>
                  </a:lnTo>
                  <a:lnTo>
                    <a:pt x="754" y="388"/>
                  </a:lnTo>
                  <a:lnTo>
                    <a:pt x="655" y="180"/>
                  </a:lnTo>
                  <a:lnTo>
                    <a:pt x="55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06" name="Freeform 685"/>
            <p:cNvSpPr>
              <a:spLocks/>
            </p:cNvSpPr>
            <p:nvPr/>
          </p:nvSpPr>
          <p:spPr bwMode="auto">
            <a:xfrm>
              <a:off x="3611" y="3363"/>
              <a:ext cx="42" cy="300"/>
            </a:xfrm>
            <a:custGeom>
              <a:avLst/>
              <a:gdLst>
                <a:gd name="T0" fmla="*/ 0 w 332"/>
                <a:gd name="T1" fmla="*/ 0 h 2396"/>
                <a:gd name="T2" fmla="*/ 0 w 332"/>
                <a:gd name="T3" fmla="*/ 0 h 2396"/>
                <a:gd name="T4" fmla="*/ 0 w 332"/>
                <a:gd name="T5" fmla="*/ 0 h 2396"/>
                <a:gd name="T6" fmla="*/ 0 w 332"/>
                <a:gd name="T7" fmla="*/ 0 h 2396"/>
                <a:gd name="T8" fmla="*/ 0 w 332"/>
                <a:gd name="T9" fmla="*/ 0 h 2396"/>
                <a:gd name="T10" fmla="*/ 0 w 332"/>
                <a:gd name="T11" fmla="*/ 0 h 2396"/>
                <a:gd name="T12" fmla="*/ 0 w 332"/>
                <a:gd name="T13" fmla="*/ 0 h 2396"/>
                <a:gd name="T14" fmla="*/ 0 w 332"/>
                <a:gd name="T15" fmla="*/ 0 h 2396"/>
                <a:gd name="T16" fmla="*/ 0 w 332"/>
                <a:gd name="T17" fmla="*/ 0 h 2396"/>
                <a:gd name="T18" fmla="*/ 0 w 332"/>
                <a:gd name="T19" fmla="*/ 0 h 2396"/>
                <a:gd name="T20" fmla="*/ 0 w 332"/>
                <a:gd name="T21" fmla="*/ 0 h 2396"/>
                <a:gd name="T22" fmla="*/ 0 w 332"/>
                <a:gd name="T23" fmla="*/ 0 h 2396"/>
                <a:gd name="T24" fmla="*/ 0 w 332"/>
                <a:gd name="T25" fmla="*/ 0 h 2396"/>
                <a:gd name="T26" fmla="*/ 0 w 332"/>
                <a:gd name="T27" fmla="*/ 0 h 239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2"/>
                <a:gd name="T43" fmla="*/ 0 h 2396"/>
                <a:gd name="T44" fmla="*/ 332 w 332"/>
                <a:gd name="T45" fmla="*/ 2396 h 239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2" h="2396">
                  <a:moveTo>
                    <a:pt x="0" y="0"/>
                  </a:moveTo>
                  <a:lnTo>
                    <a:pt x="165" y="85"/>
                  </a:lnTo>
                  <a:lnTo>
                    <a:pt x="332" y="488"/>
                  </a:lnTo>
                  <a:lnTo>
                    <a:pt x="332" y="737"/>
                  </a:lnTo>
                  <a:lnTo>
                    <a:pt x="278" y="1016"/>
                  </a:lnTo>
                  <a:lnTo>
                    <a:pt x="193" y="1434"/>
                  </a:lnTo>
                  <a:lnTo>
                    <a:pt x="152" y="1937"/>
                  </a:lnTo>
                  <a:lnTo>
                    <a:pt x="126" y="2396"/>
                  </a:lnTo>
                  <a:lnTo>
                    <a:pt x="94" y="1976"/>
                  </a:lnTo>
                  <a:lnTo>
                    <a:pt x="94" y="1530"/>
                  </a:lnTo>
                  <a:lnTo>
                    <a:pt x="152" y="1030"/>
                  </a:lnTo>
                  <a:lnTo>
                    <a:pt x="152" y="628"/>
                  </a:lnTo>
                  <a:lnTo>
                    <a:pt x="110" y="23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07" name="Freeform 686"/>
            <p:cNvSpPr>
              <a:spLocks/>
            </p:cNvSpPr>
            <p:nvPr/>
          </p:nvSpPr>
          <p:spPr bwMode="auto">
            <a:xfrm>
              <a:off x="3595" y="3422"/>
              <a:ext cx="115" cy="288"/>
            </a:xfrm>
            <a:custGeom>
              <a:avLst/>
              <a:gdLst>
                <a:gd name="T0" fmla="*/ 0 w 921"/>
                <a:gd name="T1" fmla="*/ 0 h 2313"/>
                <a:gd name="T2" fmla="*/ 0 w 921"/>
                <a:gd name="T3" fmla="*/ 0 h 2313"/>
                <a:gd name="T4" fmla="*/ 0 w 921"/>
                <a:gd name="T5" fmla="*/ 0 h 2313"/>
                <a:gd name="T6" fmla="*/ 0 w 921"/>
                <a:gd name="T7" fmla="*/ 0 h 2313"/>
                <a:gd name="T8" fmla="*/ 0 w 921"/>
                <a:gd name="T9" fmla="*/ 0 h 2313"/>
                <a:gd name="T10" fmla="*/ 0 w 921"/>
                <a:gd name="T11" fmla="*/ 0 h 2313"/>
                <a:gd name="T12" fmla="*/ 0 w 921"/>
                <a:gd name="T13" fmla="*/ 0 h 2313"/>
                <a:gd name="T14" fmla="*/ 0 w 921"/>
                <a:gd name="T15" fmla="*/ 0 h 2313"/>
                <a:gd name="T16" fmla="*/ 0 w 921"/>
                <a:gd name="T17" fmla="*/ 0 h 2313"/>
                <a:gd name="T18" fmla="*/ 0 w 921"/>
                <a:gd name="T19" fmla="*/ 0 h 2313"/>
                <a:gd name="T20" fmla="*/ 0 w 921"/>
                <a:gd name="T21" fmla="*/ 0 h 2313"/>
                <a:gd name="T22" fmla="*/ 0 w 921"/>
                <a:gd name="T23" fmla="*/ 0 h 2313"/>
                <a:gd name="T24" fmla="*/ 0 w 921"/>
                <a:gd name="T25" fmla="*/ 0 h 2313"/>
                <a:gd name="T26" fmla="*/ 0 w 921"/>
                <a:gd name="T27" fmla="*/ 0 h 2313"/>
                <a:gd name="T28" fmla="*/ 0 w 921"/>
                <a:gd name="T29" fmla="*/ 0 h 2313"/>
                <a:gd name="T30" fmla="*/ 0 w 921"/>
                <a:gd name="T31" fmla="*/ 0 h 2313"/>
                <a:gd name="T32" fmla="*/ 0 w 921"/>
                <a:gd name="T33" fmla="*/ 0 h 2313"/>
                <a:gd name="T34" fmla="*/ 0 w 921"/>
                <a:gd name="T35" fmla="*/ 0 h 2313"/>
                <a:gd name="T36" fmla="*/ 0 w 921"/>
                <a:gd name="T37" fmla="*/ 0 h 2313"/>
                <a:gd name="T38" fmla="*/ 0 w 921"/>
                <a:gd name="T39" fmla="*/ 0 h 2313"/>
                <a:gd name="T40" fmla="*/ 0 w 921"/>
                <a:gd name="T41" fmla="*/ 0 h 2313"/>
                <a:gd name="T42" fmla="*/ 0 w 921"/>
                <a:gd name="T43" fmla="*/ 0 h 2313"/>
                <a:gd name="T44" fmla="*/ 0 w 921"/>
                <a:gd name="T45" fmla="*/ 0 h 2313"/>
                <a:gd name="T46" fmla="*/ 0 w 921"/>
                <a:gd name="T47" fmla="*/ 0 h 2313"/>
                <a:gd name="T48" fmla="*/ 0 w 921"/>
                <a:gd name="T49" fmla="*/ 0 h 231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21"/>
                <a:gd name="T76" fmla="*/ 0 h 2313"/>
                <a:gd name="T77" fmla="*/ 921 w 921"/>
                <a:gd name="T78" fmla="*/ 2313 h 231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21" h="2313">
                  <a:moveTo>
                    <a:pt x="459" y="99"/>
                  </a:moveTo>
                  <a:lnTo>
                    <a:pt x="558" y="447"/>
                  </a:lnTo>
                  <a:lnTo>
                    <a:pt x="585" y="808"/>
                  </a:lnTo>
                  <a:lnTo>
                    <a:pt x="532" y="1173"/>
                  </a:lnTo>
                  <a:lnTo>
                    <a:pt x="449" y="1478"/>
                  </a:lnTo>
                  <a:lnTo>
                    <a:pt x="334" y="1755"/>
                  </a:lnTo>
                  <a:lnTo>
                    <a:pt x="221" y="1952"/>
                  </a:lnTo>
                  <a:lnTo>
                    <a:pt x="110" y="1952"/>
                  </a:lnTo>
                  <a:lnTo>
                    <a:pt x="0" y="1880"/>
                  </a:lnTo>
                  <a:lnTo>
                    <a:pt x="170" y="2062"/>
                  </a:lnTo>
                  <a:lnTo>
                    <a:pt x="334" y="2200"/>
                  </a:lnTo>
                  <a:lnTo>
                    <a:pt x="170" y="2313"/>
                  </a:lnTo>
                  <a:lnTo>
                    <a:pt x="459" y="2255"/>
                  </a:lnTo>
                  <a:lnTo>
                    <a:pt x="670" y="2117"/>
                  </a:lnTo>
                  <a:lnTo>
                    <a:pt x="809" y="1924"/>
                  </a:lnTo>
                  <a:lnTo>
                    <a:pt x="878" y="1686"/>
                  </a:lnTo>
                  <a:lnTo>
                    <a:pt x="921" y="1433"/>
                  </a:lnTo>
                  <a:lnTo>
                    <a:pt x="908" y="1103"/>
                  </a:lnTo>
                  <a:lnTo>
                    <a:pt x="864" y="740"/>
                  </a:lnTo>
                  <a:lnTo>
                    <a:pt x="809" y="505"/>
                  </a:lnTo>
                  <a:lnTo>
                    <a:pt x="725" y="447"/>
                  </a:lnTo>
                  <a:lnTo>
                    <a:pt x="631" y="336"/>
                  </a:lnTo>
                  <a:lnTo>
                    <a:pt x="503" y="156"/>
                  </a:lnTo>
                  <a:lnTo>
                    <a:pt x="449" y="0"/>
                  </a:lnTo>
                  <a:lnTo>
                    <a:pt x="459"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08" name="Freeform 687"/>
            <p:cNvSpPr>
              <a:spLocks/>
            </p:cNvSpPr>
            <p:nvPr/>
          </p:nvSpPr>
          <p:spPr bwMode="auto">
            <a:xfrm>
              <a:off x="2964" y="3069"/>
              <a:ext cx="692" cy="648"/>
            </a:xfrm>
            <a:custGeom>
              <a:avLst/>
              <a:gdLst>
                <a:gd name="T0" fmla="*/ 0 w 5538"/>
                <a:gd name="T1" fmla="*/ 0 h 5192"/>
                <a:gd name="T2" fmla="*/ 0 w 5538"/>
                <a:gd name="T3" fmla="*/ 0 h 5192"/>
                <a:gd name="T4" fmla="*/ 0 w 5538"/>
                <a:gd name="T5" fmla="*/ 0 h 5192"/>
                <a:gd name="T6" fmla="*/ 0 w 5538"/>
                <a:gd name="T7" fmla="*/ 0 h 5192"/>
                <a:gd name="T8" fmla="*/ 0 w 5538"/>
                <a:gd name="T9" fmla="*/ 0 h 5192"/>
                <a:gd name="T10" fmla="*/ 0 w 5538"/>
                <a:gd name="T11" fmla="*/ 0 h 5192"/>
                <a:gd name="T12" fmla="*/ 0 w 5538"/>
                <a:gd name="T13" fmla="*/ 0 h 5192"/>
                <a:gd name="T14" fmla="*/ 0 w 5538"/>
                <a:gd name="T15" fmla="*/ 0 h 5192"/>
                <a:gd name="T16" fmla="*/ 0 w 5538"/>
                <a:gd name="T17" fmla="*/ 0 h 5192"/>
                <a:gd name="T18" fmla="*/ 0 w 5538"/>
                <a:gd name="T19" fmla="*/ 0 h 5192"/>
                <a:gd name="T20" fmla="*/ 0 w 5538"/>
                <a:gd name="T21" fmla="*/ 0 h 5192"/>
                <a:gd name="T22" fmla="*/ 0 w 5538"/>
                <a:gd name="T23" fmla="*/ 0 h 5192"/>
                <a:gd name="T24" fmla="*/ 0 w 5538"/>
                <a:gd name="T25" fmla="*/ 0 h 5192"/>
                <a:gd name="T26" fmla="*/ 0 w 5538"/>
                <a:gd name="T27" fmla="*/ 0 h 5192"/>
                <a:gd name="T28" fmla="*/ 0 w 5538"/>
                <a:gd name="T29" fmla="*/ 0 h 5192"/>
                <a:gd name="T30" fmla="*/ 0 w 5538"/>
                <a:gd name="T31" fmla="*/ 0 h 5192"/>
                <a:gd name="T32" fmla="*/ 0 w 5538"/>
                <a:gd name="T33" fmla="*/ 0 h 5192"/>
                <a:gd name="T34" fmla="*/ 0 w 5538"/>
                <a:gd name="T35" fmla="*/ 0 h 5192"/>
                <a:gd name="T36" fmla="*/ 0 w 5538"/>
                <a:gd name="T37" fmla="*/ 0 h 5192"/>
                <a:gd name="T38" fmla="*/ 0 w 5538"/>
                <a:gd name="T39" fmla="*/ 0 h 5192"/>
                <a:gd name="T40" fmla="*/ 0 w 5538"/>
                <a:gd name="T41" fmla="*/ 0 h 5192"/>
                <a:gd name="T42" fmla="*/ 0 w 5538"/>
                <a:gd name="T43" fmla="*/ 0 h 5192"/>
                <a:gd name="T44" fmla="*/ 0 w 5538"/>
                <a:gd name="T45" fmla="*/ 0 h 5192"/>
                <a:gd name="T46" fmla="*/ 0 w 5538"/>
                <a:gd name="T47" fmla="*/ 0 h 5192"/>
                <a:gd name="T48" fmla="*/ 0 w 5538"/>
                <a:gd name="T49" fmla="*/ 0 h 5192"/>
                <a:gd name="T50" fmla="*/ 0 w 5538"/>
                <a:gd name="T51" fmla="*/ 0 h 5192"/>
                <a:gd name="T52" fmla="*/ 0 w 5538"/>
                <a:gd name="T53" fmla="*/ 0 h 5192"/>
                <a:gd name="T54" fmla="*/ 0 w 5538"/>
                <a:gd name="T55" fmla="*/ 0 h 5192"/>
                <a:gd name="T56" fmla="*/ 0 w 5538"/>
                <a:gd name="T57" fmla="*/ 0 h 5192"/>
                <a:gd name="T58" fmla="*/ 0 w 5538"/>
                <a:gd name="T59" fmla="*/ 0 h 5192"/>
                <a:gd name="T60" fmla="*/ 0 w 5538"/>
                <a:gd name="T61" fmla="*/ 0 h 5192"/>
                <a:gd name="T62" fmla="*/ 0 w 5538"/>
                <a:gd name="T63" fmla="*/ 0 h 5192"/>
                <a:gd name="T64" fmla="*/ 0 w 5538"/>
                <a:gd name="T65" fmla="*/ 0 h 5192"/>
                <a:gd name="T66" fmla="*/ 0 w 5538"/>
                <a:gd name="T67" fmla="*/ 0 h 5192"/>
                <a:gd name="T68" fmla="*/ 0 w 5538"/>
                <a:gd name="T69" fmla="*/ 0 h 5192"/>
                <a:gd name="T70" fmla="*/ 0 w 5538"/>
                <a:gd name="T71" fmla="*/ 0 h 5192"/>
                <a:gd name="T72" fmla="*/ 0 w 5538"/>
                <a:gd name="T73" fmla="*/ 0 h 5192"/>
                <a:gd name="T74" fmla="*/ 0 w 5538"/>
                <a:gd name="T75" fmla="*/ 0 h 5192"/>
                <a:gd name="T76" fmla="*/ 0 w 5538"/>
                <a:gd name="T77" fmla="*/ 0 h 5192"/>
                <a:gd name="T78" fmla="*/ 0 w 5538"/>
                <a:gd name="T79" fmla="*/ 0 h 5192"/>
                <a:gd name="T80" fmla="*/ 0 w 5538"/>
                <a:gd name="T81" fmla="*/ 0 h 5192"/>
                <a:gd name="T82" fmla="*/ 0 w 5538"/>
                <a:gd name="T83" fmla="*/ 0 h 519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538"/>
                <a:gd name="T127" fmla="*/ 0 h 5192"/>
                <a:gd name="T128" fmla="*/ 5538 w 5538"/>
                <a:gd name="T129" fmla="*/ 5192 h 519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538" h="5192">
                  <a:moveTo>
                    <a:pt x="1807" y="0"/>
                  </a:moveTo>
                  <a:lnTo>
                    <a:pt x="1690" y="384"/>
                  </a:lnTo>
                  <a:lnTo>
                    <a:pt x="1515" y="1124"/>
                  </a:lnTo>
                  <a:lnTo>
                    <a:pt x="1381" y="1684"/>
                  </a:lnTo>
                  <a:lnTo>
                    <a:pt x="1243" y="2248"/>
                  </a:lnTo>
                  <a:lnTo>
                    <a:pt x="1108" y="2633"/>
                  </a:lnTo>
                  <a:lnTo>
                    <a:pt x="952" y="2888"/>
                  </a:lnTo>
                  <a:lnTo>
                    <a:pt x="739" y="3138"/>
                  </a:lnTo>
                  <a:lnTo>
                    <a:pt x="487" y="3391"/>
                  </a:lnTo>
                  <a:lnTo>
                    <a:pt x="271" y="3566"/>
                  </a:lnTo>
                  <a:lnTo>
                    <a:pt x="137" y="3739"/>
                  </a:lnTo>
                  <a:lnTo>
                    <a:pt x="60" y="3973"/>
                  </a:lnTo>
                  <a:lnTo>
                    <a:pt x="60" y="4168"/>
                  </a:lnTo>
                  <a:lnTo>
                    <a:pt x="137" y="3913"/>
                  </a:lnTo>
                  <a:lnTo>
                    <a:pt x="194" y="3856"/>
                  </a:lnTo>
                  <a:lnTo>
                    <a:pt x="310" y="3856"/>
                  </a:lnTo>
                  <a:lnTo>
                    <a:pt x="293" y="3757"/>
                  </a:lnTo>
                  <a:lnTo>
                    <a:pt x="310" y="3681"/>
                  </a:lnTo>
                  <a:lnTo>
                    <a:pt x="409" y="3660"/>
                  </a:lnTo>
                  <a:lnTo>
                    <a:pt x="526" y="3660"/>
                  </a:lnTo>
                  <a:lnTo>
                    <a:pt x="563" y="3739"/>
                  </a:lnTo>
                  <a:lnTo>
                    <a:pt x="563" y="3836"/>
                  </a:lnTo>
                  <a:lnTo>
                    <a:pt x="487" y="3874"/>
                  </a:lnTo>
                  <a:lnTo>
                    <a:pt x="796" y="3895"/>
                  </a:lnTo>
                  <a:lnTo>
                    <a:pt x="1301" y="4049"/>
                  </a:lnTo>
                  <a:lnTo>
                    <a:pt x="1515" y="4185"/>
                  </a:lnTo>
                  <a:lnTo>
                    <a:pt x="1574" y="4340"/>
                  </a:lnTo>
                  <a:lnTo>
                    <a:pt x="1554" y="4476"/>
                  </a:lnTo>
                  <a:lnTo>
                    <a:pt x="1460" y="4535"/>
                  </a:lnTo>
                  <a:lnTo>
                    <a:pt x="1243" y="4497"/>
                  </a:lnTo>
                  <a:lnTo>
                    <a:pt x="875" y="4418"/>
                  </a:lnTo>
                  <a:lnTo>
                    <a:pt x="526" y="4359"/>
                  </a:lnTo>
                  <a:lnTo>
                    <a:pt x="215" y="4359"/>
                  </a:lnTo>
                  <a:lnTo>
                    <a:pt x="77" y="4262"/>
                  </a:lnTo>
                  <a:lnTo>
                    <a:pt x="60" y="4476"/>
                  </a:lnTo>
                  <a:lnTo>
                    <a:pt x="0" y="4805"/>
                  </a:lnTo>
                  <a:lnTo>
                    <a:pt x="117" y="4805"/>
                  </a:lnTo>
                  <a:lnTo>
                    <a:pt x="157" y="4690"/>
                  </a:lnTo>
                  <a:lnTo>
                    <a:pt x="254" y="4651"/>
                  </a:lnTo>
                  <a:lnTo>
                    <a:pt x="370" y="4669"/>
                  </a:lnTo>
                  <a:lnTo>
                    <a:pt x="427" y="4748"/>
                  </a:lnTo>
                  <a:lnTo>
                    <a:pt x="409" y="4805"/>
                  </a:lnTo>
                  <a:lnTo>
                    <a:pt x="2022" y="4805"/>
                  </a:lnTo>
                  <a:lnTo>
                    <a:pt x="1904" y="4418"/>
                  </a:lnTo>
                  <a:lnTo>
                    <a:pt x="1807" y="3990"/>
                  </a:lnTo>
                  <a:lnTo>
                    <a:pt x="1748" y="3547"/>
                  </a:lnTo>
                  <a:lnTo>
                    <a:pt x="1983" y="3913"/>
                  </a:lnTo>
                  <a:lnTo>
                    <a:pt x="2255" y="4302"/>
                  </a:lnTo>
                  <a:lnTo>
                    <a:pt x="2504" y="4612"/>
                  </a:lnTo>
                  <a:lnTo>
                    <a:pt x="2661" y="4805"/>
                  </a:lnTo>
                  <a:lnTo>
                    <a:pt x="4002" y="4805"/>
                  </a:lnTo>
                  <a:lnTo>
                    <a:pt x="4545" y="5116"/>
                  </a:lnTo>
                  <a:lnTo>
                    <a:pt x="4874" y="5192"/>
                  </a:lnTo>
                  <a:lnTo>
                    <a:pt x="5224" y="5176"/>
                  </a:lnTo>
                  <a:lnTo>
                    <a:pt x="5478" y="5116"/>
                  </a:lnTo>
                  <a:lnTo>
                    <a:pt x="5538" y="5057"/>
                  </a:lnTo>
                  <a:lnTo>
                    <a:pt x="5264" y="5057"/>
                  </a:lnTo>
                  <a:lnTo>
                    <a:pt x="4934" y="4959"/>
                  </a:lnTo>
                  <a:lnTo>
                    <a:pt x="4528" y="4727"/>
                  </a:lnTo>
                  <a:lnTo>
                    <a:pt x="4178" y="4458"/>
                  </a:lnTo>
                  <a:lnTo>
                    <a:pt x="4662" y="4572"/>
                  </a:lnTo>
                  <a:lnTo>
                    <a:pt x="5013" y="4690"/>
                  </a:lnTo>
                  <a:lnTo>
                    <a:pt x="4567" y="4398"/>
                  </a:lnTo>
                  <a:lnTo>
                    <a:pt x="4196" y="4168"/>
                  </a:lnTo>
                  <a:lnTo>
                    <a:pt x="3925" y="3933"/>
                  </a:lnTo>
                  <a:lnTo>
                    <a:pt x="3670" y="3547"/>
                  </a:lnTo>
                  <a:lnTo>
                    <a:pt x="3982" y="3739"/>
                  </a:lnTo>
                  <a:lnTo>
                    <a:pt x="4275" y="3856"/>
                  </a:lnTo>
                  <a:lnTo>
                    <a:pt x="4545" y="3990"/>
                  </a:lnTo>
                  <a:lnTo>
                    <a:pt x="4835" y="4302"/>
                  </a:lnTo>
                  <a:lnTo>
                    <a:pt x="5031" y="4612"/>
                  </a:lnTo>
                  <a:lnTo>
                    <a:pt x="4874" y="4223"/>
                  </a:lnTo>
                  <a:lnTo>
                    <a:pt x="4468" y="3700"/>
                  </a:lnTo>
                  <a:lnTo>
                    <a:pt x="3864" y="3004"/>
                  </a:lnTo>
                  <a:lnTo>
                    <a:pt x="3516" y="2593"/>
                  </a:lnTo>
                  <a:lnTo>
                    <a:pt x="3013" y="1764"/>
                  </a:lnTo>
                  <a:lnTo>
                    <a:pt x="2796" y="1684"/>
                  </a:lnTo>
                  <a:lnTo>
                    <a:pt x="2525" y="1511"/>
                  </a:lnTo>
                  <a:lnTo>
                    <a:pt x="2117" y="1103"/>
                  </a:lnTo>
                  <a:lnTo>
                    <a:pt x="2022" y="909"/>
                  </a:lnTo>
                  <a:lnTo>
                    <a:pt x="1864" y="792"/>
                  </a:lnTo>
                  <a:lnTo>
                    <a:pt x="1807" y="580"/>
                  </a:lnTo>
                  <a:lnTo>
                    <a:pt x="1807" y="269"/>
                  </a:lnTo>
                  <a:lnTo>
                    <a:pt x="1864" y="57"/>
                  </a:lnTo>
                  <a:lnTo>
                    <a:pt x="180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09" name="Freeform 688"/>
            <p:cNvSpPr>
              <a:spLocks/>
            </p:cNvSpPr>
            <p:nvPr/>
          </p:nvSpPr>
          <p:spPr bwMode="auto">
            <a:xfrm>
              <a:off x="2665" y="2880"/>
              <a:ext cx="419" cy="771"/>
            </a:xfrm>
            <a:custGeom>
              <a:avLst/>
              <a:gdLst>
                <a:gd name="T0" fmla="*/ 0 w 3344"/>
                <a:gd name="T1" fmla="*/ 0 h 6183"/>
                <a:gd name="T2" fmla="*/ 0 w 3344"/>
                <a:gd name="T3" fmla="*/ 0 h 6183"/>
                <a:gd name="T4" fmla="*/ 0 w 3344"/>
                <a:gd name="T5" fmla="*/ 0 h 6183"/>
                <a:gd name="T6" fmla="*/ 0 w 3344"/>
                <a:gd name="T7" fmla="*/ 0 h 6183"/>
                <a:gd name="T8" fmla="*/ 0 w 3344"/>
                <a:gd name="T9" fmla="*/ 0 h 6183"/>
                <a:gd name="T10" fmla="*/ 0 w 3344"/>
                <a:gd name="T11" fmla="*/ 0 h 6183"/>
                <a:gd name="T12" fmla="*/ 0 w 3344"/>
                <a:gd name="T13" fmla="*/ 0 h 6183"/>
                <a:gd name="T14" fmla="*/ 0 w 3344"/>
                <a:gd name="T15" fmla="*/ 0 h 6183"/>
                <a:gd name="T16" fmla="*/ 0 w 3344"/>
                <a:gd name="T17" fmla="*/ 0 h 6183"/>
                <a:gd name="T18" fmla="*/ 0 w 3344"/>
                <a:gd name="T19" fmla="*/ 0 h 6183"/>
                <a:gd name="T20" fmla="*/ 0 w 3344"/>
                <a:gd name="T21" fmla="*/ 0 h 6183"/>
                <a:gd name="T22" fmla="*/ 0 w 3344"/>
                <a:gd name="T23" fmla="*/ 0 h 6183"/>
                <a:gd name="T24" fmla="*/ 0 w 3344"/>
                <a:gd name="T25" fmla="*/ 0 h 6183"/>
                <a:gd name="T26" fmla="*/ 0 w 3344"/>
                <a:gd name="T27" fmla="*/ 0 h 6183"/>
                <a:gd name="T28" fmla="*/ 0 w 3344"/>
                <a:gd name="T29" fmla="*/ 0 h 6183"/>
                <a:gd name="T30" fmla="*/ 0 w 3344"/>
                <a:gd name="T31" fmla="*/ 0 h 6183"/>
                <a:gd name="T32" fmla="*/ 0 w 3344"/>
                <a:gd name="T33" fmla="*/ 0 h 6183"/>
                <a:gd name="T34" fmla="*/ 0 w 3344"/>
                <a:gd name="T35" fmla="*/ 0 h 6183"/>
                <a:gd name="T36" fmla="*/ 0 w 3344"/>
                <a:gd name="T37" fmla="*/ 0 h 6183"/>
                <a:gd name="T38" fmla="*/ 0 w 3344"/>
                <a:gd name="T39" fmla="*/ 0 h 6183"/>
                <a:gd name="T40" fmla="*/ 0 w 3344"/>
                <a:gd name="T41" fmla="*/ 0 h 6183"/>
                <a:gd name="T42" fmla="*/ 0 w 3344"/>
                <a:gd name="T43" fmla="*/ 0 h 6183"/>
                <a:gd name="T44" fmla="*/ 0 w 3344"/>
                <a:gd name="T45" fmla="*/ 0 h 6183"/>
                <a:gd name="T46" fmla="*/ 0 w 3344"/>
                <a:gd name="T47" fmla="*/ 0 h 6183"/>
                <a:gd name="T48" fmla="*/ 0 w 3344"/>
                <a:gd name="T49" fmla="*/ 0 h 6183"/>
                <a:gd name="T50" fmla="*/ 0 w 3344"/>
                <a:gd name="T51" fmla="*/ 0 h 6183"/>
                <a:gd name="T52" fmla="*/ 0 w 3344"/>
                <a:gd name="T53" fmla="*/ 0 h 6183"/>
                <a:gd name="T54" fmla="*/ 0 w 3344"/>
                <a:gd name="T55" fmla="*/ 0 h 6183"/>
                <a:gd name="T56" fmla="*/ 0 w 3344"/>
                <a:gd name="T57" fmla="*/ 0 h 6183"/>
                <a:gd name="T58" fmla="*/ 0 w 3344"/>
                <a:gd name="T59" fmla="*/ 0 h 6183"/>
                <a:gd name="T60" fmla="*/ 0 w 3344"/>
                <a:gd name="T61" fmla="*/ 0 h 6183"/>
                <a:gd name="T62" fmla="*/ 0 w 3344"/>
                <a:gd name="T63" fmla="*/ 0 h 6183"/>
                <a:gd name="T64" fmla="*/ 0 w 3344"/>
                <a:gd name="T65" fmla="*/ 0 h 6183"/>
                <a:gd name="T66" fmla="*/ 0 w 3344"/>
                <a:gd name="T67" fmla="*/ 0 h 6183"/>
                <a:gd name="T68" fmla="*/ 0 w 3344"/>
                <a:gd name="T69" fmla="*/ 0 h 6183"/>
                <a:gd name="T70" fmla="*/ 0 w 3344"/>
                <a:gd name="T71" fmla="*/ 0 h 6183"/>
                <a:gd name="T72" fmla="*/ 0 w 3344"/>
                <a:gd name="T73" fmla="*/ 0 h 6183"/>
                <a:gd name="T74" fmla="*/ 0 w 3344"/>
                <a:gd name="T75" fmla="*/ 0 h 6183"/>
                <a:gd name="T76" fmla="*/ 0 w 3344"/>
                <a:gd name="T77" fmla="*/ 0 h 6183"/>
                <a:gd name="T78" fmla="*/ 0 w 3344"/>
                <a:gd name="T79" fmla="*/ 0 h 618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344"/>
                <a:gd name="T121" fmla="*/ 0 h 6183"/>
                <a:gd name="T122" fmla="*/ 3344 w 3344"/>
                <a:gd name="T123" fmla="*/ 6183 h 618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344" h="6183">
                  <a:moveTo>
                    <a:pt x="2237" y="41"/>
                  </a:moveTo>
                  <a:lnTo>
                    <a:pt x="2158" y="196"/>
                  </a:lnTo>
                  <a:lnTo>
                    <a:pt x="2138" y="389"/>
                  </a:lnTo>
                  <a:lnTo>
                    <a:pt x="2177" y="930"/>
                  </a:lnTo>
                  <a:lnTo>
                    <a:pt x="2370" y="2326"/>
                  </a:lnTo>
                  <a:lnTo>
                    <a:pt x="2564" y="3877"/>
                  </a:lnTo>
                  <a:lnTo>
                    <a:pt x="3071" y="2520"/>
                  </a:lnTo>
                  <a:lnTo>
                    <a:pt x="3148" y="2210"/>
                  </a:lnTo>
                  <a:lnTo>
                    <a:pt x="3166" y="2036"/>
                  </a:lnTo>
                  <a:lnTo>
                    <a:pt x="3109" y="2016"/>
                  </a:lnTo>
                  <a:lnTo>
                    <a:pt x="3071" y="1898"/>
                  </a:lnTo>
                  <a:lnTo>
                    <a:pt x="3012" y="1764"/>
                  </a:lnTo>
                  <a:lnTo>
                    <a:pt x="2834" y="1571"/>
                  </a:lnTo>
                  <a:lnTo>
                    <a:pt x="2624" y="1783"/>
                  </a:lnTo>
                  <a:lnTo>
                    <a:pt x="2469" y="2153"/>
                  </a:lnTo>
                  <a:lnTo>
                    <a:pt x="2546" y="1861"/>
                  </a:lnTo>
                  <a:lnTo>
                    <a:pt x="2680" y="1608"/>
                  </a:lnTo>
                  <a:lnTo>
                    <a:pt x="2857" y="1375"/>
                  </a:lnTo>
                  <a:lnTo>
                    <a:pt x="3032" y="1182"/>
                  </a:lnTo>
                  <a:lnTo>
                    <a:pt x="3148" y="1085"/>
                  </a:lnTo>
                  <a:lnTo>
                    <a:pt x="3344" y="1182"/>
                  </a:lnTo>
                  <a:lnTo>
                    <a:pt x="3205" y="1242"/>
                  </a:lnTo>
                  <a:lnTo>
                    <a:pt x="3052" y="1358"/>
                  </a:lnTo>
                  <a:lnTo>
                    <a:pt x="2972" y="1474"/>
                  </a:lnTo>
                  <a:lnTo>
                    <a:pt x="3089" y="1647"/>
                  </a:lnTo>
                  <a:lnTo>
                    <a:pt x="3226" y="1921"/>
                  </a:lnTo>
                  <a:lnTo>
                    <a:pt x="3245" y="2016"/>
                  </a:lnTo>
                  <a:lnTo>
                    <a:pt x="3344" y="2016"/>
                  </a:lnTo>
                  <a:lnTo>
                    <a:pt x="3245" y="2133"/>
                  </a:lnTo>
                  <a:lnTo>
                    <a:pt x="3127" y="2539"/>
                  </a:lnTo>
                  <a:lnTo>
                    <a:pt x="2933" y="3218"/>
                  </a:lnTo>
                  <a:lnTo>
                    <a:pt x="2779" y="3896"/>
                  </a:lnTo>
                  <a:lnTo>
                    <a:pt x="2680" y="4324"/>
                  </a:lnTo>
                  <a:lnTo>
                    <a:pt x="2779" y="4518"/>
                  </a:lnTo>
                  <a:lnTo>
                    <a:pt x="2876" y="4633"/>
                  </a:lnTo>
                  <a:lnTo>
                    <a:pt x="2933" y="4672"/>
                  </a:lnTo>
                  <a:lnTo>
                    <a:pt x="2797" y="4808"/>
                  </a:lnTo>
                  <a:lnTo>
                    <a:pt x="2663" y="4925"/>
                  </a:lnTo>
                  <a:lnTo>
                    <a:pt x="2507" y="5080"/>
                  </a:lnTo>
                  <a:lnTo>
                    <a:pt x="2410" y="4964"/>
                  </a:lnTo>
                  <a:lnTo>
                    <a:pt x="2294" y="4905"/>
                  </a:lnTo>
                  <a:lnTo>
                    <a:pt x="2138" y="4925"/>
                  </a:lnTo>
                  <a:lnTo>
                    <a:pt x="1865" y="5041"/>
                  </a:lnTo>
                  <a:lnTo>
                    <a:pt x="2158" y="4847"/>
                  </a:lnTo>
                  <a:lnTo>
                    <a:pt x="2313" y="4672"/>
                  </a:lnTo>
                  <a:lnTo>
                    <a:pt x="2391" y="4496"/>
                  </a:lnTo>
                  <a:lnTo>
                    <a:pt x="2430" y="4285"/>
                  </a:lnTo>
                  <a:lnTo>
                    <a:pt x="2430" y="3916"/>
                  </a:lnTo>
                  <a:lnTo>
                    <a:pt x="2391" y="2868"/>
                  </a:lnTo>
                  <a:lnTo>
                    <a:pt x="2331" y="2267"/>
                  </a:lnTo>
                  <a:lnTo>
                    <a:pt x="2177" y="1299"/>
                  </a:lnTo>
                  <a:lnTo>
                    <a:pt x="2001" y="3508"/>
                  </a:lnTo>
                  <a:lnTo>
                    <a:pt x="1884" y="4246"/>
                  </a:lnTo>
                  <a:lnTo>
                    <a:pt x="1790" y="4944"/>
                  </a:lnTo>
                  <a:lnTo>
                    <a:pt x="1729" y="5563"/>
                  </a:lnTo>
                  <a:lnTo>
                    <a:pt x="1729" y="6183"/>
                  </a:lnTo>
                  <a:lnTo>
                    <a:pt x="1692" y="5543"/>
                  </a:lnTo>
                  <a:lnTo>
                    <a:pt x="1711" y="4884"/>
                  </a:lnTo>
                  <a:lnTo>
                    <a:pt x="1826" y="3916"/>
                  </a:lnTo>
                  <a:lnTo>
                    <a:pt x="1826" y="3374"/>
                  </a:lnTo>
                  <a:lnTo>
                    <a:pt x="1884" y="2735"/>
                  </a:lnTo>
                  <a:lnTo>
                    <a:pt x="2001" y="2115"/>
                  </a:lnTo>
                  <a:lnTo>
                    <a:pt x="2098" y="1454"/>
                  </a:lnTo>
                  <a:lnTo>
                    <a:pt x="2117" y="1029"/>
                  </a:lnTo>
                  <a:lnTo>
                    <a:pt x="2061" y="776"/>
                  </a:lnTo>
                  <a:lnTo>
                    <a:pt x="1865" y="541"/>
                  </a:lnTo>
                  <a:lnTo>
                    <a:pt x="1692" y="466"/>
                  </a:lnTo>
                  <a:lnTo>
                    <a:pt x="1478" y="447"/>
                  </a:lnTo>
                  <a:lnTo>
                    <a:pt x="1127" y="852"/>
                  </a:lnTo>
                  <a:lnTo>
                    <a:pt x="1439" y="407"/>
                  </a:lnTo>
                  <a:lnTo>
                    <a:pt x="817" y="562"/>
                  </a:lnTo>
                  <a:lnTo>
                    <a:pt x="408" y="447"/>
                  </a:lnTo>
                  <a:lnTo>
                    <a:pt x="0" y="466"/>
                  </a:lnTo>
                  <a:lnTo>
                    <a:pt x="390" y="389"/>
                  </a:lnTo>
                  <a:lnTo>
                    <a:pt x="800" y="447"/>
                  </a:lnTo>
                  <a:lnTo>
                    <a:pt x="1013" y="447"/>
                  </a:lnTo>
                  <a:lnTo>
                    <a:pt x="1478" y="370"/>
                  </a:lnTo>
                  <a:lnTo>
                    <a:pt x="1845" y="137"/>
                  </a:lnTo>
                  <a:lnTo>
                    <a:pt x="2255" y="0"/>
                  </a:lnTo>
                  <a:lnTo>
                    <a:pt x="2237"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10" name="Freeform 689"/>
            <p:cNvSpPr>
              <a:spLocks/>
            </p:cNvSpPr>
            <p:nvPr/>
          </p:nvSpPr>
          <p:spPr bwMode="auto">
            <a:xfrm>
              <a:off x="3063" y="3017"/>
              <a:ext cx="94" cy="310"/>
            </a:xfrm>
            <a:custGeom>
              <a:avLst/>
              <a:gdLst>
                <a:gd name="T0" fmla="*/ 0 w 758"/>
                <a:gd name="T1" fmla="*/ 0 h 2480"/>
                <a:gd name="T2" fmla="*/ 0 w 758"/>
                <a:gd name="T3" fmla="*/ 0 h 2480"/>
                <a:gd name="T4" fmla="*/ 0 w 758"/>
                <a:gd name="T5" fmla="*/ 0 h 2480"/>
                <a:gd name="T6" fmla="*/ 0 w 758"/>
                <a:gd name="T7" fmla="*/ 0 h 2480"/>
                <a:gd name="T8" fmla="*/ 0 w 758"/>
                <a:gd name="T9" fmla="*/ 0 h 2480"/>
                <a:gd name="T10" fmla="*/ 0 w 758"/>
                <a:gd name="T11" fmla="*/ 0 h 2480"/>
                <a:gd name="T12" fmla="*/ 0 w 758"/>
                <a:gd name="T13" fmla="*/ 0 h 2480"/>
                <a:gd name="T14" fmla="*/ 0 w 758"/>
                <a:gd name="T15" fmla="*/ 0 h 2480"/>
                <a:gd name="T16" fmla="*/ 0 w 758"/>
                <a:gd name="T17" fmla="*/ 0 h 2480"/>
                <a:gd name="T18" fmla="*/ 0 w 758"/>
                <a:gd name="T19" fmla="*/ 0 h 2480"/>
                <a:gd name="T20" fmla="*/ 0 w 758"/>
                <a:gd name="T21" fmla="*/ 0 h 2480"/>
                <a:gd name="T22" fmla="*/ 0 w 758"/>
                <a:gd name="T23" fmla="*/ 0 h 2480"/>
                <a:gd name="T24" fmla="*/ 0 w 758"/>
                <a:gd name="T25" fmla="*/ 0 h 2480"/>
                <a:gd name="T26" fmla="*/ 0 w 758"/>
                <a:gd name="T27" fmla="*/ 0 h 2480"/>
                <a:gd name="T28" fmla="*/ 0 w 758"/>
                <a:gd name="T29" fmla="*/ 0 h 2480"/>
                <a:gd name="T30" fmla="*/ 0 w 758"/>
                <a:gd name="T31" fmla="*/ 0 h 2480"/>
                <a:gd name="T32" fmla="*/ 0 w 758"/>
                <a:gd name="T33" fmla="*/ 0 h 2480"/>
                <a:gd name="T34" fmla="*/ 0 w 758"/>
                <a:gd name="T35" fmla="*/ 0 h 2480"/>
                <a:gd name="T36" fmla="*/ 0 w 758"/>
                <a:gd name="T37" fmla="*/ 0 h 2480"/>
                <a:gd name="T38" fmla="*/ 0 w 758"/>
                <a:gd name="T39" fmla="*/ 0 h 2480"/>
                <a:gd name="T40" fmla="*/ 0 w 758"/>
                <a:gd name="T41" fmla="*/ 0 h 2480"/>
                <a:gd name="T42" fmla="*/ 0 w 758"/>
                <a:gd name="T43" fmla="*/ 0 h 2480"/>
                <a:gd name="T44" fmla="*/ 0 w 758"/>
                <a:gd name="T45" fmla="*/ 0 h 2480"/>
                <a:gd name="T46" fmla="*/ 0 w 758"/>
                <a:gd name="T47" fmla="*/ 0 h 2480"/>
                <a:gd name="T48" fmla="*/ 0 w 758"/>
                <a:gd name="T49" fmla="*/ 0 h 2480"/>
                <a:gd name="T50" fmla="*/ 0 w 758"/>
                <a:gd name="T51" fmla="*/ 0 h 2480"/>
                <a:gd name="T52" fmla="*/ 0 w 758"/>
                <a:gd name="T53" fmla="*/ 0 h 2480"/>
                <a:gd name="T54" fmla="*/ 0 w 758"/>
                <a:gd name="T55" fmla="*/ 0 h 2480"/>
                <a:gd name="T56" fmla="*/ 0 w 758"/>
                <a:gd name="T57" fmla="*/ 0 h 248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758"/>
                <a:gd name="T88" fmla="*/ 0 h 2480"/>
                <a:gd name="T89" fmla="*/ 758 w 758"/>
                <a:gd name="T90" fmla="*/ 2480 h 248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758" h="2480">
                  <a:moveTo>
                    <a:pt x="39" y="0"/>
                  </a:moveTo>
                  <a:lnTo>
                    <a:pt x="233" y="60"/>
                  </a:lnTo>
                  <a:lnTo>
                    <a:pt x="431" y="253"/>
                  </a:lnTo>
                  <a:lnTo>
                    <a:pt x="565" y="446"/>
                  </a:lnTo>
                  <a:lnTo>
                    <a:pt x="701" y="736"/>
                  </a:lnTo>
                  <a:lnTo>
                    <a:pt x="758" y="989"/>
                  </a:lnTo>
                  <a:lnTo>
                    <a:pt x="719" y="1010"/>
                  </a:lnTo>
                  <a:lnTo>
                    <a:pt x="408" y="486"/>
                  </a:lnTo>
                  <a:lnTo>
                    <a:pt x="312" y="639"/>
                  </a:lnTo>
                  <a:lnTo>
                    <a:pt x="332" y="775"/>
                  </a:lnTo>
                  <a:lnTo>
                    <a:pt x="350" y="892"/>
                  </a:lnTo>
                  <a:lnTo>
                    <a:pt x="332" y="931"/>
                  </a:lnTo>
                  <a:lnTo>
                    <a:pt x="408" y="1105"/>
                  </a:lnTo>
                  <a:lnTo>
                    <a:pt x="447" y="1454"/>
                  </a:lnTo>
                  <a:lnTo>
                    <a:pt x="447" y="1802"/>
                  </a:lnTo>
                  <a:lnTo>
                    <a:pt x="468" y="2074"/>
                  </a:lnTo>
                  <a:lnTo>
                    <a:pt x="468" y="2269"/>
                  </a:lnTo>
                  <a:lnTo>
                    <a:pt x="408" y="2480"/>
                  </a:lnTo>
                  <a:lnTo>
                    <a:pt x="431" y="2019"/>
                  </a:lnTo>
                  <a:lnTo>
                    <a:pt x="389" y="1494"/>
                  </a:lnTo>
                  <a:lnTo>
                    <a:pt x="350" y="1123"/>
                  </a:lnTo>
                  <a:lnTo>
                    <a:pt x="253" y="931"/>
                  </a:lnTo>
                  <a:lnTo>
                    <a:pt x="272" y="855"/>
                  </a:lnTo>
                  <a:lnTo>
                    <a:pt x="272" y="699"/>
                  </a:lnTo>
                  <a:lnTo>
                    <a:pt x="312" y="446"/>
                  </a:lnTo>
                  <a:lnTo>
                    <a:pt x="350" y="332"/>
                  </a:lnTo>
                  <a:lnTo>
                    <a:pt x="216" y="194"/>
                  </a:lnTo>
                  <a:lnTo>
                    <a:pt x="0" y="114"/>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11" name="Freeform 690"/>
            <p:cNvSpPr>
              <a:spLocks/>
            </p:cNvSpPr>
            <p:nvPr/>
          </p:nvSpPr>
          <p:spPr bwMode="auto">
            <a:xfrm>
              <a:off x="2778" y="3027"/>
              <a:ext cx="60" cy="28"/>
            </a:xfrm>
            <a:custGeom>
              <a:avLst/>
              <a:gdLst>
                <a:gd name="T0" fmla="*/ 0 w 485"/>
                <a:gd name="T1" fmla="*/ 0 h 233"/>
                <a:gd name="T2" fmla="*/ 0 w 485"/>
                <a:gd name="T3" fmla="*/ 0 h 233"/>
                <a:gd name="T4" fmla="*/ 0 w 485"/>
                <a:gd name="T5" fmla="*/ 0 h 233"/>
                <a:gd name="T6" fmla="*/ 0 w 485"/>
                <a:gd name="T7" fmla="*/ 0 h 233"/>
                <a:gd name="T8" fmla="*/ 0 w 485"/>
                <a:gd name="T9" fmla="*/ 0 h 233"/>
                <a:gd name="T10" fmla="*/ 0 w 485"/>
                <a:gd name="T11" fmla="*/ 0 h 233"/>
                <a:gd name="T12" fmla="*/ 0 60000 65536"/>
                <a:gd name="T13" fmla="*/ 0 60000 65536"/>
                <a:gd name="T14" fmla="*/ 0 60000 65536"/>
                <a:gd name="T15" fmla="*/ 0 60000 65536"/>
                <a:gd name="T16" fmla="*/ 0 60000 65536"/>
                <a:gd name="T17" fmla="*/ 0 60000 65536"/>
                <a:gd name="T18" fmla="*/ 0 w 485"/>
                <a:gd name="T19" fmla="*/ 0 h 233"/>
                <a:gd name="T20" fmla="*/ 485 w 485"/>
                <a:gd name="T21" fmla="*/ 233 h 233"/>
              </a:gdLst>
              <a:ahLst/>
              <a:cxnLst>
                <a:cxn ang="T12">
                  <a:pos x="T0" y="T1"/>
                </a:cxn>
                <a:cxn ang="T13">
                  <a:pos x="T2" y="T3"/>
                </a:cxn>
                <a:cxn ang="T14">
                  <a:pos x="T4" y="T5"/>
                </a:cxn>
                <a:cxn ang="T15">
                  <a:pos x="T6" y="T7"/>
                </a:cxn>
                <a:cxn ang="T16">
                  <a:pos x="T8" y="T9"/>
                </a:cxn>
                <a:cxn ang="T17">
                  <a:pos x="T10" y="T11"/>
                </a:cxn>
              </a:cxnLst>
              <a:rect l="T18" t="T19" r="T20" b="T21"/>
              <a:pathLst>
                <a:path w="485" h="233">
                  <a:moveTo>
                    <a:pt x="0" y="37"/>
                  </a:moveTo>
                  <a:lnTo>
                    <a:pt x="331" y="233"/>
                  </a:lnTo>
                  <a:lnTo>
                    <a:pt x="485" y="136"/>
                  </a:lnTo>
                  <a:lnTo>
                    <a:pt x="386" y="60"/>
                  </a:lnTo>
                  <a:lnTo>
                    <a:pt x="215" y="0"/>
                  </a:lnTo>
                  <a:lnTo>
                    <a:pt x="0"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12" name="Freeform 691"/>
            <p:cNvSpPr>
              <a:spLocks/>
            </p:cNvSpPr>
            <p:nvPr/>
          </p:nvSpPr>
          <p:spPr bwMode="auto">
            <a:xfrm>
              <a:off x="2600" y="3024"/>
              <a:ext cx="210" cy="645"/>
            </a:xfrm>
            <a:custGeom>
              <a:avLst/>
              <a:gdLst>
                <a:gd name="T0" fmla="*/ 0 w 1687"/>
                <a:gd name="T1" fmla="*/ 0 h 5154"/>
                <a:gd name="T2" fmla="*/ 0 w 1687"/>
                <a:gd name="T3" fmla="*/ 0 h 5154"/>
                <a:gd name="T4" fmla="*/ 0 w 1687"/>
                <a:gd name="T5" fmla="*/ 0 h 5154"/>
                <a:gd name="T6" fmla="*/ 0 w 1687"/>
                <a:gd name="T7" fmla="*/ 0 h 5154"/>
                <a:gd name="T8" fmla="*/ 0 w 1687"/>
                <a:gd name="T9" fmla="*/ 0 h 5154"/>
                <a:gd name="T10" fmla="*/ 0 w 1687"/>
                <a:gd name="T11" fmla="*/ 0 h 5154"/>
                <a:gd name="T12" fmla="*/ 0 w 1687"/>
                <a:gd name="T13" fmla="*/ 0 h 5154"/>
                <a:gd name="T14" fmla="*/ 0 w 1687"/>
                <a:gd name="T15" fmla="*/ 0 h 5154"/>
                <a:gd name="T16" fmla="*/ 0 w 1687"/>
                <a:gd name="T17" fmla="*/ 0 h 5154"/>
                <a:gd name="T18" fmla="*/ 0 w 1687"/>
                <a:gd name="T19" fmla="*/ 0 h 5154"/>
                <a:gd name="T20" fmla="*/ 0 w 1687"/>
                <a:gd name="T21" fmla="*/ 0 h 5154"/>
                <a:gd name="T22" fmla="*/ 0 w 1687"/>
                <a:gd name="T23" fmla="*/ 0 h 5154"/>
                <a:gd name="T24" fmla="*/ 0 w 1687"/>
                <a:gd name="T25" fmla="*/ 0 h 5154"/>
                <a:gd name="T26" fmla="*/ 0 w 1687"/>
                <a:gd name="T27" fmla="*/ 0 h 5154"/>
                <a:gd name="T28" fmla="*/ 0 w 1687"/>
                <a:gd name="T29" fmla="*/ 0 h 5154"/>
                <a:gd name="T30" fmla="*/ 0 w 1687"/>
                <a:gd name="T31" fmla="*/ 0 h 5154"/>
                <a:gd name="T32" fmla="*/ 0 w 1687"/>
                <a:gd name="T33" fmla="*/ 0 h 5154"/>
                <a:gd name="T34" fmla="*/ 0 w 1687"/>
                <a:gd name="T35" fmla="*/ 0 h 5154"/>
                <a:gd name="T36" fmla="*/ 0 w 1687"/>
                <a:gd name="T37" fmla="*/ 0 h 5154"/>
                <a:gd name="T38" fmla="*/ 0 w 1687"/>
                <a:gd name="T39" fmla="*/ 0 h 5154"/>
                <a:gd name="T40" fmla="*/ 0 w 1687"/>
                <a:gd name="T41" fmla="*/ 0 h 5154"/>
                <a:gd name="T42" fmla="*/ 0 w 1687"/>
                <a:gd name="T43" fmla="*/ 0 h 5154"/>
                <a:gd name="T44" fmla="*/ 0 w 1687"/>
                <a:gd name="T45" fmla="*/ 0 h 5154"/>
                <a:gd name="T46" fmla="*/ 0 w 1687"/>
                <a:gd name="T47" fmla="*/ 0 h 5154"/>
                <a:gd name="T48" fmla="*/ 0 w 1687"/>
                <a:gd name="T49" fmla="*/ 0 h 5154"/>
                <a:gd name="T50" fmla="*/ 0 w 1687"/>
                <a:gd name="T51" fmla="*/ 0 h 5154"/>
                <a:gd name="T52" fmla="*/ 0 w 1687"/>
                <a:gd name="T53" fmla="*/ 0 h 5154"/>
                <a:gd name="T54" fmla="*/ 0 w 1687"/>
                <a:gd name="T55" fmla="*/ 0 h 515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87"/>
                <a:gd name="T85" fmla="*/ 0 h 5154"/>
                <a:gd name="T86" fmla="*/ 1687 w 1687"/>
                <a:gd name="T87" fmla="*/ 5154 h 515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87" h="5154">
                  <a:moveTo>
                    <a:pt x="1435" y="696"/>
                  </a:moveTo>
                  <a:lnTo>
                    <a:pt x="1378" y="1280"/>
                  </a:lnTo>
                  <a:lnTo>
                    <a:pt x="1378" y="2092"/>
                  </a:lnTo>
                  <a:lnTo>
                    <a:pt x="1395" y="2982"/>
                  </a:lnTo>
                  <a:lnTo>
                    <a:pt x="1494" y="3972"/>
                  </a:lnTo>
                  <a:lnTo>
                    <a:pt x="1611" y="4747"/>
                  </a:lnTo>
                  <a:lnTo>
                    <a:pt x="1687" y="5154"/>
                  </a:lnTo>
                  <a:lnTo>
                    <a:pt x="1611" y="5154"/>
                  </a:lnTo>
                  <a:lnTo>
                    <a:pt x="1261" y="4592"/>
                  </a:lnTo>
                  <a:lnTo>
                    <a:pt x="872" y="3876"/>
                  </a:lnTo>
                  <a:lnTo>
                    <a:pt x="541" y="3041"/>
                  </a:lnTo>
                  <a:lnTo>
                    <a:pt x="253" y="2130"/>
                  </a:lnTo>
                  <a:lnTo>
                    <a:pt x="97" y="1355"/>
                  </a:lnTo>
                  <a:lnTo>
                    <a:pt x="0" y="522"/>
                  </a:lnTo>
                  <a:lnTo>
                    <a:pt x="0" y="0"/>
                  </a:lnTo>
                  <a:lnTo>
                    <a:pt x="74" y="851"/>
                  </a:lnTo>
                  <a:lnTo>
                    <a:pt x="193" y="1570"/>
                  </a:lnTo>
                  <a:lnTo>
                    <a:pt x="387" y="2286"/>
                  </a:lnTo>
                  <a:lnTo>
                    <a:pt x="620" y="2942"/>
                  </a:lnTo>
                  <a:lnTo>
                    <a:pt x="872" y="3566"/>
                  </a:lnTo>
                  <a:lnTo>
                    <a:pt x="1143" y="4129"/>
                  </a:lnTo>
                  <a:lnTo>
                    <a:pt x="1475" y="4629"/>
                  </a:lnTo>
                  <a:lnTo>
                    <a:pt x="1300" y="3779"/>
                  </a:lnTo>
                  <a:lnTo>
                    <a:pt x="1242" y="2942"/>
                  </a:lnTo>
                  <a:lnTo>
                    <a:pt x="1242" y="2072"/>
                  </a:lnTo>
                  <a:lnTo>
                    <a:pt x="1300" y="1201"/>
                  </a:lnTo>
                  <a:lnTo>
                    <a:pt x="1378" y="715"/>
                  </a:lnTo>
                  <a:lnTo>
                    <a:pt x="1435" y="6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13" name="Freeform 692"/>
            <p:cNvSpPr>
              <a:spLocks/>
            </p:cNvSpPr>
            <p:nvPr/>
          </p:nvSpPr>
          <p:spPr bwMode="auto">
            <a:xfrm>
              <a:off x="2461" y="3268"/>
              <a:ext cx="348" cy="449"/>
            </a:xfrm>
            <a:custGeom>
              <a:avLst/>
              <a:gdLst>
                <a:gd name="T0" fmla="*/ 0 w 2786"/>
                <a:gd name="T1" fmla="*/ 0 h 3589"/>
                <a:gd name="T2" fmla="*/ 0 w 2786"/>
                <a:gd name="T3" fmla="*/ 0 h 3589"/>
                <a:gd name="T4" fmla="*/ 0 w 2786"/>
                <a:gd name="T5" fmla="*/ 0 h 3589"/>
                <a:gd name="T6" fmla="*/ 0 w 2786"/>
                <a:gd name="T7" fmla="*/ 0 h 3589"/>
                <a:gd name="T8" fmla="*/ 0 w 2786"/>
                <a:gd name="T9" fmla="*/ 0 h 3589"/>
                <a:gd name="T10" fmla="*/ 0 w 2786"/>
                <a:gd name="T11" fmla="*/ 0 h 3589"/>
                <a:gd name="T12" fmla="*/ 0 w 2786"/>
                <a:gd name="T13" fmla="*/ 0 h 3589"/>
                <a:gd name="T14" fmla="*/ 0 w 2786"/>
                <a:gd name="T15" fmla="*/ 0 h 3589"/>
                <a:gd name="T16" fmla="*/ 0 w 2786"/>
                <a:gd name="T17" fmla="*/ 0 h 3589"/>
                <a:gd name="T18" fmla="*/ 0 w 2786"/>
                <a:gd name="T19" fmla="*/ 0 h 3589"/>
                <a:gd name="T20" fmla="*/ 0 w 2786"/>
                <a:gd name="T21" fmla="*/ 0 h 3589"/>
                <a:gd name="T22" fmla="*/ 0 w 2786"/>
                <a:gd name="T23" fmla="*/ 0 h 3589"/>
                <a:gd name="T24" fmla="*/ 0 w 2786"/>
                <a:gd name="T25" fmla="*/ 0 h 3589"/>
                <a:gd name="T26" fmla="*/ 0 w 2786"/>
                <a:gd name="T27" fmla="*/ 0 h 3589"/>
                <a:gd name="T28" fmla="*/ 0 w 2786"/>
                <a:gd name="T29" fmla="*/ 0 h 3589"/>
                <a:gd name="T30" fmla="*/ 0 w 2786"/>
                <a:gd name="T31" fmla="*/ 0 h 3589"/>
                <a:gd name="T32" fmla="*/ 0 w 2786"/>
                <a:gd name="T33" fmla="*/ 0 h 3589"/>
                <a:gd name="T34" fmla="*/ 0 w 2786"/>
                <a:gd name="T35" fmla="*/ 0 h 3589"/>
                <a:gd name="T36" fmla="*/ 0 w 2786"/>
                <a:gd name="T37" fmla="*/ 0 h 3589"/>
                <a:gd name="T38" fmla="*/ 0 w 2786"/>
                <a:gd name="T39" fmla="*/ 0 h 3589"/>
                <a:gd name="T40" fmla="*/ 0 w 2786"/>
                <a:gd name="T41" fmla="*/ 0 h 3589"/>
                <a:gd name="T42" fmla="*/ 0 w 2786"/>
                <a:gd name="T43" fmla="*/ 0 h 3589"/>
                <a:gd name="T44" fmla="*/ 0 w 2786"/>
                <a:gd name="T45" fmla="*/ 0 h 3589"/>
                <a:gd name="T46" fmla="*/ 0 w 2786"/>
                <a:gd name="T47" fmla="*/ 0 h 3589"/>
                <a:gd name="T48" fmla="*/ 0 w 2786"/>
                <a:gd name="T49" fmla="*/ 0 h 3589"/>
                <a:gd name="T50" fmla="*/ 0 w 2786"/>
                <a:gd name="T51" fmla="*/ 0 h 3589"/>
                <a:gd name="T52" fmla="*/ 0 w 2786"/>
                <a:gd name="T53" fmla="*/ 0 h 3589"/>
                <a:gd name="T54" fmla="*/ 0 w 2786"/>
                <a:gd name="T55" fmla="*/ 0 h 3589"/>
                <a:gd name="T56" fmla="*/ 0 w 2786"/>
                <a:gd name="T57" fmla="*/ 0 h 358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786"/>
                <a:gd name="T88" fmla="*/ 0 h 3589"/>
                <a:gd name="T89" fmla="*/ 2786 w 2786"/>
                <a:gd name="T90" fmla="*/ 3589 h 358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786" h="3589">
                  <a:moveTo>
                    <a:pt x="842" y="1516"/>
                  </a:moveTo>
                  <a:lnTo>
                    <a:pt x="877" y="1500"/>
                  </a:lnTo>
                  <a:lnTo>
                    <a:pt x="1306" y="1976"/>
                  </a:lnTo>
                  <a:lnTo>
                    <a:pt x="1306" y="1614"/>
                  </a:lnTo>
                  <a:lnTo>
                    <a:pt x="1205" y="1234"/>
                  </a:lnTo>
                  <a:lnTo>
                    <a:pt x="1205" y="1006"/>
                  </a:lnTo>
                  <a:lnTo>
                    <a:pt x="1039" y="1104"/>
                  </a:lnTo>
                  <a:lnTo>
                    <a:pt x="940" y="871"/>
                  </a:lnTo>
                  <a:lnTo>
                    <a:pt x="363" y="641"/>
                  </a:lnTo>
                  <a:lnTo>
                    <a:pt x="0" y="347"/>
                  </a:lnTo>
                  <a:lnTo>
                    <a:pt x="264" y="493"/>
                  </a:lnTo>
                  <a:lnTo>
                    <a:pt x="1057" y="380"/>
                  </a:lnTo>
                  <a:lnTo>
                    <a:pt x="827" y="0"/>
                  </a:lnTo>
                  <a:lnTo>
                    <a:pt x="1158" y="165"/>
                  </a:lnTo>
                  <a:lnTo>
                    <a:pt x="1354" y="165"/>
                  </a:lnTo>
                  <a:lnTo>
                    <a:pt x="1767" y="1318"/>
                  </a:lnTo>
                  <a:lnTo>
                    <a:pt x="2097" y="2126"/>
                  </a:lnTo>
                  <a:lnTo>
                    <a:pt x="2376" y="2600"/>
                  </a:lnTo>
                  <a:lnTo>
                    <a:pt x="2786" y="3195"/>
                  </a:lnTo>
                  <a:lnTo>
                    <a:pt x="2492" y="3195"/>
                  </a:lnTo>
                  <a:lnTo>
                    <a:pt x="2492" y="3507"/>
                  </a:lnTo>
                  <a:lnTo>
                    <a:pt x="2360" y="3589"/>
                  </a:lnTo>
                  <a:lnTo>
                    <a:pt x="2459" y="3474"/>
                  </a:lnTo>
                  <a:lnTo>
                    <a:pt x="2459" y="3195"/>
                  </a:lnTo>
                  <a:lnTo>
                    <a:pt x="1899" y="2419"/>
                  </a:lnTo>
                  <a:lnTo>
                    <a:pt x="1124" y="2174"/>
                  </a:lnTo>
                  <a:lnTo>
                    <a:pt x="1336" y="2225"/>
                  </a:lnTo>
                  <a:lnTo>
                    <a:pt x="857" y="1566"/>
                  </a:lnTo>
                  <a:lnTo>
                    <a:pt x="842" y="15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14" name="Freeform 693"/>
            <p:cNvSpPr>
              <a:spLocks/>
            </p:cNvSpPr>
            <p:nvPr/>
          </p:nvSpPr>
          <p:spPr bwMode="auto">
            <a:xfrm>
              <a:off x="2419" y="2937"/>
              <a:ext cx="217" cy="397"/>
            </a:xfrm>
            <a:custGeom>
              <a:avLst/>
              <a:gdLst>
                <a:gd name="T0" fmla="*/ 0 w 1732"/>
                <a:gd name="T1" fmla="*/ 0 h 3160"/>
                <a:gd name="T2" fmla="*/ 0 w 1732"/>
                <a:gd name="T3" fmla="*/ 0 h 3160"/>
                <a:gd name="T4" fmla="*/ 0 w 1732"/>
                <a:gd name="T5" fmla="*/ 0 h 3160"/>
                <a:gd name="T6" fmla="*/ 0 w 1732"/>
                <a:gd name="T7" fmla="*/ 0 h 3160"/>
                <a:gd name="T8" fmla="*/ 0 w 1732"/>
                <a:gd name="T9" fmla="*/ 0 h 3160"/>
                <a:gd name="T10" fmla="*/ 0 w 1732"/>
                <a:gd name="T11" fmla="*/ 0 h 3160"/>
                <a:gd name="T12" fmla="*/ 0 w 1732"/>
                <a:gd name="T13" fmla="*/ 0 h 3160"/>
                <a:gd name="T14" fmla="*/ 0 w 1732"/>
                <a:gd name="T15" fmla="*/ 0 h 3160"/>
                <a:gd name="T16" fmla="*/ 0 w 1732"/>
                <a:gd name="T17" fmla="*/ 0 h 3160"/>
                <a:gd name="T18" fmla="*/ 0 w 1732"/>
                <a:gd name="T19" fmla="*/ 0 h 3160"/>
                <a:gd name="T20" fmla="*/ 0 w 1732"/>
                <a:gd name="T21" fmla="*/ 0 h 3160"/>
                <a:gd name="T22" fmla="*/ 0 w 1732"/>
                <a:gd name="T23" fmla="*/ 0 h 3160"/>
                <a:gd name="T24" fmla="*/ 0 w 1732"/>
                <a:gd name="T25" fmla="*/ 0 h 3160"/>
                <a:gd name="T26" fmla="*/ 0 w 1732"/>
                <a:gd name="T27" fmla="*/ 0 h 3160"/>
                <a:gd name="T28" fmla="*/ 0 w 1732"/>
                <a:gd name="T29" fmla="*/ 0 h 3160"/>
                <a:gd name="T30" fmla="*/ 0 w 1732"/>
                <a:gd name="T31" fmla="*/ 0 h 3160"/>
                <a:gd name="T32" fmla="*/ 0 w 1732"/>
                <a:gd name="T33" fmla="*/ 0 h 3160"/>
                <a:gd name="T34" fmla="*/ 0 w 1732"/>
                <a:gd name="T35" fmla="*/ 0 h 3160"/>
                <a:gd name="T36" fmla="*/ 0 w 1732"/>
                <a:gd name="T37" fmla="*/ 0 h 3160"/>
                <a:gd name="T38" fmla="*/ 0 w 1732"/>
                <a:gd name="T39" fmla="*/ 0 h 3160"/>
                <a:gd name="T40" fmla="*/ 0 w 1732"/>
                <a:gd name="T41" fmla="*/ 0 h 3160"/>
                <a:gd name="T42" fmla="*/ 0 w 1732"/>
                <a:gd name="T43" fmla="*/ 0 h 3160"/>
                <a:gd name="T44" fmla="*/ 0 w 1732"/>
                <a:gd name="T45" fmla="*/ 0 h 3160"/>
                <a:gd name="T46" fmla="*/ 0 w 1732"/>
                <a:gd name="T47" fmla="*/ 0 h 3160"/>
                <a:gd name="T48" fmla="*/ 0 w 1732"/>
                <a:gd name="T49" fmla="*/ 0 h 3160"/>
                <a:gd name="T50" fmla="*/ 0 w 1732"/>
                <a:gd name="T51" fmla="*/ 0 h 3160"/>
                <a:gd name="T52" fmla="*/ 0 w 1732"/>
                <a:gd name="T53" fmla="*/ 0 h 3160"/>
                <a:gd name="T54" fmla="*/ 0 w 1732"/>
                <a:gd name="T55" fmla="*/ 0 h 3160"/>
                <a:gd name="T56" fmla="*/ 0 w 1732"/>
                <a:gd name="T57" fmla="*/ 0 h 3160"/>
                <a:gd name="T58" fmla="*/ 0 w 1732"/>
                <a:gd name="T59" fmla="*/ 0 h 3160"/>
                <a:gd name="T60" fmla="*/ 0 w 1732"/>
                <a:gd name="T61" fmla="*/ 0 h 3160"/>
                <a:gd name="T62" fmla="*/ 0 w 1732"/>
                <a:gd name="T63" fmla="*/ 0 h 3160"/>
                <a:gd name="T64" fmla="*/ 0 w 1732"/>
                <a:gd name="T65" fmla="*/ 0 h 3160"/>
                <a:gd name="T66" fmla="*/ 0 w 1732"/>
                <a:gd name="T67" fmla="*/ 0 h 3160"/>
                <a:gd name="T68" fmla="*/ 0 w 1732"/>
                <a:gd name="T69" fmla="*/ 0 h 3160"/>
                <a:gd name="T70" fmla="*/ 0 w 1732"/>
                <a:gd name="T71" fmla="*/ 0 h 3160"/>
                <a:gd name="T72" fmla="*/ 0 w 1732"/>
                <a:gd name="T73" fmla="*/ 0 h 3160"/>
                <a:gd name="T74" fmla="*/ 0 w 1732"/>
                <a:gd name="T75" fmla="*/ 0 h 3160"/>
                <a:gd name="T76" fmla="*/ 0 w 1732"/>
                <a:gd name="T77" fmla="*/ 0 h 31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32"/>
                <a:gd name="T118" fmla="*/ 0 h 3160"/>
                <a:gd name="T119" fmla="*/ 1732 w 1732"/>
                <a:gd name="T120" fmla="*/ 3160 h 31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32" h="3160">
                  <a:moveTo>
                    <a:pt x="1732" y="15"/>
                  </a:moveTo>
                  <a:lnTo>
                    <a:pt x="1584" y="231"/>
                  </a:lnTo>
                  <a:lnTo>
                    <a:pt x="1483" y="428"/>
                  </a:lnTo>
                  <a:lnTo>
                    <a:pt x="1453" y="644"/>
                  </a:lnTo>
                  <a:lnTo>
                    <a:pt x="1435" y="923"/>
                  </a:lnTo>
                  <a:lnTo>
                    <a:pt x="1384" y="494"/>
                  </a:lnTo>
                  <a:lnTo>
                    <a:pt x="1237" y="806"/>
                  </a:lnTo>
                  <a:lnTo>
                    <a:pt x="1187" y="1089"/>
                  </a:lnTo>
                  <a:lnTo>
                    <a:pt x="1187" y="1384"/>
                  </a:lnTo>
                  <a:lnTo>
                    <a:pt x="1268" y="1860"/>
                  </a:lnTo>
                  <a:lnTo>
                    <a:pt x="1402" y="2257"/>
                  </a:lnTo>
                  <a:lnTo>
                    <a:pt x="1600" y="2701"/>
                  </a:lnTo>
                  <a:lnTo>
                    <a:pt x="1319" y="2306"/>
                  </a:lnTo>
                  <a:lnTo>
                    <a:pt x="1121" y="1911"/>
                  </a:lnTo>
                  <a:lnTo>
                    <a:pt x="971" y="1501"/>
                  </a:lnTo>
                  <a:lnTo>
                    <a:pt x="872" y="1089"/>
                  </a:lnTo>
                  <a:lnTo>
                    <a:pt x="840" y="1368"/>
                  </a:lnTo>
                  <a:lnTo>
                    <a:pt x="860" y="1748"/>
                  </a:lnTo>
                  <a:lnTo>
                    <a:pt x="958" y="2142"/>
                  </a:lnTo>
                  <a:lnTo>
                    <a:pt x="1073" y="2519"/>
                  </a:lnTo>
                  <a:lnTo>
                    <a:pt x="593" y="1748"/>
                  </a:lnTo>
                  <a:lnTo>
                    <a:pt x="510" y="1748"/>
                  </a:lnTo>
                  <a:lnTo>
                    <a:pt x="558" y="2142"/>
                  </a:lnTo>
                  <a:lnTo>
                    <a:pt x="741" y="2681"/>
                  </a:lnTo>
                  <a:lnTo>
                    <a:pt x="989" y="3160"/>
                  </a:lnTo>
                  <a:lnTo>
                    <a:pt x="890" y="3160"/>
                  </a:lnTo>
                  <a:lnTo>
                    <a:pt x="0" y="2209"/>
                  </a:lnTo>
                  <a:lnTo>
                    <a:pt x="644" y="2701"/>
                  </a:lnTo>
                  <a:lnTo>
                    <a:pt x="429" y="2306"/>
                  </a:lnTo>
                  <a:lnTo>
                    <a:pt x="314" y="1928"/>
                  </a:lnTo>
                  <a:lnTo>
                    <a:pt x="296" y="1649"/>
                  </a:lnTo>
                  <a:lnTo>
                    <a:pt x="494" y="1400"/>
                  </a:lnTo>
                  <a:lnTo>
                    <a:pt x="727" y="1054"/>
                  </a:lnTo>
                  <a:lnTo>
                    <a:pt x="872" y="824"/>
                  </a:lnTo>
                  <a:lnTo>
                    <a:pt x="1121" y="776"/>
                  </a:lnTo>
                  <a:lnTo>
                    <a:pt x="1137" y="510"/>
                  </a:lnTo>
                  <a:lnTo>
                    <a:pt x="1402" y="84"/>
                  </a:lnTo>
                  <a:lnTo>
                    <a:pt x="1651" y="0"/>
                  </a:lnTo>
                  <a:lnTo>
                    <a:pt x="1732"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15" name="Freeform 694"/>
            <p:cNvSpPr>
              <a:spLocks/>
            </p:cNvSpPr>
            <p:nvPr/>
          </p:nvSpPr>
          <p:spPr bwMode="auto">
            <a:xfrm>
              <a:off x="2403" y="3145"/>
              <a:ext cx="58" cy="168"/>
            </a:xfrm>
            <a:custGeom>
              <a:avLst/>
              <a:gdLst>
                <a:gd name="T0" fmla="*/ 0 w 462"/>
                <a:gd name="T1" fmla="*/ 0 h 1364"/>
                <a:gd name="T2" fmla="*/ 0 w 462"/>
                <a:gd name="T3" fmla="*/ 0 h 1364"/>
                <a:gd name="T4" fmla="*/ 0 w 462"/>
                <a:gd name="T5" fmla="*/ 0 h 1364"/>
                <a:gd name="T6" fmla="*/ 0 w 462"/>
                <a:gd name="T7" fmla="*/ 0 h 1364"/>
                <a:gd name="T8" fmla="*/ 0 w 462"/>
                <a:gd name="T9" fmla="*/ 0 h 1364"/>
                <a:gd name="T10" fmla="*/ 0 w 462"/>
                <a:gd name="T11" fmla="*/ 0 h 1364"/>
                <a:gd name="T12" fmla="*/ 0 w 462"/>
                <a:gd name="T13" fmla="*/ 0 h 1364"/>
                <a:gd name="T14" fmla="*/ 0 w 462"/>
                <a:gd name="T15" fmla="*/ 0 h 1364"/>
                <a:gd name="T16" fmla="*/ 0 w 462"/>
                <a:gd name="T17" fmla="*/ 0 h 1364"/>
                <a:gd name="T18" fmla="*/ 0 w 462"/>
                <a:gd name="T19" fmla="*/ 0 h 13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62"/>
                <a:gd name="T31" fmla="*/ 0 h 1364"/>
                <a:gd name="T32" fmla="*/ 462 w 462"/>
                <a:gd name="T33" fmla="*/ 1364 h 13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62" h="1364">
                  <a:moveTo>
                    <a:pt x="431" y="0"/>
                  </a:moveTo>
                  <a:lnTo>
                    <a:pt x="216" y="244"/>
                  </a:lnTo>
                  <a:lnTo>
                    <a:pt x="0" y="574"/>
                  </a:lnTo>
                  <a:lnTo>
                    <a:pt x="18" y="753"/>
                  </a:lnTo>
                  <a:lnTo>
                    <a:pt x="231" y="1083"/>
                  </a:lnTo>
                  <a:lnTo>
                    <a:pt x="462" y="1364"/>
                  </a:lnTo>
                  <a:lnTo>
                    <a:pt x="267" y="1002"/>
                  </a:lnTo>
                  <a:lnTo>
                    <a:pt x="231" y="642"/>
                  </a:lnTo>
                  <a:lnTo>
                    <a:pt x="462" y="163"/>
                  </a:lnTo>
                  <a:lnTo>
                    <a:pt x="4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16" name="Freeform 695"/>
            <p:cNvSpPr>
              <a:spLocks/>
            </p:cNvSpPr>
            <p:nvPr/>
          </p:nvSpPr>
          <p:spPr bwMode="auto">
            <a:xfrm>
              <a:off x="2183" y="3230"/>
              <a:ext cx="215" cy="213"/>
            </a:xfrm>
            <a:custGeom>
              <a:avLst/>
              <a:gdLst>
                <a:gd name="T0" fmla="*/ 0 w 1734"/>
                <a:gd name="T1" fmla="*/ 0 h 1711"/>
                <a:gd name="T2" fmla="*/ 0 w 1734"/>
                <a:gd name="T3" fmla="*/ 0 h 1711"/>
                <a:gd name="T4" fmla="*/ 0 w 1734"/>
                <a:gd name="T5" fmla="*/ 0 h 1711"/>
                <a:gd name="T6" fmla="*/ 0 w 1734"/>
                <a:gd name="T7" fmla="*/ 0 h 1711"/>
                <a:gd name="T8" fmla="*/ 0 w 1734"/>
                <a:gd name="T9" fmla="*/ 0 h 1711"/>
                <a:gd name="T10" fmla="*/ 0 w 1734"/>
                <a:gd name="T11" fmla="*/ 0 h 1711"/>
                <a:gd name="T12" fmla="*/ 0 w 1734"/>
                <a:gd name="T13" fmla="*/ 0 h 1711"/>
                <a:gd name="T14" fmla="*/ 0 w 1734"/>
                <a:gd name="T15" fmla="*/ 0 h 1711"/>
                <a:gd name="T16" fmla="*/ 0 w 1734"/>
                <a:gd name="T17" fmla="*/ 0 h 1711"/>
                <a:gd name="T18" fmla="*/ 0 w 1734"/>
                <a:gd name="T19" fmla="*/ 0 h 1711"/>
                <a:gd name="T20" fmla="*/ 0 w 1734"/>
                <a:gd name="T21" fmla="*/ 0 h 1711"/>
                <a:gd name="T22" fmla="*/ 0 w 1734"/>
                <a:gd name="T23" fmla="*/ 0 h 1711"/>
                <a:gd name="T24" fmla="*/ 0 w 1734"/>
                <a:gd name="T25" fmla="*/ 0 h 1711"/>
                <a:gd name="T26" fmla="*/ 0 w 1734"/>
                <a:gd name="T27" fmla="*/ 0 h 1711"/>
                <a:gd name="T28" fmla="*/ 0 w 1734"/>
                <a:gd name="T29" fmla="*/ 0 h 1711"/>
                <a:gd name="T30" fmla="*/ 0 w 1734"/>
                <a:gd name="T31" fmla="*/ 0 h 1711"/>
                <a:gd name="T32" fmla="*/ 0 w 1734"/>
                <a:gd name="T33" fmla="*/ 0 h 1711"/>
                <a:gd name="T34" fmla="*/ 0 w 1734"/>
                <a:gd name="T35" fmla="*/ 0 h 1711"/>
                <a:gd name="T36" fmla="*/ 0 w 1734"/>
                <a:gd name="T37" fmla="*/ 0 h 1711"/>
                <a:gd name="T38" fmla="*/ 0 w 1734"/>
                <a:gd name="T39" fmla="*/ 0 h 1711"/>
                <a:gd name="T40" fmla="*/ 0 w 1734"/>
                <a:gd name="T41" fmla="*/ 0 h 1711"/>
                <a:gd name="T42" fmla="*/ 0 w 1734"/>
                <a:gd name="T43" fmla="*/ 0 h 1711"/>
                <a:gd name="T44" fmla="*/ 0 w 1734"/>
                <a:gd name="T45" fmla="*/ 0 h 17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34"/>
                <a:gd name="T70" fmla="*/ 0 h 1711"/>
                <a:gd name="T71" fmla="*/ 1734 w 1734"/>
                <a:gd name="T72" fmla="*/ 1711 h 171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34" h="1711">
                  <a:moveTo>
                    <a:pt x="1619" y="0"/>
                  </a:moveTo>
                  <a:lnTo>
                    <a:pt x="1619" y="149"/>
                  </a:lnTo>
                  <a:lnTo>
                    <a:pt x="1734" y="393"/>
                  </a:lnTo>
                  <a:lnTo>
                    <a:pt x="1619" y="342"/>
                  </a:lnTo>
                  <a:lnTo>
                    <a:pt x="1503" y="461"/>
                  </a:lnTo>
                  <a:lnTo>
                    <a:pt x="1437" y="659"/>
                  </a:lnTo>
                  <a:lnTo>
                    <a:pt x="1371" y="1003"/>
                  </a:lnTo>
                  <a:lnTo>
                    <a:pt x="1371" y="1416"/>
                  </a:lnTo>
                  <a:lnTo>
                    <a:pt x="1404" y="1711"/>
                  </a:lnTo>
                  <a:lnTo>
                    <a:pt x="1287" y="1447"/>
                  </a:lnTo>
                  <a:lnTo>
                    <a:pt x="1141" y="1333"/>
                  </a:lnTo>
                  <a:lnTo>
                    <a:pt x="991" y="1282"/>
                  </a:lnTo>
                  <a:lnTo>
                    <a:pt x="793" y="1282"/>
                  </a:lnTo>
                  <a:lnTo>
                    <a:pt x="532" y="1318"/>
                  </a:lnTo>
                  <a:lnTo>
                    <a:pt x="231" y="1416"/>
                  </a:lnTo>
                  <a:lnTo>
                    <a:pt x="0" y="1546"/>
                  </a:lnTo>
                  <a:lnTo>
                    <a:pt x="169" y="1282"/>
                  </a:lnTo>
                  <a:lnTo>
                    <a:pt x="413" y="986"/>
                  </a:lnTo>
                  <a:lnTo>
                    <a:pt x="694" y="740"/>
                  </a:lnTo>
                  <a:lnTo>
                    <a:pt x="1074" y="492"/>
                  </a:lnTo>
                  <a:lnTo>
                    <a:pt x="1338" y="294"/>
                  </a:lnTo>
                  <a:lnTo>
                    <a:pt x="1503" y="114"/>
                  </a:lnTo>
                  <a:lnTo>
                    <a:pt x="16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17" name="Freeform 696"/>
            <p:cNvSpPr>
              <a:spLocks/>
            </p:cNvSpPr>
            <p:nvPr/>
          </p:nvSpPr>
          <p:spPr bwMode="auto">
            <a:xfrm>
              <a:off x="2149" y="3306"/>
              <a:ext cx="466" cy="383"/>
            </a:xfrm>
            <a:custGeom>
              <a:avLst/>
              <a:gdLst>
                <a:gd name="T0" fmla="*/ 0 w 3746"/>
                <a:gd name="T1" fmla="*/ 0 h 3058"/>
                <a:gd name="T2" fmla="*/ 0 w 3746"/>
                <a:gd name="T3" fmla="*/ 0 h 3058"/>
                <a:gd name="T4" fmla="*/ 0 w 3746"/>
                <a:gd name="T5" fmla="*/ 0 h 3058"/>
                <a:gd name="T6" fmla="*/ 0 w 3746"/>
                <a:gd name="T7" fmla="*/ 0 h 3058"/>
                <a:gd name="T8" fmla="*/ 0 w 3746"/>
                <a:gd name="T9" fmla="*/ 0 h 3058"/>
                <a:gd name="T10" fmla="*/ 0 w 3746"/>
                <a:gd name="T11" fmla="*/ 0 h 3058"/>
                <a:gd name="T12" fmla="*/ 0 w 3746"/>
                <a:gd name="T13" fmla="*/ 0 h 3058"/>
                <a:gd name="T14" fmla="*/ 0 w 3746"/>
                <a:gd name="T15" fmla="*/ 0 h 3058"/>
                <a:gd name="T16" fmla="*/ 0 w 3746"/>
                <a:gd name="T17" fmla="*/ 0 h 3058"/>
                <a:gd name="T18" fmla="*/ 0 w 3746"/>
                <a:gd name="T19" fmla="*/ 0 h 3058"/>
                <a:gd name="T20" fmla="*/ 0 w 3746"/>
                <a:gd name="T21" fmla="*/ 0 h 3058"/>
                <a:gd name="T22" fmla="*/ 0 w 3746"/>
                <a:gd name="T23" fmla="*/ 0 h 3058"/>
                <a:gd name="T24" fmla="*/ 0 w 3746"/>
                <a:gd name="T25" fmla="*/ 0 h 3058"/>
                <a:gd name="T26" fmla="*/ 0 w 3746"/>
                <a:gd name="T27" fmla="*/ 0 h 3058"/>
                <a:gd name="T28" fmla="*/ 0 w 3746"/>
                <a:gd name="T29" fmla="*/ 0 h 3058"/>
                <a:gd name="T30" fmla="*/ 0 w 3746"/>
                <a:gd name="T31" fmla="*/ 0 h 3058"/>
                <a:gd name="T32" fmla="*/ 0 w 3746"/>
                <a:gd name="T33" fmla="*/ 0 h 3058"/>
                <a:gd name="T34" fmla="*/ 0 w 3746"/>
                <a:gd name="T35" fmla="*/ 0 h 3058"/>
                <a:gd name="T36" fmla="*/ 0 w 3746"/>
                <a:gd name="T37" fmla="*/ 0 h 3058"/>
                <a:gd name="T38" fmla="*/ 0 w 3746"/>
                <a:gd name="T39" fmla="*/ 0 h 3058"/>
                <a:gd name="T40" fmla="*/ 0 w 3746"/>
                <a:gd name="T41" fmla="*/ 0 h 3058"/>
                <a:gd name="T42" fmla="*/ 0 w 3746"/>
                <a:gd name="T43" fmla="*/ 0 h 3058"/>
                <a:gd name="T44" fmla="*/ 0 w 3746"/>
                <a:gd name="T45" fmla="*/ 0 h 3058"/>
                <a:gd name="T46" fmla="*/ 0 w 3746"/>
                <a:gd name="T47" fmla="*/ 0 h 3058"/>
                <a:gd name="T48" fmla="*/ 0 w 3746"/>
                <a:gd name="T49" fmla="*/ 0 h 3058"/>
                <a:gd name="T50" fmla="*/ 0 w 3746"/>
                <a:gd name="T51" fmla="*/ 0 h 3058"/>
                <a:gd name="T52" fmla="*/ 0 w 3746"/>
                <a:gd name="T53" fmla="*/ 0 h 3058"/>
                <a:gd name="T54" fmla="*/ 0 w 3746"/>
                <a:gd name="T55" fmla="*/ 0 h 3058"/>
                <a:gd name="T56" fmla="*/ 0 w 3746"/>
                <a:gd name="T57" fmla="*/ 0 h 3058"/>
                <a:gd name="T58" fmla="*/ 0 w 3746"/>
                <a:gd name="T59" fmla="*/ 0 h 3058"/>
                <a:gd name="T60" fmla="*/ 0 w 3746"/>
                <a:gd name="T61" fmla="*/ 0 h 3058"/>
                <a:gd name="T62" fmla="*/ 0 w 3746"/>
                <a:gd name="T63" fmla="*/ 0 h 3058"/>
                <a:gd name="T64" fmla="*/ 0 w 3746"/>
                <a:gd name="T65" fmla="*/ 0 h 3058"/>
                <a:gd name="T66" fmla="*/ 0 w 3746"/>
                <a:gd name="T67" fmla="*/ 0 h 30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746"/>
                <a:gd name="T103" fmla="*/ 0 h 3058"/>
                <a:gd name="T104" fmla="*/ 3746 w 3746"/>
                <a:gd name="T105" fmla="*/ 3058 h 305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746" h="3058">
                  <a:moveTo>
                    <a:pt x="2144" y="0"/>
                  </a:moveTo>
                  <a:lnTo>
                    <a:pt x="2312" y="245"/>
                  </a:lnTo>
                  <a:lnTo>
                    <a:pt x="2540" y="441"/>
                  </a:lnTo>
                  <a:lnTo>
                    <a:pt x="2771" y="572"/>
                  </a:lnTo>
                  <a:lnTo>
                    <a:pt x="3168" y="740"/>
                  </a:lnTo>
                  <a:lnTo>
                    <a:pt x="3384" y="756"/>
                  </a:lnTo>
                  <a:lnTo>
                    <a:pt x="3546" y="641"/>
                  </a:lnTo>
                  <a:lnTo>
                    <a:pt x="3746" y="722"/>
                  </a:lnTo>
                  <a:lnTo>
                    <a:pt x="3447" y="970"/>
                  </a:lnTo>
                  <a:lnTo>
                    <a:pt x="3217" y="1231"/>
                  </a:lnTo>
                  <a:lnTo>
                    <a:pt x="3133" y="1514"/>
                  </a:lnTo>
                  <a:lnTo>
                    <a:pt x="2852" y="1627"/>
                  </a:lnTo>
                  <a:lnTo>
                    <a:pt x="2476" y="1842"/>
                  </a:lnTo>
                  <a:lnTo>
                    <a:pt x="2327" y="1842"/>
                  </a:lnTo>
                  <a:lnTo>
                    <a:pt x="2342" y="1989"/>
                  </a:lnTo>
                  <a:lnTo>
                    <a:pt x="2540" y="2088"/>
                  </a:lnTo>
                  <a:lnTo>
                    <a:pt x="2591" y="2237"/>
                  </a:lnTo>
                  <a:lnTo>
                    <a:pt x="2507" y="2120"/>
                  </a:lnTo>
                  <a:lnTo>
                    <a:pt x="2377" y="2055"/>
                  </a:lnTo>
                  <a:lnTo>
                    <a:pt x="2211" y="2037"/>
                  </a:lnTo>
                  <a:lnTo>
                    <a:pt x="1914" y="2037"/>
                  </a:lnTo>
                  <a:lnTo>
                    <a:pt x="1566" y="2136"/>
                  </a:lnTo>
                  <a:lnTo>
                    <a:pt x="1123" y="2435"/>
                  </a:lnTo>
                  <a:lnTo>
                    <a:pt x="1123" y="2696"/>
                  </a:lnTo>
                  <a:lnTo>
                    <a:pt x="1092" y="2878"/>
                  </a:lnTo>
                  <a:lnTo>
                    <a:pt x="1173" y="3046"/>
                  </a:lnTo>
                  <a:lnTo>
                    <a:pt x="909" y="3046"/>
                  </a:lnTo>
                  <a:lnTo>
                    <a:pt x="578" y="2963"/>
                  </a:lnTo>
                  <a:lnTo>
                    <a:pt x="510" y="3058"/>
                  </a:lnTo>
                  <a:lnTo>
                    <a:pt x="544" y="2945"/>
                  </a:lnTo>
                  <a:lnTo>
                    <a:pt x="710" y="2716"/>
                  </a:lnTo>
                  <a:lnTo>
                    <a:pt x="957" y="2486"/>
                  </a:lnTo>
                  <a:lnTo>
                    <a:pt x="1189" y="2286"/>
                  </a:lnTo>
                  <a:lnTo>
                    <a:pt x="1566" y="2025"/>
                  </a:lnTo>
                  <a:lnTo>
                    <a:pt x="1929" y="1875"/>
                  </a:lnTo>
                  <a:lnTo>
                    <a:pt x="1798" y="1758"/>
                  </a:lnTo>
                  <a:lnTo>
                    <a:pt x="1566" y="1710"/>
                  </a:lnTo>
                  <a:lnTo>
                    <a:pt x="1353" y="1677"/>
                  </a:lnTo>
                  <a:lnTo>
                    <a:pt x="1204" y="1576"/>
                  </a:lnTo>
                  <a:lnTo>
                    <a:pt x="1024" y="1366"/>
                  </a:lnTo>
                  <a:lnTo>
                    <a:pt x="874" y="1217"/>
                  </a:lnTo>
                  <a:lnTo>
                    <a:pt x="678" y="1185"/>
                  </a:lnTo>
                  <a:lnTo>
                    <a:pt x="448" y="1201"/>
                  </a:lnTo>
                  <a:lnTo>
                    <a:pt x="265" y="1267"/>
                  </a:lnTo>
                  <a:lnTo>
                    <a:pt x="413" y="1166"/>
                  </a:lnTo>
                  <a:lnTo>
                    <a:pt x="662" y="1118"/>
                  </a:lnTo>
                  <a:lnTo>
                    <a:pt x="892" y="1134"/>
                  </a:lnTo>
                  <a:lnTo>
                    <a:pt x="1105" y="1249"/>
                  </a:lnTo>
                  <a:lnTo>
                    <a:pt x="1270" y="1396"/>
                  </a:lnTo>
                  <a:lnTo>
                    <a:pt x="1434" y="1447"/>
                  </a:lnTo>
                  <a:lnTo>
                    <a:pt x="1683" y="1480"/>
                  </a:lnTo>
                  <a:lnTo>
                    <a:pt x="1995" y="1480"/>
                  </a:lnTo>
                  <a:lnTo>
                    <a:pt x="1734" y="1267"/>
                  </a:lnTo>
                  <a:lnTo>
                    <a:pt x="1434" y="1134"/>
                  </a:lnTo>
                  <a:lnTo>
                    <a:pt x="1024" y="1001"/>
                  </a:lnTo>
                  <a:lnTo>
                    <a:pt x="644" y="952"/>
                  </a:lnTo>
                  <a:lnTo>
                    <a:pt x="314" y="986"/>
                  </a:lnTo>
                  <a:lnTo>
                    <a:pt x="0" y="1085"/>
                  </a:lnTo>
                  <a:lnTo>
                    <a:pt x="330" y="920"/>
                  </a:lnTo>
                  <a:lnTo>
                    <a:pt x="725" y="887"/>
                  </a:lnTo>
                  <a:lnTo>
                    <a:pt x="1139" y="920"/>
                  </a:lnTo>
                  <a:lnTo>
                    <a:pt x="1519" y="1019"/>
                  </a:lnTo>
                  <a:lnTo>
                    <a:pt x="1914" y="1166"/>
                  </a:lnTo>
                  <a:lnTo>
                    <a:pt x="2312" y="1366"/>
                  </a:lnTo>
                  <a:lnTo>
                    <a:pt x="2294" y="852"/>
                  </a:lnTo>
                  <a:lnTo>
                    <a:pt x="2225" y="441"/>
                  </a:lnTo>
                  <a:lnTo>
                    <a:pt x="2144" y="97"/>
                  </a:lnTo>
                  <a:lnTo>
                    <a:pt x="21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18" name="Freeform 697"/>
            <p:cNvSpPr>
              <a:spLocks/>
            </p:cNvSpPr>
            <p:nvPr/>
          </p:nvSpPr>
          <p:spPr bwMode="auto">
            <a:xfrm>
              <a:off x="2073" y="3459"/>
              <a:ext cx="152" cy="236"/>
            </a:xfrm>
            <a:custGeom>
              <a:avLst/>
              <a:gdLst>
                <a:gd name="T0" fmla="*/ 0 w 1225"/>
                <a:gd name="T1" fmla="*/ 0 h 1881"/>
                <a:gd name="T2" fmla="*/ 0 w 1225"/>
                <a:gd name="T3" fmla="*/ 0 h 1881"/>
                <a:gd name="T4" fmla="*/ 0 w 1225"/>
                <a:gd name="T5" fmla="*/ 0 h 1881"/>
                <a:gd name="T6" fmla="*/ 0 w 1225"/>
                <a:gd name="T7" fmla="*/ 0 h 1881"/>
                <a:gd name="T8" fmla="*/ 0 w 1225"/>
                <a:gd name="T9" fmla="*/ 0 h 1881"/>
                <a:gd name="T10" fmla="*/ 0 w 1225"/>
                <a:gd name="T11" fmla="*/ 0 h 1881"/>
                <a:gd name="T12" fmla="*/ 0 w 1225"/>
                <a:gd name="T13" fmla="*/ 0 h 1881"/>
                <a:gd name="T14" fmla="*/ 0 w 1225"/>
                <a:gd name="T15" fmla="*/ 0 h 1881"/>
                <a:gd name="T16" fmla="*/ 0 w 1225"/>
                <a:gd name="T17" fmla="*/ 0 h 1881"/>
                <a:gd name="T18" fmla="*/ 0 w 1225"/>
                <a:gd name="T19" fmla="*/ 0 h 1881"/>
                <a:gd name="T20" fmla="*/ 0 w 1225"/>
                <a:gd name="T21" fmla="*/ 0 h 1881"/>
                <a:gd name="T22" fmla="*/ 0 w 1225"/>
                <a:gd name="T23" fmla="*/ 0 h 1881"/>
                <a:gd name="T24" fmla="*/ 0 w 1225"/>
                <a:gd name="T25" fmla="*/ 0 h 1881"/>
                <a:gd name="T26" fmla="*/ 0 w 1225"/>
                <a:gd name="T27" fmla="*/ 0 h 1881"/>
                <a:gd name="T28" fmla="*/ 0 w 1225"/>
                <a:gd name="T29" fmla="*/ 0 h 1881"/>
                <a:gd name="T30" fmla="*/ 0 w 1225"/>
                <a:gd name="T31" fmla="*/ 0 h 1881"/>
                <a:gd name="T32" fmla="*/ 0 w 1225"/>
                <a:gd name="T33" fmla="*/ 0 h 1881"/>
                <a:gd name="T34" fmla="*/ 0 w 1225"/>
                <a:gd name="T35" fmla="*/ 0 h 1881"/>
                <a:gd name="T36" fmla="*/ 0 w 1225"/>
                <a:gd name="T37" fmla="*/ 0 h 1881"/>
                <a:gd name="T38" fmla="*/ 0 w 1225"/>
                <a:gd name="T39" fmla="*/ 0 h 1881"/>
                <a:gd name="T40" fmla="*/ 0 w 1225"/>
                <a:gd name="T41" fmla="*/ 0 h 1881"/>
                <a:gd name="T42" fmla="*/ 0 w 1225"/>
                <a:gd name="T43" fmla="*/ 0 h 1881"/>
                <a:gd name="T44" fmla="*/ 0 w 1225"/>
                <a:gd name="T45" fmla="*/ 0 h 1881"/>
                <a:gd name="T46" fmla="*/ 0 w 1225"/>
                <a:gd name="T47" fmla="*/ 0 h 1881"/>
                <a:gd name="T48" fmla="*/ 0 w 1225"/>
                <a:gd name="T49" fmla="*/ 0 h 1881"/>
                <a:gd name="T50" fmla="*/ 0 w 1225"/>
                <a:gd name="T51" fmla="*/ 0 h 1881"/>
                <a:gd name="T52" fmla="*/ 0 w 1225"/>
                <a:gd name="T53" fmla="*/ 0 h 1881"/>
                <a:gd name="T54" fmla="*/ 0 w 1225"/>
                <a:gd name="T55" fmla="*/ 0 h 1881"/>
                <a:gd name="T56" fmla="*/ 0 w 1225"/>
                <a:gd name="T57" fmla="*/ 0 h 1881"/>
                <a:gd name="T58" fmla="*/ 0 w 1225"/>
                <a:gd name="T59" fmla="*/ 0 h 1881"/>
                <a:gd name="T60" fmla="*/ 0 w 1225"/>
                <a:gd name="T61" fmla="*/ 0 h 1881"/>
                <a:gd name="T62" fmla="*/ 0 w 1225"/>
                <a:gd name="T63" fmla="*/ 0 h 1881"/>
                <a:gd name="T64" fmla="*/ 0 w 1225"/>
                <a:gd name="T65" fmla="*/ 0 h 1881"/>
                <a:gd name="T66" fmla="*/ 0 w 1225"/>
                <a:gd name="T67" fmla="*/ 0 h 1881"/>
                <a:gd name="T68" fmla="*/ 0 w 1225"/>
                <a:gd name="T69" fmla="*/ 0 h 1881"/>
                <a:gd name="T70" fmla="*/ 0 w 1225"/>
                <a:gd name="T71" fmla="*/ 0 h 1881"/>
                <a:gd name="T72" fmla="*/ 0 w 1225"/>
                <a:gd name="T73" fmla="*/ 0 h 1881"/>
                <a:gd name="T74" fmla="*/ 0 w 1225"/>
                <a:gd name="T75" fmla="*/ 0 h 1881"/>
                <a:gd name="T76" fmla="*/ 0 w 1225"/>
                <a:gd name="T77" fmla="*/ 0 h 1881"/>
                <a:gd name="T78" fmla="*/ 0 w 1225"/>
                <a:gd name="T79" fmla="*/ 0 h 18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25"/>
                <a:gd name="T121" fmla="*/ 0 h 1881"/>
                <a:gd name="T122" fmla="*/ 1225 w 1225"/>
                <a:gd name="T123" fmla="*/ 1881 h 188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25" h="1881">
                  <a:moveTo>
                    <a:pt x="500" y="0"/>
                  </a:moveTo>
                  <a:lnTo>
                    <a:pt x="245" y="208"/>
                  </a:lnTo>
                  <a:lnTo>
                    <a:pt x="60" y="441"/>
                  </a:lnTo>
                  <a:lnTo>
                    <a:pt x="0" y="671"/>
                  </a:lnTo>
                  <a:lnTo>
                    <a:pt x="0" y="867"/>
                  </a:lnTo>
                  <a:lnTo>
                    <a:pt x="50" y="1063"/>
                  </a:lnTo>
                  <a:lnTo>
                    <a:pt x="111" y="1271"/>
                  </a:lnTo>
                  <a:lnTo>
                    <a:pt x="136" y="1392"/>
                  </a:lnTo>
                  <a:lnTo>
                    <a:pt x="159" y="1427"/>
                  </a:lnTo>
                  <a:lnTo>
                    <a:pt x="379" y="1478"/>
                  </a:lnTo>
                  <a:lnTo>
                    <a:pt x="588" y="1563"/>
                  </a:lnTo>
                  <a:lnTo>
                    <a:pt x="744" y="1697"/>
                  </a:lnTo>
                  <a:lnTo>
                    <a:pt x="1003" y="1881"/>
                  </a:lnTo>
                  <a:lnTo>
                    <a:pt x="992" y="1772"/>
                  </a:lnTo>
                  <a:lnTo>
                    <a:pt x="1038" y="1600"/>
                  </a:lnTo>
                  <a:lnTo>
                    <a:pt x="1137" y="1478"/>
                  </a:lnTo>
                  <a:lnTo>
                    <a:pt x="1225" y="1381"/>
                  </a:lnTo>
                  <a:lnTo>
                    <a:pt x="1148" y="1406"/>
                  </a:lnTo>
                  <a:lnTo>
                    <a:pt x="1148" y="1271"/>
                  </a:lnTo>
                  <a:lnTo>
                    <a:pt x="1199" y="1001"/>
                  </a:lnTo>
                  <a:lnTo>
                    <a:pt x="1089" y="942"/>
                  </a:lnTo>
                  <a:lnTo>
                    <a:pt x="588" y="1282"/>
                  </a:lnTo>
                  <a:lnTo>
                    <a:pt x="685" y="1014"/>
                  </a:lnTo>
                  <a:lnTo>
                    <a:pt x="821" y="843"/>
                  </a:lnTo>
                  <a:lnTo>
                    <a:pt x="660" y="915"/>
                  </a:lnTo>
                  <a:lnTo>
                    <a:pt x="463" y="1052"/>
                  </a:lnTo>
                  <a:lnTo>
                    <a:pt x="304" y="1150"/>
                  </a:lnTo>
                  <a:lnTo>
                    <a:pt x="342" y="1026"/>
                  </a:lnTo>
                  <a:lnTo>
                    <a:pt x="427" y="867"/>
                  </a:lnTo>
                  <a:lnTo>
                    <a:pt x="599" y="696"/>
                  </a:lnTo>
                  <a:lnTo>
                    <a:pt x="759" y="562"/>
                  </a:lnTo>
                  <a:lnTo>
                    <a:pt x="572" y="623"/>
                  </a:lnTo>
                  <a:lnTo>
                    <a:pt x="379" y="733"/>
                  </a:lnTo>
                  <a:lnTo>
                    <a:pt x="208" y="867"/>
                  </a:lnTo>
                  <a:lnTo>
                    <a:pt x="171" y="745"/>
                  </a:lnTo>
                  <a:lnTo>
                    <a:pt x="159" y="573"/>
                  </a:lnTo>
                  <a:lnTo>
                    <a:pt x="184" y="415"/>
                  </a:lnTo>
                  <a:lnTo>
                    <a:pt x="256" y="243"/>
                  </a:lnTo>
                  <a:lnTo>
                    <a:pt x="318" y="160"/>
                  </a:lnTo>
                  <a:lnTo>
                    <a:pt x="5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19" name="Freeform 698"/>
            <p:cNvSpPr>
              <a:spLocks/>
            </p:cNvSpPr>
            <p:nvPr/>
          </p:nvSpPr>
          <p:spPr bwMode="auto">
            <a:xfrm>
              <a:off x="2309" y="3547"/>
              <a:ext cx="275" cy="215"/>
            </a:xfrm>
            <a:custGeom>
              <a:avLst/>
              <a:gdLst>
                <a:gd name="T0" fmla="*/ 0 w 2203"/>
                <a:gd name="T1" fmla="*/ 0 h 1735"/>
                <a:gd name="T2" fmla="*/ 0 w 2203"/>
                <a:gd name="T3" fmla="*/ 0 h 1735"/>
                <a:gd name="T4" fmla="*/ 0 w 2203"/>
                <a:gd name="T5" fmla="*/ 0 h 1735"/>
                <a:gd name="T6" fmla="*/ 0 w 2203"/>
                <a:gd name="T7" fmla="*/ 0 h 1735"/>
                <a:gd name="T8" fmla="*/ 0 w 2203"/>
                <a:gd name="T9" fmla="*/ 0 h 1735"/>
                <a:gd name="T10" fmla="*/ 0 w 2203"/>
                <a:gd name="T11" fmla="*/ 0 h 1735"/>
                <a:gd name="T12" fmla="*/ 0 w 2203"/>
                <a:gd name="T13" fmla="*/ 0 h 1735"/>
                <a:gd name="T14" fmla="*/ 0 w 2203"/>
                <a:gd name="T15" fmla="*/ 0 h 1735"/>
                <a:gd name="T16" fmla="*/ 0 w 2203"/>
                <a:gd name="T17" fmla="*/ 0 h 1735"/>
                <a:gd name="T18" fmla="*/ 0 w 2203"/>
                <a:gd name="T19" fmla="*/ 0 h 1735"/>
                <a:gd name="T20" fmla="*/ 0 w 2203"/>
                <a:gd name="T21" fmla="*/ 0 h 1735"/>
                <a:gd name="T22" fmla="*/ 0 w 2203"/>
                <a:gd name="T23" fmla="*/ 0 h 1735"/>
                <a:gd name="T24" fmla="*/ 0 w 2203"/>
                <a:gd name="T25" fmla="*/ 0 h 1735"/>
                <a:gd name="T26" fmla="*/ 0 w 2203"/>
                <a:gd name="T27" fmla="*/ 0 h 1735"/>
                <a:gd name="T28" fmla="*/ 0 w 2203"/>
                <a:gd name="T29" fmla="*/ 0 h 1735"/>
                <a:gd name="T30" fmla="*/ 0 w 2203"/>
                <a:gd name="T31" fmla="*/ 0 h 1735"/>
                <a:gd name="T32" fmla="*/ 0 w 2203"/>
                <a:gd name="T33" fmla="*/ 0 h 1735"/>
                <a:gd name="T34" fmla="*/ 0 w 2203"/>
                <a:gd name="T35" fmla="*/ 0 h 1735"/>
                <a:gd name="T36" fmla="*/ 0 w 2203"/>
                <a:gd name="T37" fmla="*/ 0 h 1735"/>
                <a:gd name="T38" fmla="*/ 0 w 2203"/>
                <a:gd name="T39" fmla="*/ 0 h 1735"/>
                <a:gd name="T40" fmla="*/ 0 w 2203"/>
                <a:gd name="T41" fmla="*/ 0 h 1735"/>
                <a:gd name="T42" fmla="*/ 0 w 2203"/>
                <a:gd name="T43" fmla="*/ 0 h 1735"/>
                <a:gd name="T44" fmla="*/ 0 w 2203"/>
                <a:gd name="T45" fmla="*/ 0 h 1735"/>
                <a:gd name="T46" fmla="*/ 0 w 2203"/>
                <a:gd name="T47" fmla="*/ 0 h 1735"/>
                <a:gd name="T48" fmla="*/ 0 w 2203"/>
                <a:gd name="T49" fmla="*/ 0 h 1735"/>
                <a:gd name="T50" fmla="*/ 0 w 2203"/>
                <a:gd name="T51" fmla="*/ 0 h 1735"/>
                <a:gd name="T52" fmla="*/ 0 w 2203"/>
                <a:gd name="T53" fmla="*/ 0 h 1735"/>
                <a:gd name="T54" fmla="*/ 0 w 2203"/>
                <a:gd name="T55" fmla="*/ 0 h 1735"/>
                <a:gd name="T56" fmla="*/ 0 w 2203"/>
                <a:gd name="T57" fmla="*/ 0 h 1735"/>
                <a:gd name="T58" fmla="*/ 0 w 2203"/>
                <a:gd name="T59" fmla="*/ 0 h 1735"/>
                <a:gd name="T60" fmla="*/ 0 w 2203"/>
                <a:gd name="T61" fmla="*/ 0 h 1735"/>
                <a:gd name="T62" fmla="*/ 0 w 2203"/>
                <a:gd name="T63" fmla="*/ 0 h 1735"/>
                <a:gd name="T64" fmla="*/ 0 w 2203"/>
                <a:gd name="T65" fmla="*/ 0 h 1735"/>
                <a:gd name="T66" fmla="*/ 0 w 2203"/>
                <a:gd name="T67" fmla="*/ 0 h 1735"/>
                <a:gd name="T68" fmla="*/ 0 w 2203"/>
                <a:gd name="T69" fmla="*/ 0 h 1735"/>
                <a:gd name="T70" fmla="*/ 0 w 2203"/>
                <a:gd name="T71" fmla="*/ 0 h 1735"/>
                <a:gd name="T72" fmla="*/ 0 w 2203"/>
                <a:gd name="T73" fmla="*/ 0 h 1735"/>
                <a:gd name="T74" fmla="*/ 0 w 2203"/>
                <a:gd name="T75" fmla="*/ 0 h 1735"/>
                <a:gd name="T76" fmla="*/ 0 w 2203"/>
                <a:gd name="T77" fmla="*/ 0 h 1735"/>
                <a:gd name="T78" fmla="*/ 0 w 2203"/>
                <a:gd name="T79" fmla="*/ 0 h 1735"/>
                <a:gd name="T80" fmla="*/ 0 w 2203"/>
                <a:gd name="T81" fmla="*/ 0 h 1735"/>
                <a:gd name="T82" fmla="*/ 0 w 2203"/>
                <a:gd name="T83" fmla="*/ 0 h 1735"/>
                <a:gd name="T84" fmla="*/ 0 w 2203"/>
                <a:gd name="T85" fmla="*/ 0 h 1735"/>
                <a:gd name="T86" fmla="*/ 0 w 2203"/>
                <a:gd name="T87" fmla="*/ 0 h 1735"/>
                <a:gd name="T88" fmla="*/ 0 w 2203"/>
                <a:gd name="T89" fmla="*/ 0 h 1735"/>
                <a:gd name="T90" fmla="*/ 0 w 2203"/>
                <a:gd name="T91" fmla="*/ 0 h 17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03"/>
                <a:gd name="T139" fmla="*/ 0 h 1735"/>
                <a:gd name="T140" fmla="*/ 2203 w 2203"/>
                <a:gd name="T141" fmla="*/ 1735 h 17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03" h="1735">
                  <a:moveTo>
                    <a:pt x="0" y="1100"/>
                  </a:moveTo>
                  <a:lnTo>
                    <a:pt x="147" y="929"/>
                  </a:lnTo>
                  <a:lnTo>
                    <a:pt x="380" y="671"/>
                  </a:lnTo>
                  <a:lnTo>
                    <a:pt x="587" y="528"/>
                  </a:lnTo>
                  <a:lnTo>
                    <a:pt x="820" y="429"/>
                  </a:lnTo>
                  <a:lnTo>
                    <a:pt x="1113" y="356"/>
                  </a:lnTo>
                  <a:lnTo>
                    <a:pt x="673" y="528"/>
                  </a:lnTo>
                  <a:lnTo>
                    <a:pt x="525" y="637"/>
                  </a:lnTo>
                  <a:lnTo>
                    <a:pt x="491" y="782"/>
                  </a:lnTo>
                  <a:lnTo>
                    <a:pt x="491" y="918"/>
                  </a:lnTo>
                  <a:lnTo>
                    <a:pt x="525" y="1049"/>
                  </a:lnTo>
                  <a:lnTo>
                    <a:pt x="574" y="1138"/>
                  </a:lnTo>
                  <a:lnTo>
                    <a:pt x="979" y="1210"/>
                  </a:lnTo>
                  <a:lnTo>
                    <a:pt x="1173" y="1258"/>
                  </a:lnTo>
                  <a:lnTo>
                    <a:pt x="1139" y="1111"/>
                  </a:lnTo>
                  <a:lnTo>
                    <a:pt x="1139" y="940"/>
                  </a:lnTo>
                  <a:lnTo>
                    <a:pt x="1200" y="720"/>
                  </a:lnTo>
                  <a:lnTo>
                    <a:pt x="1602" y="415"/>
                  </a:lnTo>
                  <a:lnTo>
                    <a:pt x="1311" y="356"/>
                  </a:lnTo>
                  <a:lnTo>
                    <a:pt x="1664" y="356"/>
                  </a:lnTo>
                  <a:lnTo>
                    <a:pt x="1798" y="294"/>
                  </a:lnTo>
                  <a:lnTo>
                    <a:pt x="1934" y="246"/>
                  </a:lnTo>
                  <a:lnTo>
                    <a:pt x="1996" y="86"/>
                  </a:lnTo>
                  <a:lnTo>
                    <a:pt x="2203" y="0"/>
                  </a:lnTo>
                  <a:lnTo>
                    <a:pt x="2031" y="147"/>
                  </a:lnTo>
                  <a:lnTo>
                    <a:pt x="2017" y="281"/>
                  </a:lnTo>
                  <a:lnTo>
                    <a:pt x="1860" y="318"/>
                  </a:lnTo>
                  <a:lnTo>
                    <a:pt x="1747" y="477"/>
                  </a:lnTo>
                  <a:lnTo>
                    <a:pt x="1747" y="637"/>
                  </a:lnTo>
                  <a:lnTo>
                    <a:pt x="1651" y="747"/>
                  </a:lnTo>
                  <a:lnTo>
                    <a:pt x="1627" y="904"/>
                  </a:lnTo>
                  <a:lnTo>
                    <a:pt x="1664" y="1065"/>
                  </a:lnTo>
                  <a:lnTo>
                    <a:pt x="1602" y="1210"/>
                  </a:lnTo>
                  <a:lnTo>
                    <a:pt x="1602" y="1357"/>
                  </a:lnTo>
                  <a:lnTo>
                    <a:pt x="1712" y="1478"/>
                  </a:lnTo>
                  <a:lnTo>
                    <a:pt x="2130" y="1735"/>
                  </a:lnTo>
                  <a:lnTo>
                    <a:pt x="1908" y="1708"/>
                  </a:lnTo>
                  <a:lnTo>
                    <a:pt x="1482" y="1553"/>
                  </a:lnTo>
                  <a:lnTo>
                    <a:pt x="1090" y="1330"/>
                  </a:lnTo>
                  <a:lnTo>
                    <a:pt x="930" y="1258"/>
                  </a:lnTo>
                  <a:lnTo>
                    <a:pt x="785" y="1221"/>
                  </a:lnTo>
                  <a:lnTo>
                    <a:pt x="465" y="1221"/>
                  </a:lnTo>
                  <a:lnTo>
                    <a:pt x="320" y="1185"/>
                  </a:lnTo>
                  <a:lnTo>
                    <a:pt x="221" y="1138"/>
                  </a:lnTo>
                  <a:lnTo>
                    <a:pt x="133" y="1065"/>
                  </a:lnTo>
                  <a:lnTo>
                    <a:pt x="0" y="1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20" name="Freeform 699"/>
            <p:cNvSpPr>
              <a:spLocks/>
            </p:cNvSpPr>
            <p:nvPr/>
          </p:nvSpPr>
          <p:spPr bwMode="auto">
            <a:xfrm>
              <a:off x="2621" y="3594"/>
              <a:ext cx="149" cy="161"/>
            </a:xfrm>
            <a:custGeom>
              <a:avLst/>
              <a:gdLst>
                <a:gd name="T0" fmla="*/ 0 w 1190"/>
                <a:gd name="T1" fmla="*/ 0 h 1284"/>
                <a:gd name="T2" fmla="*/ 0 w 1190"/>
                <a:gd name="T3" fmla="*/ 0 h 1284"/>
                <a:gd name="T4" fmla="*/ 0 w 1190"/>
                <a:gd name="T5" fmla="*/ 0 h 1284"/>
                <a:gd name="T6" fmla="*/ 0 w 1190"/>
                <a:gd name="T7" fmla="*/ 0 h 1284"/>
                <a:gd name="T8" fmla="*/ 0 w 1190"/>
                <a:gd name="T9" fmla="*/ 0 h 1284"/>
                <a:gd name="T10" fmla="*/ 0 w 1190"/>
                <a:gd name="T11" fmla="*/ 0 h 1284"/>
                <a:gd name="T12" fmla="*/ 0 w 1190"/>
                <a:gd name="T13" fmla="*/ 0 h 1284"/>
                <a:gd name="T14" fmla="*/ 0 w 1190"/>
                <a:gd name="T15" fmla="*/ 0 h 1284"/>
                <a:gd name="T16" fmla="*/ 0 w 1190"/>
                <a:gd name="T17" fmla="*/ 0 h 1284"/>
                <a:gd name="T18" fmla="*/ 0 w 1190"/>
                <a:gd name="T19" fmla="*/ 0 h 1284"/>
                <a:gd name="T20" fmla="*/ 0 w 1190"/>
                <a:gd name="T21" fmla="*/ 0 h 1284"/>
                <a:gd name="T22" fmla="*/ 0 w 1190"/>
                <a:gd name="T23" fmla="*/ 0 h 1284"/>
                <a:gd name="T24" fmla="*/ 0 w 1190"/>
                <a:gd name="T25" fmla="*/ 0 h 12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90"/>
                <a:gd name="T40" fmla="*/ 0 h 1284"/>
                <a:gd name="T41" fmla="*/ 1190 w 1190"/>
                <a:gd name="T42" fmla="*/ 1284 h 128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90" h="1284">
                  <a:moveTo>
                    <a:pt x="0" y="0"/>
                  </a:moveTo>
                  <a:lnTo>
                    <a:pt x="590" y="307"/>
                  </a:lnTo>
                  <a:lnTo>
                    <a:pt x="994" y="843"/>
                  </a:lnTo>
                  <a:lnTo>
                    <a:pt x="1190" y="904"/>
                  </a:lnTo>
                  <a:lnTo>
                    <a:pt x="1077" y="991"/>
                  </a:lnTo>
                  <a:lnTo>
                    <a:pt x="1005" y="979"/>
                  </a:lnTo>
                  <a:lnTo>
                    <a:pt x="1040" y="1233"/>
                  </a:lnTo>
                  <a:lnTo>
                    <a:pt x="968" y="1284"/>
                  </a:lnTo>
                  <a:lnTo>
                    <a:pt x="1005" y="1210"/>
                  </a:lnTo>
                  <a:lnTo>
                    <a:pt x="943" y="942"/>
                  </a:lnTo>
                  <a:lnTo>
                    <a:pt x="541" y="369"/>
                  </a:lnTo>
                  <a:lnTo>
                    <a:pt x="0" y="5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21" name="Freeform 700"/>
            <p:cNvSpPr>
              <a:spLocks/>
            </p:cNvSpPr>
            <p:nvPr/>
          </p:nvSpPr>
          <p:spPr bwMode="auto">
            <a:xfrm>
              <a:off x="2589" y="3637"/>
              <a:ext cx="144" cy="125"/>
            </a:xfrm>
            <a:custGeom>
              <a:avLst/>
              <a:gdLst>
                <a:gd name="T0" fmla="*/ 0 w 1160"/>
                <a:gd name="T1" fmla="*/ 0 h 1015"/>
                <a:gd name="T2" fmla="*/ 0 w 1160"/>
                <a:gd name="T3" fmla="*/ 0 h 1015"/>
                <a:gd name="T4" fmla="*/ 0 w 1160"/>
                <a:gd name="T5" fmla="*/ 0 h 1015"/>
                <a:gd name="T6" fmla="*/ 0 w 1160"/>
                <a:gd name="T7" fmla="*/ 0 h 1015"/>
                <a:gd name="T8" fmla="*/ 0 w 1160"/>
                <a:gd name="T9" fmla="*/ 0 h 1015"/>
                <a:gd name="T10" fmla="*/ 0 w 1160"/>
                <a:gd name="T11" fmla="*/ 0 h 1015"/>
                <a:gd name="T12" fmla="*/ 0 w 1160"/>
                <a:gd name="T13" fmla="*/ 0 h 1015"/>
                <a:gd name="T14" fmla="*/ 0 w 1160"/>
                <a:gd name="T15" fmla="*/ 0 h 1015"/>
                <a:gd name="T16" fmla="*/ 0 w 1160"/>
                <a:gd name="T17" fmla="*/ 0 h 1015"/>
                <a:gd name="T18" fmla="*/ 0 w 1160"/>
                <a:gd name="T19" fmla="*/ 0 h 1015"/>
                <a:gd name="T20" fmla="*/ 0 w 1160"/>
                <a:gd name="T21" fmla="*/ 0 h 1015"/>
                <a:gd name="T22" fmla="*/ 0 w 1160"/>
                <a:gd name="T23" fmla="*/ 0 h 1015"/>
                <a:gd name="T24" fmla="*/ 0 w 1160"/>
                <a:gd name="T25" fmla="*/ 0 h 1015"/>
                <a:gd name="T26" fmla="*/ 0 w 1160"/>
                <a:gd name="T27" fmla="*/ 0 h 1015"/>
                <a:gd name="T28" fmla="*/ 0 w 1160"/>
                <a:gd name="T29" fmla="*/ 0 h 1015"/>
                <a:gd name="T30" fmla="*/ 0 w 1160"/>
                <a:gd name="T31" fmla="*/ 0 h 1015"/>
                <a:gd name="T32" fmla="*/ 0 w 1160"/>
                <a:gd name="T33" fmla="*/ 0 h 1015"/>
                <a:gd name="T34" fmla="*/ 0 w 1160"/>
                <a:gd name="T35" fmla="*/ 0 h 1015"/>
                <a:gd name="T36" fmla="*/ 0 w 1160"/>
                <a:gd name="T37" fmla="*/ 0 h 1015"/>
                <a:gd name="T38" fmla="*/ 0 w 1160"/>
                <a:gd name="T39" fmla="*/ 0 h 1015"/>
                <a:gd name="T40" fmla="*/ 0 w 1160"/>
                <a:gd name="T41" fmla="*/ 0 h 1015"/>
                <a:gd name="T42" fmla="*/ 0 w 1160"/>
                <a:gd name="T43" fmla="*/ 0 h 101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160"/>
                <a:gd name="T67" fmla="*/ 0 h 1015"/>
                <a:gd name="T68" fmla="*/ 1160 w 1160"/>
                <a:gd name="T69" fmla="*/ 1015 h 101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160" h="1015">
                  <a:moveTo>
                    <a:pt x="99" y="0"/>
                  </a:moveTo>
                  <a:lnTo>
                    <a:pt x="316" y="235"/>
                  </a:lnTo>
                  <a:lnTo>
                    <a:pt x="613" y="391"/>
                  </a:lnTo>
                  <a:lnTo>
                    <a:pt x="989" y="817"/>
                  </a:lnTo>
                  <a:lnTo>
                    <a:pt x="1160" y="916"/>
                  </a:lnTo>
                  <a:lnTo>
                    <a:pt x="978" y="868"/>
                  </a:lnTo>
                  <a:lnTo>
                    <a:pt x="720" y="916"/>
                  </a:lnTo>
                  <a:lnTo>
                    <a:pt x="525" y="916"/>
                  </a:lnTo>
                  <a:lnTo>
                    <a:pt x="342" y="999"/>
                  </a:lnTo>
                  <a:lnTo>
                    <a:pt x="233" y="1015"/>
                  </a:lnTo>
                  <a:lnTo>
                    <a:pt x="208" y="988"/>
                  </a:lnTo>
                  <a:lnTo>
                    <a:pt x="353" y="868"/>
                  </a:lnTo>
                  <a:lnTo>
                    <a:pt x="0" y="575"/>
                  </a:lnTo>
                  <a:lnTo>
                    <a:pt x="294" y="734"/>
                  </a:lnTo>
                  <a:lnTo>
                    <a:pt x="477" y="833"/>
                  </a:lnTo>
                  <a:lnTo>
                    <a:pt x="613" y="843"/>
                  </a:lnTo>
                  <a:lnTo>
                    <a:pt x="699" y="769"/>
                  </a:lnTo>
                  <a:lnTo>
                    <a:pt x="771" y="720"/>
                  </a:lnTo>
                  <a:lnTo>
                    <a:pt x="613" y="514"/>
                  </a:lnTo>
                  <a:lnTo>
                    <a:pt x="244" y="271"/>
                  </a:lnTo>
                  <a:lnTo>
                    <a:pt x="72" y="62"/>
                  </a:lnTo>
                  <a:lnTo>
                    <a:pt x="9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22" name="Freeform 701"/>
            <p:cNvSpPr>
              <a:spLocks/>
            </p:cNvSpPr>
            <p:nvPr/>
          </p:nvSpPr>
          <p:spPr bwMode="auto">
            <a:xfrm>
              <a:off x="2290" y="3686"/>
              <a:ext cx="107" cy="24"/>
            </a:xfrm>
            <a:custGeom>
              <a:avLst/>
              <a:gdLst>
                <a:gd name="T0" fmla="*/ 0 w 869"/>
                <a:gd name="T1" fmla="*/ 0 h 182"/>
                <a:gd name="T2" fmla="*/ 0 w 869"/>
                <a:gd name="T3" fmla="*/ 0 h 182"/>
                <a:gd name="T4" fmla="*/ 0 w 869"/>
                <a:gd name="T5" fmla="*/ 0 h 182"/>
                <a:gd name="T6" fmla="*/ 0 w 869"/>
                <a:gd name="T7" fmla="*/ 0 h 182"/>
                <a:gd name="T8" fmla="*/ 0 w 869"/>
                <a:gd name="T9" fmla="*/ 0 h 182"/>
                <a:gd name="T10" fmla="*/ 0 w 869"/>
                <a:gd name="T11" fmla="*/ 0 h 182"/>
                <a:gd name="T12" fmla="*/ 0 w 869"/>
                <a:gd name="T13" fmla="*/ 0 h 182"/>
                <a:gd name="T14" fmla="*/ 0 w 869"/>
                <a:gd name="T15" fmla="*/ 0 h 182"/>
                <a:gd name="T16" fmla="*/ 0 w 869"/>
                <a:gd name="T17" fmla="*/ 0 h 182"/>
                <a:gd name="T18" fmla="*/ 0 w 869"/>
                <a:gd name="T19" fmla="*/ 0 h 182"/>
                <a:gd name="T20" fmla="*/ 0 w 869"/>
                <a:gd name="T21" fmla="*/ 0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9"/>
                <a:gd name="T34" fmla="*/ 0 h 182"/>
                <a:gd name="T35" fmla="*/ 869 w 869"/>
                <a:gd name="T36" fmla="*/ 182 h 18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9" h="182">
                  <a:moveTo>
                    <a:pt x="134" y="0"/>
                  </a:moveTo>
                  <a:lnTo>
                    <a:pt x="268" y="85"/>
                  </a:lnTo>
                  <a:lnTo>
                    <a:pt x="415" y="133"/>
                  </a:lnTo>
                  <a:lnTo>
                    <a:pt x="586" y="133"/>
                  </a:lnTo>
                  <a:lnTo>
                    <a:pt x="733" y="74"/>
                  </a:lnTo>
                  <a:lnTo>
                    <a:pt x="869" y="85"/>
                  </a:lnTo>
                  <a:lnTo>
                    <a:pt x="671" y="170"/>
                  </a:lnTo>
                  <a:lnTo>
                    <a:pt x="487" y="182"/>
                  </a:lnTo>
                  <a:lnTo>
                    <a:pt x="293" y="147"/>
                  </a:lnTo>
                  <a:lnTo>
                    <a:pt x="0" y="13"/>
                  </a:lnTo>
                  <a:lnTo>
                    <a:pt x="1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23" name="Freeform 702"/>
            <p:cNvSpPr>
              <a:spLocks/>
            </p:cNvSpPr>
            <p:nvPr/>
          </p:nvSpPr>
          <p:spPr bwMode="auto">
            <a:xfrm>
              <a:off x="2749" y="3705"/>
              <a:ext cx="39" cy="45"/>
            </a:xfrm>
            <a:custGeom>
              <a:avLst/>
              <a:gdLst>
                <a:gd name="T0" fmla="*/ 0 w 318"/>
                <a:gd name="T1" fmla="*/ 0 h 353"/>
                <a:gd name="T2" fmla="*/ 0 w 318"/>
                <a:gd name="T3" fmla="*/ 0 h 353"/>
                <a:gd name="T4" fmla="*/ 0 w 318"/>
                <a:gd name="T5" fmla="*/ 0 h 353"/>
                <a:gd name="T6" fmla="*/ 0 w 318"/>
                <a:gd name="T7" fmla="*/ 0 h 353"/>
                <a:gd name="T8" fmla="*/ 0 w 318"/>
                <a:gd name="T9" fmla="*/ 0 h 353"/>
                <a:gd name="T10" fmla="*/ 0 w 318"/>
                <a:gd name="T11" fmla="*/ 0 h 353"/>
                <a:gd name="T12" fmla="*/ 0 w 318"/>
                <a:gd name="T13" fmla="*/ 0 h 353"/>
                <a:gd name="T14" fmla="*/ 0 w 318"/>
                <a:gd name="T15" fmla="*/ 0 h 353"/>
                <a:gd name="T16" fmla="*/ 0 w 318"/>
                <a:gd name="T17" fmla="*/ 0 h 3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8"/>
                <a:gd name="T28" fmla="*/ 0 h 353"/>
                <a:gd name="T29" fmla="*/ 318 w 318"/>
                <a:gd name="T30" fmla="*/ 353 h 3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8" h="353">
                  <a:moveTo>
                    <a:pt x="193" y="0"/>
                  </a:moveTo>
                  <a:lnTo>
                    <a:pt x="318" y="353"/>
                  </a:lnTo>
                  <a:lnTo>
                    <a:pt x="83" y="157"/>
                  </a:lnTo>
                  <a:lnTo>
                    <a:pt x="0" y="48"/>
                  </a:lnTo>
                  <a:lnTo>
                    <a:pt x="72" y="58"/>
                  </a:lnTo>
                  <a:lnTo>
                    <a:pt x="133" y="157"/>
                  </a:lnTo>
                  <a:lnTo>
                    <a:pt x="270" y="291"/>
                  </a:lnTo>
                  <a:lnTo>
                    <a:pt x="147" y="35"/>
                  </a:lnTo>
                  <a:lnTo>
                    <a:pt x="19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24" name="Freeform 703"/>
            <p:cNvSpPr>
              <a:spLocks/>
            </p:cNvSpPr>
            <p:nvPr/>
          </p:nvSpPr>
          <p:spPr bwMode="auto">
            <a:xfrm>
              <a:off x="2529" y="3703"/>
              <a:ext cx="836" cy="215"/>
            </a:xfrm>
            <a:custGeom>
              <a:avLst/>
              <a:gdLst>
                <a:gd name="T0" fmla="*/ 0 w 6692"/>
                <a:gd name="T1" fmla="*/ 0 h 1720"/>
                <a:gd name="T2" fmla="*/ 0 w 6692"/>
                <a:gd name="T3" fmla="*/ 0 h 1720"/>
                <a:gd name="T4" fmla="*/ 0 w 6692"/>
                <a:gd name="T5" fmla="*/ 0 h 1720"/>
                <a:gd name="T6" fmla="*/ 0 w 6692"/>
                <a:gd name="T7" fmla="*/ 0 h 1720"/>
                <a:gd name="T8" fmla="*/ 0 w 6692"/>
                <a:gd name="T9" fmla="*/ 0 h 1720"/>
                <a:gd name="T10" fmla="*/ 0 60000 65536"/>
                <a:gd name="T11" fmla="*/ 0 60000 65536"/>
                <a:gd name="T12" fmla="*/ 0 60000 65536"/>
                <a:gd name="T13" fmla="*/ 0 60000 65536"/>
                <a:gd name="T14" fmla="*/ 0 60000 65536"/>
                <a:gd name="T15" fmla="*/ 0 w 6692"/>
                <a:gd name="T16" fmla="*/ 0 h 1720"/>
                <a:gd name="T17" fmla="*/ 6692 w 6692"/>
                <a:gd name="T18" fmla="*/ 1720 h 1720"/>
              </a:gdLst>
              <a:ahLst/>
              <a:cxnLst>
                <a:cxn ang="T10">
                  <a:pos x="T0" y="T1"/>
                </a:cxn>
                <a:cxn ang="T11">
                  <a:pos x="T2" y="T3"/>
                </a:cxn>
                <a:cxn ang="T12">
                  <a:pos x="T4" y="T5"/>
                </a:cxn>
                <a:cxn ang="T13">
                  <a:pos x="T6" y="T7"/>
                </a:cxn>
                <a:cxn ang="T14">
                  <a:pos x="T8" y="T9"/>
                </a:cxn>
              </a:cxnLst>
              <a:rect l="T15" t="T16" r="T17" b="T18"/>
              <a:pathLst>
                <a:path w="6692" h="1720">
                  <a:moveTo>
                    <a:pt x="1985" y="202"/>
                  </a:moveTo>
                  <a:lnTo>
                    <a:pt x="3910" y="0"/>
                  </a:lnTo>
                  <a:lnTo>
                    <a:pt x="6692" y="1085"/>
                  </a:lnTo>
                  <a:lnTo>
                    <a:pt x="2319" y="1720"/>
                  </a:lnTo>
                  <a:lnTo>
                    <a:pt x="0" y="44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25" name="Line 704"/>
            <p:cNvSpPr>
              <a:spLocks noChangeShapeType="1"/>
            </p:cNvSpPr>
            <p:nvPr/>
          </p:nvSpPr>
          <p:spPr bwMode="auto">
            <a:xfrm>
              <a:off x="2073" y="3670"/>
              <a:ext cx="100" cy="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26" name="Line 705"/>
            <p:cNvSpPr>
              <a:spLocks noChangeShapeType="1"/>
            </p:cNvSpPr>
            <p:nvPr/>
          </p:nvSpPr>
          <p:spPr bwMode="auto">
            <a:xfrm>
              <a:off x="2770" y="3670"/>
              <a:ext cx="634" cy="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27" name="Line 706"/>
            <p:cNvSpPr>
              <a:spLocks noChangeShapeType="1"/>
            </p:cNvSpPr>
            <p:nvPr/>
          </p:nvSpPr>
          <p:spPr bwMode="auto">
            <a:xfrm>
              <a:off x="3687" y="3670"/>
              <a:ext cx="288" cy="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8028" name="Freeform 707"/>
            <p:cNvSpPr>
              <a:spLocks/>
            </p:cNvSpPr>
            <p:nvPr/>
          </p:nvSpPr>
          <p:spPr bwMode="auto">
            <a:xfrm>
              <a:off x="3061" y="2956"/>
              <a:ext cx="65" cy="66"/>
            </a:xfrm>
            <a:custGeom>
              <a:avLst/>
              <a:gdLst>
                <a:gd name="T0" fmla="*/ 0 w 530"/>
                <a:gd name="T1" fmla="*/ 0 h 530"/>
                <a:gd name="T2" fmla="*/ 0 w 530"/>
                <a:gd name="T3" fmla="*/ 0 h 530"/>
                <a:gd name="T4" fmla="*/ 0 w 530"/>
                <a:gd name="T5" fmla="*/ 0 h 530"/>
                <a:gd name="T6" fmla="*/ 0 w 530"/>
                <a:gd name="T7" fmla="*/ 0 h 530"/>
                <a:gd name="T8" fmla="*/ 0 w 530"/>
                <a:gd name="T9" fmla="*/ 0 h 530"/>
                <a:gd name="T10" fmla="*/ 0 w 530"/>
                <a:gd name="T11" fmla="*/ 0 h 530"/>
                <a:gd name="T12" fmla="*/ 0 w 530"/>
                <a:gd name="T13" fmla="*/ 0 h 530"/>
                <a:gd name="T14" fmla="*/ 0 w 530"/>
                <a:gd name="T15" fmla="*/ 0 h 530"/>
                <a:gd name="T16" fmla="*/ 0 w 530"/>
                <a:gd name="T17" fmla="*/ 0 h 530"/>
                <a:gd name="T18" fmla="*/ 0 w 530"/>
                <a:gd name="T19" fmla="*/ 0 h 5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0"/>
                <a:gd name="T31" fmla="*/ 0 h 530"/>
                <a:gd name="T32" fmla="*/ 530 w 530"/>
                <a:gd name="T33" fmla="*/ 530 h 5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0" h="530">
                  <a:moveTo>
                    <a:pt x="152" y="530"/>
                  </a:moveTo>
                  <a:lnTo>
                    <a:pt x="442" y="366"/>
                  </a:lnTo>
                  <a:lnTo>
                    <a:pt x="530" y="265"/>
                  </a:lnTo>
                  <a:lnTo>
                    <a:pt x="341" y="0"/>
                  </a:lnTo>
                  <a:lnTo>
                    <a:pt x="214" y="65"/>
                  </a:lnTo>
                  <a:lnTo>
                    <a:pt x="251" y="265"/>
                  </a:lnTo>
                  <a:lnTo>
                    <a:pt x="200" y="315"/>
                  </a:lnTo>
                  <a:lnTo>
                    <a:pt x="0" y="328"/>
                  </a:lnTo>
                  <a:lnTo>
                    <a:pt x="0" y="517"/>
                  </a:lnTo>
                  <a:lnTo>
                    <a:pt x="152" y="5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grpSp>
      <p:grpSp>
        <p:nvGrpSpPr>
          <p:cNvPr id="13" name="Group 708"/>
          <p:cNvGrpSpPr>
            <a:grpSpLocks/>
          </p:cNvGrpSpPr>
          <p:nvPr/>
        </p:nvGrpSpPr>
        <p:grpSpPr bwMode="auto">
          <a:xfrm>
            <a:off x="3995738" y="3789363"/>
            <a:ext cx="1152525" cy="1008062"/>
            <a:chOff x="2073" y="2417"/>
            <a:chExt cx="1902" cy="1501"/>
          </a:xfrm>
        </p:grpSpPr>
        <p:sp>
          <p:nvSpPr>
            <p:cNvPr id="77903" name="Freeform 709"/>
            <p:cNvSpPr>
              <a:spLocks/>
            </p:cNvSpPr>
            <p:nvPr/>
          </p:nvSpPr>
          <p:spPr bwMode="auto">
            <a:xfrm>
              <a:off x="2537" y="3703"/>
              <a:ext cx="828" cy="215"/>
            </a:xfrm>
            <a:custGeom>
              <a:avLst/>
              <a:gdLst>
                <a:gd name="T0" fmla="*/ 0 w 6619"/>
                <a:gd name="T1" fmla="*/ 0 h 1728"/>
                <a:gd name="T2" fmla="*/ 0 w 6619"/>
                <a:gd name="T3" fmla="*/ 0 h 1728"/>
                <a:gd name="T4" fmla="*/ 0 w 6619"/>
                <a:gd name="T5" fmla="*/ 0 h 1728"/>
                <a:gd name="T6" fmla="*/ 0 w 6619"/>
                <a:gd name="T7" fmla="*/ 0 h 1728"/>
                <a:gd name="T8" fmla="*/ 0 w 6619"/>
                <a:gd name="T9" fmla="*/ 0 h 1728"/>
                <a:gd name="T10" fmla="*/ 0 60000 65536"/>
                <a:gd name="T11" fmla="*/ 0 60000 65536"/>
                <a:gd name="T12" fmla="*/ 0 60000 65536"/>
                <a:gd name="T13" fmla="*/ 0 60000 65536"/>
                <a:gd name="T14" fmla="*/ 0 60000 65536"/>
                <a:gd name="T15" fmla="*/ 0 w 6619"/>
                <a:gd name="T16" fmla="*/ 0 h 1728"/>
                <a:gd name="T17" fmla="*/ 6619 w 6619"/>
                <a:gd name="T18" fmla="*/ 1728 h 1728"/>
              </a:gdLst>
              <a:ahLst/>
              <a:cxnLst>
                <a:cxn ang="T10">
                  <a:pos x="T0" y="T1"/>
                </a:cxn>
                <a:cxn ang="T11">
                  <a:pos x="T2" y="T3"/>
                </a:cxn>
                <a:cxn ang="T12">
                  <a:pos x="T4" y="T5"/>
                </a:cxn>
                <a:cxn ang="T13">
                  <a:pos x="T6" y="T7"/>
                </a:cxn>
                <a:cxn ang="T14">
                  <a:pos x="T8" y="T9"/>
                </a:cxn>
              </a:cxnLst>
              <a:rect l="T15" t="T16" r="T17" b="T18"/>
              <a:pathLst>
                <a:path w="6619" h="1728">
                  <a:moveTo>
                    <a:pt x="6619" y="1083"/>
                  </a:moveTo>
                  <a:lnTo>
                    <a:pt x="2248" y="1728"/>
                  </a:lnTo>
                  <a:lnTo>
                    <a:pt x="0" y="463"/>
                  </a:lnTo>
                  <a:lnTo>
                    <a:pt x="3828" y="0"/>
                  </a:lnTo>
                  <a:lnTo>
                    <a:pt x="6619" y="108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04" name="Freeform 710"/>
            <p:cNvSpPr>
              <a:spLocks/>
            </p:cNvSpPr>
            <p:nvPr/>
          </p:nvSpPr>
          <p:spPr bwMode="auto">
            <a:xfrm>
              <a:off x="2754" y="3708"/>
              <a:ext cx="29" cy="35"/>
            </a:xfrm>
            <a:custGeom>
              <a:avLst/>
              <a:gdLst>
                <a:gd name="T0" fmla="*/ 0 w 227"/>
                <a:gd name="T1" fmla="*/ 0 h 293"/>
                <a:gd name="T2" fmla="*/ 0 w 227"/>
                <a:gd name="T3" fmla="*/ 0 h 293"/>
                <a:gd name="T4" fmla="*/ 0 w 227"/>
                <a:gd name="T5" fmla="*/ 0 h 293"/>
                <a:gd name="T6" fmla="*/ 0 w 227"/>
                <a:gd name="T7" fmla="*/ 0 h 293"/>
                <a:gd name="T8" fmla="*/ 0 w 227"/>
                <a:gd name="T9" fmla="*/ 0 h 293"/>
                <a:gd name="T10" fmla="*/ 0 60000 65536"/>
                <a:gd name="T11" fmla="*/ 0 60000 65536"/>
                <a:gd name="T12" fmla="*/ 0 60000 65536"/>
                <a:gd name="T13" fmla="*/ 0 60000 65536"/>
                <a:gd name="T14" fmla="*/ 0 60000 65536"/>
                <a:gd name="T15" fmla="*/ 0 w 227"/>
                <a:gd name="T16" fmla="*/ 0 h 293"/>
                <a:gd name="T17" fmla="*/ 227 w 227"/>
                <a:gd name="T18" fmla="*/ 293 h 293"/>
              </a:gdLst>
              <a:ahLst/>
              <a:cxnLst>
                <a:cxn ang="T10">
                  <a:pos x="T0" y="T1"/>
                </a:cxn>
                <a:cxn ang="T11">
                  <a:pos x="T2" y="T3"/>
                </a:cxn>
                <a:cxn ang="T12">
                  <a:pos x="T4" y="T5"/>
                </a:cxn>
                <a:cxn ang="T13">
                  <a:pos x="T6" y="T7"/>
                </a:cxn>
                <a:cxn ang="T14">
                  <a:pos x="T8" y="T9"/>
                </a:cxn>
              </a:cxnLst>
              <a:rect l="T15" t="T16" r="T17" b="T18"/>
              <a:pathLst>
                <a:path w="227" h="293">
                  <a:moveTo>
                    <a:pt x="108" y="0"/>
                  </a:moveTo>
                  <a:lnTo>
                    <a:pt x="227" y="293"/>
                  </a:lnTo>
                  <a:lnTo>
                    <a:pt x="53" y="133"/>
                  </a:lnTo>
                  <a:lnTo>
                    <a:pt x="0" y="65"/>
                  </a:lnTo>
                  <a:lnTo>
                    <a:pt x="108" y="0"/>
                  </a:lnTo>
                  <a:close/>
                </a:path>
              </a:pathLst>
            </a:custGeom>
            <a:solidFill>
              <a:srgbClr val="5151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05" name="Freeform 711"/>
            <p:cNvSpPr>
              <a:spLocks/>
            </p:cNvSpPr>
            <p:nvPr/>
          </p:nvSpPr>
          <p:spPr bwMode="auto">
            <a:xfrm>
              <a:off x="2083" y="2878"/>
              <a:ext cx="1606" cy="830"/>
            </a:xfrm>
            <a:custGeom>
              <a:avLst/>
              <a:gdLst>
                <a:gd name="T0" fmla="*/ 0 w 12853"/>
                <a:gd name="T1" fmla="*/ 0 h 6633"/>
                <a:gd name="T2" fmla="*/ 0 w 12853"/>
                <a:gd name="T3" fmla="*/ 0 h 6633"/>
                <a:gd name="T4" fmla="*/ 0 w 12853"/>
                <a:gd name="T5" fmla="*/ 0 h 6633"/>
                <a:gd name="T6" fmla="*/ 0 w 12853"/>
                <a:gd name="T7" fmla="*/ 0 h 6633"/>
                <a:gd name="T8" fmla="*/ 0 w 12853"/>
                <a:gd name="T9" fmla="*/ 0 h 6633"/>
                <a:gd name="T10" fmla="*/ 0 w 12853"/>
                <a:gd name="T11" fmla="*/ 0 h 6633"/>
                <a:gd name="T12" fmla="*/ 0 w 12853"/>
                <a:gd name="T13" fmla="*/ 0 h 6633"/>
                <a:gd name="T14" fmla="*/ 0 w 12853"/>
                <a:gd name="T15" fmla="*/ 0 h 6633"/>
                <a:gd name="T16" fmla="*/ 0 w 12853"/>
                <a:gd name="T17" fmla="*/ 0 h 6633"/>
                <a:gd name="T18" fmla="*/ 0 w 12853"/>
                <a:gd name="T19" fmla="*/ 0 h 6633"/>
                <a:gd name="T20" fmla="*/ 0 w 12853"/>
                <a:gd name="T21" fmla="*/ 0 h 6633"/>
                <a:gd name="T22" fmla="*/ 0 w 12853"/>
                <a:gd name="T23" fmla="*/ 0 h 6633"/>
                <a:gd name="T24" fmla="*/ 0 w 12853"/>
                <a:gd name="T25" fmla="*/ 0 h 6633"/>
                <a:gd name="T26" fmla="*/ 0 w 12853"/>
                <a:gd name="T27" fmla="*/ 0 h 6633"/>
                <a:gd name="T28" fmla="*/ 0 w 12853"/>
                <a:gd name="T29" fmla="*/ 0 h 6633"/>
                <a:gd name="T30" fmla="*/ 0 w 12853"/>
                <a:gd name="T31" fmla="*/ 0 h 6633"/>
                <a:gd name="T32" fmla="*/ 0 w 12853"/>
                <a:gd name="T33" fmla="*/ 0 h 6633"/>
                <a:gd name="T34" fmla="*/ 0 w 12853"/>
                <a:gd name="T35" fmla="*/ 0 h 6633"/>
                <a:gd name="T36" fmla="*/ 0 w 12853"/>
                <a:gd name="T37" fmla="*/ 0 h 6633"/>
                <a:gd name="T38" fmla="*/ 0 w 12853"/>
                <a:gd name="T39" fmla="*/ 0 h 6633"/>
                <a:gd name="T40" fmla="*/ 0 w 12853"/>
                <a:gd name="T41" fmla="*/ 0 h 6633"/>
                <a:gd name="T42" fmla="*/ 0 w 12853"/>
                <a:gd name="T43" fmla="*/ 0 h 6633"/>
                <a:gd name="T44" fmla="*/ 0 w 12853"/>
                <a:gd name="T45" fmla="*/ 0 h 6633"/>
                <a:gd name="T46" fmla="*/ 0 w 12853"/>
                <a:gd name="T47" fmla="*/ 0 h 6633"/>
                <a:gd name="T48" fmla="*/ 0 w 12853"/>
                <a:gd name="T49" fmla="*/ 0 h 6633"/>
                <a:gd name="T50" fmla="*/ 0 w 12853"/>
                <a:gd name="T51" fmla="*/ 0 h 6633"/>
                <a:gd name="T52" fmla="*/ 0 w 12853"/>
                <a:gd name="T53" fmla="*/ 0 h 6633"/>
                <a:gd name="T54" fmla="*/ 0 w 12853"/>
                <a:gd name="T55" fmla="*/ 0 h 6633"/>
                <a:gd name="T56" fmla="*/ 0 w 12853"/>
                <a:gd name="T57" fmla="*/ 0 h 6633"/>
                <a:gd name="T58" fmla="*/ 0 w 12853"/>
                <a:gd name="T59" fmla="*/ 0 h 6633"/>
                <a:gd name="T60" fmla="*/ 0 w 12853"/>
                <a:gd name="T61" fmla="*/ 0 h 6633"/>
                <a:gd name="T62" fmla="*/ 0 w 12853"/>
                <a:gd name="T63" fmla="*/ 0 h 6633"/>
                <a:gd name="T64" fmla="*/ 0 w 12853"/>
                <a:gd name="T65" fmla="*/ 0 h 6633"/>
                <a:gd name="T66" fmla="*/ 0 w 12853"/>
                <a:gd name="T67" fmla="*/ 0 h 6633"/>
                <a:gd name="T68" fmla="*/ 0 w 12853"/>
                <a:gd name="T69" fmla="*/ 0 h 6633"/>
                <a:gd name="T70" fmla="*/ 0 w 12853"/>
                <a:gd name="T71" fmla="*/ 0 h 6633"/>
                <a:gd name="T72" fmla="*/ 0 w 12853"/>
                <a:gd name="T73" fmla="*/ 0 h 6633"/>
                <a:gd name="T74" fmla="*/ 0 w 12853"/>
                <a:gd name="T75" fmla="*/ 0 h 6633"/>
                <a:gd name="T76" fmla="*/ 0 w 12853"/>
                <a:gd name="T77" fmla="*/ 0 h 6633"/>
                <a:gd name="T78" fmla="*/ 0 w 12853"/>
                <a:gd name="T79" fmla="*/ 0 h 6633"/>
                <a:gd name="T80" fmla="*/ 0 w 12853"/>
                <a:gd name="T81" fmla="*/ 0 h 6633"/>
                <a:gd name="T82" fmla="*/ 0 w 12853"/>
                <a:gd name="T83" fmla="*/ 0 h 6633"/>
                <a:gd name="T84" fmla="*/ 0 w 12853"/>
                <a:gd name="T85" fmla="*/ 0 h 6633"/>
                <a:gd name="T86" fmla="*/ 0 w 12853"/>
                <a:gd name="T87" fmla="*/ 0 h 66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853"/>
                <a:gd name="T133" fmla="*/ 0 h 6633"/>
                <a:gd name="T134" fmla="*/ 12853 w 12853"/>
                <a:gd name="T135" fmla="*/ 6633 h 66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853" h="6633">
                  <a:moveTo>
                    <a:pt x="929" y="6532"/>
                  </a:moveTo>
                  <a:lnTo>
                    <a:pt x="1058" y="6454"/>
                  </a:lnTo>
                  <a:lnTo>
                    <a:pt x="1136" y="6297"/>
                  </a:lnTo>
                  <a:lnTo>
                    <a:pt x="2353" y="5963"/>
                  </a:lnTo>
                  <a:lnTo>
                    <a:pt x="2688" y="5138"/>
                  </a:lnTo>
                  <a:lnTo>
                    <a:pt x="4214" y="4078"/>
                  </a:lnTo>
                  <a:lnTo>
                    <a:pt x="4809" y="5164"/>
                  </a:lnTo>
                  <a:lnTo>
                    <a:pt x="5535" y="6324"/>
                  </a:lnTo>
                  <a:lnTo>
                    <a:pt x="11248" y="6324"/>
                  </a:lnTo>
                  <a:lnTo>
                    <a:pt x="12233" y="6633"/>
                  </a:lnTo>
                  <a:lnTo>
                    <a:pt x="12543" y="6532"/>
                  </a:lnTo>
                  <a:lnTo>
                    <a:pt x="12853" y="5396"/>
                  </a:lnTo>
                  <a:lnTo>
                    <a:pt x="12648" y="4546"/>
                  </a:lnTo>
                  <a:lnTo>
                    <a:pt x="12233" y="3847"/>
                  </a:lnTo>
                  <a:lnTo>
                    <a:pt x="12106" y="3486"/>
                  </a:lnTo>
                  <a:lnTo>
                    <a:pt x="11845" y="2762"/>
                  </a:lnTo>
                  <a:lnTo>
                    <a:pt x="11820" y="2376"/>
                  </a:lnTo>
                  <a:lnTo>
                    <a:pt x="11820" y="1420"/>
                  </a:lnTo>
                  <a:lnTo>
                    <a:pt x="11767" y="1265"/>
                  </a:lnTo>
                  <a:lnTo>
                    <a:pt x="11510" y="1111"/>
                  </a:lnTo>
                  <a:lnTo>
                    <a:pt x="10939" y="904"/>
                  </a:lnTo>
                  <a:lnTo>
                    <a:pt x="10473" y="772"/>
                  </a:lnTo>
                  <a:lnTo>
                    <a:pt x="9673" y="438"/>
                  </a:lnTo>
                  <a:lnTo>
                    <a:pt x="9102" y="0"/>
                  </a:lnTo>
                  <a:lnTo>
                    <a:pt x="6907" y="26"/>
                  </a:lnTo>
                  <a:lnTo>
                    <a:pt x="6155" y="386"/>
                  </a:lnTo>
                  <a:lnTo>
                    <a:pt x="5689" y="465"/>
                  </a:lnTo>
                  <a:lnTo>
                    <a:pt x="5120" y="438"/>
                  </a:lnTo>
                  <a:lnTo>
                    <a:pt x="4836" y="412"/>
                  </a:lnTo>
                  <a:lnTo>
                    <a:pt x="4240" y="542"/>
                  </a:lnTo>
                  <a:lnTo>
                    <a:pt x="3903" y="1032"/>
                  </a:lnTo>
                  <a:lnTo>
                    <a:pt x="3827" y="1392"/>
                  </a:lnTo>
                  <a:lnTo>
                    <a:pt x="3569" y="1470"/>
                  </a:lnTo>
                  <a:lnTo>
                    <a:pt x="2559" y="2683"/>
                  </a:lnTo>
                  <a:lnTo>
                    <a:pt x="2353" y="2862"/>
                  </a:lnTo>
                  <a:lnTo>
                    <a:pt x="1990" y="3408"/>
                  </a:lnTo>
                  <a:lnTo>
                    <a:pt x="1085" y="4130"/>
                  </a:lnTo>
                  <a:lnTo>
                    <a:pt x="853" y="4365"/>
                  </a:lnTo>
                  <a:lnTo>
                    <a:pt x="569" y="4466"/>
                  </a:lnTo>
                  <a:lnTo>
                    <a:pt x="154" y="4852"/>
                  </a:lnTo>
                  <a:lnTo>
                    <a:pt x="0" y="5290"/>
                  </a:lnTo>
                  <a:lnTo>
                    <a:pt x="53" y="5728"/>
                  </a:lnTo>
                  <a:lnTo>
                    <a:pt x="540" y="6144"/>
                  </a:lnTo>
                  <a:lnTo>
                    <a:pt x="929" y="6532"/>
                  </a:lnTo>
                  <a:close/>
                </a:path>
              </a:pathLst>
            </a:custGeom>
            <a:solidFill>
              <a:srgbClr val="5151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06" name="Freeform 712"/>
            <p:cNvSpPr>
              <a:spLocks/>
            </p:cNvSpPr>
            <p:nvPr/>
          </p:nvSpPr>
          <p:spPr bwMode="auto">
            <a:xfrm>
              <a:off x="3312" y="3091"/>
              <a:ext cx="97" cy="194"/>
            </a:xfrm>
            <a:custGeom>
              <a:avLst/>
              <a:gdLst>
                <a:gd name="T0" fmla="*/ 0 w 782"/>
                <a:gd name="T1" fmla="*/ 0 h 1558"/>
                <a:gd name="T2" fmla="*/ 0 w 782"/>
                <a:gd name="T3" fmla="*/ 0 h 1558"/>
                <a:gd name="T4" fmla="*/ 0 w 782"/>
                <a:gd name="T5" fmla="*/ 0 h 1558"/>
                <a:gd name="T6" fmla="*/ 0 w 782"/>
                <a:gd name="T7" fmla="*/ 0 h 1558"/>
                <a:gd name="T8" fmla="*/ 0 w 782"/>
                <a:gd name="T9" fmla="*/ 0 h 1558"/>
                <a:gd name="T10" fmla="*/ 0 w 782"/>
                <a:gd name="T11" fmla="*/ 0 h 1558"/>
                <a:gd name="T12" fmla="*/ 0 w 782"/>
                <a:gd name="T13" fmla="*/ 0 h 1558"/>
                <a:gd name="T14" fmla="*/ 0 w 782"/>
                <a:gd name="T15" fmla="*/ 0 h 1558"/>
                <a:gd name="T16" fmla="*/ 0 w 782"/>
                <a:gd name="T17" fmla="*/ 0 h 1558"/>
                <a:gd name="T18" fmla="*/ 0 w 782"/>
                <a:gd name="T19" fmla="*/ 0 h 1558"/>
                <a:gd name="T20" fmla="*/ 0 w 782"/>
                <a:gd name="T21" fmla="*/ 0 h 1558"/>
                <a:gd name="T22" fmla="*/ 0 w 782"/>
                <a:gd name="T23" fmla="*/ 0 h 15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82"/>
                <a:gd name="T37" fmla="*/ 0 h 1558"/>
                <a:gd name="T38" fmla="*/ 782 w 782"/>
                <a:gd name="T39" fmla="*/ 1558 h 155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82" h="1558">
                  <a:moveTo>
                    <a:pt x="723" y="0"/>
                  </a:moveTo>
                  <a:lnTo>
                    <a:pt x="775" y="102"/>
                  </a:lnTo>
                  <a:lnTo>
                    <a:pt x="782" y="287"/>
                  </a:lnTo>
                  <a:lnTo>
                    <a:pt x="750" y="533"/>
                  </a:lnTo>
                  <a:lnTo>
                    <a:pt x="697" y="674"/>
                  </a:lnTo>
                  <a:lnTo>
                    <a:pt x="628" y="871"/>
                  </a:lnTo>
                  <a:lnTo>
                    <a:pt x="543" y="1047"/>
                  </a:lnTo>
                  <a:lnTo>
                    <a:pt x="453" y="1205"/>
                  </a:lnTo>
                  <a:lnTo>
                    <a:pt x="136" y="1558"/>
                  </a:lnTo>
                  <a:lnTo>
                    <a:pt x="0" y="968"/>
                  </a:lnTo>
                  <a:lnTo>
                    <a:pt x="664" y="0"/>
                  </a:lnTo>
                  <a:lnTo>
                    <a:pt x="72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07" name="Freeform 713"/>
            <p:cNvSpPr>
              <a:spLocks/>
            </p:cNvSpPr>
            <p:nvPr/>
          </p:nvSpPr>
          <p:spPr bwMode="auto">
            <a:xfrm>
              <a:off x="2267" y="3554"/>
              <a:ext cx="212" cy="142"/>
            </a:xfrm>
            <a:custGeom>
              <a:avLst/>
              <a:gdLst>
                <a:gd name="T0" fmla="*/ 0 w 1688"/>
                <a:gd name="T1" fmla="*/ 0 h 1124"/>
                <a:gd name="T2" fmla="*/ 0 w 1688"/>
                <a:gd name="T3" fmla="*/ 0 h 1124"/>
                <a:gd name="T4" fmla="*/ 0 w 1688"/>
                <a:gd name="T5" fmla="*/ 0 h 1124"/>
                <a:gd name="T6" fmla="*/ 0 w 1688"/>
                <a:gd name="T7" fmla="*/ 0 h 1124"/>
                <a:gd name="T8" fmla="*/ 0 w 1688"/>
                <a:gd name="T9" fmla="*/ 0 h 1124"/>
                <a:gd name="T10" fmla="*/ 0 w 1688"/>
                <a:gd name="T11" fmla="*/ 0 h 1124"/>
                <a:gd name="T12" fmla="*/ 0 w 1688"/>
                <a:gd name="T13" fmla="*/ 0 h 1124"/>
                <a:gd name="T14" fmla="*/ 0 w 1688"/>
                <a:gd name="T15" fmla="*/ 0 h 1124"/>
                <a:gd name="T16" fmla="*/ 0 w 1688"/>
                <a:gd name="T17" fmla="*/ 0 h 1124"/>
                <a:gd name="T18" fmla="*/ 0 w 1688"/>
                <a:gd name="T19" fmla="*/ 0 h 1124"/>
                <a:gd name="T20" fmla="*/ 0 w 1688"/>
                <a:gd name="T21" fmla="*/ 0 h 11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88"/>
                <a:gd name="T34" fmla="*/ 0 h 1124"/>
                <a:gd name="T35" fmla="*/ 1688 w 1688"/>
                <a:gd name="T36" fmla="*/ 1124 h 11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88" h="1124">
                  <a:moveTo>
                    <a:pt x="120" y="483"/>
                  </a:moveTo>
                  <a:lnTo>
                    <a:pt x="321" y="283"/>
                  </a:lnTo>
                  <a:lnTo>
                    <a:pt x="806" y="40"/>
                  </a:lnTo>
                  <a:lnTo>
                    <a:pt x="1127" y="0"/>
                  </a:lnTo>
                  <a:lnTo>
                    <a:pt x="1364" y="40"/>
                  </a:lnTo>
                  <a:lnTo>
                    <a:pt x="1571" y="161"/>
                  </a:lnTo>
                  <a:lnTo>
                    <a:pt x="1688" y="321"/>
                  </a:lnTo>
                  <a:lnTo>
                    <a:pt x="844" y="1124"/>
                  </a:lnTo>
                  <a:lnTo>
                    <a:pt x="362" y="1085"/>
                  </a:lnTo>
                  <a:lnTo>
                    <a:pt x="0" y="845"/>
                  </a:lnTo>
                  <a:lnTo>
                    <a:pt x="120" y="48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08" name="Freeform 714"/>
            <p:cNvSpPr>
              <a:spLocks/>
            </p:cNvSpPr>
            <p:nvPr/>
          </p:nvSpPr>
          <p:spPr bwMode="auto">
            <a:xfrm>
              <a:off x="3257" y="3164"/>
              <a:ext cx="110" cy="123"/>
            </a:xfrm>
            <a:custGeom>
              <a:avLst/>
              <a:gdLst>
                <a:gd name="T0" fmla="*/ 0 w 884"/>
                <a:gd name="T1" fmla="*/ 0 h 1000"/>
                <a:gd name="T2" fmla="*/ 0 w 884"/>
                <a:gd name="T3" fmla="*/ 0 h 1000"/>
                <a:gd name="T4" fmla="*/ 0 w 884"/>
                <a:gd name="T5" fmla="*/ 0 h 1000"/>
                <a:gd name="T6" fmla="*/ 0 w 884"/>
                <a:gd name="T7" fmla="*/ 0 h 1000"/>
                <a:gd name="T8" fmla="*/ 0 w 884"/>
                <a:gd name="T9" fmla="*/ 0 h 1000"/>
                <a:gd name="T10" fmla="*/ 0 w 884"/>
                <a:gd name="T11" fmla="*/ 0 h 1000"/>
                <a:gd name="T12" fmla="*/ 0 w 884"/>
                <a:gd name="T13" fmla="*/ 0 h 1000"/>
                <a:gd name="T14" fmla="*/ 0 w 884"/>
                <a:gd name="T15" fmla="*/ 0 h 1000"/>
                <a:gd name="T16" fmla="*/ 0 60000 65536"/>
                <a:gd name="T17" fmla="*/ 0 60000 65536"/>
                <a:gd name="T18" fmla="*/ 0 60000 65536"/>
                <a:gd name="T19" fmla="*/ 0 60000 65536"/>
                <a:gd name="T20" fmla="*/ 0 60000 65536"/>
                <a:gd name="T21" fmla="*/ 0 60000 65536"/>
                <a:gd name="T22" fmla="*/ 0 60000 65536"/>
                <a:gd name="T23" fmla="*/ 0 60000 65536"/>
                <a:gd name="T24" fmla="*/ 0 w 884"/>
                <a:gd name="T25" fmla="*/ 0 h 1000"/>
                <a:gd name="T26" fmla="*/ 884 w 884"/>
                <a:gd name="T27" fmla="*/ 1000 h 10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84" h="1000">
                  <a:moveTo>
                    <a:pt x="683" y="279"/>
                  </a:moveTo>
                  <a:lnTo>
                    <a:pt x="884" y="599"/>
                  </a:lnTo>
                  <a:lnTo>
                    <a:pt x="561" y="1000"/>
                  </a:lnTo>
                  <a:lnTo>
                    <a:pt x="400" y="920"/>
                  </a:lnTo>
                  <a:lnTo>
                    <a:pt x="282" y="599"/>
                  </a:lnTo>
                  <a:lnTo>
                    <a:pt x="0" y="442"/>
                  </a:lnTo>
                  <a:lnTo>
                    <a:pt x="198" y="0"/>
                  </a:lnTo>
                  <a:lnTo>
                    <a:pt x="683" y="279"/>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09" name="Freeform 715"/>
            <p:cNvSpPr>
              <a:spLocks/>
            </p:cNvSpPr>
            <p:nvPr/>
          </p:nvSpPr>
          <p:spPr bwMode="auto">
            <a:xfrm>
              <a:off x="2246" y="3594"/>
              <a:ext cx="147" cy="116"/>
            </a:xfrm>
            <a:custGeom>
              <a:avLst/>
              <a:gdLst>
                <a:gd name="T0" fmla="*/ 0 w 1167"/>
                <a:gd name="T1" fmla="*/ 0 h 925"/>
                <a:gd name="T2" fmla="*/ 0 w 1167"/>
                <a:gd name="T3" fmla="*/ 0 h 925"/>
                <a:gd name="T4" fmla="*/ 0 w 1167"/>
                <a:gd name="T5" fmla="*/ 0 h 925"/>
                <a:gd name="T6" fmla="*/ 0 w 1167"/>
                <a:gd name="T7" fmla="*/ 0 h 925"/>
                <a:gd name="T8" fmla="*/ 0 w 1167"/>
                <a:gd name="T9" fmla="*/ 0 h 925"/>
                <a:gd name="T10" fmla="*/ 0 w 1167"/>
                <a:gd name="T11" fmla="*/ 0 h 925"/>
                <a:gd name="T12" fmla="*/ 0 w 1167"/>
                <a:gd name="T13" fmla="*/ 0 h 925"/>
                <a:gd name="T14" fmla="*/ 0 w 1167"/>
                <a:gd name="T15" fmla="*/ 0 h 925"/>
                <a:gd name="T16" fmla="*/ 0 w 1167"/>
                <a:gd name="T17" fmla="*/ 0 h 9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7"/>
                <a:gd name="T28" fmla="*/ 0 h 925"/>
                <a:gd name="T29" fmla="*/ 1167 w 1167"/>
                <a:gd name="T30" fmla="*/ 925 h 9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7" h="925">
                  <a:moveTo>
                    <a:pt x="482" y="0"/>
                  </a:moveTo>
                  <a:lnTo>
                    <a:pt x="1167" y="162"/>
                  </a:lnTo>
                  <a:lnTo>
                    <a:pt x="1005" y="885"/>
                  </a:lnTo>
                  <a:lnTo>
                    <a:pt x="765" y="925"/>
                  </a:lnTo>
                  <a:lnTo>
                    <a:pt x="482" y="844"/>
                  </a:lnTo>
                  <a:lnTo>
                    <a:pt x="323" y="722"/>
                  </a:lnTo>
                  <a:lnTo>
                    <a:pt x="0" y="563"/>
                  </a:lnTo>
                  <a:lnTo>
                    <a:pt x="281" y="123"/>
                  </a:lnTo>
                  <a:lnTo>
                    <a:pt x="482" y="0"/>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10" name="Freeform 716"/>
            <p:cNvSpPr>
              <a:spLocks/>
            </p:cNvSpPr>
            <p:nvPr/>
          </p:nvSpPr>
          <p:spPr bwMode="auto">
            <a:xfrm>
              <a:off x="2927" y="2876"/>
              <a:ext cx="267" cy="600"/>
            </a:xfrm>
            <a:custGeom>
              <a:avLst/>
              <a:gdLst>
                <a:gd name="T0" fmla="*/ 0 w 2123"/>
                <a:gd name="T1" fmla="*/ 0 h 4812"/>
                <a:gd name="T2" fmla="*/ 0 w 2123"/>
                <a:gd name="T3" fmla="*/ 0 h 4812"/>
                <a:gd name="T4" fmla="*/ 0 w 2123"/>
                <a:gd name="T5" fmla="*/ 0 h 4812"/>
                <a:gd name="T6" fmla="*/ 0 w 2123"/>
                <a:gd name="T7" fmla="*/ 0 h 4812"/>
                <a:gd name="T8" fmla="*/ 0 w 2123"/>
                <a:gd name="T9" fmla="*/ 0 h 4812"/>
                <a:gd name="T10" fmla="*/ 0 w 2123"/>
                <a:gd name="T11" fmla="*/ 0 h 4812"/>
                <a:gd name="T12" fmla="*/ 0 w 2123"/>
                <a:gd name="T13" fmla="*/ 0 h 4812"/>
                <a:gd name="T14" fmla="*/ 0 w 2123"/>
                <a:gd name="T15" fmla="*/ 0 h 4812"/>
                <a:gd name="T16" fmla="*/ 0 w 2123"/>
                <a:gd name="T17" fmla="*/ 0 h 4812"/>
                <a:gd name="T18" fmla="*/ 0 w 2123"/>
                <a:gd name="T19" fmla="*/ 0 h 4812"/>
                <a:gd name="T20" fmla="*/ 0 w 2123"/>
                <a:gd name="T21" fmla="*/ 0 h 4812"/>
                <a:gd name="T22" fmla="*/ 0 w 2123"/>
                <a:gd name="T23" fmla="*/ 0 h 4812"/>
                <a:gd name="T24" fmla="*/ 0 w 2123"/>
                <a:gd name="T25" fmla="*/ 0 h 4812"/>
                <a:gd name="T26" fmla="*/ 0 w 2123"/>
                <a:gd name="T27" fmla="*/ 0 h 4812"/>
                <a:gd name="T28" fmla="*/ 0 w 2123"/>
                <a:gd name="T29" fmla="*/ 0 h 48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23"/>
                <a:gd name="T46" fmla="*/ 0 h 4812"/>
                <a:gd name="T47" fmla="*/ 2123 w 2123"/>
                <a:gd name="T48" fmla="*/ 4812 h 481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23" h="4812">
                  <a:moveTo>
                    <a:pt x="265" y="0"/>
                  </a:moveTo>
                  <a:lnTo>
                    <a:pt x="101" y="77"/>
                  </a:lnTo>
                  <a:lnTo>
                    <a:pt x="0" y="391"/>
                  </a:lnTo>
                  <a:lnTo>
                    <a:pt x="16" y="808"/>
                  </a:lnTo>
                  <a:lnTo>
                    <a:pt x="127" y="1414"/>
                  </a:lnTo>
                  <a:lnTo>
                    <a:pt x="279" y="2484"/>
                  </a:lnTo>
                  <a:lnTo>
                    <a:pt x="364" y="3253"/>
                  </a:lnTo>
                  <a:lnTo>
                    <a:pt x="431" y="4059"/>
                  </a:lnTo>
                  <a:lnTo>
                    <a:pt x="556" y="4812"/>
                  </a:lnTo>
                  <a:lnTo>
                    <a:pt x="960" y="4271"/>
                  </a:lnTo>
                  <a:lnTo>
                    <a:pt x="1476" y="3644"/>
                  </a:lnTo>
                  <a:lnTo>
                    <a:pt x="1679" y="3176"/>
                  </a:lnTo>
                  <a:lnTo>
                    <a:pt x="2123" y="1564"/>
                  </a:lnTo>
                  <a:lnTo>
                    <a:pt x="1630" y="833"/>
                  </a:lnTo>
                  <a:lnTo>
                    <a:pt x="26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11" name="Freeform 717"/>
            <p:cNvSpPr>
              <a:spLocks/>
            </p:cNvSpPr>
            <p:nvPr/>
          </p:nvSpPr>
          <p:spPr bwMode="auto">
            <a:xfrm>
              <a:off x="2985" y="3024"/>
              <a:ext cx="134" cy="440"/>
            </a:xfrm>
            <a:custGeom>
              <a:avLst/>
              <a:gdLst>
                <a:gd name="T0" fmla="*/ 0 w 1074"/>
                <a:gd name="T1" fmla="*/ 0 h 3516"/>
                <a:gd name="T2" fmla="*/ 0 w 1074"/>
                <a:gd name="T3" fmla="*/ 0 h 3516"/>
                <a:gd name="T4" fmla="*/ 0 w 1074"/>
                <a:gd name="T5" fmla="*/ 0 h 3516"/>
                <a:gd name="T6" fmla="*/ 0 w 1074"/>
                <a:gd name="T7" fmla="*/ 0 h 3516"/>
                <a:gd name="T8" fmla="*/ 0 w 1074"/>
                <a:gd name="T9" fmla="*/ 0 h 3516"/>
                <a:gd name="T10" fmla="*/ 0 w 1074"/>
                <a:gd name="T11" fmla="*/ 0 h 3516"/>
                <a:gd name="T12" fmla="*/ 0 w 1074"/>
                <a:gd name="T13" fmla="*/ 0 h 3516"/>
                <a:gd name="T14" fmla="*/ 0 w 1074"/>
                <a:gd name="T15" fmla="*/ 0 h 3516"/>
                <a:gd name="T16" fmla="*/ 0 w 1074"/>
                <a:gd name="T17" fmla="*/ 0 h 3516"/>
                <a:gd name="T18" fmla="*/ 0 w 1074"/>
                <a:gd name="T19" fmla="*/ 0 h 3516"/>
                <a:gd name="T20" fmla="*/ 0 w 1074"/>
                <a:gd name="T21" fmla="*/ 0 h 3516"/>
                <a:gd name="T22" fmla="*/ 0 w 1074"/>
                <a:gd name="T23" fmla="*/ 0 h 3516"/>
                <a:gd name="T24" fmla="*/ 0 w 1074"/>
                <a:gd name="T25" fmla="*/ 0 h 3516"/>
                <a:gd name="T26" fmla="*/ 0 w 1074"/>
                <a:gd name="T27" fmla="*/ 0 h 3516"/>
                <a:gd name="T28" fmla="*/ 0 w 1074"/>
                <a:gd name="T29" fmla="*/ 0 h 3516"/>
                <a:gd name="T30" fmla="*/ 0 w 1074"/>
                <a:gd name="T31" fmla="*/ 0 h 3516"/>
                <a:gd name="T32" fmla="*/ 0 w 1074"/>
                <a:gd name="T33" fmla="*/ 0 h 3516"/>
                <a:gd name="T34" fmla="*/ 0 w 1074"/>
                <a:gd name="T35" fmla="*/ 0 h 3516"/>
                <a:gd name="T36" fmla="*/ 0 w 1074"/>
                <a:gd name="T37" fmla="*/ 0 h 3516"/>
                <a:gd name="T38" fmla="*/ 0 w 1074"/>
                <a:gd name="T39" fmla="*/ 0 h 3516"/>
                <a:gd name="T40" fmla="*/ 0 w 1074"/>
                <a:gd name="T41" fmla="*/ 0 h 3516"/>
                <a:gd name="T42" fmla="*/ 0 w 1074"/>
                <a:gd name="T43" fmla="*/ 0 h 3516"/>
                <a:gd name="T44" fmla="*/ 0 w 1074"/>
                <a:gd name="T45" fmla="*/ 0 h 351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74"/>
                <a:gd name="T70" fmla="*/ 0 h 3516"/>
                <a:gd name="T71" fmla="*/ 1074 w 1074"/>
                <a:gd name="T72" fmla="*/ 3516 h 351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74" h="3516">
                  <a:moveTo>
                    <a:pt x="645" y="13"/>
                  </a:moveTo>
                  <a:lnTo>
                    <a:pt x="355" y="266"/>
                  </a:lnTo>
                  <a:lnTo>
                    <a:pt x="392" y="431"/>
                  </a:lnTo>
                  <a:lnTo>
                    <a:pt x="629" y="832"/>
                  </a:lnTo>
                  <a:lnTo>
                    <a:pt x="645" y="982"/>
                  </a:lnTo>
                  <a:lnTo>
                    <a:pt x="579" y="1274"/>
                  </a:lnTo>
                  <a:lnTo>
                    <a:pt x="417" y="1830"/>
                  </a:lnTo>
                  <a:lnTo>
                    <a:pt x="0" y="3178"/>
                  </a:lnTo>
                  <a:lnTo>
                    <a:pt x="366" y="3516"/>
                  </a:lnTo>
                  <a:lnTo>
                    <a:pt x="405" y="3505"/>
                  </a:lnTo>
                  <a:lnTo>
                    <a:pt x="645" y="3215"/>
                  </a:lnTo>
                  <a:lnTo>
                    <a:pt x="795" y="2963"/>
                  </a:lnTo>
                  <a:lnTo>
                    <a:pt x="1049" y="2420"/>
                  </a:lnTo>
                  <a:lnTo>
                    <a:pt x="1074" y="2117"/>
                  </a:lnTo>
                  <a:lnTo>
                    <a:pt x="1060" y="1816"/>
                  </a:lnTo>
                  <a:lnTo>
                    <a:pt x="1033" y="1311"/>
                  </a:lnTo>
                  <a:lnTo>
                    <a:pt x="984" y="1021"/>
                  </a:lnTo>
                  <a:lnTo>
                    <a:pt x="908" y="858"/>
                  </a:lnTo>
                  <a:lnTo>
                    <a:pt x="933" y="542"/>
                  </a:lnTo>
                  <a:lnTo>
                    <a:pt x="1023" y="252"/>
                  </a:lnTo>
                  <a:lnTo>
                    <a:pt x="959" y="127"/>
                  </a:lnTo>
                  <a:lnTo>
                    <a:pt x="783" y="0"/>
                  </a:lnTo>
                  <a:lnTo>
                    <a:pt x="645" y="13"/>
                  </a:lnTo>
                  <a:close/>
                </a:path>
              </a:pathLst>
            </a:custGeom>
            <a:solidFill>
              <a:srgbClr val="FFE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12" name="Freeform 718"/>
            <p:cNvSpPr>
              <a:spLocks/>
            </p:cNvSpPr>
            <p:nvPr/>
          </p:nvSpPr>
          <p:spPr bwMode="auto">
            <a:xfrm>
              <a:off x="3103" y="3008"/>
              <a:ext cx="89" cy="293"/>
            </a:xfrm>
            <a:custGeom>
              <a:avLst/>
              <a:gdLst>
                <a:gd name="T0" fmla="*/ 0 w 707"/>
                <a:gd name="T1" fmla="*/ 0 h 2355"/>
                <a:gd name="T2" fmla="*/ 0 w 707"/>
                <a:gd name="T3" fmla="*/ 0 h 2355"/>
                <a:gd name="T4" fmla="*/ 0 w 707"/>
                <a:gd name="T5" fmla="*/ 0 h 2355"/>
                <a:gd name="T6" fmla="*/ 0 w 707"/>
                <a:gd name="T7" fmla="*/ 0 h 2355"/>
                <a:gd name="T8" fmla="*/ 0 w 707"/>
                <a:gd name="T9" fmla="*/ 0 h 2355"/>
                <a:gd name="T10" fmla="*/ 0 w 707"/>
                <a:gd name="T11" fmla="*/ 0 h 2355"/>
                <a:gd name="T12" fmla="*/ 0 w 707"/>
                <a:gd name="T13" fmla="*/ 0 h 2355"/>
                <a:gd name="T14" fmla="*/ 0 w 707"/>
                <a:gd name="T15" fmla="*/ 0 h 2355"/>
                <a:gd name="T16" fmla="*/ 0 w 707"/>
                <a:gd name="T17" fmla="*/ 0 h 2355"/>
                <a:gd name="T18" fmla="*/ 0 w 707"/>
                <a:gd name="T19" fmla="*/ 0 h 2355"/>
                <a:gd name="T20" fmla="*/ 0 w 707"/>
                <a:gd name="T21" fmla="*/ 0 h 23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07"/>
                <a:gd name="T34" fmla="*/ 0 h 2355"/>
                <a:gd name="T35" fmla="*/ 707 w 707"/>
                <a:gd name="T36" fmla="*/ 2355 h 23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07" h="2355">
                  <a:moveTo>
                    <a:pt x="50" y="279"/>
                  </a:moveTo>
                  <a:lnTo>
                    <a:pt x="288" y="0"/>
                  </a:lnTo>
                  <a:lnTo>
                    <a:pt x="707" y="505"/>
                  </a:lnTo>
                  <a:lnTo>
                    <a:pt x="453" y="1689"/>
                  </a:lnTo>
                  <a:lnTo>
                    <a:pt x="225" y="2355"/>
                  </a:lnTo>
                  <a:lnTo>
                    <a:pt x="365" y="1601"/>
                  </a:lnTo>
                  <a:lnTo>
                    <a:pt x="378" y="1247"/>
                  </a:lnTo>
                  <a:lnTo>
                    <a:pt x="264" y="1021"/>
                  </a:lnTo>
                  <a:lnTo>
                    <a:pt x="0" y="720"/>
                  </a:lnTo>
                  <a:lnTo>
                    <a:pt x="75" y="454"/>
                  </a:lnTo>
                  <a:lnTo>
                    <a:pt x="50" y="279"/>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13" name="Freeform 719"/>
            <p:cNvSpPr>
              <a:spLocks/>
            </p:cNvSpPr>
            <p:nvPr/>
          </p:nvSpPr>
          <p:spPr bwMode="auto">
            <a:xfrm>
              <a:off x="2927" y="2878"/>
              <a:ext cx="139" cy="522"/>
            </a:xfrm>
            <a:custGeom>
              <a:avLst/>
              <a:gdLst>
                <a:gd name="T0" fmla="*/ 0 w 1112"/>
                <a:gd name="T1" fmla="*/ 0 h 4184"/>
                <a:gd name="T2" fmla="*/ 0 w 1112"/>
                <a:gd name="T3" fmla="*/ 0 h 4184"/>
                <a:gd name="T4" fmla="*/ 0 w 1112"/>
                <a:gd name="T5" fmla="*/ 0 h 4184"/>
                <a:gd name="T6" fmla="*/ 0 w 1112"/>
                <a:gd name="T7" fmla="*/ 0 h 4184"/>
                <a:gd name="T8" fmla="*/ 0 w 1112"/>
                <a:gd name="T9" fmla="*/ 0 h 4184"/>
                <a:gd name="T10" fmla="*/ 0 w 1112"/>
                <a:gd name="T11" fmla="*/ 0 h 4184"/>
                <a:gd name="T12" fmla="*/ 0 w 1112"/>
                <a:gd name="T13" fmla="*/ 0 h 4184"/>
                <a:gd name="T14" fmla="*/ 0 w 1112"/>
                <a:gd name="T15" fmla="*/ 0 h 4184"/>
                <a:gd name="T16" fmla="*/ 0 w 1112"/>
                <a:gd name="T17" fmla="*/ 0 h 4184"/>
                <a:gd name="T18" fmla="*/ 0 w 1112"/>
                <a:gd name="T19" fmla="*/ 0 h 4184"/>
                <a:gd name="T20" fmla="*/ 0 w 1112"/>
                <a:gd name="T21" fmla="*/ 0 h 4184"/>
                <a:gd name="T22" fmla="*/ 0 w 1112"/>
                <a:gd name="T23" fmla="*/ 0 h 4184"/>
                <a:gd name="T24" fmla="*/ 0 w 1112"/>
                <a:gd name="T25" fmla="*/ 0 h 4184"/>
                <a:gd name="T26" fmla="*/ 0 w 1112"/>
                <a:gd name="T27" fmla="*/ 0 h 4184"/>
                <a:gd name="T28" fmla="*/ 0 w 1112"/>
                <a:gd name="T29" fmla="*/ 0 h 4184"/>
                <a:gd name="T30" fmla="*/ 0 w 1112"/>
                <a:gd name="T31" fmla="*/ 0 h 4184"/>
                <a:gd name="T32" fmla="*/ 0 w 1112"/>
                <a:gd name="T33" fmla="*/ 0 h 4184"/>
                <a:gd name="T34" fmla="*/ 0 w 1112"/>
                <a:gd name="T35" fmla="*/ 0 h 4184"/>
                <a:gd name="T36" fmla="*/ 0 w 1112"/>
                <a:gd name="T37" fmla="*/ 0 h 4184"/>
                <a:gd name="T38" fmla="*/ 0 w 1112"/>
                <a:gd name="T39" fmla="*/ 0 h 4184"/>
                <a:gd name="T40" fmla="*/ 0 w 1112"/>
                <a:gd name="T41" fmla="*/ 0 h 4184"/>
                <a:gd name="T42" fmla="*/ 0 w 1112"/>
                <a:gd name="T43" fmla="*/ 0 h 4184"/>
                <a:gd name="T44" fmla="*/ 0 w 1112"/>
                <a:gd name="T45" fmla="*/ 0 h 4184"/>
                <a:gd name="T46" fmla="*/ 0 w 1112"/>
                <a:gd name="T47" fmla="*/ 0 h 4184"/>
                <a:gd name="T48" fmla="*/ 0 w 1112"/>
                <a:gd name="T49" fmla="*/ 0 h 4184"/>
                <a:gd name="T50" fmla="*/ 0 w 1112"/>
                <a:gd name="T51" fmla="*/ 0 h 4184"/>
                <a:gd name="T52" fmla="*/ 0 w 1112"/>
                <a:gd name="T53" fmla="*/ 0 h 4184"/>
                <a:gd name="T54" fmla="*/ 0 w 1112"/>
                <a:gd name="T55" fmla="*/ 0 h 418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112"/>
                <a:gd name="T85" fmla="*/ 0 h 4184"/>
                <a:gd name="T86" fmla="*/ 1112 w 1112"/>
                <a:gd name="T87" fmla="*/ 4184 h 418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112" h="4184">
                  <a:moveTo>
                    <a:pt x="152" y="0"/>
                  </a:moveTo>
                  <a:lnTo>
                    <a:pt x="127" y="364"/>
                  </a:lnTo>
                  <a:lnTo>
                    <a:pt x="279" y="818"/>
                  </a:lnTo>
                  <a:lnTo>
                    <a:pt x="848" y="1297"/>
                  </a:lnTo>
                  <a:lnTo>
                    <a:pt x="773" y="1511"/>
                  </a:lnTo>
                  <a:lnTo>
                    <a:pt x="1022" y="1827"/>
                  </a:lnTo>
                  <a:lnTo>
                    <a:pt x="1112" y="2079"/>
                  </a:lnTo>
                  <a:lnTo>
                    <a:pt x="1010" y="2544"/>
                  </a:lnTo>
                  <a:lnTo>
                    <a:pt x="644" y="3691"/>
                  </a:lnTo>
                  <a:lnTo>
                    <a:pt x="454" y="4184"/>
                  </a:lnTo>
                  <a:lnTo>
                    <a:pt x="394" y="3691"/>
                  </a:lnTo>
                  <a:lnTo>
                    <a:pt x="809" y="2558"/>
                  </a:lnTo>
                  <a:lnTo>
                    <a:pt x="897" y="2191"/>
                  </a:lnTo>
                  <a:lnTo>
                    <a:pt x="860" y="1938"/>
                  </a:lnTo>
                  <a:lnTo>
                    <a:pt x="745" y="1776"/>
                  </a:lnTo>
                  <a:lnTo>
                    <a:pt x="593" y="1979"/>
                  </a:lnTo>
                  <a:lnTo>
                    <a:pt x="505" y="2228"/>
                  </a:lnTo>
                  <a:lnTo>
                    <a:pt x="420" y="2117"/>
                  </a:lnTo>
                  <a:lnTo>
                    <a:pt x="353" y="2279"/>
                  </a:lnTo>
                  <a:lnTo>
                    <a:pt x="303" y="2885"/>
                  </a:lnTo>
                  <a:lnTo>
                    <a:pt x="265" y="2318"/>
                  </a:lnTo>
                  <a:lnTo>
                    <a:pt x="205" y="1912"/>
                  </a:lnTo>
                  <a:lnTo>
                    <a:pt x="90" y="1233"/>
                  </a:lnTo>
                  <a:lnTo>
                    <a:pt x="26" y="843"/>
                  </a:lnTo>
                  <a:lnTo>
                    <a:pt x="0" y="514"/>
                  </a:lnTo>
                  <a:lnTo>
                    <a:pt x="16" y="302"/>
                  </a:lnTo>
                  <a:lnTo>
                    <a:pt x="90" y="138"/>
                  </a:lnTo>
                  <a:lnTo>
                    <a:pt x="152" y="0"/>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14" name="Freeform 720"/>
            <p:cNvSpPr>
              <a:spLocks/>
            </p:cNvSpPr>
            <p:nvPr/>
          </p:nvSpPr>
          <p:spPr bwMode="auto">
            <a:xfrm>
              <a:off x="2359" y="3540"/>
              <a:ext cx="414" cy="225"/>
            </a:xfrm>
            <a:custGeom>
              <a:avLst/>
              <a:gdLst>
                <a:gd name="T0" fmla="*/ 0 w 3310"/>
                <a:gd name="T1" fmla="*/ 0 h 1788"/>
                <a:gd name="T2" fmla="*/ 0 w 3310"/>
                <a:gd name="T3" fmla="*/ 0 h 1788"/>
                <a:gd name="T4" fmla="*/ 0 w 3310"/>
                <a:gd name="T5" fmla="*/ 0 h 1788"/>
                <a:gd name="T6" fmla="*/ 0 w 3310"/>
                <a:gd name="T7" fmla="*/ 0 h 1788"/>
                <a:gd name="T8" fmla="*/ 0 w 3310"/>
                <a:gd name="T9" fmla="*/ 0 h 1788"/>
                <a:gd name="T10" fmla="*/ 0 w 3310"/>
                <a:gd name="T11" fmla="*/ 0 h 1788"/>
                <a:gd name="T12" fmla="*/ 0 w 3310"/>
                <a:gd name="T13" fmla="*/ 0 h 1788"/>
                <a:gd name="T14" fmla="*/ 0 w 3310"/>
                <a:gd name="T15" fmla="*/ 0 h 1788"/>
                <a:gd name="T16" fmla="*/ 0 w 3310"/>
                <a:gd name="T17" fmla="*/ 0 h 1788"/>
                <a:gd name="T18" fmla="*/ 0 w 3310"/>
                <a:gd name="T19" fmla="*/ 0 h 1788"/>
                <a:gd name="T20" fmla="*/ 0 w 3310"/>
                <a:gd name="T21" fmla="*/ 0 h 1788"/>
                <a:gd name="T22" fmla="*/ 0 w 3310"/>
                <a:gd name="T23" fmla="*/ 0 h 1788"/>
                <a:gd name="T24" fmla="*/ 0 w 3310"/>
                <a:gd name="T25" fmla="*/ 0 h 1788"/>
                <a:gd name="T26" fmla="*/ 0 w 3310"/>
                <a:gd name="T27" fmla="*/ 0 h 1788"/>
                <a:gd name="T28" fmla="*/ 0 w 3310"/>
                <a:gd name="T29" fmla="*/ 0 h 1788"/>
                <a:gd name="T30" fmla="*/ 0 w 3310"/>
                <a:gd name="T31" fmla="*/ 0 h 1788"/>
                <a:gd name="T32" fmla="*/ 0 w 3310"/>
                <a:gd name="T33" fmla="*/ 0 h 1788"/>
                <a:gd name="T34" fmla="*/ 0 w 3310"/>
                <a:gd name="T35" fmla="*/ 0 h 1788"/>
                <a:gd name="T36" fmla="*/ 0 w 3310"/>
                <a:gd name="T37" fmla="*/ 0 h 1788"/>
                <a:gd name="T38" fmla="*/ 0 w 3310"/>
                <a:gd name="T39" fmla="*/ 0 h 1788"/>
                <a:gd name="T40" fmla="*/ 0 w 3310"/>
                <a:gd name="T41" fmla="*/ 0 h 1788"/>
                <a:gd name="T42" fmla="*/ 0 w 3310"/>
                <a:gd name="T43" fmla="*/ 0 h 1788"/>
                <a:gd name="T44" fmla="*/ 0 w 3310"/>
                <a:gd name="T45" fmla="*/ 0 h 1788"/>
                <a:gd name="T46" fmla="*/ 0 w 3310"/>
                <a:gd name="T47" fmla="*/ 0 h 1788"/>
                <a:gd name="T48" fmla="*/ 0 w 3310"/>
                <a:gd name="T49" fmla="*/ 0 h 1788"/>
                <a:gd name="T50" fmla="*/ 0 w 3310"/>
                <a:gd name="T51" fmla="*/ 0 h 1788"/>
                <a:gd name="T52" fmla="*/ 0 w 3310"/>
                <a:gd name="T53" fmla="*/ 0 h 1788"/>
                <a:gd name="T54" fmla="*/ 0 w 3310"/>
                <a:gd name="T55" fmla="*/ 0 h 1788"/>
                <a:gd name="T56" fmla="*/ 0 w 3310"/>
                <a:gd name="T57" fmla="*/ 0 h 178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10"/>
                <a:gd name="T88" fmla="*/ 0 h 1788"/>
                <a:gd name="T89" fmla="*/ 3310 w 3310"/>
                <a:gd name="T90" fmla="*/ 1788 h 178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10" h="1788">
                  <a:moveTo>
                    <a:pt x="165" y="1245"/>
                  </a:moveTo>
                  <a:lnTo>
                    <a:pt x="0" y="1089"/>
                  </a:lnTo>
                  <a:lnTo>
                    <a:pt x="55" y="709"/>
                  </a:lnTo>
                  <a:lnTo>
                    <a:pt x="182" y="590"/>
                  </a:lnTo>
                  <a:lnTo>
                    <a:pt x="431" y="498"/>
                  </a:lnTo>
                  <a:lnTo>
                    <a:pt x="728" y="408"/>
                  </a:lnTo>
                  <a:lnTo>
                    <a:pt x="929" y="408"/>
                  </a:lnTo>
                  <a:lnTo>
                    <a:pt x="1344" y="419"/>
                  </a:lnTo>
                  <a:lnTo>
                    <a:pt x="1473" y="327"/>
                  </a:lnTo>
                  <a:lnTo>
                    <a:pt x="1563" y="309"/>
                  </a:lnTo>
                  <a:lnTo>
                    <a:pt x="1635" y="118"/>
                  </a:lnTo>
                  <a:lnTo>
                    <a:pt x="1916" y="0"/>
                  </a:lnTo>
                  <a:lnTo>
                    <a:pt x="2745" y="228"/>
                  </a:lnTo>
                  <a:lnTo>
                    <a:pt x="3299" y="1016"/>
                  </a:lnTo>
                  <a:lnTo>
                    <a:pt x="3310" y="1332"/>
                  </a:lnTo>
                  <a:lnTo>
                    <a:pt x="3188" y="1368"/>
                  </a:lnTo>
                  <a:lnTo>
                    <a:pt x="3061" y="1352"/>
                  </a:lnTo>
                  <a:lnTo>
                    <a:pt x="3135" y="1643"/>
                  </a:lnTo>
                  <a:lnTo>
                    <a:pt x="3061" y="1714"/>
                  </a:lnTo>
                  <a:lnTo>
                    <a:pt x="2817" y="1622"/>
                  </a:lnTo>
                  <a:lnTo>
                    <a:pt x="2397" y="1668"/>
                  </a:lnTo>
                  <a:lnTo>
                    <a:pt x="2263" y="1659"/>
                  </a:lnTo>
                  <a:lnTo>
                    <a:pt x="2081" y="1788"/>
                  </a:lnTo>
                  <a:lnTo>
                    <a:pt x="1745" y="1788"/>
                  </a:lnTo>
                  <a:lnTo>
                    <a:pt x="1452" y="1677"/>
                  </a:lnTo>
                  <a:lnTo>
                    <a:pt x="710" y="1324"/>
                  </a:lnTo>
                  <a:lnTo>
                    <a:pt x="431" y="1245"/>
                  </a:lnTo>
                  <a:lnTo>
                    <a:pt x="272" y="1253"/>
                  </a:lnTo>
                  <a:lnTo>
                    <a:pt x="165" y="1245"/>
                  </a:lnTo>
                  <a:close/>
                </a:path>
              </a:pathLst>
            </a:custGeom>
            <a:solidFill>
              <a:srgbClr val="FFCA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15" name="Freeform 721"/>
            <p:cNvSpPr>
              <a:spLocks/>
            </p:cNvSpPr>
            <p:nvPr/>
          </p:nvSpPr>
          <p:spPr bwMode="auto">
            <a:xfrm>
              <a:off x="2872" y="2478"/>
              <a:ext cx="521" cy="733"/>
            </a:xfrm>
            <a:custGeom>
              <a:avLst/>
              <a:gdLst>
                <a:gd name="T0" fmla="*/ 0 w 4184"/>
                <a:gd name="T1" fmla="*/ 0 h 5866"/>
                <a:gd name="T2" fmla="*/ 0 w 4184"/>
                <a:gd name="T3" fmla="*/ 0 h 5866"/>
                <a:gd name="T4" fmla="*/ 0 w 4184"/>
                <a:gd name="T5" fmla="*/ 0 h 5866"/>
                <a:gd name="T6" fmla="*/ 0 w 4184"/>
                <a:gd name="T7" fmla="*/ 0 h 5866"/>
                <a:gd name="T8" fmla="*/ 0 w 4184"/>
                <a:gd name="T9" fmla="*/ 0 h 5866"/>
                <a:gd name="T10" fmla="*/ 0 w 4184"/>
                <a:gd name="T11" fmla="*/ 0 h 5866"/>
                <a:gd name="T12" fmla="*/ 0 w 4184"/>
                <a:gd name="T13" fmla="*/ 0 h 5866"/>
                <a:gd name="T14" fmla="*/ 0 w 4184"/>
                <a:gd name="T15" fmla="*/ 0 h 5866"/>
                <a:gd name="T16" fmla="*/ 0 w 4184"/>
                <a:gd name="T17" fmla="*/ 0 h 5866"/>
                <a:gd name="T18" fmla="*/ 0 w 4184"/>
                <a:gd name="T19" fmla="*/ 0 h 5866"/>
                <a:gd name="T20" fmla="*/ 0 w 4184"/>
                <a:gd name="T21" fmla="*/ 0 h 5866"/>
                <a:gd name="T22" fmla="*/ 0 w 4184"/>
                <a:gd name="T23" fmla="*/ 0 h 5866"/>
                <a:gd name="T24" fmla="*/ 0 w 4184"/>
                <a:gd name="T25" fmla="*/ 0 h 5866"/>
                <a:gd name="T26" fmla="*/ 0 w 4184"/>
                <a:gd name="T27" fmla="*/ 0 h 5866"/>
                <a:gd name="T28" fmla="*/ 0 w 4184"/>
                <a:gd name="T29" fmla="*/ 0 h 5866"/>
                <a:gd name="T30" fmla="*/ 0 w 4184"/>
                <a:gd name="T31" fmla="*/ 0 h 5866"/>
                <a:gd name="T32" fmla="*/ 0 w 4184"/>
                <a:gd name="T33" fmla="*/ 0 h 5866"/>
                <a:gd name="T34" fmla="*/ 0 w 4184"/>
                <a:gd name="T35" fmla="*/ 0 h 5866"/>
                <a:gd name="T36" fmla="*/ 0 w 4184"/>
                <a:gd name="T37" fmla="*/ 0 h 5866"/>
                <a:gd name="T38" fmla="*/ 0 w 4184"/>
                <a:gd name="T39" fmla="*/ 0 h 5866"/>
                <a:gd name="T40" fmla="*/ 0 w 4184"/>
                <a:gd name="T41" fmla="*/ 0 h 5866"/>
                <a:gd name="T42" fmla="*/ 0 w 4184"/>
                <a:gd name="T43" fmla="*/ 0 h 5866"/>
                <a:gd name="T44" fmla="*/ 0 w 4184"/>
                <a:gd name="T45" fmla="*/ 0 h 5866"/>
                <a:gd name="T46" fmla="*/ 0 w 4184"/>
                <a:gd name="T47" fmla="*/ 0 h 5866"/>
                <a:gd name="T48" fmla="*/ 0 w 4184"/>
                <a:gd name="T49" fmla="*/ 0 h 5866"/>
                <a:gd name="T50" fmla="*/ 0 w 4184"/>
                <a:gd name="T51" fmla="*/ 0 h 5866"/>
                <a:gd name="T52" fmla="*/ 0 w 4184"/>
                <a:gd name="T53" fmla="*/ 0 h 5866"/>
                <a:gd name="T54" fmla="*/ 0 w 4184"/>
                <a:gd name="T55" fmla="*/ 0 h 5866"/>
                <a:gd name="T56" fmla="*/ 0 w 4184"/>
                <a:gd name="T57" fmla="*/ 0 h 5866"/>
                <a:gd name="T58" fmla="*/ 0 w 4184"/>
                <a:gd name="T59" fmla="*/ 0 h 5866"/>
                <a:gd name="T60" fmla="*/ 0 w 4184"/>
                <a:gd name="T61" fmla="*/ 0 h 5866"/>
                <a:gd name="T62" fmla="*/ 0 w 4184"/>
                <a:gd name="T63" fmla="*/ 0 h 5866"/>
                <a:gd name="T64" fmla="*/ 0 w 4184"/>
                <a:gd name="T65" fmla="*/ 0 h 5866"/>
                <a:gd name="T66" fmla="*/ 0 w 4184"/>
                <a:gd name="T67" fmla="*/ 0 h 5866"/>
                <a:gd name="T68" fmla="*/ 0 w 4184"/>
                <a:gd name="T69" fmla="*/ 0 h 5866"/>
                <a:gd name="T70" fmla="*/ 0 w 4184"/>
                <a:gd name="T71" fmla="*/ 0 h 5866"/>
                <a:gd name="T72" fmla="*/ 0 w 4184"/>
                <a:gd name="T73" fmla="*/ 0 h 5866"/>
                <a:gd name="T74" fmla="*/ 0 w 4184"/>
                <a:gd name="T75" fmla="*/ 0 h 5866"/>
                <a:gd name="T76" fmla="*/ 0 w 4184"/>
                <a:gd name="T77" fmla="*/ 0 h 5866"/>
                <a:gd name="T78" fmla="*/ 0 w 4184"/>
                <a:gd name="T79" fmla="*/ 0 h 5866"/>
                <a:gd name="T80" fmla="*/ 0 w 4184"/>
                <a:gd name="T81" fmla="*/ 0 h 5866"/>
                <a:gd name="T82" fmla="*/ 0 w 4184"/>
                <a:gd name="T83" fmla="*/ 0 h 586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184"/>
                <a:gd name="T127" fmla="*/ 0 h 5866"/>
                <a:gd name="T128" fmla="*/ 4184 w 4184"/>
                <a:gd name="T129" fmla="*/ 5866 h 586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184" h="5866">
                  <a:moveTo>
                    <a:pt x="107" y="1993"/>
                  </a:moveTo>
                  <a:lnTo>
                    <a:pt x="42" y="2104"/>
                  </a:lnTo>
                  <a:lnTo>
                    <a:pt x="0" y="2255"/>
                  </a:lnTo>
                  <a:lnTo>
                    <a:pt x="0" y="2352"/>
                  </a:lnTo>
                  <a:lnTo>
                    <a:pt x="12" y="2516"/>
                  </a:lnTo>
                  <a:lnTo>
                    <a:pt x="123" y="2698"/>
                  </a:lnTo>
                  <a:lnTo>
                    <a:pt x="235" y="2782"/>
                  </a:lnTo>
                  <a:lnTo>
                    <a:pt x="316" y="2809"/>
                  </a:lnTo>
                  <a:lnTo>
                    <a:pt x="480" y="2975"/>
                  </a:lnTo>
                  <a:lnTo>
                    <a:pt x="609" y="2988"/>
                  </a:lnTo>
                  <a:lnTo>
                    <a:pt x="690" y="2975"/>
                  </a:lnTo>
                  <a:lnTo>
                    <a:pt x="982" y="3597"/>
                  </a:lnTo>
                  <a:lnTo>
                    <a:pt x="1522" y="4122"/>
                  </a:lnTo>
                  <a:lnTo>
                    <a:pt x="1784" y="4152"/>
                  </a:lnTo>
                  <a:lnTo>
                    <a:pt x="1784" y="4053"/>
                  </a:lnTo>
                  <a:lnTo>
                    <a:pt x="1702" y="3915"/>
                  </a:lnTo>
                  <a:lnTo>
                    <a:pt x="1854" y="3804"/>
                  </a:lnTo>
                  <a:lnTo>
                    <a:pt x="2010" y="3944"/>
                  </a:lnTo>
                  <a:lnTo>
                    <a:pt x="2204" y="4288"/>
                  </a:lnTo>
                  <a:lnTo>
                    <a:pt x="2384" y="4539"/>
                  </a:lnTo>
                  <a:lnTo>
                    <a:pt x="2577" y="4703"/>
                  </a:lnTo>
                  <a:lnTo>
                    <a:pt x="2771" y="4813"/>
                  </a:lnTo>
                  <a:lnTo>
                    <a:pt x="2964" y="4912"/>
                  </a:lnTo>
                  <a:lnTo>
                    <a:pt x="3105" y="5103"/>
                  </a:lnTo>
                  <a:lnTo>
                    <a:pt x="3298" y="5424"/>
                  </a:lnTo>
                  <a:lnTo>
                    <a:pt x="3465" y="5866"/>
                  </a:lnTo>
                  <a:lnTo>
                    <a:pt x="3768" y="5742"/>
                  </a:lnTo>
                  <a:lnTo>
                    <a:pt x="3977" y="5492"/>
                  </a:lnTo>
                  <a:lnTo>
                    <a:pt x="4141" y="5218"/>
                  </a:lnTo>
                  <a:lnTo>
                    <a:pt x="4184" y="5103"/>
                  </a:lnTo>
                  <a:lnTo>
                    <a:pt x="3781" y="4429"/>
                  </a:lnTo>
                  <a:lnTo>
                    <a:pt x="3145" y="3375"/>
                  </a:lnTo>
                  <a:lnTo>
                    <a:pt x="3241" y="2975"/>
                  </a:lnTo>
                  <a:lnTo>
                    <a:pt x="3298" y="2477"/>
                  </a:lnTo>
                  <a:lnTo>
                    <a:pt x="3272" y="1979"/>
                  </a:lnTo>
                  <a:lnTo>
                    <a:pt x="3226" y="1495"/>
                  </a:lnTo>
                  <a:lnTo>
                    <a:pt x="3131" y="984"/>
                  </a:lnTo>
                  <a:lnTo>
                    <a:pt x="2757" y="208"/>
                  </a:lnTo>
                  <a:lnTo>
                    <a:pt x="2342" y="0"/>
                  </a:lnTo>
                  <a:lnTo>
                    <a:pt x="760" y="235"/>
                  </a:lnTo>
                  <a:lnTo>
                    <a:pt x="360" y="678"/>
                  </a:lnTo>
                  <a:lnTo>
                    <a:pt x="107" y="1993"/>
                  </a:lnTo>
                  <a:close/>
                </a:path>
              </a:pathLst>
            </a:custGeom>
            <a:solidFill>
              <a:srgbClr val="FFCA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16" name="Freeform 722"/>
            <p:cNvSpPr>
              <a:spLocks/>
            </p:cNvSpPr>
            <p:nvPr/>
          </p:nvSpPr>
          <p:spPr bwMode="auto">
            <a:xfrm>
              <a:off x="3202" y="2660"/>
              <a:ext cx="47" cy="24"/>
            </a:xfrm>
            <a:custGeom>
              <a:avLst/>
              <a:gdLst>
                <a:gd name="T0" fmla="*/ 0 w 374"/>
                <a:gd name="T1" fmla="*/ 0 h 193"/>
                <a:gd name="T2" fmla="*/ 0 w 374"/>
                <a:gd name="T3" fmla="*/ 0 h 193"/>
                <a:gd name="T4" fmla="*/ 0 w 374"/>
                <a:gd name="T5" fmla="*/ 0 h 193"/>
                <a:gd name="T6" fmla="*/ 0 w 374"/>
                <a:gd name="T7" fmla="*/ 0 h 193"/>
                <a:gd name="T8" fmla="*/ 0 w 374"/>
                <a:gd name="T9" fmla="*/ 0 h 193"/>
                <a:gd name="T10" fmla="*/ 0 w 374"/>
                <a:gd name="T11" fmla="*/ 0 h 193"/>
                <a:gd name="T12" fmla="*/ 0 w 374"/>
                <a:gd name="T13" fmla="*/ 0 h 193"/>
                <a:gd name="T14" fmla="*/ 0 w 374"/>
                <a:gd name="T15" fmla="*/ 0 h 193"/>
                <a:gd name="T16" fmla="*/ 0 60000 65536"/>
                <a:gd name="T17" fmla="*/ 0 60000 65536"/>
                <a:gd name="T18" fmla="*/ 0 60000 65536"/>
                <a:gd name="T19" fmla="*/ 0 60000 65536"/>
                <a:gd name="T20" fmla="*/ 0 60000 65536"/>
                <a:gd name="T21" fmla="*/ 0 60000 65536"/>
                <a:gd name="T22" fmla="*/ 0 60000 65536"/>
                <a:gd name="T23" fmla="*/ 0 60000 65536"/>
                <a:gd name="T24" fmla="*/ 0 w 374"/>
                <a:gd name="T25" fmla="*/ 0 h 193"/>
                <a:gd name="T26" fmla="*/ 374 w 374"/>
                <a:gd name="T27" fmla="*/ 193 h 19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74" h="193">
                  <a:moveTo>
                    <a:pt x="0" y="193"/>
                  </a:moveTo>
                  <a:lnTo>
                    <a:pt x="125" y="164"/>
                  </a:lnTo>
                  <a:lnTo>
                    <a:pt x="374" y="150"/>
                  </a:lnTo>
                  <a:lnTo>
                    <a:pt x="361" y="55"/>
                  </a:lnTo>
                  <a:lnTo>
                    <a:pt x="321" y="0"/>
                  </a:lnTo>
                  <a:lnTo>
                    <a:pt x="168" y="12"/>
                  </a:lnTo>
                  <a:lnTo>
                    <a:pt x="58" y="67"/>
                  </a:lnTo>
                  <a:lnTo>
                    <a:pt x="0" y="19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17" name="Freeform 723"/>
            <p:cNvSpPr>
              <a:spLocks/>
            </p:cNvSpPr>
            <p:nvPr/>
          </p:nvSpPr>
          <p:spPr bwMode="auto">
            <a:xfrm>
              <a:off x="3048" y="2679"/>
              <a:ext cx="63" cy="31"/>
            </a:xfrm>
            <a:custGeom>
              <a:avLst/>
              <a:gdLst>
                <a:gd name="T0" fmla="*/ 0 w 514"/>
                <a:gd name="T1" fmla="*/ 0 h 249"/>
                <a:gd name="T2" fmla="*/ 0 w 514"/>
                <a:gd name="T3" fmla="*/ 0 h 249"/>
                <a:gd name="T4" fmla="*/ 0 w 514"/>
                <a:gd name="T5" fmla="*/ 0 h 249"/>
                <a:gd name="T6" fmla="*/ 0 w 514"/>
                <a:gd name="T7" fmla="*/ 0 h 249"/>
                <a:gd name="T8" fmla="*/ 0 w 514"/>
                <a:gd name="T9" fmla="*/ 0 h 249"/>
                <a:gd name="T10" fmla="*/ 0 w 514"/>
                <a:gd name="T11" fmla="*/ 0 h 249"/>
                <a:gd name="T12" fmla="*/ 0 w 514"/>
                <a:gd name="T13" fmla="*/ 0 h 249"/>
                <a:gd name="T14" fmla="*/ 0 w 514"/>
                <a:gd name="T15" fmla="*/ 0 h 249"/>
                <a:gd name="T16" fmla="*/ 0 w 514"/>
                <a:gd name="T17" fmla="*/ 0 h 2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4"/>
                <a:gd name="T28" fmla="*/ 0 h 249"/>
                <a:gd name="T29" fmla="*/ 514 w 514"/>
                <a:gd name="T30" fmla="*/ 249 h 2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4" h="249">
                  <a:moveTo>
                    <a:pt x="14" y="249"/>
                  </a:moveTo>
                  <a:lnTo>
                    <a:pt x="180" y="249"/>
                  </a:lnTo>
                  <a:lnTo>
                    <a:pt x="514" y="111"/>
                  </a:lnTo>
                  <a:lnTo>
                    <a:pt x="500" y="43"/>
                  </a:lnTo>
                  <a:lnTo>
                    <a:pt x="346" y="0"/>
                  </a:lnTo>
                  <a:lnTo>
                    <a:pt x="210" y="58"/>
                  </a:lnTo>
                  <a:lnTo>
                    <a:pt x="56" y="140"/>
                  </a:lnTo>
                  <a:lnTo>
                    <a:pt x="0" y="194"/>
                  </a:lnTo>
                  <a:lnTo>
                    <a:pt x="14" y="2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18" name="Freeform 724"/>
            <p:cNvSpPr>
              <a:spLocks/>
            </p:cNvSpPr>
            <p:nvPr/>
          </p:nvSpPr>
          <p:spPr bwMode="auto">
            <a:xfrm>
              <a:off x="3294" y="3076"/>
              <a:ext cx="84" cy="78"/>
            </a:xfrm>
            <a:custGeom>
              <a:avLst/>
              <a:gdLst>
                <a:gd name="T0" fmla="*/ 0 w 654"/>
                <a:gd name="T1" fmla="*/ 0 h 621"/>
                <a:gd name="T2" fmla="*/ 0 w 654"/>
                <a:gd name="T3" fmla="*/ 0 h 621"/>
                <a:gd name="T4" fmla="*/ 0 w 654"/>
                <a:gd name="T5" fmla="*/ 0 h 621"/>
                <a:gd name="T6" fmla="*/ 0 w 654"/>
                <a:gd name="T7" fmla="*/ 0 h 621"/>
                <a:gd name="T8" fmla="*/ 0 w 654"/>
                <a:gd name="T9" fmla="*/ 0 h 621"/>
                <a:gd name="T10" fmla="*/ 0 w 654"/>
                <a:gd name="T11" fmla="*/ 0 h 621"/>
                <a:gd name="T12" fmla="*/ 0 w 654"/>
                <a:gd name="T13" fmla="*/ 0 h 621"/>
                <a:gd name="T14" fmla="*/ 0 w 654"/>
                <a:gd name="T15" fmla="*/ 0 h 621"/>
                <a:gd name="T16" fmla="*/ 0 w 654"/>
                <a:gd name="T17" fmla="*/ 0 h 621"/>
                <a:gd name="T18" fmla="*/ 0 w 654"/>
                <a:gd name="T19" fmla="*/ 0 h 621"/>
                <a:gd name="T20" fmla="*/ 0 w 654"/>
                <a:gd name="T21" fmla="*/ 0 h 621"/>
                <a:gd name="T22" fmla="*/ 0 w 654"/>
                <a:gd name="T23" fmla="*/ 0 h 6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54"/>
                <a:gd name="T37" fmla="*/ 0 h 621"/>
                <a:gd name="T38" fmla="*/ 654 w 654"/>
                <a:gd name="T39" fmla="*/ 621 h 62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54" h="621">
                  <a:moveTo>
                    <a:pt x="0" y="415"/>
                  </a:moveTo>
                  <a:lnTo>
                    <a:pt x="140" y="334"/>
                  </a:lnTo>
                  <a:lnTo>
                    <a:pt x="275" y="226"/>
                  </a:lnTo>
                  <a:lnTo>
                    <a:pt x="334" y="173"/>
                  </a:lnTo>
                  <a:lnTo>
                    <a:pt x="389" y="127"/>
                  </a:lnTo>
                  <a:lnTo>
                    <a:pt x="391" y="63"/>
                  </a:lnTo>
                  <a:lnTo>
                    <a:pt x="474" y="0"/>
                  </a:lnTo>
                  <a:lnTo>
                    <a:pt x="654" y="318"/>
                  </a:lnTo>
                  <a:lnTo>
                    <a:pt x="556" y="376"/>
                  </a:lnTo>
                  <a:lnTo>
                    <a:pt x="407" y="479"/>
                  </a:lnTo>
                  <a:lnTo>
                    <a:pt x="132" y="621"/>
                  </a:lnTo>
                  <a:lnTo>
                    <a:pt x="0" y="415"/>
                  </a:lnTo>
                  <a:close/>
                </a:path>
              </a:pathLst>
            </a:custGeom>
            <a:solidFill>
              <a:srgbClr val="FFE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19" name="Freeform 725"/>
            <p:cNvSpPr>
              <a:spLocks/>
            </p:cNvSpPr>
            <p:nvPr/>
          </p:nvSpPr>
          <p:spPr bwMode="auto">
            <a:xfrm>
              <a:off x="3349" y="3055"/>
              <a:ext cx="50" cy="64"/>
            </a:xfrm>
            <a:custGeom>
              <a:avLst/>
              <a:gdLst>
                <a:gd name="T0" fmla="*/ 0 w 385"/>
                <a:gd name="T1" fmla="*/ 0 h 507"/>
                <a:gd name="T2" fmla="*/ 0 w 385"/>
                <a:gd name="T3" fmla="*/ 0 h 507"/>
                <a:gd name="T4" fmla="*/ 0 w 385"/>
                <a:gd name="T5" fmla="*/ 0 h 507"/>
                <a:gd name="T6" fmla="*/ 0 w 385"/>
                <a:gd name="T7" fmla="*/ 0 h 507"/>
                <a:gd name="T8" fmla="*/ 0 w 385"/>
                <a:gd name="T9" fmla="*/ 0 h 507"/>
                <a:gd name="T10" fmla="*/ 0 w 385"/>
                <a:gd name="T11" fmla="*/ 0 h 507"/>
                <a:gd name="T12" fmla="*/ 0 w 385"/>
                <a:gd name="T13" fmla="*/ 0 h 507"/>
                <a:gd name="T14" fmla="*/ 0 w 385"/>
                <a:gd name="T15" fmla="*/ 0 h 507"/>
                <a:gd name="T16" fmla="*/ 0 w 385"/>
                <a:gd name="T17" fmla="*/ 0 h 507"/>
                <a:gd name="T18" fmla="*/ 0 w 385"/>
                <a:gd name="T19" fmla="*/ 0 h 507"/>
                <a:gd name="T20" fmla="*/ 0 w 385"/>
                <a:gd name="T21" fmla="*/ 0 h 507"/>
                <a:gd name="T22" fmla="*/ 0 w 385"/>
                <a:gd name="T23" fmla="*/ 0 h 507"/>
                <a:gd name="T24" fmla="*/ 0 w 385"/>
                <a:gd name="T25" fmla="*/ 0 h 507"/>
                <a:gd name="T26" fmla="*/ 0 w 385"/>
                <a:gd name="T27" fmla="*/ 0 h 507"/>
                <a:gd name="T28" fmla="*/ 0 w 385"/>
                <a:gd name="T29" fmla="*/ 0 h 507"/>
                <a:gd name="T30" fmla="*/ 0 w 385"/>
                <a:gd name="T31" fmla="*/ 0 h 50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5"/>
                <a:gd name="T49" fmla="*/ 0 h 507"/>
                <a:gd name="T50" fmla="*/ 385 w 385"/>
                <a:gd name="T51" fmla="*/ 507 h 50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5" h="507">
                  <a:moveTo>
                    <a:pt x="60" y="0"/>
                  </a:moveTo>
                  <a:lnTo>
                    <a:pt x="16" y="50"/>
                  </a:lnTo>
                  <a:lnTo>
                    <a:pt x="0" y="119"/>
                  </a:lnTo>
                  <a:lnTo>
                    <a:pt x="12" y="202"/>
                  </a:lnTo>
                  <a:lnTo>
                    <a:pt x="44" y="312"/>
                  </a:lnTo>
                  <a:lnTo>
                    <a:pt x="155" y="444"/>
                  </a:lnTo>
                  <a:lnTo>
                    <a:pt x="256" y="507"/>
                  </a:lnTo>
                  <a:lnTo>
                    <a:pt x="310" y="503"/>
                  </a:lnTo>
                  <a:lnTo>
                    <a:pt x="367" y="474"/>
                  </a:lnTo>
                  <a:lnTo>
                    <a:pt x="385" y="442"/>
                  </a:lnTo>
                  <a:lnTo>
                    <a:pt x="385" y="305"/>
                  </a:lnTo>
                  <a:lnTo>
                    <a:pt x="344" y="167"/>
                  </a:lnTo>
                  <a:lnTo>
                    <a:pt x="245" y="50"/>
                  </a:lnTo>
                  <a:lnTo>
                    <a:pt x="167" y="6"/>
                  </a:lnTo>
                  <a:lnTo>
                    <a:pt x="108" y="0"/>
                  </a:lnTo>
                  <a:lnTo>
                    <a:pt x="6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20" name="Freeform 726"/>
            <p:cNvSpPr>
              <a:spLocks/>
            </p:cNvSpPr>
            <p:nvPr/>
          </p:nvSpPr>
          <p:spPr bwMode="auto">
            <a:xfrm>
              <a:off x="3307" y="3107"/>
              <a:ext cx="39" cy="43"/>
            </a:xfrm>
            <a:custGeom>
              <a:avLst/>
              <a:gdLst>
                <a:gd name="T0" fmla="*/ 0 w 317"/>
                <a:gd name="T1" fmla="*/ 0 h 327"/>
                <a:gd name="T2" fmla="*/ 0 w 317"/>
                <a:gd name="T3" fmla="*/ 0 h 327"/>
                <a:gd name="T4" fmla="*/ 0 w 317"/>
                <a:gd name="T5" fmla="*/ 0 h 327"/>
                <a:gd name="T6" fmla="*/ 0 w 317"/>
                <a:gd name="T7" fmla="*/ 0 h 327"/>
                <a:gd name="T8" fmla="*/ 0 w 317"/>
                <a:gd name="T9" fmla="*/ 0 h 327"/>
                <a:gd name="T10" fmla="*/ 0 w 317"/>
                <a:gd name="T11" fmla="*/ 0 h 327"/>
                <a:gd name="T12" fmla="*/ 0 60000 65536"/>
                <a:gd name="T13" fmla="*/ 0 60000 65536"/>
                <a:gd name="T14" fmla="*/ 0 60000 65536"/>
                <a:gd name="T15" fmla="*/ 0 60000 65536"/>
                <a:gd name="T16" fmla="*/ 0 60000 65536"/>
                <a:gd name="T17" fmla="*/ 0 60000 65536"/>
                <a:gd name="T18" fmla="*/ 0 w 317"/>
                <a:gd name="T19" fmla="*/ 0 h 327"/>
                <a:gd name="T20" fmla="*/ 317 w 317"/>
                <a:gd name="T21" fmla="*/ 327 h 327"/>
              </a:gdLst>
              <a:ahLst/>
              <a:cxnLst>
                <a:cxn ang="T12">
                  <a:pos x="T0" y="T1"/>
                </a:cxn>
                <a:cxn ang="T13">
                  <a:pos x="T2" y="T3"/>
                </a:cxn>
                <a:cxn ang="T14">
                  <a:pos x="T4" y="T5"/>
                </a:cxn>
                <a:cxn ang="T15">
                  <a:pos x="T6" y="T7"/>
                </a:cxn>
                <a:cxn ang="T16">
                  <a:pos x="T8" y="T9"/>
                </a:cxn>
                <a:cxn ang="T17">
                  <a:pos x="T10" y="T11"/>
                </a:cxn>
              </a:cxnLst>
              <a:rect l="T18" t="T19" r="T20" b="T21"/>
              <a:pathLst>
                <a:path w="317" h="327">
                  <a:moveTo>
                    <a:pt x="174" y="0"/>
                  </a:moveTo>
                  <a:lnTo>
                    <a:pt x="317" y="208"/>
                  </a:lnTo>
                  <a:lnTo>
                    <a:pt x="123" y="327"/>
                  </a:lnTo>
                  <a:lnTo>
                    <a:pt x="0" y="125"/>
                  </a:lnTo>
                  <a:lnTo>
                    <a:pt x="103" y="49"/>
                  </a:lnTo>
                  <a:lnTo>
                    <a:pt x="174" y="0"/>
                  </a:lnTo>
                  <a:close/>
                </a:path>
              </a:pathLst>
            </a:custGeom>
            <a:solidFill>
              <a:srgbClr val="7023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21" name="Freeform 727"/>
            <p:cNvSpPr>
              <a:spLocks/>
            </p:cNvSpPr>
            <p:nvPr/>
          </p:nvSpPr>
          <p:spPr bwMode="auto">
            <a:xfrm>
              <a:off x="2854" y="2417"/>
              <a:ext cx="422" cy="440"/>
            </a:xfrm>
            <a:custGeom>
              <a:avLst/>
              <a:gdLst>
                <a:gd name="T0" fmla="*/ 0 w 3366"/>
                <a:gd name="T1" fmla="*/ 0 h 3521"/>
                <a:gd name="T2" fmla="*/ 0 w 3366"/>
                <a:gd name="T3" fmla="*/ 0 h 3521"/>
                <a:gd name="T4" fmla="*/ 0 w 3366"/>
                <a:gd name="T5" fmla="*/ 0 h 3521"/>
                <a:gd name="T6" fmla="*/ 0 w 3366"/>
                <a:gd name="T7" fmla="*/ 0 h 3521"/>
                <a:gd name="T8" fmla="*/ 0 w 3366"/>
                <a:gd name="T9" fmla="*/ 0 h 3521"/>
                <a:gd name="T10" fmla="*/ 0 w 3366"/>
                <a:gd name="T11" fmla="*/ 0 h 3521"/>
                <a:gd name="T12" fmla="*/ 0 w 3366"/>
                <a:gd name="T13" fmla="*/ 0 h 3521"/>
                <a:gd name="T14" fmla="*/ 0 w 3366"/>
                <a:gd name="T15" fmla="*/ 0 h 3521"/>
                <a:gd name="T16" fmla="*/ 0 w 3366"/>
                <a:gd name="T17" fmla="*/ 0 h 3521"/>
                <a:gd name="T18" fmla="*/ 0 w 3366"/>
                <a:gd name="T19" fmla="*/ 0 h 3521"/>
                <a:gd name="T20" fmla="*/ 0 w 3366"/>
                <a:gd name="T21" fmla="*/ 0 h 3521"/>
                <a:gd name="T22" fmla="*/ 0 w 3366"/>
                <a:gd name="T23" fmla="*/ 0 h 3521"/>
                <a:gd name="T24" fmla="*/ 0 w 3366"/>
                <a:gd name="T25" fmla="*/ 0 h 3521"/>
                <a:gd name="T26" fmla="*/ 0 w 3366"/>
                <a:gd name="T27" fmla="*/ 0 h 3521"/>
                <a:gd name="T28" fmla="*/ 0 w 3366"/>
                <a:gd name="T29" fmla="*/ 0 h 3521"/>
                <a:gd name="T30" fmla="*/ 0 w 3366"/>
                <a:gd name="T31" fmla="*/ 0 h 3521"/>
                <a:gd name="T32" fmla="*/ 0 w 3366"/>
                <a:gd name="T33" fmla="*/ 0 h 3521"/>
                <a:gd name="T34" fmla="*/ 0 w 3366"/>
                <a:gd name="T35" fmla="*/ 0 h 3521"/>
                <a:gd name="T36" fmla="*/ 0 w 3366"/>
                <a:gd name="T37" fmla="*/ 0 h 3521"/>
                <a:gd name="T38" fmla="*/ 0 w 3366"/>
                <a:gd name="T39" fmla="*/ 0 h 3521"/>
                <a:gd name="T40" fmla="*/ 0 w 3366"/>
                <a:gd name="T41" fmla="*/ 0 h 3521"/>
                <a:gd name="T42" fmla="*/ 0 w 3366"/>
                <a:gd name="T43" fmla="*/ 0 h 3521"/>
                <a:gd name="T44" fmla="*/ 0 w 3366"/>
                <a:gd name="T45" fmla="*/ 0 h 3521"/>
                <a:gd name="T46" fmla="*/ 0 w 3366"/>
                <a:gd name="T47" fmla="*/ 0 h 3521"/>
                <a:gd name="T48" fmla="*/ 0 w 3366"/>
                <a:gd name="T49" fmla="*/ 0 h 3521"/>
                <a:gd name="T50" fmla="*/ 0 w 3366"/>
                <a:gd name="T51" fmla="*/ 0 h 3521"/>
                <a:gd name="T52" fmla="*/ 0 w 3366"/>
                <a:gd name="T53" fmla="*/ 0 h 3521"/>
                <a:gd name="T54" fmla="*/ 0 w 3366"/>
                <a:gd name="T55" fmla="*/ 0 h 3521"/>
                <a:gd name="T56" fmla="*/ 0 w 3366"/>
                <a:gd name="T57" fmla="*/ 0 h 3521"/>
                <a:gd name="T58" fmla="*/ 0 w 3366"/>
                <a:gd name="T59" fmla="*/ 0 h 3521"/>
                <a:gd name="T60" fmla="*/ 0 w 3366"/>
                <a:gd name="T61" fmla="*/ 0 h 3521"/>
                <a:gd name="T62" fmla="*/ 0 w 3366"/>
                <a:gd name="T63" fmla="*/ 0 h 3521"/>
                <a:gd name="T64" fmla="*/ 0 w 3366"/>
                <a:gd name="T65" fmla="*/ 0 h 3521"/>
                <a:gd name="T66" fmla="*/ 0 w 3366"/>
                <a:gd name="T67" fmla="*/ 0 h 3521"/>
                <a:gd name="T68" fmla="*/ 0 w 3366"/>
                <a:gd name="T69" fmla="*/ 0 h 3521"/>
                <a:gd name="T70" fmla="*/ 0 w 3366"/>
                <a:gd name="T71" fmla="*/ 0 h 3521"/>
                <a:gd name="T72" fmla="*/ 0 w 3366"/>
                <a:gd name="T73" fmla="*/ 0 h 3521"/>
                <a:gd name="T74" fmla="*/ 0 w 3366"/>
                <a:gd name="T75" fmla="*/ 0 h 35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66"/>
                <a:gd name="T115" fmla="*/ 0 h 3521"/>
                <a:gd name="T116" fmla="*/ 3366 w 3366"/>
                <a:gd name="T117" fmla="*/ 3521 h 352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66" h="3521">
                  <a:moveTo>
                    <a:pt x="770" y="2719"/>
                  </a:moveTo>
                  <a:lnTo>
                    <a:pt x="733" y="2599"/>
                  </a:lnTo>
                  <a:lnTo>
                    <a:pt x="733" y="2221"/>
                  </a:lnTo>
                  <a:lnTo>
                    <a:pt x="880" y="1867"/>
                  </a:lnTo>
                  <a:lnTo>
                    <a:pt x="795" y="1452"/>
                  </a:lnTo>
                  <a:lnTo>
                    <a:pt x="759" y="1050"/>
                  </a:lnTo>
                  <a:lnTo>
                    <a:pt x="1067" y="873"/>
                  </a:lnTo>
                  <a:lnTo>
                    <a:pt x="1399" y="754"/>
                  </a:lnTo>
                  <a:lnTo>
                    <a:pt x="1752" y="684"/>
                  </a:lnTo>
                  <a:lnTo>
                    <a:pt x="2157" y="673"/>
                  </a:lnTo>
                  <a:lnTo>
                    <a:pt x="2618" y="708"/>
                  </a:lnTo>
                  <a:lnTo>
                    <a:pt x="2858" y="778"/>
                  </a:lnTo>
                  <a:lnTo>
                    <a:pt x="2985" y="931"/>
                  </a:lnTo>
                  <a:lnTo>
                    <a:pt x="3130" y="1311"/>
                  </a:lnTo>
                  <a:lnTo>
                    <a:pt x="3211" y="1463"/>
                  </a:lnTo>
                  <a:lnTo>
                    <a:pt x="3071" y="1560"/>
                  </a:lnTo>
                  <a:lnTo>
                    <a:pt x="2939" y="1714"/>
                  </a:lnTo>
                  <a:lnTo>
                    <a:pt x="2928" y="1762"/>
                  </a:lnTo>
                  <a:lnTo>
                    <a:pt x="3152" y="1641"/>
                  </a:lnTo>
                  <a:lnTo>
                    <a:pt x="3260" y="1619"/>
                  </a:lnTo>
                  <a:lnTo>
                    <a:pt x="3285" y="1749"/>
                  </a:lnTo>
                  <a:lnTo>
                    <a:pt x="3285" y="1821"/>
                  </a:lnTo>
                  <a:lnTo>
                    <a:pt x="3211" y="1984"/>
                  </a:lnTo>
                  <a:lnTo>
                    <a:pt x="3236" y="2021"/>
                  </a:lnTo>
                  <a:lnTo>
                    <a:pt x="3343" y="1913"/>
                  </a:lnTo>
                  <a:lnTo>
                    <a:pt x="3366" y="2067"/>
                  </a:lnTo>
                  <a:lnTo>
                    <a:pt x="3366" y="1808"/>
                  </a:lnTo>
                  <a:lnTo>
                    <a:pt x="3343" y="1665"/>
                  </a:lnTo>
                  <a:lnTo>
                    <a:pt x="3333" y="1393"/>
                  </a:lnTo>
                  <a:lnTo>
                    <a:pt x="3260" y="1088"/>
                  </a:lnTo>
                  <a:lnTo>
                    <a:pt x="3103" y="719"/>
                  </a:lnTo>
                  <a:lnTo>
                    <a:pt x="2893" y="435"/>
                  </a:lnTo>
                  <a:lnTo>
                    <a:pt x="2596" y="212"/>
                  </a:lnTo>
                  <a:lnTo>
                    <a:pt x="2312" y="81"/>
                  </a:lnTo>
                  <a:lnTo>
                    <a:pt x="2040" y="0"/>
                  </a:lnTo>
                  <a:lnTo>
                    <a:pt x="1577" y="0"/>
                  </a:lnTo>
                  <a:lnTo>
                    <a:pt x="1162" y="104"/>
                  </a:lnTo>
                  <a:lnTo>
                    <a:pt x="700" y="306"/>
                  </a:lnTo>
                  <a:lnTo>
                    <a:pt x="392" y="519"/>
                  </a:lnTo>
                  <a:lnTo>
                    <a:pt x="166" y="850"/>
                  </a:lnTo>
                  <a:lnTo>
                    <a:pt x="36" y="1168"/>
                  </a:lnTo>
                  <a:lnTo>
                    <a:pt x="0" y="1489"/>
                  </a:lnTo>
                  <a:lnTo>
                    <a:pt x="25" y="1903"/>
                  </a:lnTo>
                  <a:lnTo>
                    <a:pt x="106" y="2280"/>
                  </a:lnTo>
                  <a:lnTo>
                    <a:pt x="166" y="2479"/>
                  </a:lnTo>
                  <a:lnTo>
                    <a:pt x="177" y="2539"/>
                  </a:lnTo>
                  <a:lnTo>
                    <a:pt x="133" y="2636"/>
                  </a:lnTo>
                  <a:lnTo>
                    <a:pt x="95" y="2801"/>
                  </a:lnTo>
                  <a:lnTo>
                    <a:pt x="133" y="3000"/>
                  </a:lnTo>
                  <a:lnTo>
                    <a:pt x="225" y="3191"/>
                  </a:lnTo>
                  <a:lnTo>
                    <a:pt x="320" y="3274"/>
                  </a:lnTo>
                  <a:lnTo>
                    <a:pt x="427" y="3310"/>
                  </a:lnTo>
                  <a:lnTo>
                    <a:pt x="521" y="3405"/>
                  </a:lnTo>
                  <a:lnTo>
                    <a:pt x="581" y="3474"/>
                  </a:lnTo>
                  <a:lnTo>
                    <a:pt x="652" y="3521"/>
                  </a:lnTo>
                  <a:lnTo>
                    <a:pt x="722" y="3521"/>
                  </a:lnTo>
                  <a:lnTo>
                    <a:pt x="759" y="3497"/>
                  </a:lnTo>
                  <a:lnTo>
                    <a:pt x="781" y="3426"/>
                  </a:lnTo>
                  <a:lnTo>
                    <a:pt x="781" y="3380"/>
                  </a:lnTo>
                  <a:lnTo>
                    <a:pt x="749" y="3426"/>
                  </a:lnTo>
                  <a:lnTo>
                    <a:pt x="652" y="3463"/>
                  </a:lnTo>
                  <a:lnTo>
                    <a:pt x="592" y="3440"/>
                  </a:lnTo>
                  <a:lnTo>
                    <a:pt x="440" y="3262"/>
                  </a:lnTo>
                  <a:lnTo>
                    <a:pt x="332" y="3240"/>
                  </a:lnTo>
                  <a:lnTo>
                    <a:pt x="225" y="3121"/>
                  </a:lnTo>
                  <a:lnTo>
                    <a:pt x="155" y="2952"/>
                  </a:lnTo>
                  <a:lnTo>
                    <a:pt x="133" y="2801"/>
                  </a:lnTo>
                  <a:lnTo>
                    <a:pt x="166" y="2647"/>
                  </a:lnTo>
                  <a:lnTo>
                    <a:pt x="225" y="2539"/>
                  </a:lnTo>
                  <a:lnTo>
                    <a:pt x="309" y="2506"/>
                  </a:lnTo>
                  <a:lnTo>
                    <a:pt x="381" y="2506"/>
                  </a:lnTo>
                  <a:lnTo>
                    <a:pt x="463" y="2566"/>
                  </a:lnTo>
                  <a:lnTo>
                    <a:pt x="546" y="2576"/>
                  </a:lnTo>
                  <a:lnTo>
                    <a:pt x="616" y="2636"/>
                  </a:lnTo>
                  <a:lnTo>
                    <a:pt x="652" y="2682"/>
                  </a:lnTo>
                  <a:lnTo>
                    <a:pt x="710" y="2682"/>
                  </a:lnTo>
                  <a:lnTo>
                    <a:pt x="770" y="27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22" name="Freeform 728"/>
            <p:cNvSpPr>
              <a:spLocks/>
            </p:cNvSpPr>
            <p:nvPr/>
          </p:nvSpPr>
          <p:spPr bwMode="auto">
            <a:xfrm>
              <a:off x="3058" y="2646"/>
              <a:ext cx="45" cy="17"/>
            </a:xfrm>
            <a:custGeom>
              <a:avLst/>
              <a:gdLst>
                <a:gd name="T0" fmla="*/ 0 w 356"/>
                <a:gd name="T1" fmla="*/ 0 h 129"/>
                <a:gd name="T2" fmla="*/ 0 w 356"/>
                <a:gd name="T3" fmla="*/ 0 h 129"/>
                <a:gd name="T4" fmla="*/ 0 w 356"/>
                <a:gd name="T5" fmla="*/ 0 h 129"/>
                <a:gd name="T6" fmla="*/ 0 w 356"/>
                <a:gd name="T7" fmla="*/ 0 h 129"/>
                <a:gd name="T8" fmla="*/ 0 w 356"/>
                <a:gd name="T9" fmla="*/ 0 h 129"/>
                <a:gd name="T10" fmla="*/ 0 w 356"/>
                <a:gd name="T11" fmla="*/ 0 h 129"/>
                <a:gd name="T12" fmla="*/ 0 w 356"/>
                <a:gd name="T13" fmla="*/ 0 h 129"/>
                <a:gd name="T14" fmla="*/ 0 60000 65536"/>
                <a:gd name="T15" fmla="*/ 0 60000 65536"/>
                <a:gd name="T16" fmla="*/ 0 60000 65536"/>
                <a:gd name="T17" fmla="*/ 0 60000 65536"/>
                <a:gd name="T18" fmla="*/ 0 60000 65536"/>
                <a:gd name="T19" fmla="*/ 0 60000 65536"/>
                <a:gd name="T20" fmla="*/ 0 60000 65536"/>
                <a:gd name="T21" fmla="*/ 0 w 356"/>
                <a:gd name="T22" fmla="*/ 0 h 129"/>
                <a:gd name="T23" fmla="*/ 356 w 356"/>
                <a:gd name="T24" fmla="*/ 129 h 1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6" h="129">
                  <a:moveTo>
                    <a:pt x="70" y="59"/>
                  </a:moveTo>
                  <a:lnTo>
                    <a:pt x="0" y="129"/>
                  </a:lnTo>
                  <a:lnTo>
                    <a:pt x="275" y="129"/>
                  </a:lnTo>
                  <a:lnTo>
                    <a:pt x="356" y="46"/>
                  </a:lnTo>
                  <a:lnTo>
                    <a:pt x="307" y="0"/>
                  </a:lnTo>
                  <a:lnTo>
                    <a:pt x="202" y="46"/>
                  </a:lnTo>
                  <a:lnTo>
                    <a:pt x="70"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23" name="Freeform 729"/>
            <p:cNvSpPr>
              <a:spLocks/>
            </p:cNvSpPr>
            <p:nvPr/>
          </p:nvSpPr>
          <p:spPr bwMode="auto">
            <a:xfrm>
              <a:off x="3100" y="2663"/>
              <a:ext cx="31" cy="61"/>
            </a:xfrm>
            <a:custGeom>
              <a:avLst/>
              <a:gdLst>
                <a:gd name="T0" fmla="*/ 0 w 261"/>
                <a:gd name="T1" fmla="*/ 0 h 497"/>
                <a:gd name="T2" fmla="*/ 0 w 261"/>
                <a:gd name="T3" fmla="*/ 0 h 497"/>
                <a:gd name="T4" fmla="*/ 0 w 261"/>
                <a:gd name="T5" fmla="*/ 0 h 497"/>
                <a:gd name="T6" fmla="*/ 0 w 261"/>
                <a:gd name="T7" fmla="*/ 0 h 497"/>
                <a:gd name="T8" fmla="*/ 0 w 261"/>
                <a:gd name="T9" fmla="*/ 0 h 497"/>
                <a:gd name="T10" fmla="*/ 0 w 261"/>
                <a:gd name="T11" fmla="*/ 0 h 497"/>
                <a:gd name="T12" fmla="*/ 0 w 261"/>
                <a:gd name="T13" fmla="*/ 0 h 497"/>
                <a:gd name="T14" fmla="*/ 0 w 261"/>
                <a:gd name="T15" fmla="*/ 0 h 497"/>
                <a:gd name="T16" fmla="*/ 0 w 261"/>
                <a:gd name="T17" fmla="*/ 0 h 497"/>
                <a:gd name="T18" fmla="*/ 0 w 261"/>
                <a:gd name="T19" fmla="*/ 0 h 4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1"/>
                <a:gd name="T31" fmla="*/ 0 h 497"/>
                <a:gd name="T32" fmla="*/ 261 w 261"/>
                <a:gd name="T33" fmla="*/ 497 h 4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1" h="497">
                  <a:moveTo>
                    <a:pt x="0" y="0"/>
                  </a:moveTo>
                  <a:lnTo>
                    <a:pt x="166" y="60"/>
                  </a:lnTo>
                  <a:lnTo>
                    <a:pt x="248" y="154"/>
                  </a:lnTo>
                  <a:lnTo>
                    <a:pt x="261" y="286"/>
                  </a:lnTo>
                  <a:lnTo>
                    <a:pt x="237" y="378"/>
                  </a:lnTo>
                  <a:lnTo>
                    <a:pt x="131" y="497"/>
                  </a:lnTo>
                  <a:lnTo>
                    <a:pt x="215" y="368"/>
                  </a:lnTo>
                  <a:lnTo>
                    <a:pt x="215" y="237"/>
                  </a:lnTo>
                  <a:lnTo>
                    <a:pt x="74" y="7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24" name="Freeform 730"/>
            <p:cNvSpPr>
              <a:spLocks/>
            </p:cNvSpPr>
            <p:nvPr/>
          </p:nvSpPr>
          <p:spPr bwMode="auto">
            <a:xfrm>
              <a:off x="3014" y="2677"/>
              <a:ext cx="105" cy="50"/>
            </a:xfrm>
            <a:custGeom>
              <a:avLst/>
              <a:gdLst>
                <a:gd name="T0" fmla="*/ 0 w 831"/>
                <a:gd name="T1" fmla="*/ 0 h 391"/>
                <a:gd name="T2" fmla="*/ 0 w 831"/>
                <a:gd name="T3" fmla="*/ 0 h 391"/>
                <a:gd name="T4" fmla="*/ 0 w 831"/>
                <a:gd name="T5" fmla="*/ 0 h 391"/>
                <a:gd name="T6" fmla="*/ 0 w 831"/>
                <a:gd name="T7" fmla="*/ 0 h 391"/>
                <a:gd name="T8" fmla="*/ 0 w 831"/>
                <a:gd name="T9" fmla="*/ 0 h 391"/>
                <a:gd name="T10" fmla="*/ 0 w 831"/>
                <a:gd name="T11" fmla="*/ 0 h 391"/>
                <a:gd name="T12" fmla="*/ 0 w 831"/>
                <a:gd name="T13" fmla="*/ 0 h 391"/>
                <a:gd name="T14" fmla="*/ 0 w 831"/>
                <a:gd name="T15" fmla="*/ 0 h 391"/>
                <a:gd name="T16" fmla="*/ 0 w 831"/>
                <a:gd name="T17" fmla="*/ 0 h 391"/>
                <a:gd name="T18" fmla="*/ 0 w 831"/>
                <a:gd name="T19" fmla="*/ 0 h 391"/>
                <a:gd name="T20" fmla="*/ 0 w 831"/>
                <a:gd name="T21" fmla="*/ 0 h 391"/>
                <a:gd name="T22" fmla="*/ 0 w 831"/>
                <a:gd name="T23" fmla="*/ 0 h 391"/>
                <a:gd name="T24" fmla="*/ 0 w 831"/>
                <a:gd name="T25" fmla="*/ 0 h 391"/>
                <a:gd name="T26" fmla="*/ 0 w 831"/>
                <a:gd name="T27" fmla="*/ 0 h 391"/>
                <a:gd name="T28" fmla="*/ 0 w 831"/>
                <a:gd name="T29" fmla="*/ 0 h 391"/>
                <a:gd name="T30" fmla="*/ 0 w 831"/>
                <a:gd name="T31" fmla="*/ 0 h 391"/>
                <a:gd name="T32" fmla="*/ 0 w 831"/>
                <a:gd name="T33" fmla="*/ 0 h 391"/>
                <a:gd name="T34" fmla="*/ 0 w 831"/>
                <a:gd name="T35" fmla="*/ 0 h 391"/>
                <a:gd name="T36" fmla="*/ 0 w 831"/>
                <a:gd name="T37" fmla="*/ 0 h 391"/>
                <a:gd name="T38" fmla="*/ 0 w 831"/>
                <a:gd name="T39" fmla="*/ 0 h 391"/>
                <a:gd name="T40" fmla="*/ 0 w 831"/>
                <a:gd name="T41" fmla="*/ 0 h 39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31"/>
                <a:gd name="T64" fmla="*/ 0 h 391"/>
                <a:gd name="T65" fmla="*/ 831 w 831"/>
                <a:gd name="T66" fmla="*/ 391 h 39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31" h="391">
                  <a:moveTo>
                    <a:pt x="749" y="202"/>
                  </a:moveTo>
                  <a:lnTo>
                    <a:pt x="831" y="97"/>
                  </a:lnTo>
                  <a:lnTo>
                    <a:pt x="831" y="72"/>
                  </a:lnTo>
                  <a:lnTo>
                    <a:pt x="690" y="0"/>
                  </a:lnTo>
                  <a:lnTo>
                    <a:pt x="523" y="0"/>
                  </a:lnTo>
                  <a:lnTo>
                    <a:pt x="402" y="83"/>
                  </a:lnTo>
                  <a:lnTo>
                    <a:pt x="297" y="169"/>
                  </a:lnTo>
                  <a:lnTo>
                    <a:pt x="73" y="143"/>
                  </a:lnTo>
                  <a:lnTo>
                    <a:pt x="0" y="272"/>
                  </a:lnTo>
                  <a:lnTo>
                    <a:pt x="189" y="391"/>
                  </a:lnTo>
                  <a:lnTo>
                    <a:pt x="308" y="332"/>
                  </a:lnTo>
                  <a:lnTo>
                    <a:pt x="248" y="309"/>
                  </a:lnTo>
                  <a:lnTo>
                    <a:pt x="274" y="240"/>
                  </a:lnTo>
                  <a:lnTo>
                    <a:pt x="380" y="143"/>
                  </a:lnTo>
                  <a:lnTo>
                    <a:pt x="440" y="108"/>
                  </a:lnTo>
                  <a:lnTo>
                    <a:pt x="523" y="240"/>
                  </a:lnTo>
                  <a:lnTo>
                    <a:pt x="652" y="191"/>
                  </a:lnTo>
                  <a:lnTo>
                    <a:pt x="663" y="97"/>
                  </a:lnTo>
                  <a:lnTo>
                    <a:pt x="749" y="108"/>
                  </a:lnTo>
                  <a:lnTo>
                    <a:pt x="749" y="169"/>
                  </a:lnTo>
                  <a:lnTo>
                    <a:pt x="749" y="2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25" name="Freeform 731"/>
            <p:cNvSpPr>
              <a:spLocks/>
            </p:cNvSpPr>
            <p:nvPr/>
          </p:nvSpPr>
          <p:spPr bwMode="auto">
            <a:xfrm>
              <a:off x="2985" y="2604"/>
              <a:ext cx="24" cy="102"/>
            </a:xfrm>
            <a:custGeom>
              <a:avLst/>
              <a:gdLst>
                <a:gd name="T0" fmla="*/ 0 w 188"/>
                <a:gd name="T1" fmla="*/ 0 h 817"/>
                <a:gd name="T2" fmla="*/ 0 w 188"/>
                <a:gd name="T3" fmla="*/ 0 h 817"/>
                <a:gd name="T4" fmla="*/ 0 w 188"/>
                <a:gd name="T5" fmla="*/ 0 h 817"/>
                <a:gd name="T6" fmla="*/ 0 w 188"/>
                <a:gd name="T7" fmla="*/ 0 h 817"/>
                <a:gd name="T8" fmla="*/ 0 w 188"/>
                <a:gd name="T9" fmla="*/ 0 h 817"/>
                <a:gd name="T10" fmla="*/ 0 w 188"/>
                <a:gd name="T11" fmla="*/ 0 h 817"/>
                <a:gd name="T12" fmla="*/ 0 w 188"/>
                <a:gd name="T13" fmla="*/ 0 h 817"/>
                <a:gd name="T14" fmla="*/ 0 w 188"/>
                <a:gd name="T15" fmla="*/ 0 h 817"/>
                <a:gd name="T16" fmla="*/ 0 w 188"/>
                <a:gd name="T17" fmla="*/ 0 h 8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8"/>
                <a:gd name="T28" fmla="*/ 0 h 817"/>
                <a:gd name="T29" fmla="*/ 188 w 188"/>
                <a:gd name="T30" fmla="*/ 817 h 8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8" h="817">
                  <a:moveTo>
                    <a:pt x="0" y="188"/>
                  </a:moveTo>
                  <a:lnTo>
                    <a:pt x="94" y="414"/>
                  </a:lnTo>
                  <a:lnTo>
                    <a:pt x="10" y="745"/>
                  </a:lnTo>
                  <a:lnTo>
                    <a:pt x="164" y="817"/>
                  </a:lnTo>
                  <a:lnTo>
                    <a:pt x="188" y="402"/>
                  </a:lnTo>
                  <a:lnTo>
                    <a:pt x="24" y="163"/>
                  </a:lnTo>
                  <a:lnTo>
                    <a:pt x="24" y="0"/>
                  </a:lnTo>
                  <a:lnTo>
                    <a:pt x="0" y="34"/>
                  </a:lnTo>
                  <a:lnTo>
                    <a:pt x="0" y="1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26" name="Freeform 732"/>
            <p:cNvSpPr>
              <a:spLocks/>
            </p:cNvSpPr>
            <p:nvPr/>
          </p:nvSpPr>
          <p:spPr bwMode="auto">
            <a:xfrm>
              <a:off x="2969" y="2717"/>
              <a:ext cx="50" cy="90"/>
            </a:xfrm>
            <a:custGeom>
              <a:avLst/>
              <a:gdLst>
                <a:gd name="T0" fmla="*/ 0 w 404"/>
                <a:gd name="T1" fmla="*/ 0 h 711"/>
                <a:gd name="T2" fmla="*/ 0 w 404"/>
                <a:gd name="T3" fmla="*/ 0 h 711"/>
                <a:gd name="T4" fmla="*/ 0 w 404"/>
                <a:gd name="T5" fmla="*/ 0 h 711"/>
                <a:gd name="T6" fmla="*/ 0 w 404"/>
                <a:gd name="T7" fmla="*/ 0 h 711"/>
                <a:gd name="T8" fmla="*/ 0 w 404"/>
                <a:gd name="T9" fmla="*/ 0 h 711"/>
                <a:gd name="T10" fmla="*/ 0 w 404"/>
                <a:gd name="T11" fmla="*/ 0 h 711"/>
                <a:gd name="T12" fmla="*/ 0 w 404"/>
                <a:gd name="T13" fmla="*/ 0 h 711"/>
                <a:gd name="T14" fmla="*/ 0 w 404"/>
                <a:gd name="T15" fmla="*/ 0 h 711"/>
                <a:gd name="T16" fmla="*/ 0 w 404"/>
                <a:gd name="T17" fmla="*/ 0 h 7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4"/>
                <a:gd name="T28" fmla="*/ 0 h 711"/>
                <a:gd name="T29" fmla="*/ 404 w 404"/>
                <a:gd name="T30" fmla="*/ 711 h 7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4" h="711">
                  <a:moveTo>
                    <a:pt x="83" y="0"/>
                  </a:moveTo>
                  <a:lnTo>
                    <a:pt x="0" y="272"/>
                  </a:lnTo>
                  <a:lnTo>
                    <a:pt x="0" y="428"/>
                  </a:lnTo>
                  <a:lnTo>
                    <a:pt x="143" y="580"/>
                  </a:lnTo>
                  <a:lnTo>
                    <a:pt x="237" y="569"/>
                  </a:lnTo>
                  <a:lnTo>
                    <a:pt x="404" y="711"/>
                  </a:lnTo>
                  <a:lnTo>
                    <a:pt x="321" y="509"/>
                  </a:lnTo>
                  <a:lnTo>
                    <a:pt x="83" y="285"/>
                  </a:lnTo>
                  <a:lnTo>
                    <a:pt x="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27" name="Freeform 733"/>
            <p:cNvSpPr>
              <a:spLocks/>
            </p:cNvSpPr>
            <p:nvPr/>
          </p:nvSpPr>
          <p:spPr bwMode="auto">
            <a:xfrm>
              <a:off x="3184" y="2651"/>
              <a:ext cx="29" cy="66"/>
            </a:xfrm>
            <a:custGeom>
              <a:avLst/>
              <a:gdLst>
                <a:gd name="T0" fmla="*/ 0 w 239"/>
                <a:gd name="T1" fmla="*/ 0 h 543"/>
                <a:gd name="T2" fmla="*/ 0 w 239"/>
                <a:gd name="T3" fmla="*/ 0 h 543"/>
                <a:gd name="T4" fmla="*/ 0 w 239"/>
                <a:gd name="T5" fmla="*/ 0 h 543"/>
                <a:gd name="T6" fmla="*/ 0 w 239"/>
                <a:gd name="T7" fmla="*/ 0 h 543"/>
                <a:gd name="T8" fmla="*/ 0 w 239"/>
                <a:gd name="T9" fmla="*/ 0 h 543"/>
                <a:gd name="T10" fmla="*/ 0 w 239"/>
                <a:gd name="T11" fmla="*/ 0 h 543"/>
                <a:gd name="T12" fmla="*/ 0 w 239"/>
                <a:gd name="T13" fmla="*/ 0 h 543"/>
                <a:gd name="T14" fmla="*/ 0 w 239"/>
                <a:gd name="T15" fmla="*/ 0 h 543"/>
                <a:gd name="T16" fmla="*/ 0 w 239"/>
                <a:gd name="T17" fmla="*/ 0 h 543"/>
                <a:gd name="T18" fmla="*/ 0 w 239"/>
                <a:gd name="T19" fmla="*/ 0 h 543"/>
                <a:gd name="T20" fmla="*/ 0 w 239"/>
                <a:gd name="T21" fmla="*/ 0 h 5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9"/>
                <a:gd name="T34" fmla="*/ 0 h 543"/>
                <a:gd name="T35" fmla="*/ 239 w 239"/>
                <a:gd name="T36" fmla="*/ 543 h 5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9" h="543">
                  <a:moveTo>
                    <a:pt x="121" y="0"/>
                  </a:moveTo>
                  <a:lnTo>
                    <a:pt x="27" y="165"/>
                  </a:lnTo>
                  <a:lnTo>
                    <a:pt x="0" y="248"/>
                  </a:lnTo>
                  <a:lnTo>
                    <a:pt x="0" y="308"/>
                  </a:lnTo>
                  <a:lnTo>
                    <a:pt x="156" y="543"/>
                  </a:lnTo>
                  <a:lnTo>
                    <a:pt x="156" y="248"/>
                  </a:lnTo>
                  <a:lnTo>
                    <a:pt x="239" y="130"/>
                  </a:lnTo>
                  <a:lnTo>
                    <a:pt x="96" y="225"/>
                  </a:lnTo>
                  <a:lnTo>
                    <a:pt x="27" y="225"/>
                  </a:lnTo>
                  <a:lnTo>
                    <a:pt x="27" y="200"/>
                  </a:lnTo>
                  <a:lnTo>
                    <a:pt x="1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28" name="Freeform 734"/>
            <p:cNvSpPr>
              <a:spLocks/>
            </p:cNvSpPr>
            <p:nvPr/>
          </p:nvSpPr>
          <p:spPr bwMode="auto">
            <a:xfrm>
              <a:off x="3220" y="2658"/>
              <a:ext cx="42" cy="35"/>
            </a:xfrm>
            <a:custGeom>
              <a:avLst/>
              <a:gdLst>
                <a:gd name="T0" fmla="*/ 0 w 332"/>
                <a:gd name="T1" fmla="*/ 0 h 284"/>
                <a:gd name="T2" fmla="*/ 0 w 332"/>
                <a:gd name="T3" fmla="*/ 0 h 284"/>
                <a:gd name="T4" fmla="*/ 0 w 332"/>
                <a:gd name="T5" fmla="*/ 0 h 284"/>
                <a:gd name="T6" fmla="*/ 0 w 332"/>
                <a:gd name="T7" fmla="*/ 0 h 284"/>
                <a:gd name="T8" fmla="*/ 0 w 332"/>
                <a:gd name="T9" fmla="*/ 0 h 284"/>
                <a:gd name="T10" fmla="*/ 0 w 332"/>
                <a:gd name="T11" fmla="*/ 0 h 284"/>
                <a:gd name="T12" fmla="*/ 0 w 332"/>
                <a:gd name="T13" fmla="*/ 0 h 284"/>
                <a:gd name="T14" fmla="*/ 0 w 332"/>
                <a:gd name="T15" fmla="*/ 0 h 284"/>
                <a:gd name="T16" fmla="*/ 0 w 332"/>
                <a:gd name="T17" fmla="*/ 0 h 284"/>
                <a:gd name="T18" fmla="*/ 0 w 332"/>
                <a:gd name="T19" fmla="*/ 0 h 284"/>
                <a:gd name="T20" fmla="*/ 0 w 332"/>
                <a:gd name="T21" fmla="*/ 0 h 284"/>
                <a:gd name="T22" fmla="*/ 0 w 332"/>
                <a:gd name="T23" fmla="*/ 0 h 284"/>
                <a:gd name="T24" fmla="*/ 0 w 332"/>
                <a:gd name="T25" fmla="*/ 0 h 284"/>
                <a:gd name="T26" fmla="*/ 0 w 332"/>
                <a:gd name="T27" fmla="*/ 0 h 284"/>
                <a:gd name="T28" fmla="*/ 0 w 332"/>
                <a:gd name="T29" fmla="*/ 0 h 284"/>
                <a:gd name="T30" fmla="*/ 0 w 332"/>
                <a:gd name="T31" fmla="*/ 0 h 2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32"/>
                <a:gd name="T49" fmla="*/ 0 h 284"/>
                <a:gd name="T50" fmla="*/ 332 w 332"/>
                <a:gd name="T51" fmla="*/ 284 h 28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32" h="284">
                  <a:moveTo>
                    <a:pt x="0" y="35"/>
                  </a:moveTo>
                  <a:lnTo>
                    <a:pt x="71" y="0"/>
                  </a:lnTo>
                  <a:lnTo>
                    <a:pt x="246" y="0"/>
                  </a:lnTo>
                  <a:lnTo>
                    <a:pt x="332" y="71"/>
                  </a:lnTo>
                  <a:lnTo>
                    <a:pt x="332" y="212"/>
                  </a:lnTo>
                  <a:lnTo>
                    <a:pt x="246" y="212"/>
                  </a:lnTo>
                  <a:lnTo>
                    <a:pt x="94" y="284"/>
                  </a:lnTo>
                  <a:lnTo>
                    <a:pt x="235" y="189"/>
                  </a:lnTo>
                  <a:lnTo>
                    <a:pt x="214" y="71"/>
                  </a:lnTo>
                  <a:lnTo>
                    <a:pt x="165" y="35"/>
                  </a:lnTo>
                  <a:lnTo>
                    <a:pt x="165" y="166"/>
                  </a:lnTo>
                  <a:lnTo>
                    <a:pt x="57" y="166"/>
                  </a:lnTo>
                  <a:lnTo>
                    <a:pt x="94" y="117"/>
                  </a:lnTo>
                  <a:lnTo>
                    <a:pt x="46" y="81"/>
                  </a:lnTo>
                  <a:lnTo>
                    <a:pt x="46" y="23"/>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29" name="Freeform 735"/>
            <p:cNvSpPr>
              <a:spLocks/>
            </p:cNvSpPr>
            <p:nvPr/>
          </p:nvSpPr>
          <p:spPr bwMode="auto">
            <a:xfrm>
              <a:off x="2885" y="2748"/>
              <a:ext cx="47" cy="66"/>
            </a:xfrm>
            <a:custGeom>
              <a:avLst/>
              <a:gdLst>
                <a:gd name="T0" fmla="*/ 0 w 380"/>
                <a:gd name="T1" fmla="*/ 0 h 523"/>
                <a:gd name="T2" fmla="*/ 0 w 380"/>
                <a:gd name="T3" fmla="*/ 0 h 523"/>
                <a:gd name="T4" fmla="*/ 0 w 380"/>
                <a:gd name="T5" fmla="*/ 0 h 523"/>
                <a:gd name="T6" fmla="*/ 0 w 380"/>
                <a:gd name="T7" fmla="*/ 0 h 523"/>
                <a:gd name="T8" fmla="*/ 0 w 380"/>
                <a:gd name="T9" fmla="*/ 0 h 523"/>
                <a:gd name="T10" fmla="*/ 0 w 380"/>
                <a:gd name="T11" fmla="*/ 0 h 523"/>
                <a:gd name="T12" fmla="*/ 0 w 380"/>
                <a:gd name="T13" fmla="*/ 0 h 523"/>
                <a:gd name="T14" fmla="*/ 0 w 380"/>
                <a:gd name="T15" fmla="*/ 0 h 523"/>
                <a:gd name="T16" fmla="*/ 0 w 380"/>
                <a:gd name="T17" fmla="*/ 0 h 523"/>
                <a:gd name="T18" fmla="*/ 0 w 380"/>
                <a:gd name="T19" fmla="*/ 0 h 523"/>
                <a:gd name="T20" fmla="*/ 0 w 380"/>
                <a:gd name="T21" fmla="*/ 0 h 523"/>
                <a:gd name="T22" fmla="*/ 0 w 380"/>
                <a:gd name="T23" fmla="*/ 0 h 523"/>
                <a:gd name="T24" fmla="*/ 0 w 380"/>
                <a:gd name="T25" fmla="*/ 0 h 523"/>
                <a:gd name="T26" fmla="*/ 0 w 380"/>
                <a:gd name="T27" fmla="*/ 0 h 523"/>
                <a:gd name="T28" fmla="*/ 0 w 380"/>
                <a:gd name="T29" fmla="*/ 0 h 523"/>
                <a:gd name="T30" fmla="*/ 0 w 380"/>
                <a:gd name="T31" fmla="*/ 0 h 523"/>
                <a:gd name="T32" fmla="*/ 0 w 380"/>
                <a:gd name="T33" fmla="*/ 0 h 523"/>
                <a:gd name="T34" fmla="*/ 0 w 380"/>
                <a:gd name="T35" fmla="*/ 0 h 523"/>
                <a:gd name="T36" fmla="*/ 0 w 380"/>
                <a:gd name="T37" fmla="*/ 0 h 523"/>
                <a:gd name="T38" fmla="*/ 0 w 380"/>
                <a:gd name="T39" fmla="*/ 0 h 523"/>
                <a:gd name="T40" fmla="*/ 0 w 380"/>
                <a:gd name="T41" fmla="*/ 0 h 5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80"/>
                <a:gd name="T64" fmla="*/ 0 h 523"/>
                <a:gd name="T65" fmla="*/ 380 w 380"/>
                <a:gd name="T66" fmla="*/ 523 h 52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80" h="523">
                  <a:moveTo>
                    <a:pt x="0" y="120"/>
                  </a:moveTo>
                  <a:lnTo>
                    <a:pt x="59" y="24"/>
                  </a:lnTo>
                  <a:lnTo>
                    <a:pt x="191" y="0"/>
                  </a:lnTo>
                  <a:lnTo>
                    <a:pt x="227" y="94"/>
                  </a:lnTo>
                  <a:lnTo>
                    <a:pt x="285" y="224"/>
                  </a:lnTo>
                  <a:lnTo>
                    <a:pt x="370" y="283"/>
                  </a:lnTo>
                  <a:lnTo>
                    <a:pt x="380" y="426"/>
                  </a:lnTo>
                  <a:lnTo>
                    <a:pt x="275" y="523"/>
                  </a:lnTo>
                  <a:lnTo>
                    <a:pt x="275" y="295"/>
                  </a:lnTo>
                  <a:lnTo>
                    <a:pt x="227" y="248"/>
                  </a:lnTo>
                  <a:lnTo>
                    <a:pt x="156" y="343"/>
                  </a:lnTo>
                  <a:lnTo>
                    <a:pt x="191" y="437"/>
                  </a:lnTo>
                  <a:lnTo>
                    <a:pt x="169" y="450"/>
                  </a:lnTo>
                  <a:lnTo>
                    <a:pt x="121" y="364"/>
                  </a:lnTo>
                  <a:lnTo>
                    <a:pt x="121" y="295"/>
                  </a:lnTo>
                  <a:lnTo>
                    <a:pt x="59" y="295"/>
                  </a:lnTo>
                  <a:lnTo>
                    <a:pt x="132" y="224"/>
                  </a:lnTo>
                  <a:lnTo>
                    <a:pt x="132" y="120"/>
                  </a:lnTo>
                  <a:lnTo>
                    <a:pt x="181" y="72"/>
                  </a:lnTo>
                  <a:lnTo>
                    <a:pt x="48" y="72"/>
                  </a:lnTo>
                  <a:lnTo>
                    <a:pt x="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30" name="Freeform 736"/>
            <p:cNvSpPr>
              <a:spLocks/>
            </p:cNvSpPr>
            <p:nvPr/>
          </p:nvSpPr>
          <p:spPr bwMode="auto">
            <a:xfrm>
              <a:off x="3129" y="2731"/>
              <a:ext cx="42" cy="66"/>
            </a:xfrm>
            <a:custGeom>
              <a:avLst/>
              <a:gdLst>
                <a:gd name="T0" fmla="*/ 0 w 334"/>
                <a:gd name="T1" fmla="*/ 0 h 532"/>
                <a:gd name="T2" fmla="*/ 0 w 334"/>
                <a:gd name="T3" fmla="*/ 0 h 532"/>
                <a:gd name="T4" fmla="*/ 0 w 334"/>
                <a:gd name="T5" fmla="*/ 0 h 532"/>
                <a:gd name="T6" fmla="*/ 0 w 334"/>
                <a:gd name="T7" fmla="*/ 0 h 532"/>
                <a:gd name="T8" fmla="*/ 0 w 334"/>
                <a:gd name="T9" fmla="*/ 0 h 532"/>
                <a:gd name="T10" fmla="*/ 0 w 334"/>
                <a:gd name="T11" fmla="*/ 0 h 532"/>
                <a:gd name="T12" fmla="*/ 0 w 334"/>
                <a:gd name="T13" fmla="*/ 0 h 532"/>
                <a:gd name="T14" fmla="*/ 0 w 334"/>
                <a:gd name="T15" fmla="*/ 0 h 532"/>
                <a:gd name="T16" fmla="*/ 0 w 334"/>
                <a:gd name="T17" fmla="*/ 0 h 532"/>
                <a:gd name="T18" fmla="*/ 0 w 334"/>
                <a:gd name="T19" fmla="*/ 0 h 532"/>
                <a:gd name="T20" fmla="*/ 0 w 334"/>
                <a:gd name="T21" fmla="*/ 0 h 532"/>
                <a:gd name="T22" fmla="*/ 0 w 334"/>
                <a:gd name="T23" fmla="*/ 0 h 532"/>
                <a:gd name="T24" fmla="*/ 0 w 334"/>
                <a:gd name="T25" fmla="*/ 0 h 532"/>
                <a:gd name="T26" fmla="*/ 0 w 334"/>
                <a:gd name="T27" fmla="*/ 0 h 5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4"/>
                <a:gd name="T43" fmla="*/ 0 h 532"/>
                <a:gd name="T44" fmla="*/ 334 w 334"/>
                <a:gd name="T45" fmla="*/ 532 h 5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4" h="532">
                  <a:moveTo>
                    <a:pt x="275" y="0"/>
                  </a:moveTo>
                  <a:lnTo>
                    <a:pt x="334" y="70"/>
                  </a:lnTo>
                  <a:lnTo>
                    <a:pt x="249" y="261"/>
                  </a:lnTo>
                  <a:lnTo>
                    <a:pt x="132" y="261"/>
                  </a:lnTo>
                  <a:lnTo>
                    <a:pt x="48" y="413"/>
                  </a:lnTo>
                  <a:lnTo>
                    <a:pt x="48" y="473"/>
                  </a:lnTo>
                  <a:lnTo>
                    <a:pt x="155" y="532"/>
                  </a:lnTo>
                  <a:lnTo>
                    <a:pt x="72" y="532"/>
                  </a:lnTo>
                  <a:lnTo>
                    <a:pt x="0" y="473"/>
                  </a:lnTo>
                  <a:lnTo>
                    <a:pt x="0" y="365"/>
                  </a:lnTo>
                  <a:lnTo>
                    <a:pt x="155" y="176"/>
                  </a:lnTo>
                  <a:lnTo>
                    <a:pt x="215" y="176"/>
                  </a:lnTo>
                  <a:lnTo>
                    <a:pt x="249" y="22"/>
                  </a:lnTo>
                  <a:lnTo>
                    <a:pt x="27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31" name="Freeform 737"/>
            <p:cNvSpPr>
              <a:spLocks/>
            </p:cNvSpPr>
            <p:nvPr/>
          </p:nvSpPr>
          <p:spPr bwMode="auto">
            <a:xfrm>
              <a:off x="3095" y="2772"/>
              <a:ext cx="176" cy="83"/>
            </a:xfrm>
            <a:custGeom>
              <a:avLst/>
              <a:gdLst>
                <a:gd name="T0" fmla="*/ 0 w 1401"/>
                <a:gd name="T1" fmla="*/ 0 h 659"/>
                <a:gd name="T2" fmla="*/ 0 w 1401"/>
                <a:gd name="T3" fmla="*/ 0 h 659"/>
                <a:gd name="T4" fmla="*/ 0 w 1401"/>
                <a:gd name="T5" fmla="*/ 0 h 659"/>
                <a:gd name="T6" fmla="*/ 0 w 1401"/>
                <a:gd name="T7" fmla="*/ 0 h 659"/>
                <a:gd name="T8" fmla="*/ 0 w 1401"/>
                <a:gd name="T9" fmla="*/ 0 h 659"/>
                <a:gd name="T10" fmla="*/ 0 w 1401"/>
                <a:gd name="T11" fmla="*/ 0 h 659"/>
                <a:gd name="T12" fmla="*/ 0 w 1401"/>
                <a:gd name="T13" fmla="*/ 0 h 659"/>
                <a:gd name="T14" fmla="*/ 0 w 1401"/>
                <a:gd name="T15" fmla="*/ 0 h 659"/>
                <a:gd name="T16" fmla="*/ 0 w 1401"/>
                <a:gd name="T17" fmla="*/ 0 h 659"/>
                <a:gd name="T18" fmla="*/ 0 w 1401"/>
                <a:gd name="T19" fmla="*/ 0 h 659"/>
                <a:gd name="T20" fmla="*/ 0 w 1401"/>
                <a:gd name="T21" fmla="*/ 0 h 659"/>
                <a:gd name="T22" fmla="*/ 0 w 1401"/>
                <a:gd name="T23" fmla="*/ 0 h 659"/>
                <a:gd name="T24" fmla="*/ 0 w 1401"/>
                <a:gd name="T25" fmla="*/ 0 h 659"/>
                <a:gd name="T26" fmla="*/ 0 w 1401"/>
                <a:gd name="T27" fmla="*/ 0 h 659"/>
                <a:gd name="T28" fmla="*/ 0 w 1401"/>
                <a:gd name="T29" fmla="*/ 0 h 659"/>
                <a:gd name="T30" fmla="*/ 0 w 1401"/>
                <a:gd name="T31" fmla="*/ 0 h 659"/>
                <a:gd name="T32" fmla="*/ 0 w 1401"/>
                <a:gd name="T33" fmla="*/ 0 h 659"/>
                <a:gd name="T34" fmla="*/ 0 w 1401"/>
                <a:gd name="T35" fmla="*/ 0 h 659"/>
                <a:gd name="T36" fmla="*/ 0 w 1401"/>
                <a:gd name="T37" fmla="*/ 0 h 659"/>
                <a:gd name="T38" fmla="*/ 0 w 1401"/>
                <a:gd name="T39" fmla="*/ 0 h 659"/>
                <a:gd name="T40" fmla="*/ 0 w 1401"/>
                <a:gd name="T41" fmla="*/ 0 h 659"/>
                <a:gd name="T42" fmla="*/ 0 w 1401"/>
                <a:gd name="T43" fmla="*/ 0 h 659"/>
                <a:gd name="T44" fmla="*/ 0 w 1401"/>
                <a:gd name="T45" fmla="*/ 0 h 659"/>
                <a:gd name="T46" fmla="*/ 0 w 1401"/>
                <a:gd name="T47" fmla="*/ 0 h 659"/>
                <a:gd name="T48" fmla="*/ 0 w 1401"/>
                <a:gd name="T49" fmla="*/ 0 h 659"/>
                <a:gd name="T50" fmla="*/ 0 w 1401"/>
                <a:gd name="T51" fmla="*/ 0 h 659"/>
                <a:gd name="T52" fmla="*/ 0 w 1401"/>
                <a:gd name="T53" fmla="*/ 0 h 659"/>
                <a:gd name="T54" fmla="*/ 0 w 1401"/>
                <a:gd name="T55" fmla="*/ 0 h 65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401"/>
                <a:gd name="T85" fmla="*/ 0 h 659"/>
                <a:gd name="T86" fmla="*/ 1401 w 1401"/>
                <a:gd name="T87" fmla="*/ 659 h 65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401" h="659">
                  <a:moveTo>
                    <a:pt x="451" y="114"/>
                  </a:moveTo>
                  <a:lnTo>
                    <a:pt x="556" y="44"/>
                  </a:lnTo>
                  <a:lnTo>
                    <a:pt x="627" y="44"/>
                  </a:lnTo>
                  <a:lnTo>
                    <a:pt x="793" y="141"/>
                  </a:lnTo>
                  <a:lnTo>
                    <a:pt x="878" y="141"/>
                  </a:lnTo>
                  <a:lnTo>
                    <a:pt x="972" y="0"/>
                  </a:lnTo>
                  <a:lnTo>
                    <a:pt x="1053" y="11"/>
                  </a:lnTo>
                  <a:lnTo>
                    <a:pt x="1067" y="70"/>
                  </a:lnTo>
                  <a:lnTo>
                    <a:pt x="950" y="114"/>
                  </a:lnTo>
                  <a:lnTo>
                    <a:pt x="996" y="200"/>
                  </a:lnTo>
                  <a:lnTo>
                    <a:pt x="1242" y="305"/>
                  </a:lnTo>
                  <a:lnTo>
                    <a:pt x="1401" y="413"/>
                  </a:lnTo>
                  <a:lnTo>
                    <a:pt x="1376" y="507"/>
                  </a:lnTo>
                  <a:lnTo>
                    <a:pt x="1210" y="436"/>
                  </a:lnTo>
                  <a:lnTo>
                    <a:pt x="890" y="436"/>
                  </a:lnTo>
                  <a:lnTo>
                    <a:pt x="783" y="388"/>
                  </a:lnTo>
                  <a:lnTo>
                    <a:pt x="664" y="459"/>
                  </a:lnTo>
                  <a:lnTo>
                    <a:pt x="523" y="494"/>
                  </a:lnTo>
                  <a:lnTo>
                    <a:pt x="427" y="482"/>
                  </a:lnTo>
                  <a:lnTo>
                    <a:pt x="284" y="577"/>
                  </a:lnTo>
                  <a:lnTo>
                    <a:pt x="23" y="659"/>
                  </a:lnTo>
                  <a:lnTo>
                    <a:pt x="0" y="625"/>
                  </a:lnTo>
                  <a:lnTo>
                    <a:pt x="179" y="436"/>
                  </a:lnTo>
                  <a:lnTo>
                    <a:pt x="405" y="364"/>
                  </a:lnTo>
                  <a:lnTo>
                    <a:pt x="583" y="235"/>
                  </a:lnTo>
                  <a:lnTo>
                    <a:pt x="616" y="129"/>
                  </a:lnTo>
                  <a:lnTo>
                    <a:pt x="556" y="114"/>
                  </a:lnTo>
                  <a:lnTo>
                    <a:pt x="451"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32" name="Freeform 738"/>
            <p:cNvSpPr>
              <a:spLocks/>
            </p:cNvSpPr>
            <p:nvPr/>
          </p:nvSpPr>
          <p:spPr bwMode="auto">
            <a:xfrm>
              <a:off x="3236" y="2710"/>
              <a:ext cx="47" cy="191"/>
            </a:xfrm>
            <a:custGeom>
              <a:avLst/>
              <a:gdLst>
                <a:gd name="T0" fmla="*/ 0 w 393"/>
                <a:gd name="T1" fmla="*/ 0 h 1538"/>
                <a:gd name="T2" fmla="*/ 0 w 393"/>
                <a:gd name="T3" fmla="*/ 0 h 1538"/>
                <a:gd name="T4" fmla="*/ 0 w 393"/>
                <a:gd name="T5" fmla="*/ 0 h 1538"/>
                <a:gd name="T6" fmla="*/ 0 w 393"/>
                <a:gd name="T7" fmla="*/ 0 h 1538"/>
                <a:gd name="T8" fmla="*/ 0 w 393"/>
                <a:gd name="T9" fmla="*/ 0 h 1538"/>
                <a:gd name="T10" fmla="*/ 0 w 393"/>
                <a:gd name="T11" fmla="*/ 0 h 1538"/>
                <a:gd name="T12" fmla="*/ 0 w 393"/>
                <a:gd name="T13" fmla="*/ 0 h 1538"/>
                <a:gd name="T14" fmla="*/ 0 w 393"/>
                <a:gd name="T15" fmla="*/ 0 h 1538"/>
                <a:gd name="T16" fmla="*/ 0 w 393"/>
                <a:gd name="T17" fmla="*/ 0 h 1538"/>
                <a:gd name="T18" fmla="*/ 0 w 393"/>
                <a:gd name="T19" fmla="*/ 0 h 1538"/>
                <a:gd name="T20" fmla="*/ 0 w 393"/>
                <a:gd name="T21" fmla="*/ 0 h 1538"/>
                <a:gd name="T22" fmla="*/ 0 w 393"/>
                <a:gd name="T23" fmla="*/ 0 h 1538"/>
                <a:gd name="T24" fmla="*/ 0 w 393"/>
                <a:gd name="T25" fmla="*/ 0 h 1538"/>
                <a:gd name="T26" fmla="*/ 0 w 393"/>
                <a:gd name="T27" fmla="*/ 0 h 1538"/>
                <a:gd name="T28" fmla="*/ 0 w 393"/>
                <a:gd name="T29" fmla="*/ 0 h 1538"/>
                <a:gd name="T30" fmla="*/ 0 w 393"/>
                <a:gd name="T31" fmla="*/ 0 h 1538"/>
                <a:gd name="T32" fmla="*/ 0 w 393"/>
                <a:gd name="T33" fmla="*/ 0 h 15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3"/>
                <a:gd name="T52" fmla="*/ 0 h 1538"/>
                <a:gd name="T53" fmla="*/ 393 w 393"/>
                <a:gd name="T54" fmla="*/ 1538 h 15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3" h="1538">
                  <a:moveTo>
                    <a:pt x="358" y="0"/>
                  </a:moveTo>
                  <a:lnTo>
                    <a:pt x="380" y="237"/>
                  </a:lnTo>
                  <a:lnTo>
                    <a:pt x="393" y="556"/>
                  </a:lnTo>
                  <a:lnTo>
                    <a:pt x="369" y="947"/>
                  </a:lnTo>
                  <a:lnTo>
                    <a:pt x="344" y="1147"/>
                  </a:lnTo>
                  <a:lnTo>
                    <a:pt x="215" y="1538"/>
                  </a:lnTo>
                  <a:lnTo>
                    <a:pt x="129" y="1430"/>
                  </a:lnTo>
                  <a:lnTo>
                    <a:pt x="129" y="1158"/>
                  </a:lnTo>
                  <a:lnTo>
                    <a:pt x="70" y="1124"/>
                  </a:lnTo>
                  <a:lnTo>
                    <a:pt x="0" y="1182"/>
                  </a:lnTo>
                  <a:lnTo>
                    <a:pt x="85" y="1087"/>
                  </a:lnTo>
                  <a:lnTo>
                    <a:pt x="166" y="1124"/>
                  </a:lnTo>
                  <a:lnTo>
                    <a:pt x="178" y="1373"/>
                  </a:lnTo>
                  <a:lnTo>
                    <a:pt x="298" y="1158"/>
                  </a:lnTo>
                  <a:lnTo>
                    <a:pt x="344" y="887"/>
                  </a:lnTo>
                  <a:lnTo>
                    <a:pt x="369" y="532"/>
                  </a:lnTo>
                  <a:lnTo>
                    <a:pt x="35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33" name="Freeform 739"/>
            <p:cNvSpPr>
              <a:spLocks/>
            </p:cNvSpPr>
            <p:nvPr/>
          </p:nvSpPr>
          <p:spPr bwMode="auto">
            <a:xfrm>
              <a:off x="2948" y="2835"/>
              <a:ext cx="170" cy="187"/>
            </a:xfrm>
            <a:custGeom>
              <a:avLst/>
              <a:gdLst>
                <a:gd name="T0" fmla="*/ 0 w 1352"/>
                <a:gd name="T1" fmla="*/ 0 h 1489"/>
                <a:gd name="T2" fmla="*/ 0 w 1352"/>
                <a:gd name="T3" fmla="*/ 0 h 1489"/>
                <a:gd name="T4" fmla="*/ 0 w 1352"/>
                <a:gd name="T5" fmla="*/ 0 h 1489"/>
                <a:gd name="T6" fmla="*/ 0 w 1352"/>
                <a:gd name="T7" fmla="*/ 0 h 1489"/>
                <a:gd name="T8" fmla="*/ 0 w 1352"/>
                <a:gd name="T9" fmla="*/ 0 h 1489"/>
                <a:gd name="T10" fmla="*/ 0 w 1352"/>
                <a:gd name="T11" fmla="*/ 0 h 1489"/>
                <a:gd name="T12" fmla="*/ 0 w 1352"/>
                <a:gd name="T13" fmla="*/ 0 h 1489"/>
                <a:gd name="T14" fmla="*/ 0 w 1352"/>
                <a:gd name="T15" fmla="*/ 0 h 1489"/>
                <a:gd name="T16" fmla="*/ 0 w 1352"/>
                <a:gd name="T17" fmla="*/ 0 h 1489"/>
                <a:gd name="T18" fmla="*/ 0 w 1352"/>
                <a:gd name="T19" fmla="*/ 0 h 1489"/>
                <a:gd name="T20" fmla="*/ 0 w 1352"/>
                <a:gd name="T21" fmla="*/ 0 h 1489"/>
                <a:gd name="T22" fmla="*/ 0 w 1352"/>
                <a:gd name="T23" fmla="*/ 0 h 1489"/>
                <a:gd name="T24" fmla="*/ 0 w 1352"/>
                <a:gd name="T25" fmla="*/ 0 h 1489"/>
                <a:gd name="T26" fmla="*/ 0 w 1352"/>
                <a:gd name="T27" fmla="*/ 0 h 1489"/>
                <a:gd name="T28" fmla="*/ 0 w 1352"/>
                <a:gd name="T29" fmla="*/ 0 h 1489"/>
                <a:gd name="T30" fmla="*/ 0 w 1352"/>
                <a:gd name="T31" fmla="*/ 0 h 1489"/>
                <a:gd name="T32" fmla="*/ 0 w 1352"/>
                <a:gd name="T33" fmla="*/ 0 h 1489"/>
                <a:gd name="T34" fmla="*/ 0 w 1352"/>
                <a:gd name="T35" fmla="*/ 0 h 1489"/>
                <a:gd name="T36" fmla="*/ 0 w 1352"/>
                <a:gd name="T37" fmla="*/ 0 h 1489"/>
                <a:gd name="T38" fmla="*/ 0 w 1352"/>
                <a:gd name="T39" fmla="*/ 0 h 1489"/>
                <a:gd name="T40" fmla="*/ 0 w 1352"/>
                <a:gd name="T41" fmla="*/ 0 h 1489"/>
                <a:gd name="T42" fmla="*/ 0 w 1352"/>
                <a:gd name="T43" fmla="*/ 0 h 1489"/>
                <a:gd name="T44" fmla="*/ 0 w 1352"/>
                <a:gd name="T45" fmla="*/ 0 h 1489"/>
                <a:gd name="T46" fmla="*/ 0 w 1352"/>
                <a:gd name="T47" fmla="*/ 0 h 1489"/>
                <a:gd name="T48" fmla="*/ 0 w 1352"/>
                <a:gd name="T49" fmla="*/ 0 h 1489"/>
                <a:gd name="T50" fmla="*/ 0 w 1352"/>
                <a:gd name="T51" fmla="*/ 0 h 1489"/>
                <a:gd name="T52" fmla="*/ 0 w 1352"/>
                <a:gd name="T53" fmla="*/ 0 h 1489"/>
                <a:gd name="T54" fmla="*/ 0 w 1352"/>
                <a:gd name="T55" fmla="*/ 0 h 1489"/>
                <a:gd name="T56" fmla="*/ 0 w 1352"/>
                <a:gd name="T57" fmla="*/ 0 h 1489"/>
                <a:gd name="T58" fmla="*/ 0 w 1352"/>
                <a:gd name="T59" fmla="*/ 0 h 1489"/>
                <a:gd name="T60" fmla="*/ 0 w 1352"/>
                <a:gd name="T61" fmla="*/ 0 h 1489"/>
                <a:gd name="T62" fmla="*/ 0 w 1352"/>
                <a:gd name="T63" fmla="*/ 0 h 1489"/>
                <a:gd name="T64" fmla="*/ 0 w 1352"/>
                <a:gd name="T65" fmla="*/ 0 h 1489"/>
                <a:gd name="T66" fmla="*/ 0 w 1352"/>
                <a:gd name="T67" fmla="*/ 0 h 1489"/>
                <a:gd name="T68" fmla="*/ 0 w 1352"/>
                <a:gd name="T69" fmla="*/ 0 h 1489"/>
                <a:gd name="T70" fmla="*/ 0 w 1352"/>
                <a:gd name="T71" fmla="*/ 0 h 1489"/>
                <a:gd name="T72" fmla="*/ 0 w 1352"/>
                <a:gd name="T73" fmla="*/ 0 h 148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52"/>
                <a:gd name="T112" fmla="*/ 0 h 1489"/>
                <a:gd name="T113" fmla="*/ 1352 w 1352"/>
                <a:gd name="T114" fmla="*/ 1489 h 148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52" h="1489">
                  <a:moveTo>
                    <a:pt x="11" y="0"/>
                  </a:moveTo>
                  <a:lnTo>
                    <a:pt x="154" y="141"/>
                  </a:lnTo>
                  <a:lnTo>
                    <a:pt x="343" y="553"/>
                  </a:lnTo>
                  <a:lnTo>
                    <a:pt x="437" y="624"/>
                  </a:lnTo>
                  <a:lnTo>
                    <a:pt x="629" y="685"/>
                  </a:lnTo>
                  <a:lnTo>
                    <a:pt x="558" y="402"/>
                  </a:lnTo>
                  <a:lnTo>
                    <a:pt x="558" y="164"/>
                  </a:lnTo>
                  <a:lnTo>
                    <a:pt x="594" y="367"/>
                  </a:lnTo>
                  <a:lnTo>
                    <a:pt x="829" y="639"/>
                  </a:lnTo>
                  <a:lnTo>
                    <a:pt x="982" y="580"/>
                  </a:lnTo>
                  <a:lnTo>
                    <a:pt x="1115" y="353"/>
                  </a:lnTo>
                  <a:lnTo>
                    <a:pt x="1196" y="249"/>
                  </a:lnTo>
                  <a:lnTo>
                    <a:pt x="1352" y="224"/>
                  </a:lnTo>
                  <a:lnTo>
                    <a:pt x="1184" y="321"/>
                  </a:lnTo>
                  <a:lnTo>
                    <a:pt x="1020" y="624"/>
                  </a:lnTo>
                  <a:lnTo>
                    <a:pt x="1152" y="569"/>
                  </a:lnTo>
                  <a:lnTo>
                    <a:pt x="972" y="685"/>
                  </a:lnTo>
                  <a:lnTo>
                    <a:pt x="866" y="723"/>
                  </a:lnTo>
                  <a:lnTo>
                    <a:pt x="783" y="804"/>
                  </a:lnTo>
                  <a:lnTo>
                    <a:pt x="783" y="874"/>
                  </a:lnTo>
                  <a:lnTo>
                    <a:pt x="877" y="1194"/>
                  </a:lnTo>
                  <a:lnTo>
                    <a:pt x="912" y="1230"/>
                  </a:lnTo>
                  <a:lnTo>
                    <a:pt x="1173" y="1300"/>
                  </a:lnTo>
                  <a:lnTo>
                    <a:pt x="936" y="1300"/>
                  </a:lnTo>
                  <a:lnTo>
                    <a:pt x="936" y="1489"/>
                  </a:lnTo>
                  <a:lnTo>
                    <a:pt x="877" y="1465"/>
                  </a:lnTo>
                  <a:lnTo>
                    <a:pt x="818" y="1408"/>
                  </a:lnTo>
                  <a:lnTo>
                    <a:pt x="650" y="1289"/>
                  </a:lnTo>
                  <a:lnTo>
                    <a:pt x="391" y="1147"/>
                  </a:lnTo>
                  <a:lnTo>
                    <a:pt x="225" y="1004"/>
                  </a:lnTo>
                  <a:lnTo>
                    <a:pt x="143" y="874"/>
                  </a:lnTo>
                  <a:lnTo>
                    <a:pt x="84" y="733"/>
                  </a:lnTo>
                  <a:lnTo>
                    <a:pt x="84" y="613"/>
                  </a:lnTo>
                  <a:lnTo>
                    <a:pt x="84" y="402"/>
                  </a:lnTo>
                  <a:lnTo>
                    <a:pt x="48" y="249"/>
                  </a:lnTo>
                  <a:lnTo>
                    <a:pt x="0" y="118"/>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34" name="Freeform 740"/>
            <p:cNvSpPr>
              <a:spLocks/>
            </p:cNvSpPr>
            <p:nvPr/>
          </p:nvSpPr>
          <p:spPr bwMode="auto">
            <a:xfrm>
              <a:off x="3129" y="2835"/>
              <a:ext cx="406" cy="291"/>
            </a:xfrm>
            <a:custGeom>
              <a:avLst/>
              <a:gdLst>
                <a:gd name="T0" fmla="*/ 0 w 3243"/>
                <a:gd name="T1" fmla="*/ 0 h 2330"/>
                <a:gd name="T2" fmla="*/ 0 w 3243"/>
                <a:gd name="T3" fmla="*/ 0 h 2330"/>
                <a:gd name="T4" fmla="*/ 0 w 3243"/>
                <a:gd name="T5" fmla="*/ 0 h 2330"/>
                <a:gd name="T6" fmla="*/ 0 w 3243"/>
                <a:gd name="T7" fmla="*/ 0 h 2330"/>
                <a:gd name="T8" fmla="*/ 0 w 3243"/>
                <a:gd name="T9" fmla="*/ 0 h 2330"/>
                <a:gd name="T10" fmla="*/ 0 w 3243"/>
                <a:gd name="T11" fmla="*/ 0 h 2330"/>
                <a:gd name="T12" fmla="*/ 0 w 3243"/>
                <a:gd name="T13" fmla="*/ 0 h 2330"/>
                <a:gd name="T14" fmla="*/ 0 w 3243"/>
                <a:gd name="T15" fmla="*/ 0 h 2330"/>
                <a:gd name="T16" fmla="*/ 0 w 3243"/>
                <a:gd name="T17" fmla="*/ 0 h 2330"/>
                <a:gd name="T18" fmla="*/ 0 w 3243"/>
                <a:gd name="T19" fmla="*/ 0 h 2330"/>
                <a:gd name="T20" fmla="*/ 0 w 3243"/>
                <a:gd name="T21" fmla="*/ 0 h 2330"/>
                <a:gd name="T22" fmla="*/ 0 w 3243"/>
                <a:gd name="T23" fmla="*/ 0 h 2330"/>
                <a:gd name="T24" fmla="*/ 0 w 3243"/>
                <a:gd name="T25" fmla="*/ 0 h 2330"/>
                <a:gd name="T26" fmla="*/ 0 w 3243"/>
                <a:gd name="T27" fmla="*/ 0 h 2330"/>
                <a:gd name="T28" fmla="*/ 0 w 3243"/>
                <a:gd name="T29" fmla="*/ 0 h 2330"/>
                <a:gd name="T30" fmla="*/ 0 w 3243"/>
                <a:gd name="T31" fmla="*/ 0 h 2330"/>
                <a:gd name="T32" fmla="*/ 0 w 3243"/>
                <a:gd name="T33" fmla="*/ 0 h 2330"/>
                <a:gd name="T34" fmla="*/ 0 w 3243"/>
                <a:gd name="T35" fmla="*/ 0 h 2330"/>
                <a:gd name="T36" fmla="*/ 0 w 3243"/>
                <a:gd name="T37" fmla="*/ 0 h 2330"/>
                <a:gd name="T38" fmla="*/ 0 w 3243"/>
                <a:gd name="T39" fmla="*/ 0 h 2330"/>
                <a:gd name="T40" fmla="*/ 0 w 3243"/>
                <a:gd name="T41" fmla="*/ 0 h 2330"/>
                <a:gd name="T42" fmla="*/ 0 w 3243"/>
                <a:gd name="T43" fmla="*/ 0 h 2330"/>
                <a:gd name="T44" fmla="*/ 0 w 3243"/>
                <a:gd name="T45" fmla="*/ 0 h 2330"/>
                <a:gd name="T46" fmla="*/ 0 w 3243"/>
                <a:gd name="T47" fmla="*/ 0 h 2330"/>
                <a:gd name="T48" fmla="*/ 0 w 3243"/>
                <a:gd name="T49" fmla="*/ 0 h 2330"/>
                <a:gd name="T50" fmla="*/ 0 w 3243"/>
                <a:gd name="T51" fmla="*/ 0 h 2330"/>
                <a:gd name="T52" fmla="*/ 0 w 3243"/>
                <a:gd name="T53" fmla="*/ 0 h 2330"/>
                <a:gd name="T54" fmla="*/ 0 w 3243"/>
                <a:gd name="T55" fmla="*/ 0 h 2330"/>
                <a:gd name="T56" fmla="*/ 0 w 3243"/>
                <a:gd name="T57" fmla="*/ 0 h 2330"/>
                <a:gd name="T58" fmla="*/ 0 w 3243"/>
                <a:gd name="T59" fmla="*/ 0 h 2330"/>
                <a:gd name="T60" fmla="*/ 0 w 3243"/>
                <a:gd name="T61" fmla="*/ 0 h 2330"/>
                <a:gd name="T62" fmla="*/ 0 w 3243"/>
                <a:gd name="T63" fmla="*/ 0 h 2330"/>
                <a:gd name="T64" fmla="*/ 0 w 3243"/>
                <a:gd name="T65" fmla="*/ 0 h 2330"/>
                <a:gd name="T66" fmla="*/ 0 w 3243"/>
                <a:gd name="T67" fmla="*/ 0 h 2330"/>
                <a:gd name="T68" fmla="*/ 0 w 3243"/>
                <a:gd name="T69" fmla="*/ 0 h 2330"/>
                <a:gd name="T70" fmla="*/ 0 w 3243"/>
                <a:gd name="T71" fmla="*/ 0 h 23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243"/>
                <a:gd name="T109" fmla="*/ 0 h 2330"/>
                <a:gd name="T110" fmla="*/ 3243 w 3243"/>
                <a:gd name="T111" fmla="*/ 2330 h 233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243" h="2330">
                  <a:moveTo>
                    <a:pt x="0" y="217"/>
                  </a:moveTo>
                  <a:lnTo>
                    <a:pt x="157" y="150"/>
                  </a:lnTo>
                  <a:lnTo>
                    <a:pt x="316" y="12"/>
                  </a:lnTo>
                  <a:lnTo>
                    <a:pt x="390" y="0"/>
                  </a:lnTo>
                  <a:lnTo>
                    <a:pt x="705" y="29"/>
                  </a:lnTo>
                  <a:lnTo>
                    <a:pt x="770" y="86"/>
                  </a:lnTo>
                  <a:lnTo>
                    <a:pt x="892" y="233"/>
                  </a:lnTo>
                  <a:lnTo>
                    <a:pt x="1041" y="466"/>
                  </a:lnTo>
                  <a:lnTo>
                    <a:pt x="1096" y="549"/>
                  </a:lnTo>
                  <a:lnTo>
                    <a:pt x="1430" y="668"/>
                  </a:lnTo>
                  <a:lnTo>
                    <a:pt x="1745" y="892"/>
                  </a:lnTo>
                  <a:lnTo>
                    <a:pt x="2034" y="1033"/>
                  </a:lnTo>
                  <a:lnTo>
                    <a:pt x="2416" y="1162"/>
                  </a:lnTo>
                  <a:lnTo>
                    <a:pt x="2590" y="1254"/>
                  </a:lnTo>
                  <a:lnTo>
                    <a:pt x="3002" y="1385"/>
                  </a:lnTo>
                  <a:lnTo>
                    <a:pt x="3243" y="1551"/>
                  </a:lnTo>
                  <a:lnTo>
                    <a:pt x="2964" y="1385"/>
                  </a:lnTo>
                  <a:lnTo>
                    <a:pt x="2610" y="1281"/>
                  </a:lnTo>
                  <a:lnTo>
                    <a:pt x="2416" y="1208"/>
                  </a:lnTo>
                  <a:lnTo>
                    <a:pt x="2175" y="1200"/>
                  </a:lnTo>
                  <a:lnTo>
                    <a:pt x="1865" y="1154"/>
                  </a:lnTo>
                  <a:lnTo>
                    <a:pt x="1623" y="1116"/>
                  </a:lnTo>
                  <a:lnTo>
                    <a:pt x="1700" y="1246"/>
                  </a:lnTo>
                  <a:lnTo>
                    <a:pt x="1838" y="1385"/>
                  </a:lnTo>
                  <a:lnTo>
                    <a:pt x="2006" y="1525"/>
                  </a:lnTo>
                  <a:lnTo>
                    <a:pt x="2227" y="1654"/>
                  </a:lnTo>
                  <a:lnTo>
                    <a:pt x="2582" y="1784"/>
                  </a:lnTo>
                  <a:lnTo>
                    <a:pt x="2788" y="1859"/>
                  </a:lnTo>
                  <a:lnTo>
                    <a:pt x="2824" y="1894"/>
                  </a:lnTo>
                  <a:lnTo>
                    <a:pt x="2518" y="1979"/>
                  </a:lnTo>
                  <a:lnTo>
                    <a:pt x="2175" y="2060"/>
                  </a:lnTo>
                  <a:lnTo>
                    <a:pt x="2155" y="2219"/>
                  </a:lnTo>
                  <a:lnTo>
                    <a:pt x="2146" y="2089"/>
                  </a:lnTo>
                  <a:lnTo>
                    <a:pt x="2098" y="1968"/>
                  </a:lnTo>
                  <a:lnTo>
                    <a:pt x="2026" y="1867"/>
                  </a:lnTo>
                  <a:lnTo>
                    <a:pt x="1951" y="1802"/>
                  </a:lnTo>
                  <a:lnTo>
                    <a:pt x="1885" y="1784"/>
                  </a:lnTo>
                  <a:lnTo>
                    <a:pt x="1830" y="1784"/>
                  </a:lnTo>
                  <a:lnTo>
                    <a:pt x="1792" y="1821"/>
                  </a:lnTo>
                  <a:lnTo>
                    <a:pt x="1775" y="1885"/>
                  </a:lnTo>
                  <a:lnTo>
                    <a:pt x="1784" y="1968"/>
                  </a:lnTo>
                  <a:lnTo>
                    <a:pt x="1821" y="2069"/>
                  </a:lnTo>
                  <a:lnTo>
                    <a:pt x="1896" y="2164"/>
                  </a:lnTo>
                  <a:lnTo>
                    <a:pt x="1960" y="2228"/>
                  </a:lnTo>
                  <a:lnTo>
                    <a:pt x="2034" y="2276"/>
                  </a:lnTo>
                  <a:lnTo>
                    <a:pt x="2080" y="2276"/>
                  </a:lnTo>
                  <a:lnTo>
                    <a:pt x="2146" y="2245"/>
                  </a:lnTo>
                  <a:lnTo>
                    <a:pt x="2098" y="2311"/>
                  </a:lnTo>
                  <a:lnTo>
                    <a:pt x="2026" y="2330"/>
                  </a:lnTo>
                  <a:lnTo>
                    <a:pt x="1933" y="2311"/>
                  </a:lnTo>
                  <a:lnTo>
                    <a:pt x="1874" y="2304"/>
                  </a:lnTo>
                  <a:lnTo>
                    <a:pt x="1745" y="2118"/>
                  </a:lnTo>
                  <a:lnTo>
                    <a:pt x="1874" y="2258"/>
                  </a:lnTo>
                  <a:lnTo>
                    <a:pt x="1885" y="2190"/>
                  </a:lnTo>
                  <a:lnTo>
                    <a:pt x="1801" y="2078"/>
                  </a:lnTo>
                  <a:lnTo>
                    <a:pt x="1775" y="2005"/>
                  </a:lnTo>
                  <a:lnTo>
                    <a:pt x="1718" y="2069"/>
                  </a:lnTo>
                  <a:lnTo>
                    <a:pt x="1718" y="1959"/>
                  </a:lnTo>
                  <a:lnTo>
                    <a:pt x="1729" y="1848"/>
                  </a:lnTo>
                  <a:lnTo>
                    <a:pt x="1753" y="1793"/>
                  </a:lnTo>
                  <a:lnTo>
                    <a:pt x="1559" y="1516"/>
                  </a:lnTo>
                  <a:lnTo>
                    <a:pt x="1467" y="1385"/>
                  </a:lnTo>
                  <a:lnTo>
                    <a:pt x="1234" y="857"/>
                  </a:lnTo>
                  <a:lnTo>
                    <a:pt x="975" y="438"/>
                  </a:lnTo>
                  <a:lnTo>
                    <a:pt x="817" y="178"/>
                  </a:lnTo>
                  <a:lnTo>
                    <a:pt x="705" y="86"/>
                  </a:lnTo>
                  <a:lnTo>
                    <a:pt x="632" y="60"/>
                  </a:lnTo>
                  <a:lnTo>
                    <a:pt x="512" y="69"/>
                  </a:lnTo>
                  <a:lnTo>
                    <a:pt x="436" y="113"/>
                  </a:lnTo>
                  <a:lnTo>
                    <a:pt x="307" y="122"/>
                  </a:lnTo>
                  <a:lnTo>
                    <a:pt x="194" y="178"/>
                  </a:lnTo>
                  <a:lnTo>
                    <a:pt x="92" y="207"/>
                  </a:lnTo>
                  <a:lnTo>
                    <a:pt x="0" y="2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35" name="Freeform 741"/>
            <p:cNvSpPr>
              <a:spLocks/>
            </p:cNvSpPr>
            <p:nvPr/>
          </p:nvSpPr>
          <p:spPr bwMode="auto">
            <a:xfrm>
              <a:off x="3184" y="2866"/>
              <a:ext cx="65" cy="95"/>
            </a:xfrm>
            <a:custGeom>
              <a:avLst/>
              <a:gdLst>
                <a:gd name="T0" fmla="*/ 0 w 519"/>
                <a:gd name="T1" fmla="*/ 0 h 763"/>
                <a:gd name="T2" fmla="*/ 0 w 519"/>
                <a:gd name="T3" fmla="*/ 0 h 763"/>
                <a:gd name="T4" fmla="*/ 0 w 519"/>
                <a:gd name="T5" fmla="*/ 0 h 763"/>
                <a:gd name="T6" fmla="*/ 0 w 519"/>
                <a:gd name="T7" fmla="*/ 0 h 763"/>
                <a:gd name="T8" fmla="*/ 0 w 519"/>
                <a:gd name="T9" fmla="*/ 0 h 763"/>
                <a:gd name="T10" fmla="*/ 0 w 519"/>
                <a:gd name="T11" fmla="*/ 0 h 763"/>
                <a:gd name="T12" fmla="*/ 0 w 519"/>
                <a:gd name="T13" fmla="*/ 0 h 763"/>
                <a:gd name="T14" fmla="*/ 0 w 519"/>
                <a:gd name="T15" fmla="*/ 0 h 763"/>
                <a:gd name="T16" fmla="*/ 0 w 519"/>
                <a:gd name="T17" fmla="*/ 0 h 7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9"/>
                <a:gd name="T28" fmla="*/ 0 h 763"/>
                <a:gd name="T29" fmla="*/ 519 w 519"/>
                <a:gd name="T30" fmla="*/ 763 h 7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9" h="763">
                  <a:moveTo>
                    <a:pt x="0" y="0"/>
                  </a:moveTo>
                  <a:lnTo>
                    <a:pt x="176" y="167"/>
                  </a:lnTo>
                  <a:lnTo>
                    <a:pt x="214" y="334"/>
                  </a:lnTo>
                  <a:lnTo>
                    <a:pt x="277" y="436"/>
                  </a:lnTo>
                  <a:lnTo>
                    <a:pt x="519" y="763"/>
                  </a:lnTo>
                  <a:lnTo>
                    <a:pt x="325" y="565"/>
                  </a:lnTo>
                  <a:lnTo>
                    <a:pt x="286" y="484"/>
                  </a:lnTo>
                  <a:lnTo>
                    <a:pt x="7" y="7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36" name="Freeform 742"/>
            <p:cNvSpPr>
              <a:spLocks/>
            </p:cNvSpPr>
            <p:nvPr/>
          </p:nvSpPr>
          <p:spPr bwMode="auto">
            <a:xfrm>
              <a:off x="3155" y="2897"/>
              <a:ext cx="29" cy="43"/>
            </a:xfrm>
            <a:custGeom>
              <a:avLst/>
              <a:gdLst>
                <a:gd name="T0" fmla="*/ 0 w 242"/>
                <a:gd name="T1" fmla="*/ 0 h 336"/>
                <a:gd name="T2" fmla="*/ 0 w 242"/>
                <a:gd name="T3" fmla="*/ 0 h 336"/>
                <a:gd name="T4" fmla="*/ 0 w 242"/>
                <a:gd name="T5" fmla="*/ 0 h 336"/>
                <a:gd name="T6" fmla="*/ 0 w 242"/>
                <a:gd name="T7" fmla="*/ 0 h 336"/>
                <a:gd name="T8" fmla="*/ 0 w 242"/>
                <a:gd name="T9" fmla="*/ 0 h 336"/>
                <a:gd name="T10" fmla="*/ 0 w 242"/>
                <a:gd name="T11" fmla="*/ 0 h 336"/>
                <a:gd name="T12" fmla="*/ 0 w 242"/>
                <a:gd name="T13" fmla="*/ 0 h 336"/>
                <a:gd name="T14" fmla="*/ 0 60000 65536"/>
                <a:gd name="T15" fmla="*/ 0 60000 65536"/>
                <a:gd name="T16" fmla="*/ 0 60000 65536"/>
                <a:gd name="T17" fmla="*/ 0 60000 65536"/>
                <a:gd name="T18" fmla="*/ 0 60000 65536"/>
                <a:gd name="T19" fmla="*/ 0 60000 65536"/>
                <a:gd name="T20" fmla="*/ 0 60000 65536"/>
                <a:gd name="T21" fmla="*/ 0 w 242"/>
                <a:gd name="T22" fmla="*/ 0 h 336"/>
                <a:gd name="T23" fmla="*/ 242 w 242"/>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2" h="336">
                  <a:moveTo>
                    <a:pt x="0" y="0"/>
                  </a:moveTo>
                  <a:lnTo>
                    <a:pt x="129" y="94"/>
                  </a:lnTo>
                  <a:lnTo>
                    <a:pt x="187" y="242"/>
                  </a:lnTo>
                  <a:lnTo>
                    <a:pt x="242" y="336"/>
                  </a:lnTo>
                  <a:lnTo>
                    <a:pt x="113" y="198"/>
                  </a:lnTo>
                  <a:lnTo>
                    <a:pt x="18" y="5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37" name="Freeform 743"/>
            <p:cNvSpPr>
              <a:spLocks/>
            </p:cNvSpPr>
            <p:nvPr/>
          </p:nvSpPr>
          <p:spPr bwMode="auto">
            <a:xfrm>
              <a:off x="3074" y="2944"/>
              <a:ext cx="322" cy="279"/>
            </a:xfrm>
            <a:custGeom>
              <a:avLst/>
              <a:gdLst>
                <a:gd name="T0" fmla="*/ 0 w 2564"/>
                <a:gd name="T1" fmla="*/ 0 h 2233"/>
                <a:gd name="T2" fmla="*/ 0 w 2564"/>
                <a:gd name="T3" fmla="*/ 0 h 2233"/>
                <a:gd name="T4" fmla="*/ 0 w 2564"/>
                <a:gd name="T5" fmla="*/ 0 h 2233"/>
                <a:gd name="T6" fmla="*/ 0 w 2564"/>
                <a:gd name="T7" fmla="*/ 0 h 2233"/>
                <a:gd name="T8" fmla="*/ 0 w 2564"/>
                <a:gd name="T9" fmla="*/ 0 h 2233"/>
                <a:gd name="T10" fmla="*/ 0 w 2564"/>
                <a:gd name="T11" fmla="*/ 0 h 2233"/>
                <a:gd name="T12" fmla="*/ 0 w 2564"/>
                <a:gd name="T13" fmla="*/ 0 h 2233"/>
                <a:gd name="T14" fmla="*/ 0 w 2564"/>
                <a:gd name="T15" fmla="*/ 0 h 2233"/>
                <a:gd name="T16" fmla="*/ 0 w 2564"/>
                <a:gd name="T17" fmla="*/ 0 h 2233"/>
                <a:gd name="T18" fmla="*/ 0 w 2564"/>
                <a:gd name="T19" fmla="*/ 0 h 2233"/>
                <a:gd name="T20" fmla="*/ 0 w 2564"/>
                <a:gd name="T21" fmla="*/ 0 h 2233"/>
                <a:gd name="T22" fmla="*/ 0 w 2564"/>
                <a:gd name="T23" fmla="*/ 0 h 2233"/>
                <a:gd name="T24" fmla="*/ 0 w 2564"/>
                <a:gd name="T25" fmla="*/ 0 h 2233"/>
                <a:gd name="T26" fmla="*/ 0 w 2564"/>
                <a:gd name="T27" fmla="*/ 0 h 2233"/>
                <a:gd name="T28" fmla="*/ 0 w 2564"/>
                <a:gd name="T29" fmla="*/ 0 h 2233"/>
                <a:gd name="T30" fmla="*/ 0 w 2564"/>
                <a:gd name="T31" fmla="*/ 0 h 2233"/>
                <a:gd name="T32" fmla="*/ 0 w 2564"/>
                <a:gd name="T33" fmla="*/ 0 h 2233"/>
                <a:gd name="T34" fmla="*/ 0 w 2564"/>
                <a:gd name="T35" fmla="*/ 0 h 2233"/>
                <a:gd name="T36" fmla="*/ 0 w 2564"/>
                <a:gd name="T37" fmla="*/ 0 h 2233"/>
                <a:gd name="T38" fmla="*/ 0 w 2564"/>
                <a:gd name="T39" fmla="*/ 0 h 2233"/>
                <a:gd name="T40" fmla="*/ 0 w 2564"/>
                <a:gd name="T41" fmla="*/ 0 h 2233"/>
                <a:gd name="T42" fmla="*/ 0 w 2564"/>
                <a:gd name="T43" fmla="*/ 0 h 2233"/>
                <a:gd name="T44" fmla="*/ 0 w 2564"/>
                <a:gd name="T45" fmla="*/ 0 h 2233"/>
                <a:gd name="T46" fmla="*/ 0 w 2564"/>
                <a:gd name="T47" fmla="*/ 0 h 2233"/>
                <a:gd name="T48" fmla="*/ 0 w 2564"/>
                <a:gd name="T49" fmla="*/ 0 h 2233"/>
                <a:gd name="T50" fmla="*/ 0 w 2564"/>
                <a:gd name="T51" fmla="*/ 0 h 2233"/>
                <a:gd name="T52" fmla="*/ 0 w 2564"/>
                <a:gd name="T53" fmla="*/ 0 h 2233"/>
                <a:gd name="T54" fmla="*/ 0 w 2564"/>
                <a:gd name="T55" fmla="*/ 0 h 2233"/>
                <a:gd name="T56" fmla="*/ 0 w 2564"/>
                <a:gd name="T57" fmla="*/ 0 h 2233"/>
                <a:gd name="T58" fmla="*/ 0 w 2564"/>
                <a:gd name="T59" fmla="*/ 0 h 2233"/>
                <a:gd name="T60" fmla="*/ 0 w 2564"/>
                <a:gd name="T61" fmla="*/ 0 h 2233"/>
                <a:gd name="T62" fmla="*/ 0 w 2564"/>
                <a:gd name="T63" fmla="*/ 0 h 2233"/>
                <a:gd name="T64" fmla="*/ 0 w 2564"/>
                <a:gd name="T65" fmla="*/ 0 h 2233"/>
                <a:gd name="T66" fmla="*/ 0 w 2564"/>
                <a:gd name="T67" fmla="*/ 0 h 2233"/>
                <a:gd name="T68" fmla="*/ 0 w 2564"/>
                <a:gd name="T69" fmla="*/ 0 h 2233"/>
                <a:gd name="T70" fmla="*/ 0 w 2564"/>
                <a:gd name="T71" fmla="*/ 0 h 2233"/>
                <a:gd name="T72" fmla="*/ 0 w 2564"/>
                <a:gd name="T73" fmla="*/ 0 h 2233"/>
                <a:gd name="T74" fmla="*/ 0 w 2564"/>
                <a:gd name="T75" fmla="*/ 0 h 2233"/>
                <a:gd name="T76" fmla="*/ 0 w 2564"/>
                <a:gd name="T77" fmla="*/ 0 h 2233"/>
                <a:gd name="T78" fmla="*/ 0 w 2564"/>
                <a:gd name="T79" fmla="*/ 0 h 2233"/>
                <a:gd name="T80" fmla="*/ 0 w 2564"/>
                <a:gd name="T81" fmla="*/ 0 h 2233"/>
                <a:gd name="T82" fmla="*/ 0 w 2564"/>
                <a:gd name="T83" fmla="*/ 0 h 2233"/>
                <a:gd name="T84" fmla="*/ 0 w 2564"/>
                <a:gd name="T85" fmla="*/ 0 h 2233"/>
                <a:gd name="T86" fmla="*/ 0 w 2564"/>
                <a:gd name="T87" fmla="*/ 0 h 2233"/>
                <a:gd name="T88" fmla="*/ 0 w 2564"/>
                <a:gd name="T89" fmla="*/ 0 h 2233"/>
                <a:gd name="T90" fmla="*/ 0 w 2564"/>
                <a:gd name="T91" fmla="*/ 0 h 2233"/>
                <a:gd name="T92" fmla="*/ 0 w 2564"/>
                <a:gd name="T93" fmla="*/ 0 h 2233"/>
                <a:gd name="T94" fmla="*/ 0 w 2564"/>
                <a:gd name="T95" fmla="*/ 0 h 2233"/>
                <a:gd name="T96" fmla="*/ 0 w 2564"/>
                <a:gd name="T97" fmla="*/ 0 h 2233"/>
                <a:gd name="T98" fmla="*/ 0 w 2564"/>
                <a:gd name="T99" fmla="*/ 0 h 2233"/>
                <a:gd name="T100" fmla="*/ 0 w 2564"/>
                <a:gd name="T101" fmla="*/ 0 h 2233"/>
                <a:gd name="T102" fmla="*/ 0 w 2564"/>
                <a:gd name="T103" fmla="*/ 0 h 2233"/>
                <a:gd name="T104" fmla="*/ 0 w 2564"/>
                <a:gd name="T105" fmla="*/ 0 h 2233"/>
                <a:gd name="T106" fmla="*/ 0 w 2564"/>
                <a:gd name="T107" fmla="*/ 0 h 2233"/>
                <a:gd name="T108" fmla="*/ 0 w 2564"/>
                <a:gd name="T109" fmla="*/ 0 h 2233"/>
                <a:gd name="T110" fmla="*/ 0 w 2564"/>
                <a:gd name="T111" fmla="*/ 0 h 2233"/>
                <a:gd name="T112" fmla="*/ 0 w 2564"/>
                <a:gd name="T113" fmla="*/ 0 h 2233"/>
                <a:gd name="T114" fmla="*/ 0 w 2564"/>
                <a:gd name="T115" fmla="*/ 0 h 2233"/>
                <a:gd name="T116" fmla="*/ 0 w 2564"/>
                <a:gd name="T117" fmla="*/ 0 h 223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564"/>
                <a:gd name="T178" fmla="*/ 0 h 2233"/>
                <a:gd name="T179" fmla="*/ 2564 w 2564"/>
                <a:gd name="T180" fmla="*/ 2233 h 223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564" h="2233">
                  <a:moveTo>
                    <a:pt x="37" y="118"/>
                  </a:moveTo>
                  <a:lnTo>
                    <a:pt x="37" y="194"/>
                  </a:lnTo>
                  <a:lnTo>
                    <a:pt x="9" y="342"/>
                  </a:lnTo>
                  <a:lnTo>
                    <a:pt x="67" y="266"/>
                  </a:lnTo>
                  <a:lnTo>
                    <a:pt x="130" y="342"/>
                  </a:lnTo>
                  <a:lnTo>
                    <a:pt x="173" y="445"/>
                  </a:lnTo>
                  <a:lnTo>
                    <a:pt x="173" y="334"/>
                  </a:lnTo>
                  <a:lnTo>
                    <a:pt x="113" y="185"/>
                  </a:lnTo>
                  <a:lnTo>
                    <a:pt x="213" y="155"/>
                  </a:lnTo>
                  <a:lnTo>
                    <a:pt x="233" y="127"/>
                  </a:lnTo>
                  <a:lnTo>
                    <a:pt x="409" y="351"/>
                  </a:lnTo>
                  <a:lnTo>
                    <a:pt x="530" y="630"/>
                  </a:lnTo>
                  <a:lnTo>
                    <a:pt x="708" y="881"/>
                  </a:lnTo>
                  <a:lnTo>
                    <a:pt x="967" y="1085"/>
                  </a:lnTo>
                  <a:lnTo>
                    <a:pt x="1208" y="1212"/>
                  </a:lnTo>
                  <a:lnTo>
                    <a:pt x="1310" y="1280"/>
                  </a:lnTo>
                  <a:lnTo>
                    <a:pt x="1471" y="1502"/>
                  </a:lnTo>
                  <a:lnTo>
                    <a:pt x="1591" y="1678"/>
                  </a:lnTo>
                  <a:lnTo>
                    <a:pt x="1681" y="1890"/>
                  </a:lnTo>
                  <a:lnTo>
                    <a:pt x="1729" y="2180"/>
                  </a:lnTo>
                  <a:lnTo>
                    <a:pt x="1803" y="2233"/>
                  </a:lnTo>
                  <a:lnTo>
                    <a:pt x="1960" y="2180"/>
                  </a:lnTo>
                  <a:lnTo>
                    <a:pt x="2167" y="2031"/>
                  </a:lnTo>
                  <a:lnTo>
                    <a:pt x="2294" y="1882"/>
                  </a:lnTo>
                  <a:lnTo>
                    <a:pt x="2424" y="1696"/>
                  </a:lnTo>
                  <a:lnTo>
                    <a:pt x="2510" y="1510"/>
                  </a:lnTo>
                  <a:lnTo>
                    <a:pt x="2564" y="1401"/>
                  </a:lnTo>
                  <a:lnTo>
                    <a:pt x="2380" y="1715"/>
                  </a:lnTo>
                  <a:lnTo>
                    <a:pt x="2250" y="1882"/>
                  </a:lnTo>
                  <a:lnTo>
                    <a:pt x="1971" y="2095"/>
                  </a:lnTo>
                  <a:lnTo>
                    <a:pt x="1886" y="2113"/>
                  </a:lnTo>
                  <a:lnTo>
                    <a:pt x="1738" y="1816"/>
                  </a:lnTo>
                  <a:lnTo>
                    <a:pt x="2061" y="1632"/>
                  </a:lnTo>
                  <a:lnTo>
                    <a:pt x="2213" y="1537"/>
                  </a:lnTo>
                  <a:lnTo>
                    <a:pt x="2334" y="1445"/>
                  </a:lnTo>
                  <a:lnTo>
                    <a:pt x="2323" y="1438"/>
                  </a:lnTo>
                  <a:lnTo>
                    <a:pt x="2174" y="1528"/>
                  </a:lnTo>
                  <a:lnTo>
                    <a:pt x="1953" y="1657"/>
                  </a:lnTo>
                  <a:lnTo>
                    <a:pt x="1840" y="1482"/>
                  </a:lnTo>
                  <a:lnTo>
                    <a:pt x="2061" y="1307"/>
                  </a:lnTo>
                  <a:lnTo>
                    <a:pt x="2061" y="1280"/>
                  </a:lnTo>
                  <a:lnTo>
                    <a:pt x="1941" y="1370"/>
                  </a:lnTo>
                  <a:lnTo>
                    <a:pt x="1785" y="1464"/>
                  </a:lnTo>
                  <a:lnTo>
                    <a:pt x="1607" y="1559"/>
                  </a:lnTo>
                  <a:lnTo>
                    <a:pt x="1413" y="1272"/>
                  </a:lnTo>
                  <a:lnTo>
                    <a:pt x="1515" y="1203"/>
                  </a:lnTo>
                  <a:lnTo>
                    <a:pt x="1462" y="1168"/>
                  </a:lnTo>
                  <a:lnTo>
                    <a:pt x="1321" y="1168"/>
                  </a:lnTo>
                  <a:lnTo>
                    <a:pt x="1151" y="1113"/>
                  </a:lnTo>
                  <a:lnTo>
                    <a:pt x="1013" y="1019"/>
                  </a:lnTo>
                  <a:lnTo>
                    <a:pt x="837" y="852"/>
                  </a:lnTo>
                  <a:lnTo>
                    <a:pt x="668" y="665"/>
                  </a:lnTo>
                  <a:lnTo>
                    <a:pt x="547" y="480"/>
                  </a:lnTo>
                  <a:lnTo>
                    <a:pt x="466" y="342"/>
                  </a:lnTo>
                  <a:lnTo>
                    <a:pt x="334" y="167"/>
                  </a:lnTo>
                  <a:lnTo>
                    <a:pt x="187" y="0"/>
                  </a:lnTo>
                  <a:lnTo>
                    <a:pt x="139" y="54"/>
                  </a:lnTo>
                  <a:lnTo>
                    <a:pt x="0" y="101"/>
                  </a:lnTo>
                  <a:lnTo>
                    <a:pt x="37"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38" name="Freeform 744"/>
            <p:cNvSpPr>
              <a:spLocks/>
            </p:cNvSpPr>
            <p:nvPr/>
          </p:nvSpPr>
          <p:spPr bwMode="auto">
            <a:xfrm>
              <a:off x="3312" y="3114"/>
              <a:ext cx="24" cy="33"/>
            </a:xfrm>
            <a:custGeom>
              <a:avLst/>
              <a:gdLst>
                <a:gd name="T0" fmla="*/ 0 w 185"/>
                <a:gd name="T1" fmla="*/ 0 h 253"/>
                <a:gd name="T2" fmla="*/ 0 w 185"/>
                <a:gd name="T3" fmla="*/ 0 h 253"/>
                <a:gd name="T4" fmla="*/ 0 w 185"/>
                <a:gd name="T5" fmla="*/ 0 h 253"/>
                <a:gd name="T6" fmla="*/ 0 w 185"/>
                <a:gd name="T7" fmla="*/ 0 h 253"/>
                <a:gd name="T8" fmla="*/ 0 w 185"/>
                <a:gd name="T9" fmla="*/ 0 h 253"/>
                <a:gd name="T10" fmla="*/ 0 60000 65536"/>
                <a:gd name="T11" fmla="*/ 0 60000 65536"/>
                <a:gd name="T12" fmla="*/ 0 60000 65536"/>
                <a:gd name="T13" fmla="*/ 0 60000 65536"/>
                <a:gd name="T14" fmla="*/ 0 60000 65536"/>
                <a:gd name="T15" fmla="*/ 0 w 185"/>
                <a:gd name="T16" fmla="*/ 0 h 253"/>
                <a:gd name="T17" fmla="*/ 185 w 185"/>
                <a:gd name="T18" fmla="*/ 253 h 253"/>
              </a:gdLst>
              <a:ahLst/>
              <a:cxnLst>
                <a:cxn ang="T10">
                  <a:pos x="T0" y="T1"/>
                </a:cxn>
                <a:cxn ang="T11">
                  <a:pos x="T2" y="T3"/>
                </a:cxn>
                <a:cxn ang="T12">
                  <a:pos x="T4" y="T5"/>
                </a:cxn>
                <a:cxn ang="T13">
                  <a:pos x="T6" y="T7"/>
                </a:cxn>
                <a:cxn ang="T14">
                  <a:pos x="T8" y="T9"/>
                </a:cxn>
              </a:cxnLst>
              <a:rect l="T15" t="T16" r="T17" b="T18"/>
              <a:pathLst>
                <a:path w="185" h="253">
                  <a:moveTo>
                    <a:pt x="0" y="48"/>
                  </a:moveTo>
                  <a:lnTo>
                    <a:pt x="120" y="253"/>
                  </a:lnTo>
                  <a:lnTo>
                    <a:pt x="185" y="207"/>
                  </a:lnTo>
                  <a:lnTo>
                    <a:pt x="63" y="0"/>
                  </a:lnTo>
                  <a:lnTo>
                    <a:pt x="0"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39" name="Freeform 745"/>
            <p:cNvSpPr>
              <a:spLocks/>
            </p:cNvSpPr>
            <p:nvPr/>
          </p:nvSpPr>
          <p:spPr bwMode="auto">
            <a:xfrm>
              <a:off x="3257" y="3171"/>
              <a:ext cx="79" cy="123"/>
            </a:xfrm>
            <a:custGeom>
              <a:avLst/>
              <a:gdLst>
                <a:gd name="T0" fmla="*/ 0 w 630"/>
                <a:gd name="T1" fmla="*/ 0 h 995"/>
                <a:gd name="T2" fmla="*/ 0 w 630"/>
                <a:gd name="T3" fmla="*/ 0 h 995"/>
                <a:gd name="T4" fmla="*/ 0 w 630"/>
                <a:gd name="T5" fmla="*/ 0 h 995"/>
                <a:gd name="T6" fmla="*/ 0 w 630"/>
                <a:gd name="T7" fmla="*/ 0 h 995"/>
                <a:gd name="T8" fmla="*/ 0 w 630"/>
                <a:gd name="T9" fmla="*/ 0 h 995"/>
                <a:gd name="T10" fmla="*/ 0 w 630"/>
                <a:gd name="T11" fmla="*/ 0 h 995"/>
                <a:gd name="T12" fmla="*/ 0 w 630"/>
                <a:gd name="T13" fmla="*/ 0 h 995"/>
                <a:gd name="T14" fmla="*/ 0 w 630"/>
                <a:gd name="T15" fmla="*/ 0 h 995"/>
                <a:gd name="T16" fmla="*/ 0 w 630"/>
                <a:gd name="T17" fmla="*/ 0 h 995"/>
                <a:gd name="T18" fmla="*/ 0 w 630"/>
                <a:gd name="T19" fmla="*/ 0 h 995"/>
                <a:gd name="T20" fmla="*/ 0 w 630"/>
                <a:gd name="T21" fmla="*/ 0 h 995"/>
                <a:gd name="T22" fmla="*/ 0 w 630"/>
                <a:gd name="T23" fmla="*/ 0 h 995"/>
                <a:gd name="T24" fmla="*/ 0 w 630"/>
                <a:gd name="T25" fmla="*/ 0 h 995"/>
                <a:gd name="T26" fmla="*/ 0 w 630"/>
                <a:gd name="T27" fmla="*/ 0 h 995"/>
                <a:gd name="T28" fmla="*/ 0 w 630"/>
                <a:gd name="T29" fmla="*/ 0 h 995"/>
                <a:gd name="T30" fmla="*/ 0 w 630"/>
                <a:gd name="T31" fmla="*/ 0 h 995"/>
                <a:gd name="T32" fmla="*/ 0 w 630"/>
                <a:gd name="T33" fmla="*/ 0 h 995"/>
                <a:gd name="T34" fmla="*/ 0 w 630"/>
                <a:gd name="T35" fmla="*/ 0 h 995"/>
                <a:gd name="T36" fmla="*/ 0 w 630"/>
                <a:gd name="T37" fmla="*/ 0 h 995"/>
                <a:gd name="T38" fmla="*/ 0 w 630"/>
                <a:gd name="T39" fmla="*/ 0 h 995"/>
                <a:gd name="T40" fmla="*/ 0 w 630"/>
                <a:gd name="T41" fmla="*/ 0 h 995"/>
                <a:gd name="T42" fmla="*/ 0 w 630"/>
                <a:gd name="T43" fmla="*/ 0 h 995"/>
                <a:gd name="T44" fmla="*/ 0 w 630"/>
                <a:gd name="T45" fmla="*/ 0 h 99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0"/>
                <a:gd name="T70" fmla="*/ 0 h 995"/>
                <a:gd name="T71" fmla="*/ 630 w 630"/>
                <a:gd name="T72" fmla="*/ 995 h 99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0" h="995">
                  <a:moveTo>
                    <a:pt x="173" y="0"/>
                  </a:moveTo>
                  <a:lnTo>
                    <a:pt x="120" y="103"/>
                  </a:lnTo>
                  <a:lnTo>
                    <a:pt x="44" y="253"/>
                  </a:lnTo>
                  <a:lnTo>
                    <a:pt x="0" y="364"/>
                  </a:lnTo>
                  <a:lnTo>
                    <a:pt x="17" y="408"/>
                  </a:lnTo>
                  <a:lnTo>
                    <a:pt x="156" y="512"/>
                  </a:lnTo>
                  <a:lnTo>
                    <a:pt x="242" y="613"/>
                  </a:lnTo>
                  <a:lnTo>
                    <a:pt x="302" y="762"/>
                  </a:lnTo>
                  <a:lnTo>
                    <a:pt x="397" y="917"/>
                  </a:lnTo>
                  <a:lnTo>
                    <a:pt x="452" y="956"/>
                  </a:lnTo>
                  <a:lnTo>
                    <a:pt x="630" y="995"/>
                  </a:lnTo>
                  <a:lnTo>
                    <a:pt x="620" y="917"/>
                  </a:lnTo>
                  <a:lnTo>
                    <a:pt x="491" y="892"/>
                  </a:lnTo>
                  <a:lnTo>
                    <a:pt x="435" y="825"/>
                  </a:lnTo>
                  <a:lnTo>
                    <a:pt x="378" y="696"/>
                  </a:lnTo>
                  <a:lnTo>
                    <a:pt x="276" y="558"/>
                  </a:lnTo>
                  <a:lnTo>
                    <a:pt x="164" y="445"/>
                  </a:lnTo>
                  <a:lnTo>
                    <a:pt x="62" y="364"/>
                  </a:lnTo>
                  <a:lnTo>
                    <a:pt x="62" y="305"/>
                  </a:lnTo>
                  <a:lnTo>
                    <a:pt x="120" y="166"/>
                  </a:lnTo>
                  <a:lnTo>
                    <a:pt x="156" y="94"/>
                  </a:lnTo>
                  <a:lnTo>
                    <a:pt x="251" y="94"/>
                  </a:lnTo>
                  <a:lnTo>
                    <a:pt x="17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40" name="Freeform 746"/>
            <p:cNvSpPr>
              <a:spLocks/>
            </p:cNvSpPr>
            <p:nvPr/>
          </p:nvSpPr>
          <p:spPr bwMode="auto">
            <a:xfrm>
              <a:off x="3338" y="3091"/>
              <a:ext cx="71" cy="194"/>
            </a:xfrm>
            <a:custGeom>
              <a:avLst/>
              <a:gdLst>
                <a:gd name="T0" fmla="*/ 0 w 567"/>
                <a:gd name="T1" fmla="*/ 0 h 1548"/>
                <a:gd name="T2" fmla="*/ 0 w 567"/>
                <a:gd name="T3" fmla="*/ 0 h 1548"/>
                <a:gd name="T4" fmla="*/ 0 w 567"/>
                <a:gd name="T5" fmla="*/ 0 h 1548"/>
                <a:gd name="T6" fmla="*/ 0 w 567"/>
                <a:gd name="T7" fmla="*/ 0 h 1548"/>
                <a:gd name="T8" fmla="*/ 0 w 567"/>
                <a:gd name="T9" fmla="*/ 0 h 1548"/>
                <a:gd name="T10" fmla="*/ 0 w 567"/>
                <a:gd name="T11" fmla="*/ 0 h 1548"/>
                <a:gd name="T12" fmla="*/ 0 w 567"/>
                <a:gd name="T13" fmla="*/ 0 h 1548"/>
                <a:gd name="T14" fmla="*/ 0 w 567"/>
                <a:gd name="T15" fmla="*/ 0 h 1548"/>
                <a:gd name="T16" fmla="*/ 0 w 567"/>
                <a:gd name="T17" fmla="*/ 0 h 1548"/>
                <a:gd name="T18" fmla="*/ 0 w 567"/>
                <a:gd name="T19" fmla="*/ 0 h 1548"/>
                <a:gd name="T20" fmla="*/ 0 w 567"/>
                <a:gd name="T21" fmla="*/ 0 h 1548"/>
                <a:gd name="T22" fmla="*/ 0 w 567"/>
                <a:gd name="T23" fmla="*/ 0 h 1548"/>
                <a:gd name="T24" fmla="*/ 0 w 567"/>
                <a:gd name="T25" fmla="*/ 0 h 1548"/>
                <a:gd name="T26" fmla="*/ 0 w 567"/>
                <a:gd name="T27" fmla="*/ 0 h 154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67"/>
                <a:gd name="T43" fmla="*/ 0 h 1548"/>
                <a:gd name="T44" fmla="*/ 567 w 567"/>
                <a:gd name="T45" fmla="*/ 1548 h 154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67" h="1548">
                  <a:moveTo>
                    <a:pt x="483" y="159"/>
                  </a:moveTo>
                  <a:lnTo>
                    <a:pt x="503" y="366"/>
                  </a:lnTo>
                  <a:lnTo>
                    <a:pt x="483" y="596"/>
                  </a:lnTo>
                  <a:lnTo>
                    <a:pt x="410" y="797"/>
                  </a:lnTo>
                  <a:lnTo>
                    <a:pt x="261" y="1122"/>
                  </a:lnTo>
                  <a:lnTo>
                    <a:pt x="0" y="1548"/>
                  </a:lnTo>
                  <a:lnTo>
                    <a:pt x="270" y="1143"/>
                  </a:lnTo>
                  <a:lnTo>
                    <a:pt x="454" y="778"/>
                  </a:lnTo>
                  <a:lnTo>
                    <a:pt x="530" y="530"/>
                  </a:lnTo>
                  <a:lnTo>
                    <a:pt x="567" y="317"/>
                  </a:lnTo>
                  <a:lnTo>
                    <a:pt x="558" y="159"/>
                  </a:lnTo>
                  <a:lnTo>
                    <a:pt x="537" y="67"/>
                  </a:lnTo>
                  <a:lnTo>
                    <a:pt x="503" y="0"/>
                  </a:lnTo>
                  <a:lnTo>
                    <a:pt x="483" y="1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41" name="Freeform 747"/>
            <p:cNvSpPr>
              <a:spLocks/>
            </p:cNvSpPr>
            <p:nvPr/>
          </p:nvSpPr>
          <p:spPr bwMode="auto">
            <a:xfrm>
              <a:off x="3406" y="3072"/>
              <a:ext cx="183" cy="515"/>
            </a:xfrm>
            <a:custGeom>
              <a:avLst/>
              <a:gdLst>
                <a:gd name="T0" fmla="*/ 0 w 1477"/>
                <a:gd name="T1" fmla="*/ 0 h 4119"/>
                <a:gd name="T2" fmla="*/ 0 w 1477"/>
                <a:gd name="T3" fmla="*/ 0 h 4119"/>
                <a:gd name="T4" fmla="*/ 0 w 1477"/>
                <a:gd name="T5" fmla="*/ 0 h 4119"/>
                <a:gd name="T6" fmla="*/ 0 w 1477"/>
                <a:gd name="T7" fmla="*/ 0 h 4119"/>
                <a:gd name="T8" fmla="*/ 0 w 1477"/>
                <a:gd name="T9" fmla="*/ 0 h 4119"/>
                <a:gd name="T10" fmla="*/ 0 w 1477"/>
                <a:gd name="T11" fmla="*/ 0 h 4119"/>
                <a:gd name="T12" fmla="*/ 0 w 1477"/>
                <a:gd name="T13" fmla="*/ 0 h 4119"/>
                <a:gd name="T14" fmla="*/ 0 w 1477"/>
                <a:gd name="T15" fmla="*/ 0 h 4119"/>
                <a:gd name="T16" fmla="*/ 0 w 1477"/>
                <a:gd name="T17" fmla="*/ 0 h 4119"/>
                <a:gd name="T18" fmla="*/ 0 w 1477"/>
                <a:gd name="T19" fmla="*/ 0 h 4119"/>
                <a:gd name="T20" fmla="*/ 0 w 1477"/>
                <a:gd name="T21" fmla="*/ 0 h 4119"/>
                <a:gd name="T22" fmla="*/ 0 w 1477"/>
                <a:gd name="T23" fmla="*/ 0 h 4119"/>
                <a:gd name="T24" fmla="*/ 0 w 1477"/>
                <a:gd name="T25" fmla="*/ 0 h 4119"/>
                <a:gd name="T26" fmla="*/ 0 w 1477"/>
                <a:gd name="T27" fmla="*/ 0 h 4119"/>
                <a:gd name="T28" fmla="*/ 0 w 1477"/>
                <a:gd name="T29" fmla="*/ 0 h 4119"/>
                <a:gd name="T30" fmla="*/ 0 w 1477"/>
                <a:gd name="T31" fmla="*/ 0 h 4119"/>
                <a:gd name="T32" fmla="*/ 0 w 1477"/>
                <a:gd name="T33" fmla="*/ 0 h 4119"/>
                <a:gd name="T34" fmla="*/ 0 w 1477"/>
                <a:gd name="T35" fmla="*/ 0 h 4119"/>
                <a:gd name="T36" fmla="*/ 0 w 1477"/>
                <a:gd name="T37" fmla="*/ 0 h 4119"/>
                <a:gd name="T38" fmla="*/ 0 w 1477"/>
                <a:gd name="T39" fmla="*/ 0 h 4119"/>
                <a:gd name="T40" fmla="*/ 0 w 1477"/>
                <a:gd name="T41" fmla="*/ 0 h 4119"/>
                <a:gd name="T42" fmla="*/ 0 w 1477"/>
                <a:gd name="T43" fmla="*/ 0 h 4119"/>
                <a:gd name="T44" fmla="*/ 0 w 1477"/>
                <a:gd name="T45" fmla="*/ 0 h 4119"/>
                <a:gd name="T46" fmla="*/ 0 w 1477"/>
                <a:gd name="T47" fmla="*/ 0 h 4119"/>
                <a:gd name="T48" fmla="*/ 0 w 1477"/>
                <a:gd name="T49" fmla="*/ 0 h 4119"/>
                <a:gd name="T50" fmla="*/ 0 w 1477"/>
                <a:gd name="T51" fmla="*/ 0 h 4119"/>
                <a:gd name="T52" fmla="*/ 0 w 1477"/>
                <a:gd name="T53" fmla="*/ 0 h 4119"/>
                <a:gd name="T54" fmla="*/ 0 w 1477"/>
                <a:gd name="T55" fmla="*/ 0 h 4119"/>
                <a:gd name="T56" fmla="*/ 0 w 1477"/>
                <a:gd name="T57" fmla="*/ 0 h 4119"/>
                <a:gd name="T58" fmla="*/ 0 w 1477"/>
                <a:gd name="T59" fmla="*/ 0 h 4119"/>
                <a:gd name="T60" fmla="*/ 0 w 1477"/>
                <a:gd name="T61" fmla="*/ 0 h 4119"/>
                <a:gd name="T62" fmla="*/ 0 w 1477"/>
                <a:gd name="T63" fmla="*/ 0 h 4119"/>
                <a:gd name="T64" fmla="*/ 0 w 1477"/>
                <a:gd name="T65" fmla="*/ 0 h 4119"/>
                <a:gd name="T66" fmla="*/ 0 w 1477"/>
                <a:gd name="T67" fmla="*/ 0 h 4119"/>
                <a:gd name="T68" fmla="*/ 0 w 1477"/>
                <a:gd name="T69" fmla="*/ 0 h 4119"/>
                <a:gd name="T70" fmla="*/ 0 w 1477"/>
                <a:gd name="T71" fmla="*/ 0 h 4119"/>
                <a:gd name="T72" fmla="*/ 0 w 1477"/>
                <a:gd name="T73" fmla="*/ 0 h 4119"/>
                <a:gd name="T74" fmla="*/ 0 w 1477"/>
                <a:gd name="T75" fmla="*/ 0 h 4119"/>
                <a:gd name="T76" fmla="*/ 0 w 1477"/>
                <a:gd name="T77" fmla="*/ 0 h 4119"/>
                <a:gd name="T78" fmla="*/ 0 w 1477"/>
                <a:gd name="T79" fmla="*/ 0 h 4119"/>
                <a:gd name="T80" fmla="*/ 0 w 1477"/>
                <a:gd name="T81" fmla="*/ 0 h 411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7"/>
                <a:gd name="T124" fmla="*/ 0 h 4119"/>
                <a:gd name="T125" fmla="*/ 1477 w 1477"/>
                <a:gd name="T126" fmla="*/ 4119 h 411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7" h="4119">
                  <a:moveTo>
                    <a:pt x="0" y="237"/>
                  </a:moveTo>
                  <a:lnTo>
                    <a:pt x="253" y="613"/>
                  </a:lnTo>
                  <a:lnTo>
                    <a:pt x="486" y="933"/>
                  </a:lnTo>
                  <a:lnTo>
                    <a:pt x="598" y="557"/>
                  </a:lnTo>
                  <a:lnTo>
                    <a:pt x="862" y="0"/>
                  </a:lnTo>
                  <a:lnTo>
                    <a:pt x="629" y="586"/>
                  </a:lnTo>
                  <a:lnTo>
                    <a:pt x="559" y="989"/>
                  </a:lnTo>
                  <a:lnTo>
                    <a:pt x="781" y="1267"/>
                  </a:lnTo>
                  <a:lnTo>
                    <a:pt x="1115" y="1556"/>
                  </a:lnTo>
                  <a:lnTo>
                    <a:pt x="1383" y="2074"/>
                  </a:lnTo>
                  <a:lnTo>
                    <a:pt x="1477" y="2588"/>
                  </a:lnTo>
                  <a:lnTo>
                    <a:pt x="1409" y="3060"/>
                  </a:lnTo>
                  <a:lnTo>
                    <a:pt x="1409" y="3673"/>
                  </a:lnTo>
                  <a:lnTo>
                    <a:pt x="1464" y="4119"/>
                  </a:lnTo>
                  <a:lnTo>
                    <a:pt x="1115" y="3394"/>
                  </a:lnTo>
                  <a:lnTo>
                    <a:pt x="1256" y="3147"/>
                  </a:lnTo>
                  <a:lnTo>
                    <a:pt x="1297" y="2910"/>
                  </a:lnTo>
                  <a:lnTo>
                    <a:pt x="1311" y="2643"/>
                  </a:lnTo>
                  <a:lnTo>
                    <a:pt x="1256" y="2382"/>
                  </a:lnTo>
                  <a:lnTo>
                    <a:pt x="1130" y="1921"/>
                  </a:lnTo>
                  <a:lnTo>
                    <a:pt x="947" y="1504"/>
                  </a:lnTo>
                  <a:lnTo>
                    <a:pt x="809" y="1337"/>
                  </a:lnTo>
                  <a:lnTo>
                    <a:pt x="629" y="1170"/>
                  </a:lnTo>
                  <a:lnTo>
                    <a:pt x="710" y="1556"/>
                  </a:lnTo>
                  <a:lnTo>
                    <a:pt x="781" y="2129"/>
                  </a:lnTo>
                  <a:lnTo>
                    <a:pt x="797" y="2549"/>
                  </a:lnTo>
                  <a:lnTo>
                    <a:pt x="754" y="2795"/>
                  </a:lnTo>
                  <a:lnTo>
                    <a:pt x="697" y="2894"/>
                  </a:lnTo>
                  <a:lnTo>
                    <a:pt x="629" y="2935"/>
                  </a:lnTo>
                  <a:lnTo>
                    <a:pt x="530" y="2922"/>
                  </a:lnTo>
                  <a:lnTo>
                    <a:pt x="306" y="2855"/>
                  </a:lnTo>
                  <a:lnTo>
                    <a:pt x="486" y="2841"/>
                  </a:lnTo>
                  <a:lnTo>
                    <a:pt x="569" y="2771"/>
                  </a:lnTo>
                  <a:lnTo>
                    <a:pt x="642" y="2602"/>
                  </a:lnTo>
                  <a:lnTo>
                    <a:pt x="656" y="2338"/>
                  </a:lnTo>
                  <a:lnTo>
                    <a:pt x="598" y="1864"/>
                  </a:lnTo>
                  <a:lnTo>
                    <a:pt x="486" y="1392"/>
                  </a:lnTo>
                  <a:lnTo>
                    <a:pt x="322" y="891"/>
                  </a:lnTo>
                  <a:lnTo>
                    <a:pt x="154" y="557"/>
                  </a:lnTo>
                  <a:lnTo>
                    <a:pt x="13" y="307"/>
                  </a:lnTo>
                  <a:lnTo>
                    <a:pt x="0" y="2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42" name="Freeform 748"/>
            <p:cNvSpPr>
              <a:spLocks/>
            </p:cNvSpPr>
            <p:nvPr/>
          </p:nvSpPr>
          <p:spPr bwMode="auto">
            <a:xfrm>
              <a:off x="3490" y="3043"/>
              <a:ext cx="118" cy="310"/>
            </a:xfrm>
            <a:custGeom>
              <a:avLst/>
              <a:gdLst>
                <a:gd name="T0" fmla="*/ 0 w 948"/>
                <a:gd name="T1" fmla="*/ 0 h 2477"/>
                <a:gd name="T2" fmla="*/ 0 w 948"/>
                <a:gd name="T3" fmla="*/ 0 h 2477"/>
                <a:gd name="T4" fmla="*/ 0 w 948"/>
                <a:gd name="T5" fmla="*/ 0 h 2477"/>
                <a:gd name="T6" fmla="*/ 0 w 948"/>
                <a:gd name="T7" fmla="*/ 0 h 2477"/>
                <a:gd name="T8" fmla="*/ 0 w 948"/>
                <a:gd name="T9" fmla="*/ 0 h 2477"/>
                <a:gd name="T10" fmla="*/ 0 w 948"/>
                <a:gd name="T11" fmla="*/ 0 h 2477"/>
                <a:gd name="T12" fmla="*/ 0 w 948"/>
                <a:gd name="T13" fmla="*/ 0 h 2477"/>
                <a:gd name="T14" fmla="*/ 0 w 948"/>
                <a:gd name="T15" fmla="*/ 0 h 2477"/>
                <a:gd name="T16" fmla="*/ 0 w 948"/>
                <a:gd name="T17" fmla="*/ 0 h 2477"/>
                <a:gd name="T18" fmla="*/ 0 w 948"/>
                <a:gd name="T19" fmla="*/ 0 h 2477"/>
                <a:gd name="T20" fmla="*/ 0 w 948"/>
                <a:gd name="T21" fmla="*/ 0 h 2477"/>
                <a:gd name="T22" fmla="*/ 0 w 948"/>
                <a:gd name="T23" fmla="*/ 0 h 2477"/>
                <a:gd name="T24" fmla="*/ 0 w 948"/>
                <a:gd name="T25" fmla="*/ 0 h 2477"/>
                <a:gd name="T26" fmla="*/ 0 w 948"/>
                <a:gd name="T27" fmla="*/ 0 h 2477"/>
                <a:gd name="T28" fmla="*/ 0 w 948"/>
                <a:gd name="T29" fmla="*/ 0 h 2477"/>
                <a:gd name="T30" fmla="*/ 0 w 948"/>
                <a:gd name="T31" fmla="*/ 0 h 2477"/>
                <a:gd name="T32" fmla="*/ 0 w 948"/>
                <a:gd name="T33" fmla="*/ 0 h 2477"/>
                <a:gd name="T34" fmla="*/ 0 w 948"/>
                <a:gd name="T35" fmla="*/ 0 h 2477"/>
                <a:gd name="T36" fmla="*/ 0 w 948"/>
                <a:gd name="T37" fmla="*/ 0 h 2477"/>
                <a:gd name="T38" fmla="*/ 0 w 948"/>
                <a:gd name="T39" fmla="*/ 0 h 2477"/>
                <a:gd name="T40" fmla="*/ 0 w 948"/>
                <a:gd name="T41" fmla="*/ 0 h 2477"/>
                <a:gd name="T42" fmla="*/ 0 w 948"/>
                <a:gd name="T43" fmla="*/ 0 h 2477"/>
                <a:gd name="T44" fmla="*/ 0 w 948"/>
                <a:gd name="T45" fmla="*/ 0 h 2477"/>
                <a:gd name="T46" fmla="*/ 0 w 948"/>
                <a:gd name="T47" fmla="*/ 0 h 2477"/>
                <a:gd name="T48" fmla="*/ 0 w 948"/>
                <a:gd name="T49" fmla="*/ 0 h 2477"/>
                <a:gd name="T50" fmla="*/ 0 w 948"/>
                <a:gd name="T51" fmla="*/ 0 h 2477"/>
                <a:gd name="T52" fmla="*/ 0 w 948"/>
                <a:gd name="T53" fmla="*/ 0 h 2477"/>
                <a:gd name="T54" fmla="*/ 0 w 948"/>
                <a:gd name="T55" fmla="*/ 0 h 2477"/>
                <a:gd name="T56" fmla="*/ 0 w 948"/>
                <a:gd name="T57" fmla="*/ 0 h 2477"/>
                <a:gd name="T58" fmla="*/ 0 w 948"/>
                <a:gd name="T59" fmla="*/ 0 h 2477"/>
                <a:gd name="T60" fmla="*/ 0 w 948"/>
                <a:gd name="T61" fmla="*/ 0 h 2477"/>
                <a:gd name="T62" fmla="*/ 0 w 948"/>
                <a:gd name="T63" fmla="*/ 0 h 2477"/>
                <a:gd name="T64" fmla="*/ 0 w 948"/>
                <a:gd name="T65" fmla="*/ 0 h 2477"/>
                <a:gd name="T66" fmla="*/ 0 w 948"/>
                <a:gd name="T67" fmla="*/ 0 h 2477"/>
                <a:gd name="T68" fmla="*/ 0 w 948"/>
                <a:gd name="T69" fmla="*/ 0 h 247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48"/>
                <a:gd name="T106" fmla="*/ 0 h 2477"/>
                <a:gd name="T107" fmla="*/ 948 w 948"/>
                <a:gd name="T108" fmla="*/ 2477 h 247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48" h="2477">
                  <a:moveTo>
                    <a:pt x="558" y="0"/>
                  </a:moveTo>
                  <a:lnTo>
                    <a:pt x="558" y="111"/>
                  </a:lnTo>
                  <a:lnTo>
                    <a:pt x="532" y="291"/>
                  </a:lnTo>
                  <a:lnTo>
                    <a:pt x="433" y="445"/>
                  </a:lnTo>
                  <a:lnTo>
                    <a:pt x="212" y="680"/>
                  </a:lnTo>
                  <a:lnTo>
                    <a:pt x="113" y="860"/>
                  </a:lnTo>
                  <a:lnTo>
                    <a:pt x="58" y="1014"/>
                  </a:lnTo>
                  <a:lnTo>
                    <a:pt x="0" y="1392"/>
                  </a:lnTo>
                  <a:lnTo>
                    <a:pt x="71" y="1238"/>
                  </a:lnTo>
                  <a:lnTo>
                    <a:pt x="194" y="1099"/>
                  </a:lnTo>
                  <a:lnTo>
                    <a:pt x="321" y="1042"/>
                  </a:lnTo>
                  <a:lnTo>
                    <a:pt x="420" y="1042"/>
                  </a:lnTo>
                  <a:lnTo>
                    <a:pt x="475" y="1071"/>
                  </a:lnTo>
                  <a:lnTo>
                    <a:pt x="517" y="1139"/>
                  </a:lnTo>
                  <a:lnTo>
                    <a:pt x="504" y="1238"/>
                  </a:lnTo>
                  <a:lnTo>
                    <a:pt x="376" y="1418"/>
                  </a:lnTo>
                  <a:lnTo>
                    <a:pt x="253" y="1546"/>
                  </a:lnTo>
                  <a:lnTo>
                    <a:pt x="180" y="1572"/>
                  </a:lnTo>
                  <a:lnTo>
                    <a:pt x="405" y="1791"/>
                  </a:lnTo>
                  <a:lnTo>
                    <a:pt x="602" y="2129"/>
                  </a:lnTo>
                  <a:lnTo>
                    <a:pt x="697" y="2265"/>
                  </a:lnTo>
                  <a:lnTo>
                    <a:pt x="880" y="2325"/>
                  </a:lnTo>
                  <a:lnTo>
                    <a:pt x="948" y="2477"/>
                  </a:lnTo>
                  <a:lnTo>
                    <a:pt x="948" y="2005"/>
                  </a:lnTo>
                  <a:lnTo>
                    <a:pt x="741" y="1696"/>
                  </a:lnTo>
                  <a:lnTo>
                    <a:pt x="715" y="1546"/>
                  </a:lnTo>
                  <a:lnTo>
                    <a:pt x="781" y="1392"/>
                  </a:lnTo>
                  <a:lnTo>
                    <a:pt x="781" y="1224"/>
                  </a:lnTo>
                  <a:lnTo>
                    <a:pt x="643" y="1139"/>
                  </a:lnTo>
                  <a:lnTo>
                    <a:pt x="629" y="931"/>
                  </a:lnTo>
                  <a:lnTo>
                    <a:pt x="754" y="751"/>
                  </a:lnTo>
                  <a:lnTo>
                    <a:pt x="781" y="558"/>
                  </a:lnTo>
                  <a:lnTo>
                    <a:pt x="754" y="388"/>
                  </a:lnTo>
                  <a:lnTo>
                    <a:pt x="655" y="180"/>
                  </a:lnTo>
                  <a:lnTo>
                    <a:pt x="55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43" name="Freeform 749"/>
            <p:cNvSpPr>
              <a:spLocks/>
            </p:cNvSpPr>
            <p:nvPr/>
          </p:nvSpPr>
          <p:spPr bwMode="auto">
            <a:xfrm>
              <a:off x="3611" y="3363"/>
              <a:ext cx="42" cy="300"/>
            </a:xfrm>
            <a:custGeom>
              <a:avLst/>
              <a:gdLst>
                <a:gd name="T0" fmla="*/ 0 w 332"/>
                <a:gd name="T1" fmla="*/ 0 h 2396"/>
                <a:gd name="T2" fmla="*/ 0 w 332"/>
                <a:gd name="T3" fmla="*/ 0 h 2396"/>
                <a:gd name="T4" fmla="*/ 0 w 332"/>
                <a:gd name="T5" fmla="*/ 0 h 2396"/>
                <a:gd name="T6" fmla="*/ 0 w 332"/>
                <a:gd name="T7" fmla="*/ 0 h 2396"/>
                <a:gd name="T8" fmla="*/ 0 w 332"/>
                <a:gd name="T9" fmla="*/ 0 h 2396"/>
                <a:gd name="T10" fmla="*/ 0 w 332"/>
                <a:gd name="T11" fmla="*/ 0 h 2396"/>
                <a:gd name="T12" fmla="*/ 0 w 332"/>
                <a:gd name="T13" fmla="*/ 0 h 2396"/>
                <a:gd name="T14" fmla="*/ 0 w 332"/>
                <a:gd name="T15" fmla="*/ 0 h 2396"/>
                <a:gd name="T16" fmla="*/ 0 w 332"/>
                <a:gd name="T17" fmla="*/ 0 h 2396"/>
                <a:gd name="T18" fmla="*/ 0 w 332"/>
                <a:gd name="T19" fmla="*/ 0 h 2396"/>
                <a:gd name="T20" fmla="*/ 0 w 332"/>
                <a:gd name="T21" fmla="*/ 0 h 2396"/>
                <a:gd name="T22" fmla="*/ 0 w 332"/>
                <a:gd name="T23" fmla="*/ 0 h 2396"/>
                <a:gd name="T24" fmla="*/ 0 w 332"/>
                <a:gd name="T25" fmla="*/ 0 h 2396"/>
                <a:gd name="T26" fmla="*/ 0 w 332"/>
                <a:gd name="T27" fmla="*/ 0 h 239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2"/>
                <a:gd name="T43" fmla="*/ 0 h 2396"/>
                <a:gd name="T44" fmla="*/ 332 w 332"/>
                <a:gd name="T45" fmla="*/ 2396 h 239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2" h="2396">
                  <a:moveTo>
                    <a:pt x="0" y="0"/>
                  </a:moveTo>
                  <a:lnTo>
                    <a:pt x="165" y="85"/>
                  </a:lnTo>
                  <a:lnTo>
                    <a:pt x="332" y="488"/>
                  </a:lnTo>
                  <a:lnTo>
                    <a:pt x="332" y="737"/>
                  </a:lnTo>
                  <a:lnTo>
                    <a:pt x="278" y="1016"/>
                  </a:lnTo>
                  <a:lnTo>
                    <a:pt x="193" y="1434"/>
                  </a:lnTo>
                  <a:lnTo>
                    <a:pt x="152" y="1937"/>
                  </a:lnTo>
                  <a:lnTo>
                    <a:pt x="126" y="2396"/>
                  </a:lnTo>
                  <a:lnTo>
                    <a:pt x="94" y="1976"/>
                  </a:lnTo>
                  <a:lnTo>
                    <a:pt x="94" y="1530"/>
                  </a:lnTo>
                  <a:lnTo>
                    <a:pt x="152" y="1030"/>
                  </a:lnTo>
                  <a:lnTo>
                    <a:pt x="152" y="628"/>
                  </a:lnTo>
                  <a:lnTo>
                    <a:pt x="110" y="23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44" name="Freeform 750"/>
            <p:cNvSpPr>
              <a:spLocks/>
            </p:cNvSpPr>
            <p:nvPr/>
          </p:nvSpPr>
          <p:spPr bwMode="auto">
            <a:xfrm>
              <a:off x="3595" y="3422"/>
              <a:ext cx="115" cy="288"/>
            </a:xfrm>
            <a:custGeom>
              <a:avLst/>
              <a:gdLst>
                <a:gd name="T0" fmla="*/ 0 w 921"/>
                <a:gd name="T1" fmla="*/ 0 h 2313"/>
                <a:gd name="T2" fmla="*/ 0 w 921"/>
                <a:gd name="T3" fmla="*/ 0 h 2313"/>
                <a:gd name="T4" fmla="*/ 0 w 921"/>
                <a:gd name="T5" fmla="*/ 0 h 2313"/>
                <a:gd name="T6" fmla="*/ 0 w 921"/>
                <a:gd name="T7" fmla="*/ 0 h 2313"/>
                <a:gd name="T8" fmla="*/ 0 w 921"/>
                <a:gd name="T9" fmla="*/ 0 h 2313"/>
                <a:gd name="T10" fmla="*/ 0 w 921"/>
                <a:gd name="T11" fmla="*/ 0 h 2313"/>
                <a:gd name="T12" fmla="*/ 0 w 921"/>
                <a:gd name="T13" fmla="*/ 0 h 2313"/>
                <a:gd name="T14" fmla="*/ 0 w 921"/>
                <a:gd name="T15" fmla="*/ 0 h 2313"/>
                <a:gd name="T16" fmla="*/ 0 w 921"/>
                <a:gd name="T17" fmla="*/ 0 h 2313"/>
                <a:gd name="T18" fmla="*/ 0 w 921"/>
                <a:gd name="T19" fmla="*/ 0 h 2313"/>
                <a:gd name="T20" fmla="*/ 0 w 921"/>
                <a:gd name="T21" fmla="*/ 0 h 2313"/>
                <a:gd name="T22" fmla="*/ 0 w 921"/>
                <a:gd name="T23" fmla="*/ 0 h 2313"/>
                <a:gd name="T24" fmla="*/ 0 w 921"/>
                <a:gd name="T25" fmla="*/ 0 h 2313"/>
                <a:gd name="T26" fmla="*/ 0 w 921"/>
                <a:gd name="T27" fmla="*/ 0 h 2313"/>
                <a:gd name="T28" fmla="*/ 0 w 921"/>
                <a:gd name="T29" fmla="*/ 0 h 2313"/>
                <a:gd name="T30" fmla="*/ 0 w 921"/>
                <a:gd name="T31" fmla="*/ 0 h 2313"/>
                <a:gd name="T32" fmla="*/ 0 w 921"/>
                <a:gd name="T33" fmla="*/ 0 h 2313"/>
                <a:gd name="T34" fmla="*/ 0 w 921"/>
                <a:gd name="T35" fmla="*/ 0 h 2313"/>
                <a:gd name="T36" fmla="*/ 0 w 921"/>
                <a:gd name="T37" fmla="*/ 0 h 2313"/>
                <a:gd name="T38" fmla="*/ 0 w 921"/>
                <a:gd name="T39" fmla="*/ 0 h 2313"/>
                <a:gd name="T40" fmla="*/ 0 w 921"/>
                <a:gd name="T41" fmla="*/ 0 h 2313"/>
                <a:gd name="T42" fmla="*/ 0 w 921"/>
                <a:gd name="T43" fmla="*/ 0 h 2313"/>
                <a:gd name="T44" fmla="*/ 0 w 921"/>
                <a:gd name="T45" fmla="*/ 0 h 2313"/>
                <a:gd name="T46" fmla="*/ 0 w 921"/>
                <a:gd name="T47" fmla="*/ 0 h 2313"/>
                <a:gd name="T48" fmla="*/ 0 w 921"/>
                <a:gd name="T49" fmla="*/ 0 h 231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21"/>
                <a:gd name="T76" fmla="*/ 0 h 2313"/>
                <a:gd name="T77" fmla="*/ 921 w 921"/>
                <a:gd name="T78" fmla="*/ 2313 h 231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21" h="2313">
                  <a:moveTo>
                    <a:pt x="459" y="99"/>
                  </a:moveTo>
                  <a:lnTo>
                    <a:pt x="558" y="447"/>
                  </a:lnTo>
                  <a:lnTo>
                    <a:pt x="585" y="808"/>
                  </a:lnTo>
                  <a:lnTo>
                    <a:pt x="532" y="1173"/>
                  </a:lnTo>
                  <a:lnTo>
                    <a:pt x="449" y="1478"/>
                  </a:lnTo>
                  <a:lnTo>
                    <a:pt x="334" y="1755"/>
                  </a:lnTo>
                  <a:lnTo>
                    <a:pt x="221" y="1952"/>
                  </a:lnTo>
                  <a:lnTo>
                    <a:pt x="110" y="1952"/>
                  </a:lnTo>
                  <a:lnTo>
                    <a:pt x="0" y="1880"/>
                  </a:lnTo>
                  <a:lnTo>
                    <a:pt x="170" y="2062"/>
                  </a:lnTo>
                  <a:lnTo>
                    <a:pt x="334" y="2200"/>
                  </a:lnTo>
                  <a:lnTo>
                    <a:pt x="170" y="2313"/>
                  </a:lnTo>
                  <a:lnTo>
                    <a:pt x="459" y="2255"/>
                  </a:lnTo>
                  <a:lnTo>
                    <a:pt x="670" y="2117"/>
                  </a:lnTo>
                  <a:lnTo>
                    <a:pt x="809" y="1924"/>
                  </a:lnTo>
                  <a:lnTo>
                    <a:pt x="878" y="1686"/>
                  </a:lnTo>
                  <a:lnTo>
                    <a:pt x="921" y="1433"/>
                  </a:lnTo>
                  <a:lnTo>
                    <a:pt x="908" y="1103"/>
                  </a:lnTo>
                  <a:lnTo>
                    <a:pt x="864" y="740"/>
                  </a:lnTo>
                  <a:lnTo>
                    <a:pt x="809" y="505"/>
                  </a:lnTo>
                  <a:lnTo>
                    <a:pt x="725" y="447"/>
                  </a:lnTo>
                  <a:lnTo>
                    <a:pt x="631" y="336"/>
                  </a:lnTo>
                  <a:lnTo>
                    <a:pt x="503" y="156"/>
                  </a:lnTo>
                  <a:lnTo>
                    <a:pt x="449" y="0"/>
                  </a:lnTo>
                  <a:lnTo>
                    <a:pt x="459"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45" name="Freeform 751"/>
            <p:cNvSpPr>
              <a:spLocks/>
            </p:cNvSpPr>
            <p:nvPr/>
          </p:nvSpPr>
          <p:spPr bwMode="auto">
            <a:xfrm>
              <a:off x="2964" y="3069"/>
              <a:ext cx="692" cy="648"/>
            </a:xfrm>
            <a:custGeom>
              <a:avLst/>
              <a:gdLst>
                <a:gd name="T0" fmla="*/ 0 w 5538"/>
                <a:gd name="T1" fmla="*/ 0 h 5192"/>
                <a:gd name="T2" fmla="*/ 0 w 5538"/>
                <a:gd name="T3" fmla="*/ 0 h 5192"/>
                <a:gd name="T4" fmla="*/ 0 w 5538"/>
                <a:gd name="T5" fmla="*/ 0 h 5192"/>
                <a:gd name="T6" fmla="*/ 0 w 5538"/>
                <a:gd name="T7" fmla="*/ 0 h 5192"/>
                <a:gd name="T8" fmla="*/ 0 w 5538"/>
                <a:gd name="T9" fmla="*/ 0 h 5192"/>
                <a:gd name="T10" fmla="*/ 0 w 5538"/>
                <a:gd name="T11" fmla="*/ 0 h 5192"/>
                <a:gd name="T12" fmla="*/ 0 w 5538"/>
                <a:gd name="T13" fmla="*/ 0 h 5192"/>
                <a:gd name="T14" fmla="*/ 0 w 5538"/>
                <a:gd name="T15" fmla="*/ 0 h 5192"/>
                <a:gd name="T16" fmla="*/ 0 w 5538"/>
                <a:gd name="T17" fmla="*/ 0 h 5192"/>
                <a:gd name="T18" fmla="*/ 0 w 5538"/>
                <a:gd name="T19" fmla="*/ 0 h 5192"/>
                <a:gd name="T20" fmla="*/ 0 w 5538"/>
                <a:gd name="T21" fmla="*/ 0 h 5192"/>
                <a:gd name="T22" fmla="*/ 0 w 5538"/>
                <a:gd name="T23" fmla="*/ 0 h 5192"/>
                <a:gd name="T24" fmla="*/ 0 w 5538"/>
                <a:gd name="T25" fmla="*/ 0 h 5192"/>
                <a:gd name="T26" fmla="*/ 0 w 5538"/>
                <a:gd name="T27" fmla="*/ 0 h 5192"/>
                <a:gd name="T28" fmla="*/ 0 w 5538"/>
                <a:gd name="T29" fmla="*/ 0 h 5192"/>
                <a:gd name="T30" fmla="*/ 0 w 5538"/>
                <a:gd name="T31" fmla="*/ 0 h 5192"/>
                <a:gd name="T32" fmla="*/ 0 w 5538"/>
                <a:gd name="T33" fmla="*/ 0 h 5192"/>
                <a:gd name="T34" fmla="*/ 0 w 5538"/>
                <a:gd name="T35" fmla="*/ 0 h 5192"/>
                <a:gd name="T36" fmla="*/ 0 w 5538"/>
                <a:gd name="T37" fmla="*/ 0 h 5192"/>
                <a:gd name="T38" fmla="*/ 0 w 5538"/>
                <a:gd name="T39" fmla="*/ 0 h 5192"/>
                <a:gd name="T40" fmla="*/ 0 w 5538"/>
                <a:gd name="T41" fmla="*/ 0 h 5192"/>
                <a:gd name="T42" fmla="*/ 0 w 5538"/>
                <a:gd name="T43" fmla="*/ 0 h 5192"/>
                <a:gd name="T44" fmla="*/ 0 w 5538"/>
                <a:gd name="T45" fmla="*/ 0 h 5192"/>
                <a:gd name="T46" fmla="*/ 0 w 5538"/>
                <a:gd name="T47" fmla="*/ 0 h 5192"/>
                <a:gd name="T48" fmla="*/ 0 w 5538"/>
                <a:gd name="T49" fmla="*/ 0 h 5192"/>
                <a:gd name="T50" fmla="*/ 0 w 5538"/>
                <a:gd name="T51" fmla="*/ 0 h 5192"/>
                <a:gd name="T52" fmla="*/ 0 w 5538"/>
                <a:gd name="T53" fmla="*/ 0 h 5192"/>
                <a:gd name="T54" fmla="*/ 0 w 5538"/>
                <a:gd name="T55" fmla="*/ 0 h 5192"/>
                <a:gd name="T56" fmla="*/ 0 w 5538"/>
                <a:gd name="T57" fmla="*/ 0 h 5192"/>
                <a:gd name="T58" fmla="*/ 0 w 5538"/>
                <a:gd name="T59" fmla="*/ 0 h 5192"/>
                <a:gd name="T60" fmla="*/ 0 w 5538"/>
                <a:gd name="T61" fmla="*/ 0 h 5192"/>
                <a:gd name="T62" fmla="*/ 0 w 5538"/>
                <a:gd name="T63" fmla="*/ 0 h 5192"/>
                <a:gd name="T64" fmla="*/ 0 w 5538"/>
                <a:gd name="T65" fmla="*/ 0 h 5192"/>
                <a:gd name="T66" fmla="*/ 0 w 5538"/>
                <a:gd name="T67" fmla="*/ 0 h 5192"/>
                <a:gd name="T68" fmla="*/ 0 w 5538"/>
                <a:gd name="T69" fmla="*/ 0 h 5192"/>
                <a:gd name="T70" fmla="*/ 0 w 5538"/>
                <a:gd name="T71" fmla="*/ 0 h 5192"/>
                <a:gd name="T72" fmla="*/ 0 w 5538"/>
                <a:gd name="T73" fmla="*/ 0 h 5192"/>
                <a:gd name="T74" fmla="*/ 0 w 5538"/>
                <a:gd name="T75" fmla="*/ 0 h 5192"/>
                <a:gd name="T76" fmla="*/ 0 w 5538"/>
                <a:gd name="T77" fmla="*/ 0 h 5192"/>
                <a:gd name="T78" fmla="*/ 0 w 5538"/>
                <a:gd name="T79" fmla="*/ 0 h 5192"/>
                <a:gd name="T80" fmla="*/ 0 w 5538"/>
                <a:gd name="T81" fmla="*/ 0 h 5192"/>
                <a:gd name="T82" fmla="*/ 0 w 5538"/>
                <a:gd name="T83" fmla="*/ 0 h 519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538"/>
                <a:gd name="T127" fmla="*/ 0 h 5192"/>
                <a:gd name="T128" fmla="*/ 5538 w 5538"/>
                <a:gd name="T129" fmla="*/ 5192 h 519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538" h="5192">
                  <a:moveTo>
                    <a:pt x="1807" y="0"/>
                  </a:moveTo>
                  <a:lnTo>
                    <a:pt x="1690" y="384"/>
                  </a:lnTo>
                  <a:lnTo>
                    <a:pt x="1515" y="1124"/>
                  </a:lnTo>
                  <a:lnTo>
                    <a:pt x="1381" y="1684"/>
                  </a:lnTo>
                  <a:lnTo>
                    <a:pt x="1243" y="2248"/>
                  </a:lnTo>
                  <a:lnTo>
                    <a:pt x="1108" y="2633"/>
                  </a:lnTo>
                  <a:lnTo>
                    <a:pt x="952" y="2888"/>
                  </a:lnTo>
                  <a:lnTo>
                    <a:pt x="739" y="3138"/>
                  </a:lnTo>
                  <a:lnTo>
                    <a:pt x="487" y="3391"/>
                  </a:lnTo>
                  <a:lnTo>
                    <a:pt x="271" y="3566"/>
                  </a:lnTo>
                  <a:lnTo>
                    <a:pt x="137" y="3739"/>
                  </a:lnTo>
                  <a:lnTo>
                    <a:pt x="60" y="3973"/>
                  </a:lnTo>
                  <a:lnTo>
                    <a:pt x="60" y="4168"/>
                  </a:lnTo>
                  <a:lnTo>
                    <a:pt x="137" y="3913"/>
                  </a:lnTo>
                  <a:lnTo>
                    <a:pt x="194" y="3856"/>
                  </a:lnTo>
                  <a:lnTo>
                    <a:pt x="310" y="3856"/>
                  </a:lnTo>
                  <a:lnTo>
                    <a:pt x="293" y="3757"/>
                  </a:lnTo>
                  <a:lnTo>
                    <a:pt x="310" y="3681"/>
                  </a:lnTo>
                  <a:lnTo>
                    <a:pt x="409" y="3660"/>
                  </a:lnTo>
                  <a:lnTo>
                    <a:pt x="526" y="3660"/>
                  </a:lnTo>
                  <a:lnTo>
                    <a:pt x="563" y="3739"/>
                  </a:lnTo>
                  <a:lnTo>
                    <a:pt x="563" y="3836"/>
                  </a:lnTo>
                  <a:lnTo>
                    <a:pt x="487" y="3874"/>
                  </a:lnTo>
                  <a:lnTo>
                    <a:pt x="796" y="3895"/>
                  </a:lnTo>
                  <a:lnTo>
                    <a:pt x="1301" y="4049"/>
                  </a:lnTo>
                  <a:lnTo>
                    <a:pt x="1515" y="4185"/>
                  </a:lnTo>
                  <a:lnTo>
                    <a:pt x="1574" y="4340"/>
                  </a:lnTo>
                  <a:lnTo>
                    <a:pt x="1554" y="4476"/>
                  </a:lnTo>
                  <a:lnTo>
                    <a:pt x="1460" y="4535"/>
                  </a:lnTo>
                  <a:lnTo>
                    <a:pt x="1243" y="4497"/>
                  </a:lnTo>
                  <a:lnTo>
                    <a:pt x="875" y="4418"/>
                  </a:lnTo>
                  <a:lnTo>
                    <a:pt x="526" y="4359"/>
                  </a:lnTo>
                  <a:lnTo>
                    <a:pt x="215" y="4359"/>
                  </a:lnTo>
                  <a:lnTo>
                    <a:pt x="77" y="4262"/>
                  </a:lnTo>
                  <a:lnTo>
                    <a:pt x="60" y="4476"/>
                  </a:lnTo>
                  <a:lnTo>
                    <a:pt x="0" y="4805"/>
                  </a:lnTo>
                  <a:lnTo>
                    <a:pt x="117" y="4805"/>
                  </a:lnTo>
                  <a:lnTo>
                    <a:pt x="157" y="4690"/>
                  </a:lnTo>
                  <a:lnTo>
                    <a:pt x="254" y="4651"/>
                  </a:lnTo>
                  <a:lnTo>
                    <a:pt x="370" y="4669"/>
                  </a:lnTo>
                  <a:lnTo>
                    <a:pt x="427" y="4748"/>
                  </a:lnTo>
                  <a:lnTo>
                    <a:pt x="409" y="4805"/>
                  </a:lnTo>
                  <a:lnTo>
                    <a:pt x="2022" y="4805"/>
                  </a:lnTo>
                  <a:lnTo>
                    <a:pt x="1904" y="4418"/>
                  </a:lnTo>
                  <a:lnTo>
                    <a:pt x="1807" y="3990"/>
                  </a:lnTo>
                  <a:lnTo>
                    <a:pt x="1748" y="3547"/>
                  </a:lnTo>
                  <a:lnTo>
                    <a:pt x="1983" y="3913"/>
                  </a:lnTo>
                  <a:lnTo>
                    <a:pt x="2255" y="4302"/>
                  </a:lnTo>
                  <a:lnTo>
                    <a:pt x="2504" y="4612"/>
                  </a:lnTo>
                  <a:lnTo>
                    <a:pt x="2661" y="4805"/>
                  </a:lnTo>
                  <a:lnTo>
                    <a:pt x="4002" y="4805"/>
                  </a:lnTo>
                  <a:lnTo>
                    <a:pt x="4545" y="5116"/>
                  </a:lnTo>
                  <a:lnTo>
                    <a:pt x="4874" y="5192"/>
                  </a:lnTo>
                  <a:lnTo>
                    <a:pt x="5224" y="5176"/>
                  </a:lnTo>
                  <a:lnTo>
                    <a:pt x="5478" y="5116"/>
                  </a:lnTo>
                  <a:lnTo>
                    <a:pt x="5538" y="5057"/>
                  </a:lnTo>
                  <a:lnTo>
                    <a:pt x="5264" y="5057"/>
                  </a:lnTo>
                  <a:lnTo>
                    <a:pt x="4934" y="4959"/>
                  </a:lnTo>
                  <a:lnTo>
                    <a:pt x="4528" y="4727"/>
                  </a:lnTo>
                  <a:lnTo>
                    <a:pt x="4178" y="4458"/>
                  </a:lnTo>
                  <a:lnTo>
                    <a:pt x="4662" y="4572"/>
                  </a:lnTo>
                  <a:lnTo>
                    <a:pt x="5013" y="4690"/>
                  </a:lnTo>
                  <a:lnTo>
                    <a:pt x="4567" y="4398"/>
                  </a:lnTo>
                  <a:lnTo>
                    <a:pt x="4196" y="4168"/>
                  </a:lnTo>
                  <a:lnTo>
                    <a:pt x="3925" y="3933"/>
                  </a:lnTo>
                  <a:lnTo>
                    <a:pt x="3670" y="3547"/>
                  </a:lnTo>
                  <a:lnTo>
                    <a:pt x="3982" y="3739"/>
                  </a:lnTo>
                  <a:lnTo>
                    <a:pt x="4275" y="3856"/>
                  </a:lnTo>
                  <a:lnTo>
                    <a:pt x="4545" y="3990"/>
                  </a:lnTo>
                  <a:lnTo>
                    <a:pt x="4835" y="4302"/>
                  </a:lnTo>
                  <a:lnTo>
                    <a:pt x="5031" y="4612"/>
                  </a:lnTo>
                  <a:lnTo>
                    <a:pt x="4874" y="4223"/>
                  </a:lnTo>
                  <a:lnTo>
                    <a:pt x="4468" y="3700"/>
                  </a:lnTo>
                  <a:lnTo>
                    <a:pt x="3864" y="3004"/>
                  </a:lnTo>
                  <a:lnTo>
                    <a:pt x="3516" y="2593"/>
                  </a:lnTo>
                  <a:lnTo>
                    <a:pt x="3013" y="1764"/>
                  </a:lnTo>
                  <a:lnTo>
                    <a:pt x="2796" y="1684"/>
                  </a:lnTo>
                  <a:lnTo>
                    <a:pt x="2525" y="1511"/>
                  </a:lnTo>
                  <a:lnTo>
                    <a:pt x="2117" y="1103"/>
                  </a:lnTo>
                  <a:lnTo>
                    <a:pt x="2022" y="909"/>
                  </a:lnTo>
                  <a:lnTo>
                    <a:pt x="1864" y="792"/>
                  </a:lnTo>
                  <a:lnTo>
                    <a:pt x="1807" y="580"/>
                  </a:lnTo>
                  <a:lnTo>
                    <a:pt x="1807" y="269"/>
                  </a:lnTo>
                  <a:lnTo>
                    <a:pt x="1864" y="57"/>
                  </a:lnTo>
                  <a:lnTo>
                    <a:pt x="180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46" name="Freeform 752"/>
            <p:cNvSpPr>
              <a:spLocks/>
            </p:cNvSpPr>
            <p:nvPr/>
          </p:nvSpPr>
          <p:spPr bwMode="auto">
            <a:xfrm>
              <a:off x="2665" y="2880"/>
              <a:ext cx="419" cy="771"/>
            </a:xfrm>
            <a:custGeom>
              <a:avLst/>
              <a:gdLst>
                <a:gd name="T0" fmla="*/ 0 w 3344"/>
                <a:gd name="T1" fmla="*/ 0 h 6183"/>
                <a:gd name="T2" fmla="*/ 0 w 3344"/>
                <a:gd name="T3" fmla="*/ 0 h 6183"/>
                <a:gd name="T4" fmla="*/ 0 w 3344"/>
                <a:gd name="T5" fmla="*/ 0 h 6183"/>
                <a:gd name="T6" fmla="*/ 0 w 3344"/>
                <a:gd name="T7" fmla="*/ 0 h 6183"/>
                <a:gd name="T8" fmla="*/ 0 w 3344"/>
                <a:gd name="T9" fmla="*/ 0 h 6183"/>
                <a:gd name="T10" fmla="*/ 0 w 3344"/>
                <a:gd name="T11" fmla="*/ 0 h 6183"/>
                <a:gd name="T12" fmla="*/ 0 w 3344"/>
                <a:gd name="T13" fmla="*/ 0 h 6183"/>
                <a:gd name="T14" fmla="*/ 0 w 3344"/>
                <a:gd name="T15" fmla="*/ 0 h 6183"/>
                <a:gd name="T16" fmla="*/ 0 w 3344"/>
                <a:gd name="T17" fmla="*/ 0 h 6183"/>
                <a:gd name="T18" fmla="*/ 0 w 3344"/>
                <a:gd name="T19" fmla="*/ 0 h 6183"/>
                <a:gd name="T20" fmla="*/ 0 w 3344"/>
                <a:gd name="T21" fmla="*/ 0 h 6183"/>
                <a:gd name="T22" fmla="*/ 0 w 3344"/>
                <a:gd name="T23" fmla="*/ 0 h 6183"/>
                <a:gd name="T24" fmla="*/ 0 w 3344"/>
                <a:gd name="T25" fmla="*/ 0 h 6183"/>
                <a:gd name="T26" fmla="*/ 0 w 3344"/>
                <a:gd name="T27" fmla="*/ 0 h 6183"/>
                <a:gd name="T28" fmla="*/ 0 w 3344"/>
                <a:gd name="T29" fmla="*/ 0 h 6183"/>
                <a:gd name="T30" fmla="*/ 0 w 3344"/>
                <a:gd name="T31" fmla="*/ 0 h 6183"/>
                <a:gd name="T32" fmla="*/ 0 w 3344"/>
                <a:gd name="T33" fmla="*/ 0 h 6183"/>
                <a:gd name="T34" fmla="*/ 0 w 3344"/>
                <a:gd name="T35" fmla="*/ 0 h 6183"/>
                <a:gd name="T36" fmla="*/ 0 w 3344"/>
                <a:gd name="T37" fmla="*/ 0 h 6183"/>
                <a:gd name="T38" fmla="*/ 0 w 3344"/>
                <a:gd name="T39" fmla="*/ 0 h 6183"/>
                <a:gd name="T40" fmla="*/ 0 w 3344"/>
                <a:gd name="T41" fmla="*/ 0 h 6183"/>
                <a:gd name="T42" fmla="*/ 0 w 3344"/>
                <a:gd name="T43" fmla="*/ 0 h 6183"/>
                <a:gd name="T44" fmla="*/ 0 w 3344"/>
                <a:gd name="T45" fmla="*/ 0 h 6183"/>
                <a:gd name="T46" fmla="*/ 0 w 3344"/>
                <a:gd name="T47" fmla="*/ 0 h 6183"/>
                <a:gd name="T48" fmla="*/ 0 w 3344"/>
                <a:gd name="T49" fmla="*/ 0 h 6183"/>
                <a:gd name="T50" fmla="*/ 0 w 3344"/>
                <a:gd name="T51" fmla="*/ 0 h 6183"/>
                <a:gd name="T52" fmla="*/ 0 w 3344"/>
                <a:gd name="T53" fmla="*/ 0 h 6183"/>
                <a:gd name="T54" fmla="*/ 0 w 3344"/>
                <a:gd name="T55" fmla="*/ 0 h 6183"/>
                <a:gd name="T56" fmla="*/ 0 w 3344"/>
                <a:gd name="T57" fmla="*/ 0 h 6183"/>
                <a:gd name="T58" fmla="*/ 0 w 3344"/>
                <a:gd name="T59" fmla="*/ 0 h 6183"/>
                <a:gd name="T60" fmla="*/ 0 w 3344"/>
                <a:gd name="T61" fmla="*/ 0 h 6183"/>
                <a:gd name="T62" fmla="*/ 0 w 3344"/>
                <a:gd name="T63" fmla="*/ 0 h 6183"/>
                <a:gd name="T64" fmla="*/ 0 w 3344"/>
                <a:gd name="T65" fmla="*/ 0 h 6183"/>
                <a:gd name="T66" fmla="*/ 0 w 3344"/>
                <a:gd name="T67" fmla="*/ 0 h 6183"/>
                <a:gd name="T68" fmla="*/ 0 w 3344"/>
                <a:gd name="T69" fmla="*/ 0 h 6183"/>
                <a:gd name="T70" fmla="*/ 0 w 3344"/>
                <a:gd name="T71" fmla="*/ 0 h 6183"/>
                <a:gd name="T72" fmla="*/ 0 w 3344"/>
                <a:gd name="T73" fmla="*/ 0 h 6183"/>
                <a:gd name="T74" fmla="*/ 0 w 3344"/>
                <a:gd name="T75" fmla="*/ 0 h 6183"/>
                <a:gd name="T76" fmla="*/ 0 w 3344"/>
                <a:gd name="T77" fmla="*/ 0 h 6183"/>
                <a:gd name="T78" fmla="*/ 0 w 3344"/>
                <a:gd name="T79" fmla="*/ 0 h 618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344"/>
                <a:gd name="T121" fmla="*/ 0 h 6183"/>
                <a:gd name="T122" fmla="*/ 3344 w 3344"/>
                <a:gd name="T123" fmla="*/ 6183 h 618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344" h="6183">
                  <a:moveTo>
                    <a:pt x="2237" y="41"/>
                  </a:moveTo>
                  <a:lnTo>
                    <a:pt x="2158" y="196"/>
                  </a:lnTo>
                  <a:lnTo>
                    <a:pt x="2138" y="389"/>
                  </a:lnTo>
                  <a:lnTo>
                    <a:pt x="2177" y="930"/>
                  </a:lnTo>
                  <a:lnTo>
                    <a:pt x="2370" y="2326"/>
                  </a:lnTo>
                  <a:lnTo>
                    <a:pt x="2564" y="3877"/>
                  </a:lnTo>
                  <a:lnTo>
                    <a:pt x="3071" y="2520"/>
                  </a:lnTo>
                  <a:lnTo>
                    <a:pt x="3148" y="2210"/>
                  </a:lnTo>
                  <a:lnTo>
                    <a:pt x="3166" y="2036"/>
                  </a:lnTo>
                  <a:lnTo>
                    <a:pt x="3109" y="2016"/>
                  </a:lnTo>
                  <a:lnTo>
                    <a:pt x="3071" y="1898"/>
                  </a:lnTo>
                  <a:lnTo>
                    <a:pt x="3012" y="1764"/>
                  </a:lnTo>
                  <a:lnTo>
                    <a:pt x="2834" y="1571"/>
                  </a:lnTo>
                  <a:lnTo>
                    <a:pt x="2624" y="1783"/>
                  </a:lnTo>
                  <a:lnTo>
                    <a:pt x="2469" y="2153"/>
                  </a:lnTo>
                  <a:lnTo>
                    <a:pt x="2546" y="1861"/>
                  </a:lnTo>
                  <a:lnTo>
                    <a:pt x="2680" y="1608"/>
                  </a:lnTo>
                  <a:lnTo>
                    <a:pt x="2857" y="1375"/>
                  </a:lnTo>
                  <a:lnTo>
                    <a:pt x="3032" y="1182"/>
                  </a:lnTo>
                  <a:lnTo>
                    <a:pt x="3148" y="1085"/>
                  </a:lnTo>
                  <a:lnTo>
                    <a:pt x="3344" y="1182"/>
                  </a:lnTo>
                  <a:lnTo>
                    <a:pt x="3205" y="1242"/>
                  </a:lnTo>
                  <a:lnTo>
                    <a:pt x="3052" y="1358"/>
                  </a:lnTo>
                  <a:lnTo>
                    <a:pt x="2972" y="1474"/>
                  </a:lnTo>
                  <a:lnTo>
                    <a:pt x="3089" y="1647"/>
                  </a:lnTo>
                  <a:lnTo>
                    <a:pt x="3226" y="1921"/>
                  </a:lnTo>
                  <a:lnTo>
                    <a:pt x="3245" y="2016"/>
                  </a:lnTo>
                  <a:lnTo>
                    <a:pt x="3344" y="2016"/>
                  </a:lnTo>
                  <a:lnTo>
                    <a:pt x="3245" y="2133"/>
                  </a:lnTo>
                  <a:lnTo>
                    <a:pt x="3127" y="2539"/>
                  </a:lnTo>
                  <a:lnTo>
                    <a:pt x="2933" y="3218"/>
                  </a:lnTo>
                  <a:lnTo>
                    <a:pt x="2779" y="3896"/>
                  </a:lnTo>
                  <a:lnTo>
                    <a:pt x="2680" y="4324"/>
                  </a:lnTo>
                  <a:lnTo>
                    <a:pt x="2779" y="4518"/>
                  </a:lnTo>
                  <a:lnTo>
                    <a:pt x="2876" y="4633"/>
                  </a:lnTo>
                  <a:lnTo>
                    <a:pt x="2933" y="4672"/>
                  </a:lnTo>
                  <a:lnTo>
                    <a:pt x="2797" y="4808"/>
                  </a:lnTo>
                  <a:lnTo>
                    <a:pt x="2663" y="4925"/>
                  </a:lnTo>
                  <a:lnTo>
                    <a:pt x="2507" y="5080"/>
                  </a:lnTo>
                  <a:lnTo>
                    <a:pt x="2410" y="4964"/>
                  </a:lnTo>
                  <a:lnTo>
                    <a:pt x="2294" y="4905"/>
                  </a:lnTo>
                  <a:lnTo>
                    <a:pt x="2138" y="4925"/>
                  </a:lnTo>
                  <a:lnTo>
                    <a:pt x="1865" y="5041"/>
                  </a:lnTo>
                  <a:lnTo>
                    <a:pt x="2158" y="4847"/>
                  </a:lnTo>
                  <a:lnTo>
                    <a:pt x="2313" y="4672"/>
                  </a:lnTo>
                  <a:lnTo>
                    <a:pt x="2391" y="4496"/>
                  </a:lnTo>
                  <a:lnTo>
                    <a:pt x="2430" y="4285"/>
                  </a:lnTo>
                  <a:lnTo>
                    <a:pt x="2430" y="3916"/>
                  </a:lnTo>
                  <a:lnTo>
                    <a:pt x="2391" y="2868"/>
                  </a:lnTo>
                  <a:lnTo>
                    <a:pt x="2331" y="2267"/>
                  </a:lnTo>
                  <a:lnTo>
                    <a:pt x="2177" y="1299"/>
                  </a:lnTo>
                  <a:lnTo>
                    <a:pt x="2001" y="3508"/>
                  </a:lnTo>
                  <a:lnTo>
                    <a:pt x="1884" y="4246"/>
                  </a:lnTo>
                  <a:lnTo>
                    <a:pt x="1790" y="4944"/>
                  </a:lnTo>
                  <a:lnTo>
                    <a:pt x="1729" y="5563"/>
                  </a:lnTo>
                  <a:lnTo>
                    <a:pt x="1729" y="6183"/>
                  </a:lnTo>
                  <a:lnTo>
                    <a:pt x="1692" y="5543"/>
                  </a:lnTo>
                  <a:lnTo>
                    <a:pt x="1711" y="4884"/>
                  </a:lnTo>
                  <a:lnTo>
                    <a:pt x="1826" y="3916"/>
                  </a:lnTo>
                  <a:lnTo>
                    <a:pt x="1826" y="3374"/>
                  </a:lnTo>
                  <a:lnTo>
                    <a:pt x="1884" y="2735"/>
                  </a:lnTo>
                  <a:lnTo>
                    <a:pt x="2001" y="2115"/>
                  </a:lnTo>
                  <a:lnTo>
                    <a:pt x="2098" y="1454"/>
                  </a:lnTo>
                  <a:lnTo>
                    <a:pt x="2117" y="1029"/>
                  </a:lnTo>
                  <a:lnTo>
                    <a:pt x="2061" y="776"/>
                  </a:lnTo>
                  <a:lnTo>
                    <a:pt x="1865" y="541"/>
                  </a:lnTo>
                  <a:lnTo>
                    <a:pt x="1692" y="466"/>
                  </a:lnTo>
                  <a:lnTo>
                    <a:pt x="1478" y="447"/>
                  </a:lnTo>
                  <a:lnTo>
                    <a:pt x="1127" y="852"/>
                  </a:lnTo>
                  <a:lnTo>
                    <a:pt x="1439" y="407"/>
                  </a:lnTo>
                  <a:lnTo>
                    <a:pt x="817" y="562"/>
                  </a:lnTo>
                  <a:lnTo>
                    <a:pt x="408" y="447"/>
                  </a:lnTo>
                  <a:lnTo>
                    <a:pt x="0" y="466"/>
                  </a:lnTo>
                  <a:lnTo>
                    <a:pt x="390" y="389"/>
                  </a:lnTo>
                  <a:lnTo>
                    <a:pt x="800" y="447"/>
                  </a:lnTo>
                  <a:lnTo>
                    <a:pt x="1013" y="447"/>
                  </a:lnTo>
                  <a:lnTo>
                    <a:pt x="1478" y="370"/>
                  </a:lnTo>
                  <a:lnTo>
                    <a:pt x="1845" y="137"/>
                  </a:lnTo>
                  <a:lnTo>
                    <a:pt x="2255" y="0"/>
                  </a:lnTo>
                  <a:lnTo>
                    <a:pt x="2237"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47" name="Freeform 753"/>
            <p:cNvSpPr>
              <a:spLocks/>
            </p:cNvSpPr>
            <p:nvPr/>
          </p:nvSpPr>
          <p:spPr bwMode="auto">
            <a:xfrm>
              <a:off x="3063" y="3017"/>
              <a:ext cx="94" cy="310"/>
            </a:xfrm>
            <a:custGeom>
              <a:avLst/>
              <a:gdLst>
                <a:gd name="T0" fmla="*/ 0 w 758"/>
                <a:gd name="T1" fmla="*/ 0 h 2480"/>
                <a:gd name="T2" fmla="*/ 0 w 758"/>
                <a:gd name="T3" fmla="*/ 0 h 2480"/>
                <a:gd name="T4" fmla="*/ 0 w 758"/>
                <a:gd name="T5" fmla="*/ 0 h 2480"/>
                <a:gd name="T6" fmla="*/ 0 w 758"/>
                <a:gd name="T7" fmla="*/ 0 h 2480"/>
                <a:gd name="T8" fmla="*/ 0 w 758"/>
                <a:gd name="T9" fmla="*/ 0 h 2480"/>
                <a:gd name="T10" fmla="*/ 0 w 758"/>
                <a:gd name="T11" fmla="*/ 0 h 2480"/>
                <a:gd name="T12" fmla="*/ 0 w 758"/>
                <a:gd name="T13" fmla="*/ 0 h 2480"/>
                <a:gd name="T14" fmla="*/ 0 w 758"/>
                <a:gd name="T15" fmla="*/ 0 h 2480"/>
                <a:gd name="T16" fmla="*/ 0 w 758"/>
                <a:gd name="T17" fmla="*/ 0 h 2480"/>
                <a:gd name="T18" fmla="*/ 0 w 758"/>
                <a:gd name="T19" fmla="*/ 0 h 2480"/>
                <a:gd name="T20" fmla="*/ 0 w 758"/>
                <a:gd name="T21" fmla="*/ 0 h 2480"/>
                <a:gd name="T22" fmla="*/ 0 w 758"/>
                <a:gd name="T23" fmla="*/ 0 h 2480"/>
                <a:gd name="T24" fmla="*/ 0 w 758"/>
                <a:gd name="T25" fmla="*/ 0 h 2480"/>
                <a:gd name="T26" fmla="*/ 0 w 758"/>
                <a:gd name="T27" fmla="*/ 0 h 2480"/>
                <a:gd name="T28" fmla="*/ 0 w 758"/>
                <a:gd name="T29" fmla="*/ 0 h 2480"/>
                <a:gd name="T30" fmla="*/ 0 w 758"/>
                <a:gd name="T31" fmla="*/ 0 h 2480"/>
                <a:gd name="T32" fmla="*/ 0 w 758"/>
                <a:gd name="T33" fmla="*/ 0 h 2480"/>
                <a:gd name="T34" fmla="*/ 0 w 758"/>
                <a:gd name="T35" fmla="*/ 0 h 2480"/>
                <a:gd name="T36" fmla="*/ 0 w 758"/>
                <a:gd name="T37" fmla="*/ 0 h 2480"/>
                <a:gd name="T38" fmla="*/ 0 w 758"/>
                <a:gd name="T39" fmla="*/ 0 h 2480"/>
                <a:gd name="T40" fmla="*/ 0 w 758"/>
                <a:gd name="T41" fmla="*/ 0 h 2480"/>
                <a:gd name="T42" fmla="*/ 0 w 758"/>
                <a:gd name="T43" fmla="*/ 0 h 2480"/>
                <a:gd name="T44" fmla="*/ 0 w 758"/>
                <a:gd name="T45" fmla="*/ 0 h 2480"/>
                <a:gd name="T46" fmla="*/ 0 w 758"/>
                <a:gd name="T47" fmla="*/ 0 h 2480"/>
                <a:gd name="T48" fmla="*/ 0 w 758"/>
                <a:gd name="T49" fmla="*/ 0 h 2480"/>
                <a:gd name="T50" fmla="*/ 0 w 758"/>
                <a:gd name="T51" fmla="*/ 0 h 2480"/>
                <a:gd name="T52" fmla="*/ 0 w 758"/>
                <a:gd name="T53" fmla="*/ 0 h 2480"/>
                <a:gd name="T54" fmla="*/ 0 w 758"/>
                <a:gd name="T55" fmla="*/ 0 h 2480"/>
                <a:gd name="T56" fmla="*/ 0 w 758"/>
                <a:gd name="T57" fmla="*/ 0 h 248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758"/>
                <a:gd name="T88" fmla="*/ 0 h 2480"/>
                <a:gd name="T89" fmla="*/ 758 w 758"/>
                <a:gd name="T90" fmla="*/ 2480 h 248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758" h="2480">
                  <a:moveTo>
                    <a:pt x="39" y="0"/>
                  </a:moveTo>
                  <a:lnTo>
                    <a:pt x="233" y="60"/>
                  </a:lnTo>
                  <a:lnTo>
                    <a:pt x="431" y="253"/>
                  </a:lnTo>
                  <a:lnTo>
                    <a:pt x="565" y="446"/>
                  </a:lnTo>
                  <a:lnTo>
                    <a:pt x="701" y="736"/>
                  </a:lnTo>
                  <a:lnTo>
                    <a:pt x="758" y="989"/>
                  </a:lnTo>
                  <a:lnTo>
                    <a:pt x="719" y="1010"/>
                  </a:lnTo>
                  <a:lnTo>
                    <a:pt x="408" y="486"/>
                  </a:lnTo>
                  <a:lnTo>
                    <a:pt x="312" y="639"/>
                  </a:lnTo>
                  <a:lnTo>
                    <a:pt x="332" y="775"/>
                  </a:lnTo>
                  <a:lnTo>
                    <a:pt x="350" y="892"/>
                  </a:lnTo>
                  <a:lnTo>
                    <a:pt x="332" y="931"/>
                  </a:lnTo>
                  <a:lnTo>
                    <a:pt x="408" y="1105"/>
                  </a:lnTo>
                  <a:lnTo>
                    <a:pt x="447" y="1454"/>
                  </a:lnTo>
                  <a:lnTo>
                    <a:pt x="447" y="1802"/>
                  </a:lnTo>
                  <a:lnTo>
                    <a:pt x="468" y="2074"/>
                  </a:lnTo>
                  <a:lnTo>
                    <a:pt x="468" y="2269"/>
                  </a:lnTo>
                  <a:lnTo>
                    <a:pt x="408" y="2480"/>
                  </a:lnTo>
                  <a:lnTo>
                    <a:pt x="431" y="2019"/>
                  </a:lnTo>
                  <a:lnTo>
                    <a:pt x="389" y="1494"/>
                  </a:lnTo>
                  <a:lnTo>
                    <a:pt x="350" y="1123"/>
                  </a:lnTo>
                  <a:lnTo>
                    <a:pt x="253" y="931"/>
                  </a:lnTo>
                  <a:lnTo>
                    <a:pt x="272" y="855"/>
                  </a:lnTo>
                  <a:lnTo>
                    <a:pt x="272" y="699"/>
                  </a:lnTo>
                  <a:lnTo>
                    <a:pt x="312" y="446"/>
                  </a:lnTo>
                  <a:lnTo>
                    <a:pt x="350" y="332"/>
                  </a:lnTo>
                  <a:lnTo>
                    <a:pt x="216" y="194"/>
                  </a:lnTo>
                  <a:lnTo>
                    <a:pt x="0" y="114"/>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48" name="Freeform 754"/>
            <p:cNvSpPr>
              <a:spLocks/>
            </p:cNvSpPr>
            <p:nvPr/>
          </p:nvSpPr>
          <p:spPr bwMode="auto">
            <a:xfrm>
              <a:off x="2778" y="3027"/>
              <a:ext cx="60" cy="28"/>
            </a:xfrm>
            <a:custGeom>
              <a:avLst/>
              <a:gdLst>
                <a:gd name="T0" fmla="*/ 0 w 485"/>
                <a:gd name="T1" fmla="*/ 0 h 233"/>
                <a:gd name="T2" fmla="*/ 0 w 485"/>
                <a:gd name="T3" fmla="*/ 0 h 233"/>
                <a:gd name="T4" fmla="*/ 0 w 485"/>
                <a:gd name="T5" fmla="*/ 0 h 233"/>
                <a:gd name="T6" fmla="*/ 0 w 485"/>
                <a:gd name="T7" fmla="*/ 0 h 233"/>
                <a:gd name="T8" fmla="*/ 0 w 485"/>
                <a:gd name="T9" fmla="*/ 0 h 233"/>
                <a:gd name="T10" fmla="*/ 0 w 485"/>
                <a:gd name="T11" fmla="*/ 0 h 233"/>
                <a:gd name="T12" fmla="*/ 0 60000 65536"/>
                <a:gd name="T13" fmla="*/ 0 60000 65536"/>
                <a:gd name="T14" fmla="*/ 0 60000 65536"/>
                <a:gd name="T15" fmla="*/ 0 60000 65536"/>
                <a:gd name="T16" fmla="*/ 0 60000 65536"/>
                <a:gd name="T17" fmla="*/ 0 60000 65536"/>
                <a:gd name="T18" fmla="*/ 0 w 485"/>
                <a:gd name="T19" fmla="*/ 0 h 233"/>
                <a:gd name="T20" fmla="*/ 485 w 485"/>
                <a:gd name="T21" fmla="*/ 233 h 233"/>
              </a:gdLst>
              <a:ahLst/>
              <a:cxnLst>
                <a:cxn ang="T12">
                  <a:pos x="T0" y="T1"/>
                </a:cxn>
                <a:cxn ang="T13">
                  <a:pos x="T2" y="T3"/>
                </a:cxn>
                <a:cxn ang="T14">
                  <a:pos x="T4" y="T5"/>
                </a:cxn>
                <a:cxn ang="T15">
                  <a:pos x="T6" y="T7"/>
                </a:cxn>
                <a:cxn ang="T16">
                  <a:pos x="T8" y="T9"/>
                </a:cxn>
                <a:cxn ang="T17">
                  <a:pos x="T10" y="T11"/>
                </a:cxn>
              </a:cxnLst>
              <a:rect l="T18" t="T19" r="T20" b="T21"/>
              <a:pathLst>
                <a:path w="485" h="233">
                  <a:moveTo>
                    <a:pt x="0" y="37"/>
                  </a:moveTo>
                  <a:lnTo>
                    <a:pt x="331" y="233"/>
                  </a:lnTo>
                  <a:lnTo>
                    <a:pt x="485" y="136"/>
                  </a:lnTo>
                  <a:lnTo>
                    <a:pt x="386" y="60"/>
                  </a:lnTo>
                  <a:lnTo>
                    <a:pt x="215" y="0"/>
                  </a:lnTo>
                  <a:lnTo>
                    <a:pt x="0"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49" name="Freeform 755"/>
            <p:cNvSpPr>
              <a:spLocks/>
            </p:cNvSpPr>
            <p:nvPr/>
          </p:nvSpPr>
          <p:spPr bwMode="auto">
            <a:xfrm>
              <a:off x="2600" y="3024"/>
              <a:ext cx="210" cy="645"/>
            </a:xfrm>
            <a:custGeom>
              <a:avLst/>
              <a:gdLst>
                <a:gd name="T0" fmla="*/ 0 w 1687"/>
                <a:gd name="T1" fmla="*/ 0 h 5154"/>
                <a:gd name="T2" fmla="*/ 0 w 1687"/>
                <a:gd name="T3" fmla="*/ 0 h 5154"/>
                <a:gd name="T4" fmla="*/ 0 w 1687"/>
                <a:gd name="T5" fmla="*/ 0 h 5154"/>
                <a:gd name="T6" fmla="*/ 0 w 1687"/>
                <a:gd name="T7" fmla="*/ 0 h 5154"/>
                <a:gd name="T8" fmla="*/ 0 w 1687"/>
                <a:gd name="T9" fmla="*/ 0 h 5154"/>
                <a:gd name="T10" fmla="*/ 0 w 1687"/>
                <a:gd name="T11" fmla="*/ 0 h 5154"/>
                <a:gd name="T12" fmla="*/ 0 w 1687"/>
                <a:gd name="T13" fmla="*/ 0 h 5154"/>
                <a:gd name="T14" fmla="*/ 0 w 1687"/>
                <a:gd name="T15" fmla="*/ 0 h 5154"/>
                <a:gd name="T16" fmla="*/ 0 w 1687"/>
                <a:gd name="T17" fmla="*/ 0 h 5154"/>
                <a:gd name="T18" fmla="*/ 0 w 1687"/>
                <a:gd name="T19" fmla="*/ 0 h 5154"/>
                <a:gd name="T20" fmla="*/ 0 w 1687"/>
                <a:gd name="T21" fmla="*/ 0 h 5154"/>
                <a:gd name="T22" fmla="*/ 0 w 1687"/>
                <a:gd name="T23" fmla="*/ 0 h 5154"/>
                <a:gd name="T24" fmla="*/ 0 w 1687"/>
                <a:gd name="T25" fmla="*/ 0 h 5154"/>
                <a:gd name="T26" fmla="*/ 0 w 1687"/>
                <a:gd name="T27" fmla="*/ 0 h 5154"/>
                <a:gd name="T28" fmla="*/ 0 w 1687"/>
                <a:gd name="T29" fmla="*/ 0 h 5154"/>
                <a:gd name="T30" fmla="*/ 0 w 1687"/>
                <a:gd name="T31" fmla="*/ 0 h 5154"/>
                <a:gd name="T32" fmla="*/ 0 w 1687"/>
                <a:gd name="T33" fmla="*/ 0 h 5154"/>
                <a:gd name="T34" fmla="*/ 0 w 1687"/>
                <a:gd name="T35" fmla="*/ 0 h 5154"/>
                <a:gd name="T36" fmla="*/ 0 w 1687"/>
                <a:gd name="T37" fmla="*/ 0 h 5154"/>
                <a:gd name="T38" fmla="*/ 0 w 1687"/>
                <a:gd name="T39" fmla="*/ 0 h 5154"/>
                <a:gd name="T40" fmla="*/ 0 w 1687"/>
                <a:gd name="T41" fmla="*/ 0 h 5154"/>
                <a:gd name="T42" fmla="*/ 0 w 1687"/>
                <a:gd name="T43" fmla="*/ 0 h 5154"/>
                <a:gd name="T44" fmla="*/ 0 w 1687"/>
                <a:gd name="T45" fmla="*/ 0 h 5154"/>
                <a:gd name="T46" fmla="*/ 0 w 1687"/>
                <a:gd name="T47" fmla="*/ 0 h 5154"/>
                <a:gd name="T48" fmla="*/ 0 w 1687"/>
                <a:gd name="T49" fmla="*/ 0 h 5154"/>
                <a:gd name="T50" fmla="*/ 0 w 1687"/>
                <a:gd name="T51" fmla="*/ 0 h 5154"/>
                <a:gd name="T52" fmla="*/ 0 w 1687"/>
                <a:gd name="T53" fmla="*/ 0 h 5154"/>
                <a:gd name="T54" fmla="*/ 0 w 1687"/>
                <a:gd name="T55" fmla="*/ 0 h 515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87"/>
                <a:gd name="T85" fmla="*/ 0 h 5154"/>
                <a:gd name="T86" fmla="*/ 1687 w 1687"/>
                <a:gd name="T87" fmla="*/ 5154 h 515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87" h="5154">
                  <a:moveTo>
                    <a:pt x="1435" y="696"/>
                  </a:moveTo>
                  <a:lnTo>
                    <a:pt x="1378" y="1280"/>
                  </a:lnTo>
                  <a:lnTo>
                    <a:pt x="1378" y="2092"/>
                  </a:lnTo>
                  <a:lnTo>
                    <a:pt x="1395" y="2982"/>
                  </a:lnTo>
                  <a:lnTo>
                    <a:pt x="1494" y="3972"/>
                  </a:lnTo>
                  <a:lnTo>
                    <a:pt x="1611" y="4747"/>
                  </a:lnTo>
                  <a:lnTo>
                    <a:pt x="1687" y="5154"/>
                  </a:lnTo>
                  <a:lnTo>
                    <a:pt x="1611" y="5154"/>
                  </a:lnTo>
                  <a:lnTo>
                    <a:pt x="1261" y="4592"/>
                  </a:lnTo>
                  <a:lnTo>
                    <a:pt x="872" y="3876"/>
                  </a:lnTo>
                  <a:lnTo>
                    <a:pt x="541" y="3041"/>
                  </a:lnTo>
                  <a:lnTo>
                    <a:pt x="253" y="2130"/>
                  </a:lnTo>
                  <a:lnTo>
                    <a:pt x="97" y="1355"/>
                  </a:lnTo>
                  <a:lnTo>
                    <a:pt x="0" y="522"/>
                  </a:lnTo>
                  <a:lnTo>
                    <a:pt x="0" y="0"/>
                  </a:lnTo>
                  <a:lnTo>
                    <a:pt x="74" y="851"/>
                  </a:lnTo>
                  <a:lnTo>
                    <a:pt x="193" y="1570"/>
                  </a:lnTo>
                  <a:lnTo>
                    <a:pt x="387" y="2286"/>
                  </a:lnTo>
                  <a:lnTo>
                    <a:pt x="620" y="2942"/>
                  </a:lnTo>
                  <a:lnTo>
                    <a:pt x="872" y="3566"/>
                  </a:lnTo>
                  <a:lnTo>
                    <a:pt x="1143" y="4129"/>
                  </a:lnTo>
                  <a:lnTo>
                    <a:pt x="1475" y="4629"/>
                  </a:lnTo>
                  <a:lnTo>
                    <a:pt x="1300" y="3779"/>
                  </a:lnTo>
                  <a:lnTo>
                    <a:pt x="1242" y="2942"/>
                  </a:lnTo>
                  <a:lnTo>
                    <a:pt x="1242" y="2072"/>
                  </a:lnTo>
                  <a:lnTo>
                    <a:pt x="1300" y="1201"/>
                  </a:lnTo>
                  <a:lnTo>
                    <a:pt x="1378" y="715"/>
                  </a:lnTo>
                  <a:lnTo>
                    <a:pt x="1435" y="6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50" name="Freeform 756"/>
            <p:cNvSpPr>
              <a:spLocks/>
            </p:cNvSpPr>
            <p:nvPr/>
          </p:nvSpPr>
          <p:spPr bwMode="auto">
            <a:xfrm>
              <a:off x="2461" y="3268"/>
              <a:ext cx="348" cy="449"/>
            </a:xfrm>
            <a:custGeom>
              <a:avLst/>
              <a:gdLst>
                <a:gd name="T0" fmla="*/ 0 w 2786"/>
                <a:gd name="T1" fmla="*/ 0 h 3589"/>
                <a:gd name="T2" fmla="*/ 0 w 2786"/>
                <a:gd name="T3" fmla="*/ 0 h 3589"/>
                <a:gd name="T4" fmla="*/ 0 w 2786"/>
                <a:gd name="T5" fmla="*/ 0 h 3589"/>
                <a:gd name="T6" fmla="*/ 0 w 2786"/>
                <a:gd name="T7" fmla="*/ 0 h 3589"/>
                <a:gd name="T8" fmla="*/ 0 w 2786"/>
                <a:gd name="T9" fmla="*/ 0 h 3589"/>
                <a:gd name="T10" fmla="*/ 0 w 2786"/>
                <a:gd name="T11" fmla="*/ 0 h 3589"/>
                <a:gd name="T12" fmla="*/ 0 w 2786"/>
                <a:gd name="T13" fmla="*/ 0 h 3589"/>
                <a:gd name="T14" fmla="*/ 0 w 2786"/>
                <a:gd name="T15" fmla="*/ 0 h 3589"/>
                <a:gd name="T16" fmla="*/ 0 w 2786"/>
                <a:gd name="T17" fmla="*/ 0 h 3589"/>
                <a:gd name="T18" fmla="*/ 0 w 2786"/>
                <a:gd name="T19" fmla="*/ 0 h 3589"/>
                <a:gd name="T20" fmla="*/ 0 w 2786"/>
                <a:gd name="T21" fmla="*/ 0 h 3589"/>
                <a:gd name="T22" fmla="*/ 0 w 2786"/>
                <a:gd name="T23" fmla="*/ 0 h 3589"/>
                <a:gd name="T24" fmla="*/ 0 w 2786"/>
                <a:gd name="T25" fmla="*/ 0 h 3589"/>
                <a:gd name="T26" fmla="*/ 0 w 2786"/>
                <a:gd name="T27" fmla="*/ 0 h 3589"/>
                <a:gd name="T28" fmla="*/ 0 w 2786"/>
                <a:gd name="T29" fmla="*/ 0 h 3589"/>
                <a:gd name="T30" fmla="*/ 0 w 2786"/>
                <a:gd name="T31" fmla="*/ 0 h 3589"/>
                <a:gd name="T32" fmla="*/ 0 w 2786"/>
                <a:gd name="T33" fmla="*/ 0 h 3589"/>
                <a:gd name="T34" fmla="*/ 0 w 2786"/>
                <a:gd name="T35" fmla="*/ 0 h 3589"/>
                <a:gd name="T36" fmla="*/ 0 w 2786"/>
                <a:gd name="T37" fmla="*/ 0 h 3589"/>
                <a:gd name="T38" fmla="*/ 0 w 2786"/>
                <a:gd name="T39" fmla="*/ 0 h 3589"/>
                <a:gd name="T40" fmla="*/ 0 w 2786"/>
                <a:gd name="T41" fmla="*/ 0 h 3589"/>
                <a:gd name="T42" fmla="*/ 0 w 2786"/>
                <a:gd name="T43" fmla="*/ 0 h 3589"/>
                <a:gd name="T44" fmla="*/ 0 w 2786"/>
                <a:gd name="T45" fmla="*/ 0 h 3589"/>
                <a:gd name="T46" fmla="*/ 0 w 2786"/>
                <a:gd name="T47" fmla="*/ 0 h 3589"/>
                <a:gd name="T48" fmla="*/ 0 w 2786"/>
                <a:gd name="T49" fmla="*/ 0 h 3589"/>
                <a:gd name="T50" fmla="*/ 0 w 2786"/>
                <a:gd name="T51" fmla="*/ 0 h 3589"/>
                <a:gd name="T52" fmla="*/ 0 w 2786"/>
                <a:gd name="T53" fmla="*/ 0 h 3589"/>
                <a:gd name="T54" fmla="*/ 0 w 2786"/>
                <a:gd name="T55" fmla="*/ 0 h 3589"/>
                <a:gd name="T56" fmla="*/ 0 w 2786"/>
                <a:gd name="T57" fmla="*/ 0 h 358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786"/>
                <a:gd name="T88" fmla="*/ 0 h 3589"/>
                <a:gd name="T89" fmla="*/ 2786 w 2786"/>
                <a:gd name="T90" fmla="*/ 3589 h 358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786" h="3589">
                  <a:moveTo>
                    <a:pt x="842" y="1516"/>
                  </a:moveTo>
                  <a:lnTo>
                    <a:pt x="877" y="1500"/>
                  </a:lnTo>
                  <a:lnTo>
                    <a:pt x="1306" y="1976"/>
                  </a:lnTo>
                  <a:lnTo>
                    <a:pt x="1306" y="1614"/>
                  </a:lnTo>
                  <a:lnTo>
                    <a:pt x="1205" y="1234"/>
                  </a:lnTo>
                  <a:lnTo>
                    <a:pt x="1205" y="1006"/>
                  </a:lnTo>
                  <a:lnTo>
                    <a:pt x="1039" y="1104"/>
                  </a:lnTo>
                  <a:lnTo>
                    <a:pt x="940" y="871"/>
                  </a:lnTo>
                  <a:lnTo>
                    <a:pt x="363" y="641"/>
                  </a:lnTo>
                  <a:lnTo>
                    <a:pt x="0" y="347"/>
                  </a:lnTo>
                  <a:lnTo>
                    <a:pt x="264" y="493"/>
                  </a:lnTo>
                  <a:lnTo>
                    <a:pt x="1057" y="380"/>
                  </a:lnTo>
                  <a:lnTo>
                    <a:pt x="827" y="0"/>
                  </a:lnTo>
                  <a:lnTo>
                    <a:pt x="1158" y="165"/>
                  </a:lnTo>
                  <a:lnTo>
                    <a:pt x="1354" y="165"/>
                  </a:lnTo>
                  <a:lnTo>
                    <a:pt x="1767" y="1318"/>
                  </a:lnTo>
                  <a:lnTo>
                    <a:pt x="2097" y="2126"/>
                  </a:lnTo>
                  <a:lnTo>
                    <a:pt x="2376" y="2600"/>
                  </a:lnTo>
                  <a:lnTo>
                    <a:pt x="2786" y="3195"/>
                  </a:lnTo>
                  <a:lnTo>
                    <a:pt x="2492" y="3195"/>
                  </a:lnTo>
                  <a:lnTo>
                    <a:pt x="2492" y="3507"/>
                  </a:lnTo>
                  <a:lnTo>
                    <a:pt x="2360" y="3589"/>
                  </a:lnTo>
                  <a:lnTo>
                    <a:pt x="2459" y="3474"/>
                  </a:lnTo>
                  <a:lnTo>
                    <a:pt x="2459" y="3195"/>
                  </a:lnTo>
                  <a:lnTo>
                    <a:pt x="1899" y="2419"/>
                  </a:lnTo>
                  <a:lnTo>
                    <a:pt x="1124" y="2174"/>
                  </a:lnTo>
                  <a:lnTo>
                    <a:pt x="1336" y="2225"/>
                  </a:lnTo>
                  <a:lnTo>
                    <a:pt x="857" y="1566"/>
                  </a:lnTo>
                  <a:lnTo>
                    <a:pt x="842" y="15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51" name="Freeform 757"/>
            <p:cNvSpPr>
              <a:spLocks/>
            </p:cNvSpPr>
            <p:nvPr/>
          </p:nvSpPr>
          <p:spPr bwMode="auto">
            <a:xfrm>
              <a:off x="2419" y="2937"/>
              <a:ext cx="217" cy="397"/>
            </a:xfrm>
            <a:custGeom>
              <a:avLst/>
              <a:gdLst>
                <a:gd name="T0" fmla="*/ 0 w 1732"/>
                <a:gd name="T1" fmla="*/ 0 h 3160"/>
                <a:gd name="T2" fmla="*/ 0 w 1732"/>
                <a:gd name="T3" fmla="*/ 0 h 3160"/>
                <a:gd name="T4" fmla="*/ 0 w 1732"/>
                <a:gd name="T5" fmla="*/ 0 h 3160"/>
                <a:gd name="T6" fmla="*/ 0 w 1732"/>
                <a:gd name="T7" fmla="*/ 0 h 3160"/>
                <a:gd name="T8" fmla="*/ 0 w 1732"/>
                <a:gd name="T9" fmla="*/ 0 h 3160"/>
                <a:gd name="T10" fmla="*/ 0 w 1732"/>
                <a:gd name="T11" fmla="*/ 0 h 3160"/>
                <a:gd name="T12" fmla="*/ 0 w 1732"/>
                <a:gd name="T13" fmla="*/ 0 h 3160"/>
                <a:gd name="T14" fmla="*/ 0 w 1732"/>
                <a:gd name="T15" fmla="*/ 0 h 3160"/>
                <a:gd name="T16" fmla="*/ 0 w 1732"/>
                <a:gd name="T17" fmla="*/ 0 h 3160"/>
                <a:gd name="T18" fmla="*/ 0 w 1732"/>
                <a:gd name="T19" fmla="*/ 0 h 3160"/>
                <a:gd name="T20" fmla="*/ 0 w 1732"/>
                <a:gd name="T21" fmla="*/ 0 h 3160"/>
                <a:gd name="T22" fmla="*/ 0 w 1732"/>
                <a:gd name="T23" fmla="*/ 0 h 3160"/>
                <a:gd name="T24" fmla="*/ 0 w 1732"/>
                <a:gd name="T25" fmla="*/ 0 h 3160"/>
                <a:gd name="T26" fmla="*/ 0 w 1732"/>
                <a:gd name="T27" fmla="*/ 0 h 3160"/>
                <a:gd name="T28" fmla="*/ 0 w 1732"/>
                <a:gd name="T29" fmla="*/ 0 h 3160"/>
                <a:gd name="T30" fmla="*/ 0 w 1732"/>
                <a:gd name="T31" fmla="*/ 0 h 3160"/>
                <a:gd name="T32" fmla="*/ 0 w 1732"/>
                <a:gd name="T33" fmla="*/ 0 h 3160"/>
                <a:gd name="T34" fmla="*/ 0 w 1732"/>
                <a:gd name="T35" fmla="*/ 0 h 3160"/>
                <a:gd name="T36" fmla="*/ 0 w 1732"/>
                <a:gd name="T37" fmla="*/ 0 h 3160"/>
                <a:gd name="T38" fmla="*/ 0 w 1732"/>
                <a:gd name="T39" fmla="*/ 0 h 3160"/>
                <a:gd name="T40" fmla="*/ 0 w 1732"/>
                <a:gd name="T41" fmla="*/ 0 h 3160"/>
                <a:gd name="T42" fmla="*/ 0 w 1732"/>
                <a:gd name="T43" fmla="*/ 0 h 3160"/>
                <a:gd name="T44" fmla="*/ 0 w 1732"/>
                <a:gd name="T45" fmla="*/ 0 h 3160"/>
                <a:gd name="T46" fmla="*/ 0 w 1732"/>
                <a:gd name="T47" fmla="*/ 0 h 3160"/>
                <a:gd name="T48" fmla="*/ 0 w 1732"/>
                <a:gd name="T49" fmla="*/ 0 h 3160"/>
                <a:gd name="T50" fmla="*/ 0 w 1732"/>
                <a:gd name="T51" fmla="*/ 0 h 3160"/>
                <a:gd name="T52" fmla="*/ 0 w 1732"/>
                <a:gd name="T53" fmla="*/ 0 h 3160"/>
                <a:gd name="T54" fmla="*/ 0 w 1732"/>
                <a:gd name="T55" fmla="*/ 0 h 3160"/>
                <a:gd name="T56" fmla="*/ 0 w 1732"/>
                <a:gd name="T57" fmla="*/ 0 h 3160"/>
                <a:gd name="T58" fmla="*/ 0 w 1732"/>
                <a:gd name="T59" fmla="*/ 0 h 3160"/>
                <a:gd name="T60" fmla="*/ 0 w 1732"/>
                <a:gd name="T61" fmla="*/ 0 h 3160"/>
                <a:gd name="T62" fmla="*/ 0 w 1732"/>
                <a:gd name="T63" fmla="*/ 0 h 3160"/>
                <a:gd name="T64" fmla="*/ 0 w 1732"/>
                <a:gd name="T65" fmla="*/ 0 h 3160"/>
                <a:gd name="T66" fmla="*/ 0 w 1732"/>
                <a:gd name="T67" fmla="*/ 0 h 3160"/>
                <a:gd name="T68" fmla="*/ 0 w 1732"/>
                <a:gd name="T69" fmla="*/ 0 h 3160"/>
                <a:gd name="T70" fmla="*/ 0 w 1732"/>
                <a:gd name="T71" fmla="*/ 0 h 3160"/>
                <a:gd name="T72" fmla="*/ 0 w 1732"/>
                <a:gd name="T73" fmla="*/ 0 h 3160"/>
                <a:gd name="T74" fmla="*/ 0 w 1732"/>
                <a:gd name="T75" fmla="*/ 0 h 3160"/>
                <a:gd name="T76" fmla="*/ 0 w 1732"/>
                <a:gd name="T77" fmla="*/ 0 h 31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32"/>
                <a:gd name="T118" fmla="*/ 0 h 3160"/>
                <a:gd name="T119" fmla="*/ 1732 w 1732"/>
                <a:gd name="T120" fmla="*/ 3160 h 31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32" h="3160">
                  <a:moveTo>
                    <a:pt x="1732" y="15"/>
                  </a:moveTo>
                  <a:lnTo>
                    <a:pt x="1584" y="231"/>
                  </a:lnTo>
                  <a:lnTo>
                    <a:pt x="1483" y="428"/>
                  </a:lnTo>
                  <a:lnTo>
                    <a:pt x="1453" y="644"/>
                  </a:lnTo>
                  <a:lnTo>
                    <a:pt x="1435" y="923"/>
                  </a:lnTo>
                  <a:lnTo>
                    <a:pt x="1384" y="494"/>
                  </a:lnTo>
                  <a:lnTo>
                    <a:pt x="1237" y="806"/>
                  </a:lnTo>
                  <a:lnTo>
                    <a:pt x="1187" y="1089"/>
                  </a:lnTo>
                  <a:lnTo>
                    <a:pt x="1187" y="1384"/>
                  </a:lnTo>
                  <a:lnTo>
                    <a:pt x="1268" y="1860"/>
                  </a:lnTo>
                  <a:lnTo>
                    <a:pt x="1402" y="2257"/>
                  </a:lnTo>
                  <a:lnTo>
                    <a:pt x="1600" y="2701"/>
                  </a:lnTo>
                  <a:lnTo>
                    <a:pt x="1319" y="2306"/>
                  </a:lnTo>
                  <a:lnTo>
                    <a:pt x="1121" y="1911"/>
                  </a:lnTo>
                  <a:lnTo>
                    <a:pt x="971" y="1501"/>
                  </a:lnTo>
                  <a:lnTo>
                    <a:pt x="872" y="1089"/>
                  </a:lnTo>
                  <a:lnTo>
                    <a:pt x="840" y="1368"/>
                  </a:lnTo>
                  <a:lnTo>
                    <a:pt x="860" y="1748"/>
                  </a:lnTo>
                  <a:lnTo>
                    <a:pt x="958" y="2142"/>
                  </a:lnTo>
                  <a:lnTo>
                    <a:pt x="1073" y="2519"/>
                  </a:lnTo>
                  <a:lnTo>
                    <a:pt x="593" y="1748"/>
                  </a:lnTo>
                  <a:lnTo>
                    <a:pt x="510" y="1748"/>
                  </a:lnTo>
                  <a:lnTo>
                    <a:pt x="558" y="2142"/>
                  </a:lnTo>
                  <a:lnTo>
                    <a:pt x="741" y="2681"/>
                  </a:lnTo>
                  <a:lnTo>
                    <a:pt x="989" y="3160"/>
                  </a:lnTo>
                  <a:lnTo>
                    <a:pt x="890" y="3160"/>
                  </a:lnTo>
                  <a:lnTo>
                    <a:pt x="0" y="2209"/>
                  </a:lnTo>
                  <a:lnTo>
                    <a:pt x="644" y="2701"/>
                  </a:lnTo>
                  <a:lnTo>
                    <a:pt x="429" y="2306"/>
                  </a:lnTo>
                  <a:lnTo>
                    <a:pt x="314" y="1928"/>
                  </a:lnTo>
                  <a:lnTo>
                    <a:pt x="296" y="1649"/>
                  </a:lnTo>
                  <a:lnTo>
                    <a:pt x="494" y="1400"/>
                  </a:lnTo>
                  <a:lnTo>
                    <a:pt x="727" y="1054"/>
                  </a:lnTo>
                  <a:lnTo>
                    <a:pt x="872" y="824"/>
                  </a:lnTo>
                  <a:lnTo>
                    <a:pt x="1121" y="776"/>
                  </a:lnTo>
                  <a:lnTo>
                    <a:pt x="1137" y="510"/>
                  </a:lnTo>
                  <a:lnTo>
                    <a:pt x="1402" y="84"/>
                  </a:lnTo>
                  <a:lnTo>
                    <a:pt x="1651" y="0"/>
                  </a:lnTo>
                  <a:lnTo>
                    <a:pt x="1732"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52" name="Freeform 758"/>
            <p:cNvSpPr>
              <a:spLocks/>
            </p:cNvSpPr>
            <p:nvPr/>
          </p:nvSpPr>
          <p:spPr bwMode="auto">
            <a:xfrm>
              <a:off x="2403" y="3145"/>
              <a:ext cx="58" cy="168"/>
            </a:xfrm>
            <a:custGeom>
              <a:avLst/>
              <a:gdLst>
                <a:gd name="T0" fmla="*/ 0 w 462"/>
                <a:gd name="T1" fmla="*/ 0 h 1364"/>
                <a:gd name="T2" fmla="*/ 0 w 462"/>
                <a:gd name="T3" fmla="*/ 0 h 1364"/>
                <a:gd name="T4" fmla="*/ 0 w 462"/>
                <a:gd name="T5" fmla="*/ 0 h 1364"/>
                <a:gd name="T6" fmla="*/ 0 w 462"/>
                <a:gd name="T7" fmla="*/ 0 h 1364"/>
                <a:gd name="T8" fmla="*/ 0 w 462"/>
                <a:gd name="T9" fmla="*/ 0 h 1364"/>
                <a:gd name="T10" fmla="*/ 0 w 462"/>
                <a:gd name="T11" fmla="*/ 0 h 1364"/>
                <a:gd name="T12" fmla="*/ 0 w 462"/>
                <a:gd name="T13" fmla="*/ 0 h 1364"/>
                <a:gd name="T14" fmla="*/ 0 w 462"/>
                <a:gd name="T15" fmla="*/ 0 h 1364"/>
                <a:gd name="T16" fmla="*/ 0 w 462"/>
                <a:gd name="T17" fmla="*/ 0 h 1364"/>
                <a:gd name="T18" fmla="*/ 0 w 462"/>
                <a:gd name="T19" fmla="*/ 0 h 13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62"/>
                <a:gd name="T31" fmla="*/ 0 h 1364"/>
                <a:gd name="T32" fmla="*/ 462 w 462"/>
                <a:gd name="T33" fmla="*/ 1364 h 13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62" h="1364">
                  <a:moveTo>
                    <a:pt x="431" y="0"/>
                  </a:moveTo>
                  <a:lnTo>
                    <a:pt x="216" y="244"/>
                  </a:lnTo>
                  <a:lnTo>
                    <a:pt x="0" y="574"/>
                  </a:lnTo>
                  <a:lnTo>
                    <a:pt x="18" y="753"/>
                  </a:lnTo>
                  <a:lnTo>
                    <a:pt x="231" y="1083"/>
                  </a:lnTo>
                  <a:lnTo>
                    <a:pt x="462" y="1364"/>
                  </a:lnTo>
                  <a:lnTo>
                    <a:pt x="267" y="1002"/>
                  </a:lnTo>
                  <a:lnTo>
                    <a:pt x="231" y="642"/>
                  </a:lnTo>
                  <a:lnTo>
                    <a:pt x="462" y="163"/>
                  </a:lnTo>
                  <a:lnTo>
                    <a:pt x="4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53" name="Freeform 759"/>
            <p:cNvSpPr>
              <a:spLocks/>
            </p:cNvSpPr>
            <p:nvPr/>
          </p:nvSpPr>
          <p:spPr bwMode="auto">
            <a:xfrm>
              <a:off x="2183" y="3230"/>
              <a:ext cx="215" cy="213"/>
            </a:xfrm>
            <a:custGeom>
              <a:avLst/>
              <a:gdLst>
                <a:gd name="T0" fmla="*/ 0 w 1734"/>
                <a:gd name="T1" fmla="*/ 0 h 1711"/>
                <a:gd name="T2" fmla="*/ 0 w 1734"/>
                <a:gd name="T3" fmla="*/ 0 h 1711"/>
                <a:gd name="T4" fmla="*/ 0 w 1734"/>
                <a:gd name="T5" fmla="*/ 0 h 1711"/>
                <a:gd name="T6" fmla="*/ 0 w 1734"/>
                <a:gd name="T7" fmla="*/ 0 h 1711"/>
                <a:gd name="T8" fmla="*/ 0 w 1734"/>
                <a:gd name="T9" fmla="*/ 0 h 1711"/>
                <a:gd name="T10" fmla="*/ 0 w 1734"/>
                <a:gd name="T11" fmla="*/ 0 h 1711"/>
                <a:gd name="T12" fmla="*/ 0 w 1734"/>
                <a:gd name="T13" fmla="*/ 0 h 1711"/>
                <a:gd name="T14" fmla="*/ 0 w 1734"/>
                <a:gd name="T15" fmla="*/ 0 h 1711"/>
                <a:gd name="T16" fmla="*/ 0 w 1734"/>
                <a:gd name="T17" fmla="*/ 0 h 1711"/>
                <a:gd name="T18" fmla="*/ 0 w 1734"/>
                <a:gd name="T19" fmla="*/ 0 h 1711"/>
                <a:gd name="T20" fmla="*/ 0 w 1734"/>
                <a:gd name="T21" fmla="*/ 0 h 1711"/>
                <a:gd name="T22" fmla="*/ 0 w 1734"/>
                <a:gd name="T23" fmla="*/ 0 h 1711"/>
                <a:gd name="T24" fmla="*/ 0 w 1734"/>
                <a:gd name="T25" fmla="*/ 0 h 1711"/>
                <a:gd name="T26" fmla="*/ 0 w 1734"/>
                <a:gd name="T27" fmla="*/ 0 h 1711"/>
                <a:gd name="T28" fmla="*/ 0 w 1734"/>
                <a:gd name="T29" fmla="*/ 0 h 1711"/>
                <a:gd name="T30" fmla="*/ 0 w 1734"/>
                <a:gd name="T31" fmla="*/ 0 h 1711"/>
                <a:gd name="T32" fmla="*/ 0 w 1734"/>
                <a:gd name="T33" fmla="*/ 0 h 1711"/>
                <a:gd name="T34" fmla="*/ 0 w 1734"/>
                <a:gd name="T35" fmla="*/ 0 h 1711"/>
                <a:gd name="T36" fmla="*/ 0 w 1734"/>
                <a:gd name="T37" fmla="*/ 0 h 1711"/>
                <a:gd name="T38" fmla="*/ 0 w 1734"/>
                <a:gd name="T39" fmla="*/ 0 h 1711"/>
                <a:gd name="T40" fmla="*/ 0 w 1734"/>
                <a:gd name="T41" fmla="*/ 0 h 1711"/>
                <a:gd name="T42" fmla="*/ 0 w 1734"/>
                <a:gd name="T43" fmla="*/ 0 h 1711"/>
                <a:gd name="T44" fmla="*/ 0 w 1734"/>
                <a:gd name="T45" fmla="*/ 0 h 17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34"/>
                <a:gd name="T70" fmla="*/ 0 h 1711"/>
                <a:gd name="T71" fmla="*/ 1734 w 1734"/>
                <a:gd name="T72" fmla="*/ 1711 h 171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34" h="1711">
                  <a:moveTo>
                    <a:pt x="1619" y="0"/>
                  </a:moveTo>
                  <a:lnTo>
                    <a:pt x="1619" y="149"/>
                  </a:lnTo>
                  <a:lnTo>
                    <a:pt x="1734" y="393"/>
                  </a:lnTo>
                  <a:lnTo>
                    <a:pt x="1619" y="342"/>
                  </a:lnTo>
                  <a:lnTo>
                    <a:pt x="1503" y="461"/>
                  </a:lnTo>
                  <a:lnTo>
                    <a:pt x="1437" y="659"/>
                  </a:lnTo>
                  <a:lnTo>
                    <a:pt x="1371" y="1003"/>
                  </a:lnTo>
                  <a:lnTo>
                    <a:pt x="1371" y="1416"/>
                  </a:lnTo>
                  <a:lnTo>
                    <a:pt x="1404" y="1711"/>
                  </a:lnTo>
                  <a:lnTo>
                    <a:pt x="1287" y="1447"/>
                  </a:lnTo>
                  <a:lnTo>
                    <a:pt x="1141" y="1333"/>
                  </a:lnTo>
                  <a:lnTo>
                    <a:pt x="991" y="1282"/>
                  </a:lnTo>
                  <a:lnTo>
                    <a:pt x="793" y="1282"/>
                  </a:lnTo>
                  <a:lnTo>
                    <a:pt x="532" y="1318"/>
                  </a:lnTo>
                  <a:lnTo>
                    <a:pt x="231" y="1416"/>
                  </a:lnTo>
                  <a:lnTo>
                    <a:pt x="0" y="1546"/>
                  </a:lnTo>
                  <a:lnTo>
                    <a:pt x="169" y="1282"/>
                  </a:lnTo>
                  <a:lnTo>
                    <a:pt x="413" y="986"/>
                  </a:lnTo>
                  <a:lnTo>
                    <a:pt x="694" y="740"/>
                  </a:lnTo>
                  <a:lnTo>
                    <a:pt x="1074" y="492"/>
                  </a:lnTo>
                  <a:lnTo>
                    <a:pt x="1338" y="294"/>
                  </a:lnTo>
                  <a:lnTo>
                    <a:pt x="1503" y="114"/>
                  </a:lnTo>
                  <a:lnTo>
                    <a:pt x="16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54" name="Freeform 760"/>
            <p:cNvSpPr>
              <a:spLocks/>
            </p:cNvSpPr>
            <p:nvPr/>
          </p:nvSpPr>
          <p:spPr bwMode="auto">
            <a:xfrm>
              <a:off x="2149" y="3306"/>
              <a:ext cx="466" cy="383"/>
            </a:xfrm>
            <a:custGeom>
              <a:avLst/>
              <a:gdLst>
                <a:gd name="T0" fmla="*/ 0 w 3746"/>
                <a:gd name="T1" fmla="*/ 0 h 3058"/>
                <a:gd name="T2" fmla="*/ 0 w 3746"/>
                <a:gd name="T3" fmla="*/ 0 h 3058"/>
                <a:gd name="T4" fmla="*/ 0 w 3746"/>
                <a:gd name="T5" fmla="*/ 0 h 3058"/>
                <a:gd name="T6" fmla="*/ 0 w 3746"/>
                <a:gd name="T7" fmla="*/ 0 h 3058"/>
                <a:gd name="T8" fmla="*/ 0 w 3746"/>
                <a:gd name="T9" fmla="*/ 0 h 3058"/>
                <a:gd name="T10" fmla="*/ 0 w 3746"/>
                <a:gd name="T11" fmla="*/ 0 h 3058"/>
                <a:gd name="T12" fmla="*/ 0 w 3746"/>
                <a:gd name="T13" fmla="*/ 0 h 3058"/>
                <a:gd name="T14" fmla="*/ 0 w 3746"/>
                <a:gd name="T15" fmla="*/ 0 h 3058"/>
                <a:gd name="T16" fmla="*/ 0 w 3746"/>
                <a:gd name="T17" fmla="*/ 0 h 3058"/>
                <a:gd name="T18" fmla="*/ 0 w 3746"/>
                <a:gd name="T19" fmla="*/ 0 h 3058"/>
                <a:gd name="T20" fmla="*/ 0 w 3746"/>
                <a:gd name="T21" fmla="*/ 0 h 3058"/>
                <a:gd name="T22" fmla="*/ 0 w 3746"/>
                <a:gd name="T23" fmla="*/ 0 h 3058"/>
                <a:gd name="T24" fmla="*/ 0 w 3746"/>
                <a:gd name="T25" fmla="*/ 0 h 3058"/>
                <a:gd name="T26" fmla="*/ 0 w 3746"/>
                <a:gd name="T27" fmla="*/ 0 h 3058"/>
                <a:gd name="T28" fmla="*/ 0 w 3746"/>
                <a:gd name="T29" fmla="*/ 0 h 3058"/>
                <a:gd name="T30" fmla="*/ 0 w 3746"/>
                <a:gd name="T31" fmla="*/ 0 h 3058"/>
                <a:gd name="T32" fmla="*/ 0 w 3746"/>
                <a:gd name="T33" fmla="*/ 0 h 3058"/>
                <a:gd name="T34" fmla="*/ 0 w 3746"/>
                <a:gd name="T35" fmla="*/ 0 h 3058"/>
                <a:gd name="T36" fmla="*/ 0 w 3746"/>
                <a:gd name="T37" fmla="*/ 0 h 3058"/>
                <a:gd name="T38" fmla="*/ 0 w 3746"/>
                <a:gd name="T39" fmla="*/ 0 h 3058"/>
                <a:gd name="T40" fmla="*/ 0 w 3746"/>
                <a:gd name="T41" fmla="*/ 0 h 3058"/>
                <a:gd name="T42" fmla="*/ 0 w 3746"/>
                <a:gd name="T43" fmla="*/ 0 h 3058"/>
                <a:gd name="T44" fmla="*/ 0 w 3746"/>
                <a:gd name="T45" fmla="*/ 0 h 3058"/>
                <a:gd name="T46" fmla="*/ 0 w 3746"/>
                <a:gd name="T47" fmla="*/ 0 h 3058"/>
                <a:gd name="T48" fmla="*/ 0 w 3746"/>
                <a:gd name="T49" fmla="*/ 0 h 3058"/>
                <a:gd name="T50" fmla="*/ 0 w 3746"/>
                <a:gd name="T51" fmla="*/ 0 h 3058"/>
                <a:gd name="T52" fmla="*/ 0 w 3746"/>
                <a:gd name="T53" fmla="*/ 0 h 3058"/>
                <a:gd name="T54" fmla="*/ 0 w 3746"/>
                <a:gd name="T55" fmla="*/ 0 h 3058"/>
                <a:gd name="T56" fmla="*/ 0 w 3746"/>
                <a:gd name="T57" fmla="*/ 0 h 3058"/>
                <a:gd name="T58" fmla="*/ 0 w 3746"/>
                <a:gd name="T59" fmla="*/ 0 h 3058"/>
                <a:gd name="T60" fmla="*/ 0 w 3746"/>
                <a:gd name="T61" fmla="*/ 0 h 3058"/>
                <a:gd name="T62" fmla="*/ 0 w 3746"/>
                <a:gd name="T63" fmla="*/ 0 h 3058"/>
                <a:gd name="T64" fmla="*/ 0 w 3746"/>
                <a:gd name="T65" fmla="*/ 0 h 3058"/>
                <a:gd name="T66" fmla="*/ 0 w 3746"/>
                <a:gd name="T67" fmla="*/ 0 h 30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746"/>
                <a:gd name="T103" fmla="*/ 0 h 3058"/>
                <a:gd name="T104" fmla="*/ 3746 w 3746"/>
                <a:gd name="T105" fmla="*/ 3058 h 305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746" h="3058">
                  <a:moveTo>
                    <a:pt x="2144" y="0"/>
                  </a:moveTo>
                  <a:lnTo>
                    <a:pt x="2312" y="245"/>
                  </a:lnTo>
                  <a:lnTo>
                    <a:pt x="2540" y="441"/>
                  </a:lnTo>
                  <a:lnTo>
                    <a:pt x="2771" y="572"/>
                  </a:lnTo>
                  <a:lnTo>
                    <a:pt x="3168" y="740"/>
                  </a:lnTo>
                  <a:lnTo>
                    <a:pt x="3384" y="756"/>
                  </a:lnTo>
                  <a:lnTo>
                    <a:pt x="3546" y="641"/>
                  </a:lnTo>
                  <a:lnTo>
                    <a:pt x="3746" y="722"/>
                  </a:lnTo>
                  <a:lnTo>
                    <a:pt x="3447" y="970"/>
                  </a:lnTo>
                  <a:lnTo>
                    <a:pt x="3217" y="1231"/>
                  </a:lnTo>
                  <a:lnTo>
                    <a:pt x="3133" y="1514"/>
                  </a:lnTo>
                  <a:lnTo>
                    <a:pt x="2852" y="1627"/>
                  </a:lnTo>
                  <a:lnTo>
                    <a:pt x="2476" y="1842"/>
                  </a:lnTo>
                  <a:lnTo>
                    <a:pt x="2327" y="1842"/>
                  </a:lnTo>
                  <a:lnTo>
                    <a:pt x="2342" y="1989"/>
                  </a:lnTo>
                  <a:lnTo>
                    <a:pt x="2540" y="2088"/>
                  </a:lnTo>
                  <a:lnTo>
                    <a:pt x="2591" y="2237"/>
                  </a:lnTo>
                  <a:lnTo>
                    <a:pt x="2507" y="2120"/>
                  </a:lnTo>
                  <a:lnTo>
                    <a:pt x="2377" y="2055"/>
                  </a:lnTo>
                  <a:lnTo>
                    <a:pt x="2211" y="2037"/>
                  </a:lnTo>
                  <a:lnTo>
                    <a:pt x="1914" y="2037"/>
                  </a:lnTo>
                  <a:lnTo>
                    <a:pt x="1566" y="2136"/>
                  </a:lnTo>
                  <a:lnTo>
                    <a:pt x="1123" y="2435"/>
                  </a:lnTo>
                  <a:lnTo>
                    <a:pt x="1123" y="2696"/>
                  </a:lnTo>
                  <a:lnTo>
                    <a:pt x="1092" y="2878"/>
                  </a:lnTo>
                  <a:lnTo>
                    <a:pt x="1173" y="3046"/>
                  </a:lnTo>
                  <a:lnTo>
                    <a:pt x="909" y="3046"/>
                  </a:lnTo>
                  <a:lnTo>
                    <a:pt x="578" y="2963"/>
                  </a:lnTo>
                  <a:lnTo>
                    <a:pt x="510" y="3058"/>
                  </a:lnTo>
                  <a:lnTo>
                    <a:pt x="544" y="2945"/>
                  </a:lnTo>
                  <a:lnTo>
                    <a:pt x="710" y="2716"/>
                  </a:lnTo>
                  <a:lnTo>
                    <a:pt x="957" y="2486"/>
                  </a:lnTo>
                  <a:lnTo>
                    <a:pt x="1189" y="2286"/>
                  </a:lnTo>
                  <a:lnTo>
                    <a:pt x="1566" y="2025"/>
                  </a:lnTo>
                  <a:lnTo>
                    <a:pt x="1929" y="1875"/>
                  </a:lnTo>
                  <a:lnTo>
                    <a:pt x="1798" y="1758"/>
                  </a:lnTo>
                  <a:lnTo>
                    <a:pt x="1566" y="1710"/>
                  </a:lnTo>
                  <a:lnTo>
                    <a:pt x="1353" y="1677"/>
                  </a:lnTo>
                  <a:lnTo>
                    <a:pt x="1204" y="1576"/>
                  </a:lnTo>
                  <a:lnTo>
                    <a:pt x="1024" y="1366"/>
                  </a:lnTo>
                  <a:lnTo>
                    <a:pt x="874" y="1217"/>
                  </a:lnTo>
                  <a:lnTo>
                    <a:pt x="678" y="1185"/>
                  </a:lnTo>
                  <a:lnTo>
                    <a:pt x="448" y="1201"/>
                  </a:lnTo>
                  <a:lnTo>
                    <a:pt x="265" y="1267"/>
                  </a:lnTo>
                  <a:lnTo>
                    <a:pt x="413" y="1166"/>
                  </a:lnTo>
                  <a:lnTo>
                    <a:pt x="662" y="1118"/>
                  </a:lnTo>
                  <a:lnTo>
                    <a:pt x="892" y="1134"/>
                  </a:lnTo>
                  <a:lnTo>
                    <a:pt x="1105" y="1249"/>
                  </a:lnTo>
                  <a:lnTo>
                    <a:pt x="1270" y="1396"/>
                  </a:lnTo>
                  <a:lnTo>
                    <a:pt x="1434" y="1447"/>
                  </a:lnTo>
                  <a:lnTo>
                    <a:pt x="1683" y="1480"/>
                  </a:lnTo>
                  <a:lnTo>
                    <a:pt x="1995" y="1480"/>
                  </a:lnTo>
                  <a:lnTo>
                    <a:pt x="1734" y="1267"/>
                  </a:lnTo>
                  <a:lnTo>
                    <a:pt x="1434" y="1134"/>
                  </a:lnTo>
                  <a:lnTo>
                    <a:pt x="1024" y="1001"/>
                  </a:lnTo>
                  <a:lnTo>
                    <a:pt x="644" y="952"/>
                  </a:lnTo>
                  <a:lnTo>
                    <a:pt x="314" y="986"/>
                  </a:lnTo>
                  <a:lnTo>
                    <a:pt x="0" y="1085"/>
                  </a:lnTo>
                  <a:lnTo>
                    <a:pt x="330" y="920"/>
                  </a:lnTo>
                  <a:lnTo>
                    <a:pt x="725" y="887"/>
                  </a:lnTo>
                  <a:lnTo>
                    <a:pt x="1139" y="920"/>
                  </a:lnTo>
                  <a:lnTo>
                    <a:pt x="1519" y="1019"/>
                  </a:lnTo>
                  <a:lnTo>
                    <a:pt x="1914" y="1166"/>
                  </a:lnTo>
                  <a:lnTo>
                    <a:pt x="2312" y="1366"/>
                  </a:lnTo>
                  <a:lnTo>
                    <a:pt x="2294" y="852"/>
                  </a:lnTo>
                  <a:lnTo>
                    <a:pt x="2225" y="441"/>
                  </a:lnTo>
                  <a:lnTo>
                    <a:pt x="2144" y="97"/>
                  </a:lnTo>
                  <a:lnTo>
                    <a:pt x="21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55" name="Freeform 761"/>
            <p:cNvSpPr>
              <a:spLocks/>
            </p:cNvSpPr>
            <p:nvPr/>
          </p:nvSpPr>
          <p:spPr bwMode="auto">
            <a:xfrm>
              <a:off x="2073" y="3459"/>
              <a:ext cx="152" cy="236"/>
            </a:xfrm>
            <a:custGeom>
              <a:avLst/>
              <a:gdLst>
                <a:gd name="T0" fmla="*/ 0 w 1225"/>
                <a:gd name="T1" fmla="*/ 0 h 1881"/>
                <a:gd name="T2" fmla="*/ 0 w 1225"/>
                <a:gd name="T3" fmla="*/ 0 h 1881"/>
                <a:gd name="T4" fmla="*/ 0 w 1225"/>
                <a:gd name="T5" fmla="*/ 0 h 1881"/>
                <a:gd name="T6" fmla="*/ 0 w 1225"/>
                <a:gd name="T7" fmla="*/ 0 h 1881"/>
                <a:gd name="T8" fmla="*/ 0 w 1225"/>
                <a:gd name="T9" fmla="*/ 0 h 1881"/>
                <a:gd name="T10" fmla="*/ 0 w 1225"/>
                <a:gd name="T11" fmla="*/ 0 h 1881"/>
                <a:gd name="T12" fmla="*/ 0 w 1225"/>
                <a:gd name="T13" fmla="*/ 0 h 1881"/>
                <a:gd name="T14" fmla="*/ 0 w 1225"/>
                <a:gd name="T15" fmla="*/ 0 h 1881"/>
                <a:gd name="T16" fmla="*/ 0 w 1225"/>
                <a:gd name="T17" fmla="*/ 0 h 1881"/>
                <a:gd name="T18" fmla="*/ 0 w 1225"/>
                <a:gd name="T19" fmla="*/ 0 h 1881"/>
                <a:gd name="T20" fmla="*/ 0 w 1225"/>
                <a:gd name="T21" fmla="*/ 0 h 1881"/>
                <a:gd name="T22" fmla="*/ 0 w 1225"/>
                <a:gd name="T23" fmla="*/ 0 h 1881"/>
                <a:gd name="T24" fmla="*/ 0 w 1225"/>
                <a:gd name="T25" fmla="*/ 0 h 1881"/>
                <a:gd name="T26" fmla="*/ 0 w 1225"/>
                <a:gd name="T27" fmla="*/ 0 h 1881"/>
                <a:gd name="T28" fmla="*/ 0 w 1225"/>
                <a:gd name="T29" fmla="*/ 0 h 1881"/>
                <a:gd name="T30" fmla="*/ 0 w 1225"/>
                <a:gd name="T31" fmla="*/ 0 h 1881"/>
                <a:gd name="T32" fmla="*/ 0 w 1225"/>
                <a:gd name="T33" fmla="*/ 0 h 1881"/>
                <a:gd name="T34" fmla="*/ 0 w 1225"/>
                <a:gd name="T35" fmla="*/ 0 h 1881"/>
                <a:gd name="T36" fmla="*/ 0 w 1225"/>
                <a:gd name="T37" fmla="*/ 0 h 1881"/>
                <a:gd name="T38" fmla="*/ 0 w 1225"/>
                <a:gd name="T39" fmla="*/ 0 h 1881"/>
                <a:gd name="T40" fmla="*/ 0 w 1225"/>
                <a:gd name="T41" fmla="*/ 0 h 1881"/>
                <a:gd name="T42" fmla="*/ 0 w 1225"/>
                <a:gd name="T43" fmla="*/ 0 h 1881"/>
                <a:gd name="T44" fmla="*/ 0 w 1225"/>
                <a:gd name="T45" fmla="*/ 0 h 1881"/>
                <a:gd name="T46" fmla="*/ 0 w 1225"/>
                <a:gd name="T47" fmla="*/ 0 h 1881"/>
                <a:gd name="T48" fmla="*/ 0 w 1225"/>
                <a:gd name="T49" fmla="*/ 0 h 1881"/>
                <a:gd name="T50" fmla="*/ 0 w 1225"/>
                <a:gd name="T51" fmla="*/ 0 h 1881"/>
                <a:gd name="T52" fmla="*/ 0 w 1225"/>
                <a:gd name="T53" fmla="*/ 0 h 1881"/>
                <a:gd name="T54" fmla="*/ 0 w 1225"/>
                <a:gd name="T55" fmla="*/ 0 h 1881"/>
                <a:gd name="T56" fmla="*/ 0 w 1225"/>
                <a:gd name="T57" fmla="*/ 0 h 1881"/>
                <a:gd name="T58" fmla="*/ 0 w 1225"/>
                <a:gd name="T59" fmla="*/ 0 h 1881"/>
                <a:gd name="T60" fmla="*/ 0 w 1225"/>
                <a:gd name="T61" fmla="*/ 0 h 1881"/>
                <a:gd name="T62" fmla="*/ 0 w 1225"/>
                <a:gd name="T63" fmla="*/ 0 h 1881"/>
                <a:gd name="T64" fmla="*/ 0 w 1225"/>
                <a:gd name="T65" fmla="*/ 0 h 1881"/>
                <a:gd name="T66" fmla="*/ 0 w 1225"/>
                <a:gd name="T67" fmla="*/ 0 h 1881"/>
                <a:gd name="T68" fmla="*/ 0 w 1225"/>
                <a:gd name="T69" fmla="*/ 0 h 1881"/>
                <a:gd name="T70" fmla="*/ 0 w 1225"/>
                <a:gd name="T71" fmla="*/ 0 h 1881"/>
                <a:gd name="T72" fmla="*/ 0 w 1225"/>
                <a:gd name="T73" fmla="*/ 0 h 1881"/>
                <a:gd name="T74" fmla="*/ 0 w 1225"/>
                <a:gd name="T75" fmla="*/ 0 h 1881"/>
                <a:gd name="T76" fmla="*/ 0 w 1225"/>
                <a:gd name="T77" fmla="*/ 0 h 1881"/>
                <a:gd name="T78" fmla="*/ 0 w 1225"/>
                <a:gd name="T79" fmla="*/ 0 h 18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25"/>
                <a:gd name="T121" fmla="*/ 0 h 1881"/>
                <a:gd name="T122" fmla="*/ 1225 w 1225"/>
                <a:gd name="T123" fmla="*/ 1881 h 188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25" h="1881">
                  <a:moveTo>
                    <a:pt x="500" y="0"/>
                  </a:moveTo>
                  <a:lnTo>
                    <a:pt x="245" y="208"/>
                  </a:lnTo>
                  <a:lnTo>
                    <a:pt x="60" y="441"/>
                  </a:lnTo>
                  <a:lnTo>
                    <a:pt x="0" y="671"/>
                  </a:lnTo>
                  <a:lnTo>
                    <a:pt x="0" y="867"/>
                  </a:lnTo>
                  <a:lnTo>
                    <a:pt x="50" y="1063"/>
                  </a:lnTo>
                  <a:lnTo>
                    <a:pt x="111" y="1271"/>
                  </a:lnTo>
                  <a:lnTo>
                    <a:pt x="136" y="1392"/>
                  </a:lnTo>
                  <a:lnTo>
                    <a:pt x="159" y="1427"/>
                  </a:lnTo>
                  <a:lnTo>
                    <a:pt x="379" y="1478"/>
                  </a:lnTo>
                  <a:lnTo>
                    <a:pt x="588" y="1563"/>
                  </a:lnTo>
                  <a:lnTo>
                    <a:pt x="744" y="1697"/>
                  </a:lnTo>
                  <a:lnTo>
                    <a:pt x="1003" y="1881"/>
                  </a:lnTo>
                  <a:lnTo>
                    <a:pt x="992" y="1772"/>
                  </a:lnTo>
                  <a:lnTo>
                    <a:pt x="1038" y="1600"/>
                  </a:lnTo>
                  <a:lnTo>
                    <a:pt x="1137" y="1478"/>
                  </a:lnTo>
                  <a:lnTo>
                    <a:pt x="1225" y="1381"/>
                  </a:lnTo>
                  <a:lnTo>
                    <a:pt x="1148" y="1406"/>
                  </a:lnTo>
                  <a:lnTo>
                    <a:pt x="1148" y="1271"/>
                  </a:lnTo>
                  <a:lnTo>
                    <a:pt x="1199" y="1001"/>
                  </a:lnTo>
                  <a:lnTo>
                    <a:pt x="1089" y="942"/>
                  </a:lnTo>
                  <a:lnTo>
                    <a:pt x="588" y="1282"/>
                  </a:lnTo>
                  <a:lnTo>
                    <a:pt x="685" y="1014"/>
                  </a:lnTo>
                  <a:lnTo>
                    <a:pt x="821" y="843"/>
                  </a:lnTo>
                  <a:lnTo>
                    <a:pt x="660" y="915"/>
                  </a:lnTo>
                  <a:lnTo>
                    <a:pt x="463" y="1052"/>
                  </a:lnTo>
                  <a:lnTo>
                    <a:pt x="304" y="1150"/>
                  </a:lnTo>
                  <a:lnTo>
                    <a:pt x="342" y="1026"/>
                  </a:lnTo>
                  <a:lnTo>
                    <a:pt x="427" y="867"/>
                  </a:lnTo>
                  <a:lnTo>
                    <a:pt x="599" y="696"/>
                  </a:lnTo>
                  <a:lnTo>
                    <a:pt x="759" y="562"/>
                  </a:lnTo>
                  <a:lnTo>
                    <a:pt x="572" y="623"/>
                  </a:lnTo>
                  <a:lnTo>
                    <a:pt x="379" y="733"/>
                  </a:lnTo>
                  <a:lnTo>
                    <a:pt x="208" y="867"/>
                  </a:lnTo>
                  <a:lnTo>
                    <a:pt x="171" y="745"/>
                  </a:lnTo>
                  <a:lnTo>
                    <a:pt x="159" y="573"/>
                  </a:lnTo>
                  <a:lnTo>
                    <a:pt x="184" y="415"/>
                  </a:lnTo>
                  <a:lnTo>
                    <a:pt x="256" y="243"/>
                  </a:lnTo>
                  <a:lnTo>
                    <a:pt x="318" y="160"/>
                  </a:lnTo>
                  <a:lnTo>
                    <a:pt x="5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56" name="Freeform 762"/>
            <p:cNvSpPr>
              <a:spLocks/>
            </p:cNvSpPr>
            <p:nvPr/>
          </p:nvSpPr>
          <p:spPr bwMode="auto">
            <a:xfrm>
              <a:off x="2309" y="3547"/>
              <a:ext cx="275" cy="215"/>
            </a:xfrm>
            <a:custGeom>
              <a:avLst/>
              <a:gdLst>
                <a:gd name="T0" fmla="*/ 0 w 2203"/>
                <a:gd name="T1" fmla="*/ 0 h 1735"/>
                <a:gd name="T2" fmla="*/ 0 w 2203"/>
                <a:gd name="T3" fmla="*/ 0 h 1735"/>
                <a:gd name="T4" fmla="*/ 0 w 2203"/>
                <a:gd name="T5" fmla="*/ 0 h 1735"/>
                <a:gd name="T6" fmla="*/ 0 w 2203"/>
                <a:gd name="T7" fmla="*/ 0 h 1735"/>
                <a:gd name="T8" fmla="*/ 0 w 2203"/>
                <a:gd name="T9" fmla="*/ 0 h 1735"/>
                <a:gd name="T10" fmla="*/ 0 w 2203"/>
                <a:gd name="T11" fmla="*/ 0 h 1735"/>
                <a:gd name="T12" fmla="*/ 0 w 2203"/>
                <a:gd name="T13" fmla="*/ 0 h 1735"/>
                <a:gd name="T14" fmla="*/ 0 w 2203"/>
                <a:gd name="T15" fmla="*/ 0 h 1735"/>
                <a:gd name="T16" fmla="*/ 0 w 2203"/>
                <a:gd name="T17" fmla="*/ 0 h 1735"/>
                <a:gd name="T18" fmla="*/ 0 w 2203"/>
                <a:gd name="T19" fmla="*/ 0 h 1735"/>
                <a:gd name="T20" fmla="*/ 0 w 2203"/>
                <a:gd name="T21" fmla="*/ 0 h 1735"/>
                <a:gd name="T22" fmla="*/ 0 w 2203"/>
                <a:gd name="T23" fmla="*/ 0 h 1735"/>
                <a:gd name="T24" fmla="*/ 0 w 2203"/>
                <a:gd name="T25" fmla="*/ 0 h 1735"/>
                <a:gd name="T26" fmla="*/ 0 w 2203"/>
                <a:gd name="T27" fmla="*/ 0 h 1735"/>
                <a:gd name="T28" fmla="*/ 0 w 2203"/>
                <a:gd name="T29" fmla="*/ 0 h 1735"/>
                <a:gd name="T30" fmla="*/ 0 w 2203"/>
                <a:gd name="T31" fmla="*/ 0 h 1735"/>
                <a:gd name="T32" fmla="*/ 0 w 2203"/>
                <a:gd name="T33" fmla="*/ 0 h 1735"/>
                <a:gd name="T34" fmla="*/ 0 w 2203"/>
                <a:gd name="T35" fmla="*/ 0 h 1735"/>
                <a:gd name="T36" fmla="*/ 0 w 2203"/>
                <a:gd name="T37" fmla="*/ 0 h 1735"/>
                <a:gd name="T38" fmla="*/ 0 w 2203"/>
                <a:gd name="T39" fmla="*/ 0 h 1735"/>
                <a:gd name="T40" fmla="*/ 0 w 2203"/>
                <a:gd name="T41" fmla="*/ 0 h 1735"/>
                <a:gd name="T42" fmla="*/ 0 w 2203"/>
                <a:gd name="T43" fmla="*/ 0 h 1735"/>
                <a:gd name="T44" fmla="*/ 0 w 2203"/>
                <a:gd name="T45" fmla="*/ 0 h 1735"/>
                <a:gd name="T46" fmla="*/ 0 w 2203"/>
                <a:gd name="T47" fmla="*/ 0 h 1735"/>
                <a:gd name="T48" fmla="*/ 0 w 2203"/>
                <a:gd name="T49" fmla="*/ 0 h 1735"/>
                <a:gd name="T50" fmla="*/ 0 w 2203"/>
                <a:gd name="T51" fmla="*/ 0 h 1735"/>
                <a:gd name="T52" fmla="*/ 0 w 2203"/>
                <a:gd name="T53" fmla="*/ 0 h 1735"/>
                <a:gd name="T54" fmla="*/ 0 w 2203"/>
                <a:gd name="T55" fmla="*/ 0 h 1735"/>
                <a:gd name="T56" fmla="*/ 0 w 2203"/>
                <a:gd name="T57" fmla="*/ 0 h 1735"/>
                <a:gd name="T58" fmla="*/ 0 w 2203"/>
                <a:gd name="T59" fmla="*/ 0 h 1735"/>
                <a:gd name="T60" fmla="*/ 0 w 2203"/>
                <a:gd name="T61" fmla="*/ 0 h 1735"/>
                <a:gd name="T62" fmla="*/ 0 w 2203"/>
                <a:gd name="T63" fmla="*/ 0 h 1735"/>
                <a:gd name="T64" fmla="*/ 0 w 2203"/>
                <a:gd name="T65" fmla="*/ 0 h 1735"/>
                <a:gd name="T66" fmla="*/ 0 w 2203"/>
                <a:gd name="T67" fmla="*/ 0 h 1735"/>
                <a:gd name="T68" fmla="*/ 0 w 2203"/>
                <a:gd name="T69" fmla="*/ 0 h 1735"/>
                <a:gd name="T70" fmla="*/ 0 w 2203"/>
                <a:gd name="T71" fmla="*/ 0 h 1735"/>
                <a:gd name="T72" fmla="*/ 0 w 2203"/>
                <a:gd name="T73" fmla="*/ 0 h 1735"/>
                <a:gd name="T74" fmla="*/ 0 w 2203"/>
                <a:gd name="T75" fmla="*/ 0 h 1735"/>
                <a:gd name="T76" fmla="*/ 0 w 2203"/>
                <a:gd name="T77" fmla="*/ 0 h 1735"/>
                <a:gd name="T78" fmla="*/ 0 w 2203"/>
                <a:gd name="T79" fmla="*/ 0 h 1735"/>
                <a:gd name="T80" fmla="*/ 0 w 2203"/>
                <a:gd name="T81" fmla="*/ 0 h 1735"/>
                <a:gd name="T82" fmla="*/ 0 w 2203"/>
                <a:gd name="T83" fmla="*/ 0 h 1735"/>
                <a:gd name="T84" fmla="*/ 0 w 2203"/>
                <a:gd name="T85" fmla="*/ 0 h 1735"/>
                <a:gd name="T86" fmla="*/ 0 w 2203"/>
                <a:gd name="T87" fmla="*/ 0 h 1735"/>
                <a:gd name="T88" fmla="*/ 0 w 2203"/>
                <a:gd name="T89" fmla="*/ 0 h 1735"/>
                <a:gd name="T90" fmla="*/ 0 w 2203"/>
                <a:gd name="T91" fmla="*/ 0 h 17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03"/>
                <a:gd name="T139" fmla="*/ 0 h 1735"/>
                <a:gd name="T140" fmla="*/ 2203 w 2203"/>
                <a:gd name="T141" fmla="*/ 1735 h 17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03" h="1735">
                  <a:moveTo>
                    <a:pt x="0" y="1100"/>
                  </a:moveTo>
                  <a:lnTo>
                    <a:pt x="147" y="929"/>
                  </a:lnTo>
                  <a:lnTo>
                    <a:pt x="380" y="671"/>
                  </a:lnTo>
                  <a:lnTo>
                    <a:pt x="587" y="528"/>
                  </a:lnTo>
                  <a:lnTo>
                    <a:pt x="820" y="429"/>
                  </a:lnTo>
                  <a:lnTo>
                    <a:pt x="1113" y="356"/>
                  </a:lnTo>
                  <a:lnTo>
                    <a:pt x="673" y="528"/>
                  </a:lnTo>
                  <a:lnTo>
                    <a:pt x="525" y="637"/>
                  </a:lnTo>
                  <a:lnTo>
                    <a:pt x="491" y="782"/>
                  </a:lnTo>
                  <a:lnTo>
                    <a:pt x="491" y="918"/>
                  </a:lnTo>
                  <a:lnTo>
                    <a:pt x="525" y="1049"/>
                  </a:lnTo>
                  <a:lnTo>
                    <a:pt x="574" y="1138"/>
                  </a:lnTo>
                  <a:lnTo>
                    <a:pt x="979" y="1210"/>
                  </a:lnTo>
                  <a:lnTo>
                    <a:pt x="1173" y="1258"/>
                  </a:lnTo>
                  <a:lnTo>
                    <a:pt x="1139" y="1111"/>
                  </a:lnTo>
                  <a:lnTo>
                    <a:pt x="1139" y="940"/>
                  </a:lnTo>
                  <a:lnTo>
                    <a:pt x="1200" y="720"/>
                  </a:lnTo>
                  <a:lnTo>
                    <a:pt x="1602" y="415"/>
                  </a:lnTo>
                  <a:lnTo>
                    <a:pt x="1311" y="356"/>
                  </a:lnTo>
                  <a:lnTo>
                    <a:pt x="1664" y="356"/>
                  </a:lnTo>
                  <a:lnTo>
                    <a:pt x="1798" y="294"/>
                  </a:lnTo>
                  <a:lnTo>
                    <a:pt x="1934" y="246"/>
                  </a:lnTo>
                  <a:lnTo>
                    <a:pt x="1996" y="86"/>
                  </a:lnTo>
                  <a:lnTo>
                    <a:pt x="2203" y="0"/>
                  </a:lnTo>
                  <a:lnTo>
                    <a:pt x="2031" y="147"/>
                  </a:lnTo>
                  <a:lnTo>
                    <a:pt x="2017" y="281"/>
                  </a:lnTo>
                  <a:lnTo>
                    <a:pt x="1860" y="318"/>
                  </a:lnTo>
                  <a:lnTo>
                    <a:pt x="1747" y="477"/>
                  </a:lnTo>
                  <a:lnTo>
                    <a:pt x="1747" y="637"/>
                  </a:lnTo>
                  <a:lnTo>
                    <a:pt x="1651" y="747"/>
                  </a:lnTo>
                  <a:lnTo>
                    <a:pt x="1627" y="904"/>
                  </a:lnTo>
                  <a:lnTo>
                    <a:pt x="1664" y="1065"/>
                  </a:lnTo>
                  <a:lnTo>
                    <a:pt x="1602" y="1210"/>
                  </a:lnTo>
                  <a:lnTo>
                    <a:pt x="1602" y="1357"/>
                  </a:lnTo>
                  <a:lnTo>
                    <a:pt x="1712" y="1478"/>
                  </a:lnTo>
                  <a:lnTo>
                    <a:pt x="2130" y="1735"/>
                  </a:lnTo>
                  <a:lnTo>
                    <a:pt x="1908" y="1708"/>
                  </a:lnTo>
                  <a:lnTo>
                    <a:pt x="1482" y="1553"/>
                  </a:lnTo>
                  <a:lnTo>
                    <a:pt x="1090" y="1330"/>
                  </a:lnTo>
                  <a:lnTo>
                    <a:pt x="930" y="1258"/>
                  </a:lnTo>
                  <a:lnTo>
                    <a:pt x="785" y="1221"/>
                  </a:lnTo>
                  <a:lnTo>
                    <a:pt x="465" y="1221"/>
                  </a:lnTo>
                  <a:lnTo>
                    <a:pt x="320" y="1185"/>
                  </a:lnTo>
                  <a:lnTo>
                    <a:pt x="221" y="1138"/>
                  </a:lnTo>
                  <a:lnTo>
                    <a:pt x="133" y="1065"/>
                  </a:lnTo>
                  <a:lnTo>
                    <a:pt x="0" y="1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57" name="Freeform 763"/>
            <p:cNvSpPr>
              <a:spLocks/>
            </p:cNvSpPr>
            <p:nvPr/>
          </p:nvSpPr>
          <p:spPr bwMode="auto">
            <a:xfrm>
              <a:off x="2621" y="3594"/>
              <a:ext cx="149" cy="161"/>
            </a:xfrm>
            <a:custGeom>
              <a:avLst/>
              <a:gdLst>
                <a:gd name="T0" fmla="*/ 0 w 1190"/>
                <a:gd name="T1" fmla="*/ 0 h 1284"/>
                <a:gd name="T2" fmla="*/ 0 w 1190"/>
                <a:gd name="T3" fmla="*/ 0 h 1284"/>
                <a:gd name="T4" fmla="*/ 0 w 1190"/>
                <a:gd name="T5" fmla="*/ 0 h 1284"/>
                <a:gd name="T6" fmla="*/ 0 w 1190"/>
                <a:gd name="T7" fmla="*/ 0 h 1284"/>
                <a:gd name="T8" fmla="*/ 0 w 1190"/>
                <a:gd name="T9" fmla="*/ 0 h 1284"/>
                <a:gd name="T10" fmla="*/ 0 w 1190"/>
                <a:gd name="T11" fmla="*/ 0 h 1284"/>
                <a:gd name="T12" fmla="*/ 0 w 1190"/>
                <a:gd name="T13" fmla="*/ 0 h 1284"/>
                <a:gd name="T14" fmla="*/ 0 w 1190"/>
                <a:gd name="T15" fmla="*/ 0 h 1284"/>
                <a:gd name="T16" fmla="*/ 0 w 1190"/>
                <a:gd name="T17" fmla="*/ 0 h 1284"/>
                <a:gd name="T18" fmla="*/ 0 w 1190"/>
                <a:gd name="T19" fmla="*/ 0 h 1284"/>
                <a:gd name="T20" fmla="*/ 0 w 1190"/>
                <a:gd name="T21" fmla="*/ 0 h 1284"/>
                <a:gd name="T22" fmla="*/ 0 w 1190"/>
                <a:gd name="T23" fmla="*/ 0 h 1284"/>
                <a:gd name="T24" fmla="*/ 0 w 1190"/>
                <a:gd name="T25" fmla="*/ 0 h 12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90"/>
                <a:gd name="T40" fmla="*/ 0 h 1284"/>
                <a:gd name="T41" fmla="*/ 1190 w 1190"/>
                <a:gd name="T42" fmla="*/ 1284 h 128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90" h="1284">
                  <a:moveTo>
                    <a:pt x="0" y="0"/>
                  </a:moveTo>
                  <a:lnTo>
                    <a:pt x="590" y="307"/>
                  </a:lnTo>
                  <a:lnTo>
                    <a:pt x="994" y="843"/>
                  </a:lnTo>
                  <a:lnTo>
                    <a:pt x="1190" y="904"/>
                  </a:lnTo>
                  <a:lnTo>
                    <a:pt x="1077" y="991"/>
                  </a:lnTo>
                  <a:lnTo>
                    <a:pt x="1005" y="979"/>
                  </a:lnTo>
                  <a:lnTo>
                    <a:pt x="1040" y="1233"/>
                  </a:lnTo>
                  <a:lnTo>
                    <a:pt x="968" y="1284"/>
                  </a:lnTo>
                  <a:lnTo>
                    <a:pt x="1005" y="1210"/>
                  </a:lnTo>
                  <a:lnTo>
                    <a:pt x="943" y="942"/>
                  </a:lnTo>
                  <a:lnTo>
                    <a:pt x="541" y="369"/>
                  </a:lnTo>
                  <a:lnTo>
                    <a:pt x="0" y="5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58" name="Freeform 764"/>
            <p:cNvSpPr>
              <a:spLocks/>
            </p:cNvSpPr>
            <p:nvPr/>
          </p:nvSpPr>
          <p:spPr bwMode="auto">
            <a:xfrm>
              <a:off x="2589" y="3637"/>
              <a:ext cx="144" cy="125"/>
            </a:xfrm>
            <a:custGeom>
              <a:avLst/>
              <a:gdLst>
                <a:gd name="T0" fmla="*/ 0 w 1160"/>
                <a:gd name="T1" fmla="*/ 0 h 1015"/>
                <a:gd name="T2" fmla="*/ 0 w 1160"/>
                <a:gd name="T3" fmla="*/ 0 h 1015"/>
                <a:gd name="T4" fmla="*/ 0 w 1160"/>
                <a:gd name="T5" fmla="*/ 0 h 1015"/>
                <a:gd name="T6" fmla="*/ 0 w 1160"/>
                <a:gd name="T7" fmla="*/ 0 h 1015"/>
                <a:gd name="T8" fmla="*/ 0 w 1160"/>
                <a:gd name="T9" fmla="*/ 0 h 1015"/>
                <a:gd name="T10" fmla="*/ 0 w 1160"/>
                <a:gd name="T11" fmla="*/ 0 h 1015"/>
                <a:gd name="T12" fmla="*/ 0 w 1160"/>
                <a:gd name="T13" fmla="*/ 0 h 1015"/>
                <a:gd name="T14" fmla="*/ 0 w 1160"/>
                <a:gd name="T15" fmla="*/ 0 h 1015"/>
                <a:gd name="T16" fmla="*/ 0 w 1160"/>
                <a:gd name="T17" fmla="*/ 0 h 1015"/>
                <a:gd name="T18" fmla="*/ 0 w 1160"/>
                <a:gd name="T19" fmla="*/ 0 h 1015"/>
                <a:gd name="T20" fmla="*/ 0 w 1160"/>
                <a:gd name="T21" fmla="*/ 0 h 1015"/>
                <a:gd name="T22" fmla="*/ 0 w 1160"/>
                <a:gd name="T23" fmla="*/ 0 h 1015"/>
                <a:gd name="T24" fmla="*/ 0 w 1160"/>
                <a:gd name="T25" fmla="*/ 0 h 1015"/>
                <a:gd name="T26" fmla="*/ 0 w 1160"/>
                <a:gd name="T27" fmla="*/ 0 h 1015"/>
                <a:gd name="T28" fmla="*/ 0 w 1160"/>
                <a:gd name="T29" fmla="*/ 0 h 1015"/>
                <a:gd name="T30" fmla="*/ 0 w 1160"/>
                <a:gd name="T31" fmla="*/ 0 h 1015"/>
                <a:gd name="T32" fmla="*/ 0 w 1160"/>
                <a:gd name="T33" fmla="*/ 0 h 1015"/>
                <a:gd name="T34" fmla="*/ 0 w 1160"/>
                <a:gd name="T35" fmla="*/ 0 h 1015"/>
                <a:gd name="T36" fmla="*/ 0 w 1160"/>
                <a:gd name="T37" fmla="*/ 0 h 1015"/>
                <a:gd name="T38" fmla="*/ 0 w 1160"/>
                <a:gd name="T39" fmla="*/ 0 h 1015"/>
                <a:gd name="T40" fmla="*/ 0 w 1160"/>
                <a:gd name="T41" fmla="*/ 0 h 1015"/>
                <a:gd name="T42" fmla="*/ 0 w 1160"/>
                <a:gd name="T43" fmla="*/ 0 h 101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160"/>
                <a:gd name="T67" fmla="*/ 0 h 1015"/>
                <a:gd name="T68" fmla="*/ 1160 w 1160"/>
                <a:gd name="T69" fmla="*/ 1015 h 101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160" h="1015">
                  <a:moveTo>
                    <a:pt x="99" y="0"/>
                  </a:moveTo>
                  <a:lnTo>
                    <a:pt x="316" y="235"/>
                  </a:lnTo>
                  <a:lnTo>
                    <a:pt x="613" y="391"/>
                  </a:lnTo>
                  <a:lnTo>
                    <a:pt x="989" y="817"/>
                  </a:lnTo>
                  <a:lnTo>
                    <a:pt x="1160" y="916"/>
                  </a:lnTo>
                  <a:lnTo>
                    <a:pt x="978" y="868"/>
                  </a:lnTo>
                  <a:lnTo>
                    <a:pt x="720" y="916"/>
                  </a:lnTo>
                  <a:lnTo>
                    <a:pt x="525" y="916"/>
                  </a:lnTo>
                  <a:lnTo>
                    <a:pt x="342" y="999"/>
                  </a:lnTo>
                  <a:lnTo>
                    <a:pt x="233" y="1015"/>
                  </a:lnTo>
                  <a:lnTo>
                    <a:pt x="208" y="988"/>
                  </a:lnTo>
                  <a:lnTo>
                    <a:pt x="353" y="868"/>
                  </a:lnTo>
                  <a:lnTo>
                    <a:pt x="0" y="575"/>
                  </a:lnTo>
                  <a:lnTo>
                    <a:pt x="294" y="734"/>
                  </a:lnTo>
                  <a:lnTo>
                    <a:pt x="477" y="833"/>
                  </a:lnTo>
                  <a:lnTo>
                    <a:pt x="613" y="843"/>
                  </a:lnTo>
                  <a:lnTo>
                    <a:pt x="699" y="769"/>
                  </a:lnTo>
                  <a:lnTo>
                    <a:pt x="771" y="720"/>
                  </a:lnTo>
                  <a:lnTo>
                    <a:pt x="613" y="514"/>
                  </a:lnTo>
                  <a:lnTo>
                    <a:pt x="244" y="271"/>
                  </a:lnTo>
                  <a:lnTo>
                    <a:pt x="72" y="62"/>
                  </a:lnTo>
                  <a:lnTo>
                    <a:pt x="9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59" name="Freeform 765"/>
            <p:cNvSpPr>
              <a:spLocks/>
            </p:cNvSpPr>
            <p:nvPr/>
          </p:nvSpPr>
          <p:spPr bwMode="auto">
            <a:xfrm>
              <a:off x="2290" y="3686"/>
              <a:ext cx="107" cy="24"/>
            </a:xfrm>
            <a:custGeom>
              <a:avLst/>
              <a:gdLst>
                <a:gd name="T0" fmla="*/ 0 w 869"/>
                <a:gd name="T1" fmla="*/ 0 h 182"/>
                <a:gd name="T2" fmla="*/ 0 w 869"/>
                <a:gd name="T3" fmla="*/ 0 h 182"/>
                <a:gd name="T4" fmla="*/ 0 w 869"/>
                <a:gd name="T5" fmla="*/ 0 h 182"/>
                <a:gd name="T6" fmla="*/ 0 w 869"/>
                <a:gd name="T7" fmla="*/ 0 h 182"/>
                <a:gd name="T8" fmla="*/ 0 w 869"/>
                <a:gd name="T9" fmla="*/ 0 h 182"/>
                <a:gd name="T10" fmla="*/ 0 w 869"/>
                <a:gd name="T11" fmla="*/ 0 h 182"/>
                <a:gd name="T12" fmla="*/ 0 w 869"/>
                <a:gd name="T13" fmla="*/ 0 h 182"/>
                <a:gd name="T14" fmla="*/ 0 w 869"/>
                <a:gd name="T15" fmla="*/ 0 h 182"/>
                <a:gd name="T16" fmla="*/ 0 w 869"/>
                <a:gd name="T17" fmla="*/ 0 h 182"/>
                <a:gd name="T18" fmla="*/ 0 w 869"/>
                <a:gd name="T19" fmla="*/ 0 h 182"/>
                <a:gd name="T20" fmla="*/ 0 w 869"/>
                <a:gd name="T21" fmla="*/ 0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9"/>
                <a:gd name="T34" fmla="*/ 0 h 182"/>
                <a:gd name="T35" fmla="*/ 869 w 869"/>
                <a:gd name="T36" fmla="*/ 182 h 18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9" h="182">
                  <a:moveTo>
                    <a:pt x="134" y="0"/>
                  </a:moveTo>
                  <a:lnTo>
                    <a:pt x="268" y="85"/>
                  </a:lnTo>
                  <a:lnTo>
                    <a:pt x="415" y="133"/>
                  </a:lnTo>
                  <a:lnTo>
                    <a:pt x="586" y="133"/>
                  </a:lnTo>
                  <a:lnTo>
                    <a:pt x="733" y="74"/>
                  </a:lnTo>
                  <a:lnTo>
                    <a:pt x="869" y="85"/>
                  </a:lnTo>
                  <a:lnTo>
                    <a:pt x="671" y="170"/>
                  </a:lnTo>
                  <a:lnTo>
                    <a:pt x="487" y="182"/>
                  </a:lnTo>
                  <a:lnTo>
                    <a:pt x="293" y="147"/>
                  </a:lnTo>
                  <a:lnTo>
                    <a:pt x="0" y="13"/>
                  </a:lnTo>
                  <a:lnTo>
                    <a:pt x="1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60" name="Freeform 766"/>
            <p:cNvSpPr>
              <a:spLocks/>
            </p:cNvSpPr>
            <p:nvPr/>
          </p:nvSpPr>
          <p:spPr bwMode="auto">
            <a:xfrm>
              <a:off x="2749" y="3705"/>
              <a:ext cx="39" cy="45"/>
            </a:xfrm>
            <a:custGeom>
              <a:avLst/>
              <a:gdLst>
                <a:gd name="T0" fmla="*/ 0 w 318"/>
                <a:gd name="T1" fmla="*/ 0 h 353"/>
                <a:gd name="T2" fmla="*/ 0 w 318"/>
                <a:gd name="T3" fmla="*/ 0 h 353"/>
                <a:gd name="T4" fmla="*/ 0 w 318"/>
                <a:gd name="T5" fmla="*/ 0 h 353"/>
                <a:gd name="T6" fmla="*/ 0 w 318"/>
                <a:gd name="T7" fmla="*/ 0 h 353"/>
                <a:gd name="T8" fmla="*/ 0 w 318"/>
                <a:gd name="T9" fmla="*/ 0 h 353"/>
                <a:gd name="T10" fmla="*/ 0 w 318"/>
                <a:gd name="T11" fmla="*/ 0 h 353"/>
                <a:gd name="T12" fmla="*/ 0 w 318"/>
                <a:gd name="T13" fmla="*/ 0 h 353"/>
                <a:gd name="T14" fmla="*/ 0 w 318"/>
                <a:gd name="T15" fmla="*/ 0 h 353"/>
                <a:gd name="T16" fmla="*/ 0 w 318"/>
                <a:gd name="T17" fmla="*/ 0 h 3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8"/>
                <a:gd name="T28" fmla="*/ 0 h 353"/>
                <a:gd name="T29" fmla="*/ 318 w 318"/>
                <a:gd name="T30" fmla="*/ 353 h 3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8" h="353">
                  <a:moveTo>
                    <a:pt x="193" y="0"/>
                  </a:moveTo>
                  <a:lnTo>
                    <a:pt x="318" y="353"/>
                  </a:lnTo>
                  <a:lnTo>
                    <a:pt x="83" y="157"/>
                  </a:lnTo>
                  <a:lnTo>
                    <a:pt x="0" y="48"/>
                  </a:lnTo>
                  <a:lnTo>
                    <a:pt x="72" y="58"/>
                  </a:lnTo>
                  <a:lnTo>
                    <a:pt x="133" y="157"/>
                  </a:lnTo>
                  <a:lnTo>
                    <a:pt x="270" y="291"/>
                  </a:lnTo>
                  <a:lnTo>
                    <a:pt x="147" y="35"/>
                  </a:lnTo>
                  <a:lnTo>
                    <a:pt x="19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61" name="Freeform 767"/>
            <p:cNvSpPr>
              <a:spLocks/>
            </p:cNvSpPr>
            <p:nvPr/>
          </p:nvSpPr>
          <p:spPr bwMode="auto">
            <a:xfrm>
              <a:off x="2529" y="3703"/>
              <a:ext cx="836" cy="215"/>
            </a:xfrm>
            <a:custGeom>
              <a:avLst/>
              <a:gdLst>
                <a:gd name="T0" fmla="*/ 0 w 6692"/>
                <a:gd name="T1" fmla="*/ 0 h 1720"/>
                <a:gd name="T2" fmla="*/ 0 w 6692"/>
                <a:gd name="T3" fmla="*/ 0 h 1720"/>
                <a:gd name="T4" fmla="*/ 0 w 6692"/>
                <a:gd name="T5" fmla="*/ 0 h 1720"/>
                <a:gd name="T6" fmla="*/ 0 w 6692"/>
                <a:gd name="T7" fmla="*/ 0 h 1720"/>
                <a:gd name="T8" fmla="*/ 0 w 6692"/>
                <a:gd name="T9" fmla="*/ 0 h 1720"/>
                <a:gd name="T10" fmla="*/ 0 60000 65536"/>
                <a:gd name="T11" fmla="*/ 0 60000 65536"/>
                <a:gd name="T12" fmla="*/ 0 60000 65536"/>
                <a:gd name="T13" fmla="*/ 0 60000 65536"/>
                <a:gd name="T14" fmla="*/ 0 60000 65536"/>
                <a:gd name="T15" fmla="*/ 0 w 6692"/>
                <a:gd name="T16" fmla="*/ 0 h 1720"/>
                <a:gd name="T17" fmla="*/ 6692 w 6692"/>
                <a:gd name="T18" fmla="*/ 1720 h 1720"/>
              </a:gdLst>
              <a:ahLst/>
              <a:cxnLst>
                <a:cxn ang="T10">
                  <a:pos x="T0" y="T1"/>
                </a:cxn>
                <a:cxn ang="T11">
                  <a:pos x="T2" y="T3"/>
                </a:cxn>
                <a:cxn ang="T12">
                  <a:pos x="T4" y="T5"/>
                </a:cxn>
                <a:cxn ang="T13">
                  <a:pos x="T6" y="T7"/>
                </a:cxn>
                <a:cxn ang="T14">
                  <a:pos x="T8" y="T9"/>
                </a:cxn>
              </a:cxnLst>
              <a:rect l="T15" t="T16" r="T17" b="T18"/>
              <a:pathLst>
                <a:path w="6692" h="1720">
                  <a:moveTo>
                    <a:pt x="1985" y="202"/>
                  </a:moveTo>
                  <a:lnTo>
                    <a:pt x="3910" y="0"/>
                  </a:lnTo>
                  <a:lnTo>
                    <a:pt x="6692" y="1085"/>
                  </a:lnTo>
                  <a:lnTo>
                    <a:pt x="2319" y="1720"/>
                  </a:lnTo>
                  <a:lnTo>
                    <a:pt x="0" y="44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62" name="Line 768"/>
            <p:cNvSpPr>
              <a:spLocks noChangeShapeType="1"/>
            </p:cNvSpPr>
            <p:nvPr/>
          </p:nvSpPr>
          <p:spPr bwMode="auto">
            <a:xfrm>
              <a:off x="2073" y="3670"/>
              <a:ext cx="100" cy="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63" name="Line 769"/>
            <p:cNvSpPr>
              <a:spLocks noChangeShapeType="1"/>
            </p:cNvSpPr>
            <p:nvPr/>
          </p:nvSpPr>
          <p:spPr bwMode="auto">
            <a:xfrm>
              <a:off x="2770" y="3670"/>
              <a:ext cx="634" cy="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64" name="Line 770"/>
            <p:cNvSpPr>
              <a:spLocks noChangeShapeType="1"/>
            </p:cNvSpPr>
            <p:nvPr/>
          </p:nvSpPr>
          <p:spPr bwMode="auto">
            <a:xfrm>
              <a:off x="3687" y="3670"/>
              <a:ext cx="288" cy="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65" name="Freeform 771"/>
            <p:cNvSpPr>
              <a:spLocks/>
            </p:cNvSpPr>
            <p:nvPr/>
          </p:nvSpPr>
          <p:spPr bwMode="auto">
            <a:xfrm>
              <a:off x="3061" y="2956"/>
              <a:ext cx="65" cy="66"/>
            </a:xfrm>
            <a:custGeom>
              <a:avLst/>
              <a:gdLst>
                <a:gd name="T0" fmla="*/ 0 w 530"/>
                <a:gd name="T1" fmla="*/ 0 h 530"/>
                <a:gd name="T2" fmla="*/ 0 w 530"/>
                <a:gd name="T3" fmla="*/ 0 h 530"/>
                <a:gd name="T4" fmla="*/ 0 w 530"/>
                <a:gd name="T5" fmla="*/ 0 h 530"/>
                <a:gd name="T6" fmla="*/ 0 w 530"/>
                <a:gd name="T7" fmla="*/ 0 h 530"/>
                <a:gd name="T8" fmla="*/ 0 w 530"/>
                <a:gd name="T9" fmla="*/ 0 h 530"/>
                <a:gd name="T10" fmla="*/ 0 w 530"/>
                <a:gd name="T11" fmla="*/ 0 h 530"/>
                <a:gd name="T12" fmla="*/ 0 w 530"/>
                <a:gd name="T13" fmla="*/ 0 h 530"/>
                <a:gd name="T14" fmla="*/ 0 w 530"/>
                <a:gd name="T15" fmla="*/ 0 h 530"/>
                <a:gd name="T16" fmla="*/ 0 w 530"/>
                <a:gd name="T17" fmla="*/ 0 h 530"/>
                <a:gd name="T18" fmla="*/ 0 w 530"/>
                <a:gd name="T19" fmla="*/ 0 h 5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0"/>
                <a:gd name="T31" fmla="*/ 0 h 530"/>
                <a:gd name="T32" fmla="*/ 530 w 530"/>
                <a:gd name="T33" fmla="*/ 530 h 5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0" h="530">
                  <a:moveTo>
                    <a:pt x="152" y="530"/>
                  </a:moveTo>
                  <a:lnTo>
                    <a:pt x="442" y="366"/>
                  </a:lnTo>
                  <a:lnTo>
                    <a:pt x="530" y="265"/>
                  </a:lnTo>
                  <a:lnTo>
                    <a:pt x="341" y="0"/>
                  </a:lnTo>
                  <a:lnTo>
                    <a:pt x="214" y="65"/>
                  </a:lnTo>
                  <a:lnTo>
                    <a:pt x="251" y="265"/>
                  </a:lnTo>
                  <a:lnTo>
                    <a:pt x="200" y="315"/>
                  </a:lnTo>
                  <a:lnTo>
                    <a:pt x="0" y="328"/>
                  </a:lnTo>
                  <a:lnTo>
                    <a:pt x="0" y="517"/>
                  </a:lnTo>
                  <a:lnTo>
                    <a:pt x="152" y="5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grpSp>
      <p:grpSp>
        <p:nvGrpSpPr>
          <p:cNvPr id="14" name="Group 772"/>
          <p:cNvGrpSpPr>
            <a:grpSpLocks/>
          </p:cNvGrpSpPr>
          <p:nvPr/>
        </p:nvGrpSpPr>
        <p:grpSpPr bwMode="auto">
          <a:xfrm>
            <a:off x="5221289" y="3862388"/>
            <a:ext cx="1152525" cy="1008062"/>
            <a:chOff x="2073" y="2417"/>
            <a:chExt cx="1902" cy="1501"/>
          </a:xfrm>
        </p:grpSpPr>
        <p:sp>
          <p:nvSpPr>
            <p:cNvPr id="77840" name="Freeform 773"/>
            <p:cNvSpPr>
              <a:spLocks/>
            </p:cNvSpPr>
            <p:nvPr/>
          </p:nvSpPr>
          <p:spPr bwMode="auto">
            <a:xfrm>
              <a:off x="2537" y="3703"/>
              <a:ext cx="828" cy="215"/>
            </a:xfrm>
            <a:custGeom>
              <a:avLst/>
              <a:gdLst>
                <a:gd name="T0" fmla="*/ 0 w 6619"/>
                <a:gd name="T1" fmla="*/ 0 h 1728"/>
                <a:gd name="T2" fmla="*/ 0 w 6619"/>
                <a:gd name="T3" fmla="*/ 0 h 1728"/>
                <a:gd name="T4" fmla="*/ 0 w 6619"/>
                <a:gd name="T5" fmla="*/ 0 h 1728"/>
                <a:gd name="T6" fmla="*/ 0 w 6619"/>
                <a:gd name="T7" fmla="*/ 0 h 1728"/>
                <a:gd name="T8" fmla="*/ 0 w 6619"/>
                <a:gd name="T9" fmla="*/ 0 h 1728"/>
                <a:gd name="T10" fmla="*/ 0 60000 65536"/>
                <a:gd name="T11" fmla="*/ 0 60000 65536"/>
                <a:gd name="T12" fmla="*/ 0 60000 65536"/>
                <a:gd name="T13" fmla="*/ 0 60000 65536"/>
                <a:gd name="T14" fmla="*/ 0 60000 65536"/>
                <a:gd name="T15" fmla="*/ 0 w 6619"/>
                <a:gd name="T16" fmla="*/ 0 h 1728"/>
                <a:gd name="T17" fmla="*/ 6619 w 6619"/>
                <a:gd name="T18" fmla="*/ 1728 h 1728"/>
              </a:gdLst>
              <a:ahLst/>
              <a:cxnLst>
                <a:cxn ang="T10">
                  <a:pos x="T0" y="T1"/>
                </a:cxn>
                <a:cxn ang="T11">
                  <a:pos x="T2" y="T3"/>
                </a:cxn>
                <a:cxn ang="T12">
                  <a:pos x="T4" y="T5"/>
                </a:cxn>
                <a:cxn ang="T13">
                  <a:pos x="T6" y="T7"/>
                </a:cxn>
                <a:cxn ang="T14">
                  <a:pos x="T8" y="T9"/>
                </a:cxn>
              </a:cxnLst>
              <a:rect l="T15" t="T16" r="T17" b="T18"/>
              <a:pathLst>
                <a:path w="6619" h="1728">
                  <a:moveTo>
                    <a:pt x="6619" y="1083"/>
                  </a:moveTo>
                  <a:lnTo>
                    <a:pt x="2248" y="1728"/>
                  </a:lnTo>
                  <a:lnTo>
                    <a:pt x="0" y="463"/>
                  </a:lnTo>
                  <a:lnTo>
                    <a:pt x="3828" y="0"/>
                  </a:lnTo>
                  <a:lnTo>
                    <a:pt x="6619" y="108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841" name="Freeform 774"/>
            <p:cNvSpPr>
              <a:spLocks/>
            </p:cNvSpPr>
            <p:nvPr/>
          </p:nvSpPr>
          <p:spPr bwMode="auto">
            <a:xfrm>
              <a:off x="2754" y="3708"/>
              <a:ext cx="29" cy="35"/>
            </a:xfrm>
            <a:custGeom>
              <a:avLst/>
              <a:gdLst>
                <a:gd name="T0" fmla="*/ 0 w 227"/>
                <a:gd name="T1" fmla="*/ 0 h 293"/>
                <a:gd name="T2" fmla="*/ 0 w 227"/>
                <a:gd name="T3" fmla="*/ 0 h 293"/>
                <a:gd name="T4" fmla="*/ 0 w 227"/>
                <a:gd name="T5" fmla="*/ 0 h 293"/>
                <a:gd name="T6" fmla="*/ 0 w 227"/>
                <a:gd name="T7" fmla="*/ 0 h 293"/>
                <a:gd name="T8" fmla="*/ 0 w 227"/>
                <a:gd name="T9" fmla="*/ 0 h 293"/>
                <a:gd name="T10" fmla="*/ 0 60000 65536"/>
                <a:gd name="T11" fmla="*/ 0 60000 65536"/>
                <a:gd name="T12" fmla="*/ 0 60000 65536"/>
                <a:gd name="T13" fmla="*/ 0 60000 65536"/>
                <a:gd name="T14" fmla="*/ 0 60000 65536"/>
                <a:gd name="T15" fmla="*/ 0 w 227"/>
                <a:gd name="T16" fmla="*/ 0 h 293"/>
                <a:gd name="T17" fmla="*/ 227 w 227"/>
                <a:gd name="T18" fmla="*/ 293 h 293"/>
              </a:gdLst>
              <a:ahLst/>
              <a:cxnLst>
                <a:cxn ang="T10">
                  <a:pos x="T0" y="T1"/>
                </a:cxn>
                <a:cxn ang="T11">
                  <a:pos x="T2" y="T3"/>
                </a:cxn>
                <a:cxn ang="T12">
                  <a:pos x="T4" y="T5"/>
                </a:cxn>
                <a:cxn ang="T13">
                  <a:pos x="T6" y="T7"/>
                </a:cxn>
                <a:cxn ang="T14">
                  <a:pos x="T8" y="T9"/>
                </a:cxn>
              </a:cxnLst>
              <a:rect l="T15" t="T16" r="T17" b="T18"/>
              <a:pathLst>
                <a:path w="227" h="293">
                  <a:moveTo>
                    <a:pt x="108" y="0"/>
                  </a:moveTo>
                  <a:lnTo>
                    <a:pt x="227" y="293"/>
                  </a:lnTo>
                  <a:lnTo>
                    <a:pt x="53" y="133"/>
                  </a:lnTo>
                  <a:lnTo>
                    <a:pt x="0" y="65"/>
                  </a:lnTo>
                  <a:lnTo>
                    <a:pt x="108" y="0"/>
                  </a:lnTo>
                  <a:close/>
                </a:path>
              </a:pathLst>
            </a:custGeom>
            <a:solidFill>
              <a:srgbClr val="5151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842" name="Freeform 775"/>
            <p:cNvSpPr>
              <a:spLocks/>
            </p:cNvSpPr>
            <p:nvPr/>
          </p:nvSpPr>
          <p:spPr bwMode="auto">
            <a:xfrm>
              <a:off x="2083" y="2878"/>
              <a:ext cx="1606" cy="830"/>
            </a:xfrm>
            <a:custGeom>
              <a:avLst/>
              <a:gdLst>
                <a:gd name="T0" fmla="*/ 0 w 12853"/>
                <a:gd name="T1" fmla="*/ 0 h 6633"/>
                <a:gd name="T2" fmla="*/ 0 w 12853"/>
                <a:gd name="T3" fmla="*/ 0 h 6633"/>
                <a:gd name="T4" fmla="*/ 0 w 12853"/>
                <a:gd name="T5" fmla="*/ 0 h 6633"/>
                <a:gd name="T6" fmla="*/ 0 w 12853"/>
                <a:gd name="T7" fmla="*/ 0 h 6633"/>
                <a:gd name="T8" fmla="*/ 0 w 12853"/>
                <a:gd name="T9" fmla="*/ 0 h 6633"/>
                <a:gd name="T10" fmla="*/ 0 w 12853"/>
                <a:gd name="T11" fmla="*/ 0 h 6633"/>
                <a:gd name="T12" fmla="*/ 0 w 12853"/>
                <a:gd name="T13" fmla="*/ 0 h 6633"/>
                <a:gd name="T14" fmla="*/ 0 w 12853"/>
                <a:gd name="T15" fmla="*/ 0 h 6633"/>
                <a:gd name="T16" fmla="*/ 0 w 12853"/>
                <a:gd name="T17" fmla="*/ 0 h 6633"/>
                <a:gd name="T18" fmla="*/ 0 w 12853"/>
                <a:gd name="T19" fmla="*/ 0 h 6633"/>
                <a:gd name="T20" fmla="*/ 0 w 12853"/>
                <a:gd name="T21" fmla="*/ 0 h 6633"/>
                <a:gd name="T22" fmla="*/ 0 w 12853"/>
                <a:gd name="T23" fmla="*/ 0 h 6633"/>
                <a:gd name="T24" fmla="*/ 0 w 12853"/>
                <a:gd name="T25" fmla="*/ 0 h 6633"/>
                <a:gd name="T26" fmla="*/ 0 w 12853"/>
                <a:gd name="T27" fmla="*/ 0 h 6633"/>
                <a:gd name="T28" fmla="*/ 0 w 12853"/>
                <a:gd name="T29" fmla="*/ 0 h 6633"/>
                <a:gd name="T30" fmla="*/ 0 w 12853"/>
                <a:gd name="T31" fmla="*/ 0 h 6633"/>
                <a:gd name="T32" fmla="*/ 0 w 12853"/>
                <a:gd name="T33" fmla="*/ 0 h 6633"/>
                <a:gd name="T34" fmla="*/ 0 w 12853"/>
                <a:gd name="T35" fmla="*/ 0 h 6633"/>
                <a:gd name="T36" fmla="*/ 0 w 12853"/>
                <a:gd name="T37" fmla="*/ 0 h 6633"/>
                <a:gd name="T38" fmla="*/ 0 w 12853"/>
                <a:gd name="T39" fmla="*/ 0 h 6633"/>
                <a:gd name="T40" fmla="*/ 0 w 12853"/>
                <a:gd name="T41" fmla="*/ 0 h 6633"/>
                <a:gd name="T42" fmla="*/ 0 w 12853"/>
                <a:gd name="T43" fmla="*/ 0 h 6633"/>
                <a:gd name="T44" fmla="*/ 0 w 12853"/>
                <a:gd name="T45" fmla="*/ 0 h 6633"/>
                <a:gd name="T46" fmla="*/ 0 w 12853"/>
                <a:gd name="T47" fmla="*/ 0 h 6633"/>
                <a:gd name="T48" fmla="*/ 0 w 12853"/>
                <a:gd name="T49" fmla="*/ 0 h 6633"/>
                <a:gd name="T50" fmla="*/ 0 w 12853"/>
                <a:gd name="T51" fmla="*/ 0 h 6633"/>
                <a:gd name="T52" fmla="*/ 0 w 12853"/>
                <a:gd name="T53" fmla="*/ 0 h 6633"/>
                <a:gd name="T54" fmla="*/ 0 w 12853"/>
                <a:gd name="T55" fmla="*/ 0 h 6633"/>
                <a:gd name="T56" fmla="*/ 0 w 12853"/>
                <a:gd name="T57" fmla="*/ 0 h 6633"/>
                <a:gd name="T58" fmla="*/ 0 w 12853"/>
                <a:gd name="T59" fmla="*/ 0 h 6633"/>
                <a:gd name="T60" fmla="*/ 0 w 12853"/>
                <a:gd name="T61" fmla="*/ 0 h 6633"/>
                <a:gd name="T62" fmla="*/ 0 w 12853"/>
                <a:gd name="T63" fmla="*/ 0 h 6633"/>
                <a:gd name="T64" fmla="*/ 0 w 12853"/>
                <a:gd name="T65" fmla="*/ 0 h 6633"/>
                <a:gd name="T66" fmla="*/ 0 w 12853"/>
                <a:gd name="T67" fmla="*/ 0 h 6633"/>
                <a:gd name="T68" fmla="*/ 0 w 12853"/>
                <a:gd name="T69" fmla="*/ 0 h 6633"/>
                <a:gd name="T70" fmla="*/ 0 w 12853"/>
                <a:gd name="T71" fmla="*/ 0 h 6633"/>
                <a:gd name="T72" fmla="*/ 0 w 12853"/>
                <a:gd name="T73" fmla="*/ 0 h 6633"/>
                <a:gd name="T74" fmla="*/ 0 w 12853"/>
                <a:gd name="T75" fmla="*/ 0 h 6633"/>
                <a:gd name="T76" fmla="*/ 0 w 12853"/>
                <a:gd name="T77" fmla="*/ 0 h 6633"/>
                <a:gd name="T78" fmla="*/ 0 w 12853"/>
                <a:gd name="T79" fmla="*/ 0 h 6633"/>
                <a:gd name="T80" fmla="*/ 0 w 12853"/>
                <a:gd name="T81" fmla="*/ 0 h 6633"/>
                <a:gd name="T82" fmla="*/ 0 w 12853"/>
                <a:gd name="T83" fmla="*/ 0 h 6633"/>
                <a:gd name="T84" fmla="*/ 0 w 12853"/>
                <a:gd name="T85" fmla="*/ 0 h 6633"/>
                <a:gd name="T86" fmla="*/ 0 w 12853"/>
                <a:gd name="T87" fmla="*/ 0 h 66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853"/>
                <a:gd name="T133" fmla="*/ 0 h 6633"/>
                <a:gd name="T134" fmla="*/ 12853 w 12853"/>
                <a:gd name="T135" fmla="*/ 6633 h 66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853" h="6633">
                  <a:moveTo>
                    <a:pt x="929" y="6532"/>
                  </a:moveTo>
                  <a:lnTo>
                    <a:pt x="1058" y="6454"/>
                  </a:lnTo>
                  <a:lnTo>
                    <a:pt x="1136" y="6297"/>
                  </a:lnTo>
                  <a:lnTo>
                    <a:pt x="2353" y="5963"/>
                  </a:lnTo>
                  <a:lnTo>
                    <a:pt x="2688" y="5138"/>
                  </a:lnTo>
                  <a:lnTo>
                    <a:pt x="4214" y="4078"/>
                  </a:lnTo>
                  <a:lnTo>
                    <a:pt x="4809" y="5164"/>
                  </a:lnTo>
                  <a:lnTo>
                    <a:pt x="5535" y="6324"/>
                  </a:lnTo>
                  <a:lnTo>
                    <a:pt x="11248" y="6324"/>
                  </a:lnTo>
                  <a:lnTo>
                    <a:pt x="12233" y="6633"/>
                  </a:lnTo>
                  <a:lnTo>
                    <a:pt x="12543" y="6532"/>
                  </a:lnTo>
                  <a:lnTo>
                    <a:pt x="12853" y="5396"/>
                  </a:lnTo>
                  <a:lnTo>
                    <a:pt x="12648" y="4546"/>
                  </a:lnTo>
                  <a:lnTo>
                    <a:pt x="12233" y="3847"/>
                  </a:lnTo>
                  <a:lnTo>
                    <a:pt x="12106" y="3486"/>
                  </a:lnTo>
                  <a:lnTo>
                    <a:pt x="11845" y="2762"/>
                  </a:lnTo>
                  <a:lnTo>
                    <a:pt x="11820" y="2376"/>
                  </a:lnTo>
                  <a:lnTo>
                    <a:pt x="11820" y="1420"/>
                  </a:lnTo>
                  <a:lnTo>
                    <a:pt x="11767" y="1265"/>
                  </a:lnTo>
                  <a:lnTo>
                    <a:pt x="11510" y="1111"/>
                  </a:lnTo>
                  <a:lnTo>
                    <a:pt x="10939" y="904"/>
                  </a:lnTo>
                  <a:lnTo>
                    <a:pt x="10473" y="772"/>
                  </a:lnTo>
                  <a:lnTo>
                    <a:pt x="9673" y="438"/>
                  </a:lnTo>
                  <a:lnTo>
                    <a:pt x="9102" y="0"/>
                  </a:lnTo>
                  <a:lnTo>
                    <a:pt x="6907" y="26"/>
                  </a:lnTo>
                  <a:lnTo>
                    <a:pt x="6155" y="386"/>
                  </a:lnTo>
                  <a:lnTo>
                    <a:pt x="5689" y="465"/>
                  </a:lnTo>
                  <a:lnTo>
                    <a:pt x="5120" y="438"/>
                  </a:lnTo>
                  <a:lnTo>
                    <a:pt x="4836" y="412"/>
                  </a:lnTo>
                  <a:lnTo>
                    <a:pt x="4240" y="542"/>
                  </a:lnTo>
                  <a:lnTo>
                    <a:pt x="3903" y="1032"/>
                  </a:lnTo>
                  <a:lnTo>
                    <a:pt x="3827" y="1392"/>
                  </a:lnTo>
                  <a:lnTo>
                    <a:pt x="3569" y="1470"/>
                  </a:lnTo>
                  <a:lnTo>
                    <a:pt x="2559" y="2683"/>
                  </a:lnTo>
                  <a:lnTo>
                    <a:pt x="2353" y="2862"/>
                  </a:lnTo>
                  <a:lnTo>
                    <a:pt x="1990" y="3408"/>
                  </a:lnTo>
                  <a:lnTo>
                    <a:pt x="1085" y="4130"/>
                  </a:lnTo>
                  <a:lnTo>
                    <a:pt x="853" y="4365"/>
                  </a:lnTo>
                  <a:lnTo>
                    <a:pt x="569" y="4466"/>
                  </a:lnTo>
                  <a:lnTo>
                    <a:pt x="154" y="4852"/>
                  </a:lnTo>
                  <a:lnTo>
                    <a:pt x="0" y="5290"/>
                  </a:lnTo>
                  <a:lnTo>
                    <a:pt x="53" y="5728"/>
                  </a:lnTo>
                  <a:lnTo>
                    <a:pt x="540" y="6144"/>
                  </a:lnTo>
                  <a:lnTo>
                    <a:pt x="929" y="6532"/>
                  </a:lnTo>
                  <a:close/>
                </a:path>
              </a:pathLst>
            </a:custGeom>
            <a:solidFill>
              <a:srgbClr val="5151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843" name="Freeform 776"/>
            <p:cNvSpPr>
              <a:spLocks/>
            </p:cNvSpPr>
            <p:nvPr/>
          </p:nvSpPr>
          <p:spPr bwMode="auto">
            <a:xfrm>
              <a:off x="3312" y="3091"/>
              <a:ext cx="97" cy="194"/>
            </a:xfrm>
            <a:custGeom>
              <a:avLst/>
              <a:gdLst>
                <a:gd name="T0" fmla="*/ 0 w 782"/>
                <a:gd name="T1" fmla="*/ 0 h 1558"/>
                <a:gd name="T2" fmla="*/ 0 w 782"/>
                <a:gd name="T3" fmla="*/ 0 h 1558"/>
                <a:gd name="T4" fmla="*/ 0 w 782"/>
                <a:gd name="T5" fmla="*/ 0 h 1558"/>
                <a:gd name="T6" fmla="*/ 0 w 782"/>
                <a:gd name="T7" fmla="*/ 0 h 1558"/>
                <a:gd name="T8" fmla="*/ 0 w 782"/>
                <a:gd name="T9" fmla="*/ 0 h 1558"/>
                <a:gd name="T10" fmla="*/ 0 w 782"/>
                <a:gd name="T11" fmla="*/ 0 h 1558"/>
                <a:gd name="T12" fmla="*/ 0 w 782"/>
                <a:gd name="T13" fmla="*/ 0 h 1558"/>
                <a:gd name="T14" fmla="*/ 0 w 782"/>
                <a:gd name="T15" fmla="*/ 0 h 1558"/>
                <a:gd name="T16" fmla="*/ 0 w 782"/>
                <a:gd name="T17" fmla="*/ 0 h 1558"/>
                <a:gd name="T18" fmla="*/ 0 w 782"/>
                <a:gd name="T19" fmla="*/ 0 h 1558"/>
                <a:gd name="T20" fmla="*/ 0 w 782"/>
                <a:gd name="T21" fmla="*/ 0 h 1558"/>
                <a:gd name="T22" fmla="*/ 0 w 782"/>
                <a:gd name="T23" fmla="*/ 0 h 15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82"/>
                <a:gd name="T37" fmla="*/ 0 h 1558"/>
                <a:gd name="T38" fmla="*/ 782 w 782"/>
                <a:gd name="T39" fmla="*/ 1558 h 155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82" h="1558">
                  <a:moveTo>
                    <a:pt x="723" y="0"/>
                  </a:moveTo>
                  <a:lnTo>
                    <a:pt x="775" y="102"/>
                  </a:lnTo>
                  <a:lnTo>
                    <a:pt x="782" y="287"/>
                  </a:lnTo>
                  <a:lnTo>
                    <a:pt x="750" y="533"/>
                  </a:lnTo>
                  <a:lnTo>
                    <a:pt x="697" y="674"/>
                  </a:lnTo>
                  <a:lnTo>
                    <a:pt x="628" y="871"/>
                  </a:lnTo>
                  <a:lnTo>
                    <a:pt x="543" y="1047"/>
                  </a:lnTo>
                  <a:lnTo>
                    <a:pt x="453" y="1205"/>
                  </a:lnTo>
                  <a:lnTo>
                    <a:pt x="136" y="1558"/>
                  </a:lnTo>
                  <a:lnTo>
                    <a:pt x="0" y="968"/>
                  </a:lnTo>
                  <a:lnTo>
                    <a:pt x="664" y="0"/>
                  </a:lnTo>
                  <a:lnTo>
                    <a:pt x="72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844" name="Freeform 777"/>
            <p:cNvSpPr>
              <a:spLocks/>
            </p:cNvSpPr>
            <p:nvPr/>
          </p:nvSpPr>
          <p:spPr bwMode="auto">
            <a:xfrm>
              <a:off x="2267" y="3554"/>
              <a:ext cx="212" cy="142"/>
            </a:xfrm>
            <a:custGeom>
              <a:avLst/>
              <a:gdLst>
                <a:gd name="T0" fmla="*/ 0 w 1688"/>
                <a:gd name="T1" fmla="*/ 0 h 1124"/>
                <a:gd name="T2" fmla="*/ 0 w 1688"/>
                <a:gd name="T3" fmla="*/ 0 h 1124"/>
                <a:gd name="T4" fmla="*/ 0 w 1688"/>
                <a:gd name="T5" fmla="*/ 0 h 1124"/>
                <a:gd name="T6" fmla="*/ 0 w 1688"/>
                <a:gd name="T7" fmla="*/ 0 h 1124"/>
                <a:gd name="T8" fmla="*/ 0 w 1688"/>
                <a:gd name="T9" fmla="*/ 0 h 1124"/>
                <a:gd name="T10" fmla="*/ 0 w 1688"/>
                <a:gd name="T11" fmla="*/ 0 h 1124"/>
                <a:gd name="T12" fmla="*/ 0 w 1688"/>
                <a:gd name="T13" fmla="*/ 0 h 1124"/>
                <a:gd name="T14" fmla="*/ 0 w 1688"/>
                <a:gd name="T15" fmla="*/ 0 h 1124"/>
                <a:gd name="T16" fmla="*/ 0 w 1688"/>
                <a:gd name="T17" fmla="*/ 0 h 1124"/>
                <a:gd name="T18" fmla="*/ 0 w 1688"/>
                <a:gd name="T19" fmla="*/ 0 h 1124"/>
                <a:gd name="T20" fmla="*/ 0 w 1688"/>
                <a:gd name="T21" fmla="*/ 0 h 11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88"/>
                <a:gd name="T34" fmla="*/ 0 h 1124"/>
                <a:gd name="T35" fmla="*/ 1688 w 1688"/>
                <a:gd name="T36" fmla="*/ 1124 h 11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88" h="1124">
                  <a:moveTo>
                    <a:pt x="120" y="483"/>
                  </a:moveTo>
                  <a:lnTo>
                    <a:pt x="321" y="283"/>
                  </a:lnTo>
                  <a:lnTo>
                    <a:pt x="806" y="40"/>
                  </a:lnTo>
                  <a:lnTo>
                    <a:pt x="1127" y="0"/>
                  </a:lnTo>
                  <a:lnTo>
                    <a:pt x="1364" y="40"/>
                  </a:lnTo>
                  <a:lnTo>
                    <a:pt x="1571" y="161"/>
                  </a:lnTo>
                  <a:lnTo>
                    <a:pt x="1688" y="321"/>
                  </a:lnTo>
                  <a:lnTo>
                    <a:pt x="844" y="1124"/>
                  </a:lnTo>
                  <a:lnTo>
                    <a:pt x="362" y="1085"/>
                  </a:lnTo>
                  <a:lnTo>
                    <a:pt x="0" y="845"/>
                  </a:lnTo>
                  <a:lnTo>
                    <a:pt x="120" y="48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845" name="Freeform 778"/>
            <p:cNvSpPr>
              <a:spLocks/>
            </p:cNvSpPr>
            <p:nvPr/>
          </p:nvSpPr>
          <p:spPr bwMode="auto">
            <a:xfrm>
              <a:off x="3257" y="3164"/>
              <a:ext cx="110" cy="123"/>
            </a:xfrm>
            <a:custGeom>
              <a:avLst/>
              <a:gdLst>
                <a:gd name="T0" fmla="*/ 0 w 884"/>
                <a:gd name="T1" fmla="*/ 0 h 1000"/>
                <a:gd name="T2" fmla="*/ 0 w 884"/>
                <a:gd name="T3" fmla="*/ 0 h 1000"/>
                <a:gd name="T4" fmla="*/ 0 w 884"/>
                <a:gd name="T5" fmla="*/ 0 h 1000"/>
                <a:gd name="T6" fmla="*/ 0 w 884"/>
                <a:gd name="T7" fmla="*/ 0 h 1000"/>
                <a:gd name="T8" fmla="*/ 0 w 884"/>
                <a:gd name="T9" fmla="*/ 0 h 1000"/>
                <a:gd name="T10" fmla="*/ 0 w 884"/>
                <a:gd name="T11" fmla="*/ 0 h 1000"/>
                <a:gd name="T12" fmla="*/ 0 w 884"/>
                <a:gd name="T13" fmla="*/ 0 h 1000"/>
                <a:gd name="T14" fmla="*/ 0 w 884"/>
                <a:gd name="T15" fmla="*/ 0 h 1000"/>
                <a:gd name="T16" fmla="*/ 0 60000 65536"/>
                <a:gd name="T17" fmla="*/ 0 60000 65536"/>
                <a:gd name="T18" fmla="*/ 0 60000 65536"/>
                <a:gd name="T19" fmla="*/ 0 60000 65536"/>
                <a:gd name="T20" fmla="*/ 0 60000 65536"/>
                <a:gd name="T21" fmla="*/ 0 60000 65536"/>
                <a:gd name="T22" fmla="*/ 0 60000 65536"/>
                <a:gd name="T23" fmla="*/ 0 60000 65536"/>
                <a:gd name="T24" fmla="*/ 0 w 884"/>
                <a:gd name="T25" fmla="*/ 0 h 1000"/>
                <a:gd name="T26" fmla="*/ 884 w 884"/>
                <a:gd name="T27" fmla="*/ 1000 h 10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84" h="1000">
                  <a:moveTo>
                    <a:pt x="683" y="279"/>
                  </a:moveTo>
                  <a:lnTo>
                    <a:pt x="884" y="599"/>
                  </a:lnTo>
                  <a:lnTo>
                    <a:pt x="561" y="1000"/>
                  </a:lnTo>
                  <a:lnTo>
                    <a:pt x="400" y="920"/>
                  </a:lnTo>
                  <a:lnTo>
                    <a:pt x="282" y="599"/>
                  </a:lnTo>
                  <a:lnTo>
                    <a:pt x="0" y="442"/>
                  </a:lnTo>
                  <a:lnTo>
                    <a:pt x="198" y="0"/>
                  </a:lnTo>
                  <a:lnTo>
                    <a:pt x="683" y="279"/>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846" name="Freeform 779"/>
            <p:cNvSpPr>
              <a:spLocks/>
            </p:cNvSpPr>
            <p:nvPr/>
          </p:nvSpPr>
          <p:spPr bwMode="auto">
            <a:xfrm>
              <a:off x="2246" y="3594"/>
              <a:ext cx="147" cy="116"/>
            </a:xfrm>
            <a:custGeom>
              <a:avLst/>
              <a:gdLst>
                <a:gd name="T0" fmla="*/ 0 w 1167"/>
                <a:gd name="T1" fmla="*/ 0 h 925"/>
                <a:gd name="T2" fmla="*/ 0 w 1167"/>
                <a:gd name="T3" fmla="*/ 0 h 925"/>
                <a:gd name="T4" fmla="*/ 0 w 1167"/>
                <a:gd name="T5" fmla="*/ 0 h 925"/>
                <a:gd name="T6" fmla="*/ 0 w 1167"/>
                <a:gd name="T7" fmla="*/ 0 h 925"/>
                <a:gd name="T8" fmla="*/ 0 w 1167"/>
                <a:gd name="T9" fmla="*/ 0 h 925"/>
                <a:gd name="T10" fmla="*/ 0 w 1167"/>
                <a:gd name="T11" fmla="*/ 0 h 925"/>
                <a:gd name="T12" fmla="*/ 0 w 1167"/>
                <a:gd name="T13" fmla="*/ 0 h 925"/>
                <a:gd name="T14" fmla="*/ 0 w 1167"/>
                <a:gd name="T15" fmla="*/ 0 h 925"/>
                <a:gd name="T16" fmla="*/ 0 w 1167"/>
                <a:gd name="T17" fmla="*/ 0 h 9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7"/>
                <a:gd name="T28" fmla="*/ 0 h 925"/>
                <a:gd name="T29" fmla="*/ 1167 w 1167"/>
                <a:gd name="T30" fmla="*/ 925 h 9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7" h="925">
                  <a:moveTo>
                    <a:pt x="482" y="0"/>
                  </a:moveTo>
                  <a:lnTo>
                    <a:pt x="1167" y="162"/>
                  </a:lnTo>
                  <a:lnTo>
                    <a:pt x="1005" y="885"/>
                  </a:lnTo>
                  <a:lnTo>
                    <a:pt x="765" y="925"/>
                  </a:lnTo>
                  <a:lnTo>
                    <a:pt x="482" y="844"/>
                  </a:lnTo>
                  <a:lnTo>
                    <a:pt x="323" y="722"/>
                  </a:lnTo>
                  <a:lnTo>
                    <a:pt x="0" y="563"/>
                  </a:lnTo>
                  <a:lnTo>
                    <a:pt x="281" y="123"/>
                  </a:lnTo>
                  <a:lnTo>
                    <a:pt x="482" y="0"/>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847" name="Freeform 780"/>
            <p:cNvSpPr>
              <a:spLocks/>
            </p:cNvSpPr>
            <p:nvPr/>
          </p:nvSpPr>
          <p:spPr bwMode="auto">
            <a:xfrm>
              <a:off x="2927" y="2876"/>
              <a:ext cx="267" cy="600"/>
            </a:xfrm>
            <a:custGeom>
              <a:avLst/>
              <a:gdLst>
                <a:gd name="T0" fmla="*/ 0 w 2123"/>
                <a:gd name="T1" fmla="*/ 0 h 4812"/>
                <a:gd name="T2" fmla="*/ 0 w 2123"/>
                <a:gd name="T3" fmla="*/ 0 h 4812"/>
                <a:gd name="T4" fmla="*/ 0 w 2123"/>
                <a:gd name="T5" fmla="*/ 0 h 4812"/>
                <a:gd name="T6" fmla="*/ 0 w 2123"/>
                <a:gd name="T7" fmla="*/ 0 h 4812"/>
                <a:gd name="T8" fmla="*/ 0 w 2123"/>
                <a:gd name="T9" fmla="*/ 0 h 4812"/>
                <a:gd name="T10" fmla="*/ 0 w 2123"/>
                <a:gd name="T11" fmla="*/ 0 h 4812"/>
                <a:gd name="T12" fmla="*/ 0 w 2123"/>
                <a:gd name="T13" fmla="*/ 0 h 4812"/>
                <a:gd name="T14" fmla="*/ 0 w 2123"/>
                <a:gd name="T15" fmla="*/ 0 h 4812"/>
                <a:gd name="T16" fmla="*/ 0 w 2123"/>
                <a:gd name="T17" fmla="*/ 0 h 4812"/>
                <a:gd name="T18" fmla="*/ 0 w 2123"/>
                <a:gd name="T19" fmla="*/ 0 h 4812"/>
                <a:gd name="T20" fmla="*/ 0 w 2123"/>
                <a:gd name="T21" fmla="*/ 0 h 4812"/>
                <a:gd name="T22" fmla="*/ 0 w 2123"/>
                <a:gd name="T23" fmla="*/ 0 h 4812"/>
                <a:gd name="T24" fmla="*/ 0 w 2123"/>
                <a:gd name="T25" fmla="*/ 0 h 4812"/>
                <a:gd name="T26" fmla="*/ 0 w 2123"/>
                <a:gd name="T27" fmla="*/ 0 h 4812"/>
                <a:gd name="T28" fmla="*/ 0 w 2123"/>
                <a:gd name="T29" fmla="*/ 0 h 48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23"/>
                <a:gd name="T46" fmla="*/ 0 h 4812"/>
                <a:gd name="T47" fmla="*/ 2123 w 2123"/>
                <a:gd name="T48" fmla="*/ 4812 h 481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23" h="4812">
                  <a:moveTo>
                    <a:pt x="265" y="0"/>
                  </a:moveTo>
                  <a:lnTo>
                    <a:pt x="101" y="77"/>
                  </a:lnTo>
                  <a:lnTo>
                    <a:pt x="0" y="391"/>
                  </a:lnTo>
                  <a:lnTo>
                    <a:pt x="16" y="808"/>
                  </a:lnTo>
                  <a:lnTo>
                    <a:pt x="127" y="1414"/>
                  </a:lnTo>
                  <a:lnTo>
                    <a:pt x="279" y="2484"/>
                  </a:lnTo>
                  <a:lnTo>
                    <a:pt x="364" y="3253"/>
                  </a:lnTo>
                  <a:lnTo>
                    <a:pt x="431" y="4059"/>
                  </a:lnTo>
                  <a:lnTo>
                    <a:pt x="556" y="4812"/>
                  </a:lnTo>
                  <a:lnTo>
                    <a:pt x="960" y="4271"/>
                  </a:lnTo>
                  <a:lnTo>
                    <a:pt x="1476" y="3644"/>
                  </a:lnTo>
                  <a:lnTo>
                    <a:pt x="1679" y="3176"/>
                  </a:lnTo>
                  <a:lnTo>
                    <a:pt x="2123" y="1564"/>
                  </a:lnTo>
                  <a:lnTo>
                    <a:pt x="1630" y="833"/>
                  </a:lnTo>
                  <a:lnTo>
                    <a:pt x="26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848" name="Freeform 781"/>
            <p:cNvSpPr>
              <a:spLocks/>
            </p:cNvSpPr>
            <p:nvPr/>
          </p:nvSpPr>
          <p:spPr bwMode="auto">
            <a:xfrm>
              <a:off x="2985" y="3024"/>
              <a:ext cx="134" cy="440"/>
            </a:xfrm>
            <a:custGeom>
              <a:avLst/>
              <a:gdLst>
                <a:gd name="T0" fmla="*/ 0 w 1074"/>
                <a:gd name="T1" fmla="*/ 0 h 3516"/>
                <a:gd name="T2" fmla="*/ 0 w 1074"/>
                <a:gd name="T3" fmla="*/ 0 h 3516"/>
                <a:gd name="T4" fmla="*/ 0 w 1074"/>
                <a:gd name="T5" fmla="*/ 0 h 3516"/>
                <a:gd name="T6" fmla="*/ 0 w 1074"/>
                <a:gd name="T7" fmla="*/ 0 h 3516"/>
                <a:gd name="T8" fmla="*/ 0 w 1074"/>
                <a:gd name="T9" fmla="*/ 0 h 3516"/>
                <a:gd name="T10" fmla="*/ 0 w 1074"/>
                <a:gd name="T11" fmla="*/ 0 h 3516"/>
                <a:gd name="T12" fmla="*/ 0 w 1074"/>
                <a:gd name="T13" fmla="*/ 0 h 3516"/>
                <a:gd name="T14" fmla="*/ 0 w 1074"/>
                <a:gd name="T15" fmla="*/ 0 h 3516"/>
                <a:gd name="T16" fmla="*/ 0 w 1074"/>
                <a:gd name="T17" fmla="*/ 0 h 3516"/>
                <a:gd name="T18" fmla="*/ 0 w 1074"/>
                <a:gd name="T19" fmla="*/ 0 h 3516"/>
                <a:gd name="T20" fmla="*/ 0 w 1074"/>
                <a:gd name="T21" fmla="*/ 0 h 3516"/>
                <a:gd name="T22" fmla="*/ 0 w 1074"/>
                <a:gd name="T23" fmla="*/ 0 h 3516"/>
                <a:gd name="T24" fmla="*/ 0 w 1074"/>
                <a:gd name="T25" fmla="*/ 0 h 3516"/>
                <a:gd name="T26" fmla="*/ 0 w 1074"/>
                <a:gd name="T27" fmla="*/ 0 h 3516"/>
                <a:gd name="T28" fmla="*/ 0 w 1074"/>
                <a:gd name="T29" fmla="*/ 0 h 3516"/>
                <a:gd name="T30" fmla="*/ 0 w 1074"/>
                <a:gd name="T31" fmla="*/ 0 h 3516"/>
                <a:gd name="T32" fmla="*/ 0 w 1074"/>
                <a:gd name="T33" fmla="*/ 0 h 3516"/>
                <a:gd name="T34" fmla="*/ 0 w 1074"/>
                <a:gd name="T35" fmla="*/ 0 h 3516"/>
                <a:gd name="T36" fmla="*/ 0 w 1074"/>
                <a:gd name="T37" fmla="*/ 0 h 3516"/>
                <a:gd name="T38" fmla="*/ 0 w 1074"/>
                <a:gd name="T39" fmla="*/ 0 h 3516"/>
                <a:gd name="T40" fmla="*/ 0 w 1074"/>
                <a:gd name="T41" fmla="*/ 0 h 3516"/>
                <a:gd name="T42" fmla="*/ 0 w 1074"/>
                <a:gd name="T43" fmla="*/ 0 h 3516"/>
                <a:gd name="T44" fmla="*/ 0 w 1074"/>
                <a:gd name="T45" fmla="*/ 0 h 351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74"/>
                <a:gd name="T70" fmla="*/ 0 h 3516"/>
                <a:gd name="T71" fmla="*/ 1074 w 1074"/>
                <a:gd name="T72" fmla="*/ 3516 h 351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74" h="3516">
                  <a:moveTo>
                    <a:pt x="645" y="13"/>
                  </a:moveTo>
                  <a:lnTo>
                    <a:pt x="355" y="266"/>
                  </a:lnTo>
                  <a:lnTo>
                    <a:pt x="392" y="431"/>
                  </a:lnTo>
                  <a:lnTo>
                    <a:pt x="629" y="832"/>
                  </a:lnTo>
                  <a:lnTo>
                    <a:pt x="645" y="982"/>
                  </a:lnTo>
                  <a:lnTo>
                    <a:pt x="579" y="1274"/>
                  </a:lnTo>
                  <a:lnTo>
                    <a:pt x="417" y="1830"/>
                  </a:lnTo>
                  <a:lnTo>
                    <a:pt x="0" y="3178"/>
                  </a:lnTo>
                  <a:lnTo>
                    <a:pt x="366" y="3516"/>
                  </a:lnTo>
                  <a:lnTo>
                    <a:pt x="405" y="3505"/>
                  </a:lnTo>
                  <a:lnTo>
                    <a:pt x="645" y="3215"/>
                  </a:lnTo>
                  <a:lnTo>
                    <a:pt x="795" y="2963"/>
                  </a:lnTo>
                  <a:lnTo>
                    <a:pt x="1049" y="2420"/>
                  </a:lnTo>
                  <a:lnTo>
                    <a:pt x="1074" y="2117"/>
                  </a:lnTo>
                  <a:lnTo>
                    <a:pt x="1060" y="1816"/>
                  </a:lnTo>
                  <a:lnTo>
                    <a:pt x="1033" y="1311"/>
                  </a:lnTo>
                  <a:lnTo>
                    <a:pt x="984" y="1021"/>
                  </a:lnTo>
                  <a:lnTo>
                    <a:pt x="908" y="858"/>
                  </a:lnTo>
                  <a:lnTo>
                    <a:pt x="933" y="542"/>
                  </a:lnTo>
                  <a:lnTo>
                    <a:pt x="1023" y="252"/>
                  </a:lnTo>
                  <a:lnTo>
                    <a:pt x="959" y="127"/>
                  </a:lnTo>
                  <a:lnTo>
                    <a:pt x="783" y="0"/>
                  </a:lnTo>
                  <a:lnTo>
                    <a:pt x="645" y="13"/>
                  </a:lnTo>
                  <a:close/>
                </a:path>
              </a:pathLst>
            </a:custGeom>
            <a:solidFill>
              <a:srgbClr val="FFE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849" name="Freeform 782"/>
            <p:cNvSpPr>
              <a:spLocks/>
            </p:cNvSpPr>
            <p:nvPr/>
          </p:nvSpPr>
          <p:spPr bwMode="auto">
            <a:xfrm>
              <a:off x="3103" y="3008"/>
              <a:ext cx="89" cy="293"/>
            </a:xfrm>
            <a:custGeom>
              <a:avLst/>
              <a:gdLst>
                <a:gd name="T0" fmla="*/ 0 w 707"/>
                <a:gd name="T1" fmla="*/ 0 h 2355"/>
                <a:gd name="T2" fmla="*/ 0 w 707"/>
                <a:gd name="T3" fmla="*/ 0 h 2355"/>
                <a:gd name="T4" fmla="*/ 0 w 707"/>
                <a:gd name="T5" fmla="*/ 0 h 2355"/>
                <a:gd name="T6" fmla="*/ 0 w 707"/>
                <a:gd name="T7" fmla="*/ 0 h 2355"/>
                <a:gd name="T8" fmla="*/ 0 w 707"/>
                <a:gd name="T9" fmla="*/ 0 h 2355"/>
                <a:gd name="T10" fmla="*/ 0 w 707"/>
                <a:gd name="T11" fmla="*/ 0 h 2355"/>
                <a:gd name="T12" fmla="*/ 0 w 707"/>
                <a:gd name="T13" fmla="*/ 0 h 2355"/>
                <a:gd name="T14" fmla="*/ 0 w 707"/>
                <a:gd name="T15" fmla="*/ 0 h 2355"/>
                <a:gd name="T16" fmla="*/ 0 w 707"/>
                <a:gd name="T17" fmla="*/ 0 h 2355"/>
                <a:gd name="T18" fmla="*/ 0 w 707"/>
                <a:gd name="T19" fmla="*/ 0 h 2355"/>
                <a:gd name="T20" fmla="*/ 0 w 707"/>
                <a:gd name="T21" fmla="*/ 0 h 23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07"/>
                <a:gd name="T34" fmla="*/ 0 h 2355"/>
                <a:gd name="T35" fmla="*/ 707 w 707"/>
                <a:gd name="T36" fmla="*/ 2355 h 23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07" h="2355">
                  <a:moveTo>
                    <a:pt x="50" y="279"/>
                  </a:moveTo>
                  <a:lnTo>
                    <a:pt x="288" y="0"/>
                  </a:lnTo>
                  <a:lnTo>
                    <a:pt x="707" y="505"/>
                  </a:lnTo>
                  <a:lnTo>
                    <a:pt x="453" y="1689"/>
                  </a:lnTo>
                  <a:lnTo>
                    <a:pt x="225" y="2355"/>
                  </a:lnTo>
                  <a:lnTo>
                    <a:pt x="365" y="1601"/>
                  </a:lnTo>
                  <a:lnTo>
                    <a:pt x="378" y="1247"/>
                  </a:lnTo>
                  <a:lnTo>
                    <a:pt x="264" y="1021"/>
                  </a:lnTo>
                  <a:lnTo>
                    <a:pt x="0" y="720"/>
                  </a:lnTo>
                  <a:lnTo>
                    <a:pt x="75" y="454"/>
                  </a:lnTo>
                  <a:lnTo>
                    <a:pt x="50" y="279"/>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850" name="Freeform 783"/>
            <p:cNvSpPr>
              <a:spLocks/>
            </p:cNvSpPr>
            <p:nvPr/>
          </p:nvSpPr>
          <p:spPr bwMode="auto">
            <a:xfrm>
              <a:off x="2927" y="2878"/>
              <a:ext cx="139" cy="522"/>
            </a:xfrm>
            <a:custGeom>
              <a:avLst/>
              <a:gdLst>
                <a:gd name="T0" fmla="*/ 0 w 1112"/>
                <a:gd name="T1" fmla="*/ 0 h 4184"/>
                <a:gd name="T2" fmla="*/ 0 w 1112"/>
                <a:gd name="T3" fmla="*/ 0 h 4184"/>
                <a:gd name="T4" fmla="*/ 0 w 1112"/>
                <a:gd name="T5" fmla="*/ 0 h 4184"/>
                <a:gd name="T6" fmla="*/ 0 w 1112"/>
                <a:gd name="T7" fmla="*/ 0 h 4184"/>
                <a:gd name="T8" fmla="*/ 0 w 1112"/>
                <a:gd name="T9" fmla="*/ 0 h 4184"/>
                <a:gd name="T10" fmla="*/ 0 w 1112"/>
                <a:gd name="T11" fmla="*/ 0 h 4184"/>
                <a:gd name="T12" fmla="*/ 0 w 1112"/>
                <a:gd name="T13" fmla="*/ 0 h 4184"/>
                <a:gd name="T14" fmla="*/ 0 w 1112"/>
                <a:gd name="T15" fmla="*/ 0 h 4184"/>
                <a:gd name="T16" fmla="*/ 0 w 1112"/>
                <a:gd name="T17" fmla="*/ 0 h 4184"/>
                <a:gd name="T18" fmla="*/ 0 w 1112"/>
                <a:gd name="T19" fmla="*/ 0 h 4184"/>
                <a:gd name="T20" fmla="*/ 0 w 1112"/>
                <a:gd name="T21" fmla="*/ 0 h 4184"/>
                <a:gd name="T22" fmla="*/ 0 w 1112"/>
                <a:gd name="T23" fmla="*/ 0 h 4184"/>
                <a:gd name="T24" fmla="*/ 0 w 1112"/>
                <a:gd name="T25" fmla="*/ 0 h 4184"/>
                <a:gd name="T26" fmla="*/ 0 w 1112"/>
                <a:gd name="T27" fmla="*/ 0 h 4184"/>
                <a:gd name="T28" fmla="*/ 0 w 1112"/>
                <a:gd name="T29" fmla="*/ 0 h 4184"/>
                <a:gd name="T30" fmla="*/ 0 w 1112"/>
                <a:gd name="T31" fmla="*/ 0 h 4184"/>
                <a:gd name="T32" fmla="*/ 0 w 1112"/>
                <a:gd name="T33" fmla="*/ 0 h 4184"/>
                <a:gd name="T34" fmla="*/ 0 w 1112"/>
                <a:gd name="T35" fmla="*/ 0 h 4184"/>
                <a:gd name="T36" fmla="*/ 0 w 1112"/>
                <a:gd name="T37" fmla="*/ 0 h 4184"/>
                <a:gd name="T38" fmla="*/ 0 w 1112"/>
                <a:gd name="T39" fmla="*/ 0 h 4184"/>
                <a:gd name="T40" fmla="*/ 0 w 1112"/>
                <a:gd name="T41" fmla="*/ 0 h 4184"/>
                <a:gd name="T42" fmla="*/ 0 w 1112"/>
                <a:gd name="T43" fmla="*/ 0 h 4184"/>
                <a:gd name="T44" fmla="*/ 0 w 1112"/>
                <a:gd name="T45" fmla="*/ 0 h 4184"/>
                <a:gd name="T46" fmla="*/ 0 w 1112"/>
                <a:gd name="T47" fmla="*/ 0 h 4184"/>
                <a:gd name="T48" fmla="*/ 0 w 1112"/>
                <a:gd name="T49" fmla="*/ 0 h 4184"/>
                <a:gd name="T50" fmla="*/ 0 w 1112"/>
                <a:gd name="T51" fmla="*/ 0 h 4184"/>
                <a:gd name="T52" fmla="*/ 0 w 1112"/>
                <a:gd name="T53" fmla="*/ 0 h 4184"/>
                <a:gd name="T54" fmla="*/ 0 w 1112"/>
                <a:gd name="T55" fmla="*/ 0 h 418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112"/>
                <a:gd name="T85" fmla="*/ 0 h 4184"/>
                <a:gd name="T86" fmla="*/ 1112 w 1112"/>
                <a:gd name="T87" fmla="*/ 4184 h 418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112" h="4184">
                  <a:moveTo>
                    <a:pt x="152" y="0"/>
                  </a:moveTo>
                  <a:lnTo>
                    <a:pt x="127" y="364"/>
                  </a:lnTo>
                  <a:lnTo>
                    <a:pt x="279" y="818"/>
                  </a:lnTo>
                  <a:lnTo>
                    <a:pt x="848" y="1297"/>
                  </a:lnTo>
                  <a:lnTo>
                    <a:pt x="773" y="1511"/>
                  </a:lnTo>
                  <a:lnTo>
                    <a:pt x="1022" y="1827"/>
                  </a:lnTo>
                  <a:lnTo>
                    <a:pt x="1112" y="2079"/>
                  </a:lnTo>
                  <a:lnTo>
                    <a:pt x="1010" y="2544"/>
                  </a:lnTo>
                  <a:lnTo>
                    <a:pt x="644" y="3691"/>
                  </a:lnTo>
                  <a:lnTo>
                    <a:pt x="454" y="4184"/>
                  </a:lnTo>
                  <a:lnTo>
                    <a:pt x="394" y="3691"/>
                  </a:lnTo>
                  <a:lnTo>
                    <a:pt x="809" y="2558"/>
                  </a:lnTo>
                  <a:lnTo>
                    <a:pt x="897" y="2191"/>
                  </a:lnTo>
                  <a:lnTo>
                    <a:pt x="860" y="1938"/>
                  </a:lnTo>
                  <a:lnTo>
                    <a:pt x="745" y="1776"/>
                  </a:lnTo>
                  <a:lnTo>
                    <a:pt x="593" y="1979"/>
                  </a:lnTo>
                  <a:lnTo>
                    <a:pt x="505" y="2228"/>
                  </a:lnTo>
                  <a:lnTo>
                    <a:pt x="420" y="2117"/>
                  </a:lnTo>
                  <a:lnTo>
                    <a:pt x="353" y="2279"/>
                  </a:lnTo>
                  <a:lnTo>
                    <a:pt x="303" y="2885"/>
                  </a:lnTo>
                  <a:lnTo>
                    <a:pt x="265" y="2318"/>
                  </a:lnTo>
                  <a:lnTo>
                    <a:pt x="205" y="1912"/>
                  </a:lnTo>
                  <a:lnTo>
                    <a:pt x="90" y="1233"/>
                  </a:lnTo>
                  <a:lnTo>
                    <a:pt x="26" y="843"/>
                  </a:lnTo>
                  <a:lnTo>
                    <a:pt x="0" y="514"/>
                  </a:lnTo>
                  <a:lnTo>
                    <a:pt x="16" y="302"/>
                  </a:lnTo>
                  <a:lnTo>
                    <a:pt x="90" y="138"/>
                  </a:lnTo>
                  <a:lnTo>
                    <a:pt x="152" y="0"/>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851" name="Freeform 784"/>
            <p:cNvSpPr>
              <a:spLocks/>
            </p:cNvSpPr>
            <p:nvPr/>
          </p:nvSpPr>
          <p:spPr bwMode="auto">
            <a:xfrm>
              <a:off x="2359" y="3540"/>
              <a:ext cx="414" cy="225"/>
            </a:xfrm>
            <a:custGeom>
              <a:avLst/>
              <a:gdLst>
                <a:gd name="T0" fmla="*/ 0 w 3310"/>
                <a:gd name="T1" fmla="*/ 0 h 1788"/>
                <a:gd name="T2" fmla="*/ 0 w 3310"/>
                <a:gd name="T3" fmla="*/ 0 h 1788"/>
                <a:gd name="T4" fmla="*/ 0 w 3310"/>
                <a:gd name="T5" fmla="*/ 0 h 1788"/>
                <a:gd name="T6" fmla="*/ 0 w 3310"/>
                <a:gd name="T7" fmla="*/ 0 h 1788"/>
                <a:gd name="T8" fmla="*/ 0 w 3310"/>
                <a:gd name="T9" fmla="*/ 0 h 1788"/>
                <a:gd name="T10" fmla="*/ 0 w 3310"/>
                <a:gd name="T11" fmla="*/ 0 h 1788"/>
                <a:gd name="T12" fmla="*/ 0 w 3310"/>
                <a:gd name="T13" fmla="*/ 0 h 1788"/>
                <a:gd name="T14" fmla="*/ 0 w 3310"/>
                <a:gd name="T15" fmla="*/ 0 h 1788"/>
                <a:gd name="T16" fmla="*/ 0 w 3310"/>
                <a:gd name="T17" fmla="*/ 0 h 1788"/>
                <a:gd name="T18" fmla="*/ 0 w 3310"/>
                <a:gd name="T19" fmla="*/ 0 h 1788"/>
                <a:gd name="T20" fmla="*/ 0 w 3310"/>
                <a:gd name="T21" fmla="*/ 0 h 1788"/>
                <a:gd name="T22" fmla="*/ 0 w 3310"/>
                <a:gd name="T23" fmla="*/ 0 h 1788"/>
                <a:gd name="T24" fmla="*/ 0 w 3310"/>
                <a:gd name="T25" fmla="*/ 0 h 1788"/>
                <a:gd name="T26" fmla="*/ 0 w 3310"/>
                <a:gd name="T27" fmla="*/ 0 h 1788"/>
                <a:gd name="T28" fmla="*/ 0 w 3310"/>
                <a:gd name="T29" fmla="*/ 0 h 1788"/>
                <a:gd name="T30" fmla="*/ 0 w 3310"/>
                <a:gd name="T31" fmla="*/ 0 h 1788"/>
                <a:gd name="T32" fmla="*/ 0 w 3310"/>
                <a:gd name="T33" fmla="*/ 0 h 1788"/>
                <a:gd name="T34" fmla="*/ 0 w 3310"/>
                <a:gd name="T35" fmla="*/ 0 h 1788"/>
                <a:gd name="T36" fmla="*/ 0 w 3310"/>
                <a:gd name="T37" fmla="*/ 0 h 1788"/>
                <a:gd name="T38" fmla="*/ 0 w 3310"/>
                <a:gd name="T39" fmla="*/ 0 h 1788"/>
                <a:gd name="T40" fmla="*/ 0 w 3310"/>
                <a:gd name="T41" fmla="*/ 0 h 1788"/>
                <a:gd name="T42" fmla="*/ 0 w 3310"/>
                <a:gd name="T43" fmla="*/ 0 h 1788"/>
                <a:gd name="T44" fmla="*/ 0 w 3310"/>
                <a:gd name="T45" fmla="*/ 0 h 1788"/>
                <a:gd name="T46" fmla="*/ 0 w 3310"/>
                <a:gd name="T47" fmla="*/ 0 h 1788"/>
                <a:gd name="T48" fmla="*/ 0 w 3310"/>
                <a:gd name="T49" fmla="*/ 0 h 1788"/>
                <a:gd name="T50" fmla="*/ 0 w 3310"/>
                <a:gd name="T51" fmla="*/ 0 h 1788"/>
                <a:gd name="T52" fmla="*/ 0 w 3310"/>
                <a:gd name="T53" fmla="*/ 0 h 1788"/>
                <a:gd name="T54" fmla="*/ 0 w 3310"/>
                <a:gd name="T55" fmla="*/ 0 h 1788"/>
                <a:gd name="T56" fmla="*/ 0 w 3310"/>
                <a:gd name="T57" fmla="*/ 0 h 178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10"/>
                <a:gd name="T88" fmla="*/ 0 h 1788"/>
                <a:gd name="T89" fmla="*/ 3310 w 3310"/>
                <a:gd name="T90" fmla="*/ 1788 h 178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10" h="1788">
                  <a:moveTo>
                    <a:pt x="165" y="1245"/>
                  </a:moveTo>
                  <a:lnTo>
                    <a:pt x="0" y="1089"/>
                  </a:lnTo>
                  <a:lnTo>
                    <a:pt x="55" y="709"/>
                  </a:lnTo>
                  <a:lnTo>
                    <a:pt x="182" y="590"/>
                  </a:lnTo>
                  <a:lnTo>
                    <a:pt x="431" y="498"/>
                  </a:lnTo>
                  <a:lnTo>
                    <a:pt x="728" y="408"/>
                  </a:lnTo>
                  <a:lnTo>
                    <a:pt x="929" y="408"/>
                  </a:lnTo>
                  <a:lnTo>
                    <a:pt x="1344" y="419"/>
                  </a:lnTo>
                  <a:lnTo>
                    <a:pt x="1473" y="327"/>
                  </a:lnTo>
                  <a:lnTo>
                    <a:pt x="1563" y="309"/>
                  </a:lnTo>
                  <a:lnTo>
                    <a:pt x="1635" y="118"/>
                  </a:lnTo>
                  <a:lnTo>
                    <a:pt x="1916" y="0"/>
                  </a:lnTo>
                  <a:lnTo>
                    <a:pt x="2745" y="228"/>
                  </a:lnTo>
                  <a:lnTo>
                    <a:pt x="3299" y="1016"/>
                  </a:lnTo>
                  <a:lnTo>
                    <a:pt x="3310" y="1332"/>
                  </a:lnTo>
                  <a:lnTo>
                    <a:pt x="3188" y="1368"/>
                  </a:lnTo>
                  <a:lnTo>
                    <a:pt x="3061" y="1352"/>
                  </a:lnTo>
                  <a:lnTo>
                    <a:pt x="3135" y="1643"/>
                  </a:lnTo>
                  <a:lnTo>
                    <a:pt x="3061" y="1714"/>
                  </a:lnTo>
                  <a:lnTo>
                    <a:pt x="2817" y="1622"/>
                  </a:lnTo>
                  <a:lnTo>
                    <a:pt x="2397" y="1668"/>
                  </a:lnTo>
                  <a:lnTo>
                    <a:pt x="2263" y="1659"/>
                  </a:lnTo>
                  <a:lnTo>
                    <a:pt x="2081" y="1788"/>
                  </a:lnTo>
                  <a:lnTo>
                    <a:pt x="1745" y="1788"/>
                  </a:lnTo>
                  <a:lnTo>
                    <a:pt x="1452" y="1677"/>
                  </a:lnTo>
                  <a:lnTo>
                    <a:pt x="710" y="1324"/>
                  </a:lnTo>
                  <a:lnTo>
                    <a:pt x="431" y="1245"/>
                  </a:lnTo>
                  <a:lnTo>
                    <a:pt x="272" y="1253"/>
                  </a:lnTo>
                  <a:lnTo>
                    <a:pt x="165" y="1245"/>
                  </a:lnTo>
                  <a:close/>
                </a:path>
              </a:pathLst>
            </a:custGeom>
            <a:solidFill>
              <a:srgbClr val="FFCA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852" name="Freeform 785"/>
            <p:cNvSpPr>
              <a:spLocks/>
            </p:cNvSpPr>
            <p:nvPr/>
          </p:nvSpPr>
          <p:spPr bwMode="auto">
            <a:xfrm>
              <a:off x="2872" y="2478"/>
              <a:ext cx="521" cy="733"/>
            </a:xfrm>
            <a:custGeom>
              <a:avLst/>
              <a:gdLst>
                <a:gd name="T0" fmla="*/ 0 w 4184"/>
                <a:gd name="T1" fmla="*/ 0 h 5866"/>
                <a:gd name="T2" fmla="*/ 0 w 4184"/>
                <a:gd name="T3" fmla="*/ 0 h 5866"/>
                <a:gd name="T4" fmla="*/ 0 w 4184"/>
                <a:gd name="T5" fmla="*/ 0 h 5866"/>
                <a:gd name="T6" fmla="*/ 0 w 4184"/>
                <a:gd name="T7" fmla="*/ 0 h 5866"/>
                <a:gd name="T8" fmla="*/ 0 w 4184"/>
                <a:gd name="T9" fmla="*/ 0 h 5866"/>
                <a:gd name="T10" fmla="*/ 0 w 4184"/>
                <a:gd name="T11" fmla="*/ 0 h 5866"/>
                <a:gd name="T12" fmla="*/ 0 w 4184"/>
                <a:gd name="T13" fmla="*/ 0 h 5866"/>
                <a:gd name="T14" fmla="*/ 0 w 4184"/>
                <a:gd name="T15" fmla="*/ 0 h 5866"/>
                <a:gd name="T16" fmla="*/ 0 w 4184"/>
                <a:gd name="T17" fmla="*/ 0 h 5866"/>
                <a:gd name="T18" fmla="*/ 0 w 4184"/>
                <a:gd name="T19" fmla="*/ 0 h 5866"/>
                <a:gd name="T20" fmla="*/ 0 w 4184"/>
                <a:gd name="T21" fmla="*/ 0 h 5866"/>
                <a:gd name="T22" fmla="*/ 0 w 4184"/>
                <a:gd name="T23" fmla="*/ 0 h 5866"/>
                <a:gd name="T24" fmla="*/ 0 w 4184"/>
                <a:gd name="T25" fmla="*/ 0 h 5866"/>
                <a:gd name="T26" fmla="*/ 0 w 4184"/>
                <a:gd name="T27" fmla="*/ 0 h 5866"/>
                <a:gd name="T28" fmla="*/ 0 w 4184"/>
                <a:gd name="T29" fmla="*/ 0 h 5866"/>
                <a:gd name="T30" fmla="*/ 0 w 4184"/>
                <a:gd name="T31" fmla="*/ 0 h 5866"/>
                <a:gd name="T32" fmla="*/ 0 w 4184"/>
                <a:gd name="T33" fmla="*/ 0 h 5866"/>
                <a:gd name="T34" fmla="*/ 0 w 4184"/>
                <a:gd name="T35" fmla="*/ 0 h 5866"/>
                <a:gd name="T36" fmla="*/ 0 w 4184"/>
                <a:gd name="T37" fmla="*/ 0 h 5866"/>
                <a:gd name="T38" fmla="*/ 0 w 4184"/>
                <a:gd name="T39" fmla="*/ 0 h 5866"/>
                <a:gd name="T40" fmla="*/ 0 w 4184"/>
                <a:gd name="T41" fmla="*/ 0 h 5866"/>
                <a:gd name="T42" fmla="*/ 0 w 4184"/>
                <a:gd name="T43" fmla="*/ 0 h 5866"/>
                <a:gd name="T44" fmla="*/ 0 w 4184"/>
                <a:gd name="T45" fmla="*/ 0 h 5866"/>
                <a:gd name="T46" fmla="*/ 0 w 4184"/>
                <a:gd name="T47" fmla="*/ 0 h 5866"/>
                <a:gd name="T48" fmla="*/ 0 w 4184"/>
                <a:gd name="T49" fmla="*/ 0 h 5866"/>
                <a:gd name="T50" fmla="*/ 0 w 4184"/>
                <a:gd name="T51" fmla="*/ 0 h 5866"/>
                <a:gd name="T52" fmla="*/ 0 w 4184"/>
                <a:gd name="T53" fmla="*/ 0 h 5866"/>
                <a:gd name="T54" fmla="*/ 0 w 4184"/>
                <a:gd name="T55" fmla="*/ 0 h 5866"/>
                <a:gd name="T56" fmla="*/ 0 w 4184"/>
                <a:gd name="T57" fmla="*/ 0 h 5866"/>
                <a:gd name="T58" fmla="*/ 0 w 4184"/>
                <a:gd name="T59" fmla="*/ 0 h 5866"/>
                <a:gd name="T60" fmla="*/ 0 w 4184"/>
                <a:gd name="T61" fmla="*/ 0 h 5866"/>
                <a:gd name="T62" fmla="*/ 0 w 4184"/>
                <a:gd name="T63" fmla="*/ 0 h 5866"/>
                <a:gd name="T64" fmla="*/ 0 w 4184"/>
                <a:gd name="T65" fmla="*/ 0 h 5866"/>
                <a:gd name="T66" fmla="*/ 0 w 4184"/>
                <a:gd name="T67" fmla="*/ 0 h 5866"/>
                <a:gd name="T68" fmla="*/ 0 w 4184"/>
                <a:gd name="T69" fmla="*/ 0 h 5866"/>
                <a:gd name="T70" fmla="*/ 0 w 4184"/>
                <a:gd name="T71" fmla="*/ 0 h 5866"/>
                <a:gd name="T72" fmla="*/ 0 w 4184"/>
                <a:gd name="T73" fmla="*/ 0 h 5866"/>
                <a:gd name="T74" fmla="*/ 0 w 4184"/>
                <a:gd name="T75" fmla="*/ 0 h 5866"/>
                <a:gd name="T76" fmla="*/ 0 w 4184"/>
                <a:gd name="T77" fmla="*/ 0 h 5866"/>
                <a:gd name="T78" fmla="*/ 0 w 4184"/>
                <a:gd name="T79" fmla="*/ 0 h 5866"/>
                <a:gd name="T80" fmla="*/ 0 w 4184"/>
                <a:gd name="T81" fmla="*/ 0 h 5866"/>
                <a:gd name="T82" fmla="*/ 0 w 4184"/>
                <a:gd name="T83" fmla="*/ 0 h 586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184"/>
                <a:gd name="T127" fmla="*/ 0 h 5866"/>
                <a:gd name="T128" fmla="*/ 4184 w 4184"/>
                <a:gd name="T129" fmla="*/ 5866 h 586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184" h="5866">
                  <a:moveTo>
                    <a:pt x="107" y="1993"/>
                  </a:moveTo>
                  <a:lnTo>
                    <a:pt x="42" y="2104"/>
                  </a:lnTo>
                  <a:lnTo>
                    <a:pt x="0" y="2255"/>
                  </a:lnTo>
                  <a:lnTo>
                    <a:pt x="0" y="2352"/>
                  </a:lnTo>
                  <a:lnTo>
                    <a:pt x="12" y="2516"/>
                  </a:lnTo>
                  <a:lnTo>
                    <a:pt x="123" y="2698"/>
                  </a:lnTo>
                  <a:lnTo>
                    <a:pt x="235" y="2782"/>
                  </a:lnTo>
                  <a:lnTo>
                    <a:pt x="316" y="2809"/>
                  </a:lnTo>
                  <a:lnTo>
                    <a:pt x="480" y="2975"/>
                  </a:lnTo>
                  <a:lnTo>
                    <a:pt x="609" y="2988"/>
                  </a:lnTo>
                  <a:lnTo>
                    <a:pt x="690" y="2975"/>
                  </a:lnTo>
                  <a:lnTo>
                    <a:pt x="982" y="3597"/>
                  </a:lnTo>
                  <a:lnTo>
                    <a:pt x="1522" y="4122"/>
                  </a:lnTo>
                  <a:lnTo>
                    <a:pt x="1784" y="4152"/>
                  </a:lnTo>
                  <a:lnTo>
                    <a:pt x="1784" y="4053"/>
                  </a:lnTo>
                  <a:lnTo>
                    <a:pt x="1702" y="3915"/>
                  </a:lnTo>
                  <a:lnTo>
                    <a:pt x="1854" y="3804"/>
                  </a:lnTo>
                  <a:lnTo>
                    <a:pt x="2010" y="3944"/>
                  </a:lnTo>
                  <a:lnTo>
                    <a:pt x="2204" y="4288"/>
                  </a:lnTo>
                  <a:lnTo>
                    <a:pt x="2384" y="4539"/>
                  </a:lnTo>
                  <a:lnTo>
                    <a:pt x="2577" y="4703"/>
                  </a:lnTo>
                  <a:lnTo>
                    <a:pt x="2771" y="4813"/>
                  </a:lnTo>
                  <a:lnTo>
                    <a:pt x="2964" y="4912"/>
                  </a:lnTo>
                  <a:lnTo>
                    <a:pt x="3105" y="5103"/>
                  </a:lnTo>
                  <a:lnTo>
                    <a:pt x="3298" y="5424"/>
                  </a:lnTo>
                  <a:lnTo>
                    <a:pt x="3465" y="5866"/>
                  </a:lnTo>
                  <a:lnTo>
                    <a:pt x="3768" y="5742"/>
                  </a:lnTo>
                  <a:lnTo>
                    <a:pt x="3977" y="5492"/>
                  </a:lnTo>
                  <a:lnTo>
                    <a:pt x="4141" y="5218"/>
                  </a:lnTo>
                  <a:lnTo>
                    <a:pt x="4184" y="5103"/>
                  </a:lnTo>
                  <a:lnTo>
                    <a:pt x="3781" y="4429"/>
                  </a:lnTo>
                  <a:lnTo>
                    <a:pt x="3145" y="3375"/>
                  </a:lnTo>
                  <a:lnTo>
                    <a:pt x="3241" y="2975"/>
                  </a:lnTo>
                  <a:lnTo>
                    <a:pt x="3298" y="2477"/>
                  </a:lnTo>
                  <a:lnTo>
                    <a:pt x="3272" y="1979"/>
                  </a:lnTo>
                  <a:lnTo>
                    <a:pt x="3226" y="1495"/>
                  </a:lnTo>
                  <a:lnTo>
                    <a:pt x="3131" y="984"/>
                  </a:lnTo>
                  <a:lnTo>
                    <a:pt x="2757" y="208"/>
                  </a:lnTo>
                  <a:lnTo>
                    <a:pt x="2342" y="0"/>
                  </a:lnTo>
                  <a:lnTo>
                    <a:pt x="760" y="235"/>
                  </a:lnTo>
                  <a:lnTo>
                    <a:pt x="360" y="678"/>
                  </a:lnTo>
                  <a:lnTo>
                    <a:pt x="107" y="1993"/>
                  </a:lnTo>
                  <a:close/>
                </a:path>
              </a:pathLst>
            </a:custGeom>
            <a:solidFill>
              <a:srgbClr val="FFCA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853" name="Freeform 786"/>
            <p:cNvSpPr>
              <a:spLocks/>
            </p:cNvSpPr>
            <p:nvPr/>
          </p:nvSpPr>
          <p:spPr bwMode="auto">
            <a:xfrm>
              <a:off x="3202" y="2660"/>
              <a:ext cx="47" cy="24"/>
            </a:xfrm>
            <a:custGeom>
              <a:avLst/>
              <a:gdLst>
                <a:gd name="T0" fmla="*/ 0 w 374"/>
                <a:gd name="T1" fmla="*/ 0 h 193"/>
                <a:gd name="T2" fmla="*/ 0 w 374"/>
                <a:gd name="T3" fmla="*/ 0 h 193"/>
                <a:gd name="T4" fmla="*/ 0 w 374"/>
                <a:gd name="T5" fmla="*/ 0 h 193"/>
                <a:gd name="T6" fmla="*/ 0 w 374"/>
                <a:gd name="T7" fmla="*/ 0 h 193"/>
                <a:gd name="T8" fmla="*/ 0 w 374"/>
                <a:gd name="T9" fmla="*/ 0 h 193"/>
                <a:gd name="T10" fmla="*/ 0 w 374"/>
                <a:gd name="T11" fmla="*/ 0 h 193"/>
                <a:gd name="T12" fmla="*/ 0 w 374"/>
                <a:gd name="T13" fmla="*/ 0 h 193"/>
                <a:gd name="T14" fmla="*/ 0 w 374"/>
                <a:gd name="T15" fmla="*/ 0 h 193"/>
                <a:gd name="T16" fmla="*/ 0 60000 65536"/>
                <a:gd name="T17" fmla="*/ 0 60000 65536"/>
                <a:gd name="T18" fmla="*/ 0 60000 65536"/>
                <a:gd name="T19" fmla="*/ 0 60000 65536"/>
                <a:gd name="T20" fmla="*/ 0 60000 65536"/>
                <a:gd name="T21" fmla="*/ 0 60000 65536"/>
                <a:gd name="T22" fmla="*/ 0 60000 65536"/>
                <a:gd name="T23" fmla="*/ 0 60000 65536"/>
                <a:gd name="T24" fmla="*/ 0 w 374"/>
                <a:gd name="T25" fmla="*/ 0 h 193"/>
                <a:gd name="T26" fmla="*/ 374 w 374"/>
                <a:gd name="T27" fmla="*/ 193 h 19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74" h="193">
                  <a:moveTo>
                    <a:pt x="0" y="193"/>
                  </a:moveTo>
                  <a:lnTo>
                    <a:pt x="125" y="164"/>
                  </a:lnTo>
                  <a:lnTo>
                    <a:pt x="374" y="150"/>
                  </a:lnTo>
                  <a:lnTo>
                    <a:pt x="361" y="55"/>
                  </a:lnTo>
                  <a:lnTo>
                    <a:pt x="321" y="0"/>
                  </a:lnTo>
                  <a:lnTo>
                    <a:pt x="168" y="12"/>
                  </a:lnTo>
                  <a:lnTo>
                    <a:pt x="58" y="67"/>
                  </a:lnTo>
                  <a:lnTo>
                    <a:pt x="0" y="19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854" name="Freeform 787"/>
            <p:cNvSpPr>
              <a:spLocks/>
            </p:cNvSpPr>
            <p:nvPr/>
          </p:nvSpPr>
          <p:spPr bwMode="auto">
            <a:xfrm>
              <a:off x="3048" y="2679"/>
              <a:ext cx="63" cy="31"/>
            </a:xfrm>
            <a:custGeom>
              <a:avLst/>
              <a:gdLst>
                <a:gd name="T0" fmla="*/ 0 w 514"/>
                <a:gd name="T1" fmla="*/ 0 h 249"/>
                <a:gd name="T2" fmla="*/ 0 w 514"/>
                <a:gd name="T3" fmla="*/ 0 h 249"/>
                <a:gd name="T4" fmla="*/ 0 w 514"/>
                <a:gd name="T5" fmla="*/ 0 h 249"/>
                <a:gd name="T6" fmla="*/ 0 w 514"/>
                <a:gd name="T7" fmla="*/ 0 h 249"/>
                <a:gd name="T8" fmla="*/ 0 w 514"/>
                <a:gd name="T9" fmla="*/ 0 h 249"/>
                <a:gd name="T10" fmla="*/ 0 w 514"/>
                <a:gd name="T11" fmla="*/ 0 h 249"/>
                <a:gd name="T12" fmla="*/ 0 w 514"/>
                <a:gd name="T13" fmla="*/ 0 h 249"/>
                <a:gd name="T14" fmla="*/ 0 w 514"/>
                <a:gd name="T15" fmla="*/ 0 h 249"/>
                <a:gd name="T16" fmla="*/ 0 w 514"/>
                <a:gd name="T17" fmla="*/ 0 h 2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4"/>
                <a:gd name="T28" fmla="*/ 0 h 249"/>
                <a:gd name="T29" fmla="*/ 514 w 514"/>
                <a:gd name="T30" fmla="*/ 249 h 2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4" h="249">
                  <a:moveTo>
                    <a:pt x="14" y="249"/>
                  </a:moveTo>
                  <a:lnTo>
                    <a:pt x="180" y="249"/>
                  </a:lnTo>
                  <a:lnTo>
                    <a:pt x="514" y="111"/>
                  </a:lnTo>
                  <a:lnTo>
                    <a:pt x="500" y="43"/>
                  </a:lnTo>
                  <a:lnTo>
                    <a:pt x="346" y="0"/>
                  </a:lnTo>
                  <a:lnTo>
                    <a:pt x="210" y="58"/>
                  </a:lnTo>
                  <a:lnTo>
                    <a:pt x="56" y="140"/>
                  </a:lnTo>
                  <a:lnTo>
                    <a:pt x="0" y="194"/>
                  </a:lnTo>
                  <a:lnTo>
                    <a:pt x="14" y="2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855" name="Freeform 788"/>
            <p:cNvSpPr>
              <a:spLocks/>
            </p:cNvSpPr>
            <p:nvPr/>
          </p:nvSpPr>
          <p:spPr bwMode="auto">
            <a:xfrm>
              <a:off x="3294" y="3076"/>
              <a:ext cx="84" cy="78"/>
            </a:xfrm>
            <a:custGeom>
              <a:avLst/>
              <a:gdLst>
                <a:gd name="T0" fmla="*/ 0 w 654"/>
                <a:gd name="T1" fmla="*/ 0 h 621"/>
                <a:gd name="T2" fmla="*/ 0 w 654"/>
                <a:gd name="T3" fmla="*/ 0 h 621"/>
                <a:gd name="T4" fmla="*/ 0 w 654"/>
                <a:gd name="T5" fmla="*/ 0 h 621"/>
                <a:gd name="T6" fmla="*/ 0 w 654"/>
                <a:gd name="T7" fmla="*/ 0 h 621"/>
                <a:gd name="T8" fmla="*/ 0 w 654"/>
                <a:gd name="T9" fmla="*/ 0 h 621"/>
                <a:gd name="T10" fmla="*/ 0 w 654"/>
                <a:gd name="T11" fmla="*/ 0 h 621"/>
                <a:gd name="T12" fmla="*/ 0 w 654"/>
                <a:gd name="T13" fmla="*/ 0 h 621"/>
                <a:gd name="T14" fmla="*/ 0 w 654"/>
                <a:gd name="T15" fmla="*/ 0 h 621"/>
                <a:gd name="T16" fmla="*/ 0 w 654"/>
                <a:gd name="T17" fmla="*/ 0 h 621"/>
                <a:gd name="T18" fmla="*/ 0 w 654"/>
                <a:gd name="T19" fmla="*/ 0 h 621"/>
                <a:gd name="T20" fmla="*/ 0 w 654"/>
                <a:gd name="T21" fmla="*/ 0 h 621"/>
                <a:gd name="T22" fmla="*/ 0 w 654"/>
                <a:gd name="T23" fmla="*/ 0 h 6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54"/>
                <a:gd name="T37" fmla="*/ 0 h 621"/>
                <a:gd name="T38" fmla="*/ 654 w 654"/>
                <a:gd name="T39" fmla="*/ 621 h 62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54" h="621">
                  <a:moveTo>
                    <a:pt x="0" y="415"/>
                  </a:moveTo>
                  <a:lnTo>
                    <a:pt x="140" y="334"/>
                  </a:lnTo>
                  <a:lnTo>
                    <a:pt x="275" y="226"/>
                  </a:lnTo>
                  <a:lnTo>
                    <a:pt x="334" y="173"/>
                  </a:lnTo>
                  <a:lnTo>
                    <a:pt x="389" y="127"/>
                  </a:lnTo>
                  <a:lnTo>
                    <a:pt x="391" y="63"/>
                  </a:lnTo>
                  <a:lnTo>
                    <a:pt x="474" y="0"/>
                  </a:lnTo>
                  <a:lnTo>
                    <a:pt x="654" y="318"/>
                  </a:lnTo>
                  <a:lnTo>
                    <a:pt x="556" y="376"/>
                  </a:lnTo>
                  <a:lnTo>
                    <a:pt x="407" y="479"/>
                  </a:lnTo>
                  <a:lnTo>
                    <a:pt x="132" y="621"/>
                  </a:lnTo>
                  <a:lnTo>
                    <a:pt x="0" y="415"/>
                  </a:lnTo>
                  <a:close/>
                </a:path>
              </a:pathLst>
            </a:custGeom>
            <a:solidFill>
              <a:srgbClr val="FFE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856" name="Freeform 789"/>
            <p:cNvSpPr>
              <a:spLocks/>
            </p:cNvSpPr>
            <p:nvPr/>
          </p:nvSpPr>
          <p:spPr bwMode="auto">
            <a:xfrm>
              <a:off x="3349" y="3055"/>
              <a:ext cx="50" cy="64"/>
            </a:xfrm>
            <a:custGeom>
              <a:avLst/>
              <a:gdLst>
                <a:gd name="T0" fmla="*/ 0 w 385"/>
                <a:gd name="T1" fmla="*/ 0 h 507"/>
                <a:gd name="T2" fmla="*/ 0 w 385"/>
                <a:gd name="T3" fmla="*/ 0 h 507"/>
                <a:gd name="T4" fmla="*/ 0 w 385"/>
                <a:gd name="T5" fmla="*/ 0 h 507"/>
                <a:gd name="T6" fmla="*/ 0 w 385"/>
                <a:gd name="T7" fmla="*/ 0 h 507"/>
                <a:gd name="T8" fmla="*/ 0 w 385"/>
                <a:gd name="T9" fmla="*/ 0 h 507"/>
                <a:gd name="T10" fmla="*/ 0 w 385"/>
                <a:gd name="T11" fmla="*/ 0 h 507"/>
                <a:gd name="T12" fmla="*/ 0 w 385"/>
                <a:gd name="T13" fmla="*/ 0 h 507"/>
                <a:gd name="T14" fmla="*/ 0 w 385"/>
                <a:gd name="T15" fmla="*/ 0 h 507"/>
                <a:gd name="T16" fmla="*/ 0 w 385"/>
                <a:gd name="T17" fmla="*/ 0 h 507"/>
                <a:gd name="T18" fmla="*/ 0 w 385"/>
                <a:gd name="T19" fmla="*/ 0 h 507"/>
                <a:gd name="T20" fmla="*/ 0 w 385"/>
                <a:gd name="T21" fmla="*/ 0 h 507"/>
                <a:gd name="T22" fmla="*/ 0 w 385"/>
                <a:gd name="T23" fmla="*/ 0 h 507"/>
                <a:gd name="T24" fmla="*/ 0 w 385"/>
                <a:gd name="T25" fmla="*/ 0 h 507"/>
                <a:gd name="T26" fmla="*/ 0 w 385"/>
                <a:gd name="T27" fmla="*/ 0 h 507"/>
                <a:gd name="T28" fmla="*/ 0 w 385"/>
                <a:gd name="T29" fmla="*/ 0 h 507"/>
                <a:gd name="T30" fmla="*/ 0 w 385"/>
                <a:gd name="T31" fmla="*/ 0 h 50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5"/>
                <a:gd name="T49" fmla="*/ 0 h 507"/>
                <a:gd name="T50" fmla="*/ 385 w 385"/>
                <a:gd name="T51" fmla="*/ 507 h 50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5" h="507">
                  <a:moveTo>
                    <a:pt x="60" y="0"/>
                  </a:moveTo>
                  <a:lnTo>
                    <a:pt x="16" y="50"/>
                  </a:lnTo>
                  <a:lnTo>
                    <a:pt x="0" y="119"/>
                  </a:lnTo>
                  <a:lnTo>
                    <a:pt x="12" y="202"/>
                  </a:lnTo>
                  <a:lnTo>
                    <a:pt x="44" y="312"/>
                  </a:lnTo>
                  <a:lnTo>
                    <a:pt x="155" y="444"/>
                  </a:lnTo>
                  <a:lnTo>
                    <a:pt x="256" y="507"/>
                  </a:lnTo>
                  <a:lnTo>
                    <a:pt x="310" y="503"/>
                  </a:lnTo>
                  <a:lnTo>
                    <a:pt x="367" y="474"/>
                  </a:lnTo>
                  <a:lnTo>
                    <a:pt x="385" y="442"/>
                  </a:lnTo>
                  <a:lnTo>
                    <a:pt x="385" y="305"/>
                  </a:lnTo>
                  <a:lnTo>
                    <a:pt x="344" y="167"/>
                  </a:lnTo>
                  <a:lnTo>
                    <a:pt x="245" y="50"/>
                  </a:lnTo>
                  <a:lnTo>
                    <a:pt x="167" y="6"/>
                  </a:lnTo>
                  <a:lnTo>
                    <a:pt x="108" y="0"/>
                  </a:lnTo>
                  <a:lnTo>
                    <a:pt x="6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857" name="Freeform 790"/>
            <p:cNvSpPr>
              <a:spLocks/>
            </p:cNvSpPr>
            <p:nvPr/>
          </p:nvSpPr>
          <p:spPr bwMode="auto">
            <a:xfrm>
              <a:off x="3307" y="3107"/>
              <a:ext cx="39" cy="43"/>
            </a:xfrm>
            <a:custGeom>
              <a:avLst/>
              <a:gdLst>
                <a:gd name="T0" fmla="*/ 0 w 317"/>
                <a:gd name="T1" fmla="*/ 0 h 327"/>
                <a:gd name="T2" fmla="*/ 0 w 317"/>
                <a:gd name="T3" fmla="*/ 0 h 327"/>
                <a:gd name="T4" fmla="*/ 0 w 317"/>
                <a:gd name="T5" fmla="*/ 0 h 327"/>
                <a:gd name="T6" fmla="*/ 0 w 317"/>
                <a:gd name="T7" fmla="*/ 0 h 327"/>
                <a:gd name="T8" fmla="*/ 0 w 317"/>
                <a:gd name="T9" fmla="*/ 0 h 327"/>
                <a:gd name="T10" fmla="*/ 0 w 317"/>
                <a:gd name="T11" fmla="*/ 0 h 327"/>
                <a:gd name="T12" fmla="*/ 0 60000 65536"/>
                <a:gd name="T13" fmla="*/ 0 60000 65536"/>
                <a:gd name="T14" fmla="*/ 0 60000 65536"/>
                <a:gd name="T15" fmla="*/ 0 60000 65536"/>
                <a:gd name="T16" fmla="*/ 0 60000 65536"/>
                <a:gd name="T17" fmla="*/ 0 60000 65536"/>
                <a:gd name="T18" fmla="*/ 0 w 317"/>
                <a:gd name="T19" fmla="*/ 0 h 327"/>
                <a:gd name="T20" fmla="*/ 317 w 317"/>
                <a:gd name="T21" fmla="*/ 327 h 327"/>
              </a:gdLst>
              <a:ahLst/>
              <a:cxnLst>
                <a:cxn ang="T12">
                  <a:pos x="T0" y="T1"/>
                </a:cxn>
                <a:cxn ang="T13">
                  <a:pos x="T2" y="T3"/>
                </a:cxn>
                <a:cxn ang="T14">
                  <a:pos x="T4" y="T5"/>
                </a:cxn>
                <a:cxn ang="T15">
                  <a:pos x="T6" y="T7"/>
                </a:cxn>
                <a:cxn ang="T16">
                  <a:pos x="T8" y="T9"/>
                </a:cxn>
                <a:cxn ang="T17">
                  <a:pos x="T10" y="T11"/>
                </a:cxn>
              </a:cxnLst>
              <a:rect l="T18" t="T19" r="T20" b="T21"/>
              <a:pathLst>
                <a:path w="317" h="327">
                  <a:moveTo>
                    <a:pt x="174" y="0"/>
                  </a:moveTo>
                  <a:lnTo>
                    <a:pt x="317" y="208"/>
                  </a:lnTo>
                  <a:lnTo>
                    <a:pt x="123" y="327"/>
                  </a:lnTo>
                  <a:lnTo>
                    <a:pt x="0" y="125"/>
                  </a:lnTo>
                  <a:lnTo>
                    <a:pt x="103" y="49"/>
                  </a:lnTo>
                  <a:lnTo>
                    <a:pt x="174" y="0"/>
                  </a:lnTo>
                  <a:close/>
                </a:path>
              </a:pathLst>
            </a:custGeom>
            <a:solidFill>
              <a:srgbClr val="7023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858" name="Freeform 791"/>
            <p:cNvSpPr>
              <a:spLocks/>
            </p:cNvSpPr>
            <p:nvPr/>
          </p:nvSpPr>
          <p:spPr bwMode="auto">
            <a:xfrm>
              <a:off x="2854" y="2417"/>
              <a:ext cx="422" cy="440"/>
            </a:xfrm>
            <a:custGeom>
              <a:avLst/>
              <a:gdLst>
                <a:gd name="T0" fmla="*/ 0 w 3366"/>
                <a:gd name="T1" fmla="*/ 0 h 3521"/>
                <a:gd name="T2" fmla="*/ 0 w 3366"/>
                <a:gd name="T3" fmla="*/ 0 h 3521"/>
                <a:gd name="T4" fmla="*/ 0 w 3366"/>
                <a:gd name="T5" fmla="*/ 0 h 3521"/>
                <a:gd name="T6" fmla="*/ 0 w 3366"/>
                <a:gd name="T7" fmla="*/ 0 h 3521"/>
                <a:gd name="T8" fmla="*/ 0 w 3366"/>
                <a:gd name="T9" fmla="*/ 0 h 3521"/>
                <a:gd name="T10" fmla="*/ 0 w 3366"/>
                <a:gd name="T11" fmla="*/ 0 h 3521"/>
                <a:gd name="T12" fmla="*/ 0 w 3366"/>
                <a:gd name="T13" fmla="*/ 0 h 3521"/>
                <a:gd name="T14" fmla="*/ 0 w 3366"/>
                <a:gd name="T15" fmla="*/ 0 h 3521"/>
                <a:gd name="T16" fmla="*/ 0 w 3366"/>
                <a:gd name="T17" fmla="*/ 0 h 3521"/>
                <a:gd name="T18" fmla="*/ 0 w 3366"/>
                <a:gd name="T19" fmla="*/ 0 h 3521"/>
                <a:gd name="T20" fmla="*/ 0 w 3366"/>
                <a:gd name="T21" fmla="*/ 0 h 3521"/>
                <a:gd name="T22" fmla="*/ 0 w 3366"/>
                <a:gd name="T23" fmla="*/ 0 h 3521"/>
                <a:gd name="T24" fmla="*/ 0 w 3366"/>
                <a:gd name="T25" fmla="*/ 0 h 3521"/>
                <a:gd name="T26" fmla="*/ 0 w 3366"/>
                <a:gd name="T27" fmla="*/ 0 h 3521"/>
                <a:gd name="T28" fmla="*/ 0 w 3366"/>
                <a:gd name="T29" fmla="*/ 0 h 3521"/>
                <a:gd name="T30" fmla="*/ 0 w 3366"/>
                <a:gd name="T31" fmla="*/ 0 h 3521"/>
                <a:gd name="T32" fmla="*/ 0 w 3366"/>
                <a:gd name="T33" fmla="*/ 0 h 3521"/>
                <a:gd name="T34" fmla="*/ 0 w 3366"/>
                <a:gd name="T35" fmla="*/ 0 h 3521"/>
                <a:gd name="T36" fmla="*/ 0 w 3366"/>
                <a:gd name="T37" fmla="*/ 0 h 3521"/>
                <a:gd name="T38" fmla="*/ 0 w 3366"/>
                <a:gd name="T39" fmla="*/ 0 h 3521"/>
                <a:gd name="T40" fmla="*/ 0 w 3366"/>
                <a:gd name="T41" fmla="*/ 0 h 3521"/>
                <a:gd name="T42" fmla="*/ 0 w 3366"/>
                <a:gd name="T43" fmla="*/ 0 h 3521"/>
                <a:gd name="T44" fmla="*/ 0 w 3366"/>
                <a:gd name="T45" fmla="*/ 0 h 3521"/>
                <a:gd name="T46" fmla="*/ 0 w 3366"/>
                <a:gd name="T47" fmla="*/ 0 h 3521"/>
                <a:gd name="T48" fmla="*/ 0 w 3366"/>
                <a:gd name="T49" fmla="*/ 0 h 3521"/>
                <a:gd name="T50" fmla="*/ 0 w 3366"/>
                <a:gd name="T51" fmla="*/ 0 h 3521"/>
                <a:gd name="T52" fmla="*/ 0 w 3366"/>
                <a:gd name="T53" fmla="*/ 0 h 3521"/>
                <a:gd name="T54" fmla="*/ 0 w 3366"/>
                <a:gd name="T55" fmla="*/ 0 h 3521"/>
                <a:gd name="T56" fmla="*/ 0 w 3366"/>
                <a:gd name="T57" fmla="*/ 0 h 3521"/>
                <a:gd name="T58" fmla="*/ 0 w 3366"/>
                <a:gd name="T59" fmla="*/ 0 h 3521"/>
                <a:gd name="T60" fmla="*/ 0 w 3366"/>
                <a:gd name="T61" fmla="*/ 0 h 3521"/>
                <a:gd name="T62" fmla="*/ 0 w 3366"/>
                <a:gd name="T63" fmla="*/ 0 h 3521"/>
                <a:gd name="T64" fmla="*/ 0 w 3366"/>
                <a:gd name="T65" fmla="*/ 0 h 3521"/>
                <a:gd name="T66" fmla="*/ 0 w 3366"/>
                <a:gd name="T67" fmla="*/ 0 h 3521"/>
                <a:gd name="T68" fmla="*/ 0 w 3366"/>
                <a:gd name="T69" fmla="*/ 0 h 3521"/>
                <a:gd name="T70" fmla="*/ 0 w 3366"/>
                <a:gd name="T71" fmla="*/ 0 h 3521"/>
                <a:gd name="T72" fmla="*/ 0 w 3366"/>
                <a:gd name="T73" fmla="*/ 0 h 3521"/>
                <a:gd name="T74" fmla="*/ 0 w 3366"/>
                <a:gd name="T75" fmla="*/ 0 h 35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66"/>
                <a:gd name="T115" fmla="*/ 0 h 3521"/>
                <a:gd name="T116" fmla="*/ 3366 w 3366"/>
                <a:gd name="T117" fmla="*/ 3521 h 352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66" h="3521">
                  <a:moveTo>
                    <a:pt x="770" y="2719"/>
                  </a:moveTo>
                  <a:lnTo>
                    <a:pt x="733" y="2599"/>
                  </a:lnTo>
                  <a:lnTo>
                    <a:pt x="733" y="2221"/>
                  </a:lnTo>
                  <a:lnTo>
                    <a:pt x="880" y="1867"/>
                  </a:lnTo>
                  <a:lnTo>
                    <a:pt x="795" y="1452"/>
                  </a:lnTo>
                  <a:lnTo>
                    <a:pt x="759" y="1050"/>
                  </a:lnTo>
                  <a:lnTo>
                    <a:pt x="1067" y="873"/>
                  </a:lnTo>
                  <a:lnTo>
                    <a:pt x="1399" y="754"/>
                  </a:lnTo>
                  <a:lnTo>
                    <a:pt x="1752" y="684"/>
                  </a:lnTo>
                  <a:lnTo>
                    <a:pt x="2157" y="673"/>
                  </a:lnTo>
                  <a:lnTo>
                    <a:pt x="2618" y="708"/>
                  </a:lnTo>
                  <a:lnTo>
                    <a:pt x="2858" y="778"/>
                  </a:lnTo>
                  <a:lnTo>
                    <a:pt x="2985" y="931"/>
                  </a:lnTo>
                  <a:lnTo>
                    <a:pt x="3130" y="1311"/>
                  </a:lnTo>
                  <a:lnTo>
                    <a:pt x="3211" y="1463"/>
                  </a:lnTo>
                  <a:lnTo>
                    <a:pt x="3071" y="1560"/>
                  </a:lnTo>
                  <a:lnTo>
                    <a:pt x="2939" y="1714"/>
                  </a:lnTo>
                  <a:lnTo>
                    <a:pt x="2928" y="1762"/>
                  </a:lnTo>
                  <a:lnTo>
                    <a:pt x="3152" y="1641"/>
                  </a:lnTo>
                  <a:lnTo>
                    <a:pt x="3260" y="1619"/>
                  </a:lnTo>
                  <a:lnTo>
                    <a:pt x="3285" y="1749"/>
                  </a:lnTo>
                  <a:lnTo>
                    <a:pt x="3285" y="1821"/>
                  </a:lnTo>
                  <a:lnTo>
                    <a:pt x="3211" y="1984"/>
                  </a:lnTo>
                  <a:lnTo>
                    <a:pt x="3236" y="2021"/>
                  </a:lnTo>
                  <a:lnTo>
                    <a:pt x="3343" y="1913"/>
                  </a:lnTo>
                  <a:lnTo>
                    <a:pt x="3366" y="2067"/>
                  </a:lnTo>
                  <a:lnTo>
                    <a:pt x="3366" y="1808"/>
                  </a:lnTo>
                  <a:lnTo>
                    <a:pt x="3343" y="1665"/>
                  </a:lnTo>
                  <a:lnTo>
                    <a:pt x="3333" y="1393"/>
                  </a:lnTo>
                  <a:lnTo>
                    <a:pt x="3260" y="1088"/>
                  </a:lnTo>
                  <a:lnTo>
                    <a:pt x="3103" y="719"/>
                  </a:lnTo>
                  <a:lnTo>
                    <a:pt x="2893" y="435"/>
                  </a:lnTo>
                  <a:lnTo>
                    <a:pt x="2596" y="212"/>
                  </a:lnTo>
                  <a:lnTo>
                    <a:pt x="2312" y="81"/>
                  </a:lnTo>
                  <a:lnTo>
                    <a:pt x="2040" y="0"/>
                  </a:lnTo>
                  <a:lnTo>
                    <a:pt x="1577" y="0"/>
                  </a:lnTo>
                  <a:lnTo>
                    <a:pt x="1162" y="104"/>
                  </a:lnTo>
                  <a:lnTo>
                    <a:pt x="700" y="306"/>
                  </a:lnTo>
                  <a:lnTo>
                    <a:pt x="392" y="519"/>
                  </a:lnTo>
                  <a:lnTo>
                    <a:pt x="166" y="850"/>
                  </a:lnTo>
                  <a:lnTo>
                    <a:pt x="36" y="1168"/>
                  </a:lnTo>
                  <a:lnTo>
                    <a:pt x="0" y="1489"/>
                  </a:lnTo>
                  <a:lnTo>
                    <a:pt x="25" y="1903"/>
                  </a:lnTo>
                  <a:lnTo>
                    <a:pt x="106" y="2280"/>
                  </a:lnTo>
                  <a:lnTo>
                    <a:pt x="166" y="2479"/>
                  </a:lnTo>
                  <a:lnTo>
                    <a:pt x="177" y="2539"/>
                  </a:lnTo>
                  <a:lnTo>
                    <a:pt x="133" y="2636"/>
                  </a:lnTo>
                  <a:lnTo>
                    <a:pt x="95" y="2801"/>
                  </a:lnTo>
                  <a:lnTo>
                    <a:pt x="133" y="3000"/>
                  </a:lnTo>
                  <a:lnTo>
                    <a:pt x="225" y="3191"/>
                  </a:lnTo>
                  <a:lnTo>
                    <a:pt x="320" y="3274"/>
                  </a:lnTo>
                  <a:lnTo>
                    <a:pt x="427" y="3310"/>
                  </a:lnTo>
                  <a:lnTo>
                    <a:pt x="521" y="3405"/>
                  </a:lnTo>
                  <a:lnTo>
                    <a:pt x="581" y="3474"/>
                  </a:lnTo>
                  <a:lnTo>
                    <a:pt x="652" y="3521"/>
                  </a:lnTo>
                  <a:lnTo>
                    <a:pt x="722" y="3521"/>
                  </a:lnTo>
                  <a:lnTo>
                    <a:pt x="759" y="3497"/>
                  </a:lnTo>
                  <a:lnTo>
                    <a:pt x="781" y="3426"/>
                  </a:lnTo>
                  <a:lnTo>
                    <a:pt x="781" y="3380"/>
                  </a:lnTo>
                  <a:lnTo>
                    <a:pt x="749" y="3426"/>
                  </a:lnTo>
                  <a:lnTo>
                    <a:pt x="652" y="3463"/>
                  </a:lnTo>
                  <a:lnTo>
                    <a:pt x="592" y="3440"/>
                  </a:lnTo>
                  <a:lnTo>
                    <a:pt x="440" y="3262"/>
                  </a:lnTo>
                  <a:lnTo>
                    <a:pt x="332" y="3240"/>
                  </a:lnTo>
                  <a:lnTo>
                    <a:pt x="225" y="3121"/>
                  </a:lnTo>
                  <a:lnTo>
                    <a:pt x="155" y="2952"/>
                  </a:lnTo>
                  <a:lnTo>
                    <a:pt x="133" y="2801"/>
                  </a:lnTo>
                  <a:lnTo>
                    <a:pt x="166" y="2647"/>
                  </a:lnTo>
                  <a:lnTo>
                    <a:pt x="225" y="2539"/>
                  </a:lnTo>
                  <a:lnTo>
                    <a:pt x="309" y="2506"/>
                  </a:lnTo>
                  <a:lnTo>
                    <a:pt x="381" y="2506"/>
                  </a:lnTo>
                  <a:lnTo>
                    <a:pt x="463" y="2566"/>
                  </a:lnTo>
                  <a:lnTo>
                    <a:pt x="546" y="2576"/>
                  </a:lnTo>
                  <a:lnTo>
                    <a:pt x="616" y="2636"/>
                  </a:lnTo>
                  <a:lnTo>
                    <a:pt x="652" y="2682"/>
                  </a:lnTo>
                  <a:lnTo>
                    <a:pt x="710" y="2682"/>
                  </a:lnTo>
                  <a:lnTo>
                    <a:pt x="770" y="27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859" name="Freeform 792"/>
            <p:cNvSpPr>
              <a:spLocks/>
            </p:cNvSpPr>
            <p:nvPr/>
          </p:nvSpPr>
          <p:spPr bwMode="auto">
            <a:xfrm>
              <a:off x="3058" y="2646"/>
              <a:ext cx="45" cy="17"/>
            </a:xfrm>
            <a:custGeom>
              <a:avLst/>
              <a:gdLst>
                <a:gd name="T0" fmla="*/ 0 w 356"/>
                <a:gd name="T1" fmla="*/ 0 h 129"/>
                <a:gd name="T2" fmla="*/ 0 w 356"/>
                <a:gd name="T3" fmla="*/ 0 h 129"/>
                <a:gd name="T4" fmla="*/ 0 w 356"/>
                <a:gd name="T5" fmla="*/ 0 h 129"/>
                <a:gd name="T6" fmla="*/ 0 w 356"/>
                <a:gd name="T7" fmla="*/ 0 h 129"/>
                <a:gd name="T8" fmla="*/ 0 w 356"/>
                <a:gd name="T9" fmla="*/ 0 h 129"/>
                <a:gd name="T10" fmla="*/ 0 w 356"/>
                <a:gd name="T11" fmla="*/ 0 h 129"/>
                <a:gd name="T12" fmla="*/ 0 w 356"/>
                <a:gd name="T13" fmla="*/ 0 h 129"/>
                <a:gd name="T14" fmla="*/ 0 60000 65536"/>
                <a:gd name="T15" fmla="*/ 0 60000 65536"/>
                <a:gd name="T16" fmla="*/ 0 60000 65536"/>
                <a:gd name="T17" fmla="*/ 0 60000 65536"/>
                <a:gd name="T18" fmla="*/ 0 60000 65536"/>
                <a:gd name="T19" fmla="*/ 0 60000 65536"/>
                <a:gd name="T20" fmla="*/ 0 60000 65536"/>
                <a:gd name="T21" fmla="*/ 0 w 356"/>
                <a:gd name="T22" fmla="*/ 0 h 129"/>
                <a:gd name="T23" fmla="*/ 356 w 356"/>
                <a:gd name="T24" fmla="*/ 129 h 1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6" h="129">
                  <a:moveTo>
                    <a:pt x="70" y="59"/>
                  </a:moveTo>
                  <a:lnTo>
                    <a:pt x="0" y="129"/>
                  </a:lnTo>
                  <a:lnTo>
                    <a:pt x="275" y="129"/>
                  </a:lnTo>
                  <a:lnTo>
                    <a:pt x="356" y="46"/>
                  </a:lnTo>
                  <a:lnTo>
                    <a:pt x="307" y="0"/>
                  </a:lnTo>
                  <a:lnTo>
                    <a:pt x="202" y="46"/>
                  </a:lnTo>
                  <a:lnTo>
                    <a:pt x="70"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860" name="Freeform 793"/>
            <p:cNvSpPr>
              <a:spLocks/>
            </p:cNvSpPr>
            <p:nvPr/>
          </p:nvSpPr>
          <p:spPr bwMode="auto">
            <a:xfrm>
              <a:off x="3100" y="2663"/>
              <a:ext cx="31" cy="61"/>
            </a:xfrm>
            <a:custGeom>
              <a:avLst/>
              <a:gdLst>
                <a:gd name="T0" fmla="*/ 0 w 261"/>
                <a:gd name="T1" fmla="*/ 0 h 497"/>
                <a:gd name="T2" fmla="*/ 0 w 261"/>
                <a:gd name="T3" fmla="*/ 0 h 497"/>
                <a:gd name="T4" fmla="*/ 0 w 261"/>
                <a:gd name="T5" fmla="*/ 0 h 497"/>
                <a:gd name="T6" fmla="*/ 0 w 261"/>
                <a:gd name="T7" fmla="*/ 0 h 497"/>
                <a:gd name="T8" fmla="*/ 0 w 261"/>
                <a:gd name="T9" fmla="*/ 0 h 497"/>
                <a:gd name="T10" fmla="*/ 0 w 261"/>
                <a:gd name="T11" fmla="*/ 0 h 497"/>
                <a:gd name="T12" fmla="*/ 0 w 261"/>
                <a:gd name="T13" fmla="*/ 0 h 497"/>
                <a:gd name="T14" fmla="*/ 0 w 261"/>
                <a:gd name="T15" fmla="*/ 0 h 497"/>
                <a:gd name="T16" fmla="*/ 0 w 261"/>
                <a:gd name="T17" fmla="*/ 0 h 497"/>
                <a:gd name="T18" fmla="*/ 0 w 261"/>
                <a:gd name="T19" fmla="*/ 0 h 4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1"/>
                <a:gd name="T31" fmla="*/ 0 h 497"/>
                <a:gd name="T32" fmla="*/ 261 w 261"/>
                <a:gd name="T33" fmla="*/ 497 h 4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1" h="497">
                  <a:moveTo>
                    <a:pt x="0" y="0"/>
                  </a:moveTo>
                  <a:lnTo>
                    <a:pt x="166" y="60"/>
                  </a:lnTo>
                  <a:lnTo>
                    <a:pt x="248" y="154"/>
                  </a:lnTo>
                  <a:lnTo>
                    <a:pt x="261" y="286"/>
                  </a:lnTo>
                  <a:lnTo>
                    <a:pt x="237" y="378"/>
                  </a:lnTo>
                  <a:lnTo>
                    <a:pt x="131" y="497"/>
                  </a:lnTo>
                  <a:lnTo>
                    <a:pt x="215" y="368"/>
                  </a:lnTo>
                  <a:lnTo>
                    <a:pt x="215" y="237"/>
                  </a:lnTo>
                  <a:lnTo>
                    <a:pt x="74" y="7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861" name="Freeform 794"/>
            <p:cNvSpPr>
              <a:spLocks/>
            </p:cNvSpPr>
            <p:nvPr/>
          </p:nvSpPr>
          <p:spPr bwMode="auto">
            <a:xfrm>
              <a:off x="3014" y="2677"/>
              <a:ext cx="105" cy="50"/>
            </a:xfrm>
            <a:custGeom>
              <a:avLst/>
              <a:gdLst>
                <a:gd name="T0" fmla="*/ 0 w 831"/>
                <a:gd name="T1" fmla="*/ 0 h 391"/>
                <a:gd name="T2" fmla="*/ 0 w 831"/>
                <a:gd name="T3" fmla="*/ 0 h 391"/>
                <a:gd name="T4" fmla="*/ 0 w 831"/>
                <a:gd name="T5" fmla="*/ 0 h 391"/>
                <a:gd name="T6" fmla="*/ 0 w 831"/>
                <a:gd name="T7" fmla="*/ 0 h 391"/>
                <a:gd name="T8" fmla="*/ 0 w 831"/>
                <a:gd name="T9" fmla="*/ 0 h 391"/>
                <a:gd name="T10" fmla="*/ 0 w 831"/>
                <a:gd name="T11" fmla="*/ 0 h 391"/>
                <a:gd name="T12" fmla="*/ 0 w 831"/>
                <a:gd name="T13" fmla="*/ 0 h 391"/>
                <a:gd name="T14" fmla="*/ 0 w 831"/>
                <a:gd name="T15" fmla="*/ 0 h 391"/>
                <a:gd name="T16" fmla="*/ 0 w 831"/>
                <a:gd name="T17" fmla="*/ 0 h 391"/>
                <a:gd name="T18" fmla="*/ 0 w 831"/>
                <a:gd name="T19" fmla="*/ 0 h 391"/>
                <a:gd name="T20" fmla="*/ 0 w 831"/>
                <a:gd name="T21" fmla="*/ 0 h 391"/>
                <a:gd name="T22" fmla="*/ 0 w 831"/>
                <a:gd name="T23" fmla="*/ 0 h 391"/>
                <a:gd name="T24" fmla="*/ 0 w 831"/>
                <a:gd name="T25" fmla="*/ 0 h 391"/>
                <a:gd name="T26" fmla="*/ 0 w 831"/>
                <a:gd name="T27" fmla="*/ 0 h 391"/>
                <a:gd name="T28" fmla="*/ 0 w 831"/>
                <a:gd name="T29" fmla="*/ 0 h 391"/>
                <a:gd name="T30" fmla="*/ 0 w 831"/>
                <a:gd name="T31" fmla="*/ 0 h 391"/>
                <a:gd name="T32" fmla="*/ 0 w 831"/>
                <a:gd name="T33" fmla="*/ 0 h 391"/>
                <a:gd name="T34" fmla="*/ 0 w 831"/>
                <a:gd name="T35" fmla="*/ 0 h 391"/>
                <a:gd name="T36" fmla="*/ 0 w 831"/>
                <a:gd name="T37" fmla="*/ 0 h 391"/>
                <a:gd name="T38" fmla="*/ 0 w 831"/>
                <a:gd name="T39" fmla="*/ 0 h 391"/>
                <a:gd name="T40" fmla="*/ 0 w 831"/>
                <a:gd name="T41" fmla="*/ 0 h 39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31"/>
                <a:gd name="T64" fmla="*/ 0 h 391"/>
                <a:gd name="T65" fmla="*/ 831 w 831"/>
                <a:gd name="T66" fmla="*/ 391 h 39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31" h="391">
                  <a:moveTo>
                    <a:pt x="749" y="202"/>
                  </a:moveTo>
                  <a:lnTo>
                    <a:pt x="831" y="97"/>
                  </a:lnTo>
                  <a:lnTo>
                    <a:pt x="831" y="72"/>
                  </a:lnTo>
                  <a:lnTo>
                    <a:pt x="690" y="0"/>
                  </a:lnTo>
                  <a:lnTo>
                    <a:pt x="523" y="0"/>
                  </a:lnTo>
                  <a:lnTo>
                    <a:pt x="402" y="83"/>
                  </a:lnTo>
                  <a:lnTo>
                    <a:pt x="297" y="169"/>
                  </a:lnTo>
                  <a:lnTo>
                    <a:pt x="73" y="143"/>
                  </a:lnTo>
                  <a:lnTo>
                    <a:pt x="0" y="272"/>
                  </a:lnTo>
                  <a:lnTo>
                    <a:pt x="189" y="391"/>
                  </a:lnTo>
                  <a:lnTo>
                    <a:pt x="308" y="332"/>
                  </a:lnTo>
                  <a:lnTo>
                    <a:pt x="248" y="309"/>
                  </a:lnTo>
                  <a:lnTo>
                    <a:pt x="274" y="240"/>
                  </a:lnTo>
                  <a:lnTo>
                    <a:pt x="380" y="143"/>
                  </a:lnTo>
                  <a:lnTo>
                    <a:pt x="440" y="108"/>
                  </a:lnTo>
                  <a:lnTo>
                    <a:pt x="523" y="240"/>
                  </a:lnTo>
                  <a:lnTo>
                    <a:pt x="652" y="191"/>
                  </a:lnTo>
                  <a:lnTo>
                    <a:pt x="663" y="97"/>
                  </a:lnTo>
                  <a:lnTo>
                    <a:pt x="749" y="108"/>
                  </a:lnTo>
                  <a:lnTo>
                    <a:pt x="749" y="169"/>
                  </a:lnTo>
                  <a:lnTo>
                    <a:pt x="749" y="2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862" name="Freeform 795"/>
            <p:cNvSpPr>
              <a:spLocks/>
            </p:cNvSpPr>
            <p:nvPr/>
          </p:nvSpPr>
          <p:spPr bwMode="auto">
            <a:xfrm>
              <a:off x="2985" y="2604"/>
              <a:ext cx="24" cy="102"/>
            </a:xfrm>
            <a:custGeom>
              <a:avLst/>
              <a:gdLst>
                <a:gd name="T0" fmla="*/ 0 w 188"/>
                <a:gd name="T1" fmla="*/ 0 h 817"/>
                <a:gd name="T2" fmla="*/ 0 w 188"/>
                <a:gd name="T3" fmla="*/ 0 h 817"/>
                <a:gd name="T4" fmla="*/ 0 w 188"/>
                <a:gd name="T5" fmla="*/ 0 h 817"/>
                <a:gd name="T6" fmla="*/ 0 w 188"/>
                <a:gd name="T7" fmla="*/ 0 h 817"/>
                <a:gd name="T8" fmla="*/ 0 w 188"/>
                <a:gd name="T9" fmla="*/ 0 h 817"/>
                <a:gd name="T10" fmla="*/ 0 w 188"/>
                <a:gd name="T11" fmla="*/ 0 h 817"/>
                <a:gd name="T12" fmla="*/ 0 w 188"/>
                <a:gd name="T13" fmla="*/ 0 h 817"/>
                <a:gd name="T14" fmla="*/ 0 w 188"/>
                <a:gd name="T15" fmla="*/ 0 h 817"/>
                <a:gd name="T16" fmla="*/ 0 w 188"/>
                <a:gd name="T17" fmla="*/ 0 h 8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8"/>
                <a:gd name="T28" fmla="*/ 0 h 817"/>
                <a:gd name="T29" fmla="*/ 188 w 188"/>
                <a:gd name="T30" fmla="*/ 817 h 8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8" h="817">
                  <a:moveTo>
                    <a:pt x="0" y="188"/>
                  </a:moveTo>
                  <a:lnTo>
                    <a:pt x="94" y="414"/>
                  </a:lnTo>
                  <a:lnTo>
                    <a:pt x="10" y="745"/>
                  </a:lnTo>
                  <a:lnTo>
                    <a:pt x="164" y="817"/>
                  </a:lnTo>
                  <a:lnTo>
                    <a:pt x="188" y="402"/>
                  </a:lnTo>
                  <a:lnTo>
                    <a:pt x="24" y="163"/>
                  </a:lnTo>
                  <a:lnTo>
                    <a:pt x="24" y="0"/>
                  </a:lnTo>
                  <a:lnTo>
                    <a:pt x="0" y="34"/>
                  </a:lnTo>
                  <a:lnTo>
                    <a:pt x="0" y="1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863" name="Freeform 796"/>
            <p:cNvSpPr>
              <a:spLocks/>
            </p:cNvSpPr>
            <p:nvPr/>
          </p:nvSpPr>
          <p:spPr bwMode="auto">
            <a:xfrm>
              <a:off x="2969" y="2717"/>
              <a:ext cx="50" cy="90"/>
            </a:xfrm>
            <a:custGeom>
              <a:avLst/>
              <a:gdLst>
                <a:gd name="T0" fmla="*/ 0 w 404"/>
                <a:gd name="T1" fmla="*/ 0 h 711"/>
                <a:gd name="T2" fmla="*/ 0 w 404"/>
                <a:gd name="T3" fmla="*/ 0 h 711"/>
                <a:gd name="T4" fmla="*/ 0 w 404"/>
                <a:gd name="T5" fmla="*/ 0 h 711"/>
                <a:gd name="T6" fmla="*/ 0 w 404"/>
                <a:gd name="T7" fmla="*/ 0 h 711"/>
                <a:gd name="T8" fmla="*/ 0 w 404"/>
                <a:gd name="T9" fmla="*/ 0 h 711"/>
                <a:gd name="T10" fmla="*/ 0 w 404"/>
                <a:gd name="T11" fmla="*/ 0 h 711"/>
                <a:gd name="T12" fmla="*/ 0 w 404"/>
                <a:gd name="T13" fmla="*/ 0 h 711"/>
                <a:gd name="T14" fmla="*/ 0 w 404"/>
                <a:gd name="T15" fmla="*/ 0 h 711"/>
                <a:gd name="T16" fmla="*/ 0 w 404"/>
                <a:gd name="T17" fmla="*/ 0 h 7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4"/>
                <a:gd name="T28" fmla="*/ 0 h 711"/>
                <a:gd name="T29" fmla="*/ 404 w 404"/>
                <a:gd name="T30" fmla="*/ 711 h 7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4" h="711">
                  <a:moveTo>
                    <a:pt x="83" y="0"/>
                  </a:moveTo>
                  <a:lnTo>
                    <a:pt x="0" y="272"/>
                  </a:lnTo>
                  <a:lnTo>
                    <a:pt x="0" y="428"/>
                  </a:lnTo>
                  <a:lnTo>
                    <a:pt x="143" y="580"/>
                  </a:lnTo>
                  <a:lnTo>
                    <a:pt x="237" y="569"/>
                  </a:lnTo>
                  <a:lnTo>
                    <a:pt x="404" y="711"/>
                  </a:lnTo>
                  <a:lnTo>
                    <a:pt x="321" y="509"/>
                  </a:lnTo>
                  <a:lnTo>
                    <a:pt x="83" y="285"/>
                  </a:lnTo>
                  <a:lnTo>
                    <a:pt x="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864" name="Freeform 797"/>
            <p:cNvSpPr>
              <a:spLocks/>
            </p:cNvSpPr>
            <p:nvPr/>
          </p:nvSpPr>
          <p:spPr bwMode="auto">
            <a:xfrm>
              <a:off x="3184" y="2651"/>
              <a:ext cx="29" cy="66"/>
            </a:xfrm>
            <a:custGeom>
              <a:avLst/>
              <a:gdLst>
                <a:gd name="T0" fmla="*/ 0 w 239"/>
                <a:gd name="T1" fmla="*/ 0 h 543"/>
                <a:gd name="T2" fmla="*/ 0 w 239"/>
                <a:gd name="T3" fmla="*/ 0 h 543"/>
                <a:gd name="T4" fmla="*/ 0 w 239"/>
                <a:gd name="T5" fmla="*/ 0 h 543"/>
                <a:gd name="T6" fmla="*/ 0 w 239"/>
                <a:gd name="T7" fmla="*/ 0 h 543"/>
                <a:gd name="T8" fmla="*/ 0 w 239"/>
                <a:gd name="T9" fmla="*/ 0 h 543"/>
                <a:gd name="T10" fmla="*/ 0 w 239"/>
                <a:gd name="T11" fmla="*/ 0 h 543"/>
                <a:gd name="T12" fmla="*/ 0 w 239"/>
                <a:gd name="T13" fmla="*/ 0 h 543"/>
                <a:gd name="T14" fmla="*/ 0 w 239"/>
                <a:gd name="T15" fmla="*/ 0 h 543"/>
                <a:gd name="T16" fmla="*/ 0 w 239"/>
                <a:gd name="T17" fmla="*/ 0 h 543"/>
                <a:gd name="T18" fmla="*/ 0 w 239"/>
                <a:gd name="T19" fmla="*/ 0 h 543"/>
                <a:gd name="T20" fmla="*/ 0 w 239"/>
                <a:gd name="T21" fmla="*/ 0 h 5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9"/>
                <a:gd name="T34" fmla="*/ 0 h 543"/>
                <a:gd name="T35" fmla="*/ 239 w 239"/>
                <a:gd name="T36" fmla="*/ 543 h 5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9" h="543">
                  <a:moveTo>
                    <a:pt x="121" y="0"/>
                  </a:moveTo>
                  <a:lnTo>
                    <a:pt x="27" y="165"/>
                  </a:lnTo>
                  <a:lnTo>
                    <a:pt x="0" y="248"/>
                  </a:lnTo>
                  <a:lnTo>
                    <a:pt x="0" y="308"/>
                  </a:lnTo>
                  <a:lnTo>
                    <a:pt x="156" y="543"/>
                  </a:lnTo>
                  <a:lnTo>
                    <a:pt x="156" y="248"/>
                  </a:lnTo>
                  <a:lnTo>
                    <a:pt x="239" y="130"/>
                  </a:lnTo>
                  <a:lnTo>
                    <a:pt x="96" y="225"/>
                  </a:lnTo>
                  <a:lnTo>
                    <a:pt x="27" y="225"/>
                  </a:lnTo>
                  <a:lnTo>
                    <a:pt x="27" y="200"/>
                  </a:lnTo>
                  <a:lnTo>
                    <a:pt x="1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865" name="Freeform 798"/>
            <p:cNvSpPr>
              <a:spLocks/>
            </p:cNvSpPr>
            <p:nvPr/>
          </p:nvSpPr>
          <p:spPr bwMode="auto">
            <a:xfrm>
              <a:off x="3220" y="2658"/>
              <a:ext cx="42" cy="35"/>
            </a:xfrm>
            <a:custGeom>
              <a:avLst/>
              <a:gdLst>
                <a:gd name="T0" fmla="*/ 0 w 332"/>
                <a:gd name="T1" fmla="*/ 0 h 284"/>
                <a:gd name="T2" fmla="*/ 0 w 332"/>
                <a:gd name="T3" fmla="*/ 0 h 284"/>
                <a:gd name="T4" fmla="*/ 0 w 332"/>
                <a:gd name="T5" fmla="*/ 0 h 284"/>
                <a:gd name="T6" fmla="*/ 0 w 332"/>
                <a:gd name="T7" fmla="*/ 0 h 284"/>
                <a:gd name="T8" fmla="*/ 0 w 332"/>
                <a:gd name="T9" fmla="*/ 0 h 284"/>
                <a:gd name="T10" fmla="*/ 0 w 332"/>
                <a:gd name="T11" fmla="*/ 0 h 284"/>
                <a:gd name="T12" fmla="*/ 0 w 332"/>
                <a:gd name="T13" fmla="*/ 0 h 284"/>
                <a:gd name="T14" fmla="*/ 0 w 332"/>
                <a:gd name="T15" fmla="*/ 0 h 284"/>
                <a:gd name="T16" fmla="*/ 0 w 332"/>
                <a:gd name="T17" fmla="*/ 0 h 284"/>
                <a:gd name="T18" fmla="*/ 0 w 332"/>
                <a:gd name="T19" fmla="*/ 0 h 284"/>
                <a:gd name="T20" fmla="*/ 0 w 332"/>
                <a:gd name="T21" fmla="*/ 0 h 284"/>
                <a:gd name="T22" fmla="*/ 0 w 332"/>
                <a:gd name="T23" fmla="*/ 0 h 284"/>
                <a:gd name="T24" fmla="*/ 0 w 332"/>
                <a:gd name="T25" fmla="*/ 0 h 284"/>
                <a:gd name="T26" fmla="*/ 0 w 332"/>
                <a:gd name="T27" fmla="*/ 0 h 284"/>
                <a:gd name="T28" fmla="*/ 0 w 332"/>
                <a:gd name="T29" fmla="*/ 0 h 284"/>
                <a:gd name="T30" fmla="*/ 0 w 332"/>
                <a:gd name="T31" fmla="*/ 0 h 2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32"/>
                <a:gd name="T49" fmla="*/ 0 h 284"/>
                <a:gd name="T50" fmla="*/ 332 w 332"/>
                <a:gd name="T51" fmla="*/ 284 h 28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32" h="284">
                  <a:moveTo>
                    <a:pt x="0" y="35"/>
                  </a:moveTo>
                  <a:lnTo>
                    <a:pt x="71" y="0"/>
                  </a:lnTo>
                  <a:lnTo>
                    <a:pt x="246" y="0"/>
                  </a:lnTo>
                  <a:lnTo>
                    <a:pt x="332" y="71"/>
                  </a:lnTo>
                  <a:lnTo>
                    <a:pt x="332" y="212"/>
                  </a:lnTo>
                  <a:lnTo>
                    <a:pt x="246" y="212"/>
                  </a:lnTo>
                  <a:lnTo>
                    <a:pt x="94" y="284"/>
                  </a:lnTo>
                  <a:lnTo>
                    <a:pt x="235" y="189"/>
                  </a:lnTo>
                  <a:lnTo>
                    <a:pt x="214" y="71"/>
                  </a:lnTo>
                  <a:lnTo>
                    <a:pt x="165" y="35"/>
                  </a:lnTo>
                  <a:lnTo>
                    <a:pt x="165" y="166"/>
                  </a:lnTo>
                  <a:lnTo>
                    <a:pt x="57" y="166"/>
                  </a:lnTo>
                  <a:lnTo>
                    <a:pt x="94" y="117"/>
                  </a:lnTo>
                  <a:lnTo>
                    <a:pt x="46" y="81"/>
                  </a:lnTo>
                  <a:lnTo>
                    <a:pt x="46" y="23"/>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866" name="Freeform 799"/>
            <p:cNvSpPr>
              <a:spLocks/>
            </p:cNvSpPr>
            <p:nvPr/>
          </p:nvSpPr>
          <p:spPr bwMode="auto">
            <a:xfrm>
              <a:off x="2885" y="2748"/>
              <a:ext cx="47" cy="66"/>
            </a:xfrm>
            <a:custGeom>
              <a:avLst/>
              <a:gdLst>
                <a:gd name="T0" fmla="*/ 0 w 380"/>
                <a:gd name="T1" fmla="*/ 0 h 523"/>
                <a:gd name="T2" fmla="*/ 0 w 380"/>
                <a:gd name="T3" fmla="*/ 0 h 523"/>
                <a:gd name="T4" fmla="*/ 0 w 380"/>
                <a:gd name="T5" fmla="*/ 0 h 523"/>
                <a:gd name="T6" fmla="*/ 0 w 380"/>
                <a:gd name="T7" fmla="*/ 0 h 523"/>
                <a:gd name="T8" fmla="*/ 0 w 380"/>
                <a:gd name="T9" fmla="*/ 0 h 523"/>
                <a:gd name="T10" fmla="*/ 0 w 380"/>
                <a:gd name="T11" fmla="*/ 0 h 523"/>
                <a:gd name="T12" fmla="*/ 0 w 380"/>
                <a:gd name="T13" fmla="*/ 0 h 523"/>
                <a:gd name="T14" fmla="*/ 0 w 380"/>
                <a:gd name="T15" fmla="*/ 0 h 523"/>
                <a:gd name="T16" fmla="*/ 0 w 380"/>
                <a:gd name="T17" fmla="*/ 0 h 523"/>
                <a:gd name="T18" fmla="*/ 0 w 380"/>
                <a:gd name="T19" fmla="*/ 0 h 523"/>
                <a:gd name="T20" fmla="*/ 0 w 380"/>
                <a:gd name="T21" fmla="*/ 0 h 523"/>
                <a:gd name="T22" fmla="*/ 0 w 380"/>
                <a:gd name="T23" fmla="*/ 0 h 523"/>
                <a:gd name="T24" fmla="*/ 0 w 380"/>
                <a:gd name="T25" fmla="*/ 0 h 523"/>
                <a:gd name="T26" fmla="*/ 0 w 380"/>
                <a:gd name="T27" fmla="*/ 0 h 523"/>
                <a:gd name="T28" fmla="*/ 0 w 380"/>
                <a:gd name="T29" fmla="*/ 0 h 523"/>
                <a:gd name="T30" fmla="*/ 0 w 380"/>
                <a:gd name="T31" fmla="*/ 0 h 523"/>
                <a:gd name="T32" fmla="*/ 0 w 380"/>
                <a:gd name="T33" fmla="*/ 0 h 523"/>
                <a:gd name="T34" fmla="*/ 0 w 380"/>
                <a:gd name="T35" fmla="*/ 0 h 523"/>
                <a:gd name="T36" fmla="*/ 0 w 380"/>
                <a:gd name="T37" fmla="*/ 0 h 523"/>
                <a:gd name="T38" fmla="*/ 0 w 380"/>
                <a:gd name="T39" fmla="*/ 0 h 523"/>
                <a:gd name="T40" fmla="*/ 0 w 380"/>
                <a:gd name="T41" fmla="*/ 0 h 5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80"/>
                <a:gd name="T64" fmla="*/ 0 h 523"/>
                <a:gd name="T65" fmla="*/ 380 w 380"/>
                <a:gd name="T66" fmla="*/ 523 h 52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80" h="523">
                  <a:moveTo>
                    <a:pt x="0" y="120"/>
                  </a:moveTo>
                  <a:lnTo>
                    <a:pt x="59" y="24"/>
                  </a:lnTo>
                  <a:lnTo>
                    <a:pt x="191" y="0"/>
                  </a:lnTo>
                  <a:lnTo>
                    <a:pt x="227" y="94"/>
                  </a:lnTo>
                  <a:lnTo>
                    <a:pt x="285" y="224"/>
                  </a:lnTo>
                  <a:lnTo>
                    <a:pt x="370" y="283"/>
                  </a:lnTo>
                  <a:lnTo>
                    <a:pt x="380" y="426"/>
                  </a:lnTo>
                  <a:lnTo>
                    <a:pt x="275" y="523"/>
                  </a:lnTo>
                  <a:lnTo>
                    <a:pt x="275" y="295"/>
                  </a:lnTo>
                  <a:lnTo>
                    <a:pt x="227" y="248"/>
                  </a:lnTo>
                  <a:lnTo>
                    <a:pt x="156" y="343"/>
                  </a:lnTo>
                  <a:lnTo>
                    <a:pt x="191" y="437"/>
                  </a:lnTo>
                  <a:lnTo>
                    <a:pt x="169" y="450"/>
                  </a:lnTo>
                  <a:lnTo>
                    <a:pt x="121" y="364"/>
                  </a:lnTo>
                  <a:lnTo>
                    <a:pt x="121" y="295"/>
                  </a:lnTo>
                  <a:lnTo>
                    <a:pt x="59" y="295"/>
                  </a:lnTo>
                  <a:lnTo>
                    <a:pt x="132" y="224"/>
                  </a:lnTo>
                  <a:lnTo>
                    <a:pt x="132" y="120"/>
                  </a:lnTo>
                  <a:lnTo>
                    <a:pt x="181" y="72"/>
                  </a:lnTo>
                  <a:lnTo>
                    <a:pt x="48" y="72"/>
                  </a:lnTo>
                  <a:lnTo>
                    <a:pt x="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867" name="Freeform 800"/>
            <p:cNvSpPr>
              <a:spLocks/>
            </p:cNvSpPr>
            <p:nvPr/>
          </p:nvSpPr>
          <p:spPr bwMode="auto">
            <a:xfrm>
              <a:off x="3129" y="2731"/>
              <a:ext cx="42" cy="66"/>
            </a:xfrm>
            <a:custGeom>
              <a:avLst/>
              <a:gdLst>
                <a:gd name="T0" fmla="*/ 0 w 334"/>
                <a:gd name="T1" fmla="*/ 0 h 532"/>
                <a:gd name="T2" fmla="*/ 0 w 334"/>
                <a:gd name="T3" fmla="*/ 0 h 532"/>
                <a:gd name="T4" fmla="*/ 0 w 334"/>
                <a:gd name="T5" fmla="*/ 0 h 532"/>
                <a:gd name="T6" fmla="*/ 0 w 334"/>
                <a:gd name="T7" fmla="*/ 0 h 532"/>
                <a:gd name="T8" fmla="*/ 0 w 334"/>
                <a:gd name="T9" fmla="*/ 0 h 532"/>
                <a:gd name="T10" fmla="*/ 0 w 334"/>
                <a:gd name="T11" fmla="*/ 0 h 532"/>
                <a:gd name="T12" fmla="*/ 0 w 334"/>
                <a:gd name="T13" fmla="*/ 0 h 532"/>
                <a:gd name="T14" fmla="*/ 0 w 334"/>
                <a:gd name="T15" fmla="*/ 0 h 532"/>
                <a:gd name="T16" fmla="*/ 0 w 334"/>
                <a:gd name="T17" fmla="*/ 0 h 532"/>
                <a:gd name="T18" fmla="*/ 0 w 334"/>
                <a:gd name="T19" fmla="*/ 0 h 532"/>
                <a:gd name="T20" fmla="*/ 0 w 334"/>
                <a:gd name="T21" fmla="*/ 0 h 532"/>
                <a:gd name="T22" fmla="*/ 0 w 334"/>
                <a:gd name="T23" fmla="*/ 0 h 532"/>
                <a:gd name="T24" fmla="*/ 0 w 334"/>
                <a:gd name="T25" fmla="*/ 0 h 532"/>
                <a:gd name="T26" fmla="*/ 0 w 334"/>
                <a:gd name="T27" fmla="*/ 0 h 5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4"/>
                <a:gd name="T43" fmla="*/ 0 h 532"/>
                <a:gd name="T44" fmla="*/ 334 w 334"/>
                <a:gd name="T45" fmla="*/ 532 h 5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4" h="532">
                  <a:moveTo>
                    <a:pt x="275" y="0"/>
                  </a:moveTo>
                  <a:lnTo>
                    <a:pt x="334" y="70"/>
                  </a:lnTo>
                  <a:lnTo>
                    <a:pt x="249" y="261"/>
                  </a:lnTo>
                  <a:lnTo>
                    <a:pt x="132" y="261"/>
                  </a:lnTo>
                  <a:lnTo>
                    <a:pt x="48" y="413"/>
                  </a:lnTo>
                  <a:lnTo>
                    <a:pt x="48" y="473"/>
                  </a:lnTo>
                  <a:lnTo>
                    <a:pt x="155" y="532"/>
                  </a:lnTo>
                  <a:lnTo>
                    <a:pt x="72" y="532"/>
                  </a:lnTo>
                  <a:lnTo>
                    <a:pt x="0" y="473"/>
                  </a:lnTo>
                  <a:lnTo>
                    <a:pt x="0" y="365"/>
                  </a:lnTo>
                  <a:lnTo>
                    <a:pt x="155" y="176"/>
                  </a:lnTo>
                  <a:lnTo>
                    <a:pt x="215" y="176"/>
                  </a:lnTo>
                  <a:lnTo>
                    <a:pt x="249" y="22"/>
                  </a:lnTo>
                  <a:lnTo>
                    <a:pt x="27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868" name="Freeform 801"/>
            <p:cNvSpPr>
              <a:spLocks/>
            </p:cNvSpPr>
            <p:nvPr/>
          </p:nvSpPr>
          <p:spPr bwMode="auto">
            <a:xfrm>
              <a:off x="3095" y="2772"/>
              <a:ext cx="176" cy="83"/>
            </a:xfrm>
            <a:custGeom>
              <a:avLst/>
              <a:gdLst>
                <a:gd name="T0" fmla="*/ 0 w 1401"/>
                <a:gd name="T1" fmla="*/ 0 h 659"/>
                <a:gd name="T2" fmla="*/ 0 w 1401"/>
                <a:gd name="T3" fmla="*/ 0 h 659"/>
                <a:gd name="T4" fmla="*/ 0 w 1401"/>
                <a:gd name="T5" fmla="*/ 0 h 659"/>
                <a:gd name="T6" fmla="*/ 0 w 1401"/>
                <a:gd name="T7" fmla="*/ 0 h 659"/>
                <a:gd name="T8" fmla="*/ 0 w 1401"/>
                <a:gd name="T9" fmla="*/ 0 h 659"/>
                <a:gd name="T10" fmla="*/ 0 w 1401"/>
                <a:gd name="T11" fmla="*/ 0 h 659"/>
                <a:gd name="T12" fmla="*/ 0 w 1401"/>
                <a:gd name="T13" fmla="*/ 0 h 659"/>
                <a:gd name="T14" fmla="*/ 0 w 1401"/>
                <a:gd name="T15" fmla="*/ 0 h 659"/>
                <a:gd name="T16" fmla="*/ 0 w 1401"/>
                <a:gd name="T17" fmla="*/ 0 h 659"/>
                <a:gd name="T18" fmla="*/ 0 w 1401"/>
                <a:gd name="T19" fmla="*/ 0 h 659"/>
                <a:gd name="T20" fmla="*/ 0 w 1401"/>
                <a:gd name="T21" fmla="*/ 0 h 659"/>
                <a:gd name="T22" fmla="*/ 0 w 1401"/>
                <a:gd name="T23" fmla="*/ 0 h 659"/>
                <a:gd name="T24" fmla="*/ 0 w 1401"/>
                <a:gd name="T25" fmla="*/ 0 h 659"/>
                <a:gd name="T26" fmla="*/ 0 w 1401"/>
                <a:gd name="T27" fmla="*/ 0 h 659"/>
                <a:gd name="T28" fmla="*/ 0 w 1401"/>
                <a:gd name="T29" fmla="*/ 0 h 659"/>
                <a:gd name="T30" fmla="*/ 0 w 1401"/>
                <a:gd name="T31" fmla="*/ 0 h 659"/>
                <a:gd name="T32" fmla="*/ 0 w 1401"/>
                <a:gd name="T33" fmla="*/ 0 h 659"/>
                <a:gd name="T34" fmla="*/ 0 w 1401"/>
                <a:gd name="T35" fmla="*/ 0 h 659"/>
                <a:gd name="T36" fmla="*/ 0 w 1401"/>
                <a:gd name="T37" fmla="*/ 0 h 659"/>
                <a:gd name="T38" fmla="*/ 0 w 1401"/>
                <a:gd name="T39" fmla="*/ 0 h 659"/>
                <a:gd name="T40" fmla="*/ 0 w 1401"/>
                <a:gd name="T41" fmla="*/ 0 h 659"/>
                <a:gd name="T42" fmla="*/ 0 w 1401"/>
                <a:gd name="T43" fmla="*/ 0 h 659"/>
                <a:gd name="T44" fmla="*/ 0 w 1401"/>
                <a:gd name="T45" fmla="*/ 0 h 659"/>
                <a:gd name="T46" fmla="*/ 0 w 1401"/>
                <a:gd name="T47" fmla="*/ 0 h 659"/>
                <a:gd name="T48" fmla="*/ 0 w 1401"/>
                <a:gd name="T49" fmla="*/ 0 h 659"/>
                <a:gd name="T50" fmla="*/ 0 w 1401"/>
                <a:gd name="T51" fmla="*/ 0 h 659"/>
                <a:gd name="T52" fmla="*/ 0 w 1401"/>
                <a:gd name="T53" fmla="*/ 0 h 659"/>
                <a:gd name="T54" fmla="*/ 0 w 1401"/>
                <a:gd name="T55" fmla="*/ 0 h 65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401"/>
                <a:gd name="T85" fmla="*/ 0 h 659"/>
                <a:gd name="T86" fmla="*/ 1401 w 1401"/>
                <a:gd name="T87" fmla="*/ 659 h 65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401" h="659">
                  <a:moveTo>
                    <a:pt x="451" y="114"/>
                  </a:moveTo>
                  <a:lnTo>
                    <a:pt x="556" y="44"/>
                  </a:lnTo>
                  <a:lnTo>
                    <a:pt x="627" y="44"/>
                  </a:lnTo>
                  <a:lnTo>
                    <a:pt x="793" y="141"/>
                  </a:lnTo>
                  <a:lnTo>
                    <a:pt x="878" y="141"/>
                  </a:lnTo>
                  <a:lnTo>
                    <a:pt x="972" y="0"/>
                  </a:lnTo>
                  <a:lnTo>
                    <a:pt x="1053" y="11"/>
                  </a:lnTo>
                  <a:lnTo>
                    <a:pt x="1067" y="70"/>
                  </a:lnTo>
                  <a:lnTo>
                    <a:pt x="950" y="114"/>
                  </a:lnTo>
                  <a:lnTo>
                    <a:pt x="996" y="200"/>
                  </a:lnTo>
                  <a:lnTo>
                    <a:pt x="1242" y="305"/>
                  </a:lnTo>
                  <a:lnTo>
                    <a:pt x="1401" y="413"/>
                  </a:lnTo>
                  <a:lnTo>
                    <a:pt x="1376" y="507"/>
                  </a:lnTo>
                  <a:lnTo>
                    <a:pt x="1210" y="436"/>
                  </a:lnTo>
                  <a:lnTo>
                    <a:pt x="890" y="436"/>
                  </a:lnTo>
                  <a:lnTo>
                    <a:pt x="783" y="388"/>
                  </a:lnTo>
                  <a:lnTo>
                    <a:pt x="664" y="459"/>
                  </a:lnTo>
                  <a:lnTo>
                    <a:pt x="523" y="494"/>
                  </a:lnTo>
                  <a:lnTo>
                    <a:pt x="427" y="482"/>
                  </a:lnTo>
                  <a:lnTo>
                    <a:pt x="284" y="577"/>
                  </a:lnTo>
                  <a:lnTo>
                    <a:pt x="23" y="659"/>
                  </a:lnTo>
                  <a:lnTo>
                    <a:pt x="0" y="625"/>
                  </a:lnTo>
                  <a:lnTo>
                    <a:pt x="179" y="436"/>
                  </a:lnTo>
                  <a:lnTo>
                    <a:pt x="405" y="364"/>
                  </a:lnTo>
                  <a:lnTo>
                    <a:pt x="583" y="235"/>
                  </a:lnTo>
                  <a:lnTo>
                    <a:pt x="616" y="129"/>
                  </a:lnTo>
                  <a:lnTo>
                    <a:pt x="556" y="114"/>
                  </a:lnTo>
                  <a:lnTo>
                    <a:pt x="451"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869" name="Freeform 802"/>
            <p:cNvSpPr>
              <a:spLocks/>
            </p:cNvSpPr>
            <p:nvPr/>
          </p:nvSpPr>
          <p:spPr bwMode="auto">
            <a:xfrm>
              <a:off x="3236" y="2710"/>
              <a:ext cx="47" cy="191"/>
            </a:xfrm>
            <a:custGeom>
              <a:avLst/>
              <a:gdLst>
                <a:gd name="T0" fmla="*/ 0 w 393"/>
                <a:gd name="T1" fmla="*/ 0 h 1538"/>
                <a:gd name="T2" fmla="*/ 0 w 393"/>
                <a:gd name="T3" fmla="*/ 0 h 1538"/>
                <a:gd name="T4" fmla="*/ 0 w 393"/>
                <a:gd name="T5" fmla="*/ 0 h 1538"/>
                <a:gd name="T6" fmla="*/ 0 w 393"/>
                <a:gd name="T7" fmla="*/ 0 h 1538"/>
                <a:gd name="T8" fmla="*/ 0 w 393"/>
                <a:gd name="T9" fmla="*/ 0 h 1538"/>
                <a:gd name="T10" fmla="*/ 0 w 393"/>
                <a:gd name="T11" fmla="*/ 0 h 1538"/>
                <a:gd name="T12" fmla="*/ 0 w 393"/>
                <a:gd name="T13" fmla="*/ 0 h 1538"/>
                <a:gd name="T14" fmla="*/ 0 w 393"/>
                <a:gd name="T15" fmla="*/ 0 h 1538"/>
                <a:gd name="T16" fmla="*/ 0 w 393"/>
                <a:gd name="T17" fmla="*/ 0 h 1538"/>
                <a:gd name="T18" fmla="*/ 0 w 393"/>
                <a:gd name="T19" fmla="*/ 0 h 1538"/>
                <a:gd name="T20" fmla="*/ 0 w 393"/>
                <a:gd name="T21" fmla="*/ 0 h 1538"/>
                <a:gd name="T22" fmla="*/ 0 w 393"/>
                <a:gd name="T23" fmla="*/ 0 h 1538"/>
                <a:gd name="T24" fmla="*/ 0 w 393"/>
                <a:gd name="T25" fmla="*/ 0 h 1538"/>
                <a:gd name="T26" fmla="*/ 0 w 393"/>
                <a:gd name="T27" fmla="*/ 0 h 1538"/>
                <a:gd name="T28" fmla="*/ 0 w 393"/>
                <a:gd name="T29" fmla="*/ 0 h 1538"/>
                <a:gd name="T30" fmla="*/ 0 w 393"/>
                <a:gd name="T31" fmla="*/ 0 h 1538"/>
                <a:gd name="T32" fmla="*/ 0 w 393"/>
                <a:gd name="T33" fmla="*/ 0 h 15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3"/>
                <a:gd name="T52" fmla="*/ 0 h 1538"/>
                <a:gd name="T53" fmla="*/ 393 w 393"/>
                <a:gd name="T54" fmla="*/ 1538 h 15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3" h="1538">
                  <a:moveTo>
                    <a:pt x="358" y="0"/>
                  </a:moveTo>
                  <a:lnTo>
                    <a:pt x="380" y="237"/>
                  </a:lnTo>
                  <a:lnTo>
                    <a:pt x="393" y="556"/>
                  </a:lnTo>
                  <a:lnTo>
                    <a:pt x="369" y="947"/>
                  </a:lnTo>
                  <a:lnTo>
                    <a:pt x="344" y="1147"/>
                  </a:lnTo>
                  <a:lnTo>
                    <a:pt x="215" y="1538"/>
                  </a:lnTo>
                  <a:lnTo>
                    <a:pt x="129" y="1430"/>
                  </a:lnTo>
                  <a:lnTo>
                    <a:pt x="129" y="1158"/>
                  </a:lnTo>
                  <a:lnTo>
                    <a:pt x="70" y="1124"/>
                  </a:lnTo>
                  <a:lnTo>
                    <a:pt x="0" y="1182"/>
                  </a:lnTo>
                  <a:lnTo>
                    <a:pt x="85" y="1087"/>
                  </a:lnTo>
                  <a:lnTo>
                    <a:pt x="166" y="1124"/>
                  </a:lnTo>
                  <a:lnTo>
                    <a:pt x="178" y="1373"/>
                  </a:lnTo>
                  <a:lnTo>
                    <a:pt x="298" y="1158"/>
                  </a:lnTo>
                  <a:lnTo>
                    <a:pt x="344" y="887"/>
                  </a:lnTo>
                  <a:lnTo>
                    <a:pt x="369" y="532"/>
                  </a:lnTo>
                  <a:lnTo>
                    <a:pt x="35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870" name="Freeform 803"/>
            <p:cNvSpPr>
              <a:spLocks/>
            </p:cNvSpPr>
            <p:nvPr/>
          </p:nvSpPr>
          <p:spPr bwMode="auto">
            <a:xfrm>
              <a:off x="2948" y="2835"/>
              <a:ext cx="170" cy="187"/>
            </a:xfrm>
            <a:custGeom>
              <a:avLst/>
              <a:gdLst>
                <a:gd name="T0" fmla="*/ 0 w 1352"/>
                <a:gd name="T1" fmla="*/ 0 h 1489"/>
                <a:gd name="T2" fmla="*/ 0 w 1352"/>
                <a:gd name="T3" fmla="*/ 0 h 1489"/>
                <a:gd name="T4" fmla="*/ 0 w 1352"/>
                <a:gd name="T5" fmla="*/ 0 h 1489"/>
                <a:gd name="T6" fmla="*/ 0 w 1352"/>
                <a:gd name="T7" fmla="*/ 0 h 1489"/>
                <a:gd name="T8" fmla="*/ 0 w 1352"/>
                <a:gd name="T9" fmla="*/ 0 h 1489"/>
                <a:gd name="T10" fmla="*/ 0 w 1352"/>
                <a:gd name="T11" fmla="*/ 0 h 1489"/>
                <a:gd name="T12" fmla="*/ 0 w 1352"/>
                <a:gd name="T13" fmla="*/ 0 h 1489"/>
                <a:gd name="T14" fmla="*/ 0 w 1352"/>
                <a:gd name="T15" fmla="*/ 0 h 1489"/>
                <a:gd name="T16" fmla="*/ 0 w 1352"/>
                <a:gd name="T17" fmla="*/ 0 h 1489"/>
                <a:gd name="T18" fmla="*/ 0 w 1352"/>
                <a:gd name="T19" fmla="*/ 0 h 1489"/>
                <a:gd name="T20" fmla="*/ 0 w 1352"/>
                <a:gd name="T21" fmla="*/ 0 h 1489"/>
                <a:gd name="T22" fmla="*/ 0 w 1352"/>
                <a:gd name="T23" fmla="*/ 0 h 1489"/>
                <a:gd name="T24" fmla="*/ 0 w 1352"/>
                <a:gd name="T25" fmla="*/ 0 h 1489"/>
                <a:gd name="T26" fmla="*/ 0 w 1352"/>
                <a:gd name="T27" fmla="*/ 0 h 1489"/>
                <a:gd name="T28" fmla="*/ 0 w 1352"/>
                <a:gd name="T29" fmla="*/ 0 h 1489"/>
                <a:gd name="T30" fmla="*/ 0 w 1352"/>
                <a:gd name="T31" fmla="*/ 0 h 1489"/>
                <a:gd name="T32" fmla="*/ 0 w 1352"/>
                <a:gd name="T33" fmla="*/ 0 h 1489"/>
                <a:gd name="T34" fmla="*/ 0 w 1352"/>
                <a:gd name="T35" fmla="*/ 0 h 1489"/>
                <a:gd name="T36" fmla="*/ 0 w 1352"/>
                <a:gd name="T37" fmla="*/ 0 h 1489"/>
                <a:gd name="T38" fmla="*/ 0 w 1352"/>
                <a:gd name="T39" fmla="*/ 0 h 1489"/>
                <a:gd name="T40" fmla="*/ 0 w 1352"/>
                <a:gd name="T41" fmla="*/ 0 h 1489"/>
                <a:gd name="T42" fmla="*/ 0 w 1352"/>
                <a:gd name="T43" fmla="*/ 0 h 1489"/>
                <a:gd name="T44" fmla="*/ 0 w 1352"/>
                <a:gd name="T45" fmla="*/ 0 h 1489"/>
                <a:gd name="T46" fmla="*/ 0 w 1352"/>
                <a:gd name="T47" fmla="*/ 0 h 1489"/>
                <a:gd name="T48" fmla="*/ 0 w 1352"/>
                <a:gd name="T49" fmla="*/ 0 h 1489"/>
                <a:gd name="T50" fmla="*/ 0 w 1352"/>
                <a:gd name="T51" fmla="*/ 0 h 1489"/>
                <a:gd name="T52" fmla="*/ 0 w 1352"/>
                <a:gd name="T53" fmla="*/ 0 h 1489"/>
                <a:gd name="T54" fmla="*/ 0 w 1352"/>
                <a:gd name="T55" fmla="*/ 0 h 1489"/>
                <a:gd name="T56" fmla="*/ 0 w 1352"/>
                <a:gd name="T57" fmla="*/ 0 h 1489"/>
                <a:gd name="T58" fmla="*/ 0 w 1352"/>
                <a:gd name="T59" fmla="*/ 0 h 1489"/>
                <a:gd name="T60" fmla="*/ 0 w 1352"/>
                <a:gd name="T61" fmla="*/ 0 h 1489"/>
                <a:gd name="T62" fmla="*/ 0 w 1352"/>
                <a:gd name="T63" fmla="*/ 0 h 1489"/>
                <a:gd name="T64" fmla="*/ 0 w 1352"/>
                <a:gd name="T65" fmla="*/ 0 h 1489"/>
                <a:gd name="T66" fmla="*/ 0 w 1352"/>
                <a:gd name="T67" fmla="*/ 0 h 1489"/>
                <a:gd name="T68" fmla="*/ 0 w 1352"/>
                <a:gd name="T69" fmla="*/ 0 h 1489"/>
                <a:gd name="T70" fmla="*/ 0 w 1352"/>
                <a:gd name="T71" fmla="*/ 0 h 1489"/>
                <a:gd name="T72" fmla="*/ 0 w 1352"/>
                <a:gd name="T73" fmla="*/ 0 h 148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52"/>
                <a:gd name="T112" fmla="*/ 0 h 1489"/>
                <a:gd name="T113" fmla="*/ 1352 w 1352"/>
                <a:gd name="T114" fmla="*/ 1489 h 148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52" h="1489">
                  <a:moveTo>
                    <a:pt x="11" y="0"/>
                  </a:moveTo>
                  <a:lnTo>
                    <a:pt x="154" y="141"/>
                  </a:lnTo>
                  <a:lnTo>
                    <a:pt x="343" y="553"/>
                  </a:lnTo>
                  <a:lnTo>
                    <a:pt x="437" y="624"/>
                  </a:lnTo>
                  <a:lnTo>
                    <a:pt x="629" y="685"/>
                  </a:lnTo>
                  <a:lnTo>
                    <a:pt x="558" y="402"/>
                  </a:lnTo>
                  <a:lnTo>
                    <a:pt x="558" y="164"/>
                  </a:lnTo>
                  <a:lnTo>
                    <a:pt x="594" y="367"/>
                  </a:lnTo>
                  <a:lnTo>
                    <a:pt x="829" y="639"/>
                  </a:lnTo>
                  <a:lnTo>
                    <a:pt x="982" y="580"/>
                  </a:lnTo>
                  <a:lnTo>
                    <a:pt x="1115" y="353"/>
                  </a:lnTo>
                  <a:lnTo>
                    <a:pt x="1196" y="249"/>
                  </a:lnTo>
                  <a:lnTo>
                    <a:pt x="1352" y="224"/>
                  </a:lnTo>
                  <a:lnTo>
                    <a:pt x="1184" y="321"/>
                  </a:lnTo>
                  <a:lnTo>
                    <a:pt x="1020" y="624"/>
                  </a:lnTo>
                  <a:lnTo>
                    <a:pt x="1152" y="569"/>
                  </a:lnTo>
                  <a:lnTo>
                    <a:pt x="972" y="685"/>
                  </a:lnTo>
                  <a:lnTo>
                    <a:pt x="866" y="723"/>
                  </a:lnTo>
                  <a:lnTo>
                    <a:pt x="783" y="804"/>
                  </a:lnTo>
                  <a:lnTo>
                    <a:pt x="783" y="874"/>
                  </a:lnTo>
                  <a:lnTo>
                    <a:pt x="877" y="1194"/>
                  </a:lnTo>
                  <a:lnTo>
                    <a:pt x="912" y="1230"/>
                  </a:lnTo>
                  <a:lnTo>
                    <a:pt x="1173" y="1300"/>
                  </a:lnTo>
                  <a:lnTo>
                    <a:pt x="936" y="1300"/>
                  </a:lnTo>
                  <a:lnTo>
                    <a:pt x="936" y="1489"/>
                  </a:lnTo>
                  <a:lnTo>
                    <a:pt x="877" y="1465"/>
                  </a:lnTo>
                  <a:lnTo>
                    <a:pt x="818" y="1408"/>
                  </a:lnTo>
                  <a:lnTo>
                    <a:pt x="650" y="1289"/>
                  </a:lnTo>
                  <a:lnTo>
                    <a:pt x="391" y="1147"/>
                  </a:lnTo>
                  <a:lnTo>
                    <a:pt x="225" y="1004"/>
                  </a:lnTo>
                  <a:lnTo>
                    <a:pt x="143" y="874"/>
                  </a:lnTo>
                  <a:lnTo>
                    <a:pt x="84" y="733"/>
                  </a:lnTo>
                  <a:lnTo>
                    <a:pt x="84" y="613"/>
                  </a:lnTo>
                  <a:lnTo>
                    <a:pt x="84" y="402"/>
                  </a:lnTo>
                  <a:lnTo>
                    <a:pt x="48" y="249"/>
                  </a:lnTo>
                  <a:lnTo>
                    <a:pt x="0" y="118"/>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871" name="Freeform 804"/>
            <p:cNvSpPr>
              <a:spLocks/>
            </p:cNvSpPr>
            <p:nvPr/>
          </p:nvSpPr>
          <p:spPr bwMode="auto">
            <a:xfrm>
              <a:off x="3129" y="2835"/>
              <a:ext cx="406" cy="291"/>
            </a:xfrm>
            <a:custGeom>
              <a:avLst/>
              <a:gdLst>
                <a:gd name="T0" fmla="*/ 0 w 3243"/>
                <a:gd name="T1" fmla="*/ 0 h 2330"/>
                <a:gd name="T2" fmla="*/ 0 w 3243"/>
                <a:gd name="T3" fmla="*/ 0 h 2330"/>
                <a:gd name="T4" fmla="*/ 0 w 3243"/>
                <a:gd name="T5" fmla="*/ 0 h 2330"/>
                <a:gd name="T6" fmla="*/ 0 w 3243"/>
                <a:gd name="T7" fmla="*/ 0 h 2330"/>
                <a:gd name="T8" fmla="*/ 0 w 3243"/>
                <a:gd name="T9" fmla="*/ 0 h 2330"/>
                <a:gd name="T10" fmla="*/ 0 w 3243"/>
                <a:gd name="T11" fmla="*/ 0 h 2330"/>
                <a:gd name="T12" fmla="*/ 0 w 3243"/>
                <a:gd name="T13" fmla="*/ 0 h 2330"/>
                <a:gd name="T14" fmla="*/ 0 w 3243"/>
                <a:gd name="T15" fmla="*/ 0 h 2330"/>
                <a:gd name="T16" fmla="*/ 0 w 3243"/>
                <a:gd name="T17" fmla="*/ 0 h 2330"/>
                <a:gd name="T18" fmla="*/ 0 w 3243"/>
                <a:gd name="T19" fmla="*/ 0 h 2330"/>
                <a:gd name="T20" fmla="*/ 0 w 3243"/>
                <a:gd name="T21" fmla="*/ 0 h 2330"/>
                <a:gd name="T22" fmla="*/ 0 w 3243"/>
                <a:gd name="T23" fmla="*/ 0 h 2330"/>
                <a:gd name="T24" fmla="*/ 0 w 3243"/>
                <a:gd name="T25" fmla="*/ 0 h 2330"/>
                <a:gd name="T26" fmla="*/ 0 w 3243"/>
                <a:gd name="T27" fmla="*/ 0 h 2330"/>
                <a:gd name="T28" fmla="*/ 0 w 3243"/>
                <a:gd name="T29" fmla="*/ 0 h 2330"/>
                <a:gd name="T30" fmla="*/ 0 w 3243"/>
                <a:gd name="T31" fmla="*/ 0 h 2330"/>
                <a:gd name="T32" fmla="*/ 0 w 3243"/>
                <a:gd name="T33" fmla="*/ 0 h 2330"/>
                <a:gd name="T34" fmla="*/ 0 w 3243"/>
                <a:gd name="T35" fmla="*/ 0 h 2330"/>
                <a:gd name="T36" fmla="*/ 0 w 3243"/>
                <a:gd name="T37" fmla="*/ 0 h 2330"/>
                <a:gd name="T38" fmla="*/ 0 w 3243"/>
                <a:gd name="T39" fmla="*/ 0 h 2330"/>
                <a:gd name="T40" fmla="*/ 0 w 3243"/>
                <a:gd name="T41" fmla="*/ 0 h 2330"/>
                <a:gd name="T42" fmla="*/ 0 w 3243"/>
                <a:gd name="T43" fmla="*/ 0 h 2330"/>
                <a:gd name="T44" fmla="*/ 0 w 3243"/>
                <a:gd name="T45" fmla="*/ 0 h 2330"/>
                <a:gd name="T46" fmla="*/ 0 w 3243"/>
                <a:gd name="T47" fmla="*/ 0 h 2330"/>
                <a:gd name="T48" fmla="*/ 0 w 3243"/>
                <a:gd name="T49" fmla="*/ 0 h 2330"/>
                <a:gd name="T50" fmla="*/ 0 w 3243"/>
                <a:gd name="T51" fmla="*/ 0 h 2330"/>
                <a:gd name="T52" fmla="*/ 0 w 3243"/>
                <a:gd name="T53" fmla="*/ 0 h 2330"/>
                <a:gd name="T54" fmla="*/ 0 w 3243"/>
                <a:gd name="T55" fmla="*/ 0 h 2330"/>
                <a:gd name="T56" fmla="*/ 0 w 3243"/>
                <a:gd name="T57" fmla="*/ 0 h 2330"/>
                <a:gd name="T58" fmla="*/ 0 w 3243"/>
                <a:gd name="T59" fmla="*/ 0 h 2330"/>
                <a:gd name="T60" fmla="*/ 0 w 3243"/>
                <a:gd name="T61" fmla="*/ 0 h 2330"/>
                <a:gd name="T62" fmla="*/ 0 w 3243"/>
                <a:gd name="T63" fmla="*/ 0 h 2330"/>
                <a:gd name="T64" fmla="*/ 0 w 3243"/>
                <a:gd name="T65" fmla="*/ 0 h 2330"/>
                <a:gd name="T66" fmla="*/ 0 w 3243"/>
                <a:gd name="T67" fmla="*/ 0 h 2330"/>
                <a:gd name="T68" fmla="*/ 0 w 3243"/>
                <a:gd name="T69" fmla="*/ 0 h 2330"/>
                <a:gd name="T70" fmla="*/ 0 w 3243"/>
                <a:gd name="T71" fmla="*/ 0 h 23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243"/>
                <a:gd name="T109" fmla="*/ 0 h 2330"/>
                <a:gd name="T110" fmla="*/ 3243 w 3243"/>
                <a:gd name="T111" fmla="*/ 2330 h 233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243" h="2330">
                  <a:moveTo>
                    <a:pt x="0" y="217"/>
                  </a:moveTo>
                  <a:lnTo>
                    <a:pt x="157" y="150"/>
                  </a:lnTo>
                  <a:lnTo>
                    <a:pt x="316" y="12"/>
                  </a:lnTo>
                  <a:lnTo>
                    <a:pt x="390" y="0"/>
                  </a:lnTo>
                  <a:lnTo>
                    <a:pt x="705" y="29"/>
                  </a:lnTo>
                  <a:lnTo>
                    <a:pt x="770" y="86"/>
                  </a:lnTo>
                  <a:lnTo>
                    <a:pt x="892" y="233"/>
                  </a:lnTo>
                  <a:lnTo>
                    <a:pt x="1041" y="466"/>
                  </a:lnTo>
                  <a:lnTo>
                    <a:pt x="1096" y="549"/>
                  </a:lnTo>
                  <a:lnTo>
                    <a:pt x="1430" y="668"/>
                  </a:lnTo>
                  <a:lnTo>
                    <a:pt x="1745" y="892"/>
                  </a:lnTo>
                  <a:lnTo>
                    <a:pt x="2034" y="1033"/>
                  </a:lnTo>
                  <a:lnTo>
                    <a:pt x="2416" y="1162"/>
                  </a:lnTo>
                  <a:lnTo>
                    <a:pt x="2590" y="1254"/>
                  </a:lnTo>
                  <a:lnTo>
                    <a:pt x="3002" y="1385"/>
                  </a:lnTo>
                  <a:lnTo>
                    <a:pt x="3243" y="1551"/>
                  </a:lnTo>
                  <a:lnTo>
                    <a:pt x="2964" y="1385"/>
                  </a:lnTo>
                  <a:lnTo>
                    <a:pt x="2610" y="1281"/>
                  </a:lnTo>
                  <a:lnTo>
                    <a:pt x="2416" y="1208"/>
                  </a:lnTo>
                  <a:lnTo>
                    <a:pt x="2175" y="1200"/>
                  </a:lnTo>
                  <a:lnTo>
                    <a:pt x="1865" y="1154"/>
                  </a:lnTo>
                  <a:lnTo>
                    <a:pt x="1623" y="1116"/>
                  </a:lnTo>
                  <a:lnTo>
                    <a:pt x="1700" y="1246"/>
                  </a:lnTo>
                  <a:lnTo>
                    <a:pt x="1838" y="1385"/>
                  </a:lnTo>
                  <a:lnTo>
                    <a:pt x="2006" y="1525"/>
                  </a:lnTo>
                  <a:lnTo>
                    <a:pt x="2227" y="1654"/>
                  </a:lnTo>
                  <a:lnTo>
                    <a:pt x="2582" y="1784"/>
                  </a:lnTo>
                  <a:lnTo>
                    <a:pt x="2788" y="1859"/>
                  </a:lnTo>
                  <a:lnTo>
                    <a:pt x="2824" y="1894"/>
                  </a:lnTo>
                  <a:lnTo>
                    <a:pt x="2518" y="1979"/>
                  </a:lnTo>
                  <a:lnTo>
                    <a:pt x="2175" y="2060"/>
                  </a:lnTo>
                  <a:lnTo>
                    <a:pt x="2155" y="2219"/>
                  </a:lnTo>
                  <a:lnTo>
                    <a:pt x="2146" y="2089"/>
                  </a:lnTo>
                  <a:lnTo>
                    <a:pt x="2098" y="1968"/>
                  </a:lnTo>
                  <a:lnTo>
                    <a:pt x="2026" y="1867"/>
                  </a:lnTo>
                  <a:lnTo>
                    <a:pt x="1951" y="1802"/>
                  </a:lnTo>
                  <a:lnTo>
                    <a:pt x="1885" y="1784"/>
                  </a:lnTo>
                  <a:lnTo>
                    <a:pt x="1830" y="1784"/>
                  </a:lnTo>
                  <a:lnTo>
                    <a:pt x="1792" y="1821"/>
                  </a:lnTo>
                  <a:lnTo>
                    <a:pt x="1775" y="1885"/>
                  </a:lnTo>
                  <a:lnTo>
                    <a:pt x="1784" y="1968"/>
                  </a:lnTo>
                  <a:lnTo>
                    <a:pt x="1821" y="2069"/>
                  </a:lnTo>
                  <a:lnTo>
                    <a:pt x="1896" y="2164"/>
                  </a:lnTo>
                  <a:lnTo>
                    <a:pt x="1960" y="2228"/>
                  </a:lnTo>
                  <a:lnTo>
                    <a:pt x="2034" y="2276"/>
                  </a:lnTo>
                  <a:lnTo>
                    <a:pt x="2080" y="2276"/>
                  </a:lnTo>
                  <a:lnTo>
                    <a:pt x="2146" y="2245"/>
                  </a:lnTo>
                  <a:lnTo>
                    <a:pt x="2098" y="2311"/>
                  </a:lnTo>
                  <a:lnTo>
                    <a:pt x="2026" y="2330"/>
                  </a:lnTo>
                  <a:lnTo>
                    <a:pt x="1933" y="2311"/>
                  </a:lnTo>
                  <a:lnTo>
                    <a:pt x="1874" y="2304"/>
                  </a:lnTo>
                  <a:lnTo>
                    <a:pt x="1745" y="2118"/>
                  </a:lnTo>
                  <a:lnTo>
                    <a:pt x="1874" y="2258"/>
                  </a:lnTo>
                  <a:lnTo>
                    <a:pt x="1885" y="2190"/>
                  </a:lnTo>
                  <a:lnTo>
                    <a:pt x="1801" y="2078"/>
                  </a:lnTo>
                  <a:lnTo>
                    <a:pt x="1775" y="2005"/>
                  </a:lnTo>
                  <a:lnTo>
                    <a:pt x="1718" y="2069"/>
                  </a:lnTo>
                  <a:lnTo>
                    <a:pt x="1718" y="1959"/>
                  </a:lnTo>
                  <a:lnTo>
                    <a:pt x="1729" y="1848"/>
                  </a:lnTo>
                  <a:lnTo>
                    <a:pt x="1753" y="1793"/>
                  </a:lnTo>
                  <a:lnTo>
                    <a:pt x="1559" y="1516"/>
                  </a:lnTo>
                  <a:lnTo>
                    <a:pt x="1467" y="1385"/>
                  </a:lnTo>
                  <a:lnTo>
                    <a:pt x="1234" y="857"/>
                  </a:lnTo>
                  <a:lnTo>
                    <a:pt x="975" y="438"/>
                  </a:lnTo>
                  <a:lnTo>
                    <a:pt x="817" y="178"/>
                  </a:lnTo>
                  <a:lnTo>
                    <a:pt x="705" y="86"/>
                  </a:lnTo>
                  <a:lnTo>
                    <a:pt x="632" y="60"/>
                  </a:lnTo>
                  <a:lnTo>
                    <a:pt x="512" y="69"/>
                  </a:lnTo>
                  <a:lnTo>
                    <a:pt x="436" y="113"/>
                  </a:lnTo>
                  <a:lnTo>
                    <a:pt x="307" y="122"/>
                  </a:lnTo>
                  <a:lnTo>
                    <a:pt x="194" y="178"/>
                  </a:lnTo>
                  <a:lnTo>
                    <a:pt x="92" y="207"/>
                  </a:lnTo>
                  <a:lnTo>
                    <a:pt x="0" y="2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872" name="Freeform 805"/>
            <p:cNvSpPr>
              <a:spLocks/>
            </p:cNvSpPr>
            <p:nvPr/>
          </p:nvSpPr>
          <p:spPr bwMode="auto">
            <a:xfrm>
              <a:off x="3184" y="2866"/>
              <a:ext cx="65" cy="95"/>
            </a:xfrm>
            <a:custGeom>
              <a:avLst/>
              <a:gdLst>
                <a:gd name="T0" fmla="*/ 0 w 519"/>
                <a:gd name="T1" fmla="*/ 0 h 763"/>
                <a:gd name="T2" fmla="*/ 0 w 519"/>
                <a:gd name="T3" fmla="*/ 0 h 763"/>
                <a:gd name="T4" fmla="*/ 0 w 519"/>
                <a:gd name="T5" fmla="*/ 0 h 763"/>
                <a:gd name="T6" fmla="*/ 0 w 519"/>
                <a:gd name="T7" fmla="*/ 0 h 763"/>
                <a:gd name="T8" fmla="*/ 0 w 519"/>
                <a:gd name="T9" fmla="*/ 0 h 763"/>
                <a:gd name="T10" fmla="*/ 0 w 519"/>
                <a:gd name="T11" fmla="*/ 0 h 763"/>
                <a:gd name="T12" fmla="*/ 0 w 519"/>
                <a:gd name="T13" fmla="*/ 0 h 763"/>
                <a:gd name="T14" fmla="*/ 0 w 519"/>
                <a:gd name="T15" fmla="*/ 0 h 763"/>
                <a:gd name="T16" fmla="*/ 0 w 519"/>
                <a:gd name="T17" fmla="*/ 0 h 7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9"/>
                <a:gd name="T28" fmla="*/ 0 h 763"/>
                <a:gd name="T29" fmla="*/ 519 w 519"/>
                <a:gd name="T30" fmla="*/ 763 h 7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9" h="763">
                  <a:moveTo>
                    <a:pt x="0" y="0"/>
                  </a:moveTo>
                  <a:lnTo>
                    <a:pt x="176" y="167"/>
                  </a:lnTo>
                  <a:lnTo>
                    <a:pt x="214" y="334"/>
                  </a:lnTo>
                  <a:lnTo>
                    <a:pt x="277" y="436"/>
                  </a:lnTo>
                  <a:lnTo>
                    <a:pt x="519" y="763"/>
                  </a:lnTo>
                  <a:lnTo>
                    <a:pt x="325" y="565"/>
                  </a:lnTo>
                  <a:lnTo>
                    <a:pt x="286" y="484"/>
                  </a:lnTo>
                  <a:lnTo>
                    <a:pt x="7" y="7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873" name="Freeform 806"/>
            <p:cNvSpPr>
              <a:spLocks/>
            </p:cNvSpPr>
            <p:nvPr/>
          </p:nvSpPr>
          <p:spPr bwMode="auto">
            <a:xfrm>
              <a:off x="3155" y="2897"/>
              <a:ext cx="29" cy="43"/>
            </a:xfrm>
            <a:custGeom>
              <a:avLst/>
              <a:gdLst>
                <a:gd name="T0" fmla="*/ 0 w 242"/>
                <a:gd name="T1" fmla="*/ 0 h 336"/>
                <a:gd name="T2" fmla="*/ 0 w 242"/>
                <a:gd name="T3" fmla="*/ 0 h 336"/>
                <a:gd name="T4" fmla="*/ 0 w 242"/>
                <a:gd name="T5" fmla="*/ 0 h 336"/>
                <a:gd name="T6" fmla="*/ 0 w 242"/>
                <a:gd name="T7" fmla="*/ 0 h 336"/>
                <a:gd name="T8" fmla="*/ 0 w 242"/>
                <a:gd name="T9" fmla="*/ 0 h 336"/>
                <a:gd name="T10" fmla="*/ 0 w 242"/>
                <a:gd name="T11" fmla="*/ 0 h 336"/>
                <a:gd name="T12" fmla="*/ 0 w 242"/>
                <a:gd name="T13" fmla="*/ 0 h 336"/>
                <a:gd name="T14" fmla="*/ 0 60000 65536"/>
                <a:gd name="T15" fmla="*/ 0 60000 65536"/>
                <a:gd name="T16" fmla="*/ 0 60000 65536"/>
                <a:gd name="T17" fmla="*/ 0 60000 65536"/>
                <a:gd name="T18" fmla="*/ 0 60000 65536"/>
                <a:gd name="T19" fmla="*/ 0 60000 65536"/>
                <a:gd name="T20" fmla="*/ 0 60000 65536"/>
                <a:gd name="T21" fmla="*/ 0 w 242"/>
                <a:gd name="T22" fmla="*/ 0 h 336"/>
                <a:gd name="T23" fmla="*/ 242 w 242"/>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2" h="336">
                  <a:moveTo>
                    <a:pt x="0" y="0"/>
                  </a:moveTo>
                  <a:lnTo>
                    <a:pt x="129" y="94"/>
                  </a:lnTo>
                  <a:lnTo>
                    <a:pt x="187" y="242"/>
                  </a:lnTo>
                  <a:lnTo>
                    <a:pt x="242" y="336"/>
                  </a:lnTo>
                  <a:lnTo>
                    <a:pt x="113" y="198"/>
                  </a:lnTo>
                  <a:lnTo>
                    <a:pt x="18" y="5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874" name="Freeform 807"/>
            <p:cNvSpPr>
              <a:spLocks/>
            </p:cNvSpPr>
            <p:nvPr/>
          </p:nvSpPr>
          <p:spPr bwMode="auto">
            <a:xfrm>
              <a:off x="3074" y="2944"/>
              <a:ext cx="322" cy="279"/>
            </a:xfrm>
            <a:custGeom>
              <a:avLst/>
              <a:gdLst>
                <a:gd name="T0" fmla="*/ 0 w 2564"/>
                <a:gd name="T1" fmla="*/ 0 h 2233"/>
                <a:gd name="T2" fmla="*/ 0 w 2564"/>
                <a:gd name="T3" fmla="*/ 0 h 2233"/>
                <a:gd name="T4" fmla="*/ 0 w 2564"/>
                <a:gd name="T5" fmla="*/ 0 h 2233"/>
                <a:gd name="T6" fmla="*/ 0 w 2564"/>
                <a:gd name="T7" fmla="*/ 0 h 2233"/>
                <a:gd name="T8" fmla="*/ 0 w 2564"/>
                <a:gd name="T9" fmla="*/ 0 h 2233"/>
                <a:gd name="T10" fmla="*/ 0 w 2564"/>
                <a:gd name="T11" fmla="*/ 0 h 2233"/>
                <a:gd name="T12" fmla="*/ 0 w 2564"/>
                <a:gd name="T13" fmla="*/ 0 h 2233"/>
                <a:gd name="T14" fmla="*/ 0 w 2564"/>
                <a:gd name="T15" fmla="*/ 0 h 2233"/>
                <a:gd name="T16" fmla="*/ 0 w 2564"/>
                <a:gd name="T17" fmla="*/ 0 h 2233"/>
                <a:gd name="T18" fmla="*/ 0 w 2564"/>
                <a:gd name="T19" fmla="*/ 0 h 2233"/>
                <a:gd name="T20" fmla="*/ 0 w 2564"/>
                <a:gd name="T21" fmla="*/ 0 h 2233"/>
                <a:gd name="T22" fmla="*/ 0 w 2564"/>
                <a:gd name="T23" fmla="*/ 0 h 2233"/>
                <a:gd name="T24" fmla="*/ 0 w 2564"/>
                <a:gd name="T25" fmla="*/ 0 h 2233"/>
                <a:gd name="T26" fmla="*/ 0 w 2564"/>
                <a:gd name="T27" fmla="*/ 0 h 2233"/>
                <a:gd name="T28" fmla="*/ 0 w 2564"/>
                <a:gd name="T29" fmla="*/ 0 h 2233"/>
                <a:gd name="T30" fmla="*/ 0 w 2564"/>
                <a:gd name="T31" fmla="*/ 0 h 2233"/>
                <a:gd name="T32" fmla="*/ 0 w 2564"/>
                <a:gd name="T33" fmla="*/ 0 h 2233"/>
                <a:gd name="T34" fmla="*/ 0 w 2564"/>
                <a:gd name="T35" fmla="*/ 0 h 2233"/>
                <a:gd name="T36" fmla="*/ 0 w 2564"/>
                <a:gd name="T37" fmla="*/ 0 h 2233"/>
                <a:gd name="T38" fmla="*/ 0 w 2564"/>
                <a:gd name="T39" fmla="*/ 0 h 2233"/>
                <a:gd name="T40" fmla="*/ 0 w 2564"/>
                <a:gd name="T41" fmla="*/ 0 h 2233"/>
                <a:gd name="T42" fmla="*/ 0 w 2564"/>
                <a:gd name="T43" fmla="*/ 0 h 2233"/>
                <a:gd name="T44" fmla="*/ 0 w 2564"/>
                <a:gd name="T45" fmla="*/ 0 h 2233"/>
                <a:gd name="T46" fmla="*/ 0 w 2564"/>
                <a:gd name="T47" fmla="*/ 0 h 2233"/>
                <a:gd name="T48" fmla="*/ 0 w 2564"/>
                <a:gd name="T49" fmla="*/ 0 h 2233"/>
                <a:gd name="T50" fmla="*/ 0 w 2564"/>
                <a:gd name="T51" fmla="*/ 0 h 2233"/>
                <a:gd name="T52" fmla="*/ 0 w 2564"/>
                <a:gd name="T53" fmla="*/ 0 h 2233"/>
                <a:gd name="T54" fmla="*/ 0 w 2564"/>
                <a:gd name="T55" fmla="*/ 0 h 2233"/>
                <a:gd name="T56" fmla="*/ 0 w 2564"/>
                <a:gd name="T57" fmla="*/ 0 h 2233"/>
                <a:gd name="T58" fmla="*/ 0 w 2564"/>
                <a:gd name="T59" fmla="*/ 0 h 2233"/>
                <a:gd name="T60" fmla="*/ 0 w 2564"/>
                <a:gd name="T61" fmla="*/ 0 h 2233"/>
                <a:gd name="T62" fmla="*/ 0 w 2564"/>
                <a:gd name="T63" fmla="*/ 0 h 2233"/>
                <a:gd name="T64" fmla="*/ 0 w 2564"/>
                <a:gd name="T65" fmla="*/ 0 h 2233"/>
                <a:gd name="T66" fmla="*/ 0 w 2564"/>
                <a:gd name="T67" fmla="*/ 0 h 2233"/>
                <a:gd name="T68" fmla="*/ 0 w 2564"/>
                <a:gd name="T69" fmla="*/ 0 h 2233"/>
                <a:gd name="T70" fmla="*/ 0 w 2564"/>
                <a:gd name="T71" fmla="*/ 0 h 2233"/>
                <a:gd name="T72" fmla="*/ 0 w 2564"/>
                <a:gd name="T73" fmla="*/ 0 h 2233"/>
                <a:gd name="T74" fmla="*/ 0 w 2564"/>
                <a:gd name="T75" fmla="*/ 0 h 2233"/>
                <a:gd name="T76" fmla="*/ 0 w 2564"/>
                <a:gd name="T77" fmla="*/ 0 h 2233"/>
                <a:gd name="T78" fmla="*/ 0 w 2564"/>
                <a:gd name="T79" fmla="*/ 0 h 2233"/>
                <a:gd name="T80" fmla="*/ 0 w 2564"/>
                <a:gd name="T81" fmla="*/ 0 h 2233"/>
                <a:gd name="T82" fmla="*/ 0 w 2564"/>
                <a:gd name="T83" fmla="*/ 0 h 2233"/>
                <a:gd name="T84" fmla="*/ 0 w 2564"/>
                <a:gd name="T85" fmla="*/ 0 h 2233"/>
                <a:gd name="T86" fmla="*/ 0 w 2564"/>
                <a:gd name="T87" fmla="*/ 0 h 2233"/>
                <a:gd name="T88" fmla="*/ 0 w 2564"/>
                <a:gd name="T89" fmla="*/ 0 h 2233"/>
                <a:gd name="T90" fmla="*/ 0 w 2564"/>
                <a:gd name="T91" fmla="*/ 0 h 2233"/>
                <a:gd name="T92" fmla="*/ 0 w 2564"/>
                <a:gd name="T93" fmla="*/ 0 h 2233"/>
                <a:gd name="T94" fmla="*/ 0 w 2564"/>
                <a:gd name="T95" fmla="*/ 0 h 2233"/>
                <a:gd name="T96" fmla="*/ 0 w 2564"/>
                <a:gd name="T97" fmla="*/ 0 h 2233"/>
                <a:gd name="T98" fmla="*/ 0 w 2564"/>
                <a:gd name="T99" fmla="*/ 0 h 2233"/>
                <a:gd name="T100" fmla="*/ 0 w 2564"/>
                <a:gd name="T101" fmla="*/ 0 h 2233"/>
                <a:gd name="T102" fmla="*/ 0 w 2564"/>
                <a:gd name="T103" fmla="*/ 0 h 2233"/>
                <a:gd name="T104" fmla="*/ 0 w 2564"/>
                <a:gd name="T105" fmla="*/ 0 h 2233"/>
                <a:gd name="T106" fmla="*/ 0 w 2564"/>
                <a:gd name="T107" fmla="*/ 0 h 2233"/>
                <a:gd name="T108" fmla="*/ 0 w 2564"/>
                <a:gd name="T109" fmla="*/ 0 h 2233"/>
                <a:gd name="T110" fmla="*/ 0 w 2564"/>
                <a:gd name="T111" fmla="*/ 0 h 2233"/>
                <a:gd name="T112" fmla="*/ 0 w 2564"/>
                <a:gd name="T113" fmla="*/ 0 h 2233"/>
                <a:gd name="T114" fmla="*/ 0 w 2564"/>
                <a:gd name="T115" fmla="*/ 0 h 2233"/>
                <a:gd name="T116" fmla="*/ 0 w 2564"/>
                <a:gd name="T117" fmla="*/ 0 h 223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564"/>
                <a:gd name="T178" fmla="*/ 0 h 2233"/>
                <a:gd name="T179" fmla="*/ 2564 w 2564"/>
                <a:gd name="T180" fmla="*/ 2233 h 223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564" h="2233">
                  <a:moveTo>
                    <a:pt x="37" y="118"/>
                  </a:moveTo>
                  <a:lnTo>
                    <a:pt x="37" y="194"/>
                  </a:lnTo>
                  <a:lnTo>
                    <a:pt x="9" y="342"/>
                  </a:lnTo>
                  <a:lnTo>
                    <a:pt x="67" y="266"/>
                  </a:lnTo>
                  <a:lnTo>
                    <a:pt x="130" y="342"/>
                  </a:lnTo>
                  <a:lnTo>
                    <a:pt x="173" y="445"/>
                  </a:lnTo>
                  <a:lnTo>
                    <a:pt x="173" y="334"/>
                  </a:lnTo>
                  <a:lnTo>
                    <a:pt x="113" y="185"/>
                  </a:lnTo>
                  <a:lnTo>
                    <a:pt x="213" y="155"/>
                  </a:lnTo>
                  <a:lnTo>
                    <a:pt x="233" y="127"/>
                  </a:lnTo>
                  <a:lnTo>
                    <a:pt x="409" y="351"/>
                  </a:lnTo>
                  <a:lnTo>
                    <a:pt x="530" y="630"/>
                  </a:lnTo>
                  <a:lnTo>
                    <a:pt x="708" y="881"/>
                  </a:lnTo>
                  <a:lnTo>
                    <a:pt x="967" y="1085"/>
                  </a:lnTo>
                  <a:lnTo>
                    <a:pt x="1208" y="1212"/>
                  </a:lnTo>
                  <a:lnTo>
                    <a:pt x="1310" y="1280"/>
                  </a:lnTo>
                  <a:lnTo>
                    <a:pt x="1471" y="1502"/>
                  </a:lnTo>
                  <a:lnTo>
                    <a:pt x="1591" y="1678"/>
                  </a:lnTo>
                  <a:lnTo>
                    <a:pt x="1681" y="1890"/>
                  </a:lnTo>
                  <a:lnTo>
                    <a:pt x="1729" y="2180"/>
                  </a:lnTo>
                  <a:lnTo>
                    <a:pt x="1803" y="2233"/>
                  </a:lnTo>
                  <a:lnTo>
                    <a:pt x="1960" y="2180"/>
                  </a:lnTo>
                  <a:lnTo>
                    <a:pt x="2167" y="2031"/>
                  </a:lnTo>
                  <a:lnTo>
                    <a:pt x="2294" y="1882"/>
                  </a:lnTo>
                  <a:lnTo>
                    <a:pt x="2424" y="1696"/>
                  </a:lnTo>
                  <a:lnTo>
                    <a:pt x="2510" y="1510"/>
                  </a:lnTo>
                  <a:lnTo>
                    <a:pt x="2564" y="1401"/>
                  </a:lnTo>
                  <a:lnTo>
                    <a:pt x="2380" y="1715"/>
                  </a:lnTo>
                  <a:lnTo>
                    <a:pt x="2250" y="1882"/>
                  </a:lnTo>
                  <a:lnTo>
                    <a:pt x="1971" y="2095"/>
                  </a:lnTo>
                  <a:lnTo>
                    <a:pt x="1886" y="2113"/>
                  </a:lnTo>
                  <a:lnTo>
                    <a:pt x="1738" y="1816"/>
                  </a:lnTo>
                  <a:lnTo>
                    <a:pt x="2061" y="1632"/>
                  </a:lnTo>
                  <a:lnTo>
                    <a:pt x="2213" y="1537"/>
                  </a:lnTo>
                  <a:lnTo>
                    <a:pt x="2334" y="1445"/>
                  </a:lnTo>
                  <a:lnTo>
                    <a:pt x="2323" y="1438"/>
                  </a:lnTo>
                  <a:lnTo>
                    <a:pt x="2174" y="1528"/>
                  </a:lnTo>
                  <a:lnTo>
                    <a:pt x="1953" y="1657"/>
                  </a:lnTo>
                  <a:lnTo>
                    <a:pt x="1840" y="1482"/>
                  </a:lnTo>
                  <a:lnTo>
                    <a:pt x="2061" y="1307"/>
                  </a:lnTo>
                  <a:lnTo>
                    <a:pt x="2061" y="1280"/>
                  </a:lnTo>
                  <a:lnTo>
                    <a:pt x="1941" y="1370"/>
                  </a:lnTo>
                  <a:lnTo>
                    <a:pt x="1785" y="1464"/>
                  </a:lnTo>
                  <a:lnTo>
                    <a:pt x="1607" y="1559"/>
                  </a:lnTo>
                  <a:lnTo>
                    <a:pt x="1413" y="1272"/>
                  </a:lnTo>
                  <a:lnTo>
                    <a:pt x="1515" y="1203"/>
                  </a:lnTo>
                  <a:lnTo>
                    <a:pt x="1462" y="1168"/>
                  </a:lnTo>
                  <a:lnTo>
                    <a:pt x="1321" y="1168"/>
                  </a:lnTo>
                  <a:lnTo>
                    <a:pt x="1151" y="1113"/>
                  </a:lnTo>
                  <a:lnTo>
                    <a:pt x="1013" y="1019"/>
                  </a:lnTo>
                  <a:lnTo>
                    <a:pt x="837" y="852"/>
                  </a:lnTo>
                  <a:lnTo>
                    <a:pt x="668" y="665"/>
                  </a:lnTo>
                  <a:lnTo>
                    <a:pt x="547" y="480"/>
                  </a:lnTo>
                  <a:lnTo>
                    <a:pt x="466" y="342"/>
                  </a:lnTo>
                  <a:lnTo>
                    <a:pt x="334" y="167"/>
                  </a:lnTo>
                  <a:lnTo>
                    <a:pt x="187" y="0"/>
                  </a:lnTo>
                  <a:lnTo>
                    <a:pt x="139" y="54"/>
                  </a:lnTo>
                  <a:lnTo>
                    <a:pt x="0" y="101"/>
                  </a:lnTo>
                  <a:lnTo>
                    <a:pt x="37"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875" name="Freeform 808"/>
            <p:cNvSpPr>
              <a:spLocks/>
            </p:cNvSpPr>
            <p:nvPr/>
          </p:nvSpPr>
          <p:spPr bwMode="auto">
            <a:xfrm>
              <a:off x="3312" y="3114"/>
              <a:ext cx="24" cy="33"/>
            </a:xfrm>
            <a:custGeom>
              <a:avLst/>
              <a:gdLst>
                <a:gd name="T0" fmla="*/ 0 w 185"/>
                <a:gd name="T1" fmla="*/ 0 h 253"/>
                <a:gd name="T2" fmla="*/ 0 w 185"/>
                <a:gd name="T3" fmla="*/ 0 h 253"/>
                <a:gd name="T4" fmla="*/ 0 w 185"/>
                <a:gd name="T5" fmla="*/ 0 h 253"/>
                <a:gd name="T6" fmla="*/ 0 w 185"/>
                <a:gd name="T7" fmla="*/ 0 h 253"/>
                <a:gd name="T8" fmla="*/ 0 w 185"/>
                <a:gd name="T9" fmla="*/ 0 h 253"/>
                <a:gd name="T10" fmla="*/ 0 60000 65536"/>
                <a:gd name="T11" fmla="*/ 0 60000 65536"/>
                <a:gd name="T12" fmla="*/ 0 60000 65536"/>
                <a:gd name="T13" fmla="*/ 0 60000 65536"/>
                <a:gd name="T14" fmla="*/ 0 60000 65536"/>
                <a:gd name="T15" fmla="*/ 0 w 185"/>
                <a:gd name="T16" fmla="*/ 0 h 253"/>
                <a:gd name="T17" fmla="*/ 185 w 185"/>
                <a:gd name="T18" fmla="*/ 253 h 253"/>
              </a:gdLst>
              <a:ahLst/>
              <a:cxnLst>
                <a:cxn ang="T10">
                  <a:pos x="T0" y="T1"/>
                </a:cxn>
                <a:cxn ang="T11">
                  <a:pos x="T2" y="T3"/>
                </a:cxn>
                <a:cxn ang="T12">
                  <a:pos x="T4" y="T5"/>
                </a:cxn>
                <a:cxn ang="T13">
                  <a:pos x="T6" y="T7"/>
                </a:cxn>
                <a:cxn ang="T14">
                  <a:pos x="T8" y="T9"/>
                </a:cxn>
              </a:cxnLst>
              <a:rect l="T15" t="T16" r="T17" b="T18"/>
              <a:pathLst>
                <a:path w="185" h="253">
                  <a:moveTo>
                    <a:pt x="0" y="48"/>
                  </a:moveTo>
                  <a:lnTo>
                    <a:pt x="120" y="253"/>
                  </a:lnTo>
                  <a:lnTo>
                    <a:pt x="185" y="207"/>
                  </a:lnTo>
                  <a:lnTo>
                    <a:pt x="63" y="0"/>
                  </a:lnTo>
                  <a:lnTo>
                    <a:pt x="0"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876" name="Freeform 809"/>
            <p:cNvSpPr>
              <a:spLocks/>
            </p:cNvSpPr>
            <p:nvPr/>
          </p:nvSpPr>
          <p:spPr bwMode="auto">
            <a:xfrm>
              <a:off x="3257" y="3171"/>
              <a:ext cx="79" cy="123"/>
            </a:xfrm>
            <a:custGeom>
              <a:avLst/>
              <a:gdLst>
                <a:gd name="T0" fmla="*/ 0 w 630"/>
                <a:gd name="T1" fmla="*/ 0 h 995"/>
                <a:gd name="T2" fmla="*/ 0 w 630"/>
                <a:gd name="T3" fmla="*/ 0 h 995"/>
                <a:gd name="T4" fmla="*/ 0 w 630"/>
                <a:gd name="T5" fmla="*/ 0 h 995"/>
                <a:gd name="T6" fmla="*/ 0 w 630"/>
                <a:gd name="T7" fmla="*/ 0 h 995"/>
                <a:gd name="T8" fmla="*/ 0 w 630"/>
                <a:gd name="T9" fmla="*/ 0 h 995"/>
                <a:gd name="T10" fmla="*/ 0 w 630"/>
                <a:gd name="T11" fmla="*/ 0 h 995"/>
                <a:gd name="T12" fmla="*/ 0 w 630"/>
                <a:gd name="T13" fmla="*/ 0 h 995"/>
                <a:gd name="T14" fmla="*/ 0 w 630"/>
                <a:gd name="T15" fmla="*/ 0 h 995"/>
                <a:gd name="T16" fmla="*/ 0 w 630"/>
                <a:gd name="T17" fmla="*/ 0 h 995"/>
                <a:gd name="T18" fmla="*/ 0 w 630"/>
                <a:gd name="T19" fmla="*/ 0 h 995"/>
                <a:gd name="T20" fmla="*/ 0 w 630"/>
                <a:gd name="T21" fmla="*/ 0 h 995"/>
                <a:gd name="T22" fmla="*/ 0 w 630"/>
                <a:gd name="T23" fmla="*/ 0 h 995"/>
                <a:gd name="T24" fmla="*/ 0 w 630"/>
                <a:gd name="T25" fmla="*/ 0 h 995"/>
                <a:gd name="T26" fmla="*/ 0 w 630"/>
                <a:gd name="T27" fmla="*/ 0 h 995"/>
                <a:gd name="T28" fmla="*/ 0 w 630"/>
                <a:gd name="T29" fmla="*/ 0 h 995"/>
                <a:gd name="T30" fmla="*/ 0 w 630"/>
                <a:gd name="T31" fmla="*/ 0 h 995"/>
                <a:gd name="T32" fmla="*/ 0 w 630"/>
                <a:gd name="T33" fmla="*/ 0 h 995"/>
                <a:gd name="T34" fmla="*/ 0 w 630"/>
                <a:gd name="T35" fmla="*/ 0 h 995"/>
                <a:gd name="T36" fmla="*/ 0 w 630"/>
                <a:gd name="T37" fmla="*/ 0 h 995"/>
                <a:gd name="T38" fmla="*/ 0 w 630"/>
                <a:gd name="T39" fmla="*/ 0 h 995"/>
                <a:gd name="T40" fmla="*/ 0 w 630"/>
                <a:gd name="T41" fmla="*/ 0 h 995"/>
                <a:gd name="T42" fmla="*/ 0 w 630"/>
                <a:gd name="T43" fmla="*/ 0 h 995"/>
                <a:gd name="T44" fmla="*/ 0 w 630"/>
                <a:gd name="T45" fmla="*/ 0 h 99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0"/>
                <a:gd name="T70" fmla="*/ 0 h 995"/>
                <a:gd name="T71" fmla="*/ 630 w 630"/>
                <a:gd name="T72" fmla="*/ 995 h 99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0" h="995">
                  <a:moveTo>
                    <a:pt x="173" y="0"/>
                  </a:moveTo>
                  <a:lnTo>
                    <a:pt x="120" y="103"/>
                  </a:lnTo>
                  <a:lnTo>
                    <a:pt x="44" y="253"/>
                  </a:lnTo>
                  <a:lnTo>
                    <a:pt x="0" y="364"/>
                  </a:lnTo>
                  <a:lnTo>
                    <a:pt x="17" y="408"/>
                  </a:lnTo>
                  <a:lnTo>
                    <a:pt x="156" y="512"/>
                  </a:lnTo>
                  <a:lnTo>
                    <a:pt x="242" y="613"/>
                  </a:lnTo>
                  <a:lnTo>
                    <a:pt x="302" y="762"/>
                  </a:lnTo>
                  <a:lnTo>
                    <a:pt x="397" y="917"/>
                  </a:lnTo>
                  <a:lnTo>
                    <a:pt x="452" y="956"/>
                  </a:lnTo>
                  <a:lnTo>
                    <a:pt x="630" y="995"/>
                  </a:lnTo>
                  <a:lnTo>
                    <a:pt x="620" y="917"/>
                  </a:lnTo>
                  <a:lnTo>
                    <a:pt x="491" y="892"/>
                  </a:lnTo>
                  <a:lnTo>
                    <a:pt x="435" y="825"/>
                  </a:lnTo>
                  <a:lnTo>
                    <a:pt x="378" y="696"/>
                  </a:lnTo>
                  <a:lnTo>
                    <a:pt x="276" y="558"/>
                  </a:lnTo>
                  <a:lnTo>
                    <a:pt x="164" y="445"/>
                  </a:lnTo>
                  <a:lnTo>
                    <a:pt x="62" y="364"/>
                  </a:lnTo>
                  <a:lnTo>
                    <a:pt x="62" y="305"/>
                  </a:lnTo>
                  <a:lnTo>
                    <a:pt x="120" y="166"/>
                  </a:lnTo>
                  <a:lnTo>
                    <a:pt x="156" y="94"/>
                  </a:lnTo>
                  <a:lnTo>
                    <a:pt x="251" y="94"/>
                  </a:lnTo>
                  <a:lnTo>
                    <a:pt x="17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877" name="Freeform 810"/>
            <p:cNvSpPr>
              <a:spLocks/>
            </p:cNvSpPr>
            <p:nvPr/>
          </p:nvSpPr>
          <p:spPr bwMode="auto">
            <a:xfrm>
              <a:off x="3338" y="3091"/>
              <a:ext cx="71" cy="194"/>
            </a:xfrm>
            <a:custGeom>
              <a:avLst/>
              <a:gdLst>
                <a:gd name="T0" fmla="*/ 0 w 567"/>
                <a:gd name="T1" fmla="*/ 0 h 1548"/>
                <a:gd name="T2" fmla="*/ 0 w 567"/>
                <a:gd name="T3" fmla="*/ 0 h 1548"/>
                <a:gd name="T4" fmla="*/ 0 w 567"/>
                <a:gd name="T5" fmla="*/ 0 h 1548"/>
                <a:gd name="T6" fmla="*/ 0 w 567"/>
                <a:gd name="T7" fmla="*/ 0 h 1548"/>
                <a:gd name="T8" fmla="*/ 0 w 567"/>
                <a:gd name="T9" fmla="*/ 0 h 1548"/>
                <a:gd name="T10" fmla="*/ 0 w 567"/>
                <a:gd name="T11" fmla="*/ 0 h 1548"/>
                <a:gd name="T12" fmla="*/ 0 w 567"/>
                <a:gd name="T13" fmla="*/ 0 h 1548"/>
                <a:gd name="T14" fmla="*/ 0 w 567"/>
                <a:gd name="T15" fmla="*/ 0 h 1548"/>
                <a:gd name="T16" fmla="*/ 0 w 567"/>
                <a:gd name="T17" fmla="*/ 0 h 1548"/>
                <a:gd name="T18" fmla="*/ 0 w 567"/>
                <a:gd name="T19" fmla="*/ 0 h 1548"/>
                <a:gd name="T20" fmla="*/ 0 w 567"/>
                <a:gd name="T21" fmla="*/ 0 h 1548"/>
                <a:gd name="T22" fmla="*/ 0 w 567"/>
                <a:gd name="T23" fmla="*/ 0 h 1548"/>
                <a:gd name="T24" fmla="*/ 0 w 567"/>
                <a:gd name="T25" fmla="*/ 0 h 1548"/>
                <a:gd name="T26" fmla="*/ 0 w 567"/>
                <a:gd name="T27" fmla="*/ 0 h 154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67"/>
                <a:gd name="T43" fmla="*/ 0 h 1548"/>
                <a:gd name="T44" fmla="*/ 567 w 567"/>
                <a:gd name="T45" fmla="*/ 1548 h 154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67" h="1548">
                  <a:moveTo>
                    <a:pt x="483" y="159"/>
                  </a:moveTo>
                  <a:lnTo>
                    <a:pt x="503" y="366"/>
                  </a:lnTo>
                  <a:lnTo>
                    <a:pt x="483" y="596"/>
                  </a:lnTo>
                  <a:lnTo>
                    <a:pt x="410" y="797"/>
                  </a:lnTo>
                  <a:lnTo>
                    <a:pt x="261" y="1122"/>
                  </a:lnTo>
                  <a:lnTo>
                    <a:pt x="0" y="1548"/>
                  </a:lnTo>
                  <a:lnTo>
                    <a:pt x="270" y="1143"/>
                  </a:lnTo>
                  <a:lnTo>
                    <a:pt x="454" y="778"/>
                  </a:lnTo>
                  <a:lnTo>
                    <a:pt x="530" y="530"/>
                  </a:lnTo>
                  <a:lnTo>
                    <a:pt x="567" y="317"/>
                  </a:lnTo>
                  <a:lnTo>
                    <a:pt x="558" y="159"/>
                  </a:lnTo>
                  <a:lnTo>
                    <a:pt x="537" y="67"/>
                  </a:lnTo>
                  <a:lnTo>
                    <a:pt x="503" y="0"/>
                  </a:lnTo>
                  <a:lnTo>
                    <a:pt x="483" y="1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878" name="Freeform 811"/>
            <p:cNvSpPr>
              <a:spLocks/>
            </p:cNvSpPr>
            <p:nvPr/>
          </p:nvSpPr>
          <p:spPr bwMode="auto">
            <a:xfrm>
              <a:off x="3406" y="3072"/>
              <a:ext cx="183" cy="515"/>
            </a:xfrm>
            <a:custGeom>
              <a:avLst/>
              <a:gdLst>
                <a:gd name="T0" fmla="*/ 0 w 1477"/>
                <a:gd name="T1" fmla="*/ 0 h 4119"/>
                <a:gd name="T2" fmla="*/ 0 w 1477"/>
                <a:gd name="T3" fmla="*/ 0 h 4119"/>
                <a:gd name="T4" fmla="*/ 0 w 1477"/>
                <a:gd name="T5" fmla="*/ 0 h 4119"/>
                <a:gd name="T6" fmla="*/ 0 w 1477"/>
                <a:gd name="T7" fmla="*/ 0 h 4119"/>
                <a:gd name="T8" fmla="*/ 0 w 1477"/>
                <a:gd name="T9" fmla="*/ 0 h 4119"/>
                <a:gd name="T10" fmla="*/ 0 w 1477"/>
                <a:gd name="T11" fmla="*/ 0 h 4119"/>
                <a:gd name="T12" fmla="*/ 0 w 1477"/>
                <a:gd name="T13" fmla="*/ 0 h 4119"/>
                <a:gd name="T14" fmla="*/ 0 w 1477"/>
                <a:gd name="T15" fmla="*/ 0 h 4119"/>
                <a:gd name="T16" fmla="*/ 0 w 1477"/>
                <a:gd name="T17" fmla="*/ 0 h 4119"/>
                <a:gd name="T18" fmla="*/ 0 w 1477"/>
                <a:gd name="T19" fmla="*/ 0 h 4119"/>
                <a:gd name="T20" fmla="*/ 0 w 1477"/>
                <a:gd name="T21" fmla="*/ 0 h 4119"/>
                <a:gd name="T22" fmla="*/ 0 w 1477"/>
                <a:gd name="T23" fmla="*/ 0 h 4119"/>
                <a:gd name="T24" fmla="*/ 0 w 1477"/>
                <a:gd name="T25" fmla="*/ 0 h 4119"/>
                <a:gd name="T26" fmla="*/ 0 w 1477"/>
                <a:gd name="T27" fmla="*/ 0 h 4119"/>
                <a:gd name="T28" fmla="*/ 0 w 1477"/>
                <a:gd name="T29" fmla="*/ 0 h 4119"/>
                <a:gd name="T30" fmla="*/ 0 w 1477"/>
                <a:gd name="T31" fmla="*/ 0 h 4119"/>
                <a:gd name="T32" fmla="*/ 0 w 1477"/>
                <a:gd name="T33" fmla="*/ 0 h 4119"/>
                <a:gd name="T34" fmla="*/ 0 w 1477"/>
                <a:gd name="T35" fmla="*/ 0 h 4119"/>
                <a:gd name="T36" fmla="*/ 0 w 1477"/>
                <a:gd name="T37" fmla="*/ 0 h 4119"/>
                <a:gd name="T38" fmla="*/ 0 w 1477"/>
                <a:gd name="T39" fmla="*/ 0 h 4119"/>
                <a:gd name="T40" fmla="*/ 0 w 1477"/>
                <a:gd name="T41" fmla="*/ 0 h 4119"/>
                <a:gd name="T42" fmla="*/ 0 w 1477"/>
                <a:gd name="T43" fmla="*/ 0 h 4119"/>
                <a:gd name="T44" fmla="*/ 0 w 1477"/>
                <a:gd name="T45" fmla="*/ 0 h 4119"/>
                <a:gd name="T46" fmla="*/ 0 w 1477"/>
                <a:gd name="T47" fmla="*/ 0 h 4119"/>
                <a:gd name="T48" fmla="*/ 0 w 1477"/>
                <a:gd name="T49" fmla="*/ 0 h 4119"/>
                <a:gd name="T50" fmla="*/ 0 w 1477"/>
                <a:gd name="T51" fmla="*/ 0 h 4119"/>
                <a:gd name="T52" fmla="*/ 0 w 1477"/>
                <a:gd name="T53" fmla="*/ 0 h 4119"/>
                <a:gd name="T54" fmla="*/ 0 w 1477"/>
                <a:gd name="T55" fmla="*/ 0 h 4119"/>
                <a:gd name="T56" fmla="*/ 0 w 1477"/>
                <a:gd name="T57" fmla="*/ 0 h 4119"/>
                <a:gd name="T58" fmla="*/ 0 w 1477"/>
                <a:gd name="T59" fmla="*/ 0 h 4119"/>
                <a:gd name="T60" fmla="*/ 0 w 1477"/>
                <a:gd name="T61" fmla="*/ 0 h 4119"/>
                <a:gd name="T62" fmla="*/ 0 w 1477"/>
                <a:gd name="T63" fmla="*/ 0 h 4119"/>
                <a:gd name="T64" fmla="*/ 0 w 1477"/>
                <a:gd name="T65" fmla="*/ 0 h 4119"/>
                <a:gd name="T66" fmla="*/ 0 w 1477"/>
                <a:gd name="T67" fmla="*/ 0 h 4119"/>
                <a:gd name="T68" fmla="*/ 0 w 1477"/>
                <a:gd name="T69" fmla="*/ 0 h 4119"/>
                <a:gd name="T70" fmla="*/ 0 w 1477"/>
                <a:gd name="T71" fmla="*/ 0 h 4119"/>
                <a:gd name="T72" fmla="*/ 0 w 1477"/>
                <a:gd name="T73" fmla="*/ 0 h 4119"/>
                <a:gd name="T74" fmla="*/ 0 w 1477"/>
                <a:gd name="T75" fmla="*/ 0 h 4119"/>
                <a:gd name="T76" fmla="*/ 0 w 1477"/>
                <a:gd name="T77" fmla="*/ 0 h 4119"/>
                <a:gd name="T78" fmla="*/ 0 w 1477"/>
                <a:gd name="T79" fmla="*/ 0 h 4119"/>
                <a:gd name="T80" fmla="*/ 0 w 1477"/>
                <a:gd name="T81" fmla="*/ 0 h 411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7"/>
                <a:gd name="T124" fmla="*/ 0 h 4119"/>
                <a:gd name="T125" fmla="*/ 1477 w 1477"/>
                <a:gd name="T126" fmla="*/ 4119 h 411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7" h="4119">
                  <a:moveTo>
                    <a:pt x="0" y="237"/>
                  </a:moveTo>
                  <a:lnTo>
                    <a:pt x="253" y="613"/>
                  </a:lnTo>
                  <a:lnTo>
                    <a:pt x="486" y="933"/>
                  </a:lnTo>
                  <a:lnTo>
                    <a:pt x="598" y="557"/>
                  </a:lnTo>
                  <a:lnTo>
                    <a:pt x="862" y="0"/>
                  </a:lnTo>
                  <a:lnTo>
                    <a:pt x="629" y="586"/>
                  </a:lnTo>
                  <a:lnTo>
                    <a:pt x="559" y="989"/>
                  </a:lnTo>
                  <a:lnTo>
                    <a:pt x="781" y="1267"/>
                  </a:lnTo>
                  <a:lnTo>
                    <a:pt x="1115" y="1556"/>
                  </a:lnTo>
                  <a:lnTo>
                    <a:pt x="1383" y="2074"/>
                  </a:lnTo>
                  <a:lnTo>
                    <a:pt x="1477" y="2588"/>
                  </a:lnTo>
                  <a:lnTo>
                    <a:pt x="1409" y="3060"/>
                  </a:lnTo>
                  <a:lnTo>
                    <a:pt x="1409" y="3673"/>
                  </a:lnTo>
                  <a:lnTo>
                    <a:pt x="1464" y="4119"/>
                  </a:lnTo>
                  <a:lnTo>
                    <a:pt x="1115" y="3394"/>
                  </a:lnTo>
                  <a:lnTo>
                    <a:pt x="1256" y="3147"/>
                  </a:lnTo>
                  <a:lnTo>
                    <a:pt x="1297" y="2910"/>
                  </a:lnTo>
                  <a:lnTo>
                    <a:pt x="1311" y="2643"/>
                  </a:lnTo>
                  <a:lnTo>
                    <a:pt x="1256" y="2382"/>
                  </a:lnTo>
                  <a:lnTo>
                    <a:pt x="1130" y="1921"/>
                  </a:lnTo>
                  <a:lnTo>
                    <a:pt x="947" y="1504"/>
                  </a:lnTo>
                  <a:lnTo>
                    <a:pt x="809" y="1337"/>
                  </a:lnTo>
                  <a:lnTo>
                    <a:pt x="629" y="1170"/>
                  </a:lnTo>
                  <a:lnTo>
                    <a:pt x="710" y="1556"/>
                  </a:lnTo>
                  <a:lnTo>
                    <a:pt x="781" y="2129"/>
                  </a:lnTo>
                  <a:lnTo>
                    <a:pt x="797" y="2549"/>
                  </a:lnTo>
                  <a:lnTo>
                    <a:pt x="754" y="2795"/>
                  </a:lnTo>
                  <a:lnTo>
                    <a:pt x="697" y="2894"/>
                  </a:lnTo>
                  <a:lnTo>
                    <a:pt x="629" y="2935"/>
                  </a:lnTo>
                  <a:lnTo>
                    <a:pt x="530" y="2922"/>
                  </a:lnTo>
                  <a:lnTo>
                    <a:pt x="306" y="2855"/>
                  </a:lnTo>
                  <a:lnTo>
                    <a:pt x="486" y="2841"/>
                  </a:lnTo>
                  <a:lnTo>
                    <a:pt x="569" y="2771"/>
                  </a:lnTo>
                  <a:lnTo>
                    <a:pt x="642" y="2602"/>
                  </a:lnTo>
                  <a:lnTo>
                    <a:pt x="656" y="2338"/>
                  </a:lnTo>
                  <a:lnTo>
                    <a:pt x="598" y="1864"/>
                  </a:lnTo>
                  <a:lnTo>
                    <a:pt x="486" y="1392"/>
                  </a:lnTo>
                  <a:lnTo>
                    <a:pt x="322" y="891"/>
                  </a:lnTo>
                  <a:lnTo>
                    <a:pt x="154" y="557"/>
                  </a:lnTo>
                  <a:lnTo>
                    <a:pt x="13" y="307"/>
                  </a:lnTo>
                  <a:lnTo>
                    <a:pt x="0" y="2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879" name="Freeform 812"/>
            <p:cNvSpPr>
              <a:spLocks/>
            </p:cNvSpPr>
            <p:nvPr/>
          </p:nvSpPr>
          <p:spPr bwMode="auto">
            <a:xfrm>
              <a:off x="3490" y="3043"/>
              <a:ext cx="118" cy="310"/>
            </a:xfrm>
            <a:custGeom>
              <a:avLst/>
              <a:gdLst>
                <a:gd name="T0" fmla="*/ 0 w 948"/>
                <a:gd name="T1" fmla="*/ 0 h 2477"/>
                <a:gd name="T2" fmla="*/ 0 w 948"/>
                <a:gd name="T3" fmla="*/ 0 h 2477"/>
                <a:gd name="T4" fmla="*/ 0 w 948"/>
                <a:gd name="T5" fmla="*/ 0 h 2477"/>
                <a:gd name="T6" fmla="*/ 0 w 948"/>
                <a:gd name="T7" fmla="*/ 0 h 2477"/>
                <a:gd name="T8" fmla="*/ 0 w 948"/>
                <a:gd name="T9" fmla="*/ 0 h 2477"/>
                <a:gd name="T10" fmla="*/ 0 w 948"/>
                <a:gd name="T11" fmla="*/ 0 h 2477"/>
                <a:gd name="T12" fmla="*/ 0 w 948"/>
                <a:gd name="T13" fmla="*/ 0 h 2477"/>
                <a:gd name="T14" fmla="*/ 0 w 948"/>
                <a:gd name="T15" fmla="*/ 0 h 2477"/>
                <a:gd name="T16" fmla="*/ 0 w 948"/>
                <a:gd name="T17" fmla="*/ 0 h 2477"/>
                <a:gd name="T18" fmla="*/ 0 w 948"/>
                <a:gd name="T19" fmla="*/ 0 h 2477"/>
                <a:gd name="T20" fmla="*/ 0 w 948"/>
                <a:gd name="T21" fmla="*/ 0 h 2477"/>
                <a:gd name="T22" fmla="*/ 0 w 948"/>
                <a:gd name="T23" fmla="*/ 0 h 2477"/>
                <a:gd name="T24" fmla="*/ 0 w 948"/>
                <a:gd name="T25" fmla="*/ 0 h 2477"/>
                <a:gd name="T26" fmla="*/ 0 w 948"/>
                <a:gd name="T27" fmla="*/ 0 h 2477"/>
                <a:gd name="T28" fmla="*/ 0 w 948"/>
                <a:gd name="T29" fmla="*/ 0 h 2477"/>
                <a:gd name="T30" fmla="*/ 0 w 948"/>
                <a:gd name="T31" fmla="*/ 0 h 2477"/>
                <a:gd name="T32" fmla="*/ 0 w 948"/>
                <a:gd name="T33" fmla="*/ 0 h 2477"/>
                <a:gd name="T34" fmla="*/ 0 w 948"/>
                <a:gd name="T35" fmla="*/ 0 h 2477"/>
                <a:gd name="T36" fmla="*/ 0 w 948"/>
                <a:gd name="T37" fmla="*/ 0 h 2477"/>
                <a:gd name="T38" fmla="*/ 0 w 948"/>
                <a:gd name="T39" fmla="*/ 0 h 2477"/>
                <a:gd name="T40" fmla="*/ 0 w 948"/>
                <a:gd name="T41" fmla="*/ 0 h 2477"/>
                <a:gd name="T42" fmla="*/ 0 w 948"/>
                <a:gd name="T43" fmla="*/ 0 h 2477"/>
                <a:gd name="T44" fmla="*/ 0 w 948"/>
                <a:gd name="T45" fmla="*/ 0 h 2477"/>
                <a:gd name="T46" fmla="*/ 0 w 948"/>
                <a:gd name="T47" fmla="*/ 0 h 2477"/>
                <a:gd name="T48" fmla="*/ 0 w 948"/>
                <a:gd name="T49" fmla="*/ 0 h 2477"/>
                <a:gd name="T50" fmla="*/ 0 w 948"/>
                <a:gd name="T51" fmla="*/ 0 h 2477"/>
                <a:gd name="T52" fmla="*/ 0 w 948"/>
                <a:gd name="T53" fmla="*/ 0 h 2477"/>
                <a:gd name="T54" fmla="*/ 0 w 948"/>
                <a:gd name="T55" fmla="*/ 0 h 2477"/>
                <a:gd name="T56" fmla="*/ 0 w 948"/>
                <a:gd name="T57" fmla="*/ 0 h 2477"/>
                <a:gd name="T58" fmla="*/ 0 w 948"/>
                <a:gd name="T59" fmla="*/ 0 h 2477"/>
                <a:gd name="T60" fmla="*/ 0 w 948"/>
                <a:gd name="T61" fmla="*/ 0 h 2477"/>
                <a:gd name="T62" fmla="*/ 0 w 948"/>
                <a:gd name="T63" fmla="*/ 0 h 2477"/>
                <a:gd name="T64" fmla="*/ 0 w 948"/>
                <a:gd name="T65" fmla="*/ 0 h 2477"/>
                <a:gd name="T66" fmla="*/ 0 w 948"/>
                <a:gd name="T67" fmla="*/ 0 h 2477"/>
                <a:gd name="T68" fmla="*/ 0 w 948"/>
                <a:gd name="T69" fmla="*/ 0 h 247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48"/>
                <a:gd name="T106" fmla="*/ 0 h 2477"/>
                <a:gd name="T107" fmla="*/ 948 w 948"/>
                <a:gd name="T108" fmla="*/ 2477 h 247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48" h="2477">
                  <a:moveTo>
                    <a:pt x="558" y="0"/>
                  </a:moveTo>
                  <a:lnTo>
                    <a:pt x="558" y="111"/>
                  </a:lnTo>
                  <a:lnTo>
                    <a:pt x="532" y="291"/>
                  </a:lnTo>
                  <a:lnTo>
                    <a:pt x="433" y="445"/>
                  </a:lnTo>
                  <a:lnTo>
                    <a:pt x="212" y="680"/>
                  </a:lnTo>
                  <a:lnTo>
                    <a:pt x="113" y="860"/>
                  </a:lnTo>
                  <a:lnTo>
                    <a:pt x="58" y="1014"/>
                  </a:lnTo>
                  <a:lnTo>
                    <a:pt x="0" y="1392"/>
                  </a:lnTo>
                  <a:lnTo>
                    <a:pt x="71" y="1238"/>
                  </a:lnTo>
                  <a:lnTo>
                    <a:pt x="194" y="1099"/>
                  </a:lnTo>
                  <a:lnTo>
                    <a:pt x="321" y="1042"/>
                  </a:lnTo>
                  <a:lnTo>
                    <a:pt x="420" y="1042"/>
                  </a:lnTo>
                  <a:lnTo>
                    <a:pt x="475" y="1071"/>
                  </a:lnTo>
                  <a:lnTo>
                    <a:pt x="517" y="1139"/>
                  </a:lnTo>
                  <a:lnTo>
                    <a:pt x="504" y="1238"/>
                  </a:lnTo>
                  <a:lnTo>
                    <a:pt x="376" y="1418"/>
                  </a:lnTo>
                  <a:lnTo>
                    <a:pt x="253" y="1546"/>
                  </a:lnTo>
                  <a:lnTo>
                    <a:pt x="180" y="1572"/>
                  </a:lnTo>
                  <a:lnTo>
                    <a:pt x="405" y="1791"/>
                  </a:lnTo>
                  <a:lnTo>
                    <a:pt x="602" y="2129"/>
                  </a:lnTo>
                  <a:lnTo>
                    <a:pt x="697" y="2265"/>
                  </a:lnTo>
                  <a:lnTo>
                    <a:pt x="880" y="2325"/>
                  </a:lnTo>
                  <a:lnTo>
                    <a:pt x="948" y="2477"/>
                  </a:lnTo>
                  <a:lnTo>
                    <a:pt x="948" y="2005"/>
                  </a:lnTo>
                  <a:lnTo>
                    <a:pt x="741" y="1696"/>
                  </a:lnTo>
                  <a:lnTo>
                    <a:pt x="715" y="1546"/>
                  </a:lnTo>
                  <a:lnTo>
                    <a:pt x="781" y="1392"/>
                  </a:lnTo>
                  <a:lnTo>
                    <a:pt x="781" y="1224"/>
                  </a:lnTo>
                  <a:lnTo>
                    <a:pt x="643" y="1139"/>
                  </a:lnTo>
                  <a:lnTo>
                    <a:pt x="629" y="931"/>
                  </a:lnTo>
                  <a:lnTo>
                    <a:pt x="754" y="751"/>
                  </a:lnTo>
                  <a:lnTo>
                    <a:pt x="781" y="558"/>
                  </a:lnTo>
                  <a:lnTo>
                    <a:pt x="754" y="388"/>
                  </a:lnTo>
                  <a:lnTo>
                    <a:pt x="655" y="180"/>
                  </a:lnTo>
                  <a:lnTo>
                    <a:pt x="55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880" name="Freeform 813"/>
            <p:cNvSpPr>
              <a:spLocks/>
            </p:cNvSpPr>
            <p:nvPr/>
          </p:nvSpPr>
          <p:spPr bwMode="auto">
            <a:xfrm>
              <a:off x="3611" y="3363"/>
              <a:ext cx="42" cy="300"/>
            </a:xfrm>
            <a:custGeom>
              <a:avLst/>
              <a:gdLst>
                <a:gd name="T0" fmla="*/ 0 w 332"/>
                <a:gd name="T1" fmla="*/ 0 h 2396"/>
                <a:gd name="T2" fmla="*/ 0 w 332"/>
                <a:gd name="T3" fmla="*/ 0 h 2396"/>
                <a:gd name="T4" fmla="*/ 0 w 332"/>
                <a:gd name="T5" fmla="*/ 0 h 2396"/>
                <a:gd name="T6" fmla="*/ 0 w 332"/>
                <a:gd name="T7" fmla="*/ 0 h 2396"/>
                <a:gd name="T8" fmla="*/ 0 w 332"/>
                <a:gd name="T9" fmla="*/ 0 h 2396"/>
                <a:gd name="T10" fmla="*/ 0 w 332"/>
                <a:gd name="T11" fmla="*/ 0 h 2396"/>
                <a:gd name="T12" fmla="*/ 0 w 332"/>
                <a:gd name="T13" fmla="*/ 0 h 2396"/>
                <a:gd name="T14" fmla="*/ 0 w 332"/>
                <a:gd name="T15" fmla="*/ 0 h 2396"/>
                <a:gd name="T16" fmla="*/ 0 w 332"/>
                <a:gd name="T17" fmla="*/ 0 h 2396"/>
                <a:gd name="T18" fmla="*/ 0 w 332"/>
                <a:gd name="T19" fmla="*/ 0 h 2396"/>
                <a:gd name="T20" fmla="*/ 0 w 332"/>
                <a:gd name="T21" fmla="*/ 0 h 2396"/>
                <a:gd name="T22" fmla="*/ 0 w 332"/>
                <a:gd name="T23" fmla="*/ 0 h 2396"/>
                <a:gd name="T24" fmla="*/ 0 w 332"/>
                <a:gd name="T25" fmla="*/ 0 h 2396"/>
                <a:gd name="T26" fmla="*/ 0 w 332"/>
                <a:gd name="T27" fmla="*/ 0 h 239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2"/>
                <a:gd name="T43" fmla="*/ 0 h 2396"/>
                <a:gd name="T44" fmla="*/ 332 w 332"/>
                <a:gd name="T45" fmla="*/ 2396 h 239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2" h="2396">
                  <a:moveTo>
                    <a:pt x="0" y="0"/>
                  </a:moveTo>
                  <a:lnTo>
                    <a:pt x="165" y="85"/>
                  </a:lnTo>
                  <a:lnTo>
                    <a:pt x="332" y="488"/>
                  </a:lnTo>
                  <a:lnTo>
                    <a:pt x="332" y="737"/>
                  </a:lnTo>
                  <a:lnTo>
                    <a:pt x="278" y="1016"/>
                  </a:lnTo>
                  <a:lnTo>
                    <a:pt x="193" y="1434"/>
                  </a:lnTo>
                  <a:lnTo>
                    <a:pt x="152" y="1937"/>
                  </a:lnTo>
                  <a:lnTo>
                    <a:pt x="126" y="2396"/>
                  </a:lnTo>
                  <a:lnTo>
                    <a:pt x="94" y="1976"/>
                  </a:lnTo>
                  <a:lnTo>
                    <a:pt x="94" y="1530"/>
                  </a:lnTo>
                  <a:lnTo>
                    <a:pt x="152" y="1030"/>
                  </a:lnTo>
                  <a:lnTo>
                    <a:pt x="152" y="628"/>
                  </a:lnTo>
                  <a:lnTo>
                    <a:pt x="110" y="23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881" name="Freeform 814"/>
            <p:cNvSpPr>
              <a:spLocks/>
            </p:cNvSpPr>
            <p:nvPr/>
          </p:nvSpPr>
          <p:spPr bwMode="auto">
            <a:xfrm>
              <a:off x="3595" y="3422"/>
              <a:ext cx="115" cy="288"/>
            </a:xfrm>
            <a:custGeom>
              <a:avLst/>
              <a:gdLst>
                <a:gd name="T0" fmla="*/ 0 w 921"/>
                <a:gd name="T1" fmla="*/ 0 h 2313"/>
                <a:gd name="T2" fmla="*/ 0 w 921"/>
                <a:gd name="T3" fmla="*/ 0 h 2313"/>
                <a:gd name="T4" fmla="*/ 0 w 921"/>
                <a:gd name="T5" fmla="*/ 0 h 2313"/>
                <a:gd name="T6" fmla="*/ 0 w 921"/>
                <a:gd name="T7" fmla="*/ 0 h 2313"/>
                <a:gd name="T8" fmla="*/ 0 w 921"/>
                <a:gd name="T9" fmla="*/ 0 h 2313"/>
                <a:gd name="T10" fmla="*/ 0 w 921"/>
                <a:gd name="T11" fmla="*/ 0 h 2313"/>
                <a:gd name="T12" fmla="*/ 0 w 921"/>
                <a:gd name="T13" fmla="*/ 0 h 2313"/>
                <a:gd name="T14" fmla="*/ 0 w 921"/>
                <a:gd name="T15" fmla="*/ 0 h 2313"/>
                <a:gd name="T16" fmla="*/ 0 w 921"/>
                <a:gd name="T17" fmla="*/ 0 h 2313"/>
                <a:gd name="T18" fmla="*/ 0 w 921"/>
                <a:gd name="T19" fmla="*/ 0 h 2313"/>
                <a:gd name="T20" fmla="*/ 0 w 921"/>
                <a:gd name="T21" fmla="*/ 0 h 2313"/>
                <a:gd name="T22" fmla="*/ 0 w 921"/>
                <a:gd name="T23" fmla="*/ 0 h 2313"/>
                <a:gd name="T24" fmla="*/ 0 w 921"/>
                <a:gd name="T25" fmla="*/ 0 h 2313"/>
                <a:gd name="T26" fmla="*/ 0 w 921"/>
                <a:gd name="T27" fmla="*/ 0 h 2313"/>
                <a:gd name="T28" fmla="*/ 0 w 921"/>
                <a:gd name="T29" fmla="*/ 0 h 2313"/>
                <a:gd name="T30" fmla="*/ 0 w 921"/>
                <a:gd name="T31" fmla="*/ 0 h 2313"/>
                <a:gd name="T32" fmla="*/ 0 w 921"/>
                <a:gd name="T33" fmla="*/ 0 h 2313"/>
                <a:gd name="T34" fmla="*/ 0 w 921"/>
                <a:gd name="T35" fmla="*/ 0 h 2313"/>
                <a:gd name="T36" fmla="*/ 0 w 921"/>
                <a:gd name="T37" fmla="*/ 0 h 2313"/>
                <a:gd name="T38" fmla="*/ 0 w 921"/>
                <a:gd name="T39" fmla="*/ 0 h 2313"/>
                <a:gd name="T40" fmla="*/ 0 w 921"/>
                <a:gd name="T41" fmla="*/ 0 h 2313"/>
                <a:gd name="T42" fmla="*/ 0 w 921"/>
                <a:gd name="T43" fmla="*/ 0 h 2313"/>
                <a:gd name="T44" fmla="*/ 0 w 921"/>
                <a:gd name="T45" fmla="*/ 0 h 2313"/>
                <a:gd name="T46" fmla="*/ 0 w 921"/>
                <a:gd name="T47" fmla="*/ 0 h 2313"/>
                <a:gd name="T48" fmla="*/ 0 w 921"/>
                <a:gd name="T49" fmla="*/ 0 h 231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21"/>
                <a:gd name="T76" fmla="*/ 0 h 2313"/>
                <a:gd name="T77" fmla="*/ 921 w 921"/>
                <a:gd name="T78" fmla="*/ 2313 h 231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21" h="2313">
                  <a:moveTo>
                    <a:pt x="459" y="99"/>
                  </a:moveTo>
                  <a:lnTo>
                    <a:pt x="558" y="447"/>
                  </a:lnTo>
                  <a:lnTo>
                    <a:pt x="585" y="808"/>
                  </a:lnTo>
                  <a:lnTo>
                    <a:pt x="532" y="1173"/>
                  </a:lnTo>
                  <a:lnTo>
                    <a:pt x="449" y="1478"/>
                  </a:lnTo>
                  <a:lnTo>
                    <a:pt x="334" y="1755"/>
                  </a:lnTo>
                  <a:lnTo>
                    <a:pt x="221" y="1952"/>
                  </a:lnTo>
                  <a:lnTo>
                    <a:pt x="110" y="1952"/>
                  </a:lnTo>
                  <a:lnTo>
                    <a:pt x="0" y="1880"/>
                  </a:lnTo>
                  <a:lnTo>
                    <a:pt x="170" y="2062"/>
                  </a:lnTo>
                  <a:lnTo>
                    <a:pt x="334" y="2200"/>
                  </a:lnTo>
                  <a:lnTo>
                    <a:pt x="170" y="2313"/>
                  </a:lnTo>
                  <a:lnTo>
                    <a:pt x="459" y="2255"/>
                  </a:lnTo>
                  <a:lnTo>
                    <a:pt x="670" y="2117"/>
                  </a:lnTo>
                  <a:lnTo>
                    <a:pt x="809" y="1924"/>
                  </a:lnTo>
                  <a:lnTo>
                    <a:pt x="878" y="1686"/>
                  </a:lnTo>
                  <a:lnTo>
                    <a:pt x="921" y="1433"/>
                  </a:lnTo>
                  <a:lnTo>
                    <a:pt x="908" y="1103"/>
                  </a:lnTo>
                  <a:lnTo>
                    <a:pt x="864" y="740"/>
                  </a:lnTo>
                  <a:lnTo>
                    <a:pt x="809" y="505"/>
                  </a:lnTo>
                  <a:lnTo>
                    <a:pt x="725" y="447"/>
                  </a:lnTo>
                  <a:lnTo>
                    <a:pt x="631" y="336"/>
                  </a:lnTo>
                  <a:lnTo>
                    <a:pt x="503" y="156"/>
                  </a:lnTo>
                  <a:lnTo>
                    <a:pt x="449" y="0"/>
                  </a:lnTo>
                  <a:lnTo>
                    <a:pt x="459"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882" name="Freeform 815"/>
            <p:cNvSpPr>
              <a:spLocks/>
            </p:cNvSpPr>
            <p:nvPr/>
          </p:nvSpPr>
          <p:spPr bwMode="auto">
            <a:xfrm>
              <a:off x="2964" y="3069"/>
              <a:ext cx="692" cy="648"/>
            </a:xfrm>
            <a:custGeom>
              <a:avLst/>
              <a:gdLst>
                <a:gd name="T0" fmla="*/ 0 w 5538"/>
                <a:gd name="T1" fmla="*/ 0 h 5192"/>
                <a:gd name="T2" fmla="*/ 0 w 5538"/>
                <a:gd name="T3" fmla="*/ 0 h 5192"/>
                <a:gd name="T4" fmla="*/ 0 w 5538"/>
                <a:gd name="T5" fmla="*/ 0 h 5192"/>
                <a:gd name="T6" fmla="*/ 0 w 5538"/>
                <a:gd name="T7" fmla="*/ 0 h 5192"/>
                <a:gd name="T8" fmla="*/ 0 w 5538"/>
                <a:gd name="T9" fmla="*/ 0 h 5192"/>
                <a:gd name="T10" fmla="*/ 0 w 5538"/>
                <a:gd name="T11" fmla="*/ 0 h 5192"/>
                <a:gd name="T12" fmla="*/ 0 w 5538"/>
                <a:gd name="T13" fmla="*/ 0 h 5192"/>
                <a:gd name="T14" fmla="*/ 0 w 5538"/>
                <a:gd name="T15" fmla="*/ 0 h 5192"/>
                <a:gd name="T16" fmla="*/ 0 w 5538"/>
                <a:gd name="T17" fmla="*/ 0 h 5192"/>
                <a:gd name="T18" fmla="*/ 0 w 5538"/>
                <a:gd name="T19" fmla="*/ 0 h 5192"/>
                <a:gd name="T20" fmla="*/ 0 w 5538"/>
                <a:gd name="T21" fmla="*/ 0 h 5192"/>
                <a:gd name="T22" fmla="*/ 0 w 5538"/>
                <a:gd name="T23" fmla="*/ 0 h 5192"/>
                <a:gd name="T24" fmla="*/ 0 w 5538"/>
                <a:gd name="T25" fmla="*/ 0 h 5192"/>
                <a:gd name="T26" fmla="*/ 0 w 5538"/>
                <a:gd name="T27" fmla="*/ 0 h 5192"/>
                <a:gd name="T28" fmla="*/ 0 w 5538"/>
                <a:gd name="T29" fmla="*/ 0 h 5192"/>
                <a:gd name="T30" fmla="*/ 0 w 5538"/>
                <a:gd name="T31" fmla="*/ 0 h 5192"/>
                <a:gd name="T32" fmla="*/ 0 w 5538"/>
                <a:gd name="T33" fmla="*/ 0 h 5192"/>
                <a:gd name="T34" fmla="*/ 0 w 5538"/>
                <a:gd name="T35" fmla="*/ 0 h 5192"/>
                <a:gd name="T36" fmla="*/ 0 w 5538"/>
                <a:gd name="T37" fmla="*/ 0 h 5192"/>
                <a:gd name="T38" fmla="*/ 0 w 5538"/>
                <a:gd name="T39" fmla="*/ 0 h 5192"/>
                <a:gd name="T40" fmla="*/ 0 w 5538"/>
                <a:gd name="T41" fmla="*/ 0 h 5192"/>
                <a:gd name="T42" fmla="*/ 0 w 5538"/>
                <a:gd name="T43" fmla="*/ 0 h 5192"/>
                <a:gd name="T44" fmla="*/ 0 w 5538"/>
                <a:gd name="T45" fmla="*/ 0 h 5192"/>
                <a:gd name="T46" fmla="*/ 0 w 5538"/>
                <a:gd name="T47" fmla="*/ 0 h 5192"/>
                <a:gd name="T48" fmla="*/ 0 w 5538"/>
                <a:gd name="T49" fmla="*/ 0 h 5192"/>
                <a:gd name="T50" fmla="*/ 0 w 5538"/>
                <a:gd name="T51" fmla="*/ 0 h 5192"/>
                <a:gd name="T52" fmla="*/ 0 w 5538"/>
                <a:gd name="T53" fmla="*/ 0 h 5192"/>
                <a:gd name="T54" fmla="*/ 0 w 5538"/>
                <a:gd name="T55" fmla="*/ 0 h 5192"/>
                <a:gd name="T56" fmla="*/ 0 w 5538"/>
                <a:gd name="T57" fmla="*/ 0 h 5192"/>
                <a:gd name="T58" fmla="*/ 0 w 5538"/>
                <a:gd name="T59" fmla="*/ 0 h 5192"/>
                <a:gd name="T60" fmla="*/ 0 w 5538"/>
                <a:gd name="T61" fmla="*/ 0 h 5192"/>
                <a:gd name="T62" fmla="*/ 0 w 5538"/>
                <a:gd name="T63" fmla="*/ 0 h 5192"/>
                <a:gd name="T64" fmla="*/ 0 w 5538"/>
                <a:gd name="T65" fmla="*/ 0 h 5192"/>
                <a:gd name="T66" fmla="*/ 0 w 5538"/>
                <a:gd name="T67" fmla="*/ 0 h 5192"/>
                <a:gd name="T68" fmla="*/ 0 w 5538"/>
                <a:gd name="T69" fmla="*/ 0 h 5192"/>
                <a:gd name="T70" fmla="*/ 0 w 5538"/>
                <a:gd name="T71" fmla="*/ 0 h 5192"/>
                <a:gd name="T72" fmla="*/ 0 w 5538"/>
                <a:gd name="T73" fmla="*/ 0 h 5192"/>
                <a:gd name="T74" fmla="*/ 0 w 5538"/>
                <a:gd name="T75" fmla="*/ 0 h 5192"/>
                <a:gd name="T76" fmla="*/ 0 w 5538"/>
                <a:gd name="T77" fmla="*/ 0 h 5192"/>
                <a:gd name="T78" fmla="*/ 0 w 5538"/>
                <a:gd name="T79" fmla="*/ 0 h 5192"/>
                <a:gd name="T80" fmla="*/ 0 w 5538"/>
                <a:gd name="T81" fmla="*/ 0 h 5192"/>
                <a:gd name="T82" fmla="*/ 0 w 5538"/>
                <a:gd name="T83" fmla="*/ 0 h 519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538"/>
                <a:gd name="T127" fmla="*/ 0 h 5192"/>
                <a:gd name="T128" fmla="*/ 5538 w 5538"/>
                <a:gd name="T129" fmla="*/ 5192 h 519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538" h="5192">
                  <a:moveTo>
                    <a:pt x="1807" y="0"/>
                  </a:moveTo>
                  <a:lnTo>
                    <a:pt x="1690" y="384"/>
                  </a:lnTo>
                  <a:lnTo>
                    <a:pt x="1515" y="1124"/>
                  </a:lnTo>
                  <a:lnTo>
                    <a:pt x="1381" y="1684"/>
                  </a:lnTo>
                  <a:lnTo>
                    <a:pt x="1243" y="2248"/>
                  </a:lnTo>
                  <a:lnTo>
                    <a:pt x="1108" y="2633"/>
                  </a:lnTo>
                  <a:lnTo>
                    <a:pt x="952" y="2888"/>
                  </a:lnTo>
                  <a:lnTo>
                    <a:pt x="739" y="3138"/>
                  </a:lnTo>
                  <a:lnTo>
                    <a:pt x="487" y="3391"/>
                  </a:lnTo>
                  <a:lnTo>
                    <a:pt x="271" y="3566"/>
                  </a:lnTo>
                  <a:lnTo>
                    <a:pt x="137" y="3739"/>
                  </a:lnTo>
                  <a:lnTo>
                    <a:pt x="60" y="3973"/>
                  </a:lnTo>
                  <a:lnTo>
                    <a:pt x="60" y="4168"/>
                  </a:lnTo>
                  <a:lnTo>
                    <a:pt x="137" y="3913"/>
                  </a:lnTo>
                  <a:lnTo>
                    <a:pt x="194" y="3856"/>
                  </a:lnTo>
                  <a:lnTo>
                    <a:pt x="310" y="3856"/>
                  </a:lnTo>
                  <a:lnTo>
                    <a:pt x="293" y="3757"/>
                  </a:lnTo>
                  <a:lnTo>
                    <a:pt x="310" y="3681"/>
                  </a:lnTo>
                  <a:lnTo>
                    <a:pt x="409" y="3660"/>
                  </a:lnTo>
                  <a:lnTo>
                    <a:pt x="526" y="3660"/>
                  </a:lnTo>
                  <a:lnTo>
                    <a:pt x="563" y="3739"/>
                  </a:lnTo>
                  <a:lnTo>
                    <a:pt x="563" y="3836"/>
                  </a:lnTo>
                  <a:lnTo>
                    <a:pt x="487" y="3874"/>
                  </a:lnTo>
                  <a:lnTo>
                    <a:pt x="796" y="3895"/>
                  </a:lnTo>
                  <a:lnTo>
                    <a:pt x="1301" y="4049"/>
                  </a:lnTo>
                  <a:lnTo>
                    <a:pt x="1515" y="4185"/>
                  </a:lnTo>
                  <a:lnTo>
                    <a:pt x="1574" y="4340"/>
                  </a:lnTo>
                  <a:lnTo>
                    <a:pt x="1554" y="4476"/>
                  </a:lnTo>
                  <a:lnTo>
                    <a:pt x="1460" y="4535"/>
                  </a:lnTo>
                  <a:lnTo>
                    <a:pt x="1243" y="4497"/>
                  </a:lnTo>
                  <a:lnTo>
                    <a:pt x="875" y="4418"/>
                  </a:lnTo>
                  <a:lnTo>
                    <a:pt x="526" y="4359"/>
                  </a:lnTo>
                  <a:lnTo>
                    <a:pt x="215" y="4359"/>
                  </a:lnTo>
                  <a:lnTo>
                    <a:pt x="77" y="4262"/>
                  </a:lnTo>
                  <a:lnTo>
                    <a:pt x="60" y="4476"/>
                  </a:lnTo>
                  <a:lnTo>
                    <a:pt x="0" y="4805"/>
                  </a:lnTo>
                  <a:lnTo>
                    <a:pt x="117" y="4805"/>
                  </a:lnTo>
                  <a:lnTo>
                    <a:pt x="157" y="4690"/>
                  </a:lnTo>
                  <a:lnTo>
                    <a:pt x="254" y="4651"/>
                  </a:lnTo>
                  <a:lnTo>
                    <a:pt x="370" y="4669"/>
                  </a:lnTo>
                  <a:lnTo>
                    <a:pt x="427" y="4748"/>
                  </a:lnTo>
                  <a:lnTo>
                    <a:pt x="409" y="4805"/>
                  </a:lnTo>
                  <a:lnTo>
                    <a:pt x="2022" y="4805"/>
                  </a:lnTo>
                  <a:lnTo>
                    <a:pt x="1904" y="4418"/>
                  </a:lnTo>
                  <a:lnTo>
                    <a:pt x="1807" y="3990"/>
                  </a:lnTo>
                  <a:lnTo>
                    <a:pt x="1748" y="3547"/>
                  </a:lnTo>
                  <a:lnTo>
                    <a:pt x="1983" y="3913"/>
                  </a:lnTo>
                  <a:lnTo>
                    <a:pt x="2255" y="4302"/>
                  </a:lnTo>
                  <a:lnTo>
                    <a:pt x="2504" y="4612"/>
                  </a:lnTo>
                  <a:lnTo>
                    <a:pt x="2661" y="4805"/>
                  </a:lnTo>
                  <a:lnTo>
                    <a:pt x="4002" y="4805"/>
                  </a:lnTo>
                  <a:lnTo>
                    <a:pt x="4545" y="5116"/>
                  </a:lnTo>
                  <a:lnTo>
                    <a:pt x="4874" y="5192"/>
                  </a:lnTo>
                  <a:lnTo>
                    <a:pt x="5224" y="5176"/>
                  </a:lnTo>
                  <a:lnTo>
                    <a:pt x="5478" y="5116"/>
                  </a:lnTo>
                  <a:lnTo>
                    <a:pt x="5538" y="5057"/>
                  </a:lnTo>
                  <a:lnTo>
                    <a:pt x="5264" y="5057"/>
                  </a:lnTo>
                  <a:lnTo>
                    <a:pt x="4934" y="4959"/>
                  </a:lnTo>
                  <a:lnTo>
                    <a:pt x="4528" y="4727"/>
                  </a:lnTo>
                  <a:lnTo>
                    <a:pt x="4178" y="4458"/>
                  </a:lnTo>
                  <a:lnTo>
                    <a:pt x="4662" y="4572"/>
                  </a:lnTo>
                  <a:lnTo>
                    <a:pt x="5013" y="4690"/>
                  </a:lnTo>
                  <a:lnTo>
                    <a:pt x="4567" y="4398"/>
                  </a:lnTo>
                  <a:lnTo>
                    <a:pt x="4196" y="4168"/>
                  </a:lnTo>
                  <a:lnTo>
                    <a:pt x="3925" y="3933"/>
                  </a:lnTo>
                  <a:lnTo>
                    <a:pt x="3670" y="3547"/>
                  </a:lnTo>
                  <a:lnTo>
                    <a:pt x="3982" y="3739"/>
                  </a:lnTo>
                  <a:lnTo>
                    <a:pt x="4275" y="3856"/>
                  </a:lnTo>
                  <a:lnTo>
                    <a:pt x="4545" y="3990"/>
                  </a:lnTo>
                  <a:lnTo>
                    <a:pt x="4835" y="4302"/>
                  </a:lnTo>
                  <a:lnTo>
                    <a:pt x="5031" y="4612"/>
                  </a:lnTo>
                  <a:lnTo>
                    <a:pt x="4874" y="4223"/>
                  </a:lnTo>
                  <a:lnTo>
                    <a:pt x="4468" y="3700"/>
                  </a:lnTo>
                  <a:lnTo>
                    <a:pt x="3864" y="3004"/>
                  </a:lnTo>
                  <a:lnTo>
                    <a:pt x="3516" y="2593"/>
                  </a:lnTo>
                  <a:lnTo>
                    <a:pt x="3013" y="1764"/>
                  </a:lnTo>
                  <a:lnTo>
                    <a:pt x="2796" y="1684"/>
                  </a:lnTo>
                  <a:lnTo>
                    <a:pt x="2525" y="1511"/>
                  </a:lnTo>
                  <a:lnTo>
                    <a:pt x="2117" y="1103"/>
                  </a:lnTo>
                  <a:lnTo>
                    <a:pt x="2022" y="909"/>
                  </a:lnTo>
                  <a:lnTo>
                    <a:pt x="1864" y="792"/>
                  </a:lnTo>
                  <a:lnTo>
                    <a:pt x="1807" y="580"/>
                  </a:lnTo>
                  <a:lnTo>
                    <a:pt x="1807" y="269"/>
                  </a:lnTo>
                  <a:lnTo>
                    <a:pt x="1864" y="57"/>
                  </a:lnTo>
                  <a:lnTo>
                    <a:pt x="180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883" name="Freeform 816"/>
            <p:cNvSpPr>
              <a:spLocks/>
            </p:cNvSpPr>
            <p:nvPr/>
          </p:nvSpPr>
          <p:spPr bwMode="auto">
            <a:xfrm>
              <a:off x="2665" y="2880"/>
              <a:ext cx="419" cy="771"/>
            </a:xfrm>
            <a:custGeom>
              <a:avLst/>
              <a:gdLst>
                <a:gd name="T0" fmla="*/ 0 w 3344"/>
                <a:gd name="T1" fmla="*/ 0 h 6183"/>
                <a:gd name="T2" fmla="*/ 0 w 3344"/>
                <a:gd name="T3" fmla="*/ 0 h 6183"/>
                <a:gd name="T4" fmla="*/ 0 w 3344"/>
                <a:gd name="T5" fmla="*/ 0 h 6183"/>
                <a:gd name="T6" fmla="*/ 0 w 3344"/>
                <a:gd name="T7" fmla="*/ 0 h 6183"/>
                <a:gd name="T8" fmla="*/ 0 w 3344"/>
                <a:gd name="T9" fmla="*/ 0 h 6183"/>
                <a:gd name="T10" fmla="*/ 0 w 3344"/>
                <a:gd name="T11" fmla="*/ 0 h 6183"/>
                <a:gd name="T12" fmla="*/ 0 w 3344"/>
                <a:gd name="T13" fmla="*/ 0 h 6183"/>
                <a:gd name="T14" fmla="*/ 0 w 3344"/>
                <a:gd name="T15" fmla="*/ 0 h 6183"/>
                <a:gd name="T16" fmla="*/ 0 w 3344"/>
                <a:gd name="T17" fmla="*/ 0 h 6183"/>
                <a:gd name="T18" fmla="*/ 0 w 3344"/>
                <a:gd name="T19" fmla="*/ 0 h 6183"/>
                <a:gd name="T20" fmla="*/ 0 w 3344"/>
                <a:gd name="T21" fmla="*/ 0 h 6183"/>
                <a:gd name="T22" fmla="*/ 0 w 3344"/>
                <a:gd name="T23" fmla="*/ 0 h 6183"/>
                <a:gd name="T24" fmla="*/ 0 w 3344"/>
                <a:gd name="T25" fmla="*/ 0 h 6183"/>
                <a:gd name="T26" fmla="*/ 0 w 3344"/>
                <a:gd name="T27" fmla="*/ 0 h 6183"/>
                <a:gd name="T28" fmla="*/ 0 w 3344"/>
                <a:gd name="T29" fmla="*/ 0 h 6183"/>
                <a:gd name="T30" fmla="*/ 0 w 3344"/>
                <a:gd name="T31" fmla="*/ 0 h 6183"/>
                <a:gd name="T32" fmla="*/ 0 w 3344"/>
                <a:gd name="T33" fmla="*/ 0 h 6183"/>
                <a:gd name="T34" fmla="*/ 0 w 3344"/>
                <a:gd name="T35" fmla="*/ 0 h 6183"/>
                <a:gd name="T36" fmla="*/ 0 w 3344"/>
                <a:gd name="T37" fmla="*/ 0 h 6183"/>
                <a:gd name="T38" fmla="*/ 0 w 3344"/>
                <a:gd name="T39" fmla="*/ 0 h 6183"/>
                <a:gd name="T40" fmla="*/ 0 w 3344"/>
                <a:gd name="T41" fmla="*/ 0 h 6183"/>
                <a:gd name="T42" fmla="*/ 0 w 3344"/>
                <a:gd name="T43" fmla="*/ 0 h 6183"/>
                <a:gd name="T44" fmla="*/ 0 w 3344"/>
                <a:gd name="T45" fmla="*/ 0 h 6183"/>
                <a:gd name="T46" fmla="*/ 0 w 3344"/>
                <a:gd name="T47" fmla="*/ 0 h 6183"/>
                <a:gd name="T48" fmla="*/ 0 w 3344"/>
                <a:gd name="T49" fmla="*/ 0 h 6183"/>
                <a:gd name="T50" fmla="*/ 0 w 3344"/>
                <a:gd name="T51" fmla="*/ 0 h 6183"/>
                <a:gd name="T52" fmla="*/ 0 w 3344"/>
                <a:gd name="T53" fmla="*/ 0 h 6183"/>
                <a:gd name="T54" fmla="*/ 0 w 3344"/>
                <a:gd name="T55" fmla="*/ 0 h 6183"/>
                <a:gd name="T56" fmla="*/ 0 w 3344"/>
                <a:gd name="T57" fmla="*/ 0 h 6183"/>
                <a:gd name="T58" fmla="*/ 0 w 3344"/>
                <a:gd name="T59" fmla="*/ 0 h 6183"/>
                <a:gd name="T60" fmla="*/ 0 w 3344"/>
                <a:gd name="T61" fmla="*/ 0 h 6183"/>
                <a:gd name="T62" fmla="*/ 0 w 3344"/>
                <a:gd name="T63" fmla="*/ 0 h 6183"/>
                <a:gd name="T64" fmla="*/ 0 w 3344"/>
                <a:gd name="T65" fmla="*/ 0 h 6183"/>
                <a:gd name="T66" fmla="*/ 0 w 3344"/>
                <a:gd name="T67" fmla="*/ 0 h 6183"/>
                <a:gd name="T68" fmla="*/ 0 w 3344"/>
                <a:gd name="T69" fmla="*/ 0 h 6183"/>
                <a:gd name="T70" fmla="*/ 0 w 3344"/>
                <a:gd name="T71" fmla="*/ 0 h 6183"/>
                <a:gd name="T72" fmla="*/ 0 w 3344"/>
                <a:gd name="T73" fmla="*/ 0 h 6183"/>
                <a:gd name="T74" fmla="*/ 0 w 3344"/>
                <a:gd name="T75" fmla="*/ 0 h 6183"/>
                <a:gd name="T76" fmla="*/ 0 w 3344"/>
                <a:gd name="T77" fmla="*/ 0 h 6183"/>
                <a:gd name="T78" fmla="*/ 0 w 3344"/>
                <a:gd name="T79" fmla="*/ 0 h 618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344"/>
                <a:gd name="T121" fmla="*/ 0 h 6183"/>
                <a:gd name="T122" fmla="*/ 3344 w 3344"/>
                <a:gd name="T123" fmla="*/ 6183 h 618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344" h="6183">
                  <a:moveTo>
                    <a:pt x="2237" y="41"/>
                  </a:moveTo>
                  <a:lnTo>
                    <a:pt x="2158" y="196"/>
                  </a:lnTo>
                  <a:lnTo>
                    <a:pt x="2138" y="389"/>
                  </a:lnTo>
                  <a:lnTo>
                    <a:pt x="2177" y="930"/>
                  </a:lnTo>
                  <a:lnTo>
                    <a:pt x="2370" y="2326"/>
                  </a:lnTo>
                  <a:lnTo>
                    <a:pt x="2564" y="3877"/>
                  </a:lnTo>
                  <a:lnTo>
                    <a:pt x="3071" y="2520"/>
                  </a:lnTo>
                  <a:lnTo>
                    <a:pt x="3148" y="2210"/>
                  </a:lnTo>
                  <a:lnTo>
                    <a:pt x="3166" y="2036"/>
                  </a:lnTo>
                  <a:lnTo>
                    <a:pt x="3109" y="2016"/>
                  </a:lnTo>
                  <a:lnTo>
                    <a:pt x="3071" y="1898"/>
                  </a:lnTo>
                  <a:lnTo>
                    <a:pt x="3012" y="1764"/>
                  </a:lnTo>
                  <a:lnTo>
                    <a:pt x="2834" y="1571"/>
                  </a:lnTo>
                  <a:lnTo>
                    <a:pt x="2624" y="1783"/>
                  </a:lnTo>
                  <a:lnTo>
                    <a:pt x="2469" y="2153"/>
                  </a:lnTo>
                  <a:lnTo>
                    <a:pt x="2546" y="1861"/>
                  </a:lnTo>
                  <a:lnTo>
                    <a:pt x="2680" y="1608"/>
                  </a:lnTo>
                  <a:lnTo>
                    <a:pt x="2857" y="1375"/>
                  </a:lnTo>
                  <a:lnTo>
                    <a:pt x="3032" y="1182"/>
                  </a:lnTo>
                  <a:lnTo>
                    <a:pt x="3148" y="1085"/>
                  </a:lnTo>
                  <a:lnTo>
                    <a:pt x="3344" y="1182"/>
                  </a:lnTo>
                  <a:lnTo>
                    <a:pt x="3205" y="1242"/>
                  </a:lnTo>
                  <a:lnTo>
                    <a:pt x="3052" y="1358"/>
                  </a:lnTo>
                  <a:lnTo>
                    <a:pt x="2972" y="1474"/>
                  </a:lnTo>
                  <a:lnTo>
                    <a:pt x="3089" y="1647"/>
                  </a:lnTo>
                  <a:lnTo>
                    <a:pt x="3226" y="1921"/>
                  </a:lnTo>
                  <a:lnTo>
                    <a:pt x="3245" y="2016"/>
                  </a:lnTo>
                  <a:lnTo>
                    <a:pt x="3344" y="2016"/>
                  </a:lnTo>
                  <a:lnTo>
                    <a:pt x="3245" y="2133"/>
                  </a:lnTo>
                  <a:lnTo>
                    <a:pt x="3127" y="2539"/>
                  </a:lnTo>
                  <a:lnTo>
                    <a:pt x="2933" y="3218"/>
                  </a:lnTo>
                  <a:lnTo>
                    <a:pt x="2779" y="3896"/>
                  </a:lnTo>
                  <a:lnTo>
                    <a:pt x="2680" y="4324"/>
                  </a:lnTo>
                  <a:lnTo>
                    <a:pt x="2779" y="4518"/>
                  </a:lnTo>
                  <a:lnTo>
                    <a:pt x="2876" y="4633"/>
                  </a:lnTo>
                  <a:lnTo>
                    <a:pt x="2933" y="4672"/>
                  </a:lnTo>
                  <a:lnTo>
                    <a:pt x="2797" y="4808"/>
                  </a:lnTo>
                  <a:lnTo>
                    <a:pt x="2663" y="4925"/>
                  </a:lnTo>
                  <a:lnTo>
                    <a:pt x="2507" y="5080"/>
                  </a:lnTo>
                  <a:lnTo>
                    <a:pt x="2410" y="4964"/>
                  </a:lnTo>
                  <a:lnTo>
                    <a:pt x="2294" y="4905"/>
                  </a:lnTo>
                  <a:lnTo>
                    <a:pt x="2138" y="4925"/>
                  </a:lnTo>
                  <a:lnTo>
                    <a:pt x="1865" y="5041"/>
                  </a:lnTo>
                  <a:lnTo>
                    <a:pt x="2158" y="4847"/>
                  </a:lnTo>
                  <a:lnTo>
                    <a:pt x="2313" y="4672"/>
                  </a:lnTo>
                  <a:lnTo>
                    <a:pt x="2391" y="4496"/>
                  </a:lnTo>
                  <a:lnTo>
                    <a:pt x="2430" y="4285"/>
                  </a:lnTo>
                  <a:lnTo>
                    <a:pt x="2430" y="3916"/>
                  </a:lnTo>
                  <a:lnTo>
                    <a:pt x="2391" y="2868"/>
                  </a:lnTo>
                  <a:lnTo>
                    <a:pt x="2331" y="2267"/>
                  </a:lnTo>
                  <a:lnTo>
                    <a:pt x="2177" y="1299"/>
                  </a:lnTo>
                  <a:lnTo>
                    <a:pt x="2001" y="3508"/>
                  </a:lnTo>
                  <a:lnTo>
                    <a:pt x="1884" y="4246"/>
                  </a:lnTo>
                  <a:lnTo>
                    <a:pt x="1790" y="4944"/>
                  </a:lnTo>
                  <a:lnTo>
                    <a:pt x="1729" y="5563"/>
                  </a:lnTo>
                  <a:lnTo>
                    <a:pt x="1729" y="6183"/>
                  </a:lnTo>
                  <a:lnTo>
                    <a:pt x="1692" y="5543"/>
                  </a:lnTo>
                  <a:lnTo>
                    <a:pt x="1711" y="4884"/>
                  </a:lnTo>
                  <a:lnTo>
                    <a:pt x="1826" y="3916"/>
                  </a:lnTo>
                  <a:lnTo>
                    <a:pt x="1826" y="3374"/>
                  </a:lnTo>
                  <a:lnTo>
                    <a:pt x="1884" y="2735"/>
                  </a:lnTo>
                  <a:lnTo>
                    <a:pt x="2001" y="2115"/>
                  </a:lnTo>
                  <a:lnTo>
                    <a:pt x="2098" y="1454"/>
                  </a:lnTo>
                  <a:lnTo>
                    <a:pt x="2117" y="1029"/>
                  </a:lnTo>
                  <a:lnTo>
                    <a:pt x="2061" y="776"/>
                  </a:lnTo>
                  <a:lnTo>
                    <a:pt x="1865" y="541"/>
                  </a:lnTo>
                  <a:lnTo>
                    <a:pt x="1692" y="466"/>
                  </a:lnTo>
                  <a:lnTo>
                    <a:pt x="1478" y="447"/>
                  </a:lnTo>
                  <a:lnTo>
                    <a:pt x="1127" y="852"/>
                  </a:lnTo>
                  <a:lnTo>
                    <a:pt x="1439" y="407"/>
                  </a:lnTo>
                  <a:lnTo>
                    <a:pt x="817" y="562"/>
                  </a:lnTo>
                  <a:lnTo>
                    <a:pt x="408" y="447"/>
                  </a:lnTo>
                  <a:lnTo>
                    <a:pt x="0" y="466"/>
                  </a:lnTo>
                  <a:lnTo>
                    <a:pt x="390" y="389"/>
                  </a:lnTo>
                  <a:lnTo>
                    <a:pt x="800" y="447"/>
                  </a:lnTo>
                  <a:lnTo>
                    <a:pt x="1013" y="447"/>
                  </a:lnTo>
                  <a:lnTo>
                    <a:pt x="1478" y="370"/>
                  </a:lnTo>
                  <a:lnTo>
                    <a:pt x="1845" y="137"/>
                  </a:lnTo>
                  <a:lnTo>
                    <a:pt x="2255" y="0"/>
                  </a:lnTo>
                  <a:lnTo>
                    <a:pt x="2237"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884" name="Freeform 817"/>
            <p:cNvSpPr>
              <a:spLocks/>
            </p:cNvSpPr>
            <p:nvPr/>
          </p:nvSpPr>
          <p:spPr bwMode="auto">
            <a:xfrm>
              <a:off x="3063" y="3017"/>
              <a:ext cx="94" cy="310"/>
            </a:xfrm>
            <a:custGeom>
              <a:avLst/>
              <a:gdLst>
                <a:gd name="T0" fmla="*/ 0 w 758"/>
                <a:gd name="T1" fmla="*/ 0 h 2480"/>
                <a:gd name="T2" fmla="*/ 0 w 758"/>
                <a:gd name="T3" fmla="*/ 0 h 2480"/>
                <a:gd name="T4" fmla="*/ 0 w 758"/>
                <a:gd name="T5" fmla="*/ 0 h 2480"/>
                <a:gd name="T6" fmla="*/ 0 w 758"/>
                <a:gd name="T7" fmla="*/ 0 h 2480"/>
                <a:gd name="T8" fmla="*/ 0 w 758"/>
                <a:gd name="T9" fmla="*/ 0 h 2480"/>
                <a:gd name="T10" fmla="*/ 0 w 758"/>
                <a:gd name="T11" fmla="*/ 0 h 2480"/>
                <a:gd name="T12" fmla="*/ 0 w 758"/>
                <a:gd name="T13" fmla="*/ 0 h 2480"/>
                <a:gd name="T14" fmla="*/ 0 w 758"/>
                <a:gd name="T15" fmla="*/ 0 h 2480"/>
                <a:gd name="T16" fmla="*/ 0 w 758"/>
                <a:gd name="T17" fmla="*/ 0 h 2480"/>
                <a:gd name="T18" fmla="*/ 0 w 758"/>
                <a:gd name="T19" fmla="*/ 0 h 2480"/>
                <a:gd name="T20" fmla="*/ 0 w 758"/>
                <a:gd name="T21" fmla="*/ 0 h 2480"/>
                <a:gd name="T22" fmla="*/ 0 w 758"/>
                <a:gd name="T23" fmla="*/ 0 h 2480"/>
                <a:gd name="T24" fmla="*/ 0 w 758"/>
                <a:gd name="T25" fmla="*/ 0 h 2480"/>
                <a:gd name="T26" fmla="*/ 0 w 758"/>
                <a:gd name="T27" fmla="*/ 0 h 2480"/>
                <a:gd name="T28" fmla="*/ 0 w 758"/>
                <a:gd name="T29" fmla="*/ 0 h 2480"/>
                <a:gd name="T30" fmla="*/ 0 w 758"/>
                <a:gd name="T31" fmla="*/ 0 h 2480"/>
                <a:gd name="T32" fmla="*/ 0 w 758"/>
                <a:gd name="T33" fmla="*/ 0 h 2480"/>
                <a:gd name="T34" fmla="*/ 0 w 758"/>
                <a:gd name="T35" fmla="*/ 0 h 2480"/>
                <a:gd name="T36" fmla="*/ 0 w 758"/>
                <a:gd name="T37" fmla="*/ 0 h 2480"/>
                <a:gd name="T38" fmla="*/ 0 w 758"/>
                <a:gd name="T39" fmla="*/ 0 h 2480"/>
                <a:gd name="T40" fmla="*/ 0 w 758"/>
                <a:gd name="T41" fmla="*/ 0 h 2480"/>
                <a:gd name="T42" fmla="*/ 0 w 758"/>
                <a:gd name="T43" fmla="*/ 0 h 2480"/>
                <a:gd name="T44" fmla="*/ 0 w 758"/>
                <a:gd name="T45" fmla="*/ 0 h 2480"/>
                <a:gd name="T46" fmla="*/ 0 w 758"/>
                <a:gd name="T47" fmla="*/ 0 h 2480"/>
                <a:gd name="T48" fmla="*/ 0 w 758"/>
                <a:gd name="T49" fmla="*/ 0 h 2480"/>
                <a:gd name="T50" fmla="*/ 0 w 758"/>
                <a:gd name="T51" fmla="*/ 0 h 2480"/>
                <a:gd name="T52" fmla="*/ 0 w 758"/>
                <a:gd name="T53" fmla="*/ 0 h 2480"/>
                <a:gd name="T54" fmla="*/ 0 w 758"/>
                <a:gd name="T55" fmla="*/ 0 h 2480"/>
                <a:gd name="T56" fmla="*/ 0 w 758"/>
                <a:gd name="T57" fmla="*/ 0 h 248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758"/>
                <a:gd name="T88" fmla="*/ 0 h 2480"/>
                <a:gd name="T89" fmla="*/ 758 w 758"/>
                <a:gd name="T90" fmla="*/ 2480 h 248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758" h="2480">
                  <a:moveTo>
                    <a:pt x="39" y="0"/>
                  </a:moveTo>
                  <a:lnTo>
                    <a:pt x="233" y="60"/>
                  </a:lnTo>
                  <a:lnTo>
                    <a:pt x="431" y="253"/>
                  </a:lnTo>
                  <a:lnTo>
                    <a:pt x="565" y="446"/>
                  </a:lnTo>
                  <a:lnTo>
                    <a:pt x="701" y="736"/>
                  </a:lnTo>
                  <a:lnTo>
                    <a:pt x="758" y="989"/>
                  </a:lnTo>
                  <a:lnTo>
                    <a:pt x="719" y="1010"/>
                  </a:lnTo>
                  <a:lnTo>
                    <a:pt x="408" y="486"/>
                  </a:lnTo>
                  <a:lnTo>
                    <a:pt x="312" y="639"/>
                  </a:lnTo>
                  <a:lnTo>
                    <a:pt x="332" y="775"/>
                  </a:lnTo>
                  <a:lnTo>
                    <a:pt x="350" y="892"/>
                  </a:lnTo>
                  <a:lnTo>
                    <a:pt x="332" y="931"/>
                  </a:lnTo>
                  <a:lnTo>
                    <a:pt x="408" y="1105"/>
                  </a:lnTo>
                  <a:lnTo>
                    <a:pt x="447" y="1454"/>
                  </a:lnTo>
                  <a:lnTo>
                    <a:pt x="447" y="1802"/>
                  </a:lnTo>
                  <a:lnTo>
                    <a:pt x="468" y="2074"/>
                  </a:lnTo>
                  <a:lnTo>
                    <a:pt x="468" y="2269"/>
                  </a:lnTo>
                  <a:lnTo>
                    <a:pt x="408" y="2480"/>
                  </a:lnTo>
                  <a:lnTo>
                    <a:pt x="431" y="2019"/>
                  </a:lnTo>
                  <a:lnTo>
                    <a:pt x="389" y="1494"/>
                  </a:lnTo>
                  <a:lnTo>
                    <a:pt x="350" y="1123"/>
                  </a:lnTo>
                  <a:lnTo>
                    <a:pt x="253" y="931"/>
                  </a:lnTo>
                  <a:lnTo>
                    <a:pt x="272" y="855"/>
                  </a:lnTo>
                  <a:lnTo>
                    <a:pt x="272" y="699"/>
                  </a:lnTo>
                  <a:lnTo>
                    <a:pt x="312" y="446"/>
                  </a:lnTo>
                  <a:lnTo>
                    <a:pt x="350" y="332"/>
                  </a:lnTo>
                  <a:lnTo>
                    <a:pt x="216" y="194"/>
                  </a:lnTo>
                  <a:lnTo>
                    <a:pt x="0" y="114"/>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885" name="Freeform 818"/>
            <p:cNvSpPr>
              <a:spLocks/>
            </p:cNvSpPr>
            <p:nvPr/>
          </p:nvSpPr>
          <p:spPr bwMode="auto">
            <a:xfrm>
              <a:off x="2778" y="3027"/>
              <a:ext cx="60" cy="28"/>
            </a:xfrm>
            <a:custGeom>
              <a:avLst/>
              <a:gdLst>
                <a:gd name="T0" fmla="*/ 0 w 485"/>
                <a:gd name="T1" fmla="*/ 0 h 233"/>
                <a:gd name="T2" fmla="*/ 0 w 485"/>
                <a:gd name="T3" fmla="*/ 0 h 233"/>
                <a:gd name="T4" fmla="*/ 0 w 485"/>
                <a:gd name="T5" fmla="*/ 0 h 233"/>
                <a:gd name="T6" fmla="*/ 0 w 485"/>
                <a:gd name="T7" fmla="*/ 0 h 233"/>
                <a:gd name="T8" fmla="*/ 0 w 485"/>
                <a:gd name="T9" fmla="*/ 0 h 233"/>
                <a:gd name="T10" fmla="*/ 0 w 485"/>
                <a:gd name="T11" fmla="*/ 0 h 233"/>
                <a:gd name="T12" fmla="*/ 0 60000 65536"/>
                <a:gd name="T13" fmla="*/ 0 60000 65536"/>
                <a:gd name="T14" fmla="*/ 0 60000 65536"/>
                <a:gd name="T15" fmla="*/ 0 60000 65536"/>
                <a:gd name="T16" fmla="*/ 0 60000 65536"/>
                <a:gd name="T17" fmla="*/ 0 60000 65536"/>
                <a:gd name="T18" fmla="*/ 0 w 485"/>
                <a:gd name="T19" fmla="*/ 0 h 233"/>
                <a:gd name="T20" fmla="*/ 485 w 485"/>
                <a:gd name="T21" fmla="*/ 233 h 233"/>
              </a:gdLst>
              <a:ahLst/>
              <a:cxnLst>
                <a:cxn ang="T12">
                  <a:pos x="T0" y="T1"/>
                </a:cxn>
                <a:cxn ang="T13">
                  <a:pos x="T2" y="T3"/>
                </a:cxn>
                <a:cxn ang="T14">
                  <a:pos x="T4" y="T5"/>
                </a:cxn>
                <a:cxn ang="T15">
                  <a:pos x="T6" y="T7"/>
                </a:cxn>
                <a:cxn ang="T16">
                  <a:pos x="T8" y="T9"/>
                </a:cxn>
                <a:cxn ang="T17">
                  <a:pos x="T10" y="T11"/>
                </a:cxn>
              </a:cxnLst>
              <a:rect l="T18" t="T19" r="T20" b="T21"/>
              <a:pathLst>
                <a:path w="485" h="233">
                  <a:moveTo>
                    <a:pt x="0" y="37"/>
                  </a:moveTo>
                  <a:lnTo>
                    <a:pt x="331" y="233"/>
                  </a:lnTo>
                  <a:lnTo>
                    <a:pt x="485" y="136"/>
                  </a:lnTo>
                  <a:lnTo>
                    <a:pt x="386" y="60"/>
                  </a:lnTo>
                  <a:lnTo>
                    <a:pt x="215" y="0"/>
                  </a:lnTo>
                  <a:lnTo>
                    <a:pt x="0"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886" name="Freeform 819"/>
            <p:cNvSpPr>
              <a:spLocks/>
            </p:cNvSpPr>
            <p:nvPr/>
          </p:nvSpPr>
          <p:spPr bwMode="auto">
            <a:xfrm>
              <a:off x="2600" y="3024"/>
              <a:ext cx="210" cy="645"/>
            </a:xfrm>
            <a:custGeom>
              <a:avLst/>
              <a:gdLst>
                <a:gd name="T0" fmla="*/ 0 w 1687"/>
                <a:gd name="T1" fmla="*/ 0 h 5154"/>
                <a:gd name="T2" fmla="*/ 0 w 1687"/>
                <a:gd name="T3" fmla="*/ 0 h 5154"/>
                <a:gd name="T4" fmla="*/ 0 w 1687"/>
                <a:gd name="T5" fmla="*/ 0 h 5154"/>
                <a:gd name="T6" fmla="*/ 0 w 1687"/>
                <a:gd name="T7" fmla="*/ 0 h 5154"/>
                <a:gd name="T8" fmla="*/ 0 w 1687"/>
                <a:gd name="T9" fmla="*/ 0 h 5154"/>
                <a:gd name="T10" fmla="*/ 0 w 1687"/>
                <a:gd name="T11" fmla="*/ 0 h 5154"/>
                <a:gd name="T12" fmla="*/ 0 w 1687"/>
                <a:gd name="T13" fmla="*/ 0 h 5154"/>
                <a:gd name="T14" fmla="*/ 0 w 1687"/>
                <a:gd name="T15" fmla="*/ 0 h 5154"/>
                <a:gd name="T16" fmla="*/ 0 w 1687"/>
                <a:gd name="T17" fmla="*/ 0 h 5154"/>
                <a:gd name="T18" fmla="*/ 0 w 1687"/>
                <a:gd name="T19" fmla="*/ 0 h 5154"/>
                <a:gd name="T20" fmla="*/ 0 w 1687"/>
                <a:gd name="T21" fmla="*/ 0 h 5154"/>
                <a:gd name="T22" fmla="*/ 0 w 1687"/>
                <a:gd name="T23" fmla="*/ 0 h 5154"/>
                <a:gd name="T24" fmla="*/ 0 w 1687"/>
                <a:gd name="T25" fmla="*/ 0 h 5154"/>
                <a:gd name="T26" fmla="*/ 0 w 1687"/>
                <a:gd name="T27" fmla="*/ 0 h 5154"/>
                <a:gd name="T28" fmla="*/ 0 w 1687"/>
                <a:gd name="T29" fmla="*/ 0 h 5154"/>
                <a:gd name="T30" fmla="*/ 0 w 1687"/>
                <a:gd name="T31" fmla="*/ 0 h 5154"/>
                <a:gd name="T32" fmla="*/ 0 w 1687"/>
                <a:gd name="T33" fmla="*/ 0 h 5154"/>
                <a:gd name="T34" fmla="*/ 0 w 1687"/>
                <a:gd name="T35" fmla="*/ 0 h 5154"/>
                <a:gd name="T36" fmla="*/ 0 w 1687"/>
                <a:gd name="T37" fmla="*/ 0 h 5154"/>
                <a:gd name="T38" fmla="*/ 0 w 1687"/>
                <a:gd name="T39" fmla="*/ 0 h 5154"/>
                <a:gd name="T40" fmla="*/ 0 w 1687"/>
                <a:gd name="T41" fmla="*/ 0 h 5154"/>
                <a:gd name="T42" fmla="*/ 0 w 1687"/>
                <a:gd name="T43" fmla="*/ 0 h 5154"/>
                <a:gd name="T44" fmla="*/ 0 w 1687"/>
                <a:gd name="T45" fmla="*/ 0 h 5154"/>
                <a:gd name="T46" fmla="*/ 0 w 1687"/>
                <a:gd name="T47" fmla="*/ 0 h 5154"/>
                <a:gd name="T48" fmla="*/ 0 w 1687"/>
                <a:gd name="T49" fmla="*/ 0 h 5154"/>
                <a:gd name="T50" fmla="*/ 0 w 1687"/>
                <a:gd name="T51" fmla="*/ 0 h 5154"/>
                <a:gd name="T52" fmla="*/ 0 w 1687"/>
                <a:gd name="T53" fmla="*/ 0 h 5154"/>
                <a:gd name="T54" fmla="*/ 0 w 1687"/>
                <a:gd name="T55" fmla="*/ 0 h 515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87"/>
                <a:gd name="T85" fmla="*/ 0 h 5154"/>
                <a:gd name="T86" fmla="*/ 1687 w 1687"/>
                <a:gd name="T87" fmla="*/ 5154 h 515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87" h="5154">
                  <a:moveTo>
                    <a:pt x="1435" y="696"/>
                  </a:moveTo>
                  <a:lnTo>
                    <a:pt x="1378" y="1280"/>
                  </a:lnTo>
                  <a:lnTo>
                    <a:pt x="1378" y="2092"/>
                  </a:lnTo>
                  <a:lnTo>
                    <a:pt x="1395" y="2982"/>
                  </a:lnTo>
                  <a:lnTo>
                    <a:pt x="1494" y="3972"/>
                  </a:lnTo>
                  <a:lnTo>
                    <a:pt x="1611" y="4747"/>
                  </a:lnTo>
                  <a:lnTo>
                    <a:pt x="1687" y="5154"/>
                  </a:lnTo>
                  <a:lnTo>
                    <a:pt x="1611" y="5154"/>
                  </a:lnTo>
                  <a:lnTo>
                    <a:pt x="1261" y="4592"/>
                  </a:lnTo>
                  <a:lnTo>
                    <a:pt x="872" y="3876"/>
                  </a:lnTo>
                  <a:lnTo>
                    <a:pt x="541" y="3041"/>
                  </a:lnTo>
                  <a:lnTo>
                    <a:pt x="253" y="2130"/>
                  </a:lnTo>
                  <a:lnTo>
                    <a:pt x="97" y="1355"/>
                  </a:lnTo>
                  <a:lnTo>
                    <a:pt x="0" y="522"/>
                  </a:lnTo>
                  <a:lnTo>
                    <a:pt x="0" y="0"/>
                  </a:lnTo>
                  <a:lnTo>
                    <a:pt x="74" y="851"/>
                  </a:lnTo>
                  <a:lnTo>
                    <a:pt x="193" y="1570"/>
                  </a:lnTo>
                  <a:lnTo>
                    <a:pt x="387" y="2286"/>
                  </a:lnTo>
                  <a:lnTo>
                    <a:pt x="620" y="2942"/>
                  </a:lnTo>
                  <a:lnTo>
                    <a:pt x="872" y="3566"/>
                  </a:lnTo>
                  <a:lnTo>
                    <a:pt x="1143" y="4129"/>
                  </a:lnTo>
                  <a:lnTo>
                    <a:pt x="1475" y="4629"/>
                  </a:lnTo>
                  <a:lnTo>
                    <a:pt x="1300" y="3779"/>
                  </a:lnTo>
                  <a:lnTo>
                    <a:pt x="1242" y="2942"/>
                  </a:lnTo>
                  <a:lnTo>
                    <a:pt x="1242" y="2072"/>
                  </a:lnTo>
                  <a:lnTo>
                    <a:pt x="1300" y="1201"/>
                  </a:lnTo>
                  <a:lnTo>
                    <a:pt x="1378" y="715"/>
                  </a:lnTo>
                  <a:lnTo>
                    <a:pt x="1435" y="6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887" name="Freeform 820"/>
            <p:cNvSpPr>
              <a:spLocks/>
            </p:cNvSpPr>
            <p:nvPr/>
          </p:nvSpPr>
          <p:spPr bwMode="auto">
            <a:xfrm>
              <a:off x="2461" y="3268"/>
              <a:ext cx="348" cy="449"/>
            </a:xfrm>
            <a:custGeom>
              <a:avLst/>
              <a:gdLst>
                <a:gd name="T0" fmla="*/ 0 w 2786"/>
                <a:gd name="T1" fmla="*/ 0 h 3589"/>
                <a:gd name="T2" fmla="*/ 0 w 2786"/>
                <a:gd name="T3" fmla="*/ 0 h 3589"/>
                <a:gd name="T4" fmla="*/ 0 w 2786"/>
                <a:gd name="T5" fmla="*/ 0 h 3589"/>
                <a:gd name="T6" fmla="*/ 0 w 2786"/>
                <a:gd name="T7" fmla="*/ 0 h 3589"/>
                <a:gd name="T8" fmla="*/ 0 w 2786"/>
                <a:gd name="T9" fmla="*/ 0 h 3589"/>
                <a:gd name="T10" fmla="*/ 0 w 2786"/>
                <a:gd name="T11" fmla="*/ 0 h 3589"/>
                <a:gd name="T12" fmla="*/ 0 w 2786"/>
                <a:gd name="T13" fmla="*/ 0 h 3589"/>
                <a:gd name="T14" fmla="*/ 0 w 2786"/>
                <a:gd name="T15" fmla="*/ 0 h 3589"/>
                <a:gd name="T16" fmla="*/ 0 w 2786"/>
                <a:gd name="T17" fmla="*/ 0 h 3589"/>
                <a:gd name="T18" fmla="*/ 0 w 2786"/>
                <a:gd name="T19" fmla="*/ 0 h 3589"/>
                <a:gd name="T20" fmla="*/ 0 w 2786"/>
                <a:gd name="T21" fmla="*/ 0 h 3589"/>
                <a:gd name="T22" fmla="*/ 0 w 2786"/>
                <a:gd name="T23" fmla="*/ 0 h 3589"/>
                <a:gd name="T24" fmla="*/ 0 w 2786"/>
                <a:gd name="T25" fmla="*/ 0 h 3589"/>
                <a:gd name="T26" fmla="*/ 0 w 2786"/>
                <a:gd name="T27" fmla="*/ 0 h 3589"/>
                <a:gd name="T28" fmla="*/ 0 w 2786"/>
                <a:gd name="T29" fmla="*/ 0 h 3589"/>
                <a:gd name="T30" fmla="*/ 0 w 2786"/>
                <a:gd name="T31" fmla="*/ 0 h 3589"/>
                <a:gd name="T32" fmla="*/ 0 w 2786"/>
                <a:gd name="T33" fmla="*/ 0 h 3589"/>
                <a:gd name="T34" fmla="*/ 0 w 2786"/>
                <a:gd name="T35" fmla="*/ 0 h 3589"/>
                <a:gd name="T36" fmla="*/ 0 w 2786"/>
                <a:gd name="T37" fmla="*/ 0 h 3589"/>
                <a:gd name="T38" fmla="*/ 0 w 2786"/>
                <a:gd name="T39" fmla="*/ 0 h 3589"/>
                <a:gd name="T40" fmla="*/ 0 w 2786"/>
                <a:gd name="T41" fmla="*/ 0 h 3589"/>
                <a:gd name="T42" fmla="*/ 0 w 2786"/>
                <a:gd name="T43" fmla="*/ 0 h 3589"/>
                <a:gd name="T44" fmla="*/ 0 w 2786"/>
                <a:gd name="T45" fmla="*/ 0 h 3589"/>
                <a:gd name="T46" fmla="*/ 0 w 2786"/>
                <a:gd name="T47" fmla="*/ 0 h 3589"/>
                <a:gd name="T48" fmla="*/ 0 w 2786"/>
                <a:gd name="T49" fmla="*/ 0 h 3589"/>
                <a:gd name="T50" fmla="*/ 0 w 2786"/>
                <a:gd name="T51" fmla="*/ 0 h 3589"/>
                <a:gd name="T52" fmla="*/ 0 w 2786"/>
                <a:gd name="T53" fmla="*/ 0 h 3589"/>
                <a:gd name="T54" fmla="*/ 0 w 2786"/>
                <a:gd name="T55" fmla="*/ 0 h 3589"/>
                <a:gd name="T56" fmla="*/ 0 w 2786"/>
                <a:gd name="T57" fmla="*/ 0 h 358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786"/>
                <a:gd name="T88" fmla="*/ 0 h 3589"/>
                <a:gd name="T89" fmla="*/ 2786 w 2786"/>
                <a:gd name="T90" fmla="*/ 3589 h 358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786" h="3589">
                  <a:moveTo>
                    <a:pt x="842" y="1516"/>
                  </a:moveTo>
                  <a:lnTo>
                    <a:pt x="877" y="1500"/>
                  </a:lnTo>
                  <a:lnTo>
                    <a:pt x="1306" y="1976"/>
                  </a:lnTo>
                  <a:lnTo>
                    <a:pt x="1306" y="1614"/>
                  </a:lnTo>
                  <a:lnTo>
                    <a:pt x="1205" y="1234"/>
                  </a:lnTo>
                  <a:lnTo>
                    <a:pt x="1205" y="1006"/>
                  </a:lnTo>
                  <a:lnTo>
                    <a:pt x="1039" y="1104"/>
                  </a:lnTo>
                  <a:lnTo>
                    <a:pt x="940" y="871"/>
                  </a:lnTo>
                  <a:lnTo>
                    <a:pt x="363" y="641"/>
                  </a:lnTo>
                  <a:lnTo>
                    <a:pt x="0" y="347"/>
                  </a:lnTo>
                  <a:lnTo>
                    <a:pt x="264" y="493"/>
                  </a:lnTo>
                  <a:lnTo>
                    <a:pt x="1057" y="380"/>
                  </a:lnTo>
                  <a:lnTo>
                    <a:pt x="827" y="0"/>
                  </a:lnTo>
                  <a:lnTo>
                    <a:pt x="1158" y="165"/>
                  </a:lnTo>
                  <a:lnTo>
                    <a:pt x="1354" y="165"/>
                  </a:lnTo>
                  <a:lnTo>
                    <a:pt x="1767" y="1318"/>
                  </a:lnTo>
                  <a:lnTo>
                    <a:pt x="2097" y="2126"/>
                  </a:lnTo>
                  <a:lnTo>
                    <a:pt x="2376" y="2600"/>
                  </a:lnTo>
                  <a:lnTo>
                    <a:pt x="2786" y="3195"/>
                  </a:lnTo>
                  <a:lnTo>
                    <a:pt x="2492" y="3195"/>
                  </a:lnTo>
                  <a:lnTo>
                    <a:pt x="2492" y="3507"/>
                  </a:lnTo>
                  <a:lnTo>
                    <a:pt x="2360" y="3589"/>
                  </a:lnTo>
                  <a:lnTo>
                    <a:pt x="2459" y="3474"/>
                  </a:lnTo>
                  <a:lnTo>
                    <a:pt x="2459" y="3195"/>
                  </a:lnTo>
                  <a:lnTo>
                    <a:pt x="1899" y="2419"/>
                  </a:lnTo>
                  <a:lnTo>
                    <a:pt x="1124" y="2174"/>
                  </a:lnTo>
                  <a:lnTo>
                    <a:pt x="1336" y="2225"/>
                  </a:lnTo>
                  <a:lnTo>
                    <a:pt x="857" y="1566"/>
                  </a:lnTo>
                  <a:lnTo>
                    <a:pt x="842" y="15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888" name="Freeform 821"/>
            <p:cNvSpPr>
              <a:spLocks/>
            </p:cNvSpPr>
            <p:nvPr/>
          </p:nvSpPr>
          <p:spPr bwMode="auto">
            <a:xfrm>
              <a:off x="2419" y="2937"/>
              <a:ext cx="217" cy="397"/>
            </a:xfrm>
            <a:custGeom>
              <a:avLst/>
              <a:gdLst>
                <a:gd name="T0" fmla="*/ 0 w 1732"/>
                <a:gd name="T1" fmla="*/ 0 h 3160"/>
                <a:gd name="T2" fmla="*/ 0 w 1732"/>
                <a:gd name="T3" fmla="*/ 0 h 3160"/>
                <a:gd name="T4" fmla="*/ 0 w 1732"/>
                <a:gd name="T5" fmla="*/ 0 h 3160"/>
                <a:gd name="T6" fmla="*/ 0 w 1732"/>
                <a:gd name="T7" fmla="*/ 0 h 3160"/>
                <a:gd name="T8" fmla="*/ 0 w 1732"/>
                <a:gd name="T9" fmla="*/ 0 h 3160"/>
                <a:gd name="T10" fmla="*/ 0 w 1732"/>
                <a:gd name="T11" fmla="*/ 0 h 3160"/>
                <a:gd name="T12" fmla="*/ 0 w 1732"/>
                <a:gd name="T13" fmla="*/ 0 h 3160"/>
                <a:gd name="T14" fmla="*/ 0 w 1732"/>
                <a:gd name="T15" fmla="*/ 0 h 3160"/>
                <a:gd name="T16" fmla="*/ 0 w 1732"/>
                <a:gd name="T17" fmla="*/ 0 h 3160"/>
                <a:gd name="T18" fmla="*/ 0 w 1732"/>
                <a:gd name="T19" fmla="*/ 0 h 3160"/>
                <a:gd name="T20" fmla="*/ 0 w 1732"/>
                <a:gd name="T21" fmla="*/ 0 h 3160"/>
                <a:gd name="T22" fmla="*/ 0 w 1732"/>
                <a:gd name="T23" fmla="*/ 0 h 3160"/>
                <a:gd name="T24" fmla="*/ 0 w 1732"/>
                <a:gd name="T25" fmla="*/ 0 h 3160"/>
                <a:gd name="T26" fmla="*/ 0 w 1732"/>
                <a:gd name="T27" fmla="*/ 0 h 3160"/>
                <a:gd name="T28" fmla="*/ 0 w 1732"/>
                <a:gd name="T29" fmla="*/ 0 h 3160"/>
                <a:gd name="T30" fmla="*/ 0 w 1732"/>
                <a:gd name="T31" fmla="*/ 0 h 3160"/>
                <a:gd name="T32" fmla="*/ 0 w 1732"/>
                <a:gd name="T33" fmla="*/ 0 h 3160"/>
                <a:gd name="T34" fmla="*/ 0 w 1732"/>
                <a:gd name="T35" fmla="*/ 0 h 3160"/>
                <a:gd name="T36" fmla="*/ 0 w 1732"/>
                <a:gd name="T37" fmla="*/ 0 h 3160"/>
                <a:gd name="T38" fmla="*/ 0 w 1732"/>
                <a:gd name="T39" fmla="*/ 0 h 3160"/>
                <a:gd name="T40" fmla="*/ 0 w 1732"/>
                <a:gd name="T41" fmla="*/ 0 h 3160"/>
                <a:gd name="T42" fmla="*/ 0 w 1732"/>
                <a:gd name="T43" fmla="*/ 0 h 3160"/>
                <a:gd name="T44" fmla="*/ 0 w 1732"/>
                <a:gd name="T45" fmla="*/ 0 h 3160"/>
                <a:gd name="T46" fmla="*/ 0 w 1732"/>
                <a:gd name="T47" fmla="*/ 0 h 3160"/>
                <a:gd name="T48" fmla="*/ 0 w 1732"/>
                <a:gd name="T49" fmla="*/ 0 h 3160"/>
                <a:gd name="T50" fmla="*/ 0 w 1732"/>
                <a:gd name="T51" fmla="*/ 0 h 3160"/>
                <a:gd name="T52" fmla="*/ 0 w 1732"/>
                <a:gd name="T53" fmla="*/ 0 h 3160"/>
                <a:gd name="T54" fmla="*/ 0 w 1732"/>
                <a:gd name="T55" fmla="*/ 0 h 3160"/>
                <a:gd name="T56" fmla="*/ 0 w 1732"/>
                <a:gd name="T57" fmla="*/ 0 h 3160"/>
                <a:gd name="T58" fmla="*/ 0 w 1732"/>
                <a:gd name="T59" fmla="*/ 0 h 3160"/>
                <a:gd name="T60" fmla="*/ 0 w 1732"/>
                <a:gd name="T61" fmla="*/ 0 h 3160"/>
                <a:gd name="T62" fmla="*/ 0 w 1732"/>
                <a:gd name="T63" fmla="*/ 0 h 3160"/>
                <a:gd name="T64" fmla="*/ 0 w 1732"/>
                <a:gd name="T65" fmla="*/ 0 h 3160"/>
                <a:gd name="T66" fmla="*/ 0 w 1732"/>
                <a:gd name="T67" fmla="*/ 0 h 3160"/>
                <a:gd name="T68" fmla="*/ 0 w 1732"/>
                <a:gd name="T69" fmla="*/ 0 h 3160"/>
                <a:gd name="T70" fmla="*/ 0 w 1732"/>
                <a:gd name="T71" fmla="*/ 0 h 3160"/>
                <a:gd name="T72" fmla="*/ 0 w 1732"/>
                <a:gd name="T73" fmla="*/ 0 h 3160"/>
                <a:gd name="T74" fmla="*/ 0 w 1732"/>
                <a:gd name="T75" fmla="*/ 0 h 3160"/>
                <a:gd name="T76" fmla="*/ 0 w 1732"/>
                <a:gd name="T77" fmla="*/ 0 h 31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32"/>
                <a:gd name="T118" fmla="*/ 0 h 3160"/>
                <a:gd name="T119" fmla="*/ 1732 w 1732"/>
                <a:gd name="T120" fmla="*/ 3160 h 31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32" h="3160">
                  <a:moveTo>
                    <a:pt x="1732" y="15"/>
                  </a:moveTo>
                  <a:lnTo>
                    <a:pt x="1584" y="231"/>
                  </a:lnTo>
                  <a:lnTo>
                    <a:pt x="1483" y="428"/>
                  </a:lnTo>
                  <a:lnTo>
                    <a:pt x="1453" y="644"/>
                  </a:lnTo>
                  <a:lnTo>
                    <a:pt x="1435" y="923"/>
                  </a:lnTo>
                  <a:lnTo>
                    <a:pt x="1384" y="494"/>
                  </a:lnTo>
                  <a:lnTo>
                    <a:pt x="1237" y="806"/>
                  </a:lnTo>
                  <a:lnTo>
                    <a:pt x="1187" y="1089"/>
                  </a:lnTo>
                  <a:lnTo>
                    <a:pt x="1187" y="1384"/>
                  </a:lnTo>
                  <a:lnTo>
                    <a:pt x="1268" y="1860"/>
                  </a:lnTo>
                  <a:lnTo>
                    <a:pt x="1402" y="2257"/>
                  </a:lnTo>
                  <a:lnTo>
                    <a:pt x="1600" y="2701"/>
                  </a:lnTo>
                  <a:lnTo>
                    <a:pt x="1319" y="2306"/>
                  </a:lnTo>
                  <a:lnTo>
                    <a:pt x="1121" y="1911"/>
                  </a:lnTo>
                  <a:lnTo>
                    <a:pt x="971" y="1501"/>
                  </a:lnTo>
                  <a:lnTo>
                    <a:pt x="872" y="1089"/>
                  </a:lnTo>
                  <a:lnTo>
                    <a:pt x="840" y="1368"/>
                  </a:lnTo>
                  <a:lnTo>
                    <a:pt x="860" y="1748"/>
                  </a:lnTo>
                  <a:lnTo>
                    <a:pt x="958" y="2142"/>
                  </a:lnTo>
                  <a:lnTo>
                    <a:pt x="1073" y="2519"/>
                  </a:lnTo>
                  <a:lnTo>
                    <a:pt x="593" y="1748"/>
                  </a:lnTo>
                  <a:lnTo>
                    <a:pt x="510" y="1748"/>
                  </a:lnTo>
                  <a:lnTo>
                    <a:pt x="558" y="2142"/>
                  </a:lnTo>
                  <a:lnTo>
                    <a:pt x="741" y="2681"/>
                  </a:lnTo>
                  <a:lnTo>
                    <a:pt x="989" y="3160"/>
                  </a:lnTo>
                  <a:lnTo>
                    <a:pt x="890" y="3160"/>
                  </a:lnTo>
                  <a:lnTo>
                    <a:pt x="0" y="2209"/>
                  </a:lnTo>
                  <a:lnTo>
                    <a:pt x="644" y="2701"/>
                  </a:lnTo>
                  <a:lnTo>
                    <a:pt x="429" y="2306"/>
                  </a:lnTo>
                  <a:lnTo>
                    <a:pt x="314" y="1928"/>
                  </a:lnTo>
                  <a:lnTo>
                    <a:pt x="296" y="1649"/>
                  </a:lnTo>
                  <a:lnTo>
                    <a:pt x="494" y="1400"/>
                  </a:lnTo>
                  <a:lnTo>
                    <a:pt x="727" y="1054"/>
                  </a:lnTo>
                  <a:lnTo>
                    <a:pt x="872" y="824"/>
                  </a:lnTo>
                  <a:lnTo>
                    <a:pt x="1121" y="776"/>
                  </a:lnTo>
                  <a:lnTo>
                    <a:pt x="1137" y="510"/>
                  </a:lnTo>
                  <a:lnTo>
                    <a:pt x="1402" y="84"/>
                  </a:lnTo>
                  <a:lnTo>
                    <a:pt x="1651" y="0"/>
                  </a:lnTo>
                  <a:lnTo>
                    <a:pt x="1732"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889" name="Freeform 822"/>
            <p:cNvSpPr>
              <a:spLocks/>
            </p:cNvSpPr>
            <p:nvPr/>
          </p:nvSpPr>
          <p:spPr bwMode="auto">
            <a:xfrm>
              <a:off x="2403" y="3145"/>
              <a:ext cx="58" cy="168"/>
            </a:xfrm>
            <a:custGeom>
              <a:avLst/>
              <a:gdLst>
                <a:gd name="T0" fmla="*/ 0 w 462"/>
                <a:gd name="T1" fmla="*/ 0 h 1364"/>
                <a:gd name="T2" fmla="*/ 0 w 462"/>
                <a:gd name="T3" fmla="*/ 0 h 1364"/>
                <a:gd name="T4" fmla="*/ 0 w 462"/>
                <a:gd name="T5" fmla="*/ 0 h 1364"/>
                <a:gd name="T6" fmla="*/ 0 w 462"/>
                <a:gd name="T7" fmla="*/ 0 h 1364"/>
                <a:gd name="T8" fmla="*/ 0 w 462"/>
                <a:gd name="T9" fmla="*/ 0 h 1364"/>
                <a:gd name="T10" fmla="*/ 0 w 462"/>
                <a:gd name="T11" fmla="*/ 0 h 1364"/>
                <a:gd name="T12" fmla="*/ 0 w 462"/>
                <a:gd name="T13" fmla="*/ 0 h 1364"/>
                <a:gd name="T14" fmla="*/ 0 w 462"/>
                <a:gd name="T15" fmla="*/ 0 h 1364"/>
                <a:gd name="T16" fmla="*/ 0 w 462"/>
                <a:gd name="T17" fmla="*/ 0 h 1364"/>
                <a:gd name="T18" fmla="*/ 0 w 462"/>
                <a:gd name="T19" fmla="*/ 0 h 13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62"/>
                <a:gd name="T31" fmla="*/ 0 h 1364"/>
                <a:gd name="T32" fmla="*/ 462 w 462"/>
                <a:gd name="T33" fmla="*/ 1364 h 13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62" h="1364">
                  <a:moveTo>
                    <a:pt x="431" y="0"/>
                  </a:moveTo>
                  <a:lnTo>
                    <a:pt x="216" y="244"/>
                  </a:lnTo>
                  <a:lnTo>
                    <a:pt x="0" y="574"/>
                  </a:lnTo>
                  <a:lnTo>
                    <a:pt x="18" y="753"/>
                  </a:lnTo>
                  <a:lnTo>
                    <a:pt x="231" y="1083"/>
                  </a:lnTo>
                  <a:lnTo>
                    <a:pt x="462" y="1364"/>
                  </a:lnTo>
                  <a:lnTo>
                    <a:pt x="267" y="1002"/>
                  </a:lnTo>
                  <a:lnTo>
                    <a:pt x="231" y="642"/>
                  </a:lnTo>
                  <a:lnTo>
                    <a:pt x="462" y="163"/>
                  </a:lnTo>
                  <a:lnTo>
                    <a:pt x="4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890" name="Freeform 823"/>
            <p:cNvSpPr>
              <a:spLocks/>
            </p:cNvSpPr>
            <p:nvPr/>
          </p:nvSpPr>
          <p:spPr bwMode="auto">
            <a:xfrm>
              <a:off x="2183" y="3230"/>
              <a:ext cx="215" cy="213"/>
            </a:xfrm>
            <a:custGeom>
              <a:avLst/>
              <a:gdLst>
                <a:gd name="T0" fmla="*/ 0 w 1734"/>
                <a:gd name="T1" fmla="*/ 0 h 1711"/>
                <a:gd name="T2" fmla="*/ 0 w 1734"/>
                <a:gd name="T3" fmla="*/ 0 h 1711"/>
                <a:gd name="T4" fmla="*/ 0 w 1734"/>
                <a:gd name="T5" fmla="*/ 0 h 1711"/>
                <a:gd name="T6" fmla="*/ 0 w 1734"/>
                <a:gd name="T7" fmla="*/ 0 h 1711"/>
                <a:gd name="T8" fmla="*/ 0 w 1734"/>
                <a:gd name="T9" fmla="*/ 0 h 1711"/>
                <a:gd name="T10" fmla="*/ 0 w 1734"/>
                <a:gd name="T11" fmla="*/ 0 h 1711"/>
                <a:gd name="T12" fmla="*/ 0 w 1734"/>
                <a:gd name="T13" fmla="*/ 0 h 1711"/>
                <a:gd name="T14" fmla="*/ 0 w 1734"/>
                <a:gd name="T15" fmla="*/ 0 h 1711"/>
                <a:gd name="T16" fmla="*/ 0 w 1734"/>
                <a:gd name="T17" fmla="*/ 0 h 1711"/>
                <a:gd name="T18" fmla="*/ 0 w 1734"/>
                <a:gd name="T19" fmla="*/ 0 h 1711"/>
                <a:gd name="T20" fmla="*/ 0 w 1734"/>
                <a:gd name="T21" fmla="*/ 0 h 1711"/>
                <a:gd name="T22" fmla="*/ 0 w 1734"/>
                <a:gd name="T23" fmla="*/ 0 h 1711"/>
                <a:gd name="T24" fmla="*/ 0 w 1734"/>
                <a:gd name="T25" fmla="*/ 0 h 1711"/>
                <a:gd name="T26" fmla="*/ 0 w 1734"/>
                <a:gd name="T27" fmla="*/ 0 h 1711"/>
                <a:gd name="T28" fmla="*/ 0 w 1734"/>
                <a:gd name="T29" fmla="*/ 0 h 1711"/>
                <a:gd name="T30" fmla="*/ 0 w 1734"/>
                <a:gd name="T31" fmla="*/ 0 h 1711"/>
                <a:gd name="T32" fmla="*/ 0 w 1734"/>
                <a:gd name="T33" fmla="*/ 0 h 1711"/>
                <a:gd name="T34" fmla="*/ 0 w 1734"/>
                <a:gd name="T35" fmla="*/ 0 h 1711"/>
                <a:gd name="T36" fmla="*/ 0 w 1734"/>
                <a:gd name="T37" fmla="*/ 0 h 1711"/>
                <a:gd name="T38" fmla="*/ 0 w 1734"/>
                <a:gd name="T39" fmla="*/ 0 h 1711"/>
                <a:gd name="T40" fmla="*/ 0 w 1734"/>
                <a:gd name="T41" fmla="*/ 0 h 1711"/>
                <a:gd name="T42" fmla="*/ 0 w 1734"/>
                <a:gd name="T43" fmla="*/ 0 h 1711"/>
                <a:gd name="T44" fmla="*/ 0 w 1734"/>
                <a:gd name="T45" fmla="*/ 0 h 17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34"/>
                <a:gd name="T70" fmla="*/ 0 h 1711"/>
                <a:gd name="T71" fmla="*/ 1734 w 1734"/>
                <a:gd name="T72" fmla="*/ 1711 h 171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34" h="1711">
                  <a:moveTo>
                    <a:pt x="1619" y="0"/>
                  </a:moveTo>
                  <a:lnTo>
                    <a:pt x="1619" y="149"/>
                  </a:lnTo>
                  <a:lnTo>
                    <a:pt x="1734" y="393"/>
                  </a:lnTo>
                  <a:lnTo>
                    <a:pt x="1619" y="342"/>
                  </a:lnTo>
                  <a:lnTo>
                    <a:pt x="1503" y="461"/>
                  </a:lnTo>
                  <a:lnTo>
                    <a:pt x="1437" y="659"/>
                  </a:lnTo>
                  <a:lnTo>
                    <a:pt x="1371" y="1003"/>
                  </a:lnTo>
                  <a:lnTo>
                    <a:pt x="1371" y="1416"/>
                  </a:lnTo>
                  <a:lnTo>
                    <a:pt x="1404" y="1711"/>
                  </a:lnTo>
                  <a:lnTo>
                    <a:pt x="1287" y="1447"/>
                  </a:lnTo>
                  <a:lnTo>
                    <a:pt x="1141" y="1333"/>
                  </a:lnTo>
                  <a:lnTo>
                    <a:pt x="991" y="1282"/>
                  </a:lnTo>
                  <a:lnTo>
                    <a:pt x="793" y="1282"/>
                  </a:lnTo>
                  <a:lnTo>
                    <a:pt x="532" y="1318"/>
                  </a:lnTo>
                  <a:lnTo>
                    <a:pt x="231" y="1416"/>
                  </a:lnTo>
                  <a:lnTo>
                    <a:pt x="0" y="1546"/>
                  </a:lnTo>
                  <a:lnTo>
                    <a:pt x="169" y="1282"/>
                  </a:lnTo>
                  <a:lnTo>
                    <a:pt x="413" y="986"/>
                  </a:lnTo>
                  <a:lnTo>
                    <a:pt x="694" y="740"/>
                  </a:lnTo>
                  <a:lnTo>
                    <a:pt x="1074" y="492"/>
                  </a:lnTo>
                  <a:lnTo>
                    <a:pt x="1338" y="294"/>
                  </a:lnTo>
                  <a:lnTo>
                    <a:pt x="1503" y="114"/>
                  </a:lnTo>
                  <a:lnTo>
                    <a:pt x="16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891" name="Freeform 824"/>
            <p:cNvSpPr>
              <a:spLocks/>
            </p:cNvSpPr>
            <p:nvPr/>
          </p:nvSpPr>
          <p:spPr bwMode="auto">
            <a:xfrm>
              <a:off x="2149" y="3306"/>
              <a:ext cx="466" cy="383"/>
            </a:xfrm>
            <a:custGeom>
              <a:avLst/>
              <a:gdLst>
                <a:gd name="T0" fmla="*/ 0 w 3746"/>
                <a:gd name="T1" fmla="*/ 0 h 3058"/>
                <a:gd name="T2" fmla="*/ 0 w 3746"/>
                <a:gd name="T3" fmla="*/ 0 h 3058"/>
                <a:gd name="T4" fmla="*/ 0 w 3746"/>
                <a:gd name="T5" fmla="*/ 0 h 3058"/>
                <a:gd name="T6" fmla="*/ 0 w 3746"/>
                <a:gd name="T7" fmla="*/ 0 h 3058"/>
                <a:gd name="T8" fmla="*/ 0 w 3746"/>
                <a:gd name="T9" fmla="*/ 0 h 3058"/>
                <a:gd name="T10" fmla="*/ 0 w 3746"/>
                <a:gd name="T11" fmla="*/ 0 h 3058"/>
                <a:gd name="T12" fmla="*/ 0 w 3746"/>
                <a:gd name="T13" fmla="*/ 0 h 3058"/>
                <a:gd name="T14" fmla="*/ 0 w 3746"/>
                <a:gd name="T15" fmla="*/ 0 h 3058"/>
                <a:gd name="T16" fmla="*/ 0 w 3746"/>
                <a:gd name="T17" fmla="*/ 0 h 3058"/>
                <a:gd name="T18" fmla="*/ 0 w 3746"/>
                <a:gd name="T19" fmla="*/ 0 h 3058"/>
                <a:gd name="T20" fmla="*/ 0 w 3746"/>
                <a:gd name="T21" fmla="*/ 0 h 3058"/>
                <a:gd name="T22" fmla="*/ 0 w 3746"/>
                <a:gd name="T23" fmla="*/ 0 h 3058"/>
                <a:gd name="T24" fmla="*/ 0 w 3746"/>
                <a:gd name="T25" fmla="*/ 0 h 3058"/>
                <a:gd name="T26" fmla="*/ 0 w 3746"/>
                <a:gd name="T27" fmla="*/ 0 h 3058"/>
                <a:gd name="T28" fmla="*/ 0 w 3746"/>
                <a:gd name="T29" fmla="*/ 0 h 3058"/>
                <a:gd name="T30" fmla="*/ 0 w 3746"/>
                <a:gd name="T31" fmla="*/ 0 h 3058"/>
                <a:gd name="T32" fmla="*/ 0 w 3746"/>
                <a:gd name="T33" fmla="*/ 0 h 3058"/>
                <a:gd name="T34" fmla="*/ 0 w 3746"/>
                <a:gd name="T35" fmla="*/ 0 h 3058"/>
                <a:gd name="T36" fmla="*/ 0 w 3746"/>
                <a:gd name="T37" fmla="*/ 0 h 3058"/>
                <a:gd name="T38" fmla="*/ 0 w 3746"/>
                <a:gd name="T39" fmla="*/ 0 h 3058"/>
                <a:gd name="T40" fmla="*/ 0 w 3746"/>
                <a:gd name="T41" fmla="*/ 0 h 3058"/>
                <a:gd name="T42" fmla="*/ 0 w 3746"/>
                <a:gd name="T43" fmla="*/ 0 h 3058"/>
                <a:gd name="T44" fmla="*/ 0 w 3746"/>
                <a:gd name="T45" fmla="*/ 0 h 3058"/>
                <a:gd name="T46" fmla="*/ 0 w 3746"/>
                <a:gd name="T47" fmla="*/ 0 h 3058"/>
                <a:gd name="T48" fmla="*/ 0 w 3746"/>
                <a:gd name="T49" fmla="*/ 0 h 3058"/>
                <a:gd name="T50" fmla="*/ 0 w 3746"/>
                <a:gd name="T51" fmla="*/ 0 h 3058"/>
                <a:gd name="T52" fmla="*/ 0 w 3746"/>
                <a:gd name="T53" fmla="*/ 0 h 3058"/>
                <a:gd name="T54" fmla="*/ 0 w 3746"/>
                <a:gd name="T55" fmla="*/ 0 h 3058"/>
                <a:gd name="T56" fmla="*/ 0 w 3746"/>
                <a:gd name="T57" fmla="*/ 0 h 3058"/>
                <a:gd name="T58" fmla="*/ 0 w 3746"/>
                <a:gd name="T59" fmla="*/ 0 h 3058"/>
                <a:gd name="T60" fmla="*/ 0 w 3746"/>
                <a:gd name="T61" fmla="*/ 0 h 3058"/>
                <a:gd name="T62" fmla="*/ 0 w 3746"/>
                <a:gd name="T63" fmla="*/ 0 h 3058"/>
                <a:gd name="T64" fmla="*/ 0 w 3746"/>
                <a:gd name="T65" fmla="*/ 0 h 3058"/>
                <a:gd name="T66" fmla="*/ 0 w 3746"/>
                <a:gd name="T67" fmla="*/ 0 h 30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746"/>
                <a:gd name="T103" fmla="*/ 0 h 3058"/>
                <a:gd name="T104" fmla="*/ 3746 w 3746"/>
                <a:gd name="T105" fmla="*/ 3058 h 305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746" h="3058">
                  <a:moveTo>
                    <a:pt x="2144" y="0"/>
                  </a:moveTo>
                  <a:lnTo>
                    <a:pt x="2312" y="245"/>
                  </a:lnTo>
                  <a:lnTo>
                    <a:pt x="2540" y="441"/>
                  </a:lnTo>
                  <a:lnTo>
                    <a:pt x="2771" y="572"/>
                  </a:lnTo>
                  <a:lnTo>
                    <a:pt x="3168" y="740"/>
                  </a:lnTo>
                  <a:lnTo>
                    <a:pt x="3384" y="756"/>
                  </a:lnTo>
                  <a:lnTo>
                    <a:pt x="3546" y="641"/>
                  </a:lnTo>
                  <a:lnTo>
                    <a:pt x="3746" y="722"/>
                  </a:lnTo>
                  <a:lnTo>
                    <a:pt x="3447" y="970"/>
                  </a:lnTo>
                  <a:lnTo>
                    <a:pt x="3217" y="1231"/>
                  </a:lnTo>
                  <a:lnTo>
                    <a:pt x="3133" y="1514"/>
                  </a:lnTo>
                  <a:lnTo>
                    <a:pt x="2852" y="1627"/>
                  </a:lnTo>
                  <a:lnTo>
                    <a:pt x="2476" y="1842"/>
                  </a:lnTo>
                  <a:lnTo>
                    <a:pt x="2327" y="1842"/>
                  </a:lnTo>
                  <a:lnTo>
                    <a:pt x="2342" y="1989"/>
                  </a:lnTo>
                  <a:lnTo>
                    <a:pt x="2540" y="2088"/>
                  </a:lnTo>
                  <a:lnTo>
                    <a:pt x="2591" y="2237"/>
                  </a:lnTo>
                  <a:lnTo>
                    <a:pt x="2507" y="2120"/>
                  </a:lnTo>
                  <a:lnTo>
                    <a:pt x="2377" y="2055"/>
                  </a:lnTo>
                  <a:lnTo>
                    <a:pt x="2211" y="2037"/>
                  </a:lnTo>
                  <a:lnTo>
                    <a:pt x="1914" y="2037"/>
                  </a:lnTo>
                  <a:lnTo>
                    <a:pt x="1566" y="2136"/>
                  </a:lnTo>
                  <a:lnTo>
                    <a:pt x="1123" y="2435"/>
                  </a:lnTo>
                  <a:lnTo>
                    <a:pt x="1123" y="2696"/>
                  </a:lnTo>
                  <a:lnTo>
                    <a:pt x="1092" y="2878"/>
                  </a:lnTo>
                  <a:lnTo>
                    <a:pt x="1173" y="3046"/>
                  </a:lnTo>
                  <a:lnTo>
                    <a:pt x="909" y="3046"/>
                  </a:lnTo>
                  <a:lnTo>
                    <a:pt x="578" y="2963"/>
                  </a:lnTo>
                  <a:lnTo>
                    <a:pt x="510" y="3058"/>
                  </a:lnTo>
                  <a:lnTo>
                    <a:pt x="544" y="2945"/>
                  </a:lnTo>
                  <a:lnTo>
                    <a:pt x="710" y="2716"/>
                  </a:lnTo>
                  <a:lnTo>
                    <a:pt x="957" y="2486"/>
                  </a:lnTo>
                  <a:lnTo>
                    <a:pt x="1189" y="2286"/>
                  </a:lnTo>
                  <a:lnTo>
                    <a:pt x="1566" y="2025"/>
                  </a:lnTo>
                  <a:lnTo>
                    <a:pt x="1929" y="1875"/>
                  </a:lnTo>
                  <a:lnTo>
                    <a:pt x="1798" y="1758"/>
                  </a:lnTo>
                  <a:lnTo>
                    <a:pt x="1566" y="1710"/>
                  </a:lnTo>
                  <a:lnTo>
                    <a:pt x="1353" y="1677"/>
                  </a:lnTo>
                  <a:lnTo>
                    <a:pt x="1204" y="1576"/>
                  </a:lnTo>
                  <a:lnTo>
                    <a:pt x="1024" y="1366"/>
                  </a:lnTo>
                  <a:lnTo>
                    <a:pt x="874" y="1217"/>
                  </a:lnTo>
                  <a:lnTo>
                    <a:pt x="678" y="1185"/>
                  </a:lnTo>
                  <a:lnTo>
                    <a:pt x="448" y="1201"/>
                  </a:lnTo>
                  <a:lnTo>
                    <a:pt x="265" y="1267"/>
                  </a:lnTo>
                  <a:lnTo>
                    <a:pt x="413" y="1166"/>
                  </a:lnTo>
                  <a:lnTo>
                    <a:pt x="662" y="1118"/>
                  </a:lnTo>
                  <a:lnTo>
                    <a:pt x="892" y="1134"/>
                  </a:lnTo>
                  <a:lnTo>
                    <a:pt x="1105" y="1249"/>
                  </a:lnTo>
                  <a:lnTo>
                    <a:pt x="1270" y="1396"/>
                  </a:lnTo>
                  <a:lnTo>
                    <a:pt x="1434" y="1447"/>
                  </a:lnTo>
                  <a:lnTo>
                    <a:pt x="1683" y="1480"/>
                  </a:lnTo>
                  <a:lnTo>
                    <a:pt x="1995" y="1480"/>
                  </a:lnTo>
                  <a:lnTo>
                    <a:pt x="1734" y="1267"/>
                  </a:lnTo>
                  <a:lnTo>
                    <a:pt x="1434" y="1134"/>
                  </a:lnTo>
                  <a:lnTo>
                    <a:pt x="1024" y="1001"/>
                  </a:lnTo>
                  <a:lnTo>
                    <a:pt x="644" y="952"/>
                  </a:lnTo>
                  <a:lnTo>
                    <a:pt x="314" y="986"/>
                  </a:lnTo>
                  <a:lnTo>
                    <a:pt x="0" y="1085"/>
                  </a:lnTo>
                  <a:lnTo>
                    <a:pt x="330" y="920"/>
                  </a:lnTo>
                  <a:lnTo>
                    <a:pt x="725" y="887"/>
                  </a:lnTo>
                  <a:lnTo>
                    <a:pt x="1139" y="920"/>
                  </a:lnTo>
                  <a:lnTo>
                    <a:pt x="1519" y="1019"/>
                  </a:lnTo>
                  <a:lnTo>
                    <a:pt x="1914" y="1166"/>
                  </a:lnTo>
                  <a:lnTo>
                    <a:pt x="2312" y="1366"/>
                  </a:lnTo>
                  <a:lnTo>
                    <a:pt x="2294" y="852"/>
                  </a:lnTo>
                  <a:lnTo>
                    <a:pt x="2225" y="441"/>
                  </a:lnTo>
                  <a:lnTo>
                    <a:pt x="2144" y="97"/>
                  </a:lnTo>
                  <a:lnTo>
                    <a:pt x="21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892" name="Freeform 825"/>
            <p:cNvSpPr>
              <a:spLocks/>
            </p:cNvSpPr>
            <p:nvPr/>
          </p:nvSpPr>
          <p:spPr bwMode="auto">
            <a:xfrm>
              <a:off x="2073" y="3459"/>
              <a:ext cx="152" cy="236"/>
            </a:xfrm>
            <a:custGeom>
              <a:avLst/>
              <a:gdLst>
                <a:gd name="T0" fmla="*/ 0 w 1225"/>
                <a:gd name="T1" fmla="*/ 0 h 1881"/>
                <a:gd name="T2" fmla="*/ 0 w 1225"/>
                <a:gd name="T3" fmla="*/ 0 h 1881"/>
                <a:gd name="T4" fmla="*/ 0 w 1225"/>
                <a:gd name="T5" fmla="*/ 0 h 1881"/>
                <a:gd name="T6" fmla="*/ 0 w 1225"/>
                <a:gd name="T7" fmla="*/ 0 h 1881"/>
                <a:gd name="T8" fmla="*/ 0 w 1225"/>
                <a:gd name="T9" fmla="*/ 0 h 1881"/>
                <a:gd name="T10" fmla="*/ 0 w 1225"/>
                <a:gd name="T11" fmla="*/ 0 h 1881"/>
                <a:gd name="T12" fmla="*/ 0 w 1225"/>
                <a:gd name="T13" fmla="*/ 0 h 1881"/>
                <a:gd name="T14" fmla="*/ 0 w 1225"/>
                <a:gd name="T15" fmla="*/ 0 h 1881"/>
                <a:gd name="T16" fmla="*/ 0 w 1225"/>
                <a:gd name="T17" fmla="*/ 0 h 1881"/>
                <a:gd name="T18" fmla="*/ 0 w 1225"/>
                <a:gd name="T19" fmla="*/ 0 h 1881"/>
                <a:gd name="T20" fmla="*/ 0 w 1225"/>
                <a:gd name="T21" fmla="*/ 0 h 1881"/>
                <a:gd name="T22" fmla="*/ 0 w 1225"/>
                <a:gd name="T23" fmla="*/ 0 h 1881"/>
                <a:gd name="T24" fmla="*/ 0 w 1225"/>
                <a:gd name="T25" fmla="*/ 0 h 1881"/>
                <a:gd name="T26" fmla="*/ 0 w 1225"/>
                <a:gd name="T27" fmla="*/ 0 h 1881"/>
                <a:gd name="T28" fmla="*/ 0 w 1225"/>
                <a:gd name="T29" fmla="*/ 0 h 1881"/>
                <a:gd name="T30" fmla="*/ 0 w 1225"/>
                <a:gd name="T31" fmla="*/ 0 h 1881"/>
                <a:gd name="T32" fmla="*/ 0 w 1225"/>
                <a:gd name="T33" fmla="*/ 0 h 1881"/>
                <a:gd name="T34" fmla="*/ 0 w 1225"/>
                <a:gd name="T35" fmla="*/ 0 h 1881"/>
                <a:gd name="T36" fmla="*/ 0 w 1225"/>
                <a:gd name="T37" fmla="*/ 0 h 1881"/>
                <a:gd name="T38" fmla="*/ 0 w 1225"/>
                <a:gd name="T39" fmla="*/ 0 h 1881"/>
                <a:gd name="T40" fmla="*/ 0 w 1225"/>
                <a:gd name="T41" fmla="*/ 0 h 1881"/>
                <a:gd name="T42" fmla="*/ 0 w 1225"/>
                <a:gd name="T43" fmla="*/ 0 h 1881"/>
                <a:gd name="T44" fmla="*/ 0 w 1225"/>
                <a:gd name="T45" fmla="*/ 0 h 1881"/>
                <a:gd name="T46" fmla="*/ 0 w 1225"/>
                <a:gd name="T47" fmla="*/ 0 h 1881"/>
                <a:gd name="T48" fmla="*/ 0 w 1225"/>
                <a:gd name="T49" fmla="*/ 0 h 1881"/>
                <a:gd name="T50" fmla="*/ 0 w 1225"/>
                <a:gd name="T51" fmla="*/ 0 h 1881"/>
                <a:gd name="T52" fmla="*/ 0 w 1225"/>
                <a:gd name="T53" fmla="*/ 0 h 1881"/>
                <a:gd name="T54" fmla="*/ 0 w 1225"/>
                <a:gd name="T55" fmla="*/ 0 h 1881"/>
                <a:gd name="T56" fmla="*/ 0 w 1225"/>
                <a:gd name="T57" fmla="*/ 0 h 1881"/>
                <a:gd name="T58" fmla="*/ 0 w 1225"/>
                <a:gd name="T59" fmla="*/ 0 h 1881"/>
                <a:gd name="T60" fmla="*/ 0 w 1225"/>
                <a:gd name="T61" fmla="*/ 0 h 1881"/>
                <a:gd name="T62" fmla="*/ 0 w 1225"/>
                <a:gd name="T63" fmla="*/ 0 h 1881"/>
                <a:gd name="T64" fmla="*/ 0 w 1225"/>
                <a:gd name="T65" fmla="*/ 0 h 1881"/>
                <a:gd name="T66" fmla="*/ 0 w 1225"/>
                <a:gd name="T67" fmla="*/ 0 h 1881"/>
                <a:gd name="T68" fmla="*/ 0 w 1225"/>
                <a:gd name="T69" fmla="*/ 0 h 1881"/>
                <a:gd name="T70" fmla="*/ 0 w 1225"/>
                <a:gd name="T71" fmla="*/ 0 h 1881"/>
                <a:gd name="T72" fmla="*/ 0 w 1225"/>
                <a:gd name="T73" fmla="*/ 0 h 1881"/>
                <a:gd name="T74" fmla="*/ 0 w 1225"/>
                <a:gd name="T75" fmla="*/ 0 h 1881"/>
                <a:gd name="T76" fmla="*/ 0 w 1225"/>
                <a:gd name="T77" fmla="*/ 0 h 1881"/>
                <a:gd name="T78" fmla="*/ 0 w 1225"/>
                <a:gd name="T79" fmla="*/ 0 h 18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25"/>
                <a:gd name="T121" fmla="*/ 0 h 1881"/>
                <a:gd name="T122" fmla="*/ 1225 w 1225"/>
                <a:gd name="T123" fmla="*/ 1881 h 188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25" h="1881">
                  <a:moveTo>
                    <a:pt x="500" y="0"/>
                  </a:moveTo>
                  <a:lnTo>
                    <a:pt x="245" y="208"/>
                  </a:lnTo>
                  <a:lnTo>
                    <a:pt x="60" y="441"/>
                  </a:lnTo>
                  <a:lnTo>
                    <a:pt x="0" y="671"/>
                  </a:lnTo>
                  <a:lnTo>
                    <a:pt x="0" y="867"/>
                  </a:lnTo>
                  <a:lnTo>
                    <a:pt x="50" y="1063"/>
                  </a:lnTo>
                  <a:lnTo>
                    <a:pt x="111" y="1271"/>
                  </a:lnTo>
                  <a:lnTo>
                    <a:pt x="136" y="1392"/>
                  </a:lnTo>
                  <a:lnTo>
                    <a:pt x="159" y="1427"/>
                  </a:lnTo>
                  <a:lnTo>
                    <a:pt x="379" y="1478"/>
                  </a:lnTo>
                  <a:lnTo>
                    <a:pt x="588" y="1563"/>
                  </a:lnTo>
                  <a:lnTo>
                    <a:pt x="744" y="1697"/>
                  </a:lnTo>
                  <a:lnTo>
                    <a:pt x="1003" y="1881"/>
                  </a:lnTo>
                  <a:lnTo>
                    <a:pt x="992" y="1772"/>
                  </a:lnTo>
                  <a:lnTo>
                    <a:pt x="1038" y="1600"/>
                  </a:lnTo>
                  <a:lnTo>
                    <a:pt x="1137" y="1478"/>
                  </a:lnTo>
                  <a:lnTo>
                    <a:pt x="1225" y="1381"/>
                  </a:lnTo>
                  <a:lnTo>
                    <a:pt x="1148" y="1406"/>
                  </a:lnTo>
                  <a:lnTo>
                    <a:pt x="1148" y="1271"/>
                  </a:lnTo>
                  <a:lnTo>
                    <a:pt x="1199" y="1001"/>
                  </a:lnTo>
                  <a:lnTo>
                    <a:pt x="1089" y="942"/>
                  </a:lnTo>
                  <a:lnTo>
                    <a:pt x="588" y="1282"/>
                  </a:lnTo>
                  <a:lnTo>
                    <a:pt x="685" y="1014"/>
                  </a:lnTo>
                  <a:lnTo>
                    <a:pt x="821" y="843"/>
                  </a:lnTo>
                  <a:lnTo>
                    <a:pt x="660" y="915"/>
                  </a:lnTo>
                  <a:lnTo>
                    <a:pt x="463" y="1052"/>
                  </a:lnTo>
                  <a:lnTo>
                    <a:pt x="304" y="1150"/>
                  </a:lnTo>
                  <a:lnTo>
                    <a:pt x="342" y="1026"/>
                  </a:lnTo>
                  <a:lnTo>
                    <a:pt x="427" y="867"/>
                  </a:lnTo>
                  <a:lnTo>
                    <a:pt x="599" y="696"/>
                  </a:lnTo>
                  <a:lnTo>
                    <a:pt x="759" y="562"/>
                  </a:lnTo>
                  <a:lnTo>
                    <a:pt x="572" y="623"/>
                  </a:lnTo>
                  <a:lnTo>
                    <a:pt x="379" y="733"/>
                  </a:lnTo>
                  <a:lnTo>
                    <a:pt x="208" y="867"/>
                  </a:lnTo>
                  <a:lnTo>
                    <a:pt x="171" y="745"/>
                  </a:lnTo>
                  <a:lnTo>
                    <a:pt x="159" y="573"/>
                  </a:lnTo>
                  <a:lnTo>
                    <a:pt x="184" y="415"/>
                  </a:lnTo>
                  <a:lnTo>
                    <a:pt x="256" y="243"/>
                  </a:lnTo>
                  <a:lnTo>
                    <a:pt x="318" y="160"/>
                  </a:lnTo>
                  <a:lnTo>
                    <a:pt x="5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893" name="Freeform 826"/>
            <p:cNvSpPr>
              <a:spLocks/>
            </p:cNvSpPr>
            <p:nvPr/>
          </p:nvSpPr>
          <p:spPr bwMode="auto">
            <a:xfrm>
              <a:off x="2309" y="3547"/>
              <a:ext cx="275" cy="215"/>
            </a:xfrm>
            <a:custGeom>
              <a:avLst/>
              <a:gdLst>
                <a:gd name="T0" fmla="*/ 0 w 2203"/>
                <a:gd name="T1" fmla="*/ 0 h 1735"/>
                <a:gd name="T2" fmla="*/ 0 w 2203"/>
                <a:gd name="T3" fmla="*/ 0 h 1735"/>
                <a:gd name="T4" fmla="*/ 0 w 2203"/>
                <a:gd name="T5" fmla="*/ 0 h 1735"/>
                <a:gd name="T6" fmla="*/ 0 w 2203"/>
                <a:gd name="T7" fmla="*/ 0 h 1735"/>
                <a:gd name="T8" fmla="*/ 0 w 2203"/>
                <a:gd name="T9" fmla="*/ 0 h 1735"/>
                <a:gd name="T10" fmla="*/ 0 w 2203"/>
                <a:gd name="T11" fmla="*/ 0 h 1735"/>
                <a:gd name="T12" fmla="*/ 0 w 2203"/>
                <a:gd name="T13" fmla="*/ 0 h 1735"/>
                <a:gd name="T14" fmla="*/ 0 w 2203"/>
                <a:gd name="T15" fmla="*/ 0 h 1735"/>
                <a:gd name="T16" fmla="*/ 0 w 2203"/>
                <a:gd name="T17" fmla="*/ 0 h 1735"/>
                <a:gd name="T18" fmla="*/ 0 w 2203"/>
                <a:gd name="T19" fmla="*/ 0 h 1735"/>
                <a:gd name="T20" fmla="*/ 0 w 2203"/>
                <a:gd name="T21" fmla="*/ 0 h 1735"/>
                <a:gd name="T22" fmla="*/ 0 w 2203"/>
                <a:gd name="T23" fmla="*/ 0 h 1735"/>
                <a:gd name="T24" fmla="*/ 0 w 2203"/>
                <a:gd name="T25" fmla="*/ 0 h 1735"/>
                <a:gd name="T26" fmla="*/ 0 w 2203"/>
                <a:gd name="T27" fmla="*/ 0 h 1735"/>
                <a:gd name="T28" fmla="*/ 0 w 2203"/>
                <a:gd name="T29" fmla="*/ 0 h 1735"/>
                <a:gd name="T30" fmla="*/ 0 w 2203"/>
                <a:gd name="T31" fmla="*/ 0 h 1735"/>
                <a:gd name="T32" fmla="*/ 0 w 2203"/>
                <a:gd name="T33" fmla="*/ 0 h 1735"/>
                <a:gd name="T34" fmla="*/ 0 w 2203"/>
                <a:gd name="T35" fmla="*/ 0 h 1735"/>
                <a:gd name="T36" fmla="*/ 0 w 2203"/>
                <a:gd name="T37" fmla="*/ 0 h 1735"/>
                <a:gd name="T38" fmla="*/ 0 w 2203"/>
                <a:gd name="T39" fmla="*/ 0 h 1735"/>
                <a:gd name="T40" fmla="*/ 0 w 2203"/>
                <a:gd name="T41" fmla="*/ 0 h 1735"/>
                <a:gd name="T42" fmla="*/ 0 w 2203"/>
                <a:gd name="T43" fmla="*/ 0 h 1735"/>
                <a:gd name="T44" fmla="*/ 0 w 2203"/>
                <a:gd name="T45" fmla="*/ 0 h 1735"/>
                <a:gd name="T46" fmla="*/ 0 w 2203"/>
                <a:gd name="T47" fmla="*/ 0 h 1735"/>
                <a:gd name="T48" fmla="*/ 0 w 2203"/>
                <a:gd name="T49" fmla="*/ 0 h 1735"/>
                <a:gd name="T50" fmla="*/ 0 w 2203"/>
                <a:gd name="T51" fmla="*/ 0 h 1735"/>
                <a:gd name="T52" fmla="*/ 0 w 2203"/>
                <a:gd name="T53" fmla="*/ 0 h 1735"/>
                <a:gd name="T54" fmla="*/ 0 w 2203"/>
                <a:gd name="T55" fmla="*/ 0 h 1735"/>
                <a:gd name="T56" fmla="*/ 0 w 2203"/>
                <a:gd name="T57" fmla="*/ 0 h 1735"/>
                <a:gd name="T58" fmla="*/ 0 w 2203"/>
                <a:gd name="T59" fmla="*/ 0 h 1735"/>
                <a:gd name="T60" fmla="*/ 0 w 2203"/>
                <a:gd name="T61" fmla="*/ 0 h 1735"/>
                <a:gd name="T62" fmla="*/ 0 w 2203"/>
                <a:gd name="T63" fmla="*/ 0 h 1735"/>
                <a:gd name="T64" fmla="*/ 0 w 2203"/>
                <a:gd name="T65" fmla="*/ 0 h 1735"/>
                <a:gd name="T66" fmla="*/ 0 w 2203"/>
                <a:gd name="T67" fmla="*/ 0 h 1735"/>
                <a:gd name="T68" fmla="*/ 0 w 2203"/>
                <a:gd name="T69" fmla="*/ 0 h 1735"/>
                <a:gd name="T70" fmla="*/ 0 w 2203"/>
                <a:gd name="T71" fmla="*/ 0 h 1735"/>
                <a:gd name="T72" fmla="*/ 0 w 2203"/>
                <a:gd name="T73" fmla="*/ 0 h 1735"/>
                <a:gd name="T74" fmla="*/ 0 w 2203"/>
                <a:gd name="T75" fmla="*/ 0 h 1735"/>
                <a:gd name="T76" fmla="*/ 0 w 2203"/>
                <a:gd name="T77" fmla="*/ 0 h 1735"/>
                <a:gd name="T78" fmla="*/ 0 w 2203"/>
                <a:gd name="T79" fmla="*/ 0 h 1735"/>
                <a:gd name="T80" fmla="*/ 0 w 2203"/>
                <a:gd name="T81" fmla="*/ 0 h 1735"/>
                <a:gd name="T82" fmla="*/ 0 w 2203"/>
                <a:gd name="T83" fmla="*/ 0 h 1735"/>
                <a:gd name="T84" fmla="*/ 0 w 2203"/>
                <a:gd name="T85" fmla="*/ 0 h 1735"/>
                <a:gd name="T86" fmla="*/ 0 w 2203"/>
                <a:gd name="T87" fmla="*/ 0 h 1735"/>
                <a:gd name="T88" fmla="*/ 0 w 2203"/>
                <a:gd name="T89" fmla="*/ 0 h 1735"/>
                <a:gd name="T90" fmla="*/ 0 w 2203"/>
                <a:gd name="T91" fmla="*/ 0 h 17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03"/>
                <a:gd name="T139" fmla="*/ 0 h 1735"/>
                <a:gd name="T140" fmla="*/ 2203 w 2203"/>
                <a:gd name="T141" fmla="*/ 1735 h 17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03" h="1735">
                  <a:moveTo>
                    <a:pt x="0" y="1100"/>
                  </a:moveTo>
                  <a:lnTo>
                    <a:pt x="147" y="929"/>
                  </a:lnTo>
                  <a:lnTo>
                    <a:pt x="380" y="671"/>
                  </a:lnTo>
                  <a:lnTo>
                    <a:pt x="587" y="528"/>
                  </a:lnTo>
                  <a:lnTo>
                    <a:pt x="820" y="429"/>
                  </a:lnTo>
                  <a:lnTo>
                    <a:pt x="1113" y="356"/>
                  </a:lnTo>
                  <a:lnTo>
                    <a:pt x="673" y="528"/>
                  </a:lnTo>
                  <a:lnTo>
                    <a:pt x="525" y="637"/>
                  </a:lnTo>
                  <a:lnTo>
                    <a:pt x="491" y="782"/>
                  </a:lnTo>
                  <a:lnTo>
                    <a:pt x="491" y="918"/>
                  </a:lnTo>
                  <a:lnTo>
                    <a:pt x="525" y="1049"/>
                  </a:lnTo>
                  <a:lnTo>
                    <a:pt x="574" y="1138"/>
                  </a:lnTo>
                  <a:lnTo>
                    <a:pt x="979" y="1210"/>
                  </a:lnTo>
                  <a:lnTo>
                    <a:pt x="1173" y="1258"/>
                  </a:lnTo>
                  <a:lnTo>
                    <a:pt x="1139" y="1111"/>
                  </a:lnTo>
                  <a:lnTo>
                    <a:pt x="1139" y="940"/>
                  </a:lnTo>
                  <a:lnTo>
                    <a:pt x="1200" y="720"/>
                  </a:lnTo>
                  <a:lnTo>
                    <a:pt x="1602" y="415"/>
                  </a:lnTo>
                  <a:lnTo>
                    <a:pt x="1311" y="356"/>
                  </a:lnTo>
                  <a:lnTo>
                    <a:pt x="1664" y="356"/>
                  </a:lnTo>
                  <a:lnTo>
                    <a:pt x="1798" y="294"/>
                  </a:lnTo>
                  <a:lnTo>
                    <a:pt x="1934" y="246"/>
                  </a:lnTo>
                  <a:lnTo>
                    <a:pt x="1996" y="86"/>
                  </a:lnTo>
                  <a:lnTo>
                    <a:pt x="2203" y="0"/>
                  </a:lnTo>
                  <a:lnTo>
                    <a:pt x="2031" y="147"/>
                  </a:lnTo>
                  <a:lnTo>
                    <a:pt x="2017" y="281"/>
                  </a:lnTo>
                  <a:lnTo>
                    <a:pt x="1860" y="318"/>
                  </a:lnTo>
                  <a:lnTo>
                    <a:pt x="1747" y="477"/>
                  </a:lnTo>
                  <a:lnTo>
                    <a:pt x="1747" y="637"/>
                  </a:lnTo>
                  <a:lnTo>
                    <a:pt x="1651" y="747"/>
                  </a:lnTo>
                  <a:lnTo>
                    <a:pt x="1627" y="904"/>
                  </a:lnTo>
                  <a:lnTo>
                    <a:pt x="1664" y="1065"/>
                  </a:lnTo>
                  <a:lnTo>
                    <a:pt x="1602" y="1210"/>
                  </a:lnTo>
                  <a:lnTo>
                    <a:pt x="1602" y="1357"/>
                  </a:lnTo>
                  <a:lnTo>
                    <a:pt x="1712" y="1478"/>
                  </a:lnTo>
                  <a:lnTo>
                    <a:pt x="2130" y="1735"/>
                  </a:lnTo>
                  <a:lnTo>
                    <a:pt x="1908" y="1708"/>
                  </a:lnTo>
                  <a:lnTo>
                    <a:pt x="1482" y="1553"/>
                  </a:lnTo>
                  <a:lnTo>
                    <a:pt x="1090" y="1330"/>
                  </a:lnTo>
                  <a:lnTo>
                    <a:pt x="930" y="1258"/>
                  </a:lnTo>
                  <a:lnTo>
                    <a:pt x="785" y="1221"/>
                  </a:lnTo>
                  <a:lnTo>
                    <a:pt x="465" y="1221"/>
                  </a:lnTo>
                  <a:lnTo>
                    <a:pt x="320" y="1185"/>
                  </a:lnTo>
                  <a:lnTo>
                    <a:pt x="221" y="1138"/>
                  </a:lnTo>
                  <a:lnTo>
                    <a:pt x="133" y="1065"/>
                  </a:lnTo>
                  <a:lnTo>
                    <a:pt x="0" y="1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894" name="Freeform 827"/>
            <p:cNvSpPr>
              <a:spLocks/>
            </p:cNvSpPr>
            <p:nvPr/>
          </p:nvSpPr>
          <p:spPr bwMode="auto">
            <a:xfrm>
              <a:off x="2621" y="3594"/>
              <a:ext cx="149" cy="161"/>
            </a:xfrm>
            <a:custGeom>
              <a:avLst/>
              <a:gdLst>
                <a:gd name="T0" fmla="*/ 0 w 1190"/>
                <a:gd name="T1" fmla="*/ 0 h 1284"/>
                <a:gd name="T2" fmla="*/ 0 w 1190"/>
                <a:gd name="T3" fmla="*/ 0 h 1284"/>
                <a:gd name="T4" fmla="*/ 0 w 1190"/>
                <a:gd name="T5" fmla="*/ 0 h 1284"/>
                <a:gd name="T6" fmla="*/ 0 w 1190"/>
                <a:gd name="T7" fmla="*/ 0 h 1284"/>
                <a:gd name="T8" fmla="*/ 0 w 1190"/>
                <a:gd name="T9" fmla="*/ 0 h 1284"/>
                <a:gd name="T10" fmla="*/ 0 w 1190"/>
                <a:gd name="T11" fmla="*/ 0 h 1284"/>
                <a:gd name="T12" fmla="*/ 0 w 1190"/>
                <a:gd name="T13" fmla="*/ 0 h 1284"/>
                <a:gd name="T14" fmla="*/ 0 w 1190"/>
                <a:gd name="T15" fmla="*/ 0 h 1284"/>
                <a:gd name="T16" fmla="*/ 0 w 1190"/>
                <a:gd name="T17" fmla="*/ 0 h 1284"/>
                <a:gd name="T18" fmla="*/ 0 w 1190"/>
                <a:gd name="T19" fmla="*/ 0 h 1284"/>
                <a:gd name="T20" fmla="*/ 0 w 1190"/>
                <a:gd name="T21" fmla="*/ 0 h 1284"/>
                <a:gd name="T22" fmla="*/ 0 w 1190"/>
                <a:gd name="T23" fmla="*/ 0 h 1284"/>
                <a:gd name="T24" fmla="*/ 0 w 1190"/>
                <a:gd name="T25" fmla="*/ 0 h 12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90"/>
                <a:gd name="T40" fmla="*/ 0 h 1284"/>
                <a:gd name="T41" fmla="*/ 1190 w 1190"/>
                <a:gd name="T42" fmla="*/ 1284 h 128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90" h="1284">
                  <a:moveTo>
                    <a:pt x="0" y="0"/>
                  </a:moveTo>
                  <a:lnTo>
                    <a:pt x="590" y="307"/>
                  </a:lnTo>
                  <a:lnTo>
                    <a:pt x="994" y="843"/>
                  </a:lnTo>
                  <a:lnTo>
                    <a:pt x="1190" y="904"/>
                  </a:lnTo>
                  <a:lnTo>
                    <a:pt x="1077" y="991"/>
                  </a:lnTo>
                  <a:lnTo>
                    <a:pt x="1005" y="979"/>
                  </a:lnTo>
                  <a:lnTo>
                    <a:pt x="1040" y="1233"/>
                  </a:lnTo>
                  <a:lnTo>
                    <a:pt x="968" y="1284"/>
                  </a:lnTo>
                  <a:lnTo>
                    <a:pt x="1005" y="1210"/>
                  </a:lnTo>
                  <a:lnTo>
                    <a:pt x="943" y="942"/>
                  </a:lnTo>
                  <a:lnTo>
                    <a:pt x="541" y="369"/>
                  </a:lnTo>
                  <a:lnTo>
                    <a:pt x="0" y="5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895" name="Freeform 828"/>
            <p:cNvSpPr>
              <a:spLocks/>
            </p:cNvSpPr>
            <p:nvPr/>
          </p:nvSpPr>
          <p:spPr bwMode="auto">
            <a:xfrm>
              <a:off x="2589" y="3637"/>
              <a:ext cx="144" cy="125"/>
            </a:xfrm>
            <a:custGeom>
              <a:avLst/>
              <a:gdLst>
                <a:gd name="T0" fmla="*/ 0 w 1160"/>
                <a:gd name="T1" fmla="*/ 0 h 1015"/>
                <a:gd name="T2" fmla="*/ 0 w 1160"/>
                <a:gd name="T3" fmla="*/ 0 h 1015"/>
                <a:gd name="T4" fmla="*/ 0 w 1160"/>
                <a:gd name="T5" fmla="*/ 0 h 1015"/>
                <a:gd name="T6" fmla="*/ 0 w 1160"/>
                <a:gd name="T7" fmla="*/ 0 h 1015"/>
                <a:gd name="T8" fmla="*/ 0 w 1160"/>
                <a:gd name="T9" fmla="*/ 0 h 1015"/>
                <a:gd name="T10" fmla="*/ 0 w 1160"/>
                <a:gd name="T11" fmla="*/ 0 h 1015"/>
                <a:gd name="T12" fmla="*/ 0 w 1160"/>
                <a:gd name="T13" fmla="*/ 0 h 1015"/>
                <a:gd name="T14" fmla="*/ 0 w 1160"/>
                <a:gd name="T15" fmla="*/ 0 h 1015"/>
                <a:gd name="T16" fmla="*/ 0 w 1160"/>
                <a:gd name="T17" fmla="*/ 0 h 1015"/>
                <a:gd name="T18" fmla="*/ 0 w 1160"/>
                <a:gd name="T19" fmla="*/ 0 h 1015"/>
                <a:gd name="T20" fmla="*/ 0 w 1160"/>
                <a:gd name="T21" fmla="*/ 0 h 1015"/>
                <a:gd name="T22" fmla="*/ 0 w 1160"/>
                <a:gd name="T23" fmla="*/ 0 h 1015"/>
                <a:gd name="T24" fmla="*/ 0 w 1160"/>
                <a:gd name="T25" fmla="*/ 0 h 1015"/>
                <a:gd name="T26" fmla="*/ 0 w 1160"/>
                <a:gd name="T27" fmla="*/ 0 h 1015"/>
                <a:gd name="T28" fmla="*/ 0 w 1160"/>
                <a:gd name="T29" fmla="*/ 0 h 1015"/>
                <a:gd name="T30" fmla="*/ 0 w 1160"/>
                <a:gd name="T31" fmla="*/ 0 h 1015"/>
                <a:gd name="T32" fmla="*/ 0 w 1160"/>
                <a:gd name="T33" fmla="*/ 0 h 1015"/>
                <a:gd name="T34" fmla="*/ 0 w 1160"/>
                <a:gd name="T35" fmla="*/ 0 h 1015"/>
                <a:gd name="T36" fmla="*/ 0 w 1160"/>
                <a:gd name="T37" fmla="*/ 0 h 1015"/>
                <a:gd name="T38" fmla="*/ 0 w 1160"/>
                <a:gd name="T39" fmla="*/ 0 h 1015"/>
                <a:gd name="T40" fmla="*/ 0 w 1160"/>
                <a:gd name="T41" fmla="*/ 0 h 1015"/>
                <a:gd name="T42" fmla="*/ 0 w 1160"/>
                <a:gd name="T43" fmla="*/ 0 h 101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160"/>
                <a:gd name="T67" fmla="*/ 0 h 1015"/>
                <a:gd name="T68" fmla="*/ 1160 w 1160"/>
                <a:gd name="T69" fmla="*/ 1015 h 101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160" h="1015">
                  <a:moveTo>
                    <a:pt x="99" y="0"/>
                  </a:moveTo>
                  <a:lnTo>
                    <a:pt x="316" y="235"/>
                  </a:lnTo>
                  <a:lnTo>
                    <a:pt x="613" y="391"/>
                  </a:lnTo>
                  <a:lnTo>
                    <a:pt x="989" y="817"/>
                  </a:lnTo>
                  <a:lnTo>
                    <a:pt x="1160" y="916"/>
                  </a:lnTo>
                  <a:lnTo>
                    <a:pt x="978" y="868"/>
                  </a:lnTo>
                  <a:lnTo>
                    <a:pt x="720" y="916"/>
                  </a:lnTo>
                  <a:lnTo>
                    <a:pt x="525" y="916"/>
                  </a:lnTo>
                  <a:lnTo>
                    <a:pt x="342" y="999"/>
                  </a:lnTo>
                  <a:lnTo>
                    <a:pt x="233" y="1015"/>
                  </a:lnTo>
                  <a:lnTo>
                    <a:pt x="208" y="988"/>
                  </a:lnTo>
                  <a:lnTo>
                    <a:pt x="353" y="868"/>
                  </a:lnTo>
                  <a:lnTo>
                    <a:pt x="0" y="575"/>
                  </a:lnTo>
                  <a:lnTo>
                    <a:pt x="294" y="734"/>
                  </a:lnTo>
                  <a:lnTo>
                    <a:pt x="477" y="833"/>
                  </a:lnTo>
                  <a:lnTo>
                    <a:pt x="613" y="843"/>
                  </a:lnTo>
                  <a:lnTo>
                    <a:pt x="699" y="769"/>
                  </a:lnTo>
                  <a:lnTo>
                    <a:pt x="771" y="720"/>
                  </a:lnTo>
                  <a:lnTo>
                    <a:pt x="613" y="514"/>
                  </a:lnTo>
                  <a:lnTo>
                    <a:pt x="244" y="271"/>
                  </a:lnTo>
                  <a:lnTo>
                    <a:pt x="72" y="62"/>
                  </a:lnTo>
                  <a:lnTo>
                    <a:pt x="9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896" name="Freeform 829"/>
            <p:cNvSpPr>
              <a:spLocks/>
            </p:cNvSpPr>
            <p:nvPr/>
          </p:nvSpPr>
          <p:spPr bwMode="auto">
            <a:xfrm>
              <a:off x="2290" y="3686"/>
              <a:ext cx="107" cy="24"/>
            </a:xfrm>
            <a:custGeom>
              <a:avLst/>
              <a:gdLst>
                <a:gd name="T0" fmla="*/ 0 w 869"/>
                <a:gd name="T1" fmla="*/ 0 h 182"/>
                <a:gd name="T2" fmla="*/ 0 w 869"/>
                <a:gd name="T3" fmla="*/ 0 h 182"/>
                <a:gd name="T4" fmla="*/ 0 w 869"/>
                <a:gd name="T5" fmla="*/ 0 h 182"/>
                <a:gd name="T6" fmla="*/ 0 w 869"/>
                <a:gd name="T7" fmla="*/ 0 h 182"/>
                <a:gd name="T8" fmla="*/ 0 w 869"/>
                <a:gd name="T9" fmla="*/ 0 h 182"/>
                <a:gd name="T10" fmla="*/ 0 w 869"/>
                <a:gd name="T11" fmla="*/ 0 h 182"/>
                <a:gd name="T12" fmla="*/ 0 w 869"/>
                <a:gd name="T13" fmla="*/ 0 h 182"/>
                <a:gd name="T14" fmla="*/ 0 w 869"/>
                <a:gd name="T15" fmla="*/ 0 h 182"/>
                <a:gd name="T16" fmla="*/ 0 w 869"/>
                <a:gd name="T17" fmla="*/ 0 h 182"/>
                <a:gd name="T18" fmla="*/ 0 w 869"/>
                <a:gd name="T19" fmla="*/ 0 h 182"/>
                <a:gd name="T20" fmla="*/ 0 w 869"/>
                <a:gd name="T21" fmla="*/ 0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9"/>
                <a:gd name="T34" fmla="*/ 0 h 182"/>
                <a:gd name="T35" fmla="*/ 869 w 869"/>
                <a:gd name="T36" fmla="*/ 182 h 18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9" h="182">
                  <a:moveTo>
                    <a:pt x="134" y="0"/>
                  </a:moveTo>
                  <a:lnTo>
                    <a:pt x="268" y="85"/>
                  </a:lnTo>
                  <a:lnTo>
                    <a:pt x="415" y="133"/>
                  </a:lnTo>
                  <a:lnTo>
                    <a:pt x="586" y="133"/>
                  </a:lnTo>
                  <a:lnTo>
                    <a:pt x="733" y="74"/>
                  </a:lnTo>
                  <a:lnTo>
                    <a:pt x="869" y="85"/>
                  </a:lnTo>
                  <a:lnTo>
                    <a:pt x="671" y="170"/>
                  </a:lnTo>
                  <a:lnTo>
                    <a:pt x="487" y="182"/>
                  </a:lnTo>
                  <a:lnTo>
                    <a:pt x="293" y="147"/>
                  </a:lnTo>
                  <a:lnTo>
                    <a:pt x="0" y="13"/>
                  </a:lnTo>
                  <a:lnTo>
                    <a:pt x="1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897" name="Freeform 830"/>
            <p:cNvSpPr>
              <a:spLocks/>
            </p:cNvSpPr>
            <p:nvPr/>
          </p:nvSpPr>
          <p:spPr bwMode="auto">
            <a:xfrm>
              <a:off x="2749" y="3705"/>
              <a:ext cx="39" cy="45"/>
            </a:xfrm>
            <a:custGeom>
              <a:avLst/>
              <a:gdLst>
                <a:gd name="T0" fmla="*/ 0 w 318"/>
                <a:gd name="T1" fmla="*/ 0 h 353"/>
                <a:gd name="T2" fmla="*/ 0 w 318"/>
                <a:gd name="T3" fmla="*/ 0 h 353"/>
                <a:gd name="T4" fmla="*/ 0 w 318"/>
                <a:gd name="T5" fmla="*/ 0 h 353"/>
                <a:gd name="T6" fmla="*/ 0 w 318"/>
                <a:gd name="T7" fmla="*/ 0 h 353"/>
                <a:gd name="T8" fmla="*/ 0 w 318"/>
                <a:gd name="T9" fmla="*/ 0 h 353"/>
                <a:gd name="T10" fmla="*/ 0 w 318"/>
                <a:gd name="T11" fmla="*/ 0 h 353"/>
                <a:gd name="T12" fmla="*/ 0 w 318"/>
                <a:gd name="T13" fmla="*/ 0 h 353"/>
                <a:gd name="T14" fmla="*/ 0 w 318"/>
                <a:gd name="T15" fmla="*/ 0 h 353"/>
                <a:gd name="T16" fmla="*/ 0 w 318"/>
                <a:gd name="T17" fmla="*/ 0 h 3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8"/>
                <a:gd name="T28" fmla="*/ 0 h 353"/>
                <a:gd name="T29" fmla="*/ 318 w 318"/>
                <a:gd name="T30" fmla="*/ 353 h 3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8" h="353">
                  <a:moveTo>
                    <a:pt x="193" y="0"/>
                  </a:moveTo>
                  <a:lnTo>
                    <a:pt x="318" y="353"/>
                  </a:lnTo>
                  <a:lnTo>
                    <a:pt x="83" y="157"/>
                  </a:lnTo>
                  <a:lnTo>
                    <a:pt x="0" y="48"/>
                  </a:lnTo>
                  <a:lnTo>
                    <a:pt x="72" y="58"/>
                  </a:lnTo>
                  <a:lnTo>
                    <a:pt x="133" y="157"/>
                  </a:lnTo>
                  <a:lnTo>
                    <a:pt x="270" y="291"/>
                  </a:lnTo>
                  <a:lnTo>
                    <a:pt x="147" y="35"/>
                  </a:lnTo>
                  <a:lnTo>
                    <a:pt x="19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898" name="Freeform 831"/>
            <p:cNvSpPr>
              <a:spLocks/>
            </p:cNvSpPr>
            <p:nvPr/>
          </p:nvSpPr>
          <p:spPr bwMode="auto">
            <a:xfrm>
              <a:off x="2529" y="3703"/>
              <a:ext cx="836" cy="215"/>
            </a:xfrm>
            <a:custGeom>
              <a:avLst/>
              <a:gdLst>
                <a:gd name="T0" fmla="*/ 0 w 6692"/>
                <a:gd name="T1" fmla="*/ 0 h 1720"/>
                <a:gd name="T2" fmla="*/ 0 w 6692"/>
                <a:gd name="T3" fmla="*/ 0 h 1720"/>
                <a:gd name="T4" fmla="*/ 0 w 6692"/>
                <a:gd name="T5" fmla="*/ 0 h 1720"/>
                <a:gd name="T6" fmla="*/ 0 w 6692"/>
                <a:gd name="T7" fmla="*/ 0 h 1720"/>
                <a:gd name="T8" fmla="*/ 0 w 6692"/>
                <a:gd name="T9" fmla="*/ 0 h 1720"/>
                <a:gd name="T10" fmla="*/ 0 60000 65536"/>
                <a:gd name="T11" fmla="*/ 0 60000 65536"/>
                <a:gd name="T12" fmla="*/ 0 60000 65536"/>
                <a:gd name="T13" fmla="*/ 0 60000 65536"/>
                <a:gd name="T14" fmla="*/ 0 60000 65536"/>
                <a:gd name="T15" fmla="*/ 0 w 6692"/>
                <a:gd name="T16" fmla="*/ 0 h 1720"/>
                <a:gd name="T17" fmla="*/ 6692 w 6692"/>
                <a:gd name="T18" fmla="*/ 1720 h 1720"/>
              </a:gdLst>
              <a:ahLst/>
              <a:cxnLst>
                <a:cxn ang="T10">
                  <a:pos x="T0" y="T1"/>
                </a:cxn>
                <a:cxn ang="T11">
                  <a:pos x="T2" y="T3"/>
                </a:cxn>
                <a:cxn ang="T12">
                  <a:pos x="T4" y="T5"/>
                </a:cxn>
                <a:cxn ang="T13">
                  <a:pos x="T6" y="T7"/>
                </a:cxn>
                <a:cxn ang="T14">
                  <a:pos x="T8" y="T9"/>
                </a:cxn>
              </a:cxnLst>
              <a:rect l="T15" t="T16" r="T17" b="T18"/>
              <a:pathLst>
                <a:path w="6692" h="1720">
                  <a:moveTo>
                    <a:pt x="1985" y="202"/>
                  </a:moveTo>
                  <a:lnTo>
                    <a:pt x="3910" y="0"/>
                  </a:lnTo>
                  <a:lnTo>
                    <a:pt x="6692" y="1085"/>
                  </a:lnTo>
                  <a:lnTo>
                    <a:pt x="2319" y="1720"/>
                  </a:lnTo>
                  <a:lnTo>
                    <a:pt x="0" y="44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899" name="Line 832"/>
            <p:cNvSpPr>
              <a:spLocks noChangeShapeType="1"/>
            </p:cNvSpPr>
            <p:nvPr/>
          </p:nvSpPr>
          <p:spPr bwMode="auto">
            <a:xfrm>
              <a:off x="2073" y="3670"/>
              <a:ext cx="100" cy="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00" name="Line 833"/>
            <p:cNvSpPr>
              <a:spLocks noChangeShapeType="1"/>
            </p:cNvSpPr>
            <p:nvPr/>
          </p:nvSpPr>
          <p:spPr bwMode="auto">
            <a:xfrm>
              <a:off x="2770" y="3670"/>
              <a:ext cx="634" cy="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01" name="Line 834"/>
            <p:cNvSpPr>
              <a:spLocks noChangeShapeType="1"/>
            </p:cNvSpPr>
            <p:nvPr/>
          </p:nvSpPr>
          <p:spPr bwMode="auto">
            <a:xfrm>
              <a:off x="3687" y="3670"/>
              <a:ext cx="288" cy="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7902" name="Freeform 835"/>
            <p:cNvSpPr>
              <a:spLocks/>
            </p:cNvSpPr>
            <p:nvPr/>
          </p:nvSpPr>
          <p:spPr bwMode="auto">
            <a:xfrm>
              <a:off x="3061" y="2956"/>
              <a:ext cx="65" cy="66"/>
            </a:xfrm>
            <a:custGeom>
              <a:avLst/>
              <a:gdLst>
                <a:gd name="T0" fmla="*/ 0 w 530"/>
                <a:gd name="T1" fmla="*/ 0 h 530"/>
                <a:gd name="T2" fmla="*/ 0 w 530"/>
                <a:gd name="T3" fmla="*/ 0 h 530"/>
                <a:gd name="T4" fmla="*/ 0 w 530"/>
                <a:gd name="T5" fmla="*/ 0 h 530"/>
                <a:gd name="T6" fmla="*/ 0 w 530"/>
                <a:gd name="T7" fmla="*/ 0 h 530"/>
                <a:gd name="T8" fmla="*/ 0 w 530"/>
                <a:gd name="T9" fmla="*/ 0 h 530"/>
                <a:gd name="T10" fmla="*/ 0 w 530"/>
                <a:gd name="T11" fmla="*/ 0 h 530"/>
                <a:gd name="T12" fmla="*/ 0 w 530"/>
                <a:gd name="T13" fmla="*/ 0 h 530"/>
                <a:gd name="T14" fmla="*/ 0 w 530"/>
                <a:gd name="T15" fmla="*/ 0 h 530"/>
                <a:gd name="T16" fmla="*/ 0 w 530"/>
                <a:gd name="T17" fmla="*/ 0 h 530"/>
                <a:gd name="T18" fmla="*/ 0 w 530"/>
                <a:gd name="T19" fmla="*/ 0 h 5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0"/>
                <a:gd name="T31" fmla="*/ 0 h 530"/>
                <a:gd name="T32" fmla="*/ 530 w 530"/>
                <a:gd name="T33" fmla="*/ 530 h 5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0" h="530">
                  <a:moveTo>
                    <a:pt x="152" y="530"/>
                  </a:moveTo>
                  <a:lnTo>
                    <a:pt x="442" y="366"/>
                  </a:lnTo>
                  <a:lnTo>
                    <a:pt x="530" y="265"/>
                  </a:lnTo>
                  <a:lnTo>
                    <a:pt x="341" y="0"/>
                  </a:lnTo>
                  <a:lnTo>
                    <a:pt x="214" y="65"/>
                  </a:lnTo>
                  <a:lnTo>
                    <a:pt x="251" y="265"/>
                  </a:lnTo>
                  <a:lnTo>
                    <a:pt x="200" y="315"/>
                  </a:lnTo>
                  <a:lnTo>
                    <a:pt x="0" y="328"/>
                  </a:lnTo>
                  <a:lnTo>
                    <a:pt x="0" y="517"/>
                  </a:lnTo>
                  <a:lnTo>
                    <a:pt x="152" y="5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grpSp>
      <p:sp>
        <p:nvSpPr>
          <p:cNvPr id="121668" name="Text Box 836"/>
          <p:cNvSpPr txBox="1">
            <a:spLocks noChangeArrowheads="1"/>
          </p:cNvSpPr>
          <p:nvPr/>
        </p:nvSpPr>
        <p:spPr bwMode="auto">
          <a:xfrm>
            <a:off x="6804061" y="2997200"/>
            <a:ext cx="1871663"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N = 11 org</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Data diskrit</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Hasil membilang</a:t>
            </a:r>
            <a:endParaRPr kumimoji="0" lang="en-GB" sz="24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Tree>
    <p:extLst>
      <p:ext uri="{BB962C8B-B14F-4D97-AF65-F5344CB8AC3E}">
        <p14:creationId xmlns:p14="http://schemas.microsoft.com/office/powerpoint/2010/main" val="31522051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1000" fill="hold"/>
                                        <p:tgtEl>
                                          <p:spTgt spid="3"/>
                                        </p:tgtEl>
                                        <p:attrNameLst>
                                          <p:attrName>ppt_w</p:attrName>
                                        </p:attrNameLst>
                                      </p:cBhvr>
                                      <p:tavLst>
                                        <p:tav tm="0">
                                          <p:val>
                                            <p:fltVal val="0"/>
                                          </p:val>
                                        </p:tav>
                                        <p:tav tm="100000">
                                          <p:val>
                                            <p:strVal val="#ppt_w"/>
                                          </p:val>
                                        </p:tav>
                                      </p:tavLst>
                                    </p:anim>
                                    <p:anim calcmode="lin" valueType="num">
                                      <p:cBhvr>
                                        <p:cTn id="16" dur="1000" fill="hold"/>
                                        <p:tgtEl>
                                          <p:spTgt spid="3"/>
                                        </p:tgtEl>
                                        <p:attrNameLst>
                                          <p:attrName>ppt_h</p:attrName>
                                        </p:attrNameLst>
                                      </p:cBhvr>
                                      <p:tavLst>
                                        <p:tav tm="0">
                                          <p:val>
                                            <p:fltVal val="0"/>
                                          </p:val>
                                        </p:tav>
                                        <p:tav tm="100000">
                                          <p:val>
                                            <p:strVal val="#ppt_h"/>
                                          </p:val>
                                        </p:tav>
                                      </p:tavLst>
                                    </p:anim>
                                    <p:anim calcmode="lin" valueType="num">
                                      <p:cBhvr>
                                        <p:cTn id="17" dur="1000" fill="hold"/>
                                        <p:tgtEl>
                                          <p:spTgt spid="3"/>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nodeType="click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p:cTn id="23" dur="1000" fill="hold"/>
                                        <p:tgtEl>
                                          <p:spTgt spid="4"/>
                                        </p:tgtEl>
                                        <p:attrNameLst>
                                          <p:attrName>ppt_w</p:attrName>
                                        </p:attrNameLst>
                                      </p:cBhvr>
                                      <p:tavLst>
                                        <p:tav tm="0">
                                          <p:val>
                                            <p:fltVal val="0"/>
                                          </p:val>
                                        </p:tav>
                                        <p:tav tm="100000">
                                          <p:val>
                                            <p:strVal val="#ppt_w"/>
                                          </p:val>
                                        </p:tav>
                                      </p:tavLst>
                                    </p:anim>
                                    <p:anim calcmode="lin" valueType="num">
                                      <p:cBhvr>
                                        <p:cTn id="24" dur="1000" fill="hold"/>
                                        <p:tgtEl>
                                          <p:spTgt spid="4"/>
                                        </p:tgtEl>
                                        <p:attrNameLst>
                                          <p:attrName>ppt_h</p:attrName>
                                        </p:attrNameLst>
                                      </p:cBhvr>
                                      <p:tavLst>
                                        <p:tav tm="0">
                                          <p:val>
                                            <p:fltVal val="0"/>
                                          </p:val>
                                        </p:tav>
                                        <p:tav tm="100000">
                                          <p:val>
                                            <p:strVal val="#ppt_h"/>
                                          </p:val>
                                        </p:tav>
                                      </p:tavLst>
                                    </p:anim>
                                    <p:anim calcmode="lin" valueType="num">
                                      <p:cBhvr>
                                        <p:cTn id="25" dur="1000" fill="hold"/>
                                        <p:tgtEl>
                                          <p:spTgt spid="4"/>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nodeType="clickEffect">
                                  <p:stCondLst>
                                    <p:cond delay="0"/>
                                  </p:stCondLst>
                                  <p:childTnLst>
                                    <p:set>
                                      <p:cBhvr>
                                        <p:cTn id="30" dur="1" fill="hold">
                                          <p:stCondLst>
                                            <p:cond delay="0"/>
                                          </p:stCondLst>
                                        </p:cTn>
                                        <p:tgtEl>
                                          <p:spTgt spid="5"/>
                                        </p:tgtEl>
                                        <p:attrNameLst>
                                          <p:attrName>style.visibility</p:attrName>
                                        </p:attrNameLst>
                                      </p:cBhvr>
                                      <p:to>
                                        <p:strVal val="visible"/>
                                      </p:to>
                                    </p:set>
                                    <p:anim calcmode="lin" valueType="num">
                                      <p:cBhvr>
                                        <p:cTn id="31" dur="1000" fill="hold"/>
                                        <p:tgtEl>
                                          <p:spTgt spid="5"/>
                                        </p:tgtEl>
                                        <p:attrNameLst>
                                          <p:attrName>ppt_w</p:attrName>
                                        </p:attrNameLst>
                                      </p:cBhvr>
                                      <p:tavLst>
                                        <p:tav tm="0">
                                          <p:val>
                                            <p:fltVal val="0"/>
                                          </p:val>
                                        </p:tav>
                                        <p:tav tm="100000">
                                          <p:val>
                                            <p:strVal val="#ppt_w"/>
                                          </p:val>
                                        </p:tav>
                                      </p:tavLst>
                                    </p:anim>
                                    <p:anim calcmode="lin" valueType="num">
                                      <p:cBhvr>
                                        <p:cTn id="32" dur="1000" fill="hold"/>
                                        <p:tgtEl>
                                          <p:spTgt spid="5"/>
                                        </p:tgtEl>
                                        <p:attrNameLst>
                                          <p:attrName>ppt_h</p:attrName>
                                        </p:attrNameLst>
                                      </p:cBhvr>
                                      <p:tavLst>
                                        <p:tav tm="0">
                                          <p:val>
                                            <p:fltVal val="0"/>
                                          </p:val>
                                        </p:tav>
                                        <p:tav tm="100000">
                                          <p:val>
                                            <p:strVal val="#ppt_h"/>
                                          </p:val>
                                        </p:tav>
                                      </p:tavLst>
                                    </p:anim>
                                    <p:anim calcmode="lin" valueType="num">
                                      <p:cBhvr>
                                        <p:cTn id="33" dur="1000" fill="hold"/>
                                        <p:tgtEl>
                                          <p:spTgt spid="5"/>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nodeType="clickEffect">
                                  <p:stCondLst>
                                    <p:cond delay="0"/>
                                  </p:stCondLst>
                                  <p:childTnLst>
                                    <p:set>
                                      <p:cBhvr>
                                        <p:cTn id="38" dur="1" fill="hold">
                                          <p:stCondLst>
                                            <p:cond delay="0"/>
                                          </p:stCondLst>
                                        </p:cTn>
                                        <p:tgtEl>
                                          <p:spTgt spid="6"/>
                                        </p:tgtEl>
                                        <p:attrNameLst>
                                          <p:attrName>style.visibility</p:attrName>
                                        </p:attrNameLst>
                                      </p:cBhvr>
                                      <p:to>
                                        <p:strVal val="visible"/>
                                      </p:to>
                                    </p:set>
                                    <p:anim calcmode="lin" valueType="num">
                                      <p:cBhvr>
                                        <p:cTn id="39" dur="1000" fill="hold"/>
                                        <p:tgtEl>
                                          <p:spTgt spid="6"/>
                                        </p:tgtEl>
                                        <p:attrNameLst>
                                          <p:attrName>ppt_w</p:attrName>
                                        </p:attrNameLst>
                                      </p:cBhvr>
                                      <p:tavLst>
                                        <p:tav tm="0">
                                          <p:val>
                                            <p:fltVal val="0"/>
                                          </p:val>
                                        </p:tav>
                                        <p:tav tm="100000">
                                          <p:val>
                                            <p:strVal val="#ppt_w"/>
                                          </p:val>
                                        </p:tav>
                                      </p:tavLst>
                                    </p:anim>
                                    <p:anim calcmode="lin" valueType="num">
                                      <p:cBhvr>
                                        <p:cTn id="40" dur="1000" fill="hold"/>
                                        <p:tgtEl>
                                          <p:spTgt spid="6"/>
                                        </p:tgtEl>
                                        <p:attrNameLst>
                                          <p:attrName>ppt_h</p:attrName>
                                        </p:attrNameLst>
                                      </p:cBhvr>
                                      <p:tavLst>
                                        <p:tav tm="0">
                                          <p:val>
                                            <p:fltVal val="0"/>
                                          </p:val>
                                        </p:tav>
                                        <p:tav tm="100000">
                                          <p:val>
                                            <p:strVal val="#ppt_h"/>
                                          </p:val>
                                        </p:tav>
                                      </p:tavLst>
                                    </p:anim>
                                    <p:anim calcmode="lin" valueType="num">
                                      <p:cBhvr>
                                        <p:cTn id="41" dur="1000" fill="hold"/>
                                        <p:tgtEl>
                                          <p:spTgt spid="6"/>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5" presetClass="entr" presetSubtype="0" fill="hold" nodeType="clickEffect">
                                  <p:stCondLst>
                                    <p:cond delay="0"/>
                                  </p:stCondLst>
                                  <p:childTnLst>
                                    <p:set>
                                      <p:cBhvr>
                                        <p:cTn id="46" dur="1" fill="hold">
                                          <p:stCondLst>
                                            <p:cond delay="0"/>
                                          </p:stCondLst>
                                        </p:cTn>
                                        <p:tgtEl>
                                          <p:spTgt spid="7"/>
                                        </p:tgtEl>
                                        <p:attrNameLst>
                                          <p:attrName>style.visibility</p:attrName>
                                        </p:attrNameLst>
                                      </p:cBhvr>
                                      <p:to>
                                        <p:strVal val="visible"/>
                                      </p:to>
                                    </p:set>
                                    <p:anim calcmode="lin" valueType="num">
                                      <p:cBhvr>
                                        <p:cTn id="47" dur="1000" fill="hold"/>
                                        <p:tgtEl>
                                          <p:spTgt spid="7"/>
                                        </p:tgtEl>
                                        <p:attrNameLst>
                                          <p:attrName>ppt_w</p:attrName>
                                        </p:attrNameLst>
                                      </p:cBhvr>
                                      <p:tavLst>
                                        <p:tav tm="0">
                                          <p:val>
                                            <p:fltVal val="0"/>
                                          </p:val>
                                        </p:tav>
                                        <p:tav tm="100000">
                                          <p:val>
                                            <p:strVal val="#ppt_w"/>
                                          </p:val>
                                        </p:tav>
                                      </p:tavLst>
                                    </p:anim>
                                    <p:anim calcmode="lin" valueType="num">
                                      <p:cBhvr>
                                        <p:cTn id="48" dur="1000" fill="hold"/>
                                        <p:tgtEl>
                                          <p:spTgt spid="7"/>
                                        </p:tgtEl>
                                        <p:attrNameLst>
                                          <p:attrName>ppt_h</p:attrName>
                                        </p:attrNameLst>
                                      </p:cBhvr>
                                      <p:tavLst>
                                        <p:tav tm="0">
                                          <p:val>
                                            <p:fltVal val="0"/>
                                          </p:val>
                                        </p:tav>
                                        <p:tav tm="100000">
                                          <p:val>
                                            <p:strVal val="#ppt_h"/>
                                          </p:val>
                                        </p:tav>
                                      </p:tavLst>
                                    </p:anim>
                                    <p:anim calcmode="lin" valueType="num">
                                      <p:cBhvr>
                                        <p:cTn id="49" dur="1000" fill="hold"/>
                                        <p:tgtEl>
                                          <p:spTgt spid="7"/>
                                        </p:tgtEl>
                                        <p:attrNameLst>
                                          <p:attrName>ppt_x</p:attrName>
                                        </p:attrNameLst>
                                      </p:cBhvr>
                                      <p:tavLst>
                                        <p:tav tm="0" fmla="#ppt_x+(cos(-2*pi*(1-$))*-#ppt_x-sin(-2*pi*(1-$))*(1-#ppt_y))*(1-$)">
                                          <p:val>
                                            <p:fltVal val="0"/>
                                          </p:val>
                                        </p:tav>
                                        <p:tav tm="100000">
                                          <p:val>
                                            <p:fltVal val="1"/>
                                          </p:val>
                                        </p:tav>
                                      </p:tavLst>
                                    </p:anim>
                                    <p:anim calcmode="lin" valueType="num">
                                      <p:cBhvr>
                                        <p:cTn id="50" dur="1000" fill="hold"/>
                                        <p:tgtEl>
                                          <p:spTgt spid="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15" presetClass="entr" presetSubtype="0" fill="hold" nodeType="clickEffect">
                                  <p:stCondLst>
                                    <p:cond delay="0"/>
                                  </p:stCondLst>
                                  <p:childTnLst>
                                    <p:set>
                                      <p:cBhvr>
                                        <p:cTn id="54" dur="1" fill="hold">
                                          <p:stCondLst>
                                            <p:cond delay="0"/>
                                          </p:stCondLst>
                                        </p:cTn>
                                        <p:tgtEl>
                                          <p:spTgt spid="8"/>
                                        </p:tgtEl>
                                        <p:attrNameLst>
                                          <p:attrName>style.visibility</p:attrName>
                                        </p:attrNameLst>
                                      </p:cBhvr>
                                      <p:to>
                                        <p:strVal val="visible"/>
                                      </p:to>
                                    </p:set>
                                    <p:anim calcmode="lin" valueType="num">
                                      <p:cBhvr>
                                        <p:cTn id="55" dur="1000" fill="hold"/>
                                        <p:tgtEl>
                                          <p:spTgt spid="8"/>
                                        </p:tgtEl>
                                        <p:attrNameLst>
                                          <p:attrName>ppt_w</p:attrName>
                                        </p:attrNameLst>
                                      </p:cBhvr>
                                      <p:tavLst>
                                        <p:tav tm="0">
                                          <p:val>
                                            <p:fltVal val="0"/>
                                          </p:val>
                                        </p:tav>
                                        <p:tav tm="100000">
                                          <p:val>
                                            <p:strVal val="#ppt_w"/>
                                          </p:val>
                                        </p:tav>
                                      </p:tavLst>
                                    </p:anim>
                                    <p:anim calcmode="lin" valueType="num">
                                      <p:cBhvr>
                                        <p:cTn id="56" dur="1000" fill="hold"/>
                                        <p:tgtEl>
                                          <p:spTgt spid="8"/>
                                        </p:tgtEl>
                                        <p:attrNameLst>
                                          <p:attrName>ppt_h</p:attrName>
                                        </p:attrNameLst>
                                      </p:cBhvr>
                                      <p:tavLst>
                                        <p:tav tm="0">
                                          <p:val>
                                            <p:fltVal val="0"/>
                                          </p:val>
                                        </p:tav>
                                        <p:tav tm="100000">
                                          <p:val>
                                            <p:strVal val="#ppt_h"/>
                                          </p:val>
                                        </p:tav>
                                      </p:tavLst>
                                    </p:anim>
                                    <p:anim calcmode="lin" valueType="num">
                                      <p:cBhvr>
                                        <p:cTn id="57" dur="1000" fill="hold"/>
                                        <p:tgtEl>
                                          <p:spTgt spid="8"/>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15" presetClass="entr" presetSubtype="0" fill="hold" nodeType="click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p:cTn id="63" dur="1000" fill="hold"/>
                                        <p:tgtEl>
                                          <p:spTgt spid="9"/>
                                        </p:tgtEl>
                                        <p:attrNameLst>
                                          <p:attrName>ppt_w</p:attrName>
                                        </p:attrNameLst>
                                      </p:cBhvr>
                                      <p:tavLst>
                                        <p:tav tm="0">
                                          <p:val>
                                            <p:fltVal val="0"/>
                                          </p:val>
                                        </p:tav>
                                        <p:tav tm="100000">
                                          <p:val>
                                            <p:strVal val="#ppt_w"/>
                                          </p:val>
                                        </p:tav>
                                      </p:tavLst>
                                    </p:anim>
                                    <p:anim calcmode="lin" valueType="num">
                                      <p:cBhvr>
                                        <p:cTn id="64" dur="1000" fill="hold"/>
                                        <p:tgtEl>
                                          <p:spTgt spid="9"/>
                                        </p:tgtEl>
                                        <p:attrNameLst>
                                          <p:attrName>ppt_h</p:attrName>
                                        </p:attrNameLst>
                                      </p:cBhvr>
                                      <p:tavLst>
                                        <p:tav tm="0">
                                          <p:val>
                                            <p:fltVal val="0"/>
                                          </p:val>
                                        </p:tav>
                                        <p:tav tm="100000">
                                          <p:val>
                                            <p:strVal val="#ppt_h"/>
                                          </p:val>
                                        </p:tav>
                                      </p:tavLst>
                                    </p:anim>
                                    <p:anim calcmode="lin" valueType="num">
                                      <p:cBhvr>
                                        <p:cTn id="65" dur="1000" fill="hold"/>
                                        <p:tgtEl>
                                          <p:spTgt spid="9"/>
                                        </p:tgtEl>
                                        <p:attrNameLst>
                                          <p:attrName>ppt_x</p:attrName>
                                        </p:attrNameLst>
                                      </p:cBhvr>
                                      <p:tavLst>
                                        <p:tav tm="0" fmla="#ppt_x+(cos(-2*pi*(1-$))*-#ppt_x-sin(-2*pi*(1-$))*(1-#ppt_y))*(1-$)">
                                          <p:val>
                                            <p:fltVal val="0"/>
                                          </p:val>
                                        </p:tav>
                                        <p:tav tm="100000">
                                          <p:val>
                                            <p:fltVal val="1"/>
                                          </p:val>
                                        </p:tav>
                                      </p:tavLst>
                                    </p:anim>
                                    <p:anim calcmode="lin" valueType="num">
                                      <p:cBhvr>
                                        <p:cTn id="66" dur="1000" fill="hold"/>
                                        <p:tgtEl>
                                          <p:spTgt spid="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15" presetClass="entr" presetSubtype="0" fill="hold"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p:cTn id="71" dur="1000" fill="hold"/>
                                        <p:tgtEl>
                                          <p:spTgt spid="10"/>
                                        </p:tgtEl>
                                        <p:attrNameLst>
                                          <p:attrName>ppt_w</p:attrName>
                                        </p:attrNameLst>
                                      </p:cBhvr>
                                      <p:tavLst>
                                        <p:tav tm="0">
                                          <p:val>
                                            <p:fltVal val="0"/>
                                          </p:val>
                                        </p:tav>
                                        <p:tav tm="100000">
                                          <p:val>
                                            <p:strVal val="#ppt_w"/>
                                          </p:val>
                                        </p:tav>
                                      </p:tavLst>
                                    </p:anim>
                                    <p:anim calcmode="lin" valueType="num">
                                      <p:cBhvr>
                                        <p:cTn id="72" dur="1000" fill="hold"/>
                                        <p:tgtEl>
                                          <p:spTgt spid="10"/>
                                        </p:tgtEl>
                                        <p:attrNameLst>
                                          <p:attrName>ppt_h</p:attrName>
                                        </p:attrNameLst>
                                      </p:cBhvr>
                                      <p:tavLst>
                                        <p:tav tm="0">
                                          <p:val>
                                            <p:fltVal val="0"/>
                                          </p:val>
                                        </p:tav>
                                        <p:tav tm="100000">
                                          <p:val>
                                            <p:strVal val="#ppt_h"/>
                                          </p:val>
                                        </p:tav>
                                      </p:tavLst>
                                    </p:anim>
                                    <p:anim calcmode="lin" valueType="num">
                                      <p:cBhvr>
                                        <p:cTn id="73" dur="1000" fill="hold"/>
                                        <p:tgtEl>
                                          <p:spTgt spid="10"/>
                                        </p:tgtEl>
                                        <p:attrNameLst>
                                          <p:attrName>ppt_x</p:attrName>
                                        </p:attrNameLst>
                                      </p:cBhvr>
                                      <p:tavLst>
                                        <p:tav tm="0" fmla="#ppt_x+(cos(-2*pi*(1-$))*-#ppt_x-sin(-2*pi*(1-$))*(1-#ppt_y))*(1-$)">
                                          <p:val>
                                            <p:fltVal val="0"/>
                                          </p:val>
                                        </p:tav>
                                        <p:tav tm="100000">
                                          <p:val>
                                            <p:fltVal val="1"/>
                                          </p:val>
                                        </p:tav>
                                      </p:tavLst>
                                    </p:anim>
                                    <p:anim calcmode="lin" valueType="num">
                                      <p:cBhvr>
                                        <p:cTn id="74" dur="1000" fill="hold"/>
                                        <p:tgtEl>
                                          <p:spTgt spid="1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15" presetClass="entr" presetSubtype="0" fill="hold" nodeType="clickEffect">
                                  <p:stCondLst>
                                    <p:cond delay="0"/>
                                  </p:stCondLst>
                                  <p:childTnLst>
                                    <p:set>
                                      <p:cBhvr>
                                        <p:cTn id="78" dur="1" fill="hold">
                                          <p:stCondLst>
                                            <p:cond delay="0"/>
                                          </p:stCondLst>
                                        </p:cTn>
                                        <p:tgtEl>
                                          <p:spTgt spid="11"/>
                                        </p:tgtEl>
                                        <p:attrNameLst>
                                          <p:attrName>style.visibility</p:attrName>
                                        </p:attrNameLst>
                                      </p:cBhvr>
                                      <p:to>
                                        <p:strVal val="visible"/>
                                      </p:to>
                                    </p:set>
                                    <p:anim calcmode="lin" valueType="num">
                                      <p:cBhvr>
                                        <p:cTn id="79" dur="1000" fill="hold"/>
                                        <p:tgtEl>
                                          <p:spTgt spid="11"/>
                                        </p:tgtEl>
                                        <p:attrNameLst>
                                          <p:attrName>ppt_w</p:attrName>
                                        </p:attrNameLst>
                                      </p:cBhvr>
                                      <p:tavLst>
                                        <p:tav tm="0">
                                          <p:val>
                                            <p:fltVal val="0"/>
                                          </p:val>
                                        </p:tav>
                                        <p:tav tm="100000">
                                          <p:val>
                                            <p:strVal val="#ppt_w"/>
                                          </p:val>
                                        </p:tav>
                                      </p:tavLst>
                                    </p:anim>
                                    <p:anim calcmode="lin" valueType="num">
                                      <p:cBhvr>
                                        <p:cTn id="80" dur="1000" fill="hold"/>
                                        <p:tgtEl>
                                          <p:spTgt spid="11"/>
                                        </p:tgtEl>
                                        <p:attrNameLst>
                                          <p:attrName>ppt_h</p:attrName>
                                        </p:attrNameLst>
                                      </p:cBhvr>
                                      <p:tavLst>
                                        <p:tav tm="0">
                                          <p:val>
                                            <p:fltVal val="0"/>
                                          </p:val>
                                        </p:tav>
                                        <p:tav tm="100000">
                                          <p:val>
                                            <p:strVal val="#ppt_h"/>
                                          </p:val>
                                        </p:tav>
                                      </p:tavLst>
                                    </p:anim>
                                    <p:anim calcmode="lin" valueType="num">
                                      <p:cBhvr>
                                        <p:cTn id="81" dur="1000" fill="hold"/>
                                        <p:tgtEl>
                                          <p:spTgt spid="11"/>
                                        </p:tgtEl>
                                        <p:attrNameLst>
                                          <p:attrName>ppt_x</p:attrName>
                                        </p:attrNameLst>
                                      </p:cBhvr>
                                      <p:tavLst>
                                        <p:tav tm="0" fmla="#ppt_x+(cos(-2*pi*(1-$))*-#ppt_x-sin(-2*pi*(1-$))*(1-#ppt_y))*(1-$)">
                                          <p:val>
                                            <p:fltVal val="0"/>
                                          </p:val>
                                        </p:tav>
                                        <p:tav tm="100000">
                                          <p:val>
                                            <p:fltVal val="1"/>
                                          </p:val>
                                        </p:tav>
                                      </p:tavLst>
                                    </p:anim>
                                    <p:anim calcmode="lin" valueType="num">
                                      <p:cBhvr>
                                        <p:cTn id="82" dur="1000" fill="hold"/>
                                        <p:tgtEl>
                                          <p:spTgt spid="1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15" presetClass="entr" presetSubtype="0" fill="hold" nodeType="clickEffect">
                                  <p:stCondLst>
                                    <p:cond delay="0"/>
                                  </p:stCondLst>
                                  <p:childTnLst>
                                    <p:set>
                                      <p:cBhvr>
                                        <p:cTn id="86" dur="1" fill="hold">
                                          <p:stCondLst>
                                            <p:cond delay="0"/>
                                          </p:stCondLst>
                                        </p:cTn>
                                        <p:tgtEl>
                                          <p:spTgt spid="12"/>
                                        </p:tgtEl>
                                        <p:attrNameLst>
                                          <p:attrName>style.visibility</p:attrName>
                                        </p:attrNameLst>
                                      </p:cBhvr>
                                      <p:to>
                                        <p:strVal val="visible"/>
                                      </p:to>
                                    </p:set>
                                    <p:anim calcmode="lin" valueType="num">
                                      <p:cBhvr>
                                        <p:cTn id="87" dur="1000" fill="hold"/>
                                        <p:tgtEl>
                                          <p:spTgt spid="12"/>
                                        </p:tgtEl>
                                        <p:attrNameLst>
                                          <p:attrName>ppt_w</p:attrName>
                                        </p:attrNameLst>
                                      </p:cBhvr>
                                      <p:tavLst>
                                        <p:tav tm="0">
                                          <p:val>
                                            <p:fltVal val="0"/>
                                          </p:val>
                                        </p:tav>
                                        <p:tav tm="100000">
                                          <p:val>
                                            <p:strVal val="#ppt_w"/>
                                          </p:val>
                                        </p:tav>
                                      </p:tavLst>
                                    </p:anim>
                                    <p:anim calcmode="lin" valueType="num">
                                      <p:cBhvr>
                                        <p:cTn id="88" dur="1000" fill="hold"/>
                                        <p:tgtEl>
                                          <p:spTgt spid="12"/>
                                        </p:tgtEl>
                                        <p:attrNameLst>
                                          <p:attrName>ppt_h</p:attrName>
                                        </p:attrNameLst>
                                      </p:cBhvr>
                                      <p:tavLst>
                                        <p:tav tm="0">
                                          <p:val>
                                            <p:fltVal val="0"/>
                                          </p:val>
                                        </p:tav>
                                        <p:tav tm="100000">
                                          <p:val>
                                            <p:strVal val="#ppt_h"/>
                                          </p:val>
                                        </p:tav>
                                      </p:tavLst>
                                    </p:anim>
                                    <p:anim calcmode="lin" valueType="num">
                                      <p:cBhvr>
                                        <p:cTn id="89" dur="1000" fill="hold"/>
                                        <p:tgtEl>
                                          <p:spTgt spid="12"/>
                                        </p:tgtEl>
                                        <p:attrNameLst>
                                          <p:attrName>ppt_x</p:attrName>
                                        </p:attrNameLst>
                                      </p:cBhvr>
                                      <p:tavLst>
                                        <p:tav tm="0" fmla="#ppt_x+(cos(-2*pi*(1-$))*-#ppt_x-sin(-2*pi*(1-$))*(1-#ppt_y))*(1-$)">
                                          <p:val>
                                            <p:fltVal val="0"/>
                                          </p:val>
                                        </p:tav>
                                        <p:tav tm="100000">
                                          <p:val>
                                            <p:fltVal val="1"/>
                                          </p:val>
                                        </p:tav>
                                      </p:tavLst>
                                    </p:anim>
                                    <p:anim calcmode="lin" valueType="num">
                                      <p:cBhvr>
                                        <p:cTn id="90" dur="1000" fill="hold"/>
                                        <p:tgtEl>
                                          <p:spTgt spid="1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91" fill="hold" nodeType="clickPar">
                      <p:stCondLst>
                        <p:cond delay="indefinite"/>
                      </p:stCondLst>
                      <p:childTnLst>
                        <p:par>
                          <p:cTn id="92" fill="hold" nodeType="withGroup">
                            <p:stCondLst>
                              <p:cond delay="0"/>
                            </p:stCondLst>
                            <p:childTnLst>
                              <p:par>
                                <p:cTn id="93" presetID="15" presetClass="entr" presetSubtype="0" fill="hold" nodeType="clickEffect">
                                  <p:stCondLst>
                                    <p:cond delay="0"/>
                                  </p:stCondLst>
                                  <p:childTnLst>
                                    <p:set>
                                      <p:cBhvr>
                                        <p:cTn id="94" dur="1" fill="hold">
                                          <p:stCondLst>
                                            <p:cond delay="0"/>
                                          </p:stCondLst>
                                        </p:cTn>
                                        <p:tgtEl>
                                          <p:spTgt spid="13"/>
                                        </p:tgtEl>
                                        <p:attrNameLst>
                                          <p:attrName>style.visibility</p:attrName>
                                        </p:attrNameLst>
                                      </p:cBhvr>
                                      <p:to>
                                        <p:strVal val="visible"/>
                                      </p:to>
                                    </p:set>
                                    <p:anim calcmode="lin" valueType="num">
                                      <p:cBhvr>
                                        <p:cTn id="95" dur="1000" fill="hold"/>
                                        <p:tgtEl>
                                          <p:spTgt spid="13"/>
                                        </p:tgtEl>
                                        <p:attrNameLst>
                                          <p:attrName>ppt_w</p:attrName>
                                        </p:attrNameLst>
                                      </p:cBhvr>
                                      <p:tavLst>
                                        <p:tav tm="0">
                                          <p:val>
                                            <p:fltVal val="0"/>
                                          </p:val>
                                        </p:tav>
                                        <p:tav tm="100000">
                                          <p:val>
                                            <p:strVal val="#ppt_w"/>
                                          </p:val>
                                        </p:tav>
                                      </p:tavLst>
                                    </p:anim>
                                    <p:anim calcmode="lin" valueType="num">
                                      <p:cBhvr>
                                        <p:cTn id="96" dur="1000" fill="hold"/>
                                        <p:tgtEl>
                                          <p:spTgt spid="13"/>
                                        </p:tgtEl>
                                        <p:attrNameLst>
                                          <p:attrName>ppt_h</p:attrName>
                                        </p:attrNameLst>
                                      </p:cBhvr>
                                      <p:tavLst>
                                        <p:tav tm="0">
                                          <p:val>
                                            <p:fltVal val="0"/>
                                          </p:val>
                                        </p:tav>
                                        <p:tav tm="100000">
                                          <p:val>
                                            <p:strVal val="#ppt_h"/>
                                          </p:val>
                                        </p:tav>
                                      </p:tavLst>
                                    </p:anim>
                                    <p:anim calcmode="lin" valueType="num">
                                      <p:cBhvr>
                                        <p:cTn id="97" dur="1000" fill="hold"/>
                                        <p:tgtEl>
                                          <p:spTgt spid="13"/>
                                        </p:tgtEl>
                                        <p:attrNameLst>
                                          <p:attrName>ppt_x</p:attrName>
                                        </p:attrNameLst>
                                      </p:cBhvr>
                                      <p:tavLst>
                                        <p:tav tm="0" fmla="#ppt_x+(cos(-2*pi*(1-$))*-#ppt_x-sin(-2*pi*(1-$))*(1-#ppt_y))*(1-$)">
                                          <p:val>
                                            <p:fltVal val="0"/>
                                          </p:val>
                                        </p:tav>
                                        <p:tav tm="100000">
                                          <p:val>
                                            <p:fltVal val="1"/>
                                          </p:val>
                                        </p:tav>
                                      </p:tavLst>
                                    </p:anim>
                                    <p:anim calcmode="lin" valueType="num">
                                      <p:cBhvr>
                                        <p:cTn id="98" dur="1000" fill="hold"/>
                                        <p:tgtEl>
                                          <p:spTgt spid="1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99" fill="hold" nodeType="clickPar">
                      <p:stCondLst>
                        <p:cond delay="indefinite"/>
                      </p:stCondLst>
                      <p:childTnLst>
                        <p:par>
                          <p:cTn id="100" fill="hold" nodeType="withGroup">
                            <p:stCondLst>
                              <p:cond delay="0"/>
                            </p:stCondLst>
                            <p:childTnLst>
                              <p:par>
                                <p:cTn id="101" presetID="15" presetClass="entr" presetSubtype="0" fill="hold" nodeType="clickEffect">
                                  <p:stCondLst>
                                    <p:cond delay="0"/>
                                  </p:stCondLst>
                                  <p:childTnLst>
                                    <p:set>
                                      <p:cBhvr>
                                        <p:cTn id="102" dur="1" fill="hold">
                                          <p:stCondLst>
                                            <p:cond delay="0"/>
                                          </p:stCondLst>
                                        </p:cTn>
                                        <p:tgtEl>
                                          <p:spTgt spid="14"/>
                                        </p:tgtEl>
                                        <p:attrNameLst>
                                          <p:attrName>style.visibility</p:attrName>
                                        </p:attrNameLst>
                                      </p:cBhvr>
                                      <p:to>
                                        <p:strVal val="visible"/>
                                      </p:to>
                                    </p:set>
                                    <p:anim calcmode="lin" valueType="num">
                                      <p:cBhvr>
                                        <p:cTn id="103" dur="1000" fill="hold"/>
                                        <p:tgtEl>
                                          <p:spTgt spid="14"/>
                                        </p:tgtEl>
                                        <p:attrNameLst>
                                          <p:attrName>ppt_w</p:attrName>
                                        </p:attrNameLst>
                                      </p:cBhvr>
                                      <p:tavLst>
                                        <p:tav tm="0">
                                          <p:val>
                                            <p:fltVal val="0"/>
                                          </p:val>
                                        </p:tav>
                                        <p:tav tm="100000">
                                          <p:val>
                                            <p:strVal val="#ppt_w"/>
                                          </p:val>
                                        </p:tav>
                                      </p:tavLst>
                                    </p:anim>
                                    <p:anim calcmode="lin" valueType="num">
                                      <p:cBhvr>
                                        <p:cTn id="104" dur="1000" fill="hold"/>
                                        <p:tgtEl>
                                          <p:spTgt spid="14"/>
                                        </p:tgtEl>
                                        <p:attrNameLst>
                                          <p:attrName>ppt_h</p:attrName>
                                        </p:attrNameLst>
                                      </p:cBhvr>
                                      <p:tavLst>
                                        <p:tav tm="0">
                                          <p:val>
                                            <p:fltVal val="0"/>
                                          </p:val>
                                        </p:tav>
                                        <p:tav tm="100000">
                                          <p:val>
                                            <p:strVal val="#ppt_h"/>
                                          </p:val>
                                        </p:tav>
                                      </p:tavLst>
                                    </p:anim>
                                    <p:anim calcmode="lin" valueType="num">
                                      <p:cBhvr>
                                        <p:cTn id="105" dur="1000" fill="hold"/>
                                        <p:tgtEl>
                                          <p:spTgt spid="14"/>
                                        </p:tgtEl>
                                        <p:attrNameLst>
                                          <p:attrName>ppt_x</p:attrName>
                                        </p:attrNameLst>
                                      </p:cBhvr>
                                      <p:tavLst>
                                        <p:tav tm="0" fmla="#ppt_x+(cos(-2*pi*(1-$))*-#ppt_x-sin(-2*pi*(1-$))*(1-#ppt_y))*(1-$)">
                                          <p:val>
                                            <p:fltVal val="0"/>
                                          </p:val>
                                        </p:tav>
                                        <p:tav tm="100000">
                                          <p:val>
                                            <p:fltVal val="1"/>
                                          </p:val>
                                        </p:tav>
                                      </p:tavLst>
                                    </p:anim>
                                    <p:anim calcmode="lin" valueType="num">
                                      <p:cBhvr>
                                        <p:cTn id="106" dur="1000" fill="hold"/>
                                        <p:tgtEl>
                                          <p:spTgt spid="1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07" fill="hold" nodeType="clickPar">
                      <p:stCondLst>
                        <p:cond delay="indefinite"/>
                      </p:stCondLst>
                      <p:childTnLst>
                        <p:par>
                          <p:cTn id="108" fill="hold" nodeType="withGroup">
                            <p:stCondLst>
                              <p:cond delay="0"/>
                            </p:stCondLst>
                            <p:childTnLst>
                              <p:par>
                                <p:cTn id="109" presetID="30" presetClass="entr" presetSubtype="0" fill="hold" grpId="0" nodeType="clickEffect">
                                  <p:stCondLst>
                                    <p:cond delay="0"/>
                                  </p:stCondLst>
                                  <p:childTnLst>
                                    <p:set>
                                      <p:cBhvr>
                                        <p:cTn id="110" dur="1" fill="hold">
                                          <p:stCondLst>
                                            <p:cond delay="0"/>
                                          </p:stCondLst>
                                        </p:cTn>
                                        <p:tgtEl>
                                          <p:spTgt spid="121668"/>
                                        </p:tgtEl>
                                        <p:attrNameLst>
                                          <p:attrName>style.visibility</p:attrName>
                                        </p:attrNameLst>
                                      </p:cBhvr>
                                      <p:to>
                                        <p:strVal val="visible"/>
                                      </p:to>
                                    </p:set>
                                    <p:animEffect transition="in" filter="fade">
                                      <p:cBhvr>
                                        <p:cTn id="111" dur="800" decel="100000"/>
                                        <p:tgtEl>
                                          <p:spTgt spid="121668"/>
                                        </p:tgtEl>
                                      </p:cBhvr>
                                    </p:animEffect>
                                    <p:anim calcmode="lin" valueType="num">
                                      <p:cBhvr>
                                        <p:cTn id="112" dur="800" decel="100000" fill="hold"/>
                                        <p:tgtEl>
                                          <p:spTgt spid="121668"/>
                                        </p:tgtEl>
                                        <p:attrNameLst>
                                          <p:attrName>style.rotation</p:attrName>
                                        </p:attrNameLst>
                                      </p:cBhvr>
                                      <p:tavLst>
                                        <p:tav tm="0">
                                          <p:val>
                                            <p:fltVal val="-90"/>
                                          </p:val>
                                        </p:tav>
                                        <p:tav tm="100000">
                                          <p:val>
                                            <p:fltVal val="0"/>
                                          </p:val>
                                        </p:tav>
                                      </p:tavLst>
                                    </p:anim>
                                    <p:anim calcmode="lin" valueType="num">
                                      <p:cBhvr>
                                        <p:cTn id="113" dur="800" decel="100000" fill="hold"/>
                                        <p:tgtEl>
                                          <p:spTgt spid="121668"/>
                                        </p:tgtEl>
                                        <p:attrNameLst>
                                          <p:attrName>ppt_x</p:attrName>
                                        </p:attrNameLst>
                                      </p:cBhvr>
                                      <p:tavLst>
                                        <p:tav tm="0">
                                          <p:val>
                                            <p:strVal val="#ppt_x+0.4"/>
                                          </p:val>
                                        </p:tav>
                                        <p:tav tm="100000">
                                          <p:val>
                                            <p:strVal val="#ppt_x-0.05"/>
                                          </p:val>
                                        </p:tav>
                                      </p:tavLst>
                                    </p:anim>
                                    <p:anim calcmode="lin" valueType="num">
                                      <p:cBhvr>
                                        <p:cTn id="114" dur="800" decel="100000" fill="hold"/>
                                        <p:tgtEl>
                                          <p:spTgt spid="121668"/>
                                        </p:tgtEl>
                                        <p:attrNameLst>
                                          <p:attrName>ppt_y</p:attrName>
                                        </p:attrNameLst>
                                      </p:cBhvr>
                                      <p:tavLst>
                                        <p:tav tm="0">
                                          <p:val>
                                            <p:strVal val="#ppt_y-0.4"/>
                                          </p:val>
                                        </p:tav>
                                        <p:tav tm="100000">
                                          <p:val>
                                            <p:strVal val="#ppt_y+0.1"/>
                                          </p:val>
                                        </p:tav>
                                      </p:tavLst>
                                    </p:anim>
                                    <p:anim calcmode="lin" valueType="num">
                                      <p:cBhvr>
                                        <p:cTn id="115" dur="200" accel="100000" fill="hold">
                                          <p:stCondLst>
                                            <p:cond delay="800"/>
                                          </p:stCondLst>
                                        </p:cTn>
                                        <p:tgtEl>
                                          <p:spTgt spid="121668"/>
                                        </p:tgtEl>
                                        <p:attrNameLst>
                                          <p:attrName>ppt_x</p:attrName>
                                        </p:attrNameLst>
                                      </p:cBhvr>
                                      <p:tavLst>
                                        <p:tav tm="0">
                                          <p:val>
                                            <p:strVal val="#ppt_x-0.05"/>
                                          </p:val>
                                        </p:tav>
                                        <p:tav tm="100000">
                                          <p:val>
                                            <p:strVal val="#ppt_x"/>
                                          </p:val>
                                        </p:tav>
                                      </p:tavLst>
                                    </p:anim>
                                    <p:anim calcmode="lin" valueType="num">
                                      <p:cBhvr>
                                        <p:cTn id="116" dur="200" accel="100000" fill="hold">
                                          <p:stCondLst>
                                            <p:cond delay="800"/>
                                          </p:stCondLst>
                                        </p:cTn>
                                        <p:tgtEl>
                                          <p:spTgt spid="121668"/>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668"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6"/>
          <p:cNvSpPr>
            <a:spLocks noChangeArrowheads="1"/>
          </p:cNvSpPr>
          <p:nvPr/>
        </p:nvSpPr>
        <p:spPr bwMode="auto">
          <a:xfrm>
            <a:off x="228600" y="2667000"/>
            <a:ext cx="2667000" cy="1219200"/>
          </a:xfrm>
          <a:prstGeom prst="foldedCorner">
            <a:avLst>
              <a:gd name="adj" fmla="val 22597"/>
            </a:avLst>
          </a:prstGeom>
          <a:solidFill>
            <a:schemeClr val="accent1"/>
          </a:solidFill>
          <a:ln w="9525">
            <a:noFill/>
            <a:round/>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Arial"/>
              <a:ea typeface="+mn-ea"/>
              <a:cs typeface="Arial"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Arial"/>
              <a:ea typeface="+mn-ea"/>
              <a:cs typeface="Arial"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a:ea typeface="+mn-ea"/>
                <a:cs typeface="Arial" charset="0"/>
              </a:rPr>
              <a:t>PRE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a:ea typeface="+mn-ea"/>
                <a:cs typeface="Arial" charset="0"/>
              </a:rPr>
              <a:t>EXPERIMENTAL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Arial"/>
              <a:ea typeface="+mn-ea"/>
              <a:cs typeface="Arial"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a:ea typeface="+mn-ea"/>
                <a:cs typeface="Arial" charset="0"/>
              </a:rPr>
              <a:t> </a:t>
            </a:r>
          </a:p>
        </p:txBody>
      </p:sp>
      <p:sp>
        <p:nvSpPr>
          <p:cNvPr id="5" name="AutoShape 6"/>
          <p:cNvSpPr>
            <a:spLocks noChangeArrowheads="1"/>
          </p:cNvSpPr>
          <p:nvPr/>
        </p:nvSpPr>
        <p:spPr bwMode="auto">
          <a:xfrm>
            <a:off x="3505200" y="762000"/>
            <a:ext cx="2514600" cy="1295400"/>
          </a:xfrm>
          <a:prstGeom prst="foldedCorner">
            <a:avLst>
              <a:gd name="adj" fmla="val 22597"/>
            </a:avLst>
          </a:prstGeom>
          <a:solidFill>
            <a:schemeClr val="accent1"/>
          </a:solidFill>
          <a:ln w="9525">
            <a:noFill/>
            <a:round/>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Arial"/>
              <a:ea typeface="+mn-ea"/>
              <a:cs typeface="Arial"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a:ea typeface="+mn-ea"/>
                <a:cs typeface="Arial" charset="0"/>
              </a:rPr>
              <a:t>One Shot Case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a:ea typeface="+mn-ea"/>
                <a:cs typeface="Arial" charset="0"/>
              </a:rPr>
              <a:t>Study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a:ea typeface="+mn-ea"/>
                <a:cs typeface="Arial" charset="0"/>
              </a:rPr>
              <a:t> </a:t>
            </a:r>
          </a:p>
        </p:txBody>
      </p:sp>
      <p:sp>
        <p:nvSpPr>
          <p:cNvPr id="6" name="AutoShape 6"/>
          <p:cNvSpPr>
            <a:spLocks noChangeArrowheads="1"/>
          </p:cNvSpPr>
          <p:nvPr/>
        </p:nvSpPr>
        <p:spPr bwMode="auto">
          <a:xfrm>
            <a:off x="3505200" y="2667000"/>
            <a:ext cx="2438400" cy="1371600"/>
          </a:xfrm>
          <a:prstGeom prst="foldedCorner">
            <a:avLst>
              <a:gd name="adj" fmla="val 22597"/>
            </a:avLst>
          </a:prstGeom>
          <a:solidFill>
            <a:srgbClr val="7030A0"/>
          </a:solidFill>
          <a:ln w="9525">
            <a:noFill/>
            <a:round/>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Arial"/>
              <a:ea typeface="+mn-ea"/>
              <a:cs typeface="Arial"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a:ea typeface="+mn-ea"/>
                <a:cs typeface="Arial" charset="0"/>
              </a:rPr>
              <a:t>One Group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a:ea typeface="+mn-ea"/>
                <a:cs typeface="Arial" charset="0"/>
              </a:rPr>
              <a:t>Pretest Posttest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a:ea typeface="+mn-ea"/>
                <a:cs typeface="Arial" charset="0"/>
              </a:rPr>
              <a:t> </a:t>
            </a:r>
          </a:p>
        </p:txBody>
      </p:sp>
      <p:sp>
        <p:nvSpPr>
          <p:cNvPr id="7" name="AutoShape 6"/>
          <p:cNvSpPr>
            <a:spLocks noChangeArrowheads="1"/>
          </p:cNvSpPr>
          <p:nvPr/>
        </p:nvSpPr>
        <p:spPr bwMode="auto">
          <a:xfrm>
            <a:off x="3505200" y="4572000"/>
            <a:ext cx="2514600" cy="1371600"/>
          </a:xfrm>
          <a:prstGeom prst="foldedCorner">
            <a:avLst>
              <a:gd name="adj" fmla="val 22597"/>
            </a:avLst>
          </a:prstGeom>
          <a:solidFill>
            <a:schemeClr val="accent5">
              <a:lumMod val="50000"/>
            </a:schemeClr>
          </a:solidFill>
          <a:ln w="9525">
            <a:noFill/>
            <a:round/>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Arial"/>
              <a:ea typeface="+mn-ea"/>
              <a:cs typeface="Arial"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a:ea typeface="+mn-ea"/>
                <a:cs typeface="Arial" charset="0"/>
              </a:rPr>
              <a:t>Intact  Group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FFFFFF"/>
                </a:solidFill>
                <a:effectLst/>
                <a:uLnTx/>
                <a:uFillTx/>
                <a:latin typeface="Arial"/>
                <a:ea typeface="+mn-ea"/>
                <a:cs typeface="Arial" charset="0"/>
              </a:rPr>
              <a:t>ComparIson</a:t>
            </a:r>
            <a:endParaRPr kumimoji="0" lang="en-US" sz="2400" b="0" i="0" u="none" strike="noStrike" kern="1200" cap="none" spc="0" normalizeH="0" baseline="0" noProof="0" dirty="0">
              <a:ln>
                <a:noFill/>
              </a:ln>
              <a:solidFill>
                <a:srgbClr val="FFFFFF"/>
              </a:solidFill>
              <a:effectLst/>
              <a:uLnTx/>
              <a:uFillTx/>
              <a:latin typeface="Arial"/>
              <a:ea typeface="+mn-ea"/>
              <a:cs typeface="Arial"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a:ea typeface="+mn-ea"/>
                <a:cs typeface="Arial" charset="0"/>
              </a:rPr>
              <a:t> </a:t>
            </a:r>
          </a:p>
        </p:txBody>
      </p:sp>
      <p:sp>
        <p:nvSpPr>
          <p:cNvPr id="10" name="Rectangle 9"/>
          <p:cNvSpPr/>
          <p:nvPr/>
        </p:nvSpPr>
        <p:spPr>
          <a:xfrm>
            <a:off x="6400800" y="762000"/>
            <a:ext cx="2514600" cy="1295400"/>
          </a:xfrm>
          <a:prstGeom prst="rect">
            <a:avLst/>
          </a:prstGeo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srgbClr val="FFFFFF"/>
                </a:solidFill>
                <a:effectLst/>
                <a:uLnTx/>
                <a:uFillTx/>
                <a:latin typeface="Arial"/>
                <a:ea typeface="+mn-ea"/>
                <a:cs typeface="+mn-cs"/>
              </a:rPr>
              <a:t>X  0</a:t>
            </a:r>
          </a:p>
        </p:txBody>
      </p:sp>
      <p:sp>
        <p:nvSpPr>
          <p:cNvPr id="11" name="Rectangle 10"/>
          <p:cNvSpPr/>
          <p:nvPr/>
        </p:nvSpPr>
        <p:spPr>
          <a:xfrm>
            <a:off x="6400800" y="2667000"/>
            <a:ext cx="2514600" cy="1295400"/>
          </a:xfrm>
          <a:prstGeom prst="rect">
            <a:avLst/>
          </a:prstGeom>
          <a:solidFill>
            <a:srgbClr val="7030A0"/>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srgbClr val="FFFFFF"/>
                </a:solidFill>
                <a:effectLst/>
                <a:uLnTx/>
                <a:uFillTx/>
                <a:latin typeface="Arial"/>
                <a:ea typeface="+mn-ea"/>
                <a:cs typeface="+mn-cs"/>
              </a:rPr>
              <a:t>O</a:t>
            </a:r>
            <a:r>
              <a:rPr kumimoji="0" lang="en-US" sz="4000" b="0" i="0" u="none" strike="noStrike" kern="1200" cap="none" spc="0" normalizeH="0" baseline="-25000" noProof="0" dirty="0">
                <a:ln>
                  <a:noFill/>
                </a:ln>
                <a:solidFill>
                  <a:srgbClr val="FFFFFF"/>
                </a:solidFill>
                <a:effectLst/>
                <a:uLnTx/>
                <a:uFillTx/>
                <a:latin typeface="Arial"/>
                <a:ea typeface="+mn-ea"/>
                <a:cs typeface="+mn-cs"/>
              </a:rPr>
              <a:t>1</a:t>
            </a:r>
            <a:r>
              <a:rPr kumimoji="0" lang="en-US" sz="4000" b="0" i="0" u="none" strike="noStrike" kern="1200" cap="none" spc="0" normalizeH="0" baseline="0" noProof="0" dirty="0">
                <a:ln>
                  <a:noFill/>
                </a:ln>
                <a:solidFill>
                  <a:srgbClr val="FFFFFF"/>
                </a:solidFill>
                <a:effectLst/>
                <a:uLnTx/>
                <a:uFillTx/>
                <a:latin typeface="Arial"/>
                <a:ea typeface="+mn-ea"/>
                <a:cs typeface="+mn-cs"/>
              </a:rPr>
              <a:t> X  0</a:t>
            </a:r>
            <a:r>
              <a:rPr kumimoji="0" lang="en-US" sz="4000" b="0" i="0" u="none" strike="noStrike" kern="1200" cap="none" spc="0" normalizeH="0" baseline="-25000" noProof="0" dirty="0">
                <a:ln>
                  <a:noFill/>
                </a:ln>
                <a:solidFill>
                  <a:srgbClr val="FFFFFF"/>
                </a:solidFill>
                <a:effectLst/>
                <a:uLnTx/>
                <a:uFillTx/>
                <a:latin typeface="Arial"/>
                <a:ea typeface="+mn-ea"/>
                <a:cs typeface="+mn-cs"/>
              </a:rPr>
              <a:t>2</a:t>
            </a:r>
          </a:p>
        </p:txBody>
      </p:sp>
      <p:sp>
        <p:nvSpPr>
          <p:cNvPr id="12" name="Rectangle 11"/>
          <p:cNvSpPr/>
          <p:nvPr/>
        </p:nvSpPr>
        <p:spPr>
          <a:xfrm>
            <a:off x="6400800" y="4572000"/>
            <a:ext cx="2514600" cy="1295400"/>
          </a:xfrm>
          <a:prstGeom prst="rect">
            <a:avLst/>
          </a:prstGeom>
          <a:solidFill>
            <a:schemeClr val="accent5">
              <a:lumMod val="25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25000" noProof="0" dirty="0">
              <a:ln>
                <a:noFill/>
              </a:ln>
              <a:solidFill>
                <a:srgbClr val="FFFFFF"/>
              </a:solidFill>
              <a:effectLst/>
              <a:uLnTx/>
              <a:uFillTx/>
              <a:latin typeface="Arial"/>
              <a:ea typeface="+mn-ea"/>
              <a:cs typeface="+mn-cs"/>
            </a:endParaRPr>
          </a:p>
        </p:txBody>
      </p:sp>
      <p:graphicFrame>
        <p:nvGraphicFramePr>
          <p:cNvPr id="13" name="Table 12"/>
          <p:cNvGraphicFramePr>
            <a:graphicFrameLocks noGrp="1"/>
          </p:cNvGraphicFramePr>
          <p:nvPr/>
        </p:nvGraphicFramePr>
        <p:xfrm>
          <a:off x="6553200" y="4648200"/>
          <a:ext cx="2133600" cy="1219200"/>
        </p:xfrm>
        <a:graphic>
          <a:graphicData uri="http://schemas.openxmlformats.org/drawingml/2006/table">
            <a:tbl>
              <a:tblPr firstRow="1" bandRow="1">
                <a:tableStyleId>{5940675A-B579-460E-94D1-54222C63F5DA}</a:tableStyleId>
              </a:tblPr>
              <a:tblGrid>
                <a:gridCol w="990600">
                  <a:extLst>
                    <a:ext uri="{9D8B030D-6E8A-4147-A177-3AD203B41FA5}">
                      <a16:colId xmlns:a16="http://schemas.microsoft.com/office/drawing/2014/main" val="20000"/>
                    </a:ext>
                  </a:extLst>
                </a:gridCol>
                <a:gridCol w="1143000">
                  <a:extLst>
                    <a:ext uri="{9D8B030D-6E8A-4147-A177-3AD203B41FA5}">
                      <a16:colId xmlns:a16="http://schemas.microsoft.com/office/drawing/2014/main" val="20001"/>
                    </a:ext>
                  </a:extLst>
                </a:gridCol>
              </a:tblGrid>
              <a:tr h="609600">
                <a:tc>
                  <a:txBody>
                    <a:bodyPr/>
                    <a:lstStyle/>
                    <a:p>
                      <a:r>
                        <a:rPr lang="en-US" sz="3200" dirty="0"/>
                        <a:t>x</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3200" dirty="0"/>
                        <a:t>0</a:t>
                      </a:r>
                      <a:r>
                        <a:rPr lang="en-US" sz="3200" baseline="-25000" dirty="0"/>
                        <a:t>1</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609600">
                <a:tc>
                  <a:txBody>
                    <a:bodyPr/>
                    <a:lstStyle/>
                    <a:p>
                      <a:endParaRPr lang="en-US" sz="3200" dirty="0"/>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3200" dirty="0"/>
                        <a:t>0</a:t>
                      </a:r>
                      <a:r>
                        <a:rPr lang="en-US" sz="3200" baseline="-25000" dirty="0"/>
                        <a:t>2</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001"/>
                  </a:ext>
                </a:extLst>
              </a:tr>
            </a:tbl>
          </a:graphicData>
        </a:graphic>
      </p:graphicFrame>
      <p:sp>
        <p:nvSpPr>
          <p:cNvPr id="15" name="Striped Right Arrow 14"/>
          <p:cNvSpPr/>
          <p:nvPr/>
        </p:nvSpPr>
        <p:spPr>
          <a:xfrm>
            <a:off x="5867400" y="1066800"/>
            <a:ext cx="685800" cy="609600"/>
          </a:xfrm>
          <a:prstGeom prst="stripedRightArrow">
            <a:avLst/>
          </a:prstGeom>
          <a:solidFill>
            <a:srgbClr val="FFC000"/>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6" name="Striped Right Arrow 15"/>
          <p:cNvSpPr/>
          <p:nvPr/>
        </p:nvSpPr>
        <p:spPr>
          <a:xfrm>
            <a:off x="5867400" y="3048000"/>
            <a:ext cx="685800" cy="609600"/>
          </a:xfrm>
          <a:prstGeom prst="stripedRightArrow">
            <a:avLst/>
          </a:prstGeom>
          <a:solidFill>
            <a:srgbClr val="FFC000"/>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7" name="Striped Right Arrow 16"/>
          <p:cNvSpPr/>
          <p:nvPr/>
        </p:nvSpPr>
        <p:spPr>
          <a:xfrm>
            <a:off x="5867400" y="4876800"/>
            <a:ext cx="685800" cy="609600"/>
          </a:xfrm>
          <a:prstGeom prst="stripedRightArrow">
            <a:avLst/>
          </a:prstGeom>
          <a:solidFill>
            <a:srgbClr val="FFC000"/>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8" name="Isosceles Triangle 17"/>
          <p:cNvSpPr/>
          <p:nvPr/>
        </p:nvSpPr>
        <p:spPr>
          <a:xfrm rot="16200000">
            <a:off x="609600" y="2971800"/>
            <a:ext cx="5105400" cy="533400"/>
          </a:xfrm>
          <a:prstGeom prst="triangle">
            <a:avLst/>
          </a:prstGeom>
          <a:solidFill>
            <a:srgbClr val="7030A0"/>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5047536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4"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from="(-#ppt_w/2)" to="(#ppt_x)" calcmode="lin" valueType="num">
                                      <p:cBhvr>
                                        <p:cTn id="7" dur="600" fill="hold">
                                          <p:stCondLst>
                                            <p:cond delay="0"/>
                                          </p:stCondLst>
                                        </p:cTn>
                                        <p:tgtEl>
                                          <p:spTgt spid="4"/>
                                        </p:tgtEl>
                                        <p:attrNameLst>
                                          <p:attrName>ppt_x</p:attrName>
                                        </p:attrNameLst>
                                      </p:cBhvr>
                                    </p:anim>
                                    <p:anim from="0" to="-1.0" calcmode="lin" valueType="num">
                                      <p:cBhvr>
                                        <p:cTn id="8" dur="200" decel="50000" autoRev="1" fill="hold">
                                          <p:stCondLst>
                                            <p:cond delay="600"/>
                                          </p:stCondLst>
                                        </p:cTn>
                                        <p:tgtEl>
                                          <p:spTgt spid="4"/>
                                        </p:tgtEl>
                                        <p:attrNameLst>
                                          <p:attrName>xshear</p:attrName>
                                        </p:attrNameLst>
                                      </p:cBhvr>
                                    </p:anim>
                                    <p:animScale>
                                      <p:cBhvr>
                                        <p:cTn id="9" dur="200" decel="100000" autoRev="1" fill="hold">
                                          <p:stCondLst>
                                            <p:cond delay="600"/>
                                          </p:stCondLst>
                                        </p:cTn>
                                        <p:tgtEl>
                                          <p:spTgt spid="4"/>
                                        </p:tgtEl>
                                      </p:cBhvr>
                                      <p:from x="100000" y="100000"/>
                                      <p:to x="80000" y="100000"/>
                                    </p:animScale>
                                    <p:anim by="(#ppt_h/3+#ppt_w*0.1)" calcmode="lin" valueType="num">
                                      <p:cBhvr additive="sum">
                                        <p:cTn id="10" dur="200" decel="100000" autoRev="1" fill="hold">
                                          <p:stCondLst>
                                            <p:cond delay="600"/>
                                          </p:stCondLst>
                                        </p:cTn>
                                        <p:tgtEl>
                                          <p:spTgt spid="4"/>
                                        </p:tgtEl>
                                        <p:attrNameLst>
                                          <p:attrName>ppt_x</p:attrName>
                                        </p:attrNameLst>
                                      </p:cBhvr>
                                    </p:anim>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grpId="0" nodeType="clickEffect">
                                  <p:stCondLst>
                                    <p:cond delay="0"/>
                                  </p:stCondLst>
                                  <p:childTnLst>
                                    <p:set>
                                      <p:cBhvr>
                                        <p:cTn id="14" dur="1" fill="hold">
                                          <p:stCondLst>
                                            <p:cond delay="0"/>
                                          </p:stCondLst>
                                        </p:cTn>
                                        <p:tgtEl>
                                          <p:spTgt spid="18"/>
                                        </p:tgtEl>
                                        <p:attrNameLst>
                                          <p:attrName>style.visibility</p:attrName>
                                        </p:attrNameLst>
                                      </p:cBhvr>
                                      <p:to>
                                        <p:strVal val="visible"/>
                                      </p:to>
                                    </p:set>
                                    <p:anim calcmode="lin" valueType="num">
                                      <p:cBhvr additive="base">
                                        <p:cTn id="15" dur="500" fill="hold"/>
                                        <p:tgtEl>
                                          <p:spTgt spid="18"/>
                                        </p:tgtEl>
                                        <p:attrNameLst>
                                          <p:attrName>ppt_x</p:attrName>
                                        </p:attrNameLst>
                                      </p:cBhvr>
                                      <p:tavLst>
                                        <p:tav tm="0">
                                          <p:val>
                                            <p:strVal val="#ppt_x"/>
                                          </p:val>
                                        </p:tav>
                                        <p:tav tm="100000">
                                          <p:val>
                                            <p:strVal val="#ppt_x"/>
                                          </p:val>
                                        </p:tav>
                                      </p:tavLst>
                                    </p:anim>
                                    <p:anim calcmode="lin" valueType="num">
                                      <p:cBhvr additive="base">
                                        <p:cTn id="1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34" presetClass="entr" presetSubtype="0" fill="hold" grpId="0" nodeType="clickEffect">
                                  <p:stCondLst>
                                    <p:cond delay="0"/>
                                  </p:stCondLst>
                                  <p:childTnLst>
                                    <p:set>
                                      <p:cBhvr>
                                        <p:cTn id="20" dur="1" fill="hold">
                                          <p:stCondLst>
                                            <p:cond delay="0"/>
                                          </p:stCondLst>
                                        </p:cTn>
                                        <p:tgtEl>
                                          <p:spTgt spid="5"/>
                                        </p:tgtEl>
                                        <p:attrNameLst>
                                          <p:attrName>style.visibility</p:attrName>
                                        </p:attrNameLst>
                                      </p:cBhvr>
                                      <p:to>
                                        <p:strVal val="visible"/>
                                      </p:to>
                                    </p:set>
                                    <p:anim from="(-#ppt_w/2)" to="(#ppt_x)" calcmode="lin" valueType="num">
                                      <p:cBhvr>
                                        <p:cTn id="21" dur="600" fill="hold">
                                          <p:stCondLst>
                                            <p:cond delay="0"/>
                                          </p:stCondLst>
                                        </p:cTn>
                                        <p:tgtEl>
                                          <p:spTgt spid="5"/>
                                        </p:tgtEl>
                                        <p:attrNameLst>
                                          <p:attrName>ppt_x</p:attrName>
                                        </p:attrNameLst>
                                      </p:cBhvr>
                                    </p:anim>
                                    <p:anim from="0" to="-1.0" calcmode="lin" valueType="num">
                                      <p:cBhvr>
                                        <p:cTn id="22" dur="200" decel="50000" autoRev="1" fill="hold">
                                          <p:stCondLst>
                                            <p:cond delay="600"/>
                                          </p:stCondLst>
                                        </p:cTn>
                                        <p:tgtEl>
                                          <p:spTgt spid="5"/>
                                        </p:tgtEl>
                                        <p:attrNameLst>
                                          <p:attrName>xshear</p:attrName>
                                        </p:attrNameLst>
                                      </p:cBhvr>
                                    </p:anim>
                                    <p:animScale>
                                      <p:cBhvr>
                                        <p:cTn id="23" dur="200" decel="100000" autoRev="1" fill="hold">
                                          <p:stCondLst>
                                            <p:cond delay="600"/>
                                          </p:stCondLst>
                                        </p:cTn>
                                        <p:tgtEl>
                                          <p:spTgt spid="5"/>
                                        </p:tgtEl>
                                      </p:cBhvr>
                                      <p:from x="100000" y="100000"/>
                                      <p:to x="80000" y="100000"/>
                                    </p:animScale>
                                    <p:anim by="(#ppt_h/3+#ppt_w*0.1)" calcmode="lin" valueType="num">
                                      <p:cBhvr additive="sum">
                                        <p:cTn id="24" dur="200" decel="100000" autoRev="1" fill="hold">
                                          <p:stCondLst>
                                            <p:cond delay="600"/>
                                          </p:stCondLst>
                                        </p:cTn>
                                        <p:tgtEl>
                                          <p:spTgt spid="5"/>
                                        </p:tgtEl>
                                        <p:attrNameLst>
                                          <p:attrName>ppt_x</p:attrName>
                                        </p:attrNameLst>
                                      </p:cBhvr>
                                    </p:anim>
                                  </p:childTnLst>
                                </p:cTn>
                              </p:par>
                              <p:par>
                                <p:cTn id="25" presetID="34" presetClass="entr" presetSubtype="0" fill="hold" grpId="0" nodeType="withEffect">
                                  <p:stCondLst>
                                    <p:cond delay="0"/>
                                  </p:stCondLst>
                                  <p:childTnLst>
                                    <p:set>
                                      <p:cBhvr>
                                        <p:cTn id="26" dur="1" fill="hold">
                                          <p:stCondLst>
                                            <p:cond delay="0"/>
                                          </p:stCondLst>
                                        </p:cTn>
                                        <p:tgtEl>
                                          <p:spTgt spid="15"/>
                                        </p:tgtEl>
                                        <p:attrNameLst>
                                          <p:attrName>style.visibility</p:attrName>
                                        </p:attrNameLst>
                                      </p:cBhvr>
                                      <p:to>
                                        <p:strVal val="visible"/>
                                      </p:to>
                                    </p:set>
                                    <p:anim from="(-#ppt_w/2)" to="(#ppt_x)" calcmode="lin" valueType="num">
                                      <p:cBhvr>
                                        <p:cTn id="27" dur="600" fill="hold">
                                          <p:stCondLst>
                                            <p:cond delay="0"/>
                                          </p:stCondLst>
                                        </p:cTn>
                                        <p:tgtEl>
                                          <p:spTgt spid="15"/>
                                        </p:tgtEl>
                                        <p:attrNameLst>
                                          <p:attrName>ppt_x</p:attrName>
                                        </p:attrNameLst>
                                      </p:cBhvr>
                                    </p:anim>
                                    <p:anim from="0" to="-1.0" calcmode="lin" valueType="num">
                                      <p:cBhvr>
                                        <p:cTn id="28" dur="200" decel="50000" autoRev="1" fill="hold">
                                          <p:stCondLst>
                                            <p:cond delay="600"/>
                                          </p:stCondLst>
                                        </p:cTn>
                                        <p:tgtEl>
                                          <p:spTgt spid="15"/>
                                        </p:tgtEl>
                                        <p:attrNameLst>
                                          <p:attrName>xshear</p:attrName>
                                        </p:attrNameLst>
                                      </p:cBhvr>
                                    </p:anim>
                                    <p:animScale>
                                      <p:cBhvr>
                                        <p:cTn id="29" dur="200" decel="100000" autoRev="1" fill="hold">
                                          <p:stCondLst>
                                            <p:cond delay="600"/>
                                          </p:stCondLst>
                                        </p:cTn>
                                        <p:tgtEl>
                                          <p:spTgt spid="15"/>
                                        </p:tgtEl>
                                      </p:cBhvr>
                                      <p:from x="100000" y="100000"/>
                                      <p:to x="80000" y="100000"/>
                                    </p:animScale>
                                    <p:anim by="(#ppt_h/3+#ppt_w*0.1)" calcmode="lin" valueType="num">
                                      <p:cBhvr additive="sum">
                                        <p:cTn id="30" dur="200" decel="100000" autoRev="1" fill="hold">
                                          <p:stCondLst>
                                            <p:cond delay="600"/>
                                          </p:stCondLst>
                                        </p:cTn>
                                        <p:tgtEl>
                                          <p:spTgt spid="15"/>
                                        </p:tgtEl>
                                        <p:attrNameLst>
                                          <p:attrName>ppt_x</p:attrName>
                                        </p:attrNameLst>
                                      </p:cBhvr>
                                    </p:anim>
                                  </p:childTnLst>
                                </p:cTn>
                              </p:par>
                            </p:childTnLst>
                          </p:cTn>
                        </p:par>
                      </p:childTnLst>
                    </p:cTn>
                  </p:par>
                  <p:par>
                    <p:cTn id="31" fill="hold">
                      <p:stCondLst>
                        <p:cond delay="indefinite"/>
                      </p:stCondLst>
                      <p:childTnLst>
                        <p:par>
                          <p:cTn id="32" fill="hold">
                            <p:stCondLst>
                              <p:cond delay="0"/>
                            </p:stCondLst>
                            <p:childTnLst>
                              <p:par>
                                <p:cTn id="33" presetID="30" presetClass="entr" presetSubtype="0" fill="hold" grpId="0" nodeType="click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fade">
                                      <p:cBhvr>
                                        <p:cTn id="35" dur="800" decel="100000"/>
                                        <p:tgtEl>
                                          <p:spTgt spid="10"/>
                                        </p:tgtEl>
                                      </p:cBhvr>
                                    </p:animEffect>
                                    <p:anim calcmode="lin" valueType="num">
                                      <p:cBhvr>
                                        <p:cTn id="36" dur="800" decel="100000" fill="hold"/>
                                        <p:tgtEl>
                                          <p:spTgt spid="10"/>
                                        </p:tgtEl>
                                        <p:attrNameLst>
                                          <p:attrName>style.rotation</p:attrName>
                                        </p:attrNameLst>
                                      </p:cBhvr>
                                      <p:tavLst>
                                        <p:tav tm="0">
                                          <p:val>
                                            <p:fltVal val="-90"/>
                                          </p:val>
                                        </p:tav>
                                        <p:tav tm="100000">
                                          <p:val>
                                            <p:fltVal val="0"/>
                                          </p:val>
                                        </p:tav>
                                      </p:tavLst>
                                    </p:anim>
                                    <p:anim calcmode="lin" valueType="num">
                                      <p:cBhvr>
                                        <p:cTn id="37" dur="800" decel="100000" fill="hold"/>
                                        <p:tgtEl>
                                          <p:spTgt spid="10"/>
                                        </p:tgtEl>
                                        <p:attrNameLst>
                                          <p:attrName>ppt_x</p:attrName>
                                        </p:attrNameLst>
                                      </p:cBhvr>
                                      <p:tavLst>
                                        <p:tav tm="0">
                                          <p:val>
                                            <p:strVal val="#ppt_x+0.4"/>
                                          </p:val>
                                        </p:tav>
                                        <p:tav tm="100000">
                                          <p:val>
                                            <p:strVal val="#ppt_x-0.05"/>
                                          </p:val>
                                        </p:tav>
                                      </p:tavLst>
                                    </p:anim>
                                    <p:anim calcmode="lin" valueType="num">
                                      <p:cBhvr>
                                        <p:cTn id="38" dur="800" decel="100000" fill="hold"/>
                                        <p:tgtEl>
                                          <p:spTgt spid="10"/>
                                        </p:tgtEl>
                                        <p:attrNameLst>
                                          <p:attrName>ppt_y</p:attrName>
                                        </p:attrNameLst>
                                      </p:cBhvr>
                                      <p:tavLst>
                                        <p:tav tm="0">
                                          <p:val>
                                            <p:strVal val="#ppt_y-0.4"/>
                                          </p:val>
                                        </p:tav>
                                        <p:tav tm="100000">
                                          <p:val>
                                            <p:strVal val="#ppt_y+0.1"/>
                                          </p:val>
                                        </p:tav>
                                      </p:tavLst>
                                    </p:anim>
                                    <p:anim calcmode="lin" valueType="num">
                                      <p:cBhvr>
                                        <p:cTn id="39"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40"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34" presetClass="entr" presetSubtype="0" fill="hold" grpId="0" nodeType="clickEffect">
                                  <p:stCondLst>
                                    <p:cond delay="0"/>
                                  </p:stCondLst>
                                  <p:childTnLst>
                                    <p:set>
                                      <p:cBhvr>
                                        <p:cTn id="44" dur="1" fill="hold">
                                          <p:stCondLst>
                                            <p:cond delay="0"/>
                                          </p:stCondLst>
                                        </p:cTn>
                                        <p:tgtEl>
                                          <p:spTgt spid="6"/>
                                        </p:tgtEl>
                                        <p:attrNameLst>
                                          <p:attrName>style.visibility</p:attrName>
                                        </p:attrNameLst>
                                      </p:cBhvr>
                                      <p:to>
                                        <p:strVal val="visible"/>
                                      </p:to>
                                    </p:set>
                                    <p:anim from="(-#ppt_w/2)" to="(#ppt_x)" calcmode="lin" valueType="num">
                                      <p:cBhvr>
                                        <p:cTn id="45" dur="600" fill="hold">
                                          <p:stCondLst>
                                            <p:cond delay="0"/>
                                          </p:stCondLst>
                                        </p:cTn>
                                        <p:tgtEl>
                                          <p:spTgt spid="6"/>
                                        </p:tgtEl>
                                        <p:attrNameLst>
                                          <p:attrName>ppt_x</p:attrName>
                                        </p:attrNameLst>
                                      </p:cBhvr>
                                    </p:anim>
                                    <p:anim from="0" to="-1.0" calcmode="lin" valueType="num">
                                      <p:cBhvr>
                                        <p:cTn id="46" dur="200" decel="50000" autoRev="1" fill="hold">
                                          <p:stCondLst>
                                            <p:cond delay="600"/>
                                          </p:stCondLst>
                                        </p:cTn>
                                        <p:tgtEl>
                                          <p:spTgt spid="6"/>
                                        </p:tgtEl>
                                        <p:attrNameLst>
                                          <p:attrName>xshear</p:attrName>
                                        </p:attrNameLst>
                                      </p:cBhvr>
                                    </p:anim>
                                    <p:animScale>
                                      <p:cBhvr>
                                        <p:cTn id="47" dur="200" decel="100000" autoRev="1" fill="hold">
                                          <p:stCondLst>
                                            <p:cond delay="600"/>
                                          </p:stCondLst>
                                        </p:cTn>
                                        <p:tgtEl>
                                          <p:spTgt spid="6"/>
                                        </p:tgtEl>
                                      </p:cBhvr>
                                      <p:from x="100000" y="100000"/>
                                      <p:to x="80000" y="100000"/>
                                    </p:animScale>
                                    <p:anim by="(#ppt_h/3+#ppt_w*0.1)" calcmode="lin" valueType="num">
                                      <p:cBhvr additive="sum">
                                        <p:cTn id="48" dur="200" decel="100000" autoRev="1" fill="hold">
                                          <p:stCondLst>
                                            <p:cond delay="600"/>
                                          </p:stCondLst>
                                        </p:cTn>
                                        <p:tgtEl>
                                          <p:spTgt spid="6"/>
                                        </p:tgtEl>
                                        <p:attrNameLst>
                                          <p:attrName>ppt_x</p:attrName>
                                        </p:attrNameLst>
                                      </p:cBhvr>
                                    </p:anim>
                                  </p:childTnLst>
                                </p:cTn>
                              </p:par>
                              <p:par>
                                <p:cTn id="49" presetID="34" presetClass="entr" presetSubtype="0" fill="hold" grpId="0" nodeType="withEffect">
                                  <p:stCondLst>
                                    <p:cond delay="0"/>
                                  </p:stCondLst>
                                  <p:childTnLst>
                                    <p:set>
                                      <p:cBhvr>
                                        <p:cTn id="50" dur="1" fill="hold">
                                          <p:stCondLst>
                                            <p:cond delay="0"/>
                                          </p:stCondLst>
                                        </p:cTn>
                                        <p:tgtEl>
                                          <p:spTgt spid="16"/>
                                        </p:tgtEl>
                                        <p:attrNameLst>
                                          <p:attrName>style.visibility</p:attrName>
                                        </p:attrNameLst>
                                      </p:cBhvr>
                                      <p:to>
                                        <p:strVal val="visible"/>
                                      </p:to>
                                    </p:set>
                                    <p:anim from="(-#ppt_w/2)" to="(#ppt_x)" calcmode="lin" valueType="num">
                                      <p:cBhvr>
                                        <p:cTn id="51" dur="600" fill="hold">
                                          <p:stCondLst>
                                            <p:cond delay="0"/>
                                          </p:stCondLst>
                                        </p:cTn>
                                        <p:tgtEl>
                                          <p:spTgt spid="16"/>
                                        </p:tgtEl>
                                        <p:attrNameLst>
                                          <p:attrName>ppt_x</p:attrName>
                                        </p:attrNameLst>
                                      </p:cBhvr>
                                    </p:anim>
                                    <p:anim from="0" to="-1.0" calcmode="lin" valueType="num">
                                      <p:cBhvr>
                                        <p:cTn id="52" dur="200" decel="50000" autoRev="1" fill="hold">
                                          <p:stCondLst>
                                            <p:cond delay="600"/>
                                          </p:stCondLst>
                                        </p:cTn>
                                        <p:tgtEl>
                                          <p:spTgt spid="16"/>
                                        </p:tgtEl>
                                        <p:attrNameLst>
                                          <p:attrName>xshear</p:attrName>
                                        </p:attrNameLst>
                                      </p:cBhvr>
                                    </p:anim>
                                    <p:animScale>
                                      <p:cBhvr>
                                        <p:cTn id="53" dur="200" decel="100000" autoRev="1" fill="hold">
                                          <p:stCondLst>
                                            <p:cond delay="600"/>
                                          </p:stCondLst>
                                        </p:cTn>
                                        <p:tgtEl>
                                          <p:spTgt spid="16"/>
                                        </p:tgtEl>
                                      </p:cBhvr>
                                      <p:from x="100000" y="100000"/>
                                      <p:to x="80000" y="100000"/>
                                    </p:animScale>
                                    <p:anim by="(#ppt_h/3+#ppt_w*0.1)" calcmode="lin" valueType="num">
                                      <p:cBhvr additive="sum">
                                        <p:cTn id="54" dur="200" decel="100000" autoRev="1" fill="hold">
                                          <p:stCondLst>
                                            <p:cond delay="600"/>
                                          </p:stCondLst>
                                        </p:cTn>
                                        <p:tgtEl>
                                          <p:spTgt spid="16"/>
                                        </p:tgtEl>
                                        <p:attrNameLst>
                                          <p:attrName>ppt_x</p:attrName>
                                        </p:attrNameLst>
                                      </p:cBhvr>
                                    </p:anim>
                                  </p:childTnLst>
                                </p:cTn>
                              </p:par>
                            </p:childTnLst>
                          </p:cTn>
                        </p:par>
                      </p:childTnLst>
                    </p:cTn>
                  </p:par>
                  <p:par>
                    <p:cTn id="55" fill="hold">
                      <p:stCondLst>
                        <p:cond delay="indefinite"/>
                      </p:stCondLst>
                      <p:childTnLst>
                        <p:par>
                          <p:cTn id="56" fill="hold">
                            <p:stCondLst>
                              <p:cond delay="0"/>
                            </p:stCondLst>
                            <p:childTnLst>
                              <p:par>
                                <p:cTn id="57" presetID="30" presetClass="entr" presetSubtype="0" fill="hold" grpId="0" nodeType="click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fade">
                                      <p:cBhvr>
                                        <p:cTn id="59" dur="800" decel="100000"/>
                                        <p:tgtEl>
                                          <p:spTgt spid="11"/>
                                        </p:tgtEl>
                                      </p:cBhvr>
                                    </p:animEffect>
                                    <p:anim calcmode="lin" valueType="num">
                                      <p:cBhvr>
                                        <p:cTn id="60" dur="800" decel="100000" fill="hold"/>
                                        <p:tgtEl>
                                          <p:spTgt spid="11"/>
                                        </p:tgtEl>
                                        <p:attrNameLst>
                                          <p:attrName>style.rotation</p:attrName>
                                        </p:attrNameLst>
                                      </p:cBhvr>
                                      <p:tavLst>
                                        <p:tav tm="0">
                                          <p:val>
                                            <p:fltVal val="-90"/>
                                          </p:val>
                                        </p:tav>
                                        <p:tav tm="100000">
                                          <p:val>
                                            <p:fltVal val="0"/>
                                          </p:val>
                                        </p:tav>
                                      </p:tavLst>
                                    </p:anim>
                                    <p:anim calcmode="lin" valueType="num">
                                      <p:cBhvr>
                                        <p:cTn id="61" dur="800" decel="100000" fill="hold"/>
                                        <p:tgtEl>
                                          <p:spTgt spid="11"/>
                                        </p:tgtEl>
                                        <p:attrNameLst>
                                          <p:attrName>ppt_x</p:attrName>
                                        </p:attrNameLst>
                                      </p:cBhvr>
                                      <p:tavLst>
                                        <p:tav tm="0">
                                          <p:val>
                                            <p:strVal val="#ppt_x+0.4"/>
                                          </p:val>
                                        </p:tav>
                                        <p:tav tm="100000">
                                          <p:val>
                                            <p:strVal val="#ppt_x-0.05"/>
                                          </p:val>
                                        </p:tav>
                                      </p:tavLst>
                                    </p:anim>
                                    <p:anim calcmode="lin" valueType="num">
                                      <p:cBhvr>
                                        <p:cTn id="62" dur="800" decel="100000" fill="hold"/>
                                        <p:tgtEl>
                                          <p:spTgt spid="11"/>
                                        </p:tgtEl>
                                        <p:attrNameLst>
                                          <p:attrName>ppt_y</p:attrName>
                                        </p:attrNameLst>
                                      </p:cBhvr>
                                      <p:tavLst>
                                        <p:tav tm="0">
                                          <p:val>
                                            <p:strVal val="#ppt_y-0.4"/>
                                          </p:val>
                                        </p:tav>
                                        <p:tav tm="100000">
                                          <p:val>
                                            <p:strVal val="#ppt_y+0.1"/>
                                          </p:val>
                                        </p:tav>
                                      </p:tavLst>
                                    </p:anim>
                                    <p:anim calcmode="lin" valueType="num">
                                      <p:cBhvr>
                                        <p:cTn id="63" dur="200" accel="100000" fill="hold">
                                          <p:stCondLst>
                                            <p:cond delay="800"/>
                                          </p:stCondLst>
                                        </p:cTn>
                                        <p:tgtEl>
                                          <p:spTgt spid="11"/>
                                        </p:tgtEl>
                                        <p:attrNameLst>
                                          <p:attrName>ppt_x</p:attrName>
                                        </p:attrNameLst>
                                      </p:cBhvr>
                                      <p:tavLst>
                                        <p:tav tm="0">
                                          <p:val>
                                            <p:strVal val="#ppt_x-0.05"/>
                                          </p:val>
                                        </p:tav>
                                        <p:tav tm="100000">
                                          <p:val>
                                            <p:strVal val="#ppt_x"/>
                                          </p:val>
                                        </p:tav>
                                      </p:tavLst>
                                    </p:anim>
                                    <p:anim calcmode="lin" valueType="num">
                                      <p:cBhvr>
                                        <p:cTn id="64" dur="200" accel="100000" fill="hold">
                                          <p:stCondLst>
                                            <p:cond delay="800"/>
                                          </p:stCondLst>
                                        </p:cTn>
                                        <p:tgtEl>
                                          <p:spTgt spid="11"/>
                                        </p:tgtEl>
                                        <p:attrNameLst>
                                          <p:attrName>ppt_y</p:attrName>
                                        </p:attrNameLst>
                                      </p:cBhvr>
                                      <p:tavLst>
                                        <p:tav tm="0">
                                          <p:val>
                                            <p:strVal val="#ppt_y+0.1"/>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34" presetClass="entr" presetSubtype="0" fill="hold" grpId="0" nodeType="clickEffect">
                                  <p:stCondLst>
                                    <p:cond delay="0"/>
                                  </p:stCondLst>
                                  <p:childTnLst>
                                    <p:set>
                                      <p:cBhvr>
                                        <p:cTn id="68" dur="1" fill="hold">
                                          <p:stCondLst>
                                            <p:cond delay="0"/>
                                          </p:stCondLst>
                                        </p:cTn>
                                        <p:tgtEl>
                                          <p:spTgt spid="7"/>
                                        </p:tgtEl>
                                        <p:attrNameLst>
                                          <p:attrName>style.visibility</p:attrName>
                                        </p:attrNameLst>
                                      </p:cBhvr>
                                      <p:to>
                                        <p:strVal val="visible"/>
                                      </p:to>
                                    </p:set>
                                    <p:anim from="(-#ppt_w/2)" to="(#ppt_x)" calcmode="lin" valueType="num">
                                      <p:cBhvr>
                                        <p:cTn id="69" dur="600" fill="hold">
                                          <p:stCondLst>
                                            <p:cond delay="0"/>
                                          </p:stCondLst>
                                        </p:cTn>
                                        <p:tgtEl>
                                          <p:spTgt spid="7"/>
                                        </p:tgtEl>
                                        <p:attrNameLst>
                                          <p:attrName>ppt_x</p:attrName>
                                        </p:attrNameLst>
                                      </p:cBhvr>
                                    </p:anim>
                                    <p:anim from="0" to="-1.0" calcmode="lin" valueType="num">
                                      <p:cBhvr>
                                        <p:cTn id="70" dur="200" decel="50000" autoRev="1" fill="hold">
                                          <p:stCondLst>
                                            <p:cond delay="600"/>
                                          </p:stCondLst>
                                        </p:cTn>
                                        <p:tgtEl>
                                          <p:spTgt spid="7"/>
                                        </p:tgtEl>
                                        <p:attrNameLst>
                                          <p:attrName>xshear</p:attrName>
                                        </p:attrNameLst>
                                      </p:cBhvr>
                                    </p:anim>
                                    <p:animScale>
                                      <p:cBhvr>
                                        <p:cTn id="71" dur="200" decel="100000" autoRev="1" fill="hold">
                                          <p:stCondLst>
                                            <p:cond delay="600"/>
                                          </p:stCondLst>
                                        </p:cTn>
                                        <p:tgtEl>
                                          <p:spTgt spid="7"/>
                                        </p:tgtEl>
                                      </p:cBhvr>
                                      <p:from x="100000" y="100000"/>
                                      <p:to x="80000" y="100000"/>
                                    </p:animScale>
                                    <p:anim by="(#ppt_h/3+#ppt_w*0.1)" calcmode="lin" valueType="num">
                                      <p:cBhvr additive="sum">
                                        <p:cTn id="72" dur="200" decel="100000" autoRev="1" fill="hold">
                                          <p:stCondLst>
                                            <p:cond delay="600"/>
                                          </p:stCondLst>
                                        </p:cTn>
                                        <p:tgtEl>
                                          <p:spTgt spid="7"/>
                                        </p:tgtEl>
                                        <p:attrNameLst>
                                          <p:attrName>ppt_x</p:attrName>
                                        </p:attrNameLst>
                                      </p:cBhvr>
                                    </p:anim>
                                  </p:childTnLst>
                                </p:cTn>
                              </p:par>
                              <p:par>
                                <p:cTn id="73" presetID="34" presetClass="entr" presetSubtype="0" fill="hold" grpId="0" nodeType="withEffect">
                                  <p:stCondLst>
                                    <p:cond delay="0"/>
                                  </p:stCondLst>
                                  <p:childTnLst>
                                    <p:set>
                                      <p:cBhvr>
                                        <p:cTn id="74" dur="1" fill="hold">
                                          <p:stCondLst>
                                            <p:cond delay="0"/>
                                          </p:stCondLst>
                                        </p:cTn>
                                        <p:tgtEl>
                                          <p:spTgt spid="17"/>
                                        </p:tgtEl>
                                        <p:attrNameLst>
                                          <p:attrName>style.visibility</p:attrName>
                                        </p:attrNameLst>
                                      </p:cBhvr>
                                      <p:to>
                                        <p:strVal val="visible"/>
                                      </p:to>
                                    </p:set>
                                    <p:anim from="(-#ppt_w/2)" to="(#ppt_x)" calcmode="lin" valueType="num">
                                      <p:cBhvr>
                                        <p:cTn id="75" dur="600" fill="hold">
                                          <p:stCondLst>
                                            <p:cond delay="0"/>
                                          </p:stCondLst>
                                        </p:cTn>
                                        <p:tgtEl>
                                          <p:spTgt spid="17"/>
                                        </p:tgtEl>
                                        <p:attrNameLst>
                                          <p:attrName>ppt_x</p:attrName>
                                        </p:attrNameLst>
                                      </p:cBhvr>
                                    </p:anim>
                                    <p:anim from="0" to="-1.0" calcmode="lin" valueType="num">
                                      <p:cBhvr>
                                        <p:cTn id="76" dur="200" decel="50000" autoRev="1" fill="hold">
                                          <p:stCondLst>
                                            <p:cond delay="600"/>
                                          </p:stCondLst>
                                        </p:cTn>
                                        <p:tgtEl>
                                          <p:spTgt spid="17"/>
                                        </p:tgtEl>
                                        <p:attrNameLst>
                                          <p:attrName>xshear</p:attrName>
                                        </p:attrNameLst>
                                      </p:cBhvr>
                                    </p:anim>
                                    <p:animScale>
                                      <p:cBhvr>
                                        <p:cTn id="77" dur="200" decel="100000" autoRev="1" fill="hold">
                                          <p:stCondLst>
                                            <p:cond delay="600"/>
                                          </p:stCondLst>
                                        </p:cTn>
                                        <p:tgtEl>
                                          <p:spTgt spid="17"/>
                                        </p:tgtEl>
                                      </p:cBhvr>
                                      <p:from x="100000" y="100000"/>
                                      <p:to x="80000" y="100000"/>
                                    </p:animScale>
                                    <p:anim by="(#ppt_h/3+#ppt_w*0.1)" calcmode="lin" valueType="num">
                                      <p:cBhvr additive="sum">
                                        <p:cTn id="78" dur="200" decel="100000" autoRev="1" fill="hold">
                                          <p:stCondLst>
                                            <p:cond delay="600"/>
                                          </p:stCondLst>
                                        </p:cTn>
                                        <p:tgtEl>
                                          <p:spTgt spid="17"/>
                                        </p:tgtEl>
                                        <p:attrNameLst>
                                          <p:attrName>ppt_x</p:attrName>
                                        </p:attrNameLst>
                                      </p:cBhvr>
                                    </p:anim>
                                  </p:childTnLst>
                                </p:cTn>
                              </p:par>
                            </p:childTnLst>
                          </p:cTn>
                        </p:par>
                      </p:childTnLst>
                    </p:cTn>
                  </p:par>
                  <p:par>
                    <p:cTn id="79" fill="hold">
                      <p:stCondLst>
                        <p:cond delay="indefinite"/>
                      </p:stCondLst>
                      <p:childTnLst>
                        <p:par>
                          <p:cTn id="80" fill="hold">
                            <p:stCondLst>
                              <p:cond delay="0"/>
                            </p:stCondLst>
                            <p:childTnLst>
                              <p:par>
                                <p:cTn id="81" presetID="30" presetClass="entr" presetSubtype="0" fill="hold" nodeType="clickEffect">
                                  <p:stCondLst>
                                    <p:cond delay="0"/>
                                  </p:stCondLst>
                                  <p:childTnLst>
                                    <p:set>
                                      <p:cBhvr>
                                        <p:cTn id="82" dur="1" fill="hold">
                                          <p:stCondLst>
                                            <p:cond delay="0"/>
                                          </p:stCondLst>
                                        </p:cTn>
                                        <p:tgtEl>
                                          <p:spTgt spid="13"/>
                                        </p:tgtEl>
                                        <p:attrNameLst>
                                          <p:attrName>style.visibility</p:attrName>
                                        </p:attrNameLst>
                                      </p:cBhvr>
                                      <p:to>
                                        <p:strVal val="visible"/>
                                      </p:to>
                                    </p:set>
                                    <p:animEffect transition="in" filter="fade">
                                      <p:cBhvr>
                                        <p:cTn id="83" dur="800" decel="100000"/>
                                        <p:tgtEl>
                                          <p:spTgt spid="13"/>
                                        </p:tgtEl>
                                      </p:cBhvr>
                                    </p:animEffect>
                                    <p:anim calcmode="lin" valueType="num">
                                      <p:cBhvr>
                                        <p:cTn id="84" dur="800" decel="100000" fill="hold"/>
                                        <p:tgtEl>
                                          <p:spTgt spid="13"/>
                                        </p:tgtEl>
                                        <p:attrNameLst>
                                          <p:attrName>style.rotation</p:attrName>
                                        </p:attrNameLst>
                                      </p:cBhvr>
                                      <p:tavLst>
                                        <p:tav tm="0">
                                          <p:val>
                                            <p:fltVal val="-90"/>
                                          </p:val>
                                        </p:tav>
                                        <p:tav tm="100000">
                                          <p:val>
                                            <p:fltVal val="0"/>
                                          </p:val>
                                        </p:tav>
                                      </p:tavLst>
                                    </p:anim>
                                    <p:anim calcmode="lin" valueType="num">
                                      <p:cBhvr>
                                        <p:cTn id="85" dur="800" decel="100000" fill="hold"/>
                                        <p:tgtEl>
                                          <p:spTgt spid="13"/>
                                        </p:tgtEl>
                                        <p:attrNameLst>
                                          <p:attrName>ppt_x</p:attrName>
                                        </p:attrNameLst>
                                      </p:cBhvr>
                                      <p:tavLst>
                                        <p:tav tm="0">
                                          <p:val>
                                            <p:strVal val="#ppt_x+0.4"/>
                                          </p:val>
                                        </p:tav>
                                        <p:tav tm="100000">
                                          <p:val>
                                            <p:strVal val="#ppt_x-0.05"/>
                                          </p:val>
                                        </p:tav>
                                      </p:tavLst>
                                    </p:anim>
                                    <p:anim calcmode="lin" valueType="num">
                                      <p:cBhvr>
                                        <p:cTn id="86" dur="800" decel="100000" fill="hold"/>
                                        <p:tgtEl>
                                          <p:spTgt spid="13"/>
                                        </p:tgtEl>
                                        <p:attrNameLst>
                                          <p:attrName>ppt_y</p:attrName>
                                        </p:attrNameLst>
                                      </p:cBhvr>
                                      <p:tavLst>
                                        <p:tav tm="0">
                                          <p:val>
                                            <p:strVal val="#ppt_y-0.4"/>
                                          </p:val>
                                        </p:tav>
                                        <p:tav tm="100000">
                                          <p:val>
                                            <p:strVal val="#ppt_y+0.1"/>
                                          </p:val>
                                        </p:tav>
                                      </p:tavLst>
                                    </p:anim>
                                    <p:anim calcmode="lin" valueType="num">
                                      <p:cBhvr>
                                        <p:cTn id="87" dur="200" accel="100000" fill="hold">
                                          <p:stCondLst>
                                            <p:cond delay="800"/>
                                          </p:stCondLst>
                                        </p:cTn>
                                        <p:tgtEl>
                                          <p:spTgt spid="13"/>
                                        </p:tgtEl>
                                        <p:attrNameLst>
                                          <p:attrName>ppt_x</p:attrName>
                                        </p:attrNameLst>
                                      </p:cBhvr>
                                      <p:tavLst>
                                        <p:tav tm="0">
                                          <p:val>
                                            <p:strVal val="#ppt_x-0.05"/>
                                          </p:val>
                                        </p:tav>
                                        <p:tav tm="100000">
                                          <p:val>
                                            <p:strVal val="#ppt_x"/>
                                          </p:val>
                                        </p:tav>
                                      </p:tavLst>
                                    </p:anim>
                                    <p:anim calcmode="lin" valueType="num">
                                      <p:cBhvr>
                                        <p:cTn id="88" dur="200" accel="100000" fill="hold">
                                          <p:stCondLst>
                                            <p:cond delay="800"/>
                                          </p:stCondLst>
                                        </p:cTn>
                                        <p:tgtEl>
                                          <p:spTgt spid="13"/>
                                        </p:tgtEl>
                                        <p:attrNameLst>
                                          <p:attrName>ppt_y</p:attrName>
                                        </p:attrNameLst>
                                      </p:cBhvr>
                                      <p:tavLst>
                                        <p:tav tm="0">
                                          <p:val>
                                            <p:strVal val="#ppt_y+0.1"/>
                                          </p:val>
                                        </p:tav>
                                        <p:tav tm="100000">
                                          <p:val>
                                            <p:strVal val="#ppt_y"/>
                                          </p:val>
                                        </p:tav>
                                      </p:tavLst>
                                    </p:anim>
                                  </p:childTnLst>
                                </p:cTn>
                              </p:par>
                              <p:par>
                                <p:cTn id="89" presetID="30" presetClass="entr" presetSubtype="0" fill="hold" grpId="0" nodeType="withEffect">
                                  <p:stCondLst>
                                    <p:cond delay="0"/>
                                  </p:stCondLst>
                                  <p:childTnLst>
                                    <p:set>
                                      <p:cBhvr>
                                        <p:cTn id="90" dur="1" fill="hold">
                                          <p:stCondLst>
                                            <p:cond delay="0"/>
                                          </p:stCondLst>
                                        </p:cTn>
                                        <p:tgtEl>
                                          <p:spTgt spid="12"/>
                                        </p:tgtEl>
                                        <p:attrNameLst>
                                          <p:attrName>style.visibility</p:attrName>
                                        </p:attrNameLst>
                                      </p:cBhvr>
                                      <p:to>
                                        <p:strVal val="visible"/>
                                      </p:to>
                                    </p:set>
                                    <p:animEffect transition="in" filter="fade">
                                      <p:cBhvr>
                                        <p:cTn id="91" dur="800" decel="100000"/>
                                        <p:tgtEl>
                                          <p:spTgt spid="12"/>
                                        </p:tgtEl>
                                      </p:cBhvr>
                                    </p:animEffect>
                                    <p:anim calcmode="lin" valueType="num">
                                      <p:cBhvr>
                                        <p:cTn id="92" dur="800" decel="100000" fill="hold"/>
                                        <p:tgtEl>
                                          <p:spTgt spid="12"/>
                                        </p:tgtEl>
                                        <p:attrNameLst>
                                          <p:attrName>style.rotation</p:attrName>
                                        </p:attrNameLst>
                                      </p:cBhvr>
                                      <p:tavLst>
                                        <p:tav tm="0">
                                          <p:val>
                                            <p:fltVal val="-90"/>
                                          </p:val>
                                        </p:tav>
                                        <p:tav tm="100000">
                                          <p:val>
                                            <p:fltVal val="0"/>
                                          </p:val>
                                        </p:tav>
                                      </p:tavLst>
                                    </p:anim>
                                    <p:anim calcmode="lin" valueType="num">
                                      <p:cBhvr>
                                        <p:cTn id="93" dur="800" decel="100000" fill="hold"/>
                                        <p:tgtEl>
                                          <p:spTgt spid="12"/>
                                        </p:tgtEl>
                                        <p:attrNameLst>
                                          <p:attrName>ppt_x</p:attrName>
                                        </p:attrNameLst>
                                      </p:cBhvr>
                                      <p:tavLst>
                                        <p:tav tm="0">
                                          <p:val>
                                            <p:strVal val="#ppt_x+0.4"/>
                                          </p:val>
                                        </p:tav>
                                        <p:tav tm="100000">
                                          <p:val>
                                            <p:strVal val="#ppt_x-0.05"/>
                                          </p:val>
                                        </p:tav>
                                      </p:tavLst>
                                    </p:anim>
                                    <p:anim calcmode="lin" valueType="num">
                                      <p:cBhvr>
                                        <p:cTn id="94" dur="800" decel="100000" fill="hold"/>
                                        <p:tgtEl>
                                          <p:spTgt spid="12"/>
                                        </p:tgtEl>
                                        <p:attrNameLst>
                                          <p:attrName>ppt_y</p:attrName>
                                        </p:attrNameLst>
                                      </p:cBhvr>
                                      <p:tavLst>
                                        <p:tav tm="0">
                                          <p:val>
                                            <p:strVal val="#ppt_y-0.4"/>
                                          </p:val>
                                        </p:tav>
                                        <p:tav tm="100000">
                                          <p:val>
                                            <p:strVal val="#ppt_y+0.1"/>
                                          </p:val>
                                        </p:tav>
                                      </p:tavLst>
                                    </p:anim>
                                    <p:anim calcmode="lin" valueType="num">
                                      <p:cBhvr>
                                        <p:cTn id="95" dur="200" accel="100000" fill="hold">
                                          <p:stCondLst>
                                            <p:cond delay="800"/>
                                          </p:stCondLst>
                                        </p:cTn>
                                        <p:tgtEl>
                                          <p:spTgt spid="12"/>
                                        </p:tgtEl>
                                        <p:attrNameLst>
                                          <p:attrName>ppt_x</p:attrName>
                                        </p:attrNameLst>
                                      </p:cBhvr>
                                      <p:tavLst>
                                        <p:tav tm="0">
                                          <p:val>
                                            <p:strVal val="#ppt_x-0.05"/>
                                          </p:val>
                                        </p:tav>
                                        <p:tav tm="100000">
                                          <p:val>
                                            <p:strVal val="#ppt_x"/>
                                          </p:val>
                                        </p:tav>
                                      </p:tavLst>
                                    </p:anim>
                                    <p:anim calcmode="lin" valueType="num">
                                      <p:cBhvr>
                                        <p:cTn id="96" dur="200" accel="100000" fill="hold">
                                          <p:stCondLst>
                                            <p:cond delay="800"/>
                                          </p:stCondLst>
                                        </p:cTn>
                                        <p:tgtEl>
                                          <p:spTgt spid="12"/>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10" grpId="0" animBg="1"/>
      <p:bldP spid="11" grpId="0" animBg="1"/>
      <p:bldP spid="12" grpId="0" animBg="1"/>
      <p:bldP spid="15" grpId="0" animBg="1"/>
      <p:bldP spid="16" grpId="0" animBg="1"/>
      <p:bldP spid="17" grpId="0" animBg="1"/>
      <p:bldP spid="18"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D084B39-D2D6-4D0E-A1E2-46AF0BE0A907}"/>
              </a:ext>
            </a:extLst>
          </p:cNvPr>
          <p:cNvSpPr/>
          <p:nvPr/>
        </p:nvSpPr>
        <p:spPr>
          <a:xfrm>
            <a:off x="1115616" y="1449530"/>
            <a:ext cx="3240360" cy="1280160"/>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srgbClr val="FFFFFF"/>
                </a:solidFill>
                <a:effectLst/>
                <a:uLnTx/>
                <a:uFillTx/>
                <a:latin typeface="Arial"/>
                <a:ea typeface="+mn-ea"/>
                <a:cs typeface="+mn-cs"/>
              </a:rPr>
              <a:t>X  0</a:t>
            </a:r>
          </a:p>
        </p:txBody>
      </p:sp>
      <p:sp>
        <p:nvSpPr>
          <p:cNvPr id="12" name="TextBox 11">
            <a:extLst>
              <a:ext uri="{FF2B5EF4-FFF2-40B4-BE49-F238E27FC236}">
                <a16:creationId xmlns:a16="http://schemas.microsoft.com/office/drawing/2014/main" id="{8281FDD9-A400-46AB-A5C2-BE05ED4C668B}"/>
              </a:ext>
            </a:extLst>
          </p:cNvPr>
          <p:cNvSpPr txBox="1"/>
          <p:nvPr/>
        </p:nvSpPr>
        <p:spPr>
          <a:xfrm>
            <a:off x="825276" y="258121"/>
            <a:ext cx="6984776" cy="830997"/>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ID" sz="2400" b="0" i="0" u="none" strike="noStrike" kern="1200" cap="none" spc="0" normalizeH="0" baseline="0" noProof="0" dirty="0">
                <a:ln>
                  <a:noFill/>
                </a:ln>
                <a:solidFill>
                  <a:prstClr val="black"/>
                </a:solidFill>
                <a:effectLst/>
                <a:uLnTx/>
                <a:uFillTx/>
                <a:latin typeface="Arial Rounded MT Bold" panose="020F0704030504030204" pitchFamily="34" charset="0"/>
                <a:ea typeface="+mn-ea"/>
                <a:cs typeface="Arial" pitchFamily="34" charset="0"/>
              </a:rPr>
              <a:t>PENGARUH </a:t>
            </a:r>
            <a:r>
              <a:rPr kumimoji="0" lang="en-ID" sz="2400" b="0" i="0" u="sng" strike="noStrike" kern="1200" cap="none" spc="0" normalizeH="0" baseline="0" noProof="0" dirty="0">
                <a:ln>
                  <a:noFill/>
                </a:ln>
                <a:solidFill>
                  <a:prstClr val="black"/>
                </a:solidFill>
                <a:effectLst/>
                <a:uLnTx/>
                <a:uFillTx/>
                <a:latin typeface="Arial Rounded MT Bold" panose="020F0704030504030204" pitchFamily="34" charset="0"/>
                <a:ea typeface="+mn-ea"/>
                <a:cs typeface="Arial" pitchFamily="34" charset="0"/>
              </a:rPr>
              <a:t>DIKLAT IT (X) </a:t>
            </a:r>
            <a:r>
              <a:rPr kumimoji="0" lang="en-ID" sz="2400" b="0" i="0" u="none" strike="noStrike" kern="1200" cap="none" spc="0" normalizeH="0" baseline="0" noProof="0" dirty="0">
                <a:ln>
                  <a:noFill/>
                </a:ln>
                <a:solidFill>
                  <a:prstClr val="black"/>
                </a:solidFill>
                <a:effectLst/>
                <a:uLnTx/>
                <a:uFillTx/>
                <a:latin typeface="Arial Rounded MT Bold" panose="020F0704030504030204" pitchFamily="34" charset="0"/>
                <a:ea typeface="+mn-ea"/>
                <a:cs typeface="Arial" pitchFamily="34" charset="0"/>
              </a:rPr>
              <a:t>TERHADAP KETRAMPILAN NAPI</a:t>
            </a:r>
          </a:p>
        </p:txBody>
      </p:sp>
      <p:graphicFrame>
        <p:nvGraphicFramePr>
          <p:cNvPr id="14" name="Table 14">
            <a:extLst>
              <a:ext uri="{FF2B5EF4-FFF2-40B4-BE49-F238E27FC236}">
                <a16:creationId xmlns:a16="http://schemas.microsoft.com/office/drawing/2014/main" id="{9C23C406-4BAC-4FE7-8B71-FD97A0C23D8A}"/>
              </a:ext>
            </a:extLst>
          </p:cNvPr>
          <p:cNvGraphicFramePr>
            <a:graphicFrameLocks noGrp="1"/>
          </p:cNvGraphicFramePr>
          <p:nvPr/>
        </p:nvGraphicFramePr>
        <p:xfrm>
          <a:off x="4807647" y="1412776"/>
          <a:ext cx="3724793" cy="1280160"/>
        </p:xfrm>
        <a:graphic>
          <a:graphicData uri="http://schemas.openxmlformats.org/drawingml/2006/table">
            <a:tbl>
              <a:tblPr firstRow="1" bandRow="1">
                <a:tableStyleId>{5940675A-B579-460E-94D1-54222C63F5DA}</a:tableStyleId>
              </a:tblPr>
              <a:tblGrid>
                <a:gridCol w="1295580">
                  <a:extLst>
                    <a:ext uri="{9D8B030D-6E8A-4147-A177-3AD203B41FA5}">
                      <a16:colId xmlns:a16="http://schemas.microsoft.com/office/drawing/2014/main" val="4146255003"/>
                    </a:ext>
                  </a:extLst>
                </a:gridCol>
                <a:gridCol w="462707">
                  <a:extLst>
                    <a:ext uri="{9D8B030D-6E8A-4147-A177-3AD203B41FA5}">
                      <a16:colId xmlns:a16="http://schemas.microsoft.com/office/drawing/2014/main" val="999473167"/>
                    </a:ext>
                  </a:extLst>
                </a:gridCol>
                <a:gridCol w="1966506">
                  <a:extLst>
                    <a:ext uri="{9D8B030D-6E8A-4147-A177-3AD203B41FA5}">
                      <a16:colId xmlns:a16="http://schemas.microsoft.com/office/drawing/2014/main" val="1524804362"/>
                    </a:ext>
                  </a:extLst>
                </a:gridCol>
              </a:tblGrid>
              <a:tr h="370840">
                <a:tc>
                  <a:txBody>
                    <a:bodyPr/>
                    <a:lstStyle/>
                    <a:p>
                      <a:r>
                        <a:rPr lang="en-ID" sz="2400" dirty="0">
                          <a:latin typeface="Arial Rounded MT Bold" panose="020F0704030504030204" pitchFamily="34" charset="0"/>
                        </a:rPr>
                        <a:t>X</a:t>
                      </a:r>
                    </a:p>
                  </a:txBody>
                  <a:tcPr/>
                </a:tc>
                <a:tc>
                  <a:txBody>
                    <a:bodyPr/>
                    <a:lstStyle/>
                    <a:p>
                      <a:r>
                        <a:rPr lang="en-ID" sz="2400" dirty="0">
                          <a:latin typeface="Arial Rounded MT Bold" panose="020F0704030504030204" pitchFamily="34" charset="0"/>
                        </a:rPr>
                        <a:t>=</a:t>
                      </a:r>
                    </a:p>
                  </a:txBody>
                  <a:tcPr/>
                </a:tc>
                <a:tc>
                  <a:txBody>
                    <a:bodyPr/>
                    <a:lstStyle/>
                    <a:p>
                      <a:r>
                        <a:rPr lang="en-ID" sz="2400" dirty="0" err="1">
                          <a:latin typeface="Arial Rounded MT Bold" panose="020F0704030504030204" pitchFamily="34" charset="0"/>
                        </a:rPr>
                        <a:t>diklat</a:t>
                      </a:r>
                      <a:r>
                        <a:rPr lang="en-ID" sz="2400" dirty="0">
                          <a:latin typeface="Arial Rounded MT Bold" panose="020F0704030504030204" pitchFamily="34" charset="0"/>
                        </a:rPr>
                        <a:t>)</a:t>
                      </a:r>
                    </a:p>
                  </a:txBody>
                  <a:tcPr/>
                </a:tc>
                <a:extLst>
                  <a:ext uri="{0D108BD9-81ED-4DB2-BD59-A6C34878D82A}">
                    <a16:rowId xmlns:a16="http://schemas.microsoft.com/office/drawing/2014/main" val="425665791"/>
                  </a:ext>
                </a:extLst>
              </a:tr>
              <a:tr h="370840">
                <a:tc>
                  <a:txBody>
                    <a:bodyPr/>
                    <a:lstStyle/>
                    <a:p>
                      <a:r>
                        <a:rPr lang="en-ID" sz="2400" dirty="0">
                          <a:latin typeface="Arial Rounded MT Bold" panose="020F0704030504030204" pitchFamily="34" charset="0"/>
                        </a:rPr>
                        <a:t>O</a:t>
                      </a:r>
                    </a:p>
                  </a:txBody>
                  <a:tcPr/>
                </a:tc>
                <a:tc>
                  <a:txBody>
                    <a:bodyPr/>
                    <a:lstStyle/>
                    <a:p>
                      <a:r>
                        <a:rPr lang="en-ID" sz="2400" dirty="0">
                          <a:latin typeface="Arial Rounded MT Bold" panose="020F0704030504030204" pitchFamily="34" charset="0"/>
                        </a:rPr>
                        <a:t>=</a:t>
                      </a:r>
                    </a:p>
                  </a:txBody>
                  <a:tcPr/>
                </a:tc>
                <a:tc>
                  <a:txBody>
                    <a:bodyPr/>
                    <a:lstStyle/>
                    <a:p>
                      <a:r>
                        <a:rPr lang="en-ID" sz="2400" dirty="0" err="1">
                          <a:latin typeface="Arial Rounded MT Bold" panose="020F0704030504030204" pitchFamily="34" charset="0"/>
                        </a:rPr>
                        <a:t>Observasi</a:t>
                      </a:r>
                      <a:r>
                        <a:rPr lang="en-ID" sz="2400" dirty="0">
                          <a:latin typeface="Arial Rounded MT Bold" panose="020F0704030504030204" pitchFamily="34" charset="0"/>
                        </a:rPr>
                        <a:t>/</a:t>
                      </a:r>
                      <a:r>
                        <a:rPr lang="en-ID" sz="2400" dirty="0" err="1">
                          <a:latin typeface="Arial Rounded MT Bold" panose="020F0704030504030204" pitchFamily="34" charset="0"/>
                        </a:rPr>
                        <a:t>Postest</a:t>
                      </a:r>
                      <a:endParaRPr lang="en-ID" sz="2400" dirty="0">
                        <a:latin typeface="Arial Rounded MT Bold" panose="020F0704030504030204" pitchFamily="34" charset="0"/>
                      </a:endParaRPr>
                    </a:p>
                  </a:txBody>
                  <a:tcPr/>
                </a:tc>
                <a:extLst>
                  <a:ext uri="{0D108BD9-81ED-4DB2-BD59-A6C34878D82A}">
                    <a16:rowId xmlns:a16="http://schemas.microsoft.com/office/drawing/2014/main" val="3010921522"/>
                  </a:ext>
                </a:extLst>
              </a:tr>
            </a:tbl>
          </a:graphicData>
        </a:graphic>
      </p:graphicFrame>
      <p:sp>
        <p:nvSpPr>
          <p:cNvPr id="16" name="Rectangle 15">
            <a:extLst>
              <a:ext uri="{FF2B5EF4-FFF2-40B4-BE49-F238E27FC236}">
                <a16:creationId xmlns:a16="http://schemas.microsoft.com/office/drawing/2014/main" id="{71A75AC4-13A6-4613-B5C3-94A3A2929647}"/>
              </a:ext>
            </a:extLst>
          </p:cNvPr>
          <p:cNvSpPr/>
          <p:nvPr/>
        </p:nvSpPr>
        <p:spPr>
          <a:xfrm>
            <a:off x="1077304" y="3068960"/>
            <a:ext cx="3240360" cy="1295400"/>
          </a:xfrm>
          <a:prstGeom prst="rect">
            <a:avLst/>
          </a:prstGeom>
          <a:solidFill>
            <a:srgbClr val="7030A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srgbClr val="FFFFFF"/>
                </a:solidFill>
                <a:effectLst/>
                <a:uLnTx/>
                <a:uFillTx/>
                <a:latin typeface="Arial"/>
                <a:ea typeface="+mn-ea"/>
                <a:cs typeface="+mn-cs"/>
              </a:rPr>
              <a:t>O</a:t>
            </a:r>
            <a:r>
              <a:rPr kumimoji="0" lang="en-US" sz="4000" b="0" i="0" u="none" strike="noStrike" kern="1200" cap="none" spc="0" normalizeH="0" baseline="-25000" noProof="0" dirty="0">
                <a:ln>
                  <a:noFill/>
                </a:ln>
                <a:solidFill>
                  <a:srgbClr val="FFFFFF"/>
                </a:solidFill>
                <a:effectLst/>
                <a:uLnTx/>
                <a:uFillTx/>
                <a:latin typeface="Arial"/>
                <a:ea typeface="+mn-ea"/>
                <a:cs typeface="+mn-cs"/>
              </a:rPr>
              <a:t>1</a:t>
            </a:r>
            <a:r>
              <a:rPr kumimoji="0" lang="en-US" sz="4000" b="0" i="0" u="none" strike="noStrike" kern="1200" cap="none" spc="0" normalizeH="0" baseline="0" noProof="0" dirty="0">
                <a:ln>
                  <a:noFill/>
                </a:ln>
                <a:solidFill>
                  <a:srgbClr val="FFFFFF"/>
                </a:solidFill>
                <a:effectLst/>
                <a:uLnTx/>
                <a:uFillTx/>
                <a:latin typeface="Arial"/>
                <a:ea typeface="+mn-ea"/>
                <a:cs typeface="+mn-cs"/>
              </a:rPr>
              <a:t> X  0</a:t>
            </a:r>
            <a:r>
              <a:rPr kumimoji="0" lang="en-US" sz="4000" b="0" i="0" u="none" strike="noStrike" kern="1200" cap="none" spc="0" normalizeH="0" baseline="-25000" noProof="0" dirty="0">
                <a:ln>
                  <a:noFill/>
                </a:ln>
                <a:solidFill>
                  <a:srgbClr val="FFFFFF"/>
                </a:solidFill>
                <a:effectLst/>
                <a:uLnTx/>
                <a:uFillTx/>
                <a:latin typeface="Arial"/>
                <a:ea typeface="+mn-ea"/>
                <a:cs typeface="+mn-cs"/>
              </a:rPr>
              <a:t>2</a:t>
            </a:r>
          </a:p>
        </p:txBody>
      </p:sp>
      <p:graphicFrame>
        <p:nvGraphicFramePr>
          <p:cNvPr id="17" name="Table 14">
            <a:extLst>
              <a:ext uri="{FF2B5EF4-FFF2-40B4-BE49-F238E27FC236}">
                <a16:creationId xmlns:a16="http://schemas.microsoft.com/office/drawing/2014/main" id="{5233D0C8-F041-4CC0-ABAF-3DD309017665}"/>
              </a:ext>
            </a:extLst>
          </p:cNvPr>
          <p:cNvGraphicFramePr>
            <a:graphicFrameLocks noGrp="1"/>
          </p:cNvGraphicFramePr>
          <p:nvPr/>
        </p:nvGraphicFramePr>
        <p:xfrm>
          <a:off x="4807648" y="2945714"/>
          <a:ext cx="3724793" cy="1828800"/>
        </p:xfrm>
        <a:graphic>
          <a:graphicData uri="http://schemas.openxmlformats.org/drawingml/2006/table">
            <a:tbl>
              <a:tblPr firstRow="1" bandRow="1">
                <a:tableStyleId>{5940675A-B579-460E-94D1-54222C63F5DA}</a:tableStyleId>
              </a:tblPr>
              <a:tblGrid>
                <a:gridCol w="1629597">
                  <a:extLst>
                    <a:ext uri="{9D8B030D-6E8A-4147-A177-3AD203B41FA5}">
                      <a16:colId xmlns:a16="http://schemas.microsoft.com/office/drawing/2014/main" val="4146255003"/>
                    </a:ext>
                  </a:extLst>
                </a:gridCol>
                <a:gridCol w="465599">
                  <a:extLst>
                    <a:ext uri="{9D8B030D-6E8A-4147-A177-3AD203B41FA5}">
                      <a16:colId xmlns:a16="http://schemas.microsoft.com/office/drawing/2014/main" val="999473167"/>
                    </a:ext>
                  </a:extLst>
                </a:gridCol>
                <a:gridCol w="1629597">
                  <a:extLst>
                    <a:ext uri="{9D8B030D-6E8A-4147-A177-3AD203B41FA5}">
                      <a16:colId xmlns:a16="http://schemas.microsoft.com/office/drawing/2014/main" val="1524804362"/>
                    </a:ext>
                  </a:extLst>
                </a:gridCol>
              </a:tblGrid>
              <a:tr h="370840">
                <a:tc>
                  <a:txBody>
                    <a:bodyPr/>
                    <a:lstStyle/>
                    <a:p>
                      <a:r>
                        <a:rPr lang="en-ID" sz="2400" dirty="0">
                          <a:latin typeface="Arial Rounded MT Bold" panose="020F0704030504030204" pitchFamily="34" charset="0"/>
                        </a:rPr>
                        <a:t>O1</a:t>
                      </a:r>
                    </a:p>
                  </a:txBody>
                  <a:tcPr>
                    <a:solidFill>
                      <a:schemeClr val="accent2">
                        <a:lumMod val="20000"/>
                        <a:lumOff val="80000"/>
                      </a:schemeClr>
                    </a:solidFill>
                  </a:tcPr>
                </a:tc>
                <a:tc>
                  <a:txBody>
                    <a:bodyPr/>
                    <a:lstStyle/>
                    <a:p>
                      <a:r>
                        <a:rPr lang="en-ID" sz="2400" dirty="0">
                          <a:latin typeface="Arial Rounded MT Bold" panose="020F0704030504030204" pitchFamily="34" charset="0"/>
                        </a:rPr>
                        <a:t>=</a:t>
                      </a:r>
                    </a:p>
                  </a:txBody>
                  <a:tcPr>
                    <a:solidFill>
                      <a:schemeClr val="accent2">
                        <a:lumMod val="20000"/>
                        <a:lumOff val="80000"/>
                      </a:schemeClr>
                    </a:solidFill>
                  </a:tcPr>
                </a:tc>
                <a:tc>
                  <a:txBody>
                    <a:bodyPr/>
                    <a:lstStyle/>
                    <a:p>
                      <a:r>
                        <a:rPr lang="en-ID" sz="2400" dirty="0" err="1">
                          <a:latin typeface="Arial Rounded MT Bold" panose="020F0704030504030204" pitchFamily="34" charset="0"/>
                        </a:rPr>
                        <a:t>Pretes</a:t>
                      </a:r>
                      <a:endParaRPr lang="en-ID" sz="2400" dirty="0">
                        <a:latin typeface="Arial Rounded MT Bold" panose="020F0704030504030204" pitchFamily="34" charset="0"/>
                      </a:endParaRPr>
                    </a:p>
                  </a:txBody>
                  <a:tcPr>
                    <a:solidFill>
                      <a:schemeClr val="accent2">
                        <a:lumMod val="20000"/>
                        <a:lumOff val="80000"/>
                      </a:schemeClr>
                    </a:solidFill>
                  </a:tcPr>
                </a:tc>
                <a:extLst>
                  <a:ext uri="{0D108BD9-81ED-4DB2-BD59-A6C34878D82A}">
                    <a16:rowId xmlns:a16="http://schemas.microsoft.com/office/drawing/2014/main" val="167976335"/>
                  </a:ext>
                </a:extLst>
              </a:tr>
              <a:tr h="370840">
                <a:tc>
                  <a:txBody>
                    <a:bodyPr/>
                    <a:lstStyle/>
                    <a:p>
                      <a:r>
                        <a:rPr lang="en-ID" sz="2400" dirty="0">
                          <a:latin typeface="Arial Rounded MT Bold" panose="020F0704030504030204" pitchFamily="34" charset="0"/>
                        </a:rPr>
                        <a:t>X</a:t>
                      </a:r>
                    </a:p>
                  </a:txBody>
                  <a:tcPr>
                    <a:solidFill>
                      <a:schemeClr val="accent2">
                        <a:lumMod val="20000"/>
                        <a:lumOff val="80000"/>
                      </a:schemeClr>
                    </a:solidFill>
                  </a:tcPr>
                </a:tc>
                <a:tc>
                  <a:txBody>
                    <a:bodyPr/>
                    <a:lstStyle/>
                    <a:p>
                      <a:r>
                        <a:rPr lang="en-ID" sz="2400" dirty="0">
                          <a:latin typeface="Arial Rounded MT Bold" panose="020F0704030504030204" pitchFamily="34" charset="0"/>
                        </a:rPr>
                        <a:t>=</a:t>
                      </a:r>
                    </a:p>
                  </a:txBody>
                  <a:tcPr>
                    <a:solidFill>
                      <a:schemeClr val="accent2">
                        <a:lumMod val="20000"/>
                        <a:lumOff val="80000"/>
                      </a:schemeClr>
                    </a:solidFill>
                  </a:tcPr>
                </a:tc>
                <a:tc>
                  <a:txBody>
                    <a:bodyPr/>
                    <a:lstStyle/>
                    <a:p>
                      <a:r>
                        <a:rPr lang="en-ID" sz="2400" dirty="0" err="1">
                          <a:latin typeface="Arial Rounded MT Bold" panose="020F0704030504030204" pitchFamily="34" charset="0"/>
                        </a:rPr>
                        <a:t>diklat</a:t>
                      </a:r>
                      <a:r>
                        <a:rPr lang="en-ID" sz="2400" dirty="0">
                          <a:latin typeface="Arial Rounded MT Bold" panose="020F0704030504030204" pitchFamily="34" charset="0"/>
                        </a:rPr>
                        <a:t>)</a:t>
                      </a:r>
                    </a:p>
                  </a:txBody>
                  <a:tcPr>
                    <a:solidFill>
                      <a:schemeClr val="accent2">
                        <a:lumMod val="20000"/>
                        <a:lumOff val="80000"/>
                      </a:schemeClr>
                    </a:solidFill>
                  </a:tcPr>
                </a:tc>
                <a:extLst>
                  <a:ext uri="{0D108BD9-81ED-4DB2-BD59-A6C34878D82A}">
                    <a16:rowId xmlns:a16="http://schemas.microsoft.com/office/drawing/2014/main" val="425665791"/>
                  </a:ext>
                </a:extLst>
              </a:tr>
              <a:tr h="370840">
                <a:tc>
                  <a:txBody>
                    <a:bodyPr/>
                    <a:lstStyle/>
                    <a:p>
                      <a:r>
                        <a:rPr lang="en-ID" sz="2400" dirty="0">
                          <a:latin typeface="Arial Rounded MT Bold" panose="020F0704030504030204" pitchFamily="34" charset="0"/>
                        </a:rPr>
                        <a:t>O2</a:t>
                      </a:r>
                    </a:p>
                  </a:txBody>
                  <a:tcPr>
                    <a:solidFill>
                      <a:schemeClr val="accent2">
                        <a:lumMod val="20000"/>
                        <a:lumOff val="80000"/>
                      </a:schemeClr>
                    </a:solidFill>
                  </a:tcPr>
                </a:tc>
                <a:tc>
                  <a:txBody>
                    <a:bodyPr/>
                    <a:lstStyle/>
                    <a:p>
                      <a:r>
                        <a:rPr lang="en-ID" sz="2400" dirty="0">
                          <a:latin typeface="Arial Rounded MT Bold" panose="020F0704030504030204" pitchFamily="34" charset="0"/>
                        </a:rPr>
                        <a:t>=</a:t>
                      </a:r>
                    </a:p>
                  </a:txBody>
                  <a:tcPr>
                    <a:solidFill>
                      <a:schemeClr val="accent2">
                        <a:lumMod val="20000"/>
                        <a:lumOff val="80000"/>
                      </a:schemeClr>
                    </a:solidFill>
                  </a:tcPr>
                </a:tc>
                <a:tc>
                  <a:txBody>
                    <a:bodyPr/>
                    <a:lstStyle/>
                    <a:p>
                      <a:r>
                        <a:rPr lang="en-ID" sz="2400" dirty="0" err="1">
                          <a:latin typeface="Arial Rounded MT Bold" panose="020F0704030504030204" pitchFamily="34" charset="0"/>
                        </a:rPr>
                        <a:t>Postes</a:t>
                      </a:r>
                      <a:endParaRPr lang="en-ID" sz="2400" dirty="0">
                        <a:latin typeface="Arial Rounded MT Bold" panose="020F0704030504030204" pitchFamily="34" charset="0"/>
                      </a:endParaRPr>
                    </a:p>
                  </a:txBody>
                  <a:tcPr>
                    <a:solidFill>
                      <a:schemeClr val="accent2">
                        <a:lumMod val="20000"/>
                        <a:lumOff val="80000"/>
                      </a:schemeClr>
                    </a:solidFill>
                  </a:tcPr>
                </a:tc>
                <a:extLst>
                  <a:ext uri="{0D108BD9-81ED-4DB2-BD59-A6C34878D82A}">
                    <a16:rowId xmlns:a16="http://schemas.microsoft.com/office/drawing/2014/main" val="3010921522"/>
                  </a:ext>
                </a:extLst>
              </a:tr>
              <a:tr h="150641">
                <a:tc>
                  <a:txBody>
                    <a:bodyPr/>
                    <a:lstStyle/>
                    <a:p>
                      <a:r>
                        <a:rPr lang="en-ID" sz="2400" dirty="0" err="1">
                          <a:latin typeface="Arial Rounded MT Bold" panose="020F0704030504030204" pitchFamily="34" charset="0"/>
                        </a:rPr>
                        <a:t>Pengaruh</a:t>
                      </a:r>
                      <a:endParaRPr lang="en-ID" sz="2400" dirty="0">
                        <a:latin typeface="Arial Rounded MT Bold" panose="020F0704030504030204" pitchFamily="34" charset="0"/>
                      </a:endParaRPr>
                    </a:p>
                  </a:txBody>
                  <a:tcPr>
                    <a:solidFill>
                      <a:schemeClr val="accent2">
                        <a:lumMod val="20000"/>
                        <a:lumOff val="80000"/>
                      </a:schemeClr>
                    </a:solidFill>
                  </a:tcPr>
                </a:tc>
                <a:tc>
                  <a:txBody>
                    <a:bodyPr/>
                    <a:lstStyle/>
                    <a:p>
                      <a:r>
                        <a:rPr lang="en-ID" sz="2400" dirty="0">
                          <a:latin typeface="Arial Rounded MT Bold" panose="020F0704030504030204" pitchFamily="34" charset="0"/>
                        </a:rPr>
                        <a:t>=</a:t>
                      </a:r>
                    </a:p>
                  </a:txBody>
                  <a:tcPr>
                    <a:solidFill>
                      <a:schemeClr val="accent2">
                        <a:lumMod val="20000"/>
                        <a:lumOff val="80000"/>
                      </a:schemeClr>
                    </a:solidFill>
                  </a:tcPr>
                </a:tc>
                <a:tc>
                  <a:txBody>
                    <a:bodyPr/>
                    <a:lstStyle/>
                    <a:p>
                      <a:r>
                        <a:rPr lang="en-ID" sz="2400" dirty="0">
                          <a:latin typeface="Arial Rounded MT Bold" panose="020F0704030504030204" pitchFamily="34" charset="0"/>
                        </a:rPr>
                        <a:t>O</a:t>
                      </a:r>
                      <a:r>
                        <a:rPr lang="en-ID" sz="2400" baseline="-25000" dirty="0">
                          <a:latin typeface="Arial Rounded MT Bold" panose="020F0704030504030204" pitchFamily="34" charset="0"/>
                        </a:rPr>
                        <a:t>2</a:t>
                      </a:r>
                      <a:r>
                        <a:rPr lang="en-ID" sz="2400" dirty="0">
                          <a:latin typeface="Arial Rounded MT Bold" panose="020F0704030504030204" pitchFamily="34" charset="0"/>
                        </a:rPr>
                        <a:t>- O</a:t>
                      </a:r>
                      <a:r>
                        <a:rPr lang="en-ID" sz="2400" baseline="-25000" dirty="0">
                          <a:latin typeface="Arial Rounded MT Bold" panose="020F0704030504030204" pitchFamily="34" charset="0"/>
                        </a:rPr>
                        <a:t>1</a:t>
                      </a:r>
                    </a:p>
                  </a:txBody>
                  <a:tcPr>
                    <a:solidFill>
                      <a:schemeClr val="accent2">
                        <a:lumMod val="20000"/>
                        <a:lumOff val="80000"/>
                      </a:schemeClr>
                    </a:solidFill>
                  </a:tcPr>
                </a:tc>
                <a:extLst>
                  <a:ext uri="{0D108BD9-81ED-4DB2-BD59-A6C34878D82A}">
                    <a16:rowId xmlns:a16="http://schemas.microsoft.com/office/drawing/2014/main" val="602603464"/>
                  </a:ext>
                </a:extLst>
              </a:tr>
            </a:tbl>
          </a:graphicData>
        </a:graphic>
      </p:graphicFrame>
      <p:graphicFrame>
        <p:nvGraphicFramePr>
          <p:cNvPr id="21" name="Table 20">
            <a:extLst>
              <a:ext uri="{FF2B5EF4-FFF2-40B4-BE49-F238E27FC236}">
                <a16:creationId xmlns:a16="http://schemas.microsoft.com/office/drawing/2014/main" id="{4BA6010B-88CE-4A8E-A935-2FB5A637BCF3}"/>
              </a:ext>
            </a:extLst>
          </p:cNvPr>
          <p:cNvGraphicFramePr>
            <a:graphicFrameLocks noGrp="1"/>
          </p:cNvGraphicFramePr>
          <p:nvPr/>
        </p:nvGraphicFramePr>
        <p:xfrm>
          <a:off x="1115616" y="5085184"/>
          <a:ext cx="3240360" cy="1368152"/>
        </p:xfrm>
        <a:graphic>
          <a:graphicData uri="http://schemas.openxmlformats.org/drawingml/2006/table">
            <a:tbl>
              <a:tblPr firstRow="1" bandRow="1">
                <a:tableStyleId>{5940675A-B579-460E-94D1-54222C63F5DA}</a:tableStyleId>
              </a:tblPr>
              <a:tblGrid>
                <a:gridCol w="1504452">
                  <a:extLst>
                    <a:ext uri="{9D8B030D-6E8A-4147-A177-3AD203B41FA5}">
                      <a16:colId xmlns:a16="http://schemas.microsoft.com/office/drawing/2014/main" val="1488937321"/>
                    </a:ext>
                  </a:extLst>
                </a:gridCol>
                <a:gridCol w="1735908">
                  <a:extLst>
                    <a:ext uri="{9D8B030D-6E8A-4147-A177-3AD203B41FA5}">
                      <a16:colId xmlns:a16="http://schemas.microsoft.com/office/drawing/2014/main" val="1218974217"/>
                    </a:ext>
                  </a:extLst>
                </a:gridCol>
              </a:tblGrid>
              <a:tr h="684076">
                <a:tc>
                  <a:txBody>
                    <a:bodyPr/>
                    <a:lstStyle/>
                    <a:p>
                      <a:pPr algn="ctr"/>
                      <a:r>
                        <a:rPr lang="en-US" sz="3600" dirty="0">
                          <a:solidFill>
                            <a:schemeClr val="bg1"/>
                          </a:solidFill>
                          <a:latin typeface="Arial Rounded MT Bold" panose="020F0704030504030204" pitchFamily="34" charset="0"/>
                        </a:rPr>
                        <a:t>X</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cell3D prstMaterial="dkEdge">
                      <a:bevel/>
                      <a:lightRig rig="flood" dir="t"/>
                    </a:cell3D>
                    <a:solidFill>
                      <a:srgbClr val="002060"/>
                    </a:solidFill>
                  </a:tcPr>
                </a:tc>
                <a:tc>
                  <a:txBody>
                    <a:bodyPr/>
                    <a:lstStyle/>
                    <a:p>
                      <a:r>
                        <a:rPr lang="en-US" sz="3600" dirty="0">
                          <a:solidFill>
                            <a:schemeClr val="bg1"/>
                          </a:solidFill>
                          <a:latin typeface="Arial Rounded MT Bold" panose="020F0704030504030204" pitchFamily="34" charset="0"/>
                        </a:rPr>
                        <a:t>0</a:t>
                      </a:r>
                      <a:r>
                        <a:rPr lang="en-US" sz="3600" baseline="-25000" dirty="0">
                          <a:solidFill>
                            <a:schemeClr val="bg1"/>
                          </a:solidFill>
                          <a:latin typeface="Arial Rounded MT Bold" panose="020F0704030504030204" pitchFamily="34" charset="0"/>
                        </a:rPr>
                        <a:t>1</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cell3D prstMaterial="dkEdge">
                      <a:bevel/>
                      <a:lightRig rig="flood" dir="t"/>
                    </a:cell3D>
                    <a:solidFill>
                      <a:srgbClr val="002060"/>
                    </a:solidFill>
                  </a:tcPr>
                </a:tc>
                <a:extLst>
                  <a:ext uri="{0D108BD9-81ED-4DB2-BD59-A6C34878D82A}">
                    <a16:rowId xmlns:a16="http://schemas.microsoft.com/office/drawing/2014/main" val="2203725370"/>
                  </a:ext>
                </a:extLst>
              </a:tr>
              <a:tr h="684076">
                <a:tc>
                  <a:txBody>
                    <a:bodyPr/>
                    <a:lstStyle/>
                    <a:p>
                      <a:endParaRPr lang="en-US" sz="3600" dirty="0">
                        <a:solidFill>
                          <a:schemeClr val="bg1"/>
                        </a:solidFill>
                        <a:latin typeface="Arial Rounded MT Bold" panose="020F070403050403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cell3D prstMaterial="dkEdge">
                      <a:bevel/>
                      <a:lightRig rig="flood" dir="t"/>
                    </a:cell3D>
                    <a:solidFill>
                      <a:srgbClr val="002060"/>
                    </a:solidFill>
                  </a:tcPr>
                </a:tc>
                <a:tc>
                  <a:txBody>
                    <a:bodyPr/>
                    <a:lstStyle/>
                    <a:p>
                      <a:r>
                        <a:rPr lang="en-US" sz="3600" dirty="0">
                          <a:solidFill>
                            <a:schemeClr val="bg1"/>
                          </a:solidFill>
                          <a:latin typeface="Arial Rounded MT Bold" panose="020F0704030504030204" pitchFamily="34" charset="0"/>
                        </a:rPr>
                        <a:t>0</a:t>
                      </a:r>
                      <a:r>
                        <a:rPr lang="en-US" sz="3600" baseline="-25000" dirty="0">
                          <a:solidFill>
                            <a:schemeClr val="bg1"/>
                          </a:solidFill>
                          <a:latin typeface="Arial Rounded MT Bold" panose="020F0704030504030204" pitchFamily="34" charset="0"/>
                        </a:rPr>
                        <a:t>2</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cell3D prstMaterial="dkEdge">
                      <a:bevel/>
                      <a:lightRig rig="flood" dir="t"/>
                    </a:cell3D>
                    <a:solidFill>
                      <a:srgbClr val="002060"/>
                    </a:solidFill>
                  </a:tcPr>
                </a:tc>
                <a:extLst>
                  <a:ext uri="{0D108BD9-81ED-4DB2-BD59-A6C34878D82A}">
                    <a16:rowId xmlns:a16="http://schemas.microsoft.com/office/drawing/2014/main" val="229181701"/>
                  </a:ext>
                </a:extLst>
              </a:tr>
            </a:tbl>
          </a:graphicData>
        </a:graphic>
      </p:graphicFrame>
      <p:graphicFrame>
        <p:nvGraphicFramePr>
          <p:cNvPr id="22" name="Table 14">
            <a:extLst>
              <a:ext uri="{FF2B5EF4-FFF2-40B4-BE49-F238E27FC236}">
                <a16:creationId xmlns:a16="http://schemas.microsoft.com/office/drawing/2014/main" id="{8A3E52B3-B988-4A00-9CB9-A4D3351ABBE0}"/>
              </a:ext>
            </a:extLst>
          </p:cNvPr>
          <p:cNvGraphicFramePr>
            <a:graphicFrameLocks noGrp="1"/>
          </p:cNvGraphicFramePr>
          <p:nvPr/>
        </p:nvGraphicFramePr>
        <p:xfrm>
          <a:off x="4788026" y="4854860"/>
          <a:ext cx="3724793" cy="1828800"/>
        </p:xfrm>
        <a:graphic>
          <a:graphicData uri="http://schemas.openxmlformats.org/drawingml/2006/table">
            <a:tbl>
              <a:tblPr firstRow="1" bandRow="1">
                <a:tableStyleId>{5940675A-B579-460E-94D1-54222C63F5DA}</a:tableStyleId>
              </a:tblPr>
              <a:tblGrid>
                <a:gridCol w="1629597">
                  <a:extLst>
                    <a:ext uri="{9D8B030D-6E8A-4147-A177-3AD203B41FA5}">
                      <a16:colId xmlns:a16="http://schemas.microsoft.com/office/drawing/2014/main" val="4146255003"/>
                    </a:ext>
                  </a:extLst>
                </a:gridCol>
                <a:gridCol w="465599">
                  <a:extLst>
                    <a:ext uri="{9D8B030D-6E8A-4147-A177-3AD203B41FA5}">
                      <a16:colId xmlns:a16="http://schemas.microsoft.com/office/drawing/2014/main" val="999473167"/>
                    </a:ext>
                  </a:extLst>
                </a:gridCol>
                <a:gridCol w="1629597">
                  <a:extLst>
                    <a:ext uri="{9D8B030D-6E8A-4147-A177-3AD203B41FA5}">
                      <a16:colId xmlns:a16="http://schemas.microsoft.com/office/drawing/2014/main" val="1524804362"/>
                    </a:ext>
                  </a:extLst>
                </a:gridCol>
              </a:tblGrid>
              <a:tr h="370840">
                <a:tc>
                  <a:txBody>
                    <a:bodyPr/>
                    <a:lstStyle/>
                    <a:p>
                      <a:r>
                        <a:rPr lang="en-ID" sz="2400" dirty="0">
                          <a:latin typeface="Arial Rounded MT Bold" panose="020F0704030504030204" pitchFamily="34" charset="0"/>
                        </a:rPr>
                        <a:t>X</a:t>
                      </a:r>
                    </a:p>
                  </a:txBody>
                  <a:tcPr>
                    <a:solidFill>
                      <a:schemeClr val="tx2">
                        <a:lumMod val="20000"/>
                        <a:lumOff val="80000"/>
                      </a:schemeClr>
                    </a:solidFill>
                  </a:tcPr>
                </a:tc>
                <a:tc>
                  <a:txBody>
                    <a:bodyPr/>
                    <a:lstStyle/>
                    <a:p>
                      <a:r>
                        <a:rPr lang="en-ID" sz="2400" dirty="0">
                          <a:latin typeface="Arial Rounded MT Bold" panose="020F0704030504030204" pitchFamily="34" charset="0"/>
                        </a:rPr>
                        <a:t>=</a:t>
                      </a:r>
                    </a:p>
                  </a:txBody>
                  <a:tcPr>
                    <a:solidFill>
                      <a:schemeClr val="tx2">
                        <a:lumMod val="20000"/>
                        <a:lumOff val="80000"/>
                      </a:schemeClr>
                    </a:solidFill>
                  </a:tcPr>
                </a:tc>
                <a:tc>
                  <a:txBody>
                    <a:bodyPr/>
                    <a:lstStyle/>
                    <a:p>
                      <a:r>
                        <a:rPr lang="en-ID" sz="2400" dirty="0" err="1">
                          <a:latin typeface="Arial Rounded MT Bold" panose="020F0704030504030204" pitchFamily="34" charset="0"/>
                        </a:rPr>
                        <a:t>diklat</a:t>
                      </a:r>
                      <a:r>
                        <a:rPr lang="en-ID" sz="2400" dirty="0">
                          <a:latin typeface="Arial Rounded MT Bold" panose="020F0704030504030204" pitchFamily="34" charset="0"/>
                        </a:rPr>
                        <a:t>)</a:t>
                      </a:r>
                    </a:p>
                  </a:txBody>
                  <a:tcPr>
                    <a:solidFill>
                      <a:schemeClr val="tx2">
                        <a:lumMod val="20000"/>
                        <a:lumOff val="80000"/>
                      </a:schemeClr>
                    </a:solidFill>
                  </a:tcPr>
                </a:tc>
                <a:extLst>
                  <a:ext uri="{0D108BD9-81ED-4DB2-BD59-A6C34878D82A}">
                    <a16:rowId xmlns:a16="http://schemas.microsoft.com/office/drawing/2014/main" val="425665791"/>
                  </a:ext>
                </a:extLst>
              </a:tr>
              <a:tr h="370840">
                <a:tc>
                  <a:txBody>
                    <a:bodyPr/>
                    <a:lstStyle/>
                    <a:p>
                      <a:r>
                        <a:rPr lang="en-ID" sz="2400" dirty="0">
                          <a:latin typeface="Arial Rounded MT Bold" panose="020F0704030504030204" pitchFamily="34" charset="0"/>
                        </a:rPr>
                        <a:t>O1</a:t>
                      </a:r>
                    </a:p>
                  </a:txBody>
                  <a:tcPr>
                    <a:solidFill>
                      <a:schemeClr val="tx2">
                        <a:lumMod val="20000"/>
                        <a:lumOff val="80000"/>
                      </a:schemeClr>
                    </a:solidFill>
                  </a:tcPr>
                </a:tc>
                <a:tc>
                  <a:txBody>
                    <a:bodyPr/>
                    <a:lstStyle/>
                    <a:p>
                      <a:r>
                        <a:rPr lang="en-ID" sz="2400" dirty="0">
                          <a:latin typeface="Arial Rounded MT Bold" panose="020F0704030504030204" pitchFamily="34" charset="0"/>
                        </a:rPr>
                        <a:t>=</a:t>
                      </a:r>
                    </a:p>
                  </a:txBody>
                  <a:tcPr>
                    <a:solidFill>
                      <a:schemeClr val="tx2">
                        <a:lumMod val="20000"/>
                        <a:lumOff val="80000"/>
                      </a:schemeClr>
                    </a:solidFill>
                  </a:tcPr>
                </a:tc>
                <a:tc>
                  <a:txBody>
                    <a:bodyPr/>
                    <a:lstStyle/>
                    <a:p>
                      <a:r>
                        <a:rPr lang="en-ID" sz="2400" dirty="0" err="1">
                          <a:latin typeface="Arial Rounded MT Bold" panose="020F0704030504030204" pitchFamily="34" charset="0"/>
                        </a:rPr>
                        <a:t>Pretes</a:t>
                      </a:r>
                      <a:endParaRPr lang="en-ID" sz="2400" dirty="0">
                        <a:latin typeface="Arial Rounded MT Bold" panose="020F0704030504030204" pitchFamily="34" charset="0"/>
                      </a:endParaRPr>
                    </a:p>
                  </a:txBody>
                  <a:tcPr>
                    <a:solidFill>
                      <a:schemeClr val="tx2">
                        <a:lumMod val="20000"/>
                        <a:lumOff val="80000"/>
                      </a:schemeClr>
                    </a:solidFill>
                  </a:tcPr>
                </a:tc>
                <a:extLst>
                  <a:ext uri="{0D108BD9-81ED-4DB2-BD59-A6C34878D82A}">
                    <a16:rowId xmlns:a16="http://schemas.microsoft.com/office/drawing/2014/main" val="3099390118"/>
                  </a:ext>
                </a:extLst>
              </a:tr>
              <a:tr h="370840">
                <a:tc>
                  <a:txBody>
                    <a:bodyPr/>
                    <a:lstStyle/>
                    <a:p>
                      <a:r>
                        <a:rPr lang="en-ID" sz="2400" dirty="0">
                          <a:latin typeface="Arial Rounded MT Bold" panose="020F0704030504030204" pitchFamily="34" charset="0"/>
                        </a:rPr>
                        <a:t>O2</a:t>
                      </a:r>
                    </a:p>
                  </a:txBody>
                  <a:tcPr>
                    <a:solidFill>
                      <a:schemeClr val="tx2">
                        <a:lumMod val="20000"/>
                        <a:lumOff val="80000"/>
                      </a:schemeClr>
                    </a:solidFill>
                  </a:tcPr>
                </a:tc>
                <a:tc>
                  <a:txBody>
                    <a:bodyPr/>
                    <a:lstStyle/>
                    <a:p>
                      <a:r>
                        <a:rPr lang="en-ID" sz="2400" dirty="0">
                          <a:latin typeface="Arial Rounded MT Bold" panose="020F0704030504030204" pitchFamily="34" charset="0"/>
                        </a:rPr>
                        <a:t>=</a:t>
                      </a:r>
                    </a:p>
                  </a:txBody>
                  <a:tcPr>
                    <a:solidFill>
                      <a:schemeClr val="tx2">
                        <a:lumMod val="20000"/>
                        <a:lumOff val="80000"/>
                      </a:schemeClr>
                    </a:solidFill>
                  </a:tcPr>
                </a:tc>
                <a:tc>
                  <a:txBody>
                    <a:bodyPr/>
                    <a:lstStyle/>
                    <a:p>
                      <a:r>
                        <a:rPr lang="en-ID" sz="2400" dirty="0" err="1">
                          <a:latin typeface="Arial Rounded MT Bold" panose="020F0704030504030204" pitchFamily="34" charset="0"/>
                        </a:rPr>
                        <a:t>Postes</a:t>
                      </a:r>
                      <a:endParaRPr lang="en-ID" sz="2400" dirty="0">
                        <a:latin typeface="Arial Rounded MT Bold" panose="020F0704030504030204" pitchFamily="34" charset="0"/>
                      </a:endParaRPr>
                    </a:p>
                  </a:txBody>
                  <a:tcPr>
                    <a:solidFill>
                      <a:schemeClr val="tx2">
                        <a:lumMod val="20000"/>
                        <a:lumOff val="80000"/>
                      </a:schemeClr>
                    </a:solidFill>
                  </a:tcPr>
                </a:tc>
                <a:extLst>
                  <a:ext uri="{0D108BD9-81ED-4DB2-BD59-A6C34878D82A}">
                    <a16:rowId xmlns:a16="http://schemas.microsoft.com/office/drawing/2014/main" val="3010921522"/>
                  </a:ext>
                </a:extLst>
              </a:tr>
              <a:tr h="150641">
                <a:tc>
                  <a:txBody>
                    <a:bodyPr/>
                    <a:lstStyle/>
                    <a:p>
                      <a:r>
                        <a:rPr lang="en-ID" sz="2400" dirty="0" err="1">
                          <a:latin typeface="Arial Rounded MT Bold" panose="020F0704030504030204" pitchFamily="34" charset="0"/>
                        </a:rPr>
                        <a:t>Pengaruh</a:t>
                      </a:r>
                      <a:endParaRPr lang="en-ID" sz="2400" dirty="0">
                        <a:latin typeface="Arial Rounded MT Bold" panose="020F0704030504030204" pitchFamily="34" charset="0"/>
                      </a:endParaRPr>
                    </a:p>
                  </a:txBody>
                  <a:tcPr>
                    <a:solidFill>
                      <a:schemeClr val="tx2">
                        <a:lumMod val="20000"/>
                        <a:lumOff val="80000"/>
                      </a:schemeClr>
                    </a:solidFill>
                  </a:tcPr>
                </a:tc>
                <a:tc>
                  <a:txBody>
                    <a:bodyPr/>
                    <a:lstStyle/>
                    <a:p>
                      <a:r>
                        <a:rPr lang="en-ID" sz="2400" dirty="0">
                          <a:latin typeface="Arial Rounded MT Bold" panose="020F0704030504030204" pitchFamily="34" charset="0"/>
                        </a:rPr>
                        <a:t>=</a:t>
                      </a:r>
                    </a:p>
                  </a:txBody>
                  <a:tcPr>
                    <a:solidFill>
                      <a:schemeClr val="tx2">
                        <a:lumMod val="20000"/>
                        <a:lumOff val="80000"/>
                      </a:schemeClr>
                    </a:solidFill>
                  </a:tcPr>
                </a:tc>
                <a:tc>
                  <a:txBody>
                    <a:bodyPr/>
                    <a:lstStyle/>
                    <a:p>
                      <a:r>
                        <a:rPr lang="en-ID" sz="2400" dirty="0">
                          <a:latin typeface="Arial Rounded MT Bold" panose="020F0704030504030204" pitchFamily="34" charset="0"/>
                        </a:rPr>
                        <a:t>O</a:t>
                      </a:r>
                      <a:r>
                        <a:rPr lang="en-ID" sz="2400" baseline="-25000" dirty="0">
                          <a:latin typeface="Arial Rounded MT Bold" panose="020F0704030504030204" pitchFamily="34" charset="0"/>
                        </a:rPr>
                        <a:t>1</a:t>
                      </a:r>
                      <a:r>
                        <a:rPr lang="en-ID" sz="2400" dirty="0">
                          <a:latin typeface="Arial Rounded MT Bold" panose="020F0704030504030204" pitchFamily="34" charset="0"/>
                        </a:rPr>
                        <a:t>- O</a:t>
                      </a:r>
                      <a:r>
                        <a:rPr lang="en-ID" sz="2400" baseline="-25000" dirty="0">
                          <a:latin typeface="Arial Rounded MT Bold" panose="020F0704030504030204" pitchFamily="34" charset="0"/>
                        </a:rPr>
                        <a:t>2</a:t>
                      </a:r>
                    </a:p>
                  </a:txBody>
                  <a:tcPr>
                    <a:solidFill>
                      <a:schemeClr val="tx2">
                        <a:lumMod val="20000"/>
                        <a:lumOff val="80000"/>
                      </a:schemeClr>
                    </a:solidFill>
                  </a:tcPr>
                </a:tc>
                <a:extLst>
                  <a:ext uri="{0D108BD9-81ED-4DB2-BD59-A6C34878D82A}">
                    <a16:rowId xmlns:a16="http://schemas.microsoft.com/office/drawing/2014/main" val="602603464"/>
                  </a:ext>
                </a:extLst>
              </a:tr>
            </a:tbl>
          </a:graphicData>
        </a:graphic>
      </p:graphicFrame>
    </p:spTree>
    <p:extLst>
      <p:ext uri="{BB962C8B-B14F-4D97-AF65-F5344CB8AC3E}">
        <p14:creationId xmlns:p14="http://schemas.microsoft.com/office/powerpoint/2010/main" val="41589417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800" decel="100000"/>
                                        <p:tgtEl>
                                          <p:spTgt spid="4"/>
                                        </p:tgtEl>
                                      </p:cBhvr>
                                    </p:animEffect>
                                    <p:anim calcmode="lin" valueType="num">
                                      <p:cBhvr>
                                        <p:cTn id="8" dur="800" decel="100000" fill="hold"/>
                                        <p:tgtEl>
                                          <p:spTgt spid="4"/>
                                        </p:tgtEl>
                                        <p:attrNameLst>
                                          <p:attrName>style.rotation</p:attrName>
                                        </p:attrNameLst>
                                      </p:cBhvr>
                                      <p:tavLst>
                                        <p:tav tm="0">
                                          <p:val>
                                            <p:fltVal val="-90"/>
                                          </p:val>
                                        </p:tav>
                                        <p:tav tm="100000">
                                          <p:val>
                                            <p:fltVal val="0"/>
                                          </p:val>
                                        </p:tav>
                                      </p:tavLst>
                                    </p:anim>
                                    <p:anim calcmode="lin" valueType="num">
                                      <p:cBhvr>
                                        <p:cTn id="9" dur="800" decel="100000" fill="hold"/>
                                        <p:tgtEl>
                                          <p:spTgt spid="4"/>
                                        </p:tgtEl>
                                        <p:attrNameLst>
                                          <p:attrName>ppt_x</p:attrName>
                                        </p:attrNameLst>
                                      </p:cBhvr>
                                      <p:tavLst>
                                        <p:tav tm="0">
                                          <p:val>
                                            <p:strVal val="#ppt_x+0.4"/>
                                          </p:val>
                                        </p:tav>
                                        <p:tav tm="100000">
                                          <p:val>
                                            <p:strVal val="#ppt_x-0.05"/>
                                          </p:val>
                                        </p:tav>
                                      </p:tavLst>
                                    </p:anim>
                                    <p:anim calcmode="lin" valueType="num">
                                      <p:cBhvr>
                                        <p:cTn id="10" dur="800" decel="100000" fill="hold"/>
                                        <p:tgtEl>
                                          <p:spTgt spid="4"/>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4"/>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4"/>
                                        </p:tgtEl>
                                        <p:attrNameLst>
                                          <p:attrName>ppt_y</p:attrName>
                                        </p:attrNameLst>
                                      </p:cBhvr>
                                      <p:tavLst>
                                        <p:tav tm="0">
                                          <p:val>
                                            <p:strVal val="#ppt_y+0.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30" presetClass="entr" presetSubtype="0" fill="hold" grpId="0" nodeType="click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fade">
                                      <p:cBhvr>
                                        <p:cTn id="17" dur="800" decel="100000"/>
                                        <p:tgtEl>
                                          <p:spTgt spid="16"/>
                                        </p:tgtEl>
                                      </p:cBhvr>
                                    </p:animEffect>
                                    <p:anim calcmode="lin" valueType="num">
                                      <p:cBhvr>
                                        <p:cTn id="18" dur="800" decel="100000" fill="hold"/>
                                        <p:tgtEl>
                                          <p:spTgt spid="16"/>
                                        </p:tgtEl>
                                        <p:attrNameLst>
                                          <p:attrName>style.rotation</p:attrName>
                                        </p:attrNameLst>
                                      </p:cBhvr>
                                      <p:tavLst>
                                        <p:tav tm="0">
                                          <p:val>
                                            <p:fltVal val="-90"/>
                                          </p:val>
                                        </p:tav>
                                        <p:tav tm="100000">
                                          <p:val>
                                            <p:fltVal val="0"/>
                                          </p:val>
                                        </p:tav>
                                      </p:tavLst>
                                    </p:anim>
                                    <p:anim calcmode="lin" valueType="num">
                                      <p:cBhvr>
                                        <p:cTn id="19" dur="800" decel="100000" fill="hold"/>
                                        <p:tgtEl>
                                          <p:spTgt spid="16"/>
                                        </p:tgtEl>
                                        <p:attrNameLst>
                                          <p:attrName>ppt_x</p:attrName>
                                        </p:attrNameLst>
                                      </p:cBhvr>
                                      <p:tavLst>
                                        <p:tav tm="0">
                                          <p:val>
                                            <p:strVal val="#ppt_x+0.4"/>
                                          </p:val>
                                        </p:tav>
                                        <p:tav tm="100000">
                                          <p:val>
                                            <p:strVal val="#ppt_x-0.05"/>
                                          </p:val>
                                        </p:tav>
                                      </p:tavLst>
                                    </p:anim>
                                    <p:anim calcmode="lin" valueType="num">
                                      <p:cBhvr>
                                        <p:cTn id="20" dur="800" decel="100000" fill="hold"/>
                                        <p:tgtEl>
                                          <p:spTgt spid="16"/>
                                        </p:tgtEl>
                                        <p:attrNameLst>
                                          <p:attrName>ppt_y</p:attrName>
                                        </p:attrNameLst>
                                      </p:cBhvr>
                                      <p:tavLst>
                                        <p:tav tm="0">
                                          <p:val>
                                            <p:strVal val="#ppt_y-0.4"/>
                                          </p:val>
                                        </p:tav>
                                        <p:tav tm="100000">
                                          <p:val>
                                            <p:strVal val="#ppt_y+0.1"/>
                                          </p:val>
                                        </p:tav>
                                      </p:tavLst>
                                    </p:anim>
                                    <p:anim calcmode="lin" valueType="num">
                                      <p:cBhvr>
                                        <p:cTn id="21" dur="200" accel="100000" fill="hold">
                                          <p:stCondLst>
                                            <p:cond delay="800"/>
                                          </p:stCondLst>
                                        </p:cTn>
                                        <p:tgtEl>
                                          <p:spTgt spid="16"/>
                                        </p:tgtEl>
                                        <p:attrNameLst>
                                          <p:attrName>ppt_x</p:attrName>
                                        </p:attrNameLst>
                                      </p:cBhvr>
                                      <p:tavLst>
                                        <p:tav tm="0">
                                          <p:val>
                                            <p:strVal val="#ppt_x-0.05"/>
                                          </p:val>
                                        </p:tav>
                                        <p:tav tm="100000">
                                          <p:val>
                                            <p:strVal val="#ppt_x"/>
                                          </p:val>
                                        </p:tav>
                                      </p:tavLst>
                                    </p:anim>
                                    <p:anim calcmode="lin" valueType="num">
                                      <p:cBhvr>
                                        <p:cTn id="22" dur="200" accel="100000" fill="hold">
                                          <p:stCondLst>
                                            <p:cond delay="800"/>
                                          </p:stCondLst>
                                        </p:cTn>
                                        <p:tgtEl>
                                          <p:spTgt spid="16"/>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6"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6"/>
          <p:cNvSpPr>
            <a:spLocks noChangeArrowheads="1"/>
          </p:cNvSpPr>
          <p:nvPr/>
        </p:nvSpPr>
        <p:spPr bwMode="auto">
          <a:xfrm>
            <a:off x="228600" y="2438400"/>
            <a:ext cx="2667000" cy="1447800"/>
          </a:xfrm>
          <a:prstGeom prst="foldedCorner">
            <a:avLst>
              <a:gd name="adj" fmla="val 22597"/>
            </a:avLst>
          </a:prstGeom>
          <a:solidFill>
            <a:schemeClr val="accent1"/>
          </a:solidFill>
          <a:ln w="9525">
            <a:noFill/>
            <a:round/>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Arial"/>
              <a:ea typeface="+mn-ea"/>
              <a:cs typeface="Arial"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Arial"/>
              <a:ea typeface="+mn-ea"/>
              <a:cs typeface="Arial"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a:ea typeface="+mn-ea"/>
                <a:cs typeface="Arial" charset="0"/>
              </a:rPr>
              <a:t>TRUE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a:ea typeface="+mn-ea"/>
                <a:cs typeface="Arial" charset="0"/>
              </a:rPr>
              <a:t>EXPERIMENTAL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Arial"/>
              <a:ea typeface="+mn-ea"/>
              <a:cs typeface="Arial"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a:ea typeface="+mn-ea"/>
                <a:cs typeface="Arial" charset="0"/>
              </a:rPr>
              <a:t> </a:t>
            </a:r>
          </a:p>
        </p:txBody>
      </p:sp>
      <p:sp>
        <p:nvSpPr>
          <p:cNvPr id="5" name="AutoShape 6"/>
          <p:cNvSpPr>
            <a:spLocks noChangeArrowheads="1"/>
          </p:cNvSpPr>
          <p:nvPr/>
        </p:nvSpPr>
        <p:spPr bwMode="auto">
          <a:xfrm>
            <a:off x="3505200" y="971550"/>
            <a:ext cx="2514600" cy="1524000"/>
          </a:xfrm>
          <a:prstGeom prst="foldedCorner">
            <a:avLst>
              <a:gd name="adj" fmla="val 22597"/>
            </a:avLst>
          </a:prstGeom>
          <a:solidFill>
            <a:schemeClr val="accent5">
              <a:lumMod val="50000"/>
            </a:schemeClr>
          </a:solidFill>
          <a:ln w="9525">
            <a:noFill/>
            <a:round/>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Arial"/>
              <a:ea typeface="+mn-ea"/>
              <a:cs typeface="Arial"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Arial"/>
              <a:ea typeface="+mn-ea"/>
              <a:cs typeface="Arial"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a:ea typeface="+mn-ea"/>
                <a:cs typeface="Arial" charset="0"/>
              </a:rPr>
              <a:t>Posttest Only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a:ea typeface="+mn-ea"/>
                <a:cs typeface="Arial" charset="0"/>
              </a:rPr>
              <a:t>Control Group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a:ea typeface="+mn-ea"/>
                <a:cs typeface="Arial" charset="0"/>
              </a:rPr>
              <a:t>Design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a:ea typeface="+mn-ea"/>
                <a:cs typeface="Arial" charset="0"/>
              </a:rPr>
              <a:t> </a:t>
            </a:r>
          </a:p>
        </p:txBody>
      </p:sp>
      <p:sp>
        <p:nvSpPr>
          <p:cNvPr id="6" name="AutoShape 6"/>
          <p:cNvSpPr>
            <a:spLocks noChangeArrowheads="1"/>
          </p:cNvSpPr>
          <p:nvPr/>
        </p:nvSpPr>
        <p:spPr bwMode="auto">
          <a:xfrm>
            <a:off x="3505200" y="4343400"/>
            <a:ext cx="2438400" cy="1447800"/>
          </a:xfrm>
          <a:prstGeom prst="foldedCorner">
            <a:avLst>
              <a:gd name="adj" fmla="val 22597"/>
            </a:avLst>
          </a:prstGeom>
          <a:solidFill>
            <a:srgbClr val="7030A0"/>
          </a:solidFill>
          <a:ln w="9525">
            <a:noFill/>
            <a:round/>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Arial"/>
              <a:ea typeface="+mn-ea"/>
              <a:cs typeface="Arial"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Arial"/>
              <a:ea typeface="+mn-ea"/>
              <a:cs typeface="Arial"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a:ea typeface="+mn-ea"/>
                <a:cs typeface="Arial" charset="0"/>
              </a:rPr>
              <a:t>Pretest Posttest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a:ea typeface="+mn-ea"/>
                <a:cs typeface="Arial" charset="0"/>
              </a:rPr>
              <a:t>Control Group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a:ea typeface="+mn-ea"/>
                <a:cs typeface="Arial" charset="0"/>
              </a:rPr>
              <a:t>Design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a:ea typeface="+mn-ea"/>
                <a:cs typeface="Arial" charset="0"/>
              </a:rPr>
              <a:t> </a:t>
            </a:r>
          </a:p>
        </p:txBody>
      </p:sp>
      <p:sp>
        <p:nvSpPr>
          <p:cNvPr id="12" name="Rectangle 11"/>
          <p:cNvSpPr/>
          <p:nvPr/>
        </p:nvSpPr>
        <p:spPr>
          <a:xfrm>
            <a:off x="6400800" y="4343400"/>
            <a:ext cx="2514600" cy="1524000"/>
          </a:xfrm>
          <a:prstGeom prst="rect">
            <a:avLst/>
          </a:prstGeom>
          <a:solidFill>
            <a:schemeClr val="accent1">
              <a:lumMod val="75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25000" noProof="0" dirty="0">
              <a:ln>
                <a:noFill/>
              </a:ln>
              <a:solidFill>
                <a:srgbClr val="FFFFFF"/>
              </a:solidFill>
              <a:effectLst/>
              <a:uLnTx/>
              <a:uFillTx/>
              <a:latin typeface="Arial"/>
              <a:ea typeface="+mn-ea"/>
              <a:cs typeface="+mn-cs"/>
            </a:endParaRPr>
          </a:p>
        </p:txBody>
      </p:sp>
      <p:graphicFrame>
        <p:nvGraphicFramePr>
          <p:cNvPr id="13" name="Table 12"/>
          <p:cNvGraphicFramePr>
            <a:graphicFrameLocks noGrp="1"/>
          </p:cNvGraphicFramePr>
          <p:nvPr/>
        </p:nvGraphicFramePr>
        <p:xfrm>
          <a:off x="6553200" y="4495800"/>
          <a:ext cx="2133600" cy="1219200"/>
        </p:xfrm>
        <a:graphic>
          <a:graphicData uri="http://schemas.openxmlformats.org/drawingml/2006/table">
            <a:tbl>
              <a:tblPr firstRow="1" bandRow="1">
                <a:tableStyleId>{5940675A-B579-460E-94D1-54222C63F5DA}</a:tableStyleId>
              </a:tblPr>
              <a:tblGrid>
                <a:gridCol w="838200">
                  <a:extLst>
                    <a:ext uri="{9D8B030D-6E8A-4147-A177-3AD203B41FA5}">
                      <a16:colId xmlns:a16="http://schemas.microsoft.com/office/drawing/2014/main" val="20000"/>
                    </a:ext>
                  </a:extLst>
                </a:gridCol>
                <a:gridCol w="514814">
                  <a:extLst>
                    <a:ext uri="{9D8B030D-6E8A-4147-A177-3AD203B41FA5}">
                      <a16:colId xmlns:a16="http://schemas.microsoft.com/office/drawing/2014/main" val="20001"/>
                    </a:ext>
                  </a:extLst>
                </a:gridCol>
                <a:gridCol w="780586">
                  <a:extLst>
                    <a:ext uri="{9D8B030D-6E8A-4147-A177-3AD203B41FA5}">
                      <a16:colId xmlns:a16="http://schemas.microsoft.com/office/drawing/2014/main" val="20002"/>
                    </a:ext>
                  </a:extLst>
                </a:gridCol>
              </a:tblGrid>
              <a:tr h="609600">
                <a:tc>
                  <a:txBody>
                    <a:bodyPr/>
                    <a:lstStyle/>
                    <a:p>
                      <a:r>
                        <a:rPr lang="en-US" sz="2400" dirty="0">
                          <a:latin typeface="Arial Black" panose="020B0A04020102020204" pitchFamily="34" charset="0"/>
                        </a:rPr>
                        <a:t>RO</a:t>
                      </a:r>
                      <a:r>
                        <a:rPr lang="en-US" sz="2400" baseline="-25000" dirty="0">
                          <a:latin typeface="Arial Black" panose="020B0A04020102020204" pitchFamily="34" charset="0"/>
                        </a:rPr>
                        <a:t>1</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2400" dirty="0">
                          <a:latin typeface="Arial Black" panose="020B0A04020102020204" pitchFamily="34" charset="0"/>
                        </a:rPr>
                        <a:t>x</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2400" dirty="0">
                          <a:latin typeface="Arial Black" panose="020B0A04020102020204" pitchFamily="34" charset="0"/>
                        </a:rPr>
                        <a:t>0</a:t>
                      </a:r>
                      <a:r>
                        <a:rPr lang="en-US" sz="2400" baseline="-25000" dirty="0">
                          <a:latin typeface="Arial Black" panose="020B0A04020102020204" pitchFamily="34" charset="0"/>
                        </a:rPr>
                        <a:t>2</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609600">
                <a:tc>
                  <a:txBody>
                    <a:bodyPr/>
                    <a:lstStyle/>
                    <a:p>
                      <a:r>
                        <a:rPr lang="en-US" sz="2400" dirty="0">
                          <a:latin typeface="Arial Black" panose="020B0A04020102020204" pitchFamily="34" charset="0"/>
                        </a:rPr>
                        <a:t>RO</a:t>
                      </a:r>
                      <a:r>
                        <a:rPr lang="en-US" sz="2400" baseline="-25000" dirty="0">
                          <a:latin typeface="Arial Black" panose="020B0A04020102020204" pitchFamily="34" charset="0"/>
                        </a:rPr>
                        <a:t>3</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endParaRPr lang="en-US" sz="2400" dirty="0">
                        <a:latin typeface="Arial Black" panose="020B0A040201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2400" dirty="0">
                          <a:latin typeface="Arial Black" panose="020B0A04020102020204" pitchFamily="34" charset="0"/>
                        </a:rPr>
                        <a:t>0</a:t>
                      </a:r>
                      <a:r>
                        <a:rPr lang="en-US" sz="2400" baseline="-25000" dirty="0">
                          <a:latin typeface="Arial Black" panose="020B0A04020102020204" pitchFamily="34" charset="0"/>
                        </a:rPr>
                        <a:t>4</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001"/>
                  </a:ext>
                </a:extLst>
              </a:tr>
            </a:tbl>
          </a:graphicData>
        </a:graphic>
      </p:graphicFrame>
      <p:sp>
        <p:nvSpPr>
          <p:cNvPr id="15" name="Striped Right Arrow 14"/>
          <p:cNvSpPr/>
          <p:nvPr/>
        </p:nvSpPr>
        <p:spPr>
          <a:xfrm>
            <a:off x="5867400" y="1504950"/>
            <a:ext cx="685800" cy="609600"/>
          </a:xfrm>
          <a:prstGeom prst="stripedRightArrow">
            <a:avLst/>
          </a:prstGeom>
          <a:solidFill>
            <a:srgbClr val="FFC000"/>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7" name="Striped Right Arrow 16"/>
          <p:cNvSpPr/>
          <p:nvPr/>
        </p:nvSpPr>
        <p:spPr>
          <a:xfrm>
            <a:off x="5867400" y="4876800"/>
            <a:ext cx="685800" cy="609600"/>
          </a:xfrm>
          <a:prstGeom prst="stripedRightArrow">
            <a:avLst/>
          </a:prstGeom>
          <a:solidFill>
            <a:srgbClr val="FFC000"/>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8" name="Isosceles Triangle 17"/>
          <p:cNvSpPr/>
          <p:nvPr/>
        </p:nvSpPr>
        <p:spPr>
          <a:xfrm rot="16200000">
            <a:off x="723900" y="3086100"/>
            <a:ext cx="4876800" cy="533400"/>
          </a:xfrm>
          <a:prstGeom prst="triangle">
            <a:avLst/>
          </a:prstGeom>
          <a:solidFill>
            <a:srgbClr val="7030A0"/>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4" name="Rectangle 13"/>
          <p:cNvSpPr/>
          <p:nvPr/>
        </p:nvSpPr>
        <p:spPr>
          <a:xfrm>
            <a:off x="6477000" y="895350"/>
            <a:ext cx="2514600" cy="1619250"/>
          </a:xfrm>
          <a:prstGeom prst="rect">
            <a:avLst/>
          </a:prstGeom>
          <a:solidFill>
            <a:schemeClr val="accent5">
              <a:lumMod val="25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25000" noProof="0" dirty="0">
              <a:ln>
                <a:noFill/>
              </a:ln>
              <a:solidFill>
                <a:srgbClr val="FFFFFF"/>
              </a:solidFill>
              <a:effectLst/>
              <a:uLnTx/>
              <a:uFillTx/>
              <a:latin typeface="Arial"/>
              <a:ea typeface="+mn-ea"/>
              <a:cs typeface="+mn-cs"/>
            </a:endParaRPr>
          </a:p>
        </p:txBody>
      </p:sp>
      <p:graphicFrame>
        <p:nvGraphicFramePr>
          <p:cNvPr id="19" name="Table 18"/>
          <p:cNvGraphicFramePr>
            <a:graphicFrameLocks noGrp="1"/>
          </p:cNvGraphicFramePr>
          <p:nvPr/>
        </p:nvGraphicFramePr>
        <p:xfrm>
          <a:off x="6629400" y="971550"/>
          <a:ext cx="2133600" cy="1524000"/>
        </p:xfrm>
        <a:graphic>
          <a:graphicData uri="http://schemas.openxmlformats.org/drawingml/2006/table">
            <a:tbl>
              <a:tblPr firstRow="1" bandRow="1">
                <a:tableStyleId>{5940675A-B579-460E-94D1-54222C63F5DA}</a:tableStyleId>
              </a:tblPr>
              <a:tblGrid>
                <a:gridCol w="676507">
                  <a:extLst>
                    <a:ext uri="{9D8B030D-6E8A-4147-A177-3AD203B41FA5}">
                      <a16:colId xmlns:a16="http://schemas.microsoft.com/office/drawing/2014/main" val="20000"/>
                    </a:ext>
                  </a:extLst>
                </a:gridCol>
                <a:gridCol w="676507">
                  <a:extLst>
                    <a:ext uri="{9D8B030D-6E8A-4147-A177-3AD203B41FA5}">
                      <a16:colId xmlns:a16="http://schemas.microsoft.com/office/drawing/2014/main" val="20001"/>
                    </a:ext>
                  </a:extLst>
                </a:gridCol>
                <a:gridCol w="780586">
                  <a:extLst>
                    <a:ext uri="{9D8B030D-6E8A-4147-A177-3AD203B41FA5}">
                      <a16:colId xmlns:a16="http://schemas.microsoft.com/office/drawing/2014/main" val="20002"/>
                    </a:ext>
                  </a:extLst>
                </a:gridCol>
              </a:tblGrid>
              <a:tr h="762000">
                <a:tc>
                  <a:txBody>
                    <a:bodyPr/>
                    <a:lstStyle/>
                    <a:p>
                      <a:r>
                        <a:rPr lang="en-US" sz="3200" dirty="0"/>
                        <a:t>R</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3200" dirty="0"/>
                        <a:t>x</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3200" dirty="0"/>
                        <a:t>0</a:t>
                      </a:r>
                      <a:r>
                        <a:rPr lang="en-US" sz="3200" baseline="-25000" dirty="0"/>
                        <a:t>1</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762000">
                <a:tc>
                  <a:txBody>
                    <a:bodyPr/>
                    <a:lstStyle/>
                    <a:p>
                      <a:r>
                        <a:rPr lang="en-US" sz="3200" dirty="0"/>
                        <a:t>R</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endParaRPr lang="en-US" sz="3200" dirty="0"/>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3200" dirty="0"/>
                        <a:t>0</a:t>
                      </a:r>
                      <a:r>
                        <a:rPr lang="en-US" sz="3200" baseline="-25000" dirty="0"/>
                        <a:t>2</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261490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additive="base">
                                        <p:cTn id="13" dur="500" fill="hold"/>
                                        <p:tgtEl>
                                          <p:spTgt spid="18"/>
                                        </p:tgtEl>
                                        <p:attrNameLst>
                                          <p:attrName>ppt_x</p:attrName>
                                        </p:attrNameLst>
                                      </p:cBhvr>
                                      <p:tavLst>
                                        <p:tav tm="0">
                                          <p:val>
                                            <p:strVal val="#ppt_x"/>
                                          </p:val>
                                        </p:tav>
                                        <p:tav tm="100000">
                                          <p:val>
                                            <p:strVal val="#ppt_x"/>
                                          </p:val>
                                        </p:tav>
                                      </p:tavLst>
                                    </p:anim>
                                    <p:anim calcmode="lin" valueType="num">
                                      <p:cBhvr additive="base">
                                        <p:cTn id="14"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34"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 from="(-#ppt_w/2)" to="(#ppt_x)" calcmode="lin" valueType="num">
                                      <p:cBhvr>
                                        <p:cTn id="19" dur="600" fill="hold">
                                          <p:stCondLst>
                                            <p:cond delay="0"/>
                                          </p:stCondLst>
                                        </p:cTn>
                                        <p:tgtEl>
                                          <p:spTgt spid="5"/>
                                        </p:tgtEl>
                                        <p:attrNameLst>
                                          <p:attrName>ppt_x</p:attrName>
                                        </p:attrNameLst>
                                      </p:cBhvr>
                                    </p:anim>
                                    <p:anim from="0" to="-1.0" calcmode="lin" valueType="num">
                                      <p:cBhvr>
                                        <p:cTn id="20" dur="200" decel="50000" autoRev="1" fill="hold">
                                          <p:stCondLst>
                                            <p:cond delay="600"/>
                                          </p:stCondLst>
                                        </p:cTn>
                                        <p:tgtEl>
                                          <p:spTgt spid="5"/>
                                        </p:tgtEl>
                                        <p:attrNameLst>
                                          <p:attrName>xshear</p:attrName>
                                        </p:attrNameLst>
                                      </p:cBhvr>
                                    </p:anim>
                                    <p:animScale>
                                      <p:cBhvr>
                                        <p:cTn id="21" dur="200" decel="100000" autoRev="1" fill="hold">
                                          <p:stCondLst>
                                            <p:cond delay="600"/>
                                          </p:stCondLst>
                                        </p:cTn>
                                        <p:tgtEl>
                                          <p:spTgt spid="5"/>
                                        </p:tgtEl>
                                      </p:cBhvr>
                                      <p:from x="100000" y="100000"/>
                                      <p:to x="80000" y="100000"/>
                                    </p:animScale>
                                    <p:anim by="(#ppt_h/3+#ppt_w*0.1)" calcmode="lin" valueType="num">
                                      <p:cBhvr additive="sum">
                                        <p:cTn id="22" dur="200" decel="100000" autoRev="1" fill="hold">
                                          <p:stCondLst>
                                            <p:cond delay="600"/>
                                          </p:stCondLst>
                                        </p:cTn>
                                        <p:tgtEl>
                                          <p:spTgt spid="5"/>
                                        </p:tgtEl>
                                        <p:attrNameLst>
                                          <p:attrName>ppt_x</p:attrName>
                                        </p:attrNameLst>
                                      </p:cBhvr>
                                    </p:anim>
                                  </p:childTnLst>
                                </p:cTn>
                              </p:par>
                              <p:par>
                                <p:cTn id="23" presetID="34" presetClass="entr" presetSubtype="0" fill="hold" grpId="0" nodeType="withEffect">
                                  <p:stCondLst>
                                    <p:cond delay="0"/>
                                  </p:stCondLst>
                                  <p:childTnLst>
                                    <p:set>
                                      <p:cBhvr>
                                        <p:cTn id="24" dur="1" fill="hold">
                                          <p:stCondLst>
                                            <p:cond delay="0"/>
                                          </p:stCondLst>
                                        </p:cTn>
                                        <p:tgtEl>
                                          <p:spTgt spid="15"/>
                                        </p:tgtEl>
                                        <p:attrNameLst>
                                          <p:attrName>style.visibility</p:attrName>
                                        </p:attrNameLst>
                                      </p:cBhvr>
                                      <p:to>
                                        <p:strVal val="visible"/>
                                      </p:to>
                                    </p:set>
                                    <p:anim from="(-#ppt_w/2)" to="(#ppt_x)" calcmode="lin" valueType="num">
                                      <p:cBhvr>
                                        <p:cTn id="25" dur="600" fill="hold">
                                          <p:stCondLst>
                                            <p:cond delay="0"/>
                                          </p:stCondLst>
                                        </p:cTn>
                                        <p:tgtEl>
                                          <p:spTgt spid="15"/>
                                        </p:tgtEl>
                                        <p:attrNameLst>
                                          <p:attrName>ppt_x</p:attrName>
                                        </p:attrNameLst>
                                      </p:cBhvr>
                                    </p:anim>
                                    <p:anim from="0" to="-1.0" calcmode="lin" valueType="num">
                                      <p:cBhvr>
                                        <p:cTn id="26" dur="200" decel="50000" autoRev="1" fill="hold">
                                          <p:stCondLst>
                                            <p:cond delay="600"/>
                                          </p:stCondLst>
                                        </p:cTn>
                                        <p:tgtEl>
                                          <p:spTgt spid="15"/>
                                        </p:tgtEl>
                                        <p:attrNameLst>
                                          <p:attrName>xshear</p:attrName>
                                        </p:attrNameLst>
                                      </p:cBhvr>
                                    </p:anim>
                                    <p:animScale>
                                      <p:cBhvr>
                                        <p:cTn id="27" dur="200" decel="100000" autoRev="1" fill="hold">
                                          <p:stCondLst>
                                            <p:cond delay="600"/>
                                          </p:stCondLst>
                                        </p:cTn>
                                        <p:tgtEl>
                                          <p:spTgt spid="15"/>
                                        </p:tgtEl>
                                      </p:cBhvr>
                                      <p:from x="100000" y="100000"/>
                                      <p:to x="80000" y="100000"/>
                                    </p:animScale>
                                    <p:anim by="(#ppt_h/3+#ppt_w*0.1)" calcmode="lin" valueType="num">
                                      <p:cBhvr additive="sum">
                                        <p:cTn id="28" dur="200" decel="100000" autoRev="1" fill="hold">
                                          <p:stCondLst>
                                            <p:cond delay="600"/>
                                          </p:stCondLst>
                                        </p:cTn>
                                        <p:tgtEl>
                                          <p:spTgt spid="15"/>
                                        </p:tgtEl>
                                        <p:attrNameLst>
                                          <p:attrName>ppt_x</p:attrName>
                                        </p:attrNameLst>
                                      </p:cBhvr>
                                    </p:anim>
                                  </p:childTnLst>
                                </p:cTn>
                              </p:par>
                            </p:childTnLst>
                          </p:cTn>
                        </p:par>
                      </p:childTnLst>
                    </p:cTn>
                  </p:par>
                  <p:par>
                    <p:cTn id="29" fill="hold">
                      <p:stCondLst>
                        <p:cond delay="indefinite"/>
                      </p:stCondLst>
                      <p:childTnLst>
                        <p:par>
                          <p:cTn id="30" fill="hold">
                            <p:stCondLst>
                              <p:cond delay="0"/>
                            </p:stCondLst>
                            <p:childTnLst>
                              <p:par>
                                <p:cTn id="31" presetID="26" presetClass="entr" presetSubtype="0" fill="hold" nodeType="click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wipe(down)">
                                      <p:cBhvr>
                                        <p:cTn id="33" dur="580">
                                          <p:stCondLst>
                                            <p:cond delay="0"/>
                                          </p:stCondLst>
                                        </p:cTn>
                                        <p:tgtEl>
                                          <p:spTgt spid="19"/>
                                        </p:tgtEl>
                                      </p:cBhvr>
                                    </p:animEffect>
                                    <p:anim calcmode="lin" valueType="num">
                                      <p:cBhvr>
                                        <p:cTn id="34" dur="1822" tmFilter="0,0; 0.14,0.36; 0.43,0.73; 0.71,0.91; 1.0,1.0">
                                          <p:stCondLst>
                                            <p:cond delay="0"/>
                                          </p:stCondLst>
                                        </p:cTn>
                                        <p:tgtEl>
                                          <p:spTgt spid="19"/>
                                        </p:tgtEl>
                                        <p:attrNameLst>
                                          <p:attrName>ppt_x</p:attrName>
                                        </p:attrNameLst>
                                      </p:cBhvr>
                                      <p:tavLst>
                                        <p:tav tm="0">
                                          <p:val>
                                            <p:strVal val="#ppt_x-0.25"/>
                                          </p:val>
                                        </p:tav>
                                        <p:tav tm="100000">
                                          <p:val>
                                            <p:strVal val="#ppt_x"/>
                                          </p:val>
                                        </p:tav>
                                      </p:tavLst>
                                    </p:anim>
                                    <p:anim calcmode="lin" valueType="num">
                                      <p:cBhvr>
                                        <p:cTn id="35" dur="664" tmFilter="0.0,0.0; 0.25,0.07; 0.50,0.2; 0.75,0.467; 1.0,1.0">
                                          <p:stCondLst>
                                            <p:cond delay="0"/>
                                          </p:stCondLst>
                                        </p:cTn>
                                        <p:tgtEl>
                                          <p:spTgt spid="19"/>
                                        </p:tgtEl>
                                        <p:attrNameLst>
                                          <p:attrName>ppt_y</p:attrName>
                                        </p:attrNameLst>
                                      </p:cBhvr>
                                      <p:tavLst>
                                        <p:tav tm="0" fmla="#ppt_y-sin(pi*$)/3">
                                          <p:val>
                                            <p:fltVal val="0.5"/>
                                          </p:val>
                                        </p:tav>
                                        <p:tav tm="100000">
                                          <p:val>
                                            <p:fltVal val="1"/>
                                          </p:val>
                                        </p:tav>
                                      </p:tavLst>
                                    </p:anim>
                                    <p:anim calcmode="lin" valueType="num">
                                      <p:cBhvr>
                                        <p:cTn id="36" dur="664" tmFilter="0, 0; 0.125,0.2665; 0.25,0.4; 0.375,0.465; 0.5,0.5;  0.625,0.535; 0.75,0.6; 0.875,0.7335; 1,1">
                                          <p:stCondLst>
                                            <p:cond delay="664"/>
                                          </p:stCondLst>
                                        </p:cTn>
                                        <p:tgtEl>
                                          <p:spTgt spid="19"/>
                                        </p:tgtEl>
                                        <p:attrNameLst>
                                          <p:attrName>ppt_y</p:attrName>
                                        </p:attrNameLst>
                                      </p:cBhvr>
                                      <p:tavLst>
                                        <p:tav tm="0" fmla="#ppt_y-sin(pi*$)/9">
                                          <p:val>
                                            <p:fltVal val="0"/>
                                          </p:val>
                                        </p:tav>
                                        <p:tav tm="100000">
                                          <p:val>
                                            <p:fltVal val="1"/>
                                          </p:val>
                                        </p:tav>
                                      </p:tavLst>
                                    </p:anim>
                                    <p:anim calcmode="lin" valueType="num">
                                      <p:cBhvr>
                                        <p:cTn id="37" dur="332" tmFilter="0, 0; 0.125,0.2665; 0.25,0.4; 0.375,0.465; 0.5,0.5;  0.625,0.535; 0.75,0.6; 0.875,0.7335; 1,1">
                                          <p:stCondLst>
                                            <p:cond delay="1324"/>
                                          </p:stCondLst>
                                        </p:cTn>
                                        <p:tgtEl>
                                          <p:spTgt spid="19"/>
                                        </p:tgtEl>
                                        <p:attrNameLst>
                                          <p:attrName>ppt_y</p:attrName>
                                        </p:attrNameLst>
                                      </p:cBhvr>
                                      <p:tavLst>
                                        <p:tav tm="0" fmla="#ppt_y-sin(pi*$)/27">
                                          <p:val>
                                            <p:fltVal val="0"/>
                                          </p:val>
                                        </p:tav>
                                        <p:tav tm="100000">
                                          <p:val>
                                            <p:fltVal val="1"/>
                                          </p:val>
                                        </p:tav>
                                      </p:tavLst>
                                    </p:anim>
                                    <p:anim calcmode="lin" valueType="num">
                                      <p:cBhvr>
                                        <p:cTn id="38" dur="164" tmFilter="0, 0; 0.125,0.2665; 0.25,0.4; 0.375,0.465; 0.5,0.5;  0.625,0.535; 0.75,0.6; 0.875,0.7335; 1,1">
                                          <p:stCondLst>
                                            <p:cond delay="1656"/>
                                          </p:stCondLst>
                                        </p:cTn>
                                        <p:tgtEl>
                                          <p:spTgt spid="19"/>
                                        </p:tgtEl>
                                        <p:attrNameLst>
                                          <p:attrName>ppt_y</p:attrName>
                                        </p:attrNameLst>
                                      </p:cBhvr>
                                      <p:tavLst>
                                        <p:tav tm="0" fmla="#ppt_y-sin(pi*$)/81">
                                          <p:val>
                                            <p:fltVal val="0"/>
                                          </p:val>
                                        </p:tav>
                                        <p:tav tm="100000">
                                          <p:val>
                                            <p:fltVal val="1"/>
                                          </p:val>
                                        </p:tav>
                                      </p:tavLst>
                                    </p:anim>
                                    <p:animScale>
                                      <p:cBhvr>
                                        <p:cTn id="39" dur="26">
                                          <p:stCondLst>
                                            <p:cond delay="650"/>
                                          </p:stCondLst>
                                        </p:cTn>
                                        <p:tgtEl>
                                          <p:spTgt spid="19"/>
                                        </p:tgtEl>
                                      </p:cBhvr>
                                      <p:to x="100000" y="60000"/>
                                    </p:animScale>
                                    <p:animScale>
                                      <p:cBhvr>
                                        <p:cTn id="40" dur="166" decel="50000">
                                          <p:stCondLst>
                                            <p:cond delay="676"/>
                                          </p:stCondLst>
                                        </p:cTn>
                                        <p:tgtEl>
                                          <p:spTgt spid="19"/>
                                        </p:tgtEl>
                                      </p:cBhvr>
                                      <p:to x="100000" y="100000"/>
                                    </p:animScale>
                                    <p:animScale>
                                      <p:cBhvr>
                                        <p:cTn id="41" dur="26">
                                          <p:stCondLst>
                                            <p:cond delay="1312"/>
                                          </p:stCondLst>
                                        </p:cTn>
                                        <p:tgtEl>
                                          <p:spTgt spid="19"/>
                                        </p:tgtEl>
                                      </p:cBhvr>
                                      <p:to x="100000" y="80000"/>
                                    </p:animScale>
                                    <p:animScale>
                                      <p:cBhvr>
                                        <p:cTn id="42" dur="166" decel="50000">
                                          <p:stCondLst>
                                            <p:cond delay="1338"/>
                                          </p:stCondLst>
                                        </p:cTn>
                                        <p:tgtEl>
                                          <p:spTgt spid="19"/>
                                        </p:tgtEl>
                                      </p:cBhvr>
                                      <p:to x="100000" y="100000"/>
                                    </p:animScale>
                                    <p:animScale>
                                      <p:cBhvr>
                                        <p:cTn id="43" dur="26">
                                          <p:stCondLst>
                                            <p:cond delay="1642"/>
                                          </p:stCondLst>
                                        </p:cTn>
                                        <p:tgtEl>
                                          <p:spTgt spid="19"/>
                                        </p:tgtEl>
                                      </p:cBhvr>
                                      <p:to x="100000" y="90000"/>
                                    </p:animScale>
                                    <p:animScale>
                                      <p:cBhvr>
                                        <p:cTn id="44" dur="166" decel="50000">
                                          <p:stCondLst>
                                            <p:cond delay="1668"/>
                                          </p:stCondLst>
                                        </p:cTn>
                                        <p:tgtEl>
                                          <p:spTgt spid="19"/>
                                        </p:tgtEl>
                                      </p:cBhvr>
                                      <p:to x="100000" y="100000"/>
                                    </p:animScale>
                                    <p:animScale>
                                      <p:cBhvr>
                                        <p:cTn id="45" dur="26">
                                          <p:stCondLst>
                                            <p:cond delay="1808"/>
                                          </p:stCondLst>
                                        </p:cTn>
                                        <p:tgtEl>
                                          <p:spTgt spid="19"/>
                                        </p:tgtEl>
                                      </p:cBhvr>
                                      <p:to x="100000" y="95000"/>
                                    </p:animScale>
                                    <p:animScale>
                                      <p:cBhvr>
                                        <p:cTn id="46" dur="166" decel="50000">
                                          <p:stCondLst>
                                            <p:cond delay="1834"/>
                                          </p:stCondLst>
                                        </p:cTn>
                                        <p:tgtEl>
                                          <p:spTgt spid="19"/>
                                        </p:tgtEl>
                                      </p:cBhvr>
                                      <p:to x="100000" y="100000"/>
                                    </p:animScale>
                                  </p:childTnLst>
                                </p:cTn>
                              </p:par>
                            </p:childTnLst>
                          </p:cTn>
                        </p:par>
                      </p:childTnLst>
                    </p:cTn>
                  </p:par>
                  <p:par>
                    <p:cTn id="47" fill="hold">
                      <p:stCondLst>
                        <p:cond delay="indefinite"/>
                      </p:stCondLst>
                      <p:childTnLst>
                        <p:par>
                          <p:cTn id="48" fill="hold">
                            <p:stCondLst>
                              <p:cond delay="0"/>
                            </p:stCondLst>
                            <p:childTnLst>
                              <p:par>
                                <p:cTn id="49" presetID="34" presetClass="entr" presetSubtype="0" fill="hold" grpId="0" nodeType="clickEffect">
                                  <p:stCondLst>
                                    <p:cond delay="0"/>
                                  </p:stCondLst>
                                  <p:childTnLst>
                                    <p:set>
                                      <p:cBhvr>
                                        <p:cTn id="50" dur="1" fill="hold">
                                          <p:stCondLst>
                                            <p:cond delay="0"/>
                                          </p:stCondLst>
                                        </p:cTn>
                                        <p:tgtEl>
                                          <p:spTgt spid="6"/>
                                        </p:tgtEl>
                                        <p:attrNameLst>
                                          <p:attrName>style.visibility</p:attrName>
                                        </p:attrNameLst>
                                      </p:cBhvr>
                                      <p:to>
                                        <p:strVal val="visible"/>
                                      </p:to>
                                    </p:set>
                                    <p:anim from="(-#ppt_w/2)" to="(#ppt_x)" calcmode="lin" valueType="num">
                                      <p:cBhvr>
                                        <p:cTn id="51" dur="600" fill="hold">
                                          <p:stCondLst>
                                            <p:cond delay="0"/>
                                          </p:stCondLst>
                                        </p:cTn>
                                        <p:tgtEl>
                                          <p:spTgt spid="6"/>
                                        </p:tgtEl>
                                        <p:attrNameLst>
                                          <p:attrName>ppt_x</p:attrName>
                                        </p:attrNameLst>
                                      </p:cBhvr>
                                    </p:anim>
                                    <p:anim from="0" to="-1.0" calcmode="lin" valueType="num">
                                      <p:cBhvr>
                                        <p:cTn id="52" dur="200" decel="50000" autoRev="1" fill="hold">
                                          <p:stCondLst>
                                            <p:cond delay="600"/>
                                          </p:stCondLst>
                                        </p:cTn>
                                        <p:tgtEl>
                                          <p:spTgt spid="6"/>
                                        </p:tgtEl>
                                        <p:attrNameLst>
                                          <p:attrName>xshear</p:attrName>
                                        </p:attrNameLst>
                                      </p:cBhvr>
                                    </p:anim>
                                    <p:animScale>
                                      <p:cBhvr>
                                        <p:cTn id="53" dur="200" decel="100000" autoRev="1" fill="hold">
                                          <p:stCondLst>
                                            <p:cond delay="600"/>
                                          </p:stCondLst>
                                        </p:cTn>
                                        <p:tgtEl>
                                          <p:spTgt spid="6"/>
                                        </p:tgtEl>
                                      </p:cBhvr>
                                      <p:from x="100000" y="100000"/>
                                      <p:to x="80000" y="100000"/>
                                    </p:animScale>
                                    <p:anim by="(#ppt_h/3+#ppt_w*0.1)" calcmode="lin" valueType="num">
                                      <p:cBhvr additive="sum">
                                        <p:cTn id="54" dur="200" decel="100000" autoRev="1" fill="hold">
                                          <p:stCondLst>
                                            <p:cond delay="600"/>
                                          </p:stCondLst>
                                        </p:cTn>
                                        <p:tgtEl>
                                          <p:spTgt spid="6"/>
                                        </p:tgtEl>
                                        <p:attrNameLst>
                                          <p:attrName>ppt_x</p:attrName>
                                        </p:attrNameLst>
                                      </p:cBhvr>
                                    </p:anim>
                                  </p:childTnLst>
                                </p:cTn>
                              </p:par>
                              <p:par>
                                <p:cTn id="55" presetID="34" presetClass="entr" presetSubtype="0" fill="hold" grpId="0" nodeType="withEffect">
                                  <p:stCondLst>
                                    <p:cond delay="0"/>
                                  </p:stCondLst>
                                  <p:childTnLst>
                                    <p:set>
                                      <p:cBhvr>
                                        <p:cTn id="56" dur="1" fill="hold">
                                          <p:stCondLst>
                                            <p:cond delay="0"/>
                                          </p:stCondLst>
                                        </p:cTn>
                                        <p:tgtEl>
                                          <p:spTgt spid="17"/>
                                        </p:tgtEl>
                                        <p:attrNameLst>
                                          <p:attrName>style.visibility</p:attrName>
                                        </p:attrNameLst>
                                      </p:cBhvr>
                                      <p:to>
                                        <p:strVal val="visible"/>
                                      </p:to>
                                    </p:set>
                                    <p:anim from="(-#ppt_w/2)" to="(#ppt_x)" calcmode="lin" valueType="num">
                                      <p:cBhvr>
                                        <p:cTn id="57" dur="600" fill="hold">
                                          <p:stCondLst>
                                            <p:cond delay="0"/>
                                          </p:stCondLst>
                                        </p:cTn>
                                        <p:tgtEl>
                                          <p:spTgt spid="17"/>
                                        </p:tgtEl>
                                        <p:attrNameLst>
                                          <p:attrName>ppt_x</p:attrName>
                                        </p:attrNameLst>
                                      </p:cBhvr>
                                    </p:anim>
                                    <p:anim from="0" to="-1.0" calcmode="lin" valueType="num">
                                      <p:cBhvr>
                                        <p:cTn id="58" dur="200" decel="50000" autoRev="1" fill="hold">
                                          <p:stCondLst>
                                            <p:cond delay="600"/>
                                          </p:stCondLst>
                                        </p:cTn>
                                        <p:tgtEl>
                                          <p:spTgt spid="17"/>
                                        </p:tgtEl>
                                        <p:attrNameLst>
                                          <p:attrName>xshear</p:attrName>
                                        </p:attrNameLst>
                                      </p:cBhvr>
                                    </p:anim>
                                    <p:animScale>
                                      <p:cBhvr>
                                        <p:cTn id="59" dur="200" decel="100000" autoRev="1" fill="hold">
                                          <p:stCondLst>
                                            <p:cond delay="600"/>
                                          </p:stCondLst>
                                        </p:cTn>
                                        <p:tgtEl>
                                          <p:spTgt spid="17"/>
                                        </p:tgtEl>
                                      </p:cBhvr>
                                      <p:from x="100000" y="100000"/>
                                      <p:to x="80000" y="100000"/>
                                    </p:animScale>
                                    <p:anim by="(#ppt_h/3+#ppt_w*0.1)" calcmode="lin" valueType="num">
                                      <p:cBhvr additive="sum">
                                        <p:cTn id="60" dur="200" decel="100000" autoRev="1" fill="hold">
                                          <p:stCondLst>
                                            <p:cond delay="600"/>
                                          </p:stCondLst>
                                        </p:cTn>
                                        <p:tgtEl>
                                          <p:spTgt spid="17"/>
                                        </p:tgtEl>
                                        <p:attrNameLst>
                                          <p:attrName>ppt_x</p:attrName>
                                        </p:attrNameLst>
                                      </p:cBhvr>
                                    </p:anim>
                                  </p:childTnLst>
                                </p:cTn>
                              </p:par>
                            </p:childTnLst>
                          </p:cTn>
                        </p:par>
                      </p:childTnLst>
                    </p:cTn>
                  </p:par>
                  <p:par>
                    <p:cTn id="61" fill="hold">
                      <p:stCondLst>
                        <p:cond delay="indefinite"/>
                      </p:stCondLst>
                      <p:childTnLst>
                        <p:par>
                          <p:cTn id="62" fill="hold">
                            <p:stCondLst>
                              <p:cond delay="0"/>
                            </p:stCondLst>
                            <p:childTnLst>
                              <p:par>
                                <p:cTn id="63" presetID="30" presetClass="entr" presetSubtype="0" fill="hold" nodeType="clickEffect">
                                  <p:stCondLst>
                                    <p:cond delay="0"/>
                                  </p:stCondLst>
                                  <p:childTnLst>
                                    <p:set>
                                      <p:cBhvr>
                                        <p:cTn id="64" dur="1" fill="hold">
                                          <p:stCondLst>
                                            <p:cond delay="0"/>
                                          </p:stCondLst>
                                        </p:cTn>
                                        <p:tgtEl>
                                          <p:spTgt spid="13"/>
                                        </p:tgtEl>
                                        <p:attrNameLst>
                                          <p:attrName>style.visibility</p:attrName>
                                        </p:attrNameLst>
                                      </p:cBhvr>
                                      <p:to>
                                        <p:strVal val="visible"/>
                                      </p:to>
                                    </p:set>
                                    <p:animEffect transition="in" filter="fade">
                                      <p:cBhvr>
                                        <p:cTn id="65" dur="800" decel="100000"/>
                                        <p:tgtEl>
                                          <p:spTgt spid="13"/>
                                        </p:tgtEl>
                                      </p:cBhvr>
                                    </p:animEffect>
                                    <p:anim calcmode="lin" valueType="num">
                                      <p:cBhvr>
                                        <p:cTn id="66" dur="800" decel="100000" fill="hold"/>
                                        <p:tgtEl>
                                          <p:spTgt spid="13"/>
                                        </p:tgtEl>
                                        <p:attrNameLst>
                                          <p:attrName>style.rotation</p:attrName>
                                        </p:attrNameLst>
                                      </p:cBhvr>
                                      <p:tavLst>
                                        <p:tav tm="0">
                                          <p:val>
                                            <p:fltVal val="-90"/>
                                          </p:val>
                                        </p:tav>
                                        <p:tav tm="100000">
                                          <p:val>
                                            <p:fltVal val="0"/>
                                          </p:val>
                                        </p:tav>
                                      </p:tavLst>
                                    </p:anim>
                                    <p:anim calcmode="lin" valueType="num">
                                      <p:cBhvr>
                                        <p:cTn id="67" dur="800" decel="100000" fill="hold"/>
                                        <p:tgtEl>
                                          <p:spTgt spid="13"/>
                                        </p:tgtEl>
                                        <p:attrNameLst>
                                          <p:attrName>ppt_x</p:attrName>
                                        </p:attrNameLst>
                                      </p:cBhvr>
                                      <p:tavLst>
                                        <p:tav tm="0">
                                          <p:val>
                                            <p:strVal val="#ppt_x+0.4"/>
                                          </p:val>
                                        </p:tav>
                                        <p:tav tm="100000">
                                          <p:val>
                                            <p:strVal val="#ppt_x-0.05"/>
                                          </p:val>
                                        </p:tav>
                                      </p:tavLst>
                                    </p:anim>
                                    <p:anim calcmode="lin" valueType="num">
                                      <p:cBhvr>
                                        <p:cTn id="68" dur="800" decel="100000" fill="hold"/>
                                        <p:tgtEl>
                                          <p:spTgt spid="13"/>
                                        </p:tgtEl>
                                        <p:attrNameLst>
                                          <p:attrName>ppt_y</p:attrName>
                                        </p:attrNameLst>
                                      </p:cBhvr>
                                      <p:tavLst>
                                        <p:tav tm="0">
                                          <p:val>
                                            <p:strVal val="#ppt_y-0.4"/>
                                          </p:val>
                                        </p:tav>
                                        <p:tav tm="100000">
                                          <p:val>
                                            <p:strVal val="#ppt_y+0.1"/>
                                          </p:val>
                                        </p:tav>
                                      </p:tavLst>
                                    </p:anim>
                                    <p:anim calcmode="lin" valueType="num">
                                      <p:cBhvr>
                                        <p:cTn id="69" dur="200" accel="100000" fill="hold">
                                          <p:stCondLst>
                                            <p:cond delay="800"/>
                                          </p:stCondLst>
                                        </p:cTn>
                                        <p:tgtEl>
                                          <p:spTgt spid="13"/>
                                        </p:tgtEl>
                                        <p:attrNameLst>
                                          <p:attrName>ppt_x</p:attrName>
                                        </p:attrNameLst>
                                      </p:cBhvr>
                                      <p:tavLst>
                                        <p:tav tm="0">
                                          <p:val>
                                            <p:strVal val="#ppt_x-0.05"/>
                                          </p:val>
                                        </p:tav>
                                        <p:tav tm="100000">
                                          <p:val>
                                            <p:strVal val="#ppt_x"/>
                                          </p:val>
                                        </p:tav>
                                      </p:tavLst>
                                    </p:anim>
                                    <p:anim calcmode="lin" valueType="num">
                                      <p:cBhvr>
                                        <p:cTn id="70" dur="200" accel="100000" fill="hold">
                                          <p:stCondLst>
                                            <p:cond delay="800"/>
                                          </p:stCondLst>
                                        </p:cTn>
                                        <p:tgtEl>
                                          <p:spTgt spid="13"/>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15" grpId="0" animBg="1"/>
      <p:bldP spid="17" grpId="0" animBg="1"/>
      <p:bldP spid="18"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9"/>
          <p:cNvSpPr>
            <a:spLocks noChangeArrowheads="1"/>
          </p:cNvSpPr>
          <p:nvPr/>
        </p:nvSpPr>
        <p:spPr bwMode="auto">
          <a:xfrm>
            <a:off x="457200" y="2667000"/>
            <a:ext cx="2951162" cy="1684341"/>
          </a:xfrm>
          <a:prstGeom prst="foldedCorner">
            <a:avLst>
              <a:gd name="adj" fmla="val 22597"/>
            </a:avLst>
          </a:prstGeom>
          <a:solidFill>
            <a:srgbClr val="FFFF00"/>
          </a:solidFill>
          <a:ln w="9525">
            <a:noFill/>
            <a:round/>
            <a:headEnd/>
            <a:tailEnd/>
          </a:ln>
          <a:effectLst>
            <a:innerShdw blurRad="63500" dist="50800" dir="8100000">
              <a:prstClr val="black">
                <a:alpha val="50000"/>
              </a:prstClr>
            </a:innerShdw>
          </a:effectLst>
          <a:scene3d>
            <a:camera prst="orthographicFront">
              <a:rot lat="0" lon="0" rev="0"/>
            </a:camera>
            <a:lightRig rig="balanced" dir="t">
              <a:rot lat="0" lon="0" rev="8700000"/>
            </a:lightRig>
          </a:scene3d>
          <a:sp3d/>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rial Rounded MT Bold" panose="020F0704030504030204" pitchFamily="34" charset="0"/>
                <a:cs typeface="Arial" charset="0"/>
              </a:rPr>
              <a:t>FACTORIAL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rial Rounded MT Bold" panose="020F0704030504030204" pitchFamily="34" charset="0"/>
                <a:cs typeface="Arial" charset="0"/>
              </a:rPr>
              <a:t>EXPERIMENTAL</a:t>
            </a:r>
          </a:p>
        </p:txBody>
      </p:sp>
      <p:sp>
        <p:nvSpPr>
          <p:cNvPr id="6" name="Rectangle 5"/>
          <p:cNvSpPr/>
          <p:nvPr/>
        </p:nvSpPr>
        <p:spPr>
          <a:xfrm>
            <a:off x="3962400" y="1371600"/>
            <a:ext cx="4876800" cy="36576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graphicFrame>
        <p:nvGraphicFramePr>
          <p:cNvPr id="7" name="Table 6"/>
          <p:cNvGraphicFramePr>
            <a:graphicFrameLocks noGrp="1"/>
          </p:cNvGraphicFramePr>
          <p:nvPr/>
        </p:nvGraphicFramePr>
        <p:xfrm>
          <a:off x="4114800" y="1676400"/>
          <a:ext cx="4572000" cy="2971800"/>
        </p:xfrm>
        <a:graphic>
          <a:graphicData uri="http://schemas.openxmlformats.org/drawingml/2006/table">
            <a:tbl>
              <a:tblPr firstRow="1" bandRow="1">
                <a:tableStyleId>{5940675A-B579-460E-94D1-54222C63F5DA}</a:tableStyleId>
              </a:tblPr>
              <a:tblGrid>
                <a:gridCol w="914400">
                  <a:extLst>
                    <a:ext uri="{9D8B030D-6E8A-4147-A177-3AD203B41FA5}">
                      <a16:colId xmlns:a16="http://schemas.microsoft.com/office/drawing/2014/main" val="20000"/>
                    </a:ext>
                  </a:extLst>
                </a:gridCol>
                <a:gridCol w="914400">
                  <a:extLst>
                    <a:ext uri="{9D8B030D-6E8A-4147-A177-3AD203B41FA5}">
                      <a16:colId xmlns:a16="http://schemas.microsoft.com/office/drawing/2014/main" val="20001"/>
                    </a:ext>
                  </a:extLst>
                </a:gridCol>
                <a:gridCol w="914400">
                  <a:extLst>
                    <a:ext uri="{9D8B030D-6E8A-4147-A177-3AD203B41FA5}">
                      <a16:colId xmlns:a16="http://schemas.microsoft.com/office/drawing/2014/main" val="20002"/>
                    </a:ext>
                  </a:extLst>
                </a:gridCol>
                <a:gridCol w="914400">
                  <a:extLst>
                    <a:ext uri="{9D8B030D-6E8A-4147-A177-3AD203B41FA5}">
                      <a16:colId xmlns:a16="http://schemas.microsoft.com/office/drawing/2014/main" val="20003"/>
                    </a:ext>
                  </a:extLst>
                </a:gridCol>
                <a:gridCol w="914400">
                  <a:extLst>
                    <a:ext uri="{9D8B030D-6E8A-4147-A177-3AD203B41FA5}">
                      <a16:colId xmlns:a16="http://schemas.microsoft.com/office/drawing/2014/main" val="20004"/>
                    </a:ext>
                  </a:extLst>
                </a:gridCol>
              </a:tblGrid>
              <a:tr h="742950">
                <a:tc>
                  <a:txBody>
                    <a:bodyPr/>
                    <a:lstStyle/>
                    <a:p>
                      <a:pPr algn="ctr"/>
                      <a:r>
                        <a:rPr lang="en-US" sz="2800" b="1" dirty="0"/>
                        <a:t>R</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2800" b="1" dirty="0"/>
                        <a:t>01</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2800" b="1" dirty="0"/>
                        <a:t>X</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2800" b="1" dirty="0"/>
                        <a:t>Y1</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2800" b="1" dirty="0"/>
                        <a:t>O2</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742950">
                <a:tc>
                  <a:txBody>
                    <a:bodyPr/>
                    <a:lstStyle/>
                    <a:p>
                      <a:pPr algn="ctr"/>
                      <a:r>
                        <a:rPr lang="en-US" sz="2800" b="1" dirty="0"/>
                        <a:t>R</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2800" b="1" dirty="0"/>
                        <a:t>03</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endParaRPr lang="en-US" sz="2800" b="1" dirty="0"/>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2800" b="1" dirty="0"/>
                        <a:t>Y1</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2800" b="1" dirty="0"/>
                        <a:t>O4</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742950">
                <a:tc>
                  <a:txBody>
                    <a:bodyPr/>
                    <a:lstStyle/>
                    <a:p>
                      <a:pPr algn="ctr"/>
                      <a:r>
                        <a:rPr lang="en-US" sz="2800" b="1" dirty="0"/>
                        <a:t>R</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2800" b="1" dirty="0"/>
                        <a:t>O5</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2800" b="1" dirty="0"/>
                        <a:t>X</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2800" b="1" dirty="0"/>
                        <a:t>Y2</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2800" b="1" dirty="0"/>
                        <a:t>O6</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742950">
                <a:tc>
                  <a:txBody>
                    <a:bodyPr/>
                    <a:lstStyle/>
                    <a:p>
                      <a:pPr algn="ctr"/>
                      <a:r>
                        <a:rPr lang="en-US" sz="2800" b="1" dirty="0"/>
                        <a:t>R</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2800" b="1" dirty="0"/>
                        <a:t>07</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endParaRPr lang="en-US" sz="2800" b="1" dirty="0"/>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2800" b="1" dirty="0"/>
                        <a:t>Y2</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2800" b="1" dirty="0"/>
                        <a:t>O8</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32277281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0"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800" decel="100000"/>
                                        <p:tgtEl>
                                          <p:spTgt spid="5"/>
                                        </p:tgtEl>
                                      </p:cBhvr>
                                    </p:animEffect>
                                    <p:anim calcmode="lin" valueType="num">
                                      <p:cBhvr>
                                        <p:cTn id="8" dur="800" decel="100000" fill="hold"/>
                                        <p:tgtEl>
                                          <p:spTgt spid="5"/>
                                        </p:tgtEl>
                                        <p:attrNameLst>
                                          <p:attrName>style.rotation</p:attrName>
                                        </p:attrNameLst>
                                      </p:cBhvr>
                                      <p:tavLst>
                                        <p:tav tm="0">
                                          <p:val>
                                            <p:fltVal val="-90"/>
                                          </p:val>
                                        </p:tav>
                                        <p:tav tm="100000">
                                          <p:val>
                                            <p:fltVal val="0"/>
                                          </p:val>
                                        </p:tav>
                                      </p:tavLst>
                                    </p:anim>
                                    <p:anim calcmode="lin" valueType="num">
                                      <p:cBhvr>
                                        <p:cTn id="9" dur="800" decel="100000" fill="hold"/>
                                        <p:tgtEl>
                                          <p:spTgt spid="5"/>
                                        </p:tgtEl>
                                        <p:attrNameLst>
                                          <p:attrName>ppt_x</p:attrName>
                                        </p:attrNameLst>
                                      </p:cBhvr>
                                      <p:tavLst>
                                        <p:tav tm="0">
                                          <p:val>
                                            <p:strVal val="#ppt_x+0.4"/>
                                          </p:val>
                                        </p:tav>
                                        <p:tav tm="100000">
                                          <p:val>
                                            <p:strVal val="#ppt_x-0.05"/>
                                          </p:val>
                                        </p:tav>
                                      </p:tavLst>
                                    </p:anim>
                                    <p:anim calcmode="lin" valueType="num">
                                      <p:cBhvr>
                                        <p:cTn id="10" dur="800" decel="100000" fill="hold"/>
                                        <p:tgtEl>
                                          <p:spTgt spid="5"/>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5"/>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5"/>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6"/>
          <p:cNvSpPr>
            <a:spLocks noChangeArrowheads="1"/>
          </p:cNvSpPr>
          <p:nvPr/>
        </p:nvSpPr>
        <p:spPr bwMode="auto">
          <a:xfrm>
            <a:off x="228600" y="2438400"/>
            <a:ext cx="2667000" cy="1447800"/>
          </a:xfrm>
          <a:prstGeom prst="foldedCorner">
            <a:avLst>
              <a:gd name="adj" fmla="val 22597"/>
            </a:avLst>
          </a:prstGeom>
          <a:solidFill>
            <a:schemeClr val="accent2">
              <a:lumMod val="75000"/>
            </a:schemeClr>
          </a:solidFill>
          <a:ln w="9525">
            <a:noFill/>
            <a:round/>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Arial"/>
              <a:ea typeface="+mn-ea"/>
              <a:cs typeface="Arial"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Arial"/>
              <a:ea typeface="+mn-ea"/>
              <a:cs typeface="Arial"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a:ea typeface="+mn-ea"/>
                <a:cs typeface="Arial" charset="0"/>
              </a:rPr>
              <a:t>QUASI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a:ea typeface="+mn-ea"/>
                <a:cs typeface="Arial" charset="0"/>
              </a:rPr>
              <a:t>EXPERIMENTAL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Arial"/>
              <a:ea typeface="+mn-ea"/>
              <a:cs typeface="Arial"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a:ea typeface="+mn-ea"/>
                <a:cs typeface="Arial" charset="0"/>
              </a:rPr>
              <a:t> </a:t>
            </a:r>
          </a:p>
        </p:txBody>
      </p:sp>
      <p:sp>
        <p:nvSpPr>
          <p:cNvPr id="5" name="AutoShape 6"/>
          <p:cNvSpPr>
            <a:spLocks noChangeArrowheads="1"/>
          </p:cNvSpPr>
          <p:nvPr/>
        </p:nvSpPr>
        <p:spPr bwMode="auto">
          <a:xfrm>
            <a:off x="3505200" y="971550"/>
            <a:ext cx="2133600" cy="1524000"/>
          </a:xfrm>
          <a:prstGeom prst="foldedCorner">
            <a:avLst>
              <a:gd name="adj" fmla="val 22597"/>
            </a:avLst>
          </a:prstGeom>
          <a:solidFill>
            <a:schemeClr val="accent2">
              <a:lumMod val="75000"/>
            </a:schemeClr>
          </a:solidFill>
          <a:ln w="9525">
            <a:noFill/>
            <a:round/>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Arial"/>
              <a:ea typeface="+mn-ea"/>
              <a:cs typeface="Arial"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Arial"/>
              <a:ea typeface="+mn-ea"/>
              <a:cs typeface="Arial"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a:ea typeface="+mn-ea"/>
                <a:cs typeface="Arial" charset="0"/>
              </a:rPr>
              <a:t>TIME SERIES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a:ea typeface="+mn-ea"/>
                <a:cs typeface="Arial" charset="0"/>
              </a:rPr>
              <a:t> </a:t>
            </a:r>
          </a:p>
        </p:txBody>
      </p:sp>
      <p:sp>
        <p:nvSpPr>
          <p:cNvPr id="6" name="AutoShape 6"/>
          <p:cNvSpPr>
            <a:spLocks noChangeArrowheads="1"/>
          </p:cNvSpPr>
          <p:nvPr/>
        </p:nvSpPr>
        <p:spPr bwMode="auto">
          <a:xfrm>
            <a:off x="3505200" y="4343400"/>
            <a:ext cx="2438400" cy="1447800"/>
          </a:xfrm>
          <a:prstGeom prst="foldedCorner">
            <a:avLst>
              <a:gd name="adj" fmla="val 22597"/>
            </a:avLst>
          </a:prstGeom>
          <a:solidFill>
            <a:srgbClr val="7030A0"/>
          </a:solidFill>
          <a:ln w="9525">
            <a:noFill/>
            <a:round/>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Arial"/>
              <a:ea typeface="+mn-ea"/>
              <a:cs typeface="Arial"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Arial"/>
              <a:ea typeface="+mn-ea"/>
              <a:cs typeface="Arial"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FFFFFF"/>
                </a:solidFill>
                <a:effectLst/>
                <a:uLnTx/>
                <a:uFillTx/>
                <a:latin typeface="Arial"/>
                <a:ea typeface="+mn-ea"/>
                <a:cs typeface="Arial" charset="0"/>
              </a:rPr>
              <a:t>nonequevalent</a:t>
            </a:r>
            <a:endParaRPr kumimoji="0" lang="en-US" sz="2400" b="0" i="0" u="none" strike="noStrike" kern="1200" cap="none" spc="0" normalizeH="0" baseline="0" noProof="0" dirty="0">
              <a:ln>
                <a:noFill/>
              </a:ln>
              <a:solidFill>
                <a:srgbClr val="FFFFFF"/>
              </a:solidFill>
              <a:effectLst/>
              <a:uLnTx/>
              <a:uFillTx/>
              <a:latin typeface="Arial"/>
              <a:ea typeface="+mn-ea"/>
              <a:cs typeface="Arial"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a:ea typeface="+mn-ea"/>
                <a:cs typeface="Arial" charset="0"/>
              </a:rPr>
              <a:t>Control Group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a:ea typeface="+mn-ea"/>
                <a:cs typeface="Arial" charset="0"/>
              </a:rPr>
              <a:t>Design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a:ea typeface="+mn-ea"/>
                <a:cs typeface="Arial" charset="0"/>
              </a:rPr>
              <a:t> </a:t>
            </a:r>
          </a:p>
        </p:txBody>
      </p:sp>
      <p:sp>
        <p:nvSpPr>
          <p:cNvPr id="12" name="Rectangle 11"/>
          <p:cNvSpPr/>
          <p:nvPr/>
        </p:nvSpPr>
        <p:spPr>
          <a:xfrm>
            <a:off x="6400800" y="4343400"/>
            <a:ext cx="2514600" cy="1524000"/>
          </a:xfrm>
          <a:prstGeom prst="rect">
            <a:avLst/>
          </a:prstGeom>
          <a:solidFill>
            <a:srgbClr val="7030A0"/>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25000" noProof="0" dirty="0">
              <a:ln>
                <a:noFill/>
              </a:ln>
              <a:solidFill>
                <a:srgbClr val="FFFFFF"/>
              </a:solidFill>
              <a:effectLst/>
              <a:uLnTx/>
              <a:uFillTx/>
              <a:latin typeface="Arial"/>
              <a:ea typeface="+mn-ea"/>
              <a:cs typeface="+mn-cs"/>
            </a:endParaRPr>
          </a:p>
        </p:txBody>
      </p:sp>
      <p:graphicFrame>
        <p:nvGraphicFramePr>
          <p:cNvPr id="13" name="Table 12"/>
          <p:cNvGraphicFramePr>
            <a:graphicFrameLocks noGrp="1"/>
          </p:cNvGraphicFramePr>
          <p:nvPr/>
        </p:nvGraphicFramePr>
        <p:xfrm>
          <a:off x="6553200" y="4495800"/>
          <a:ext cx="2133600" cy="1219200"/>
        </p:xfrm>
        <a:graphic>
          <a:graphicData uri="http://schemas.openxmlformats.org/drawingml/2006/table">
            <a:tbl>
              <a:tblPr firstRow="1" bandRow="1">
                <a:tableStyleId>{5940675A-B579-460E-94D1-54222C63F5DA}</a:tableStyleId>
              </a:tblPr>
              <a:tblGrid>
                <a:gridCol w="838200">
                  <a:extLst>
                    <a:ext uri="{9D8B030D-6E8A-4147-A177-3AD203B41FA5}">
                      <a16:colId xmlns:a16="http://schemas.microsoft.com/office/drawing/2014/main" val="20000"/>
                    </a:ext>
                  </a:extLst>
                </a:gridCol>
                <a:gridCol w="514814">
                  <a:extLst>
                    <a:ext uri="{9D8B030D-6E8A-4147-A177-3AD203B41FA5}">
                      <a16:colId xmlns:a16="http://schemas.microsoft.com/office/drawing/2014/main" val="20001"/>
                    </a:ext>
                  </a:extLst>
                </a:gridCol>
                <a:gridCol w="780586">
                  <a:extLst>
                    <a:ext uri="{9D8B030D-6E8A-4147-A177-3AD203B41FA5}">
                      <a16:colId xmlns:a16="http://schemas.microsoft.com/office/drawing/2014/main" val="20002"/>
                    </a:ext>
                  </a:extLst>
                </a:gridCol>
              </a:tblGrid>
              <a:tr h="609600">
                <a:tc>
                  <a:txBody>
                    <a:bodyPr/>
                    <a:lstStyle/>
                    <a:p>
                      <a:r>
                        <a:rPr lang="en-US" sz="2400" dirty="0"/>
                        <a:t>O</a:t>
                      </a:r>
                      <a:r>
                        <a:rPr lang="en-US" sz="2400" baseline="-25000" dirty="0"/>
                        <a:t>1</a:t>
                      </a:r>
                    </a:p>
                  </a:txBody>
                  <a:tcP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r>
                        <a:rPr lang="en-US" sz="2400" dirty="0"/>
                        <a:t>X</a:t>
                      </a:r>
                    </a:p>
                  </a:txBody>
                  <a:tcP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r>
                        <a:rPr lang="en-US" sz="2400" dirty="0"/>
                        <a:t>0</a:t>
                      </a:r>
                      <a:r>
                        <a:rPr lang="en-US" sz="2400" baseline="-25000" dirty="0"/>
                        <a:t>2</a:t>
                      </a:r>
                    </a:p>
                  </a:txBody>
                  <a:tcP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609600">
                <a:tc>
                  <a:txBody>
                    <a:bodyPr/>
                    <a:lstStyle/>
                    <a:p>
                      <a:r>
                        <a:rPr lang="en-US" sz="2400" dirty="0"/>
                        <a:t>O</a:t>
                      </a:r>
                      <a:r>
                        <a:rPr lang="en-US" sz="2400" baseline="-25000" dirty="0"/>
                        <a:t>3</a:t>
                      </a:r>
                    </a:p>
                  </a:txBody>
                  <a:tcP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tcPr>
                </a:tc>
                <a:tc>
                  <a:txBody>
                    <a:bodyPr/>
                    <a:lstStyle/>
                    <a:p>
                      <a:endParaRPr lang="en-US" sz="2400" dirty="0"/>
                    </a:p>
                  </a:txBody>
                  <a:tcP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tcPr>
                </a:tc>
                <a:tc>
                  <a:txBody>
                    <a:bodyPr/>
                    <a:lstStyle/>
                    <a:p>
                      <a:r>
                        <a:rPr lang="en-US" sz="2400" dirty="0"/>
                        <a:t>0</a:t>
                      </a:r>
                      <a:r>
                        <a:rPr lang="en-US" sz="2400" baseline="-25000" dirty="0"/>
                        <a:t>4</a:t>
                      </a:r>
                    </a:p>
                  </a:txBody>
                  <a:tcP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001"/>
                  </a:ext>
                </a:extLst>
              </a:tr>
            </a:tbl>
          </a:graphicData>
        </a:graphic>
      </p:graphicFrame>
      <p:sp>
        <p:nvSpPr>
          <p:cNvPr id="15" name="Striped Right Arrow 14"/>
          <p:cNvSpPr/>
          <p:nvPr/>
        </p:nvSpPr>
        <p:spPr>
          <a:xfrm>
            <a:off x="5562600" y="1447800"/>
            <a:ext cx="685800" cy="609600"/>
          </a:xfrm>
          <a:prstGeom prst="stripedRightArrow">
            <a:avLst/>
          </a:prstGeom>
          <a:solidFill>
            <a:srgbClr val="FFC000"/>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7" name="Striped Right Arrow 16"/>
          <p:cNvSpPr/>
          <p:nvPr/>
        </p:nvSpPr>
        <p:spPr>
          <a:xfrm>
            <a:off x="5867400" y="4876800"/>
            <a:ext cx="685800" cy="609600"/>
          </a:xfrm>
          <a:prstGeom prst="stripedRightArrow">
            <a:avLst/>
          </a:prstGeom>
          <a:solidFill>
            <a:srgbClr val="FFC000"/>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8" name="Isosceles Triangle 17"/>
          <p:cNvSpPr/>
          <p:nvPr/>
        </p:nvSpPr>
        <p:spPr>
          <a:xfrm rot="16200000">
            <a:off x="723900" y="3086100"/>
            <a:ext cx="4876800" cy="533400"/>
          </a:xfrm>
          <a:prstGeom prst="triangle">
            <a:avLst/>
          </a:prstGeom>
          <a:solidFill>
            <a:srgbClr val="FFFF00"/>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4" name="Rectangle 13"/>
          <p:cNvSpPr/>
          <p:nvPr/>
        </p:nvSpPr>
        <p:spPr>
          <a:xfrm>
            <a:off x="6477000" y="895350"/>
            <a:ext cx="2514600" cy="1619250"/>
          </a:xfrm>
          <a:prstGeom prst="rect">
            <a:avLst/>
          </a:prstGeom>
          <a:solidFill>
            <a:schemeClr val="accent2">
              <a:lumMod val="75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Arial"/>
                <a:ea typeface="+mn-ea"/>
                <a:cs typeface="+mn-cs"/>
              </a:rPr>
              <a:t>0</a:t>
            </a:r>
            <a:r>
              <a:rPr kumimoji="0" lang="en-US" sz="2800" b="0" i="0" u="none" strike="noStrike" kern="1200" cap="none" spc="0" normalizeH="0" baseline="-25000" noProof="0" dirty="0">
                <a:ln>
                  <a:noFill/>
                </a:ln>
                <a:solidFill>
                  <a:srgbClr val="FFFFFF"/>
                </a:solidFill>
                <a:effectLst/>
                <a:uLnTx/>
                <a:uFillTx/>
                <a:latin typeface="Arial"/>
                <a:ea typeface="+mn-ea"/>
                <a:cs typeface="+mn-cs"/>
              </a:rPr>
              <a:t>1</a:t>
            </a:r>
            <a:r>
              <a:rPr kumimoji="0" lang="en-US" sz="2800" b="0" i="0" u="none" strike="noStrike" kern="1200" cap="none" spc="0" normalizeH="0" baseline="0" noProof="0" dirty="0">
                <a:ln>
                  <a:noFill/>
                </a:ln>
                <a:solidFill>
                  <a:srgbClr val="FFFFFF"/>
                </a:solidFill>
                <a:effectLst/>
                <a:uLnTx/>
                <a:uFillTx/>
                <a:latin typeface="Arial"/>
                <a:ea typeface="+mn-ea"/>
                <a:cs typeface="+mn-cs"/>
              </a:rPr>
              <a:t>0</a:t>
            </a:r>
            <a:r>
              <a:rPr kumimoji="0" lang="en-US" sz="2800" b="0" i="0" u="none" strike="noStrike" kern="1200" cap="none" spc="0" normalizeH="0" baseline="-25000" noProof="0" dirty="0">
                <a:ln>
                  <a:noFill/>
                </a:ln>
                <a:solidFill>
                  <a:srgbClr val="FFFFFF"/>
                </a:solidFill>
                <a:effectLst/>
                <a:uLnTx/>
                <a:uFillTx/>
                <a:latin typeface="Arial"/>
                <a:ea typeface="+mn-ea"/>
                <a:cs typeface="+mn-cs"/>
              </a:rPr>
              <a:t>2</a:t>
            </a:r>
            <a:r>
              <a:rPr kumimoji="0" lang="en-US" sz="2800" b="0" i="0" u="none" strike="noStrike" kern="1200" cap="none" spc="0" normalizeH="0" baseline="0" noProof="0" dirty="0">
                <a:ln>
                  <a:noFill/>
                </a:ln>
                <a:solidFill>
                  <a:srgbClr val="FFFFFF"/>
                </a:solidFill>
                <a:effectLst/>
                <a:uLnTx/>
                <a:uFillTx/>
                <a:latin typeface="Arial"/>
                <a:ea typeface="+mn-ea"/>
                <a:cs typeface="+mn-cs"/>
              </a:rPr>
              <a:t>0</a:t>
            </a:r>
            <a:r>
              <a:rPr kumimoji="0" lang="en-US" sz="2800" b="0" i="0" u="none" strike="noStrike" kern="1200" cap="none" spc="0" normalizeH="0" baseline="-25000" noProof="0" dirty="0">
                <a:ln>
                  <a:noFill/>
                </a:ln>
                <a:solidFill>
                  <a:srgbClr val="FFFFFF"/>
                </a:solidFill>
                <a:effectLst/>
                <a:uLnTx/>
                <a:uFillTx/>
                <a:latin typeface="Arial"/>
                <a:ea typeface="+mn-ea"/>
                <a:cs typeface="+mn-cs"/>
              </a:rPr>
              <a:t>3</a:t>
            </a:r>
            <a:r>
              <a:rPr kumimoji="0" lang="en-US" sz="2800" b="0" i="0" u="none" strike="noStrike" kern="1200" cap="none" spc="0" normalizeH="0" baseline="0" noProof="0" dirty="0">
                <a:ln>
                  <a:noFill/>
                </a:ln>
                <a:solidFill>
                  <a:srgbClr val="FFFFFF"/>
                </a:solidFill>
                <a:effectLst/>
                <a:uLnTx/>
                <a:uFillTx/>
                <a:latin typeface="Arial"/>
                <a:ea typeface="+mn-ea"/>
                <a:cs typeface="+mn-cs"/>
              </a:rPr>
              <a:t>0</a:t>
            </a:r>
            <a:r>
              <a:rPr kumimoji="0" lang="en-US" sz="2800" b="0" i="0" u="none" strike="noStrike" kern="1200" cap="none" spc="0" normalizeH="0" baseline="-25000" noProof="0" dirty="0">
                <a:ln>
                  <a:noFill/>
                </a:ln>
                <a:solidFill>
                  <a:srgbClr val="FFFFFF"/>
                </a:solidFill>
                <a:effectLst/>
                <a:uLnTx/>
                <a:uFillTx/>
                <a:latin typeface="Arial"/>
                <a:ea typeface="+mn-ea"/>
                <a:cs typeface="+mn-cs"/>
              </a:rPr>
              <a:t>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Arial"/>
                <a:ea typeface="+mn-ea"/>
                <a:cs typeface="+mn-cs"/>
              </a:rPr>
              <a:t>X</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Arial"/>
                <a:ea typeface="+mn-ea"/>
                <a:cs typeface="+mn-cs"/>
              </a:rPr>
              <a:t>0</a:t>
            </a:r>
            <a:r>
              <a:rPr kumimoji="0" lang="en-US" sz="2800" b="0" i="0" u="none" strike="noStrike" kern="1200" cap="none" spc="0" normalizeH="0" baseline="-25000" noProof="0" dirty="0">
                <a:ln>
                  <a:noFill/>
                </a:ln>
                <a:solidFill>
                  <a:srgbClr val="FFFFFF"/>
                </a:solidFill>
                <a:effectLst/>
                <a:uLnTx/>
                <a:uFillTx/>
                <a:latin typeface="Arial"/>
                <a:ea typeface="+mn-ea"/>
                <a:cs typeface="+mn-cs"/>
              </a:rPr>
              <a:t>5</a:t>
            </a:r>
            <a:r>
              <a:rPr kumimoji="0" lang="en-US" sz="2800" b="0" i="0" u="none" strike="noStrike" kern="1200" cap="none" spc="0" normalizeH="0" baseline="0" noProof="0" dirty="0">
                <a:ln>
                  <a:noFill/>
                </a:ln>
                <a:solidFill>
                  <a:srgbClr val="FFFFFF"/>
                </a:solidFill>
                <a:effectLst/>
                <a:uLnTx/>
                <a:uFillTx/>
                <a:latin typeface="Arial"/>
                <a:ea typeface="+mn-ea"/>
                <a:cs typeface="+mn-cs"/>
              </a:rPr>
              <a:t>0</a:t>
            </a:r>
            <a:r>
              <a:rPr kumimoji="0" lang="en-US" sz="2800" b="0" i="0" u="none" strike="noStrike" kern="1200" cap="none" spc="0" normalizeH="0" baseline="-25000" noProof="0" dirty="0">
                <a:ln>
                  <a:noFill/>
                </a:ln>
                <a:solidFill>
                  <a:srgbClr val="FFFFFF"/>
                </a:solidFill>
                <a:effectLst/>
                <a:uLnTx/>
                <a:uFillTx/>
                <a:latin typeface="Arial"/>
                <a:ea typeface="+mn-ea"/>
                <a:cs typeface="+mn-cs"/>
              </a:rPr>
              <a:t>6</a:t>
            </a:r>
            <a:r>
              <a:rPr kumimoji="0" lang="en-US" sz="2800" b="0" i="0" u="none" strike="noStrike" kern="1200" cap="none" spc="0" normalizeH="0" baseline="0" noProof="0" dirty="0">
                <a:ln>
                  <a:noFill/>
                </a:ln>
                <a:solidFill>
                  <a:srgbClr val="FFFFFF"/>
                </a:solidFill>
                <a:effectLst/>
                <a:uLnTx/>
                <a:uFillTx/>
                <a:latin typeface="Arial"/>
                <a:ea typeface="+mn-ea"/>
                <a:cs typeface="+mn-cs"/>
              </a:rPr>
              <a:t>0</a:t>
            </a:r>
            <a:r>
              <a:rPr kumimoji="0" lang="en-US" sz="2800" b="0" i="0" u="none" strike="noStrike" kern="1200" cap="none" spc="0" normalizeH="0" baseline="-25000" noProof="0" dirty="0">
                <a:ln>
                  <a:noFill/>
                </a:ln>
                <a:solidFill>
                  <a:srgbClr val="FFFFFF"/>
                </a:solidFill>
                <a:effectLst/>
                <a:uLnTx/>
                <a:uFillTx/>
                <a:latin typeface="Arial"/>
                <a:ea typeface="+mn-ea"/>
                <a:cs typeface="+mn-cs"/>
              </a:rPr>
              <a:t>7</a:t>
            </a:r>
            <a:r>
              <a:rPr kumimoji="0" lang="en-US" sz="2800" b="0" i="0" u="none" strike="noStrike" kern="1200" cap="none" spc="0" normalizeH="0" baseline="0" noProof="0" dirty="0">
                <a:ln>
                  <a:noFill/>
                </a:ln>
                <a:solidFill>
                  <a:srgbClr val="FFFFFF"/>
                </a:solidFill>
                <a:effectLst/>
                <a:uLnTx/>
                <a:uFillTx/>
                <a:latin typeface="Arial"/>
                <a:ea typeface="+mn-ea"/>
                <a:cs typeface="+mn-cs"/>
              </a:rPr>
              <a:t>0</a:t>
            </a:r>
            <a:r>
              <a:rPr kumimoji="0" lang="en-US" sz="2800" b="0" i="0" u="none" strike="noStrike" kern="1200" cap="none" spc="0" normalizeH="0" baseline="-25000" noProof="0" dirty="0">
                <a:ln>
                  <a:noFill/>
                </a:ln>
                <a:solidFill>
                  <a:srgbClr val="FFFFFF"/>
                </a:solidFill>
                <a:effectLst/>
                <a:uLnTx/>
                <a:uFillTx/>
                <a:latin typeface="Arial"/>
                <a:ea typeface="+mn-ea"/>
                <a:cs typeface="+mn-cs"/>
              </a:rPr>
              <a:t>8</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25000" noProof="0" dirty="0">
              <a:ln>
                <a:noFill/>
              </a:ln>
              <a:solidFill>
                <a:srgbClr val="FFFFFF"/>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25000" noProof="0" dirty="0">
              <a:ln>
                <a:noFill/>
              </a:ln>
              <a:solidFill>
                <a:srgbClr val="FFFFFF"/>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25000" noProof="0" dirty="0">
              <a:ln>
                <a:noFill/>
              </a:ln>
              <a:solidFill>
                <a:srgbClr val="FFFFFF"/>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25000" noProof="0" dirty="0">
              <a:ln>
                <a:noFill/>
              </a:ln>
              <a:solidFill>
                <a:srgbClr val="FFFFFF"/>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25000" noProof="0" dirty="0">
              <a:ln>
                <a:noFill/>
              </a:ln>
              <a:solidFill>
                <a:srgbClr val="FFFFFF"/>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25000" noProof="0" dirty="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1975780387"/>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800" decel="100000"/>
                                        <p:tgtEl>
                                          <p:spTgt spid="4"/>
                                        </p:tgtEl>
                                      </p:cBhvr>
                                    </p:animEffect>
                                    <p:anim calcmode="lin" valueType="num">
                                      <p:cBhvr>
                                        <p:cTn id="8" dur="800" decel="100000" fill="hold"/>
                                        <p:tgtEl>
                                          <p:spTgt spid="4"/>
                                        </p:tgtEl>
                                        <p:attrNameLst>
                                          <p:attrName>style.rotation</p:attrName>
                                        </p:attrNameLst>
                                      </p:cBhvr>
                                      <p:tavLst>
                                        <p:tav tm="0">
                                          <p:val>
                                            <p:fltVal val="-90"/>
                                          </p:val>
                                        </p:tav>
                                        <p:tav tm="100000">
                                          <p:val>
                                            <p:fltVal val="0"/>
                                          </p:val>
                                        </p:tav>
                                      </p:tavLst>
                                    </p:anim>
                                    <p:anim calcmode="lin" valueType="num">
                                      <p:cBhvr>
                                        <p:cTn id="9" dur="800" decel="100000" fill="hold"/>
                                        <p:tgtEl>
                                          <p:spTgt spid="4"/>
                                        </p:tgtEl>
                                        <p:attrNameLst>
                                          <p:attrName>ppt_x</p:attrName>
                                        </p:attrNameLst>
                                      </p:cBhvr>
                                      <p:tavLst>
                                        <p:tav tm="0">
                                          <p:val>
                                            <p:strVal val="#ppt_x+0.4"/>
                                          </p:val>
                                        </p:tav>
                                        <p:tav tm="100000">
                                          <p:val>
                                            <p:strVal val="#ppt_x-0.05"/>
                                          </p:val>
                                        </p:tav>
                                      </p:tavLst>
                                    </p:anim>
                                    <p:anim calcmode="lin" valueType="num">
                                      <p:cBhvr>
                                        <p:cTn id="10" dur="800" decel="100000" fill="hold"/>
                                        <p:tgtEl>
                                          <p:spTgt spid="4"/>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4"/>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4"/>
                                        </p:tgtEl>
                                        <p:attrNameLst>
                                          <p:attrName>ppt_y</p:attrName>
                                        </p:attrNameLst>
                                      </p:cBhvr>
                                      <p:tavLst>
                                        <p:tav tm="0">
                                          <p:val>
                                            <p:strVal val="#ppt_y+0.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30" presetClass="entr" presetSubtype="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800" decel="100000"/>
                                        <p:tgtEl>
                                          <p:spTgt spid="5"/>
                                        </p:tgtEl>
                                      </p:cBhvr>
                                    </p:animEffect>
                                    <p:anim calcmode="lin" valueType="num">
                                      <p:cBhvr>
                                        <p:cTn id="18" dur="800" decel="100000" fill="hold"/>
                                        <p:tgtEl>
                                          <p:spTgt spid="5"/>
                                        </p:tgtEl>
                                        <p:attrNameLst>
                                          <p:attrName>style.rotation</p:attrName>
                                        </p:attrNameLst>
                                      </p:cBhvr>
                                      <p:tavLst>
                                        <p:tav tm="0">
                                          <p:val>
                                            <p:fltVal val="-90"/>
                                          </p:val>
                                        </p:tav>
                                        <p:tav tm="100000">
                                          <p:val>
                                            <p:fltVal val="0"/>
                                          </p:val>
                                        </p:tav>
                                      </p:tavLst>
                                    </p:anim>
                                    <p:anim calcmode="lin" valueType="num">
                                      <p:cBhvr>
                                        <p:cTn id="19" dur="800" decel="100000" fill="hold"/>
                                        <p:tgtEl>
                                          <p:spTgt spid="5"/>
                                        </p:tgtEl>
                                        <p:attrNameLst>
                                          <p:attrName>ppt_x</p:attrName>
                                        </p:attrNameLst>
                                      </p:cBhvr>
                                      <p:tavLst>
                                        <p:tav tm="0">
                                          <p:val>
                                            <p:strVal val="#ppt_x+0.4"/>
                                          </p:val>
                                        </p:tav>
                                        <p:tav tm="100000">
                                          <p:val>
                                            <p:strVal val="#ppt_x-0.05"/>
                                          </p:val>
                                        </p:tav>
                                      </p:tavLst>
                                    </p:anim>
                                    <p:anim calcmode="lin" valueType="num">
                                      <p:cBhvr>
                                        <p:cTn id="20" dur="800" decel="100000" fill="hold"/>
                                        <p:tgtEl>
                                          <p:spTgt spid="5"/>
                                        </p:tgtEl>
                                        <p:attrNameLst>
                                          <p:attrName>ppt_y</p:attrName>
                                        </p:attrNameLst>
                                      </p:cBhvr>
                                      <p:tavLst>
                                        <p:tav tm="0">
                                          <p:val>
                                            <p:strVal val="#ppt_y-0.4"/>
                                          </p:val>
                                        </p:tav>
                                        <p:tav tm="100000">
                                          <p:val>
                                            <p:strVal val="#ppt_y+0.1"/>
                                          </p:val>
                                        </p:tav>
                                      </p:tavLst>
                                    </p:anim>
                                    <p:anim calcmode="lin" valueType="num">
                                      <p:cBhvr>
                                        <p:cTn id="21" dur="200" accel="100000" fill="hold">
                                          <p:stCondLst>
                                            <p:cond delay="800"/>
                                          </p:stCondLst>
                                        </p:cTn>
                                        <p:tgtEl>
                                          <p:spTgt spid="5"/>
                                        </p:tgtEl>
                                        <p:attrNameLst>
                                          <p:attrName>ppt_x</p:attrName>
                                        </p:attrNameLst>
                                      </p:cBhvr>
                                      <p:tavLst>
                                        <p:tav tm="0">
                                          <p:val>
                                            <p:strVal val="#ppt_x-0.05"/>
                                          </p:val>
                                        </p:tav>
                                        <p:tav tm="100000">
                                          <p:val>
                                            <p:strVal val="#ppt_x"/>
                                          </p:val>
                                        </p:tav>
                                      </p:tavLst>
                                    </p:anim>
                                    <p:anim calcmode="lin" valueType="num">
                                      <p:cBhvr>
                                        <p:cTn id="22" dur="200" accel="100000" fill="hold">
                                          <p:stCondLst>
                                            <p:cond delay="800"/>
                                          </p:stCondLst>
                                        </p:cTn>
                                        <p:tgtEl>
                                          <p:spTgt spid="5"/>
                                        </p:tgtEl>
                                        <p:attrNameLst>
                                          <p:attrName>ppt_y</p:attrName>
                                        </p:attrNameLst>
                                      </p:cBhvr>
                                      <p:tavLst>
                                        <p:tav tm="0">
                                          <p:val>
                                            <p:strVal val="#ppt_y+0.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30" presetClass="entr" presetSubtype="0" fill="hold" nodeType="click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fade">
                                      <p:cBhvr>
                                        <p:cTn id="27" dur="800" decel="100000"/>
                                        <p:tgtEl>
                                          <p:spTgt spid="6"/>
                                        </p:tgtEl>
                                      </p:cBhvr>
                                    </p:animEffect>
                                    <p:anim calcmode="lin" valueType="num">
                                      <p:cBhvr>
                                        <p:cTn id="28" dur="800" decel="100000" fill="hold"/>
                                        <p:tgtEl>
                                          <p:spTgt spid="6"/>
                                        </p:tgtEl>
                                        <p:attrNameLst>
                                          <p:attrName>style.rotation</p:attrName>
                                        </p:attrNameLst>
                                      </p:cBhvr>
                                      <p:tavLst>
                                        <p:tav tm="0">
                                          <p:val>
                                            <p:fltVal val="-90"/>
                                          </p:val>
                                        </p:tav>
                                        <p:tav tm="100000">
                                          <p:val>
                                            <p:fltVal val="0"/>
                                          </p:val>
                                        </p:tav>
                                      </p:tavLst>
                                    </p:anim>
                                    <p:anim calcmode="lin" valueType="num">
                                      <p:cBhvr>
                                        <p:cTn id="29" dur="800" decel="100000" fill="hold"/>
                                        <p:tgtEl>
                                          <p:spTgt spid="6"/>
                                        </p:tgtEl>
                                        <p:attrNameLst>
                                          <p:attrName>ppt_x</p:attrName>
                                        </p:attrNameLst>
                                      </p:cBhvr>
                                      <p:tavLst>
                                        <p:tav tm="0">
                                          <p:val>
                                            <p:strVal val="#ppt_x+0.4"/>
                                          </p:val>
                                        </p:tav>
                                        <p:tav tm="100000">
                                          <p:val>
                                            <p:strVal val="#ppt_x-0.05"/>
                                          </p:val>
                                        </p:tav>
                                      </p:tavLst>
                                    </p:anim>
                                    <p:anim calcmode="lin" valueType="num">
                                      <p:cBhvr>
                                        <p:cTn id="30" dur="800" decel="100000" fill="hold"/>
                                        <p:tgtEl>
                                          <p:spTgt spid="6"/>
                                        </p:tgtEl>
                                        <p:attrNameLst>
                                          <p:attrName>ppt_y</p:attrName>
                                        </p:attrNameLst>
                                      </p:cBhvr>
                                      <p:tavLst>
                                        <p:tav tm="0">
                                          <p:val>
                                            <p:strVal val="#ppt_y-0.4"/>
                                          </p:val>
                                        </p:tav>
                                        <p:tav tm="100000">
                                          <p:val>
                                            <p:strVal val="#ppt_y+0.1"/>
                                          </p:val>
                                        </p:tav>
                                      </p:tavLst>
                                    </p:anim>
                                    <p:anim calcmode="lin" valueType="num">
                                      <p:cBhvr>
                                        <p:cTn id="31" dur="200" accel="100000" fill="hold">
                                          <p:stCondLst>
                                            <p:cond delay="800"/>
                                          </p:stCondLst>
                                        </p:cTn>
                                        <p:tgtEl>
                                          <p:spTgt spid="6"/>
                                        </p:tgtEl>
                                        <p:attrNameLst>
                                          <p:attrName>ppt_x</p:attrName>
                                        </p:attrNameLst>
                                      </p:cBhvr>
                                      <p:tavLst>
                                        <p:tav tm="0">
                                          <p:val>
                                            <p:strVal val="#ppt_x-0.05"/>
                                          </p:val>
                                        </p:tav>
                                        <p:tav tm="100000">
                                          <p:val>
                                            <p:strVal val="#ppt_x"/>
                                          </p:val>
                                        </p:tav>
                                      </p:tavLst>
                                    </p:anim>
                                    <p:anim calcmode="lin" valueType="num">
                                      <p:cBhvr>
                                        <p:cTn id="32" dur="200" accel="100000" fill="hold">
                                          <p:stCondLst>
                                            <p:cond delay="800"/>
                                          </p:stCondLst>
                                        </p:cTn>
                                        <p:tgtEl>
                                          <p:spTgt spid="6"/>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9"/>
          <p:cNvSpPr>
            <a:spLocks noChangeArrowheads="1"/>
          </p:cNvSpPr>
          <p:nvPr/>
        </p:nvSpPr>
        <p:spPr bwMode="auto">
          <a:xfrm>
            <a:off x="304800" y="2320129"/>
            <a:ext cx="2674640" cy="1684341"/>
          </a:xfrm>
          <a:prstGeom prst="foldedCorner">
            <a:avLst>
              <a:gd name="adj" fmla="val 22597"/>
            </a:avLst>
          </a:prstGeom>
          <a:solidFill>
            <a:srgbClr val="FFFF00"/>
          </a:solidFill>
          <a:ln w="9525">
            <a:noFill/>
            <a:round/>
            <a:headEnd/>
            <a:tailEnd/>
          </a:ln>
          <a:effectLst>
            <a:innerShdw blurRad="63500" dist="50800" dir="8100000">
              <a:prstClr val="black">
                <a:alpha val="50000"/>
              </a:prstClr>
            </a:innerShdw>
          </a:effectLst>
          <a:scene3d>
            <a:camera prst="orthographicFront">
              <a:rot lat="0" lon="0" rev="0"/>
            </a:camera>
            <a:lightRig rig="balanced" dir="t">
              <a:rot lat="0" lon="0" rev="8700000"/>
            </a:lightRig>
          </a:scene3d>
          <a:sp3d/>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rial Rounded MT Bold" panose="020F0704030504030204" pitchFamily="34" charset="0"/>
                <a:cs typeface="Arial" charset="0"/>
              </a:rPr>
              <a:t>DESAIN</a:t>
            </a:r>
            <a:r>
              <a:rPr kumimoji="0" lang="en-US" sz="2400" b="0" i="0" u="none" strike="noStrike" kern="1200" cap="none" spc="0" normalizeH="0" noProof="0" dirty="0">
                <a:ln>
                  <a:noFill/>
                </a:ln>
                <a:solidFill>
                  <a:srgbClr val="000000"/>
                </a:solidFill>
                <a:effectLst/>
                <a:uLnTx/>
                <a:uFillTx/>
                <a:latin typeface="Arial Rounded MT Bold" panose="020F0704030504030204" pitchFamily="34" charset="0"/>
                <a:cs typeface="Arial" charset="0"/>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noProof="0" dirty="0">
                <a:ln>
                  <a:noFill/>
                </a:ln>
                <a:solidFill>
                  <a:srgbClr val="000000"/>
                </a:solidFill>
                <a:effectLst/>
                <a:uLnTx/>
                <a:uFillTx/>
                <a:latin typeface="Arial Rounded MT Bold" panose="020F0704030504030204" pitchFamily="34" charset="0"/>
                <a:cs typeface="Arial" charset="0"/>
              </a:rPr>
              <a:t>SOLOMON 1</a:t>
            </a:r>
            <a:endParaRPr kumimoji="0" lang="en-US" sz="2400" b="0" i="0" u="none" strike="noStrike" kern="1200" cap="none" spc="0" normalizeH="0" baseline="0" noProof="0" dirty="0">
              <a:ln>
                <a:noFill/>
              </a:ln>
              <a:solidFill>
                <a:srgbClr val="000000"/>
              </a:solidFill>
              <a:effectLst/>
              <a:uLnTx/>
              <a:uFillTx/>
              <a:latin typeface="Arial Rounded MT Bold" panose="020F0704030504030204" pitchFamily="34" charset="0"/>
              <a:cs typeface="Arial" charset="0"/>
            </a:endParaRPr>
          </a:p>
        </p:txBody>
      </p:sp>
      <p:sp>
        <p:nvSpPr>
          <p:cNvPr id="6" name="Rectangle 5"/>
          <p:cNvSpPr/>
          <p:nvPr/>
        </p:nvSpPr>
        <p:spPr>
          <a:xfrm>
            <a:off x="3275856" y="1268760"/>
            <a:ext cx="5563344" cy="36576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graphicFrame>
        <p:nvGraphicFramePr>
          <p:cNvPr id="7" name="Table 6"/>
          <p:cNvGraphicFramePr>
            <a:graphicFrameLocks noGrp="1"/>
          </p:cNvGraphicFramePr>
          <p:nvPr>
            <p:extLst>
              <p:ext uri="{D42A27DB-BD31-4B8C-83A1-F6EECF244321}">
                <p14:modId xmlns:p14="http://schemas.microsoft.com/office/powerpoint/2010/main" val="2014242675"/>
              </p:ext>
            </p:extLst>
          </p:nvPr>
        </p:nvGraphicFramePr>
        <p:xfrm>
          <a:off x="3430216" y="1676400"/>
          <a:ext cx="5256585" cy="2971800"/>
        </p:xfrm>
        <a:graphic>
          <a:graphicData uri="http://schemas.openxmlformats.org/drawingml/2006/table">
            <a:tbl>
              <a:tblPr firstRow="1" bandRow="1">
                <a:tableStyleId>{5940675A-B579-460E-94D1-54222C63F5DA}</a:tableStyleId>
              </a:tblPr>
              <a:tblGrid>
                <a:gridCol w="1051317">
                  <a:extLst>
                    <a:ext uri="{9D8B030D-6E8A-4147-A177-3AD203B41FA5}">
                      <a16:colId xmlns:a16="http://schemas.microsoft.com/office/drawing/2014/main" val="20000"/>
                    </a:ext>
                  </a:extLst>
                </a:gridCol>
                <a:gridCol w="1051317">
                  <a:extLst>
                    <a:ext uri="{9D8B030D-6E8A-4147-A177-3AD203B41FA5}">
                      <a16:colId xmlns:a16="http://schemas.microsoft.com/office/drawing/2014/main" val="20001"/>
                    </a:ext>
                  </a:extLst>
                </a:gridCol>
                <a:gridCol w="1051317">
                  <a:extLst>
                    <a:ext uri="{9D8B030D-6E8A-4147-A177-3AD203B41FA5}">
                      <a16:colId xmlns:a16="http://schemas.microsoft.com/office/drawing/2014/main" val="20002"/>
                    </a:ext>
                  </a:extLst>
                </a:gridCol>
                <a:gridCol w="1051317">
                  <a:extLst>
                    <a:ext uri="{9D8B030D-6E8A-4147-A177-3AD203B41FA5}">
                      <a16:colId xmlns:a16="http://schemas.microsoft.com/office/drawing/2014/main" val="20003"/>
                    </a:ext>
                  </a:extLst>
                </a:gridCol>
                <a:gridCol w="1051317">
                  <a:extLst>
                    <a:ext uri="{9D8B030D-6E8A-4147-A177-3AD203B41FA5}">
                      <a16:colId xmlns:a16="http://schemas.microsoft.com/office/drawing/2014/main" val="20004"/>
                    </a:ext>
                  </a:extLst>
                </a:gridCol>
              </a:tblGrid>
              <a:tr h="742950">
                <a:tc>
                  <a:txBody>
                    <a:bodyPr/>
                    <a:lstStyle/>
                    <a:p>
                      <a:pPr algn="ctr"/>
                      <a:r>
                        <a:rPr lang="en-US" sz="2800" b="1" dirty="0"/>
                        <a:t>R</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2800" b="1" dirty="0"/>
                        <a:t>01</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2800" b="1" dirty="0"/>
                        <a:t>X</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2800" b="1" dirty="0"/>
                        <a:t>Y1</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2800" b="1" dirty="0"/>
                        <a:t>O2</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742950">
                <a:tc>
                  <a:txBody>
                    <a:bodyPr/>
                    <a:lstStyle/>
                    <a:p>
                      <a:pPr algn="ctr"/>
                      <a:r>
                        <a:rPr lang="en-US" sz="2800" b="1" dirty="0"/>
                        <a:t>R</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2800" b="1" dirty="0"/>
                        <a:t>03</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2800" b="1" dirty="0"/>
                        <a:t>-</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2800" b="1" dirty="0"/>
                        <a:t>Y1</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2800" b="1" dirty="0"/>
                        <a:t>O4</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742950">
                <a:tc>
                  <a:txBody>
                    <a:bodyPr/>
                    <a:lstStyle/>
                    <a:p>
                      <a:pPr algn="ctr"/>
                      <a:r>
                        <a:rPr lang="en-US" sz="2800" b="1" dirty="0"/>
                        <a:t>R</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2800" b="1" dirty="0"/>
                        <a:t>-</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2800" b="1" dirty="0"/>
                        <a:t>X</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2800" b="1" dirty="0"/>
                        <a:t>Y2</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2800" b="1" dirty="0"/>
                        <a:t>O5</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742950">
                <a:tc>
                  <a:txBody>
                    <a:bodyPr/>
                    <a:lstStyle/>
                    <a:p>
                      <a:pPr algn="ctr"/>
                      <a:endParaRPr lang="en-US" sz="2800" b="1" dirty="0"/>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endParaRPr lang="en-US" sz="2800" b="1" dirty="0"/>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endParaRPr lang="en-US" sz="2800" b="1" dirty="0"/>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endParaRPr lang="en-US" sz="2800" b="1" dirty="0"/>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endParaRPr lang="en-US" sz="2800" b="1" dirty="0"/>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3861608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0"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800" decel="100000"/>
                                        <p:tgtEl>
                                          <p:spTgt spid="5"/>
                                        </p:tgtEl>
                                      </p:cBhvr>
                                    </p:animEffect>
                                    <p:anim calcmode="lin" valueType="num">
                                      <p:cBhvr>
                                        <p:cTn id="8" dur="800" decel="100000" fill="hold"/>
                                        <p:tgtEl>
                                          <p:spTgt spid="5"/>
                                        </p:tgtEl>
                                        <p:attrNameLst>
                                          <p:attrName>style.rotation</p:attrName>
                                        </p:attrNameLst>
                                      </p:cBhvr>
                                      <p:tavLst>
                                        <p:tav tm="0">
                                          <p:val>
                                            <p:fltVal val="-90"/>
                                          </p:val>
                                        </p:tav>
                                        <p:tav tm="100000">
                                          <p:val>
                                            <p:fltVal val="0"/>
                                          </p:val>
                                        </p:tav>
                                      </p:tavLst>
                                    </p:anim>
                                    <p:anim calcmode="lin" valueType="num">
                                      <p:cBhvr>
                                        <p:cTn id="9" dur="800" decel="100000" fill="hold"/>
                                        <p:tgtEl>
                                          <p:spTgt spid="5"/>
                                        </p:tgtEl>
                                        <p:attrNameLst>
                                          <p:attrName>ppt_x</p:attrName>
                                        </p:attrNameLst>
                                      </p:cBhvr>
                                      <p:tavLst>
                                        <p:tav tm="0">
                                          <p:val>
                                            <p:strVal val="#ppt_x+0.4"/>
                                          </p:val>
                                        </p:tav>
                                        <p:tav tm="100000">
                                          <p:val>
                                            <p:strVal val="#ppt_x-0.05"/>
                                          </p:val>
                                        </p:tav>
                                      </p:tavLst>
                                    </p:anim>
                                    <p:anim calcmode="lin" valueType="num">
                                      <p:cBhvr>
                                        <p:cTn id="10" dur="800" decel="100000" fill="hold"/>
                                        <p:tgtEl>
                                          <p:spTgt spid="5"/>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5"/>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5"/>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9"/>
          <p:cNvSpPr>
            <a:spLocks noChangeArrowheads="1"/>
          </p:cNvSpPr>
          <p:nvPr/>
        </p:nvSpPr>
        <p:spPr bwMode="auto">
          <a:xfrm>
            <a:off x="457200" y="2420888"/>
            <a:ext cx="2951162" cy="1684341"/>
          </a:xfrm>
          <a:prstGeom prst="foldedCorner">
            <a:avLst>
              <a:gd name="adj" fmla="val 22597"/>
            </a:avLst>
          </a:prstGeom>
          <a:solidFill>
            <a:srgbClr val="FFFF00"/>
          </a:solidFill>
          <a:ln w="9525">
            <a:noFill/>
            <a:round/>
            <a:headEnd/>
            <a:tailEnd/>
          </a:ln>
          <a:effectLst>
            <a:innerShdw blurRad="63500" dist="50800" dir="8100000">
              <a:prstClr val="black">
                <a:alpha val="50000"/>
              </a:prstClr>
            </a:innerShdw>
          </a:effectLst>
          <a:scene3d>
            <a:camera prst="orthographicFront">
              <a:rot lat="0" lon="0" rev="0"/>
            </a:camera>
            <a:lightRig rig="balanced" dir="t">
              <a:rot lat="0" lon="0" rev="8700000"/>
            </a:lightRig>
          </a:scene3d>
          <a:sp3d/>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rial Rounded MT Bold" panose="020F0704030504030204" pitchFamily="34" charset="0"/>
                <a:cs typeface="Arial" charset="0"/>
              </a:rPr>
              <a:t>DESAIN</a:t>
            </a:r>
            <a:r>
              <a:rPr kumimoji="0" lang="en-US" sz="2400" b="0" i="0" u="none" strike="noStrike" kern="1200" cap="none" spc="0" normalizeH="0" noProof="0" dirty="0">
                <a:ln>
                  <a:noFill/>
                </a:ln>
                <a:solidFill>
                  <a:srgbClr val="000000"/>
                </a:solidFill>
                <a:effectLst/>
                <a:uLnTx/>
                <a:uFillTx/>
                <a:latin typeface="Arial Rounded MT Bold" panose="020F0704030504030204" pitchFamily="34" charset="0"/>
                <a:cs typeface="Arial" charset="0"/>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noProof="0" dirty="0">
                <a:ln>
                  <a:noFill/>
                </a:ln>
                <a:solidFill>
                  <a:srgbClr val="000000"/>
                </a:solidFill>
                <a:effectLst/>
                <a:uLnTx/>
                <a:uFillTx/>
                <a:latin typeface="Arial Rounded MT Bold" panose="020F0704030504030204" pitchFamily="34" charset="0"/>
                <a:cs typeface="Arial" charset="0"/>
              </a:rPr>
              <a:t>SOLOMON 2</a:t>
            </a:r>
            <a:endParaRPr kumimoji="0" lang="en-US" sz="2400" b="0" i="0" u="none" strike="noStrike" kern="1200" cap="none" spc="0" normalizeH="0" baseline="0" noProof="0" dirty="0">
              <a:ln>
                <a:noFill/>
              </a:ln>
              <a:solidFill>
                <a:srgbClr val="000000"/>
              </a:solidFill>
              <a:effectLst/>
              <a:uLnTx/>
              <a:uFillTx/>
              <a:latin typeface="Arial Rounded MT Bold" panose="020F0704030504030204" pitchFamily="34" charset="0"/>
              <a:cs typeface="Arial" charset="0"/>
            </a:endParaRPr>
          </a:p>
        </p:txBody>
      </p:sp>
      <p:sp>
        <p:nvSpPr>
          <p:cNvPr id="6" name="Rectangle 5"/>
          <p:cNvSpPr/>
          <p:nvPr/>
        </p:nvSpPr>
        <p:spPr>
          <a:xfrm>
            <a:off x="3962400" y="1371600"/>
            <a:ext cx="4876800" cy="36576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graphicFrame>
        <p:nvGraphicFramePr>
          <p:cNvPr id="7" name="Table 6"/>
          <p:cNvGraphicFramePr>
            <a:graphicFrameLocks noGrp="1"/>
          </p:cNvGraphicFramePr>
          <p:nvPr>
            <p:extLst>
              <p:ext uri="{D42A27DB-BD31-4B8C-83A1-F6EECF244321}">
                <p14:modId xmlns:p14="http://schemas.microsoft.com/office/powerpoint/2010/main" val="831663130"/>
              </p:ext>
            </p:extLst>
          </p:nvPr>
        </p:nvGraphicFramePr>
        <p:xfrm>
          <a:off x="4114800" y="1676400"/>
          <a:ext cx="4572000" cy="2971800"/>
        </p:xfrm>
        <a:graphic>
          <a:graphicData uri="http://schemas.openxmlformats.org/drawingml/2006/table">
            <a:tbl>
              <a:tblPr firstRow="1" bandRow="1">
                <a:tableStyleId>{5940675A-B579-460E-94D1-54222C63F5DA}</a:tableStyleId>
              </a:tblPr>
              <a:tblGrid>
                <a:gridCol w="914400">
                  <a:extLst>
                    <a:ext uri="{9D8B030D-6E8A-4147-A177-3AD203B41FA5}">
                      <a16:colId xmlns:a16="http://schemas.microsoft.com/office/drawing/2014/main" val="20000"/>
                    </a:ext>
                  </a:extLst>
                </a:gridCol>
                <a:gridCol w="914400">
                  <a:extLst>
                    <a:ext uri="{9D8B030D-6E8A-4147-A177-3AD203B41FA5}">
                      <a16:colId xmlns:a16="http://schemas.microsoft.com/office/drawing/2014/main" val="20001"/>
                    </a:ext>
                  </a:extLst>
                </a:gridCol>
                <a:gridCol w="914400">
                  <a:extLst>
                    <a:ext uri="{9D8B030D-6E8A-4147-A177-3AD203B41FA5}">
                      <a16:colId xmlns:a16="http://schemas.microsoft.com/office/drawing/2014/main" val="20002"/>
                    </a:ext>
                  </a:extLst>
                </a:gridCol>
                <a:gridCol w="914400">
                  <a:extLst>
                    <a:ext uri="{9D8B030D-6E8A-4147-A177-3AD203B41FA5}">
                      <a16:colId xmlns:a16="http://schemas.microsoft.com/office/drawing/2014/main" val="20003"/>
                    </a:ext>
                  </a:extLst>
                </a:gridCol>
                <a:gridCol w="914400">
                  <a:extLst>
                    <a:ext uri="{9D8B030D-6E8A-4147-A177-3AD203B41FA5}">
                      <a16:colId xmlns:a16="http://schemas.microsoft.com/office/drawing/2014/main" val="20004"/>
                    </a:ext>
                  </a:extLst>
                </a:gridCol>
              </a:tblGrid>
              <a:tr h="742950">
                <a:tc>
                  <a:txBody>
                    <a:bodyPr/>
                    <a:lstStyle/>
                    <a:p>
                      <a:pPr algn="ctr"/>
                      <a:r>
                        <a:rPr lang="en-US" sz="2800" b="1" dirty="0"/>
                        <a:t>R</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2800" b="1" dirty="0"/>
                        <a:t>01</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2800" b="1" dirty="0"/>
                        <a:t>X</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2800" b="1" dirty="0"/>
                        <a:t>Y1</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2800" b="1" dirty="0"/>
                        <a:t>O2</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742950">
                <a:tc>
                  <a:txBody>
                    <a:bodyPr/>
                    <a:lstStyle/>
                    <a:p>
                      <a:pPr algn="ctr"/>
                      <a:r>
                        <a:rPr lang="en-US" sz="2800" b="1" dirty="0"/>
                        <a:t>R</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2800" b="1" dirty="0"/>
                        <a:t>03</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2800" b="1" dirty="0"/>
                        <a:t>-</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2800" b="1" dirty="0"/>
                        <a:t>Y1</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2800" b="1" dirty="0"/>
                        <a:t>O4</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742950">
                <a:tc>
                  <a:txBody>
                    <a:bodyPr/>
                    <a:lstStyle/>
                    <a:p>
                      <a:pPr algn="ctr"/>
                      <a:r>
                        <a:rPr lang="en-US" sz="2800" b="1" dirty="0"/>
                        <a:t>R</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2800" b="1" dirty="0"/>
                        <a:t>-</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2800" b="1" dirty="0"/>
                        <a:t>X</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2800" b="1" dirty="0"/>
                        <a:t>Y2</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2800" b="1" dirty="0"/>
                        <a:t>O5</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742950">
                <a:tc>
                  <a:txBody>
                    <a:bodyPr/>
                    <a:lstStyle/>
                    <a:p>
                      <a:pPr algn="ctr"/>
                      <a:r>
                        <a:rPr lang="en-US" sz="2800" b="1" dirty="0"/>
                        <a:t>R</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2800" b="1" dirty="0"/>
                        <a:t>-</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2800" b="1" dirty="0"/>
                        <a:t>-</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2800" b="1" dirty="0"/>
                        <a:t>Y2</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2800" b="1" dirty="0"/>
                        <a:t>O8</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23708444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0"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800" decel="100000"/>
                                        <p:tgtEl>
                                          <p:spTgt spid="5"/>
                                        </p:tgtEl>
                                      </p:cBhvr>
                                    </p:animEffect>
                                    <p:anim calcmode="lin" valueType="num">
                                      <p:cBhvr>
                                        <p:cTn id="8" dur="800" decel="100000" fill="hold"/>
                                        <p:tgtEl>
                                          <p:spTgt spid="5"/>
                                        </p:tgtEl>
                                        <p:attrNameLst>
                                          <p:attrName>style.rotation</p:attrName>
                                        </p:attrNameLst>
                                      </p:cBhvr>
                                      <p:tavLst>
                                        <p:tav tm="0">
                                          <p:val>
                                            <p:fltVal val="-90"/>
                                          </p:val>
                                        </p:tav>
                                        <p:tav tm="100000">
                                          <p:val>
                                            <p:fltVal val="0"/>
                                          </p:val>
                                        </p:tav>
                                      </p:tavLst>
                                    </p:anim>
                                    <p:anim calcmode="lin" valueType="num">
                                      <p:cBhvr>
                                        <p:cTn id="9" dur="800" decel="100000" fill="hold"/>
                                        <p:tgtEl>
                                          <p:spTgt spid="5"/>
                                        </p:tgtEl>
                                        <p:attrNameLst>
                                          <p:attrName>ppt_x</p:attrName>
                                        </p:attrNameLst>
                                      </p:cBhvr>
                                      <p:tavLst>
                                        <p:tav tm="0">
                                          <p:val>
                                            <p:strVal val="#ppt_x+0.4"/>
                                          </p:val>
                                        </p:tav>
                                        <p:tav tm="100000">
                                          <p:val>
                                            <p:strVal val="#ppt_x-0.05"/>
                                          </p:val>
                                        </p:tav>
                                      </p:tavLst>
                                    </p:anim>
                                    <p:anim calcmode="lin" valueType="num">
                                      <p:cBhvr>
                                        <p:cTn id="10" dur="800" decel="100000" fill="hold"/>
                                        <p:tgtEl>
                                          <p:spTgt spid="5"/>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5"/>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5"/>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0" y="0"/>
            <a:ext cx="9144000" cy="1214422"/>
          </a:xfrm>
          <a:prstGeom prst="rect">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FFFF"/>
                </a:solidFill>
                <a:effectLst/>
                <a:uLnTx/>
                <a:uFillTx/>
                <a:latin typeface="Arial Rounded MT Bold" pitchFamily="34" charset="0"/>
                <a:ea typeface="+mn-ea"/>
                <a:cs typeface="+mn-cs"/>
              </a:rPr>
              <a:t>B. METODE PENELITIAN SURVEI</a:t>
            </a:r>
          </a:p>
        </p:txBody>
      </p:sp>
      <p:grpSp>
        <p:nvGrpSpPr>
          <p:cNvPr id="2" name="Group 4"/>
          <p:cNvGrpSpPr>
            <a:grpSpLocks/>
          </p:cNvGrpSpPr>
          <p:nvPr/>
        </p:nvGrpSpPr>
        <p:grpSpPr bwMode="auto">
          <a:xfrm>
            <a:off x="1142976" y="1714488"/>
            <a:ext cx="3671888" cy="3527425"/>
            <a:chOff x="2073" y="2417"/>
            <a:chExt cx="1902" cy="1501"/>
          </a:xfrm>
        </p:grpSpPr>
        <p:sp>
          <p:nvSpPr>
            <p:cNvPr id="7" name="Freeform 5"/>
            <p:cNvSpPr>
              <a:spLocks/>
            </p:cNvSpPr>
            <p:nvPr/>
          </p:nvSpPr>
          <p:spPr bwMode="auto">
            <a:xfrm>
              <a:off x="2536" y="3702"/>
              <a:ext cx="828" cy="216"/>
            </a:xfrm>
            <a:custGeom>
              <a:avLst/>
              <a:gdLst/>
              <a:ahLst/>
              <a:cxnLst>
                <a:cxn ang="0">
                  <a:pos x="6619" y="1083"/>
                </a:cxn>
                <a:cxn ang="0">
                  <a:pos x="2248" y="1728"/>
                </a:cxn>
                <a:cxn ang="0">
                  <a:pos x="0" y="463"/>
                </a:cxn>
                <a:cxn ang="0">
                  <a:pos x="3828" y="0"/>
                </a:cxn>
                <a:cxn ang="0">
                  <a:pos x="6619" y="1083"/>
                </a:cxn>
              </a:cxnLst>
              <a:rect l="0" t="0" r="r" b="b"/>
              <a:pathLst>
                <a:path w="6619" h="1728">
                  <a:moveTo>
                    <a:pt x="6619" y="1083"/>
                  </a:moveTo>
                  <a:lnTo>
                    <a:pt x="2248" y="1728"/>
                  </a:lnTo>
                  <a:lnTo>
                    <a:pt x="0" y="463"/>
                  </a:lnTo>
                  <a:lnTo>
                    <a:pt x="3828" y="0"/>
                  </a:lnTo>
                  <a:lnTo>
                    <a:pt x="6619" y="1083"/>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8" name="Freeform 6"/>
            <p:cNvSpPr>
              <a:spLocks/>
            </p:cNvSpPr>
            <p:nvPr/>
          </p:nvSpPr>
          <p:spPr bwMode="auto">
            <a:xfrm>
              <a:off x="2755" y="3707"/>
              <a:ext cx="28" cy="37"/>
            </a:xfrm>
            <a:custGeom>
              <a:avLst/>
              <a:gdLst/>
              <a:ahLst/>
              <a:cxnLst>
                <a:cxn ang="0">
                  <a:pos x="108" y="0"/>
                </a:cxn>
                <a:cxn ang="0">
                  <a:pos x="227" y="293"/>
                </a:cxn>
                <a:cxn ang="0">
                  <a:pos x="53" y="133"/>
                </a:cxn>
                <a:cxn ang="0">
                  <a:pos x="0" y="65"/>
                </a:cxn>
                <a:cxn ang="0">
                  <a:pos x="108" y="0"/>
                </a:cxn>
              </a:cxnLst>
              <a:rect l="0" t="0" r="r" b="b"/>
              <a:pathLst>
                <a:path w="227" h="293">
                  <a:moveTo>
                    <a:pt x="108" y="0"/>
                  </a:moveTo>
                  <a:lnTo>
                    <a:pt x="227" y="293"/>
                  </a:lnTo>
                  <a:lnTo>
                    <a:pt x="53" y="133"/>
                  </a:lnTo>
                  <a:lnTo>
                    <a:pt x="0" y="65"/>
                  </a:lnTo>
                  <a:lnTo>
                    <a:pt x="108" y="0"/>
                  </a:lnTo>
                  <a:close/>
                </a:path>
              </a:pathLst>
            </a:custGeom>
            <a:solidFill>
              <a:srgbClr val="515151"/>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9" name="Freeform 7"/>
            <p:cNvSpPr>
              <a:spLocks/>
            </p:cNvSpPr>
            <p:nvPr/>
          </p:nvSpPr>
          <p:spPr bwMode="auto">
            <a:xfrm>
              <a:off x="2084" y="2879"/>
              <a:ext cx="1606" cy="829"/>
            </a:xfrm>
            <a:custGeom>
              <a:avLst/>
              <a:gdLst/>
              <a:ahLst/>
              <a:cxnLst>
                <a:cxn ang="0">
                  <a:pos x="929" y="6532"/>
                </a:cxn>
                <a:cxn ang="0">
                  <a:pos x="1058" y="6454"/>
                </a:cxn>
                <a:cxn ang="0">
                  <a:pos x="1136" y="6297"/>
                </a:cxn>
                <a:cxn ang="0">
                  <a:pos x="2353" y="5963"/>
                </a:cxn>
                <a:cxn ang="0">
                  <a:pos x="2688" y="5138"/>
                </a:cxn>
                <a:cxn ang="0">
                  <a:pos x="4214" y="4078"/>
                </a:cxn>
                <a:cxn ang="0">
                  <a:pos x="4809" y="5164"/>
                </a:cxn>
                <a:cxn ang="0">
                  <a:pos x="5535" y="6324"/>
                </a:cxn>
                <a:cxn ang="0">
                  <a:pos x="11248" y="6324"/>
                </a:cxn>
                <a:cxn ang="0">
                  <a:pos x="12233" y="6633"/>
                </a:cxn>
                <a:cxn ang="0">
                  <a:pos x="12543" y="6532"/>
                </a:cxn>
                <a:cxn ang="0">
                  <a:pos x="12853" y="5396"/>
                </a:cxn>
                <a:cxn ang="0">
                  <a:pos x="12648" y="4546"/>
                </a:cxn>
                <a:cxn ang="0">
                  <a:pos x="12233" y="3847"/>
                </a:cxn>
                <a:cxn ang="0">
                  <a:pos x="12106" y="3486"/>
                </a:cxn>
                <a:cxn ang="0">
                  <a:pos x="11845" y="2762"/>
                </a:cxn>
                <a:cxn ang="0">
                  <a:pos x="11820" y="2376"/>
                </a:cxn>
                <a:cxn ang="0">
                  <a:pos x="11820" y="1420"/>
                </a:cxn>
                <a:cxn ang="0">
                  <a:pos x="11767" y="1265"/>
                </a:cxn>
                <a:cxn ang="0">
                  <a:pos x="11510" y="1111"/>
                </a:cxn>
                <a:cxn ang="0">
                  <a:pos x="10939" y="904"/>
                </a:cxn>
                <a:cxn ang="0">
                  <a:pos x="10473" y="772"/>
                </a:cxn>
                <a:cxn ang="0">
                  <a:pos x="9673" y="438"/>
                </a:cxn>
                <a:cxn ang="0">
                  <a:pos x="9102" y="0"/>
                </a:cxn>
                <a:cxn ang="0">
                  <a:pos x="6907" y="26"/>
                </a:cxn>
                <a:cxn ang="0">
                  <a:pos x="6155" y="386"/>
                </a:cxn>
                <a:cxn ang="0">
                  <a:pos x="5689" y="465"/>
                </a:cxn>
                <a:cxn ang="0">
                  <a:pos x="5120" y="438"/>
                </a:cxn>
                <a:cxn ang="0">
                  <a:pos x="4836" y="412"/>
                </a:cxn>
                <a:cxn ang="0">
                  <a:pos x="4240" y="542"/>
                </a:cxn>
                <a:cxn ang="0">
                  <a:pos x="3903" y="1032"/>
                </a:cxn>
                <a:cxn ang="0">
                  <a:pos x="3827" y="1392"/>
                </a:cxn>
                <a:cxn ang="0">
                  <a:pos x="3569" y="1470"/>
                </a:cxn>
                <a:cxn ang="0">
                  <a:pos x="2559" y="2683"/>
                </a:cxn>
                <a:cxn ang="0">
                  <a:pos x="2353" y="2862"/>
                </a:cxn>
                <a:cxn ang="0">
                  <a:pos x="1990" y="3408"/>
                </a:cxn>
                <a:cxn ang="0">
                  <a:pos x="1085" y="4130"/>
                </a:cxn>
                <a:cxn ang="0">
                  <a:pos x="853" y="4365"/>
                </a:cxn>
                <a:cxn ang="0">
                  <a:pos x="569" y="4466"/>
                </a:cxn>
                <a:cxn ang="0">
                  <a:pos x="154" y="4852"/>
                </a:cxn>
                <a:cxn ang="0">
                  <a:pos x="0" y="5290"/>
                </a:cxn>
                <a:cxn ang="0">
                  <a:pos x="53" y="5728"/>
                </a:cxn>
                <a:cxn ang="0">
                  <a:pos x="540" y="6144"/>
                </a:cxn>
                <a:cxn ang="0">
                  <a:pos x="929" y="6532"/>
                </a:cxn>
              </a:cxnLst>
              <a:rect l="0" t="0" r="r" b="b"/>
              <a:pathLst>
                <a:path w="12853" h="6633">
                  <a:moveTo>
                    <a:pt x="929" y="6532"/>
                  </a:moveTo>
                  <a:lnTo>
                    <a:pt x="1058" y="6454"/>
                  </a:lnTo>
                  <a:lnTo>
                    <a:pt x="1136" y="6297"/>
                  </a:lnTo>
                  <a:lnTo>
                    <a:pt x="2353" y="5963"/>
                  </a:lnTo>
                  <a:lnTo>
                    <a:pt x="2688" y="5138"/>
                  </a:lnTo>
                  <a:lnTo>
                    <a:pt x="4214" y="4078"/>
                  </a:lnTo>
                  <a:lnTo>
                    <a:pt x="4809" y="5164"/>
                  </a:lnTo>
                  <a:lnTo>
                    <a:pt x="5535" y="6324"/>
                  </a:lnTo>
                  <a:lnTo>
                    <a:pt x="11248" y="6324"/>
                  </a:lnTo>
                  <a:lnTo>
                    <a:pt x="12233" y="6633"/>
                  </a:lnTo>
                  <a:lnTo>
                    <a:pt x="12543" y="6532"/>
                  </a:lnTo>
                  <a:lnTo>
                    <a:pt x="12853" y="5396"/>
                  </a:lnTo>
                  <a:lnTo>
                    <a:pt x="12648" y="4546"/>
                  </a:lnTo>
                  <a:lnTo>
                    <a:pt x="12233" y="3847"/>
                  </a:lnTo>
                  <a:lnTo>
                    <a:pt x="12106" y="3486"/>
                  </a:lnTo>
                  <a:lnTo>
                    <a:pt x="11845" y="2762"/>
                  </a:lnTo>
                  <a:lnTo>
                    <a:pt x="11820" y="2376"/>
                  </a:lnTo>
                  <a:lnTo>
                    <a:pt x="11820" y="1420"/>
                  </a:lnTo>
                  <a:lnTo>
                    <a:pt x="11767" y="1265"/>
                  </a:lnTo>
                  <a:lnTo>
                    <a:pt x="11510" y="1111"/>
                  </a:lnTo>
                  <a:lnTo>
                    <a:pt x="10939" y="904"/>
                  </a:lnTo>
                  <a:lnTo>
                    <a:pt x="10473" y="772"/>
                  </a:lnTo>
                  <a:lnTo>
                    <a:pt x="9673" y="438"/>
                  </a:lnTo>
                  <a:lnTo>
                    <a:pt x="9102" y="0"/>
                  </a:lnTo>
                  <a:lnTo>
                    <a:pt x="6907" y="26"/>
                  </a:lnTo>
                  <a:lnTo>
                    <a:pt x="6155" y="386"/>
                  </a:lnTo>
                  <a:lnTo>
                    <a:pt x="5689" y="465"/>
                  </a:lnTo>
                  <a:lnTo>
                    <a:pt x="5120" y="438"/>
                  </a:lnTo>
                  <a:lnTo>
                    <a:pt x="4836" y="412"/>
                  </a:lnTo>
                  <a:lnTo>
                    <a:pt x="4240" y="542"/>
                  </a:lnTo>
                  <a:lnTo>
                    <a:pt x="3903" y="1032"/>
                  </a:lnTo>
                  <a:lnTo>
                    <a:pt x="3827" y="1392"/>
                  </a:lnTo>
                  <a:lnTo>
                    <a:pt x="3569" y="1470"/>
                  </a:lnTo>
                  <a:lnTo>
                    <a:pt x="2559" y="2683"/>
                  </a:lnTo>
                  <a:lnTo>
                    <a:pt x="2353" y="2862"/>
                  </a:lnTo>
                  <a:lnTo>
                    <a:pt x="1990" y="3408"/>
                  </a:lnTo>
                  <a:lnTo>
                    <a:pt x="1085" y="4130"/>
                  </a:lnTo>
                  <a:lnTo>
                    <a:pt x="853" y="4365"/>
                  </a:lnTo>
                  <a:lnTo>
                    <a:pt x="569" y="4466"/>
                  </a:lnTo>
                  <a:lnTo>
                    <a:pt x="154" y="4852"/>
                  </a:lnTo>
                  <a:lnTo>
                    <a:pt x="0" y="5290"/>
                  </a:lnTo>
                  <a:lnTo>
                    <a:pt x="53" y="5728"/>
                  </a:lnTo>
                  <a:lnTo>
                    <a:pt x="540" y="6144"/>
                  </a:lnTo>
                  <a:lnTo>
                    <a:pt x="929" y="6532"/>
                  </a:lnTo>
                  <a:close/>
                </a:path>
              </a:pathLst>
            </a:custGeom>
            <a:solidFill>
              <a:srgbClr val="515151"/>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10" name="Freeform 8"/>
            <p:cNvSpPr>
              <a:spLocks/>
            </p:cNvSpPr>
            <p:nvPr/>
          </p:nvSpPr>
          <p:spPr bwMode="auto">
            <a:xfrm>
              <a:off x="3311" y="3090"/>
              <a:ext cx="98" cy="194"/>
            </a:xfrm>
            <a:custGeom>
              <a:avLst/>
              <a:gdLst/>
              <a:ahLst/>
              <a:cxnLst>
                <a:cxn ang="0">
                  <a:pos x="723" y="0"/>
                </a:cxn>
                <a:cxn ang="0">
                  <a:pos x="775" y="102"/>
                </a:cxn>
                <a:cxn ang="0">
                  <a:pos x="782" y="287"/>
                </a:cxn>
                <a:cxn ang="0">
                  <a:pos x="750" y="533"/>
                </a:cxn>
                <a:cxn ang="0">
                  <a:pos x="697" y="674"/>
                </a:cxn>
                <a:cxn ang="0">
                  <a:pos x="628" y="871"/>
                </a:cxn>
                <a:cxn ang="0">
                  <a:pos x="543" y="1047"/>
                </a:cxn>
                <a:cxn ang="0">
                  <a:pos x="453" y="1205"/>
                </a:cxn>
                <a:cxn ang="0">
                  <a:pos x="136" y="1558"/>
                </a:cxn>
                <a:cxn ang="0">
                  <a:pos x="0" y="968"/>
                </a:cxn>
                <a:cxn ang="0">
                  <a:pos x="664" y="0"/>
                </a:cxn>
                <a:cxn ang="0">
                  <a:pos x="723" y="0"/>
                </a:cxn>
              </a:cxnLst>
              <a:rect l="0" t="0" r="r" b="b"/>
              <a:pathLst>
                <a:path w="782" h="1558">
                  <a:moveTo>
                    <a:pt x="723" y="0"/>
                  </a:moveTo>
                  <a:lnTo>
                    <a:pt x="775" y="102"/>
                  </a:lnTo>
                  <a:lnTo>
                    <a:pt x="782" y="287"/>
                  </a:lnTo>
                  <a:lnTo>
                    <a:pt x="750" y="533"/>
                  </a:lnTo>
                  <a:lnTo>
                    <a:pt x="697" y="674"/>
                  </a:lnTo>
                  <a:lnTo>
                    <a:pt x="628" y="871"/>
                  </a:lnTo>
                  <a:lnTo>
                    <a:pt x="543" y="1047"/>
                  </a:lnTo>
                  <a:lnTo>
                    <a:pt x="453" y="1205"/>
                  </a:lnTo>
                  <a:lnTo>
                    <a:pt x="136" y="1558"/>
                  </a:lnTo>
                  <a:lnTo>
                    <a:pt x="0" y="968"/>
                  </a:lnTo>
                  <a:lnTo>
                    <a:pt x="664" y="0"/>
                  </a:lnTo>
                  <a:lnTo>
                    <a:pt x="723" y="0"/>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11" name="Freeform 9"/>
            <p:cNvSpPr>
              <a:spLocks/>
            </p:cNvSpPr>
            <p:nvPr/>
          </p:nvSpPr>
          <p:spPr bwMode="auto">
            <a:xfrm>
              <a:off x="2267" y="3554"/>
              <a:ext cx="211" cy="141"/>
            </a:xfrm>
            <a:custGeom>
              <a:avLst/>
              <a:gdLst/>
              <a:ahLst/>
              <a:cxnLst>
                <a:cxn ang="0">
                  <a:pos x="120" y="483"/>
                </a:cxn>
                <a:cxn ang="0">
                  <a:pos x="321" y="283"/>
                </a:cxn>
                <a:cxn ang="0">
                  <a:pos x="806" y="40"/>
                </a:cxn>
                <a:cxn ang="0">
                  <a:pos x="1127" y="0"/>
                </a:cxn>
                <a:cxn ang="0">
                  <a:pos x="1364" y="40"/>
                </a:cxn>
                <a:cxn ang="0">
                  <a:pos x="1571" y="161"/>
                </a:cxn>
                <a:cxn ang="0">
                  <a:pos x="1688" y="321"/>
                </a:cxn>
                <a:cxn ang="0">
                  <a:pos x="844" y="1124"/>
                </a:cxn>
                <a:cxn ang="0">
                  <a:pos x="362" y="1085"/>
                </a:cxn>
                <a:cxn ang="0">
                  <a:pos x="0" y="845"/>
                </a:cxn>
                <a:cxn ang="0">
                  <a:pos x="120" y="483"/>
                </a:cxn>
              </a:cxnLst>
              <a:rect l="0" t="0" r="r" b="b"/>
              <a:pathLst>
                <a:path w="1688" h="1124">
                  <a:moveTo>
                    <a:pt x="120" y="483"/>
                  </a:moveTo>
                  <a:lnTo>
                    <a:pt x="321" y="283"/>
                  </a:lnTo>
                  <a:lnTo>
                    <a:pt x="806" y="40"/>
                  </a:lnTo>
                  <a:lnTo>
                    <a:pt x="1127" y="0"/>
                  </a:lnTo>
                  <a:lnTo>
                    <a:pt x="1364" y="40"/>
                  </a:lnTo>
                  <a:lnTo>
                    <a:pt x="1571" y="161"/>
                  </a:lnTo>
                  <a:lnTo>
                    <a:pt x="1688" y="321"/>
                  </a:lnTo>
                  <a:lnTo>
                    <a:pt x="844" y="1124"/>
                  </a:lnTo>
                  <a:lnTo>
                    <a:pt x="362" y="1085"/>
                  </a:lnTo>
                  <a:lnTo>
                    <a:pt x="0" y="845"/>
                  </a:lnTo>
                  <a:lnTo>
                    <a:pt x="120" y="483"/>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12" name="Freeform 10"/>
            <p:cNvSpPr>
              <a:spLocks/>
            </p:cNvSpPr>
            <p:nvPr/>
          </p:nvSpPr>
          <p:spPr bwMode="auto">
            <a:xfrm>
              <a:off x="3257" y="3163"/>
              <a:ext cx="110" cy="125"/>
            </a:xfrm>
            <a:custGeom>
              <a:avLst/>
              <a:gdLst/>
              <a:ahLst/>
              <a:cxnLst>
                <a:cxn ang="0">
                  <a:pos x="683" y="279"/>
                </a:cxn>
                <a:cxn ang="0">
                  <a:pos x="884" y="599"/>
                </a:cxn>
                <a:cxn ang="0">
                  <a:pos x="561" y="1000"/>
                </a:cxn>
                <a:cxn ang="0">
                  <a:pos x="400" y="920"/>
                </a:cxn>
                <a:cxn ang="0">
                  <a:pos x="282" y="599"/>
                </a:cxn>
                <a:cxn ang="0">
                  <a:pos x="0" y="442"/>
                </a:cxn>
                <a:cxn ang="0">
                  <a:pos x="198" y="0"/>
                </a:cxn>
                <a:cxn ang="0">
                  <a:pos x="683" y="279"/>
                </a:cxn>
              </a:cxnLst>
              <a:rect l="0" t="0" r="r" b="b"/>
              <a:pathLst>
                <a:path w="884" h="1000">
                  <a:moveTo>
                    <a:pt x="683" y="279"/>
                  </a:moveTo>
                  <a:lnTo>
                    <a:pt x="884" y="599"/>
                  </a:lnTo>
                  <a:lnTo>
                    <a:pt x="561" y="1000"/>
                  </a:lnTo>
                  <a:lnTo>
                    <a:pt x="400" y="920"/>
                  </a:lnTo>
                  <a:lnTo>
                    <a:pt x="282" y="599"/>
                  </a:lnTo>
                  <a:lnTo>
                    <a:pt x="0" y="442"/>
                  </a:lnTo>
                  <a:lnTo>
                    <a:pt x="198" y="0"/>
                  </a:lnTo>
                  <a:lnTo>
                    <a:pt x="683" y="279"/>
                  </a:lnTo>
                  <a:close/>
                </a:path>
              </a:pathLst>
            </a:custGeom>
            <a:solidFill>
              <a:srgbClr val="B5B5B5"/>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13" name="Freeform 11"/>
            <p:cNvSpPr>
              <a:spLocks/>
            </p:cNvSpPr>
            <p:nvPr/>
          </p:nvSpPr>
          <p:spPr bwMode="auto">
            <a:xfrm>
              <a:off x="2247" y="3594"/>
              <a:ext cx="146" cy="116"/>
            </a:xfrm>
            <a:custGeom>
              <a:avLst/>
              <a:gdLst/>
              <a:ahLst/>
              <a:cxnLst>
                <a:cxn ang="0">
                  <a:pos x="482" y="0"/>
                </a:cxn>
                <a:cxn ang="0">
                  <a:pos x="1167" y="162"/>
                </a:cxn>
                <a:cxn ang="0">
                  <a:pos x="1005" y="885"/>
                </a:cxn>
                <a:cxn ang="0">
                  <a:pos x="765" y="925"/>
                </a:cxn>
                <a:cxn ang="0">
                  <a:pos x="482" y="844"/>
                </a:cxn>
                <a:cxn ang="0">
                  <a:pos x="323" y="722"/>
                </a:cxn>
                <a:cxn ang="0">
                  <a:pos x="0" y="563"/>
                </a:cxn>
                <a:cxn ang="0">
                  <a:pos x="281" y="123"/>
                </a:cxn>
                <a:cxn ang="0">
                  <a:pos x="482" y="0"/>
                </a:cxn>
              </a:cxnLst>
              <a:rect l="0" t="0" r="r" b="b"/>
              <a:pathLst>
                <a:path w="1167" h="925">
                  <a:moveTo>
                    <a:pt x="482" y="0"/>
                  </a:moveTo>
                  <a:lnTo>
                    <a:pt x="1167" y="162"/>
                  </a:lnTo>
                  <a:lnTo>
                    <a:pt x="1005" y="885"/>
                  </a:lnTo>
                  <a:lnTo>
                    <a:pt x="765" y="925"/>
                  </a:lnTo>
                  <a:lnTo>
                    <a:pt x="482" y="844"/>
                  </a:lnTo>
                  <a:lnTo>
                    <a:pt x="323" y="722"/>
                  </a:lnTo>
                  <a:lnTo>
                    <a:pt x="0" y="563"/>
                  </a:lnTo>
                  <a:lnTo>
                    <a:pt x="281" y="123"/>
                  </a:lnTo>
                  <a:lnTo>
                    <a:pt x="482" y="0"/>
                  </a:lnTo>
                  <a:close/>
                </a:path>
              </a:pathLst>
            </a:custGeom>
            <a:solidFill>
              <a:srgbClr val="B5B5B5"/>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14" name="Freeform 12"/>
            <p:cNvSpPr>
              <a:spLocks/>
            </p:cNvSpPr>
            <p:nvPr/>
          </p:nvSpPr>
          <p:spPr bwMode="auto">
            <a:xfrm>
              <a:off x="2928" y="2875"/>
              <a:ext cx="266" cy="601"/>
            </a:xfrm>
            <a:custGeom>
              <a:avLst/>
              <a:gdLst/>
              <a:ahLst/>
              <a:cxnLst>
                <a:cxn ang="0">
                  <a:pos x="265" y="0"/>
                </a:cxn>
                <a:cxn ang="0">
                  <a:pos x="101" y="77"/>
                </a:cxn>
                <a:cxn ang="0">
                  <a:pos x="0" y="391"/>
                </a:cxn>
                <a:cxn ang="0">
                  <a:pos x="16" y="808"/>
                </a:cxn>
                <a:cxn ang="0">
                  <a:pos x="127" y="1414"/>
                </a:cxn>
                <a:cxn ang="0">
                  <a:pos x="279" y="2484"/>
                </a:cxn>
                <a:cxn ang="0">
                  <a:pos x="364" y="3253"/>
                </a:cxn>
                <a:cxn ang="0">
                  <a:pos x="431" y="4059"/>
                </a:cxn>
                <a:cxn ang="0">
                  <a:pos x="556" y="4812"/>
                </a:cxn>
                <a:cxn ang="0">
                  <a:pos x="960" y="4271"/>
                </a:cxn>
                <a:cxn ang="0">
                  <a:pos x="1476" y="3644"/>
                </a:cxn>
                <a:cxn ang="0">
                  <a:pos x="1679" y="3176"/>
                </a:cxn>
                <a:cxn ang="0">
                  <a:pos x="2123" y="1564"/>
                </a:cxn>
                <a:cxn ang="0">
                  <a:pos x="1630" y="833"/>
                </a:cxn>
                <a:cxn ang="0">
                  <a:pos x="265" y="0"/>
                </a:cxn>
              </a:cxnLst>
              <a:rect l="0" t="0" r="r" b="b"/>
              <a:pathLst>
                <a:path w="2123" h="4812">
                  <a:moveTo>
                    <a:pt x="265" y="0"/>
                  </a:moveTo>
                  <a:lnTo>
                    <a:pt x="101" y="77"/>
                  </a:lnTo>
                  <a:lnTo>
                    <a:pt x="0" y="391"/>
                  </a:lnTo>
                  <a:lnTo>
                    <a:pt x="16" y="808"/>
                  </a:lnTo>
                  <a:lnTo>
                    <a:pt x="127" y="1414"/>
                  </a:lnTo>
                  <a:lnTo>
                    <a:pt x="279" y="2484"/>
                  </a:lnTo>
                  <a:lnTo>
                    <a:pt x="364" y="3253"/>
                  </a:lnTo>
                  <a:lnTo>
                    <a:pt x="431" y="4059"/>
                  </a:lnTo>
                  <a:lnTo>
                    <a:pt x="556" y="4812"/>
                  </a:lnTo>
                  <a:lnTo>
                    <a:pt x="960" y="4271"/>
                  </a:lnTo>
                  <a:lnTo>
                    <a:pt x="1476" y="3644"/>
                  </a:lnTo>
                  <a:lnTo>
                    <a:pt x="1679" y="3176"/>
                  </a:lnTo>
                  <a:lnTo>
                    <a:pt x="2123" y="1564"/>
                  </a:lnTo>
                  <a:lnTo>
                    <a:pt x="1630" y="833"/>
                  </a:lnTo>
                  <a:lnTo>
                    <a:pt x="265" y="0"/>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15" name="Freeform 13"/>
            <p:cNvSpPr>
              <a:spLocks/>
            </p:cNvSpPr>
            <p:nvPr/>
          </p:nvSpPr>
          <p:spPr bwMode="auto">
            <a:xfrm>
              <a:off x="2984" y="3024"/>
              <a:ext cx="134" cy="440"/>
            </a:xfrm>
            <a:custGeom>
              <a:avLst/>
              <a:gdLst/>
              <a:ahLst/>
              <a:cxnLst>
                <a:cxn ang="0">
                  <a:pos x="645" y="13"/>
                </a:cxn>
                <a:cxn ang="0">
                  <a:pos x="355" y="266"/>
                </a:cxn>
                <a:cxn ang="0">
                  <a:pos x="392" y="431"/>
                </a:cxn>
                <a:cxn ang="0">
                  <a:pos x="629" y="832"/>
                </a:cxn>
                <a:cxn ang="0">
                  <a:pos x="645" y="982"/>
                </a:cxn>
                <a:cxn ang="0">
                  <a:pos x="579" y="1274"/>
                </a:cxn>
                <a:cxn ang="0">
                  <a:pos x="417" y="1830"/>
                </a:cxn>
                <a:cxn ang="0">
                  <a:pos x="0" y="3178"/>
                </a:cxn>
                <a:cxn ang="0">
                  <a:pos x="366" y="3516"/>
                </a:cxn>
                <a:cxn ang="0">
                  <a:pos x="405" y="3505"/>
                </a:cxn>
                <a:cxn ang="0">
                  <a:pos x="645" y="3215"/>
                </a:cxn>
                <a:cxn ang="0">
                  <a:pos x="795" y="2963"/>
                </a:cxn>
                <a:cxn ang="0">
                  <a:pos x="1049" y="2420"/>
                </a:cxn>
                <a:cxn ang="0">
                  <a:pos x="1074" y="2117"/>
                </a:cxn>
                <a:cxn ang="0">
                  <a:pos x="1060" y="1816"/>
                </a:cxn>
                <a:cxn ang="0">
                  <a:pos x="1033" y="1311"/>
                </a:cxn>
                <a:cxn ang="0">
                  <a:pos x="984" y="1021"/>
                </a:cxn>
                <a:cxn ang="0">
                  <a:pos x="908" y="858"/>
                </a:cxn>
                <a:cxn ang="0">
                  <a:pos x="933" y="542"/>
                </a:cxn>
                <a:cxn ang="0">
                  <a:pos x="1023" y="252"/>
                </a:cxn>
                <a:cxn ang="0">
                  <a:pos x="959" y="127"/>
                </a:cxn>
                <a:cxn ang="0">
                  <a:pos x="783" y="0"/>
                </a:cxn>
                <a:cxn ang="0">
                  <a:pos x="645" y="13"/>
                </a:cxn>
              </a:cxnLst>
              <a:rect l="0" t="0" r="r" b="b"/>
              <a:pathLst>
                <a:path w="1074" h="3516">
                  <a:moveTo>
                    <a:pt x="645" y="13"/>
                  </a:moveTo>
                  <a:lnTo>
                    <a:pt x="355" y="266"/>
                  </a:lnTo>
                  <a:lnTo>
                    <a:pt x="392" y="431"/>
                  </a:lnTo>
                  <a:lnTo>
                    <a:pt x="629" y="832"/>
                  </a:lnTo>
                  <a:lnTo>
                    <a:pt x="645" y="982"/>
                  </a:lnTo>
                  <a:lnTo>
                    <a:pt x="579" y="1274"/>
                  </a:lnTo>
                  <a:lnTo>
                    <a:pt x="417" y="1830"/>
                  </a:lnTo>
                  <a:lnTo>
                    <a:pt x="0" y="3178"/>
                  </a:lnTo>
                  <a:lnTo>
                    <a:pt x="366" y="3516"/>
                  </a:lnTo>
                  <a:lnTo>
                    <a:pt x="405" y="3505"/>
                  </a:lnTo>
                  <a:lnTo>
                    <a:pt x="645" y="3215"/>
                  </a:lnTo>
                  <a:lnTo>
                    <a:pt x="795" y="2963"/>
                  </a:lnTo>
                  <a:lnTo>
                    <a:pt x="1049" y="2420"/>
                  </a:lnTo>
                  <a:lnTo>
                    <a:pt x="1074" y="2117"/>
                  </a:lnTo>
                  <a:lnTo>
                    <a:pt x="1060" y="1816"/>
                  </a:lnTo>
                  <a:lnTo>
                    <a:pt x="1033" y="1311"/>
                  </a:lnTo>
                  <a:lnTo>
                    <a:pt x="984" y="1021"/>
                  </a:lnTo>
                  <a:lnTo>
                    <a:pt x="908" y="858"/>
                  </a:lnTo>
                  <a:lnTo>
                    <a:pt x="933" y="542"/>
                  </a:lnTo>
                  <a:lnTo>
                    <a:pt x="1023" y="252"/>
                  </a:lnTo>
                  <a:lnTo>
                    <a:pt x="959" y="127"/>
                  </a:lnTo>
                  <a:lnTo>
                    <a:pt x="783" y="0"/>
                  </a:lnTo>
                  <a:lnTo>
                    <a:pt x="645" y="13"/>
                  </a:lnTo>
                  <a:close/>
                </a:path>
              </a:pathLst>
            </a:custGeom>
            <a:solidFill>
              <a:srgbClr val="FFEA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16" name="Freeform 14"/>
            <p:cNvSpPr>
              <a:spLocks/>
            </p:cNvSpPr>
            <p:nvPr/>
          </p:nvSpPr>
          <p:spPr bwMode="auto">
            <a:xfrm>
              <a:off x="3102" y="3007"/>
              <a:ext cx="89" cy="294"/>
            </a:xfrm>
            <a:custGeom>
              <a:avLst/>
              <a:gdLst/>
              <a:ahLst/>
              <a:cxnLst>
                <a:cxn ang="0">
                  <a:pos x="50" y="279"/>
                </a:cxn>
                <a:cxn ang="0">
                  <a:pos x="288" y="0"/>
                </a:cxn>
                <a:cxn ang="0">
                  <a:pos x="707" y="505"/>
                </a:cxn>
                <a:cxn ang="0">
                  <a:pos x="453" y="1689"/>
                </a:cxn>
                <a:cxn ang="0">
                  <a:pos x="225" y="2355"/>
                </a:cxn>
                <a:cxn ang="0">
                  <a:pos x="365" y="1601"/>
                </a:cxn>
                <a:cxn ang="0">
                  <a:pos x="378" y="1247"/>
                </a:cxn>
                <a:cxn ang="0">
                  <a:pos x="264" y="1021"/>
                </a:cxn>
                <a:cxn ang="0">
                  <a:pos x="0" y="720"/>
                </a:cxn>
                <a:cxn ang="0">
                  <a:pos x="75" y="454"/>
                </a:cxn>
                <a:cxn ang="0">
                  <a:pos x="50" y="279"/>
                </a:cxn>
              </a:cxnLst>
              <a:rect l="0" t="0" r="r" b="b"/>
              <a:pathLst>
                <a:path w="707" h="2355">
                  <a:moveTo>
                    <a:pt x="50" y="279"/>
                  </a:moveTo>
                  <a:lnTo>
                    <a:pt x="288" y="0"/>
                  </a:lnTo>
                  <a:lnTo>
                    <a:pt x="707" y="505"/>
                  </a:lnTo>
                  <a:lnTo>
                    <a:pt x="453" y="1689"/>
                  </a:lnTo>
                  <a:lnTo>
                    <a:pt x="225" y="2355"/>
                  </a:lnTo>
                  <a:lnTo>
                    <a:pt x="365" y="1601"/>
                  </a:lnTo>
                  <a:lnTo>
                    <a:pt x="378" y="1247"/>
                  </a:lnTo>
                  <a:lnTo>
                    <a:pt x="264" y="1021"/>
                  </a:lnTo>
                  <a:lnTo>
                    <a:pt x="0" y="720"/>
                  </a:lnTo>
                  <a:lnTo>
                    <a:pt x="75" y="454"/>
                  </a:lnTo>
                  <a:lnTo>
                    <a:pt x="50" y="279"/>
                  </a:lnTo>
                  <a:close/>
                </a:path>
              </a:pathLst>
            </a:custGeom>
            <a:solidFill>
              <a:srgbClr val="B5B5B5"/>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17" name="Freeform 15"/>
            <p:cNvSpPr>
              <a:spLocks/>
            </p:cNvSpPr>
            <p:nvPr/>
          </p:nvSpPr>
          <p:spPr bwMode="auto">
            <a:xfrm>
              <a:off x="2928" y="2878"/>
              <a:ext cx="139" cy="523"/>
            </a:xfrm>
            <a:custGeom>
              <a:avLst/>
              <a:gdLst/>
              <a:ahLst/>
              <a:cxnLst>
                <a:cxn ang="0">
                  <a:pos x="152" y="0"/>
                </a:cxn>
                <a:cxn ang="0">
                  <a:pos x="127" y="364"/>
                </a:cxn>
                <a:cxn ang="0">
                  <a:pos x="279" y="818"/>
                </a:cxn>
                <a:cxn ang="0">
                  <a:pos x="848" y="1297"/>
                </a:cxn>
                <a:cxn ang="0">
                  <a:pos x="773" y="1511"/>
                </a:cxn>
                <a:cxn ang="0">
                  <a:pos x="1022" y="1827"/>
                </a:cxn>
                <a:cxn ang="0">
                  <a:pos x="1112" y="2079"/>
                </a:cxn>
                <a:cxn ang="0">
                  <a:pos x="1010" y="2544"/>
                </a:cxn>
                <a:cxn ang="0">
                  <a:pos x="644" y="3691"/>
                </a:cxn>
                <a:cxn ang="0">
                  <a:pos x="454" y="4184"/>
                </a:cxn>
                <a:cxn ang="0">
                  <a:pos x="394" y="3691"/>
                </a:cxn>
                <a:cxn ang="0">
                  <a:pos x="809" y="2558"/>
                </a:cxn>
                <a:cxn ang="0">
                  <a:pos x="897" y="2191"/>
                </a:cxn>
                <a:cxn ang="0">
                  <a:pos x="860" y="1938"/>
                </a:cxn>
                <a:cxn ang="0">
                  <a:pos x="745" y="1776"/>
                </a:cxn>
                <a:cxn ang="0">
                  <a:pos x="593" y="1979"/>
                </a:cxn>
                <a:cxn ang="0">
                  <a:pos x="505" y="2228"/>
                </a:cxn>
                <a:cxn ang="0">
                  <a:pos x="420" y="2117"/>
                </a:cxn>
                <a:cxn ang="0">
                  <a:pos x="353" y="2279"/>
                </a:cxn>
                <a:cxn ang="0">
                  <a:pos x="303" y="2885"/>
                </a:cxn>
                <a:cxn ang="0">
                  <a:pos x="265" y="2318"/>
                </a:cxn>
                <a:cxn ang="0">
                  <a:pos x="205" y="1912"/>
                </a:cxn>
                <a:cxn ang="0">
                  <a:pos x="90" y="1233"/>
                </a:cxn>
                <a:cxn ang="0">
                  <a:pos x="26" y="843"/>
                </a:cxn>
                <a:cxn ang="0">
                  <a:pos x="0" y="514"/>
                </a:cxn>
                <a:cxn ang="0">
                  <a:pos x="16" y="302"/>
                </a:cxn>
                <a:cxn ang="0">
                  <a:pos x="90" y="138"/>
                </a:cxn>
                <a:cxn ang="0">
                  <a:pos x="152" y="0"/>
                </a:cxn>
              </a:cxnLst>
              <a:rect l="0" t="0" r="r" b="b"/>
              <a:pathLst>
                <a:path w="1112" h="4184">
                  <a:moveTo>
                    <a:pt x="152" y="0"/>
                  </a:moveTo>
                  <a:lnTo>
                    <a:pt x="127" y="364"/>
                  </a:lnTo>
                  <a:lnTo>
                    <a:pt x="279" y="818"/>
                  </a:lnTo>
                  <a:lnTo>
                    <a:pt x="848" y="1297"/>
                  </a:lnTo>
                  <a:lnTo>
                    <a:pt x="773" y="1511"/>
                  </a:lnTo>
                  <a:lnTo>
                    <a:pt x="1022" y="1827"/>
                  </a:lnTo>
                  <a:lnTo>
                    <a:pt x="1112" y="2079"/>
                  </a:lnTo>
                  <a:lnTo>
                    <a:pt x="1010" y="2544"/>
                  </a:lnTo>
                  <a:lnTo>
                    <a:pt x="644" y="3691"/>
                  </a:lnTo>
                  <a:lnTo>
                    <a:pt x="454" y="4184"/>
                  </a:lnTo>
                  <a:lnTo>
                    <a:pt x="394" y="3691"/>
                  </a:lnTo>
                  <a:lnTo>
                    <a:pt x="809" y="2558"/>
                  </a:lnTo>
                  <a:lnTo>
                    <a:pt x="897" y="2191"/>
                  </a:lnTo>
                  <a:lnTo>
                    <a:pt x="860" y="1938"/>
                  </a:lnTo>
                  <a:lnTo>
                    <a:pt x="745" y="1776"/>
                  </a:lnTo>
                  <a:lnTo>
                    <a:pt x="593" y="1979"/>
                  </a:lnTo>
                  <a:lnTo>
                    <a:pt x="505" y="2228"/>
                  </a:lnTo>
                  <a:lnTo>
                    <a:pt x="420" y="2117"/>
                  </a:lnTo>
                  <a:lnTo>
                    <a:pt x="353" y="2279"/>
                  </a:lnTo>
                  <a:lnTo>
                    <a:pt x="303" y="2885"/>
                  </a:lnTo>
                  <a:lnTo>
                    <a:pt x="265" y="2318"/>
                  </a:lnTo>
                  <a:lnTo>
                    <a:pt x="205" y="1912"/>
                  </a:lnTo>
                  <a:lnTo>
                    <a:pt x="90" y="1233"/>
                  </a:lnTo>
                  <a:lnTo>
                    <a:pt x="26" y="843"/>
                  </a:lnTo>
                  <a:lnTo>
                    <a:pt x="0" y="514"/>
                  </a:lnTo>
                  <a:lnTo>
                    <a:pt x="16" y="302"/>
                  </a:lnTo>
                  <a:lnTo>
                    <a:pt x="90" y="138"/>
                  </a:lnTo>
                  <a:lnTo>
                    <a:pt x="152" y="0"/>
                  </a:lnTo>
                  <a:close/>
                </a:path>
              </a:pathLst>
            </a:custGeom>
            <a:solidFill>
              <a:srgbClr val="B5B5B5"/>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18" name="Freeform 16"/>
            <p:cNvSpPr>
              <a:spLocks/>
            </p:cNvSpPr>
            <p:nvPr/>
          </p:nvSpPr>
          <p:spPr bwMode="auto">
            <a:xfrm>
              <a:off x="2358" y="3540"/>
              <a:ext cx="414" cy="224"/>
            </a:xfrm>
            <a:custGeom>
              <a:avLst/>
              <a:gdLst/>
              <a:ahLst/>
              <a:cxnLst>
                <a:cxn ang="0">
                  <a:pos x="165" y="1245"/>
                </a:cxn>
                <a:cxn ang="0">
                  <a:pos x="0" y="1089"/>
                </a:cxn>
                <a:cxn ang="0">
                  <a:pos x="55" y="709"/>
                </a:cxn>
                <a:cxn ang="0">
                  <a:pos x="182" y="590"/>
                </a:cxn>
                <a:cxn ang="0">
                  <a:pos x="431" y="498"/>
                </a:cxn>
                <a:cxn ang="0">
                  <a:pos x="728" y="408"/>
                </a:cxn>
                <a:cxn ang="0">
                  <a:pos x="929" y="408"/>
                </a:cxn>
                <a:cxn ang="0">
                  <a:pos x="1344" y="419"/>
                </a:cxn>
                <a:cxn ang="0">
                  <a:pos x="1473" y="327"/>
                </a:cxn>
                <a:cxn ang="0">
                  <a:pos x="1563" y="309"/>
                </a:cxn>
                <a:cxn ang="0">
                  <a:pos x="1635" y="118"/>
                </a:cxn>
                <a:cxn ang="0">
                  <a:pos x="1916" y="0"/>
                </a:cxn>
                <a:cxn ang="0">
                  <a:pos x="2745" y="228"/>
                </a:cxn>
                <a:cxn ang="0">
                  <a:pos x="3299" y="1016"/>
                </a:cxn>
                <a:cxn ang="0">
                  <a:pos x="3310" y="1332"/>
                </a:cxn>
                <a:cxn ang="0">
                  <a:pos x="3188" y="1368"/>
                </a:cxn>
                <a:cxn ang="0">
                  <a:pos x="3061" y="1352"/>
                </a:cxn>
                <a:cxn ang="0">
                  <a:pos x="3135" y="1643"/>
                </a:cxn>
                <a:cxn ang="0">
                  <a:pos x="3061" y="1714"/>
                </a:cxn>
                <a:cxn ang="0">
                  <a:pos x="2817" y="1622"/>
                </a:cxn>
                <a:cxn ang="0">
                  <a:pos x="2397" y="1668"/>
                </a:cxn>
                <a:cxn ang="0">
                  <a:pos x="2263" y="1659"/>
                </a:cxn>
                <a:cxn ang="0">
                  <a:pos x="2081" y="1788"/>
                </a:cxn>
                <a:cxn ang="0">
                  <a:pos x="1745" y="1788"/>
                </a:cxn>
                <a:cxn ang="0">
                  <a:pos x="1452" y="1677"/>
                </a:cxn>
                <a:cxn ang="0">
                  <a:pos x="710" y="1324"/>
                </a:cxn>
                <a:cxn ang="0">
                  <a:pos x="431" y="1245"/>
                </a:cxn>
                <a:cxn ang="0">
                  <a:pos x="272" y="1253"/>
                </a:cxn>
                <a:cxn ang="0">
                  <a:pos x="165" y="1245"/>
                </a:cxn>
              </a:cxnLst>
              <a:rect l="0" t="0" r="r" b="b"/>
              <a:pathLst>
                <a:path w="3310" h="1788">
                  <a:moveTo>
                    <a:pt x="165" y="1245"/>
                  </a:moveTo>
                  <a:lnTo>
                    <a:pt x="0" y="1089"/>
                  </a:lnTo>
                  <a:lnTo>
                    <a:pt x="55" y="709"/>
                  </a:lnTo>
                  <a:lnTo>
                    <a:pt x="182" y="590"/>
                  </a:lnTo>
                  <a:lnTo>
                    <a:pt x="431" y="498"/>
                  </a:lnTo>
                  <a:lnTo>
                    <a:pt x="728" y="408"/>
                  </a:lnTo>
                  <a:lnTo>
                    <a:pt x="929" y="408"/>
                  </a:lnTo>
                  <a:lnTo>
                    <a:pt x="1344" y="419"/>
                  </a:lnTo>
                  <a:lnTo>
                    <a:pt x="1473" y="327"/>
                  </a:lnTo>
                  <a:lnTo>
                    <a:pt x="1563" y="309"/>
                  </a:lnTo>
                  <a:lnTo>
                    <a:pt x="1635" y="118"/>
                  </a:lnTo>
                  <a:lnTo>
                    <a:pt x="1916" y="0"/>
                  </a:lnTo>
                  <a:lnTo>
                    <a:pt x="2745" y="228"/>
                  </a:lnTo>
                  <a:lnTo>
                    <a:pt x="3299" y="1016"/>
                  </a:lnTo>
                  <a:lnTo>
                    <a:pt x="3310" y="1332"/>
                  </a:lnTo>
                  <a:lnTo>
                    <a:pt x="3188" y="1368"/>
                  </a:lnTo>
                  <a:lnTo>
                    <a:pt x="3061" y="1352"/>
                  </a:lnTo>
                  <a:lnTo>
                    <a:pt x="3135" y="1643"/>
                  </a:lnTo>
                  <a:lnTo>
                    <a:pt x="3061" y="1714"/>
                  </a:lnTo>
                  <a:lnTo>
                    <a:pt x="2817" y="1622"/>
                  </a:lnTo>
                  <a:lnTo>
                    <a:pt x="2397" y="1668"/>
                  </a:lnTo>
                  <a:lnTo>
                    <a:pt x="2263" y="1659"/>
                  </a:lnTo>
                  <a:lnTo>
                    <a:pt x="2081" y="1788"/>
                  </a:lnTo>
                  <a:lnTo>
                    <a:pt x="1745" y="1788"/>
                  </a:lnTo>
                  <a:lnTo>
                    <a:pt x="1452" y="1677"/>
                  </a:lnTo>
                  <a:lnTo>
                    <a:pt x="710" y="1324"/>
                  </a:lnTo>
                  <a:lnTo>
                    <a:pt x="431" y="1245"/>
                  </a:lnTo>
                  <a:lnTo>
                    <a:pt x="272" y="1253"/>
                  </a:lnTo>
                  <a:lnTo>
                    <a:pt x="165" y="1245"/>
                  </a:lnTo>
                  <a:close/>
                </a:path>
              </a:pathLst>
            </a:custGeom>
            <a:solidFill>
              <a:srgbClr val="FFCA8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19" name="Freeform 17"/>
            <p:cNvSpPr>
              <a:spLocks/>
            </p:cNvSpPr>
            <p:nvPr/>
          </p:nvSpPr>
          <p:spPr bwMode="auto">
            <a:xfrm>
              <a:off x="2871" y="2479"/>
              <a:ext cx="523" cy="733"/>
            </a:xfrm>
            <a:custGeom>
              <a:avLst/>
              <a:gdLst/>
              <a:ahLst/>
              <a:cxnLst>
                <a:cxn ang="0">
                  <a:pos x="107" y="1993"/>
                </a:cxn>
                <a:cxn ang="0">
                  <a:pos x="42" y="2104"/>
                </a:cxn>
                <a:cxn ang="0">
                  <a:pos x="0" y="2255"/>
                </a:cxn>
                <a:cxn ang="0">
                  <a:pos x="0" y="2352"/>
                </a:cxn>
                <a:cxn ang="0">
                  <a:pos x="12" y="2516"/>
                </a:cxn>
                <a:cxn ang="0">
                  <a:pos x="123" y="2698"/>
                </a:cxn>
                <a:cxn ang="0">
                  <a:pos x="235" y="2782"/>
                </a:cxn>
                <a:cxn ang="0">
                  <a:pos x="316" y="2809"/>
                </a:cxn>
                <a:cxn ang="0">
                  <a:pos x="480" y="2975"/>
                </a:cxn>
                <a:cxn ang="0">
                  <a:pos x="609" y="2988"/>
                </a:cxn>
                <a:cxn ang="0">
                  <a:pos x="690" y="2975"/>
                </a:cxn>
                <a:cxn ang="0">
                  <a:pos x="982" y="3597"/>
                </a:cxn>
                <a:cxn ang="0">
                  <a:pos x="1522" y="4122"/>
                </a:cxn>
                <a:cxn ang="0">
                  <a:pos x="1784" y="4152"/>
                </a:cxn>
                <a:cxn ang="0">
                  <a:pos x="1784" y="4053"/>
                </a:cxn>
                <a:cxn ang="0">
                  <a:pos x="1702" y="3915"/>
                </a:cxn>
                <a:cxn ang="0">
                  <a:pos x="1854" y="3804"/>
                </a:cxn>
                <a:cxn ang="0">
                  <a:pos x="2010" y="3944"/>
                </a:cxn>
                <a:cxn ang="0">
                  <a:pos x="2204" y="4288"/>
                </a:cxn>
                <a:cxn ang="0">
                  <a:pos x="2384" y="4539"/>
                </a:cxn>
                <a:cxn ang="0">
                  <a:pos x="2577" y="4703"/>
                </a:cxn>
                <a:cxn ang="0">
                  <a:pos x="2771" y="4813"/>
                </a:cxn>
                <a:cxn ang="0">
                  <a:pos x="2964" y="4912"/>
                </a:cxn>
                <a:cxn ang="0">
                  <a:pos x="3105" y="5103"/>
                </a:cxn>
                <a:cxn ang="0">
                  <a:pos x="3298" y="5424"/>
                </a:cxn>
                <a:cxn ang="0">
                  <a:pos x="3465" y="5866"/>
                </a:cxn>
                <a:cxn ang="0">
                  <a:pos x="3768" y="5742"/>
                </a:cxn>
                <a:cxn ang="0">
                  <a:pos x="3977" y="5492"/>
                </a:cxn>
                <a:cxn ang="0">
                  <a:pos x="4141" y="5218"/>
                </a:cxn>
                <a:cxn ang="0">
                  <a:pos x="4184" y="5103"/>
                </a:cxn>
                <a:cxn ang="0">
                  <a:pos x="3781" y="4429"/>
                </a:cxn>
                <a:cxn ang="0">
                  <a:pos x="3145" y="3375"/>
                </a:cxn>
                <a:cxn ang="0">
                  <a:pos x="3241" y="2975"/>
                </a:cxn>
                <a:cxn ang="0">
                  <a:pos x="3298" y="2477"/>
                </a:cxn>
                <a:cxn ang="0">
                  <a:pos x="3272" y="1979"/>
                </a:cxn>
                <a:cxn ang="0">
                  <a:pos x="3226" y="1495"/>
                </a:cxn>
                <a:cxn ang="0">
                  <a:pos x="3131" y="984"/>
                </a:cxn>
                <a:cxn ang="0">
                  <a:pos x="2757" y="208"/>
                </a:cxn>
                <a:cxn ang="0">
                  <a:pos x="2342" y="0"/>
                </a:cxn>
                <a:cxn ang="0">
                  <a:pos x="760" y="235"/>
                </a:cxn>
                <a:cxn ang="0">
                  <a:pos x="360" y="678"/>
                </a:cxn>
                <a:cxn ang="0">
                  <a:pos x="107" y="1993"/>
                </a:cxn>
              </a:cxnLst>
              <a:rect l="0" t="0" r="r" b="b"/>
              <a:pathLst>
                <a:path w="4184" h="5866">
                  <a:moveTo>
                    <a:pt x="107" y="1993"/>
                  </a:moveTo>
                  <a:lnTo>
                    <a:pt x="42" y="2104"/>
                  </a:lnTo>
                  <a:lnTo>
                    <a:pt x="0" y="2255"/>
                  </a:lnTo>
                  <a:lnTo>
                    <a:pt x="0" y="2352"/>
                  </a:lnTo>
                  <a:lnTo>
                    <a:pt x="12" y="2516"/>
                  </a:lnTo>
                  <a:lnTo>
                    <a:pt x="123" y="2698"/>
                  </a:lnTo>
                  <a:lnTo>
                    <a:pt x="235" y="2782"/>
                  </a:lnTo>
                  <a:lnTo>
                    <a:pt x="316" y="2809"/>
                  </a:lnTo>
                  <a:lnTo>
                    <a:pt x="480" y="2975"/>
                  </a:lnTo>
                  <a:lnTo>
                    <a:pt x="609" y="2988"/>
                  </a:lnTo>
                  <a:lnTo>
                    <a:pt x="690" y="2975"/>
                  </a:lnTo>
                  <a:lnTo>
                    <a:pt x="982" y="3597"/>
                  </a:lnTo>
                  <a:lnTo>
                    <a:pt x="1522" y="4122"/>
                  </a:lnTo>
                  <a:lnTo>
                    <a:pt x="1784" y="4152"/>
                  </a:lnTo>
                  <a:lnTo>
                    <a:pt x="1784" y="4053"/>
                  </a:lnTo>
                  <a:lnTo>
                    <a:pt x="1702" y="3915"/>
                  </a:lnTo>
                  <a:lnTo>
                    <a:pt x="1854" y="3804"/>
                  </a:lnTo>
                  <a:lnTo>
                    <a:pt x="2010" y="3944"/>
                  </a:lnTo>
                  <a:lnTo>
                    <a:pt x="2204" y="4288"/>
                  </a:lnTo>
                  <a:lnTo>
                    <a:pt x="2384" y="4539"/>
                  </a:lnTo>
                  <a:lnTo>
                    <a:pt x="2577" y="4703"/>
                  </a:lnTo>
                  <a:lnTo>
                    <a:pt x="2771" y="4813"/>
                  </a:lnTo>
                  <a:lnTo>
                    <a:pt x="2964" y="4912"/>
                  </a:lnTo>
                  <a:lnTo>
                    <a:pt x="3105" y="5103"/>
                  </a:lnTo>
                  <a:lnTo>
                    <a:pt x="3298" y="5424"/>
                  </a:lnTo>
                  <a:lnTo>
                    <a:pt x="3465" y="5866"/>
                  </a:lnTo>
                  <a:lnTo>
                    <a:pt x="3768" y="5742"/>
                  </a:lnTo>
                  <a:lnTo>
                    <a:pt x="3977" y="5492"/>
                  </a:lnTo>
                  <a:lnTo>
                    <a:pt x="4141" y="5218"/>
                  </a:lnTo>
                  <a:lnTo>
                    <a:pt x="4184" y="5103"/>
                  </a:lnTo>
                  <a:lnTo>
                    <a:pt x="3781" y="4429"/>
                  </a:lnTo>
                  <a:lnTo>
                    <a:pt x="3145" y="3375"/>
                  </a:lnTo>
                  <a:lnTo>
                    <a:pt x="3241" y="2975"/>
                  </a:lnTo>
                  <a:lnTo>
                    <a:pt x="3298" y="2477"/>
                  </a:lnTo>
                  <a:lnTo>
                    <a:pt x="3272" y="1979"/>
                  </a:lnTo>
                  <a:lnTo>
                    <a:pt x="3226" y="1495"/>
                  </a:lnTo>
                  <a:lnTo>
                    <a:pt x="3131" y="984"/>
                  </a:lnTo>
                  <a:lnTo>
                    <a:pt x="2757" y="208"/>
                  </a:lnTo>
                  <a:lnTo>
                    <a:pt x="2342" y="0"/>
                  </a:lnTo>
                  <a:lnTo>
                    <a:pt x="760" y="235"/>
                  </a:lnTo>
                  <a:lnTo>
                    <a:pt x="360" y="678"/>
                  </a:lnTo>
                  <a:lnTo>
                    <a:pt x="107" y="1993"/>
                  </a:lnTo>
                  <a:close/>
                </a:path>
              </a:pathLst>
            </a:custGeom>
            <a:solidFill>
              <a:srgbClr val="FFCA8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20" name="Freeform 18"/>
            <p:cNvSpPr>
              <a:spLocks/>
            </p:cNvSpPr>
            <p:nvPr/>
          </p:nvSpPr>
          <p:spPr bwMode="auto">
            <a:xfrm>
              <a:off x="3203" y="2661"/>
              <a:ext cx="47" cy="24"/>
            </a:xfrm>
            <a:custGeom>
              <a:avLst/>
              <a:gdLst/>
              <a:ahLst/>
              <a:cxnLst>
                <a:cxn ang="0">
                  <a:pos x="0" y="193"/>
                </a:cxn>
                <a:cxn ang="0">
                  <a:pos x="125" y="164"/>
                </a:cxn>
                <a:cxn ang="0">
                  <a:pos x="374" y="150"/>
                </a:cxn>
                <a:cxn ang="0">
                  <a:pos x="361" y="55"/>
                </a:cxn>
                <a:cxn ang="0">
                  <a:pos x="321" y="0"/>
                </a:cxn>
                <a:cxn ang="0">
                  <a:pos x="168" y="12"/>
                </a:cxn>
                <a:cxn ang="0">
                  <a:pos x="58" y="67"/>
                </a:cxn>
                <a:cxn ang="0">
                  <a:pos x="0" y="193"/>
                </a:cxn>
              </a:cxnLst>
              <a:rect l="0" t="0" r="r" b="b"/>
              <a:pathLst>
                <a:path w="374" h="193">
                  <a:moveTo>
                    <a:pt x="0" y="193"/>
                  </a:moveTo>
                  <a:lnTo>
                    <a:pt x="125" y="164"/>
                  </a:lnTo>
                  <a:lnTo>
                    <a:pt x="374" y="150"/>
                  </a:lnTo>
                  <a:lnTo>
                    <a:pt x="361" y="55"/>
                  </a:lnTo>
                  <a:lnTo>
                    <a:pt x="321" y="0"/>
                  </a:lnTo>
                  <a:lnTo>
                    <a:pt x="168" y="12"/>
                  </a:lnTo>
                  <a:lnTo>
                    <a:pt x="58" y="67"/>
                  </a:lnTo>
                  <a:lnTo>
                    <a:pt x="0" y="193"/>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21" name="Freeform 19"/>
            <p:cNvSpPr>
              <a:spLocks/>
            </p:cNvSpPr>
            <p:nvPr/>
          </p:nvSpPr>
          <p:spPr bwMode="auto">
            <a:xfrm>
              <a:off x="3047" y="2680"/>
              <a:ext cx="64" cy="31"/>
            </a:xfrm>
            <a:custGeom>
              <a:avLst/>
              <a:gdLst/>
              <a:ahLst/>
              <a:cxnLst>
                <a:cxn ang="0">
                  <a:pos x="14" y="249"/>
                </a:cxn>
                <a:cxn ang="0">
                  <a:pos x="180" y="249"/>
                </a:cxn>
                <a:cxn ang="0">
                  <a:pos x="514" y="111"/>
                </a:cxn>
                <a:cxn ang="0">
                  <a:pos x="500" y="43"/>
                </a:cxn>
                <a:cxn ang="0">
                  <a:pos x="346" y="0"/>
                </a:cxn>
                <a:cxn ang="0">
                  <a:pos x="210" y="58"/>
                </a:cxn>
                <a:cxn ang="0">
                  <a:pos x="56" y="140"/>
                </a:cxn>
                <a:cxn ang="0">
                  <a:pos x="0" y="194"/>
                </a:cxn>
                <a:cxn ang="0">
                  <a:pos x="14" y="249"/>
                </a:cxn>
              </a:cxnLst>
              <a:rect l="0" t="0" r="r" b="b"/>
              <a:pathLst>
                <a:path w="514" h="249">
                  <a:moveTo>
                    <a:pt x="14" y="249"/>
                  </a:moveTo>
                  <a:lnTo>
                    <a:pt x="180" y="249"/>
                  </a:lnTo>
                  <a:lnTo>
                    <a:pt x="514" y="111"/>
                  </a:lnTo>
                  <a:lnTo>
                    <a:pt x="500" y="43"/>
                  </a:lnTo>
                  <a:lnTo>
                    <a:pt x="346" y="0"/>
                  </a:lnTo>
                  <a:lnTo>
                    <a:pt x="210" y="58"/>
                  </a:lnTo>
                  <a:lnTo>
                    <a:pt x="56" y="140"/>
                  </a:lnTo>
                  <a:lnTo>
                    <a:pt x="0" y="194"/>
                  </a:lnTo>
                  <a:lnTo>
                    <a:pt x="14" y="249"/>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22" name="Freeform 20"/>
            <p:cNvSpPr>
              <a:spLocks/>
            </p:cNvSpPr>
            <p:nvPr/>
          </p:nvSpPr>
          <p:spPr bwMode="auto">
            <a:xfrm>
              <a:off x="3295" y="3077"/>
              <a:ext cx="82" cy="78"/>
            </a:xfrm>
            <a:custGeom>
              <a:avLst/>
              <a:gdLst/>
              <a:ahLst/>
              <a:cxnLst>
                <a:cxn ang="0">
                  <a:pos x="0" y="415"/>
                </a:cxn>
                <a:cxn ang="0">
                  <a:pos x="140" y="334"/>
                </a:cxn>
                <a:cxn ang="0">
                  <a:pos x="275" y="226"/>
                </a:cxn>
                <a:cxn ang="0">
                  <a:pos x="334" y="173"/>
                </a:cxn>
                <a:cxn ang="0">
                  <a:pos x="389" y="127"/>
                </a:cxn>
                <a:cxn ang="0">
                  <a:pos x="391" y="63"/>
                </a:cxn>
                <a:cxn ang="0">
                  <a:pos x="474" y="0"/>
                </a:cxn>
                <a:cxn ang="0">
                  <a:pos x="654" y="318"/>
                </a:cxn>
                <a:cxn ang="0">
                  <a:pos x="556" y="376"/>
                </a:cxn>
                <a:cxn ang="0">
                  <a:pos x="407" y="479"/>
                </a:cxn>
                <a:cxn ang="0">
                  <a:pos x="132" y="621"/>
                </a:cxn>
                <a:cxn ang="0">
                  <a:pos x="0" y="415"/>
                </a:cxn>
              </a:cxnLst>
              <a:rect l="0" t="0" r="r" b="b"/>
              <a:pathLst>
                <a:path w="654" h="621">
                  <a:moveTo>
                    <a:pt x="0" y="415"/>
                  </a:moveTo>
                  <a:lnTo>
                    <a:pt x="140" y="334"/>
                  </a:lnTo>
                  <a:lnTo>
                    <a:pt x="275" y="226"/>
                  </a:lnTo>
                  <a:lnTo>
                    <a:pt x="334" y="173"/>
                  </a:lnTo>
                  <a:lnTo>
                    <a:pt x="389" y="127"/>
                  </a:lnTo>
                  <a:lnTo>
                    <a:pt x="391" y="63"/>
                  </a:lnTo>
                  <a:lnTo>
                    <a:pt x="474" y="0"/>
                  </a:lnTo>
                  <a:lnTo>
                    <a:pt x="654" y="318"/>
                  </a:lnTo>
                  <a:lnTo>
                    <a:pt x="556" y="376"/>
                  </a:lnTo>
                  <a:lnTo>
                    <a:pt x="407" y="479"/>
                  </a:lnTo>
                  <a:lnTo>
                    <a:pt x="132" y="621"/>
                  </a:lnTo>
                  <a:lnTo>
                    <a:pt x="0" y="415"/>
                  </a:lnTo>
                  <a:close/>
                </a:path>
              </a:pathLst>
            </a:custGeom>
            <a:solidFill>
              <a:srgbClr val="FFEA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23" name="Freeform 21"/>
            <p:cNvSpPr>
              <a:spLocks/>
            </p:cNvSpPr>
            <p:nvPr/>
          </p:nvSpPr>
          <p:spPr bwMode="auto">
            <a:xfrm>
              <a:off x="3350" y="3056"/>
              <a:ext cx="49" cy="64"/>
            </a:xfrm>
            <a:custGeom>
              <a:avLst/>
              <a:gdLst/>
              <a:ahLst/>
              <a:cxnLst>
                <a:cxn ang="0">
                  <a:pos x="60" y="0"/>
                </a:cxn>
                <a:cxn ang="0">
                  <a:pos x="16" y="50"/>
                </a:cxn>
                <a:cxn ang="0">
                  <a:pos x="0" y="119"/>
                </a:cxn>
                <a:cxn ang="0">
                  <a:pos x="12" y="202"/>
                </a:cxn>
                <a:cxn ang="0">
                  <a:pos x="44" y="312"/>
                </a:cxn>
                <a:cxn ang="0">
                  <a:pos x="155" y="444"/>
                </a:cxn>
                <a:cxn ang="0">
                  <a:pos x="256" y="507"/>
                </a:cxn>
                <a:cxn ang="0">
                  <a:pos x="310" y="503"/>
                </a:cxn>
                <a:cxn ang="0">
                  <a:pos x="367" y="474"/>
                </a:cxn>
                <a:cxn ang="0">
                  <a:pos x="385" y="442"/>
                </a:cxn>
                <a:cxn ang="0">
                  <a:pos x="385" y="305"/>
                </a:cxn>
                <a:cxn ang="0">
                  <a:pos x="344" y="167"/>
                </a:cxn>
                <a:cxn ang="0">
                  <a:pos x="245" y="50"/>
                </a:cxn>
                <a:cxn ang="0">
                  <a:pos x="167" y="6"/>
                </a:cxn>
                <a:cxn ang="0">
                  <a:pos x="108" y="0"/>
                </a:cxn>
                <a:cxn ang="0">
                  <a:pos x="60" y="0"/>
                </a:cxn>
              </a:cxnLst>
              <a:rect l="0" t="0" r="r" b="b"/>
              <a:pathLst>
                <a:path w="385" h="507">
                  <a:moveTo>
                    <a:pt x="60" y="0"/>
                  </a:moveTo>
                  <a:lnTo>
                    <a:pt x="16" y="50"/>
                  </a:lnTo>
                  <a:lnTo>
                    <a:pt x="0" y="119"/>
                  </a:lnTo>
                  <a:lnTo>
                    <a:pt x="12" y="202"/>
                  </a:lnTo>
                  <a:lnTo>
                    <a:pt x="44" y="312"/>
                  </a:lnTo>
                  <a:lnTo>
                    <a:pt x="155" y="444"/>
                  </a:lnTo>
                  <a:lnTo>
                    <a:pt x="256" y="507"/>
                  </a:lnTo>
                  <a:lnTo>
                    <a:pt x="310" y="503"/>
                  </a:lnTo>
                  <a:lnTo>
                    <a:pt x="367" y="474"/>
                  </a:lnTo>
                  <a:lnTo>
                    <a:pt x="385" y="442"/>
                  </a:lnTo>
                  <a:lnTo>
                    <a:pt x="385" y="305"/>
                  </a:lnTo>
                  <a:lnTo>
                    <a:pt x="344" y="167"/>
                  </a:lnTo>
                  <a:lnTo>
                    <a:pt x="245" y="50"/>
                  </a:lnTo>
                  <a:lnTo>
                    <a:pt x="167" y="6"/>
                  </a:lnTo>
                  <a:lnTo>
                    <a:pt x="108" y="0"/>
                  </a:lnTo>
                  <a:lnTo>
                    <a:pt x="60" y="0"/>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24" name="Freeform 22"/>
            <p:cNvSpPr>
              <a:spLocks/>
            </p:cNvSpPr>
            <p:nvPr/>
          </p:nvSpPr>
          <p:spPr bwMode="auto">
            <a:xfrm>
              <a:off x="3308" y="3108"/>
              <a:ext cx="39" cy="41"/>
            </a:xfrm>
            <a:custGeom>
              <a:avLst/>
              <a:gdLst/>
              <a:ahLst/>
              <a:cxnLst>
                <a:cxn ang="0">
                  <a:pos x="174" y="0"/>
                </a:cxn>
                <a:cxn ang="0">
                  <a:pos x="317" y="208"/>
                </a:cxn>
                <a:cxn ang="0">
                  <a:pos x="123" y="327"/>
                </a:cxn>
                <a:cxn ang="0">
                  <a:pos x="0" y="125"/>
                </a:cxn>
                <a:cxn ang="0">
                  <a:pos x="103" y="49"/>
                </a:cxn>
                <a:cxn ang="0">
                  <a:pos x="174" y="0"/>
                </a:cxn>
              </a:cxnLst>
              <a:rect l="0" t="0" r="r" b="b"/>
              <a:pathLst>
                <a:path w="317" h="327">
                  <a:moveTo>
                    <a:pt x="174" y="0"/>
                  </a:moveTo>
                  <a:lnTo>
                    <a:pt x="317" y="208"/>
                  </a:lnTo>
                  <a:lnTo>
                    <a:pt x="123" y="327"/>
                  </a:lnTo>
                  <a:lnTo>
                    <a:pt x="0" y="125"/>
                  </a:lnTo>
                  <a:lnTo>
                    <a:pt x="103" y="49"/>
                  </a:lnTo>
                  <a:lnTo>
                    <a:pt x="174" y="0"/>
                  </a:lnTo>
                  <a:close/>
                </a:path>
              </a:pathLst>
            </a:custGeom>
            <a:solidFill>
              <a:srgbClr val="70230C"/>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25" name="Freeform 23"/>
            <p:cNvSpPr>
              <a:spLocks/>
            </p:cNvSpPr>
            <p:nvPr/>
          </p:nvSpPr>
          <p:spPr bwMode="auto">
            <a:xfrm>
              <a:off x="2855" y="2417"/>
              <a:ext cx="420" cy="440"/>
            </a:xfrm>
            <a:custGeom>
              <a:avLst/>
              <a:gdLst/>
              <a:ahLst/>
              <a:cxnLst>
                <a:cxn ang="0">
                  <a:pos x="733" y="2599"/>
                </a:cxn>
                <a:cxn ang="0">
                  <a:pos x="880" y="1867"/>
                </a:cxn>
                <a:cxn ang="0">
                  <a:pos x="759" y="1050"/>
                </a:cxn>
                <a:cxn ang="0">
                  <a:pos x="1399" y="754"/>
                </a:cxn>
                <a:cxn ang="0">
                  <a:pos x="2157" y="673"/>
                </a:cxn>
                <a:cxn ang="0">
                  <a:pos x="2858" y="778"/>
                </a:cxn>
                <a:cxn ang="0">
                  <a:pos x="3130" y="1311"/>
                </a:cxn>
                <a:cxn ang="0">
                  <a:pos x="3071" y="1560"/>
                </a:cxn>
                <a:cxn ang="0">
                  <a:pos x="2928" y="1762"/>
                </a:cxn>
                <a:cxn ang="0">
                  <a:pos x="3260" y="1619"/>
                </a:cxn>
                <a:cxn ang="0">
                  <a:pos x="3285" y="1821"/>
                </a:cxn>
                <a:cxn ang="0">
                  <a:pos x="3236" y="2021"/>
                </a:cxn>
                <a:cxn ang="0">
                  <a:pos x="3366" y="2067"/>
                </a:cxn>
                <a:cxn ang="0">
                  <a:pos x="3343" y="1665"/>
                </a:cxn>
                <a:cxn ang="0">
                  <a:pos x="3260" y="1088"/>
                </a:cxn>
                <a:cxn ang="0">
                  <a:pos x="2893" y="435"/>
                </a:cxn>
                <a:cxn ang="0">
                  <a:pos x="2312" y="81"/>
                </a:cxn>
                <a:cxn ang="0">
                  <a:pos x="1577" y="0"/>
                </a:cxn>
                <a:cxn ang="0">
                  <a:pos x="700" y="306"/>
                </a:cxn>
                <a:cxn ang="0">
                  <a:pos x="166" y="850"/>
                </a:cxn>
                <a:cxn ang="0">
                  <a:pos x="0" y="1489"/>
                </a:cxn>
                <a:cxn ang="0">
                  <a:pos x="106" y="2280"/>
                </a:cxn>
                <a:cxn ang="0">
                  <a:pos x="177" y="2539"/>
                </a:cxn>
                <a:cxn ang="0">
                  <a:pos x="95" y="2801"/>
                </a:cxn>
                <a:cxn ang="0">
                  <a:pos x="225" y="3191"/>
                </a:cxn>
                <a:cxn ang="0">
                  <a:pos x="427" y="3310"/>
                </a:cxn>
                <a:cxn ang="0">
                  <a:pos x="581" y="3474"/>
                </a:cxn>
                <a:cxn ang="0">
                  <a:pos x="722" y="3521"/>
                </a:cxn>
                <a:cxn ang="0">
                  <a:pos x="781" y="3426"/>
                </a:cxn>
                <a:cxn ang="0">
                  <a:pos x="749" y="3426"/>
                </a:cxn>
                <a:cxn ang="0">
                  <a:pos x="592" y="3440"/>
                </a:cxn>
                <a:cxn ang="0">
                  <a:pos x="332" y="3240"/>
                </a:cxn>
                <a:cxn ang="0">
                  <a:pos x="155" y="2952"/>
                </a:cxn>
                <a:cxn ang="0">
                  <a:pos x="166" y="2647"/>
                </a:cxn>
                <a:cxn ang="0">
                  <a:pos x="309" y="2506"/>
                </a:cxn>
                <a:cxn ang="0">
                  <a:pos x="463" y="2566"/>
                </a:cxn>
                <a:cxn ang="0">
                  <a:pos x="616" y="2636"/>
                </a:cxn>
                <a:cxn ang="0">
                  <a:pos x="710" y="2682"/>
                </a:cxn>
              </a:cxnLst>
              <a:rect l="0" t="0" r="r" b="b"/>
              <a:pathLst>
                <a:path w="3366" h="3521">
                  <a:moveTo>
                    <a:pt x="770" y="2719"/>
                  </a:moveTo>
                  <a:lnTo>
                    <a:pt x="733" y="2599"/>
                  </a:lnTo>
                  <a:lnTo>
                    <a:pt x="733" y="2221"/>
                  </a:lnTo>
                  <a:lnTo>
                    <a:pt x="880" y="1867"/>
                  </a:lnTo>
                  <a:lnTo>
                    <a:pt x="795" y="1452"/>
                  </a:lnTo>
                  <a:lnTo>
                    <a:pt x="759" y="1050"/>
                  </a:lnTo>
                  <a:lnTo>
                    <a:pt x="1067" y="873"/>
                  </a:lnTo>
                  <a:lnTo>
                    <a:pt x="1399" y="754"/>
                  </a:lnTo>
                  <a:lnTo>
                    <a:pt x="1752" y="684"/>
                  </a:lnTo>
                  <a:lnTo>
                    <a:pt x="2157" y="673"/>
                  </a:lnTo>
                  <a:lnTo>
                    <a:pt x="2618" y="708"/>
                  </a:lnTo>
                  <a:lnTo>
                    <a:pt x="2858" y="778"/>
                  </a:lnTo>
                  <a:lnTo>
                    <a:pt x="2985" y="931"/>
                  </a:lnTo>
                  <a:lnTo>
                    <a:pt x="3130" y="1311"/>
                  </a:lnTo>
                  <a:lnTo>
                    <a:pt x="3211" y="1463"/>
                  </a:lnTo>
                  <a:lnTo>
                    <a:pt x="3071" y="1560"/>
                  </a:lnTo>
                  <a:lnTo>
                    <a:pt x="2939" y="1714"/>
                  </a:lnTo>
                  <a:lnTo>
                    <a:pt x="2928" y="1762"/>
                  </a:lnTo>
                  <a:lnTo>
                    <a:pt x="3152" y="1641"/>
                  </a:lnTo>
                  <a:lnTo>
                    <a:pt x="3260" y="1619"/>
                  </a:lnTo>
                  <a:lnTo>
                    <a:pt x="3285" y="1749"/>
                  </a:lnTo>
                  <a:lnTo>
                    <a:pt x="3285" y="1821"/>
                  </a:lnTo>
                  <a:lnTo>
                    <a:pt x="3211" y="1984"/>
                  </a:lnTo>
                  <a:lnTo>
                    <a:pt x="3236" y="2021"/>
                  </a:lnTo>
                  <a:lnTo>
                    <a:pt x="3343" y="1913"/>
                  </a:lnTo>
                  <a:lnTo>
                    <a:pt x="3366" y="2067"/>
                  </a:lnTo>
                  <a:lnTo>
                    <a:pt x="3366" y="1808"/>
                  </a:lnTo>
                  <a:lnTo>
                    <a:pt x="3343" y="1665"/>
                  </a:lnTo>
                  <a:lnTo>
                    <a:pt x="3333" y="1393"/>
                  </a:lnTo>
                  <a:lnTo>
                    <a:pt x="3260" y="1088"/>
                  </a:lnTo>
                  <a:lnTo>
                    <a:pt x="3103" y="719"/>
                  </a:lnTo>
                  <a:lnTo>
                    <a:pt x="2893" y="435"/>
                  </a:lnTo>
                  <a:lnTo>
                    <a:pt x="2596" y="212"/>
                  </a:lnTo>
                  <a:lnTo>
                    <a:pt x="2312" y="81"/>
                  </a:lnTo>
                  <a:lnTo>
                    <a:pt x="2040" y="0"/>
                  </a:lnTo>
                  <a:lnTo>
                    <a:pt x="1577" y="0"/>
                  </a:lnTo>
                  <a:lnTo>
                    <a:pt x="1162" y="104"/>
                  </a:lnTo>
                  <a:lnTo>
                    <a:pt x="700" y="306"/>
                  </a:lnTo>
                  <a:lnTo>
                    <a:pt x="392" y="519"/>
                  </a:lnTo>
                  <a:lnTo>
                    <a:pt x="166" y="850"/>
                  </a:lnTo>
                  <a:lnTo>
                    <a:pt x="36" y="1168"/>
                  </a:lnTo>
                  <a:lnTo>
                    <a:pt x="0" y="1489"/>
                  </a:lnTo>
                  <a:lnTo>
                    <a:pt x="25" y="1903"/>
                  </a:lnTo>
                  <a:lnTo>
                    <a:pt x="106" y="2280"/>
                  </a:lnTo>
                  <a:lnTo>
                    <a:pt x="166" y="2479"/>
                  </a:lnTo>
                  <a:lnTo>
                    <a:pt x="177" y="2539"/>
                  </a:lnTo>
                  <a:lnTo>
                    <a:pt x="133" y="2636"/>
                  </a:lnTo>
                  <a:lnTo>
                    <a:pt x="95" y="2801"/>
                  </a:lnTo>
                  <a:lnTo>
                    <a:pt x="133" y="3000"/>
                  </a:lnTo>
                  <a:lnTo>
                    <a:pt x="225" y="3191"/>
                  </a:lnTo>
                  <a:lnTo>
                    <a:pt x="320" y="3274"/>
                  </a:lnTo>
                  <a:lnTo>
                    <a:pt x="427" y="3310"/>
                  </a:lnTo>
                  <a:lnTo>
                    <a:pt x="521" y="3405"/>
                  </a:lnTo>
                  <a:lnTo>
                    <a:pt x="581" y="3474"/>
                  </a:lnTo>
                  <a:lnTo>
                    <a:pt x="652" y="3521"/>
                  </a:lnTo>
                  <a:lnTo>
                    <a:pt x="722" y="3521"/>
                  </a:lnTo>
                  <a:lnTo>
                    <a:pt x="759" y="3497"/>
                  </a:lnTo>
                  <a:lnTo>
                    <a:pt x="781" y="3426"/>
                  </a:lnTo>
                  <a:lnTo>
                    <a:pt x="781" y="3380"/>
                  </a:lnTo>
                  <a:lnTo>
                    <a:pt x="749" y="3426"/>
                  </a:lnTo>
                  <a:lnTo>
                    <a:pt x="652" y="3463"/>
                  </a:lnTo>
                  <a:lnTo>
                    <a:pt x="592" y="3440"/>
                  </a:lnTo>
                  <a:lnTo>
                    <a:pt x="440" y="3262"/>
                  </a:lnTo>
                  <a:lnTo>
                    <a:pt x="332" y="3240"/>
                  </a:lnTo>
                  <a:lnTo>
                    <a:pt x="225" y="3121"/>
                  </a:lnTo>
                  <a:lnTo>
                    <a:pt x="155" y="2952"/>
                  </a:lnTo>
                  <a:lnTo>
                    <a:pt x="133" y="2801"/>
                  </a:lnTo>
                  <a:lnTo>
                    <a:pt x="166" y="2647"/>
                  </a:lnTo>
                  <a:lnTo>
                    <a:pt x="225" y="2539"/>
                  </a:lnTo>
                  <a:lnTo>
                    <a:pt x="309" y="2506"/>
                  </a:lnTo>
                  <a:lnTo>
                    <a:pt x="381" y="2506"/>
                  </a:lnTo>
                  <a:lnTo>
                    <a:pt x="463" y="2566"/>
                  </a:lnTo>
                  <a:lnTo>
                    <a:pt x="546" y="2576"/>
                  </a:lnTo>
                  <a:lnTo>
                    <a:pt x="616" y="2636"/>
                  </a:lnTo>
                  <a:lnTo>
                    <a:pt x="652" y="2682"/>
                  </a:lnTo>
                  <a:lnTo>
                    <a:pt x="710" y="2682"/>
                  </a:lnTo>
                  <a:lnTo>
                    <a:pt x="770" y="2719"/>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26" name="Freeform 24"/>
            <p:cNvSpPr>
              <a:spLocks/>
            </p:cNvSpPr>
            <p:nvPr/>
          </p:nvSpPr>
          <p:spPr bwMode="auto">
            <a:xfrm>
              <a:off x="3059" y="2646"/>
              <a:ext cx="44" cy="16"/>
            </a:xfrm>
            <a:custGeom>
              <a:avLst/>
              <a:gdLst/>
              <a:ahLst/>
              <a:cxnLst>
                <a:cxn ang="0">
                  <a:pos x="70" y="59"/>
                </a:cxn>
                <a:cxn ang="0">
                  <a:pos x="0" y="129"/>
                </a:cxn>
                <a:cxn ang="0">
                  <a:pos x="275" y="129"/>
                </a:cxn>
                <a:cxn ang="0">
                  <a:pos x="356" y="46"/>
                </a:cxn>
                <a:cxn ang="0">
                  <a:pos x="307" y="0"/>
                </a:cxn>
                <a:cxn ang="0">
                  <a:pos x="202" y="46"/>
                </a:cxn>
                <a:cxn ang="0">
                  <a:pos x="70" y="59"/>
                </a:cxn>
              </a:cxnLst>
              <a:rect l="0" t="0" r="r" b="b"/>
              <a:pathLst>
                <a:path w="356" h="129">
                  <a:moveTo>
                    <a:pt x="70" y="59"/>
                  </a:moveTo>
                  <a:lnTo>
                    <a:pt x="0" y="129"/>
                  </a:lnTo>
                  <a:lnTo>
                    <a:pt x="275" y="129"/>
                  </a:lnTo>
                  <a:lnTo>
                    <a:pt x="356" y="46"/>
                  </a:lnTo>
                  <a:lnTo>
                    <a:pt x="307" y="0"/>
                  </a:lnTo>
                  <a:lnTo>
                    <a:pt x="202" y="46"/>
                  </a:lnTo>
                  <a:lnTo>
                    <a:pt x="70" y="59"/>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27" name="Freeform 25"/>
            <p:cNvSpPr>
              <a:spLocks/>
            </p:cNvSpPr>
            <p:nvPr/>
          </p:nvSpPr>
          <p:spPr bwMode="auto">
            <a:xfrm>
              <a:off x="3099" y="2662"/>
              <a:ext cx="32" cy="63"/>
            </a:xfrm>
            <a:custGeom>
              <a:avLst/>
              <a:gdLst/>
              <a:ahLst/>
              <a:cxnLst>
                <a:cxn ang="0">
                  <a:pos x="0" y="0"/>
                </a:cxn>
                <a:cxn ang="0">
                  <a:pos x="166" y="60"/>
                </a:cxn>
                <a:cxn ang="0">
                  <a:pos x="248" y="154"/>
                </a:cxn>
                <a:cxn ang="0">
                  <a:pos x="261" y="286"/>
                </a:cxn>
                <a:cxn ang="0">
                  <a:pos x="237" y="378"/>
                </a:cxn>
                <a:cxn ang="0">
                  <a:pos x="131" y="497"/>
                </a:cxn>
                <a:cxn ang="0">
                  <a:pos x="215" y="368"/>
                </a:cxn>
                <a:cxn ang="0">
                  <a:pos x="215" y="237"/>
                </a:cxn>
                <a:cxn ang="0">
                  <a:pos x="74" y="71"/>
                </a:cxn>
                <a:cxn ang="0">
                  <a:pos x="0" y="0"/>
                </a:cxn>
              </a:cxnLst>
              <a:rect l="0" t="0" r="r" b="b"/>
              <a:pathLst>
                <a:path w="261" h="497">
                  <a:moveTo>
                    <a:pt x="0" y="0"/>
                  </a:moveTo>
                  <a:lnTo>
                    <a:pt x="166" y="60"/>
                  </a:lnTo>
                  <a:lnTo>
                    <a:pt x="248" y="154"/>
                  </a:lnTo>
                  <a:lnTo>
                    <a:pt x="261" y="286"/>
                  </a:lnTo>
                  <a:lnTo>
                    <a:pt x="237" y="378"/>
                  </a:lnTo>
                  <a:lnTo>
                    <a:pt x="131" y="497"/>
                  </a:lnTo>
                  <a:lnTo>
                    <a:pt x="215" y="368"/>
                  </a:lnTo>
                  <a:lnTo>
                    <a:pt x="215" y="237"/>
                  </a:lnTo>
                  <a:lnTo>
                    <a:pt x="74" y="71"/>
                  </a:lnTo>
                  <a:lnTo>
                    <a:pt x="0" y="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28" name="Freeform 26"/>
            <p:cNvSpPr>
              <a:spLocks/>
            </p:cNvSpPr>
            <p:nvPr/>
          </p:nvSpPr>
          <p:spPr bwMode="auto">
            <a:xfrm>
              <a:off x="3014" y="2677"/>
              <a:ext cx="104" cy="49"/>
            </a:xfrm>
            <a:custGeom>
              <a:avLst/>
              <a:gdLst/>
              <a:ahLst/>
              <a:cxnLst>
                <a:cxn ang="0">
                  <a:pos x="749" y="202"/>
                </a:cxn>
                <a:cxn ang="0">
                  <a:pos x="831" y="97"/>
                </a:cxn>
                <a:cxn ang="0">
                  <a:pos x="831" y="72"/>
                </a:cxn>
                <a:cxn ang="0">
                  <a:pos x="690" y="0"/>
                </a:cxn>
                <a:cxn ang="0">
                  <a:pos x="523" y="0"/>
                </a:cxn>
                <a:cxn ang="0">
                  <a:pos x="402" y="83"/>
                </a:cxn>
                <a:cxn ang="0">
                  <a:pos x="297" y="169"/>
                </a:cxn>
                <a:cxn ang="0">
                  <a:pos x="73" y="143"/>
                </a:cxn>
                <a:cxn ang="0">
                  <a:pos x="0" y="272"/>
                </a:cxn>
                <a:cxn ang="0">
                  <a:pos x="189" y="391"/>
                </a:cxn>
                <a:cxn ang="0">
                  <a:pos x="308" y="332"/>
                </a:cxn>
                <a:cxn ang="0">
                  <a:pos x="248" y="309"/>
                </a:cxn>
                <a:cxn ang="0">
                  <a:pos x="274" y="240"/>
                </a:cxn>
                <a:cxn ang="0">
                  <a:pos x="380" y="143"/>
                </a:cxn>
                <a:cxn ang="0">
                  <a:pos x="440" y="108"/>
                </a:cxn>
                <a:cxn ang="0">
                  <a:pos x="523" y="240"/>
                </a:cxn>
                <a:cxn ang="0">
                  <a:pos x="652" y="191"/>
                </a:cxn>
                <a:cxn ang="0">
                  <a:pos x="663" y="97"/>
                </a:cxn>
                <a:cxn ang="0">
                  <a:pos x="749" y="108"/>
                </a:cxn>
                <a:cxn ang="0">
                  <a:pos x="749" y="169"/>
                </a:cxn>
                <a:cxn ang="0">
                  <a:pos x="749" y="202"/>
                </a:cxn>
              </a:cxnLst>
              <a:rect l="0" t="0" r="r" b="b"/>
              <a:pathLst>
                <a:path w="831" h="391">
                  <a:moveTo>
                    <a:pt x="749" y="202"/>
                  </a:moveTo>
                  <a:lnTo>
                    <a:pt x="831" y="97"/>
                  </a:lnTo>
                  <a:lnTo>
                    <a:pt x="831" y="72"/>
                  </a:lnTo>
                  <a:lnTo>
                    <a:pt x="690" y="0"/>
                  </a:lnTo>
                  <a:lnTo>
                    <a:pt x="523" y="0"/>
                  </a:lnTo>
                  <a:lnTo>
                    <a:pt x="402" y="83"/>
                  </a:lnTo>
                  <a:lnTo>
                    <a:pt x="297" y="169"/>
                  </a:lnTo>
                  <a:lnTo>
                    <a:pt x="73" y="143"/>
                  </a:lnTo>
                  <a:lnTo>
                    <a:pt x="0" y="272"/>
                  </a:lnTo>
                  <a:lnTo>
                    <a:pt x="189" y="391"/>
                  </a:lnTo>
                  <a:lnTo>
                    <a:pt x="308" y="332"/>
                  </a:lnTo>
                  <a:lnTo>
                    <a:pt x="248" y="309"/>
                  </a:lnTo>
                  <a:lnTo>
                    <a:pt x="274" y="240"/>
                  </a:lnTo>
                  <a:lnTo>
                    <a:pt x="380" y="143"/>
                  </a:lnTo>
                  <a:lnTo>
                    <a:pt x="440" y="108"/>
                  </a:lnTo>
                  <a:lnTo>
                    <a:pt x="523" y="240"/>
                  </a:lnTo>
                  <a:lnTo>
                    <a:pt x="652" y="191"/>
                  </a:lnTo>
                  <a:lnTo>
                    <a:pt x="663" y="97"/>
                  </a:lnTo>
                  <a:lnTo>
                    <a:pt x="749" y="108"/>
                  </a:lnTo>
                  <a:lnTo>
                    <a:pt x="749" y="169"/>
                  </a:lnTo>
                  <a:lnTo>
                    <a:pt x="749" y="20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29" name="Freeform 27"/>
            <p:cNvSpPr>
              <a:spLocks/>
            </p:cNvSpPr>
            <p:nvPr/>
          </p:nvSpPr>
          <p:spPr bwMode="auto">
            <a:xfrm>
              <a:off x="2984" y="2603"/>
              <a:ext cx="23" cy="103"/>
            </a:xfrm>
            <a:custGeom>
              <a:avLst/>
              <a:gdLst/>
              <a:ahLst/>
              <a:cxnLst>
                <a:cxn ang="0">
                  <a:pos x="0" y="188"/>
                </a:cxn>
                <a:cxn ang="0">
                  <a:pos x="94" y="414"/>
                </a:cxn>
                <a:cxn ang="0">
                  <a:pos x="10" y="745"/>
                </a:cxn>
                <a:cxn ang="0">
                  <a:pos x="164" y="817"/>
                </a:cxn>
                <a:cxn ang="0">
                  <a:pos x="188" y="402"/>
                </a:cxn>
                <a:cxn ang="0">
                  <a:pos x="24" y="163"/>
                </a:cxn>
                <a:cxn ang="0">
                  <a:pos x="24" y="0"/>
                </a:cxn>
                <a:cxn ang="0">
                  <a:pos x="0" y="34"/>
                </a:cxn>
                <a:cxn ang="0">
                  <a:pos x="0" y="188"/>
                </a:cxn>
              </a:cxnLst>
              <a:rect l="0" t="0" r="r" b="b"/>
              <a:pathLst>
                <a:path w="188" h="817">
                  <a:moveTo>
                    <a:pt x="0" y="188"/>
                  </a:moveTo>
                  <a:lnTo>
                    <a:pt x="94" y="414"/>
                  </a:lnTo>
                  <a:lnTo>
                    <a:pt x="10" y="745"/>
                  </a:lnTo>
                  <a:lnTo>
                    <a:pt x="164" y="817"/>
                  </a:lnTo>
                  <a:lnTo>
                    <a:pt x="188" y="402"/>
                  </a:lnTo>
                  <a:lnTo>
                    <a:pt x="24" y="163"/>
                  </a:lnTo>
                  <a:lnTo>
                    <a:pt x="24" y="0"/>
                  </a:lnTo>
                  <a:lnTo>
                    <a:pt x="0" y="34"/>
                  </a:lnTo>
                  <a:lnTo>
                    <a:pt x="0" y="188"/>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30" name="Freeform 28"/>
            <p:cNvSpPr>
              <a:spLocks/>
            </p:cNvSpPr>
            <p:nvPr/>
          </p:nvSpPr>
          <p:spPr bwMode="auto">
            <a:xfrm>
              <a:off x="2969" y="2718"/>
              <a:ext cx="50" cy="89"/>
            </a:xfrm>
            <a:custGeom>
              <a:avLst/>
              <a:gdLst/>
              <a:ahLst/>
              <a:cxnLst>
                <a:cxn ang="0">
                  <a:pos x="83" y="0"/>
                </a:cxn>
                <a:cxn ang="0">
                  <a:pos x="0" y="272"/>
                </a:cxn>
                <a:cxn ang="0">
                  <a:pos x="0" y="428"/>
                </a:cxn>
                <a:cxn ang="0">
                  <a:pos x="143" y="580"/>
                </a:cxn>
                <a:cxn ang="0">
                  <a:pos x="237" y="569"/>
                </a:cxn>
                <a:cxn ang="0">
                  <a:pos x="404" y="711"/>
                </a:cxn>
                <a:cxn ang="0">
                  <a:pos x="321" y="509"/>
                </a:cxn>
                <a:cxn ang="0">
                  <a:pos x="83" y="285"/>
                </a:cxn>
                <a:cxn ang="0">
                  <a:pos x="83" y="0"/>
                </a:cxn>
              </a:cxnLst>
              <a:rect l="0" t="0" r="r" b="b"/>
              <a:pathLst>
                <a:path w="404" h="711">
                  <a:moveTo>
                    <a:pt x="83" y="0"/>
                  </a:moveTo>
                  <a:lnTo>
                    <a:pt x="0" y="272"/>
                  </a:lnTo>
                  <a:lnTo>
                    <a:pt x="0" y="428"/>
                  </a:lnTo>
                  <a:lnTo>
                    <a:pt x="143" y="580"/>
                  </a:lnTo>
                  <a:lnTo>
                    <a:pt x="237" y="569"/>
                  </a:lnTo>
                  <a:lnTo>
                    <a:pt x="404" y="711"/>
                  </a:lnTo>
                  <a:lnTo>
                    <a:pt x="321" y="509"/>
                  </a:lnTo>
                  <a:lnTo>
                    <a:pt x="83" y="285"/>
                  </a:lnTo>
                  <a:lnTo>
                    <a:pt x="83" y="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31" name="Freeform 29"/>
            <p:cNvSpPr>
              <a:spLocks/>
            </p:cNvSpPr>
            <p:nvPr/>
          </p:nvSpPr>
          <p:spPr bwMode="auto">
            <a:xfrm>
              <a:off x="3183" y="2651"/>
              <a:ext cx="30" cy="67"/>
            </a:xfrm>
            <a:custGeom>
              <a:avLst/>
              <a:gdLst/>
              <a:ahLst/>
              <a:cxnLst>
                <a:cxn ang="0">
                  <a:pos x="121" y="0"/>
                </a:cxn>
                <a:cxn ang="0">
                  <a:pos x="27" y="165"/>
                </a:cxn>
                <a:cxn ang="0">
                  <a:pos x="0" y="248"/>
                </a:cxn>
                <a:cxn ang="0">
                  <a:pos x="0" y="308"/>
                </a:cxn>
                <a:cxn ang="0">
                  <a:pos x="156" y="543"/>
                </a:cxn>
                <a:cxn ang="0">
                  <a:pos x="156" y="248"/>
                </a:cxn>
                <a:cxn ang="0">
                  <a:pos x="239" y="130"/>
                </a:cxn>
                <a:cxn ang="0">
                  <a:pos x="96" y="225"/>
                </a:cxn>
                <a:cxn ang="0">
                  <a:pos x="27" y="225"/>
                </a:cxn>
                <a:cxn ang="0">
                  <a:pos x="27" y="200"/>
                </a:cxn>
                <a:cxn ang="0">
                  <a:pos x="121" y="0"/>
                </a:cxn>
              </a:cxnLst>
              <a:rect l="0" t="0" r="r" b="b"/>
              <a:pathLst>
                <a:path w="239" h="543">
                  <a:moveTo>
                    <a:pt x="121" y="0"/>
                  </a:moveTo>
                  <a:lnTo>
                    <a:pt x="27" y="165"/>
                  </a:lnTo>
                  <a:lnTo>
                    <a:pt x="0" y="248"/>
                  </a:lnTo>
                  <a:lnTo>
                    <a:pt x="0" y="308"/>
                  </a:lnTo>
                  <a:lnTo>
                    <a:pt x="156" y="543"/>
                  </a:lnTo>
                  <a:lnTo>
                    <a:pt x="156" y="248"/>
                  </a:lnTo>
                  <a:lnTo>
                    <a:pt x="239" y="130"/>
                  </a:lnTo>
                  <a:lnTo>
                    <a:pt x="96" y="225"/>
                  </a:lnTo>
                  <a:lnTo>
                    <a:pt x="27" y="225"/>
                  </a:lnTo>
                  <a:lnTo>
                    <a:pt x="27" y="200"/>
                  </a:lnTo>
                  <a:lnTo>
                    <a:pt x="121" y="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32" name="Freeform 30"/>
            <p:cNvSpPr>
              <a:spLocks/>
            </p:cNvSpPr>
            <p:nvPr/>
          </p:nvSpPr>
          <p:spPr bwMode="auto">
            <a:xfrm>
              <a:off x="3220" y="2658"/>
              <a:ext cx="42" cy="35"/>
            </a:xfrm>
            <a:custGeom>
              <a:avLst/>
              <a:gdLst/>
              <a:ahLst/>
              <a:cxnLst>
                <a:cxn ang="0">
                  <a:pos x="0" y="35"/>
                </a:cxn>
                <a:cxn ang="0">
                  <a:pos x="71" y="0"/>
                </a:cxn>
                <a:cxn ang="0">
                  <a:pos x="246" y="0"/>
                </a:cxn>
                <a:cxn ang="0">
                  <a:pos x="332" y="71"/>
                </a:cxn>
                <a:cxn ang="0">
                  <a:pos x="332" y="212"/>
                </a:cxn>
                <a:cxn ang="0">
                  <a:pos x="246" y="212"/>
                </a:cxn>
                <a:cxn ang="0">
                  <a:pos x="94" y="284"/>
                </a:cxn>
                <a:cxn ang="0">
                  <a:pos x="235" y="189"/>
                </a:cxn>
                <a:cxn ang="0">
                  <a:pos x="214" y="71"/>
                </a:cxn>
                <a:cxn ang="0">
                  <a:pos x="165" y="35"/>
                </a:cxn>
                <a:cxn ang="0">
                  <a:pos x="165" y="166"/>
                </a:cxn>
                <a:cxn ang="0">
                  <a:pos x="57" y="166"/>
                </a:cxn>
                <a:cxn ang="0">
                  <a:pos x="94" y="117"/>
                </a:cxn>
                <a:cxn ang="0">
                  <a:pos x="46" y="81"/>
                </a:cxn>
                <a:cxn ang="0">
                  <a:pos x="46" y="23"/>
                </a:cxn>
                <a:cxn ang="0">
                  <a:pos x="0" y="35"/>
                </a:cxn>
              </a:cxnLst>
              <a:rect l="0" t="0" r="r" b="b"/>
              <a:pathLst>
                <a:path w="332" h="284">
                  <a:moveTo>
                    <a:pt x="0" y="35"/>
                  </a:moveTo>
                  <a:lnTo>
                    <a:pt x="71" y="0"/>
                  </a:lnTo>
                  <a:lnTo>
                    <a:pt x="246" y="0"/>
                  </a:lnTo>
                  <a:lnTo>
                    <a:pt x="332" y="71"/>
                  </a:lnTo>
                  <a:lnTo>
                    <a:pt x="332" y="212"/>
                  </a:lnTo>
                  <a:lnTo>
                    <a:pt x="246" y="212"/>
                  </a:lnTo>
                  <a:lnTo>
                    <a:pt x="94" y="284"/>
                  </a:lnTo>
                  <a:lnTo>
                    <a:pt x="235" y="189"/>
                  </a:lnTo>
                  <a:lnTo>
                    <a:pt x="214" y="71"/>
                  </a:lnTo>
                  <a:lnTo>
                    <a:pt x="165" y="35"/>
                  </a:lnTo>
                  <a:lnTo>
                    <a:pt x="165" y="166"/>
                  </a:lnTo>
                  <a:lnTo>
                    <a:pt x="57" y="166"/>
                  </a:lnTo>
                  <a:lnTo>
                    <a:pt x="94" y="117"/>
                  </a:lnTo>
                  <a:lnTo>
                    <a:pt x="46" y="81"/>
                  </a:lnTo>
                  <a:lnTo>
                    <a:pt x="46" y="23"/>
                  </a:lnTo>
                  <a:lnTo>
                    <a:pt x="0" y="35"/>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33" name="Freeform 31"/>
            <p:cNvSpPr>
              <a:spLocks/>
            </p:cNvSpPr>
            <p:nvPr/>
          </p:nvSpPr>
          <p:spPr bwMode="auto">
            <a:xfrm>
              <a:off x="2884" y="2748"/>
              <a:ext cx="47" cy="65"/>
            </a:xfrm>
            <a:custGeom>
              <a:avLst/>
              <a:gdLst/>
              <a:ahLst/>
              <a:cxnLst>
                <a:cxn ang="0">
                  <a:pos x="0" y="120"/>
                </a:cxn>
                <a:cxn ang="0">
                  <a:pos x="59" y="24"/>
                </a:cxn>
                <a:cxn ang="0">
                  <a:pos x="191" y="0"/>
                </a:cxn>
                <a:cxn ang="0">
                  <a:pos x="227" y="94"/>
                </a:cxn>
                <a:cxn ang="0">
                  <a:pos x="285" y="224"/>
                </a:cxn>
                <a:cxn ang="0">
                  <a:pos x="370" y="283"/>
                </a:cxn>
                <a:cxn ang="0">
                  <a:pos x="380" y="426"/>
                </a:cxn>
                <a:cxn ang="0">
                  <a:pos x="275" y="523"/>
                </a:cxn>
                <a:cxn ang="0">
                  <a:pos x="275" y="295"/>
                </a:cxn>
                <a:cxn ang="0">
                  <a:pos x="227" y="248"/>
                </a:cxn>
                <a:cxn ang="0">
                  <a:pos x="156" y="343"/>
                </a:cxn>
                <a:cxn ang="0">
                  <a:pos x="191" y="437"/>
                </a:cxn>
                <a:cxn ang="0">
                  <a:pos x="169" y="450"/>
                </a:cxn>
                <a:cxn ang="0">
                  <a:pos x="121" y="364"/>
                </a:cxn>
                <a:cxn ang="0">
                  <a:pos x="121" y="295"/>
                </a:cxn>
                <a:cxn ang="0">
                  <a:pos x="59" y="295"/>
                </a:cxn>
                <a:cxn ang="0">
                  <a:pos x="132" y="224"/>
                </a:cxn>
                <a:cxn ang="0">
                  <a:pos x="132" y="120"/>
                </a:cxn>
                <a:cxn ang="0">
                  <a:pos x="181" y="72"/>
                </a:cxn>
                <a:cxn ang="0">
                  <a:pos x="48" y="72"/>
                </a:cxn>
                <a:cxn ang="0">
                  <a:pos x="0" y="120"/>
                </a:cxn>
              </a:cxnLst>
              <a:rect l="0" t="0" r="r" b="b"/>
              <a:pathLst>
                <a:path w="380" h="523">
                  <a:moveTo>
                    <a:pt x="0" y="120"/>
                  </a:moveTo>
                  <a:lnTo>
                    <a:pt x="59" y="24"/>
                  </a:lnTo>
                  <a:lnTo>
                    <a:pt x="191" y="0"/>
                  </a:lnTo>
                  <a:lnTo>
                    <a:pt x="227" y="94"/>
                  </a:lnTo>
                  <a:lnTo>
                    <a:pt x="285" y="224"/>
                  </a:lnTo>
                  <a:lnTo>
                    <a:pt x="370" y="283"/>
                  </a:lnTo>
                  <a:lnTo>
                    <a:pt x="380" y="426"/>
                  </a:lnTo>
                  <a:lnTo>
                    <a:pt x="275" y="523"/>
                  </a:lnTo>
                  <a:lnTo>
                    <a:pt x="275" y="295"/>
                  </a:lnTo>
                  <a:lnTo>
                    <a:pt x="227" y="248"/>
                  </a:lnTo>
                  <a:lnTo>
                    <a:pt x="156" y="343"/>
                  </a:lnTo>
                  <a:lnTo>
                    <a:pt x="191" y="437"/>
                  </a:lnTo>
                  <a:lnTo>
                    <a:pt x="169" y="450"/>
                  </a:lnTo>
                  <a:lnTo>
                    <a:pt x="121" y="364"/>
                  </a:lnTo>
                  <a:lnTo>
                    <a:pt x="121" y="295"/>
                  </a:lnTo>
                  <a:lnTo>
                    <a:pt x="59" y="295"/>
                  </a:lnTo>
                  <a:lnTo>
                    <a:pt x="132" y="224"/>
                  </a:lnTo>
                  <a:lnTo>
                    <a:pt x="132" y="120"/>
                  </a:lnTo>
                  <a:lnTo>
                    <a:pt x="181" y="72"/>
                  </a:lnTo>
                  <a:lnTo>
                    <a:pt x="48" y="72"/>
                  </a:lnTo>
                  <a:lnTo>
                    <a:pt x="0" y="12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34" name="Freeform 32"/>
            <p:cNvSpPr>
              <a:spLocks/>
            </p:cNvSpPr>
            <p:nvPr/>
          </p:nvSpPr>
          <p:spPr bwMode="auto">
            <a:xfrm>
              <a:off x="3129" y="2731"/>
              <a:ext cx="41" cy="66"/>
            </a:xfrm>
            <a:custGeom>
              <a:avLst/>
              <a:gdLst/>
              <a:ahLst/>
              <a:cxnLst>
                <a:cxn ang="0">
                  <a:pos x="275" y="0"/>
                </a:cxn>
                <a:cxn ang="0">
                  <a:pos x="334" y="70"/>
                </a:cxn>
                <a:cxn ang="0">
                  <a:pos x="249" y="261"/>
                </a:cxn>
                <a:cxn ang="0">
                  <a:pos x="132" y="261"/>
                </a:cxn>
                <a:cxn ang="0">
                  <a:pos x="48" y="413"/>
                </a:cxn>
                <a:cxn ang="0">
                  <a:pos x="48" y="473"/>
                </a:cxn>
                <a:cxn ang="0">
                  <a:pos x="155" y="532"/>
                </a:cxn>
                <a:cxn ang="0">
                  <a:pos x="72" y="532"/>
                </a:cxn>
                <a:cxn ang="0">
                  <a:pos x="0" y="473"/>
                </a:cxn>
                <a:cxn ang="0">
                  <a:pos x="0" y="365"/>
                </a:cxn>
                <a:cxn ang="0">
                  <a:pos x="155" y="176"/>
                </a:cxn>
                <a:cxn ang="0">
                  <a:pos x="215" y="176"/>
                </a:cxn>
                <a:cxn ang="0">
                  <a:pos x="249" y="22"/>
                </a:cxn>
                <a:cxn ang="0">
                  <a:pos x="275" y="0"/>
                </a:cxn>
              </a:cxnLst>
              <a:rect l="0" t="0" r="r" b="b"/>
              <a:pathLst>
                <a:path w="334" h="532">
                  <a:moveTo>
                    <a:pt x="275" y="0"/>
                  </a:moveTo>
                  <a:lnTo>
                    <a:pt x="334" y="70"/>
                  </a:lnTo>
                  <a:lnTo>
                    <a:pt x="249" y="261"/>
                  </a:lnTo>
                  <a:lnTo>
                    <a:pt x="132" y="261"/>
                  </a:lnTo>
                  <a:lnTo>
                    <a:pt x="48" y="413"/>
                  </a:lnTo>
                  <a:lnTo>
                    <a:pt x="48" y="473"/>
                  </a:lnTo>
                  <a:lnTo>
                    <a:pt x="155" y="532"/>
                  </a:lnTo>
                  <a:lnTo>
                    <a:pt x="72" y="532"/>
                  </a:lnTo>
                  <a:lnTo>
                    <a:pt x="0" y="473"/>
                  </a:lnTo>
                  <a:lnTo>
                    <a:pt x="0" y="365"/>
                  </a:lnTo>
                  <a:lnTo>
                    <a:pt x="155" y="176"/>
                  </a:lnTo>
                  <a:lnTo>
                    <a:pt x="215" y="176"/>
                  </a:lnTo>
                  <a:lnTo>
                    <a:pt x="249" y="22"/>
                  </a:lnTo>
                  <a:lnTo>
                    <a:pt x="275" y="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35" name="Freeform 33"/>
            <p:cNvSpPr>
              <a:spLocks/>
            </p:cNvSpPr>
            <p:nvPr/>
          </p:nvSpPr>
          <p:spPr bwMode="auto">
            <a:xfrm>
              <a:off x="3096" y="2772"/>
              <a:ext cx="175" cy="82"/>
            </a:xfrm>
            <a:custGeom>
              <a:avLst/>
              <a:gdLst/>
              <a:ahLst/>
              <a:cxnLst>
                <a:cxn ang="0">
                  <a:pos x="451" y="114"/>
                </a:cxn>
                <a:cxn ang="0">
                  <a:pos x="556" y="44"/>
                </a:cxn>
                <a:cxn ang="0">
                  <a:pos x="627" y="44"/>
                </a:cxn>
                <a:cxn ang="0">
                  <a:pos x="793" y="141"/>
                </a:cxn>
                <a:cxn ang="0">
                  <a:pos x="878" y="141"/>
                </a:cxn>
                <a:cxn ang="0">
                  <a:pos x="972" y="0"/>
                </a:cxn>
                <a:cxn ang="0">
                  <a:pos x="1053" y="11"/>
                </a:cxn>
                <a:cxn ang="0">
                  <a:pos x="1067" y="70"/>
                </a:cxn>
                <a:cxn ang="0">
                  <a:pos x="950" y="114"/>
                </a:cxn>
                <a:cxn ang="0">
                  <a:pos x="996" y="200"/>
                </a:cxn>
                <a:cxn ang="0">
                  <a:pos x="1242" y="305"/>
                </a:cxn>
                <a:cxn ang="0">
                  <a:pos x="1401" y="413"/>
                </a:cxn>
                <a:cxn ang="0">
                  <a:pos x="1376" y="507"/>
                </a:cxn>
                <a:cxn ang="0">
                  <a:pos x="1210" y="436"/>
                </a:cxn>
                <a:cxn ang="0">
                  <a:pos x="890" y="436"/>
                </a:cxn>
                <a:cxn ang="0">
                  <a:pos x="783" y="388"/>
                </a:cxn>
                <a:cxn ang="0">
                  <a:pos x="664" y="459"/>
                </a:cxn>
                <a:cxn ang="0">
                  <a:pos x="523" y="494"/>
                </a:cxn>
                <a:cxn ang="0">
                  <a:pos x="427" y="482"/>
                </a:cxn>
                <a:cxn ang="0">
                  <a:pos x="284" y="577"/>
                </a:cxn>
                <a:cxn ang="0">
                  <a:pos x="23" y="659"/>
                </a:cxn>
                <a:cxn ang="0">
                  <a:pos x="0" y="625"/>
                </a:cxn>
                <a:cxn ang="0">
                  <a:pos x="179" y="436"/>
                </a:cxn>
                <a:cxn ang="0">
                  <a:pos x="405" y="364"/>
                </a:cxn>
                <a:cxn ang="0">
                  <a:pos x="583" y="235"/>
                </a:cxn>
                <a:cxn ang="0">
                  <a:pos x="616" y="129"/>
                </a:cxn>
                <a:cxn ang="0">
                  <a:pos x="556" y="114"/>
                </a:cxn>
                <a:cxn ang="0">
                  <a:pos x="451" y="114"/>
                </a:cxn>
              </a:cxnLst>
              <a:rect l="0" t="0" r="r" b="b"/>
              <a:pathLst>
                <a:path w="1401" h="659">
                  <a:moveTo>
                    <a:pt x="451" y="114"/>
                  </a:moveTo>
                  <a:lnTo>
                    <a:pt x="556" y="44"/>
                  </a:lnTo>
                  <a:lnTo>
                    <a:pt x="627" y="44"/>
                  </a:lnTo>
                  <a:lnTo>
                    <a:pt x="793" y="141"/>
                  </a:lnTo>
                  <a:lnTo>
                    <a:pt x="878" y="141"/>
                  </a:lnTo>
                  <a:lnTo>
                    <a:pt x="972" y="0"/>
                  </a:lnTo>
                  <a:lnTo>
                    <a:pt x="1053" y="11"/>
                  </a:lnTo>
                  <a:lnTo>
                    <a:pt x="1067" y="70"/>
                  </a:lnTo>
                  <a:lnTo>
                    <a:pt x="950" y="114"/>
                  </a:lnTo>
                  <a:lnTo>
                    <a:pt x="996" y="200"/>
                  </a:lnTo>
                  <a:lnTo>
                    <a:pt x="1242" y="305"/>
                  </a:lnTo>
                  <a:lnTo>
                    <a:pt x="1401" y="413"/>
                  </a:lnTo>
                  <a:lnTo>
                    <a:pt x="1376" y="507"/>
                  </a:lnTo>
                  <a:lnTo>
                    <a:pt x="1210" y="436"/>
                  </a:lnTo>
                  <a:lnTo>
                    <a:pt x="890" y="436"/>
                  </a:lnTo>
                  <a:lnTo>
                    <a:pt x="783" y="388"/>
                  </a:lnTo>
                  <a:lnTo>
                    <a:pt x="664" y="459"/>
                  </a:lnTo>
                  <a:lnTo>
                    <a:pt x="523" y="494"/>
                  </a:lnTo>
                  <a:lnTo>
                    <a:pt x="427" y="482"/>
                  </a:lnTo>
                  <a:lnTo>
                    <a:pt x="284" y="577"/>
                  </a:lnTo>
                  <a:lnTo>
                    <a:pt x="23" y="659"/>
                  </a:lnTo>
                  <a:lnTo>
                    <a:pt x="0" y="625"/>
                  </a:lnTo>
                  <a:lnTo>
                    <a:pt x="179" y="436"/>
                  </a:lnTo>
                  <a:lnTo>
                    <a:pt x="405" y="364"/>
                  </a:lnTo>
                  <a:lnTo>
                    <a:pt x="583" y="235"/>
                  </a:lnTo>
                  <a:lnTo>
                    <a:pt x="616" y="129"/>
                  </a:lnTo>
                  <a:lnTo>
                    <a:pt x="556" y="114"/>
                  </a:lnTo>
                  <a:lnTo>
                    <a:pt x="451" y="114"/>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36" name="Freeform 34"/>
            <p:cNvSpPr>
              <a:spLocks/>
            </p:cNvSpPr>
            <p:nvPr/>
          </p:nvSpPr>
          <p:spPr bwMode="auto">
            <a:xfrm>
              <a:off x="3235" y="2710"/>
              <a:ext cx="49" cy="192"/>
            </a:xfrm>
            <a:custGeom>
              <a:avLst/>
              <a:gdLst/>
              <a:ahLst/>
              <a:cxnLst>
                <a:cxn ang="0">
                  <a:pos x="358" y="0"/>
                </a:cxn>
                <a:cxn ang="0">
                  <a:pos x="380" y="237"/>
                </a:cxn>
                <a:cxn ang="0">
                  <a:pos x="393" y="556"/>
                </a:cxn>
                <a:cxn ang="0">
                  <a:pos x="369" y="947"/>
                </a:cxn>
                <a:cxn ang="0">
                  <a:pos x="344" y="1147"/>
                </a:cxn>
                <a:cxn ang="0">
                  <a:pos x="215" y="1538"/>
                </a:cxn>
                <a:cxn ang="0">
                  <a:pos x="129" y="1430"/>
                </a:cxn>
                <a:cxn ang="0">
                  <a:pos x="129" y="1158"/>
                </a:cxn>
                <a:cxn ang="0">
                  <a:pos x="70" y="1124"/>
                </a:cxn>
                <a:cxn ang="0">
                  <a:pos x="0" y="1182"/>
                </a:cxn>
                <a:cxn ang="0">
                  <a:pos x="85" y="1087"/>
                </a:cxn>
                <a:cxn ang="0">
                  <a:pos x="166" y="1124"/>
                </a:cxn>
                <a:cxn ang="0">
                  <a:pos x="178" y="1373"/>
                </a:cxn>
                <a:cxn ang="0">
                  <a:pos x="298" y="1158"/>
                </a:cxn>
                <a:cxn ang="0">
                  <a:pos x="344" y="887"/>
                </a:cxn>
                <a:cxn ang="0">
                  <a:pos x="369" y="532"/>
                </a:cxn>
                <a:cxn ang="0">
                  <a:pos x="358" y="0"/>
                </a:cxn>
              </a:cxnLst>
              <a:rect l="0" t="0" r="r" b="b"/>
              <a:pathLst>
                <a:path w="393" h="1538">
                  <a:moveTo>
                    <a:pt x="358" y="0"/>
                  </a:moveTo>
                  <a:lnTo>
                    <a:pt x="380" y="237"/>
                  </a:lnTo>
                  <a:lnTo>
                    <a:pt x="393" y="556"/>
                  </a:lnTo>
                  <a:lnTo>
                    <a:pt x="369" y="947"/>
                  </a:lnTo>
                  <a:lnTo>
                    <a:pt x="344" y="1147"/>
                  </a:lnTo>
                  <a:lnTo>
                    <a:pt x="215" y="1538"/>
                  </a:lnTo>
                  <a:lnTo>
                    <a:pt x="129" y="1430"/>
                  </a:lnTo>
                  <a:lnTo>
                    <a:pt x="129" y="1158"/>
                  </a:lnTo>
                  <a:lnTo>
                    <a:pt x="70" y="1124"/>
                  </a:lnTo>
                  <a:lnTo>
                    <a:pt x="0" y="1182"/>
                  </a:lnTo>
                  <a:lnTo>
                    <a:pt x="85" y="1087"/>
                  </a:lnTo>
                  <a:lnTo>
                    <a:pt x="166" y="1124"/>
                  </a:lnTo>
                  <a:lnTo>
                    <a:pt x="178" y="1373"/>
                  </a:lnTo>
                  <a:lnTo>
                    <a:pt x="298" y="1158"/>
                  </a:lnTo>
                  <a:lnTo>
                    <a:pt x="344" y="887"/>
                  </a:lnTo>
                  <a:lnTo>
                    <a:pt x="369" y="532"/>
                  </a:lnTo>
                  <a:lnTo>
                    <a:pt x="358" y="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37" name="Freeform 35"/>
            <p:cNvSpPr>
              <a:spLocks/>
            </p:cNvSpPr>
            <p:nvPr/>
          </p:nvSpPr>
          <p:spPr bwMode="auto">
            <a:xfrm>
              <a:off x="2949" y="2835"/>
              <a:ext cx="169" cy="186"/>
            </a:xfrm>
            <a:custGeom>
              <a:avLst/>
              <a:gdLst/>
              <a:ahLst/>
              <a:cxnLst>
                <a:cxn ang="0">
                  <a:pos x="11" y="0"/>
                </a:cxn>
                <a:cxn ang="0">
                  <a:pos x="154" y="141"/>
                </a:cxn>
                <a:cxn ang="0">
                  <a:pos x="343" y="553"/>
                </a:cxn>
                <a:cxn ang="0">
                  <a:pos x="437" y="624"/>
                </a:cxn>
                <a:cxn ang="0">
                  <a:pos x="629" y="685"/>
                </a:cxn>
                <a:cxn ang="0">
                  <a:pos x="558" y="402"/>
                </a:cxn>
                <a:cxn ang="0">
                  <a:pos x="558" y="164"/>
                </a:cxn>
                <a:cxn ang="0">
                  <a:pos x="594" y="367"/>
                </a:cxn>
                <a:cxn ang="0">
                  <a:pos x="829" y="639"/>
                </a:cxn>
                <a:cxn ang="0">
                  <a:pos x="982" y="580"/>
                </a:cxn>
                <a:cxn ang="0">
                  <a:pos x="1115" y="353"/>
                </a:cxn>
                <a:cxn ang="0">
                  <a:pos x="1196" y="249"/>
                </a:cxn>
                <a:cxn ang="0">
                  <a:pos x="1352" y="224"/>
                </a:cxn>
                <a:cxn ang="0">
                  <a:pos x="1184" y="321"/>
                </a:cxn>
                <a:cxn ang="0">
                  <a:pos x="1020" y="624"/>
                </a:cxn>
                <a:cxn ang="0">
                  <a:pos x="1152" y="569"/>
                </a:cxn>
                <a:cxn ang="0">
                  <a:pos x="972" y="685"/>
                </a:cxn>
                <a:cxn ang="0">
                  <a:pos x="866" y="723"/>
                </a:cxn>
                <a:cxn ang="0">
                  <a:pos x="783" y="804"/>
                </a:cxn>
                <a:cxn ang="0">
                  <a:pos x="783" y="874"/>
                </a:cxn>
                <a:cxn ang="0">
                  <a:pos x="877" y="1194"/>
                </a:cxn>
                <a:cxn ang="0">
                  <a:pos x="912" y="1230"/>
                </a:cxn>
                <a:cxn ang="0">
                  <a:pos x="1173" y="1300"/>
                </a:cxn>
                <a:cxn ang="0">
                  <a:pos x="936" y="1300"/>
                </a:cxn>
                <a:cxn ang="0">
                  <a:pos x="936" y="1489"/>
                </a:cxn>
                <a:cxn ang="0">
                  <a:pos x="877" y="1465"/>
                </a:cxn>
                <a:cxn ang="0">
                  <a:pos x="818" y="1408"/>
                </a:cxn>
                <a:cxn ang="0">
                  <a:pos x="650" y="1289"/>
                </a:cxn>
                <a:cxn ang="0">
                  <a:pos x="391" y="1147"/>
                </a:cxn>
                <a:cxn ang="0">
                  <a:pos x="225" y="1004"/>
                </a:cxn>
                <a:cxn ang="0">
                  <a:pos x="143" y="874"/>
                </a:cxn>
                <a:cxn ang="0">
                  <a:pos x="84" y="733"/>
                </a:cxn>
                <a:cxn ang="0">
                  <a:pos x="84" y="613"/>
                </a:cxn>
                <a:cxn ang="0">
                  <a:pos x="84" y="402"/>
                </a:cxn>
                <a:cxn ang="0">
                  <a:pos x="48" y="249"/>
                </a:cxn>
                <a:cxn ang="0">
                  <a:pos x="0" y="118"/>
                </a:cxn>
                <a:cxn ang="0">
                  <a:pos x="11" y="0"/>
                </a:cxn>
              </a:cxnLst>
              <a:rect l="0" t="0" r="r" b="b"/>
              <a:pathLst>
                <a:path w="1352" h="1489">
                  <a:moveTo>
                    <a:pt x="11" y="0"/>
                  </a:moveTo>
                  <a:lnTo>
                    <a:pt x="154" y="141"/>
                  </a:lnTo>
                  <a:lnTo>
                    <a:pt x="343" y="553"/>
                  </a:lnTo>
                  <a:lnTo>
                    <a:pt x="437" y="624"/>
                  </a:lnTo>
                  <a:lnTo>
                    <a:pt x="629" y="685"/>
                  </a:lnTo>
                  <a:lnTo>
                    <a:pt x="558" y="402"/>
                  </a:lnTo>
                  <a:lnTo>
                    <a:pt x="558" y="164"/>
                  </a:lnTo>
                  <a:lnTo>
                    <a:pt x="594" y="367"/>
                  </a:lnTo>
                  <a:lnTo>
                    <a:pt x="829" y="639"/>
                  </a:lnTo>
                  <a:lnTo>
                    <a:pt x="982" y="580"/>
                  </a:lnTo>
                  <a:lnTo>
                    <a:pt x="1115" y="353"/>
                  </a:lnTo>
                  <a:lnTo>
                    <a:pt x="1196" y="249"/>
                  </a:lnTo>
                  <a:lnTo>
                    <a:pt x="1352" y="224"/>
                  </a:lnTo>
                  <a:lnTo>
                    <a:pt x="1184" y="321"/>
                  </a:lnTo>
                  <a:lnTo>
                    <a:pt x="1020" y="624"/>
                  </a:lnTo>
                  <a:lnTo>
                    <a:pt x="1152" y="569"/>
                  </a:lnTo>
                  <a:lnTo>
                    <a:pt x="972" y="685"/>
                  </a:lnTo>
                  <a:lnTo>
                    <a:pt x="866" y="723"/>
                  </a:lnTo>
                  <a:lnTo>
                    <a:pt x="783" y="804"/>
                  </a:lnTo>
                  <a:lnTo>
                    <a:pt x="783" y="874"/>
                  </a:lnTo>
                  <a:lnTo>
                    <a:pt x="877" y="1194"/>
                  </a:lnTo>
                  <a:lnTo>
                    <a:pt x="912" y="1230"/>
                  </a:lnTo>
                  <a:lnTo>
                    <a:pt x="1173" y="1300"/>
                  </a:lnTo>
                  <a:lnTo>
                    <a:pt x="936" y="1300"/>
                  </a:lnTo>
                  <a:lnTo>
                    <a:pt x="936" y="1489"/>
                  </a:lnTo>
                  <a:lnTo>
                    <a:pt x="877" y="1465"/>
                  </a:lnTo>
                  <a:lnTo>
                    <a:pt x="818" y="1408"/>
                  </a:lnTo>
                  <a:lnTo>
                    <a:pt x="650" y="1289"/>
                  </a:lnTo>
                  <a:lnTo>
                    <a:pt x="391" y="1147"/>
                  </a:lnTo>
                  <a:lnTo>
                    <a:pt x="225" y="1004"/>
                  </a:lnTo>
                  <a:lnTo>
                    <a:pt x="143" y="874"/>
                  </a:lnTo>
                  <a:lnTo>
                    <a:pt x="84" y="733"/>
                  </a:lnTo>
                  <a:lnTo>
                    <a:pt x="84" y="613"/>
                  </a:lnTo>
                  <a:lnTo>
                    <a:pt x="84" y="402"/>
                  </a:lnTo>
                  <a:lnTo>
                    <a:pt x="48" y="249"/>
                  </a:lnTo>
                  <a:lnTo>
                    <a:pt x="0" y="118"/>
                  </a:lnTo>
                  <a:lnTo>
                    <a:pt x="11" y="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38" name="Freeform 36"/>
            <p:cNvSpPr>
              <a:spLocks/>
            </p:cNvSpPr>
            <p:nvPr/>
          </p:nvSpPr>
          <p:spPr bwMode="auto">
            <a:xfrm>
              <a:off x="3129" y="2835"/>
              <a:ext cx="406" cy="291"/>
            </a:xfrm>
            <a:custGeom>
              <a:avLst/>
              <a:gdLst/>
              <a:ahLst/>
              <a:cxnLst>
                <a:cxn ang="0">
                  <a:pos x="157" y="150"/>
                </a:cxn>
                <a:cxn ang="0">
                  <a:pos x="390" y="0"/>
                </a:cxn>
                <a:cxn ang="0">
                  <a:pos x="770" y="86"/>
                </a:cxn>
                <a:cxn ang="0">
                  <a:pos x="1041" y="466"/>
                </a:cxn>
                <a:cxn ang="0">
                  <a:pos x="1430" y="668"/>
                </a:cxn>
                <a:cxn ang="0">
                  <a:pos x="2034" y="1033"/>
                </a:cxn>
                <a:cxn ang="0">
                  <a:pos x="2590" y="1254"/>
                </a:cxn>
                <a:cxn ang="0">
                  <a:pos x="3243" y="1551"/>
                </a:cxn>
                <a:cxn ang="0">
                  <a:pos x="2610" y="1281"/>
                </a:cxn>
                <a:cxn ang="0">
                  <a:pos x="2175" y="1200"/>
                </a:cxn>
                <a:cxn ang="0">
                  <a:pos x="1623" y="1116"/>
                </a:cxn>
                <a:cxn ang="0">
                  <a:pos x="1838" y="1385"/>
                </a:cxn>
                <a:cxn ang="0">
                  <a:pos x="2227" y="1654"/>
                </a:cxn>
                <a:cxn ang="0">
                  <a:pos x="2788" y="1859"/>
                </a:cxn>
                <a:cxn ang="0">
                  <a:pos x="2518" y="1979"/>
                </a:cxn>
                <a:cxn ang="0">
                  <a:pos x="2155" y="2219"/>
                </a:cxn>
                <a:cxn ang="0">
                  <a:pos x="2098" y="1968"/>
                </a:cxn>
                <a:cxn ang="0">
                  <a:pos x="1951" y="1802"/>
                </a:cxn>
                <a:cxn ang="0">
                  <a:pos x="1830" y="1784"/>
                </a:cxn>
                <a:cxn ang="0">
                  <a:pos x="1775" y="1885"/>
                </a:cxn>
                <a:cxn ang="0">
                  <a:pos x="1821" y="2069"/>
                </a:cxn>
                <a:cxn ang="0">
                  <a:pos x="1960" y="2228"/>
                </a:cxn>
                <a:cxn ang="0">
                  <a:pos x="2080" y="2276"/>
                </a:cxn>
                <a:cxn ang="0">
                  <a:pos x="2098" y="2311"/>
                </a:cxn>
                <a:cxn ang="0">
                  <a:pos x="1933" y="2311"/>
                </a:cxn>
                <a:cxn ang="0">
                  <a:pos x="1745" y="2118"/>
                </a:cxn>
                <a:cxn ang="0">
                  <a:pos x="1885" y="2190"/>
                </a:cxn>
                <a:cxn ang="0">
                  <a:pos x="1775" y="2005"/>
                </a:cxn>
                <a:cxn ang="0">
                  <a:pos x="1718" y="1959"/>
                </a:cxn>
                <a:cxn ang="0">
                  <a:pos x="1753" y="1793"/>
                </a:cxn>
                <a:cxn ang="0">
                  <a:pos x="1467" y="1385"/>
                </a:cxn>
                <a:cxn ang="0">
                  <a:pos x="975" y="438"/>
                </a:cxn>
                <a:cxn ang="0">
                  <a:pos x="705" y="86"/>
                </a:cxn>
                <a:cxn ang="0">
                  <a:pos x="512" y="69"/>
                </a:cxn>
                <a:cxn ang="0">
                  <a:pos x="307" y="122"/>
                </a:cxn>
                <a:cxn ang="0">
                  <a:pos x="92" y="207"/>
                </a:cxn>
              </a:cxnLst>
              <a:rect l="0" t="0" r="r" b="b"/>
              <a:pathLst>
                <a:path w="3243" h="2330">
                  <a:moveTo>
                    <a:pt x="0" y="217"/>
                  </a:moveTo>
                  <a:lnTo>
                    <a:pt x="157" y="150"/>
                  </a:lnTo>
                  <a:lnTo>
                    <a:pt x="316" y="12"/>
                  </a:lnTo>
                  <a:lnTo>
                    <a:pt x="390" y="0"/>
                  </a:lnTo>
                  <a:lnTo>
                    <a:pt x="705" y="29"/>
                  </a:lnTo>
                  <a:lnTo>
                    <a:pt x="770" y="86"/>
                  </a:lnTo>
                  <a:lnTo>
                    <a:pt x="892" y="233"/>
                  </a:lnTo>
                  <a:lnTo>
                    <a:pt x="1041" y="466"/>
                  </a:lnTo>
                  <a:lnTo>
                    <a:pt x="1096" y="549"/>
                  </a:lnTo>
                  <a:lnTo>
                    <a:pt x="1430" y="668"/>
                  </a:lnTo>
                  <a:lnTo>
                    <a:pt x="1745" y="892"/>
                  </a:lnTo>
                  <a:lnTo>
                    <a:pt x="2034" y="1033"/>
                  </a:lnTo>
                  <a:lnTo>
                    <a:pt x="2416" y="1162"/>
                  </a:lnTo>
                  <a:lnTo>
                    <a:pt x="2590" y="1254"/>
                  </a:lnTo>
                  <a:lnTo>
                    <a:pt x="3002" y="1385"/>
                  </a:lnTo>
                  <a:lnTo>
                    <a:pt x="3243" y="1551"/>
                  </a:lnTo>
                  <a:lnTo>
                    <a:pt x="2964" y="1385"/>
                  </a:lnTo>
                  <a:lnTo>
                    <a:pt x="2610" y="1281"/>
                  </a:lnTo>
                  <a:lnTo>
                    <a:pt x="2416" y="1208"/>
                  </a:lnTo>
                  <a:lnTo>
                    <a:pt x="2175" y="1200"/>
                  </a:lnTo>
                  <a:lnTo>
                    <a:pt x="1865" y="1154"/>
                  </a:lnTo>
                  <a:lnTo>
                    <a:pt x="1623" y="1116"/>
                  </a:lnTo>
                  <a:lnTo>
                    <a:pt x="1700" y="1246"/>
                  </a:lnTo>
                  <a:lnTo>
                    <a:pt x="1838" y="1385"/>
                  </a:lnTo>
                  <a:lnTo>
                    <a:pt x="2006" y="1525"/>
                  </a:lnTo>
                  <a:lnTo>
                    <a:pt x="2227" y="1654"/>
                  </a:lnTo>
                  <a:lnTo>
                    <a:pt x="2582" y="1784"/>
                  </a:lnTo>
                  <a:lnTo>
                    <a:pt x="2788" y="1859"/>
                  </a:lnTo>
                  <a:lnTo>
                    <a:pt x="2824" y="1894"/>
                  </a:lnTo>
                  <a:lnTo>
                    <a:pt x="2518" y="1979"/>
                  </a:lnTo>
                  <a:lnTo>
                    <a:pt x="2175" y="2060"/>
                  </a:lnTo>
                  <a:lnTo>
                    <a:pt x="2155" y="2219"/>
                  </a:lnTo>
                  <a:lnTo>
                    <a:pt x="2146" y="2089"/>
                  </a:lnTo>
                  <a:lnTo>
                    <a:pt x="2098" y="1968"/>
                  </a:lnTo>
                  <a:lnTo>
                    <a:pt x="2026" y="1867"/>
                  </a:lnTo>
                  <a:lnTo>
                    <a:pt x="1951" y="1802"/>
                  </a:lnTo>
                  <a:lnTo>
                    <a:pt x="1885" y="1784"/>
                  </a:lnTo>
                  <a:lnTo>
                    <a:pt x="1830" y="1784"/>
                  </a:lnTo>
                  <a:lnTo>
                    <a:pt x="1792" y="1821"/>
                  </a:lnTo>
                  <a:lnTo>
                    <a:pt x="1775" y="1885"/>
                  </a:lnTo>
                  <a:lnTo>
                    <a:pt x="1784" y="1968"/>
                  </a:lnTo>
                  <a:lnTo>
                    <a:pt x="1821" y="2069"/>
                  </a:lnTo>
                  <a:lnTo>
                    <a:pt x="1896" y="2164"/>
                  </a:lnTo>
                  <a:lnTo>
                    <a:pt x="1960" y="2228"/>
                  </a:lnTo>
                  <a:lnTo>
                    <a:pt x="2034" y="2276"/>
                  </a:lnTo>
                  <a:lnTo>
                    <a:pt x="2080" y="2276"/>
                  </a:lnTo>
                  <a:lnTo>
                    <a:pt x="2146" y="2245"/>
                  </a:lnTo>
                  <a:lnTo>
                    <a:pt x="2098" y="2311"/>
                  </a:lnTo>
                  <a:lnTo>
                    <a:pt x="2026" y="2330"/>
                  </a:lnTo>
                  <a:lnTo>
                    <a:pt x="1933" y="2311"/>
                  </a:lnTo>
                  <a:lnTo>
                    <a:pt x="1874" y="2304"/>
                  </a:lnTo>
                  <a:lnTo>
                    <a:pt x="1745" y="2118"/>
                  </a:lnTo>
                  <a:lnTo>
                    <a:pt x="1874" y="2258"/>
                  </a:lnTo>
                  <a:lnTo>
                    <a:pt x="1885" y="2190"/>
                  </a:lnTo>
                  <a:lnTo>
                    <a:pt x="1801" y="2078"/>
                  </a:lnTo>
                  <a:lnTo>
                    <a:pt x="1775" y="2005"/>
                  </a:lnTo>
                  <a:lnTo>
                    <a:pt x="1718" y="2069"/>
                  </a:lnTo>
                  <a:lnTo>
                    <a:pt x="1718" y="1959"/>
                  </a:lnTo>
                  <a:lnTo>
                    <a:pt x="1729" y="1848"/>
                  </a:lnTo>
                  <a:lnTo>
                    <a:pt x="1753" y="1793"/>
                  </a:lnTo>
                  <a:lnTo>
                    <a:pt x="1559" y="1516"/>
                  </a:lnTo>
                  <a:lnTo>
                    <a:pt x="1467" y="1385"/>
                  </a:lnTo>
                  <a:lnTo>
                    <a:pt x="1234" y="857"/>
                  </a:lnTo>
                  <a:lnTo>
                    <a:pt x="975" y="438"/>
                  </a:lnTo>
                  <a:lnTo>
                    <a:pt x="817" y="178"/>
                  </a:lnTo>
                  <a:lnTo>
                    <a:pt x="705" y="86"/>
                  </a:lnTo>
                  <a:lnTo>
                    <a:pt x="632" y="60"/>
                  </a:lnTo>
                  <a:lnTo>
                    <a:pt x="512" y="69"/>
                  </a:lnTo>
                  <a:lnTo>
                    <a:pt x="436" y="113"/>
                  </a:lnTo>
                  <a:lnTo>
                    <a:pt x="307" y="122"/>
                  </a:lnTo>
                  <a:lnTo>
                    <a:pt x="194" y="178"/>
                  </a:lnTo>
                  <a:lnTo>
                    <a:pt x="92" y="207"/>
                  </a:lnTo>
                  <a:lnTo>
                    <a:pt x="0" y="217"/>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39" name="Freeform 37"/>
            <p:cNvSpPr>
              <a:spLocks/>
            </p:cNvSpPr>
            <p:nvPr/>
          </p:nvSpPr>
          <p:spPr bwMode="auto">
            <a:xfrm>
              <a:off x="3185" y="2865"/>
              <a:ext cx="65" cy="95"/>
            </a:xfrm>
            <a:custGeom>
              <a:avLst/>
              <a:gdLst/>
              <a:ahLst/>
              <a:cxnLst>
                <a:cxn ang="0">
                  <a:pos x="0" y="0"/>
                </a:cxn>
                <a:cxn ang="0">
                  <a:pos x="176" y="167"/>
                </a:cxn>
                <a:cxn ang="0">
                  <a:pos x="214" y="334"/>
                </a:cxn>
                <a:cxn ang="0">
                  <a:pos x="277" y="436"/>
                </a:cxn>
                <a:cxn ang="0">
                  <a:pos x="519" y="763"/>
                </a:cxn>
                <a:cxn ang="0">
                  <a:pos x="325" y="565"/>
                </a:cxn>
                <a:cxn ang="0">
                  <a:pos x="286" y="484"/>
                </a:cxn>
                <a:cxn ang="0">
                  <a:pos x="7" y="72"/>
                </a:cxn>
                <a:cxn ang="0">
                  <a:pos x="0" y="0"/>
                </a:cxn>
              </a:cxnLst>
              <a:rect l="0" t="0" r="r" b="b"/>
              <a:pathLst>
                <a:path w="519" h="763">
                  <a:moveTo>
                    <a:pt x="0" y="0"/>
                  </a:moveTo>
                  <a:lnTo>
                    <a:pt x="176" y="167"/>
                  </a:lnTo>
                  <a:lnTo>
                    <a:pt x="214" y="334"/>
                  </a:lnTo>
                  <a:lnTo>
                    <a:pt x="277" y="436"/>
                  </a:lnTo>
                  <a:lnTo>
                    <a:pt x="519" y="763"/>
                  </a:lnTo>
                  <a:lnTo>
                    <a:pt x="325" y="565"/>
                  </a:lnTo>
                  <a:lnTo>
                    <a:pt x="286" y="484"/>
                  </a:lnTo>
                  <a:lnTo>
                    <a:pt x="7" y="72"/>
                  </a:lnTo>
                  <a:lnTo>
                    <a:pt x="0" y="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40" name="Freeform 38"/>
            <p:cNvSpPr>
              <a:spLocks/>
            </p:cNvSpPr>
            <p:nvPr/>
          </p:nvSpPr>
          <p:spPr bwMode="auto">
            <a:xfrm>
              <a:off x="3155" y="2897"/>
              <a:ext cx="30" cy="42"/>
            </a:xfrm>
            <a:custGeom>
              <a:avLst/>
              <a:gdLst/>
              <a:ahLst/>
              <a:cxnLst>
                <a:cxn ang="0">
                  <a:pos x="0" y="0"/>
                </a:cxn>
                <a:cxn ang="0">
                  <a:pos x="129" y="94"/>
                </a:cxn>
                <a:cxn ang="0">
                  <a:pos x="187" y="242"/>
                </a:cxn>
                <a:cxn ang="0">
                  <a:pos x="242" y="336"/>
                </a:cxn>
                <a:cxn ang="0">
                  <a:pos x="113" y="198"/>
                </a:cxn>
                <a:cxn ang="0">
                  <a:pos x="18" y="57"/>
                </a:cxn>
                <a:cxn ang="0">
                  <a:pos x="0" y="0"/>
                </a:cxn>
              </a:cxnLst>
              <a:rect l="0" t="0" r="r" b="b"/>
              <a:pathLst>
                <a:path w="242" h="336">
                  <a:moveTo>
                    <a:pt x="0" y="0"/>
                  </a:moveTo>
                  <a:lnTo>
                    <a:pt x="129" y="94"/>
                  </a:lnTo>
                  <a:lnTo>
                    <a:pt x="187" y="242"/>
                  </a:lnTo>
                  <a:lnTo>
                    <a:pt x="242" y="336"/>
                  </a:lnTo>
                  <a:lnTo>
                    <a:pt x="113" y="198"/>
                  </a:lnTo>
                  <a:lnTo>
                    <a:pt x="18" y="57"/>
                  </a:lnTo>
                  <a:lnTo>
                    <a:pt x="0" y="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41" name="Freeform 39"/>
            <p:cNvSpPr>
              <a:spLocks/>
            </p:cNvSpPr>
            <p:nvPr/>
          </p:nvSpPr>
          <p:spPr bwMode="auto">
            <a:xfrm>
              <a:off x="3075" y="2943"/>
              <a:ext cx="320" cy="279"/>
            </a:xfrm>
            <a:custGeom>
              <a:avLst/>
              <a:gdLst/>
              <a:ahLst/>
              <a:cxnLst>
                <a:cxn ang="0">
                  <a:pos x="37" y="118"/>
                </a:cxn>
                <a:cxn ang="0">
                  <a:pos x="37" y="194"/>
                </a:cxn>
                <a:cxn ang="0">
                  <a:pos x="9" y="342"/>
                </a:cxn>
                <a:cxn ang="0">
                  <a:pos x="67" y="266"/>
                </a:cxn>
                <a:cxn ang="0">
                  <a:pos x="130" y="342"/>
                </a:cxn>
                <a:cxn ang="0">
                  <a:pos x="173" y="445"/>
                </a:cxn>
                <a:cxn ang="0">
                  <a:pos x="173" y="334"/>
                </a:cxn>
                <a:cxn ang="0">
                  <a:pos x="113" y="185"/>
                </a:cxn>
                <a:cxn ang="0">
                  <a:pos x="213" y="155"/>
                </a:cxn>
                <a:cxn ang="0">
                  <a:pos x="233" y="127"/>
                </a:cxn>
                <a:cxn ang="0">
                  <a:pos x="409" y="351"/>
                </a:cxn>
                <a:cxn ang="0">
                  <a:pos x="530" y="630"/>
                </a:cxn>
                <a:cxn ang="0">
                  <a:pos x="708" y="881"/>
                </a:cxn>
                <a:cxn ang="0">
                  <a:pos x="967" y="1085"/>
                </a:cxn>
                <a:cxn ang="0">
                  <a:pos x="1208" y="1212"/>
                </a:cxn>
                <a:cxn ang="0">
                  <a:pos x="1310" y="1280"/>
                </a:cxn>
                <a:cxn ang="0">
                  <a:pos x="1471" y="1502"/>
                </a:cxn>
                <a:cxn ang="0">
                  <a:pos x="1591" y="1678"/>
                </a:cxn>
                <a:cxn ang="0">
                  <a:pos x="1681" y="1890"/>
                </a:cxn>
                <a:cxn ang="0">
                  <a:pos x="1729" y="2180"/>
                </a:cxn>
                <a:cxn ang="0">
                  <a:pos x="1803" y="2233"/>
                </a:cxn>
                <a:cxn ang="0">
                  <a:pos x="1960" y="2180"/>
                </a:cxn>
                <a:cxn ang="0">
                  <a:pos x="2167" y="2031"/>
                </a:cxn>
                <a:cxn ang="0">
                  <a:pos x="2294" y="1882"/>
                </a:cxn>
                <a:cxn ang="0">
                  <a:pos x="2424" y="1696"/>
                </a:cxn>
                <a:cxn ang="0">
                  <a:pos x="2510" y="1510"/>
                </a:cxn>
                <a:cxn ang="0">
                  <a:pos x="2564" y="1401"/>
                </a:cxn>
                <a:cxn ang="0">
                  <a:pos x="2380" y="1715"/>
                </a:cxn>
                <a:cxn ang="0">
                  <a:pos x="2250" y="1882"/>
                </a:cxn>
                <a:cxn ang="0">
                  <a:pos x="1971" y="2095"/>
                </a:cxn>
                <a:cxn ang="0">
                  <a:pos x="1886" y="2113"/>
                </a:cxn>
                <a:cxn ang="0">
                  <a:pos x="1738" y="1816"/>
                </a:cxn>
                <a:cxn ang="0">
                  <a:pos x="2061" y="1632"/>
                </a:cxn>
                <a:cxn ang="0">
                  <a:pos x="2213" y="1537"/>
                </a:cxn>
                <a:cxn ang="0">
                  <a:pos x="2334" y="1445"/>
                </a:cxn>
                <a:cxn ang="0">
                  <a:pos x="2323" y="1438"/>
                </a:cxn>
                <a:cxn ang="0">
                  <a:pos x="2174" y="1528"/>
                </a:cxn>
                <a:cxn ang="0">
                  <a:pos x="1953" y="1657"/>
                </a:cxn>
                <a:cxn ang="0">
                  <a:pos x="1840" y="1482"/>
                </a:cxn>
                <a:cxn ang="0">
                  <a:pos x="2061" y="1307"/>
                </a:cxn>
                <a:cxn ang="0">
                  <a:pos x="2061" y="1280"/>
                </a:cxn>
                <a:cxn ang="0">
                  <a:pos x="1941" y="1370"/>
                </a:cxn>
                <a:cxn ang="0">
                  <a:pos x="1785" y="1464"/>
                </a:cxn>
                <a:cxn ang="0">
                  <a:pos x="1607" y="1559"/>
                </a:cxn>
                <a:cxn ang="0">
                  <a:pos x="1413" y="1272"/>
                </a:cxn>
                <a:cxn ang="0">
                  <a:pos x="1515" y="1203"/>
                </a:cxn>
                <a:cxn ang="0">
                  <a:pos x="1462" y="1168"/>
                </a:cxn>
                <a:cxn ang="0">
                  <a:pos x="1321" y="1168"/>
                </a:cxn>
                <a:cxn ang="0">
                  <a:pos x="1151" y="1113"/>
                </a:cxn>
                <a:cxn ang="0">
                  <a:pos x="1013" y="1019"/>
                </a:cxn>
                <a:cxn ang="0">
                  <a:pos x="837" y="852"/>
                </a:cxn>
                <a:cxn ang="0">
                  <a:pos x="668" y="665"/>
                </a:cxn>
                <a:cxn ang="0">
                  <a:pos x="547" y="480"/>
                </a:cxn>
                <a:cxn ang="0">
                  <a:pos x="466" y="342"/>
                </a:cxn>
                <a:cxn ang="0">
                  <a:pos x="334" y="167"/>
                </a:cxn>
                <a:cxn ang="0">
                  <a:pos x="187" y="0"/>
                </a:cxn>
                <a:cxn ang="0">
                  <a:pos x="139" y="54"/>
                </a:cxn>
                <a:cxn ang="0">
                  <a:pos x="0" y="101"/>
                </a:cxn>
                <a:cxn ang="0">
                  <a:pos x="37" y="118"/>
                </a:cxn>
              </a:cxnLst>
              <a:rect l="0" t="0" r="r" b="b"/>
              <a:pathLst>
                <a:path w="2564" h="2233">
                  <a:moveTo>
                    <a:pt x="37" y="118"/>
                  </a:moveTo>
                  <a:lnTo>
                    <a:pt x="37" y="194"/>
                  </a:lnTo>
                  <a:lnTo>
                    <a:pt x="9" y="342"/>
                  </a:lnTo>
                  <a:lnTo>
                    <a:pt x="67" y="266"/>
                  </a:lnTo>
                  <a:lnTo>
                    <a:pt x="130" y="342"/>
                  </a:lnTo>
                  <a:lnTo>
                    <a:pt x="173" y="445"/>
                  </a:lnTo>
                  <a:lnTo>
                    <a:pt x="173" y="334"/>
                  </a:lnTo>
                  <a:lnTo>
                    <a:pt x="113" y="185"/>
                  </a:lnTo>
                  <a:lnTo>
                    <a:pt x="213" y="155"/>
                  </a:lnTo>
                  <a:lnTo>
                    <a:pt x="233" y="127"/>
                  </a:lnTo>
                  <a:lnTo>
                    <a:pt x="409" y="351"/>
                  </a:lnTo>
                  <a:lnTo>
                    <a:pt x="530" y="630"/>
                  </a:lnTo>
                  <a:lnTo>
                    <a:pt x="708" y="881"/>
                  </a:lnTo>
                  <a:lnTo>
                    <a:pt x="967" y="1085"/>
                  </a:lnTo>
                  <a:lnTo>
                    <a:pt x="1208" y="1212"/>
                  </a:lnTo>
                  <a:lnTo>
                    <a:pt x="1310" y="1280"/>
                  </a:lnTo>
                  <a:lnTo>
                    <a:pt x="1471" y="1502"/>
                  </a:lnTo>
                  <a:lnTo>
                    <a:pt x="1591" y="1678"/>
                  </a:lnTo>
                  <a:lnTo>
                    <a:pt x="1681" y="1890"/>
                  </a:lnTo>
                  <a:lnTo>
                    <a:pt x="1729" y="2180"/>
                  </a:lnTo>
                  <a:lnTo>
                    <a:pt x="1803" y="2233"/>
                  </a:lnTo>
                  <a:lnTo>
                    <a:pt x="1960" y="2180"/>
                  </a:lnTo>
                  <a:lnTo>
                    <a:pt x="2167" y="2031"/>
                  </a:lnTo>
                  <a:lnTo>
                    <a:pt x="2294" y="1882"/>
                  </a:lnTo>
                  <a:lnTo>
                    <a:pt x="2424" y="1696"/>
                  </a:lnTo>
                  <a:lnTo>
                    <a:pt x="2510" y="1510"/>
                  </a:lnTo>
                  <a:lnTo>
                    <a:pt x="2564" y="1401"/>
                  </a:lnTo>
                  <a:lnTo>
                    <a:pt x="2380" y="1715"/>
                  </a:lnTo>
                  <a:lnTo>
                    <a:pt x="2250" y="1882"/>
                  </a:lnTo>
                  <a:lnTo>
                    <a:pt x="1971" y="2095"/>
                  </a:lnTo>
                  <a:lnTo>
                    <a:pt x="1886" y="2113"/>
                  </a:lnTo>
                  <a:lnTo>
                    <a:pt x="1738" y="1816"/>
                  </a:lnTo>
                  <a:lnTo>
                    <a:pt x="2061" y="1632"/>
                  </a:lnTo>
                  <a:lnTo>
                    <a:pt x="2213" y="1537"/>
                  </a:lnTo>
                  <a:lnTo>
                    <a:pt x="2334" y="1445"/>
                  </a:lnTo>
                  <a:lnTo>
                    <a:pt x="2323" y="1438"/>
                  </a:lnTo>
                  <a:lnTo>
                    <a:pt x="2174" y="1528"/>
                  </a:lnTo>
                  <a:lnTo>
                    <a:pt x="1953" y="1657"/>
                  </a:lnTo>
                  <a:lnTo>
                    <a:pt x="1840" y="1482"/>
                  </a:lnTo>
                  <a:lnTo>
                    <a:pt x="2061" y="1307"/>
                  </a:lnTo>
                  <a:lnTo>
                    <a:pt x="2061" y="1280"/>
                  </a:lnTo>
                  <a:lnTo>
                    <a:pt x="1941" y="1370"/>
                  </a:lnTo>
                  <a:lnTo>
                    <a:pt x="1785" y="1464"/>
                  </a:lnTo>
                  <a:lnTo>
                    <a:pt x="1607" y="1559"/>
                  </a:lnTo>
                  <a:lnTo>
                    <a:pt x="1413" y="1272"/>
                  </a:lnTo>
                  <a:lnTo>
                    <a:pt x="1515" y="1203"/>
                  </a:lnTo>
                  <a:lnTo>
                    <a:pt x="1462" y="1168"/>
                  </a:lnTo>
                  <a:lnTo>
                    <a:pt x="1321" y="1168"/>
                  </a:lnTo>
                  <a:lnTo>
                    <a:pt x="1151" y="1113"/>
                  </a:lnTo>
                  <a:lnTo>
                    <a:pt x="1013" y="1019"/>
                  </a:lnTo>
                  <a:lnTo>
                    <a:pt x="837" y="852"/>
                  </a:lnTo>
                  <a:lnTo>
                    <a:pt x="668" y="665"/>
                  </a:lnTo>
                  <a:lnTo>
                    <a:pt x="547" y="480"/>
                  </a:lnTo>
                  <a:lnTo>
                    <a:pt x="466" y="342"/>
                  </a:lnTo>
                  <a:lnTo>
                    <a:pt x="334" y="167"/>
                  </a:lnTo>
                  <a:lnTo>
                    <a:pt x="187" y="0"/>
                  </a:lnTo>
                  <a:lnTo>
                    <a:pt x="139" y="54"/>
                  </a:lnTo>
                  <a:lnTo>
                    <a:pt x="0" y="101"/>
                  </a:lnTo>
                  <a:lnTo>
                    <a:pt x="37" y="118"/>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42" name="Freeform 40"/>
            <p:cNvSpPr>
              <a:spLocks/>
            </p:cNvSpPr>
            <p:nvPr/>
          </p:nvSpPr>
          <p:spPr bwMode="auto">
            <a:xfrm>
              <a:off x="3312" y="3115"/>
              <a:ext cx="23" cy="32"/>
            </a:xfrm>
            <a:custGeom>
              <a:avLst/>
              <a:gdLst/>
              <a:ahLst/>
              <a:cxnLst>
                <a:cxn ang="0">
                  <a:pos x="0" y="48"/>
                </a:cxn>
                <a:cxn ang="0">
                  <a:pos x="120" y="253"/>
                </a:cxn>
                <a:cxn ang="0">
                  <a:pos x="185" y="207"/>
                </a:cxn>
                <a:cxn ang="0">
                  <a:pos x="63" y="0"/>
                </a:cxn>
                <a:cxn ang="0">
                  <a:pos x="0" y="48"/>
                </a:cxn>
              </a:cxnLst>
              <a:rect l="0" t="0" r="r" b="b"/>
              <a:pathLst>
                <a:path w="185" h="253">
                  <a:moveTo>
                    <a:pt x="0" y="48"/>
                  </a:moveTo>
                  <a:lnTo>
                    <a:pt x="120" y="253"/>
                  </a:lnTo>
                  <a:lnTo>
                    <a:pt x="185" y="207"/>
                  </a:lnTo>
                  <a:lnTo>
                    <a:pt x="63" y="0"/>
                  </a:lnTo>
                  <a:lnTo>
                    <a:pt x="0" y="48"/>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43" name="Freeform 41"/>
            <p:cNvSpPr>
              <a:spLocks/>
            </p:cNvSpPr>
            <p:nvPr/>
          </p:nvSpPr>
          <p:spPr bwMode="auto">
            <a:xfrm>
              <a:off x="3257" y="3170"/>
              <a:ext cx="79" cy="124"/>
            </a:xfrm>
            <a:custGeom>
              <a:avLst/>
              <a:gdLst/>
              <a:ahLst/>
              <a:cxnLst>
                <a:cxn ang="0">
                  <a:pos x="173" y="0"/>
                </a:cxn>
                <a:cxn ang="0">
                  <a:pos x="120" y="103"/>
                </a:cxn>
                <a:cxn ang="0">
                  <a:pos x="44" y="253"/>
                </a:cxn>
                <a:cxn ang="0">
                  <a:pos x="0" y="364"/>
                </a:cxn>
                <a:cxn ang="0">
                  <a:pos x="17" y="408"/>
                </a:cxn>
                <a:cxn ang="0">
                  <a:pos x="156" y="512"/>
                </a:cxn>
                <a:cxn ang="0">
                  <a:pos x="242" y="613"/>
                </a:cxn>
                <a:cxn ang="0">
                  <a:pos x="302" y="762"/>
                </a:cxn>
                <a:cxn ang="0">
                  <a:pos x="397" y="917"/>
                </a:cxn>
                <a:cxn ang="0">
                  <a:pos x="452" y="956"/>
                </a:cxn>
                <a:cxn ang="0">
                  <a:pos x="630" y="995"/>
                </a:cxn>
                <a:cxn ang="0">
                  <a:pos x="620" y="917"/>
                </a:cxn>
                <a:cxn ang="0">
                  <a:pos x="491" y="892"/>
                </a:cxn>
                <a:cxn ang="0">
                  <a:pos x="435" y="825"/>
                </a:cxn>
                <a:cxn ang="0">
                  <a:pos x="378" y="696"/>
                </a:cxn>
                <a:cxn ang="0">
                  <a:pos x="276" y="558"/>
                </a:cxn>
                <a:cxn ang="0">
                  <a:pos x="164" y="445"/>
                </a:cxn>
                <a:cxn ang="0">
                  <a:pos x="62" y="364"/>
                </a:cxn>
                <a:cxn ang="0">
                  <a:pos x="62" y="305"/>
                </a:cxn>
                <a:cxn ang="0">
                  <a:pos x="120" y="166"/>
                </a:cxn>
                <a:cxn ang="0">
                  <a:pos x="156" y="94"/>
                </a:cxn>
                <a:cxn ang="0">
                  <a:pos x="251" y="94"/>
                </a:cxn>
                <a:cxn ang="0">
                  <a:pos x="173" y="0"/>
                </a:cxn>
              </a:cxnLst>
              <a:rect l="0" t="0" r="r" b="b"/>
              <a:pathLst>
                <a:path w="630" h="995">
                  <a:moveTo>
                    <a:pt x="173" y="0"/>
                  </a:moveTo>
                  <a:lnTo>
                    <a:pt x="120" y="103"/>
                  </a:lnTo>
                  <a:lnTo>
                    <a:pt x="44" y="253"/>
                  </a:lnTo>
                  <a:lnTo>
                    <a:pt x="0" y="364"/>
                  </a:lnTo>
                  <a:lnTo>
                    <a:pt x="17" y="408"/>
                  </a:lnTo>
                  <a:lnTo>
                    <a:pt x="156" y="512"/>
                  </a:lnTo>
                  <a:lnTo>
                    <a:pt x="242" y="613"/>
                  </a:lnTo>
                  <a:lnTo>
                    <a:pt x="302" y="762"/>
                  </a:lnTo>
                  <a:lnTo>
                    <a:pt x="397" y="917"/>
                  </a:lnTo>
                  <a:lnTo>
                    <a:pt x="452" y="956"/>
                  </a:lnTo>
                  <a:lnTo>
                    <a:pt x="630" y="995"/>
                  </a:lnTo>
                  <a:lnTo>
                    <a:pt x="620" y="917"/>
                  </a:lnTo>
                  <a:lnTo>
                    <a:pt x="491" y="892"/>
                  </a:lnTo>
                  <a:lnTo>
                    <a:pt x="435" y="825"/>
                  </a:lnTo>
                  <a:lnTo>
                    <a:pt x="378" y="696"/>
                  </a:lnTo>
                  <a:lnTo>
                    <a:pt x="276" y="558"/>
                  </a:lnTo>
                  <a:lnTo>
                    <a:pt x="164" y="445"/>
                  </a:lnTo>
                  <a:lnTo>
                    <a:pt x="62" y="364"/>
                  </a:lnTo>
                  <a:lnTo>
                    <a:pt x="62" y="305"/>
                  </a:lnTo>
                  <a:lnTo>
                    <a:pt x="120" y="166"/>
                  </a:lnTo>
                  <a:lnTo>
                    <a:pt x="156" y="94"/>
                  </a:lnTo>
                  <a:lnTo>
                    <a:pt x="251" y="94"/>
                  </a:lnTo>
                  <a:lnTo>
                    <a:pt x="173" y="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44" name="Freeform 42"/>
            <p:cNvSpPr>
              <a:spLocks/>
            </p:cNvSpPr>
            <p:nvPr/>
          </p:nvSpPr>
          <p:spPr bwMode="auto">
            <a:xfrm>
              <a:off x="3339" y="3091"/>
              <a:ext cx="71" cy="193"/>
            </a:xfrm>
            <a:custGeom>
              <a:avLst/>
              <a:gdLst/>
              <a:ahLst/>
              <a:cxnLst>
                <a:cxn ang="0">
                  <a:pos x="483" y="159"/>
                </a:cxn>
                <a:cxn ang="0">
                  <a:pos x="503" y="366"/>
                </a:cxn>
                <a:cxn ang="0">
                  <a:pos x="483" y="596"/>
                </a:cxn>
                <a:cxn ang="0">
                  <a:pos x="410" y="797"/>
                </a:cxn>
                <a:cxn ang="0">
                  <a:pos x="261" y="1122"/>
                </a:cxn>
                <a:cxn ang="0">
                  <a:pos x="0" y="1548"/>
                </a:cxn>
                <a:cxn ang="0">
                  <a:pos x="270" y="1143"/>
                </a:cxn>
                <a:cxn ang="0">
                  <a:pos x="454" y="778"/>
                </a:cxn>
                <a:cxn ang="0">
                  <a:pos x="530" y="530"/>
                </a:cxn>
                <a:cxn ang="0">
                  <a:pos x="567" y="317"/>
                </a:cxn>
                <a:cxn ang="0">
                  <a:pos x="558" y="159"/>
                </a:cxn>
                <a:cxn ang="0">
                  <a:pos x="537" y="67"/>
                </a:cxn>
                <a:cxn ang="0">
                  <a:pos x="503" y="0"/>
                </a:cxn>
                <a:cxn ang="0">
                  <a:pos x="483" y="159"/>
                </a:cxn>
              </a:cxnLst>
              <a:rect l="0" t="0" r="r" b="b"/>
              <a:pathLst>
                <a:path w="567" h="1548">
                  <a:moveTo>
                    <a:pt x="483" y="159"/>
                  </a:moveTo>
                  <a:lnTo>
                    <a:pt x="503" y="366"/>
                  </a:lnTo>
                  <a:lnTo>
                    <a:pt x="483" y="596"/>
                  </a:lnTo>
                  <a:lnTo>
                    <a:pt x="410" y="797"/>
                  </a:lnTo>
                  <a:lnTo>
                    <a:pt x="261" y="1122"/>
                  </a:lnTo>
                  <a:lnTo>
                    <a:pt x="0" y="1548"/>
                  </a:lnTo>
                  <a:lnTo>
                    <a:pt x="270" y="1143"/>
                  </a:lnTo>
                  <a:lnTo>
                    <a:pt x="454" y="778"/>
                  </a:lnTo>
                  <a:lnTo>
                    <a:pt x="530" y="530"/>
                  </a:lnTo>
                  <a:lnTo>
                    <a:pt x="567" y="317"/>
                  </a:lnTo>
                  <a:lnTo>
                    <a:pt x="558" y="159"/>
                  </a:lnTo>
                  <a:lnTo>
                    <a:pt x="537" y="67"/>
                  </a:lnTo>
                  <a:lnTo>
                    <a:pt x="503" y="0"/>
                  </a:lnTo>
                  <a:lnTo>
                    <a:pt x="483" y="159"/>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45" name="Freeform 43"/>
            <p:cNvSpPr>
              <a:spLocks/>
            </p:cNvSpPr>
            <p:nvPr/>
          </p:nvSpPr>
          <p:spPr bwMode="auto">
            <a:xfrm>
              <a:off x="3406" y="3072"/>
              <a:ext cx="185" cy="515"/>
            </a:xfrm>
            <a:custGeom>
              <a:avLst/>
              <a:gdLst/>
              <a:ahLst/>
              <a:cxnLst>
                <a:cxn ang="0">
                  <a:pos x="0" y="237"/>
                </a:cxn>
                <a:cxn ang="0">
                  <a:pos x="253" y="613"/>
                </a:cxn>
                <a:cxn ang="0">
                  <a:pos x="486" y="933"/>
                </a:cxn>
                <a:cxn ang="0">
                  <a:pos x="598" y="557"/>
                </a:cxn>
                <a:cxn ang="0">
                  <a:pos x="862" y="0"/>
                </a:cxn>
                <a:cxn ang="0">
                  <a:pos x="629" y="586"/>
                </a:cxn>
                <a:cxn ang="0">
                  <a:pos x="559" y="989"/>
                </a:cxn>
                <a:cxn ang="0">
                  <a:pos x="781" y="1267"/>
                </a:cxn>
                <a:cxn ang="0">
                  <a:pos x="1115" y="1556"/>
                </a:cxn>
                <a:cxn ang="0">
                  <a:pos x="1383" y="2074"/>
                </a:cxn>
                <a:cxn ang="0">
                  <a:pos x="1477" y="2588"/>
                </a:cxn>
                <a:cxn ang="0">
                  <a:pos x="1409" y="3060"/>
                </a:cxn>
                <a:cxn ang="0">
                  <a:pos x="1409" y="3673"/>
                </a:cxn>
                <a:cxn ang="0">
                  <a:pos x="1464" y="4119"/>
                </a:cxn>
                <a:cxn ang="0">
                  <a:pos x="1115" y="3394"/>
                </a:cxn>
                <a:cxn ang="0">
                  <a:pos x="1256" y="3147"/>
                </a:cxn>
                <a:cxn ang="0">
                  <a:pos x="1297" y="2910"/>
                </a:cxn>
                <a:cxn ang="0">
                  <a:pos x="1311" y="2643"/>
                </a:cxn>
                <a:cxn ang="0">
                  <a:pos x="1256" y="2382"/>
                </a:cxn>
                <a:cxn ang="0">
                  <a:pos x="1130" y="1921"/>
                </a:cxn>
                <a:cxn ang="0">
                  <a:pos x="947" y="1504"/>
                </a:cxn>
                <a:cxn ang="0">
                  <a:pos x="809" y="1337"/>
                </a:cxn>
                <a:cxn ang="0">
                  <a:pos x="629" y="1170"/>
                </a:cxn>
                <a:cxn ang="0">
                  <a:pos x="710" y="1556"/>
                </a:cxn>
                <a:cxn ang="0">
                  <a:pos x="781" y="2129"/>
                </a:cxn>
                <a:cxn ang="0">
                  <a:pos x="797" y="2549"/>
                </a:cxn>
                <a:cxn ang="0">
                  <a:pos x="754" y="2795"/>
                </a:cxn>
                <a:cxn ang="0">
                  <a:pos x="697" y="2894"/>
                </a:cxn>
                <a:cxn ang="0">
                  <a:pos x="629" y="2935"/>
                </a:cxn>
                <a:cxn ang="0">
                  <a:pos x="530" y="2922"/>
                </a:cxn>
                <a:cxn ang="0">
                  <a:pos x="306" y="2855"/>
                </a:cxn>
                <a:cxn ang="0">
                  <a:pos x="486" y="2841"/>
                </a:cxn>
                <a:cxn ang="0">
                  <a:pos x="569" y="2771"/>
                </a:cxn>
                <a:cxn ang="0">
                  <a:pos x="642" y="2602"/>
                </a:cxn>
                <a:cxn ang="0">
                  <a:pos x="656" y="2338"/>
                </a:cxn>
                <a:cxn ang="0">
                  <a:pos x="598" y="1864"/>
                </a:cxn>
                <a:cxn ang="0">
                  <a:pos x="486" y="1392"/>
                </a:cxn>
                <a:cxn ang="0">
                  <a:pos x="322" y="891"/>
                </a:cxn>
                <a:cxn ang="0">
                  <a:pos x="154" y="557"/>
                </a:cxn>
                <a:cxn ang="0">
                  <a:pos x="13" y="307"/>
                </a:cxn>
                <a:cxn ang="0">
                  <a:pos x="0" y="237"/>
                </a:cxn>
              </a:cxnLst>
              <a:rect l="0" t="0" r="r" b="b"/>
              <a:pathLst>
                <a:path w="1477" h="4119">
                  <a:moveTo>
                    <a:pt x="0" y="237"/>
                  </a:moveTo>
                  <a:lnTo>
                    <a:pt x="253" y="613"/>
                  </a:lnTo>
                  <a:lnTo>
                    <a:pt x="486" y="933"/>
                  </a:lnTo>
                  <a:lnTo>
                    <a:pt x="598" y="557"/>
                  </a:lnTo>
                  <a:lnTo>
                    <a:pt x="862" y="0"/>
                  </a:lnTo>
                  <a:lnTo>
                    <a:pt x="629" y="586"/>
                  </a:lnTo>
                  <a:lnTo>
                    <a:pt x="559" y="989"/>
                  </a:lnTo>
                  <a:lnTo>
                    <a:pt x="781" y="1267"/>
                  </a:lnTo>
                  <a:lnTo>
                    <a:pt x="1115" y="1556"/>
                  </a:lnTo>
                  <a:lnTo>
                    <a:pt x="1383" y="2074"/>
                  </a:lnTo>
                  <a:lnTo>
                    <a:pt x="1477" y="2588"/>
                  </a:lnTo>
                  <a:lnTo>
                    <a:pt x="1409" y="3060"/>
                  </a:lnTo>
                  <a:lnTo>
                    <a:pt x="1409" y="3673"/>
                  </a:lnTo>
                  <a:lnTo>
                    <a:pt x="1464" y="4119"/>
                  </a:lnTo>
                  <a:lnTo>
                    <a:pt x="1115" y="3394"/>
                  </a:lnTo>
                  <a:lnTo>
                    <a:pt x="1256" y="3147"/>
                  </a:lnTo>
                  <a:lnTo>
                    <a:pt x="1297" y="2910"/>
                  </a:lnTo>
                  <a:lnTo>
                    <a:pt x="1311" y="2643"/>
                  </a:lnTo>
                  <a:lnTo>
                    <a:pt x="1256" y="2382"/>
                  </a:lnTo>
                  <a:lnTo>
                    <a:pt x="1130" y="1921"/>
                  </a:lnTo>
                  <a:lnTo>
                    <a:pt x="947" y="1504"/>
                  </a:lnTo>
                  <a:lnTo>
                    <a:pt x="809" y="1337"/>
                  </a:lnTo>
                  <a:lnTo>
                    <a:pt x="629" y="1170"/>
                  </a:lnTo>
                  <a:lnTo>
                    <a:pt x="710" y="1556"/>
                  </a:lnTo>
                  <a:lnTo>
                    <a:pt x="781" y="2129"/>
                  </a:lnTo>
                  <a:lnTo>
                    <a:pt x="797" y="2549"/>
                  </a:lnTo>
                  <a:lnTo>
                    <a:pt x="754" y="2795"/>
                  </a:lnTo>
                  <a:lnTo>
                    <a:pt x="697" y="2894"/>
                  </a:lnTo>
                  <a:lnTo>
                    <a:pt x="629" y="2935"/>
                  </a:lnTo>
                  <a:lnTo>
                    <a:pt x="530" y="2922"/>
                  </a:lnTo>
                  <a:lnTo>
                    <a:pt x="306" y="2855"/>
                  </a:lnTo>
                  <a:lnTo>
                    <a:pt x="486" y="2841"/>
                  </a:lnTo>
                  <a:lnTo>
                    <a:pt x="569" y="2771"/>
                  </a:lnTo>
                  <a:lnTo>
                    <a:pt x="642" y="2602"/>
                  </a:lnTo>
                  <a:lnTo>
                    <a:pt x="656" y="2338"/>
                  </a:lnTo>
                  <a:lnTo>
                    <a:pt x="598" y="1864"/>
                  </a:lnTo>
                  <a:lnTo>
                    <a:pt x="486" y="1392"/>
                  </a:lnTo>
                  <a:lnTo>
                    <a:pt x="322" y="891"/>
                  </a:lnTo>
                  <a:lnTo>
                    <a:pt x="154" y="557"/>
                  </a:lnTo>
                  <a:lnTo>
                    <a:pt x="13" y="307"/>
                  </a:lnTo>
                  <a:lnTo>
                    <a:pt x="0" y="237"/>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46" name="Freeform 44"/>
            <p:cNvSpPr>
              <a:spLocks/>
            </p:cNvSpPr>
            <p:nvPr/>
          </p:nvSpPr>
          <p:spPr bwMode="auto">
            <a:xfrm>
              <a:off x="3490" y="3043"/>
              <a:ext cx="118" cy="310"/>
            </a:xfrm>
            <a:custGeom>
              <a:avLst/>
              <a:gdLst/>
              <a:ahLst/>
              <a:cxnLst>
                <a:cxn ang="0">
                  <a:pos x="558" y="0"/>
                </a:cxn>
                <a:cxn ang="0">
                  <a:pos x="558" y="111"/>
                </a:cxn>
                <a:cxn ang="0">
                  <a:pos x="532" y="291"/>
                </a:cxn>
                <a:cxn ang="0">
                  <a:pos x="433" y="445"/>
                </a:cxn>
                <a:cxn ang="0">
                  <a:pos x="212" y="680"/>
                </a:cxn>
                <a:cxn ang="0">
                  <a:pos x="113" y="860"/>
                </a:cxn>
                <a:cxn ang="0">
                  <a:pos x="58" y="1014"/>
                </a:cxn>
                <a:cxn ang="0">
                  <a:pos x="0" y="1392"/>
                </a:cxn>
                <a:cxn ang="0">
                  <a:pos x="71" y="1238"/>
                </a:cxn>
                <a:cxn ang="0">
                  <a:pos x="194" y="1099"/>
                </a:cxn>
                <a:cxn ang="0">
                  <a:pos x="321" y="1042"/>
                </a:cxn>
                <a:cxn ang="0">
                  <a:pos x="420" y="1042"/>
                </a:cxn>
                <a:cxn ang="0">
                  <a:pos x="475" y="1071"/>
                </a:cxn>
                <a:cxn ang="0">
                  <a:pos x="517" y="1139"/>
                </a:cxn>
                <a:cxn ang="0">
                  <a:pos x="504" y="1238"/>
                </a:cxn>
                <a:cxn ang="0">
                  <a:pos x="376" y="1418"/>
                </a:cxn>
                <a:cxn ang="0">
                  <a:pos x="253" y="1546"/>
                </a:cxn>
                <a:cxn ang="0">
                  <a:pos x="180" y="1572"/>
                </a:cxn>
                <a:cxn ang="0">
                  <a:pos x="405" y="1791"/>
                </a:cxn>
                <a:cxn ang="0">
                  <a:pos x="602" y="2129"/>
                </a:cxn>
                <a:cxn ang="0">
                  <a:pos x="697" y="2265"/>
                </a:cxn>
                <a:cxn ang="0">
                  <a:pos x="880" y="2325"/>
                </a:cxn>
                <a:cxn ang="0">
                  <a:pos x="948" y="2477"/>
                </a:cxn>
                <a:cxn ang="0">
                  <a:pos x="948" y="2005"/>
                </a:cxn>
                <a:cxn ang="0">
                  <a:pos x="741" y="1696"/>
                </a:cxn>
                <a:cxn ang="0">
                  <a:pos x="715" y="1546"/>
                </a:cxn>
                <a:cxn ang="0">
                  <a:pos x="781" y="1392"/>
                </a:cxn>
                <a:cxn ang="0">
                  <a:pos x="781" y="1224"/>
                </a:cxn>
                <a:cxn ang="0">
                  <a:pos x="643" y="1139"/>
                </a:cxn>
                <a:cxn ang="0">
                  <a:pos x="629" y="931"/>
                </a:cxn>
                <a:cxn ang="0">
                  <a:pos x="754" y="751"/>
                </a:cxn>
                <a:cxn ang="0">
                  <a:pos x="781" y="558"/>
                </a:cxn>
                <a:cxn ang="0">
                  <a:pos x="754" y="388"/>
                </a:cxn>
                <a:cxn ang="0">
                  <a:pos x="655" y="180"/>
                </a:cxn>
                <a:cxn ang="0">
                  <a:pos x="558" y="0"/>
                </a:cxn>
              </a:cxnLst>
              <a:rect l="0" t="0" r="r" b="b"/>
              <a:pathLst>
                <a:path w="948" h="2477">
                  <a:moveTo>
                    <a:pt x="558" y="0"/>
                  </a:moveTo>
                  <a:lnTo>
                    <a:pt x="558" y="111"/>
                  </a:lnTo>
                  <a:lnTo>
                    <a:pt x="532" y="291"/>
                  </a:lnTo>
                  <a:lnTo>
                    <a:pt x="433" y="445"/>
                  </a:lnTo>
                  <a:lnTo>
                    <a:pt x="212" y="680"/>
                  </a:lnTo>
                  <a:lnTo>
                    <a:pt x="113" y="860"/>
                  </a:lnTo>
                  <a:lnTo>
                    <a:pt x="58" y="1014"/>
                  </a:lnTo>
                  <a:lnTo>
                    <a:pt x="0" y="1392"/>
                  </a:lnTo>
                  <a:lnTo>
                    <a:pt x="71" y="1238"/>
                  </a:lnTo>
                  <a:lnTo>
                    <a:pt x="194" y="1099"/>
                  </a:lnTo>
                  <a:lnTo>
                    <a:pt x="321" y="1042"/>
                  </a:lnTo>
                  <a:lnTo>
                    <a:pt x="420" y="1042"/>
                  </a:lnTo>
                  <a:lnTo>
                    <a:pt x="475" y="1071"/>
                  </a:lnTo>
                  <a:lnTo>
                    <a:pt x="517" y="1139"/>
                  </a:lnTo>
                  <a:lnTo>
                    <a:pt x="504" y="1238"/>
                  </a:lnTo>
                  <a:lnTo>
                    <a:pt x="376" y="1418"/>
                  </a:lnTo>
                  <a:lnTo>
                    <a:pt x="253" y="1546"/>
                  </a:lnTo>
                  <a:lnTo>
                    <a:pt x="180" y="1572"/>
                  </a:lnTo>
                  <a:lnTo>
                    <a:pt x="405" y="1791"/>
                  </a:lnTo>
                  <a:lnTo>
                    <a:pt x="602" y="2129"/>
                  </a:lnTo>
                  <a:lnTo>
                    <a:pt x="697" y="2265"/>
                  </a:lnTo>
                  <a:lnTo>
                    <a:pt x="880" y="2325"/>
                  </a:lnTo>
                  <a:lnTo>
                    <a:pt x="948" y="2477"/>
                  </a:lnTo>
                  <a:lnTo>
                    <a:pt x="948" y="2005"/>
                  </a:lnTo>
                  <a:lnTo>
                    <a:pt x="741" y="1696"/>
                  </a:lnTo>
                  <a:lnTo>
                    <a:pt x="715" y="1546"/>
                  </a:lnTo>
                  <a:lnTo>
                    <a:pt x="781" y="1392"/>
                  </a:lnTo>
                  <a:lnTo>
                    <a:pt x="781" y="1224"/>
                  </a:lnTo>
                  <a:lnTo>
                    <a:pt x="643" y="1139"/>
                  </a:lnTo>
                  <a:lnTo>
                    <a:pt x="629" y="931"/>
                  </a:lnTo>
                  <a:lnTo>
                    <a:pt x="754" y="751"/>
                  </a:lnTo>
                  <a:lnTo>
                    <a:pt x="781" y="558"/>
                  </a:lnTo>
                  <a:lnTo>
                    <a:pt x="754" y="388"/>
                  </a:lnTo>
                  <a:lnTo>
                    <a:pt x="655" y="180"/>
                  </a:lnTo>
                  <a:lnTo>
                    <a:pt x="558" y="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47" name="Freeform 45"/>
            <p:cNvSpPr>
              <a:spLocks/>
            </p:cNvSpPr>
            <p:nvPr/>
          </p:nvSpPr>
          <p:spPr bwMode="auto">
            <a:xfrm>
              <a:off x="3612" y="3363"/>
              <a:ext cx="41" cy="299"/>
            </a:xfrm>
            <a:custGeom>
              <a:avLst/>
              <a:gdLst/>
              <a:ahLst/>
              <a:cxnLst>
                <a:cxn ang="0">
                  <a:pos x="0" y="0"/>
                </a:cxn>
                <a:cxn ang="0">
                  <a:pos x="165" y="85"/>
                </a:cxn>
                <a:cxn ang="0">
                  <a:pos x="332" y="488"/>
                </a:cxn>
                <a:cxn ang="0">
                  <a:pos x="332" y="737"/>
                </a:cxn>
                <a:cxn ang="0">
                  <a:pos x="278" y="1016"/>
                </a:cxn>
                <a:cxn ang="0">
                  <a:pos x="193" y="1434"/>
                </a:cxn>
                <a:cxn ang="0">
                  <a:pos x="152" y="1937"/>
                </a:cxn>
                <a:cxn ang="0">
                  <a:pos x="126" y="2396"/>
                </a:cxn>
                <a:cxn ang="0">
                  <a:pos x="94" y="1976"/>
                </a:cxn>
                <a:cxn ang="0">
                  <a:pos x="94" y="1530"/>
                </a:cxn>
                <a:cxn ang="0">
                  <a:pos x="152" y="1030"/>
                </a:cxn>
                <a:cxn ang="0">
                  <a:pos x="152" y="628"/>
                </a:cxn>
                <a:cxn ang="0">
                  <a:pos x="110" y="239"/>
                </a:cxn>
                <a:cxn ang="0">
                  <a:pos x="0" y="0"/>
                </a:cxn>
              </a:cxnLst>
              <a:rect l="0" t="0" r="r" b="b"/>
              <a:pathLst>
                <a:path w="332" h="2396">
                  <a:moveTo>
                    <a:pt x="0" y="0"/>
                  </a:moveTo>
                  <a:lnTo>
                    <a:pt x="165" y="85"/>
                  </a:lnTo>
                  <a:lnTo>
                    <a:pt x="332" y="488"/>
                  </a:lnTo>
                  <a:lnTo>
                    <a:pt x="332" y="737"/>
                  </a:lnTo>
                  <a:lnTo>
                    <a:pt x="278" y="1016"/>
                  </a:lnTo>
                  <a:lnTo>
                    <a:pt x="193" y="1434"/>
                  </a:lnTo>
                  <a:lnTo>
                    <a:pt x="152" y="1937"/>
                  </a:lnTo>
                  <a:lnTo>
                    <a:pt x="126" y="2396"/>
                  </a:lnTo>
                  <a:lnTo>
                    <a:pt x="94" y="1976"/>
                  </a:lnTo>
                  <a:lnTo>
                    <a:pt x="94" y="1530"/>
                  </a:lnTo>
                  <a:lnTo>
                    <a:pt x="152" y="1030"/>
                  </a:lnTo>
                  <a:lnTo>
                    <a:pt x="152" y="628"/>
                  </a:lnTo>
                  <a:lnTo>
                    <a:pt x="110" y="239"/>
                  </a:lnTo>
                  <a:lnTo>
                    <a:pt x="0" y="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48" name="Freeform 46"/>
            <p:cNvSpPr>
              <a:spLocks/>
            </p:cNvSpPr>
            <p:nvPr/>
          </p:nvSpPr>
          <p:spPr bwMode="auto">
            <a:xfrm>
              <a:off x="3596" y="3422"/>
              <a:ext cx="115" cy="289"/>
            </a:xfrm>
            <a:custGeom>
              <a:avLst/>
              <a:gdLst/>
              <a:ahLst/>
              <a:cxnLst>
                <a:cxn ang="0">
                  <a:pos x="459" y="99"/>
                </a:cxn>
                <a:cxn ang="0">
                  <a:pos x="558" y="447"/>
                </a:cxn>
                <a:cxn ang="0">
                  <a:pos x="585" y="808"/>
                </a:cxn>
                <a:cxn ang="0">
                  <a:pos x="532" y="1173"/>
                </a:cxn>
                <a:cxn ang="0">
                  <a:pos x="449" y="1478"/>
                </a:cxn>
                <a:cxn ang="0">
                  <a:pos x="334" y="1755"/>
                </a:cxn>
                <a:cxn ang="0">
                  <a:pos x="221" y="1952"/>
                </a:cxn>
                <a:cxn ang="0">
                  <a:pos x="110" y="1952"/>
                </a:cxn>
                <a:cxn ang="0">
                  <a:pos x="0" y="1880"/>
                </a:cxn>
                <a:cxn ang="0">
                  <a:pos x="170" y="2062"/>
                </a:cxn>
                <a:cxn ang="0">
                  <a:pos x="334" y="2200"/>
                </a:cxn>
                <a:cxn ang="0">
                  <a:pos x="170" y="2313"/>
                </a:cxn>
                <a:cxn ang="0">
                  <a:pos x="459" y="2255"/>
                </a:cxn>
                <a:cxn ang="0">
                  <a:pos x="670" y="2117"/>
                </a:cxn>
                <a:cxn ang="0">
                  <a:pos x="809" y="1924"/>
                </a:cxn>
                <a:cxn ang="0">
                  <a:pos x="878" y="1686"/>
                </a:cxn>
                <a:cxn ang="0">
                  <a:pos x="921" y="1433"/>
                </a:cxn>
                <a:cxn ang="0">
                  <a:pos x="908" y="1103"/>
                </a:cxn>
                <a:cxn ang="0">
                  <a:pos x="864" y="740"/>
                </a:cxn>
                <a:cxn ang="0">
                  <a:pos x="809" y="505"/>
                </a:cxn>
                <a:cxn ang="0">
                  <a:pos x="725" y="447"/>
                </a:cxn>
                <a:cxn ang="0">
                  <a:pos x="631" y="336"/>
                </a:cxn>
                <a:cxn ang="0">
                  <a:pos x="503" y="156"/>
                </a:cxn>
                <a:cxn ang="0">
                  <a:pos x="449" y="0"/>
                </a:cxn>
                <a:cxn ang="0">
                  <a:pos x="459" y="99"/>
                </a:cxn>
              </a:cxnLst>
              <a:rect l="0" t="0" r="r" b="b"/>
              <a:pathLst>
                <a:path w="921" h="2313">
                  <a:moveTo>
                    <a:pt x="459" y="99"/>
                  </a:moveTo>
                  <a:lnTo>
                    <a:pt x="558" y="447"/>
                  </a:lnTo>
                  <a:lnTo>
                    <a:pt x="585" y="808"/>
                  </a:lnTo>
                  <a:lnTo>
                    <a:pt x="532" y="1173"/>
                  </a:lnTo>
                  <a:lnTo>
                    <a:pt x="449" y="1478"/>
                  </a:lnTo>
                  <a:lnTo>
                    <a:pt x="334" y="1755"/>
                  </a:lnTo>
                  <a:lnTo>
                    <a:pt x="221" y="1952"/>
                  </a:lnTo>
                  <a:lnTo>
                    <a:pt x="110" y="1952"/>
                  </a:lnTo>
                  <a:lnTo>
                    <a:pt x="0" y="1880"/>
                  </a:lnTo>
                  <a:lnTo>
                    <a:pt x="170" y="2062"/>
                  </a:lnTo>
                  <a:lnTo>
                    <a:pt x="334" y="2200"/>
                  </a:lnTo>
                  <a:lnTo>
                    <a:pt x="170" y="2313"/>
                  </a:lnTo>
                  <a:lnTo>
                    <a:pt x="459" y="2255"/>
                  </a:lnTo>
                  <a:lnTo>
                    <a:pt x="670" y="2117"/>
                  </a:lnTo>
                  <a:lnTo>
                    <a:pt x="809" y="1924"/>
                  </a:lnTo>
                  <a:lnTo>
                    <a:pt x="878" y="1686"/>
                  </a:lnTo>
                  <a:lnTo>
                    <a:pt x="921" y="1433"/>
                  </a:lnTo>
                  <a:lnTo>
                    <a:pt x="908" y="1103"/>
                  </a:lnTo>
                  <a:lnTo>
                    <a:pt x="864" y="740"/>
                  </a:lnTo>
                  <a:lnTo>
                    <a:pt x="809" y="505"/>
                  </a:lnTo>
                  <a:lnTo>
                    <a:pt x="725" y="447"/>
                  </a:lnTo>
                  <a:lnTo>
                    <a:pt x="631" y="336"/>
                  </a:lnTo>
                  <a:lnTo>
                    <a:pt x="503" y="156"/>
                  </a:lnTo>
                  <a:lnTo>
                    <a:pt x="449" y="0"/>
                  </a:lnTo>
                  <a:lnTo>
                    <a:pt x="459" y="99"/>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49" name="Freeform 47"/>
            <p:cNvSpPr>
              <a:spLocks/>
            </p:cNvSpPr>
            <p:nvPr/>
          </p:nvSpPr>
          <p:spPr bwMode="auto">
            <a:xfrm>
              <a:off x="2963" y="3069"/>
              <a:ext cx="692" cy="649"/>
            </a:xfrm>
            <a:custGeom>
              <a:avLst/>
              <a:gdLst/>
              <a:ahLst/>
              <a:cxnLst>
                <a:cxn ang="0">
                  <a:pos x="1690" y="384"/>
                </a:cxn>
                <a:cxn ang="0">
                  <a:pos x="1381" y="1684"/>
                </a:cxn>
                <a:cxn ang="0">
                  <a:pos x="1108" y="2633"/>
                </a:cxn>
                <a:cxn ang="0">
                  <a:pos x="739" y="3138"/>
                </a:cxn>
                <a:cxn ang="0">
                  <a:pos x="271" y="3566"/>
                </a:cxn>
                <a:cxn ang="0">
                  <a:pos x="60" y="3973"/>
                </a:cxn>
                <a:cxn ang="0">
                  <a:pos x="137" y="3913"/>
                </a:cxn>
                <a:cxn ang="0">
                  <a:pos x="310" y="3856"/>
                </a:cxn>
                <a:cxn ang="0">
                  <a:pos x="310" y="3681"/>
                </a:cxn>
                <a:cxn ang="0">
                  <a:pos x="526" y="3660"/>
                </a:cxn>
                <a:cxn ang="0">
                  <a:pos x="563" y="3836"/>
                </a:cxn>
                <a:cxn ang="0">
                  <a:pos x="796" y="3895"/>
                </a:cxn>
                <a:cxn ang="0">
                  <a:pos x="1515" y="4185"/>
                </a:cxn>
                <a:cxn ang="0">
                  <a:pos x="1554" y="4476"/>
                </a:cxn>
                <a:cxn ang="0">
                  <a:pos x="1243" y="4497"/>
                </a:cxn>
                <a:cxn ang="0">
                  <a:pos x="526" y="4359"/>
                </a:cxn>
                <a:cxn ang="0">
                  <a:pos x="77" y="4262"/>
                </a:cxn>
                <a:cxn ang="0">
                  <a:pos x="0" y="4805"/>
                </a:cxn>
                <a:cxn ang="0">
                  <a:pos x="157" y="4690"/>
                </a:cxn>
                <a:cxn ang="0">
                  <a:pos x="370" y="4669"/>
                </a:cxn>
                <a:cxn ang="0">
                  <a:pos x="409" y="4805"/>
                </a:cxn>
                <a:cxn ang="0">
                  <a:pos x="1904" y="4418"/>
                </a:cxn>
                <a:cxn ang="0">
                  <a:pos x="1748" y="3547"/>
                </a:cxn>
                <a:cxn ang="0">
                  <a:pos x="2255" y="4302"/>
                </a:cxn>
                <a:cxn ang="0">
                  <a:pos x="2661" y="4805"/>
                </a:cxn>
                <a:cxn ang="0">
                  <a:pos x="4545" y="5116"/>
                </a:cxn>
                <a:cxn ang="0">
                  <a:pos x="5224" y="5176"/>
                </a:cxn>
                <a:cxn ang="0">
                  <a:pos x="5538" y="5057"/>
                </a:cxn>
                <a:cxn ang="0">
                  <a:pos x="4934" y="4959"/>
                </a:cxn>
                <a:cxn ang="0">
                  <a:pos x="4178" y="4458"/>
                </a:cxn>
                <a:cxn ang="0">
                  <a:pos x="5013" y="4690"/>
                </a:cxn>
                <a:cxn ang="0">
                  <a:pos x="4196" y="4168"/>
                </a:cxn>
                <a:cxn ang="0">
                  <a:pos x="3670" y="3547"/>
                </a:cxn>
                <a:cxn ang="0">
                  <a:pos x="4275" y="3856"/>
                </a:cxn>
                <a:cxn ang="0">
                  <a:pos x="4835" y="4302"/>
                </a:cxn>
                <a:cxn ang="0">
                  <a:pos x="4874" y="4223"/>
                </a:cxn>
                <a:cxn ang="0">
                  <a:pos x="3864" y="3004"/>
                </a:cxn>
                <a:cxn ang="0">
                  <a:pos x="3013" y="1764"/>
                </a:cxn>
                <a:cxn ang="0">
                  <a:pos x="2525" y="1511"/>
                </a:cxn>
                <a:cxn ang="0">
                  <a:pos x="2022" y="909"/>
                </a:cxn>
                <a:cxn ang="0">
                  <a:pos x="1807" y="580"/>
                </a:cxn>
                <a:cxn ang="0">
                  <a:pos x="1864" y="57"/>
                </a:cxn>
              </a:cxnLst>
              <a:rect l="0" t="0" r="r" b="b"/>
              <a:pathLst>
                <a:path w="5538" h="5192">
                  <a:moveTo>
                    <a:pt x="1807" y="0"/>
                  </a:moveTo>
                  <a:lnTo>
                    <a:pt x="1690" y="384"/>
                  </a:lnTo>
                  <a:lnTo>
                    <a:pt x="1515" y="1124"/>
                  </a:lnTo>
                  <a:lnTo>
                    <a:pt x="1381" y="1684"/>
                  </a:lnTo>
                  <a:lnTo>
                    <a:pt x="1243" y="2248"/>
                  </a:lnTo>
                  <a:lnTo>
                    <a:pt x="1108" y="2633"/>
                  </a:lnTo>
                  <a:lnTo>
                    <a:pt x="952" y="2888"/>
                  </a:lnTo>
                  <a:lnTo>
                    <a:pt x="739" y="3138"/>
                  </a:lnTo>
                  <a:lnTo>
                    <a:pt x="487" y="3391"/>
                  </a:lnTo>
                  <a:lnTo>
                    <a:pt x="271" y="3566"/>
                  </a:lnTo>
                  <a:lnTo>
                    <a:pt x="137" y="3739"/>
                  </a:lnTo>
                  <a:lnTo>
                    <a:pt x="60" y="3973"/>
                  </a:lnTo>
                  <a:lnTo>
                    <a:pt x="60" y="4168"/>
                  </a:lnTo>
                  <a:lnTo>
                    <a:pt x="137" y="3913"/>
                  </a:lnTo>
                  <a:lnTo>
                    <a:pt x="194" y="3856"/>
                  </a:lnTo>
                  <a:lnTo>
                    <a:pt x="310" y="3856"/>
                  </a:lnTo>
                  <a:lnTo>
                    <a:pt x="293" y="3757"/>
                  </a:lnTo>
                  <a:lnTo>
                    <a:pt x="310" y="3681"/>
                  </a:lnTo>
                  <a:lnTo>
                    <a:pt x="409" y="3660"/>
                  </a:lnTo>
                  <a:lnTo>
                    <a:pt x="526" y="3660"/>
                  </a:lnTo>
                  <a:lnTo>
                    <a:pt x="563" y="3739"/>
                  </a:lnTo>
                  <a:lnTo>
                    <a:pt x="563" y="3836"/>
                  </a:lnTo>
                  <a:lnTo>
                    <a:pt x="487" y="3874"/>
                  </a:lnTo>
                  <a:lnTo>
                    <a:pt x="796" y="3895"/>
                  </a:lnTo>
                  <a:lnTo>
                    <a:pt x="1301" y="4049"/>
                  </a:lnTo>
                  <a:lnTo>
                    <a:pt x="1515" y="4185"/>
                  </a:lnTo>
                  <a:lnTo>
                    <a:pt x="1574" y="4340"/>
                  </a:lnTo>
                  <a:lnTo>
                    <a:pt x="1554" y="4476"/>
                  </a:lnTo>
                  <a:lnTo>
                    <a:pt x="1460" y="4535"/>
                  </a:lnTo>
                  <a:lnTo>
                    <a:pt x="1243" y="4497"/>
                  </a:lnTo>
                  <a:lnTo>
                    <a:pt x="875" y="4418"/>
                  </a:lnTo>
                  <a:lnTo>
                    <a:pt x="526" y="4359"/>
                  </a:lnTo>
                  <a:lnTo>
                    <a:pt x="215" y="4359"/>
                  </a:lnTo>
                  <a:lnTo>
                    <a:pt x="77" y="4262"/>
                  </a:lnTo>
                  <a:lnTo>
                    <a:pt x="60" y="4476"/>
                  </a:lnTo>
                  <a:lnTo>
                    <a:pt x="0" y="4805"/>
                  </a:lnTo>
                  <a:lnTo>
                    <a:pt x="117" y="4805"/>
                  </a:lnTo>
                  <a:lnTo>
                    <a:pt x="157" y="4690"/>
                  </a:lnTo>
                  <a:lnTo>
                    <a:pt x="254" y="4651"/>
                  </a:lnTo>
                  <a:lnTo>
                    <a:pt x="370" y="4669"/>
                  </a:lnTo>
                  <a:lnTo>
                    <a:pt x="427" y="4748"/>
                  </a:lnTo>
                  <a:lnTo>
                    <a:pt x="409" y="4805"/>
                  </a:lnTo>
                  <a:lnTo>
                    <a:pt x="2022" y="4805"/>
                  </a:lnTo>
                  <a:lnTo>
                    <a:pt x="1904" y="4418"/>
                  </a:lnTo>
                  <a:lnTo>
                    <a:pt x="1807" y="3990"/>
                  </a:lnTo>
                  <a:lnTo>
                    <a:pt x="1748" y="3547"/>
                  </a:lnTo>
                  <a:lnTo>
                    <a:pt x="1983" y="3913"/>
                  </a:lnTo>
                  <a:lnTo>
                    <a:pt x="2255" y="4302"/>
                  </a:lnTo>
                  <a:lnTo>
                    <a:pt x="2504" y="4612"/>
                  </a:lnTo>
                  <a:lnTo>
                    <a:pt x="2661" y="4805"/>
                  </a:lnTo>
                  <a:lnTo>
                    <a:pt x="4002" y="4805"/>
                  </a:lnTo>
                  <a:lnTo>
                    <a:pt x="4545" y="5116"/>
                  </a:lnTo>
                  <a:lnTo>
                    <a:pt x="4874" y="5192"/>
                  </a:lnTo>
                  <a:lnTo>
                    <a:pt x="5224" y="5176"/>
                  </a:lnTo>
                  <a:lnTo>
                    <a:pt x="5478" y="5116"/>
                  </a:lnTo>
                  <a:lnTo>
                    <a:pt x="5538" y="5057"/>
                  </a:lnTo>
                  <a:lnTo>
                    <a:pt x="5264" y="5057"/>
                  </a:lnTo>
                  <a:lnTo>
                    <a:pt x="4934" y="4959"/>
                  </a:lnTo>
                  <a:lnTo>
                    <a:pt x="4528" y="4727"/>
                  </a:lnTo>
                  <a:lnTo>
                    <a:pt x="4178" y="4458"/>
                  </a:lnTo>
                  <a:lnTo>
                    <a:pt x="4662" y="4572"/>
                  </a:lnTo>
                  <a:lnTo>
                    <a:pt x="5013" y="4690"/>
                  </a:lnTo>
                  <a:lnTo>
                    <a:pt x="4567" y="4398"/>
                  </a:lnTo>
                  <a:lnTo>
                    <a:pt x="4196" y="4168"/>
                  </a:lnTo>
                  <a:lnTo>
                    <a:pt x="3925" y="3933"/>
                  </a:lnTo>
                  <a:lnTo>
                    <a:pt x="3670" y="3547"/>
                  </a:lnTo>
                  <a:lnTo>
                    <a:pt x="3982" y="3739"/>
                  </a:lnTo>
                  <a:lnTo>
                    <a:pt x="4275" y="3856"/>
                  </a:lnTo>
                  <a:lnTo>
                    <a:pt x="4545" y="3990"/>
                  </a:lnTo>
                  <a:lnTo>
                    <a:pt x="4835" y="4302"/>
                  </a:lnTo>
                  <a:lnTo>
                    <a:pt x="5031" y="4612"/>
                  </a:lnTo>
                  <a:lnTo>
                    <a:pt x="4874" y="4223"/>
                  </a:lnTo>
                  <a:lnTo>
                    <a:pt x="4468" y="3700"/>
                  </a:lnTo>
                  <a:lnTo>
                    <a:pt x="3864" y="3004"/>
                  </a:lnTo>
                  <a:lnTo>
                    <a:pt x="3516" y="2593"/>
                  </a:lnTo>
                  <a:lnTo>
                    <a:pt x="3013" y="1764"/>
                  </a:lnTo>
                  <a:lnTo>
                    <a:pt x="2796" y="1684"/>
                  </a:lnTo>
                  <a:lnTo>
                    <a:pt x="2525" y="1511"/>
                  </a:lnTo>
                  <a:lnTo>
                    <a:pt x="2117" y="1103"/>
                  </a:lnTo>
                  <a:lnTo>
                    <a:pt x="2022" y="909"/>
                  </a:lnTo>
                  <a:lnTo>
                    <a:pt x="1864" y="792"/>
                  </a:lnTo>
                  <a:lnTo>
                    <a:pt x="1807" y="580"/>
                  </a:lnTo>
                  <a:lnTo>
                    <a:pt x="1807" y="269"/>
                  </a:lnTo>
                  <a:lnTo>
                    <a:pt x="1864" y="57"/>
                  </a:lnTo>
                  <a:lnTo>
                    <a:pt x="1807" y="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50" name="Freeform 48"/>
            <p:cNvSpPr>
              <a:spLocks/>
            </p:cNvSpPr>
            <p:nvPr/>
          </p:nvSpPr>
          <p:spPr bwMode="auto">
            <a:xfrm>
              <a:off x="2666" y="2880"/>
              <a:ext cx="418" cy="772"/>
            </a:xfrm>
            <a:custGeom>
              <a:avLst/>
              <a:gdLst/>
              <a:ahLst/>
              <a:cxnLst>
                <a:cxn ang="0">
                  <a:pos x="2158" y="196"/>
                </a:cxn>
                <a:cxn ang="0">
                  <a:pos x="2177" y="930"/>
                </a:cxn>
                <a:cxn ang="0">
                  <a:pos x="2564" y="3877"/>
                </a:cxn>
                <a:cxn ang="0">
                  <a:pos x="3148" y="2210"/>
                </a:cxn>
                <a:cxn ang="0">
                  <a:pos x="3109" y="2016"/>
                </a:cxn>
                <a:cxn ang="0">
                  <a:pos x="3012" y="1764"/>
                </a:cxn>
                <a:cxn ang="0">
                  <a:pos x="2624" y="1783"/>
                </a:cxn>
                <a:cxn ang="0">
                  <a:pos x="2546" y="1861"/>
                </a:cxn>
                <a:cxn ang="0">
                  <a:pos x="2857" y="1375"/>
                </a:cxn>
                <a:cxn ang="0">
                  <a:pos x="3148" y="1085"/>
                </a:cxn>
                <a:cxn ang="0">
                  <a:pos x="3205" y="1242"/>
                </a:cxn>
                <a:cxn ang="0">
                  <a:pos x="2972" y="1474"/>
                </a:cxn>
                <a:cxn ang="0">
                  <a:pos x="3226" y="1921"/>
                </a:cxn>
                <a:cxn ang="0">
                  <a:pos x="3344" y="2016"/>
                </a:cxn>
                <a:cxn ang="0">
                  <a:pos x="3127" y="2539"/>
                </a:cxn>
                <a:cxn ang="0">
                  <a:pos x="2779" y="3896"/>
                </a:cxn>
                <a:cxn ang="0">
                  <a:pos x="2779" y="4518"/>
                </a:cxn>
                <a:cxn ang="0">
                  <a:pos x="2933" y="4672"/>
                </a:cxn>
                <a:cxn ang="0">
                  <a:pos x="2663" y="4925"/>
                </a:cxn>
                <a:cxn ang="0">
                  <a:pos x="2410" y="4964"/>
                </a:cxn>
                <a:cxn ang="0">
                  <a:pos x="2138" y="4925"/>
                </a:cxn>
                <a:cxn ang="0">
                  <a:pos x="2158" y="4847"/>
                </a:cxn>
                <a:cxn ang="0">
                  <a:pos x="2391" y="4496"/>
                </a:cxn>
                <a:cxn ang="0">
                  <a:pos x="2430" y="3916"/>
                </a:cxn>
                <a:cxn ang="0">
                  <a:pos x="2331" y="2267"/>
                </a:cxn>
                <a:cxn ang="0">
                  <a:pos x="2001" y="3508"/>
                </a:cxn>
                <a:cxn ang="0">
                  <a:pos x="1790" y="4944"/>
                </a:cxn>
                <a:cxn ang="0">
                  <a:pos x="1729" y="6183"/>
                </a:cxn>
                <a:cxn ang="0">
                  <a:pos x="1711" y="4884"/>
                </a:cxn>
                <a:cxn ang="0">
                  <a:pos x="1826" y="3374"/>
                </a:cxn>
                <a:cxn ang="0">
                  <a:pos x="2001" y="2115"/>
                </a:cxn>
                <a:cxn ang="0">
                  <a:pos x="2117" y="1029"/>
                </a:cxn>
                <a:cxn ang="0">
                  <a:pos x="1865" y="541"/>
                </a:cxn>
                <a:cxn ang="0">
                  <a:pos x="1478" y="447"/>
                </a:cxn>
                <a:cxn ang="0">
                  <a:pos x="1439" y="407"/>
                </a:cxn>
                <a:cxn ang="0">
                  <a:pos x="408" y="447"/>
                </a:cxn>
                <a:cxn ang="0">
                  <a:pos x="390" y="389"/>
                </a:cxn>
                <a:cxn ang="0">
                  <a:pos x="1013" y="447"/>
                </a:cxn>
                <a:cxn ang="0">
                  <a:pos x="1845" y="137"/>
                </a:cxn>
                <a:cxn ang="0">
                  <a:pos x="2237" y="41"/>
                </a:cxn>
              </a:cxnLst>
              <a:rect l="0" t="0" r="r" b="b"/>
              <a:pathLst>
                <a:path w="3344" h="6183">
                  <a:moveTo>
                    <a:pt x="2237" y="41"/>
                  </a:moveTo>
                  <a:lnTo>
                    <a:pt x="2158" y="196"/>
                  </a:lnTo>
                  <a:lnTo>
                    <a:pt x="2138" y="389"/>
                  </a:lnTo>
                  <a:lnTo>
                    <a:pt x="2177" y="930"/>
                  </a:lnTo>
                  <a:lnTo>
                    <a:pt x="2370" y="2326"/>
                  </a:lnTo>
                  <a:lnTo>
                    <a:pt x="2564" y="3877"/>
                  </a:lnTo>
                  <a:lnTo>
                    <a:pt x="3071" y="2520"/>
                  </a:lnTo>
                  <a:lnTo>
                    <a:pt x="3148" y="2210"/>
                  </a:lnTo>
                  <a:lnTo>
                    <a:pt x="3166" y="2036"/>
                  </a:lnTo>
                  <a:lnTo>
                    <a:pt x="3109" y="2016"/>
                  </a:lnTo>
                  <a:lnTo>
                    <a:pt x="3071" y="1898"/>
                  </a:lnTo>
                  <a:lnTo>
                    <a:pt x="3012" y="1764"/>
                  </a:lnTo>
                  <a:lnTo>
                    <a:pt x="2834" y="1571"/>
                  </a:lnTo>
                  <a:lnTo>
                    <a:pt x="2624" y="1783"/>
                  </a:lnTo>
                  <a:lnTo>
                    <a:pt x="2469" y="2153"/>
                  </a:lnTo>
                  <a:lnTo>
                    <a:pt x="2546" y="1861"/>
                  </a:lnTo>
                  <a:lnTo>
                    <a:pt x="2680" y="1608"/>
                  </a:lnTo>
                  <a:lnTo>
                    <a:pt x="2857" y="1375"/>
                  </a:lnTo>
                  <a:lnTo>
                    <a:pt x="3032" y="1182"/>
                  </a:lnTo>
                  <a:lnTo>
                    <a:pt x="3148" y="1085"/>
                  </a:lnTo>
                  <a:lnTo>
                    <a:pt x="3344" y="1182"/>
                  </a:lnTo>
                  <a:lnTo>
                    <a:pt x="3205" y="1242"/>
                  </a:lnTo>
                  <a:lnTo>
                    <a:pt x="3052" y="1358"/>
                  </a:lnTo>
                  <a:lnTo>
                    <a:pt x="2972" y="1474"/>
                  </a:lnTo>
                  <a:lnTo>
                    <a:pt x="3089" y="1647"/>
                  </a:lnTo>
                  <a:lnTo>
                    <a:pt x="3226" y="1921"/>
                  </a:lnTo>
                  <a:lnTo>
                    <a:pt x="3245" y="2016"/>
                  </a:lnTo>
                  <a:lnTo>
                    <a:pt x="3344" y="2016"/>
                  </a:lnTo>
                  <a:lnTo>
                    <a:pt x="3245" y="2133"/>
                  </a:lnTo>
                  <a:lnTo>
                    <a:pt x="3127" y="2539"/>
                  </a:lnTo>
                  <a:lnTo>
                    <a:pt x="2933" y="3218"/>
                  </a:lnTo>
                  <a:lnTo>
                    <a:pt x="2779" y="3896"/>
                  </a:lnTo>
                  <a:lnTo>
                    <a:pt x="2680" y="4324"/>
                  </a:lnTo>
                  <a:lnTo>
                    <a:pt x="2779" y="4518"/>
                  </a:lnTo>
                  <a:lnTo>
                    <a:pt x="2876" y="4633"/>
                  </a:lnTo>
                  <a:lnTo>
                    <a:pt x="2933" y="4672"/>
                  </a:lnTo>
                  <a:lnTo>
                    <a:pt x="2797" y="4808"/>
                  </a:lnTo>
                  <a:lnTo>
                    <a:pt x="2663" y="4925"/>
                  </a:lnTo>
                  <a:lnTo>
                    <a:pt x="2507" y="5080"/>
                  </a:lnTo>
                  <a:lnTo>
                    <a:pt x="2410" y="4964"/>
                  </a:lnTo>
                  <a:lnTo>
                    <a:pt x="2294" y="4905"/>
                  </a:lnTo>
                  <a:lnTo>
                    <a:pt x="2138" y="4925"/>
                  </a:lnTo>
                  <a:lnTo>
                    <a:pt x="1865" y="5041"/>
                  </a:lnTo>
                  <a:lnTo>
                    <a:pt x="2158" y="4847"/>
                  </a:lnTo>
                  <a:lnTo>
                    <a:pt x="2313" y="4672"/>
                  </a:lnTo>
                  <a:lnTo>
                    <a:pt x="2391" y="4496"/>
                  </a:lnTo>
                  <a:lnTo>
                    <a:pt x="2430" y="4285"/>
                  </a:lnTo>
                  <a:lnTo>
                    <a:pt x="2430" y="3916"/>
                  </a:lnTo>
                  <a:lnTo>
                    <a:pt x="2391" y="2868"/>
                  </a:lnTo>
                  <a:lnTo>
                    <a:pt x="2331" y="2267"/>
                  </a:lnTo>
                  <a:lnTo>
                    <a:pt x="2177" y="1299"/>
                  </a:lnTo>
                  <a:lnTo>
                    <a:pt x="2001" y="3508"/>
                  </a:lnTo>
                  <a:lnTo>
                    <a:pt x="1884" y="4246"/>
                  </a:lnTo>
                  <a:lnTo>
                    <a:pt x="1790" y="4944"/>
                  </a:lnTo>
                  <a:lnTo>
                    <a:pt x="1729" y="5563"/>
                  </a:lnTo>
                  <a:lnTo>
                    <a:pt x="1729" y="6183"/>
                  </a:lnTo>
                  <a:lnTo>
                    <a:pt x="1692" y="5543"/>
                  </a:lnTo>
                  <a:lnTo>
                    <a:pt x="1711" y="4884"/>
                  </a:lnTo>
                  <a:lnTo>
                    <a:pt x="1826" y="3916"/>
                  </a:lnTo>
                  <a:lnTo>
                    <a:pt x="1826" y="3374"/>
                  </a:lnTo>
                  <a:lnTo>
                    <a:pt x="1884" y="2735"/>
                  </a:lnTo>
                  <a:lnTo>
                    <a:pt x="2001" y="2115"/>
                  </a:lnTo>
                  <a:lnTo>
                    <a:pt x="2098" y="1454"/>
                  </a:lnTo>
                  <a:lnTo>
                    <a:pt x="2117" y="1029"/>
                  </a:lnTo>
                  <a:lnTo>
                    <a:pt x="2061" y="776"/>
                  </a:lnTo>
                  <a:lnTo>
                    <a:pt x="1865" y="541"/>
                  </a:lnTo>
                  <a:lnTo>
                    <a:pt x="1692" y="466"/>
                  </a:lnTo>
                  <a:lnTo>
                    <a:pt x="1478" y="447"/>
                  </a:lnTo>
                  <a:lnTo>
                    <a:pt x="1127" y="852"/>
                  </a:lnTo>
                  <a:lnTo>
                    <a:pt x="1439" y="407"/>
                  </a:lnTo>
                  <a:lnTo>
                    <a:pt x="817" y="562"/>
                  </a:lnTo>
                  <a:lnTo>
                    <a:pt x="408" y="447"/>
                  </a:lnTo>
                  <a:lnTo>
                    <a:pt x="0" y="466"/>
                  </a:lnTo>
                  <a:lnTo>
                    <a:pt x="390" y="389"/>
                  </a:lnTo>
                  <a:lnTo>
                    <a:pt x="800" y="447"/>
                  </a:lnTo>
                  <a:lnTo>
                    <a:pt x="1013" y="447"/>
                  </a:lnTo>
                  <a:lnTo>
                    <a:pt x="1478" y="370"/>
                  </a:lnTo>
                  <a:lnTo>
                    <a:pt x="1845" y="137"/>
                  </a:lnTo>
                  <a:lnTo>
                    <a:pt x="2255" y="0"/>
                  </a:lnTo>
                  <a:lnTo>
                    <a:pt x="2237" y="41"/>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51" name="Freeform 49"/>
            <p:cNvSpPr>
              <a:spLocks/>
            </p:cNvSpPr>
            <p:nvPr/>
          </p:nvSpPr>
          <p:spPr bwMode="auto">
            <a:xfrm>
              <a:off x="3062" y="3018"/>
              <a:ext cx="95" cy="310"/>
            </a:xfrm>
            <a:custGeom>
              <a:avLst/>
              <a:gdLst/>
              <a:ahLst/>
              <a:cxnLst>
                <a:cxn ang="0">
                  <a:pos x="39" y="0"/>
                </a:cxn>
                <a:cxn ang="0">
                  <a:pos x="233" y="60"/>
                </a:cxn>
                <a:cxn ang="0">
                  <a:pos x="431" y="253"/>
                </a:cxn>
                <a:cxn ang="0">
                  <a:pos x="565" y="446"/>
                </a:cxn>
                <a:cxn ang="0">
                  <a:pos x="701" y="736"/>
                </a:cxn>
                <a:cxn ang="0">
                  <a:pos x="758" y="989"/>
                </a:cxn>
                <a:cxn ang="0">
                  <a:pos x="719" y="1010"/>
                </a:cxn>
                <a:cxn ang="0">
                  <a:pos x="408" y="486"/>
                </a:cxn>
                <a:cxn ang="0">
                  <a:pos x="312" y="639"/>
                </a:cxn>
                <a:cxn ang="0">
                  <a:pos x="332" y="775"/>
                </a:cxn>
                <a:cxn ang="0">
                  <a:pos x="350" y="892"/>
                </a:cxn>
                <a:cxn ang="0">
                  <a:pos x="332" y="931"/>
                </a:cxn>
                <a:cxn ang="0">
                  <a:pos x="408" y="1105"/>
                </a:cxn>
                <a:cxn ang="0">
                  <a:pos x="447" y="1454"/>
                </a:cxn>
                <a:cxn ang="0">
                  <a:pos x="447" y="1802"/>
                </a:cxn>
                <a:cxn ang="0">
                  <a:pos x="468" y="2074"/>
                </a:cxn>
                <a:cxn ang="0">
                  <a:pos x="468" y="2269"/>
                </a:cxn>
                <a:cxn ang="0">
                  <a:pos x="408" y="2480"/>
                </a:cxn>
                <a:cxn ang="0">
                  <a:pos x="431" y="2019"/>
                </a:cxn>
                <a:cxn ang="0">
                  <a:pos x="389" y="1494"/>
                </a:cxn>
                <a:cxn ang="0">
                  <a:pos x="350" y="1123"/>
                </a:cxn>
                <a:cxn ang="0">
                  <a:pos x="253" y="931"/>
                </a:cxn>
                <a:cxn ang="0">
                  <a:pos x="272" y="855"/>
                </a:cxn>
                <a:cxn ang="0">
                  <a:pos x="272" y="699"/>
                </a:cxn>
                <a:cxn ang="0">
                  <a:pos x="312" y="446"/>
                </a:cxn>
                <a:cxn ang="0">
                  <a:pos x="350" y="332"/>
                </a:cxn>
                <a:cxn ang="0">
                  <a:pos x="216" y="194"/>
                </a:cxn>
                <a:cxn ang="0">
                  <a:pos x="0" y="114"/>
                </a:cxn>
                <a:cxn ang="0">
                  <a:pos x="39" y="0"/>
                </a:cxn>
              </a:cxnLst>
              <a:rect l="0" t="0" r="r" b="b"/>
              <a:pathLst>
                <a:path w="758" h="2480">
                  <a:moveTo>
                    <a:pt x="39" y="0"/>
                  </a:moveTo>
                  <a:lnTo>
                    <a:pt x="233" y="60"/>
                  </a:lnTo>
                  <a:lnTo>
                    <a:pt x="431" y="253"/>
                  </a:lnTo>
                  <a:lnTo>
                    <a:pt x="565" y="446"/>
                  </a:lnTo>
                  <a:lnTo>
                    <a:pt x="701" y="736"/>
                  </a:lnTo>
                  <a:lnTo>
                    <a:pt x="758" y="989"/>
                  </a:lnTo>
                  <a:lnTo>
                    <a:pt x="719" y="1010"/>
                  </a:lnTo>
                  <a:lnTo>
                    <a:pt x="408" y="486"/>
                  </a:lnTo>
                  <a:lnTo>
                    <a:pt x="312" y="639"/>
                  </a:lnTo>
                  <a:lnTo>
                    <a:pt x="332" y="775"/>
                  </a:lnTo>
                  <a:lnTo>
                    <a:pt x="350" y="892"/>
                  </a:lnTo>
                  <a:lnTo>
                    <a:pt x="332" y="931"/>
                  </a:lnTo>
                  <a:lnTo>
                    <a:pt x="408" y="1105"/>
                  </a:lnTo>
                  <a:lnTo>
                    <a:pt x="447" y="1454"/>
                  </a:lnTo>
                  <a:lnTo>
                    <a:pt x="447" y="1802"/>
                  </a:lnTo>
                  <a:lnTo>
                    <a:pt x="468" y="2074"/>
                  </a:lnTo>
                  <a:lnTo>
                    <a:pt x="468" y="2269"/>
                  </a:lnTo>
                  <a:lnTo>
                    <a:pt x="408" y="2480"/>
                  </a:lnTo>
                  <a:lnTo>
                    <a:pt x="431" y="2019"/>
                  </a:lnTo>
                  <a:lnTo>
                    <a:pt x="389" y="1494"/>
                  </a:lnTo>
                  <a:lnTo>
                    <a:pt x="350" y="1123"/>
                  </a:lnTo>
                  <a:lnTo>
                    <a:pt x="253" y="931"/>
                  </a:lnTo>
                  <a:lnTo>
                    <a:pt x="272" y="855"/>
                  </a:lnTo>
                  <a:lnTo>
                    <a:pt x="272" y="699"/>
                  </a:lnTo>
                  <a:lnTo>
                    <a:pt x="312" y="446"/>
                  </a:lnTo>
                  <a:lnTo>
                    <a:pt x="350" y="332"/>
                  </a:lnTo>
                  <a:lnTo>
                    <a:pt x="216" y="194"/>
                  </a:lnTo>
                  <a:lnTo>
                    <a:pt x="0" y="114"/>
                  </a:lnTo>
                  <a:lnTo>
                    <a:pt x="39" y="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52" name="Freeform 50"/>
            <p:cNvSpPr>
              <a:spLocks/>
            </p:cNvSpPr>
            <p:nvPr/>
          </p:nvSpPr>
          <p:spPr bwMode="auto">
            <a:xfrm>
              <a:off x="2778" y="3027"/>
              <a:ext cx="61" cy="29"/>
            </a:xfrm>
            <a:custGeom>
              <a:avLst/>
              <a:gdLst/>
              <a:ahLst/>
              <a:cxnLst>
                <a:cxn ang="0">
                  <a:pos x="0" y="37"/>
                </a:cxn>
                <a:cxn ang="0">
                  <a:pos x="331" y="233"/>
                </a:cxn>
                <a:cxn ang="0">
                  <a:pos x="485" y="136"/>
                </a:cxn>
                <a:cxn ang="0">
                  <a:pos x="386" y="60"/>
                </a:cxn>
                <a:cxn ang="0">
                  <a:pos x="215" y="0"/>
                </a:cxn>
                <a:cxn ang="0">
                  <a:pos x="0" y="37"/>
                </a:cxn>
              </a:cxnLst>
              <a:rect l="0" t="0" r="r" b="b"/>
              <a:pathLst>
                <a:path w="485" h="233">
                  <a:moveTo>
                    <a:pt x="0" y="37"/>
                  </a:moveTo>
                  <a:lnTo>
                    <a:pt x="331" y="233"/>
                  </a:lnTo>
                  <a:lnTo>
                    <a:pt x="485" y="136"/>
                  </a:lnTo>
                  <a:lnTo>
                    <a:pt x="386" y="60"/>
                  </a:lnTo>
                  <a:lnTo>
                    <a:pt x="215" y="0"/>
                  </a:lnTo>
                  <a:lnTo>
                    <a:pt x="0" y="37"/>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53" name="Freeform 51"/>
            <p:cNvSpPr>
              <a:spLocks/>
            </p:cNvSpPr>
            <p:nvPr/>
          </p:nvSpPr>
          <p:spPr bwMode="auto">
            <a:xfrm>
              <a:off x="2599" y="3025"/>
              <a:ext cx="211" cy="644"/>
            </a:xfrm>
            <a:custGeom>
              <a:avLst/>
              <a:gdLst/>
              <a:ahLst/>
              <a:cxnLst>
                <a:cxn ang="0">
                  <a:pos x="1435" y="696"/>
                </a:cxn>
                <a:cxn ang="0">
                  <a:pos x="1378" y="1280"/>
                </a:cxn>
                <a:cxn ang="0">
                  <a:pos x="1378" y="2092"/>
                </a:cxn>
                <a:cxn ang="0">
                  <a:pos x="1395" y="2982"/>
                </a:cxn>
                <a:cxn ang="0">
                  <a:pos x="1494" y="3972"/>
                </a:cxn>
                <a:cxn ang="0">
                  <a:pos x="1611" y="4747"/>
                </a:cxn>
                <a:cxn ang="0">
                  <a:pos x="1687" y="5154"/>
                </a:cxn>
                <a:cxn ang="0">
                  <a:pos x="1611" y="5154"/>
                </a:cxn>
                <a:cxn ang="0">
                  <a:pos x="1261" y="4592"/>
                </a:cxn>
                <a:cxn ang="0">
                  <a:pos x="872" y="3876"/>
                </a:cxn>
                <a:cxn ang="0">
                  <a:pos x="541" y="3041"/>
                </a:cxn>
                <a:cxn ang="0">
                  <a:pos x="253" y="2130"/>
                </a:cxn>
                <a:cxn ang="0">
                  <a:pos x="97" y="1355"/>
                </a:cxn>
                <a:cxn ang="0">
                  <a:pos x="0" y="522"/>
                </a:cxn>
                <a:cxn ang="0">
                  <a:pos x="0" y="0"/>
                </a:cxn>
                <a:cxn ang="0">
                  <a:pos x="74" y="851"/>
                </a:cxn>
                <a:cxn ang="0">
                  <a:pos x="193" y="1570"/>
                </a:cxn>
                <a:cxn ang="0">
                  <a:pos x="387" y="2286"/>
                </a:cxn>
                <a:cxn ang="0">
                  <a:pos x="620" y="2942"/>
                </a:cxn>
                <a:cxn ang="0">
                  <a:pos x="872" y="3566"/>
                </a:cxn>
                <a:cxn ang="0">
                  <a:pos x="1143" y="4129"/>
                </a:cxn>
                <a:cxn ang="0">
                  <a:pos x="1475" y="4629"/>
                </a:cxn>
                <a:cxn ang="0">
                  <a:pos x="1300" y="3779"/>
                </a:cxn>
                <a:cxn ang="0">
                  <a:pos x="1242" y="2942"/>
                </a:cxn>
                <a:cxn ang="0">
                  <a:pos x="1242" y="2072"/>
                </a:cxn>
                <a:cxn ang="0">
                  <a:pos x="1300" y="1201"/>
                </a:cxn>
                <a:cxn ang="0">
                  <a:pos x="1378" y="715"/>
                </a:cxn>
                <a:cxn ang="0">
                  <a:pos x="1435" y="696"/>
                </a:cxn>
              </a:cxnLst>
              <a:rect l="0" t="0" r="r" b="b"/>
              <a:pathLst>
                <a:path w="1687" h="5154">
                  <a:moveTo>
                    <a:pt x="1435" y="696"/>
                  </a:moveTo>
                  <a:lnTo>
                    <a:pt x="1378" y="1280"/>
                  </a:lnTo>
                  <a:lnTo>
                    <a:pt x="1378" y="2092"/>
                  </a:lnTo>
                  <a:lnTo>
                    <a:pt x="1395" y="2982"/>
                  </a:lnTo>
                  <a:lnTo>
                    <a:pt x="1494" y="3972"/>
                  </a:lnTo>
                  <a:lnTo>
                    <a:pt x="1611" y="4747"/>
                  </a:lnTo>
                  <a:lnTo>
                    <a:pt x="1687" y="5154"/>
                  </a:lnTo>
                  <a:lnTo>
                    <a:pt x="1611" y="5154"/>
                  </a:lnTo>
                  <a:lnTo>
                    <a:pt x="1261" y="4592"/>
                  </a:lnTo>
                  <a:lnTo>
                    <a:pt x="872" y="3876"/>
                  </a:lnTo>
                  <a:lnTo>
                    <a:pt x="541" y="3041"/>
                  </a:lnTo>
                  <a:lnTo>
                    <a:pt x="253" y="2130"/>
                  </a:lnTo>
                  <a:lnTo>
                    <a:pt x="97" y="1355"/>
                  </a:lnTo>
                  <a:lnTo>
                    <a:pt x="0" y="522"/>
                  </a:lnTo>
                  <a:lnTo>
                    <a:pt x="0" y="0"/>
                  </a:lnTo>
                  <a:lnTo>
                    <a:pt x="74" y="851"/>
                  </a:lnTo>
                  <a:lnTo>
                    <a:pt x="193" y="1570"/>
                  </a:lnTo>
                  <a:lnTo>
                    <a:pt x="387" y="2286"/>
                  </a:lnTo>
                  <a:lnTo>
                    <a:pt x="620" y="2942"/>
                  </a:lnTo>
                  <a:lnTo>
                    <a:pt x="872" y="3566"/>
                  </a:lnTo>
                  <a:lnTo>
                    <a:pt x="1143" y="4129"/>
                  </a:lnTo>
                  <a:lnTo>
                    <a:pt x="1475" y="4629"/>
                  </a:lnTo>
                  <a:lnTo>
                    <a:pt x="1300" y="3779"/>
                  </a:lnTo>
                  <a:lnTo>
                    <a:pt x="1242" y="2942"/>
                  </a:lnTo>
                  <a:lnTo>
                    <a:pt x="1242" y="2072"/>
                  </a:lnTo>
                  <a:lnTo>
                    <a:pt x="1300" y="1201"/>
                  </a:lnTo>
                  <a:lnTo>
                    <a:pt x="1378" y="715"/>
                  </a:lnTo>
                  <a:lnTo>
                    <a:pt x="1435" y="696"/>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54" name="Freeform 52"/>
            <p:cNvSpPr>
              <a:spLocks/>
            </p:cNvSpPr>
            <p:nvPr/>
          </p:nvSpPr>
          <p:spPr bwMode="auto">
            <a:xfrm>
              <a:off x="2461" y="3269"/>
              <a:ext cx="349" cy="449"/>
            </a:xfrm>
            <a:custGeom>
              <a:avLst/>
              <a:gdLst/>
              <a:ahLst/>
              <a:cxnLst>
                <a:cxn ang="0">
                  <a:pos x="842" y="1516"/>
                </a:cxn>
                <a:cxn ang="0">
                  <a:pos x="877" y="1500"/>
                </a:cxn>
                <a:cxn ang="0">
                  <a:pos x="1306" y="1976"/>
                </a:cxn>
                <a:cxn ang="0">
                  <a:pos x="1306" y="1614"/>
                </a:cxn>
                <a:cxn ang="0">
                  <a:pos x="1205" y="1234"/>
                </a:cxn>
                <a:cxn ang="0">
                  <a:pos x="1205" y="1006"/>
                </a:cxn>
                <a:cxn ang="0">
                  <a:pos x="1039" y="1104"/>
                </a:cxn>
                <a:cxn ang="0">
                  <a:pos x="940" y="871"/>
                </a:cxn>
                <a:cxn ang="0">
                  <a:pos x="363" y="641"/>
                </a:cxn>
                <a:cxn ang="0">
                  <a:pos x="0" y="347"/>
                </a:cxn>
                <a:cxn ang="0">
                  <a:pos x="264" y="493"/>
                </a:cxn>
                <a:cxn ang="0">
                  <a:pos x="1057" y="380"/>
                </a:cxn>
                <a:cxn ang="0">
                  <a:pos x="827" y="0"/>
                </a:cxn>
                <a:cxn ang="0">
                  <a:pos x="1158" y="165"/>
                </a:cxn>
                <a:cxn ang="0">
                  <a:pos x="1354" y="165"/>
                </a:cxn>
                <a:cxn ang="0">
                  <a:pos x="1767" y="1318"/>
                </a:cxn>
                <a:cxn ang="0">
                  <a:pos x="2097" y="2126"/>
                </a:cxn>
                <a:cxn ang="0">
                  <a:pos x="2376" y="2600"/>
                </a:cxn>
                <a:cxn ang="0">
                  <a:pos x="2786" y="3195"/>
                </a:cxn>
                <a:cxn ang="0">
                  <a:pos x="2492" y="3195"/>
                </a:cxn>
                <a:cxn ang="0">
                  <a:pos x="2492" y="3507"/>
                </a:cxn>
                <a:cxn ang="0">
                  <a:pos x="2360" y="3589"/>
                </a:cxn>
                <a:cxn ang="0">
                  <a:pos x="2459" y="3474"/>
                </a:cxn>
                <a:cxn ang="0">
                  <a:pos x="2459" y="3195"/>
                </a:cxn>
                <a:cxn ang="0">
                  <a:pos x="1899" y="2419"/>
                </a:cxn>
                <a:cxn ang="0">
                  <a:pos x="1124" y="2174"/>
                </a:cxn>
                <a:cxn ang="0">
                  <a:pos x="1336" y="2225"/>
                </a:cxn>
                <a:cxn ang="0">
                  <a:pos x="857" y="1566"/>
                </a:cxn>
                <a:cxn ang="0">
                  <a:pos x="842" y="1516"/>
                </a:cxn>
              </a:cxnLst>
              <a:rect l="0" t="0" r="r" b="b"/>
              <a:pathLst>
                <a:path w="2786" h="3589">
                  <a:moveTo>
                    <a:pt x="842" y="1516"/>
                  </a:moveTo>
                  <a:lnTo>
                    <a:pt x="877" y="1500"/>
                  </a:lnTo>
                  <a:lnTo>
                    <a:pt x="1306" y="1976"/>
                  </a:lnTo>
                  <a:lnTo>
                    <a:pt x="1306" y="1614"/>
                  </a:lnTo>
                  <a:lnTo>
                    <a:pt x="1205" y="1234"/>
                  </a:lnTo>
                  <a:lnTo>
                    <a:pt x="1205" y="1006"/>
                  </a:lnTo>
                  <a:lnTo>
                    <a:pt x="1039" y="1104"/>
                  </a:lnTo>
                  <a:lnTo>
                    <a:pt x="940" y="871"/>
                  </a:lnTo>
                  <a:lnTo>
                    <a:pt x="363" y="641"/>
                  </a:lnTo>
                  <a:lnTo>
                    <a:pt x="0" y="347"/>
                  </a:lnTo>
                  <a:lnTo>
                    <a:pt x="264" y="493"/>
                  </a:lnTo>
                  <a:lnTo>
                    <a:pt x="1057" y="380"/>
                  </a:lnTo>
                  <a:lnTo>
                    <a:pt x="827" y="0"/>
                  </a:lnTo>
                  <a:lnTo>
                    <a:pt x="1158" y="165"/>
                  </a:lnTo>
                  <a:lnTo>
                    <a:pt x="1354" y="165"/>
                  </a:lnTo>
                  <a:lnTo>
                    <a:pt x="1767" y="1318"/>
                  </a:lnTo>
                  <a:lnTo>
                    <a:pt x="2097" y="2126"/>
                  </a:lnTo>
                  <a:lnTo>
                    <a:pt x="2376" y="2600"/>
                  </a:lnTo>
                  <a:lnTo>
                    <a:pt x="2786" y="3195"/>
                  </a:lnTo>
                  <a:lnTo>
                    <a:pt x="2492" y="3195"/>
                  </a:lnTo>
                  <a:lnTo>
                    <a:pt x="2492" y="3507"/>
                  </a:lnTo>
                  <a:lnTo>
                    <a:pt x="2360" y="3589"/>
                  </a:lnTo>
                  <a:lnTo>
                    <a:pt x="2459" y="3474"/>
                  </a:lnTo>
                  <a:lnTo>
                    <a:pt x="2459" y="3195"/>
                  </a:lnTo>
                  <a:lnTo>
                    <a:pt x="1899" y="2419"/>
                  </a:lnTo>
                  <a:lnTo>
                    <a:pt x="1124" y="2174"/>
                  </a:lnTo>
                  <a:lnTo>
                    <a:pt x="1336" y="2225"/>
                  </a:lnTo>
                  <a:lnTo>
                    <a:pt x="857" y="1566"/>
                  </a:lnTo>
                  <a:lnTo>
                    <a:pt x="842" y="1516"/>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55" name="Freeform 53"/>
            <p:cNvSpPr>
              <a:spLocks/>
            </p:cNvSpPr>
            <p:nvPr/>
          </p:nvSpPr>
          <p:spPr bwMode="auto">
            <a:xfrm>
              <a:off x="2418" y="2938"/>
              <a:ext cx="217" cy="395"/>
            </a:xfrm>
            <a:custGeom>
              <a:avLst/>
              <a:gdLst/>
              <a:ahLst/>
              <a:cxnLst>
                <a:cxn ang="0">
                  <a:pos x="1732" y="15"/>
                </a:cxn>
                <a:cxn ang="0">
                  <a:pos x="1584" y="231"/>
                </a:cxn>
                <a:cxn ang="0">
                  <a:pos x="1483" y="428"/>
                </a:cxn>
                <a:cxn ang="0">
                  <a:pos x="1453" y="644"/>
                </a:cxn>
                <a:cxn ang="0">
                  <a:pos x="1435" y="923"/>
                </a:cxn>
                <a:cxn ang="0">
                  <a:pos x="1384" y="494"/>
                </a:cxn>
                <a:cxn ang="0">
                  <a:pos x="1237" y="806"/>
                </a:cxn>
                <a:cxn ang="0">
                  <a:pos x="1187" y="1089"/>
                </a:cxn>
                <a:cxn ang="0">
                  <a:pos x="1187" y="1384"/>
                </a:cxn>
                <a:cxn ang="0">
                  <a:pos x="1268" y="1860"/>
                </a:cxn>
                <a:cxn ang="0">
                  <a:pos x="1402" y="2257"/>
                </a:cxn>
                <a:cxn ang="0">
                  <a:pos x="1600" y="2701"/>
                </a:cxn>
                <a:cxn ang="0">
                  <a:pos x="1319" y="2306"/>
                </a:cxn>
                <a:cxn ang="0">
                  <a:pos x="1121" y="1911"/>
                </a:cxn>
                <a:cxn ang="0">
                  <a:pos x="971" y="1501"/>
                </a:cxn>
                <a:cxn ang="0">
                  <a:pos x="872" y="1089"/>
                </a:cxn>
                <a:cxn ang="0">
                  <a:pos x="840" y="1368"/>
                </a:cxn>
                <a:cxn ang="0">
                  <a:pos x="860" y="1748"/>
                </a:cxn>
                <a:cxn ang="0">
                  <a:pos x="958" y="2142"/>
                </a:cxn>
                <a:cxn ang="0">
                  <a:pos x="1073" y="2519"/>
                </a:cxn>
                <a:cxn ang="0">
                  <a:pos x="593" y="1748"/>
                </a:cxn>
                <a:cxn ang="0">
                  <a:pos x="510" y="1748"/>
                </a:cxn>
                <a:cxn ang="0">
                  <a:pos x="558" y="2142"/>
                </a:cxn>
                <a:cxn ang="0">
                  <a:pos x="741" y="2681"/>
                </a:cxn>
                <a:cxn ang="0">
                  <a:pos x="989" y="3160"/>
                </a:cxn>
                <a:cxn ang="0">
                  <a:pos x="890" y="3160"/>
                </a:cxn>
                <a:cxn ang="0">
                  <a:pos x="0" y="2209"/>
                </a:cxn>
                <a:cxn ang="0">
                  <a:pos x="644" y="2701"/>
                </a:cxn>
                <a:cxn ang="0">
                  <a:pos x="429" y="2306"/>
                </a:cxn>
                <a:cxn ang="0">
                  <a:pos x="314" y="1928"/>
                </a:cxn>
                <a:cxn ang="0">
                  <a:pos x="296" y="1649"/>
                </a:cxn>
                <a:cxn ang="0">
                  <a:pos x="494" y="1400"/>
                </a:cxn>
                <a:cxn ang="0">
                  <a:pos x="727" y="1054"/>
                </a:cxn>
                <a:cxn ang="0">
                  <a:pos x="872" y="824"/>
                </a:cxn>
                <a:cxn ang="0">
                  <a:pos x="1121" y="776"/>
                </a:cxn>
                <a:cxn ang="0">
                  <a:pos x="1137" y="510"/>
                </a:cxn>
                <a:cxn ang="0">
                  <a:pos x="1402" y="84"/>
                </a:cxn>
                <a:cxn ang="0">
                  <a:pos x="1651" y="0"/>
                </a:cxn>
                <a:cxn ang="0">
                  <a:pos x="1732" y="15"/>
                </a:cxn>
              </a:cxnLst>
              <a:rect l="0" t="0" r="r" b="b"/>
              <a:pathLst>
                <a:path w="1732" h="3160">
                  <a:moveTo>
                    <a:pt x="1732" y="15"/>
                  </a:moveTo>
                  <a:lnTo>
                    <a:pt x="1584" y="231"/>
                  </a:lnTo>
                  <a:lnTo>
                    <a:pt x="1483" y="428"/>
                  </a:lnTo>
                  <a:lnTo>
                    <a:pt x="1453" y="644"/>
                  </a:lnTo>
                  <a:lnTo>
                    <a:pt x="1435" y="923"/>
                  </a:lnTo>
                  <a:lnTo>
                    <a:pt x="1384" y="494"/>
                  </a:lnTo>
                  <a:lnTo>
                    <a:pt x="1237" y="806"/>
                  </a:lnTo>
                  <a:lnTo>
                    <a:pt x="1187" y="1089"/>
                  </a:lnTo>
                  <a:lnTo>
                    <a:pt x="1187" y="1384"/>
                  </a:lnTo>
                  <a:lnTo>
                    <a:pt x="1268" y="1860"/>
                  </a:lnTo>
                  <a:lnTo>
                    <a:pt x="1402" y="2257"/>
                  </a:lnTo>
                  <a:lnTo>
                    <a:pt x="1600" y="2701"/>
                  </a:lnTo>
                  <a:lnTo>
                    <a:pt x="1319" y="2306"/>
                  </a:lnTo>
                  <a:lnTo>
                    <a:pt x="1121" y="1911"/>
                  </a:lnTo>
                  <a:lnTo>
                    <a:pt x="971" y="1501"/>
                  </a:lnTo>
                  <a:lnTo>
                    <a:pt x="872" y="1089"/>
                  </a:lnTo>
                  <a:lnTo>
                    <a:pt x="840" y="1368"/>
                  </a:lnTo>
                  <a:lnTo>
                    <a:pt x="860" y="1748"/>
                  </a:lnTo>
                  <a:lnTo>
                    <a:pt x="958" y="2142"/>
                  </a:lnTo>
                  <a:lnTo>
                    <a:pt x="1073" y="2519"/>
                  </a:lnTo>
                  <a:lnTo>
                    <a:pt x="593" y="1748"/>
                  </a:lnTo>
                  <a:lnTo>
                    <a:pt x="510" y="1748"/>
                  </a:lnTo>
                  <a:lnTo>
                    <a:pt x="558" y="2142"/>
                  </a:lnTo>
                  <a:lnTo>
                    <a:pt x="741" y="2681"/>
                  </a:lnTo>
                  <a:lnTo>
                    <a:pt x="989" y="3160"/>
                  </a:lnTo>
                  <a:lnTo>
                    <a:pt x="890" y="3160"/>
                  </a:lnTo>
                  <a:lnTo>
                    <a:pt x="0" y="2209"/>
                  </a:lnTo>
                  <a:lnTo>
                    <a:pt x="644" y="2701"/>
                  </a:lnTo>
                  <a:lnTo>
                    <a:pt x="429" y="2306"/>
                  </a:lnTo>
                  <a:lnTo>
                    <a:pt x="314" y="1928"/>
                  </a:lnTo>
                  <a:lnTo>
                    <a:pt x="296" y="1649"/>
                  </a:lnTo>
                  <a:lnTo>
                    <a:pt x="494" y="1400"/>
                  </a:lnTo>
                  <a:lnTo>
                    <a:pt x="727" y="1054"/>
                  </a:lnTo>
                  <a:lnTo>
                    <a:pt x="872" y="824"/>
                  </a:lnTo>
                  <a:lnTo>
                    <a:pt x="1121" y="776"/>
                  </a:lnTo>
                  <a:lnTo>
                    <a:pt x="1137" y="510"/>
                  </a:lnTo>
                  <a:lnTo>
                    <a:pt x="1402" y="84"/>
                  </a:lnTo>
                  <a:lnTo>
                    <a:pt x="1651" y="0"/>
                  </a:lnTo>
                  <a:lnTo>
                    <a:pt x="1732" y="15"/>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56" name="Freeform 54"/>
            <p:cNvSpPr>
              <a:spLocks/>
            </p:cNvSpPr>
            <p:nvPr/>
          </p:nvSpPr>
          <p:spPr bwMode="auto">
            <a:xfrm>
              <a:off x="2404" y="3144"/>
              <a:ext cx="57" cy="170"/>
            </a:xfrm>
            <a:custGeom>
              <a:avLst/>
              <a:gdLst/>
              <a:ahLst/>
              <a:cxnLst>
                <a:cxn ang="0">
                  <a:pos x="431" y="0"/>
                </a:cxn>
                <a:cxn ang="0">
                  <a:pos x="216" y="244"/>
                </a:cxn>
                <a:cxn ang="0">
                  <a:pos x="0" y="574"/>
                </a:cxn>
                <a:cxn ang="0">
                  <a:pos x="18" y="753"/>
                </a:cxn>
                <a:cxn ang="0">
                  <a:pos x="231" y="1083"/>
                </a:cxn>
                <a:cxn ang="0">
                  <a:pos x="462" y="1364"/>
                </a:cxn>
                <a:cxn ang="0">
                  <a:pos x="267" y="1002"/>
                </a:cxn>
                <a:cxn ang="0">
                  <a:pos x="231" y="642"/>
                </a:cxn>
                <a:cxn ang="0">
                  <a:pos x="462" y="163"/>
                </a:cxn>
                <a:cxn ang="0">
                  <a:pos x="431" y="0"/>
                </a:cxn>
              </a:cxnLst>
              <a:rect l="0" t="0" r="r" b="b"/>
              <a:pathLst>
                <a:path w="462" h="1364">
                  <a:moveTo>
                    <a:pt x="431" y="0"/>
                  </a:moveTo>
                  <a:lnTo>
                    <a:pt x="216" y="244"/>
                  </a:lnTo>
                  <a:lnTo>
                    <a:pt x="0" y="574"/>
                  </a:lnTo>
                  <a:lnTo>
                    <a:pt x="18" y="753"/>
                  </a:lnTo>
                  <a:lnTo>
                    <a:pt x="231" y="1083"/>
                  </a:lnTo>
                  <a:lnTo>
                    <a:pt x="462" y="1364"/>
                  </a:lnTo>
                  <a:lnTo>
                    <a:pt x="267" y="1002"/>
                  </a:lnTo>
                  <a:lnTo>
                    <a:pt x="231" y="642"/>
                  </a:lnTo>
                  <a:lnTo>
                    <a:pt x="462" y="163"/>
                  </a:lnTo>
                  <a:lnTo>
                    <a:pt x="431" y="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57" name="Freeform 55"/>
            <p:cNvSpPr>
              <a:spLocks/>
            </p:cNvSpPr>
            <p:nvPr/>
          </p:nvSpPr>
          <p:spPr bwMode="auto">
            <a:xfrm>
              <a:off x="2183" y="3230"/>
              <a:ext cx="216" cy="214"/>
            </a:xfrm>
            <a:custGeom>
              <a:avLst/>
              <a:gdLst/>
              <a:ahLst/>
              <a:cxnLst>
                <a:cxn ang="0">
                  <a:pos x="1619" y="0"/>
                </a:cxn>
                <a:cxn ang="0">
                  <a:pos x="1619" y="149"/>
                </a:cxn>
                <a:cxn ang="0">
                  <a:pos x="1734" y="393"/>
                </a:cxn>
                <a:cxn ang="0">
                  <a:pos x="1619" y="342"/>
                </a:cxn>
                <a:cxn ang="0">
                  <a:pos x="1503" y="461"/>
                </a:cxn>
                <a:cxn ang="0">
                  <a:pos x="1437" y="659"/>
                </a:cxn>
                <a:cxn ang="0">
                  <a:pos x="1371" y="1003"/>
                </a:cxn>
                <a:cxn ang="0">
                  <a:pos x="1371" y="1416"/>
                </a:cxn>
                <a:cxn ang="0">
                  <a:pos x="1404" y="1711"/>
                </a:cxn>
                <a:cxn ang="0">
                  <a:pos x="1287" y="1447"/>
                </a:cxn>
                <a:cxn ang="0">
                  <a:pos x="1141" y="1333"/>
                </a:cxn>
                <a:cxn ang="0">
                  <a:pos x="991" y="1282"/>
                </a:cxn>
                <a:cxn ang="0">
                  <a:pos x="793" y="1282"/>
                </a:cxn>
                <a:cxn ang="0">
                  <a:pos x="532" y="1318"/>
                </a:cxn>
                <a:cxn ang="0">
                  <a:pos x="231" y="1416"/>
                </a:cxn>
                <a:cxn ang="0">
                  <a:pos x="0" y="1546"/>
                </a:cxn>
                <a:cxn ang="0">
                  <a:pos x="169" y="1282"/>
                </a:cxn>
                <a:cxn ang="0">
                  <a:pos x="413" y="986"/>
                </a:cxn>
                <a:cxn ang="0">
                  <a:pos x="694" y="740"/>
                </a:cxn>
                <a:cxn ang="0">
                  <a:pos x="1074" y="492"/>
                </a:cxn>
                <a:cxn ang="0">
                  <a:pos x="1338" y="294"/>
                </a:cxn>
                <a:cxn ang="0">
                  <a:pos x="1503" y="114"/>
                </a:cxn>
                <a:cxn ang="0">
                  <a:pos x="1619" y="0"/>
                </a:cxn>
              </a:cxnLst>
              <a:rect l="0" t="0" r="r" b="b"/>
              <a:pathLst>
                <a:path w="1734" h="1711">
                  <a:moveTo>
                    <a:pt x="1619" y="0"/>
                  </a:moveTo>
                  <a:lnTo>
                    <a:pt x="1619" y="149"/>
                  </a:lnTo>
                  <a:lnTo>
                    <a:pt x="1734" y="393"/>
                  </a:lnTo>
                  <a:lnTo>
                    <a:pt x="1619" y="342"/>
                  </a:lnTo>
                  <a:lnTo>
                    <a:pt x="1503" y="461"/>
                  </a:lnTo>
                  <a:lnTo>
                    <a:pt x="1437" y="659"/>
                  </a:lnTo>
                  <a:lnTo>
                    <a:pt x="1371" y="1003"/>
                  </a:lnTo>
                  <a:lnTo>
                    <a:pt x="1371" y="1416"/>
                  </a:lnTo>
                  <a:lnTo>
                    <a:pt x="1404" y="1711"/>
                  </a:lnTo>
                  <a:lnTo>
                    <a:pt x="1287" y="1447"/>
                  </a:lnTo>
                  <a:lnTo>
                    <a:pt x="1141" y="1333"/>
                  </a:lnTo>
                  <a:lnTo>
                    <a:pt x="991" y="1282"/>
                  </a:lnTo>
                  <a:lnTo>
                    <a:pt x="793" y="1282"/>
                  </a:lnTo>
                  <a:lnTo>
                    <a:pt x="532" y="1318"/>
                  </a:lnTo>
                  <a:lnTo>
                    <a:pt x="231" y="1416"/>
                  </a:lnTo>
                  <a:lnTo>
                    <a:pt x="0" y="1546"/>
                  </a:lnTo>
                  <a:lnTo>
                    <a:pt x="169" y="1282"/>
                  </a:lnTo>
                  <a:lnTo>
                    <a:pt x="413" y="986"/>
                  </a:lnTo>
                  <a:lnTo>
                    <a:pt x="694" y="740"/>
                  </a:lnTo>
                  <a:lnTo>
                    <a:pt x="1074" y="492"/>
                  </a:lnTo>
                  <a:lnTo>
                    <a:pt x="1338" y="294"/>
                  </a:lnTo>
                  <a:lnTo>
                    <a:pt x="1503" y="114"/>
                  </a:lnTo>
                  <a:lnTo>
                    <a:pt x="1619" y="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58" name="Freeform 56"/>
            <p:cNvSpPr>
              <a:spLocks/>
            </p:cNvSpPr>
            <p:nvPr/>
          </p:nvSpPr>
          <p:spPr bwMode="auto">
            <a:xfrm>
              <a:off x="2148" y="3306"/>
              <a:ext cx="468" cy="383"/>
            </a:xfrm>
            <a:custGeom>
              <a:avLst/>
              <a:gdLst/>
              <a:ahLst/>
              <a:cxnLst>
                <a:cxn ang="0">
                  <a:pos x="2312" y="245"/>
                </a:cxn>
                <a:cxn ang="0">
                  <a:pos x="2771" y="572"/>
                </a:cxn>
                <a:cxn ang="0">
                  <a:pos x="3384" y="756"/>
                </a:cxn>
                <a:cxn ang="0">
                  <a:pos x="3746" y="722"/>
                </a:cxn>
                <a:cxn ang="0">
                  <a:pos x="3217" y="1231"/>
                </a:cxn>
                <a:cxn ang="0">
                  <a:pos x="2852" y="1627"/>
                </a:cxn>
                <a:cxn ang="0">
                  <a:pos x="2327" y="1842"/>
                </a:cxn>
                <a:cxn ang="0">
                  <a:pos x="2540" y="2088"/>
                </a:cxn>
                <a:cxn ang="0">
                  <a:pos x="2507" y="2120"/>
                </a:cxn>
                <a:cxn ang="0">
                  <a:pos x="2211" y="2037"/>
                </a:cxn>
                <a:cxn ang="0">
                  <a:pos x="1566" y="2136"/>
                </a:cxn>
                <a:cxn ang="0">
                  <a:pos x="1123" y="2696"/>
                </a:cxn>
                <a:cxn ang="0">
                  <a:pos x="1173" y="3046"/>
                </a:cxn>
                <a:cxn ang="0">
                  <a:pos x="578" y="2963"/>
                </a:cxn>
                <a:cxn ang="0">
                  <a:pos x="544" y="2945"/>
                </a:cxn>
                <a:cxn ang="0">
                  <a:pos x="957" y="2486"/>
                </a:cxn>
                <a:cxn ang="0">
                  <a:pos x="1566" y="2025"/>
                </a:cxn>
                <a:cxn ang="0">
                  <a:pos x="1798" y="1758"/>
                </a:cxn>
                <a:cxn ang="0">
                  <a:pos x="1353" y="1677"/>
                </a:cxn>
                <a:cxn ang="0">
                  <a:pos x="1024" y="1366"/>
                </a:cxn>
                <a:cxn ang="0">
                  <a:pos x="678" y="1185"/>
                </a:cxn>
                <a:cxn ang="0">
                  <a:pos x="265" y="1267"/>
                </a:cxn>
                <a:cxn ang="0">
                  <a:pos x="662" y="1118"/>
                </a:cxn>
                <a:cxn ang="0">
                  <a:pos x="1105" y="1249"/>
                </a:cxn>
                <a:cxn ang="0">
                  <a:pos x="1434" y="1447"/>
                </a:cxn>
                <a:cxn ang="0">
                  <a:pos x="1995" y="1480"/>
                </a:cxn>
                <a:cxn ang="0">
                  <a:pos x="1434" y="1134"/>
                </a:cxn>
                <a:cxn ang="0">
                  <a:pos x="644" y="952"/>
                </a:cxn>
                <a:cxn ang="0">
                  <a:pos x="0" y="1085"/>
                </a:cxn>
                <a:cxn ang="0">
                  <a:pos x="725" y="887"/>
                </a:cxn>
                <a:cxn ang="0">
                  <a:pos x="1519" y="1019"/>
                </a:cxn>
                <a:cxn ang="0">
                  <a:pos x="2312" y="1366"/>
                </a:cxn>
                <a:cxn ang="0">
                  <a:pos x="2225" y="441"/>
                </a:cxn>
                <a:cxn ang="0">
                  <a:pos x="2144" y="0"/>
                </a:cxn>
              </a:cxnLst>
              <a:rect l="0" t="0" r="r" b="b"/>
              <a:pathLst>
                <a:path w="3746" h="3058">
                  <a:moveTo>
                    <a:pt x="2144" y="0"/>
                  </a:moveTo>
                  <a:lnTo>
                    <a:pt x="2312" y="245"/>
                  </a:lnTo>
                  <a:lnTo>
                    <a:pt x="2540" y="441"/>
                  </a:lnTo>
                  <a:lnTo>
                    <a:pt x="2771" y="572"/>
                  </a:lnTo>
                  <a:lnTo>
                    <a:pt x="3168" y="740"/>
                  </a:lnTo>
                  <a:lnTo>
                    <a:pt x="3384" y="756"/>
                  </a:lnTo>
                  <a:lnTo>
                    <a:pt x="3546" y="641"/>
                  </a:lnTo>
                  <a:lnTo>
                    <a:pt x="3746" y="722"/>
                  </a:lnTo>
                  <a:lnTo>
                    <a:pt x="3447" y="970"/>
                  </a:lnTo>
                  <a:lnTo>
                    <a:pt x="3217" y="1231"/>
                  </a:lnTo>
                  <a:lnTo>
                    <a:pt x="3133" y="1514"/>
                  </a:lnTo>
                  <a:lnTo>
                    <a:pt x="2852" y="1627"/>
                  </a:lnTo>
                  <a:lnTo>
                    <a:pt x="2476" y="1842"/>
                  </a:lnTo>
                  <a:lnTo>
                    <a:pt x="2327" y="1842"/>
                  </a:lnTo>
                  <a:lnTo>
                    <a:pt x="2342" y="1989"/>
                  </a:lnTo>
                  <a:lnTo>
                    <a:pt x="2540" y="2088"/>
                  </a:lnTo>
                  <a:lnTo>
                    <a:pt x="2591" y="2237"/>
                  </a:lnTo>
                  <a:lnTo>
                    <a:pt x="2507" y="2120"/>
                  </a:lnTo>
                  <a:lnTo>
                    <a:pt x="2377" y="2055"/>
                  </a:lnTo>
                  <a:lnTo>
                    <a:pt x="2211" y="2037"/>
                  </a:lnTo>
                  <a:lnTo>
                    <a:pt x="1914" y="2037"/>
                  </a:lnTo>
                  <a:lnTo>
                    <a:pt x="1566" y="2136"/>
                  </a:lnTo>
                  <a:lnTo>
                    <a:pt x="1123" y="2435"/>
                  </a:lnTo>
                  <a:lnTo>
                    <a:pt x="1123" y="2696"/>
                  </a:lnTo>
                  <a:lnTo>
                    <a:pt x="1092" y="2878"/>
                  </a:lnTo>
                  <a:lnTo>
                    <a:pt x="1173" y="3046"/>
                  </a:lnTo>
                  <a:lnTo>
                    <a:pt x="909" y="3046"/>
                  </a:lnTo>
                  <a:lnTo>
                    <a:pt x="578" y="2963"/>
                  </a:lnTo>
                  <a:lnTo>
                    <a:pt x="510" y="3058"/>
                  </a:lnTo>
                  <a:lnTo>
                    <a:pt x="544" y="2945"/>
                  </a:lnTo>
                  <a:lnTo>
                    <a:pt x="710" y="2716"/>
                  </a:lnTo>
                  <a:lnTo>
                    <a:pt x="957" y="2486"/>
                  </a:lnTo>
                  <a:lnTo>
                    <a:pt x="1189" y="2286"/>
                  </a:lnTo>
                  <a:lnTo>
                    <a:pt x="1566" y="2025"/>
                  </a:lnTo>
                  <a:lnTo>
                    <a:pt x="1929" y="1875"/>
                  </a:lnTo>
                  <a:lnTo>
                    <a:pt x="1798" y="1758"/>
                  </a:lnTo>
                  <a:lnTo>
                    <a:pt x="1566" y="1710"/>
                  </a:lnTo>
                  <a:lnTo>
                    <a:pt x="1353" y="1677"/>
                  </a:lnTo>
                  <a:lnTo>
                    <a:pt x="1204" y="1576"/>
                  </a:lnTo>
                  <a:lnTo>
                    <a:pt x="1024" y="1366"/>
                  </a:lnTo>
                  <a:lnTo>
                    <a:pt x="874" y="1217"/>
                  </a:lnTo>
                  <a:lnTo>
                    <a:pt x="678" y="1185"/>
                  </a:lnTo>
                  <a:lnTo>
                    <a:pt x="448" y="1201"/>
                  </a:lnTo>
                  <a:lnTo>
                    <a:pt x="265" y="1267"/>
                  </a:lnTo>
                  <a:lnTo>
                    <a:pt x="413" y="1166"/>
                  </a:lnTo>
                  <a:lnTo>
                    <a:pt x="662" y="1118"/>
                  </a:lnTo>
                  <a:lnTo>
                    <a:pt x="892" y="1134"/>
                  </a:lnTo>
                  <a:lnTo>
                    <a:pt x="1105" y="1249"/>
                  </a:lnTo>
                  <a:lnTo>
                    <a:pt x="1270" y="1396"/>
                  </a:lnTo>
                  <a:lnTo>
                    <a:pt x="1434" y="1447"/>
                  </a:lnTo>
                  <a:lnTo>
                    <a:pt x="1683" y="1480"/>
                  </a:lnTo>
                  <a:lnTo>
                    <a:pt x="1995" y="1480"/>
                  </a:lnTo>
                  <a:lnTo>
                    <a:pt x="1734" y="1267"/>
                  </a:lnTo>
                  <a:lnTo>
                    <a:pt x="1434" y="1134"/>
                  </a:lnTo>
                  <a:lnTo>
                    <a:pt x="1024" y="1001"/>
                  </a:lnTo>
                  <a:lnTo>
                    <a:pt x="644" y="952"/>
                  </a:lnTo>
                  <a:lnTo>
                    <a:pt x="314" y="986"/>
                  </a:lnTo>
                  <a:lnTo>
                    <a:pt x="0" y="1085"/>
                  </a:lnTo>
                  <a:lnTo>
                    <a:pt x="330" y="920"/>
                  </a:lnTo>
                  <a:lnTo>
                    <a:pt x="725" y="887"/>
                  </a:lnTo>
                  <a:lnTo>
                    <a:pt x="1139" y="920"/>
                  </a:lnTo>
                  <a:lnTo>
                    <a:pt x="1519" y="1019"/>
                  </a:lnTo>
                  <a:lnTo>
                    <a:pt x="1914" y="1166"/>
                  </a:lnTo>
                  <a:lnTo>
                    <a:pt x="2312" y="1366"/>
                  </a:lnTo>
                  <a:lnTo>
                    <a:pt x="2294" y="852"/>
                  </a:lnTo>
                  <a:lnTo>
                    <a:pt x="2225" y="441"/>
                  </a:lnTo>
                  <a:lnTo>
                    <a:pt x="2144" y="97"/>
                  </a:lnTo>
                  <a:lnTo>
                    <a:pt x="2144" y="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59" name="Freeform 57"/>
            <p:cNvSpPr>
              <a:spLocks/>
            </p:cNvSpPr>
            <p:nvPr/>
          </p:nvSpPr>
          <p:spPr bwMode="auto">
            <a:xfrm>
              <a:off x="2073" y="3459"/>
              <a:ext cx="153" cy="236"/>
            </a:xfrm>
            <a:custGeom>
              <a:avLst/>
              <a:gdLst/>
              <a:ahLst/>
              <a:cxnLst>
                <a:cxn ang="0">
                  <a:pos x="500" y="0"/>
                </a:cxn>
                <a:cxn ang="0">
                  <a:pos x="245" y="208"/>
                </a:cxn>
                <a:cxn ang="0">
                  <a:pos x="60" y="441"/>
                </a:cxn>
                <a:cxn ang="0">
                  <a:pos x="0" y="671"/>
                </a:cxn>
                <a:cxn ang="0">
                  <a:pos x="0" y="867"/>
                </a:cxn>
                <a:cxn ang="0">
                  <a:pos x="50" y="1063"/>
                </a:cxn>
                <a:cxn ang="0">
                  <a:pos x="111" y="1271"/>
                </a:cxn>
                <a:cxn ang="0">
                  <a:pos x="136" y="1392"/>
                </a:cxn>
                <a:cxn ang="0">
                  <a:pos x="159" y="1427"/>
                </a:cxn>
                <a:cxn ang="0">
                  <a:pos x="379" y="1478"/>
                </a:cxn>
                <a:cxn ang="0">
                  <a:pos x="588" y="1563"/>
                </a:cxn>
                <a:cxn ang="0">
                  <a:pos x="744" y="1697"/>
                </a:cxn>
                <a:cxn ang="0">
                  <a:pos x="1003" y="1881"/>
                </a:cxn>
                <a:cxn ang="0">
                  <a:pos x="992" y="1772"/>
                </a:cxn>
                <a:cxn ang="0">
                  <a:pos x="1038" y="1600"/>
                </a:cxn>
                <a:cxn ang="0">
                  <a:pos x="1137" y="1478"/>
                </a:cxn>
                <a:cxn ang="0">
                  <a:pos x="1225" y="1381"/>
                </a:cxn>
                <a:cxn ang="0">
                  <a:pos x="1148" y="1406"/>
                </a:cxn>
                <a:cxn ang="0">
                  <a:pos x="1148" y="1271"/>
                </a:cxn>
                <a:cxn ang="0">
                  <a:pos x="1199" y="1001"/>
                </a:cxn>
                <a:cxn ang="0">
                  <a:pos x="1089" y="942"/>
                </a:cxn>
                <a:cxn ang="0">
                  <a:pos x="588" y="1282"/>
                </a:cxn>
                <a:cxn ang="0">
                  <a:pos x="685" y="1014"/>
                </a:cxn>
                <a:cxn ang="0">
                  <a:pos x="821" y="843"/>
                </a:cxn>
                <a:cxn ang="0">
                  <a:pos x="660" y="915"/>
                </a:cxn>
                <a:cxn ang="0">
                  <a:pos x="463" y="1052"/>
                </a:cxn>
                <a:cxn ang="0">
                  <a:pos x="304" y="1150"/>
                </a:cxn>
                <a:cxn ang="0">
                  <a:pos x="342" y="1026"/>
                </a:cxn>
                <a:cxn ang="0">
                  <a:pos x="427" y="867"/>
                </a:cxn>
                <a:cxn ang="0">
                  <a:pos x="599" y="696"/>
                </a:cxn>
                <a:cxn ang="0">
                  <a:pos x="759" y="562"/>
                </a:cxn>
                <a:cxn ang="0">
                  <a:pos x="572" y="623"/>
                </a:cxn>
                <a:cxn ang="0">
                  <a:pos x="379" y="733"/>
                </a:cxn>
                <a:cxn ang="0">
                  <a:pos x="208" y="867"/>
                </a:cxn>
                <a:cxn ang="0">
                  <a:pos x="171" y="745"/>
                </a:cxn>
                <a:cxn ang="0">
                  <a:pos x="159" y="573"/>
                </a:cxn>
                <a:cxn ang="0">
                  <a:pos x="184" y="415"/>
                </a:cxn>
                <a:cxn ang="0">
                  <a:pos x="256" y="243"/>
                </a:cxn>
                <a:cxn ang="0">
                  <a:pos x="318" y="160"/>
                </a:cxn>
                <a:cxn ang="0">
                  <a:pos x="500" y="0"/>
                </a:cxn>
              </a:cxnLst>
              <a:rect l="0" t="0" r="r" b="b"/>
              <a:pathLst>
                <a:path w="1225" h="1881">
                  <a:moveTo>
                    <a:pt x="500" y="0"/>
                  </a:moveTo>
                  <a:lnTo>
                    <a:pt x="245" y="208"/>
                  </a:lnTo>
                  <a:lnTo>
                    <a:pt x="60" y="441"/>
                  </a:lnTo>
                  <a:lnTo>
                    <a:pt x="0" y="671"/>
                  </a:lnTo>
                  <a:lnTo>
                    <a:pt x="0" y="867"/>
                  </a:lnTo>
                  <a:lnTo>
                    <a:pt x="50" y="1063"/>
                  </a:lnTo>
                  <a:lnTo>
                    <a:pt x="111" y="1271"/>
                  </a:lnTo>
                  <a:lnTo>
                    <a:pt x="136" y="1392"/>
                  </a:lnTo>
                  <a:lnTo>
                    <a:pt x="159" y="1427"/>
                  </a:lnTo>
                  <a:lnTo>
                    <a:pt x="379" y="1478"/>
                  </a:lnTo>
                  <a:lnTo>
                    <a:pt x="588" y="1563"/>
                  </a:lnTo>
                  <a:lnTo>
                    <a:pt x="744" y="1697"/>
                  </a:lnTo>
                  <a:lnTo>
                    <a:pt x="1003" y="1881"/>
                  </a:lnTo>
                  <a:lnTo>
                    <a:pt x="992" y="1772"/>
                  </a:lnTo>
                  <a:lnTo>
                    <a:pt x="1038" y="1600"/>
                  </a:lnTo>
                  <a:lnTo>
                    <a:pt x="1137" y="1478"/>
                  </a:lnTo>
                  <a:lnTo>
                    <a:pt x="1225" y="1381"/>
                  </a:lnTo>
                  <a:lnTo>
                    <a:pt x="1148" y="1406"/>
                  </a:lnTo>
                  <a:lnTo>
                    <a:pt x="1148" y="1271"/>
                  </a:lnTo>
                  <a:lnTo>
                    <a:pt x="1199" y="1001"/>
                  </a:lnTo>
                  <a:lnTo>
                    <a:pt x="1089" y="942"/>
                  </a:lnTo>
                  <a:lnTo>
                    <a:pt x="588" y="1282"/>
                  </a:lnTo>
                  <a:lnTo>
                    <a:pt x="685" y="1014"/>
                  </a:lnTo>
                  <a:lnTo>
                    <a:pt x="821" y="843"/>
                  </a:lnTo>
                  <a:lnTo>
                    <a:pt x="660" y="915"/>
                  </a:lnTo>
                  <a:lnTo>
                    <a:pt x="463" y="1052"/>
                  </a:lnTo>
                  <a:lnTo>
                    <a:pt x="304" y="1150"/>
                  </a:lnTo>
                  <a:lnTo>
                    <a:pt x="342" y="1026"/>
                  </a:lnTo>
                  <a:lnTo>
                    <a:pt x="427" y="867"/>
                  </a:lnTo>
                  <a:lnTo>
                    <a:pt x="599" y="696"/>
                  </a:lnTo>
                  <a:lnTo>
                    <a:pt x="759" y="562"/>
                  </a:lnTo>
                  <a:lnTo>
                    <a:pt x="572" y="623"/>
                  </a:lnTo>
                  <a:lnTo>
                    <a:pt x="379" y="733"/>
                  </a:lnTo>
                  <a:lnTo>
                    <a:pt x="208" y="867"/>
                  </a:lnTo>
                  <a:lnTo>
                    <a:pt x="171" y="745"/>
                  </a:lnTo>
                  <a:lnTo>
                    <a:pt x="159" y="573"/>
                  </a:lnTo>
                  <a:lnTo>
                    <a:pt x="184" y="415"/>
                  </a:lnTo>
                  <a:lnTo>
                    <a:pt x="256" y="243"/>
                  </a:lnTo>
                  <a:lnTo>
                    <a:pt x="318" y="160"/>
                  </a:lnTo>
                  <a:lnTo>
                    <a:pt x="500" y="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60" name="Freeform 58"/>
            <p:cNvSpPr>
              <a:spLocks/>
            </p:cNvSpPr>
            <p:nvPr/>
          </p:nvSpPr>
          <p:spPr bwMode="auto">
            <a:xfrm>
              <a:off x="2309" y="3546"/>
              <a:ext cx="275" cy="217"/>
            </a:xfrm>
            <a:custGeom>
              <a:avLst/>
              <a:gdLst/>
              <a:ahLst/>
              <a:cxnLst>
                <a:cxn ang="0">
                  <a:pos x="0" y="1100"/>
                </a:cxn>
                <a:cxn ang="0">
                  <a:pos x="147" y="929"/>
                </a:cxn>
                <a:cxn ang="0">
                  <a:pos x="380" y="671"/>
                </a:cxn>
                <a:cxn ang="0">
                  <a:pos x="587" y="528"/>
                </a:cxn>
                <a:cxn ang="0">
                  <a:pos x="820" y="429"/>
                </a:cxn>
                <a:cxn ang="0">
                  <a:pos x="1113" y="356"/>
                </a:cxn>
                <a:cxn ang="0">
                  <a:pos x="673" y="528"/>
                </a:cxn>
                <a:cxn ang="0">
                  <a:pos x="525" y="637"/>
                </a:cxn>
                <a:cxn ang="0">
                  <a:pos x="491" y="782"/>
                </a:cxn>
                <a:cxn ang="0">
                  <a:pos x="491" y="918"/>
                </a:cxn>
                <a:cxn ang="0">
                  <a:pos x="525" y="1049"/>
                </a:cxn>
                <a:cxn ang="0">
                  <a:pos x="574" y="1138"/>
                </a:cxn>
                <a:cxn ang="0">
                  <a:pos x="979" y="1210"/>
                </a:cxn>
                <a:cxn ang="0">
                  <a:pos x="1173" y="1258"/>
                </a:cxn>
                <a:cxn ang="0">
                  <a:pos x="1139" y="1111"/>
                </a:cxn>
                <a:cxn ang="0">
                  <a:pos x="1139" y="940"/>
                </a:cxn>
                <a:cxn ang="0">
                  <a:pos x="1200" y="720"/>
                </a:cxn>
                <a:cxn ang="0">
                  <a:pos x="1602" y="415"/>
                </a:cxn>
                <a:cxn ang="0">
                  <a:pos x="1311" y="356"/>
                </a:cxn>
                <a:cxn ang="0">
                  <a:pos x="1664" y="356"/>
                </a:cxn>
                <a:cxn ang="0">
                  <a:pos x="1798" y="294"/>
                </a:cxn>
                <a:cxn ang="0">
                  <a:pos x="1934" y="246"/>
                </a:cxn>
                <a:cxn ang="0">
                  <a:pos x="1996" y="86"/>
                </a:cxn>
                <a:cxn ang="0">
                  <a:pos x="2203" y="0"/>
                </a:cxn>
                <a:cxn ang="0">
                  <a:pos x="2031" y="147"/>
                </a:cxn>
                <a:cxn ang="0">
                  <a:pos x="2017" y="281"/>
                </a:cxn>
                <a:cxn ang="0">
                  <a:pos x="1860" y="318"/>
                </a:cxn>
                <a:cxn ang="0">
                  <a:pos x="1747" y="477"/>
                </a:cxn>
                <a:cxn ang="0">
                  <a:pos x="1747" y="637"/>
                </a:cxn>
                <a:cxn ang="0">
                  <a:pos x="1651" y="747"/>
                </a:cxn>
                <a:cxn ang="0">
                  <a:pos x="1627" y="904"/>
                </a:cxn>
                <a:cxn ang="0">
                  <a:pos x="1664" y="1065"/>
                </a:cxn>
                <a:cxn ang="0">
                  <a:pos x="1602" y="1210"/>
                </a:cxn>
                <a:cxn ang="0">
                  <a:pos x="1602" y="1357"/>
                </a:cxn>
                <a:cxn ang="0">
                  <a:pos x="1712" y="1478"/>
                </a:cxn>
                <a:cxn ang="0">
                  <a:pos x="2130" y="1735"/>
                </a:cxn>
                <a:cxn ang="0">
                  <a:pos x="1908" y="1708"/>
                </a:cxn>
                <a:cxn ang="0">
                  <a:pos x="1482" y="1553"/>
                </a:cxn>
                <a:cxn ang="0">
                  <a:pos x="1090" y="1330"/>
                </a:cxn>
                <a:cxn ang="0">
                  <a:pos x="930" y="1258"/>
                </a:cxn>
                <a:cxn ang="0">
                  <a:pos x="785" y="1221"/>
                </a:cxn>
                <a:cxn ang="0">
                  <a:pos x="465" y="1221"/>
                </a:cxn>
                <a:cxn ang="0">
                  <a:pos x="320" y="1185"/>
                </a:cxn>
                <a:cxn ang="0">
                  <a:pos x="221" y="1138"/>
                </a:cxn>
                <a:cxn ang="0">
                  <a:pos x="133" y="1065"/>
                </a:cxn>
                <a:cxn ang="0">
                  <a:pos x="0" y="1100"/>
                </a:cxn>
              </a:cxnLst>
              <a:rect l="0" t="0" r="r" b="b"/>
              <a:pathLst>
                <a:path w="2203" h="1735">
                  <a:moveTo>
                    <a:pt x="0" y="1100"/>
                  </a:moveTo>
                  <a:lnTo>
                    <a:pt x="147" y="929"/>
                  </a:lnTo>
                  <a:lnTo>
                    <a:pt x="380" y="671"/>
                  </a:lnTo>
                  <a:lnTo>
                    <a:pt x="587" y="528"/>
                  </a:lnTo>
                  <a:lnTo>
                    <a:pt x="820" y="429"/>
                  </a:lnTo>
                  <a:lnTo>
                    <a:pt x="1113" y="356"/>
                  </a:lnTo>
                  <a:lnTo>
                    <a:pt x="673" y="528"/>
                  </a:lnTo>
                  <a:lnTo>
                    <a:pt x="525" y="637"/>
                  </a:lnTo>
                  <a:lnTo>
                    <a:pt x="491" y="782"/>
                  </a:lnTo>
                  <a:lnTo>
                    <a:pt x="491" y="918"/>
                  </a:lnTo>
                  <a:lnTo>
                    <a:pt x="525" y="1049"/>
                  </a:lnTo>
                  <a:lnTo>
                    <a:pt x="574" y="1138"/>
                  </a:lnTo>
                  <a:lnTo>
                    <a:pt x="979" y="1210"/>
                  </a:lnTo>
                  <a:lnTo>
                    <a:pt x="1173" y="1258"/>
                  </a:lnTo>
                  <a:lnTo>
                    <a:pt x="1139" y="1111"/>
                  </a:lnTo>
                  <a:lnTo>
                    <a:pt x="1139" y="940"/>
                  </a:lnTo>
                  <a:lnTo>
                    <a:pt x="1200" y="720"/>
                  </a:lnTo>
                  <a:lnTo>
                    <a:pt x="1602" y="415"/>
                  </a:lnTo>
                  <a:lnTo>
                    <a:pt x="1311" y="356"/>
                  </a:lnTo>
                  <a:lnTo>
                    <a:pt x="1664" y="356"/>
                  </a:lnTo>
                  <a:lnTo>
                    <a:pt x="1798" y="294"/>
                  </a:lnTo>
                  <a:lnTo>
                    <a:pt x="1934" y="246"/>
                  </a:lnTo>
                  <a:lnTo>
                    <a:pt x="1996" y="86"/>
                  </a:lnTo>
                  <a:lnTo>
                    <a:pt x="2203" y="0"/>
                  </a:lnTo>
                  <a:lnTo>
                    <a:pt x="2031" y="147"/>
                  </a:lnTo>
                  <a:lnTo>
                    <a:pt x="2017" y="281"/>
                  </a:lnTo>
                  <a:lnTo>
                    <a:pt x="1860" y="318"/>
                  </a:lnTo>
                  <a:lnTo>
                    <a:pt x="1747" y="477"/>
                  </a:lnTo>
                  <a:lnTo>
                    <a:pt x="1747" y="637"/>
                  </a:lnTo>
                  <a:lnTo>
                    <a:pt x="1651" y="747"/>
                  </a:lnTo>
                  <a:lnTo>
                    <a:pt x="1627" y="904"/>
                  </a:lnTo>
                  <a:lnTo>
                    <a:pt x="1664" y="1065"/>
                  </a:lnTo>
                  <a:lnTo>
                    <a:pt x="1602" y="1210"/>
                  </a:lnTo>
                  <a:lnTo>
                    <a:pt x="1602" y="1357"/>
                  </a:lnTo>
                  <a:lnTo>
                    <a:pt x="1712" y="1478"/>
                  </a:lnTo>
                  <a:lnTo>
                    <a:pt x="2130" y="1735"/>
                  </a:lnTo>
                  <a:lnTo>
                    <a:pt x="1908" y="1708"/>
                  </a:lnTo>
                  <a:lnTo>
                    <a:pt x="1482" y="1553"/>
                  </a:lnTo>
                  <a:lnTo>
                    <a:pt x="1090" y="1330"/>
                  </a:lnTo>
                  <a:lnTo>
                    <a:pt x="930" y="1258"/>
                  </a:lnTo>
                  <a:lnTo>
                    <a:pt x="785" y="1221"/>
                  </a:lnTo>
                  <a:lnTo>
                    <a:pt x="465" y="1221"/>
                  </a:lnTo>
                  <a:lnTo>
                    <a:pt x="320" y="1185"/>
                  </a:lnTo>
                  <a:lnTo>
                    <a:pt x="221" y="1138"/>
                  </a:lnTo>
                  <a:lnTo>
                    <a:pt x="133" y="1065"/>
                  </a:lnTo>
                  <a:lnTo>
                    <a:pt x="0" y="110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61" name="Freeform 59"/>
            <p:cNvSpPr>
              <a:spLocks/>
            </p:cNvSpPr>
            <p:nvPr/>
          </p:nvSpPr>
          <p:spPr bwMode="auto">
            <a:xfrm>
              <a:off x="2621" y="3594"/>
              <a:ext cx="148" cy="160"/>
            </a:xfrm>
            <a:custGeom>
              <a:avLst/>
              <a:gdLst/>
              <a:ahLst/>
              <a:cxnLst>
                <a:cxn ang="0">
                  <a:pos x="0" y="0"/>
                </a:cxn>
                <a:cxn ang="0">
                  <a:pos x="590" y="307"/>
                </a:cxn>
                <a:cxn ang="0">
                  <a:pos x="994" y="843"/>
                </a:cxn>
                <a:cxn ang="0">
                  <a:pos x="1190" y="904"/>
                </a:cxn>
                <a:cxn ang="0">
                  <a:pos x="1077" y="991"/>
                </a:cxn>
                <a:cxn ang="0">
                  <a:pos x="1005" y="979"/>
                </a:cxn>
                <a:cxn ang="0">
                  <a:pos x="1040" y="1233"/>
                </a:cxn>
                <a:cxn ang="0">
                  <a:pos x="968" y="1284"/>
                </a:cxn>
                <a:cxn ang="0">
                  <a:pos x="1005" y="1210"/>
                </a:cxn>
                <a:cxn ang="0">
                  <a:pos x="943" y="942"/>
                </a:cxn>
                <a:cxn ang="0">
                  <a:pos x="541" y="369"/>
                </a:cxn>
                <a:cxn ang="0">
                  <a:pos x="0" y="51"/>
                </a:cxn>
                <a:cxn ang="0">
                  <a:pos x="0" y="0"/>
                </a:cxn>
              </a:cxnLst>
              <a:rect l="0" t="0" r="r" b="b"/>
              <a:pathLst>
                <a:path w="1190" h="1284">
                  <a:moveTo>
                    <a:pt x="0" y="0"/>
                  </a:moveTo>
                  <a:lnTo>
                    <a:pt x="590" y="307"/>
                  </a:lnTo>
                  <a:lnTo>
                    <a:pt x="994" y="843"/>
                  </a:lnTo>
                  <a:lnTo>
                    <a:pt x="1190" y="904"/>
                  </a:lnTo>
                  <a:lnTo>
                    <a:pt x="1077" y="991"/>
                  </a:lnTo>
                  <a:lnTo>
                    <a:pt x="1005" y="979"/>
                  </a:lnTo>
                  <a:lnTo>
                    <a:pt x="1040" y="1233"/>
                  </a:lnTo>
                  <a:lnTo>
                    <a:pt x="968" y="1284"/>
                  </a:lnTo>
                  <a:lnTo>
                    <a:pt x="1005" y="1210"/>
                  </a:lnTo>
                  <a:lnTo>
                    <a:pt x="943" y="942"/>
                  </a:lnTo>
                  <a:lnTo>
                    <a:pt x="541" y="369"/>
                  </a:lnTo>
                  <a:lnTo>
                    <a:pt x="0" y="51"/>
                  </a:lnTo>
                  <a:lnTo>
                    <a:pt x="0" y="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62" name="Freeform 60"/>
            <p:cNvSpPr>
              <a:spLocks/>
            </p:cNvSpPr>
            <p:nvPr/>
          </p:nvSpPr>
          <p:spPr bwMode="auto">
            <a:xfrm>
              <a:off x="2589" y="3636"/>
              <a:ext cx="145" cy="127"/>
            </a:xfrm>
            <a:custGeom>
              <a:avLst/>
              <a:gdLst/>
              <a:ahLst/>
              <a:cxnLst>
                <a:cxn ang="0">
                  <a:pos x="99" y="0"/>
                </a:cxn>
                <a:cxn ang="0">
                  <a:pos x="316" y="235"/>
                </a:cxn>
                <a:cxn ang="0">
                  <a:pos x="613" y="391"/>
                </a:cxn>
                <a:cxn ang="0">
                  <a:pos x="989" y="817"/>
                </a:cxn>
                <a:cxn ang="0">
                  <a:pos x="1160" y="916"/>
                </a:cxn>
                <a:cxn ang="0">
                  <a:pos x="978" y="868"/>
                </a:cxn>
                <a:cxn ang="0">
                  <a:pos x="720" y="916"/>
                </a:cxn>
                <a:cxn ang="0">
                  <a:pos x="525" y="916"/>
                </a:cxn>
                <a:cxn ang="0">
                  <a:pos x="342" y="999"/>
                </a:cxn>
                <a:cxn ang="0">
                  <a:pos x="233" y="1015"/>
                </a:cxn>
                <a:cxn ang="0">
                  <a:pos x="208" y="988"/>
                </a:cxn>
                <a:cxn ang="0">
                  <a:pos x="353" y="868"/>
                </a:cxn>
                <a:cxn ang="0">
                  <a:pos x="0" y="575"/>
                </a:cxn>
                <a:cxn ang="0">
                  <a:pos x="294" y="734"/>
                </a:cxn>
                <a:cxn ang="0">
                  <a:pos x="477" y="833"/>
                </a:cxn>
                <a:cxn ang="0">
                  <a:pos x="613" y="843"/>
                </a:cxn>
                <a:cxn ang="0">
                  <a:pos x="699" y="769"/>
                </a:cxn>
                <a:cxn ang="0">
                  <a:pos x="771" y="720"/>
                </a:cxn>
                <a:cxn ang="0">
                  <a:pos x="613" y="514"/>
                </a:cxn>
                <a:cxn ang="0">
                  <a:pos x="244" y="271"/>
                </a:cxn>
                <a:cxn ang="0">
                  <a:pos x="72" y="62"/>
                </a:cxn>
                <a:cxn ang="0">
                  <a:pos x="99" y="0"/>
                </a:cxn>
              </a:cxnLst>
              <a:rect l="0" t="0" r="r" b="b"/>
              <a:pathLst>
                <a:path w="1160" h="1015">
                  <a:moveTo>
                    <a:pt x="99" y="0"/>
                  </a:moveTo>
                  <a:lnTo>
                    <a:pt x="316" y="235"/>
                  </a:lnTo>
                  <a:lnTo>
                    <a:pt x="613" y="391"/>
                  </a:lnTo>
                  <a:lnTo>
                    <a:pt x="989" y="817"/>
                  </a:lnTo>
                  <a:lnTo>
                    <a:pt x="1160" y="916"/>
                  </a:lnTo>
                  <a:lnTo>
                    <a:pt x="978" y="868"/>
                  </a:lnTo>
                  <a:lnTo>
                    <a:pt x="720" y="916"/>
                  </a:lnTo>
                  <a:lnTo>
                    <a:pt x="525" y="916"/>
                  </a:lnTo>
                  <a:lnTo>
                    <a:pt x="342" y="999"/>
                  </a:lnTo>
                  <a:lnTo>
                    <a:pt x="233" y="1015"/>
                  </a:lnTo>
                  <a:lnTo>
                    <a:pt x="208" y="988"/>
                  </a:lnTo>
                  <a:lnTo>
                    <a:pt x="353" y="868"/>
                  </a:lnTo>
                  <a:lnTo>
                    <a:pt x="0" y="575"/>
                  </a:lnTo>
                  <a:lnTo>
                    <a:pt x="294" y="734"/>
                  </a:lnTo>
                  <a:lnTo>
                    <a:pt x="477" y="833"/>
                  </a:lnTo>
                  <a:lnTo>
                    <a:pt x="613" y="843"/>
                  </a:lnTo>
                  <a:lnTo>
                    <a:pt x="699" y="769"/>
                  </a:lnTo>
                  <a:lnTo>
                    <a:pt x="771" y="720"/>
                  </a:lnTo>
                  <a:lnTo>
                    <a:pt x="613" y="514"/>
                  </a:lnTo>
                  <a:lnTo>
                    <a:pt x="244" y="271"/>
                  </a:lnTo>
                  <a:lnTo>
                    <a:pt x="72" y="62"/>
                  </a:lnTo>
                  <a:lnTo>
                    <a:pt x="99" y="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63" name="Freeform 61"/>
            <p:cNvSpPr>
              <a:spLocks/>
            </p:cNvSpPr>
            <p:nvPr/>
          </p:nvSpPr>
          <p:spPr bwMode="auto">
            <a:xfrm>
              <a:off x="2290" y="3687"/>
              <a:ext cx="109" cy="23"/>
            </a:xfrm>
            <a:custGeom>
              <a:avLst/>
              <a:gdLst/>
              <a:ahLst/>
              <a:cxnLst>
                <a:cxn ang="0">
                  <a:pos x="134" y="0"/>
                </a:cxn>
                <a:cxn ang="0">
                  <a:pos x="268" y="85"/>
                </a:cxn>
                <a:cxn ang="0">
                  <a:pos x="415" y="133"/>
                </a:cxn>
                <a:cxn ang="0">
                  <a:pos x="586" y="133"/>
                </a:cxn>
                <a:cxn ang="0">
                  <a:pos x="733" y="74"/>
                </a:cxn>
                <a:cxn ang="0">
                  <a:pos x="869" y="85"/>
                </a:cxn>
                <a:cxn ang="0">
                  <a:pos x="671" y="170"/>
                </a:cxn>
                <a:cxn ang="0">
                  <a:pos x="487" y="182"/>
                </a:cxn>
                <a:cxn ang="0">
                  <a:pos x="293" y="147"/>
                </a:cxn>
                <a:cxn ang="0">
                  <a:pos x="0" y="13"/>
                </a:cxn>
                <a:cxn ang="0">
                  <a:pos x="134" y="0"/>
                </a:cxn>
              </a:cxnLst>
              <a:rect l="0" t="0" r="r" b="b"/>
              <a:pathLst>
                <a:path w="869" h="182">
                  <a:moveTo>
                    <a:pt x="134" y="0"/>
                  </a:moveTo>
                  <a:lnTo>
                    <a:pt x="268" y="85"/>
                  </a:lnTo>
                  <a:lnTo>
                    <a:pt x="415" y="133"/>
                  </a:lnTo>
                  <a:lnTo>
                    <a:pt x="586" y="133"/>
                  </a:lnTo>
                  <a:lnTo>
                    <a:pt x="733" y="74"/>
                  </a:lnTo>
                  <a:lnTo>
                    <a:pt x="869" y="85"/>
                  </a:lnTo>
                  <a:lnTo>
                    <a:pt x="671" y="170"/>
                  </a:lnTo>
                  <a:lnTo>
                    <a:pt x="487" y="182"/>
                  </a:lnTo>
                  <a:lnTo>
                    <a:pt x="293" y="147"/>
                  </a:lnTo>
                  <a:lnTo>
                    <a:pt x="0" y="13"/>
                  </a:lnTo>
                  <a:lnTo>
                    <a:pt x="134" y="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64" name="Freeform 62"/>
            <p:cNvSpPr>
              <a:spLocks/>
            </p:cNvSpPr>
            <p:nvPr/>
          </p:nvSpPr>
          <p:spPr bwMode="auto">
            <a:xfrm>
              <a:off x="2748" y="3705"/>
              <a:ext cx="40" cy="44"/>
            </a:xfrm>
            <a:custGeom>
              <a:avLst/>
              <a:gdLst/>
              <a:ahLst/>
              <a:cxnLst>
                <a:cxn ang="0">
                  <a:pos x="193" y="0"/>
                </a:cxn>
                <a:cxn ang="0">
                  <a:pos x="318" y="353"/>
                </a:cxn>
                <a:cxn ang="0">
                  <a:pos x="83" y="157"/>
                </a:cxn>
                <a:cxn ang="0">
                  <a:pos x="0" y="48"/>
                </a:cxn>
                <a:cxn ang="0">
                  <a:pos x="72" y="58"/>
                </a:cxn>
                <a:cxn ang="0">
                  <a:pos x="133" y="157"/>
                </a:cxn>
                <a:cxn ang="0">
                  <a:pos x="270" y="291"/>
                </a:cxn>
                <a:cxn ang="0">
                  <a:pos x="147" y="35"/>
                </a:cxn>
                <a:cxn ang="0">
                  <a:pos x="193" y="0"/>
                </a:cxn>
              </a:cxnLst>
              <a:rect l="0" t="0" r="r" b="b"/>
              <a:pathLst>
                <a:path w="318" h="353">
                  <a:moveTo>
                    <a:pt x="193" y="0"/>
                  </a:moveTo>
                  <a:lnTo>
                    <a:pt x="318" y="353"/>
                  </a:lnTo>
                  <a:lnTo>
                    <a:pt x="83" y="157"/>
                  </a:lnTo>
                  <a:lnTo>
                    <a:pt x="0" y="48"/>
                  </a:lnTo>
                  <a:lnTo>
                    <a:pt x="72" y="58"/>
                  </a:lnTo>
                  <a:lnTo>
                    <a:pt x="133" y="157"/>
                  </a:lnTo>
                  <a:lnTo>
                    <a:pt x="270" y="291"/>
                  </a:lnTo>
                  <a:lnTo>
                    <a:pt x="147" y="35"/>
                  </a:lnTo>
                  <a:lnTo>
                    <a:pt x="193" y="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65" name="Freeform 63"/>
            <p:cNvSpPr>
              <a:spLocks/>
            </p:cNvSpPr>
            <p:nvPr/>
          </p:nvSpPr>
          <p:spPr bwMode="auto">
            <a:xfrm>
              <a:off x="2528" y="3702"/>
              <a:ext cx="837" cy="215"/>
            </a:xfrm>
            <a:custGeom>
              <a:avLst/>
              <a:gdLst/>
              <a:ahLst/>
              <a:cxnLst>
                <a:cxn ang="0">
                  <a:pos x="1985" y="202"/>
                </a:cxn>
                <a:cxn ang="0">
                  <a:pos x="3910" y="0"/>
                </a:cxn>
                <a:cxn ang="0">
                  <a:pos x="6692" y="1085"/>
                </a:cxn>
                <a:cxn ang="0">
                  <a:pos x="2319" y="1720"/>
                </a:cxn>
                <a:cxn ang="0">
                  <a:pos x="0" y="449"/>
                </a:cxn>
              </a:cxnLst>
              <a:rect l="0" t="0" r="r" b="b"/>
              <a:pathLst>
                <a:path w="6692" h="1720">
                  <a:moveTo>
                    <a:pt x="1985" y="202"/>
                  </a:moveTo>
                  <a:lnTo>
                    <a:pt x="3910" y="0"/>
                  </a:lnTo>
                  <a:lnTo>
                    <a:pt x="6692" y="1085"/>
                  </a:lnTo>
                  <a:lnTo>
                    <a:pt x="2319" y="1720"/>
                  </a:lnTo>
                  <a:lnTo>
                    <a:pt x="0" y="449"/>
                  </a:lnTo>
                </a:path>
              </a:pathLst>
            </a:custGeom>
            <a:noFill/>
            <a:ln w="0">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66" name="Line 64"/>
            <p:cNvSpPr>
              <a:spLocks noChangeShapeType="1"/>
            </p:cNvSpPr>
            <p:nvPr/>
          </p:nvSpPr>
          <p:spPr bwMode="auto">
            <a:xfrm>
              <a:off x="2073" y="3670"/>
              <a:ext cx="100" cy="1"/>
            </a:xfrm>
            <a:prstGeom prst="line">
              <a:avLst/>
            </a:prstGeom>
            <a:noFill/>
            <a:ln w="0">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67" name="Line 65"/>
            <p:cNvSpPr>
              <a:spLocks noChangeShapeType="1"/>
            </p:cNvSpPr>
            <p:nvPr/>
          </p:nvSpPr>
          <p:spPr bwMode="auto">
            <a:xfrm>
              <a:off x="2771" y="3670"/>
              <a:ext cx="632" cy="1"/>
            </a:xfrm>
            <a:prstGeom prst="line">
              <a:avLst/>
            </a:prstGeom>
            <a:noFill/>
            <a:ln w="0">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68" name="Line 66"/>
            <p:cNvSpPr>
              <a:spLocks noChangeShapeType="1"/>
            </p:cNvSpPr>
            <p:nvPr/>
          </p:nvSpPr>
          <p:spPr bwMode="auto">
            <a:xfrm>
              <a:off x="3688" y="3670"/>
              <a:ext cx="287" cy="1"/>
            </a:xfrm>
            <a:prstGeom prst="line">
              <a:avLst/>
            </a:prstGeom>
            <a:noFill/>
            <a:ln w="0">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69" name="Freeform 67"/>
            <p:cNvSpPr>
              <a:spLocks/>
            </p:cNvSpPr>
            <p:nvPr/>
          </p:nvSpPr>
          <p:spPr bwMode="auto">
            <a:xfrm>
              <a:off x="3061" y="2957"/>
              <a:ext cx="66" cy="66"/>
            </a:xfrm>
            <a:custGeom>
              <a:avLst/>
              <a:gdLst/>
              <a:ahLst/>
              <a:cxnLst>
                <a:cxn ang="0">
                  <a:pos x="152" y="530"/>
                </a:cxn>
                <a:cxn ang="0">
                  <a:pos x="442" y="366"/>
                </a:cxn>
                <a:cxn ang="0">
                  <a:pos x="530" y="265"/>
                </a:cxn>
                <a:cxn ang="0">
                  <a:pos x="341" y="0"/>
                </a:cxn>
                <a:cxn ang="0">
                  <a:pos x="214" y="65"/>
                </a:cxn>
                <a:cxn ang="0">
                  <a:pos x="251" y="265"/>
                </a:cxn>
                <a:cxn ang="0">
                  <a:pos x="200" y="315"/>
                </a:cxn>
                <a:cxn ang="0">
                  <a:pos x="0" y="328"/>
                </a:cxn>
                <a:cxn ang="0">
                  <a:pos x="0" y="517"/>
                </a:cxn>
                <a:cxn ang="0">
                  <a:pos x="152" y="530"/>
                </a:cxn>
              </a:cxnLst>
              <a:rect l="0" t="0" r="r" b="b"/>
              <a:pathLst>
                <a:path w="530" h="530">
                  <a:moveTo>
                    <a:pt x="152" y="530"/>
                  </a:moveTo>
                  <a:lnTo>
                    <a:pt x="442" y="366"/>
                  </a:lnTo>
                  <a:lnTo>
                    <a:pt x="530" y="265"/>
                  </a:lnTo>
                  <a:lnTo>
                    <a:pt x="341" y="0"/>
                  </a:lnTo>
                  <a:lnTo>
                    <a:pt x="214" y="65"/>
                  </a:lnTo>
                  <a:lnTo>
                    <a:pt x="251" y="265"/>
                  </a:lnTo>
                  <a:lnTo>
                    <a:pt x="200" y="315"/>
                  </a:lnTo>
                  <a:lnTo>
                    <a:pt x="0" y="328"/>
                  </a:lnTo>
                  <a:lnTo>
                    <a:pt x="0" y="517"/>
                  </a:lnTo>
                  <a:lnTo>
                    <a:pt x="152" y="53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grpSp>
      <p:pic>
        <p:nvPicPr>
          <p:cNvPr id="70" name="Picture 69">
            <a:extLst>
              <a:ext uri="{FF2B5EF4-FFF2-40B4-BE49-F238E27FC236}">
                <a16:creationId xmlns:a16="http://schemas.microsoft.com/office/drawing/2014/main" id="{C22796BD-9CAF-4715-895F-A01BBEA63687}"/>
              </a:ext>
            </a:extLst>
          </p:cNvPr>
          <p:cNvPicPr>
            <a:picLocks noChangeAspect="1"/>
          </p:cNvPicPr>
          <p:nvPr/>
        </p:nvPicPr>
        <p:blipFill>
          <a:blip r:embed="rId2"/>
          <a:stretch>
            <a:fillRect/>
          </a:stretch>
        </p:blipFill>
        <p:spPr>
          <a:xfrm>
            <a:off x="4706753" y="1585960"/>
            <a:ext cx="2840982" cy="3810330"/>
          </a:xfrm>
          <a:prstGeom prst="rect">
            <a:avLst/>
          </a:prstGeom>
        </p:spPr>
      </p:pic>
      <p:pic>
        <p:nvPicPr>
          <p:cNvPr id="72" name="Picture 71">
            <a:extLst>
              <a:ext uri="{FF2B5EF4-FFF2-40B4-BE49-F238E27FC236}">
                <a16:creationId xmlns:a16="http://schemas.microsoft.com/office/drawing/2014/main" id="{A5EA26B4-659C-4943-A1D0-0B140044CFA4}"/>
              </a:ext>
            </a:extLst>
          </p:cNvPr>
          <p:cNvPicPr>
            <a:picLocks noChangeAspect="1"/>
          </p:cNvPicPr>
          <p:nvPr/>
        </p:nvPicPr>
        <p:blipFill>
          <a:blip r:embed="rId2"/>
          <a:stretch>
            <a:fillRect/>
          </a:stretch>
        </p:blipFill>
        <p:spPr>
          <a:xfrm>
            <a:off x="5312168" y="2151597"/>
            <a:ext cx="2840982" cy="3810330"/>
          </a:xfrm>
          <a:prstGeom prst="rect">
            <a:avLst/>
          </a:prstGeom>
        </p:spPr>
      </p:pic>
      <p:pic>
        <p:nvPicPr>
          <p:cNvPr id="73" name="Picture 72">
            <a:extLst>
              <a:ext uri="{FF2B5EF4-FFF2-40B4-BE49-F238E27FC236}">
                <a16:creationId xmlns:a16="http://schemas.microsoft.com/office/drawing/2014/main" id="{DED3A7D2-BAA5-4F92-B2C6-E3A0B59964A2}"/>
              </a:ext>
            </a:extLst>
          </p:cNvPr>
          <p:cNvPicPr>
            <a:picLocks noChangeAspect="1"/>
          </p:cNvPicPr>
          <p:nvPr/>
        </p:nvPicPr>
        <p:blipFill>
          <a:blip r:embed="rId2"/>
          <a:stretch>
            <a:fillRect/>
          </a:stretch>
        </p:blipFill>
        <p:spPr>
          <a:xfrm>
            <a:off x="6000268" y="2956337"/>
            <a:ext cx="2840982" cy="3810330"/>
          </a:xfrm>
          <a:prstGeom prst="rect">
            <a:avLst/>
          </a:prstGeom>
        </p:spPr>
      </p:pic>
    </p:spTree>
    <p:extLst>
      <p:ext uri="{BB962C8B-B14F-4D97-AF65-F5344CB8AC3E}">
        <p14:creationId xmlns:p14="http://schemas.microsoft.com/office/powerpoint/2010/main" val="33902231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4"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from="(-#ppt_w/2)" to="(#ppt_x)" calcmode="lin" valueType="num">
                                      <p:cBhvr>
                                        <p:cTn id="7" dur="600" fill="hold">
                                          <p:stCondLst>
                                            <p:cond delay="0"/>
                                          </p:stCondLst>
                                        </p:cTn>
                                        <p:tgtEl>
                                          <p:spTgt spid="2"/>
                                        </p:tgtEl>
                                        <p:attrNameLst>
                                          <p:attrName>ppt_x</p:attrName>
                                        </p:attrNameLst>
                                      </p:cBhvr>
                                    </p:anim>
                                    <p:anim from="0" to="-1.0" calcmode="lin" valueType="num">
                                      <p:cBhvr>
                                        <p:cTn id="8" dur="200" decel="50000" autoRev="1" fill="hold">
                                          <p:stCondLst>
                                            <p:cond delay="600"/>
                                          </p:stCondLst>
                                        </p:cTn>
                                        <p:tgtEl>
                                          <p:spTgt spid="2"/>
                                        </p:tgtEl>
                                        <p:attrNameLst>
                                          <p:attrName>xshear</p:attrName>
                                        </p:attrNameLst>
                                      </p:cBhvr>
                                    </p:anim>
                                    <p:animScale>
                                      <p:cBhvr>
                                        <p:cTn id="9" dur="200" decel="100000" autoRev="1" fill="hold">
                                          <p:stCondLst>
                                            <p:cond delay="600"/>
                                          </p:stCondLst>
                                        </p:cTn>
                                        <p:tgtEl>
                                          <p:spTgt spid="2"/>
                                        </p:tgtEl>
                                      </p:cBhvr>
                                      <p:from x="100000" y="100000"/>
                                      <p:to x="80000" y="100000"/>
                                    </p:animScale>
                                    <p:anim by="(#ppt_h/3+#ppt_w*0.1)" calcmode="lin" valueType="num">
                                      <p:cBhvr additive="sum">
                                        <p:cTn id="10" dur="200" decel="100000" autoRev="1" fill="hold">
                                          <p:stCondLst>
                                            <p:cond delay="600"/>
                                          </p:stCondLst>
                                        </p:cTn>
                                        <p:tgtEl>
                                          <p:spTgt spid="2"/>
                                        </p:tgtEl>
                                        <p:attrNameLst>
                                          <p:attrName>ppt_x</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2"/>
          <p:cNvSpPr>
            <a:spLocks noGrp="1" noChangeArrowheads="1"/>
          </p:cNvSpPr>
          <p:nvPr>
            <p:ph type="title"/>
          </p:nvPr>
        </p:nvSpPr>
        <p:spPr/>
        <p:txBody>
          <a:bodyPr/>
          <a:lstStyle/>
          <a:p>
            <a:pPr eaLnBrk="1" hangingPunct="1">
              <a:defRPr/>
            </a:pPr>
            <a:r>
              <a:rPr lang="en-US" sz="2800" dirty="0"/>
              <a:t>METODE SURVEI</a:t>
            </a:r>
          </a:p>
        </p:txBody>
      </p:sp>
      <p:sp>
        <p:nvSpPr>
          <p:cNvPr id="55299" name="Freeform 3"/>
          <p:cNvSpPr>
            <a:spLocks/>
          </p:cNvSpPr>
          <p:nvPr/>
        </p:nvSpPr>
        <p:spPr bwMode="auto">
          <a:xfrm>
            <a:off x="251520" y="1124744"/>
            <a:ext cx="3600400" cy="3383757"/>
          </a:xfrm>
          <a:custGeom>
            <a:avLst/>
            <a:gdLst>
              <a:gd name="T0" fmla="*/ 2147483647 w 2351"/>
              <a:gd name="T1" fmla="*/ 2147483647 h 1860"/>
              <a:gd name="T2" fmla="*/ 2147483647 w 2351"/>
              <a:gd name="T3" fmla="*/ 2147483647 h 1860"/>
              <a:gd name="T4" fmla="*/ 2147483647 w 2351"/>
              <a:gd name="T5" fmla="*/ 2147483647 h 1860"/>
              <a:gd name="T6" fmla="*/ 2147483647 w 2351"/>
              <a:gd name="T7" fmla="*/ 2147483647 h 1860"/>
              <a:gd name="T8" fmla="*/ 2147483647 w 2351"/>
              <a:gd name="T9" fmla="*/ 2147483647 h 1860"/>
              <a:gd name="T10" fmla="*/ 2147483647 w 2351"/>
              <a:gd name="T11" fmla="*/ 2147483647 h 1860"/>
              <a:gd name="T12" fmla="*/ 2147483647 w 2351"/>
              <a:gd name="T13" fmla="*/ 2147483647 h 1860"/>
              <a:gd name="T14" fmla="*/ 2147483647 w 2351"/>
              <a:gd name="T15" fmla="*/ 2147483647 h 1860"/>
              <a:gd name="T16" fmla="*/ 2147483647 w 2351"/>
              <a:gd name="T17" fmla="*/ 2147483647 h 1860"/>
              <a:gd name="T18" fmla="*/ 2147483647 w 2351"/>
              <a:gd name="T19" fmla="*/ 2147483647 h 1860"/>
              <a:gd name="T20" fmla="*/ 2147483647 w 2351"/>
              <a:gd name="T21" fmla="*/ 2147483647 h 1860"/>
              <a:gd name="T22" fmla="*/ 2147483647 w 2351"/>
              <a:gd name="T23" fmla="*/ 2147483647 h 1860"/>
              <a:gd name="T24" fmla="*/ 2147483647 w 2351"/>
              <a:gd name="T25" fmla="*/ 2147483647 h 1860"/>
              <a:gd name="T26" fmla="*/ 2147483647 w 2351"/>
              <a:gd name="T27" fmla="*/ 2147483647 h 1860"/>
              <a:gd name="T28" fmla="*/ 2147483647 w 2351"/>
              <a:gd name="T29" fmla="*/ 2147483647 h 1860"/>
              <a:gd name="T30" fmla="*/ 2147483647 w 2351"/>
              <a:gd name="T31" fmla="*/ 2147483647 h 1860"/>
              <a:gd name="T32" fmla="*/ 2147483647 w 2351"/>
              <a:gd name="T33" fmla="*/ 2147483647 h 1860"/>
              <a:gd name="T34" fmla="*/ 2147483647 w 2351"/>
              <a:gd name="T35" fmla="*/ 2147483647 h 1860"/>
              <a:gd name="T36" fmla="*/ 2147483647 w 2351"/>
              <a:gd name="T37" fmla="*/ 2147483647 h 1860"/>
              <a:gd name="T38" fmla="*/ 2147483647 w 2351"/>
              <a:gd name="T39" fmla="*/ 2147483647 h 1860"/>
              <a:gd name="T40" fmla="*/ 2147483647 w 2351"/>
              <a:gd name="T41" fmla="*/ 2147483647 h 1860"/>
              <a:gd name="T42" fmla="*/ 2147483647 w 2351"/>
              <a:gd name="T43" fmla="*/ 2147483647 h 1860"/>
              <a:gd name="T44" fmla="*/ 2147483647 w 2351"/>
              <a:gd name="T45" fmla="*/ 2147483647 h 1860"/>
              <a:gd name="T46" fmla="*/ 2147483647 w 2351"/>
              <a:gd name="T47" fmla="*/ 2147483647 h 1860"/>
              <a:gd name="T48" fmla="*/ 2147483647 w 2351"/>
              <a:gd name="T49" fmla="*/ 2147483647 h 1860"/>
              <a:gd name="T50" fmla="*/ 2147483647 w 2351"/>
              <a:gd name="T51" fmla="*/ 2147483647 h 1860"/>
              <a:gd name="T52" fmla="*/ 2147483647 w 2351"/>
              <a:gd name="T53" fmla="*/ 2147483647 h 1860"/>
              <a:gd name="T54" fmla="*/ 2147483647 w 2351"/>
              <a:gd name="T55" fmla="*/ 2147483647 h 1860"/>
              <a:gd name="T56" fmla="*/ 2147483647 w 2351"/>
              <a:gd name="T57" fmla="*/ 2147483647 h 1860"/>
              <a:gd name="T58" fmla="*/ 2147483647 w 2351"/>
              <a:gd name="T59" fmla="*/ 2147483647 h 1860"/>
              <a:gd name="T60" fmla="*/ 2147483647 w 2351"/>
              <a:gd name="T61" fmla="*/ 2147483647 h 1860"/>
              <a:gd name="T62" fmla="*/ 2147483647 w 2351"/>
              <a:gd name="T63" fmla="*/ 2147483647 h 1860"/>
              <a:gd name="T64" fmla="*/ 2147483647 w 2351"/>
              <a:gd name="T65" fmla="*/ 2147483647 h 1860"/>
              <a:gd name="T66" fmla="*/ 2147483647 w 2351"/>
              <a:gd name="T67" fmla="*/ 2147483647 h 1860"/>
              <a:gd name="T68" fmla="*/ 2147483647 w 2351"/>
              <a:gd name="T69" fmla="*/ 2147483647 h 1860"/>
              <a:gd name="T70" fmla="*/ 2147483647 w 2351"/>
              <a:gd name="T71" fmla="*/ 2147483647 h 1860"/>
              <a:gd name="T72" fmla="*/ 2147483647 w 2351"/>
              <a:gd name="T73" fmla="*/ 2147483647 h 1860"/>
              <a:gd name="T74" fmla="*/ 2147483647 w 2351"/>
              <a:gd name="T75" fmla="*/ 0 h 1860"/>
              <a:gd name="T76" fmla="*/ 2147483647 w 2351"/>
              <a:gd name="T77" fmla="*/ 2147483647 h 1860"/>
              <a:gd name="T78" fmla="*/ 2147483647 w 2351"/>
              <a:gd name="T79" fmla="*/ 2147483647 h 1860"/>
              <a:gd name="T80" fmla="*/ 2147483647 w 2351"/>
              <a:gd name="T81" fmla="*/ 2147483647 h 1860"/>
              <a:gd name="T82" fmla="*/ 2147483647 w 2351"/>
              <a:gd name="T83" fmla="*/ 2147483647 h 186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51"/>
              <a:gd name="T127" fmla="*/ 0 h 1860"/>
              <a:gd name="T128" fmla="*/ 2351 w 2351"/>
              <a:gd name="T129" fmla="*/ 1860 h 186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51" h="1860">
                <a:moveTo>
                  <a:pt x="384" y="324"/>
                </a:moveTo>
                <a:cubicBezTo>
                  <a:pt x="368" y="336"/>
                  <a:pt x="353" y="350"/>
                  <a:pt x="336" y="360"/>
                </a:cubicBezTo>
                <a:cubicBezTo>
                  <a:pt x="325" y="366"/>
                  <a:pt x="309" y="363"/>
                  <a:pt x="300" y="372"/>
                </a:cubicBezTo>
                <a:cubicBezTo>
                  <a:pt x="291" y="381"/>
                  <a:pt x="297" y="399"/>
                  <a:pt x="288" y="408"/>
                </a:cubicBezTo>
                <a:cubicBezTo>
                  <a:pt x="275" y="421"/>
                  <a:pt x="256" y="424"/>
                  <a:pt x="240" y="432"/>
                </a:cubicBezTo>
                <a:cubicBezTo>
                  <a:pt x="211" y="520"/>
                  <a:pt x="234" y="486"/>
                  <a:pt x="180" y="540"/>
                </a:cubicBezTo>
                <a:cubicBezTo>
                  <a:pt x="163" y="592"/>
                  <a:pt x="162" y="606"/>
                  <a:pt x="108" y="624"/>
                </a:cubicBezTo>
                <a:cubicBezTo>
                  <a:pt x="101" y="652"/>
                  <a:pt x="84" y="679"/>
                  <a:pt x="84" y="708"/>
                </a:cubicBezTo>
                <a:cubicBezTo>
                  <a:pt x="84" y="774"/>
                  <a:pt x="181" y="854"/>
                  <a:pt x="204" y="924"/>
                </a:cubicBezTo>
                <a:cubicBezTo>
                  <a:pt x="199" y="976"/>
                  <a:pt x="213" y="1039"/>
                  <a:pt x="180" y="1080"/>
                </a:cubicBezTo>
                <a:cubicBezTo>
                  <a:pt x="154" y="1112"/>
                  <a:pt x="139" y="1099"/>
                  <a:pt x="108" y="1116"/>
                </a:cubicBezTo>
                <a:cubicBezTo>
                  <a:pt x="83" y="1130"/>
                  <a:pt x="60" y="1148"/>
                  <a:pt x="36" y="1164"/>
                </a:cubicBezTo>
                <a:cubicBezTo>
                  <a:pt x="24" y="1172"/>
                  <a:pt x="0" y="1188"/>
                  <a:pt x="0" y="1188"/>
                </a:cubicBezTo>
                <a:cubicBezTo>
                  <a:pt x="4" y="1228"/>
                  <a:pt x="3" y="1269"/>
                  <a:pt x="12" y="1308"/>
                </a:cubicBezTo>
                <a:cubicBezTo>
                  <a:pt x="20" y="1344"/>
                  <a:pt x="48" y="1348"/>
                  <a:pt x="72" y="1368"/>
                </a:cubicBezTo>
                <a:cubicBezTo>
                  <a:pt x="110" y="1399"/>
                  <a:pt x="133" y="1441"/>
                  <a:pt x="168" y="1476"/>
                </a:cubicBezTo>
                <a:cubicBezTo>
                  <a:pt x="196" y="1560"/>
                  <a:pt x="160" y="1456"/>
                  <a:pt x="204" y="1560"/>
                </a:cubicBezTo>
                <a:cubicBezTo>
                  <a:pt x="209" y="1572"/>
                  <a:pt x="207" y="1587"/>
                  <a:pt x="216" y="1596"/>
                </a:cubicBezTo>
                <a:cubicBezTo>
                  <a:pt x="225" y="1605"/>
                  <a:pt x="240" y="1604"/>
                  <a:pt x="252" y="1608"/>
                </a:cubicBezTo>
                <a:cubicBezTo>
                  <a:pt x="285" y="1601"/>
                  <a:pt x="324" y="1601"/>
                  <a:pt x="348" y="1572"/>
                </a:cubicBezTo>
                <a:cubicBezTo>
                  <a:pt x="356" y="1562"/>
                  <a:pt x="351" y="1545"/>
                  <a:pt x="360" y="1536"/>
                </a:cubicBezTo>
                <a:cubicBezTo>
                  <a:pt x="369" y="1527"/>
                  <a:pt x="384" y="1529"/>
                  <a:pt x="396" y="1524"/>
                </a:cubicBezTo>
                <a:cubicBezTo>
                  <a:pt x="412" y="1517"/>
                  <a:pt x="428" y="1508"/>
                  <a:pt x="444" y="1500"/>
                </a:cubicBezTo>
                <a:cubicBezTo>
                  <a:pt x="479" y="1454"/>
                  <a:pt x="509" y="1428"/>
                  <a:pt x="552" y="1392"/>
                </a:cubicBezTo>
                <a:cubicBezTo>
                  <a:pt x="565" y="1381"/>
                  <a:pt x="573" y="1364"/>
                  <a:pt x="588" y="1356"/>
                </a:cubicBezTo>
                <a:cubicBezTo>
                  <a:pt x="610" y="1344"/>
                  <a:pt x="660" y="1332"/>
                  <a:pt x="660" y="1332"/>
                </a:cubicBezTo>
                <a:cubicBezTo>
                  <a:pt x="676" y="1336"/>
                  <a:pt x="692" y="1339"/>
                  <a:pt x="708" y="1344"/>
                </a:cubicBezTo>
                <a:cubicBezTo>
                  <a:pt x="732" y="1351"/>
                  <a:pt x="780" y="1368"/>
                  <a:pt x="780" y="1368"/>
                </a:cubicBezTo>
                <a:cubicBezTo>
                  <a:pt x="807" y="1409"/>
                  <a:pt x="841" y="1429"/>
                  <a:pt x="876" y="1464"/>
                </a:cubicBezTo>
                <a:cubicBezTo>
                  <a:pt x="893" y="1515"/>
                  <a:pt x="893" y="1603"/>
                  <a:pt x="912" y="1644"/>
                </a:cubicBezTo>
                <a:cubicBezTo>
                  <a:pt x="945" y="1716"/>
                  <a:pt x="1087" y="1755"/>
                  <a:pt x="1152" y="1764"/>
                </a:cubicBezTo>
                <a:cubicBezTo>
                  <a:pt x="1231" y="1816"/>
                  <a:pt x="1324" y="1842"/>
                  <a:pt x="1416" y="1860"/>
                </a:cubicBezTo>
                <a:cubicBezTo>
                  <a:pt x="1522" y="1849"/>
                  <a:pt x="1623" y="1827"/>
                  <a:pt x="1728" y="1812"/>
                </a:cubicBezTo>
                <a:cubicBezTo>
                  <a:pt x="1777" y="1792"/>
                  <a:pt x="1821" y="1777"/>
                  <a:pt x="1872" y="1764"/>
                </a:cubicBezTo>
                <a:cubicBezTo>
                  <a:pt x="1884" y="1756"/>
                  <a:pt x="1902" y="1753"/>
                  <a:pt x="1908" y="1740"/>
                </a:cubicBezTo>
                <a:cubicBezTo>
                  <a:pt x="1937" y="1675"/>
                  <a:pt x="1927" y="1561"/>
                  <a:pt x="1896" y="1500"/>
                </a:cubicBezTo>
                <a:cubicBezTo>
                  <a:pt x="1864" y="1436"/>
                  <a:pt x="1791" y="1434"/>
                  <a:pt x="1740" y="1392"/>
                </a:cubicBezTo>
                <a:cubicBezTo>
                  <a:pt x="1702" y="1360"/>
                  <a:pt x="1686" y="1324"/>
                  <a:pt x="1644" y="1296"/>
                </a:cubicBezTo>
                <a:cubicBezTo>
                  <a:pt x="1636" y="1284"/>
                  <a:pt x="1626" y="1273"/>
                  <a:pt x="1620" y="1260"/>
                </a:cubicBezTo>
                <a:cubicBezTo>
                  <a:pt x="1610" y="1237"/>
                  <a:pt x="1596" y="1188"/>
                  <a:pt x="1596" y="1188"/>
                </a:cubicBezTo>
                <a:cubicBezTo>
                  <a:pt x="1810" y="1117"/>
                  <a:pt x="1756" y="1149"/>
                  <a:pt x="2124" y="1128"/>
                </a:cubicBezTo>
                <a:cubicBezTo>
                  <a:pt x="2156" y="1124"/>
                  <a:pt x="2190" y="1127"/>
                  <a:pt x="2220" y="1116"/>
                </a:cubicBezTo>
                <a:cubicBezTo>
                  <a:pt x="2247" y="1106"/>
                  <a:pt x="2292" y="1068"/>
                  <a:pt x="2292" y="1068"/>
                </a:cubicBezTo>
                <a:cubicBezTo>
                  <a:pt x="2317" y="994"/>
                  <a:pt x="2351" y="932"/>
                  <a:pt x="2268" y="876"/>
                </a:cubicBezTo>
                <a:cubicBezTo>
                  <a:pt x="2260" y="864"/>
                  <a:pt x="2256" y="848"/>
                  <a:pt x="2244" y="840"/>
                </a:cubicBezTo>
                <a:cubicBezTo>
                  <a:pt x="2223" y="827"/>
                  <a:pt x="2193" y="830"/>
                  <a:pt x="2172" y="816"/>
                </a:cubicBezTo>
                <a:cubicBezTo>
                  <a:pt x="2160" y="808"/>
                  <a:pt x="2148" y="800"/>
                  <a:pt x="2136" y="792"/>
                </a:cubicBezTo>
                <a:cubicBezTo>
                  <a:pt x="2106" y="701"/>
                  <a:pt x="1988" y="705"/>
                  <a:pt x="1908" y="696"/>
                </a:cubicBezTo>
                <a:cubicBezTo>
                  <a:pt x="1900" y="680"/>
                  <a:pt x="1884" y="666"/>
                  <a:pt x="1884" y="648"/>
                </a:cubicBezTo>
                <a:cubicBezTo>
                  <a:pt x="1884" y="623"/>
                  <a:pt x="1901" y="600"/>
                  <a:pt x="1908" y="576"/>
                </a:cubicBezTo>
                <a:cubicBezTo>
                  <a:pt x="1913" y="560"/>
                  <a:pt x="1911" y="542"/>
                  <a:pt x="1920" y="528"/>
                </a:cubicBezTo>
                <a:cubicBezTo>
                  <a:pt x="1928" y="516"/>
                  <a:pt x="1944" y="512"/>
                  <a:pt x="1956" y="504"/>
                </a:cubicBezTo>
                <a:cubicBezTo>
                  <a:pt x="1991" y="451"/>
                  <a:pt x="1963" y="475"/>
                  <a:pt x="2028" y="456"/>
                </a:cubicBezTo>
                <a:cubicBezTo>
                  <a:pt x="2052" y="449"/>
                  <a:pt x="2100" y="432"/>
                  <a:pt x="2100" y="432"/>
                </a:cubicBezTo>
                <a:cubicBezTo>
                  <a:pt x="2092" y="416"/>
                  <a:pt x="2092" y="391"/>
                  <a:pt x="2076" y="384"/>
                </a:cubicBezTo>
                <a:cubicBezTo>
                  <a:pt x="2043" y="369"/>
                  <a:pt x="2003" y="381"/>
                  <a:pt x="1968" y="372"/>
                </a:cubicBezTo>
                <a:cubicBezTo>
                  <a:pt x="1954" y="369"/>
                  <a:pt x="1946" y="350"/>
                  <a:pt x="1932" y="348"/>
                </a:cubicBezTo>
                <a:cubicBezTo>
                  <a:pt x="1853" y="338"/>
                  <a:pt x="1772" y="340"/>
                  <a:pt x="1692" y="336"/>
                </a:cubicBezTo>
                <a:cubicBezTo>
                  <a:pt x="1676" y="340"/>
                  <a:pt x="1653" y="334"/>
                  <a:pt x="1644" y="348"/>
                </a:cubicBezTo>
                <a:cubicBezTo>
                  <a:pt x="1626" y="375"/>
                  <a:pt x="1620" y="444"/>
                  <a:pt x="1620" y="444"/>
                </a:cubicBezTo>
                <a:cubicBezTo>
                  <a:pt x="1449" y="434"/>
                  <a:pt x="1437" y="401"/>
                  <a:pt x="1332" y="480"/>
                </a:cubicBezTo>
                <a:cubicBezTo>
                  <a:pt x="1324" y="500"/>
                  <a:pt x="1322" y="523"/>
                  <a:pt x="1308" y="540"/>
                </a:cubicBezTo>
                <a:cubicBezTo>
                  <a:pt x="1300" y="550"/>
                  <a:pt x="1281" y="543"/>
                  <a:pt x="1272" y="552"/>
                </a:cubicBezTo>
                <a:cubicBezTo>
                  <a:pt x="1252" y="572"/>
                  <a:pt x="1240" y="600"/>
                  <a:pt x="1224" y="624"/>
                </a:cubicBezTo>
                <a:cubicBezTo>
                  <a:pt x="1216" y="636"/>
                  <a:pt x="1208" y="648"/>
                  <a:pt x="1200" y="660"/>
                </a:cubicBezTo>
                <a:cubicBezTo>
                  <a:pt x="1192" y="672"/>
                  <a:pt x="1176" y="696"/>
                  <a:pt x="1176" y="696"/>
                </a:cubicBezTo>
                <a:cubicBezTo>
                  <a:pt x="1190" y="639"/>
                  <a:pt x="1178" y="619"/>
                  <a:pt x="1236" y="600"/>
                </a:cubicBezTo>
                <a:cubicBezTo>
                  <a:pt x="1268" y="473"/>
                  <a:pt x="1225" y="623"/>
                  <a:pt x="1272" y="516"/>
                </a:cubicBezTo>
                <a:cubicBezTo>
                  <a:pt x="1314" y="421"/>
                  <a:pt x="1267" y="463"/>
                  <a:pt x="1332" y="420"/>
                </a:cubicBezTo>
                <a:cubicBezTo>
                  <a:pt x="1308" y="264"/>
                  <a:pt x="1318" y="187"/>
                  <a:pt x="1164" y="156"/>
                </a:cubicBezTo>
                <a:cubicBezTo>
                  <a:pt x="1071" y="109"/>
                  <a:pt x="1071" y="106"/>
                  <a:pt x="960" y="120"/>
                </a:cubicBezTo>
                <a:cubicBezTo>
                  <a:pt x="910" y="170"/>
                  <a:pt x="884" y="225"/>
                  <a:pt x="852" y="288"/>
                </a:cubicBezTo>
                <a:cubicBezTo>
                  <a:pt x="856" y="264"/>
                  <a:pt x="852" y="237"/>
                  <a:pt x="864" y="216"/>
                </a:cubicBezTo>
                <a:cubicBezTo>
                  <a:pt x="881" y="187"/>
                  <a:pt x="936" y="144"/>
                  <a:pt x="936" y="144"/>
                </a:cubicBezTo>
                <a:cubicBezTo>
                  <a:pt x="940" y="128"/>
                  <a:pt x="950" y="112"/>
                  <a:pt x="948" y="96"/>
                </a:cubicBezTo>
                <a:cubicBezTo>
                  <a:pt x="939" y="33"/>
                  <a:pt x="824" y="17"/>
                  <a:pt x="780" y="0"/>
                </a:cubicBezTo>
                <a:cubicBezTo>
                  <a:pt x="687" y="21"/>
                  <a:pt x="609" y="35"/>
                  <a:pt x="528" y="84"/>
                </a:cubicBezTo>
                <a:cubicBezTo>
                  <a:pt x="520" y="96"/>
                  <a:pt x="506" y="106"/>
                  <a:pt x="504" y="120"/>
                </a:cubicBezTo>
                <a:cubicBezTo>
                  <a:pt x="496" y="183"/>
                  <a:pt x="544" y="211"/>
                  <a:pt x="588" y="240"/>
                </a:cubicBezTo>
                <a:cubicBezTo>
                  <a:pt x="596" y="252"/>
                  <a:pt x="601" y="267"/>
                  <a:pt x="612" y="276"/>
                </a:cubicBezTo>
                <a:cubicBezTo>
                  <a:pt x="622" y="284"/>
                  <a:pt x="642" y="277"/>
                  <a:pt x="648" y="288"/>
                </a:cubicBezTo>
                <a:cubicBezTo>
                  <a:pt x="663" y="317"/>
                  <a:pt x="593" y="372"/>
                  <a:pt x="576" y="384"/>
                </a:cubicBezTo>
                <a:cubicBezTo>
                  <a:pt x="532" y="378"/>
                  <a:pt x="479" y="388"/>
                  <a:pt x="444" y="360"/>
                </a:cubicBezTo>
                <a:cubicBezTo>
                  <a:pt x="387" y="314"/>
                  <a:pt x="457" y="324"/>
                  <a:pt x="384" y="324"/>
                </a:cubicBezTo>
                <a:close/>
              </a:path>
            </a:pathLst>
          </a:custGeom>
          <a:solidFill>
            <a:schemeClr val="accent1"/>
          </a:solidFill>
          <a:ln w="12700" cap="sq">
            <a:noFill/>
            <a:round/>
            <a:headEnd type="none" w="sm" len="sm"/>
            <a:tailEnd type="none" w="sm" len="sm"/>
          </a:ln>
          <a:effectLst>
            <a:outerShdw blurRad="225425" dist="50800" dir="5220000" algn="ctr">
              <a:srgbClr val="000000">
                <a:alpha val="33000"/>
              </a:srgbClr>
            </a:outerShdw>
          </a:effectLst>
          <a:scene3d>
            <a:camera prst="perspectiveFront" fov="3300000">
              <a:rot lat="486000" lon="19530000" rev="174000"/>
            </a:camera>
            <a:lightRig rig="harsh" dir="t">
              <a:rot lat="0" lon="0" rev="3000000"/>
            </a:lightRig>
          </a:scene3d>
          <a:sp3d extrusionH="254000" contourW="19050">
            <a:bevelT w="82550" h="44450" prst="angle"/>
            <a:bevelB w="82550" h="44450" prst="angle"/>
            <a:contourClr>
              <a:srgbClr val="FFFFFF"/>
            </a:contourClr>
          </a:sp3d>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55300" name="Text Box 4"/>
          <p:cNvSpPr txBox="1">
            <a:spLocks noChangeArrowheads="1"/>
          </p:cNvSpPr>
          <p:nvPr/>
        </p:nvSpPr>
        <p:spPr bwMode="auto">
          <a:xfrm>
            <a:off x="1331913" y="2700338"/>
            <a:ext cx="1768475" cy="457200"/>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Tahoma" charset="0"/>
                <a:ea typeface="+mn-ea"/>
                <a:cs typeface="Arial" pitchFamily="34" charset="0"/>
              </a:rPr>
              <a:t>POPULASI</a:t>
            </a:r>
          </a:p>
        </p:txBody>
      </p:sp>
      <p:sp>
        <p:nvSpPr>
          <p:cNvPr id="55301" name="Freeform 5"/>
          <p:cNvSpPr>
            <a:spLocks/>
          </p:cNvSpPr>
          <p:nvPr/>
        </p:nvSpPr>
        <p:spPr bwMode="auto">
          <a:xfrm>
            <a:off x="4140200" y="3575844"/>
            <a:ext cx="2088728" cy="1433512"/>
          </a:xfrm>
          <a:custGeom>
            <a:avLst/>
            <a:gdLst>
              <a:gd name="T0" fmla="*/ 2147483647 w 2351"/>
              <a:gd name="T1" fmla="*/ 2147483647 h 1860"/>
              <a:gd name="T2" fmla="*/ 2147483647 w 2351"/>
              <a:gd name="T3" fmla="*/ 2147483647 h 1860"/>
              <a:gd name="T4" fmla="*/ 2147483647 w 2351"/>
              <a:gd name="T5" fmla="*/ 2147483647 h 1860"/>
              <a:gd name="T6" fmla="*/ 2147483647 w 2351"/>
              <a:gd name="T7" fmla="*/ 2147483647 h 1860"/>
              <a:gd name="T8" fmla="*/ 2147483647 w 2351"/>
              <a:gd name="T9" fmla="*/ 2147483647 h 1860"/>
              <a:gd name="T10" fmla="*/ 2147483647 w 2351"/>
              <a:gd name="T11" fmla="*/ 2147483647 h 1860"/>
              <a:gd name="T12" fmla="*/ 2147483647 w 2351"/>
              <a:gd name="T13" fmla="*/ 2147483647 h 1860"/>
              <a:gd name="T14" fmla="*/ 2147483647 w 2351"/>
              <a:gd name="T15" fmla="*/ 2147483647 h 1860"/>
              <a:gd name="T16" fmla="*/ 2147483647 w 2351"/>
              <a:gd name="T17" fmla="*/ 2147483647 h 1860"/>
              <a:gd name="T18" fmla="*/ 2147483647 w 2351"/>
              <a:gd name="T19" fmla="*/ 2147483647 h 1860"/>
              <a:gd name="T20" fmla="*/ 2147483647 w 2351"/>
              <a:gd name="T21" fmla="*/ 2147483647 h 1860"/>
              <a:gd name="T22" fmla="*/ 2147483647 w 2351"/>
              <a:gd name="T23" fmla="*/ 2147483647 h 1860"/>
              <a:gd name="T24" fmla="*/ 2147483647 w 2351"/>
              <a:gd name="T25" fmla="*/ 2147483647 h 1860"/>
              <a:gd name="T26" fmla="*/ 2147483647 w 2351"/>
              <a:gd name="T27" fmla="*/ 2147483647 h 1860"/>
              <a:gd name="T28" fmla="*/ 2147483647 w 2351"/>
              <a:gd name="T29" fmla="*/ 2147483647 h 1860"/>
              <a:gd name="T30" fmla="*/ 2147483647 w 2351"/>
              <a:gd name="T31" fmla="*/ 2147483647 h 1860"/>
              <a:gd name="T32" fmla="*/ 2147483647 w 2351"/>
              <a:gd name="T33" fmla="*/ 2147483647 h 1860"/>
              <a:gd name="T34" fmla="*/ 2147483647 w 2351"/>
              <a:gd name="T35" fmla="*/ 2147483647 h 1860"/>
              <a:gd name="T36" fmla="*/ 2147483647 w 2351"/>
              <a:gd name="T37" fmla="*/ 2147483647 h 1860"/>
              <a:gd name="T38" fmla="*/ 2147483647 w 2351"/>
              <a:gd name="T39" fmla="*/ 2147483647 h 1860"/>
              <a:gd name="T40" fmla="*/ 2147483647 w 2351"/>
              <a:gd name="T41" fmla="*/ 2147483647 h 1860"/>
              <a:gd name="T42" fmla="*/ 2147483647 w 2351"/>
              <a:gd name="T43" fmla="*/ 2147483647 h 1860"/>
              <a:gd name="T44" fmla="*/ 2147483647 w 2351"/>
              <a:gd name="T45" fmla="*/ 2147483647 h 1860"/>
              <a:gd name="T46" fmla="*/ 2147483647 w 2351"/>
              <a:gd name="T47" fmla="*/ 2147483647 h 1860"/>
              <a:gd name="T48" fmla="*/ 2147483647 w 2351"/>
              <a:gd name="T49" fmla="*/ 2147483647 h 1860"/>
              <a:gd name="T50" fmla="*/ 2147483647 w 2351"/>
              <a:gd name="T51" fmla="*/ 2147483647 h 1860"/>
              <a:gd name="T52" fmla="*/ 2147483647 w 2351"/>
              <a:gd name="T53" fmla="*/ 2147483647 h 1860"/>
              <a:gd name="T54" fmla="*/ 2147483647 w 2351"/>
              <a:gd name="T55" fmla="*/ 2147483647 h 1860"/>
              <a:gd name="T56" fmla="*/ 2147483647 w 2351"/>
              <a:gd name="T57" fmla="*/ 2147483647 h 1860"/>
              <a:gd name="T58" fmla="*/ 2147483647 w 2351"/>
              <a:gd name="T59" fmla="*/ 2147483647 h 1860"/>
              <a:gd name="T60" fmla="*/ 2147483647 w 2351"/>
              <a:gd name="T61" fmla="*/ 2147483647 h 1860"/>
              <a:gd name="T62" fmla="*/ 2147483647 w 2351"/>
              <a:gd name="T63" fmla="*/ 2147483647 h 1860"/>
              <a:gd name="T64" fmla="*/ 2147483647 w 2351"/>
              <a:gd name="T65" fmla="*/ 2147483647 h 1860"/>
              <a:gd name="T66" fmla="*/ 2147483647 w 2351"/>
              <a:gd name="T67" fmla="*/ 2147483647 h 1860"/>
              <a:gd name="T68" fmla="*/ 2147483647 w 2351"/>
              <a:gd name="T69" fmla="*/ 2147483647 h 1860"/>
              <a:gd name="T70" fmla="*/ 2147483647 w 2351"/>
              <a:gd name="T71" fmla="*/ 2147483647 h 1860"/>
              <a:gd name="T72" fmla="*/ 2147483647 w 2351"/>
              <a:gd name="T73" fmla="*/ 2147483647 h 1860"/>
              <a:gd name="T74" fmla="*/ 2147483647 w 2351"/>
              <a:gd name="T75" fmla="*/ 0 h 1860"/>
              <a:gd name="T76" fmla="*/ 2147483647 w 2351"/>
              <a:gd name="T77" fmla="*/ 2147483647 h 1860"/>
              <a:gd name="T78" fmla="*/ 2147483647 w 2351"/>
              <a:gd name="T79" fmla="*/ 2147483647 h 1860"/>
              <a:gd name="T80" fmla="*/ 2147483647 w 2351"/>
              <a:gd name="T81" fmla="*/ 2147483647 h 1860"/>
              <a:gd name="T82" fmla="*/ 2147483647 w 2351"/>
              <a:gd name="T83" fmla="*/ 2147483647 h 186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51"/>
              <a:gd name="T127" fmla="*/ 0 h 1860"/>
              <a:gd name="T128" fmla="*/ 2351 w 2351"/>
              <a:gd name="T129" fmla="*/ 1860 h 186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51" h="1860">
                <a:moveTo>
                  <a:pt x="384" y="324"/>
                </a:moveTo>
                <a:cubicBezTo>
                  <a:pt x="368" y="336"/>
                  <a:pt x="353" y="350"/>
                  <a:pt x="336" y="360"/>
                </a:cubicBezTo>
                <a:cubicBezTo>
                  <a:pt x="325" y="366"/>
                  <a:pt x="309" y="363"/>
                  <a:pt x="300" y="372"/>
                </a:cubicBezTo>
                <a:cubicBezTo>
                  <a:pt x="291" y="381"/>
                  <a:pt x="297" y="399"/>
                  <a:pt x="288" y="408"/>
                </a:cubicBezTo>
                <a:cubicBezTo>
                  <a:pt x="275" y="421"/>
                  <a:pt x="256" y="424"/>
                  <a:pt x="240" y="432"/>
                </a:cubicBezTo>
                <a:cubicBezTo>
                  <a:pt x="211" y="520"/>
                  <a:pt x="234" y="486"/>
                  <a:pt x="180" y="540"/>
                </a:cubicBezTo>
                <a:cubicBezTo>
                  <a:pt x="163" y="592"/>
                  <a:pt x="162" y="606"/>
                  <a:pt x="108" y="624"/>
                </a:cubicBezTo>
                <a:cubicBezTo>
                  <a:pt x="101" y="652"/>
                  <a:pt x="84" y="679"/>
                  <a:pt x="84" y="708"/>
                </a:cubicBezTo>
                <a:cubicBezTo>
                  <a:pt x="84" y="774"/>
                  <a:pt x="181" y="854"/>
                  <a:pt x="204" y="924"/>
                </a:cubicBezTo>
                <a:cubicBezTo>
                  <a:pt x="199" y="976"/>
                  <a:pt x="213" y="1039"/>
                  <a:pt x="180" y="1080"/>
                </a:cubicBezTo>
                <a:cubicBezTo>
                  <a:pt x="154" y="1112"/>
                  <a:pt x="139" y="1099"/>
                  <a:pt x="108" y="1116"/>
                </a:cubicBezTo>
                <a:cubicBezTo>
                  <a:pt x="83" y="1130"/>
                  <a:pt x="60" y="1148"/>
                  <a:pt x="36" y="1164"/>
                </a:cubicBezTo>
                <a:cubicBezTo>
                  <a:pt x="24" y="1172"/>
                  <a:pt x="0" y="1188"/>
                  <a:pt x="0" y="1188"/>
                </a:cubicBezTo>
                <a:cubicBezTo>
                  <a:pt x="4" y="1228"/>
                  <a:pt x="3" y="1269"/>
                  <a:pt x="12" y="1308"/>
                </a:cubicBezTo>
                <a:cubicBezTo>
                  <a:pt x="20" y="1344"/>
                  <a:pt x="48" y="1348"/>
                  <a:pt x="72" y="1368"/>
                </a:cubicBezTo>
                <a:cubicBezTo>
                  <a:pt x="110" y="1399"/>
                  <a:pt x="133" y="1441"/>
                  <a:pt x="168" y="1476"/>
                </a:cubicBezTo>
                <a:cubicBezTo>
                  <a:pt x="196" y="1560"/>
                  <a:pt x="160" y="1456"/>
                  <a:pt x="204" y="1560"/>
                </a:cubicBezTo>
                <a:cubicBezTo>
                  <a:pt x="209" y="1572"/>
                  <a:pt x="207" y="1587"/>
                  <a:pt x="216" y="1596"/>
                </a:cubicBezTo>
                <a:cubicBezTo>
                  <a:pt x="225" y="1605"/>
                  <a:pt x="240" y="1604"/>
                  <a:pt x="252" y="1608"/>
                </a:cubicBezTo>
                <a:cubicBezTo>
                  <a:pt x="285" y="1601"/>
                  <a:pt x="324" y="1601"/>
                  <a:pt x="348" y="1572"/>
                </a:cubicBezTo>
                <a:cubicBezTo>
                  <a:pt x="356" y="1562"/>
                  <a:pt x="351" y="1545"/>
                  <a:pt x="360" y="1536"/>
                </a:cubicBezTo>
                <a:cubicBezTo>
                  <a:pt x="369" y="1527"/>
                  <a:pt x="384" y="1529"/>
                  <a:pt x="396" y="1524"/>
                </a:cubicBezTo>
                <a:cubicBezTo>
                  <a:pt x="412" y="1517"/>
                  <a:pt x="428" y="1508"/>
                  <a:pt x="444" y="1500"/>
                </a:cubicBezTo>
                <a:cubicBezTo>
                  <a:pt x="479" y="1454"/>
                  <a:pt x="509" y="1428"/>
                  <a:pt x="552" y="1392"/>
                </a:cubicBezTo>
                <a:cubicBezTo>
                  <a:pt x="565" y="1381"/>
                  <a:pt x="573" y="1364"/>
                  <a:pt x="588" y="1356"/>
                </a:cubicBezTo>
                <a:cubicBezTo>
                  <a:pt x="610" y="1344"/>
                  <a:pt x="660" y="1332"/>
                  <a:pt x="660" y="1332"/>
                </a:cubicBezTo>
                <a:cubicBezTo>
                  <a:pt x="676" y="1336"/>
                  <a:pt x="692" y="1339"/>
                  <a:pt x="708" y="1344"/>
                </a:cubicBezTo>
                <a:cubicBezTo>
                  <a:pt x="732" y="1351"/>
                  <a:pt x="780" y="1368"/>
                  <a:pt x="780" y="1368"/>
                </a:cubicBezTo>
                <a:cubicBezTo>
                  <a:pt x="807" y="1409"/>
                  <a:pt x="841" y="1429"/>
                  <a:pt x="876" y="1464"/>
                </a:cubicBezTo>
                <a:cubicBezTo>
                  <a:pt x="893" y="1515"/>
                  <a:pt x="893" y="1603"/>
                  <a:pt x="912" y="1644"/>
                </a:cubicBezTo>
                <a:cubicBezTo>
                  <a:pt x="945" y="1716"/>
                  <a:pt x="1087" y="1755"/>
                  <a:pt x="1152" y="1764"/>
                </a:cubicBezTo>
                <a:cubicBezTo>
                  <a:pt x="1231" y="1816"/>
                  <a:pt x="1324" y="1842"/>
                  <a:pt x="1416" y="1860"/>
                </a:cubicBezTo>
                <a:cubicBezTo>
                  <a:pt x="1522" y="1849"/>
                  <a:pt x="1623" y="1827"/>
                  <a:pt x="1728" y="1812"/>
                </a:cubicBezTo>
                <a:cubicBezTo>
                  <a:pt x="1777" y="1792"/>
                  <a:pt x="1821" y="1777"/>
                  <a:pt x="1872" y="1764"/>
                </a:cubicBezTo>
                <a:cubicBezTo>
                  <a:pt x="1884" y="1756"/>
                  <a:pt x="1902" y="1753"/>
                  <a:pt x="1908" y="1740"/>
                </a:cubicBezTo>
                <a:cubicBezTo>
                  <a:pt x="1937" y="1675"/>
                  <a:pt x="1927" y="1561"/>
                  <a:pt x="1896" y="1500"/>
                </a:cubicBezTo>
                <a:cubicBezTo>
                  <a:pt x="1864" y="1436"/>
                  <a:pt x="1791" y="1434"/>
                  <a:pt x="1740" y="1392"/>
                </a:cubicBezTo>
                <a:cubicBezTo>
                  <a:pt x="1702" y="1360"/>
                  <a:pt x="1686" y="1324"/>
                  <a:pt x="1644" y="1296"/>
                </a:cubicBezTo>
                <a:cubicBezTo>
                  <a:pt x="1636" y="1284"/>
                  <a:pt x="1626" y="1273"/>
                  <a:pt x="1620" y="1260"/>
                </a:cubicBezTo>
                <a:cubicBezTo>
                  <a:pt x="1610" y="1237"/>
                  <a:pt x="1596" y="1188"/>
                  <a:pt x="1596" y="1188"/>
                </a:cubicBezTo>
                <a:cubicBezTo>
                  <a:pt x="1810" y="1117"/>
                  <a:pt x="1756" y="1149"/>
                  <a:pt x="2124" y="1128"/>
                </a:cubicBezTo>
                <a:cubicBezTo>
                  <a:pt x="2156" y="1124"/>
                  <a:pt x="2190" y="1127"/>
                  <a:pt x="2220" y="1116"/>
                </a:cubicBezTo>
                <a:cubicBezTo>
                  <a:pt x="2247" y="1106"/>
                  <a:pt x="2292" y="1068"/>
                  <a:pt x="2292" y="1068"/>
                </a:cubicBezTo>
                <a:cubicBezTo>
                  <a:pt x="2317" y="994"/>
                  <a:pt x="2351" y="932"/>
                  <a:pt x="2268" y="876"/>
                </a:cubicBezTo>
                <a:cubicBezTo>
                  <a:pt x="2260" y="864"/>
                  <a:pt x="2256" y="848"/>
                  <a:pt x="2244" y="840"/>
                </a:cubicBezTo>
                <a:cubicBezTo>
                  <a:pt x="2223" y="827"/>
                  <a:pt x="2193" y="830"/>
                  <a:pt x="2172" y="816"/>
                </a:cubicBezTo>
                <a:cubicBezTo>
                  <a:pt x="2160" y="808"/>
                  <a:pt x="2148" y="800"/>
                  <a:pt x="2136" y="792"/>
                </a:cubicBezTo>
                <a:cubicBezTo>
                  <a:pt x="2106" y="701"/>
                  <a:pt x="1988" y="705"/>
                  <a:pt x="1908" y="696"/>
                </a:cubicBezTo>
                <a:cubicBezTo>
                  <a:pt x="1900" y="680"/>
                  <a:pt x="1884" y="666"/>
                  <a:pt x="1884" y="648"/>
                </a:cubicBezTo>
                <a:cubicBezTo>
                  <a:pt x="1884" y="623"/>
                  <a:pt x="1901" y="600"/>
                  <a:pt x="1908" y="576"/>
                </a:cubicBezTo>
                <a:cubicBezTo>
                  <a:pt x="1913" y="560"/>
                  <a:pt x="1911" y="542"/>
                  <a:pt x="1920" y="528"/>
                </a:cubicBezTo>
                <a:cubicBezTo>
                  <a:pt x="1928" y="516"/>
                  <a:pt x="1944" y="512"/>
                  <a:pt x="1956" y="504"/>
                </a:cubicBezTo>
                <a:cubicBezTo>
                  <a:pt x="1991" y="451"/>
                  <a:pt x="1963" y="475"/>
                  <a:pt x="2028" y="456"/>
                </a:cubicBezTo>
                <a:cubicBezTo>
                  <a:pt x="2052" y="449"/>
                  <a:pt x="2100" y="432"/>
                  <a:pt x="2100" y="432"/>
                </a:cubicBezTo>
                <a:cubicBezTo>
                  <a:pt x="2092" y="416"/>
                  <a:pt x="2092" y="391"/>
                  <a:pt x="2076" y="384"/>
                </a:cubicBezTo>
                <a:cubicBezTo>
                  <a:pt x="2043" y="369"/>
                  <a:pt x="2003" y="381"/>
                  <a:pt x="1968" y="372"/>
                </a:cubicBezTo>
                <a:cubicBezTo>
                  <a:pt x="1954" y="369"/>
                  <a:pt x="1946" y="350"/>
                  <a:pt x="1932" y="348"/>
                </a:cubicBezTo>
                <a:cubicBezTo>
                  <a:pt x="1853" y="338"/>
                  <a:pt x="1772" y="340"/>
                  <a:pt x="1692" y="336"/>
                </a:cubicBezTo>
                <a:cubicBezTo>
                  <a:pt x="1676" y="340"/>
                  <a:pt x="1653" y="334"/>
                  <a:pt x="1644" y="348"/>
                </a:cubicBezTo>
                <a:cubicBezTo>
                  <a:pt x="1626" y="375"/>
                  <a:pt x="1620" y="444"/>
                  <a:pt x="1620" y="444"/>
                </a:cubicBezTo>
                <a:cubicBezTo>
                  <a:pt x="1449" y="434"/>
                  <a:pt x="1437" y="401"/>
                  <a:pt x="1332" y="480"/>
                </a:cubicBezTo>
                <a:cubicBezTo>
                  <a:pt x="1324" y="500"/>
                  <a:pt x="1322" y="523"/>
                  <a:pt x="1308" y="540"/>
                </a:cubicBezTo>
                <a:cubicBezTo>
                  <a:pt x="1300" y="550"/>
                  <a:pt x="1281" y="543"/>
                  <a:pt x="1272" y="552"/>
                </a:cubicBezTo>
                <a:cubicBezTo>
                  <a:pt x="1252" y="572"/>
                  <a:pt x="1240" y="600"/>
                  <a:pt x="1224" y="624"/>
                </a:cubicBezTo>
                <a:cubicBezTo>
                  <a:pt x="1216" y="636"/>
                  <a:pt x="1208" y="648"/>
                  <a:pt x="1200" y="660"/>
                </a:cubicBezTo>
                <a:cubicBezTo>
                  <a:pt x="1192" y="672"/>
                  <a:pt x="1176" y="696"/>
                  <a:pt x="1176" y="696"/>
                </a:cubicBezTo>
                <a:cubicBezTo>
                  <a:pt x="1190" y="639"/>
                  <a:pt x="1178" y="619"/>
                  <a:pt x="1236" y="600"/>
                </a:cubicBezTo>
                <a:cubicBezTo>
                  <a:pt x="1268" y="473"/>
                  <a:pt x="1225" y="623"/>
                  <a:pt x="1272" y="516"/>
                </a:cubicBezTo>
                <a:cubicBezTo>
                  <a:pt x="1314" y="421"/>
                  <a:pt x="1267" y="463"/>
                  <a:pt x="1332" y="420"/>
                </a:cubicBezTo>
                <a:cubicBezTo>
                  <a:pt x="1308" y="264"/>
                  <a:pt x="1318" y="187"/>
                  <a:pt x="1164" y="156"/>
                </a:cubicBezTo>
                <a:cubicBezTo>
                  <a:pt x="1071" y="109"/>
                  <a:pt x="1071" y="106"/>
                  <a:pt x="960" y="120"/>
                </a:cubicBezTo>
                <a:cubicBezTo>
                  <a:pt x="910" y="170"/>
                  <a:pt x="884" y="225"/>
                  <a:pt x="852" y="288"/>
                </a:cubicBezTo>
                <a:cubicBezTo>
                  <a:pt x="856" y="264"/>
                  <a:pt x="852" y="237"/>
                  <a:pt x="864" y="216"/>
                </a:cubicBezTo>
                <a:cubicBezTo>
                  <a:pt x="881" y="187"/>
                  <a:pt x="936" y="144"/>
                  <a:pt x="936" y="144"/>
                </a:cubicBezTo>
                <a:cubicBezTo>
                  <a:pt x="940" y="128"/>
                  <a:pt x="950" y="112"/>
                  <a:pt x="948" y="96"/>
                </a:cubicBezTo>
                <a:cubicBezTo>
                  <a:pt x="939" y="33"/>
                  <a:pt x="824" y="17"/>
                  <a:pt x="780" y="0"/>
                </a:cubicBezTo>
                <a:cubicBezTo>
                  <a:pt x="687" y="21"/>
                  <a:pt x="609" y="35"/>
                  <a:pt x="528" y="84"/>
                </a:cubicBezTo>
                <a:cubicBezTo>
                  <a:pt x="520" y="96"/>
                  <a:pt x="506" y="106"/>
                  <a:pt x="504" y="120"/>
                </a:cubicBezTo>
                <a:cubicBezTo>
                  <a:pt x="496" y="183"/>
                  <a:pt x="544" y="211"/>
                  <a:pt x="588" y="240"/>
                </a:cubicBezTo>
                <a:cubicBezTo>
                  <a:pt x="596" y="252"/>
                  <a:pt x="601" y="267"/>
                  <a:pt x="612" y="276"/>
                </a:cubicBezTo>
                <a:cubicBezTo>
                  <a:pt x="622" y="284"/>
                  <a:pt x="642" y="277"/>
                  <a:pt x="648" y="288"/>
                </a:cubicBezTo>
                <a:cubicBezTo>
                  <a:pt x="663" y="317"/>
                  <a:pt x="593" y="372"/>
                  <a:pt x="576" y="384"/>
                </a:cubicBezTo>
                <a:cubicBezTo>
                  <a:pt x="532" y="378"/>
                  <a:pt x="479" y="388"/>
                  <a:pt x="444" y="360"/>
                </a:cubicBezTo>
                <a:cubicBezTo>
                  <a:pt x="387" y="314"/>
                  <a:pt x="457" y="324"/>
                  <a:pt x="384" y="324"/>
                </a:cubicBezTo>
                <a:close/>
              </a:path>
            </a:pathLst>
          </a:custGeom>
          <a:solidFill>
            <a:schemeClr val="accent1"/>
          </a:solidFill>
          <a:ln w="12700" cap="sq">
            <a:noFill/>
            <a:round/>
            <a:headEnd type="none" w="sm" len="sm"/>
            <a:tailEnd type="none" w="sm" len="sm"/>
          </a:ln>
          <a:effectLst>
            <a:outerShdw blurRad="225425" dist="50800" dir="5220000" algn="ctr">
              <a:srgbClr val="000000">
                <a:alpha val="33000"/>
              </a:srgbClr>
            </a:outerShdw>
          </a:effectLst>
          <a:scene3d>
            <a:camera prst="perspectiveFront" fov="3300000">
              <a:rot lat="486000" lon="19530000" rev="174000"/>
            </a:camera>
            <a:lightRig rig="harsh" dir="t">
              <a:rot lat="0" lon="0" rev="3000000"/>
            </a:lightRig>
          </a:scene3d>
          <a:sp3d extrusionH="254000" contourW="19050">
            <a:bevelT w="82550" h="44450" prst="angle"/>
            <a:bevelB w="82550" h="44450" prst="angle"/>
            <a:contourClr>
              <a:srgbClr val="FFFFFF"/>
            </a:contourClr>
          </a:sp3d>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55302" name="Text Box 6"/>
          <p:cNvSpPr txBox="1">
            <a:spLocks noChangeArrowheads="1"/>
          </p:cNvSpPr>
          <p:nvPr/>
        </p:nvSpPr>
        <p:spPr bwMode="auto">
          <a:xfrm>
            <a:off x="4427984" y="4073042"/>
            <a:ext cx="1149350" cy="457200"/>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srgbClr val="FFFFFF"/>
                </a:solidFill>
                <a:effectLst/>
                <a:uLnTx/>
                <a:uFillTx/>
                <a:latin typeface="Times New Roman" pitchFamily="18" charset="0"/>
                <a:ea typeface="+mn-ea"/>
                <a:cs typeface="Arial" pitchFamily="34" charset="0"/>
              </a:rPr>
              <a:t>Sampel</a:t>
            </a:r>
            <a:endParaRPr kumimoji="0" lang="en-US" sz="2400" b="1"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
        <p:nvSpPr>
          <p:cNvPr id="55303" name="Freeform 7"/>
          <p:cNvSpPr>
            <a:spLocks/>
          </p:cNvSpPr>
          <p:nvPr/>
        </p:nvSpPr>
        <p:spPr bwMode="auto">
          <a:xfrm>
            <a:off x="2819851" y="2116932"/>
            <a:ext cx="2364714" cy="1798637"/>
          </a:xfrm>
          <a:custGeom>
            <a:avLst/>
            <a:gdLst>
              <a:gd name="T0" fmla="*/ 0 w 1995"/>
              <a:gd name="T1" fmla="*/ 2147483647 h 1133"/>
              <a:gd name="T2" fmla="*/ 2147483647 w 1995"/>
              <a:gd name="T3" fmla="*/ 2147483647 h 1133"/>
              <a:gd name="T4" fmla="*/ 2147483647 w 1995"/>
              <a:gd name="T5" fmla="*/ 2147483647 h 1133"/>
              <a:gd name="T6" fmla="*/ 2147483647 w 1995"/>
              <a:gd name="T7" fmla="*/ 2147483647 h 1133"/>
              <a:gd name="T8" fmla="*/ 0 60000 65536"/>
              <a:gd name="T9" fmla="*/ 0 60000 65536"/>
              <a:gd name="T10" fmla="*/ 0 60000 65536"/>
              <a:gd name="T11" fmla="*/ 0 60000 65536"/>
              <a:gd name="T12" fmla="*/ 0 w 1995"/>
              <a:gd name="T13" fmla="*/ 0 h 1133"/>
              <a:gd name="T14" fmla="*/ 1995 w 1995"/>
              <a:gd name="T15" fmla="*/ 1133 h 1133"/>
            </a:gdLst>
            <a:ahLst/>
            <a:cxnLst>
              <a:cxn ang="T8">
                <a:pos x="T0" y="T1"/>
              </a:cxn>
              <a:cxn ang="T9">
                <a:pos x="T2" y="T3"/>
              </a:cxn>
              <a:cxn ang="T10">
                <a:pos x="T4" y="T5"/>
              </a:cxn>
              <a:cxn ang="T11">
                <a:pos x="T6" y="T7"/>
              </a:cxn>
            </a:cxnLst>
            <a:rect l="T12" t="T13" r="T14" b="T15"/>
            <a:pathLst>
              <a:path w="1995" h="1133">
                <a:moveTo>
                  <a:pt x="0" y="45"/>
                </a:moveTo>
                <a:cubicBezTo>
                  <a:pt x="170" y="22"/>
                  <a:pt x="340" y="0"/>
                  <a:pt x="544" y="45"/>
                </a:cubicBezTo>
                <a:cubicBezTo>
                  <a:pt x="748" y="90"/>
                  <a:pt x="982" y="136"/>
                  <a:pt x="1224" y="317"/>
                </a:cubicBezTo>
                <a:cubicBezTo>
                  <a:pt x="1466" y="498"/>
                  <a:pt x="1730" y="815"/>
                  <a:pt x="1995" y="1133"/>
                </a:cubicBezTo>
              </a:path>
            </a:pathLst>
          </a:custGeom>
          <a:noFill/>
          <a:ln w="57150" cap="sq">
            <a:solidFill>
              <a:schemeClr val="tx1"/>
            </a:solidFill>
            <a:round/>
            <a:headEnd type="none" w="sm" len="sm"/>
            <a:tailEnd type="stealth" w="lg" len="lg"/>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55304" name="Freeform 8"/>
          <p:cNvSpPr>
            <a:spLocks/>
          </p:cNvSpPr>
          <p:nvPr/>
        </p:nvSpPr>
        <p:spPr bwMode="auto">
          <a:xfrm>
            <a:off x="2268538" y="3771859"/>
            <a:ext cx="2589493" cy="1860550"/>
          </a:xfrm>
          <a:custGeom>
            <a:avLst/>
            <a:gdLst>
              <a:gd name="T0" fmla="*/ 2147483647 w 3039"/>
              <a:gd name="T1" fmla="*/ 2147483647 h 1172"/>
              <a:gd name="T2" fmla="*/ 2147483647 w 3039"/>
              <a:gd name="T3" fmla="*/ 2147483647 h 1172"/>
              <a:gd name="T4" fmla="*/ 2147483647 w 3039"/>
              <a:gd name="T5" fmla="*/ 2147483647 h 1172"/>
              <a:gd name="T6" fmla="*/ 0 w 3039"/>
              <a:gd name="T7" fmla="*/ 0 h 1172"/>
              <a:gd name="T8" fmla="*/ 0 60000 65536"/>
              <a:gd name="T9" fmla="*/ 0 60000 65536"/>
              <a:gd name="T10" fmla="*/ 0 60000 65536"/>
              <a:gd name="T11" fmla="*/ 0 60000 65536"/>
              <a:gd name="T12" fmla="*/ 0 w 3039"/>
              <a:gd name="T13" fmla="*/ 0 h 1172"/>
              <a:gd name="T14" fmla="*/ 3039 w 3039"/>
              <a:gd name="T15" fmla="*/ 1172 h 1172"/>
            </a:gdLst>
            <a:ahLst/>
            <a:cxnLst>
              <a:cxn ang="T8">
                <a:pos x="T0" y="T1"/>
              </a:cxn>
              <a:cxn ang="T9">
                <a:pos x="T2" y="T3"/>
              </a:cxn>
              <a:cxn ang="T10">
                <a:pos x="T4" y="T5"/>
              </a:cxn>
              <a:cxn ang="T11">
                <a:pos x="T6" y="T7"/>
              </a:cxn>
            </a:cxnLst>
            <a:rect l="T12" t="T13" r="T14" b="T15"/>
            <a:pathLst>
              <a:path w="3039" h="1172">
                <a:moveTo>
                  <a:pt x="3039" y="680"/>
                </a:moveTo>
                <a:cubicBezTo>
                  <a:pt x="2774" y="835"/>
                  <a:pt x="2510" y="990"/>
                  <a:pt x="2177" y="1043"/>
                </a:cubicBezTo>
                <a:cubicBezTo>
                  <a:pt x="1844" y="1096"/>
                  <a:pt x="1406" y="1172"/>
                  <a:pt x="1043" y="998"/>
                </a:cubicBezTo>
                <a:cubicBezTo>
                  <a:pt x="680" y="824"/>
                  <a:pt x="340" y="412"/>
                  <a:pt x="0" y="0"/>
                </a:cubicBezTo>
              </a:path>
            </a:pathLst>
          </a:custGeom>
          <a:noFill/>
          <a:ln w="57150" cap="sq">
            <a:solidFill>
              <a:schemeClr val="tx1"/>
            </a:solidFill>
            <a:round/>
            <a:headEnd type="none" w="sm" len="sm"/>
            <a:tailEnd type="stealth" w="lg" len="lg"/>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55305" name="Text Box 9"/>
          <p:cNvSpPr txBox="1">
            <a:spLocks noChangeArrowheads="1"/>
          </p:cNvSpPr>
          <p:nvPr/>
        </p:nvSpPr>
        <p:spPr bwMode="auto">
          <a:xfrm>
            <a:off x="3993638" y="2116932"/>
            <a:ext cx="1728787" cy="457200"/>
          </a:xfrm>
          <a:prstGeom prst="rect">
            <a:avLst/>
          </a:prstGeom>
          <a:noFill/>
          <a:ln w="12700" cap="sq">
            <a:noFill/>
            <a:miter lim="800000"/>
            <a:headEnd type="none" w="sm" len="sm"/>
            <a:tailEnd type="none" w="sm" len="sm"/>
          </a:ln>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Tahoma" charset="0"/>
                <a:ea typeface="+mn-ea"/>
                <a:cs typeface="Arial" pitchFamily="34" charset="0"/>
              </a:rPr>
              <a:t>Reduksi</a:t>
            </a:r>
          </a:p>
        </p:txBody>
      </p:sp>
      <p:sp>
        <p:nvSpPr>
          <p:cNvPr id="55306" name="Text Box 10"/>
          <p:cNvSpPr txBox="1">
            <a:spLocks noChangeArrowheads="1"/>
          </p:cNvSpPr>
          <p:nvPr/>
        </p:nvSpPr>
        <p:spPr bwMode="auto">
          <a:xfrm>
            <a:off x="1692275" y="5445125"/>
            <a:ext cx="2447925" cy="519113"/>
          </a:xfrm>
          <a:prstGeom prst="rect">
            <a:avLst/>
          </a:prstGeom>
          <a:noFill/>
          <a:ln w="12700" cap="sq">
            <a:noFill/>
            <a:miter lim="800000"/>
            <a:headEnd type="none" w="sm" len="sm"/>
            <a:tailEnd type="none" w="sm" len="sm"/>
          </a:ln>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ahoma" charset="0"/>
                <a:ea typeface="+mn-ea"/>
                <a:cs typeface="Arial" pitchFamily="34" charset="0"/>
              </a:rPr>
              <a:t>Generalisasi</a:t>
            </a:r>
          </a:p>
        </p:txBody>
      </p:sp>
      <p:sp>
        <p:nvSpPr>
          <p:cNvPr id="5" name="Rectangle 4"/>
          <p:cNvSpPr/>
          <p:nvPr/>
        </p:nvSpPr>
        <p:spPr>
          <a:xfrm>
            <a:off x="6660232" y="3157538"/>
            <a:ext cx="1944216" cy="2419697"/>
          </a:xfrm>
          <a:prstGeom prst="rect">
            <a:avLst/>
          </a:prstGeom>
          <a:solidFill>
            <a:srgbClr val="C00000"/>
          </a:solidFill>
          <a:ln>
            <a:noFill/>
          </a:ln>
          <a:effectLst>
            <a:outerShdw blurRad="184150" dist="241300" dir="11520000" sx="110000" sy="110000" algn="ctr">
              <a:srgbClr val="000000">
                <a:alpha val="18000"/>
              </a:srgbClr>
            </a:outerShdw>
          </a:effectLst>
          <a:scene3d>
            <a:camera prst="perspectiveFront" fov="5100000">
              <a:rot lat="0" lon="2100000" rev="0"/>
            </a:camera>
            <a:lightRig rig="flood" dir="t">
              <a:rot lat="0" lon="0" rev="13800000"/>
            </a:lightRig>
          </a:scene3d>
          <a:sp3d extrusionH="107950" prstMaterial="plastic">
            <a:bevelT w="82550" h="63500" prst="divo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marR="0" lvl="0" indent="-342900" algn="l" defTabSz="914400" rtl="0" eaLnBrk="1" fontAlgn="auto" latinLnBrk="0" hangingPunct="1">
              <a:lnSpc>
                <a:spcPct val="100000"/>
              </a:lnSpc>
              <a:spcBef>
                <a:spcPts val="0"/>
              </a:spcBef>
              <a:spcAft>
                <a:spcPts val="0"/>
              </a:spcAft>
              <a:buClrTx/>
              <a:buSzTx/>
              <a:buFontTx/>
              <a:buAutoNum type="arabicPeriod"/>
              <a:tabLst/>
              <a:defRPr/>
            </a:pPr>
            <a:r>
              <a:rPr kumimoji="0" lang="en-US" sz="2000" b="0" i="0" u="none" strike="noStrike" kern="1200" cap="none" spc="0" normalizeH="0" baseline="0" noProof="0" dirty="0" err="1">
                <a:ln>
                  <a:noFill/>
                </a:ln>
                <a:solidFill>
                  <a:srgbClr val="FFFFFF"/>
                </a:solidFill>
                <a:effectLst/>
                <a:uLnTx/>
                <a:uFillTx/>
                <a:latin typeface="Arial"/>
                <a:ea typeface="+mn-ea"/>
                <a:cs typeface="+mn-cs"/>
              </a:rPr>
              <a:t>Diskriptif</a:t>
            </a:r>
            <a:endParaRPr kumimoji="0" lang="en-US" sz="2000" b="0" i="0" u="none" strike="noStrike" kern="1200" cap="none" spc="0" normalizeH="0" baseline="0" noProof="0" dirty="0">
              <a:ln>
                <a:noFill/>
              </a:ln>
              <a:solidFill>
                <a:srgbClr val="FFFFFF"/>
              </a:solidFill>
              <a:effectLst/>
              <a:uLnTx/>
              <a:uFillTx/>
              <a:latin typeface="Arial"/>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Tx/>
              <a:buAutoNum type="arabicPeriod"/>
              <a:tabLst/>
              <a:defRPr/>
            </a:pPr>
            <a:r>
              <a:rPr kumimoji="0" lang="en-US" sz="2000" b="0" i="0" u="none" strike="noStrike" kern="1200" cap="none" spc="0" normalizeH="0" baseline="0" noProof="0" dirty="0" err="1">
                <a:ln>
                  <a:noFill/>
                </a:ln>
                <a:solidFill>
                  <a:srgbClr val="FFFFFF"/>
                </a:solidFill>
                <a:effectLst/>
                <a:uLnTx/>
                <a:uFillTx/>
                <a:latin typeface="Arial"/>
                <a:ea typeface="+mn-ea"/>
                <a:cs typeface="+mn-cs"/>
              </a:rPr>
              <a:t>Komparatif</a:t>
            </a:r>
            <a:endParaRPr kumimoji="0" lang="en-US" sz="2000" b="0" i="0" u="none" strike="noStrike" kern="1200" cap="none" spc="0" normalizeH="0" baseline="0" noProof="0" dirty="0">
              <a:ln>
                <a:noFill/>
              </a:ln>
              <a:solidFill>
                <a:srgbClr val="FFFFFF"/>
              </a:solidFill>
              <a:effectLst/>
              <a:uLnTx/>
              <a:uFillTx/>
              <a:latin typeface="Arial"/>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Tx/>
              <a:buAutoNum type="arabicPeriod"/>
              <a:tabLst/>
              <a:defRPr/>
            </a:pPr>
            <a:r>
              <a:rPr kumimoji="0" lang="en-US" sz="2000" b="0" i="0" u="none" strike="noStrike" kern="1200" cap="none" spc="0" normalizeH="0" baseline="0" noProof="0" dirty="0" err="1">
                <a:ln>
                  <a:noFill/>
                </a:ln>
                <a:solidFill>
                  <a:srgbClr val="FFFFFF"/>
                </a:solidFill>
                <a:effectLst/>
                <a:uLnTx/>
                <a:uFillTx/>
                <a:latin typeface="Arial"/>
                <a:ea typeface="+mn-ea"/>
                <a:cs typeface="+mn-cs"/>
              </a:rPr>
              <a:t>Asosiatif</a:t>
            </a:r>
            <a:endParaRPr kumimoji="0" lang="en-US" sz="2000" b="0" i="0" u="none" strike="noStrike" kern="1200" cap="none" spc="0" normalizeH="0" baseline="0" noProof="0" dirty="0">
              <a:ln>
                <a:noFill/>
              </a:ln>
              <a:solidFill>
                <a:srgbClr val="FFFFFF"/>
              </a:solidFill>
              <a:effectLst/>
              <a:uLnTx/>
              <a:uFillTx/>
              <a:latin typeface="Arial"/>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Tx/>
              <a:buAutoNum type="arabicPeriod"/>
              <a:tabLst/>
              <a:defRPr/>
            </a:pPr>
            <a:r>
              <a:rPr kumimoji="0" lang="en-US" sz="2000" b="0" i="0" u="none" strike="noStrike" kern="1200" cap="none" spc="0" normalizeH="0" baseline="0" noProof="0" dirty="0" err="1">
                <a:ln>
                  <a:noFill/>
                </a:ln>
                <a:solidFill>
                  <a:srgbClr val="FFFFFF"/>
                </a:solidFill>
                <a:effectLst/>
                <a:uLnTx/>
                <a:uFillTx/>
                <a:latin typeface="Arial"/>
                <a:ea typeface="+mn-ea"/>
                <a:cs typeface="+mn-cs"/>
              </a:rPr>
              <a:t>Komparatif</a:t>
            </a:r>
            <a:r>
              <a:rPr kumimoji="0" lang="en-US" sz="2000" b="0" i="0" u="none" strike="noStrike" kern="1200" cap="none" spc="0" normalizeH="0" baseline="0" noProof="0" dirty="0">
                <a:ln>
                  <a:noFill/>
                </a:ln>
                <a:solidFill>
                  <a:srgbClr val="FFFFFF"/>
                </a:solidFill>
                <a:effectLst/>
                <a:uLnTx/>
                <a:uFillTx/>
                <a:latin typeface="Arial"/>
                <a:ea typeface="+mn-ea"/>
                <a:cs typeface="+mn-cs"/>
              </a:rPr>
              <a:t> </a:t>
            </a:r>
            <a:r>
              <a:rPr kumimoji="0" lang="en-US" sz="2000" b="0" i="0" u="none" strike="noStrike" kern="1200" cap="none" spc="0" normalizeH="0" baseline="0" noProof="0" dirty="0" err="1">
                <a:ln>
                  <a:noFill/>
                </a:ln>
                <a:solidFill>
                  <a:srgbClr val="FFFFFF"/>
                </a:solidFill>
                <a:effectLst/>
                <a:uLnTx/>
                <a:uFillTx/>
                <a:latin typeface="Arial"/>
                <a:ea typeface="+mn-ea"/>
                <a:cs typeface="+mn-cs"/>
              </a:rPr>
              <a:t>asosiatif</a:t>
            </a:r>
            <a:endParaRPr kumimoji="0" lang="en-US" sz="2000" b="0" i="0" u="none" strike="noStrike" kern="1200" cap="none" spc="0" normalizeH="0" baseline="0" noProof="0" dirty="0">
              <a:ln>
                <a:noFill/>
              </a:ln>
              <a:solidFill>
                <a:srgbClr val="FFFFFF"/>
              </a:solidFill>
              <a:effectLst/>
              <a:uLnTx/>
              <a:uFillTx/>
              <a:latin typeface="Arial"/>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Tx/>
              <a:buAutoNum type="arabicPeriod"/>
              <a:tabLst/>
              <a:defRPr/>
            </a:pPr>
            <a:r>
              <a:rPr kumimoji="0" lang="en-US" sz="2000" b="0" i="0" u="none" strike="noStrike" kern="1200" cap="none" spc="0" normalizeH="0" baseline="0" noProof="0" dirty="0" err="1">
                <a:ln>
                  <a:noFill/>
                </a:ln>
                <a:solidFill>
                  <a:srgbClr val="FFFFFF"/>
                </a:solidFill>
                <a:effectLst/>
                <a:uLnTx/>
                <a:uFillTx/>
                <a:latin typeface="Arial"/>
                <a:ea typeface="+mn-ea"/>
                <a:cs typeface="+mn-cs"/>
              </a:rPr>
              <a:t>Struktural</a:t>
            </a:r>
            <a:endParaRPr kumimoji="0" lang="en-US" sz="2000" b="0" i="0" u="none" strike="noStrike" kern="1200" cap="none" spc="0" normalizeH="0" baseline="0" noProof="0" dirty="0">
              <a:ln>
                <a:noFill/>
              </a:ln>
              <a:solidFill>
                <a:srgbClr val="FFFFFF"/>
              </a:solidFill>
              <a:effectLst/>
              <a:uLnTx/>
              <a:uFillTx/>
              <a:latin typeface="Arial"/>
              <a:ea typeface="+mn-ea"/>
              <a:cs typeface="+mn-cs"/>
            </a:endParaRPr>
          </a:p>
        </p:txBody>
      </p:sp>
      <p:sp>
        <p:nvSpPr>
          <p:cNvPr id="6" name="Right Arrow 5"/>
          <p:cNvSpPr/>
          <p:nvPr/>
        </p:nvSpPr>
        <p:spPr>
          <a:xfrm>
            <a:off x="5940152" y="4073042"/>
            <a:ext cx="864096" cy="629092"/>
          </a:xfrm>
          <a:prstGeom prst="rightArrow">
            <a:avLst/>
          </a:prstGeom>
          <a:solidFill>
            <a:srgbClr val="FFFF00"/>
          </a:solidFill>
          <a:ln>
            <a:noFill/>
          </a:ln>
          <a:effectLst>
            <a:outerShdw blurRad="184150" dist="241300" dir="11520000" sx="110000" sy="110000" algn="ctr">
              <a:srgbClr val="000000">
                <a:alpha val="18000"/>
              </a:srgbClr>
            </a:outerShdw>
          </a:effectLst>
          <a:scene3d>
            <a:camera prst="perspectiveFront" fov="5100000">
              <a:rot lat="0" lon="2100000" rev="0"/>
            </a:camera>
            <a:lightRig rig="flood" dir="t">
              <a:rot lat="0" lon="0" rev="13800000"/>
            </a:lightRig>
          </a:scene3d>
          <a:sp3d extrusionH="107950" prstMaterial="plastic">
            <a:bevelT w="82550" h="63500" prst="divo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31479238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55298"/>
                                        </p:tgtEl>
                                        <p:attrNameLst>
                                          <p:attrName>style.visibility</p:attrName>
                                        </p:attrNameLst>
                                      </p:cBhvr>
                                      <p:to>
                                        <p:strVal val="visible"/>
                                      </p:to>
                                    </p:set>
                                    <p:animEffect transition="in" filter="wipe(down)">
                                      <p:cBhvr>
                                        <p:cTn id="7" dur="580">
                                          <p:stCondLst>
                                            <p:cond delay="0"/>
                                          </p:stCondLst>
                                        </p:cTn>
                                        <p:tgtEl>
                                          <p:spTgt spid="55298"/>
                                        </p:tgtEl>
                                      </p:cBhvr>
                                    </p:animEffect>
                                    <p:anim calcmode="lin" valueType="num">
                                      <p:cBhvr>
                                        <p:cTn id="8" dur="1822" tmFilter="0,0; 0.14,0.36; 0.43,0.73; 0.71,0.91; 1.0,1.0">
                                          <p:stCondLst>
                                            <p:cond delay="0"/>
                                          </p:stCondLst>
                                        </p:cTn>
                                        <p:tgtEl>
                                          <p:spTgt spid="55298"/>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5298"/>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5298"/>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5298"/>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5298"/>
                                        </p:tgtEl>
                                        <p:attrNameLst>
                                          <p:attrName>ppt_y</p:attrName>
                                        </p:attrNameLst>
                                      </p:cBhvr>
                                      <p:tavLst>
                                        <p:tav tm="0" fmla="#ppt_y-sin(pi*$)/81">
                                          <p:val>
                                            <p:fltVal val="0"/>
                                          </p:val>
                                        </p:tav>
                                        <p:tav tm="100000">
                                          <p:val>
                                            <p:fltVal val="1"/>
                                          </p:val>
                                        </p:tav>
                                      </p:tavLst>
                                    </p:anim>
                                    <p:animScale>
                                      <p:cBhvr>
                                        <p:cTn id="13" dur="26">
                                          <p:stCondLst>
                                            <p:cond delay="650"/>
                                          </p:stCondLst>
                                        </p:cTn>
                                        <p:tgtEl>
                                          <p:spTgt spid="55298"/>
                                        </p:tgtEl>
                                      </p:cBhvr>
                                      <p:to x="100000" y="60000"/>
                                    </p:animScale>
                                    <p:animScale>
                                      <p:cBhvr>
                                        <p:cTn id="14" dur="166" decel="50000">
                                          <p:stCondLst>
                                            <p:cond delay="676"/>
                                          </p:stCondLst>
                                        </p:cTn>
                                        <p:tgtEl>
                                          <p:spTgt spid="55298"/>
                                        </p:tgtEl>
                                      </p:cBhvr>
                                      <p:to x="100000" y="100000"/>
                                    </p:animScale>
                                    <p:animScale>
                                      <p:cBhvr>
                                        <p:cTn id="15" dur="26">
                                          <p:stCondLst>
                                            <p:cond delay="1312"/>
                                          </p:stCondLst>
                                        </p:cTn>
                                        <p:tgtEl>
                                          <p:spTgt spid="55298"/>
                                        </p:tgtEl>
                                      </p:cBhvr>
                                      <p:to x="100000" y="80000"/>
                                    </p:animScale>
                                    <p:animScale>
                                      <p:cBhvr>
                                        <p:cTn id="16" dur="166" decel="50000">
                                          <p:stCondLst>
                                            <p:cond delay="1338"/>
                                          </p:stCondLst>
                                        </p:cTn>
                                        <p:tgtEl>
                                          <p:spTgt spid="55298"/>
                                        </p:tgtEl>
                                      </p:cBhvr>
                                      <p:to x="100000" y="100000"/>
                                    </p:animScale>
                                    <p:animScale>
                                      <p:cBhvr>
                                        <p:cTn id="17" dur="26">
                                          <p:stCondLst>
                                            <p:cond delay="1642"/>
                                          </p:stCondLst>
                                        </p:cTn>
                                        <p:tgtEl>
                                          <p:spTgt spid="55298"/>
                                        </p:tgtEl>
                                      </p:cBhvr>
                                      <p:to x="100000" y="90000"/>
                                    </p:animScale>
                                    <p:animScale>
                                      <p:cBhvr>
                                        <p:cTn id="18" dur="166" decel="50000">
                                          <p:stCondLst>
                                            <p:cond delay="1668"/>
                                          </p:stCondLst>
                                        </p:cTn>
                                        <p:tgtEl>
                                          <p:spTgt spid="55298"/>
                                        </p:tgtEl>
                                      </p:cBhvr>
                                      <p:to x="100000" y="100000"/>
                                    </p:animScale>
                                    <p:animScale>
                                      <p:cBhvr>
                                        <p:cTn id="19" dur="26">
                                          <p:stCondLst>
                                            <p:cond delay="1808"/>
                                          </p:stCondLst>
                                        </p:cTn>
                                        <p:tgtEl>
                                          <p:spTgt spid="55298"/>
                                        </p:tgtEl>
                                      </p:cBhvr>
                                      <p:to x="100000" y="95000"/>
                                    </p:animScale>
                                    <p:animScale>
                                      <p:cBhvr>
                                        <p:cTn id="20" dur="166" decel="50000">
                                          <p:stCondLst>
                                            <p:cond delay="1834"/>
                                          </p:stCondLst>
                                        </p:cTn>
                                        <p:tgtEl>
                                          <p:spTgt spid="55298"/>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nodeType="clickEffect">
                                  <p:stCondLst>
                                    <p:cond delay="0"/>
                                  </p:stCondLst>
                                  <p:childTnLst>
                                    <p:set>
                                      <p:cBhvr>
                                        <p:cTn id="24" dur="1" fill="hold">
                                          <p:stCondLst>
                                            <p:cond delay="0"/>
                                          </p:stCondLst>
                                        </p:cTn>
                                        <p:tgtEl>
                                          <p:spTgt spid="55299"/>
                                        </p:tgtEl>
                                        <p:attrNameLst>
                                          <p:attrName>style.visibility</p:attrName>
                                        </p:attrNameLst>
                                      </p:cBhvr>
                                      <p:to>
                                        <p:strVal val="visible"/>
                                      </p:to>
                                    </p:set>
                                    <p:animEffect transition="in" filter="wipe(down)">
                                      <p:cBhvr>
                                        <p:cTn id="25" dur="580">
                                          <p:stCondLst>
                                            <p:cond delay="0"/>
                                          </p:stCondLst>
                                        </p:cTn>
                                        <p:tgtEl>
                                          <p:spTgt spid="55299"/>
                                        </p:tgtEl>
                                      </p:cBhvr>
                                    </p:animEffect>
                                    <p:anim calcmode="lin" valueType="num">
                                      <p:cBhvr>
                                        <p:cTn id="26" dur="1822" tmFilter="0,0; 0.14,0.36; 0.43,0.73; 0.71,0.91; 1.0,1.0">
                                          <p:stCondLst>
                                            <p:cond delay="0"/>
                                          </p:stCondLst>
                                        </p:cTn>
                                        <p:tgtEl>
                                          <p:spTgt spid="55299"/>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55299"/>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55299"/>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55299"/>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55299"/>
                                        </p:tgtEl>
                                        <p:attrNameLst>
                                          <p:attrName>ppt_y</p:attrName>
                                        </p:attrNameLst>
                                      </p:cBhvr>
                                      <p:tavLst>
                                        <p:tav tm="0" fmla="#ppt_y-sin(pi*$)/81">
                                          <p:val>
                                            <p:fltVal val="0"/>
                                          </p:val>
                                        </p:tav>
                                        <p:tav tm="100000">
                                          <p:val>
                                            <p:fltVal val="1"/>
                                          </p:val>
                                        </p:tav>
                                      </p:tavLst>
                                    </p:anim>
                                    <p:animScale>
                                      <p:cBhvr>
                                        <p:cTn id="31" dur="26">
                                          <p:stCondLst>
                                            <p:cond delay="650"/>
                                          </p:stCondLst>
                                        </p:cTn>
                                        <p:tgtEl>
                                          <p:spTgt spid="55299"/>
                                        </p:tgtEl>
                                      </p:cBhvr>
                                      <p:to x="100000" y="60000"/>
                                    </p:animScale>
                                    <p:animScale>
                                      <p:cBhvr>
                                        <p:cTn id="32" dur="166" decel="50000">
                                          <p:stCondLst>
                                            <p:cond delay="676"/>
                                          </p:stCondLst>
                                        </p:cTn>
                                        <p:tgtEl>
                                          <p:spTgt spid="55299"/>
                                        </p:tgtEl>
                                      </p:cBhvr>
                                      <p:to x="100000" y="100000"/>
                                    </p:animScale>
                                    <p:animScale>
                                      <p:cBhvr>
                                        <p:cTn id="33" dur="26">
                                          <p:stCondLst>
                                            <p:cond delay="1312"/>
                                          </p:stCondLst>
                                        </p:cTn>
                                        <p:tgtEl>
                                          <p:spTgt spid="55299"/>
                                        </p:tgtEl>
                                      </p:cBhvr>
                                      <p:to x="100000" y="80000"/>
                                    </p:animScale>
                                    <p:animScale>
                                      <p:cBhvr>
                                        <p:cTn id="34" dur="166" decel="50000">
                                          <p:stCondLst>
                                            <p:cond delay="1338"/>
                                          </p:stCondLst>
                                        </p:cTn>
                                        <p:tgtEl>
                                          <p:spTgt spid="55299"/>
                                        </p:tgtEl>
                                      </p:cBhvr>
                                      <p:to x="100000" y="100000"/>
                                    </p:animScale>
                                    <p:animScale>
                                      <p:cBhvr>
                                        <p:cTn id="35" dur="26">
                                          <p:stCondLst>
                                            <p:cond delay="1642"/>
                                          </p:stCondLst>
                                        </p:cTn>
                                        <p:tgtEl>
                                          <p:spTgt spid="55299"/>
                                        </p:tgtEl>
                                      </p:cBhvr>
                                      <p:to x="100000" y="90000"/>
                                    </p:animScale>
                                    <p:animScale>
                                      <p:cBhvr>
                                        <p:cTn id="36" dur="166" decel="50000">
                                          <p:stCondLst>
                                            <p:cond delay="1668"/>
                                          </p:stCondLst>
                                        </p:cTn>
                                        <p:tgtEl>
                                          <p:spTgt spid="55299"/>
                                        </p:tgtEl>
                                      </p:cBhvr>
                                      <p:to x="100000" y="100000"/>
                                    </p:animScale>
                                    <p:animScale>
                                      <p:cBhvr>
                                        <p:cTn id="37" dur="26">
                                          <p:stCondLst>
                                            <p:cond delay="1808"/>
                                          </p:stCondLst>
                                        </p:cTn>
                                        <p:tgtEl>
                                          <p:spTgt spid="55299"/>
                                        </p:tgtEl>
                                      </p:cBhvr>
                                      <p:to x="100000" y="95000"/>
                                    </p:animScale>
                                    <p:animScale>
                                      <p:cBhvr>
                                        <p:cTn id="38" dur="166" decel="50000">
                                          <p:stCondLst>
                                            <p:cond delay="1834"/>
                                          </p:stCondLst>
                                        </p:cTn>
                                        <p:tgtEl>
                                          <p:spTgt spid="55299"/>
                                        </p:tgtEl>
                                      </p:cBhvr>
                                      <p:to x="100000" y="100000"/>
                                    </p:animScale>
                                  </p:childTnLst>
                                </p:cTn>
                              </p:par>
                              <p:par>
                                <p:cTn id="39" presetID="26" presetClass="entr" presetSubtype="0" fill="hold" grpId="0" nodeType="withEffect">
                                  <p:stCondLst>
                                    <p:cond delay="0"/>
                                  </p:stCondLst>
                                  <p:childTnLst>
                                    <p:set>
                                      <p:cBhvr>
                                        <p:cTn id="40" dur="1" fill="hold">
                                          <p:stCondLst>
                                            <p:cond delay="0"/>
                                          </p:stCondLst>
                                        </p:cTn>
                                        <p:tgtEl>
                                          <p:spTgt spid="55300"/>
                                        </p:tgtEl>
                                        <p:attrNameLst>
                                          <p:attrName>style.visibility</p:attrName>
                                        </p:attrNameLst>
                                      </p:cBhvr>
                                      <p:to>
                                        <p:strVal val="visible"/>
                                      </p:to>
                                    </p:set>
                                    <p:animEffect transition="in" filter="wipe(down)">
                                      <p:cBhvr>
                                        <p:cTn id="41" dur="580">
                                          <p:stCondLst>
                                            <p:cond delay="0"/>
                                          </p:stCondLst>
                                        </p:cTn>
                                        <p:tgtEl>
                                          <p:spTgt spid="55300"/>
                                        </p:tgtEl>
                                      </p:cBhvr>
                                    </p:animEffect>
                                    <p:anim calcmode="lin" valueType="num">
                                      <p:cBhvr>
                                        <p:cTn id="42" dur="1822" tmFilter="0,0; 0.14,0.36; 0.43,0.73; 0.71,0.91; 1.0,1.0">
                                          <p:stCondLst>
                                            <p:cond delay="0"/>
                                          </p:stCondLst>
                                        </p:cTn>
                                        <p:tgtEl>
                                          <p:spTgt spid="55300"/>
                                        </p:tgtEl>
                                        <p:attrNameLst>
                                          <p:attrName>ppt_x</p:attrName>
                                        </p:attrNameLst>
                                      </p:cBhvr>
                                      <p:tavLst>
                                        <p:tav tm="0">
                                          <p:val>
                                            <p:strVal val="#ppt_x-0.25"/>
                                          </p:val>
                                        </p:tav>
                                        <p:tav tm="100000">
                                          <p:val>
                                            <p:strVal val="#ppt_x"/>
                                          </p:val>
                                        </p:tav>
                                      </p:tavLst>
                                    </p:anim>
                                    <p:anim calcmode="lin" valueType="num">
                                      <p:cBhvr>
                                        <p:cTn id="43" dur="664" tmFilter="0.0,0.0; 0.25,0.07; 0.50,0.2; 0.75,0.467; 1.0,1.0">
                                          <p:stCondLst>
                                            <p:cond delay="0"/>
                                          </p:stCondLst>
                                        </p:cTn>
                                        <p:tgtEl>
                                          <p:spTgt spid="55300"/>
                                        </p:tgtEl>
                                        <p:attrNameLst>
                                          <p:attrName>ppt_y</p:attrName>
                                        </p:attrNameLst>
                                      </p:cBhvr>
                                      <p:tavLst>
                                        <p:tav tm="0" fmla="#ppt_y-sin(pi*$)/3">
                                          <p:val>
                                            <p:fltVal val="0.5"/>
                                          </p:val>
                                        </p:tav>
                                        <p:tav tm="100000">
                                          <p:val>
                                            <p:fltVal val="1"/>
                                          </p:val>
                                        </p:tav>
                                      </p:tavLst>
                                    </p:anim>
                                    <p:anim calcmode="lin" valueType="num">
                                      <p:cBhvr>
                                        <p:cTn id="44" dur="664" tmFilter="0, 0; 0.125,0.2665; 0.25,0.4; 0.375,0.465; 0.5,0.5;  0.625,0.535; 0.75,0.6; 0.875,0.7335; 1,1">
                                          <p:stCondLst>
                                            <p:cond delay="664"/>
                                          </p:stCondLst>
                                        </p:cTn>
                                        <p:tgtEl>
                                          <p:spTgt spid="55300"/>
                                        </p:tgtEl>
                                        <p:attrNameLst>
                                          <p:attrName>ppt_y</p:attrName>
                                        </p:attrNameLst>
                                      </p:cBhvr>
                                      <p:tavLst>
                                        <p:tav tm="0" fmla="#ppt_y-sin(pi*$)/9">
                                          <p:val>
                                            <p:fltVal val="0"/>
                                          </p:val>
                                        </p:tav>
                                        <p:tav tm="100000">
                                          <p:val>
                                            <p:fltVal val="1"/>
                                          </p:val>
                                        </p:tav>
                                      </p:tavLst>
                                    </p:anim>
                                    <p:anim calcmode="lin" valueType="num">
                                      <p:cBhvr>
                                        <p:cTn id="45" dur="332" tmFilter="0, 0; 0.125,0.2665; 0.25,0.4; 0.375,0.465; 0.5,0.5;  0.625,0.535; 0.75,0.6; 0.875,0.7335; 1,1">
                                          <p:stCondLst>
                                            <p:cond delay="1324"/>
                                          </p:stCondLst>
                                        </p:cTn>
                                        <p:tgtEl>
                                          <p:spTgt spid="55300"/>
                                        </p:tgtEl>
                                        <p:attrNameLst>
                                          <p:attrName>ppt_y</p:attrName>
                                        </p:attrNameLst>
                                      </p:cBhvr>
                                      <p:tavLst>
                                        <p:tav tm="0" fmla="#ppt_y-sin(pi*$)/27">
                                          <p:val>
                                            <p:fltVal val="0"/>
                                          </p:val>
                                        </p:tav>
                                        <p:tav tm="100000">
                                          <p:val>
                                            <p:fltVal val="1"/>
                                          </p:val>
                                        </p:tav>
                                      </p:tavLst>
                                    </p:anim>
                                    <p:anim calcmode="lin" valueType="num">
                                      <p:cBhvr>
                                        <p:cTn id="46" dur="164" tmFilter="0, 0; 0.125,0.2665; 0.25,0.4; 0.375,0.465; 0.5,0.5;  0.625,0.535; 0.75,0.6; 0.875,0.7335; 1,1">
                                          <p:stCondLst>
                                            <p:cond delay="1656"/>
                                          </p:stCondLst>
                                        </p:cTn>
                                        <p:tgtEl>
                                          <p:spTgt spid="55300"/>
                                        </p:tgtEl>
                                        <p:attrNameLst>
                                          <p:attrName>ppt_y</p:attrName>
                                        </p:attrNameLst>
                                      </p:cBhvr>
                                      <p:tavLst>
                                        <p:tav tm="0" fmla="#ppt_y-sin(pi*$)/81">
                                          <p:val>
                                            <p:fltVal val="0"/>
                                          </p:val>
                                        </p:tav>
                                        <p:tav tm="100000">
                                          <p:val>
                                            <p:fltVal val="1"/>
                                          </p:val>
                                        </p:tav>
                                      </p:tavLst>
                                    </p:anim>
                                    <p:animScale>
                                      <p:cBhvr>
                                        <p:cTn id="47" dur="26">
                                          <p:stCondLst>
                                            <p:cond delay="650"/>
                                          </p:stCondLst>
                                        </p:cTn>
                                        <p:tgtEl>
                                          <p:spTgt spid="55300"/>
                                        </p:tgtEl>
                                      </p:cBhvr>
                                      <p:to x="100000" y="60000"/>
                                    </p:animScale>
                                    <p:animScale>
                                      <p:cBhvr>
                                        <p:cTn id="48" dur="166" decel="50000">
                                          <p:stCondLst>
                                            <p:cond delay="676"/>
                                          </p:stCondLst>
                                        </p:cTn>
                                        <p:tgtEl>
                                          <p:spTgt spid="55300"/>
                                        </p:tgtEl>
                                      </p:cBhvr>
                                      <p:to x="100000" y="100000"/>
                                    </p:animScale>
                                    <p:animScale>
                                      <p:cBhvr>
                                        <p:cTn id="49" dur="26">
                                          <p:stCondLst>
                                            <p:cond delay="1312"/>
                                          </p:stCondLst>
                                        </p:cTn>
                                        <p:tgtEl>
                                          <p:spTgt spid="55300"/>
                                        </p:tgtEl>
                                      </p:cBhvr>
                                      <p:to x="100000" y="80000"/>
                                    </p:animScale>
                                    <p:animScale>
                                      <p:cBhvr>
                                        <p:cTn id="50" dur="166" decel="50000">
                                          <p:stCondLst>
                                            <p:cond delay="1338"/>
                                          </p:stCondLst>
                                        </p:cTn>
                                        <p:tgtEl>
                                          <p:spTgt spid="55300"/>
                                        </p:tgtEl>
                                      </p:cBhvr>
                                      <p:to x="100000" y="100000"/>
                                    </p:animScale>
                                    <p:animScale>
                                      <p:cBhvr>
                                        <p:cTn id="51" dur="26">
                                          <p:stCondLst>
                                            <p:cond delay="1642"/>
                                          </p:stCondLst>
                                        </p:cTn>
                                        <p:tgtEl>
                                          <p:spTgt spid="55300"/>
                                        </p:tgtEl>
                                      </p:cBhvr>
                                      <p:to x="100000" y="90000"/>
                                    </p:animScale>
                                    <p:animScale>
                                      <p:cBhvr>
                                        <p:cTn id="52" dur="166" decel="50000">
                                          <p:stCondLst>
                                            <p:cond delay="1668"/>
                                          </p:stCondLst>
                                        </p:cTn>
                                        <p:tgtEl>
                                          <p:spTgt spid="55300"/>
                                        </p:tgtEl>
                                      </p:cBhvr>
                                      <p:to x="100000" y="100000"/>
                                    </p:animScale>
                                    <p:animScale>
                                      <p:cBhvr>
                                        <p:cTn id="53" dur="26">
                                          <p:stCondLst>
                                            <p:cond delay="1808"/>
                                          </p:stCondLst>
                                        </p:cTn>
                                        <p:tgtEl>
                                          <p:spTgt spid="55300"/>
                                        </p:tgtEl>
                                      </p:cBhvr>
                                      <p:to x="100000" y="95000"/>
                                    </p:animScale>
                                    <p:animScale>
                                      <p:cBhvr>
                                        <p:cTn id="54" dur="166" decel="50000">
                                          <p:stCondLst>
                                            <p:cond delay="1834"/>
                                          </p:stCondLst>
                                        </p:cTn>
                                        <p:tgtEl>
                                          <p:spTgt spid="55300"/>
                                        </p:tgtEl>
                                      </p:cBhvr>
                                      <p:to x="100000" y="100000"/>
                                    </p:animScale>
                                  </p:childTnLst>
                                </p:cTn>
                              </p:par>
                            </p:childTnLst>
                          </p:cTn>
                        </p:par>
                      </p:childTnLst>
                    </p:cTn>
                  </p:par>
                  <p:par>
                    <p:cTn id="55" fill="hold">
                      <p:stCondLst>
                        <p:cond delay="indefinite"/>
                      </p:stCondLst>
                      <p:childTnLst>
                        <p:par>
                          <p:cTn id="56" fill="hold">
                            <p:stCondLst>
                              <p:cond delay="0"/>
                            </p:stCondLst>
                            <p:childTnLst>
                              <p:par>
                                <p:cTn id="57" presetID="29" presetClass="entr" presetSubtype="0" fill="hold" grpId="0" nodeType="clickEffect">
                                  <p:stCondLst>
                                    <p:cond delay="0"/>
                                  </p:stCondLst>
                                  <p:childTnLst>
                                    <p:set>
                                      <p:cBhvr>
                                        <p:cTn id="58" dur="1" fill="hold">
                                          <p:stCondLst>
                                            <p:cond delay="0"/>
                                          </p:stCondLst>
                                        </p:cTn>
                                        <p:tgtEl>
                                          <p:spTgt spid="55303"/>
                                        </p:tgtEl>
                                        <p:attrNameLst>
                                          <p:attrName>style.visibility</p:attrName>
                                        </p:attrNameLst>
                                      </p:cBhvr>
                                      <p:to>
                                        <p:strVal val="visible"/>
                                      </p:to>
                                    </p:set>
                                    <p:anim calcmode="lin" valueType="num">
                                      <p:cBhvr>
                                        <p:cTn id="59" dur="1000" fill="hold"/>
                                        <p:tgtEl>
                                          <p:spTgt spid="55303"/>
                                        </p:tgtEl>
                                        <p:attrNameLst>
                                          <p:attrName>ppt_x</p:attrName>
                                        </p:attrNameLst>
                                      </p:cBhvr>
                                      <p:tavLst>
                                        <p:tav tm="0">
                                          <p:val>
                                            <p:strVal val="#ppt_x-.2"/>
                                          </p:val>
                                        </p:tav>
                                        <p:tav tm="100000">
                                          <p:val>
                                            <p:strVal val="#ppt_x"/>
                                          </p:val>
                                        </p:tav>
                                      </p:tavLst>
                                    </p:anim>
                                    <p:anim calcmode="lin" valueType="num">
                                      <p:cBhvr>
                                        <p:cTn id="60" dur="1000" fill="hold"/>
                                        <p:tgtEl>
                                          <p:spTgt spid="55303"/>
                                        </p:tgtEl>
                                        <p:attrNameLst>
                                          <p:attrName>ppt_y</p:attrName>
                                        </p:attrNameLst>
                                      </p:cBhvr>
                                      <p:tavLst>
                                        <p:tav tm="0">
                                          <p:val>
                                            <p:strVal val="#ppt_y"/>
                                          </p:val>
                                        </p:tav>
                                        <p:tav tm="100000">
                                          <p:val>
                                            <p:strVal val="#ppt_y"/>
                                          </p:val>
                                        </p:tav>
                                      </p:tavLst>
                                    </p:anim>
                                    <p:animEffect transition="in" filter="wipe(right)" prLst="gradientSize: 0.1">
                                      <p:cBhvr>
                                        <p:cTn id="61" dur="1000"/>
                                        <p:tgtEl>
                                          <p:spTgt spid="55303"/>
                                        </p:tgtEl>
                                      </p:cBhvr>
                                    </p:animEffect>
                                  </p:childTnLst>
                                </p:cTn>
                              </p:par>
                              <p:par>
                                <p:cTn id="62" presetID="29" presetClass="entr" presetSubtype="0" fill="hold" grpId="0" nodeType="withEffect">
                                  <p:stCondLst>
                                    <p:cond delay="0"/>
                                  </p:stCondLst>
                                  <p:childTnLst>
                                    <p:set>
                                      <p:cBhvr>
                                        <p:cTn id="63" dur="1" fill="hold">
                                          <p:stCondLst>
                                            <p:cond delay="0"/>
                                          </p:stCondLst>
                                        </p:cTn>
                                        <p:tgtEl>
                                          <p:spTgt spid="55305"/>
                                        </p:tgtEl>
                                        <p:attrNameLst>
                                          <p:attrName>style.visibility</p:attrName>
                                        </p:attrNameLst>
                                      </p:cBhvr>
                                      <p:to>
                                        <p:strVal val="visible"/>
                                      </p:to>
                                    </p:set>
                                    <p:anim calcmode="lin" valueType="num">
                                      <p:cBhvr>
                                        <p:cTn id="64" dur="1000" fill="hold"/>
                                        <p:tgtEl>
                                          <p:spTgt spid="55305"/>
                                        </p:tgtEl>
                                        <p:attrNameLst>
                                          <p:attrName>ppt_x</p:attrName>
                                        </p:attrNameLst>
                                      </p:cBhvr>
                                      <p:tavLst>
                                        <p:tav tm="0">
                                          <p:val>
                                            <p:strVal val="#ppt_x-.2"/>
                                          </p:val>
                                        </p:tav>
                                        <p:tav tm="100000">
                                          <p:val>
                                            <p:strVal val="#ppt_x"/>
                                          </p:val>
                                        </p:tav>
                                      </p:tavLst>
                                    </p:anim>
                                    <p:anim calcmode="lin" valueType="num">
                                      <p:cBhvr>
                                        <p:cTn id="65" dur="1000" fill="hold"/>
                                        <p:tgtEl>
                                          <p:spTgt spid="55305"/>
                                        </p:tgtEl>
                                        <p:attrNameLst>
                                          <p:attrName>ppt_y</p:attrName>
                                        </p:attrNameLst>
                                      </p:cBhvr>
                                      <p:tavLst>
                                        <p:tav tm="0">
                                          <p:val>
                                            <p:strVal val="#ppt_y"/>
                                          </p:val>
                                        </p:tav>
                                        <p:tav tm="100000">
                                          <p:val>
                                            <p:strVal val="#ppt_y"/>
                                          </p:val>
                                        </p:tav>
                                      </p:tavLst>
                                    </p:anim>
                                    <p:animEffect transition="in" filter="wipe(right)" prLst="gradientSize: 0.1">
                                      <p:cBhvr>
                                        <p:cTn id="66" dur="1000"/>
                                        <p:tgtEl>
                                          <p:spTgt spid="55305"/>
                                        </p:tgtEl>
                                      </p:cBhvr>
                                    </p:animEffect>
                                  </p:childTnLst>
                                </p:cTn>
                              </p:par>
                            </p:childTnLst>
                          </p:cTn>
                        </p:par>
                      </p:childTnLst>
                    </p:cTn>
                  </p:par>
                  <p:par>
                    <p:cTn id="67" fill="hold">
                      <p:stCondLst>
                        <p:cond delay="indefinite"/>
                      </p:stCondLst>
                      <p:childTnLst>
                        <p:par>
                          <p:cTn id="68" fill="hold">
                            <p:stCondLst>
                              <p:cond delay="0"/>
                            </p:stCondLst>
                            <p:childTnLst>
                              <p:par>
                                <p:cTn id="69" presetID="30" presetClass="entr" presetSubtype="0" fill="hold" nodeType="clickEffect">
                                  <p:stCondLst>
                                    <p:cond delay="0"/>
                                  </p:stCondLst>
                                  <p:childTnLst>
                                    <p:set>
                                      <p:cBhvr>
                                        <p:cTn id="70" dur="1" fill="hold">
                                          <p:stCondLst>
                                            <p:cond delay="0"/>
                                          </p:stCondLst>
                                        </p:cTn>
                                        <p:tgtEl>
                                          <p:spTgt spid="55301"/>
                                        </p:tgtEl>
                                        <p:attrNameLst>
                                          <p:attrName>style.visibility</p:attrName>
                                        </p:attrNameLst>
                                      </p:cBhvr>
                                      <p:to>
                                        <p:strVal val="visible"/>
                                      </p:to>
                                    </p:set>
                                    <p:animEffect transition="in" filter="fade">
                                      <p:cBhvr>
                                        <p:cTn id="71" dur="800" decel="100000"/>
                                        <p:tgtEl>
                                          <p:spTgt spid="55301"/>
                                        </p:tgtEl>
                                      </p:cBhvr>
                                    </p:animEffect>
                                    <p:anim calcmode="lin" valueType="num">
                                      <p:cBhvr>
                                        <p:cTn id="72" dur="800" decel="100000" fill="hold"/>
                                        <p:tgtEl>
                                          <p:spTgt spid="55301"/>
                                        </p:tgtEl>
                                        <p:attrNameLst>
                                          <p:attrName>style.rotation</p:attrName>
                                        </p:attrNameLst>
                                      </p:cBhvr>
                                      <p:tavLst>
                                        <p:tav tm="0">
                                          <p:val>
                                            <p:fltVal val="-90"/>
                                          </p:val>
                                        </p:tav>
                                        <p:tav tm="100000">
                                          <p:val>
                                            <p:fltVal val="0"/>
                                          </p:val>
                                        </p:tav>
                                      </p:tavLst>
                                    </p:anim>
                                    <p:anim calcmode="lin" valueType="num">
                                      <p:cBhvr>
                                        <p:cTn id="73" dur="800" decel="100000" fill="hold"/>
                                        <p:tgtEl>
                                          <p:spTgt spid="55301"/>
                                        </p:tgtEl>
                                        <p:attrNameLst>
                                          <p:attrName>ppt_x</p:attrName>
                                        </p:attrNameLst>
                                      </p:cBhvr>
                                      <p:tavLst>
                                        <p:tav tm="0">
                                          <p:val>
                                            <p:strVal val="#ppt_x+0.4"/>
                                          </p:val>
                                        </p:tav>
                                        <p:tav tm="100000">
                                          <p:val>
                                            <p:strVal val="#ppt_x-0.05"/>
                                          </p:val>
                                        </p:tav>
                                      </p:tavLst>
                                    </p:anim>
                                    <p:anim calcmode="lin" valueType="num">
                                      <p:cBhvr>
                                        <p:cTn id="74" dur="800" decel="100000" fill="hold"/>
                                        <p:tgtEl>
                                          <p:spTgt spid="55301"/>
                                        </p:tgtEl>
                                        <p:attrNameLst>
                                          <p:attrName>ppt_y</p:attrName>
                                        </p:attrNameLst>
                                      </p:cBhvr>
                                      <p:tavLst>
                                        <p:tav tm="0">
                                          <p:val>
                                            <p:strVal val="#ppt_y-0.4"/>
                                          </p:val>
                                        </p:tav>
                                        <p:tav tm="100000">
                                          <p:val>
                                            <p:strVal val="#ppt_y+0.1"/>
                                          </p:val>
                                        </p:tav>
                                      </p:tavLst>
                                    </p:anim>
                                    <p:anim calcmode="lin" valueType="num">
                                      <p:cBhvr>
                                        <p:cTn id="75" dur="200" accel="100000" fill="hold">
                                          <p:stCondLst>
                                            <p:cond delay="800"/>
                                          </p:stCondLst>
                                        </p:cTn>
                                        <p:tgtEl>
                                          <p:spTgt spid="55301"/>
                                        </p:tgtEl>
                                        <p:attrNameLst>
                                          <p:attrName>ppt_x</p:attrName>
                                        </p:attrNameLst>
                                      </p:cBhvr>
                                      <p:tavLst>
                                        <p:tav tm="0">
                                          <p:val>
                                            <p:strVal val="#ppt_x-0.05"/>
                                          </p:val>
                                        </p:tav>
                                        <p:tav tm="100000">
                                          <p:val>
                                            <p:strVal val="#ppt_x"/>
                                          </p:val>
                                        </p:tav>
                                      </p:tavLst>
                                    </p:anim>
                                    <p:anim calcmode="lin" valueType="num">
                                      <p:cBhvr>
                                        <p:cTn id="76" dur="200" accel="100000" fill="hold">
                                          <p:stCondLst>
                                            <p:cond delay="800"/>
                                          </p:stCondLst>
                                        </p:cTn>
                                        <p:tgtEl>
                                          <p:spTgt spid="55301"/>
                                        </p:tgtEl>
                                        <p:attrNameLst>
                                          <p:attrName>ppt_y</p:attrName>
                                        </p:attrNameLst>
                                      </p:cBhvr>
                                      <p:tavLst>
                                        <p:tav tm="0">
                                          <p:val>
                                            <p:strVal val="#ppt_y+0.1"/>
                                          </p:val>
                                        </p:tav>
                                        <p:tav tm="100000">
                                          <p:val>
                                            <p:strVal val="#ppt_y"/>
                                          </p:val>
                                        </p:tav>
                                      </p:tavLst>
                                    </p:anim>
                                  </p:childTnLst>
                                </p:cTn>
                              </p:par>
                              <p:par>
                                <p:cTn id="77" presetID="30" presetClass="entr" presetSubtype="0" fill="hold" grpId="0" nodeType="withEffect">
                                  <p:stCondLst>
                                    <p:cond delay="0"/>
                                  </p:stCondLst>
                                  <p:childTnLst>
                                    <p:set>
                                      <p:cBhvr>
                                        <p:cTn id="78" dur="1" fill="hold">
                                          <p:stCondLst>
                                            <p:cond delay="0"/>
                                          </p:stCondLst>
                                        </p:cTn>
                                        <p:tgtEl>
                                          <p:spTgt spid="55302"/>
                                        </p:tgtEl>
                                        <p:attrNameLst>
                                          <p:attrName>style.visibility</p:attrName>
                                        </p:attrNameLst>
                                      </p:cBhvr>
                                      <p:to>
                                        <p:strVal val="visible"/>
                                      </p:to>
                                    </p:set>
                                    <p:animEffect transition="in" filter="fade">
                                      <p:cBhvr>
                                        <p:cTn id="79" dur="800" decel="100000"/>
                                        <p:tgtEl>
                                          <p:spTgt spid="55302"/>
                                        </p:tgtEl>
                                      </p:cBhvr>
                                    </p:animEffect>
                                    <p:anim calcmode="lin" valueType="num">
                                      <p:cBhvr>
                                        <p:cTn id="80" dur="800" decel="100000" fill="hold"/>
                                        <p:tgtEl>
                                          <p:spTgt spid="55302"/>
                                        </p:tgtEl>
                                        <p:attrNameLst>
                                          <p:attrName>style.rotation</p:attrName>
                                        </p:attrNameLst>
                                      </p:cBhvr>
                                      <p:tavLst>
                                        <p:tav tm="0">
                                          <p:val>
                                            <p:fltVal val="-90"/>
                                          </p:val>
                                        </p:tav>
                                        <p:tav tm="100000">
                                          <p:val>
                                            <p:fltVal val="0"/>
                                          </p:val>
                                        </p:tav>
                                      </p:tavLst>
                                    </p:anim>
                                    <p:anim calcmode="lin" valueType="num">
                                      <p:cBhvr>
                                        <p:cTn id="81" dur="800" decel="100000" fill="hold"/>
                                        <p:tgtEl>
                                          <p:spTgt spid="55302"/>
                                        </p:tgtEl>
                                        <p:attrNameLst>
                                          <p:attrName>ppt_x</p:attrName>
                                        </p:attrNameLst>
                                      </p:cBhvr>
                                      <p:tavLst>
                                        <p:tav tm="0">
                                          <p:val>
                                            <p:strVal val="#ppt_x+0.4"/>
                                          </p:val>
                                        </p:tav>
                                        <p:tav tm="100000">
                                          <p:val>
                                            <p:strVal val="#ppt_x-0.05"/>
                                          </p:val>
                                        </p:tav>
                                      </p:tavLst>
                                    </p:anim>
                                    <p:anim calcmode="lin" valueType="num">
                                      <p:cBhvr>
                                        <p:cTn id="82" dur="800" decel="100000" fill="hold"/>
                                        <p:tgtEl>
                                          <p:spTgt spid="55302"/>
                                        </p:tgtEl>
                                        <p:attrNameLst>
                                          <p:attrName>ppt_y</p:attrName>
                                        </p:attrNameLst>
                                      </p:cBhvr>
                                      <p:tavLst>
                                        <p:tav tm="0">
                                          <p:val>
                                            <p:strVal val="#ppt_y-0.4"/>
                                          </p:val>
                                        </p:tav>
                                        <p:tav tm="100000">
                                          <p:val>
                                            <p:strVal val="#ppt_y+0.1"/>
                                          </p:val>
                                        </p:tav>
                                      </p:tavLst>
                                    </p:anim>
                                    <p:anim calcmode="lin" valueType="num">
                                      <p:cBhvr>
                                        <p:cTn id="83" dur="200" accel="100000" fill="hold">
                                          <p:stCondLst>
                                            <p:cond delay="800"/>
                                          </p:stCondLst>
                                        </p:cTn>
                                        <p:tgtEl>
                                          <p:spTgt spid="55302"/>
                                        </p:tgtEl>
                                        <p:attrNameLst>
                                          <p:attrName>ppt_x</p:attrName>
                                        </p:attrNameLst>
                                      </p:cBhvr>
                                      <p:tavLst>
                                        <p:tav tm="0">
                                          <p:val>
                                            <p:strVal val="#ppt_x-0.05"/>
                                          </p:val>
                                        </p:tav>
                                        <p:tav tm="100000">
                                          <p:val>
                                            <p:strVal val="#ppt_x"/>
                                          </p:val>
                                        </p:tav>
                                      </p:tavLst>
                                    </p:anim>
                                    <p:anim calcmode="lin" valueType="num">
                                      <p:cBhvr>
                                        <p:cTn id="84" dur="200" accel="100000" fill="hold">
                                          <p:stCondLst>
                                            <p:cond delay="800"/>
                                          </p:stCondLst>
                                        </p:cTn>
                                        <p:tgtEl>
                                          <p:spTgt spid="55302"/>
                                        </p:tgtEl>
                                        <p:attrNameLst>
                                          <p:attrName>ppt_y</p:attrName>
                                        </p:attrNameLst>
                                      </p:cBhvr>
                                      <p:tavLst>
                                        <p:tav tm="0">
                                          <p:val>
                                            <p:strVal val="#ppt_y+0.1"/>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30" presetClass="entr" presetSubtype="0" fill="hold" grpId="1" nodeType="clickEffect">
                                  <p:stCondLst>
                                    <p:cond delay="0"/>
                                  </p:stCondLst>
                                  <p:childTnLst>
                                    <p:set>
                                      <p:cBhvr>
                                        <p:cTn id="88" dur="1" fill="hold">
                                          <p:stCondLst>
                                            <p:cond delay="0"/>
                                          </p:stCondLst>
                                        </p:cTn>
                                        <p:tgtEl>
                                          <p:spTgt spid="55302"/>
                                        </p:tgtEl>
                                        <p:attrNameLst>
                                          <p:attrName>style.visibility</p:attrName>
                                        </p:attrNameLst>
                                      </p:cBhvr>
                                      <p:to>
                                        <p:strVal val="visible"/>
                                      </p:to>
                                    </p:set>
                                    <p:animEffect transition="in" filter="fade">
                                      <p:cBhvr>
                                        <p:cTn id="89" dur="800" decel="100000"/>
                                        <p:tgtEl>
                                          <p:spTgt spid="55302"/>
                                        </p:tgtEl>
                                      </p:cBhvr>
                                    </p:animEffect>
                                    <p:anim calcmode="lin" valueType="num">
                                      <p:cBhvr>
                                        <p:cTn id="90" dur="800" decel="100000" fill="hold"/>
                                        <p:tgtEl>
                                          <p:spTgt spid="55302"/>
                                        </p:tgtEl>
                                        <p:attrNameLst>
                                          <p:attrName>style.rotation</p:attrName>
                                        </p:attrNameLst>
                                      </p:cBhvr>
                                      <p:tavLst>
                                        <p:tav tm="0">
                                          <p:val>
                                            <p:fltVal val="-90"/>
                                          </p:val>
                                        </p:tav>
                                        <p:tav tm="100000">
                                          <p:val>
                                            <p:fltVal val="0"/>
                                          </p:val>
                                        </p:tav>
                                      </p:tavLst>
                                    </p:anim>
                                    <p:anim calcmode="lin" valueType="num">
                                      <p:cBhvr>
                                        <p:cTn id="91" dur="800" decel="100000" fill="hold"/>
                                        <p:tgtEl>
                                          <p:spTgt spid="55302"/>
                                        </p:tgtEl>
                                        <p:attrNameLst>
                                          <p:attrName>ppt_x</p:attrName>
                                        </p:attrNameLst>
                                      </p:cBhvr>
                                      <p:tavLst>
                                        <p:tav tm="0">
                                          <p:val>
                                            <p:strVal val="#ppt_x+0.4"/>
                                          </p:val>
                                        </p:tav>
                                        <p:tav tm="100000">
                                          <p:val>
                                            <p:strVal val="#ppt_x-0.05"/>
                                          </p:val>
                                        </p:tav>
                                      </p:tavLst>
                                    </p:anim>
                                    <p:anim calcmode="lin" valueType="num">
                                      <p:cBhvr>
                                        <p:cTn id="92" dur="800" decel="100000" fill="hold"/>
                                        <p:tgtEl>
                                          <p:spTgt spid="55302"/>
                                        </p:tgtEl>
                                        <p:attrNameLst>
                                          <p:attrName>ppt_y</p:attrName>
                                        </p:attrNameLst>
                                      </p:cBhvr>
                                      <p:tavLst>
                                        <p:tav tm="0">
                                          <p:val>
                                            <p:strVal val="#ppt_y-0.4"/>
                                          </p:val>
                                        </p:tav>
                                        <p:tav tm="100000">
                                          <p:val>
                                            <p:strVal val="#ppt_y+0.1"/>
                                          </p:val>
                                        </p:tav>
                                      </p:tavLst>
                                    </p:anim>
                                    <p:anim calcmode="lin" valueType="num">
                                      <p:cBhvr>
                                        <p:cTn id="93" dur="200" accel="100000" fill="hold">
                                          <p:stCondLst>
                                            <p:cond delay="800"/>
                                          </p:stCondLst>
                                        </p:cTn>
                                        <p:tgtEl>
                                          <p:spTgt spid="55302"/>
                                        </p:tgtEl>
                                        <p:attrNameLst>
                                          <p:attrName>ppt_x</p:attrName>
                                        </p:attrNameLst>
                                      </p:cBhvr>
                                      <p:tavLst>
                                        <p:tav tm="0">
                                          <p:val>
                                            <p:strVal val="#ppt_x-0.05"/>
                                          </p:val>
                                        </p:tav>
                                        <p:tav tm="100000">
                                          <p:val>
                                            <p:strVal val="#ppt_x"/>
                                          </p:val>
                                        </p:tav>
                                      </p:tavLst>
                                    </p:anim>
                                    <p:anim calcmode="lin" valueType="num">
                                      <p:cBhvr>
                                        <p:cTn id="94" dur="200" accel="100000" fill="hold">
                                          <p:stCondLst>
                                            <p:cond delay="800"/>
                                          </p:stCondLst>
                                        </p:cTn>
                                        <p:tgtEl>
                                          <p:spTgt spid="55302"/>
                                        </p:tgtEl>
                                        <p:attrNameLst>
                                          <p:attrName>ppt_y</p:attrName>
                                        </p:attrNameLst>
                                      </p:cBhvr>
                                      <p:tavLst>
                                        <p:tav tm="0">
                                          <p:val>
                                            <p:strVal val="#ppt_y+0.1"/>
                                          </p:val>
                                        </p:tav>
                                        <p:tav tm="100000">
                                          <p:val>
                                            <p:strVal val="#ppt_y"/>
                                          </p:val>
                                        </p:tav>
                                      </p:tavLst>
                                    </p:anim>
                                  </p:childTnLst>
                                </p:cTn>
                              </p:par>
                              <p:par>
                                <p:cTn id="95" presetID="30" presetClass="entr" presetSubtype="0" fill="hold" grpId="0" nodeType="withEffect">
                                  <p:stCondLst>
                                    <p:cond delay="0"/>
                                  </p:stCondLst>
                                  <p:childTnLst>
                                    <p:set>
                                      <p:cBhvr>
                                        <p:cTn id="96" dur="1" fill="hold">
                                          <p:stCondLst>
                                            <p:cond delay="0"/>
                                          </p:stCondLst>
                                        </p:cTn>
                                        <p:tgtEl>
                                          <p:spTgt spid="55304"/>
                                        </p:tgtEl>
                                        <p:attrNameLst>
                                          <p:attrName>style.visibility</p:attrName>
                                        </p:attrNameLst>
                                      </p:cBhvr>
                                      <p:to>
                                        <p:strVal val="visible"/>
                                      </p:to>
                                    </p:set>
                                    <p:animEffect transition="in" filter="fade">
                                      <p:cBhvr>
                                        <p:cTn id="97" dur="800" decel="100000"/>
                                        <p:tgtEl>
                                          <p:spTgt spid="55304"/>
                                        </p:tgtEl>
                                      </p:cBhvr>
                                    </p:animEffect>
                                    <p:anim calcmode="lin" valueType="num">
                                      <p:cBhvr>
                                        <p:cTn id="98" dur="800" decel="100000" fill="hold"/>
                                        <p:tgtEl>
                                          <p:spTgt spid="55304"/>
                                        </p:tgtEl>
                                        <p:attrNameLst>
                                          <p:attrName>style.rotation</p:attrName>
                                        </p:attrNameLst>
                                      </p:cBhvr>
                                      <p:tavLst>
                                        <p:tav tm="0">
                                          <p:val>
                                            <p:fltVal val="-90"/>
                                          </p:val>
                                        </p:tav>
                                        <p:tav tm="100000">
                                          <p:val>
                                            <p:fltVal val="0"/>
                                          </p:val>
                                        </p:tav>
                                      </p:tavLst>
                                    </p:anim>
                                    <p:anim calcmode="lin" valueType="num">
                                      <p:cBhvr>
                                        <p:cTn id="99" dur="800" decel="100000" fill="hold"/>
                                        <p:tgtEl>
                                          <p:spTgt spid="55304"/>
                                        </p:tgtEl>
                                        <p:attrNameLst>
                                          <p:attrName>ppt_x</p:attrName>
                                        </p:attrNameLst>
                                      </p:cBhvr>
                                      <p:tavLst>
                                        <p:tav tm="0">
                                          <p:val>
                                            <p:strVal val="#ppt_x+0.4"/>
                                          </p:val>
                                        </p:tav>
                                        <p:tav tm="100000">
                                          <p:val>
                                            <p:strVal val="#ppt_x-0.05"/>
                                          </p:val>
                                        </p:tav>
                                      </p:tavLst>
                                    </p:anim>
                                    <p:anim calcmode="lin" valueType="num">
                                      <p:cBhvr>
                                        <p:cTn id="100" dur="800" decel="100000" fill="hold"/>
                                        <p:tgtEl>
                                          <p:spTgt spid="55304"/>
                                        </p:tgtEl>
                                        <p:attrNameLst>
                                          <p:attrName>ppt_y</p:attrName>
                                        </p:attrNameLst>
                                      </p:cBhvr>
                                      <p:tavLst>
                                        <p:tav tm="0">
                                          <p:val>
                                            <p:strVal val="#ppt_y-0.4"/>
                                          </p:val>
                                        </p:tav>
                                        <p:tav tm="100000">
                                          <p:val>
                                            <p:strVal val="#ppt_y+0.1"/>
                                          </p:val>
                                        </p:tav>
                                      </p:tavLst>
                                    </p:anim>
                                    <p:anim calcmode="lin" valueType="num">
                                      <p:cBhvr>
                                        <p:cTn id="101" dur="200" accel="100000" fill="hold">
                                          <p:stCondLst>
                                            <p:cond delay="800"/>
                                          </p:stCondLst>
                                        </p:cTn>
                                        <p:tgtEl>
                                          <p:spTgt spid="55304"/>
                                        </p:tgtEl>
                                        <p:attrNameLst>
                                          <p:attrName>ppt_x</p:attrName>
                                        </p:attrNameLst>
                                      </p:cBhvr>
                                      <p:tavLst>
                                        <p:tav tm="0">
                                          <p:val>
                                            <p:strVal val="#ppt_x-0.05"/>
                                          </p:val>
                                        </p:tav>
                                        <p:tav tm="100000">
                                          <p:val>
                                            <p:strVal val="#ppt_x"/>
                                          </p:val>
                                        </p:tav>
                                      </p:tavLst>
                                    </p:anim>
                                    <p:anim calcmode="lin" valueType="num">
                                      <p:cBhvr>
                                        <p:cTn id="102" dur="200" accel="100000" fill="hold">
                                          <p:stCondLst>
                                            <p:cond delay="800"/>
                                          </p:stCondLst>
                                        </p:cTn>
                                        <p:tgtEl>
                                          <p:spTgt spid="55304"/>
                                        </p:tgtEl>
                                        <p:attrNameLst>
                                          <p:attrName>ppt_y</p:attrName>
                                        </p:attrNameLst>
                                      </p:cBhvr>
                                      <p:tavLst>
                                        <p:tav tm="0">
                                          <p:val>
                                            <p:strVal val="#ppt_y+0.1"/>
                                          </p:val>
                                        </p:tav>
                                        <p:tav tm="100000">
                                          <p:val>
                                            <p:strVal val="#ppt_y"/>
                                          </p:val>
                                        </p:tav>
                                      </p:tavLst>
                                    </p:anim>
                                  </p:childTnLst>
                                </p:cTn>
                              </p:par>
                              <p:par>
                                <p:cTn id="103" presetID="30" presetClass="entr" presetSubtype="0" fill="hold" grpId="0" nodeType="withEffect">
                                  <p:stCondLst>
                                    <p:cond delay="0"/>
                                  </p:stCondLst>
                                  <p:childTnLst>
                                    <p:set>
                                      <p:cBhvr>
                                        <p:cTn id="104" dur="1" fill="hold">
                                          <p:stCondLst>
                                            <p:cond delay="0"/>
                                          </p:stCondLst>
                                        </p:cTn>
                                        <p:tgtEl>
                                          <p:spTgt spid="55306"/>
                                        </p:tgtEl>
                                        <p:attrNameLst>
                                          <p:attrName>style.visibility</p:attrName>
                                        </p:attrNameLst>
                                      </p:cBhvr>
                                      <p:to>
                                        <p:strVal val="visible"/>
                                      </p:to>
                                    </p:set>
                                    <p:animEffect transition="in" filter="fade">
                                      <p:cBhvr>
                                        <p:cTn id="105" dur="800" decel="100000"/>
                                        <p:tgtEl>
                                          <p:spTgt spid="55306"/>
                                        </p:tgtEl>
                                      </p:cBhvr>
                                    </p:animEffect>
                                    <p:anim calcmode="lin" valueType="num">
                                      <p:cBhvr>
                                        <p:cTn id="106" dur="800" decel="100000" fill="hold"/>
                                        <p:tgtEl>
                                          <p:spTgt spid="55306"/>
                                        </p:tgtEl>
                                        <p:attrNameLst>
                                          <p:attrName>style.rotation</p:attrName>
                                        </p:attrNameLst>
                                      </p:cBhvr>
                                      <p:tavLst>
                                        <p:tav tm="0">
                                          <p:val>
                                            <p:fltVal val="-90"/>
                                          </p:val>
                                        </p:tav>
                                        <p:tav tm="100000">
                                          <p:val>
                                            <p:fltVal val="0"/>
                                          </p:val>
                                        </p:tav>
                                      </p:tavLst>
                                    </p:anim>
                                    <p:anim calcmode="lin" valueType="num">
                                      <p:cBhvr>
                                        <p:cTn id="107" dur="800" decel="100000" fill="hold"/>
                                        <p:tgtEl>
                                          <p:spTgt spid="55306"/>
                                        </p:tgtEl>
                                        <p:attrNameLst>
                                          <p:attrName>ppt_x</p:attrName>
                                        </p:attrNameLst>
                                      </p:cBhvr>
                                      <p:tavLst>
                                        <p:tav tm="0">
                                          <p:val>
                                            <p:strVal val="#ppt_x+0.4"/>
                                          </p:val>
                                        </p:tav>
                                        <p:tav tm="100000">
                                          <p:val>
                                            <p:strVal val="#ppt_x-0.05"/>
                                          </p:val>
                                        </p:tav>
                                      </p:tavLst>
                                    </p:anim>
                                    <p:anim calcmode="lin" valueType="num">
                                      <p:cBhvr>
                                        <p:cTn id="108" dur="800" decel="100000" fill="hold"/>
                                        <p:tgtEl>
                                          <p:spTgt spid="55306"/>
                                        </p:tgtEl>
                                        <p:attrNameLst>
                                          <p:attrName>ppt_y</p:attrName>
                                        </p:attrNameLst>
                                      </p:cBhvr>
                                      <p:tavLst>
                                        <p:tav tm="0">
                                          <p:val>
                                            <p:strVal val="#ppt_y-0.4"/>
                                          </p:val>
                                        </p:tav>
                                        <p:tav tm="100000">
                                          <p:val>
                                            <p:strVal val="#ppt_y+0.1"/>
                                          </p:val>
                                        </p:tav>
                                      </p:tavLst>
                                    </p:anim>
                                    <p:anim calcmode="lin" valueType="num">
                                      <p:cBhvr>
                                        <p:cTn id="109" dur="200" accel="100000" fill="hold">
                                          <p:stCondLst>
                                            <p:cond delay="800"/>
                                          </p:stCondLst>
                                        </p:cTn>
                                        <p:tgtEl>
                                          <p:spTgt spid="55306"/>
                                        </p:tgtEl>
                                        <p:attrNameLst>
                                          <p:attrName>ppt_x</p:attrName>
                                        </p:attrNameLst>
                                      </p:cBhvr>
                                      <p:tavLst>
                                        <p:tav tm="0">
                                          <p:val>
                                            <p:strVal val="#ppt_x-0.05"/>
                                          </p:val>
                                        </p:tav>
                                        <p:tav tm="100000">
                                          <p:val>
                                            <p:strVal val="#ppt_x"/>
                                          </p:val>
                                        </p:tav>
                                      </p:tavLst>
                                    </p:anim>
                                    <p:anim calcmode="lin" valueType="num">
                                      <p:cBhvr>
                                        <p:cTn id="110" dur="200" accel="100000" fill="hold">
                                          <p:stCondLst>
                                            <p:cond delay="800"/>
                                          </p:stCondLst>
                                        </p:cTn>
                                        <p:tgtEl>
                                          <p:spTgt spid="55306"/>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298" grpId="0"/>
      <p:bldP spid="55300" grpId="0"/>
      <p:bldP spid="55302" grpId="0"/>
      <p:bldP spid="55302" grpId="1"/>
      <p:bldP spid="55303" grpId="0" animBg="1"/>
      <p:bldP spid="55304" grpId="0" animBg="1"/>
      <p:bldP spid="55305" grpId="0"/>
      <p:bldP spid="55306"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a:xfrm>
            <a:off x="642910" y="2643182"/>
            <a:ext cx="1571636" cy="1500198"/>
          </a:xfrm>
          <a:prstGeom prst="roundRect">
            <a:avLst/>
          </a:prstGeom>
          <a:solidFill>
            <a:srgbClr val="FF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0" b="0" i="0" u="none" strike="noStrike" kern="1200" cap="none" spc="0" normalizeH="0" baseline="0" noProof="0" dirty="0">
                <a:ln>
                  <a:noFill/>
                </a:ln>
                <a:solidFill>
                  <a:prstClr val="white"/>
                </a:solidFill>
                <a:effectLst/>
                <a:uLnTx/>
                <a:uFillTx/>
                <a:latin typeface="Arial Rounded MT Bold" pitchFamily="34" charset="0"/>
                <a:ea typeface="+mn-ea"/>
                <a:cs typeface="+mn-cs"/>
              </a:rPr>
              <a:t>X</a:t>
            </a:r>
          </a:p>
        </p:txBody>
      </p:sp>
      <p:sp>
        <p:nvSpPr>
          <p:cNvPr id="4" name="Rounded Rectangle 3"/>
          <p:cNvSpPr/>
          <p:nvPr/>
        </p:nvSpPr>
        <p:spPr>
          <a:xfrm>
            <a:off x="6429388" y="2643182"/>
            <a:ext cx="1571636" cy="1500198"/>
          </a:xfrm>
          <a:prstGeom prst="roundRect">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0" b="0" i="0" u="none" strike="noStrike" kern="1200" cap="none" spc="0" normalizeH="0" baseline="0" noProof="0" dirty="0">
                <a:ln>
                  <a:noFill/>
                </a:ln>
                <a:solidFill>
                  <a:prstClr val="white"/>
                </a:solidFill>
                <a:effectLst/>
                <a:uLnTx/>
                <a:uFillTx/>
                <a:latin typeface="Arial Rounded MT Bold" pitchFamily="34" charset="0"/>
                <a:ea typeface="+mn-ea"/>
                <a:cs typeface="+mn-cs"/>
              </a:rPr>
              <a:t>Y</a:t>
            </a:r>
          </a:p>
        </p:txBody>
      </p:sp>
      <p:cxnSp>
        <p:nvCxnSpPr>
          <p:cNvPr id="6" name="Straight Arrow Connector 5"/>
          <p:cNvCxnSpPr/>
          <p:nvPr/>
        </p:nvCxnSpPr>
        <p:spPr>
          <a:xfrm>
            <a:off x="2298942" y="3393281"/>
            <a:ext cx="4068000" cy="0"/>
          </a:xfrm>
          <a:prstGeom prst="straightConnector1">
            <a:avLst/>
          </a:prstGeom>
          <a:ln w="76200">
            <a:tailEnd type="arrow"/>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571472" y="1357298"/>
            <a:ext cx="2071702"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rPr>
              <a:t>VARIABEL INDEPENDEN</a:t>
            </a:r>
          </a:p>
        </p:txBody>
      </p:sp>
      <p:sp>
        <p:nvSpPr>
          <p:cNvPr id="8" name="TextBox 7"/>
          <p:cNvSpPr txBox="1"/>
          <p:nvPr/>
        </p:nvSpPr>
        <p:spPr>
          <a:xfrm>
            <a:off x="5286380" y="1357298"/>
            <a:ext cx="2071702"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rPr>
              <a:t>VARIABEL DEPENDEN </a:t>
            </a:r>
          </a:p>
        </p:txBody>
      </p:sp>
      <p:sp>
        <p:nvSpPr>
          <p:cNvPr id="9" name="Rounded Rectangle 8"/>
          <p:cNvSpPr/>
          <p:nvPr/>
        </p:nvSpPr>
        <p:spPr>
          <a:xfrm>
            <a:off x="2857488" y="4357694"/>
            <a:ext cx="1428760" cy="1143008"/>
          </a:xfrm>
          <a:prstGeom prst="roundRect">
            <a:avLst/>
          </a:prstGeom>
          <a:solidFill>
            <a:schemeClr val="accent2">
              <a:lumMod val="5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white"/>
                </a:solidFill>
                <a:effectLst/>
                <a:uLnTx/>
                <a:uFillTx/>
                <a:latin typeface="Arial Rounded MT Bold" pitchFamily="34" charset="0"/>
                <a:ea typeface="+mn-ea"/>
                <a:cs typeface="+mn-cs"/>
              </a:rPr>
              <a:t>X</a:t>
            </a:r>
            <a:r>
              <a:rPr kumimoji="0" lang="en-US" sz="3200" b="0" i="0" u="none" strike="noStrike" kern="1200" cap="none" spc="0" normalizeH="0" baseline="-25000" noProof="0" dirty="0">
                <a:ln>
                  <a:noFill/>
                </a:ln>
                <a:solidFill>
                  <a:prstClr val="white"/>
                </a:solidFill>
                <a:effectLst/>
                <a:uLnTx/>
                <a:uFillTx/>
                <a:latin typeface="Arial Rounded MT Bold" pitchFamily="34" charset="0"/>
                <a:ea typeface="+mn-ea"/>
                <a:cs typeface="+mn-cs"/>
              </a:rPr>
              <a:t>2</a:t>
            </a:r>
          </a:p>
        </p:txBody>
      </p:sp>
      <p:cxnSp>
        <p:nvCxnSpPr>
          <p:cNvPr id="10" name="Straight Arrow Connector 9"/>
          <p:cNvCxnSpPr/>
          <p:nvPr/>
        </p:nvCxnSpPr>
        <p:spPr>
          <a:xfrm rot="5400000" flipH="1" flipV="1">
            <a:off x="3179753" y="3821909"/>
            <a:ext cx="785024" cy="794"/>
          </a:xfrm>
          <a:prstGeom prst="straightConnector1">
            <a:avLst/>
          </a:prstGeom>
          <a:ln w="76200">
            <a:tailEnd type="arrow"/>
          </a:ln>
        </p:spPr>
        <p:style>
          <a:lnRef idx="1">
            <a:schemeClr val="accent1"/>
          </a:lnRef>
          <a:fillRef idx="0">
            <a:schemeClr val="accent1"/>
          </a:fillRef>
          <a:effectRef idx="0">
            <a:schemeClr val="accent1"/>
          </a:effectRef>
          <a:fontRef idx="minor">
            <a:schemeClr val="tx1"/>
          </a:fontRef>
        </p:style>
      </p:cxnSp>
      <p:sp>
        <p:nvSpPr>
          <p:cNvPr id="18" name="TextBox 17"/>
          <p:cNvSpPr txBox="1"/>
          <p:nvPr/>
        </p:nvSpPr>
        <p:spPr>
          <a:xfrm>
            <a:off x="4500562" y="4929198"/>
            <a:ext cx="2071702"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rPr>
              <a:t>VARIABEL MODERATOR </a:t>
            </a:r>
          </a:p>
        </p:txBody>
      </p:sp>
      <p:sp>
        <p:nvSpPr>
          <p:cNvPr id="19" name="Rounded Rectangle 18"/>
          <p:cNvSpPr/>
          <p:nvPr/>
        </p:nvSpPr>
        <p:spPr>
          <a:xfrm>
            <a:off x="2857488" y="1500174"/>
            <a:ext cx="1428760" cy="1143008"/>
          </a:xfrm>
          <a:prstGeom prst="roundRect">
            <a:avLst/>
          </a:prstGeom>
          <a:solidFill>
            <a:srgbClr val="7030A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white"/>
                </a:solidFill>
                <a:effectLst/>
                <a:uLnTx/>
                <a:uFillTx/>
                <a:latin typeface="Arial Rounded MT Bold" pitchFamily="34" charset="0"/>
                <a:ea typeface="+mn-ea"/>
                <a:cs typeface="+mn-cs"/>
              </a:rPr>
              <a:t>X</a:t>
            </a:r>
            <a:r>
              <a:rPr kumimoji="0" lang="en-US" sz="3200" b="0" i="0" u="none" strike="noStrike" kern="1200" cap="none" spc="0" normalizeH="0" baseline="-25000" noProof="0" dirty="0">
                <a:ln>
                  <a:noFill/>
                </a:ln>
                <a:solidFill>
                  <a:prstClr val="white"/>
                </a:solidFill>
                <a:effectLst/>
                <a:uLnTx/>
                <a:uFillTx/>
                <a:latin typeface="Arial Rounded MT Bold" pitchFamily="34" charset="0"/>
                <a:ea typeface="+mn-ea"/>
                <a:cs typeface="+mn-cs"/>
              </a:rPr>
              <a:t>3</a:t>
            </a:r>
          </a:p>
        </p:txBody>
      </p:sp>
      <p:cxnSp>
        <p:nvCxnSpPr>
          <p:cNvPr id="20" name="Straight Arrow Connector 19"/>
          <p:cNvCxnSpPr/>
          <p:nvPr/>
        </p:nvCxnSpPr>
        <p:spPr>
          <a:xfrm rot="5400000">
            <a:off x="3250794" y="3035694"/>
            <a:ext cx="643736" cy="1588"/>
          </a:xfrm>
          <a:prstGeom prst="straightConnector1">
            <a:avLst/>
          </a:prstGeom>
          <a:ln w="76200">
            <a:tailEnd type="arrow"/>
          </a:ln>
        </p:spPr>
        <p:style>
          <a:lnRef idx="1">
            <a:schemeClr val="accent1"/>
          </a:lnRef>
          <a:fillRef idx="0">
            <a:schemeClr val="accent1"/>
          </a:fillRef>
          <a:effectRef idx="0">
            <a:schemeClr val="accent1"/>
          </a:effectRef>
          <a:fontRef idx="minor">
            <a:schemeClr val="tx1"/>
          </a:fontRef>
        </p:style>
      </p:cxnSp>
      <p:sp>
        <p:nvSpPr>
          <p:cNvPr id="22" name="TextBox 21"/>
          <p:cNvSpPr txBox="1"/>
          <p:nvPr/>
        </p:nvSpPr>
        <p:spPr>
          <a:xfrm>
            <a:off x="2571736" y="642918"/>
            <a:ext cx="2071702"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rPr>
              <a:t>VARIABEL ENTERVENING  </a:t>
            </a:r>
          </a:p>
        </p:txBody>
      </p:sp>
    </p:spTree>
    <p:extLst>
      <p:ext uri="{BB962C8B-B14F-4D97-AF65-F5344CB8AC3E}">
        <p14:creationId xmlns:p14="http://schemas.microsoft.com/office/powerpoint/2010/main" val="42180703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80">
                                          <p:stCondLst>
                                            <p:cond delay="0"/>
                                          </p:stCondLst>
                                        </p:cTn>
                                        <p:tgtEl>
                                          <p:spTgt spid="7"/>
                                        </p:tgtEl>
                                      </p:cBhvr>
                                    </p:animEffect>
                                    <p:anim calcmode="lin" valueType="num">
                                      <p:cBhvr>
                                        <p:cTn id="8" dur="1822" tmFilter="0,0; 0.14,0.36; 0.43,0.73; 0.71,0.91; 1.0,1.0">
                                          <p:stCondLst>
                                            <p:cond delay="0"/>
                                          </p:stCondLst>
                                        </p:cTn>
                                        <p:tgtEl>
                                          <p:spTgt spid="7"/>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7"/>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7"/>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7"/>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7"/>
                                        </p:tgtEl>
                                        <p:attrNameLst>
                                          <p:attrName>ppt_y</p:attrName>
                                        </p:attrNameLst>
                                      </p:cBhvr>
                                      <p:tavLst>
                                        <p:tav tm="0" fmla="#ppt_y-sin(pi*$)/81">
                                          <p:val>
                                            <p:fltVal val="0"/>
                                          </p:val>
                                        </p:tav>
                                        <p:tav tm="100000">
                                          <p:val>
                                            <p:fltVal val="1"/>
                                          </p:val>
                                        </p:tav>
                                      </p:tavLst>
                                    </p:anim>
                                    <p:animScale>
                                      <p:cBhvr>
                                        <p:cTn id="13" dur="26">
                                          <p:stCondLst>
                                            <p:cond delay="650"/>
                                          </p:stCondLst>
                                        </p:cTn>
                                        <p:tgtEl>
                                          <p:spTgt spid="7"/>
                                        </p:tgtEl>
                                      </p:cBhvr>
                                      <p:to x="100000" y="60000"/>
                                    </p:animScale>
                                    <p:animScale>
                                      <p:cBhvr>
                                        <p:cTn id="14" dur="166" decel="50000">
                                          <p:stCondLst>
                                            <p:cond delay="676"/>
                                          </p:stCondLst>
                                        </p:cTn>
                                        <p:tgtEl>
                                          <p:spTgt spid="7"/>
                                        </p:tgtEl>
                                      </p:cBhvr>
                                      <p:to x="100000" y="100000"/>
                                    </p:animScale>
                                    <p:animScale>
                                      <p:cBhvr>
                                        <p:cTn id="15" dur="26">
                                          <p:stCondLst>
                                            <p:cond delay="1312"/>
                                          </p:stCondLst>
                                        </p:cTn>
                                        <p:tgtEl>
                                          <p:spTgt spid="7"/>
                                        </p:tgtEl>
                                      </p:cBhvr>
                                      <p:to x="100000" y="80000"/>
                                    </p:animScale>
                                    <p:animScale>
                                      <p:cBhvr>
                                        <p:cTn id="16" dur="166" decel="50000">
                                          <p:stCondLst>
                                            <p:cond delay="1338"/>
                                          </p:stCondLst>
                                        </p:cTn>
                                        <p:tgtEl>
                                          <p:spTgt spid="7"/>
                                        </p:tgtEl>
                                      </p:cBhvr>
                                      <p:to x="100000" y="100000"/>
                                    </p:animScale>
                                    <p:animScale>
                                      <p:cBhvr>
                                        <p:cTn id="17" dur="26">
                                          <p:stCondLst>
                                            <p:cond delay="1642"/>
                                          </p:stCondLst>
                                        </p:cTn>
                                        <p:tgtEl>
                                          <p:spTgt spid="7"/>
                                        </p:tgtEl>
                                      </p:cBhvr>
                                      <p:to x="100000" y="90000"/>
                                    </p:animScale>
                                    <p:animScale>
                                      <p:cBhvr>
                                        <p:cTn id="18" dur="166" decel="50000">
                                          <p:stCondLst>
                                            <p:cond delay="1668"/>
                                          </p:stCondLst>
                                        </p:cTn>
                                        <p:tgtEl>
                                          <p:spTgt spid="7"/>
                                        </p:tgtEl>
                                      </p:cBhvr>
                                      <p:to x="100000" y="100000"/>
                                    </p:animScale>
                                    <p:animScale>
                                      <p:cBhvr>
                                        <p:cTn id="19" dur="26">
                                          <p:stCondLst>
                                            <p:cond delay="1808"/>
                                          </p:stCondLst>
                                        </p:cTn>
                                        <p:tgtEl>
                                          <p:spTgt spid="7"/>
                                        </p:tgtEl>
                                      </p:cBhvr>
                                      <p:to x="100000" y="95000"/>
                                    </p:animScale>
                                    <p:animScale>
                                      <p:cBhvr>
                                        <p:cTn id="20" dur="166" decel="50000">
                                          <p:stCondLst>
                                            <p:cond delay="1834"/>
                                          </p:stCondLst>
                                        </p:cTn>
                                        <p:tgtEl>
                                          <p:spTgt spid="7"/>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34" presetClass="entr" presetSubtype="0" fill="hold" grpId="0" nodeType="clickEffect">
                                  <p:stCondLst>
                                    <p:cond delay="0"/>
                                  </p:stCondLst>
                                  <p:childTnLst>
                                    <p:set>
                                      <p:cBhvr>
                                        <p:cTn id="24" dur="1" fill="hold">
                                          <p:stCondLst>
                                            <p:cond delay="0"/>
                                          </p:stCondLst>
                                        </p:cTn>
                                        <p:tgtEl>
                                          <p:spTgt spid="3"/>
                                        </p:tgtEl>
                                        <p:attrNameLst>
                                          <p:attrName>style.visibility</p:attrName>
                                        </p:attrNameLst>
                                      </p:cBhvr>
                                      <p:to>
                                        <p:strVal val="visible"/>
                                      </p:to>
                                    </p:set>
                                    <p:anim from="(-#ppt_w/2)" to="(#ppt_x)" calcmode="lin" valueType="num">
                                      <p:cBhvr>
                                        <p:cTn id="25" dur="600" fill="hold">
                                          <p:stCondLst>
                                            <p:cond delay="0"/>
                                          </p:stCondLst>
                                        </p:cTn>
                                        <p:tgtEl>
                                          <p:spTgt spid="3"/>
                                        </p:tgtEl>
                                        <p:attrNameLst>
                                          <p:attrName>ppt_x</p:attrName>
                                        </p:attrNameLst>
                                      </p:cBhvr>
                                    </p:anim>
                                    <p:anim from="0" to="-1.0" calcmode="lin" valueType="num">
                                      <p:cBhvr>
                                        <p:cTn id="26" dur="200" decel="50000" autoRev="1" fill="hold">
                                          <p:stCondLst>
                                            <p:cond delay="600"/>
                                          </p:stCondLst>
                                        </p:cTn>
                                        <p:tgtEl>
                                          <p:spTgt spid="3"/>
                                        </p:tgtEl>
                                        <p:attrNameLst>
                                          <p:attrName>xshear</p:attrName>
                                        </p:attrNameLst>
                                      </p:cBhvr>
                                    </p:anim>
                                    <p:animScale>
                                      <p:cBhvr>
                                        <p:cTn id="27" dur="200" decel="100000" autoRev="1" fill="hold">
                                          <p:stCondLst>
                                            <p:cond delay="600"/>
                                          </p:stCondLst>
                                        </p:cTn>
                                        <p:tgtEl>
                                          <p:spTgt spid="3"/>
                                        </p:tgtEl>
                                      </p:cBhvr>
                                      <p:from x="100000" y="100000"/>
                                      <p:to x="80000" y="100000"/>
                                    </p:animScale>
                                    <p:anim by="(#ppt_h/3+#ppt_w*0.1)" calcmode="lin" valueType="num">
                                      <p:cBhvr additive="sum">
                                        <p:cTn id="28" dur="200" decel="100000" autoRev="1" fill="hold">
                                          <p:stCondLst>
                                            <p:cond delay="600"/>
                                          </p:stCondLst>
                                        </p:cTn>
                                        <p:tgtEl>
                                          <p:spTgt spid="3"/>
                                        </p:tgtEl>
                                        <p:attrNameLst>
                                          <p:attrName>ppt_x</p:attrName>
                                        </p:attrNameLst>
                                      </p:cBhvr>
                                    </p:anim>
                                  </p:childTnLst>
                                </p:cTn>
                              </p:par>
                              <p:par>
                                <p:cTn id="29" presetID="34" presetClass="entr" presetSubtype="0" fill="hold" nodeType="withEffect">
                                  <p:stCondLst>
                                    <p:cond delay="0"/>
                                  </p:stCondLst>
                                  <p:childTnLst>
                                    <p:set>
                                      <p:cBhvr>
                                        <p:cTn id="30" dur="1" fill="hold">
                                          <p:stCondLst>
                                            <p:cond delay="0"/>
                                          </p:stCondLst>
                                        </p:cTn>
                                        <p:tgtEl>
                                          <p:spTgt spid="6"/>
                                        </p:tgtEl>
                                        <p:attrNameLst>
                                          <p:attrName>style.visibility</p:attrName>
                                        </p:attrNameLst>
                                      </p:cBhvr>
                                      <p:to>
                                        <p:strVal val="visible"/>
                                      </p:to>
                                    </p:set>
                                    <p:anim from="(-#ppt_w/2)" to="(#ppt_x)" calcmode="lin" valueType="num">
                                      <p:cBhvr>
                                        <p:cTn id="31" dur="600" fill="hold">
                                          <p:stCondLst>
                                            <p:cond delay="0"/>
                                          </p:stCondLst>
                                        </p:cTn>
                                        <p:tgtEl>
                                          <p:spTgt spid="6"/>
                                        </p:tgtEl>
                                        <p:attrNameLst>
                                          <p:attrName>ppt_x</p:attrName>
                                        </p:attrNameLst>
                                      </p:cBhvr>
                                    </p:anim>
                                    <p:anim from="0" to="-1.0" calcmode="lin" valueType="num">
                                      <p:cBhvr>
                                        <p:cTn id="32" dur="200" decel="50000" autoRev="1" fill="hold">
                                          <p:stCondLst>
                                            <p:cond delay="600"/>
                                          </p:stCondLst>
                                        </p:cTn>
                                        <p:tgtEl>
                                          <p:spTgt spid="6"/>
                                        </p:tgtEl>
                                        <p:attrNameLst>
                                          <p:attrName>xshear</p:attrName>
                                        </p:attrNameLst>
                                      </p:cBhvr>
                                    </p:anim>
                                    <p:animScale>
                                      <p:cBhvr>
                                        <p:cTn id="33" dur="200" decel="100000" autoRev="1" fill="hold">
                                          <p:stCondLst>
                                            <p:cond delay="600"/>
                                          </p:stCondLst>
                                        </p:cTn>
                                        <p:tgtEl>
                                          <p:spTgt spid="6"/>
                                        </p:tgtEl>
                                      </p:cBhvr>
                                      <p:from x="100000" y="100000"/>
                                      <p:to x="80000" y="100000"/>
                                    </p:animScale>
                                    <p:anim by="(#ppt_h/3+#ppt_w*0.1)" calcmode="lin" valueType="num">
                                      <p:cBhvr additive="sum">
                                        <p:cTn id="34" dur="200" decel="100000" autoRev="1" fill="hold">
                                          <p:stCondLst>
                                            <p:cond delay="600"/>
                                          </p:stCondLst>
                                        </p:cTn>
                                        <p:tgtEl>
                                          <p:spTgt spid="6"/>
                                        </p:tgtEl>
                                        <p:attrNameLst>
                                          <p:attrName>ppt_x</p:attrName>
                                        </p:attrNameLst>
                                      </p:cBhvr>
                                    </p:anim>
                                  </p:childTnLst>
                                </p:cTn>
                              </p:par>
                            </p:childTnLst>
                          </p:cTn>
                        </p:par>
                      </p:childTnLst>
                    </p:cTn>
                  </p:par>
                  <p:par>
                    <p:cTn id="35" fill="hold">
                      <p:stCondLst>
                        <p:cond delay="indefinite"/>
                      </p:stCondLst>
                      <p:childTnLst>
                        <p:par>
                          <p:cTn id="36" fill="hold">
                            <p:stCondLst>
                              <p:cond delay="0"/>
                            </p:stCondLst>
                            <p:childTnLst>
                              <p:par>
                                <p:cTn id="37" presetID="30" presetClass="entr" presetSubtype="0" fill="hold" grpId="0" nodeType="click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fade">
                                      <p:cBhvr>
                                        <p:cTn id="39" dur="800" decel="100000"/>
                                        <p:tgtEl>
                                          <p:spTgt spid="4"/>
                                        </p:tgtEl>
                                      </p:cBhvr>
                                    </p:animEffect>
                                    <p:anim calcmode="lin" valueType="num">
                                      <p:cBhvr>
                                        <p:cTn id="40" dur="800" decel="100000" fill="hold"/>
                                        <p:tgtEl>
                                          <p:spTgt spid="4"/>
                                        </p:tgtEl>
                                        <p:attrNameLst>
                                          <p:attrName>style.rotation</p:attrName>
                                        </p:attrNameLst>
                                      </p:cBhvr>
                                      <p:tavLst>
                                        <p:tav tm="0">
                                          <p:val>
                                            <p:fltVal val="-90"/>
                                          </p:val>
                                        </p:tav>
                                        <p:tav tm="100000">
                                          <p:val>
                                            <p:fltVal val="0"/>
                                          </p:val>
                                        </p:tav>
                                      </p:tavLst>
                                    </p:anim>
                                    <p:anim calcmode="lin" valueType="num">
                                      <p:cBhvr>
                                        <p:cTn id="41" dur="800" decel="100000" fill="hold"/>
                                        <p:tgtEl>
                                          <p:spTgt spid="4"/>
                                        </p:tgtEl>
                                        <p:attrNameLst>
                                          <p:attrName>ppt_x</p:attrName>
                                        </p:attrNameLst>
                                      </p:cBhvr>
                                      <p:tavLst>
                                        <p:tav tm="0">
                                          <p:val>
                                            <p:strVal val="#ppt_x+0.4"/>
                                          </p:val>
                                        </p:tav>
                                        <p:tav tm="100000">
                                          <p:val>
                                            <p:strVal val="#ppt_x-0.05"/>
                                          </p:val>
                                        </p:tav>
                                      </p:tavLst>
                                    </p:anim>
                                    <p:anim calcmode="lin" valueType="num">
                                      <p:cBhvr>
                                        <p:cTn id="42" dur="800" decel="100000" fill="hold"/>
                                        <p:tgtEl>
                                          <p:spTgt spid="4"/>
                                        </p:tgtEl>
                                        <p:attrNameLst>
                                          <p:attrName>ppt_y</p:attrName>
                                        </p:attrNameLst>
                                      </p:cBhvr>
                                      <p:tavLst>
                                        <p:tav tm="0">
                                          <p:val>
                                            <p:strVal val="#ppt_y-0.4"/>
                                          </p:val>
                                        </p:tav>
                                        <p:tav tm="100000">
                                          <p:val>
                                            <p:strVal val="#ppt_y+0.1"/>
                                          </p:val>
                                        </p:tav>
                                      </p:tavLst>
                                    </p:anim>
                                    <p:anim calcmode="lin" valueType="num">
                                      <p:cBhvr>
                                        <p:cTn id="43" dur="200" accel="100000" fill="hold">
                                          <p:stCondLst>
                                            <p:cond delay="800"/>
                                          </p:stCondLst>
                                        </p:cTn>
                                        <p:tgtEl>
                                          <p:spTgt spid="4"/>
                                        </p:tgtEl>
                                        <p:attrNameLst>
                                          <p:attrName>ppt_x</p:attrName>
                                        </p:attrNameLst>
                                      </p:cBhvr>
                                      <p:tavLst>
                                        <p:tav tm="0">
                                          <p:val>
                                            <p:strVal val="#ppt_x-0.05"/>
                                          </p:val>
                                        </p:tav>
                                        <p:tav tm="100000">
                                          <p:val>
                                            <p:strVal val="#ppt_x"/>
                                          </p:val>
                                        </p:tav>
                                      </p:tavLst>
                                    </p:anim>
                                    <p:anim calcmode="lin" valueType="num">
                                      <p:cBhvr>
                                        <p:cTn id="44" dur="200" accel="100000" fill="hold">
                                          <p:stCondLst>
                                            <p:cond delay="800"/>
                                          </p:stCondLst>
                                        </p:cTn>
                                        <p:tgtEl>
                                          <p:spTgt spid="4"/>
                                        </p:tgtEl>
                                        <p:attrNameLst>
                                          <p:attrName>ppt_y</p:attrName>
                                        </p:attrNameLst>
                                      </p:cBhvr>
                                      <p:tavLst>
                                        <p:tav tm="0">
                                          <p:val>
                                            <p:strVal val="#ppt_y+0.1"/>
                                          </p:val>
                                        </p:tav>
                                        <p:tav tm="100000">
                                          <p:val>
                                            <p:strVal val="#ppt_y"/>
                                          </p:val>
                                        </p:tav>
                                      </p:tavLst>
                                    </p:anim>
                                  </p:childTnLst>
                                </p:cTn>
                              </p:par>
                              <p:par>
                                <p:cTn id="45" presetID="30" presetClass="entr" presetSubtype="0" fill="hold" grpId="0" nodeType="with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800" decel="100000"/>
                                        <p:tgtEl>
                                          <p:spTgt spid="8"/>
                                        </p:tgtEl>
                                      </p:cBhvr>
                                    </p:animEffect>
                                    <p:anim calcmode="lin" valueType="num">
                                      <p:cBhvr>
                                        <p:cTn id="48" dur="800" decel="100000" fill="hold"/>
                                        <p:tgtEl>
                                          <p:spTgt spid="8"/>
                                        </p:tgtEl>
                                        <p:attrNameLst>
                                          <p:attrName>style.rotation</p:attrName>
                                        </p:attrNameLst>
                                      </p:cBhvr>
                                      <p:tavLst>
                                        <p:tav tm="0">
                                          <p:val>
                                            <p:fltVal val="-90"/>
                                          </p:val>
                                        </p:tav>
                                        <p:tav tm="100000">
                                          <p:val>
                                            <p:fltVal val="0"/>
                                          </p:val>
                                        </p:tav>
                                      </p:tavLst>
                                    </p:anim>
                                    <p:anim calcmode="lin" valueType="num">
                                      <p:cBhvr>
                                        <p:cTn id="49" dur="800" decel="100000" fill="hold"/>
                                        <p:tgtEl>
                                          <p:spTgt spid="8"/>
                                        </p:tgtEl>
                                        <p:attrNameLst>
                                          <p:attrName>ppt_x</p:attrName>
                                        </p:attrNameLst>
                                      </p:cBhvr>
                                      <p:tavLst>
                                        <p:tav tm="0">
                                          <p:val>
                                            <p:strVal val="#ppt_x+0.4"/>
                                          </p:val>
                                        </p:tav>
                                        <p:tav tm="100000">
                                          <p:val>
                                            <p:strVal val="#ppt_x-0.05"/>
                                          </p:val>
                                        </p:tav>
                                      </p:tavLst>
                                    </p:anim>
                                    <p:anim calcmode="lin" valueType="num">
                                      <p:cBhvr>
                                        <p:cTn id="50" dur="800" decel="100000" fill="hold"/>
                                        <p:tgtEl>
                                          <p:spTgt spid="8"/>
                                        </p:tgtEl>
                                        <p:attrNameLst>
                                          <p:attrName>ppt_y</p:attrName>
                                        </p:attrNameLst>
                                      </p:cBhvr>
                                      <p:tavLst>
                                        <p:tav tm="0">
                                          <p:val>
                                            <p:strVal val="#ppt_y-0.4"/>
                                          </p:val>
                                        </p:tav>
                                        <p:tav tm="100000">
                                          <p:val>
                                            <p:strVal val="#ppt_y+0.1"/>
                                          </p:val>
                                        </p:tav>
                                      </p:tavLst>
                                    </p:anim>
                                    <p:anim calcmode="lin" valueType="num">
                                      <p:cBhvr>
                                        <p:cTn id="51" dur="200" accel="100000" fill="hold">
                                          <p:stCondLst>
                                            <p:cond delay="800"/>
                                          </p:stCondLst>
                                        </p:cTn>
                                        <p:tgtEl>
                                          <p:spTgt spid="8"/>
                                        </p:tgtEl>
                                        <p:attrNameLst>
                                          <p:attrName>ppt_x</p:attrName>
                                        </p:attrNameLst>
                                      </p:cBhvr>
                                      <p:tavLst>
                                        <p:tav tm="0">
                                          <p:val>
                                            <p:strVal val="#ppt_x-0.05"/>
                                          </p:val>
                                        </p:tav>
                                        <p:tav tm="100000">
                                          <p:val>
                                            <p:strVal val="#ppt_x"/>
                                          </p:val>
                                        </p:tav>
                                      </p:tavLst>
                                    </p:anim>
                                    <p:anim calcmode="lin" valueType="num">
                                      <p:cBhvr>
                                        <p:cTn id="52" dur="200" accel="100000" fill="hold">
                                          <p:stCondLst>
                                            <p:cond delay="800"/>
                                          </p:stCondLst>
                                        </p:cTn>
                                        <p:tgtEl>
                                          <p:spTgt spid="8"/>
                                        </p:tgtEl>
                                        <p:attrNameLst>
                                          <p:attrName>ppt_y</p:attrName>
                                        </p:attrNameLst>
                                      </p:cBhvr>
                                      <p:tavLst>
                                        <p:tav tm="0">
                                          <p:val>
                                            <p:strVal val="#ppt_y+0.1"/>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additive="base">
                                        <p:cTn id="57" dur="500" fill="hold"/>
                                        <p:tgtEl>
                                          <p:spTgt spid="10"/>
                                        </p:tgtEl>
                                        <p:attrNameLst>
                                          <p:attrName>ppt_x</p:attrName>
                                        </p:attrNameLst>
                                      </p:cBhvr>
                                      <p:tavLst>
                                        <p:tav tm="0">
                                          <p:val>
                                            <p:strVal val="#ppt_x"/>
                                          </p:val>
                                        </p:tav>
                                        <p:tav tm="100000">
                                          <p:val>
                                            <p:strVal val="#ppt_x"/>
                                          </p:val>
                                        </p:tav>
                                      </p:tavLst>
                                    </p:anim>
                                    <p:anim calcmode="lin" valueType="num">
                                      <p:cBhvr additive="base">
                                        <p:cTn id="58" dur="500" fill="hold"/>
                                        <p:tgtEl>
                                          <p:spTgt spid="10"/>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9"/>
                                        </p:tgtEl>
                                        <p:attrNameLst>
                                          <p:attrName>style.visibility</p:attrName>
                                        </p:attrNameLst>
                                      </p:cBhvr>
                                      <p:to>
                                        <p:strVal val="visible"/>
                                      </p:to>
                                    </p:set>
                                    <p:anim calcmode="lin" valueType="num">
                                      <p:cBhvr additive="base">
                                        <p:cTn id="61" dur="500" fill="hold"/>
                                        <p:tgtEl>
                                          <p:spTgt spid="9"/>
                                        </p:tgtEl>
                                        <p:attrNameLst>
                                          <p:attrName>ppt_x</p:attrName>
                                        </p:attrNameLst>
                                      </p:cBhvr>
                                      <p:tavLst>
                                        <p:tav tm="0">
                                          <p:val>
                                            <p:strVal val="#ppt_x"/>
                                          </p:val>
                                        </p:tav>
                                        <p:tav tm="100000">
                                          <p:val>
                                            <p:strVal val="#ppt_x"/>
                                          </p:val>
                                        </p:tav>
                                      </p:tavLst>
                                    </p:anim>
                                    <p:anim calcmode="lin" valueType="num">
                                      <p:cBhvr additive="base">
                                        <p:cTn id="62" dur="500" fill="hold"/>
                                        <p:tgtEl>
                                          <p:spTgt spid="9"/>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0"/>
                                  </p:stCondLst>
                                  <p:childTnLst>
                                    <p:set>
                                      <p:cBhvr>
                                        <p:cTn id="64" dur="1" fill="hold">
                                          <p:stCondLst>
                                            <p:cond delay="0"/>
                                          </p:stCondLst>
                                        </p:cTn>
                                        <p:tgtEl>
                                          <p:spTgt spid="18"/>
                                        </p:tgtEl>
                                        <p:attrNameLst>
                                          <p:attrName>style.visibility</p:attrName>
                                        </p:attrNameLst>
                                      </p:cBhvr>
                                      <p:to>
                                        <p:strVal val="visible"/>
                                      </p:to>
                                    </p:set>
                                    <p:anim calcmode="lin" valueType="num">
                                      <p:cBhvr additive="base">
                                        <p:cTn id="65" dur="500" fill="hold"/>
                                        <p:tgtEl>
                                          <p:spTgt spid="18"/>
                                        </p:tgtEl>
                                        <p:attrNameLst>
                                          <p:attrName>ppt_x</p:attrName>
                                        </p:attrNameLst>
                                      </p:cBhvr>
                                      <p:tavLst>
                                        <p:tav tm="0">
                                          <p:val>
                                            <p:strVal val="#ppt_x"/>
                                          </p:val>
                                        </p:tav>
                                        <p:tav tm="100000">
                                          <p:val>
                                            <p:strVal val="#ppt_x"/>
                                          </p:val>
                                        </p:tav>
                                      </p:tavLst>
                                    </p:anim>
                                    <p:anim calcmode="lin" valueType="num">
                                      <p:cBhvr additive="base">
                                        <p:cTn id="6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53" presetClass="entr" presetSubtype="0" fill="hold" grpId="0" nodeType="clickEffect">
                                  <p:stCondLst>
                                    <p:cond delay="0"/>
                                  </p:stCondLst>
                                  <p:childTnLst>
                                    <p:set>
                                      <p:cBhvr>
                                        <p:cTn id="70" dur="1" fill="hold">
                                          <p:stCondLst>
                                            <p:cond delay="0"/>
                                          </p:stCondLst>
                                        </p:cTn>
                                        <p:tgtEl>
                                          <p:spTgt spid="19"/>
                                        </p:tgtEl>
                                        <p:attrNameLst>
                                          <p:attrName>style.visibility</p:attrName>
                                        </p:attrNameLst>
                                      </p:cBhvr>
                                      <p:to>
                                        <p:strVal val="visible"/>
                                      </p:to>
                                    </p:set>
                                    <p:anim calcmode="lin" valueType="num">
                                      <p:cBhvr>
                                        <p:cTn id="71" dur="500" fill="hold"/>
                                        <p:tgtEl>
                                          <p:spTgt spid="19"/>
                                        </p:tgtEl>
                                        <p:attrNameLst>
                                          <p:attrName>ppt_w</p:attrName>
                                        </p:attrNameLst>
                                      </p:cBhvr>
                                      <p:tavLst>
                                        <p:tav tm="0">
                                          <p:val>
                                            <p:fltVal val="0"/>
                                          </p:val>
                                        </p:tav>
                                        <p:tav tm="100000">
                                          <p:val>
                                            <p:strVal val="#ppt_w"/>
                                          </p:val>
                                        </p:tav>
                                      </p:tavLst>
                                    </p:anim>
                                    <p:anim calcmode="lin" valueType="num">
                                      <p:cBhvr>
                                        <p:cTn id="72" dur="500" fill="hold"/>
                                        <p:tgtEl>
                                          <p:spTgt spid="19"/>
                                        </p:tgtEl>
                                        <p:attrNameLst>
                                          <p:attrName>ppt_h</p:attrName>
                                        </p:attrNameLst>
                                      </p:cBhvr>
                                      <p:tavLst>
                                        <p:tav tm="0">
                                          <p:val>
                                            <p:fltVal val="0"/>
                                          </p:val>
                                        </p:tav>
                                        <p:tav tm="100000">
                                          <p:val>
                                            <p:strVal val="#ppt_h"/>
                                          </p:val>
                                        </p:tav>
                                      </p:tavLst>
                                    </p:anim>
                                    <p:animEffect transition="in" filter="fade">
                                      <p:cBhvr>
                                        <p:cTn id="73" dur="500"/>
                                        <p:tgtEl>
                                          <p:spTgt spid="19"/>
                                        </p:tgtEl>
                                      </p:cBhvr>
                                    </p:animEffect>
                                  </p:childTnLst>
                                </p:cTn>
                              </p:par>
                              <p:par>
                                <p:cTn id="74" presetID="53" presetClass="entr" presetSubtype="0" fill="hold" nodeType="with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p:cTn id="76" dur="500" fill="hold"/>
                                        <p:tgtEl>
                                          <p:spTgt spid="20"/>
                                        </p:tgtEl>
                                        <p:attrNameLst>
                                          <p:attrName>ppt_w</p:attrName>
                                        </p:attrNameLst>
                                      </p:cBhvr>
                                      <p:tavLst>
                                        <p:tav tm="0">
                                          <p:val>
                                            <p:fltVal val="0"/>
                                          </p:val>
                                        </p:tav>
                                        <p:tav tm="100000">
                                          <p:val>
                                            <p:strVal val="#ppt_w"/>
                                          </p:val>
                                        </p:tav>
                                      </p:tavLst>
                                    </p:anim>
                                    <p:anim calcmode="lin" valueType="num">
                                      <p:cBhvr>
                                        <p:cTn id="77" dur="500" fill="hold"/>
                                        <p:tgtEl>
                                          <p:spTgt spid="20"/>
                                        </p:tgtEl>
                                        <p:attrNameLst>
                                          <p:attrName>ppt_h</p:attrName>
                                        </p:attrNameLst>
                                      </p:cBhvr>
                                      <p:tavLst>
                                        <p:tav tm="0">
                                          <p:val>
                                            <p:fltVal val="0"/>
                                          </p:val>
                                        </p:tav>
                                        <p:tav tm="100000">
                                          <p:val>
                                            <p:strVal val="#ppt_h"/>
                                          </p:val>
                                        </p:tav>
                                      </p:tavLst>
                                    </p:anim>
                                    <p:animEffect transition="in" filter="fade">
                                      <p:cBhvr>
                                        <p:cTn id="78" dur="500"/>
                                        <p:tgtEl>
                                          <p:spTgt spid="20"/>
                                        </p:tgtEl>
                                      </p:cBhvr>
                                    </p:animEffect>
                                  </p:childTnLst>
                                </p:cTn>
                              </p:par>
                              <p:par>
                                <p:cTn id="79" presetID="53" presetClass="entr" presetSubtype="0" fill="hold" grpId="0" nodeType="withEffect">
                                  <p:stCondLst>
                                    <p:cond delay="0"/>
                                  </p:stCondLst>
                                  <p:childTnLst>
                                    <p:set>
                                      <p:cBhvr>
                                        <p:cTn id="80" dur="1" fill="hold">
                                          <p:stCondLst>
                                            <p:cond delay="0"/>
                                          </p:stCondLst>
                                        </p:cTn>
                                        <p:tgtEl>
                                          <p:spTgt spid="22"/>
                                        </p:tgtEl>
                                        <p:attrNameLst>
                                          <p:attrName>style.visibility</p:attrName>
                                        </p:attrNameLst>
                                      </p:cBhvr>
                                      <p:to>
                                        <p:strVal val="visible"/>
                                      </p:to>
                                    </p:set>
                                    <p:anim calcmode="lin" valueType="num">
                                      <p:cBhvr>
                                        <p:cTn id="81" dur="500" fill="hold"/>
                                        <p:tgtEl>
                                          <p:spTgt spid="22"/>
                                        </p:tgtEl>
                                        <p:attrNameLst>
                                          <p:attrName>ppt_w</p:attrName>
                                        </p:attrNameLst>
                                      </p:cBhvr>
                                      <p:tavLst>
                                        <p:tav tm="0">
                                          <p:val>
                                            <p:fltVal val="0"/>
                                          </p:val>
                                        </p:tav>
                                        <p:tav tm="100000">
                                          <p:val>
                                            <p:strVal val="#ppt_w"/>
                                          </p:val>
                                        </p:tav>
                                      </p:tavLst>
                                    </p:anim>
                                    <p:anim calcmode="lin" valueType="num">
                                      <p:cBhvr>
                                        <p:cTn id="82" dur="500" fill="hold"/>
                                        <p:tgtEl>
                                          <p:spTgt spid="22"/>
                                        </p:tgtEl>
                                        <p:attrNameLst>
                                          <p:attrName>ppt_h</p:attrName>
                                        </p:attrNameLst>
                                      </p:cBhvr>
                                      <p:tavLst>
                                        <p:tav tm="0">
                                          <p:val>
                                            <p:fltVal val="0"/>
                                          </p:val>
                                        </p:tav>
                                        <p:tav tm="100000">
                                          <p:val>
                                            <p:strVal val="#ppt_h"/>
                                          </p:val>
                                        </p:tav>
                                      </p:tavLst>
                                    </p:anim>
                                    <p:animEffect transition="in" filter="fade">
                                      <p:cBhvr>
                                        <p:cTn id="83"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7" grpId="0"/>
      <p:bldP spid="8" grpId="0"/>
      <p:bldP spid="9" grpId="0" animBg="1"/>
      <p:bldP spid="18" grpId="0"/>
      <p:bldP spid="19" grpId="0" animBg="1"/>
      <p:bldP spid="22"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4" name="Line 4"/>
          <p:cNvSpPr>
            <a:spLocks noChangeShapeType="1"/>
          </p:cNvSpPr>
          <p:nvPr/>
        </p:nvSpPr>
        <p:spPr bwMode="auto">
          <a:xfrm flipV="1">
            <a:off x="684249" y="3284610"/>
            <a:ext cx="7489825" cy="71437"/>
          </a:xfrm>
          <a:prstGeom prst="line">
            <a:avLst/>
          </a:prstGeom>
          <a:noFill/>
          <a:ln w="762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133126" name="Line 6"/>
          <p:cNvSpPr>
            <a:spLocks noChangeShapeType="1"/>
          </p:cNvSpPr>
          <p:nvPr/>
        </p:nvSpPr>
        <p:spPr bwMode="auto">
          <a:xfrm>
            <a:off x="684213" y="2995613"/>
            <a:ext cx="0" cy="36036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133127" name="Line 7"/>
          <p:cNvSpPr>
            <a:spLocks noChangeShapeType="1"/>
          </p:cNvSpPr>
          <p:nvPr/>
        </p:nvSpPr>
        <p:spPr bwMode="auto">
          <a:xfrm>
            <a:off x="1260475" y="2995613"/>
            <a:ext cx="0" cy="36036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133128" name="Line 8"/>
          <p:cNvSpPr>
            <a:spLocks noChangeShapeType="1"/>
          </p:cNvSpPr>
          <p:nvPr/>
        </p:nvSpPr>
        <p:spPr bwMode="auto">
          <a:xfrm>
            <a:off x="2341563" y="2995613"/>
            <a:ext cx="0" cy="36036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133129" name="Line 9"/>
          <p:cNvSpPr>
            <a:spLocks noChangeShapeType="1"/>
          </p:cNvSpPr>
          <p:nvPr/>
        </p:nvSpPr>
        <p:spPr bwMode="auto">
          <a:xfrm>
            <a:off x="2916238" y="2995613"/>
            <a:ext cx="0" cy="36036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133130" name="Line 10"/>
          <p:cNvSpPr>
            <a:spLocks noChangeShapeType="1"/>
          </p:cNvSpPr>
          <p:nvPr/>
        </p:nvSpPr>
        <p:spPr bwMode="auto">
          <a:xfrm>
            <a:off x="3565525" y="2995613"/>
            <a:ext cx="0" cy="36036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133131" name="Line 11"/>
          <p:cNvSpPr>
            <a:spLocks noChangeShapeType="1"/>
          </p:cNvSpPr>
          <p:nvPr/>
        </p:nvSpPr>
        <p:spPr bwMode="auto">
          <a:xfrm>
            <a:off x="4500563" y="2995613"/>
            <a:ext cx="0" cy="36036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133133" name="Text Box 13"/>
          <p:cNvSpPr txBox="1">
            <a:spLocks noChangeArrowheads="1"/>
          </p:cNvSpPr>
          <p:nvPr/>
        </p:nvSpPr>
        <p:spPr bwMode="auto">
          <a:xfrm>
            <a:off x="468315" y="2563813"/>
            <a:ext cx="5762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100</a:t>
            </a:r>
            <a:endParaRPr kumimoji="0" lang="en-GB" sz="1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33134" name="Text Box 14"/>
          <p:cNvSpPr txBox="1">
            <a:spLocks noChangeArrowheads="1"/>
          </p:cNvSpPr>
          <p:nvPr/>
        </p:nvSpPr>
        <p:spPr bwMode="auto">
          <a:xfrm>
            <a:off x="1044577" y="2563813"/>
            <a:ext cx="7191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95</a:t>
            </a:r>
            <a:endParaRPr kumimoji="0" lang="en-GB" sz="1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33135" name="Text Box 15"/>
          <p:cNvSpPr txBox="1">
            <a:spLocks noChangeArrowheads="1"/>
          </p:cNvSpPr>
          <p:nvPr/>
        </p:nvSpPr>
        <p:spPr bwMode="auto">
          <a:xfrm>
            <a:off x="2052674" y="2563813"/>
            <a:ext cx="7191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75</a:t>
            </a:r>
            <a:endParaRPr kumimoji="0" lang="en-GB" sz="1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33137" name="Text Box 17"/>
          <p:cNvSpPr txBox="1">
            <a:spLocks noChangeArrowheads="1"/>
          </p:cNvSpPr>
          <p:nvPr/>
        </p:nvSpPr>
        <p:spPr bwMode="auto">
          <a:xfrm>
            <a:off x="2700374" y="2563813"/>
            <a:ext cx="5032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70</a:t>
            </a:r>
            <a:endParaRPr kumimoji="0" lang="en-GB" sz="1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33138" name="Text Box 18"/>
          <p:cNvSpPr txBox="1">
            <a:spLocks noChangeArrowheads="1"/>
          </p:cNvSpPr>
          <p:nvPr/>
        </p:nvSpPr>
        <p:spPr bwMode="auto">
          <a:xfrm>
            <a:off x="3349625" y="2563813"/>
            <a:ext cx="5032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60</a:t>
            </a:r>
            <a:endParaRPr kumimoji="0" lang="en-GB" sz="1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33139" name="Text Box 19"/>
          <p:cNvSpPr txBox="1">
            <a:spLocks noChangeArrowheads="1"/>
          </p:cNvSpPr>
          <p:nvPr/>
        </p:nvSpPr>
        <p:spPr bwMode="auto">
          <a:xfrm>
            <a:off x="4284699" y="2563813"/>
            <a:ext cx="5032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45</a:t>
            </a:r>
            <a:endParaRPr kumimoji="0" lang="en-GB" sz="1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33140" name="Text Box 20"/>
          <p:cNvSpPr txBox="1">
            <a:spLocks noChangeArrowheads="1"/>
          </p:cNvSpPr>
          <p:nvPr/>
        </p:nvSpPr>
        <p:spPr bwMode="auto">
          <a:xfrm>
            <a:off x="541338" y="3571882"/>
            <a:ext cx="431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1</a:t>
            </a:r>
            <a:endParaRPr kumimoji="0" lang="en-GB" sz="1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33141" name="Text Box 21"/>
          <p:cNvSpPr txBox="1">
            <a:spLocks noChangeArrowheads="1"/>
          </p:cNvSpPr>
          <p:nvPr/>
        </p:nvSpPr>
        <p:spPr bwMode="auto">
          <a:xfrm>
            <a:off x="1116015" y="3571882"/>
            <a:ext cx="431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2</a:t>
            </a:r>
            <a:endParaRPr kumimoji="0" lang="en-GB" sz="1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33142" name="Text Box 22"/>
          <p:cNvSpPr txBox="1">
            <a:spLocks noChangeArrowheads="1"/>
          </p:cNvSpPr>
          <p:nvPr/>
        </p:nvSpPr>
        <p:spPr bwMode="auto">
          <a:xfrm>
            <a:off x="2124075" y="3571882"/>
            <a:ext cx="431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3</a:t>
            </a:r>
            <a:endParaRPr kumimoji="0" lang="en-GB" sz="1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33143" name="Text Box 23"/>
          <p:cNvSpPr txBox="1">
            <a:spLocks noChangeArrowheads="1"/>
          </p:cNvSpPr>
          <p:nvPr/>
        </p:nvSpPr>
        <p:spPr bwMode="auto">
          <a:xfrm>
            <a:off x="2700339" y="3571882"/>
            <a:ext cx="431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4</a:t>
            </a:r>
            <a:endParaRPr kumimoji="0" lang="en-GB" sz="1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33144" name="Text Box 24"/>
          <p:cNvSpPr txBox="1">
            <a:spLocks noChangeArrowheads="1"/>
          </p:cNvSpPr>
          <p:nvPr/>
        </p:nvSpPr>
        <p:spPr bwMode="auto">
          <a:xfrm>
            <a:off x="3349626" y="3571882"/>
            <a:ext cx="431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5</a:t>
            </a:r>
            <a:endParaRPr kumimoji="0" lang="en-GB" sz="1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33145" name="Text Box 25"/>
          <p:cNvSpPr txBox="1">
            <a:spLocks noChangeArrowheads="1"/>
          </p:cNvSpPr>
          <p:nvPr/>
        </p:nvSpPr>
        <p:spPr bwMode="auto">
          <a:xfrm>
            <a:off x="4213227" y="3571882"/>
            <a:ext cx="431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6</a:t>
            </a:r>
            <a:endParaRPr kumimoji="0" lang="en-GB" sz="1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33146" name="Text Box 26"/>
          <p:cNvSpPr txBox="1">
            <a:spLocks noChangeArrowheads="1"/>
          </p:cNvSpPr>
          <p:nvPr/>
        </p:nvSpPr>
        <p:spPr bwMode="auto">
          <a:xfrm>
            <a:off x="1908176" y="692150"/>
            <a:ext cx="62658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Tahoma" pitchFamily="34" charset="0"/>
                <a:ea typeface="+mn-ea"/>
                <a:cs typeface="Tahoma" pitchFamily="34" charset="0"/>
              </a:rPr>
              <a:t>DATA ORDINAL, JARAK TIDAK SAMA</a:t>
            </a:r>
            <a:endParaRPr kumimoji="0" lang="en-GB" sz="2400" b="1" i="0" u="none" strike="noStrike" kern="1200" cap="none" spc="0" normalizeH="0" baseline="0" noProof="0">
              <a:ln>
                <a:noFill/>
              </a:ln>
              <a:solidFill>
                <a:srgbClr val="FFFFFF"/>
              </a:solidFill>
              <a:effectLst/>
              <a:uLnTx/>
              <a:uFillTx/>
              <a:latin typeface="Tahoma" pitchFamily="34" charset="0"/>
              <a:ea typeface="+mn-ea"/>
              <a:cs typeface="Tahoma" pitchFamily="34" charset="0"/>
            </a:endParaRPr>
          </a:p>
        </p:txBody>
      </p:sp>
      <p:sp>
        <p:nvSpPr>
          <p:cNvPr id="133147" name="Text Box 27"/>
          <p:cNvSpPr txBox="1">
            <a:spLocks noChangeArrowheads="1"/>
          </p:cNvSpPr>
          <p:nvPr/>
        </p:nvSpPr>
        <p:spPr bwMode="auto">
          <a:xfrm>
            <a:off x="6877086" y="2565400"/>
            <a:ext cx="14398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nilai</a:t>
            </a:r>
            <a:endParaRPr kumimoji="0" lang="en-GB" sz="24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33148" name="Text Box 28"/>
          <p:cNvSpPr txBox="1">
            <a:spLocks noChangeArrowheads="1"/>
          </p:cNvSpPr>
          <p:nvPr/>
        </p:nvSpPr>
        <p:spPr bwMode="auto">
          <a:xfrm>
            <a:off x="6516688" y="3500438"/>
            <a:ext cx="14398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ranking</a:t>
            </a:r>
            <a:endParaRPr kumimoji="0" lang="en-GB" sz="24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Tree>
    <p:extLst>
      <p:ext uri="{BB962C8B-B14F-4D97-AF65-F5344CB8AC3E}">
        <p14:creationId xmlns:p14="http://schemas.microsoft.com/office/powerpoint/2010/main" val="3492010939"/>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5" presetClass="entr" presetSubtype="0" fill="hold" grpId="0" nodeType="clickEffect">
                                  <p:stCondLst>
                                    <p:cond delay="0"/>
                                  </p:stCondLst>
                                  <p:childTnLst>
                                    <p:set>
                                      <p:cBhvr>
                                        <p:cTn id="6" dur="1" fill="hold">
                                          <p:stCondLst>
                                            <p:cond delay="0"/>
                                          </p:stCondLst>
                                        </p:cTn>
                                        <p:tgtEl>
                                          <p:spTgt spid="133146"/>
                                        </p:tgtEl>
                                        <p:attrNameLst>
                                          <p:attrName>style.visibility</p:attrName>
                                        </p:attrNameLst>
                                      </p:cBhvr>
                                      <p:to>
                                        <p:strVal val="visible"/>
                                      </p:to>
                                    </p:set>
                                    <p:anim calcmode="lin" valueType="num">
                                      <p:cBhvr>
                                        <p:cTn id="7" dur="500" decel="50000" fill="hold">
                                          <p:stCondLst>
                                            <p:cond delay="0"/>
                                          </p:stCondLst>
                                        </p:cTn>
                                        <p:tgtEl>
                                          <p:spTgt spid="133146"/>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33146"/>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33146"/>
                                        </p:tgtEl>
                                        <p:attrNameLst>
                                          <p:attrName>ppt_w</p:attrName>
                                        </p:attrNameLst>
                                      </p:cBhvr>
                                      <p:tavLst>
                                        <p:tav tm="0">
                                          <p:val>
                                            <p:strVal val="#ppt_w*.05"/>
                                          </p:val>
                                        </p:tav>
                                        <p:tav tm="100000">
                                          <p:val>
                                            <p:strVal val="#ppt_w"/>
                                          </p:val>
                                        </p:tav>
                                      </p:tavLst>
                                    </p:anim>
                                    <p:anim calcmode="lin" valueType="num">
                                      <p:cBhvr>
                                        <p:cTn id="10" dur="1000" fill="hold"/>
                                        <p:tgtEl>
                                          <p:spTgt spid="133146"/>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33146"/>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33146"/>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33146"/>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33146"/>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30" presetClass="entr" presetSubtype="0" fill="hold" nodeType="clickEffect">
                                  <p:stCondLst>
                                    <p:cond delay="0"/>
                                  </p:stCondLst>
                                  <p:childTnLst>
                                    <p:set>
                                      <p:cBhvr>
                                        <p:cTn id="18" dur="1" fill="hold">
                                          <p:stCondLst>
                                            <p:cond delay="0"/>
                                          </p:stCondLst>
                                        </p:cTn>
                                        <p:tgtEl>
                                          <p:spTgt spid="133124"/>
                                        </p:tgtEl>
                                        <p:attrNameLst>
                                          <p:attrName>style.visibility</p:attrName>
                                        </p:attrNameLst>
                                      </p:cBhvr>
                                      <p:to>
                                        <p:strVal val="visible"/>
                                      </p:to>
                                    </p:set>
                                    <p:animEffect transition="in" filter="fade">
                                      <p:cBhvr>
                                        <p:cTn id="19" dur="800" decel="100000"/>
                                        <p:tgtEl>
                                          <p:spTgt spid="133124"/>
                                        </p:tgtEl>
                                      </p:cBhvr>
                                    </p:animEffect>
                                    <p:anim calcmode="lin" valueType="num">
                                      <p:cBhvr>
                                        <p:cTn id="20" dur="800" decel="100000" fill="hold"/>
                                        <p:tgtEl>
                                          <p:spTgt spid="133124"/>
                                        </p:tgtEl>
                                        <p:attrNameLst>
                                          <p:attrName>style.rotation</p:attrName>
                                        </p:attrNameLst>
                                      </p:cBhvr>
                                      <p:tavLst>
                                        <p:tav tm="0">
                                          <p:val>
                                            <p:fltVal val="-90"/>
                                          </p:val>
                                        </p:tav>
                                        <p:tav tm="100000">
                                          <p:val>
                                            <p:fltVal val="0"/>
                                          </p:val>
                                        </p:tav>
                                      </p:tavLst>
                                    </p:anim>
                                    <p:anim calcmode="lin" valueType="num">
                                      <p:cBhvr>
                                        <p:cTn id="21" dur="800" decel="100000" fill="hold"/>
                                        <p:tgtEl>
                                          <p:spTgt spid="133124"/>
                                        </p:tgtEl>
                                        <p:attrNameLst>
                                          <p:attrName>ppt_x</p:attrName>
                                        </p:attrNameLst>
                                      </p:cBhvr>
                                      <p:tavLst>
                                        <p:tav tm="0">
                                          <p:val>
                                            <p:strVal val="#ppt_x+0.4"/>
                                          </p:val>
                                        </p:tav>
                                        <p:tav tm="100000">
                                          <p:val>
                                            <p:strVal val="#ppt_x-0.05"/>
                                          </p:val>
                                        </p:tav>
                                      </p:tavLst>
                                    </p:anim>
                                    <p:anim calcmode="lin" valueType="num">
                                      <p:cBhvr>
                                        <p:cTn id="22" dur="800" decel="100000" fill="hold"/>
                                        <p:tgtEl>
                                          <p:spTgt spid="133124"/>
                                        </p:tgtEl>
                                        <p:attrNameLst>
                                          <p:attrName>ppt_y</p:attrName>
                                        </p:attrNameLst>
                                      </p:cBhvr>
                                      <p:tavLst>
                                        <p:tav tm="0">
                                          <p:val>
                                            <p:strVal val="#ppt_y-0.4"/>
                                          </p:val>
                                        </p:tav>
                                        <p:tav tm="100000">
                                          <p:val>
                                            <p:strVal val="#ppt_y+0.1"/>
                                          </p:val>
                                        </p:tav>
                                      </p:tavLst>
                                    </p:anim>
                                    <p:anim calcmode="lin" valueType="num">
                                      <p:cBhvr>
                                        <p:cTn id="23" dur="200" accel="100000" fill="hold">
                                          <p:stCondLst>
                                            <p:cond delay="800"/>
                                          </p:stCondLst>
                                        </p:cTn>
                                        <p:tgtEl>
                                          <p:spTgt spid="133124"/>
                                        </p:tgtEl>
                                        <p:attrNameLst>
                                          <p:attrName>ppt_x</p:attrName>
                                        </p:attrNameLst>
                                      </p:cBhvr>
                                      <p:tavLst>
                                        <p:tav tm="0">
                                          <p:val>
                                            <p:strVal val="#ppt_x-0.05"/>
                                          </p:val>
                                        </p:tav>
                                        <p:tav tm="100000">
                                          <p:val>
                                            <p:strVal val="#ppt_x"/>
                                          </p:val>
                                        </p:tav>
                                      </p:tavLst>
                                    </p:anim>
                                    <p:anim calcmode="lin" valueType="num">
                                      <p:cBhvr>
                                        <p:cTn id="24" dur="200" accel="100000" fill="hold">
                                          <p:stCondLst>
                                            <p:cond delay="800"/>
                                          </p:stCondLst>
                                        </p:cTn>
                                        <p:tgtEl>
                                          <p:spTgt spid="133124"/>
                                        </p:tgtEl>
                                        <p:attrNameLst>
                                          <p:attrName>ppt_y</p:attrName>
                                        </p:attrNameLst>
                                      </p:cBhvr>
                                      <p:tavLst>
                                        <p:tav tm="0">
                                          <p:val>
                                            <p:strVal val="#ppt_y+0.1"/>
                                          </p:val>
                                        </p:tav>
                                        <p:tav tm="100000">
                                          <p:val>
                                            <p:strVal val="#ppt_y"/>
                                          </p:val>
                                        </p:tav>
                                      </p:tavLst>
                                    </p:anim>
                                  </p:childTnLst>
                                </p:cTn>
                              </p:par>
                              <p:par>
                                <p:cTn id="25" presetID="30" presetClass="entr" presetSubtype="0" fill="hold" nodeType="withEffect">
                                  <p:stCondLst>
                                    <p:cond delay="0"/>
                                  </p:stCondLst>
                                  <p:childTnLst>
                                    <p:set>
                                      <p:cBhvr>
                                        <p:cTn id="26" dur="1" fill="hold">
                                          <p:stCondLst>
                                            <p:cond delay="0"/>
                                          </p:stCondLst>
                                        </p:cTn>
                                        <p:tgtEl>
                                          <p:spTgt spid="133126"/>
                                        </p:tgtEl>
                                        <p:attrNameLst>
                                          <p:attrName>style.visibility</p:attrName>
                                        </p:attrNameLst>
                                      </p:cBhvr>
                                      <p:to>
                                        <p:strVal val="visible"/>
                                      </p:to>
                                    </p:set>
                                    <p:animEffect transition="in" filter="fade">
                                      <p:cBhvr>
                                        <p:cTn id="27" dur="800" decel="100000"/>
                                        <p:tgtEl>
                                          <p:spTgt spid="133126"/>
                                        </p:tgtEl>
                                      </p:cBhvr>
                                    </p:animEffect>
                                    <p:anim calcmode="lin" valueType="num">
                                      <p:cBhvr>
                                        <p:cTn id="28" dur="800" decel="100000" fill="hold"/>
                                        <p:tgtEl>
                                          <p:spTgt spid="133126"/>
                                        </p:tgtEl>
                                        <p:attrNameLst>
                                          <p:attrName>style.rotation</p:attrName>
                                        </p:attrNameLst>
                                      </p:cBhvr>
                                      <p:tavLst>
                                        <p:tav tm="0">
                                          <p:val>
                                            <p:fltVal val="-90"/>
                                          </p:val>
                                        </p:tav>
                                        <p:tav tm="100000">
                                          <p:val>
                                            <p:fltVal val="0"/>
                                          </p:val>
                                        </p:tav>
                                      </p:tavLst>
                                    </p:anim>
                                    <p:anim calcmode="lin" valueType="num">
                                      <p:cBhvr>
                                        <p:cTn id="29" dur="800" decel="100000" fill="hold"/>
                                        <p:tgtEl>
                                          <p:spTgt spid="133126"/>
                                        </p:tgtEl>
                                        <p:attrNameLst>
                                          <p:attrName>ppt_x</p:attrName>
                                        </p:attrNameLst>
                                      </p:cBhvr>
                                      <p:tavLst>
                                        <p:tav tm="0">
                                          <p:val>
                                            <p:strVal val="#ppt_x+0.4"/>
                                          </p:val>
                                        </p:tav>
                                        <p:tav tm="100000">
                                          <p:val>
                                            <p:strVal val="#ppt_x-0.05"/>
                                          </p:val>
                                        </p:tav>
                                      </p:tavLst>
                                    </p:anim>
                                    <p:anim calcmode="lin" valueType="num">
                                      <p:cBhvr>
                                        <p:cTn id="30" dur="800" decel="100000" fill="hold"/>
                                        <p:tgtEl>
                                          <p:spTgt spid="133126"/>
                                        </p:tgtEl>
                                        <p:attrNameLst>
                                          <p:attrName>ppt_y</p:attrName>
                                        </p:attrNameLst>
                                      </p:cBhvr>
                                      <p:tavLst>
                                        <p:tav tm="0">
                                          <p:val>
                                            <p:strVal val="#ppt_y-0.4"/>
                                          </p:val>
                                        </p:tav>
                                        <p:tav tm="100000">
                                          <p:val>
                                            <p:strVal val="#ppt_y+0.1"/>
                                          </p:val>
                                        </p:tav>
                                      </p:tavLst>
                                    </p:anim>
                                    <p:anim calcmode="lin" valueType="num">
                                      <p:cBhvr>
                                        <p:cTn id="31" dur="200" accel="100000" fill="hold">
                                          <p:stCondLst>
                                            <p:cond delay="800"/>
                                          </p:stCondLst>
                                        </p:cTn>
                                        <p:tgtEl>
                                          <p:spTgt spid="133126"/>
                                        </p:tgtEl>
                                        <p:attrNameLst>
                                          <p:attrName>ppt_x</p:attrName>
                                        </p:attrNameLst>
                                      </p:cBhvr>
                                      <p:tavLst>
                                        <p:tav tm="0">
                                          <p:val>
                                            <p:strVal val="#ppt_x-0.05"/>
                                          </p:val>
                                        </p:tav>
                                        <p:tav tm="100000">
                                          <p:val>
                                            <p:strVal val="#ppt_x"/>
                                          </p:val>
                                        </p:tav>
                                      </p:tavLst>
                                    </p:anim>
                                    <p:anim calcmode="lin" valueType="num">
                                      <p:cBhvr>
                                        <p:cTn id="32" dur="200" accel="100000" fill="hold">
                                          <p:stCondLst>
                                            <p:cond delay="800"/>
                                          </p:stCondLst>
                                        </p:cTn>
                                        <p:tgtEl>
                                          <p:spTgt spid="133126"/>
                                        </p:tgtEl>
                                        <p:attrNameLst>
                                          <p:attrName>ppt_y</p:attrName>
                                        </p:attrNameLst>
                                      </p:cBhvr>
                                      <p:tavLst>
                                        <p:tav tm="0">
                                          <p:val>
                                            <p:strVal val="#ppt_y+0.1"/>
                                          </p:val>
                                        </p:tav>
                                        <p:tav tm="100000">
                                          <p:val>
                                            <p:strVal val="#ppt_y"/>
                                          </p:val>
                                        </p:tav>
                                      </p:tavLst>
                                    </p:anim>
                                  </p:childTnLst>
                                </p:cTn>
                              </p:par>
                              <p:par>
                                <p:cTn id="33" presetID="30" presetClass="entr" presetSubtype="0" fill="hold" nodeType="withEffect">
                                  <p:stCondLst>
                                    <p:cond delay="0"/>
                                  </p:stCondLst>
                                  <p:childTnLst>
                                    <p:set>
                                      <p:cBhvr>
                                        <p:cTn id="34" dur="1" fill="hold">
                                          <p:stCondLst>
                                            <p:cond delay="0"/>
                                          </p:stCondLst>
                                        </p:cTn>
                                        <p:tgtEl>
                                          <p:spTgt spid="133127"/>
                                        </p:tgtEl>
                                        <p:attrNameLst>
                                          <p:attrName>style.visibility</p:attrName>
                                        </p:attrNameLst>
                                      </p:cBhvr>
                                      <p:to>
                                        <p:strVal val="visible"/>
                                      </p:to>
                                    </p:set>
                                    <p:animEffect transition="in" filter="fade">
                                      <p:cBhvr>
                                        <p:cTn id="35" dur="800" decel="100000"/>
                                        <p:tgtEl>
                                          <p:spTgt spid="133127"/>
                                        </p:tgtEl>
                                      </p:cBhvr>
                                    </p:animEffect>
                                    <p:anim calcmode="lin" valueType="num">
                                      <p:cBhvr>
                                        <p:cTn id="36" dur="800" decel="100000" fill="hold"/>
                                        <p:tgtEl>
                                          <p:spTgt spid="133127"/>
                                        </p:tgtEl>
                                        <p:attrNameLst>
                                          <p:attrName>style.rotation</p:attrName>
                                        </p:attrNameLst>
                                      </p:cBhvr>
                                      <p:tavLst>
                                        <p:tav tm="0">
                                          <p:val>
                                            <p:fltVal val="-90"/>
                                          </p:val>
                                        </p:tav>
                                        <p:tav tm="100000">
                                          <p:val>
                                            <p:fltVal val="0"/>
                                          </p:val>
                                        </p:tav>
                                      </p:tavLst>
                                    </p:anim>
                                    <p:anim calcmode="lin" valueType="num">
                                      <p:cBhvr>
                                        <p:cTn id="37" dur="800" decel="100000" fill="hold"/>
                                        <p:tgtEl>
                                          <p:spTgt spid="133127"/>
                                        </p:tgtEl>
                                        <p:attrNameLst>
                                          <p:attrName>ppt_x</p:attrName>
                                        </p:attrNameLst>
                                      </p:cBhvr>
                                      <p:tavLst>
                                        <p:tav tm="0">
                                          <p:val>
                                            <p:strVal val="#ppt_x+0.4"/>
                                          </p:val>
                                        </p:tav>
                                        <p:tav tm="100000">
                                          <p:val>
                                            <p:strVal val="#ppt_x-0.05"/>
                                          </p:val>
                                        </p:tav>
                                      </p:tavLst>
                                    </p:anim>
                                    <p:anim calcmode="lin" valueType="num">
                                      <p:cBhvr>
                                        <p:cTn id="38" dur="800" decel="100000" fill="hold"/>
                                        <p:tgtEl>
                                          <p:spTgt spid="133127"/>
                                        </p:tgtEl>
                                        <p:attrNameLst>
                                          <p:attrName>ppt_y</p:attrName>
                                        </p:attrNameLst>
                                      </p:cBhvr>
                                      <p:tavLst>
                                        <p:tav tm="0">
                                          <p:val>
                                            <p:strVal val="#ppt_y-0.4"/>
                                          </p:val>
                                        </p:tav>
                                        <p:tav tm="100000">
                                          <p:val>
                                            <p:strVal val="#ppt_y+0.1"/>
                                          </p:val>
                                        </p:tav>
                                      </p:tavLst>
                                    </p:anim>
                                    <p:anim calcmode="lin" valueType="num">
                                      <p:cBhvr>
                                        <p:cTn id="39" dur="200" accel="100000" fill="hold">
                                          <p:stCondLst>
                                            <p:cond delay="800"/>
                                          </p:stCondLst>
                                        </p:cTn>
                                        <p:tgtEl>
                                          <p:spTgt spid="133127"/>
                                        </p:tgtEl>
                                        <p:attrNameLst>
                                          <p:attrName>ppt_x</p:attrName>
                                        </p:attrNameLst>
                                      </p:cBhvr>
                                      <p:tavLst>
                                        <p:tav tm="0">
                                          <p:val>
                                            <p:strVal val="#ppt_x-0.05"/>
                                          </p:val>
                                        </p:tav>
                                        <p:tav tm="100000">
                                          <p:val>
                                            <p:strVal val="#ppt_x"/>
                                          </p:val>
                                        </p:tav>
                                      </p:tavLst>
                                    </p:anim>
                                    <p:anim calcmode="lin" valueType="num">
                                      <p:cBhvr>
                                        <p:cTn id="40" dur="200" accel="100000" fill="hold">
                                          <p:stCondLst>
                                            <p:cond delay="800"/>
                                          </p:stCondLst>
                                        </p:cTn>
                                        <p:tgtEl>
                                          <p:spTgt spid="133127"/>
                                        </p:tgtEl>
                                        <p:attrNameLst>
                                          <p:attrName>ppt_y</p:attrName>
                                        </p:attrNameLst>
                                      </p:cBhvr>
                                      <p:tavLst>
                                        <p:tav tm="0">
                                          <p:val>
                                            <p:strVal val="#ppt_y+0.1"/>
                                          </p:val>
                                        </p:tav>
                                        <p:tav tm="100000">
                                          <p:val>
                                            <p:strVal val="#ppt_y"/>
                                          </p:val>
                                        </p:tav>
                                      </p:tavLst>
                                    </p:anim>
                                  </p:childTnLst>
                                </p:cTn>
                              </p:par>
                              <p:par>
                                <p:cTn id="41" presetID="30" presetClass="entr" presetSubtype="0" fill="hold" nodeType="withEffect">
                                  <p:stCondLst>
                                    <p:cond delay="0"/>
                                  </p:stCondLst>
                                  <p:childTnLst>
                                    <p:set>
                                      <p:cBhvr>
                                        <p:cTn id="42" dur="1" fill="hold">
                                          <p:stCondLst>
                                            <p:cond delay="0"/>
                                          </p:stCondLst>
                                        </p:cTn>
                                        <p:tgtEl>
                                          <p:spTgt spid="133128"/>
                                        </p:tgtEl>
                                        <p:attrNameLst>
                                          <p:attrName>style.visibility</p:attrName>
                                        </p:attrNameLst>
                                      </p:cBhvr>
                                      <p:to>
                                        <p:strVal val="visible"/>
                                      </p:to>
                                    </p:set>
                                    <p:animEffect transition="in" filter="fade">
                                      <p:cBhvr>
                                        <p:cTn id="43" dur="800" decel="100000"/>
                                        <p:tgtEl>
                                          <p:spTgt spid="133128"/>
                                        </p:tgtEl>
                                      </p:cBhvr>
                                    </p:animEffect>
                                    <p:anim calcmode="lin" valueType="num">
                                      <p:cBhvr>
                                        <p:cTn id="44" dur="800" decel="100000" fill="hold"/>
                                        <p:tgtEl>
                                          <p:spTgt spid="133128"/>
                                        </p:tgtEl>
                                        <p:attrNameLst>
                                          <p:attrName>style.rotation</p:attrName>
                                        </p:attrNameLst>
                                      </p:cBhvr>
                                      <p:tavLst>
                                        <p:tav tm="0">
                                          <p:val>
                                            <p:fltVal val="-90"/>
                                          </p:val>
                                        </p:tav>
                                        <p:tav tm="100000">
                                          <p:val>
                                            <p:fltVal val="0"/>
                                          </p:val>
                                        </p:tav>
                                      </p:tavLst>
                                    </p:anim>
                                    <p:anim calcmode="lin" valueType="num">
                                      <p:cBhvr>
                                        <p:cTn id="45" dur="800" decel="100000" fill="hold"/>
                                        <p:tgtEl>
                                          <p:spTgt spid="133128"/>
                                        </p:tgtEl>
                                        <p:attrNameLst>
                                          <p:attrName>ppt_x</p:attrName>
                                        </p:attrNameLst>
                                      </p:cBhvr>
                                      <p:tavLst>
                                        <p:tav tm="0">
                                          <p:val>
                                            <p:strVal val="#ppt_x+0.4"/>
                                          </p:val>
                                        </p:tav>
                                        <p:tav tm="100000">
                                          <p:val>
                                            <p:strVal val="#ppt_x-0.05"/>
                                          </p:val>
                                        </p:tav>
                                      </p:tavLst>
                                    </p:anim>
                                    <p:anim calcmode="lin" valueType="num">
                                      <p:cBhvr>
                                        <p:cTn id="46" dur="800" decel="100000" fill="hold"/>
                                        <p:tgtEl>
                                          <p:spTgt spid="133128"/>
                                        </p:tgtEl>
                                        <p:attrNameLst>
                                          <p:attrName>ppt_y</p:attrName>
                                        </p:attrNameLst>
                                      </p:cBhvr>
                                      <p:tavLst>
                                        <p:tav tm="0">
                                          <p:val>
                                            <p:strVal val="#ppt_y-0.4"/>
                                          </p:val>
                                        </p:tav>
                                        <p:tav tm="100000">
                                          <p:val>
                                            <p:strVal val="#ppt_y+0.1"/>
                                          </p:val>
                                        </p:tav>
                                      </p:tavLst>
                                    </p:anim>
                                    <p:anim calcmode="lin" valueType="num">
                                      <p:cBhvr>
                                        <p:cTn id="47" dur="200" accel="100000" fill="hold">
                                          <p:stCondLst>
                                            <p:cond delay="800"/>
                                          </p:stCondLst>
                                        </p:cTn>
                                        <p:tgtEl>
                                          <p:spTgt spid="133128"/>
                                        </p:tgtEl>
                                        <p:attrNameLst>
                                          <p:attrName>ppt_x</p:attrName>
                                        </p:attrNameLst>
                                      </p:cBhvr>
                                      <p:tavLst>
                                        <p:tav tm="0">
                                          <p:val>
                                            <p:strVal val="#ppt_x-0.05"/>
                                          </p:val>
                                        </p:tav>
                                        <p:tav tm="100000">
                                          <p:val>
                                            <p:strVal val="#ppt_x"/>
                                          </p:val>
                                        </p:tav>
                                      </p:tavLst>
                                    </p:anim>
                                    <p:anim calcmode="lin" valueType="num">
                                      <p:cBhvr>
                                        <p:cTn id="48" dur="200" accel="100000" fill="hold">
                                          <p:stCondLst>
                                            <p:cond delay="800"/>
                                          </p:stCondLst>
                                        </p:cTn>
                                        <p:tgtEl>
                                          <p:spTgt spid="133128"/>
                                        </p:tgtEl>
                                        <p:attrNameLst>
                                          <p:attrName>ppt_y</p:attrName>
                                        </p:attrNameLst>
                                      </p:cBhvr>
                                      <p:tavLst>
                                        <p:tav tm="0">
                                          <p:val>
                                            <p:strVal val="#ppt_y+0.1"/>
                                          </p:val>
                                        </p:tav>
                                        <p:tav tm="100000">
                                          <p:val>
                                            <p:strVal val="#ppt_y"/>
                                          </p:val>
                                        </p:tav>
                                      </p:tavLst>
                                    </p:anim>
                                  </p:childTnLst>
                                </p:cTn>
                              </p:par>
                              <p:par>
                                <p:cTn id="49" presetID="30" presetClass="entr" presetSubtype="0" fill="hold" nodeType="withEffect">
                                  <p:stCondLst>
                                    <p:cond delay="0"/>
                                  </p:stCondLst>
                                  <p:childTnLst>
                                    <p:set>
                                      <p:cBhvr>
                                        <p:cTn id="50" dur="1" fill="hold">
                                          <p:stCondLst>
                                            <p:cond delay="0"/>
                                          </p:stCondLst>
                                        </p:cTn>
                                        <p:tgtEl>
                                          <p:spTgt spid="133129"/>
                                        </p:tgtEl>
                                        <p:attrNameLst>
                                          <p:attrName>style.visibility</p:attrName>
                                        </p:attrNameLst>
                                      </p:cBhvr>
                                      <p:to>
                                        <p:strVal val="visible"/>
                                      </p:to>
                                    </p:set>
                                    <p:animEffect transition="in" filter="fade">
                                      <p:cBhvr>
                                        <p:cTn id="51" dur="800" decel="100000"/>
                                        <p:tgtEl>
                                          <p:spTgt spid="133129"/>
                                        </p:tgtEl>
                                      </p:cBhvr>
                                    </p:animEffect>
                                    <p:anim calcmode="lin" valueType="num">
                                      <p:cBhvr>
                                        <p:cTn id="52" dur="800" decel="100000" fill="hold"/>
                                        <p:tgtEl>
                                          <p:spTgt spid="133129"/>
                                        </p:tgtEl>
                                        <p:attrNameLst>
                                          <p:attrName>style.rotation</p:attrName>
                                        </p:attrNameLst>
                                      </p:cBhvr>
                                      <p:tavLst>
                                        <p:tav tm="0">
                                          <p:val>
                                            <p:fltVal val="-90"/>
                                          </p:val>
                                        </p:tav>
                                        <p:tav tm="100000">
                                          <p:val>
                                            <p:fltVal val="0"/>
                                          </p:val>
                                        </p:tav>
                                      </p:tavLst>
                                    </p:anim>
                                    <p:anim calcmode="lin" valueType="num">
                                      <p:cBhvr>
                                        <p:cTn id="53" dur="800" decel="100000" fill="hold"/>
                                        <p:tgtEl>
                                          <p:spTgt spid="133129"/>
                                        </p:tgtEl>
                                        <p:attrNameLst>
                                          <p:attrName>ppt_x</p:attrName>
                                        </p:attrNameLst>
                                      </p:cBhvr>
                                      <p:tavLst>
                                        <p:tav tm="0">
                                          <p:val>
                                            <p:strVal val="#ppt_x+0.4"/>
                                          </p:val>
                                        </p:tav>
                                        <p:tav tm="100000">
                                          <p:val>
                                            <p:strVal val="#ppt_x-0.05"/>
                                          </p:val>
                                        </p:tav>
                                      </p:tavLst>
                                    </p:anim>
                                    <p:anim calcmode="lin" valueType="num">
                                      <p:cBhvr>
                                        <p:cTn id="54" dur="800" decel="100000" fill="hold"/>
                                        <p:tgtEl>
                                          <p:spTgt spid="133129"/>
                                        </p:tgtEl>
                                        <p:attrNameLst>
                                          <p:attrName>ppt_y</p:attrName>
                                        </p:attrNameLst>
                                      </p:cBhvr>
                                      <p:tavLst>
                                        <p:tav tm="0">
                                          <p:val>
                                            <p:strVal val="#ppt_y-0.4"/>
                                          </p:val>
                                        </p:tav>
                                        <p:tav tm="100000">
                                          <p:val>
                                            <p:strVal val="#ppt_y+0.1"/>
                                          </p:val>
                                        </p:tav>
                                      </p:tavLst>
                                    </p:anim>
                                    <p:anim calcmode="lin" valueType="num">
                                      <p:cBhvr>
                                        <p:cTn id="55" dur="200" accel="100000" fill="hold">
                                          <p:stCondLst>
                                            <p:cond delay="800"/>
                                          </p:stCondLst>
                                        </p:cTn>
                                        <p:tgtEl>
                                          <p:spTgt spid="133129"/>
                                        </p:tgtEl>
                                        <p:attrNameLst>
                                          <p:attrName>ppt_x</p:attrName>
                                        </p:attrNameLst>
                                      </p:cBhvr>
                                      <p:tavLst>
                                        <p:tav tm="0">
                                          <p:val>
                                            <p:strVal val="#ppt_x-0.05"/>
                                          </p:val>
                                        </p:tav>
                                        <p:tav tm="100000">
                                          <p:val>
                                            <p:strVal val="#ppt_x"/>
                                          </p:val>
                                        </p:tav>
                                      </p:tavLst>
                                    </p:anim>
                                    <p:anim calcmode="lin" valueType="num">
                                      <p:cBhvr>
                                        <p:cTn id="56" dur="200" accel="100000" fill="hold">
                                          <p:stCondLst>
                                            <p:cond delay="800"/>
                                          </p:stCondLst>
                                        </p:cTn>
                                        <p:tgtEl>
                                          <p:spTgt spid="133129"/>
                                        </p:tgtEl>
                                        <p:attrNameLst>
                                          <p:attrName>ppt_y</p:attrName>
                                        </p:attrNameLst>
                                      </p:cBhvr>
                                      <p:tavLst>
                                        <p:tav tm="0">
                                          <p:val>
                                            <p:strVal val="#ppt_y+0.1"/>
                                          </p:val>
                                        </p:tav>
                                        <p:tav tm="100000">
                                          <p:val>
                                            <p:strVal val="#ppt_y"/>
                                          </p:val>
                                        </p:tav>
                                      </p:tavLst>
                                    </p:anim>
                                  </p:childTnLst>
                                </p:cTn>
                              </p:par>
                              <p:par>
                                <p:cTn id="57" presetID="30" presetClass="entr" presetSubtype="0" fill="hold" nodeType="withEffect">
                                  <p:stCondLst>
                                    <p:cond delay="0"/>
                                  </p:stCondLst>
                                  <p:childTnLst>
                                    <p:set>
                                      <p:cBhvr>
                                        <p:cTn id="58" dur="1" fill="hold">
                                          <p:stCondLst>
                                            <p:cond delay="0"/>
                                          </p:stCondLst>
                                        </p:cTn>
                                        <p:tgtEl>
                                          <p:spTgt spid="133130"/>
                                        </p:tgtEl>
                                        <p:attrNameLst>
                                          <p:attrName>style.visibility</p:attrName>
                                        </p:attrNameLst>
                                      </p:cBhvr>
                                      <p:to>
                                        <p:strVal val="visible"/>
                                      </p:to>
                                    </p:set>
                                    <p:animEffect transition="in" filter="fade">
                                      <p:cBhvr>
                                        <p:cTn id="59" dur="800" decel="100000"/>
                                        <p:tgtEl>
                                          <p:spTgt spid="133130"/>
                                        </p:tgtEl>
                                      </p:cBhvr>
                                    </p:animEffect>
                                    <p:anim calcmode="lin" valueType="num">
                                      <p:cBhvr>
                                        <p:cTn id="60" dur="800" decel="100000" fill="hold"/>
                                        <p:tgtEl>
                                          <p:spTgt spid="133130"/>
                                        </p:tgtEl>
                                        <p:attrNameLst>
                                          <p:attrName>style.rotation</p:attrName>
                                        </p:attrNameLst>
                                      </p:cBhvr>
                                      <p:tavLst>
                                        <p:tav tm="0">
                                          <p:val>
                                            <p:fltVal val="-90"/>
                                          </p:val>
                                        </p:tav>
                                        <p:tav tm="100000">
                                          <p:val>
                                            <p:fltVal val="0"/>
                                          </p:val>
                                        </p:tav>
                                      </p:tavLst>
                                    </p:anim>
                                    <p:anim calcmode="lin" valueType="num">
                                      <p:cBhvr>
                                        <p:cTn id="61" dur="800" decel="100000" fill="hold"/>
                                        <p:tgtEl>
                                          <p:spTgt spid="133130"/>
                                        </p:tgtEl>
                                        <p:attrNameLst>
                                          <p:attrName>ppt_x</p:attrName>
                                        </p:attrNameLst>
                                      </p:cBhvr>
                                      <p:tavLst>
                                        <p:tav tm="0">
                                          <p:val>
                                            <p:strVal val="#ppt_x+0.4"/>
                                          </p:val>
                                        </p:tav>
                                        <p:tav tm="100000">
                                          <p:val>
                                            <p:strVal val="#ppt_x-0.05"/>
                                          </p:val>
                                        </p:tav>
                                      </p:tavLst>
                                    </p:anim>
                                    <p:anim calcmode="lin" valueType="num">
                                      <p:cBhvr>
                                        <p:cTn id="62" dur="800" decel="100000" fill="hold"/>
                                        <p:tgtEl>
                                          <p:spTgt spid="133130"/>
                                        </p:tgtEl>
                                        <p:attrNameLst>
                                          <p:attrName>ppt_y</p:attrName>
                                        </p:attrNameLst>
                                      </p:cBhvr>
                                      <p:tavLst>
                                        <p:tav tm="0">
                                          <p:val>
                                            <p:strVal val="#ppt_y-0.4"/>
                                          </p:val>
                                        </p:tav>
                                        <p:tav tm="100000">
                                          <p:val>
                                            <p:strVal val="#ppt_y+0.1"/>
                                          </p:val>
                                        </p:tav>
                                      </p:tavLst>
                                    </p:anim>
                                    <p:anim calcmode="lin" valueType="num">
                                      <p:cBhvr>
                                        <p:cTn id="63" dur="200" accel="100000" fill="hold">
                                          <p:stCondLst>
                                            <p:cond delay="800"/>
                                          </p:stCondLst>
                                        </p:cTn>
                                        <p:tgtEl>
                                          <p:spTgt spid="133130"/>
                                        </p:tgtEl>
                                        <p:attrNameLst>
                                          <p:attrName>ppt_x</p:attrName>
                                        </p:attrNameLst>
                                      </p:cBhvr>
                                      <p:tavLst>
                                        <p:tav tm="0">
                                          <p:val>
                                            <p:strVal val="#ppt_x-0.05"/>
                                          </p:val>
                                        </p:tav>
                                        <p:tav tm="100000">
                                          <p:val>
                                            <p:strVal val="#ppt_x"/>
                                          </p:val>
                                        </p:tav>
                                      </p:tavLst>
                                    </p:anim>
                                    <p:anim calcmode="lin" valueType="num">
                                      <p:cBhvr>
                                        <p:cTn id="64" dur="200" accel="100000" fill="hold">
                                          <p:stCondLst>
                                            <p:cond delay="800"/>
                                          </p:stCondLst>
                                        </p:cTn>
                                        <p:tgtEl>
                                          <p:spTgt spid="133130"/>
                                        </p:tgtEl>
                                        <p:attrNameLst>
                                          <p:attrName>ppt_y</p:attrName>
                                        </p:attrNameLst>
                                      </p:cBhvr>
                                      <p:tavLst>
                                        <p:tav tm="0">
                                          <p:val>
                                            <p:strVal val="#ppt_y+0.1"/>
                                          </p:val>
                                        </p:tav>
                                        <p:tav tm="100000">
                                          <p:val>
                                            <p:strVal val="#ppt_y"/>
                                          </p:val>
                                        </p:tav>
                                      </p:tavLst>
                                    </p:anim>
                                  </p:childTnLst>
                                </p:cTn>
                              </p:par>
                              <p:par>
                                <p:cTn id="65" presetID="30" presetClass="entr" presetSubtype="0" fill="hold" nodeType="withEffect">
                                  <p:stCondLst>
                                    <p:cond delay="0"/>
                                  </p:stCondLst>
                                  <p:childTnLst>
                                    <p:set>
                                      <p:cBhvr>
                                        <p:cTn id="66" dur="1" fill="hold">
                                          <p:stCondLst>
                                            <p:cond delay="0"/>
                                          </p:stCondLst>
                                        </p:cTn>
                                        <p:tgtEl>
                                          <p:spTgt spid="133131"/>
                                        </p:tgtEl>
                                        <p:attrNameLst>
                                          <p:attrName>style.visibility</p:attrName>
                                        </p:attrNameLst>
                                      </p:cBhvr>
                                      <p:to>
                                        <p:strVal val="visible"/>
                                      </p:to>
                                    </p:set>
                                    <p:animEffect transition="in" filter="fade">
                                      <p:cBhvr>
                                        <p:cTn id="67" dur="800" decel="100000"/>
                                        <p:tgtEl>
                                          <p:spTgt spid="133131"/>
                                        </p:tgtEl>
                                      </p:cBhvr>
                                    </p:animEffect>
                                    <p:anim calcmode="lin" valueType="num">
                                      <p:cBhvr>
                                        <p:cTn id="68" dur="800" decel="100000" fill="hold"/>
                                        <p:tgtEl>
                                          <p:spTgt spid="133131"/>
                                        </p:tgtEl>
                                        <p:attrNameLst>
                                          <p:attrName>style.rotation</p:attrName>
                                        </p:attrNameLst>
                                      </p:cBhvr>
                                      <p:tavLst>
                                        <p:tav tm="0">
                                          <p:val>
                                            <p:fltVal val="-90"/>
                                          </p:val>
                                        </p:tav>
                                        <p:tav tm="100000">
                                          <p:val>
                                            <p:fltVal val="0"/>
                                          </p:val>
                                        </p:tav>
                                      </p:tavLst>
                                    </p:anim>
                                    <p:anim calcmode="lin" valueType="num">
                                      <p:cBhvr>
                                        <p:cTn id="69" dur="800" decel="100000" fill="hold"/>
                                        <p:tgtEl>
                                          <p:spTgt spid="133131"/>
                                        </p:tgtEl>
                                        <p:attrNameLst>
                                          <p:attrName>ppt_x</p:attrName>
                                        </p:attrNameLst>
                                      </p:cBhvr>
                                      <p:tavLst>
                                        <p:tav tm="0">
                                          <p:val>
                                            <p:strVal val="#ppt_x+0.4"/>
                                          </p:val>
                                        </p:tav>
                                        <p:tav tm="100000">
                                          <p:val>
                                            <p:strVal val="#ppt_x-0.05"/>
                                          </p:val>
                                        </p:tav>
                                      </p:tavLst>
                                    </p:anim>
                                    <p:anim calcmode="lin" valueType="num">
                                      <p:cBhvr>
                                        <p:cTn id="70" dur="800" decel="100000" fill="hold"/>
                                        <p:tgtEl>
                                          <p:spTgt spid="133131"/>
                                        </p:tgtEl>
                                        <p:attrNameLst>
                                          <p:attrName>ppt_y</p:attrName>
                                        </p:attrNameLst>
                                      </p:cBhvr>
                                      <p:tavLst>
                                        <p:tav tm="0">
                                          <p:val>
                                            <p:strVal val="#ppt_y-0.4"/>
                                          </p:val>
                                        </p:tav>
                                        <p:tav tm="100000">
                                          <p:val>
                                            <p:strVal val="#ppt_y+0.1"/>
                                          </p:val>
                                        </p:tav>
                                      </p:tavLst>
                                    </p:anim>
                                    <p:anim calcmode="lin" valueType="num">
                                      <p:cBhvr>
                                        <p:cTn id="71" dur="200" accel="100000" fill="hold">
                                          <p:stCondLst>
                                            <p:cond delay="800"/>
                                          </p:stCondLst>
                                        </p:cTn>
                                        <p:tgtEl>
                                          <p:spTgt spid="133131"/>
                                        </p:tgtEl>
                                        <p:attrNameLst>
                                          <p:attrName>ppt_x</p:attrName>
                                        </p:attrNameLst>
                                      </p:cBhvr>
                                      <p:tavLst>
                                        <p:tav tm="0">
                                          <p:val>
                                            <p:strVal val="#ppt_x-0.05"/>
                                          </p:val>
                                        </p:tav>
                                        <p:tav tm="100000">
                                          <p:val>
                                            <p:strVal val="#ppt_x"/>
                                          </p:val>
                                        </p:tav>
                                      </p:tavLst>
                                    </p:anim>
                                    <p:anim calcmode="lin" valueType="num">
                                      <p:cBhvr>
                                        <p:cTn id="72" dur="200" accel="100000" fill="hold">
                                          <p:stCondLst>
                                            <p:cond delay="800"/>
                                          </p:stCondLst>
                                        </p:cTn>
                                        <p:tgtEl>
                                          <p:spTgt spid="133131"/>
                                        </p:tgtEl>
                                        <p:attrNameLst>
                                          <p:attrName>ppt_y</p:attrName>
                                        </p:attrNameLst>
                                      </p:cBhvr>
                                      <p:tavLst>
                                        <p:tav tm="0">
                                          <p:val>
                                            <p:strVal val="#ppt_y+0.1"/>
                                          </p:val>
                                        </p:tav>
                                        <p:tav tm="100000">
                                          <p:val>
                                            <p:strVal val="#ppt_y"/>
                                          </p:val>
                                        </p:tav>
                                      </p:tavLst>
                                    </p:anim>
                                  </p:childTnLst>
                                </p:cTn>
                              </p:par>
                              <p:par>
                                <p:cTn id="73" presetID="30" presetClass="entr" presetSubtype="0" fill="hold" grpId="0" nodeType="withEffect">
                                  <p:stCondLst>
                                    <p:cond delay="0"/>
                                  </p:stCondLst>
                                  <p:childTnLst>
                                    <p:set>
                                      <p:cBhvr>
                                        <p:cTn id="74" dur="1" fill="hold">
                                          <p:stCondLst>
                                            <p:cond delay="0"/>
                                          </p:stCondLst>
                                        </p:cTn>
                                        <p:tgtEl>
                                          <p:spTgt spid="133133"/>
                                        </p:tgtEl>
                                        <p:attrNameLst>
                                          <p:attrName>style.visibility</p:attrName>
                                        </p:attrNameLst>
                                      </p:cBhvr>
                                      <p:to>
                                        <p:strVal val="visible"/>
                                      </p:to>
                                    </p:set>
                                    <p:animEffect transition="in" filter="fade">
                                      <p:cBhvr>
                                        <p:cTn id="75" dur="800" decel="100000"/>
                                        <p:tgtEl>
                                          <p:spTgt spid="133133"/>
                                        </p:tgtEl>
                                      </p:cBhvr>
                                    </p:animEffect>
                                    <p:anim calcmode="lin" valueType="num">
                                      <p:cBhvr>
                                        <p:cTn id="76" dur="800" decel="100000" fill="hold"/>
                                        <p:tgtEl>
                                          <p:spTgt spid="133133"/>
                                        </p:tgtEl>
                                        <p:attrNameLst>
                                          <p:attrName>style.rotation</p:attrName>
                                        </p:attrNameLst>
                                      </p:cBhvr>
                                      <p:tavLst>
                                        <p:tav tm="0">
                                          <p:val>
                                            <p:fltVal val="-90"/>
                                          </p:val>
                                        </p:tav>
                                        <p:tav tm="100000">
                                          <p:val>
                                            <p:fltVal val="0"/>
                                          </p:val>
                                        </p:tav>
                                      </p:tavLst>
                                    </p:anim>
                                    <p:anim calcmode="lin" valueType="num">
                                      <p:cBhvr>
                                        <p:cTn id="77" dur="800" decel="100000" fill="hold"/>
                                        <p:tgtEl>
                                          <p:spTgt spid="133133"/>
                                        </p:tgtEl>
                                        <p:attrNameLst>
                                          <p:attrName>ppt_x</p:attrName>
                                        </p:attrNameLst>
                                      </p:cBhvr>
                                      <p:tavLst>
                                        <p:tav tm="0">
                                          <p:val>
                                            <p:strVal val="#ppt_x+0.4"/>
                                          </p:val>
                                        </p:tav>
                                        <p:tav tm="100000">
                                          <p:val>
                                            <p:strVal val="#ppt_x-0.05"/>
                                          </p:val>
                                        </p:tav>
                                      </p:tavLst>
                                    </p:anim>
                                    <p:anim calcmode="lin" valueType="num">
                                      <p:cBhvr>
                                        <p:cTn id="78" dur="800" decel="100000" fill="hold"/>
                                        <p:tgtEl>
                                          <p:spTgt spid="133133"/>
                                        </p:tgtEl>
                                        <p:attrNameLst>
                                          <p:attrName>ppt_y</p:attrName>
                                        </p:attrNameLst>
                                      </p:cBhvr>
                                      <p:tavLst>
                                        <p:tav tm="0">
                                          <p:val>
                                            <p:strVal val="#ppt_y-0.4"/>
                                          </p:val>
                                        </p:tav>
                                        <p:tav tm="100000">
                                          <p:val>
                                            <p:strVal val="#ppt_y+0.1"/>
                                          </p:val>
                                        </p:tav>
                                      </p:tavLst>
                                    </p:anim>
                                    <p:anim calcmode="lin" valueType="num">
                                      <p:cBhvr>
                                        <p:cTn id="79" dur="200" accel="100000" fill="hold">
                                          <p:stCondLst>
                                            <p:cond delay="800"/>
                                          </p:stCondLst>
                                        </p:cTn>
                                        <p:tgtEl>
                                          <p:spTgt spid="133133"/>
                                        </p:tgtEl>
                                        <p:attrNameLst>
                                          <p:attrName>ppt_x</p:attrName>
                                        </p:attrNameLst>
                                      </p:cBhvr>
                                      <p:tavLst>
                                        <p:tav tm="0">
                                          <p:val>
                                            <p:strVal val="#ppt_x-0.05"/>
                                          </p:val>
                                        </p:tav>
                                        <p:tav tm="100000">
                                          <p:val>
                                            <p:strVal val="#ppt_x"/>
                                          </p:val>
                                        </p:tav>
                                      </p:tavLst>
                                    </p:anim>
                                    <p:anim calcmode="lin" valueType="num">
                                      <p:cBhvr>
                                        <p:cTn id="80" dur="200" accel="100000" fill="hold">
                                          <p:stCondLst>
                                            <p:cond delay="800"/>
                                          </p:stCondLst>
                                        </p:cTn>
                                        <p:tgtEl>
                                          <p:spTgt spid="133133"/>
                                        </p:tgtEl>
                                        <p:attrNameLst>
                                          <p:attrName>ppt_y</p:attrName>
                                        </p:attrNameLst>
                                      </p:cBhvr>
                                      <p:tavLst>
                                        <p:tav tm="0">
                                          <p:val>
                                            <p:strVal val="#ppt_y+0.1"/>
                                          </p:val>
                                        </p:tav>
                                        <p:tav tm="100000">
                                          <p:val>
                                            <p:strVal val="#ppt_y"/>
                                          </p:val>
                                        </p:tav>
                                      </p:tavLst>
                                    </p:anim>
                                  </p:childTnLst>
                                </p:cTn>
                              </p:par>
                              <p:par>
                                <p:cTn id="81" presetID="30" presetClass="entr" presetSubtype="0" fill="hold" grpId="0" nodeType="withEffect">
                                  <p:stCondLst>
                                    <p:cond delay="0"/>
                                  </p:stCondLst>
                                  <p:childTnLst>
                                    <p:set>
                                      <p:cBhvr>
                                        <p:cTn id="82" dur="1" fill="hold">
                                          <p:stCondLst>
                                            <p:cond delay="0"/>
                                          </p:stCondLst>
                                        </p:cTn>
                                        <p:tgtEl>
                                          <p:spTgt spid="133134"/>
                                        </p:tgtEl>
                                        <p:attrNameLst>
                                          <p:attrName>style.visibility</p:attrName>
                                        </p:attrNameLst>
                                      </p:cBhvr>
                                      <p:to>
                                        <p:strVal val="visible"/>
                                      </p:to>
                                    </p:set>
                                    <p:animEffect transition="in" filter="fade">
                                      <p:cBhvr>
                                        <p:cTn id="83" dur="800" decel="100000"/>
                                        <p:tgtEl>
                                          <p:spTgt spid="133134"/>
                                        </p:tgtEl>
                                      </p:cBhvr>
                                    </p:animEffect>
                                    <p:anim calcmode="lin" valueType="num">
                                      <p:cBhvr>
                                        <p:cTn id="84" dur="800" decel="100000" fill="hold"/>
                                        <p:tgtEl>
                                          <p:spTgt spid="133134"/>
                                        </p:tgtEl>
                                        <p:attrNameLst>
                                          <p:attrName>style.rotation</p:attrName>
                                        </p:attrNameLst>
                                      </p:cBhvr>
                                      <p:tavLst>
                                        <p:tav tm="0">
                                          <p:val>
                                            <p:fltVal val="-90"/>
                                          </p:val>
                                        </p:tav>
                                        <p:tav tm="100000">
                                          <p:val>
                                            <p:fltVal val="0"/>
                                          </p:val>
                                        </p:tav>
                                      </p:tavLst>
                                    </p:anim>
                                    <p:anim calcmode="lin" valueType="num">
                                      <p:cBhvr>
                                        <p:cTn id="85" dur="800" decel="100000" fill="hold"/>
                                        <p:tgtEl>
                                          <p:spTgt spid="133134"/>
                                        </p:tgtEl>
                                        <p:attrNameLst>
                                          <p:attrName>ppt_x</p:attrName>
                                        </p:attrNameLst>
                                      </p:cBhvr>
                                      <p:tavLst>
                                        <p:tav tm="0">
                                          <p:val>
                                            <p:strVal val="#ppt_x+0.4"/>
                                          </p:val>
                                        </p:tav>
                                        <p:tav tm="100000">
                                          <p:val>
                                            <p:strVal val="#ppt_x-0.05"/>
                                          </p:val>
                                        </p:tav>
                                      </p:tavLst>
                                    </p:anim>
                                    <p:anim calcmode="lin" valueType="num">
                                      <p:cBhvr>
                                        <p:cTn id="86" dur="800" decel="100000" fill="hold"/>
                                        <p:tgtEl>
                                          <p:spTgt spid="133134"/>
                                        </p:tgtEl>
                                        <p:attrNameLst>
                                          <p:attrName>ppt_y</p:attrName>
                                        </p:attrNameLst>
                                      </p:cBhvr>
                                      <p:tavLst>
                                        <p:tav tm="0">
                                          <p:val>
                                            <p:strVal val="#ppt_y-0.4"/>
                                          </p:val>
                                        </p:tav>
                                        <p:tav tm="100000">
                                          <p:val>
                                            <p:strVal val="#ppt_y+0.1"/>
                                          </p:val>
                                        </p:tav>
                                      </p:tavLst>
                                    </p:anim>
                                    <p:anim calcmode="lin" valueType="num">
                                      <p:cBhvr>
                                        <p:cTn id="87" dur="200" accel="100000" fill="hold">
                                          <p:stCondLst>
                                            <p:cond delay="800"/>
                                          </p:stCondLst>
                                        </p:cTn>
                                        <p:tgtEl>
                                          <p:spTgt spid="133134"/>
                                        </p:tgtEl>
                                        <p:attrNameLst>
                                          <p:attrName>ppt_x</p:attrName>
                                        </p:attrNameLst>
                                      </p:cBhvr>
                                      <p:tavLst>
                                        <p:tav tm="0">
                                          <p:val>
                                            <p:strVal val="#ppt_x-0.05"/>
                                          </p:val>
                                        </p:tav>
                                        <p:tav tm="100000">
                                          <p:val>
                                            <p:strVal val="#ppt_x"/>
                                          </p:val>
                                        </p:tav>
                                      </p:tavLst>
                                    </p:anim>
                                    <p:anim calcmode="lin" valueType="num">
                                      <p:cBhvr>
                                        <p:cTn id="88" dur="200" accel="100000" fill="hold">
                                          <p:stCondLst>
                                            <p:cond delay="800"/>
                                          </p:stCondLst>
                                        </p:cTn>
                                        <p:tgtEl>
                                          <p:spTgt spid="133134"/>
                                        </p:tgtEl>
                                        <p:attrNameLst>
                                          <p:attrName>ppt_y</p:attrName>
                                        </p:attrNameLst>
                                      </p:cBhvr>
                                      <p:tavLst>
                                        <p:tav tm="0">
                                          <p:val>
                                            <p:strVal val="#ppt_y+0.1"/>
                                          </p:val>
                                        </p:tav>
                                        <p:tav tm="100000">
                                          <p:val>
                                            <p:strVal val="#ppt_y"/>
                                          </p:val>
                                        </p:tav>
                                      </p:tavLst>
                                    </p:anim>
                                  </p:childTnLst>
                                </p:cTn>
                              </p:par>
                              <p:par>
                                <p:cTn id="89" presetID="30" presetClass="entr" presetSubtype="0" fill="hold" grpId="0" nodeType="withEffect">
                                  <p:stCondLst>
                                    <p:cond delay="0"/>
                                  </p:stCondLst>
                                  <p:childTnLst>
                                    <p:set>
                                      <p:cBhvr>
                                        <p:cTn id="90" dur="1" fill="hold">
                                          <p:stCondLst>
                                            <p:cond delay="0"/>
                                          </p:stCondLst>
                                        </p:cTn>
                                        <p:tgtEl>
                                          <p:spTgt spid="133135"/>
                                        </p:tgtEl>
                                        <p:attrNameLst>
                                          <p:attrName>style.visibility</p:attrName>
                                        </p:attrNameLst>
                                      </p:cBhvr>
                                      <p:to>
                                        <p:strVal val="visible"/>
                                      </p:to>
                                    </p:set>
                                    <p:animEffect transition="in" filter="fade">
                                      <p:cBhvr>
                                        <p:cTn id="91" dur="800" decel="100000"/>
                                        <p:tgtEl>
                                          <p:spTgt spid="133135"/>
                                        </p:tgtEl>
                                      </p:cBhvr>
                                    </p:animEffect>
                                    <p:anim calcmode="lin" valueType="num">
                                      <p:cBhvr>
                                        <p:cTn id="92" dur="800" decel="100000" fill="hold"/>
                                        <p:tgtEl>
                                          <p:spTgt spid="133135"/>
                                        </p:tgtEl>
                                        <p:attrNameLst>
                                          <p:attrName>style.rotation</p:attrName>
                                        </p:attrNameLst>
                                      </p:cBhvr>
                                      <p:tavLst>
                                        <p:tav tm="0">
                                          <p:val>
                                            <p:fltVal val="-90"/>
                                          </p:val>
                                        </p:tav>
                                        <p:tav tm="100000">
                                          <p:val>
                                            <p:fltVal val="0"/>
                                          </p:val>
                                        </p:tav>
                                      </p:tavLst>
                                    </p:anim>
                                    <p:anim calcmode="lin" valueType="num">
                                      <p:cBhvr>
                                        <p:cTn id="93" dur="800" decel="100000" fill="hold"/>
                                        <p:tgtEl>
                                          <p:spTgt spid="133135"/>
                                        </p:tgtEl>
                                        <p:attrNameLst>
                                          <p:attrName>ppt_x</p:attrName>
                                        </p:attrNameLst>
                                      </p:cBhvr>
                                      <p:tavLst>
                                        <p:tav tm="0">
                                          <p:val>
                                            <p:strVal val="#ppt_x+0.4"/>
                                          </p:val>
                                        </p:tav>
                                        <p:tav tm="100000">
                                          <p:val>
                                            <p:strVal val="#ppt_x-0.05"/>
                                          </p:val>
                                        </p:tav>
                                      </p:tavLst>
                                    </p:anim>
                                    <p:anim calcmode="lin" valueType="num">
                                      <p:cBhvr>
                                        <p:cTn id="94" dur="800" decel="100000" fill="hold"/>
                                        <p:tgtEl>
                                          <p:spTgt spid="133135"/>
                                        </p:tgtEl>
                                        <p:attrNameLst>
                                          <p:attrName>ppt_y</p:attrName>
                                        </p:attrNameLst>
                                      </p:cBhvr>
                                      <p:tavLst>
                                        <p:tav tm="0">
                                          <p:val>
                                            <p:strVal val="#ppt_y-0.4"/>
                                          </p:val>
                                        </p:tav>
                                        <p:tav tm="100000">
                                          <p:val>
                                            <p:strVal val="#ppt_y+0.1"/>
                                          </p:val>
                                        </p:tav>
                                      </p:tavLst>
                                    </p:anim>
                                    <p:anim calcmode="lin" valueType="num">
                                      <p:cBhvr>
                                        <p:cTn id="95" dur="200" accel="100000" fill="hold">
                                          <p:stCondLst>
                                            <p:cond delay="800"/>
                                          </p:stCondLst>
                                        </p:cTn>
                                        <p:tgtEl>
                                          <p:spTgt spid="133135"/>
                                        </p:tgtEl>
                                        <p:attrNameLst>
                                          <p:attrName>ppt_x</p:attrName>
                                        </p:attrNameLst>
                                      </p:cBhvr>
                                      <p:tavLst>
                                        <p:tav tm="0">
                                          <p:val>
                                            <p:strVal val="#ppt_x-0.05"/>
                                          </p:val>
                                        </p:tav>
                                        <p:tav tm="100000">
                                          <p:val>
                                            <p:strVal val="#ppt_x"/>
                                          </p:val>
                                        </p:tav>
                                      </p:tavLst>
                                    </p:anim>
                                    <p:anim calcmode="lin" valueType="num">
                                      <p:cBhvr>
                                        <p:cTn id="96" dur="200" accel="100000" fill="hold">
                                          <p:stCondLst>
                                            <p:cond delay="800"/>
                                          </p:stCondLst>
                                        </p:cTn>
                                        <p:tgtEl>
                                          <p:spTgt spid="133135"/>
                                        </p:tgtEl>
                                        <p:attrNameLst>
                                          <p:attrName>ppt_y</p:attrName>
                                        </p:attrNameLst>
                                      </p:cBhvr>
                                      <p:tavLst>
                                        <p:tav tm="0">
                                          <p:val>
                                            <p:strVal val="#ppt_y+0.1"/>
                                          </p:val>
                                        </p:tav>
                                        <p:tav tm="100000">
                                          <p:val>
                                            <p:strVal val="#ppt_y"/>
                                          </p:val>
                                        </p:tav>
                                      </p:tavLst>
                                    </p:anim>
                                  </p:childTnLst>
                                </p:cTn>
                              </p:par>
                              <p:par>
                                <p:cTn id="97" presetID="30" presetClass="entr" presetSubtype="0" fill="hold" grpId="0" nodeType="withEffect">
                                  <p:stCondLst>
                                    <p:cond delay="0"/>
                                  </p:stCondLst>
                                  <p:childTnLst>
                                    <p:set>
                                      <p:cBhvr>
                                        <p:cTn id="98" dur="1" fill="hold">
                                          <p:stCondLst>
                                            <p:cond delay="0"/>
                                          </p:stCondLst>
                                        </p:cTn>
                                        <p:tgtEl>
                                          <p:spTgt spid="133137"/>
                                        </p:tgtEl>
                                        <p:attrNameLst>
                                          <p:attrName>style.visibility</p:attrName>
                                        </p:attrNameLst>
                                      </p:cBhvr>
                                      <p:to>
                                        <p:strVal val="visible"/>
                                      </p:to>
                                    </p:set>
                                    <p:animEffect transition="in" filter="fade">
                                      <p:cBhvr>
                                        <p:cTn id="99" dur="800" decel="100000"/>
                                        <p:tgtEl>
                                          <p:spTgt spid="133137"/>
                                        </p:tgtEl>
                                      </p:cBhvr>
                                    </p:animEffect>
                                    <p:anim calcmode="lin" valueType="num">
                                      <p:cBhvr>
                                        <p:cTn id="100" dur="800" decel="100000" fill="hold"/>
                                        <p:tgtEl>
                                          <p:spTgt spid="133137"/>
                                        </p:tgtEl>
                                        <p:attrNameLst>
                                          <p:attrName>style.rotation</p:attrName>
                                        </p:attrNameLst>
                                      </p:cBhvr>
                                      <p:tavLst>
                                        <p:tav tm="0">
                                          <p:val>
                                            <p:fltVal val="-90"/>
                                          </p:val>
                                        </p:tav>
                                        <p:tav tm="100000">
                                          <p:val>
                                            <p:fltVal val="0"/>
                                          </p:val>
                                        </p:tav>
                                      </p:tavLst>
                                    </p:anim>
                                    <p:anim calcmode="lin" valueType="num">
                                      <p:cBhvr>
                                        <p:cTn id="101" dur="800" decel="100000" fill="hold"/>
                                        <p:tgtEl>
                                          <p:spTgt spid="133137"/>
                                        </p:tgtEl>
                                        <p:attrNameLst>
                                          <p:attrName>ppt_x</p:attrName>
                                        </p:attrNameLst>
                                      </p:cBhvr>
                                      <p:tavLst>
                                        <p:tav tm="0">
                                          <p:val>
                                            <p:strVal val="#ppt_x+0.4"/>
                                          </p:val>
                                        </p:tav>
                                        <p:tav tm="100000">
                                          <p:val>
                                            <p:strVal val="#ppt_x-0.05"/>
                                          </p:val>
                                        </p:tav>
                                      </p:tavLst>
                                    </p:anim>
                                    <p:anim calcmode="lin" valueType="num">
                                      <p:cBhvr>
                                        <p:cTn id="102" dur="800" decel="100000" fill="hold"/>
                                        <p:tgtEl>
                                          <p:spTgt spid="133137"/>
                                        </p:tgtEl>
                                        <p:attrNameLst>
                                          <p:attrName>ppt_y</p:attrName>
                                        </p:attrNameLst>
                                      </p:cBhvr>
                                      <p:tavLst>
                                        <p:tav tm="0">
                                          <p:val>
                                            <p:strVal val="#ppt_y-0.4"/>
                                          </p:val>
                                        </p:tav>
                                        <p:tav tm="100000">
                                          <p:val>
                                            <p:strVal val="#ppt_y+0.1"/>
                                          </p:val>
                                        </p:tav>
                                      </p:tavLst>
                                    </p:anim>
                                    <p:anim calcmode="lin" valueType="num">
                                      <p:cBhvr>
                                        <p:cTn id="103" dur="200" accel="100000" fill="hold">
                                          <p:stCondLst>
                                            <p:cond delay="800"/>
                                          </p:stCondLst>
                                        </p:cTn>
                                        <p:tgtEl>
                                          <p:spTgt spid="133137"/>
                                        </p:tgtEl>
                                        <p:attrNameLst>
                                          <p:attrName>ppt_x</p:attrName>
                                        </p:attrNameLst>
                                      </p:cBhvr>
                                      <p:tavLst>
                                        <p:tav tm="0">
                                          <p:val>
                                            <p:strVal val="#ppt_x-0.05"/>
                                          </p:val>
                                        </p:tav>
                                        <p:tav tm="100000">
                                          <p:val>
                                            <p:strVal val="#ppt_x"/>
                                          </p:val>
                                        </p:tav>
                                      </p:tavLst>
                                    </p:anim>
                                    <p:anim calcmode="lin" valueType="num">
                                      <p:cBhvr>
                                        <p:cTn id="104" dur="200" accel="100000" fill="hold">
                                          <p:stCondLst>
                                            <p:cond delay="800"/>
                                          </p:stCondLst>
                                        </p:cTn>
                                        <p:tgtEl>
                                          <p:spTgt spid="133137"/>
                                        </p:tgtEl>
                                        <p:attrNameLst>
                                          <p:attrName>ppt_y</p:attrName>
                                        </p:attrNameLst>
                                      </p:cBhvr>
                                      <p:tavLst>
                                        <p:tav tm="0">
                                          <p:val>
                                            <p:strVal val="#ppt_y+0.1"/>
                                          </p:val>
                                        </p:tav>
                                        <p:tav tm="100000">
                                          <p:val>
                                            <p:strVal val="#ppt_y"/>
                                          </p:val>
                                        </p:tav>
                                      </p:tavLst>
                                    </p:anim>
                                  </p:childTnLst>
                                </p:cTn>
                              </p:par>
                              <p:par>
                                <p:cTn id="105" presetID="30" presetClass="entr" presetSubtype="0" fill="hold" grpId="0" nodeType="withEffect">
                                  <p:stCondLst>
                                    <p:cond delay="0"/>
                                  </p:stCondLst>
                                  <p:childTnLst>
                                    <p:set>
                                      <p:cBhvr>
                                        <p:cTn id="106" dur="1" fill="hold">
                                          <p:stCondLst>
                                            <p:cond delay="0"/>
                                          </p:stCondLst>
                                        </p:cTn>
                                        <p:tgtEl>
                                          <p:spTgt spid="133138"/>
                                        </p:tgtEl>
                                        <p:attrNameLst>
                                          <p:attrName>style.visibility</p:attrName>
                                        </p:attrNameLst>
                                      </p:cBhvr>
                                      <p:to>
                                        <p:strVal val="visible"/>
                                      </p:to>
                                    </p:set>
                                    <p:animEffect transition="in" filter="fade">
                                      <p:cBhvr>
                                        <p:cTn id="107" dur="800" decel="100000"/>
                                        <p:tgtEl>
                                          <p:spTgt spid="133138"/>
                                        </p:tgtEl>
                                      </p:cBhvr>
                                    </p:animEffect>
                                    <p:anim calcmode="lin" valueType="num">
                                      <p:cBhvr>
                                        <p:cTn id="108" dur="800" decel="100000" fill="hold"/>
                                        <p:tgtEl>
                                          <p:spTgt spid="133138"/>
                                        </p:tgtEl>
                                        <p:attrNameLst>
                                          <p:attrName>style.rotation</p:attrName>
                                        </p:attrNameLst>
                                      </p:cBhvr>
                                      <p:tavLst>
                                        <p:tav tm="0">
                                          <p:val>
                                            <p:fltVal val="-90"/>
                                          </p:val>
                                        </p:tav>
                                        <p:tav tm="100000">
                                          <p:val>
                                            <p:fltVal val="0"/>
                                          </p:val>
                                        </p:tav>
                                      </p:tavLst>
                                    </p:anim>
                                    <p:anim calcmode="lin" valueType="num">
                                      <p:cBhvr>
                                        <p:cTn id="109" dur="800" decel="100000" fill="hold"/>
                                        <p:tgtEl>
                                          <p:spTgt spid="133138"/>
                                        </p:tgtEl>
                                        <p:attrNameLst>
                                          <p:attrName>ppt_x</p:attrName>
                                        </p:attrNameLst>
                                      </p:cBhvr>
                                      <p:tavLst>
                                        <p:tav tm="0">
                                          <p:val>
                                            <p:strVal val="#ppt_x+0.4"/>
                                          </p:val>
                                        </p:tav>
                                        <p:tav tm="100000">
                                          <p:val>
                                            <p:strVal val="#ppt_x-0.05"/>
                                          </p:val>
                                        </p:tav>
                                      </p:tavLst>
                                    </p:anim>
                                    <p:anim calcmode="lin" valueType="num">
                                      <p:cBhvr>
                                        <p:cTn id="110" dur="800" decel="100000" fill="hold"/>
                                        <p:tgtEl>
                                          <p:spTgt spid="133138"/>
                                        </p:tgtEl>
                                        <p:attrNameLst>
                                          <p:attrName>ppt_y</p:attrName>
                                        </p:attrNameLst>
                                      </p:cBhvr>
                                      <p:tavLst>
                                        <p:tav tm="0">
                                          <p:val>
                                            <p:strVal val="#ppt_y-0.4"/>
                                          </p:val>
                                        </p:tav>
                                        <p:tav tm="100000">
                                          <p:val>
                                            <p:strVal val="#ppt_y+0.1"/>
                                          </p:val>
                                        </p:tav>
                                      </p:tavLst>
                                    </p:anim>
                                    <p:anim calcmode="lin" valueType="num">
                                      <p:cBhvr>
                                        <p:cTn id="111" dur="200" accel="100000" fill="hold">
                                          <p:stCondLst>
                                            <p:cond delay="800"/>
                                          </p:stCondLst>
                                        </p:cTn>
                                        <p:tgtEl>
                                          <p:spTgt spid="133138"/>
                                        </p:tgtEl>
                                        <p:attrNameLst>
                                          <p:attrName>ppt_x</p:attrName>
                                        </p:attrNameLst>
                                      </p:cBhvr>
                                      <p:tavLst>
                                        <p:tav tm="0">
                                          <p:val>
                                            <p:strVal val="#ppt_x-0.05"/>
                                          </p:val>
                                        </p:tav>
                                        <p:tav tm="100000">
                                          <p:val>
                                            <p:strVal val="#ppt_x"/>
                                          </p:val>
                                        </p:tav>
                                      </p:tavLst>
                                    </p:anim>
                                    <p:anim calcmode="lin" valueType="num">
                                      <p:cBhvr>
                                        <p:cTn id="112" dur="200" accel="100000" fill="hold">
                                          <p:stCondLst>
                                            <p:cond delay="800"/>
                                          </p:stCondLst>
                                        </p:cTn>
                                        <p:tgtEl>
                                          <p:spTgt spid="133138"/>
                                        </p:tgtEl>
                                        <p:attrNameLst>
                                          <p:attrName>ppt_y</p:attrName>
                                        </p:attrNameLst>
                                      </p:cBhvr>
                                      <p:tavLst>
                                        <p:tav tm="0">
                                          <p:val>
                                            <p:strVal val="#ppt_y+0.1"/>
                                          </p:val>
                                        </p:tav>
                                        <p:tav tm="100000">
                                          <p:val>
                                            <p:strVal val="#ppt_y"/>
                                          </p:val>
                                        </p:tav>
                                      </p:tavLst>
                                    </p:anim>
                                  </p:childTnLst>
                                </p:cTn>
                              </p:par>
                              <p:par>
                                <p:cTn id="113" presetID="30" presetClass="entr" presetSubtype="0" fill="hold" grpId="0" nodeType="withEffect">
                                  <p:stCondLst>
                                    <p:cond delay="0"/>
                                  </p:stCondLst>
                                  <p:childTnLst>
                                    <p:set>
                                      <p:cBhvr>
                                        <p:cTn id="114" dur="1" fill="hold">
                                          <p:stCondLst>
                                            <p:cond delay="0"/>
                                          </p:stCondLst>
                                        </p:cTn>
                                        <p:tgtEl>
                                          <p:spTgt spid="133139"/>
                                        </p:tgtEl>
                                        <p:attrNameLst>
                                          <p:attrName>style.visibility</p:attrName>
                                        </p:attrNameLst>
                                      </p:cBhvr>
                                      <p:to>
                                        <p:strVal val="visible"/>
                                      </p:to>
                                    </p:set>
                                    <p:animEffect transition="in" filter="fade">
                                      <p:cBhvr>
                                        <p:cTn id="115" dur="800" decel="100000"/>
                                        <p:tgtEl>
                                          <p:spTgt spid="133139"/>
                                        </p:tgtEl>
                                      </p:cBhvr>
                                    </p:animEffect>
                                    <p:anim calcmode="lin" valueType="num">
                                      <p:cBhvr>
                                        <p:cTn id="116" dur="800" decel="100000" fill="hold"/>
                                        <p:tgtEl>
                                          <p:spTgt spid="133139"/>
                                        </p:tgtEl>
                                        <p:attrNameLst>
                                          <p:attrName>style.rotation</p:attrName>
                                        </p:attrNameLst>
                                      </p:cBhvr>
                                      <p:tavLst>
                                        <p:tav tm="0">
                                          <p:val>
                                            <p:fltVal val="-90"/>
                                          </p:val>
                                        </p:tav>
                                        <p:tav tm="100000">
                                          <p:val>
                                            <p:fltVal val="0"/>
                                          </p:val>
                                        </p:tav>
                                      </p:tavLst>
                                    </p:anim>
                                    <p:anim calcmode="lin" valueType="num">
                                      <p:cBhvr>
                                        <p:cTn id="117" dur="800" decel="100000" fill="hold"/>
                                        <p:tgtEl>
                                          <p:spTgt spid="133139"/>
                                        </p:tgtEl>
                                        <p:attrNameLst>
                                          <p:attrName>ppt_x</p:attrName>
                                        </p:attrNameLst>
                                      </p:cBhvr>
                                      <p:tavLst>
                                        <p:tav tm="0">
                                          <p:val>
                                            <p:strVal val="#ppt_x+0.4"/>
                                          </p:val>
                                        </p:tav>
                                        <p:tav tm="100000">
                                          <p:val>
                                            <p:strVal val="#ppt_x-0.05"/>
                                          </p:val>
                                        </p:tav>
                                      </p:tavLst>
                                    </p:anim>
                                    <p:anim calcmode="lin" valueType="num">
                                      <p:cBhvr>
                                        <p:cTn id="118" dur="800" decel="100000" fill="hold"/>
                                        <p:tgtEl>
                                          <p:spTgt spid="133139"/>
                                        </p:tgtEl>
                                        <p:attrNameLst>
                                          <p:attrName>ppt_y</p:attrName>
                                        </p:attrNameLst>
                                      </p:cBhvr>
                                      <p:tavLst>
                                        <p:tav tm="0">
                                          <p:val>
                                            <p:strVal val="#ppt_y-0.4"/>
                                          </p:val>
                                        </p:tav>
                                        <p:tav tm="100000">
                                          <p:val>
                                            <p:strVal val="#ppt_y+0.1"/>
                                          </p:val>
                                        </p:tav>
                                      </p:tavLst>
                                    </p:anim>
                                    <p:anim calcmode="lin" valueType="num">
                                      <p:cBhvr>
                                        <p:cTn id="119" dur="200" accel="100000" fill="hold">
                                          <p:stCondLst>
                                            <p:cond delay="800"/>
                                          </p:stCondLst>
                                        </p:cTn>
                                        <p:tgtEl>
                                          <p:spTgt spid="133139"/>
                                        </p:tgtEl>
                                        <p:attrNameLst>
                                          <p:attrName>ppt_x</p:attrName>
                                        </p:attrNameLst>
                                      </p:cBhvr>
                                      <p:tavLst>
                                        <p:tav tm="0">
                                          <p:val>
                                            <p:strVal val="#ppt_x-0.05"/>
                                          </p:val>
                                        </p:tav>
                                        <p:tav tm="100000">
                                          <p:val>
                                            <p:strVal val="#ppt_x"/>
                                          </p:val>
                                        </p:tav>
                                      </p:tavLst>
                                    </p:anim>
                                    <p:anim calcmode="lin" valueType="num">
                                      <p:cBhvr>
                                        <p:cTn id="120" dur="200" accel="100000" fill="hold">
                                          <p:stCondLst>
                                            <p:cond delay="800"/>
                                          </p:stCondLst>
                                        </p:cTn>
                                        <p:tgtEl>
                                          <p:spTgt spid="133139"/>
                                        </p:tgtEl>
                                        <p:attrNameLst>
                                          <p:attrName>ppt_y</p:attrName>
                                        </p:attrNameLst>
                                      </p:cBhvr>
                                      <p:tavLst>
                                        <p:tav tm="0">
                                          <p:val>
                                            <p:strVal val="#ppt_y+0.1"/>
                                          </p:val>
                                        </p:tav>
                                        <p:tav tm="100000">
                                          <p:val>
                                            <p:strVal val="#ppt_y"/>
                                          </p:val>
                                        </p:tav>
                                      </p:tavLst>
                                    </p:anim>
                                  </p:childTnLst>
                                </p:cTn>
                              </p:par>
                              <p:par>
                                <p:cTn id="121" presetID="30" presetClass="entr" presetSubtype="0" fill="hold" grpId="0" nodeType="withEffect">
                                  <p:stCondLst>
                                    <p:cond delay="0"/>
                                  </p:stCondLst>
                                  <p:childTnLst>
                                    <p:set>
                                      <p:cBhvr>
                                        <p:cTn id="122" dur="1" fill="hold">
                                          <p:stCondLst>
                                            <p:cond delay="0"/>
                                          </p:stCondLst>
                                        </p:cTn>
                                        <p:tgtEl>
                                          <p:spTgt spid="133140"/>
                                        </p:tgtEl>
                                        <p:attrNameLst>
                                          <p:attrName>style.visibility</p:attrName>
                                        </p:attrNameLst>
                                      </p:cBhvr>
                                      <p:to>
                                        <p:strVal val="visible"/>
                                      </p:to>
                                    </p:set>
                                    <p:animEffect transition="in" filter="fade">
                                      <p:cBhvr>
                                        <p:cTn id="123" dur="800" decel="100000"/>
                                        <p:tgtEl>
                                          <p:spTgt spid="133140"/>
                                        </p:tgtEl>
                                      </p:cBhvr>
                                    </p:animEffect>
                                    <p:anim calcmode="lin" valueType="num">
                                      <p:cBhvr>
                                        <p:cTn id="124" dur="800" decel="100000" fill="hold"/>
                                        <p:tgtEl>
                                          <p:spTgt spid="133140"/>
                                        </p:tgtEl>
                                        <p:attrNameLst>
                                          <p:attrName>style.rotation</p:attrName>
                                        </p:attrNameLst>
                                      </p:cBhvr>
                                      <p:tavLst>
                                        <p:tav tm="0">
                                          <p:val>
                                            <p:fltVal val="-90"/>
                                          </p:val>
                                        </p:tav>
                                        <p:tav tm="100000">
                                          <p:val>
                                            <p:fltVal val="0"/>
                                          </p:val>
                                        </p:tav>
                                      </p:tavLst>
                                    </p:anim>
                                    <p:anim calcmode="lin" valueType="num">
                                      <p:cBhvr>
                                        <p:cTn id="125" dur="800" decel="100000" fill="hold"/>
                                        <p:tgtEl>
                                          <p:spTgt spid="133140"/>
                                        </p:tgtEl>
                                        <p:attrNameLst>
                                          <p:attrName>ppt_x</p:attrName>
                                        </p:attrNameLst>
                                      </p:cBhvr>
                                      <p:tavLst>
                                        <p:tav tm="0">
                                          <p:val>
                                            <p:strVal val="#ppt_x+0.4"/>
                                          </p:val>
                                        </p:tav>
                                        <p:tav tm="100000">
                                          <p:val>
                                            <p:strVal val="#ppt_x-0.05"/>
                                          </p:val>
                                        </p:tav>
                                      </p:tavLst>
                                    </p:anim>
                                    <p:anim calcmode="lin" valueType="num">
                                      <p:cBhvr>
                                        <p:cTn id="126" dur="800" decel="100000" fill="hold"/>
                                        <p:tgtEl>
                                          <p:spTgt spid="133140"/>
                                        </p:tgtEl>
                                        <p:attrNameLst>
                                          <p:attrName>ppt_y</p:attrName>
                                        </p:attrNameLst>
                                      </p:cBhvr>
                                      <p:tavLst>
                                        <p:tav tm="0">
                                          <p:val>
                                            <p:strVal val="#ppt_y-0.4"/>
                                          </p:val>
                                        </p:tav>
                                        <p:tav tm="100000">
                                          <p:val>
                                            <p:strVal val="#ppt_y+0.1"/>
                                          </p:val>
                                        </p:tav>
                                      </p:tavLst>
                                    </p:anim>
                                    <p:anim calcmode="lin" valueType="num">
                                      <p:cBhvr>
                                        <p:cTn id="127" dur="200" accel="100000" fill="hold">
                                          <p:stCondLst>
                                            <p:cond delay="800"/>
                                          </p:stCondLst>
                                        </p:cTn>
                                        <p:tgtEl>
                                          <p:spTgt spid="133140"/>
                                        </p:tgtEl>
                                        <p:attrNameLst>
                                          <p:attrName>ppt_x</p:attrName>
                                        </p:attrNameLst>
                                      </p:cBhvr>
                                      <p:tavLst>
                                        <p:tav tm="0">
                                          <p:val>
                                            <p:strVal val="#ppt_x-0.05"/>
                                          </p:val>
                                        </p:tav>
                                        <p:tav tm="100000">
                                          <p:val>
                                            <p:strVal val="#ppt_x"/>
                                          </p:val>
                                        </p:tav>
                                      </p:tavLst>
                                    </p:anim>
                                    <p:anim calcmode="lin" valueType="num">
                                      <p:cBhvr>
                                        <p:cTn id="128" dur="200" accel="100000" fill="hold">
                                          <p:stCondLst>
                                            <p:cond delay="800"/>
                                          </p:stCondLst>
                                        </p:cTn>
                                        <p:tgtEl>
                                          <p:spTgt spid="133140"/>
                                        </p:tgtEl>
                                        <p:attrNameLst>
                                          <p:attrName>ppt_y</p:attrName>
                                        </p:attrNameLst>
                                      </p:cBhvr>
                                      <p:tavLst>
                                        <p:tav tm="0">
                                          <p:val>
                                            <p:strVal val="#ppt_y+0.1"/>
                                          </p:val>
                                        </p:tav>
                                        <p:tav tm="100000">
                                          <p:val>
                                            <p:strVal val="#ppt_y"/>
                                          </p:val>
                                        </p:tav>
                                      </p:tavLst>
                                    </p:anim>
                                  </p:childTnLst>
                                </p:cTn>
                              </p:par>
                              <p:par>
                                <p:cTn id="129" presetID="30" presetClass="entr" presetSubtype="0" fill="hold" grpId="0" nodeType="withEffect">
                                  <p:stCondLst>
                                    <p:cond delay="0"/>
                                  </p:stCondLst>
                                  <p:childTnLst>
                                    <p:set>
                                      <p:cBhvr>
                                        <p:cTn id="130" dur="1" fill="hold">
                                          <p:stCondLst>
                                            <p:cond delay="0"/>
                                          </p:stCondLst>
                                        </p:cTn>
                                        <p:tgtEl>
                                          <p:spTgt spid="133141"/>
                                        </p:tgtEl>
                                        <p:attrNameLst>
                                          <p:attrName>style.visibility</p:attrName>
                                        </p:attrNameLst>
                                      </p:cBhvr>
                                      <p:to>
                                        <p:strVal val="visible"/>
                                      </p:to>
                                    </p:set>
                                    <p:animEffect transition="in" filter="fade">
                                      <p:cBhvr>
                                        <p:cTn id="131" dur="800" decel="100000"/>
                                        <p:tgtEl>
                                          <p:spTgt spid="133141"/>
                                        </p:tgtEl>
                                      </p:cBhvr>
                                    </p:animEffect>
                                    <p:anim calcmode="lin" valueType="num">
                                      <p:cBhvr>
                                        <p:cTn id="132" dur="800" decel="100000" fill="hold"/>
                                        <p:tgtEl>
                                          <p:spTgt spid="133141"/>
                                        </p:tgtEl>
                                        <p:attrNameLst>
                                          <p:attrName>style.rotation</p:attrName>
                                        </p:attrNameLst>
                                      </p:cBhvr>
                                      <p:tavLst>
                                        <p:tav tm="0">
                                          <p:val>
                                            <p:fltVal val="-90"/>
                                          </p:val>
                                        </p:tav>
                                        <p:tav tm="100000">
                                          <p:val>
                                            <p:fltVal val="0"/>
                                          </p:val>
                                        </p:tav>
                                      </p:tavLst>
                                    </p:anim>
                                    <p:anim calcmode="lin" valueType="num">
                                      <p:cBhvr>
                                        <p:cTn id="133" dur="800" decel="100000" fill="hold"/>
                                        <p:tgtEl>
                                          <p:spTgt spid="133141"/>
                                        </p:tgtEl>
                                        <p:attrNameLst>
                                          <p:attrName>ppt_x</p:attrName>
                                        </p:attrNameLst>
                                      </p:cBhvr>
                                      <p:tavLst>
                                        <p:tav tm="0">
                                          <p:val>
                                            <p:strVal val="#ppt_x+0.4"/>
                                          </p:val>
                                        </p:tav>
                                        <p:tav tm="100000">
                                          <p:val>
                                            <p:strVal val="#ppt_x-0.05"/>
                                          </p:val>
                                        </p:tav>
                                      </p:tavLst>
                                    </p:anim>
                                    <p:anim calcmode="lin" valueType="num">
                                      <p:cBhvr>
                                        <p:cTn id="134" dur="800" decel="100000" fill="hold"/>
                                        <p:tgtEl>
                                          <p:spTgt spid="133141"/>
                                        </p:tgtEl>
                                        <p:attrNameLst>
                                          <p:attrName>ppt_y</p:attrName>
                                        </p:attrNameLst>
                                      </p:cBhvr>
                                      <p:tavLst>
                                        <p:tav tm="0">
                                          <p:val>
                                            <p:strVal val="#ppt_y-0.4"/>
                                          </p:val>
                                        </p:tav>
                                        <p:tav tm="100000">
                                          <p:val>
                                            <p:strVal val="#ppt_y+0.1"/>
                                          </p:val>
                                        </p:tav>
                                      </p:tavLst>
                                    </p:anim>
                                    <p:anim calcmode="lin" valueType="num">
                                      <p:cBhvr>
                                        <p:cTn id="135" dur="200" accel="100000" fill="hold">
                                          <p:stCondLst>
                                            <p:cond delay="800"/>
                                          </p:stCondLst>
                                        </p:cTn>
                                        <p:tgtEl>
                                          <p:spTgt spid="133141"/>
                                        </p:tgtEl>
                                        <p:attrNameLst>
                                          <p:attrName>ppt_x</p:attrName>
                                        </p:attrNameLst>
                                      </p:cBhvr>
                                      <p:tavLst>
                                        <p:tav tm="0">
                                          <p:val>
                                            <p:strVal val="#ppt_x-0.05"/>
                                          </p:val>
                                        </p:tav>
                                        <p:tav tm="100000">
                                          <p:val>
                                            <p:strVal val="#ppt_x"/>
                                          </p:val>
                                        </p:tav>
                                      </p:tavLst>
                                    </p:anim>
                                    <p:anim calcmode="lin" valueType="num">
                                      <p:cBhvr>
                                        <p:cTn id="136" dur="200" accel="100000" fill="hold">
                                          <p:stCondLst>
                                            <p:cond delay="800"/>
                                          </p:stCondLst>
                                        </p:cTn>
                                        <p:tgtEl>
                                          <p:spTgt spid="133141"/>
                                        </p:tgtEl>
                                        <p:attrNameLst>
                                          <p:attrName>ppt_y</p:attrName>
                                        </p:attrNameLst>
                                      </p:cBhvr>
                                      <p:tavLst>
                                        <p:tav tm="0">
                                          <p:val>
                                            <p:strVal val="#ppt_y+0.1"/>
                                          </p:val>
                                        </p:tav>
                                        <p:tav tm="100000">
                                          <p:val>
                                            <p:strVal val="#ppt_y"/>
                                          </p:val>
                                        </p:tav>
                                      </p:tavLst>
                                    </p:anim>
                                  </p:childTnLst>
                                </p:cTn>
                              </p:par>
                              <p:par>
                                <p:cTn id="137" presetID="30" presetClass="entr" presetSubtype="0" fill="hold" grpId="0" nodeType="withEffect">
                                  <p:stCondLst>
                                    <p:cond delay="0"/>
                                  </p:stCondLst>
                                  <p:childTnLst>
                                    <p:set>
                                      <p:cBhvr>
                                        <p:cTn id="138" dur="1" fill="hold">
                                          <p:stCondLst>
                                            <p:cond delay="0"/>
                                          </p:stCondLst>
                                        </p:cTn>
                                        <p:tgtEl>
                                          <p:spTgt spid="133142"/>
                                        </p:tgtEl>
                                        <p:attrNameLst>
                                          <p:attrName>style.visibility</p:attrName>
                                        </p:attrNameLst>
                                      </p:cBhvr>
                                      <p:to>
                                        <p:strVal val="visible"/>
                                      </p:to>
                                    </p:set>
                                    <p:animEffect transition="in" filter="fade">
                                      <p:cBhvr>
                                        <p:cTn id="139" dur="800" decel="100000"/>
                                        <p:tgtEl>
                                          <p:spTgt spid="133142"/>
                                        </p:tgtEl>
                                      </p:cBhvr>
                                    </p:animEffect>
                                    <p:anim calcmode="lin" valueType="num">
                                      <p:cBhvr>
                                        <p:cTn id="140" dur="800" decel="100000" fill="hold"/>
                                        <p:tgtEl>
                                          <p:spTgt spid="133142"/>
                                        </p:tgtEl>
                                        <p:attrNameLst>
                                          <p:attrName>style.rotation</p:attrName>
                                        </p:attrNameLst>
                                      </p:cBhvr>
                                      <p:tavLst>
                                        <p:tav tm="0">
                                          <p:val>
                                            <p:fltVal val="-90"/>
                                          </p:val>
                                        </p:tav>
                                        <p:tav tm="100000">
                                          <p:val>
                                            <p:fltVal val="0"/>
                                          </p:val>
                                        </p:tav>
                                      </p:tavLst>
                                    </p:anim>
                                    <p:anim calcmode="lin" valueType="num">
                                      <p:cBhvr>
                                        <p:cTn id="141" dur="800" decel="100000" fill="hold"/>
                                        <p:tgtEl>
                                          <p:spTgt spid="133142"/>
                                        </p:tgtEl>
                                        <p:attrNameLst>
                                          <p:attrName>ppt_x</p:attrName>
                                        </p:attrNameLst>
                                      </p:cBhvr>
                                      <p:tavLst>
                                        <p:tav tm="0">
                                          <p:val>
                                            <p:strVal val="#ppt_x+0.4"/>
                                          </p:val>
                                        </p:tav>
                                        <p:tav tm="100000">
                                          <p:val>
                                            <p:strVal val="#ppt_x-0.05"/>
                                          </p:val>
                                        </p:tav>
                                      </p:tavLst>
                                    </p:anim>
                                    <p:anim calcmode="lin" valueType="num">
                                      <p:cBhvr>
                                        <p:cTn id="142" dur="800" decel="100000" fill="hold"/>
                                        <p:tgtEl>
                                          <p:spTgt spid="133142"/>
                                        </p:tgtEl>
                                        <p:attrNameLst>
                                          <p:attrName>ppt_y</p:attrName>
                                        </p:attrNameLst>
                                      </p:cBhvr>
                                      <p:tavLst>
                                        <p:tav tm="0">
                                          <p:val>
                                            <p:strVal val="#ppt_y-0.4"/>
                                          </p:val>
                                        </p:tav>
                                        <p:tav tm="100000">
                                          <p:val>
                                            <p:strVal val="#ppt_y+0.1"/>
                                          </p:val>
                                        </p:tav>
                                      </p:tavLst>
                                    </p:anim>
                                    <p:anim calcmode="lin" valueType="num">
                                      <p:cBhvr>
                                        <p:cTn id="143" dur="200" accel="100000" fill="hold">
                                          <p:stCondLst>
                                            <p:cond delay="800"/>
                                          </p:stCondLst>
                                        </p:cTn>
                                        <p:tgtEl>
                                          <p:spTgt spid="133142"/>
                                        </p:tgtEl>
                                        <p:attrNameLst>
                                          <p:attrName>ppt_x</p:attrName>
                                        </p:attrNameLst>
                                      </p:cBhvr>
                                      <p:tavLst>
                                        <p:tav tm="0">
                                          <p:val>
                                            <p:strVal val="#ppt_x-0.05"/>
                                          </p:val>
                                        </p:tav>
                                        <p:tav tm="100000">
                                          <p:val>
                                            <p:strVal val="#ppt_x"/>
                                          </p:val>
                                        </p:tav>
                                      </p:tavLst>
                                    </p:anim>
                                    <p:anim calcmode="lin" valueType="num">
                                      <p:cBhvr>
                                        <p:cTn id="144" dur="200" accel="100000" fill="hold">
                                          <p:stCondLst>
                                            <p:cond delay="800"/>
                                          </p:stCondLst>
                                        </p:cTn>
                                        <p:tgtEl>
                                          <p:spTgt spid="133142"/>
                                        </p:tgtEl>
                                        <p:attrNameLst>
                                          <p:attrName>ppt_y</p:attrName>
                                        </p:attrNameLst>
                                      </p:cBhvr>
                                      <p:tavLst>
                                        <p:tav tm="0">
                                          <p:val>
                                            <p:strVal val="#ppt_y+0.1"/>
                                          </p:val>
                                        </p:tav>
                                        <p:tav tm="100000">
                                          <p:val>
                                            <p:strVal val="#ppt_y"/>
                                          </p:val>
                                        </p:tav>
                                      </p:tavLst>
                                    </p:anim>
                                  </p:childTnLst>
                                </p:cTn>
                              </p:par>
                              <p:par>
                                <p:cTn id="145" presetID="30" presetClass="entr" presetSubtype="0" fill="hold" grpId="0" nodeType="withEffect">
                                  <p:stCondLst>
                                    <p:cond delay="0"/>
                                  </p:stCondLst>
                                  <p:childTnLst>
                                    <p:set>
                                      <p:cBhvr>
                                        <p:cTn id="146" dur="1" fill="hold">
                                          <p:stCondLst>
                                            <p:cond delay="0"/>
                                          </p:stCondLst>
                                        </p:cTn>
                                        <p:tgtEl>
                                          <p:spTgt spid="133143"/>
                                        </p:tgtEl>
                                        <p:attrNameLst>
                                          <p:attrName>style.visibility</p:attrName>
                                        </p:attrNameLst>
                                      </p:cBhvr>
                                      <p:to>
                                        <p:strVal val="visible"/>
                                      </p:to>
                                    </p:set>
                                    <p:animEffect transition="in" filter="fade">
                                      <p:cBhvr>
                                        <p:cTn id="147" dur="800" decel="100000"/>
                                        <p:tgtEl>
                                          <p:spTgt spid="133143"/>
                                        </p:tgtEl>
                                      </p:cBhvr>
                                    </p:animEffect>
                                    <p:anim calcmode="lin" valueType="num">
                                      <p:cBhvr>
                                        <p:cTn id="148" dur="800" decel="100000" fill="hold"/>
                                        <p:tgtEl>
                                          <p:spTgt spid="133143"/>
                                        </p:tgtEl>
                                        <p:attrNameLst>
                                          <p:attrName>style.rotation</p:attrName>
                                        </p:attrNameLst>
                                      </p:cBhvr>
                                      <p:tavLst>
                                        <p:tav tm="0">
                                          <p:val>
                                            <p:fltVal val="-90"/>
                                          </p:val>
                                        </p:tav>
                                        <p:tav tm="100000">
                                          <p:val>
                                            <p:fltVal val="0"/>
                                          </p:val>
                                        </p:tav>
                                      </p:tavLst>
                                    </p:anim>
                                    <p:anim calcmode="lin" valueType="num">
                                      <p:cBhvr>
                                        <p:cTn id="149" dur="800" decel="100000" fill="hold"/>
                                        <p:tgtEl>
                                          <p:spTgt spid="133143"/>
                                        </p:tgtEl>
                                        <p:attrNameLst>
                                          <p:attrName>ppt_x</p:attrName>
                                        </p:attrNameLst>
                                      </p:cBhvr>
                                      <p:tavLst>
                                        <p:tav tm="0">
                                          <p:val>
                                            <p:strVal val="#ppt_x+0.4"/>
                                          </p:val>
                                        </p:tav>
                                        <p:tav tm="100000">
                                          <p:val>
                                            <p:strVal val="#ppt_x-0.05"/>
                                          </p:val>
                                        </p:tav>
                                      </p:tavLst>
                                    </p:anim>
                                    <p:anim calcmode="lin" valueType="num">
                                      <p:cBhvr>
                                        <p:cTn id="150" dur="800" decel="100000" fill="hold"/>
                                        <p:tgtEl>
                                          <p:spTgt spid="133143"/>
                                        </p:tgtEl>
                                        <p:attrNameLst>
                                          <p:attrName>ppt_y</p:attrName>
                                        </p:attrNameLst>
                                      </p:cBhvr>
                                      <p:tavLst>
                                        <p:tav tm="0">
                                          <p:val>
                                            <p:strVal val="#ppt_y-0.4"/>
                                          </p:val>
                                        </p:tav>
                                        <p:tav tm="100000">
                                          <p:val>
                                            <p:strVal val="#ppt_y+0.1"/>
                                          </p:val>
                                        </p:tav>
                                      </p:tavLst>
                                    </p:anim>
                                    <p:anim calcmode="lin" valueType="num">
                                      <p:cBhvr>
                                        <p:cTn id="151" dur="200" accel="100000" fill="hold">
                                          <p:stCondLst>
                                            <p:cond delay="800"/>
                                          </p:stCondLst>
                                        </p:cTn>
                                        <p:tgtEl>
                                          <p:spTgt spid="133143"/>
                                        </p:tgtEl>
                                        <p:attrNameLst>
                                          <p:attrName>ppt_x</p:attrName>
                                        </p:attrNameLst>
                                      </p:cBhvr>
                                      <p:tavLst>
                                        <p:tav tm="0">
                                          <p:val>
                                            <p:strVal val="#ppt_x-0.05"/>
                                          </p:val>
                                        </p:tav>
                                        <p:tav tm="100000">
                                          <p:val>
                                            <p:strVal val="#ppt_x"/>
                                          </p:val>
                                        </p:tav>
                                      </p:tavLst>
                                    </p:anim>
                                    <p:anim calcmode="lin" valueType="num">
                                      <p:cBhvr>
                                        <p:cTn id="152" dur="200" accel="100000" fill="hold">
                                          <p:stCondLst>
                                            <p:cond delay="800"/>
                                          </p:stCondLst>
                                        </p:cTn>
                                        <p:tgtEl>
                                          <p:spTgt spid="133143"/>
                                        </p:tgtEl>
                                        <p:attrNameLst>
                                          <p:attrName>ppt_y</p:attrName>
                                        </p:attrNameLst>
                                      </p:cBhvr>
                                      <p:tavLst>
                                        <p:tav tm="0">
                                          <p:val>
                                            <p:strVal val="#ppt_y+0.1"/>
                                          </p:val>
                                        </p:tav>
                                        <p:tav tm="100000">
                                          <p:val>
                                            <p:strVal val="#ppt_y"/>
                                          </p:val>
                                        </p:tav>
                                      </p:tavLst>
                                    </p:anim>
                                  </p:childTnLst>
                                </p:cTn>
                              </p:par>
                              <p:par>
                                <p:cTn id="153" presetID="30" presetClass="entr" presetSubtype="0" fill="hold" grpId="0" nodeType="withEffect">
                                  <p:stCondLst>
                                    <p:cond delay="0"/>
                                  </p:stCondLst>
                                  <p:childTnLst>
                                    <p:set>
                                      <p:cBhvr>
                                        <p:cTn id="154" dur="1" fill="hold">
                                          <p:stCondLst>
                                            <p:cond delay="0"/>
                                          </p:stCondLst>
                                        </p:cTn>
                                        <p:tgtEl>
                                          <p:spTgt spid="133144"/>
                                        </p:tgtEl>
                                        <p:attrNameLst>
                                          <p:attrName>style.visibility</p:attrName>
                                        </p:attrNameLst>
                                      </p:cBhvr>
                                      <p:to>
                                        <p:strVal val="visible"/>
                                      </p:to>
                                    </p:set>
                                    <p:animEffect transition="in" filter="fade">
                                      <p:cBhvr>
                                        <p:cTn id="155" dur="800" decel="100000"/>
                                        <p:tgtEl>
                                          <p:spTgt spid="133144"/>
                                        </p:tgtEl>
                                      </p:cBhvr>
                                    </p:animEffect>
                                    <p:anim calcmode="lin" valueType="num">
                                      <p:cBhvr>
                                        <p:cTn id="156" dur="800" decel="100000" fill="hold"/>
                                        <p:tgtEl>
                                          <p:spTgt spid="133144"/>
                                        </p:tgtEl>
                                        <p:attrNameLst>
                                          <p:attrName>style.rotation</p:attrName>
                                        </p:attrNameLst>
                                      </p:cBhvr>
                                      <p:tavLst>
                                        <p:tav tm="0">
                                          <p:val>
                                            <p:fltVal val="-90"/>
                                          </p:val>
                                        </p:tav>
                                        <p:tav tm="100000">
                                          <p:val>
                                            <p:fltVal val="0"/>
                                          </p:val>
                                        </p:tav>
                                      </p:tavLst>
                                    </p:anim>
                                    <p:anim calcmode="lin" valueType="num">
                                      <p:cBhvr>
                                        <p:cTn id="157" dur="800" decel="100000" fill="hold"/>
                                        <p:tgtEl>
                                          <p:spTgt spid="133144"/>
                                        </p:tgtEl>
                                        <p:attrNameLst>
                                          <p:attrName>ppt_x</p:attrName>
                                        </p:attrNameLst>
                                      </p:cBhvr>
                                      <p:tavLst>
                                        <p:tav tm="0">
                                          <p:val>
                                            <p:strVal val="#ppt_x+0.4"/>
                                          </p:val>
                                        </p:tav>
                                        <p:tav tm="100000">
                                          <p:val>
                                            <p:strVal val="#ppt_x-0.05"/>
                                          </p:val>
                                        </p:tav>
                                      </p:tavLst>
                                    </p:anim>
                                    <p:anim calcmode="lin" valueType="num">
                                      <p:cBhvr>
                                        <p:cTn id="158" dur="800" decel="100000" fill="hold"/>
                                        <p:tgtEl>
                                          <p:spTgt spid="133144"/>
                                        </p:tgtEl>
                                        <p:attrNameLst>
                                          <p:attrName>ppt_y</p:attrName>
                                        </p:attrNameLst>
                                      </p:cBhvr>
                                      <p:tavLst>
                                        <p:tav tm="0">
                                          <p:val>
                                            <p:strVal val="#ppt_y-0.4"/>
                                          </p:val>
                                        </p:tav>
                                        <p:tav tm="100000">
                                          <p:val>
                                            <p:strVal val="#ppt_y+0.1"/>
                                          </p:val>
                                        </p:tav>
                                      </p:tavLst>
                                    </p:anim>
                                    <p:anim calcmode="lin" valueType="num">
                                      <p:cBhvr>
                                        <p:cTn id="159" dur="200" accel="100000" fill="hold">
                                          <p:stCondLst>
                                            <p:cond delay="800"/>
                                          </p:stCondLst>
                                        </p:cTn>
                                        <p:tgtEl>
                                          <p:spTgt spid="133144"/>
                                        </p:tgtEl>
                                        <p:attrNameLst>
                                          <p:attrName>ppt_x</p:attrName>
                                        </p:attrNameLst>
                                      </p:cBhvr>
                                      <p:tavLst>
                                        <p:tav tm="0">
                                          <p:val>
                                            <p:strVal val="#ppt_x-0.05"/>
                                          </p:val>
                                        </p:tav>
                                        <p:tav tm="100000">
                                          <p:val>
                                            <p:strVal val="#ppt_x"/>
                                          </p:val>
                                        </p:tav>
                                      </p:tavLst>
                                    </p:anim>
                                    <p:anim calcmode="lin" valueType="num">
                                      <p:cBhvr>
                                        <p:cTn id="160" dur="200" accel="100000" fill="hold">
                                          <p:stCondLst>
                                            <p:cond delay="800"/>
                                          </p:stCondLst>
                                        </p:cTn>
                                        <p:tgtEl>
                                          <p:spTgt spid="133144"/>
                                        </p:tgtEl>
                                        <p:attrNameLst>
                                          <p:attrName>ppt_y</p:attrName>
                                        </p:attrNameLst>
                                      </p:cBhvr>
                                      <p:tavLst>
                                        <p:tav tm="0">
                                          <p:val>
                                            <p:strVal val="#ppt_y+0.1"/>
                                          </p:val>
                                        </p:tav>
                                        <p:tav tm="100000">
                                          <p:val>
                                            <p:strVal val="#ppt_y"/>
                                          </p:val>
                                        </p:tav>
                                      </p:tavLst>
                                    </p:anim>
                                  </p:childTnLst>
                                </p:cTn>
                              </p:par>
                              <p:par>
                                <p:cTn id="161" presetID="30" presetClass="entr" presetSubtype="0" fill="hold" grpId="0" nodeType="withEffect">
                                  <p:stCondLst>
                                    <p:cond delay="0"/>
                                  </p:stCondLst>
                                  <p:childTnLst>
                                    <p:set>
                                      <p:cBhvr>
                                        <p:cTn id="162" dur="1" fill="hold">
                                          <p:stCondLst>
                                            <p:cond delay="0"/>
                                          </p:stCondLst>
                                        </p:cTn>
                                        <p:tgtEl>
                                          <p:spTgt spid="133145"/>
                                        </p:tgtEl>
                                        <p:attrNameLst>
                                          <p:attrName>style.visibility</p:attrName>
                                        </p:attrNameLst>
                                      </p:cBhvr>
                                      <p:to>
                                        <p:strVal val="visible"/>
                                      </p:to>
                                    </p:set>
                                    <p:animEffect transition="in" filter="fade">
                                      <p:cBhvr>
                                        <p:cTn id="163" dur="800" decel="100000"/>
                                        <p:tgtEl>
                                          <p:spTgt spid="133145"/>
                                        </p:tgtEl>
                                      </p:cBhvr>
                                    </p:animEffect>
                                    <p:anim calcmode="lin" valueType="num">
                                      <p:cBhvr>
                                        <p:cTn id="164" dur="800" decel="100000" fill="hold"/>
                                        <p:tgtEl>
                                          <p:spTgt spid="133145"/>
                                        </p:tgtEl>
                                        <p:attrNameLst>
                                          <p:attrName>style.rotation</p:attrName>
                                        </p:attrNameLst>
                                      </p:cBhvr>
                                      <p:tavLst>
                                        <p:tav tm="0">
                                          <p:val>
                                            <p:fltVal val="-90"/>
                                          </p:val>
                                        </p:tav>
                                        <p:tav tm="100000">
                                          <p:val>
                                            <p:fltVal val="0"/>
                                          </p:val>
                                        </p:tav>
                                      </p:tavLst>
                                    </p:anim>
                                    <p:anim calcmode="lin" valueType="num">
                                      <p:cBhvr>
                                        <p:cTn id="165" dur="800" decel="100000" fill="hold"/>
                                        <p:tgtEl>
                                          <p:spTgt spid="133145"/>
                                        </p:tgtEl>
                                        <p:attrNameLst>
                                          <p:attrName>ppt_x</p:attrName>
                                        </p:attrNameLst>
                                      </p:cBhvr>
                                      <p:tavLst>
                                        <p:tav tm="0">
                                          <p:val>
                                            <p:strVal val="#ppt_x+0.4"/>
                                          </p:val>
                                        </p:tav>
                                        <p:tav tm="100000">
                                          <p:val>
                                            <p:strVal val="#ppt_x-0.05"/>
                                          </p:val>
                                        </p:tav>
                                      </p:tavLst>
                                    </p:anim>
                                    <p:anim calcmode="lin" valueType="num">
                                      <p:cBhvr>
                                        <p:cTn id="166" dur="800" decel="100000" fill="hold"/>
                                        <p:tgtEl>
                                          <p:spTgt spid="133145"/>
                                        </p:tgtEl>
                                        <p:attrNameLst>
                                          <p:attrName>ppt_y</p:attrName>
                                        </p:attrNameLst>
                                      </p:cBhvr>
                                      <p:tavLst>
                                        <p:tav tm="0">
                                          <p:val>
                                            <p:strVal val="#ppt_y-0.4"/>
                                          </p:val>
                                        </p:tav>
                                        <p:tav tm="100000">
                                          <p:val>
                                            <p:strVal val="#ppt_y+0.1"/>
                                          </p:val>
                                        </p:tav>
                                      </p:tavLst>
                                    </p:anim>
                                    <p:anim calcmode="lin" valueType="num">
                                      <p:cBhvr>
                                        <p:cTn id="167" dur="200" accel="100000" fill="hold">
                                          <p:stCondLst>
                                            <p:cond delay="800"/>
                                          </p:stCondLst>
                                        </p:cTn>
                                        <p:tgtEl>
                                          <p:spTgt spid="133145"/>
                                        </p:tgtEl>
                                        <p:attrNameLst>
                                          <p:attrName>ppt_x</p:attrName>
                                        </p:attrNameLst>
                                      </p:cBhvr>
                                      <p:tavLst>
                                        <p:tav tm="0">
                                          <p:val>
                                            <p:strVal val="#ppt_x-0.05"/>
                                          </p:val>
                                        </p:tav>
                                        <p:tav tm="100000">
                                          <p:val>
                                            <p:strVal val="#ppt_x"/>
                                          </p:val>
                                        </p:tav>
                                      </p:tavLst>
                                    </p:anim>
                                    <p:anim calcmode="lin" valueType="num">
                                      <p:cBhvr>
                                        <p:cTn id="168" dur="200" accel="100000" fill="hold">
                                          <p:stCondLst>
                                            <p:cond delay="800"/>
                                          </p:stCondLst>
                                        </p:cTn>
                                        <p:tgtEl>
                                          <p:spTgt spid="133145"/>
                                        </p:tgtEl>
                                        <p:attrNameLst>
                                          <p:attrName>ppt_y</p:attrName>
                                        </p:attrNameLst>
                                      </p:cBhvr>
                                      <p:tavLst>
                                        <p:tav tm="0">
                                          <p:val>
                                            <p:strVal val="#ppt_y+0.1"/>
                                          </p:val>
                                        </p:tav>
                                        <p:tav tm="100000">
                                          <p:val>
                                            <p:strVal val="#ppt_y"/>
                                          </p:val>
                                        </p:tav>
                                      </p:tavLst>
                                    </p:anim>
                                  </p:childTnLst>
                                </p:cTn>
                              </p:par>
                              <p:par>
                                <p:cTn id="169" presetID="30" presetClass="entr" presetSubtype="0" fill="hold" grpId="0" nodeType="withEffect">
                                  <p:stCondLst>
                                    <p:cond delay="0"/>
                                  </p:stCondLst>
                                  <p:childTnLst>
                                    <p:set>
                                      <p:cBhvr>
                                        <p:cTn id="170" dur="1" fill="hold">
                                          <p:stCondLst>
                                            <p:cond delay="0"/>
                                          </p:stCondLst>
                                        </p:cTn>
                                        <p:tgtEl>
                                          <p:spTgt spid="133147"/>
                                        </p:tgtEl>
                                        <p:attrNameLst>
                                          <p:attrName>style.visibility</p:attrName>
                                        </p:attrNameLst>
                                      </p:cBhvr>
                                      <p:to>
                                        <p:strVal val="visible"/>
                                      </p:to>
                                    </p:set>
                                    <p:animEffect transition="in" filter="fade">
                                      <p:cBhvr>
                                        <p:cTn id="171" dur="800" decel="100000"/>
                                        <p:tgtEl>
                                          <p:spTgt spid="133147"/>
                                        </p:tgtEl>
                                      </p:cBhvr>
                                    </p:animEffect>
                                    <p:anim calcmode="lin" valueType="num">
                                      <p:cBhvr>
                                        <p:cTn id="172" dur="800" decel="100000" fill="hold"/>
                                        <p:tgtEl>
                                          <p:spTgt spid="133147"/>
                                        </p:tgtEl>
                                        <p:attrNameLst>
                                          <p:attrName>style.rotation</p:attrName>
                                        </p:attrNameLst>
                                      </p:cBhvr>
                                      <p:tavLst>
                                        <p:tav tm="0">
                                          <p:val>
                                            <p:fltVal val="-90"/>
                                          </p:val>
                                        </p:tav>
                                        <p:tav tm="100000">
                                          <p:val>
                                            <p:fltVal val="0"/>
                                          </p:val>
                                        </p:tav>
                                      </p:tavLst>
                                    </p:anim>
                                    <p:anim calcmode="lin" valueType="num">
                                      <p:cBhvr>
                                        <p:cTn id="173" dur="800" decel="100000" fill="hold"/>
                                        <p:tgtEl>
                                          <p:spTgt spid="133147"/>
                                        </p:tgtEl>
                                        <p:attrNameLst>
                                          <p:attrName>ppt_x</p:attrName>
                                        </p:attrNameLst>
                                      </p:cBhvr>
                                      <p:tavLst>
                                        <p:tav tm="0">
                                          <p:val>
                                            <p:strVal val="#ppt_x+0.4"/>
                                          </p:val>
                                        </p:tav>
                                        <p:tav tm="100000">
                                          <p:val>
                                            <p:strVal val="#ppt_x-0.05"/>
                                          </p:val>
                                        </p:tav>
                                      </p:tavLst>
                                    </p:anim>
                                    <p:anim calcmode="lin" valueType="num">
                                      <p:cBhvr>
                                        <p:cTn id="174" dur="800" decel="100000" fill="hold"/>
                                        <p:tgtEl>
                                          <p:spTgt spid="133147"/>
                                        </p:tgtEl>
                                        <p:attrNameLst>
                                          <p:attrName>ppt_y</p:attrName>
                                        </p:attrNameLst>
                                      </p:cBhvr>
                                      <p:tavLst>
                                        <p:tav tm="0">
                                          <p:val>
                                            <p:strVal val="#ppt_y-0.4"/>
                                          </p:val>
                                        </p:tav>
                                        <p:tav tm="100000">
                                          <p:val>
                                            <p:strVal val="#ppt_y+0.1"/>
                                          </p:val>
                                        </p:tav>
                                      </p:tavLst>
                                    </p:anim>
                                    <p:anim calcmode="lin" valueType="num">
                                      <p:cBhvr>
                                        <p:cTn id="175" dur="200" accel="100000" fill="hold">
                                          <p:stCondLst>
                                            <p:cond delay="800"/>
                                          </p:stCondLst>
                                        </p:cTn>
                                        <p:tgtEl>
                                          <p:spTgt spid="133147"/>
                                        </p:tgtEl>
                                        <p:attrNameLst>
                                          <p:attrName>ppt_x</p:attrName>
                                        </p:attrNameLst>
                                      </p:cBhvr>
                                      <p:tavLst>
                                        <p:tav tm="0">
                                          <p:val>
                                            <p:strVal val="#ppt_x-0.05"/>
                                          </p:val>
                                        </p:tav>
                                        <p:tav tm="100000">
                                          <p:val>
                                            <p:strVal val="#ppt_x"/>
                                          </p:val>
                                        </p:tav>
                                      </p:tavLst>
                                    </p:anim>
                                    <p:anim calcmode="lin" valueType="num">
                                      <p:cBhvr>
                                        <p:cTn id="176" dur="200" accel="100000" fill="hold">
                                          <p:stCondLst>
                                            <p:cond delay="800"/>
                                          </p:stCondLst>
                                        </p:cTn>
                                        <p:tgtEl>
                                          <p:spTgt spid="133147"/>
                                        </p:tgtEl>
                                        <p:attrNameLst>
                                          <p:attrName>ppt_y</p:attrName>
                                        </p:attrNameLst>
                                      </p:cBhvr>
                                      <p:tavLst>
                                        <p:tav tm="0">
                                          <p:val>
                                            <p:strVal val="#ppt_y+0.1"/>
                                          </p:val>
                                        </p:tav>
                                        <p:tav tm="100000">
                                          <p:val>
                                            <p:strVal val="#ppt_y"/>
                                          </p:val>
                                        </p:tav>
                                      </p:tavLst>
                                    </p:anim>
                                  </p:childTnLst>
                                </p:cTn>
                              </p:par>
                              <p:par>
                                <p:cTn id="177" presetID="30" presetClass="entr" presetSubtype="0" fill="hold" grpId="0" nodeType="withEffect">
                                  <p:stCondLst>
                                    <p:cond delay="0"/>
                                  </p:stCondLst>
                                  <p:childTnLst>
                                    <p:set>
                                      <p:cBhvr>
                                        <p:cTn id="178" dur="1" fill="hold">
                                          <p:stCondLst>
                                            <p:cond delay="0"/>
                                          </p:stCondLst>
                                        </p:cTn>
                                        <p:tgtEl>
                                          <p:spTgt spid="133148"/>
                                        </p:tgtEl>
                                        <p:attrNameLst>
                                          <p:attrName>style.visibility</p:attrName>
                                        </p:attrNameLst>
                                      </p:cBhvr>
                                      <p:to>
                                        <p:strVal val="visible"/>
                                      </p:to>
                                    </p:set>
                                    <p:animEffect transition="in" filter="fade">
                                      <p:cBhvr>
                                        <p:cTn id="179" dur="800" decel="100000"/>
                                        <p:tgtEl>
                                          <p:spTgt spid="133148"/>
                                        </p:tgtEl>
                                      </p:cBhvr>
                                    </p:animEffect>
                                    <p:anim calcmode="lin" valueType="num">
                                      <p:cBhvr>
                                        <p:cTn id="180" dur="800" decel="100000" fill="hold"/>
                                        <p:tgtEl>
                                          <p:spTgt spid="133148"/>
                                        </p:tgtEl>
                                        <p:attrNameLst>
                                          <p:attrName>style.rotation</p:attrName>
                                        </p:attrNameLst>
                                      </p:cBhvr>
                                      <p:tavLst>
                                        <p:tav tm="0">
                                          <p:val>
                                            <p:fltVal val="-90"/>
                                          </p:val>
                                        </p:tav>
                                        <p:tav tm="100000">
                                          <p:val>
                                            <p:fltVal val="0"/>
                                          </p:val>
                                        </p:tav>
                                      </p:tavLst>
                                    </p:anim>
                                    <p:anim calcmode="lin" valueType="num">
                                      <p:cBhvr>
                                        <p:cTn id="181" dur="800" decel="100000" fill="hold"/>
                                        <p:tgtEl>
                                          <p:spTgt spid="133148"/>
                                        </p:tgtEl>
                                        <p:attrNameLst>
                                          <p:attrName>ppt_x</p:attrName>
                                        </p:attrNameLst>
                                      </p:cBhvr>
                                      <p:tavLst>
                                        <p:tav tm="0">
                                          <p:val>
                                            <p:strVal val="#ppt_x+0.4"/>
                                          </p:val>
                                        </p:tav>
                                        <p:tav tm="100000">
                                          <p:val>
                                            <p:strVal val="#ppt_x-0.05"/>
                                          </p:val>
                                        </p:tav>
                                      </p:tavLst>
                                    </p:anim>
                                    <p:anim calcmode="lin" valueType="num">
                                      <p:cBhvr>
                                        <p:cTn id="182" dur="800" decel="100000" fill="hold"/>
                                        <p:tgtEl>
                                          <p:spTgt spid="133148"/>
                                        </p:tgtEl>
                                        <p:attrNameLst>
                                          <p:attrName>ppt_y</p:attrName>
                                        </p:attrNameLst>
                                      </p:cBhvr>
                                      <p:tavLst>
                                        <p:tav tm="0">
                                          <p:val>
                                            <p:strVal val="#ppt_y-0.4"/>
                                          </p:val>
                                        </p:tav>
                                        <p:tav tm="100000">
                                          <p:val>
                                            <p:strVal val="#ppt_y+0.1"/>
                                          </p:val>
                                        </p:tav>
                                      </p:tavLst>
                                    </p:anim>
                                    <p:anim calcmode="lin" valueType="num">
                                      <p:cBhvr>
                                        <p:cTn id="183" dur="200" accel="100000" fill="hold">
                                          <p:stCondLst>
                                            <p:cond delay="800"/>
                                          </p:stCondLst>
                                        </p:cTn>
                                        <p:tgtEl>
                                          <p:spTgt spid="133148"/>
                                        </p:tgtEl>
                                        <p:attrNameLst>
                                          <p:attrName>ppt_x</p:attrName>
                                        </p:attrNameLst>
                                      </p:cBhvr>
                                      <p:tavLst>
                                        <p:tav tm="0">
                                          <p:val>
                                            <p:strVal val="#ppt_x-0.05"/>
                                          </p:val>
                                        </p:tav>
                                        <p:tav tm="100000">
                                          <p:val>
                                            <p:strVal val="#ppt_x"/>
                                          </p:val>
                                        </p:tav>
                                      </p:tavLst>
                                    </p:anim>
                                    <p:anim calcmode="lin" valueType="num">
                                      <p:cBhvr>
                                        <p:cTn id="184" dur="200" accel="100000" fill="hold">
                                          <p:stCondLst>
                                            <p:cond delay="800"/>
                                          </p:stCondLst>
                                        </p:cTn>
                                        <p:tgtEl>
                                          <p:spTgt spid="133148"/>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33" grpId="0"/>
      <p:bldP spid="133134" grpId="0"/>
      <p:bldP spid="133135" grpId="0"/>
      <p:bldP spid="133137" grpId="0"/>
      <p:bldP spid="133138" grpId="0"/>
      <p:bldP spid="133139" grpId="0"/>
      <p:bldP spid="133140" grpId="0"/>
      <p:bldP spid="133141" grpId="0"/>
      <p:bldP spid="133142" grpId="0"/>
      <p:bldP spid="133143" grpId="0"/>
      <p:bldP spid="133144" grpId="0"/>
      <p:bldP spid="133145" grpId="0"/>
      <p:bldP spid="133146" grpId="0"/>
      <p:bldP spid="133147" grpId="0"/>
      <p:bldP spid="133148"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3" name="Group 72"/>
          <p:cNvGrpSpPr/>
          <p:nvPr/>
        </p:nvGrpSpPr>
        <p:grpSpPr>
          <a:xfrm>
            <a:off x="342826" y="44624"/>
            <a:ext cx="696521" cy="6120680"/>
            <a:chOff x="696214" y="500042"/>
            <a:chExt cx="714380" cy="5857916"/>
          </a:xfrm>
          <a:solidFill>
            <a:schemeClr val="tx1">
              <a:lumMod val="85000"/>
              <a:lumOff val="15000"/>
            </a:schemeClr>
          </a:solidFill>
        </p:grpSpPr>
        <p:sp>
          <p:nvSpPr>
            <p:cNvPr id="2" name="Flowchart: Magnetic Disk 1"/>
            <p:cNvSpPr/>
            <p:nvPr/>
          </p:nvSpPr>
          <p:spPr>
            <a:xfrm>
              <a:off x="875358" y="5857892"/>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3" name="Flowchart: Magnetic Disk 2"/>
            <p:cNvSpPr/>
            <p:nvPr/>
          </p:nvSpPr>
          <p:spPr>
            <a:xfrm>
              <a:off x="875358" y="5643578"/>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4" name="Flowchart: Magnetic Disk 3"/>
            <p:cNvSpPr/>
            <p:nvPr/>
          </p:nvSpPr>
          <p:spPr>
            <a:xfrm>
              <a:off x="875358" y="5500702"/>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5" name="Flowchart: Magnetic Disk 4"/>
            <p:cNvSpPr/>
            <p:nvPr/>
          </p:nvSpPr>
          <p:spPr>
            <a:xfrm>
              <a:off x="875358" y="5286388"/>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6" name="Flowchart: Magnetic Disk 5"/>
            <p:cNvSpPr/>
            <p:nvPr/>
          </p:nvSpPr>
          <p:spPr>
            <a:xfrm>
              <a:off x="875358" y="5000636"/>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7" name="Flowchart: Magnetic Disk 6"/>
            <p:cNvSpPr/>
            <p:nvPr/>
          </p:nvSpPr>
          <p:spPr>
            <a:xfrm>
              <a:off x="875358" y="4786322"/>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8" name="Flowchart: Magnetic Disk 7"/>
            <p:cNvSpPr/>
            <p:nvPr/>
          </p:nvSpPr>
          <p:spPr>
            <a:xfrm>
              <a:off x="875358" y="4643446"/>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9" name="Flowchart: Magnetic Disk 8"/>
            <p:cNvSpPr/>
            <p:nvPr/>
          </p:nvSpPr>
          <p:spPr>
            <a:xfrm>
              <a:off x="875358" y="4429132"/>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0" name="Flowchart: Magnetic Disk 9"/>
            <p:cNvSpPr/>
            <p:nvPr/>
          </p:nvSpPr>
          <p:spPr>
            <a:xfrm>
              <a:off x="875358" y="4214818"/>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1" name="Flowchart: Magnetic Disk 10"/>
            <p:cNvSpPr/>
            <p:nvPr/>
          </p:nvSpPr>
          <p:spPr>
            <a:xfrm>
              <a:off x="875358" y="4000504"/>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2" name="Flowchart: Magnetic Disk 11"/>
            <p:cNvSpPr/>
            <p:nvPr/>
          </p:nvSpPr>
          <p:spPr>
            <a:xfrm>
              <a:off x="875358" y="3857628"/>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3" name="Flowchart: Magnetic Disk 12"/>
            <p:cNvSpPr/>
            <p:nvPr/>
          </p:nvSpPr>
          <p:spPr>
            <a:xfrm>
              <a:off x="875358" y="3643314"/>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4" name="Flowchart: Magnetic Disk 13"/>
            <p:cNvSpPr/>
            <p:nvPr/>
          </p:nvSpPr>
          <p:spPr>
            <a:xfrm>
              <a:off x="875358" y="3357562"/>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5" name="Flowchart: Magnetic Disk 14"/>
            <p:cNvSpPr/>
            <p:nvPr/>
          </p:nvSpPr>
          <p:spPr>
            <a:xfrm>
              <a:off x="875358" y="3143248"/>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6" name="Flowchart: Magnetic Disk 15"/>
            <p:cNvSpPr/>
            <p:nvPr/>
          </p:nvSpPr>
          <p:spPr>
            <a:xfrm>
              <a:off x="875358" y="3000372"/>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7" name="Flowchart: Magnetic Disk 16"/>
            <p:cNvSpPr/>
            <p:nvPr/>
          </p:nvSpPr>
          <p:spPr>
            <a:xfrm>
              <a:off x="875358" y="2786058"/>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8" name="Flowchart: Magnetic Disk 17"/>
            <p:cNvSpPr/>
            <p:nvPr/>
          </p:nvSpPr>
          <p:spPr>
            <a:xfrm>
              <a:off x="875358" y="2714620"/>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9" name="Flowchart: Magnetic Disk 18"/>
            <p:cNvSpPr/>
            <p:nvPr/>
          </p:nvSpPr>
          <p:spPr>
            <a:xfrm>
              <a:off x="875358" y="2500306"/>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20" name="Flowchart: Magnetic Disk 19"/>
            <p:cNvSpPr/>
            <p:nvPr/>
          </p:nvSpPr>
          <p:spPr>
            <a:xfrm>
              <a:off x="875358" y="2357430"/>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21" name="Flowchart: Magnetic Disk 20"/>
            <p:cNvSpPr/>
            <p:nvPr/>
          </p:nvSpPr>
          <p:spPr>
            <a:xfrm>
              <a:off x="875358" y="2143116"/>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22" name="Flowchart: Magnetic Disk 21"/>
            <p:cNvSpPr/>
            <p:nvPr/>
          </p:nvSpPr>
          <p:spPr>
            <a:xfrm>
              <a:off x="875358" y="1928802"/>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23" name="Flowchart: Magnetic Disk 22"/>
            <p:cNvSpPr/>
            <p:nvPr/>
          </p:nvSpPr>
          <p:spPr>
            <a:xfrm>
              <a:off x="875358" y="1714488"/>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24" name="Flowchart: Magnetic Disk 23"/>
            <p:cNvSpPr/>
            <p:nvPr/>
          </p:nvSpPr>
          <p:spPr>
            <a:xfrm>
              <a:off x="875358" y="1571612"/>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25" name="Flowchart: Magnetic Disk 24"/>
            <p:cNvSpPr/>
            <p:nvPr/>
          </p:nvSpPr>
          <p:spPr>
            <a:xfrm>
              <a:off x="875358" y="1357298"/>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26" name="Flowchart: Magnetic Disk 25"/>
            <p:cNvSpPr/>
            <p:nvPr/>
          </p:nvSpPr>
          <p:spPr>
            <a:xfrm>
              <a:off x="875358" y="1071546"/>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27" name="Flowchart: Magnetic Disk 26"/>
            <p:cNvSpPr/>
            <p:nvPr/>
          </p:nvSpPr>
          <p:spPr>
            <a:xfrm>
              <a:off x="875358" y="857232"/>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28" name="Flowchart: Magnetic Disk 27"/>
            <p:cNvSpPr/>
            <p:nvPr/>
          </p:nvSpPr>
          <p:spPr>
            <a:xfrm>
              <a:off x="875358" y="714356"/>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29" name="Flowchart: Magnetic Disk 28"/>
            <p:cNvSpPr/>
            <p:nvPr/>
          </p:nvSpPr>
          <p:spPr>
            <a:xfrm>
              <a:off x="875358" y="500042"/>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30" name="Flowchart: Magnetic Disk 29"/>
            <p:cNvSpPr/>
            <p:nvPr/>
          </p:nvSpPr>
          <p:spPr>
            <a:xfrm>
              <a:off x="696214" y="6072206"/>
              <a:ext cx="714380" cy="285752"/>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grpSp>
      <p:sp>
        <p:nvSpPr>
          <p:cNvPr id="35" name="Pentagon 34"/>
          <p:cNvSpPr/>
          <p:nvPr/>
        </p:nvSpPr>
        <p:spPr>
          <a:xfrm>
            <a:off x="1691680" y="4634986"/>
            <a:ext cx="5624611" cy="1033084"/>
          </a:xfrm>
          <a:prstGeom prst="homePlate">
            <a:avLst>
              <a:gd name="adj" fmla="val 0"/>
            </a:avLst>
          </a:prstGeom>
          <a:solidFill>
            <a:srgbClr val="7030A0"/>
          </a:solidFill>
          <a:ln w="25400"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ID" sz="2000" b="0" i="0" u="none" strike="noStrike" kern="1200" cap="none" spc="0" normalizeH="0" baseline="0" noProof="0" dirty="0">
                <a:ln>
                  <a:noFill/>
                </a:ln>
                <a:solidFill>
                  <a:sysClr val="window" lastClr="FFFFFF"/>
                </a:solidFill>
                <a:effectLst/>
                <a:uLnTx/>
                <a:uFillTx/>
                <a:latin typeface="Arial Rounded MT Bold" pitchFamily="34" charset="0"/>
                <a:ea typeface="+mn-ea"/>
                <a:cs typeface="+mn-cs"/>
              </a:rPr>
              <a:t>DESKRIPTIF: MENGUKUR NILAI 1 VARIABEL ATAU LEBIH</a:t>
            </a:r>
            <a:endParaRPr kumimoji="0" lang="id-ID" sz="2000" b="0" i="0" u="none" strike="noStrike" kern="1200" cap="none" spc="0" normalizeH="0" baseline="0" noProof="0" dirty="0">
              <a:ln>
                <a:noFill/>
              </a:ln>
              <a:solidFill>
                <a:sysClr val="window" lastClr="FFFFFF"/>
              </a:solidFill>
              <a:effectLst/>
              <a:uLnTx/>
              <a:uFillTx/>
              <a:latin typeface="Arial Rounded MT Bold" pitchFamily="34" charset="0"/>
              <a:ea typeface="+mn-ea"/>
              <a:cs typeface="+mn-cs"/>
            </a:endParaRPr>
          </a:p>
        </p:txBody>
      </p:sp>
      <p:sp>
        <p:nvSpPr>
          <p:cNvPr id="82" name="Pentagon 81"/>
          <p:cNvSpPr/>
          <p:nvPr/>
        </p:nvSpPr>
        <p:spPr>
          <a:xfrm>
            <a:off x="1691680" y="234221"/>
            <a:ext cx="5637382" cy="968595"/>
          </a:xfrm>
          <a:prstGeom prst="homePlate">
            <a:avLst>
              <a:gd name="adj" fmla="val 0"/>
            </a:avLst>
          </a:prstGeom>
          <a:solidFill>
            <a:schemeClr val="accent2">
              <a:lumMod val="50000"/>
            </a:schemeClr>
          </a:solidFill>
          <a:ln w="25400"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ID" sz="1800" b="0" i="0" u="none" strike="noStrike" kern="1200" cap="none" spc="0" normalizeH="0" baseline="0" noProof="0" dirty="0">
                <a:ln>
                  <a:noFill/>
                </a:ln>
                <a:solidFill>
                  <a:sysClr val="window" lastClr="FFFFFF"/>
                </a:solidFill>
                <a:effectLst/>
                <a:uLnTx/>
                <a:uFillTx/>
                <a:latin typeface="Arial Rounded MT Bold" pitchFamily="34" charset="0"/>
                <a:ea typeface="+mn-ea"/>
                <a:cs typeface="+mn-cs"/>
              </a:rPr>
              <a:t>STRUKTURAL: MENGUJI STRKTUR HUBUNGAN ANTAR VARIABEL DG PATH ATAU SEM</a:t>
            </a:r>
            <a:endParaRPr kumimoji="0" lang="id-ID" sz="1800" b="0" i="0" u="none" strike="noStrike" kern="1200" cap="none" spc="0" normalizeH="0" baseline="0" noProof="0" dirty="0">
              <a:ln>
                <a:noFill/>
              </a:ln>
              <a:solidFill>
                <a:sysClr val="window" lastClr="FFFFFF"/>
              </a:solidFill>
              <a:effectLst/>
              <a:uLnTx/>
              <a:uFillTx/>
              <a:latin typeface="Arial Rounded MT Bold" pitchFamily="34" charset="0"/>
              <a:ea typeface="+mn-ea"/>
              <a:cs typeface="+mn-cs"/>
            </a:endParaRPr>
          </a:p>
        </p:txBody>
      </p:sp>
      <p:sp>
        <p:nvSpPr>
          <p:cNvPr id="85" name="Pentagon 84"/>
          <p:cNvSpPr/>
          <p:nvPr/>
        </p:nvSpPr>
        <p:spPr>
          <a:xfrm>
            <a:off x="1715413" y="1319503"/>
            <a:ext cx="5624611" cy="968595"/>
          </a:xfrm>
          <a:prstGeom prst="homePlate">
            <a:avLst>
              <a:gd name="adj" fmla="val 0"/>
            </a:avLst>
          </a:prstGeom>
          <a:solidFill>
            <a:srgbClr val="C00000"/>
          </a:solidFill>
          <a:ln w="25400"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ysClr val="window" lastClr="FFFFFF"/>
                </a:solidFill>
                <a:effectLst/>
                <a:uLnTx/>
                <a:uFillTx/>
                <a:latin typeface="Arial Rounded MT Bold" pitchFamily="34" charset="0"/>
                <a:ea typeface="+mn-ea"/>
                <a:cs typeface="+mn-cs"/>
              </a:rPr>
              <a:t>KOMPARATIF ASOSIATIF: MEMBANDINGKAN PENGARUH PADA SAMPEL ATAU WAKTU YANG BERBEDA  </a:t>
            </a:r>
            <a:endParaRPr kumimoji="0" lang="id-ID" sz="1800" b="0" i="0" u="none" strike="noStrike" kern="1200" cap="none" spc="0" normalizeH="0" baseline="0" noProof="0" dirty="0">
              <a:ln>
                <a:noFill/>
              </a:ln>
              <a:solidFill>
                <a:sysClr val="window" lastClr="FFFFFF"/>
              </a:solidFill>
              <a:effectLst/>
              <a:uLnTx/>
              <a:uFillTx/>
              <a:latin typeface="Arial Rounded MT Bold" pitchFamily="34" charset="0"/>
              <a:ea typeface="+mn-ea"/>
              <a:cs typeface="+mn-cs"/>
            </a:endParaRPr>
          </a:p>
        </p:txBody>
      </p:sp>
      <p:sp>
        <p:nvSpPr>
          <p:cNvPr id="88" name="Pentagon 87"/>
          <p:cNvSpPr/>
          <p:nvPr/>
        </p:nvSpPr>
        <p:spPr>
          <a:xfrm>
            <a:off x="1691680" y="3495502"/>
            <a:ext cx="5637382" cy="1033084"/>
          </a:xfrm>
          <a:prstGeom prst="homePlate">
            <a:avLst>
              <a:gd name="adj" fmla="val 0"/>
            </a:avLst>
          </a:prstGeom>
          <a:solidFill>
            <a:schemeClr val="bg2">
              <a:lumMod val="10000"/>
            </a:schemeClr>
          </a:solidFill>
          <a:ln w="25400"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ID" sz="1800" b="0" i="0" u="none" strike="noStrike" kern="1200" cap="none" spc="0" normalizeH="0" baseline="0" noProof="0" dirty="0">
                <a:ln>
                  <a:noFill/>
                </a:ln>
                <a:solidFill>
                  <a:sysClr val="window" lastClr="FFFFFF"/>
                </a:solidFill>
                <a:effectLst/>
                <a:uLnTx/>
                <a:uFillTx/>
                <a:latin typeface="Arial Rounded MT Bold" pitchFamily="34" charset="0"/>
                <a:ea typeface="+mn-ea"/>
                <a:cs typeface="+mn-cs"/>
              </a:rPr>
              <a:t>KOMPARATIF: MEMBANDINGKAN NILAI SATU ATAU LEBIH VARIABEL PADA SAMPEL ATAU WAKTU YANG BERBEDA</a:t>
            </a:r>
            <a:endParaRPr kumimoji="0" lang="id-ID" sz="1800" b="0" i="0" u="none" strike="noStrike" kern="1200" cap="none" spc="0" normalizeH="0" baseline="0" noProof="0" dirty="0">
              <a:ln>
                <a:noFill/>
              </a:ln>
              <a:solidFill>
                <a:sysClr val="window" lastClr="FFFFFF"/>
              </a:solidFill>
              <a:effectLst/>
              <a:uLnTx/>
              <a:uFillTx/>
              <a:latin typeface="Arial Rounded MT Bold" pitchFamily="34" charset="0"/>
              <a:ea typeface="+mn-ea"/>
              <a:cs typeface="+mn-cs"/>
            </a:endParaRPr>
          </a:p>
        </p:txBody>
      </p:sp>
      <p:sp>
        <p:nvSpPr>
          <p:cNvPr id="31" name="Rectangle 30"/>
          <p:cNvSpPr/>
          <p:nvPr/>
        </p:nvSpPr>
        <p:spPr>
          <a:xfrm>
            <a:off x="963917" y="4645758"/>
            <a:ext cx="696521" cy="1033083"/>
          </a:xfrm>
          <a:prstGeom prst="rect">
            <a:avLst/>
          </a:prstGeom>
          <a:solidFill>
            <a:srgbClr val="7030A0"/>
          </a:solidFill>
          <a:ln w="25400"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id-ID" sz="2700" b="0" i="0" u="none" strike="noStrike" kern="1200" cap="none" spc="0" normalizeH="0" baseline="0" noProof="0" dirty="0">
                <a:ln>
                  <a:noFill/>
                </a:ln>
                <a:solidFill>
                  <a:sysClr val="window" lastClr="FFFFFF"/>
                </a:solidFill>
                <a:effectLst/>
                <a:uLnTx/>
                <a:uFillTx/>
                <a:latin typeface="Arial Rounded MT Bold" pitchFamily="34" charset="0"/>
                <a:ea typeface="+mn-ea"/>
                <a:cs typeface="+mn-cs"/>
              </a:rPr>
              <a:t>1</a:t>
            </a:r>
          </a:p>
        </p:txBody>
      </p:sp>
      <p:sp>
        <p:nvSpPr>
          <p:cNvPr id="75" name="Rectangle 74"/>
          <p:cNvSpPr/>
          <p:nvPr/>
        </p:nvSpPr>
        <p:spPr>
          <a:xfrm>
            <a:off x="963917" y="3495502"/>
            <a:ext cx="696521" cy="1041688"/>
          </a:xfrm>
          <a:prstGeom prst="rect">
            <a:avLst/>
          </a:prstGeom>
          <a:solidFill>
            <a:schemeClr val="tx1">
              <a:lumMod val="85000"/>
              <a:lumOff val="15000"/>
            </a:schemeClr>
          </a:solidFill>
          <a:ln w="25400"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2700" b="0" i="0" u="none" strike="noStrike" kern="1200" cap="none" spc="0" normalizeH="0" baseline="0" noProof="0" dirty="0">
                <a:ln>
                  <a:noFill/>
                </a:ln>
                <a:solidFill>
                  <a:sysClr val="window" lastClr="FFFFFF"/>
                </a:solidFill>
                <a:effectLst/>
                <a:uLnTx/>
                <a:uFillTx/>
                <a:latin typeface="Arial Rounded MT Bold" pitchFamily="34" charset="0"/>
                <a:ea typeface="+mn-ea"/>
                <a:cs typeface="+mn-cs"/>
              </a:rPr>
              <a:t>2</a:t>
            </a:r>
            <a:endParaRPr kumimoji="0" lang="id-ID" sz="2700" b="0" i="0" u="none" strike="noStrike" kern="1200" cap="none" spc="0" normalizeH="0" baseline="0" noProof="0" dirty="0">
              <a:ln>
                <a:noFill/>
              </a:ln>
              <a:solidFill>
                <a:sysClr val="window" lastClr="FFFFFF"/>
              </a:solidFill>
              <a:effectLst/>
              <a:uLnTx/>
              <a:uFillTx/>
              <a:latin typeface="Arial Rounded MT Bold" pitchFamily="34" charset="0"/>
              <a:ea typeface="+mn-ea"/>
              <a:cs typeface="+mn-cs"/>
            </a:endParaRPr>
          </a:p>
        </p:txBody>
      </p:sp>
      <p:sp>
        <p:nvSpPr>
          <p:cNvPr id="78" name="Rectangle 77"/>
          <p:cNvSpPr/>
          <p:nvPr/>
        </p:nvSpPr>
        <p:spPr>
          <a:xfrm>
            <a:off x="953408" y="2433182"/>
            <a:ext cx="696521" cy="915516"/>
          </a:xfrm>
          <a:prstGeom prst="rect">
            <a:avLst/>
          </a:prstGeom>
          <a:solidFill>
            <a:schemeClr val="tx2">
              <a:lumMod val="75000"/>
            </a:schemeClr>
          </a:solidFill>
          <a:ln w="25400"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2700" b="0" i="0" u="none" strike="noStrike" kern="1200" cap="none" spc="0" normalizeH="0" baseline="0" noProof="0" dirty="0">
                <a:ln>
                  <a:noFill/>
                </a:ln>
                <a:solidFill>
                  <a:sysClr val="window" lastClr="FFFFFF"/>
                </a:solidFill>
                <a:effectLst/>
                <a:uLnTx/>
                <a:uFillTx/>
                <a:latin typeface="Arial Rounded MT Bold" pitchFamily="34" charset="0"/>
                <a:ea typeface="+mn-ea"/>
                <a:cs typeface="+mn-cs"/>
              </a:rPr>
              <a:t>3</a:t>
            </a:r>
            <a:endParaRPr kumimoji="0" lang="id-ID" sz="2700" b="0" i="0" u="none" strike="noStrike" kern="1200" cap="none" spc="0" normalizeH="0" baseline="0" noProof="0" dirty="0">
              <a:ln>
                <a:noFill/>
              </a:ln>
              <a:solidFill>
                <a:sysClr val="window" lastClr="FFFFFF"/>
              </a:solidFill>
              <a:effectLst/>
              <a:uLnTx/>
              <a:uFillTx/>
              <a:latin typeface="Arial Rounded MT Bold" pitchFamily="34" charset="0"/>
              <a:ea typeface="+mn-ea"/>
              <a:cs typeface="+mn-cs"/>
            </a:endParaRPr>
          </a:p>
        </p:txBody>
      </p:sp>
      <p:sp>
        <p:nvSpPr>
          <p:cNvPr id="84" name="Rectangle 83"/>
          <p:cNvSpPr/>
          <p:nvPr/>
        </p:nvSpPr>
        <p:spPr>
          <a:xfrm>
            <a:off x="971600" y="1303097"/>
            <a:ext cx="696521" cy="968595"/>
          </a:xfrm>
          <a:prstGeom prst="rect">
            <a:avLst/>
          </a:prstGeom>
          <a:solidFill>
            <a:srgbClr val="C00000"/>
          </a:solidFill>
          <a:ln w="25400"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2700" b="0" i="0" u="none" strike="noStrike" kern="1200" cap="none" spc="0" normalizeH="0" baseline="0" noProof="0" dirty="0">
                <a:ln>
                  <a:noFill/>
                </a:ln>
                <a:solidFill>
                  <a:sysClr val="window" lastClr="FFFFFF"/>
                </a:solidFill>
                <a:effectLst/>
                <a:uLnTx/>
                <a:uFillTx/>
                <a:latin typeface="Arial Rounded MT Bold" pitchFamily="34" charset="0"/>
                <a:ea typeface="+mn-ea"/>
                <a:cs typeface="+mn-cs"/>
              </a:rPr>
              <a:t>4</a:t>
            </a:r>
            <a:endParaRPr kumimoji="0" lang="id-ID" sz="2700" b="0" i="0" u="none" strike="noStrike" kern="1200" cap="none" spc="0" normalizeH="0" baseline="0" noProof="0" dirty="0">
              <a:ln>
                <a:noFill/>
              </a:ln>
              <a:solidFill>
                <a:sysClr val="window" lastClr="FFFFFF"/>
              </a:solidFill>
              <a:effectLst/>
              <a:uLnTx/>
              <a:uFillTx/>
              <a:latin typeface="Arial Rounded MT Bold" pitchFamily="34" charset="0"/>
              <a:ea typeface="+mn-ea"/>
              <a:cs typeface="+mn-cs"/>
            </a:endParaRPr>
          </a:p>
        </p:txBody>
      </p:sp>
      <p:sp>
        <p:nvSpPr>
          <p:cNvPr id="87" name="Rectangle 86"/>
          <p:cNvSpPr/>
          <p:nvPr/>
        </p:nvSpPr>
        <p:spPr>
          <a:xfrm>
            <a:off x="963917" y="260648"/>
            <a:ext cx="696521" cy="942168"/>
          </a:xfrm>
          <a:prstGeom prst="rect">
            <a:avLst/>
          </a:prstGeom>
          <a:solidFill>
            <a:schemeClr val="bg2">
              <a:lumMod val="10000"/>
            </a:schemeClr>
          </a:solidFill>
          <a:ln w="25400"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2700" b="0" i="0" u="none" strike="noStrike" kern="1200" cap="none" spc="0" normalizeH="0" baseline="0" noProof="0" dirty="0">
                <a:ln>
                  <a:noFill/>
                </a:ln>
                <a:solidFill>
                  <a:sysClr val="window" lastClr="FFFFFF"/>
                </a:solidFill>
                <a:effectLst/>
                <a:uLnTx/>
                <a:uFillTx/>
                <a:latin typeface="Arial Rounded MT Bold" pitchFamily="34" charset="0"/>
                <a:ea typeface="+mn-ea"/>
                <a:cs typeface="+mn-cs"/>
              </a:rPr>
              <a:t>5</a:t>
            </a:r>
            <a:endParaRPr kumimoji="0" lang="id-ID" sz="2700" b="0" i="0" u="none" strike="noStrike" kern="1200" cap="none" spc="0" normalizeH="0" baseline="0" noProof="0" dirty="0">
              <a:ln>
                <a:noFill/>
              </a:ln>
              <a:solidFill>
                <a:sysClr val="window" lastClr="FFFFFF"/>
              </a:solidFill>
              <a:effectLst/>
              <a:uLnTx/>
              <a:uFillTx/>
              <a:latin typeface="Arial Rounded MT Bold" pitchFamily="34" charset="0"/>
              <a:ea typeface="+mn-ea"/>
              <a:cs typeface="+mn-cs"/>
            </a:endParaRPr>
          </a:p>
        </p:txBody>
      </p:sp>
      <p:sp>
        <p:nvSpPr>
          <p:cNvPr id="91" name="Pentagon 90"/>
          <p:cNvSpPr/>
          <p:nvPr/>
        </p:nvSpPr>
        <p:spPr>
          <a:xfrm>
            <a:off x="1691680" y="2433182"/>
            <a:ext cx="5623520" cy="955920"/>
          </a:xfrm>
          <a:prstGeom prst="homePlate">
            <a:avLst>
              <a:gd name="adj" fmla="val 0"/>
            </a:avLst>
          </a:prstGeom>
          <a:solidFill>
            <a:schemeClr val="accent5">
              <a:lumMod val="50000"/>
            </a:schemeClr>
          </a:solidFill>
          <a:ln w="25400"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ysClr val="window" lastClr="FFFFFF"/>
                </a:solidFill>
                <a:effectLst/>
                <a:uLnTx/>
                <a:uFillTx/>
                <a:latin typeface="Arial Rounded MT Bold" pitchFamily="34" charset="0"/>
                <a:ea typeface="+mn-ea"/>
                <a:cs typeface="+mn-cs"/>
              </a:rPr>
              <a:t>ASOSIATIF: MENCARI  ATAU MEMBUKTIKAN HUBUNGAN ANTARA 2 VARIABEL ATAU LEBIH </a:t>
            </a:r>
            <a:endParaRPr kumimoji="0" lang="id-ID" sz="1800" b="0" i="0" u="none" strike="noStrike" kern="1200" cap="none" spc="0" normalizeH="0" baseline="0" noProof="0" dirty="0">
              <a:ln>
                <a:noFill/>
              </a:ln>
              <a:solidFill>
                <a:sysClr val="window" lastClr="FFFFFF"/>
              </a:solidFill>
              <a:effectLst/>
              <a:uLnTx/>
              <a:uFillTx/>
              <a:latin typeface="Arial Rounded MT Bold" pitchFamily="34" charset="0"/>
              <a:ea typeface="+mn-ea"/>
              <a:cs typeface="+mn-cs"/>
            </a:endParaRPr>
          </a:p>
        </p:txBody>
      </p:sp>
      <p:grpSp>
        <p:nvGrpSpPr>
          <p:cNvPr id="93" name="Group 92"/>
          <p:cNvGrpSpPr/>
          <p:nvPr/>
        </p:nvGrpSpPr>
        <p:grpSpPr>
          <a:xfrm>
            <a:off x="7990194" y="44624"/>
            <a:ext cx="696521" cy="6120680"/>
            <a:chOff x="696214" y="500042"/>
            <a:chExt cx="714380" cy="5857916"/>
          </a:xfrm>
          <a:solidFill>
            <a:schemeClr val="tx1">
              <a:lumMod val="85000"/>
              <a:lumOff val="15000"/>
            </a:schemeClr>
          </a:solidFill>
        </p:grpSpPr>
        <p:sp>
          <p:nvSpPr>
            <p:cNvPr id="94" name="Flowchart: Magnetic Disk 93"/>
            <p:cNvSpPr/>
            <p:nvPr/>
          </p:nvSpPr>
          <p:spPr>
            <a:xfrm>
              <a:off x="875358" y="5857892"/>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95" name="Flowchart: Magnetic Disk 94"/>
            <p:cNvSpPr/>
            <p:nvPr/>
          </p:nvSpPr>
          <p:spPr>
            <a:xfrm>
              <a:off x="875358" y="5643578"/>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96" name="Flowchart: Magnetic Disk 95"/>
            <p:cNvSpPr/>
            <p:nvPr/>
          </p:nvSpPr>
          <p:spPr>
            <a:xfrm>
              <a:off x="875358" y="5500702"/>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97" name="Flowchart: Magnetic Disk 96"/>
            <p:cNvSpPr/>
            <p:nvPr/>
          </p:nvSpPr>
          <p:spPr>
            <a:xfrm>
              <a:off x="875358" y="5286388"/>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98" name="Flowchart: Magnetic Disk 97"/>
            <p:cNvSpPr/>
            <p:nvPr/>
          </p:nvSpPr>
          <p:spPr>
            <a:xfrm>
              <a:off x="875358" y="5000636"/>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99" name="Flowchart: Magnetic Disk 98"/>
            <p:cNvSpPr/>
            <p:nvPr/>
          </p:nvSpPr>
          <p:spPr>
            <a:xfrm>
              <a:off x="875358" y="4786322"/>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00" name="Flowchart: Magnetic Disk 99"/>
            <p:cNvSpPr/>
            <p:nvPr/>
          </p:nvSpPr>
          <p:spPr>
            <a:xfrm>
              <a:off x="875358" y="4643446"/>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01" name="Flowchart: Magnetic Disk 100"/>
            <p:cNvSpPr/>
            <p:nvPr/>
          </p:nvSpPr>
          <p:spPr>
            <a:xfrm>
              <a:off x="875358" y="4429132"/>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02" name="Flowchart: Magnetic Disk 101"/>
            <p:cNvSpPr/>
            <p:nvPr/>
          </p:nvSpPr>
          <p:spPr>
            <a:xfrm>
              <a:off x="875358" y="4214818"/>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03" name="Flowchart: Magnetic Disk 102"/>
            <p:cNvSpPr/>
            <p:nvPr/>
          </p:nvSpPr>
          <p:spPr>
            <a:xfrm>
              <a:off x="875358" y="4000504"/>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04" name="Flowchart: Magnetic Disk 103"/>
            <p:cNvSpPr/>
            <p:nvPr/>
          </p:nvSpPr>
          <p:spPr>
            <a:xfrm>
              <a:off x="875358" y="3857628"/>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05" name="Flowchart: Magnetic Disk 104"/>
            <p:cNvSpPr/>
            <p:nvPr/>
          </p:nvSpPr>
          <p:spPr>
            <a:xfrm>
              <a:off x="875358" y="3643314"/>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06" name="Flowchart: Magnetic Disk 105"/>
            <p:cNvSpPr/>
            <p:nvPr/>
          </p:nvSpPr>
          <p:spPr>
            <a:xfrm>
              <a:off x="875358" y="3357562"/>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07" name="Flowchart: Magnetic Disk 106"/>
            <p:cNvSpPr/>
            <p:nvPr/>
          </p:nvSpPr>
          <p:spPr>
            <a:xfrm>
              <a:off x="875358" y="3143248"/>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08" name="Flowchart: Magnetic Disk 107"/>
            <p:cNvSpPr/>
            <p:nvPr/>
          </p:nvSpPr>
          <p:spPr>
            <a:xfrm>
              <a:off x="875358" y="3000372"/>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09" name="Flowchart: Magnetic Disk 108"/>
            <p:cNvSpPr/>
            <p:nvPr/>
          </p:nvSpPr>
          <p:spPr>
            <a:xfrm>
              <a:off x="875358" y="2786058"/>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10" name="Flowchart: Magnetic Disk 109"/>
            <p:cNvSpPr/>
            <p:nvPr/>
          </p:nvSpPr>
          <p:spPr>
            <a:xfrm>
              <a:off x="875358" y="2714620"/>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11" name="Flowchart: Magnetic Disk 110"/>
            <p:cNvSpPr/>
            <p:nvPr/>
          </p:nvSpPr>
          <p:spPr>
            <a:xfrm>
              <a:off x="875358" y="2500306"/>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12" name="Flowchart: Magnetic Disk 111"/>
            <p:cNvSpPr/>
            <p:nvPr/>
          </p:nvSpPr>
          <p:spPr>
            <a:xfrm>
              <a:off x="875358" y="2357430"/>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13" name="Flowchart: Magnetic Disk 112"/>
            <p:cNvSpPr/>
            <p:nvPr/>
          </p:nvSpPr>
          <p:spPr>
            <a:xfrm>
              <a:off x="875358" y="2143116"/>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14" name="Flowchart: Magnetic Disk 113"/>
            <p:cNvSpPr/>
            <p:nvPr/>
          </p:nvSpPr>
          <p:spPr>
            <a:xfrm>
              <a:off x="875358" y="1928802"/>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15" name="Flowchart: Magnetic Disk 114"/>
            <p:cNvSpPr/>
            <p:nvPr/>
          </p:nvSpPr>
          <p:spPr>
            <a:xfrm>
              <a:off x="875358" y="1714488"/>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16" name="Flowchart: Magnetic Disk 115"/>
            <p:cNvSpPr/>
            <p:nvPr/>
          </p:nvSpPr>
          <p:spPr>
            <a:xfrm>
              <a:off x="875358" y="1571612"/>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17" name="Flowchart: Magnetic Disk 116"/>
            <p:cNvSpPr/>
            <p:nvPr/>
          </p:nvSpPr>
          <p:spPr>
            <a:xfrm>
              <a:off x="875358" y="1357298"/>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18" name="Flowchart: Magnetic Disk 117"/>
            <p:cNvSpPr/>
            <p:nvPr/>
          </p:nvSpPr>
          <p:spPr>
            <a:xfrm>
              <a:off x="875358" y="1071546"/>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19" name="Flowchart: Magnetic Disk 118"/>
            <p:cNvSpPr/>
            <p:nvPr/>
          </p:nvSpPr>
          <p:spPr>
            <a:xfrm>
              <a:off x="875358" y="857232"/>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20" name="Flowchart: Magnetic Disk 119"/>
            <p:cNvSpPr/>
            <p:nvPr/>
          </p:nvSpPr>
          <p:spPr>
            <a:xfrm>
              <a:off x="875358" y="714356"/>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21" name="Flowchart: Magnetic Disk 120"/>
            <p:cNvSpPr/>
            <p:nvPr/>
          </p:nvSpPr>
          <p:spPr>
            <a:xfrm>
              <a:off x="875358" y="500042"/>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22" name="Flowchart: Magnetic Disk 121"/>
            <p:cNvSpPr/>
            <p:nvPr/>
          </p:nvSpPr>
          <p:spPr>
            <a:xfrm>
              <a:off x="696214" y="6072206"/>
              <a:ext cx="714380" cy="285752"/>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grpSp>
      <p:sp>
        <p:nvSpPr>
          <p:cNvPr id="123" name="Rectangle 122">
            <a:extLst>
              <a:ext uri="{FF2B5EF4-FFF2-40B4-BE49-F238E27FC236}">
                <a16:creationId xmlns:a16="http://schemas.microsoft.com/office/drawing/2014/main" id="{911B12B0-00FB-44B3-BBF4-9FF00AECD98C}"/>
              </a:ext>
            </a:extLst>
          </p:cNvPr>
          <p:cNvSpPr/>
          <p:nvPr/>
        </p:nvSpPr>
        <p:spPr>
          <a:xfrm>
            <a:off x="7398701" y="4628165"/>
            <a:ext cx="696521" cy="1033084"/>
          </a:xfrm>
          <a:prstGeom prst="rect">
            <a:avLst/>
          </a:prstGeom>
          <a:solidFill>
            <a:srgbClr val="7030A0"/>
          </a:solidFill>
          <a:ln w="25400"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id-ID" sz="2700" b="0" i="0" u="none" strike="noStrike" kern="1200" cap="none" spc="0" normalizeH="0" baseline="0" noProof="0" dirty="0">
                <a:ln>
                  <a:noFill/>
                </a:ln>
                <a:solidFill>
                  <a:sysClr val="window" lastClr="FFFFFF"/>
                </a:solidFill>
                <a:effectLst/>
                <a:uLnTx/>
                <a:uFillTx/>
                <a:latin typeface="Arial Rounded MT Bold" pitchFamily="34" charset="0"/>
                <a:ea typeface="+mn-ea"/>
                <a:cs typeface="+mn-cs"/>
              </a:rPr>
              <a:t>1</a:t>
            </a:r>
          </a:p>
        </p:txBody>
      </p:sp>
      <p:sp>
        <p:nvSpPr>
          <p:cNvPr id="124" name="Rectangle 123">
            <a:extLst>
              <a:ext uri="{FF2B5EF4-FFF2-40B4-BE49-F238E27FC236}">
                <a16:creationId xmlns:a16="http://schemas.microsoft.com/office/drawing/2014/main" id="{59E2DC50-195E-4D9E-A5B3-CBAECEC0AD6E}"/>
              </a:ext>
            </a:extLst>
          </p:cNvPr>
          <p:cNvSpPr/>
          <p:nvPr/>
        </p:nvSpPr>
        <p:spPr>
          <a:xfrm>
            <a:off x="7398701" y="3520398"/>
            <a:ext cx="696521" cy="1011768"/>
          </a:xfrm>
          <a:prstGeom prst="rect">
            <a:avLst/>
          </a:prstGeom>
          <a:solidFill>
            <a:schemeClr val="tx1">
              <a:lumMod val="85000"/>
              <a:lumOff val="15000"/>
            </a:schemeClr>
          </a:solidFill>
          <a:ln w="25400"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2700" b="0" i="0" u="none" strike="noStrike" kern="1200" cap="none" spc="0" normalizeH="0" baseline="0" noProof="0" dirty="0">
                <a:ln>
                  <a:noFill/>
                </a:ln>
                <a:solidFill>
                  <a:sysClr val="window" lastClr="FFFFFF"/>
                </a:solidFill>
                <a:effectLst/>
                <a:uLnTx/>
                <a:uFillTx/>
                <a:latin typeface="Arial Rounded MT Bold" pitchFamily="34" charset="0"/>
                <a:ea typeface="+mn-ea"/>
                <a:cs typeface="+mn-cs"/>
              </a:rPr>
              <a:t>2</a:t>
            </a:r>
            <a:endParaRPr kumimoji="0" lang="id-ID" sz="2700" b="0" i="0" u="none" strike="noStrike" kern="1200" cap="none" spc="0" normalizeH="0" baseline="0" noProof="0" dirty="0">
              <a:ln>
                <a:noFill/>
              </a:ln>
              <a:solidFill>
                <a:sysClr val="window" lastClr="FFFFFF"/>
              </a:solidFill>
              <a:effectLst/>
              <a:uLnTx/>
              <a:uFillTx/>
              <a:latin typeface="Arial Rounded MT Bold" pitchFamily="34" charset="0"/>
              <a:ea typeface="+mn-ea"/>
              <a:cs typeface="+mn-cs"/>
            </a:endParaRPr>
          </a:p>
        </p:txBody>
      </p:sp>
      <p:sp>
        <p:nvSpPr>
          <p:cNvPr id="125" name="Rectangle 124">
            <a:extLst>
              <a:ext uri="{FF2B5EF4-FFF2-40B4-BE49-F238E27FC236}">
                <a16:creationId xmlns:a16="http://schemas.microsoft.com/office/drawing/2014/main" id="{B3FF5B97-44D6-4540-9D11-5CE9054559B1}"/>
              </a:ext>
            </a:extLst>
          </p:cNvPr>
          <p:cNvSpPr/>
          <p:nvPr/>
        </p:nvSpPr>
        <p:spPr>
          <a:xfrm>
            <a:off x="7365229" y="2428533"/>
            <a:ext cx="696521" cy="956091"/>
          </a:xfrm>
          <a:prstGeom prst="rect">
            <a:avLst/>
          </a:prstGeom>
          <a:solidFill>
            <a:schemeClr val="tx2">
              <a:lumMod val="75000"/>
            </a:schemeClr>
          </a:solidFill>
          <a:ln w="25400"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2700" b="0" i="0" u="none" strike="noStrike" kern="1200" cap="none" spc="0" normalizeH="0" baseline="0" noProof="0" dirty="0">
                <a:ln>
                  <a:noFill/>
                </a:ln>
                <a:solidFill>
                  <a:sysClr val="window" lastClr="FFFFFF"/>
                </a:solidFill>
                <a:effectLst/>
                <a:uLnTx/>
                <a:uFillTx/>
                <a:latin typeface="Arial Rounded MT Bold" pitchFamily="34" charset="0"/>
                <a:ea typeface="+mn-ea"/>
                <a:cs typeface="+mn-cs"/>
              </a:rPr>
              <a:t>3</a:t>
            </a:r>
            <a:endParaRPr kumimoji="0" lang="id-ID" sz="2700" b="0" i="0" u="none" strike="noStrike" kern="1200" cap="none" spc="0" normalizeH="0" baseline="0" noProof="0" dirty="0">
              <a:ln>
                <a:noFill/>
              </a:ln>
              <a:solidFill>
                <a:sysClr val="window" lastClr="FFFFFF"/>
              </a:solidFill>
              <a:effectLst/>
              <a:uLnTx/>
              <a:uFillTx/>
              <a:latin typeface="Arial Rounded MT Bold" pitchFamily="34" charset="0"/>
              <a:ea typeface="+mn-ea"/>
              <a:cs typeface="+mn-cs"/>
            </a:endParaRPr>
          </a:p>
        </p:txBody>
      </p:sp>
      <p:sp>
        <p:nvSpPr>
          <p:cNvPr id="127" name="Rectangle 126">
            <a:extLst>
              <a:ext uri="{FF2B5EF4-FFF2-40B4-BE49-F238E27FC236}">
                <a16:creationId xmlns:a16="http://schemas.microsoft.com/office/drawing/2014/main" id="{7911382A-5609-49AF-809F-A60126B53DD7}"/>
              </a:ext>
            </a:extLst>
          </p:cNvPr>
          <p:cNvSpPr/>
          <p:nvPr/>
        </p:nvSpPr>
        <p:spPr>
          <a:xfrm>
            <a:off x="7398701" y="1303097"/>
            <a:ext cx="696521" cy="968595"/>
          </a:xfrm>
          <a:prstGeom prst="rect">
            <a:avLst/>
          </a:prstGeom>
          <a:solidFill>
            <a:srgbClr val="C00000"/>
          </a:solidFill>
          <a:ln w="25400"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2700" b="0" i="0" u="none" strike="noStrike" kern="1200" cap="none" spc="0" normalizeH="0" baseline="0" noProof="0" dirty="0">
                <a:ln>
                  <a:noFill/>
                </a:ln>
                <a:solidFill>
                  <a:sysClr val="window" lastClr="FFFFFF"/>
                </a:solidFill>
                <a:effectLst/>
                <a:uLnTx/>
                <a:uFillTx/>
                <a:latin typeface="Arial Rounded MT Bold" pitchFamily="34" charset="0"/>
                <a:ea typeface="+mn-ea"/>
                <a:cs typeface="+mn-cs"/>
              </a:rPr>
              <a:t>4</a:t>
            </a:r>
            <a:endParaRPr kumimoji="0" lang="id-ID" sz="2700" b="0" i="0" u="none" strike="noStrike" kern="1200" cap="none" spc="0" normalizeH="0" baseline="0" noProof="0" dirty="0">
              <a:ln>
                <a:noFill/>
              </a:ln>
              <a:solidFill>
                <a:sysClr val="window" lastClr="FFFFFF"/>
              </a:solidFill>
              <a:effectLst/>
              <a:uLnTx/>
              <a:uFillTx/>
              <a:latin typeface="Arial Rounded MT Bold" pitchFamily="34" charset="0"/>
              <a:ea typeface="+mn-ea"/>
              <a:cs typeface="+mn-cs"/>
            </a:endParaRPr>
          </a:p>
        </p:txBody>
      </p:sp>
      <p:sp>
        <p:nvSpPr>
          <p:cNvPr id="128" name="Rectangle 127">
            <a:extLst>
              <a:ext uri="{FF2B5EF4-FFF2-40B4-BE49-F238E27FC236}">
                <a16:creationId xmlns:a16="http://schemas.microsoft.com/office/drawing/2014/main" id="{E2420532-F7A2-4F90-AD50-7C147CC8FA17}"/>
              </a:ext>
            </a:extLst>
          </p:cNvPr>
          <p:cNvSpPr/>
          <p:nvPr/>
        </p:nvSpPr>
        <p:spPr>
          <a:xfrm>
            <a:off x="7395214" y="234221"/>
            <a:ext cx="696521" cy="972877"/>
          </a:xfrm>
          <a:prstGeom prst="rect">
            <a:avLst/>
          </a:prstGeom>
          <a:solidFill>
            <a:schemeClr val="bg2">
              <a:lumMod val="10000"/>
            </a:schemeClr>
          </a:solidFill>
          <a:ln w="25400"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2700" b="0" i="0" u="none" strike="noStrike" kern="1200" cap="none" spc="0" normalizeH="0" baseline="0" noProof="0" dirty="0">
                <a:ln>
                  <a:noFill/>
                </a:ln>
                <a:solidFill>
                  <a:sysClr val="window" lastClr="FFFFFF"/>
                </a:solidFill>
                <a:effectLst/>
                <a:uLnTx/>
                <a:uFillTx/>
                <a:latin typeface="Arial Rounded MT Bold" pitchFamily="34" charset="0"/>
                <a:ea typeface="+mn-ea"/>
                <a:cs typeface="+mn-cs"/>
              </a:rPr>
              <a:t>5</a:t>
            </a:r>
            <a:endParaRPr kumimoji="0" lang="id-ID" sz="2700" b="0" i="0" u="none" strike="noStrike" kern="1200" cap="none" spc="0" normalizeH="0" baseline="0" noProof="0" dirty="0">
              <a:ln>
                <a:noFill/>
              </a:ln>
              <a:solidFill>
                <a:sysClr val="window" lastClr="FFFFFF"/>
              </a:solidFill>
              <a:effectLst/>
              <a:uLnTx/>
              <a:uFillTx/>
              <a:latin typeface="Arial Rounded MT Bold" pitchFamily="34" charset="0"/>
              <a:ea typeface="+mn-ea"/>
              <a:cs typeface="+mn-cs"/>
            </a:endParaRPr>
          </a:p>
        </p:txBody>
      </p:sp>
      <p:sp>
        <p:nvSpPr>
          <p:cNvPr id="34" name="TextBox 33">
            <a:extLst>
              <a:ext uri="{FF2B5EF4-FFF2-40B4-BE49-F238E27FC236}">
                <a16:creationId xmlns:a16="http://schemas.microsoft.com/office/drawing/2014/main" id="{3A91741C-86D8-45FD-AD32-7DB901E1553B}"/>
              </a:ext>
            </a:extLst>
          </p:cNvPr>
          <p:cNvSpPr txBox="1"/>
          <p:nvPr/>
        </p:nvSpPr>
        <p:spPr>
          <a:xfrm>
            <a:off x="1690589" y="6137458"/>
            <a:ext cx="5853180" cy="40011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ID" sz="2000" b="0" i="0" u="none" strike="noStrike" kern="1200" cap="none" spc="0" normalizeH="0" baseline="0" noProof="0" dirty="0">
                <a:ln>
                  <a:noFill/>
                </a:ln>
                <a:solidFill>
                  <a:prstClr val="black"/>
                </a:solidFill>
                <a:effectLst/>
                <a:uLnTx/>
                <a:uFillTx/>
                <a:latin typeface="Arial Rounded MT Bold" panose="020F0704030504030204" pitchFamily="34" charset="0"/>
                <a:ea typeface="+mn-ea"/>
                <a:cs typeface="Arial" pitchFamily="34" charset="0"/>
              </a:rPr>
              <a:t>LEVEL JUDUL PENELITIAN KUANTITATIF</a:t>
            </a:r>
          </a:p>
        </p:txBody>
      </p:sp>
    </p:spTree>
    <p:extLst>
      <p:ext uri="{BB962C8B-B14F-4D97-AF65-F5344CB8AC3E}">
        <p14:creationId xmlns:p14="http://schemas.microsoft.com/office/powerpoint/2010/main" val="18889050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fade">
                                      <p:cBhvr>
                                        <p:cTn id="7" dur="1000"/>
                                        <p:tgtEl>
                                          <p:spTgt spid="73"/>
                                        </p:tgtEl>
                                      </p:cBhvr>
                                    </p:animEffect>
                                    <p:anim calcmode="lin" valueType="num">
                                      <p:cBhvr>
                                        <p:cTn id="8" dur="1000" fill="hold"/>
                                        <p:tgtEl>
                                          <p:spTgt spid="73"/>
                                        </p:tgtEl>
                                        <p:attrNameLst>
                                          <p:attrName>ppt_x</p:attrName>
                                        </p:attrNameLst>
                                      </p:cBhvr>
                                      <p:tavLst>
                                        <p:tav tm="0">
                                          <p:val>
                                            <p:strVal val="#ppt_x"/>
                                          </p:val>
                                        </p:tav>
                                        <p:tav tm="100000">
                                          <p:val>
                                            <p:strVal val="#ppt_x"/>
                                          </p:val>
                                        </p:tav>
                                      </p:tavLst>
                                    </p:anim>
                                    <p:anim calcmode="lin" valueType="num">
                                      <p:cBhvr>
                                        <p:cTn id="9" dur="1000" fill="hold"/>
                                        <p:tgtEl>
                                          <p:spTgt spid="73"/>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93"/>
                                        </p:tgtEl>
                                        <p:attrNameLst>
                                          <p:attrName>style.visibility</p:attrName>
                                        </p:attrNameLst>
                                      </p:cBhvr>
                                      <p:to>
                                        <p:strVal val="visible"/>
                                      </p:to>
                                    </p:set>
                                    <p:animEffect transition="in" filter="fade">
                                      <p:cBhvr>
                                        <p:cTn id="12" dur="1000"/>
                                        <p:tgtEl>
                                          <p:spTgt spid="93"/>
                                        </p:tgtEl>
                                      </p:cBhvr>
                                    </p:animEffect>
                                    <p:anim calcmode="lin" valueType="num">
                                      <p:cBhvr>
                                        <p:cTn id="13" dur="1000" fill="hold"/>
                                        <p:tgtEl>
                                          <p:spTgt spid="93"/>
                                        </p:tgtEl>
                                        <p:attrNameLst>
                                          <p:attrName>ppt_x</p:attrName>
                                        </p:attrNameLst>
                                      </p:cBhvr>
                                      <p:tavLst>
                                        <p:tav tm="0">
                                          <p:val>
                                            <p:strVal val="#ppt_x"/>
                                          </p:val>
                                        </p:tav>
                                        <p:tav tm="100000">
                                          <p:val>
                                            <p:strVal val="#ppt_x"/>
                                          </p:val>
                                        </p:tav>
                                      </p:tavLst>
                                    </p:anim>
                                    <p:anim calcmode="lin" valueType="num">
                                      <p:cBhvr>
                                        <p:cTn id="14" dur="1000" fill="hold"/>
                                        <p:tgtEl>
                                          <p:spTgt spid="93"/>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fade">
                                      <p:cBhvr>
                                        <p:cTn id="19" dur="1000"/>
                                        <p:tgtEl>
                                          <p:spTgt spid="35"/>
                                        </p:tgtEl>
                                      </p:cBhvr>
                                    </p:animEffect>
                                    <p:anim calcmode="lin" valueType="num">
                                      <p:cBhvr>
                                        <p:cTn id="20" dur="1000" fill="hold"/>
                                        <p:tgtEl>
                                          <p:spTgt spid="35"/>
                                        </p:tgtEl>
                                        <p:attrNameLst>
                                          <p:attrName>ppt_x</p:attrName>
                                        </p:attrNameLst>
                                      </p:cBhvr>
                                      <p:tavLst>
                                        <p:tav tm="0">
                                          <p:val>
                                            <p:strVal val="#ppt_x"/>
                                          </p:val>
                                        </p:tav>
                                        <p:tav tm="100000">
                                          <p:val>
                                            <p:strVal val="#ppt_x"/>
                                          </p:val>
                                        </p:tav>
                                      </p:tavLst>
                                    </p:anim>
                                    <p:anim calcmode="lin" valueType="num">
                                      <p:cBhvr>
                                        <p:cTn id="21" dur="1000" fill="hold"/>
                                        <p:tgtEl>
                                          <p:spTgt spid="35"/>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31"/>
                                        </p:tgtEl>
                                        <p:attrNameLst>
                                          <p:attrName>style.visibility</p:attrName>
                                        </p:attrNameLst>
                                      </p:cBhvr>
                                      <p:to>
                                        <p:strVal val="visible"/>
                                      </p:to>
                                    </p:set>
                                    <p:animEffect transition="in" filter="fade">
                                      <p:cBhvr>
                                        <p:cTn id="24" dur="1000"/>
                                        <p:tgtEl>
                                          <p:spTgt spid="31"/>
                                        </p:tgtEl>
                                      </p:cBhvr>
                                    </p:animEffect>
                                    <p:anim calcmode="lin" valueType="num">
                                      <p:cBhvr>
                                        <p:cTn id="25" dur="1000" fill="hold"/>
                                        <p:tgtEl>
                                          <p:spTgt spid="31"/>
                                        </p:tgtEl>
                                        <p:attrNameLst>
                                          <p:attrName>ppt_x</p:attrName>
                                        </p:attrNameLst>
                                      </p:cBhvr>
                                      <p:tavLst>
                                        <p:tav tm="0">
                                          <p:val>
                                            <p:strVal val="#ppt_x"/>
                                          </p:val>
                                        </p:tav>
                                        <p:tav tm="100000">
                                          <p:val>
                                            <p:strVal val="#ppt_x"/>
                                          </p:val>
                                        </p:tav>
                                      </p:tavLst>
                                    </p:anim>
                                    <p:anim calcmode="lin" valueType="num">
                                      <p:cBhvr>
                                        <p:cTn id="26" dur="1000" fill="hold"/>
                                        <p:tgtEl>
                                          <p:spTgt spid="31"/>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123"/>
                                        </p:tgtEl>
                                        <p:attrNameLst>
                                          <p:attrName>style.visibility</p:attrName>
                                        </p:attrNameLst>
                                      </p:cBhvr>
                                      <p:to>
                                        <p:strVal val="visible"/>
                                      </p:to>
                                    </p:set>
                                    <p:animEffect transition="in" filter="fade">
                                      <p:cBhvr>
                                        <p:cTn id="29" dur="1000"/>
                                        <p:tgtEl>
                                          <p:spTgt spid="123"/>
                                        </p:tgtEl>
                                      </p:cBhvr>
                                    </p:animEffect>
                                    <p:anim calcmode="lin" valueType="num">
                                      <p:cBhvr>
                                        <p:cTn id="30" dur="1000" fill="hold"/>
                                        <p:tgtEl>
                                          <p:spTgt spid="123"/>
                                        </p:tgtEl>
                                        <p:attrNameLst>
                                          <p:attrName>ppt_x</p:attrName>
                                        </p:attrNameLst>
                                      </p:cBhvr>
                                      <p:tavLst>
                                        <p:tav tm="0">
                                          <p:val>
                                            <p:strVal val="#ppt_x"/>
                                          </p:val>
                                        </p:tav>
                                        <p:tav tm="100000">
                                          <p:val>
                                            <p:strVal val="#ppt_x"/>
                                          </p:val>
                                        </p:tav>
                                      </p:tavLst>
                                    </p:anim>
                                    <p:anim calcmode="lin" valueType="num">
                                      <p:cBhvr>
                                        <p:cTn id="31" dur="1000" fill="hold"/>
                                        <p:tgtEl>
                                          <p:spTgt spid="123"/>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grpId="0" nodeType="clickEffect">
                                  <p:stCondLst>
                                    <p:cond delay="0"/>
                                  </p:stCondLst>
                                  <p:childTnLst>
                                    <p:set>
                                      <p:cBhvr>
                                        <p:cTn id="35" dur="1" fill="hold">
                                          <p:stCondLst>
                                            <p:cond delay="0"/>
                                          </p:stCondLst>
                                        </p:cTn>
                                        <p:tgtEl>
                                          <p:spTgt spid="88"/>
                                        </p:tgtEl>
                                        <p:attrNameLst>
                                          <p:attrName>style.visibility</p:attrName>
                                        </p:attrNameLst>
                                      </p:cBhvr>
                                      <p:to>
                                        <p:strVal val="visible"/>
                                      </p:to>
                                    </p:set>
                                    <p:animEffect transition="in" filter="fade">
                                      <p:cBhvr>
                                        <p:cTn id="36" dur="1000"/>
                                        <p:tgtEl>
                                          <p:spTgt spid="88"/>
                                        </p:tgtEl>
                                      </p:cBhvr>
                                    </p:animEffect>
                                    <p:anim calcmode="lin" valueType="num">
                                      <p:cBhvr>
                                        <p:cTn id="37" dur="1000" fill="hold"/>
                                        <p:tgtEl>
                                          <p:spTgt spid="88"/>
                                        </p:tgtEl>
                                        <p:attrNameLst>
                                          <p:attrName>ppt_x</p:attrName>
                                        </p:attrNameLst>
                                      </p:cBhvr>
                                      <p:tavLst>
                                        <p:tav tm="0">
                                          <p:val>
                                            <p:strVal val="#ppt_x"/>
                                          </p:val>
                                        </p:tav>
                                        <p:tav tm="100000">
                                          <p:val>
                                            <p:strVal val="#ppt_x"/>
                                          </p:val>
                                        </p:tav>
                                      </p:tavLst>
                                    </p:anim>
                                    <p:anim calcmode="lin" valueType="num">
                                      <p:cBhvr>
                                        <p:cTn id="38" dur="1000" fill="hold"/>
                                        <p:tgtEl>
                                          <p:spTgt spid="88"/>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75"/>
                                        </p:tgtEl>
                                        <p:attrNameLst>
                                          <p:attrName>style.visibility</p:attrName>
                                        </p:attrNameLst>
                                      </p:cBhvr>
                                      <p:to>
                                        <p:strVal val="visible"/>
                                      </p:to>
                                    </p:set>
                                    <p:animEffect transition="in" filter="fade">
                                      <p:cBhvr>
                                        <p:cTn id="41" dur="1000"/>
                                        <p:tgtEl>
                                          <p:spTgt spid="75"/>
                                        </p:tgtEl>
                                      </p:cBhvr>
                                    </p:animEffect>
                                    <p:anim calcmode="lin" valueType="num">
                                      <p:cBhvr>
                                        <p:cTn id="42" dur="1000" fill="hold"/>
                                        <p:tgtEl>
                                          <p:spTgt spid="75"/>
                                        </p:tgtEl>
                                        <p:attrNameLst>
                                          <p:attrName>ppt_x</p:attrName>
                                        </p:attrNameLst>
                                      </p:cBhvr>
                                      <p:tavLst>
                                        <p:tav tm="0">
                                          <p:val>
                                            <p:strVal val="#ppt_x"/>
                                          </p:val>
                                        </p:tav>
                                        <p:tav tm="100000">
                                          <p:val>
                                            <p:strVal val="#ppt_x"/>
                                          </p:val>
                                        </p:tav>
                                      </p:tavLst>
                                    </p:anim>
                                    <p:anim calcmode="lin" valueType="num">
                                      <p:cBhvr>
                                        <p:cTn id="43" dur="1000" fill="hold"/>
                                        <p:tgtEl>
                                          <p:spTgt spid="75"/>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124"/>
                                        </p:tgtEl>
                                        <p:attrNameLst>
                                          <p:attrName>style.visibility</p:attrName>
                                        </p:attrNameLst>
                                      </p:cBhvr>
                                      <p:to>
                                        <p:strVal val="visible"/>
                                      </p:to>
                                    </p:set>
                                    <p:animEffect transition="in" filter="fade">
                                      <p:cBhvr>
                                        <p:cTn id="46" dur="1000"/>
                                        <p:tgtEl>
                                          <p:spTgt spid="124"/>
                                        </p:tgtEl>
                                      </p:cBhvr>
                                    </p:animEffect>
                                    <p:anim calcmode="lin" valueType="num">
                                      <p:cBhvr>
                                        <p:cTn id="47" dur="1000" fill="hold"/>
                                        <p:tgtEl>
                                          <p:spTgt spid="124"/>
                                        </p:tgtEl>
                                        <p:attrNameLst>
                                          <p:attrName>ppt_x</p:attrName>
                                        </p:attrNameLst>
                                      </p:cBhvr>
                                      <p:tavLst>
                                        <p:tav tm="0">
                                          <p:val>
                                            <p:strVal val="#ppt_x"/>
                                          </p:val>
                                        </p:tav>
                                        <p:tav tm="100000">
                                          <p:val>
                                            <p:strVal val="#ppt_x"/>
                                          </p:val>
                                        </p:tav>
                                      </p:tavLst>
                                    </p:anim>
                                    <p:anim calcmode="lin" valueType="num">
                                      <p:cBhvr>
                                        <p:cTn id="48" dur="1000" fill="hold"/>
                                        <p:tgtEl>
                                          <p:spTgt spid="124"/>
                                        </p:tgtEl>
                                        <p:attrNameLst>
                                          <p:attrName>ppt_y</p:attrName>
                                        </p:attrNameLst>
                                      </p:cBhvr>
                                      <p:tavLst>
                                        <p:tav tm="0">
                                          <p:val>
                                            <p:strVal val="#ppt_y+.1"/>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42" presetClass="entr" presetSubtype="0" fill="hold" grpId="0" nodeType="clickEffect">
                                  <p:stCondLst>
                                    <p:cond delay="0"/>
                                  </p:stCondLst>
                                  <p:childTnLst>
                                    <p:set>
                                      <p:cBhvr>
                                        <p:cTn id="52" dur="1" fill="hold">
                                          <p:stCondLst>
                                            <p:cond delay="0"/>
                                          </p:stCondLst>
                                        </p:cTn>
                                        <p:tgtEl>
                                          <p:spTgt spid="78"/>
                                        </p:tgtEl>
                                        <p:attrNameLst>
                                          <p:attrName>style.visibility</p:attrName>
                                        </p:attrNameLst>
                                      </p:cBhvr>
                                      <p:to>
                                        <p:strVal val="visible"/>
                                      </p:to>
                                    </p:set>
                                    <p:animEffect transition="in" filter="fade">
                                      <p:cBhvr>
                                        <p:cTn id="53" dur="1000"/>
                                        <p:tgtEl>
                                          <p:spTgt spid="78"/>
                                        </p:tgtEl>
                                      </p:cBhvr>
                                    </p:animEffect>
                                    <p:anim calcmode="lin" valueType="num">
                                      <p:cBhvr>
                                        <p:cTn id="54" dur="1000" fill="hold"/>
                                        <p:tgtEl>
                                          <p:spTgt spid="78"/>
                                        </p:tgtEl>
                                        <p:attrNameLst>
                                          <p:attrName>ppt_x</p:attrName>
                                        </p:attrNameLst>
                                      </p:cBhvr>
                                      <p:tavLst>
                                        <p:tav tm="0">
                                          <p:val>
                                            <p:strVal val="#ppt_x"/>
                                          </p:val>
                                        </p:tav>
                                        <p:tav tm="100000">
                                          <p:val>
                                            <p:strVal val="#ppt_x"/>
                                          </p:val>
                                        </p:tav>
                                      </p:tavLst>
                                    </p:anim>
                                    <p:anim calcmode="lin" valueType="num">
                                      <p:cBhvr>
                                        <p:cTn id="55" dur="1000" fill="hold"/>
                                        <p:tgtEl>
                                          <p:spTgt spid="78"/>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91"/>
                                        </p:tgtEl>
                                        <p:attrNameLst>
                                          <p:attrName>style.visibility</p:attrName>
                                        </p:attrNameLst>
                                      </p:cBhvr>
                                      <p:to>
                                        <p:strVal val="visible"/>
                                      </p:to>
                                    </p:set>
                                    <p:animEffect transition="in" filter="fade">
                                      <p:cBhvr>
                                        <p:cTn id="58" dur="1000"/>
                                        <p:tgtEl>
                                          <p:spTgt spid="91"/>
                                        </p:tgtEl>
                                      </p:cBhvr>
                                    </p:animEffect>
                                    <p:anim calcmode="lin" valueType="num">
                                      <p:cBhvr>
                                        <p:cTn id="59" dur="1000" fill="hold"/>
                                        <p:tgtEl>
                                          <p:spTgt spid="91"/>
                                        </p:tgtEl>
                                        <p:attrNameLst>
                                          <p:attrName>ppt_x</p:attrName>
                                        </p:attrNameLst>
                                      </p:cBhvr>
                                      <p:tavLst>
                                        <p:tav tm="0">
                                          <p:val>
                                            <p:strVal val="#ppt_x"/>
                                          </p:val>
                                        </p:tav>
                                        <p:tav tm="100000">
                                          <p:val>
                                            <p:strVal val="#ppt_x"/>
                                          </p:val>
                                        </p:tav>
                                      </p:tavLst>
                                    </p:anim>
                                    <p:anim calcmode="lin" valueType="num">
                                      <p:cBhvr>
                                        <p:cTn id="60" dur="1000" fill="hold"/>
                                        <p:tgtEl>
                                          <p:spTgt spid="91"/>
                                        </p:tgtEl>
                                        <p:attrNameLst>
                                          <p:attrName>ppt_y</p:attrName>
                                        </p:attrNameLst>
                                      </p:cBhvr>
                                      <p:tavLst>
                                        <p:tav tm="0">
                                          <p:val>
                                            <p:strVal val="#ppt_y+.1"/>
                                          </p:val>
                                        </p:tav>
                                        <p:tav tm="100000">
                                          <p:val>
                                            <p:strVal val="#ppt_y"/>
                                          </p:val>
                                        </p:tav>
                                      </p:tavLst>
                                    </p:anim>
                                  </p:childTnLst>
                                </p:cTn>
                              </p:par>
                              <p:par>
                                <p:cTn id="61" presetID="42" presetClass="entr" presetSubtype="0" fill="hold" grpId="0" nodeType="withEffect">
                                  <p:stCondLst>
                                    <p:cond delay="0"/>
                                  </p:stCondLst>
                                  <p:childTnLst>
                                    <p:set>
                                      <p:cBhvr>
                                        <p:cTn id="62" dur="1" fill="hold">
                                          <p:stCondLst>
                                            <p:cond delay="0"/>
                                          </p:stCondLst>
                                        </p:cTn>
                                        <p:tgtEl>
                                          <p:spTgt spid="125"/>
                                        </p:tgtEl>
                                        <p:attrNameLst>
                                          <p:attrName>style.visibility</p:attrName>
                                        </p:attrNameLst>
                                      </p:cBhvr>
                                      <p:to>
                                        <p:strVal val="visible"/>
                                      </p:to>
                                    </p:set>
                                    <p:animEffect transition="in" filter="fade">
                                      <p:cBhvr>
                                        <p:cTn id="63" dur="1000"/>
                                        <p:tgtEl>
                                          <p:spTgt spid="125"/>
                                        </p:tgtEl>
                                      </p:cBhvr>
                                    </p:animEffect>
                                    <p:anim calcmode="lin" valueType="num">
                                      <p:cBhvr>
                                        <p:cTn id="64" dur="1000" fill="hold"/>
                                        <p:tgtEl>
                                          <p:spTgt spid="125"/>
                                        </p:tgtEl>
                                        <p:attrNameLst>
                                          <p:attrName>ppt_x</p:attrName>
                                        </p:attrNameLst>
                                      </p:cBhvr>
                                      <p:tavLst>
                                        <p:tav tm="0">
                                          <p:val>
                                            <p:strVal val="#ppt_x"/>
                                          </p:val>
                                        </p:tav>
                                        <p:tav tm="100000">
                                          <p:val>
                                            <p:strVal val="#ppt_x"/>
                                          </p:val>
                                        </p:tav>
                                      </p:tavLst>
                                    </p:anim>
                                    <p:anim calcmode="lin" valueType="num">
                                      <p:cBhvr>
                                        <p:cTn id="65" dur="1000" fill="hold"/>
                                        <p:tgtEl>
                                          <p:spTgt spid="125"/>
                                        </p:tgtEl>
                                        <p:attrNameLst>
                                          <p:attrName>ppt_y</p:attrName>
                                        </p:attrNameLst>
                                      </p:cBhvr>
                                      <p:tavLst>
                                        <p:tav tm="0">
                                          <p:val>
                                            <p:strVal val="#ppt_y+.1"/>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42" presetClass="entr" presetSubtype="0" fill="hold" grpId="0" nodeType="clickEffect">
                                  <p:stCondLst>
                                    <p:cond delay="0"/>
                                  </p:stCondLst>
                                  <p:childTnLst>
                                    <p:set>
                                      <p:cBhvr>
                                        <p:cTn id="69" dur="1" fill="hold">
                                          <p:stCondLst>
                                            <p:cond delay="0"/>
                                          </p:stCondLst>
                                        </p:cTn>
                                        <p:tgtEl>
                                          <p:spTgt spid="85"/>
                                        </p:tgtEl>
                                        <p:attrNameLst>
                                          <p:attrName>style.visibility</p:attrName>
                                        </p:attrNameLst>
                                      </p:cBhvr>
                                      <p:to>
                                        <p:strVal val="visible"/>
                                      </p:to>
                                    </p:set>
                                    <p:animEffect transition="in" filter="fade">
                                      <p:cBhvr>
                                        <p:cTn id="70" dur="1000"/>
                                        <p:tgtEl>
                                          <p:spTgt spid="85"/>
                                        </p:tgtEl>
                                      </p:cBhvr>
                                    </p:animEffect>
                                    <p:anim calcmode="lin" valueType="num">
                                      <p:cBhvr>
                                        <p:cTn id="71" dur="1000" fill="hold"/>
                                        <p:tgtEl>
                                          <p:spTgt spid="85"/>
                                        </p:tgtEl>
                                        <p:attrNameLst>
                                          <p:attrName>ppt_x</p:attrName>
                                        </p:attrNameLst>
                                      </p:cBhvr>
                                      <p:tavLst>
                                        <p:tav tm="0">
                                          <p:val>
                                            <p:strVal val="#ppt_x"/>
                                          </p:val>
                                        </p:tav>
                                        <p:tav tm="100000">
                                          <p:val>
                                            <p:strVal val="#ppt_x"/>
                                          </p:val>
                                        </p:tav>
                                      </p:tavLst>
                                    </p:anim>
                                    <p:anim calcmode="lin" valueType="num">
                                      <p:cBhvr>
                                        <p:cTn id="72" dur="1000" fill="hold"/>
                                        <p:tgtEl>
                                          <p:spTgt spid="85"/>
                                        </p:tgtEl>
                                        <p:attrNameLst>
                                          <p:attrName>ppt_y</p:attrName>
                                        </p:attrNameLst>
                                      </p:cBhvr>
                                      <p:tavLst>
                                        <p:tav tm="0">
                                          <p:val>
                                            <p:strVal val="#ppt_y+.1"/>
                                          </p:val>
                                        </p:tav>
                                        <p:tav tm="100000">
                                          <p:val>
                                            <p:strVal val="#ppt_y"/>
                                          </p:val>
                                        </p:tav>
                                      </p:tavLst>
                                    </p:anim>
                                  </p:childTnLst>
                                </p:cTn>
                              </p:par>
                              <p:par>
                                <p:cTn id="73" presetID="42" presetClass="entr" presetSubtype="0" fill="hold" grpId="0" nodeType="withEffect">
                                  <p:stCondLst>
                                    <p:cond delay="0"/>
                                  </p:stCondLst>
                                  <p:childTnLst>
                                    <p:set>
                                      <p:cBhvr>
                                        <p:cTn id="74" dur="1" fill="hold">
                                          <p:stCondLst>
                                            <p:cond delay="0"/>
                                          </p:stCondLst>
                                        </p:cTn>
                                        <p:tgtEl>
                                          <p:spTgt spid="84"/>
                                        </p:tgtEl>
                                        <p:attrNameLst>
                                          <p:attrName>style.visibility</p:attrName>
                                        </p:attrNameLst>
                                      </p:cBhvr>
                                      <p:to>
                                        <p:strVal val="visible"/>
                                      </p:to>
                                    </p:set>
                                    <p:animEffect transition="in" filter="fade">
                                      <p:cBhvr>
                                        <p:cTn id="75" dur="1000"/>
                                        <p:tgtEl>
                                          <p:spTgt spid="84"/>
                                        </p:tgtEl>
                                      </p:cBhvr>
                                    </p:animEffect>
                                    <p:anim calcmode="lin" valueType="num">
                                      <p:cBhvr>
                                        <p:cTn id="76" dur="1000" fill="hold"/>
                                        <p:tgtEl>
                                          <p:spTgt spid="84"/>
                                        </p:tgtEl>
                                        <p:attrNameLst>
                                          <p:attrName>ppt_x</p:attrName>
                                        </p:attrNameLst>
                                      </p:cBhvr>
                                      <p:tavLst>
                                        <p:tav tm="0">
                                          <p:val>
                                            <p:strVal val="#ppt_x"/>
                                          </p:val>
                                        </p:tav>
                                        <p:tav tm="100000">
                                          <p:val>
                                            <p:strVal val="#ppt_x"/>
                                          </p:val>
                                        </p:tav>
                                      </p:tavLst>
                                    </p:anim>
                                    <p:anim calcmode="lin" valueType="num">
                                      <p:cBhvr>
                                        <p:cTn id="77" dur="1000" fill="hold"/>
                                        <p:tgtEl>
                                          <p:spTgt spid="84"/>
                                        </p:tgtEl>
                                        <p:attrNameLst>
                                          <p:attrName>ppt_y</p:attrName>
                                        </p:attrNameLst>
                                      </p:cBhvr>
                                      <p:tavLst>
                                        <p:tav tm="0">
                                          <p:val>
                                            <p:strVal val="#ppt_y+.1"/>
                                          </p:val>
                                        </p:tav>
                                        <p:tav tm="100000">
                                          <p:val>
                                            <p:strVal val="#ppt_y"/>
                                          </p:val>
                                        </p:tav>
                                      </p:tavLst>
                                    </p:anim>
                                  </p:childTnLst>
                                </p:cTn>
                              </p:par>
                              <p:par>
                                <p:cTn id="78" presetID="42" presetClass="entr" presetSubtype="0" fill="hold" grpId="0" nodeType="withEffect">
                                  <p:stCondLst>
                                    <p:cond delay="0"/>
                                  </p:stCondLst>
                                  <p:childTnLst>
                                    <p:set>
                                      <p:cBhvr>
                                        <p:cTn id="79" dur="1" fill="hold">
                                          <p:stCondLst>
                                            <p:cond delay="0"/>
                                          </p:stCondLst>
                                        </p:cTn>
                                        <p:tgtEl>
                                          <p:spTgt spid="127"/>
                                        </p:tgtEl>
                                        <p:attrNameLst>
                                          <p:attrName>style.visibility</p:attrName>
                                        </p:attrNameLst>
                                      </p:cBhvr>
                                      <p:to>
                                        <p:strVal val="visible"/>
                                      </p:to>
                                    </p:set>
                                    <p:animEffect transition="in" filter="fade">
                                      <p:cBhvr>
                                        <p:cTn id="80" dur="1000"/>
                                        <p:tgtEl>
                                          <p:spTgt spid="127"/>
                                        </p:tgtEl>
                                      </p:cBhvr>
                                    </p:animEffect>
                                    <p:anim calcmode="lin" valueType="num">
                                      <p:cBhvr>
                                        <p:cTn id="81" dur="1000" fill="hold"/>
                                        <p:tgtEl>
                                          <p:spTgt spid="127"/>
                                        </p:tgtEl>
                                        <p:attrNameLst>
                                          <p:attrName>ppt_x</p:attrName>
                                        </p:attrNameLst>
                                      </p:cBhvr>
                                      <p:tavLst>
                                        <p:tav tm="0">
                                          <p:val>
                                            <p:strVal val="#ppt_x"/>
                                          </p:val>
                                        </p:tav>
                                        <p:tav tm="100000">
                                          <p:val>
                                            <p:strVal val="#ppt_x"/>
                                          </p:val>
                                        </p:tav>
                                      </p:tavLst>
                                    </p:anim>
                                    <p:anim calcmode="lin" valueType="num">
                                      <p:cBhvr>
                                        <p:cTn id="82" dur="1000" fill="hold"/>
                                        <p:tgtEl>
                                          <p:spTgt spid="127"/>
                                        </p:tgtEl>
                                        <p:attrNameLst>
                                          <p:attrName>ppt_y</p:attrName>
                                        </p:attrNameLst>
                                      </p:cBhvr>
                                      <p:tavLst>
                                        <p:tav tm="0">
                                          <p:val>
                                            <p:strVal val="#ppt_y+.1"/>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82"/>
                                        </p:tgtEl>
                                        <p:attrNameLst>
                                          <p:attrName>style.visibility</p:attrName>
                                        </p:attrNameLst>
                                      </p:cBhvr>
                                      <p:to>
                                        <p:strVal val="visible"/>
                                      </p:to>
                                    </p:set>
                                    <p:anim calcmode="lin" valueType="num">
                                      <p:cBhvr additive="base">
                                        <p:cTn id="87" dur="500" fill="hold"/>
                                        <p:tgtEl>
                                          <p:spTgt spid="82"/>
                                        </p:tgtEl>
                                        <p:attrNameLst>
                                          <p:attrName>ppt_x</p:attrName>
                                        </p:attrNameLst>
                                      </p:cBhvr>
                                      <p:tavLst>
                                        <p:tav tm="0">
                                          <p:val>
                                            <p:strVal val="#ppt_x"/>
                                          </p:val>
                                        </p:tav>
                                        <p:tav tm="100000">
                                          <p:val>
                                            <p:strVal val="#ppt_x"/>
                                          </p:val>
                                        </p:tav>
                                      </p:tavLst>
                                    </p:anim>
                                    <p:anim calcmode="lin" valueType="num">
                                      <p:cBhvr additive="base">
                                        <p:cTn id="88" dur="500" fill="hold"/>
                                        <p:tgtEl>
                                          <p:spTgt spid="82"/>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87"/>
                                        </p:tgtEl>
                                        <p:attrNameLst>
                                          <p:attrName>style.visibility</p:attrName>
                                        </p:attrNameLst>
                                      </p:cBhvr>
                                      <p:to>
                                        <p:strVal val="visible"/>
                                      </p:to>
                                    </p:set>
                                    <p:anim calcmode="lin" valueType="num">
                                      <p:cBhvr additive="base">
                                        <p:cTn id="91" dur="500" fill="hold"/>
                                        <p:tgtEl>
                                          <p:spTgt spid="87"/>
                                        </p:tgtEl>
                                        <p:attrNameLst>
                                          <p:attrName>ppt_x</p:attrName>
                                        </p:attrNameLst>
                                      </p:cBhvr>
                                      <p:tavLst>
                                        <p:tav tm="0">
                                          <p:val>
                                            <p:strVal val="#ppt_x"/>
                                          </p:val>
                                        </p:tav>
                                        <p:tav tm="100000">
                                          <p:val>
                                            <p:strVal val="#ppt_x"/>
                                          </p:val>
                                        </p:tav>
                                      </p:tavLst>
                                    </p:anim>
                                    <p:anim calcmode="lin" valueType="num">
                                      <p:cBhvr additive="base">
                                        <p:cTn id="92" dur="500" fill="hold"/>
                                        <p:tgtEl>
                                          <p:spTgt spid="8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28"/>
                                        </p:tgtEl>
                                        <p:attrNameLst>
                                          <p:attrName>style.visibility</p:attrName>
                                        </p:attrNameLst>
                                      </p:cBhvr>
                                      <p:to>
                                        <p:strVal val="visible"/>
                                      </p:to>
                                    </p:set>
                                    <p:anim calcmode="lin" valueType="num">
                                      <p:cBhvr additive="base">
                                        <p:cTn id="95" dur="500" fill="hold"/>
                                        <p:tgtEl>
                                          <p:spTgt spid="128"/>
                                        </p:tgtEl>
                                        <p:attrNameLst>
                                          <p:attrName>ppt_x</p:attrName>
                                        </p:attrNameLst>
                                      </p:cBhvr>
                                      <p:tavLst>
                                        <p:tav tm="0">
                                          <p:val>
                                            <p:strVal val="#ppt_x"/>
                                          </p:val>
                                        </p:tav>
                                        <p:tav tm="100000">
                                          <p:val>
                                            <p:strVal val="#ppt_x"/>
                                          </p:val>
                                        </p:tav>
                                      </p:tavLst>
                                    </p:anim>
                                    <p:anim calcmode="lin" valueType="num">
                                      <p:cBhvr additive="base">
                                        <p:cTn id="96" dur="500" fill="hold"/>
                                        <p:tgtEl>
                                          <p:spTgt spid="1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82" grpId="0" animBg="1"/>
      <p:bldP spid="85" grpId="0" animBg="1"/>
      <p:bldP spid="88" grpId="0" animBg="1"/>
      <p:bldP spid="31" grpId="0" animBg="1"/>
      <p:bldP spid="75" grpId="0" animBg="1"/>
      <p:bldP spid="78" grpId="0" animBg="1"/>
      <p:bldP spid="84" grpId="0" animBg="1"/>
      <p:bldP spid="87" grpId="0" animBg="1"/>
      <p:bldP spid="91" grpId="0" animBg="1"/>
      <p:bldP spid="123" grpId="0" animBg="1"/>
      <p:bldP spid="124" grpId="0" animBg="1"/>
      <p:bldP spid="125" grpId="0" animBg="1"/>
      <p:bldP spid="127" grpId="0" animBg="1"/>
      <p:bldP spid="128"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4">
            <a:extLst>
              <a:ext uri="{FF2B5EF4-FFF2-40B4-BE49-F238E27FC236}">
                <a16:creationId xmlns:a16="http://schemas.microsoft.com/office/drawing/2014/main" id="{6A97C039-5D08-4908-8A32-7061F73C1390}"/>
              </a:ext>
            </a:extLst>
          </p:cNvPr>
          <p:cNvGraphicFramePr>
            <a:graphicFrameLocks noGrp="1"/>
          </p:cNvGraphicFramePr>
          <p:nvPr/>
        </p:nvGraphicFramePr>
        <p:xfrm>
          <a:off x="611560" y="1196752"/>
          <a:ext cx="7920880" cy="5106018"/>
        </p:xfrm>
        <a:graphic>
          <a:graphicData uri="http://schemas.openxmlformats.org/drawingml/2006/table">
            <a:tbl>
              <a:tblPr firstRow="1" bandRow="1">
                <a:tableStyleId>{5940675A-B579-460E-94D1-54222C63F5DA}</a:tableStyleId>
              </a:tblPr>
              <a:tblGrid>
                <a:gridCol w="2520280">
                  <a:extLst>
                    <a:ext uri="{9D8B030D-6E8A-4147-A177-3AD203B41FA5}">
                      <a16:colId xmlns:a16="http://schemas.microsoft.com/office/drawing/2014/main" val="2834216083"/>
                    </a:ext>
                  </a:extLst>
                </a:gridCol>
                <a:gridCol w="1800200">
                  <a:extLst>
                    <a:ext uri="{9D8B030D-6E8A-4147-A177-3AD203B41FA5}">
                      <a16:colId xmlns:a16="http://schemas.microsoft.com/office/drawing/2014/main" val="321941930"/>
                    </a:ext>
                  </a:extLst>
                </a:gridCol>
                <a:gridCol w="1800200">
                  <a:extLst>
                    <a:ext uri="{9D8B030D-6E8A-4147-A177-3AD203B41FA5}">
                      <a16:colId xmlns:a16="http://schemas.microsoft.com/office/drawing/2014/main" val="2685726414"/>
                    </a:ext>
                  </a:extLst>
                </a:gridCol>
                <a:gridCol w="1800200">
                  <a:extLst>
                    <a:ext uri="{9D8B030D-6E8A-4147-A177-3AD203B41FA5}">
                      <a16:colId xmlns:a16="http://schemas.microsoft.com/office/drawing/2014/main" val="302445513"/>
                    </a:ext>
                  </a:extLst>
                </a:gridCol>
              </a:tblGrid>
              <a:tr h="552645">
                <a:tc rowSpan="2">
                  <a:txBody>
                    <a:bodyPr/>
                    <a:lstStyle/>
                    <a:p>
                      <a:r>
                        <a:rPr lang="en-ID" sz="2400" dirty="0">
                          <a:latin typeface="Arial Rounded MT Bold" panose="020F0704030504030204" pitchFamily="34" charset="0"/>
                        </a:rPr>
                        <a:t>Level </a:t>
                      </a:r>
                      <a:r>
                        <a:rPr lang="en-ID" sz="2400" dirty="0" err="1">
                          <a:latin typeface="Arial Rounded MT Bold" panose="020F0704030504030204" pitchFamily="34" charset="0"/>
                        </a:rPr>
                        <a:t>Hipotesis</a:t>
                      </a:r>
                      <a:endParaRPr lang="en-ID" sz="2400" dirty="0">
                        <a:latin typeface="Arial Rounded MT Bold" panose="020F0704030504030204" pitchFamily="34" charset="0"/>
                      </a:endParaRPr>
                    </a:p>
                  </a:txBody>
                  <a:tcPr anchor="ctr">
                    <a:solidFill>
                      <a:schemeClr val="accent1">
                        <a:lumMod val="20000"/>
                        <a:lumOff val="80000"/>
                      </a:schemeClr>
                    </a:solidFill>
                  </a:tcPr>
                </a:tc>
                <a:tc gridSpan="3">
                  <a:txBody>
                    <a:bodyPr/>
                    <a:lstStyle/>
                    <a:p>
                      <a:pPr algn="ctr"/>
                      <a:r>
                        <a:rPr lang="en-ID" sz="2400" dirty="0">
                          <a:latin typeface="Arial Rounded MT Bold" panose="020F0704030504030204" pitchFamily="34" charset="0"/>
                        </a:rPr>
                        <a:t>Level </a:t>
                      </a:r>
                      <a:r>
                        <a:rPr lang="en-ID" sz="2400" dirty="0" err="1">
                          <a:latin typeface="Arial Rounded MT Bold" panose="020F0704030504030204" pitchFamily="34" charset="0"/>
                        </a:rPr>
                        <a:t>Keilmuan</a:t>
                      </a:r>
                      <a:endParaRPr lang="en-ID" sz="2400" dirty="0">
                        <a:latin typeface="Arial Rounded MT Bold" panose="020F0704030504030204" pitchFamily="34" charset="0"/>
                      </a:endParaRPr>
                    </a:p>
                  </a:txBody>
                  <a:tcPr anchor="ctr">
                    <a:solidFill>
                      <a:schemeClr val="accent1">
                        <a:lumMod val="20000"/>
                        <a:lumOff val="80000"/>
                      </a:schemeClr>
                    </a:solidFill>
                  </a:tcPr>
                </a:tc>
                <a:tc hMerge="1">
                  <a:txBody>
                    <a:bodyPr/>
                    <a:lstStyle/>
                    <a:p>
                      <a:pPr algn="ctr"/>
                      <a:endParaRPr lang="en-ID" sz="2000" dirty="0">
                        <a:latin typeface="Arial Rounded MT Bold" panose="020F0704030504030204" pitchFamily="34" charset="0"/>
                      </a:endParaRPr>
                    </a:p>
                  </a:txBody>
                  <a:tcPr anchor="ctr"/>
                </a:tc>
                <a:tc hMerge="1">
                  <a:txBody>
                    <a:bodyPr/>
                    <a:lstStyle/>
                    <a:p>
                      <a:pPr algn="ctr"/>
                      <a:endParaRPr lang="en-ID" sz="2000" dirty="0">
                        <a:latin typeface="Arial Rounded MT Bold" panose="020F0704030504030204" pitchFamily="34" charset="0"/>
                      </a:endParaRPr>
                    </a:p>
                  </a:txBody>
                  <a:tcPr anchor="ctr"/>
                </a:tc>
                <a:extLst>
                  <a:ext uri="{0D108BD9-81ED-4DB2-BD59-A6C34878D82A}">
                    <a16:rowId xmlns:a16="http://schemas.microsoft.com/office/drawing/2014/main" val="324486094"/>
                  </a:ext>
                </a:extLst>
              </a:tr>
              <a:tr h="552645">
                <a:tc vMerge="1">
                  <a:txBody>
                    <a:bodyPr/>
                    <a:lstStyle/>
                    <a:p>
                      <a:endParaRPr lang="en-ID" sz="2000" dirty="0">
                        <a:latin typeface="Arial Rounded MT Bold" panose="020F0704030504030204" pitchFamily="34" charset="0"/>
                      </a:endParaRPr>
                    </a:p>
                  </a:txBody>
                  <a:tcPr anchor="ctr"/>
                </a:tc>
                <a:tc>
                  <a:txBody>
                    <a:bodyPr/>
                    <a:lstStyle/>
                    <a:p>
                      <a:pPr algn="ctr"/>
                      <a:r>
                        <a:rPr lang="en-ID" sz="2400" dirty="0" err="1">
                          <a:latin typeface="Arial Rounded MT Bold" panose="020F0704030504030204" pitchFamily="34" charset="0"/>
                        </a:rPr>
                        <a:t>Aplikasi</a:t>
                      </a:r>
                      <a:endParaRPr lang="en-ID" sz="2400" dirty="0">
                        <a:latin typeface="Arial Rounded MT Bold" panose="020F0704030504030204" pitchFamily="34" charset="0"/>
                      </a:endParaRPr>
                    </a:p>
                  </a:txBody>
                  <a:tcPr anchor="ctr">
                    <a:solidFill>
                      <a:schemeClr val="accent1">
                        <a:lumMod val="20000"/>
                        <a:lumOff val="80000"/>
                      </a:schemeClr>
                    </a:solidFill>
                  </a:tcPr>
                </a:tc>
                <a:tc>
                  <a:txBody>
                    <a:bodyPr/>
                    <a:lstStyle/>
                    <a:p>
                      <a:pPr algn="ctr"/>
                      <a:r>
                        <a:rPr lang="en-ID" sz="2400" dirty="0" err="1">
                          <a:latin typeface="Arial Rounded MT Bold" panose="020F0704030504030204" pitchFamily="34" charset="0"/>
                        </a:rPr>
                        <a:t>Inovasi</a:t>
                      </a:r>
                      <a:r>
                        <a:rPr lang="en-ID" sz="2400" dirty="0">
                          <a:latin typeface="Arial Rounded MT Bold" panose="020F0704030504030204" pitchFamily="34" charset="0"/>
                        </a:rPr>
                        <a:t> </a:t>
                      </a:r>
                    </a:p>
                  </a:txBody>
                  <a:tcPr anchor="ctr">
                    <a:solidFill>
                      <a:schemeClr val="accent1">
                        <a:lumMod val="20000"/>
                        <a:lumOff val="80000"/>
                      </a:schemeClr>
                    </a:solidFill>
                  </a:tcPr>
                </a:tc>
                <a:tc>
                  <a:txBody>
                    <a:bodyPr/>
                    <a:lstStyle/>
                    <a:p>
                      <a:pPr algn="ctr"/>
                      <a:r>
                        <a:rPr lang="en-ID" sz="2400" dirty="0" err="1">
                          <a:latin typeface="Arial Rounded MT Bold" panose="020F0704030504030204" pitchFamily="34" charset="0"/>
                        </a:rPr>
                        <a:t>Invensi</a:t>
                      </a:r>
                      <a:endParaRPr lang="en-ID" sz="2400" dirty="0">
                        <a:latin typeface="Arial Rounded MT Bold" panose="020F0704030504030204" pitchFamily="34" charset="0"/>
                      </a:endParaRPr>
                    </a:p>
                  </a:txBody>
                  <a:tcPr anchor="ctr">
                    <a:solidFill>
                      <a:schemeClr val="accent1">
                        <a:lumMod val="20000"/>
                        <a:lumOff val="80000"/>
                      </a:schemeClr>
                    </a:solidFill>
                  </a:tcPr>
                </a:tc>
                <a:extLst>
                  <a:ext uri="{0D108BD9-81ED-4DB2-BD59-A6C34878D82A}">
                    <a16:rowId xmlns:a16="http://schemas.microsoft.com/office/drawing/2014/main" val="3587871943"/>
                  </a:ext>
                </a:extLst>
              </a:tr>
              <a:tr h="794442">
                <a:tc>
                  <a:txBody>
                    <a:bodyPr/>
                    <a:lstStyle/>
                    <a:p>
                      <a:r>
                        <a:rPr lang="en-ID" sz="2400" dirty="0" err="1">
                          <a:latin typeface="Arial Rounded MT Bold" panose="020F0704030504030204" pitchFamily="34" charset="0"/>
                        </a:rPr>
                        <a:t>Deskriptif</a:t>
                      </a:r>
                      <a:endParaRPr lang="en-ID" sz="2400" dirty="0">
                        <a:latin typeface="Arial Rounded MT Bold" panose="020F0704030504030204" pitchFamily="34" charset="0"/>
                      </a:endParaRPr>
                    </a:p>
                  </a:txBody>
                  <a:tcPr anchor="ctr"/>
                </a:tc>
                <a:tc>
                  <a:txBody>
                    <a:bodyPr/>
                    <a:lstStyle/>
                    <a:p>
                      <a:pPr algn="ctr"/>
                      <a:r>
                        <a:rPr lang="en-ID" sz="2400" dirty="0">
                          <a:latin typeface="Arial Rounded MT Bold" panose="020F0704030504030204" pitchFamily="34" charset="0"/>
                        </a:rPr>
                        <a:t>1</a:t>
                      </a:r>
                    </a:p>
                  </a:txBody>
                  <a:tcPr anchor="ctr"/>
                </a:tc>
                <a:tc>
                  <a:txBody>
                    <a:bodyPr/>
                    <a:lstStyle/>
                    <a:p>
                      <a:pPr algn="ctr"/>
                      <a:r>
                        <a:rPr lang="en-ID" sz="2400" dirty="0">
                          <a:latin typeface="Arial Rounded MT Bold" panose="020F0704030504030204" pitchFamily="34" charset="0"/>
                        </a:rPr>
                        <a:t>2</a:t>
                      </a:r>
                    </a:p>
                  </a:txBody>
                  <a:tcPr anchor="ctr"/>
                </a:tc>
                <a:tc>
                  <a:txBody>
                    <a:bodyPr/>
                    <a:lstStyle/>
                    <a:p>
                      <a:pPr algn="ctr"/>
                      <a:r>
                        <a:rPr lang="en-ID" sz="2400" dirty="0">
                          <a:latin typeface="Arial Rounded MT Bold" panose="020F0704030504030204" pitchFamily="34" charset="0"/>
                        </a:rPr>
                        <a:t>3</a:t>
                      </a:r>
                    </a:p>
                  </a:txBody>
                  <a:tcPr anchor="ctr"/>
                </a:tc>
                <a:extLst>
                  <a:ext uri="{0D108BD9-81ED-4DB2-BD59-A6C34878D82A}">
                    <a16:rowId xmlns:a16="http://schemas.microsoft.com/office/drawing/2014/main" val="3166226606"/>
                  </a:ext>
                </a:extLst>
              </a:tr>
              <a:tr h="794442">
                <a:tc>
                  <a:txBody>
                    <a:bodyPr/>
                    <a:lstStyle/>
                    <a:p>
                      <a:r>
                        <a:rPr lang="en-ID" sz="2400" dirty="0" err="1">
                          <a:latin typeface="Arial Rounded MT Bold" panose="020F0704030504030204" pitchFamily="34" charset="0"/>
                        </a:rPr>
                        <a:t>Komparatif</a:t>
                      </a:r>
                      <a:endParaRPr lang="en-ID" sz="2400" dirty="0">
                        <a:latin typeface="Arial Rounded MT Bold" panose="020F0704030504030204" pitchFamily="34" charset="0"/>
                      </a:endParaRPr>
                    </a:p>
                  </a:txBody>
                  <a:tcPr anchor="ctr"/>
                </a:tc>
                <a:tc>
                  <a:txBody>
                    <a:bodyPr/>
                    <a:lstStyle/>
                    <a:p>
                      <a:pPr algn="ctr"/>
                      <a:r>
                        <a:rPr lang="en-ID" sz="2400" dirty="0">
                          <a:latin typeface="Arial Rounded MT Bold" panose="020F0704030504030204" pitchFamily="34" charset="0"/>
                        </a:rPr>
                        <a:t>4</a:t>
                      </a:r>
                    </a:p>
                  </a:txBody>
                  <a:tcPr anchor="ctr"/>
                </a:tc>
                <a:tc>
                  <a:txBody>
                    <a:bodyPr/>
                    <a:lstStyle/>
                    <a:p>
                      <a:pPr algn="ctr"/>
                      <a:r>
                        <a:rPr lang="en-ID" sz="2400" dirty="0">
                          <a:latin typeface="Arial Rounded MT Bold" panose="020F0704030504030204" pitchFamily="34" charset="0"/>
                        </a:rPr>
                        <a:t>5</a:t>
                      </a:r>
                    </a:p>
                  </a:txBody>
                  <a:tcPr anchor="ctr"/>
                </a:tc>
                <a:tc>
                  <a:txBody>
                    <a:bodyPr/>
                    <a:lstStyle/>
                    <a:p>
                      <a:pPr algn="ctr"/>
                      <a:r>
                        <a:rPr lang="en-ID" sz="2400" dirty="0">
                          <a:latin typeface="Arial Rounded MT Bold" panose="020F0704030504030204" pitchFamily="34" charset="0"/>
                        </a:rPr>
                        <a:t>6</a:t>
                      </a:r>
                    </a:p>
                  </a:txBody>
                  <a:tcPr anchor="ctr"/>
                </a:tc>
                <a:extLst>
                  <a:ext uri="{0D108BD9-81ED-4DB2-BD59-A6C34878D82A}">
                    <a16:rowId xmlns:a16="http://schemas.microsoft.com/office/drawing/2014/main" val="995677457"/>
                  </a:ext>
                </a:extLst>
              </a:tr>
              <a:tr h="794442">
                <a:tc>
                  <a:txBody>
                    <a:bodyPr/>
                    <a:lstStyle/>
                    <a:p>
                      <a:r>
                        <a:rPr lang="en-ID" sz="2400" dirty="0" err="1">
                          <a:latin typeface="Arial Rounded MT Bold" panose="020F0704030504030204" pitchFamily="34" charset="0"/>
                        </a:rPr>
                        <a:t>Asosiatif</a:t>
                      </a:r>
                      <a:endParaRPr lang="en-ID" sz="2400" dirty="0">
                        <a:latin typeface="Arial Rounded MT Bold" panose="020F0704030504030204" pitchFamily="34" charset="0"/>
                      </a:endParaRPr>
                    </a:p>
                  </a:txBody>
                  <a:tcPr anchor="ctr"/>
                </a:tc>
                <a:tc>
                  <a:txBody>
                    <a:bodyPr/>
                    <a:lstStyle/>
                    <a:p>
                      <a:pPr algn="ctr"/>
                      <a:r>
                        <a:rPr lang="en-ID" sz="2400" dirty="0">
                          <a:latin typeface="Arial Rounded MT Bold" panose="020F0704030504030204" pitchFamily="34" charset="0"/>
                        </a:rPr>
                        <a:t>7</a:t>
                      </a:r>
                    </a:p>
                  </a:txBody>
                  <a:tcPr anchor="ctr"/>
                </a:tc>
                <a:tc>
                  <a:txBody>
                    <a:bodyPr/>
                    <a:lstStyle/>
                    <a:p>
                      <a:pPr algn="ctr"/>
                      <a:r>
                        <a:rPr lang="en-ID" sz="2400" dirty="0">
                          <a:latin typeface="Arial Rounded MT Bold" panose="020F0704030504030204" pitchFamily="34" charset="0"/>
                        </a:rPr>
                        <a:t>8</a:t>
                      </a:r>
                    </a:p>
                  </a:txBody>
                  <a:tcPr anchor="ctr"/>
                </a:tc>
                <a:tc>
                  <a:txBody>
                    <a:bodyPr/>
                    <a:lstStyle/>
                    <a:p>
                      <a:pPr algn="ctr"/>
                      <a:r>
                        <a:rPr lang="en-ID" sz="2400" dirty="0">
                          <a:latin typeface="Arial Rounded MT Bold" panose="020F0704030504030204" pitchFamily="34" charset="0"/>
                        </a:rPr>
                        <a:t>9</a:t>
                      </a:r>
                    </a:p>
                  </a:txBody>
                  <a:tcPr anchor="ctr"/>
                </a:tc>
                <a:extLst>
                  <a:ext uri="{0D108BD9-81ED-4DB2-BD59-A6C34878D82A}">
                    <a16:rowId xmlns:a16="http://schemas.microsoft.com/office/drawing/2014/main" val="4069512671"/>
                  </a:ext>
                </a:extLst>
              </a:tr>
              <a:tr h="794442">
                <a:tc>
                  <a:txBody>
                    <a:bodyPr/>
                    <a:lstStyle/>
                    <a:p>
                      <a:r>
                        <a:rPr lang="en-ID" sz="2400" dirty="0" err="1">
                          <a:latin typeface="Arial Rounded MT Bold" panose="020F0704030504030204" pitchFamily="34" charset="0"/>
                        </a:rPr>
                        <a:t>Komparatif</a:t>
                      </a:r>
                      <a:r>
                        <a:rPr lang="en-ID" sz="2400" dirty="0">
                          <a:latin typeface="Arial Rounded MT Bold" panose="020F0704030504030204" pitchFamily="34" charset="0"/>
                        </a:rPr>
                        <a:t> </a:t>
                      </a:r>
                      <a:r>
                        <a:rPr lang="en-ID" sz="2400" dirty="0" err="1">
                          <a:latin typeface="Arial Rounded MT Bold" panose="020F0704030504030204" pitchFamily="34" charset="0"/>
                        </a:rPr>
                        <a:t>Asosiatif</a:t>
                      </a:r>
                      <a:endParaRPr lang="en-ID" sz="2400" dirty="0">
                        <a:latin typeface="Arial Rounded MT Bold" panose="020F0704030504030204" pitchFamily="34" charset="0"/>
                      </a:endParaRPr>
                    </a:p>
                  </a:txBody>
                  <a:tcPr anchor="ctr"/>
                </a:tc>
                <a:tc>
                  <a:txBody>
                    <a:bodyPr/>
                    <a:lstStyle/>
                    <a:p>
                      <a:pPr algn="ctr"/>
                      <a:r>
                        <a:rPr lang="en-ID" sz="2400" dirty="0">
                          <a:latin typeface="Arial Rounded MT Bold" panose="020F0704030504030204" pitchFamily="34" charset="0"/>
                        </a:rPr>
                        <a:t>10</a:t>
                      </a:r>
                    </a:p>
                  </a:txBody>
                  <a:tcPr anchor="ctr"/>
                </a:tc>
                <a:tc>
                  <a:txBody>
                    <a:bodyPr/>
                    <a:lstStyle/>
                    <a:p>
                      <a:pPr algn="ctr"/>
                      <a:r>
                        <a:rPr lang="en-ID" sz="2400" dirty="0">
                          <a:latin typeface="Arial Rounded MT Bold" panose="020F0704030504030204" pitchFamily="34" charset="0"/>
                        </a:rPr>
                        <a:t>11</a:t>
                      </a:r>
                    </a:p>
                  </a:txBody>
                  <a:tcPr anchor="ctr"/>
                </a:tc>
                <a:tc>
                  <a:txBody>
                    <a:bodyPr/>
                    <a:lstStyle/>
                    <a:p>
                      <a:pPr algn="ctr"/>
                      <a:r>
                        <a:rPr lang="en-ID" sz="2400" dirty="0">
                          <a:latin typeface="Arial Rounded MT Bold" panose="020F0704030504030204" pitchFamily="34" charset="0"/>
                        </a:rPr>
                        <a:t>12</a:t>
                      </a:r>
                    </a:p>
                  </a:txBody>
                  <a:tcPr anchor="ctr"/>
                </a:tc>
                <a:extLst>
                  <a:ext uri="{0D108BD9-81ED-4DB2-BD59-A6C34878D82A}">
                    <a16:rowId xmlns:a16="http://schemas.microsoft.com/office/drawing/2014/main" val="1624866146"/>
                  </a:ext>
                </a:extLst>
              </a:tr>
              <a:tr h="794442">
                <a:tc>
                  <a:txBody>
                    <a:bodyPr/>
                    <a:lstStyle/>
                    <a:p>
                      <a:r>
                        <a:rPr lang="en-ID" sz="2400" dirty="0" err="1">
                          <a:latin typeface="Arial Rounded MT Bold" panose="020F0704030504030204" pitchFamily="34" charset="0"/>
                        </a:rPr>
                        <a:t>Struktural</a:t>
                      </a:r>
                      <a:r>
                        <a:rPr lang="en-ID" sz="2400" dirty="0">
                          <a:latin typeface="Arial Rounded MT Bold" panose="020F0704030504030204" pitchFamily="34" charset="0"/>
                        </a:rPr>
                        <a:t> </a:t>
                      </a:r>
                    </a:p>
                  </a:txBody>
                  <a:tcPr anchor="ctr"/>
                </a:tc>
                <a:tc>
                  <a:txBody>
                    <a:bodyPr/>
                    <a:lstStyle/>
                    <a:p>
                      <a:pPr algn="ctr"/>
                      <a:r>
                        <a:rPr lang="en-ID" sz="2400" dirty="0">
                          <a:latin typeface="Arial Rounded MT Bold" panose="020F0704030504030204" pitchFamily="34" charset="0"/>
                        </a:rPr>
                        <a:t>13</a:t>
                      </a:r>
                    </a:p>
                  </a:txBody>
                  <a:tcPr anchor="ctr"/>
                </a:tc>
                <a:tc>
                  <a:txBody>
                    <a:bodyPr/>
                    <a:lstStyle/>
                    <a:p>
                      <a:pPr algn="ctr"/>
                      <a:r>
                        <a:rPr lang="en-ID" sz="2400" dirty="0">
                          <a:latin typeface="Arial Rounded MT Bold" panose="020F0704030504030204" pitchFamily="34" charset="0"/>
                        </a:rPr>
                        <a:t>14</a:t>
                      </a:r>
                    </a:p>
                  </a:txBody>
                  <a:tcPr anchor="ctr"/>
                </a:tc>
                <a:tc>
                  <a:txBody>
                    <a:bodyPr/>
                    <a:lstStyle/>
                    <a:p>
                      <a:pPr algn="ctr"/>
                      <a:r>
                        <a:rPr lang="en-ID" sz="2400" dirty="0">
                          <a:latin typeface="Arial Rounded MT Bold" panose="020F0704030504030204" pitchFamily="34" charset="0"/>
                        </a:rPr>
                        <a:t>15</a:t>
                      </a:r>
                    </a:p>
                  </a:txBody>
                  <a:tcPr anchor="ctr"/>
                </a:tc>
                <a:extLst>
                  <a:ext uri="{0D108BD9-81ED-4DB2-BD59-A6C34878D82A}">
                    <a16:rowId xmlns:a16="http://schemas.microsoft.com/office/drawing/2014/main" val="2558185847"/>
                  </a:ext>
                </a:extLst>
              </a:tr>
            </a:tbl>
          </a:graphicData>
        </a:graphic>
      </p:graphicFrame>
      <p:sp>
        <p:nvSpPr>
          <p:cNvPr id="6" name="TextBox 5">
            <a:extLst>
              <a:ext uri="{FF2B5EF4-FFF2-40B4-BE49-F238E27FC236}">
                <a16:creationId xmlns:a16="http://schemas.microsoft.com/office/drawing/2014/main" id="{4A9653BA-DD63-41FF-86EE-23EC6F8A9FD1}"/>
              </a:ext>
            </a:extLst>
          </p:cNvPr>
          <p:cNvSpPr txBox="1"/>
          <p:nvPr/>
        </p:nvSpPr>
        <p:spPr>
          <a:xfrm>
            <a:off x="2483768" y="529102"/>
            <a:ext cx="5328592" cy="46166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ID" sz="2400" b="0" i="0" u="none" strike="noStrike" kern="1200" cap="none" spc="0" normalizeH="0" baseline="0" noProof="0" dirty="0">
                <a:ln>
                  <a:noFill/>
                </a:ln>
                <a:solidFill>
                  <a:prstClr val="black"/>
                </a:solidFill>
                <a:effectLst/>
                <a:uLnTx/>
                <a:uFillTx/>
                <a:latin typeface="Arial Rounded MT Bold" panose="020F0704030504030204" pitchFamily="34" charset="0"/>
                <a:ea typeface="+mn-ea"/>
                <a:cs typeface="Arial" pitchFamily="34" charset="0"/>
              </a:rPr>
              <a:t>LEVEL PENELITIAN KUANTITATIF</a:t>
            </a:r>
          </a:p>
        </p:txBody>
      </p:sp>
    </p:spTree>
    <p:extLst>
      <p:ext uri="{BB962C8B-B14F-4D97-AF65-F5344CB8AC3E}">
        <p14:creationId xmlns:p14="http://schemas.microsoft.com/office/powerpoint/2010/main" val="2028885628"/>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EA70EF7-215C-4863-8CA5-D29192A27F62}"/>
              </a:ext>
            </a:extLst>
          </p:cNvPr>
          <p:cNvSpPr>
            <a:spLocks noGrp="1"/>
          </p:cNvSpPr>
          <p:nvPr>
            <p:ph type="title"/>
          </p:nvPr>
        </p:nvSpPr>
        <p:spPr/>
        <p:txBody>
          <a:bodyPr/>
          <a:lstStyle/>
          <a:p>
            <a:r>
              <a:rPr lang="en-ID" dirty="0"/>
              <a:t>PENELITIAN DESKRIPTIF</a:t>
            </a:r>
          </a:p>
        </p:txBody>
      </p:sp>
      <p:sp>
        <p:nvSpPr>
          <p:cNvPr id="4" name="Rounded Rectangle 2">
            <a:extLst>
              <a:ext uri="{FF2B5EF4-FFF2-40B4-BE49-F238E27FC236}">
                <a16:creationId xmlns:a16="http://schemas.microsoft.com/office/drawing/2014/main" id="{D5B47D7B-2447-4F31-AA08-36F8862E5891}"/>
              </a:ext>
            </a:extLst>
          </p:cNvPr>
          <p:cNvSpPr/>
          <p:nvPr/>
        </p:nvSpPr>
        <p:spPr>
          <a:xfrm>
            <a:off x="1475656" y="1663957"/>
            <a:ext cx="1368152" cy="1296144"/>
          </a:xfrm>
          <a:prstGeom prst="roundRect">
            <a:avLst/>
          </a:prstGeom>
          <a:solidFill>
            <a:schemeClr val="accent5">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white"/>
                </a:solidFill>
                <a:effectLst/>
                <a:uLnTx/>
                <a:uFillTx/>
                <a:latin typeface="Aharoni" pitchFamily="2" charset="-79"/>
                <a:ea typeface="+mn-ea"/>
                <a:cs typeface="Aharoni" pitchFamily="2" charset="-79"/>
              </a:rPr>
              <a:t>X</a:t>
            </a:r>
          </a:p>
        </p:txBody>
      </p:sp>
      <p:sp>
        <p:nvSpPr>
          <p:cNvPr id="5" name="Rounded Rectangle 3">
            <a:extLst>
              <a:ext uri="{FF2B5EF4-FFF2-40B4-BE49-F238E27FC236}">
                <a16:creationId xmlns:a16="http://schemas.microsoft.com/office/drawing/2014/main" id="{2539D812-BB3B-4411-98CB-DC3379CE9626}"/>
              </a:ext>
            </a:extLst>
          </p:cNvPr>
          <p:cNvSpPr/>
          <p:nvPr/>
        </p:nvSpPr>
        <p:spPr>
          <a:xfrm>
            <a:off x="1475656" y="3429000"/>
            <a:ext cx="1368152" cy="1296144"/>
          </a:xfrm>
          <a:prstGeom prst="roundRect">
            <a:avLst/>
          </a:prstGeom>
          <a:solidFill>
            <a:schemeClr val="accent3">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white"/>
                </a:solidFill>
                <a:effectLst/>
                <a:uLnTx/>
                <a:uFillTx/>
                <a:latin typeface="Aharoni" pitchFamily="2" charset="-79"/>
                <a:ea typeface="+mn-ea"/>
                <a:cs typeface="Aharoni" pitchFamily="2" charset="-79"/>
              </a:rPr>
              <a:t>Y</a:t>
            </a:r>
          </a:p>
        </p:txBody>
      </p:sp>
      <p:sp>
        <p:nvSpPr>
          <p:cNvPr id="7" name="Rounded Rectangle 3">
            <a:extLst>
              <a:ext uri="{FF2B5EF4-FFF2-40B4-BE49-F238E27FC236}">
                <a16:creationId xmlns:a16="http://schemas.microsoft.com/office/drawing/2014/main" id="{99F2B892-1D37-4A7A-B6AB-8CE0DB740D1A}"/>
              </a:ext>
            </a:extLst>
          </p:cNvPr>
          <p:cNvSpPr/>
          <p:nvPr/>
        </p:nvSpPr>
        <p:spPr>
          <a:xfrm>
            <a:off x="1475656" y="5085184"/>
            <a:ext cx="1368152" cy="1296144"/>
          </a:xfrm>
          <a:prstGeom prst="roundRect">
            <a:avLst/>
          </a:prstGeom>
          <a:solidFill>
            <a:srgbClr val="C0000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white"/>
                </a:solidFill>
                <a:effectLst/>
                <a:uLnTx/>
                <a:uFillTx/>
                <a:latin typeface="Aharoni" pitchFamily="2" charset="-79"/>
                <a:ea typeface="+mn-ea"/>
                <a:cs typeface="Aharoni" pitchFamily="2" charset="-79"/>
              </a:rPr>
              <a:t>Z</a:t>
            </a:r>
          </a:p>
        </p:txBody>
      </p:sp>
      <p:sp>
        <p:nvSpPr>
          <p:cNvPr id="8" name="TextBox 7">
            <a:extLst>
              <a:ext uri="{FF2B5EF4-FFF2-40B4-BE49-F238E27FC236}">
                <a16:creationId xmlns:a16="http://schemas.microsoft.com/office/drawing/2014/main" id="{A20C48F5-B4F4-4AF3-ABDF-BB168AAA4628}"/>
              </a:ext>
            </a:extLst>
          </p:cNvPr>
          <p:cNvSpPr txBox="1"/>
          <p:nvPr/>
        </p:nvSpPr>
        <p:spPr>
          <a:xfrm>
            <a:off x="3419872" y="1844824"/>
            <a:ext cx="4032448"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D" sz="24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Arial" pitchFamily="34" charset="0"/>
              </a:rPr>
              <a:t>SEBERAPA TINGGI X?</a:t>
            </a:r>
          </a:p>
        </p:txBody>
      </p:sp>
      <p:sp>
        <p:nvSpPr>
          <p:cNvPr id="9" name="TextBox 8">
            <a:extLst>
              <a:ext uri="{FF2B5EF4-FFF2-40B4-BE49-F238E27FC236}">
                <a16:creationId xmlns:a16="http://schemas.microsoft.com/office/drawing/2014/main" id="{DA94402E-F663-4699-B7B5-3B7DED4B2720}"/>
              </a:ext>
            </a:extLst>
          </p:cNvPr>
          <p:cNvSpPr txBox="1"/>
          <p:nvPr/>
        </p:nvSpPr>
        <p:spPr>
          <a:xfrm>
            <a:off x="3419872" y="3615407"/>
            <a:ext cx="4032448"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D" sz="24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Arial" pitchFamily="34" charset="0"/>
              </a:rPr>
              <a:t>SEBERAPA TINGGI Y?</a:t>
            </a:r>
          </a:p>
        </p:txBody>
      </p:sp>
      <p:sp>
        <p:nvSpPr>
          <p:cNvPr id="10" name="TextBox 9">
            <a:extLst>
              <a:ext uri="{FF2B5EF4-FFF2-40B4-BE49-F238E27FC236}">
                <a16:creationId xmlns:a16="http://schemas.microsoft.com/office/drawing/2014/main" id="{88BA2BD3-181B-435A-A371-E4678732B1BC}"/>
              </a:ext>
            </a:extLst>
          </p:cNvPr>
          <p:cNvSpPr txBox="1"/>
          <p:nvPr/>
        </p:nvSpPr>
        <p:spPr>
          <a:xfrm>
            <a:off x="3419872" y="5502423"/>
            <a:ext cx="4032448"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D" sz="24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Arial" pitchFamily="34" charset="0"/>
              </a:rPr>
              <a:t>SEBERAPA TINGGI Z?</a:t>
            </a:r>
          </a:p>
        </p:txBody>
      </p:sp>
    </p:spTree>
    <p:extLst>
      <p:ext uri="{BB962C8B-B14F-4D97-AF65-F5344CB8AC3E}">
        <p14:creationId xmlns:p14="http://schemas.microsoft.com/office/powerpoint/2010/main" val="996239294"/>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BF293F6-5BA2-4B48-BB6A-AFE60A5D1B2D}"/>
              </a:ext>
            </a:extLst>
          </p:cNvPr>
          <p:cNvSpPr>
            <a:spLocks noGrp="1"/>
          </p:cNvSpPr>
          <p:nvPr>
            <p:ph type="title"/>
          </p:nvPr>
        </p:nvSpPr>
        <p:spPr>
          <a:xfrm>
            <a:off x="1691680" y="592075"/>
            <a:ext cx="6048672" cy="792088"/>
          </a:xfrm>
        </p:spPr>
        <p:txBody>
          <a:bodyPr/>
          <a:lstStyle/>
          <a:p>
            <a:r>
              <a:rPr lang="en-ID" sz="2400" dirty="0"/>
              <a:t>1. </a:t>
            </a:r>
            <a:r>
              <a:rPr lang="en-ID" sz="2800" dirty="0"/>
              <a:t>PENELITIAN DESKRIPTIF</a:t>
            </a:r>
          </a:p>
        </p:txBody>
      </p:sp>
      <p:sp>
        <p:nvSpPr>
          <p:cNvPr id="3" name="Content Placeholder 2">
            <a:extLst>
              <a:ext uri="{FF2B5EF4-FFF2-40B4-BE49-F238E27FC236}">
                <a16:creationId xmlns:a16="http://schemas.microsoft.com/office/drawing/2014/main" id="{F4CF7C1B-7F42-4559-A656-D98524BA13C8}"/>
              </a:ext>
            </a:extLst>
          </p:cNvPr>
          <p:cNvSpPr>
            <a:spLocks noGrp="1"/>
          </p:cNvSpPr>
          <p:nvPr>
            <p:ph idx="1"/>
          </p:nvPr>
        </p:nvSpPr>
        <p:spPr>
          <a:xfrm>
            <a:off x="457200" y="1384163"/>
            <a:ext cx="8229600" cy="4713287"/>
          </a:xfrm>
        </p:spPr>
        <p:txBody>
          <a:bodyPr>
            <a:normAutofit fontScale="92500" lnSpcReduction="20000"/>
          </a:bodyPr>
          <a:lstStyle/>
          <a:p>
            <a:pPr marL="0" indent="0">
              <a:buNone/>
            </a:pPr>
            <a:r>
              <a:rPr lang="en-ID" sz="2400" dirty="0" err="1"/>
              <a:t>Judul</a:t>
            </a:r>
            <a:r>
              <a:rPr lang="en-ID" sz="2400" dirty="0"/>
              <a:t> : </a:t>
            </a:r>
          </a:p>
          <a:p>
            <a:pPr marL="0" indent="0">
              <a:buNone/>
            </a:pPr>
            <a:r>
              <a:rPr lang="en-ID" sz="2400" dirty="0"/>
              <a:t>KUALITAS </a:t>
            </a:r>
            <a:r>
              <a:rPr lang="en-ID" sz="2400" u="sng" dirty="0"/>
              <a:t>PELAYANA</a:t>
            </a:r>
            <a:r>
              <a:rPr lang="en-ID" sz="2400" dirty="0"/>
              <a:t>N KESEHATAN RUMAH SAKIT DI ERA PANDEMI COVID 19  PROVINSI DKI JAKARTA</a:t>
            </a:r>
          </a:p>
          <a:p>
            <a:pPr marL="0" indent="0">
              <a:buNone/>
            </a:pPr>
            <a:endParaRPr lang="en-ID" sz="2400" dirty="0"/>
          </a:p>
          <a:p>
            <a:pPr marL="0" indent="0">
              <a:buNone/>
            </a:pPr>
            <a:r>
              <a:rPr lang="en-ID" sz="2400" dirty="0" err="1"/>
              <a:t>Rumusan</a:t>
            </a:r>
            <a:r>
              <a:rPr lang="en-ID" sz="2400" dirty="0"/>
              <a:t> </a:t>
            </a:r>
            <a:r>
              <a:rPr lang="en-ID" sz="2400" dirty="0" err="1"/>
              <a:t>Masalah</a:t>
            </a:r>
            <a:r>
              <a:rPr lang="en-ID" sz="2400" dirty="0"/>
              <a:t>:</a:t>
            </a:r>
          </a:p>
          <a:p>
            <a:pPr marL="0" indent="0">
              <a:buNone/>
            </a:pPr>
            <a:r>
              <a:rPr lang="en-ID" sz="2400" dirty="0"/>
              <a:t>SEBERAPA TINGGI KUALITAS </a:t>
            </a:r>
            <a:r>
              <a:rPr lang="en-ID" sz="2400" u="sng" dirty="0"/>
              <a:t>PELAYANA</a:t>
            </a:r>
            <a:r>
              <a:rPr lang="en-ID" sz="2400" dirty="0"/>
              <a:t>N KESEHATAN RUMAH SAKIT DI ERA PANDEMI COVID 19  PROVINSI DKI JAKARTA</a:t>
            </a:r>
          </a:p>
          <a:p>
            <a:pPr marL="0" indent="0">
              <a:buNone/>
            </a:pPr>
            <a:endParaRPr lang="en-ID" sz="2400" dirty="0"/>
          </a:p>
          <a:p>
            <a:pPr marL="0" indent="0">
              <a:buNone/>
            </a:pPr>
            <a:endParaRPr lang="en-ID" sz="2400" dirty="0"/>
          </a:p>
          <a:p>
            <a:pPr marL="0" indent="0">
              <a:buNone/>
            </a:pPr>
            <a:endParaRPr lang="en-ID" sz="2400" dirty="0"/>
          </a:p>
          <a:p>
            <a:pPr marL="0" indent="0">
              <a:buNone/>
            </a:pPr>
            <a:r>
              <a:rPr lang="en-ID" sz="2400" dirty="0" err="1"/>
              <a:t>Analisis</a:t>
            </a:r>
            <a:r>
              <a:rPr lang="en-ID" sz="2400" dirty="0"/>
              <a:t> : </a:t>
            </a:r>
          </a:p>
          <a:p>
            <a:pPr marL="0" indent="0">
              <a:buNone/>
            </a:pPr>
            <a:r>
              <a:rPr lang="en-ID" sz="2400" dirty="0" err="1"/>
              <a:t>dengan</a:t>
            </a:r>
            <a:r>
              <a:rPr lang="en-ID" sz="2400" dirty="0"/>
              <a:t> statistic </a:t>
            </a:r>
            <a:r>
              <a:rPr lang="en-ID" sz="2400" dirty="0" err="1"/>
              <a:t>deskriptif</a:t>
            </a:r>
            <a:r>
              <a:rPr lang="en-ID" sz="2400" dirty="0"/>
              <a:t> </a:t>
            </a:r>
            <a:r>
              <a:rPr lang="en-ID" sz="2400" dirty="0" err="1"/>
              <a:t>untuk</a:t>
            </a:r>
            <a:r>
              <a:rPr lang="en-ID" sz="2400" dirty="0"/>
              <a:t> </a:t>
            </a:r>
            <a:r>
              <a:rPr lang="en-ID" sz="2400" dirty="0" err="1"/>
              <a:t>menghitung</a:t>
            </a:r>
            <a:r>
              <a:rPr lang="en-ID" sz="2400" dirty="0"/>
              <a:t> </a:t>
            </a:r>
            <a:r>
              <a:rPr lang="en-ID" sz="2400" dirty="0" err="1"/>
              <a:t>seberapa</a:t>
            </a:r>
            <a:r>
              <a:rPr lang="en-ID" sz="2400" dirty="0"/>
              <a:t> </a:t>
            </a:r>
            <a:r>
              <a:rPr lang="en-ID" sz="2400" dirty="0" err="1"/>
              <a:t>tinggi</a:t>
            </a:r>
            <a:r>
              <a:rPr lang="en-ID" sz="2400" dirty="0"/>
              <a:t> </a:t>
            </a:r>
            <a:r>
              <a:rPr lang="en-ID" sz="2400" dirty="0" err="1"/>
              <a:t>kualitas</a:t>
            </a:r>
            <a:r>
              <a:rPr lang="en-ID" sz="2400" dirty="0"/>
              <a:t> </a:t>
            </a:r>
            <a:r>
              <a:rPr lang="en-ID" sz="2400" dirty="0" err="1"/>
              <a:t>pelayanan</a:t>
            </a:r>
            <a:r>
              <a:rPr lang="en-ID" sz="2400" dirty="0"/>
              <a:t> RSN</a:t>
            </a:r>
          </a:p>
        </p:txBody>
      </p:sp>
    </p:spTree>
    <p:extLst>
      <p:ext uri="{BB962C8B-B14F-4D97-AF65-F5344CB8AC3E}">
        <p14:creationId xmlns:p14="http://schemas.microsoft.com/office/powerpoint/2010/main" val="3081763254"/>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EA70EF7-215C-4863-8CA5-D29192A27F62}"/>
              </a:ext>
            </a:extLst>
          </p:cNvPr>
          <p:cNvSpPr>
            <a:spLocks noGrp="1"/>
          </p:cNvSpPr>
          <p:nvPr>
            <p:ph type="title"/>
          </p:nvPr>
        </p:nvSpPr>
        <p:spPr/>
        <p:txBody>
          <a:bodyPr/>
          <a:lstStyle/>
          <a:p>
            <a:r>
              <a:rPr lang="en-ID" sz="3200" dirty="0"/>
              <a:t>PENELITIAN KOMPARATIF</a:t>
            </a:r>
          </a:p>
        </p:txBody>
      </p:sp>
      <p:sp>
        <p:nvSpPr>
          <p:cNvPr id="4" name="Rounded Rectangle 2">
            <a:extLst>
              <a:ext uri="{FF2B5EF4-FFF2-40B4-BE49-F238E27FC236}">
                <a16:creationId xmlns:a16="http://schemas.microsoft.com/office/drawing/2014/main" id="{D5B47D7B-2447-4F31-AA08-36F8862E5891}"/>
              </a:ext>
            </a:extLst>
          </p:cNvPr>
          <p:cNvSpPr/>
          <p:nvPr/>
        </p:nvSpPr>
        <p:spPr>
          <a:xfrm>
            <a:off x="457200" y="1525002"/>
            <a:ext cx="1368152" cy="1296144"/>
          </a:xfrm>
          <a:prstGeom prst="roundRect">
            <a:avLst/>
          </a:prstGeom>
          <a:solidFill>
            <a:srgbClr val="C0000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white"/>
                </a:solidFill>
                <a:effectLst/>
                <a:uLnTx/>
                <a:uFillTx/>
                <a:latin typeface="Aharoni" pitchFamily="2" charset="-79"/>
                <a:ea typeface="+mn-ea"/>
                <a:cs typeface="Aharoni" pitchFamily="2" charset="-79"/>
              </a:rPr>
              <a:t>X1</a:t>
            </a:r>
          </a:p>
        </p:txBody>
      </p:sp>
      <p:sp>
        <p:nvSpPr>
          <p:cNvPr id="5" name="Rounded Rectangle 3">
            <a:extLst>
              <a:ext uri="{FF2B5EF4-FFF2-40B4-BE49-F238E27FC236}">
                <a16:creationId xmlns:a16="http://schemas.microsoft.com/office/drawing/2014/main" id="{2539D812-BB3B-4411-98CB-DC3379CE9626}"/>
              </a:ext>
            </a:extLst>
          </p:cNvPr>
          <p:cNvSpPr/>
          <p:nvPr/>
        </p:nvSpPr>
        <p:spPr>
          <a:xfrm>
            <a:off x="2507480" y="3886548"/>
            <a:ext cx="1368152" cy="1296144"/>
          </a:xfrm>
          <a:prstGeom prst="roundRect">
            <a:avLst/>
          </a:prstGeom>
          <a:solidFill>
            <a:schemeClr val="accent3">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white"/>
                </a:solidFill>
                <a:effectLst/>
                <a:uLnTx/>
                <a:uFillTx/>
                <a:latin typeface="Aharoni" pitchFamily="2" charset="-79"/>
                <a:ea typeface="+mn-ea"/>
                <a:cs typeface="Aharoni" pitchFamily="2" charset="-79"/>
              </a:rPr>
              <a:t>Y2</a:t>
            </a:r>
          </a:p>
        </p:txBody>
      </p:sp>
      <p:sp>
        <p:nvSpPr>
          <p:cNvPr id="8" name="TextBox 7">
            <a:extLst>
              <a:ext uri="{FF2B5EF4-FFF2-40B4-BE49-F238E27FC236}">
                <a16:creationId xmlns:a16="http://schemas.microsoft.com/office/drawing/2014/main" id="{A20C48F5-B4F4-4AF3-ABDF-BB168AAA4628}"/>
              </a:ext>
            </a:extLst>
          </p:cNvPr>
          <p:cNvSpPr txBox="1"/>
          <p:nvPr/>
        </p:nvSpPr>
        <p:spPr>
          <a:xfrm>
            <a:off x="4139952" y="1850364"/>
            <a:ext cx="489654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D" sz="2400" b="0" i="0" u="none" strike="noStrike" kern="1200" cap="none" spc="0" normalizeH="0" baseline="0" noProof="0" dirty="0" err="1">
                <a:ln>
                  <a:noFill/>
                </a:ln>
                <a:solidFill>
                  <a:prstClr val="white"/>
                </a:solidFill>
                <a:effectLst/>
                <a:uLnTx/>
                <a:uFillTx/>
                <a:latin typeface="Arial Rounded MT Bold" panose="020F0704030504030204" pitchFamily="34" charset="0"/>
                <a:ea typeface="+mn-ea"/>
                <a:cs typeface="Arial" pitchFamily="34" charset="0"/>
              </a:rPr>
              <a:t>Adakah</a:t>
            </a:r>
            <a:r>
              <a:rPr kumimoji="0" lang="en-ID" sz="24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Arial" pitchFamily="34" charset="0"/>
              </a:rPr>
              <a:t> </a:t>
            </a:r>
            <a:r>
              <a:rPr kumimoji="0" lang="en-ID" sz="2400" b="0" i="0" u="none" strike="noStrike" kern="1200" cap="none" spc="0" normalizeH="0" baseline="0" noProof="0" dirty="0" err="1">
                <a:ln>
                  <a:noFill/>
                </a:ln>
                <a:solidFill>
                  <a:prstClr val="white"/>
                </a:solidFill>
                <a:effectLst/>
                <a:uLnTx/>
                <a:uFillTx/>
                <a:latin typeface="Arial Rounded MT Bold" panose="020F0704030504030204" pitchFamily="34" charset="0"/>
                <a:ea typeface="+mn-ea"/>
                <a:cs typeface="Arial" pitchFamily="34" charset="0"/>
              </a:rPr>
              <a:t>perbedaan</a:t>
            </a:r>
            <a:r>
              <a:rPr kumimoji="0" lang="en-ID" sz="24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Arial" pitchFamily="34" charset="0"/>
              </a:rPr>
              <a:t> </a:t>
            </a:r>
            <a:r>
              <a:rPr kumimoji="0" lang="en-ID" sz="2400" b="0" i="0" u="none" strike="noStrike" kern="1200" cap="none" spc="0" normalizeH="0" baseline="0" noProof="0" dirty="0" err="1">
                <a:ln>
                  <a:noFill/>
                </a:ln>
                <a:solidFill>
                  <a:prstClr val="white"/>
                </a:solidFill>
                <a:effectLst/>
                <a:uLnTx/>
                <a:uFillTx/>
                <a:latin typeface="Arial Rounded MT Bold" panose="020F0704030504030204" pitchFamily="34" charset="0"/>
                <a:ea typeface="+mn-ea"/>
                <a:cs typeface="Arial" pitchFamily="34" charset="0"/>
              </a:rPr>
              <a:t>antara</a:t>
            </a:r>
            <a:r>
              <a:rPr kumimoji="0" lang="en-ID" sz="24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Arial" pitchFamily="34" charset="0"/>
              </a:rPr>
              <a:t> X1 </a:t>
            </a:r>
            <a:r>
              <a:rPr kumimoji="0" lang="en-ID" sz="2400" b="0" i="0" u="none" strike="noStrike" kern="1200" cap="none" spc="0" normalizeH="0" baseline="0" noProof="0" dirty="0" err="1">
                <a:ln>
                  <a:noFill/>
                </a:ln>
                <a:solidFill>
                  <a:prstClr val="white"/>
                </a:solidFill>
                <a:effectLst/>
                <a:uLnTx/>
                <a:uFillTx/>
                <a:latin typeface="Arial Rounded MT Bold" panose="020F0704030504030204" pitchFamily="34" charset="0"/>
                <a:ea typeface="+mn-ea"/>
                <a:cs typeface="Arial" pitchFamily="34" charset="0"/>
              </a:rPr>
              <a:t>dengan</a:t>
            </a:r>
            <a:r>
              <a:rPr kumimoji="0" lang="en-ID" sz="24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Arial" pitchFamily="34" charset="0"/>
              </a:rPr>
              <a:t> X2?</a:t>
            </a:r>
          </a:p>
        </p:txBody>
      </p:sp>
      <p:sp>
        <p:nvSpPr>
          <p:cNvPr id="11" name="Rounded Rectangle 2">
            <a:extLst>
              <a:ext uri="{FF2B5EF4-FFF2-40B4-BE49-F238E27FC236}">
                <a16:creationId xmlns:a16="http://schemas.microsoft.com/office/drawing/2014/main" id="{DBE8AEAB-0D55-42F2-9E13-F2CC9D851E2A}"/>
              </a:ext>
            </a:extLst>
          </p:cNvPr>
          <p:cNvSpPr/>
          <p:nvPr/>
        </p:nvSpPr>
        <p:spPr>
          <a:xfrm>
            <a:off x="2411760" y="1541984"/>
            <a:ext cx="1368152" cy="1296144"/>
          </a:xfrm>
          <a:prstGeom prst="roundRect">
            <a:avLst/>
          </a:prstGeom>
          <a:solidFill>
            <a:srgbClr val="C0000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white"/>
                </a:solidFill>
                <a:effectLst/>
                <a:uLnTx/>
                <a:uFillTx/>
                <a:latin typeface="Aharoni" pitchFamily="2" charset="-79"/>
                <a:ea typeface="+mn-ea"/>
                <a:cs typeface="Aharoni" pitchFamily="2" charset="-79"/>
              </a:rPr>
              <a:t>X2</a:t>
            </a:r>
          </a:p>
        </p:txBody>
      </p:sp>
      <p:sp>
        <p:nvSpPr>
          <p:cNvPr id="12" name="Rounded Rectangle 3">
            <a:extLst>
              <a:ext uri="{FF2B5EF4-FFF2-40B4-BE49-F238E27FC236}">
                <a16:creationId xmlns:a16="http://schemas.microsoft.com/office/drawing/2014/main" id="{778E3C6D-B768-4125-ACBB-959D21D01922}"/>
              </a:ext>
            </a:extLst>
          </p:cNvPr>
          <p:cNvSpPr/>
          <p:nvPr/>
        </p:nvSpPr>
        <p:spPr>
          <a:xfrm>
            <a:off x="416991" y="3872368"/>
            <a:ext cx="1368152" cy="1296144"/>
          </a:xfrm>
          <a:prstGeom prst="roundRect">
            <a:avLst/>
          </a:prstGeom>
          <a:solidFill>
            <a:schemeClr val="accent3">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white"/>
                </a:solidFill>
                <a:effectLst/>
                <a:uLnTx/>
                <a:uFillTx/>
                <a:latin typeface="Aharoni" pitchFamily="2" charset="-79"/>
                <a:ea typeface="+mn-ea"/>
                <a:cs typeface="Aharoni" pitchFamily="2" charset="-79"/>
              </a:rPr>
              <a:t>Y1</a:t>
            </a:r>
          </a:p>
        </p:txBody>
      </p:sp>
      <p:sp>
        <p:nvSpPr>
          <p:cNvPr id="13" name="Rounded Rectangle 3">
            <a:extLst>
              <a:ext uri="{FF2B5EF4-FFF2-40B4-BE49-F238E27FC236}">
                <a16:creationId xmlns:a16="http://schemas.microsoft.com/office/drawing/2014/main" id="{A5C5822A-36D0-4352-9FAB-8D22D57ECBC6}"/>
              </a:ext>
            </a:extLst>
          </p:cNvPr>
          <p:cNvSpPr/>
          <p:nvPr/>
        </p:nvSpPr>
        <p:spPr>
          <a:xfrm>
            <a:off x="4716016" y="3897138"/>
            <a:ext cx="1368152" cy="1296144"/>
          </a:xfrm>
          <a:prstGeom prst="roundRect">
            <a:avLst/>
          </a:prstGeom>
          <a:solidFill>
            <a:schemeClr val="accent3">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white"/>
                </a:solidFill>
                <a:effectLst/>
                <a:uLnTx/>
                <a:uFillTx/>
                <a:latin typeface="Aharoni" pitchFamily="2" charset="-79"/>
                <a:ea typeface="+mn-ea"/>
                <a:cs typeface="Aharoni" pitchFamily="2" charset="-79"/>
              </a:rPr>
              <a:t>Y3</a:t>
            </a:r>
          </a:p>
        </p:txBody>
      </p:sp>
      <p:sp>
        <p:nvSpPr>
          <p:cNvPr id="3" name="Division Sign 2">
            <a:extLst>
              <a:ext uri="{FF2B5EF4-FFF2-40B4-BE49-F238E27FC236}">
                <a16:creationId xmlns:a16="http://schemas.microsoft.com/office/drawing/2014/main" id="{E214555F-D37E-44C5-B45A-D01BC81FCA3A}"/>
              </a:ext>
            </a:extLst>
          </p:cNvPr>
          <p:cNvSpPr/>
          <p:nvPr/>
        </p:nvSpPr>
        <p:spPr>
          <a:xfrm>
            <a:off x="1866528" y="1833814"/>
            <a:ext cx="504056" cy="432048"/>
          </a:xfrm>
          <a:prstGeom prst="mathDivide">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24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 name="Arc 5">
            <a:extLst>
              <a:ext uri="{FF2B5EF4-FFF2-40B4-BE49-F238E27FC236}">
                <a16:creationId xmlns:a16="http://schemas.microsoft.com/office/drawing/2014/main" id="{26E32D40-5274-45CE-97E5-D973BBA80204}"/>
              </a:ext>
            </a:extLst>
          </p:cNvPr>
          <p:cNvSpPr/>
          <p:nvPr/>
        </p:nvSpPr>
        <p:spPr>
          <a:xfrm>
            <a:off x="2159732" y="2049838"/>
            <a:ext cx="45719" cy="45719"/>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Division Sign 13">
            <a:extLst>
              <a:ext uri="{FF2B5EF4-FFF2-40B4-BE49-F238E27FC236}">
                <a16:creationId xmlns:a16="http://schemas.microsoft.com/office/drawing/2014/main" id="{A9C23CC3-FDB0-4438-BE33-98A0CBCD7B6E}"/>
              </a:ext>
            </a:extLst>
          </p:cNvPr>
          <p:cNvSpPr/>
          <p:nvPr/>
        </p:nvSpPr>
        <p:spPr>
          <a:xfrm>
            <a:off x="1825352" y="4304416"/>
            <a:ext cx="504056" cy="432048"/>
          </a:xfrm>
          <a:prstGeom prst="mathDivide">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24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 name="Division Sign 14">
            <a:extLst>
              <a:ext uri="{FF2B5EF4-FFF2-40B4-BE49-F238E27FC236}">
                <a16:creationId xmlns:a16="http://schemas.microsoft.com/office/drawing/2014/main" id="{B643D48B-7818-434E-8901-80F3C545607F}"/>
              </a:ext>
            </a:extLst>
          </p:cNvPr>
          <p:cNvSpPr/>
          <p:nvPr/>
        </p:nvSpPr>
        <p:spPr>
          <a:xfrm>
            <a:off x="4019521" y="4289983"/>
            <a:ext cx="504056" cy="432048"/>
          </a:xfrm>
          <a:prstGeom prst="mathDivide">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24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 name="TextBox 15">
            <a:extLst>
              <a:ext uri="{FF2B5EF4-FFF2-40B4-BE49-F238E27FC236}">
                <a16:creationId xmlns:a16="http://schemas.microsoft.com/office/drawing/2014/main" id="{00CAAC30-0BE0-44B2-A0BA-77395FFB6A56}"/>
              </a:ext>
            </a:extLst>
          </p:cNvPr>
          <p:cNvSpPr txBox="1"/>
          <p:nvPr/>
        </p:nvSpPr>
        <p:spPr>
          <a:xfrm>
            <a:off x="3876828" y="5467509"/>
            <a:ext cx="489654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D" sz="2400" b="0" i="0" u="none" strike="noStrike" kern="1200" cap="none" spc="0" normalizeH="0" baseline="0" noProof="0" dirty="0" err="1">
                <a:ln>
                  <a:noFill/>
                </a:ln>
                <a:solidFill>
                  <a:prstClr val="white"/>
                </a:solidFill>
                <a:effectLst/>
                <a:uLnTx/>
                <a:uFillTx/>
                <a:latin typeface="Arial Rounded MT Bold" panose="020F0704030504030204" pitchFamily="34" charset="0"/>
                <a:ea typeface="+mn-ea"/>
                <a:cs typeface="Arial" pitchFamily="34" charset="0"/>
              </a:rPr>
              <a:t>Adakah</a:t>
            </a:r>
            <a:r>
              <a:rPr kumimoji="0" lang="en-ID" sz="24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Arial" pitchFamily="34" charset="0"/>
              </a:rPr>
              <a:t> </a:t>
            </a:r>
            <a:r>
              <a:rPr kumimoji="0" lang="en-ID" sz="2400" b="0" i="0" u="none" strike="noStrike" kern="1200" cap="none" spc="0" normalizeH="0" baseline="0" noProof="0" dirty="0" err="1">
                <a:ln>
                  <a:noFill/>
                </a:ln>
                <a:solidFill>
                  <a:prstClr val="white"/>
                </a:solidFill>
                <a:effectLst/>
                <a:uLnTx/>
                <a:uFillTx/>
                <a:latin typeface="Arial Rounded MT Bold" panose="020F0704030504030204" pitchFamily="34" charset="0"/>
                <a:ea typeface="+mn-ea"/>
                <a:cs typeface="Arial" pitchFamily="34" charset="0"/>
              </a:rPr>
              <a:t>perbedaan</a:t>
            </a:r>
            <a:r>
              <a:rPr kumimoji="0" lang="en-ID" sz="24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Arial" pitchFamily="34" charset="0"/>
              </a:rPr>
              <a:t> </a:t>
            </a:r>
            <a:r>
              <a:rPr kumimoji="0" lang="en-ID" sz="2400" b="0" i="0" u="none" strike="noStrike" kern="1200" cap="none" spc="0" normalizeH="0" baseline="0" noProof="0" dirty="0" err="1">
                <a:ln>
                  <a:noFill/>
                </a:ln>
                <a:solidFill>
                  <a:prstClr val="white"/>
                </a:solidFill>
                <a:effectLst/>
                <a:uLnTx/>
                <a:uFillTx/>
                <a:latin typeface="Arial Rounded MT Bold" panose="020F0704030504030204" pitchFamily="34" charset="0"/>
                <a:ea typeface="+mn-ea"/>
                <a:cs typeface="Arial" pitchFamily="34" charset="0"/>
              </a:rPr>
              <a:t>antara</a:t>
            </a:r>
            <a:r>
              <a:rPr kumimoji="0" lang="en-ID" sz="24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Arial" pitchFamily="34" charset="0"/>
              </a:rPr>
              <a:t> Y1 Y2 dan  Y3?</a:t>
            </a:r>
          </a:p>
        </p:txBody>
      </p:sp>
    </p:spTree>
    <p:extLst>
      <p:ext uri="{BB962C8B-B14F-4D97-AF65-F5344CB8AC3E}">
        <p14:creationId xmlns:p14="http://schemas.microsoft.com/office/powerpoint/2010/main" val="1461323287"/>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72A4CC-A349-44D0-9879-59828EA4E811}"/>
              </a:ext>
            </a:extLst>
          </p:cNvPr>
          <p:cNvSpPr>
            <a:spLocks noGrp="1"/>
          </p:cNvSpPr>
          <p:nvPr>
            <p:ph type="title"/>
          </p:nvPr>
        </p:nvSpPr>
        <p:spPr>
          <a:solidFill>
            <a:srgbClr val="7030A0"/>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lstStyle/>
          <a:p>
            <a:r>
              <a:rPr lang="en-ID" dirty="0">
                <a:solidFill>
                  <a:schemeClr val="bg1"/>
                </a:solidFill>
              </a:rPr>
              <a:t>JUDUL PENELITIAN KOMPARATIF</a:t>
            </a:r>
          </a:p>
        </p:txBody>
      </p:sp>
      <p:sp>
        <p:nvSpPr>
          <p:cNvPr id="3" name="Content Placeholder 2">
            <a:extLst>
              <a:ext uri="{FF2B5EF4-FFF2-40B4-BE49-F238E27FC236}">
                <a16:creationId xmlns:a16="http://schemas.microsoft.com/office/drawing/2014/main" id="{8AD54652-E460-4B5B-86B0-77AECAB9A7CF}"/>
              </a:ext>
            </a:extLst>
          </p:cNvPr>
          <p:cNvSpPr>
            <a:spLocks noGrp="1"/>
          </p:cNvSpPr>
          <p:nvPr>
            <p:ph idx="1"/>
          </p:nvPr>
        </p:nvSpPr>
        <p:spPr>
          <a:xfrm>
            <a:off x="457200" y="1600200"/>
            <a:ext cx="8229600" cy="4983162"/>
          </a:xfrm>
          <a:solidFill>
            <a:schemeClr val="accent1">
              <a:lumMod val="50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a:lstStyle/>
          <a:p>
            <a:pPr marL="514350" indent="-514350" algn="just">
              <a:buAutoNum type="arabicPeriod"/>
            </a:pPr>
            <a:r>
              <a:rPr lang="en-ID" dirty="0" err="1">
                <a:solidFill>
                  <a:schemeClr val="bg1"/>
                </a:solidFill>
              </a:rPr>
              <a:t>Studi</a:t>
            </a:r>
            <a:r>
              <a:rPr lang="en-ID" dirty="0">
                <a:solidFill>
                  <a:schemeClr val="bg1"/>
                </a:solidFill>
              </a:rPr>
              <a:t> </a:t>
            </a:r>
            <a:r>
              <a:rPr lang="en-ID" dirty="0" err="1">
                <a:solidFill>
                  <a:schemeClr val="bg1"/>
                </a:solidFill>
              </a:rPr>
              <a:t>komparatif</a:t>
            </a:r>
            <a:r>
              <a:rPr lang="en-ID" dirty="0">
                <a:solidFill>
                  <a:schemeClr val="bg1"/>
                </a:solidFill>
              </a:rPr>
              <a:t> </a:t>
            </a:r>
            <a:r>
              <a:rPr lang="en-ID" dirty="0" err="1">
                <a:solidFill>
                  <a:schemeClr val="bg1"/>
                </a:solidFill>
              </a:rPr>
              <a:t>perbedaan</a:t>
            </a:r>
            <a:r>
              <a:rPr lang="en-ID" dirty="0">
                <a:solidFill>
                  <a:schemeClr val="bg1"/>
                </a:solidFill>
              </a:rPr>
              <a:t> </a:t>
            </a:r>
            <a:r>
              <a:rPr lang="en-ID" dirty="0" err="1">
                <a:solidFill>
                  <a:schemeClr val="bg1"/>
                </a:solidFill>
              </a:rPr>
              <a:t>hasil</a:t>
            </a:r>
            <a:r>
              <a:rPr lang="en-ID" dirty="0">
                <a:solidFill>
                  <a:schemeClr val="bg1"/>
                </a:solidFill>
              </a:rPr>
              <a:t> </a:t>
            </a:r>
            <a:r>
              <a:rPr lang="en-ID" dirty="0" err="1">
                <a:solidFill>
                  <a:schemeClr val="bg1"/>
                </a:solidFill>
              </a:rPr>
              <a:t>pembelajaran</a:t>
            </a:r>
            <a:r>
              <a:rPr lang="en-ID" dirty="0">
                <a:solidFill>
                  <a:schemeClr val="bg1"/>
                </a:solidFill>
              </a:rPr>
              <a:t> di PT </a:t>
            </a:r>
            <a:r>
              <a:rPr lang="en-ID" dirty="0" err="1">
                <a:solidFill>
                  <a:schemeClr val="bg1"/>
                </a:solidFill>
              </a:rPr>
              <a:t>sebelum</a:t>
            </a:r>
            <a:r>
              <a:rPr lang="en-ID" dirty="0">
                <a:solidFill>
                  <a:schemeClr val="bg1"/>
                </a:solidFill>
              </a:rPr>
              <a:t> dan </a:t>
            </a:r>
            <a:r>
              <a:rPr lang="en-ID" dirty="0" err="1">
                <a:solidFill>
                  <a:schemeClr val="bg1"/>
                </a:solidFill>
              </a:rPr>
              <a:t>sesudah</a:t>
            </a:r>
            <a:r>
              <a:rPr lang="en-ID" dirty="0">
                <a:solidFill>
                  <a:schemeClr val="bg1"/>
                </a:solidFill>
              </a:rPr>
              <a:t> </a:t>
            </a:r>
            <a:r>
              <a:rPr lang="en-ID" dirty="0" err="1">
                <a:solidFill>
                  <a:schemeClr val="bg1"/>
                </a:solidFill>
              </a:rPr>
              <a:t>Pandemi</a:t>
            </a:r>
            <a:r>
              <a:rPr lang="en-ID" dirty="0">
                <a:solidFill>
                  <a:schemeClr val="bg1"/>
                </a:solidFill>
              </a:rPr>
              <a:t> </a:t>
            </a:r>
            <a:r>
              <a:rPr lang="en-ID" dirty="0" err="1">
                <a:solidFill>
                  <a:schemeClr val="bg1"/>
                </a:solidFill>
              </a:rPr>
              <a:t>Covid</a:t>
            </a:r>
            <a:r>
              <a:rPr lang="en-ID" dirty="0">
                <a:solidFill>
                  <a:schemeClr val="bg1"/>
                </a:solidFill>
              </a:rPr>
              <a:t> 19</a:t>
            </a:r>
          </a:p>
          <a:p>
            <a:pPr marL="514350" indent="-514350" algn="just">
              <a:buAutoNum type="arabicPeriod"/>
            </a:pPr>
            <a:r>
              <a:rPr lang="en-ID" dirty="0" err="1">
                <a:solidFill>
                  <a:schemeClr val="bg1"/>
                </a:solidFill>
              </a:rPr>
              <a:t>Perbandingan</a:t>
            </a:r>
            <a:r>
              <a:rPr lang="en-ID" dirty="0">
                <a:solidFill>
                  <a:schemeClr val="bg1"/>
                </a:solidFill>
              </a:rPr>
              <a:t>  </a:t>
            </a:r>
            <a:r>
              <a:rPr lang="en-ID" dirty="0" err="1">
                <a:solidFill>
                  <a:schemeClr val="bg1"/>
                </a:solidFill>
              </a:rPr>
              <a:t>kualitas</a:t>
            </a:r>
            <a:r>
              <a:rPr lang="en-ID" dirty="0">
                <a:solidFill>
                  <a:schemeClr val="bg1"/>
                </a:solidFill>
              </a:rPr>
              <a:t> </a:t>
            </a:r>
            <a:r>
              <a:rPr lang="en-ID" dirty="0" err="1">
                <a:solidFill>
                  <a:schemeClr val="bg1"/>
                </a:solidFill>
              </a:rPr>
              <a:t>pelayanan</a:t>
            </a:r>
            <a:r>
              <a:rPr lang="en-ID" dirty="0">
                <a:solidFill>
                  <a:schemeClr val="bg1"/>
                </a:solidFill>
              </a:rPr>
              <a:t> </a:t>
            </a:r>
            <a:r>
              <a:rPr lang="en-ID" dirty="0" err="1">
                <a:solidFill>
                  <a:schemeClr val="bg1"/>
                </a:solidFill>
              </a:rPr>
              <a:t>antara</a:t>
            </a:r>
            <a:r>
              <a:rPr lang="en-ID" dirty="0">
                <a:solidFill>
                  <a:schemeClr val="bg1"/>
                </a:solidFill>
              </a:rPr>
              <a:t> </a:t>
            </a:r>
            <a:r>
              <a:rPr lang="en-ID" dirty="0" err="1">
                <a:solidFill>
                  <a:schemeClr val="bg1"/>
                </a:solidFill>
              </a:rPr>
              <a:t>Rumah</a:t>
            </a:r>
            <a:r>
              <a:rPr lang="en-ID" dirty="0">
                <a:solidFill>
                  <a:schemeClr val="bg1"/>
                </a:solidFill>
              </a:rPr>
              <a:t> </a:t>
            </a:r>
            <a:r>
              <a:rPr lang="en-ID" dirty="0" err="1">
                <a:solidFill>
                  <a:schemeClr val="bg1"/>
                </a:solidFill>
              </a:rPr>
              <a:t>Sakit</a:t>
            </a:r>
            <a:r>
              <a:rPr lang="en-ID" dirty="0">
                <a:solidFill>
                  <a:schemeClr val="bg1"/>
                </a:solidFill>
              </a:rPr>
              <a:t> Negeri di Surabaya,  </a:t>
            </a:r>
            <a:r>
              <a:rPr lang="en-ID" dirty="0" err="1">
                <a:solidFill>
                  <a:schemeClr val="bg1"/>
                </a:solidFill>
              </a:rPr>
              <a:t>Jakartadan</a:t>
            </a:r>
            <a:r>
              <a:rPr lang="en-ID" dirty="0">
                <a:solidFill>
                  <a:schemeClr val="bg1"/>
                </a:solidFill>
              </a:rPr>
              <a:t> Medan  </a:t>
            </a:r>
            <a:r>
              <a:rPr lang="en-ID" dirty="0" err="1">
                <a:solidFill>
                  <a:schemeClr val="bg1"/>
                </a:solidFill>
              </a:rPr>
              <a:t>dalam</a:t>
            </a:r>
            <a:r>
              <a:rPr lang="en-ID" dirty="0">
                <a:solidFill>
                  <a:schemeClr val="bg1"/>
                </a:solidFill>
              </a:rPr>
              <a:t> </a:t>
            </a:r>
            <a:r>
              <a:rPr lang="en-ID" dirty="0" err="1">
                <a:solidFill>
                  <a:schemeClr val="bg1"/>
                </a:solidFill>
              </a:rPr>
              <a:t>penangan</a:t>
            </a:r>
            <a:r>
              <a:rPr lang="en-ID" dirty="0">
                <a:solidFill>
                  <a:schemeClr val="bg1"/>
                </a:solidFill>
              </a:rPr>
              <a:t> </a:t>
            </a:r>
            <a:r>
              <a:rPr lang="en-ID" dirty="0" err="1">
                <a:solidFill>
                  <a:schemeClr val="bg1"/>
                </a:solidFill>
              </a:rPr>
              <a:t>pasien</a:t>
            </a:r>
            <a:r>
              <a:rPr lang="en-ID" dirty="0">
                <a:solidFill>
                  <a:schemeClr val="bg1"/>
                </a:solidFill>
              </a:rPr>
              <a:t> </a:t>
            </a:r>
            <a:r>
              <a:rPr lang="en-ID" dirty="0" err="1">
                <a:solidFill>
                  <a:schemeClr val="bg1"/>
                </a:solidFill>
              </a:rPr>
              <a:t>Covid</a:t>
            </a:r>
            <a:r>
              <a:rPr lang="en-ID" dirty="0">
                <a:solidFill>
                  <a:schemeClr val="bg1"/>
                </a:solidFill>
              </a:rPr>
              <a:t> 19</a:t>
            </a:r>
          </a:p>
          <a:p>
            <a:pPr marL="514350" indent="-514350" algn="just">
              <a:buFont typeface="Arial" charset="0"/>
              <a:buAutoNum type="arabicPeriod"/>
            </a:pPr>
            <a:r>
              <a:rPr lang="en-ID" dirty="0" err="1">
                <a:solidFill>
                  <a:schemeClr val="bg1"/>
                </a:solidFill>
              </a:rPr>
              <a:t>Perbandingan</a:t>
            </a:r>
            <a:r>
              <a:rPr lang="en-ID" dirty="0">
                <a:solidFill>
                  <a:schemeClr val="bg1"/>
                </a:solidFill>
              </a:rPr>
              <a:t> </a:t>
            </a:r>
            <a:r>
              <a:rPr lang="en-ID" dirty="0" err="1">
                <a:solidFill>
                  <a:schemeClr val="bg1"/>
                </a:solidFill>
              </a:rPr>
              <a:t>kinerja</a:t>
            </a:r>
            <a:r>
              <a:rPr lang="en-ID" dirty="0">
                <a:solidFill>
                  <a:schemeClr val="bg1"/>
                </a:solidFill>
              </a:rPr>
              <a:t> </a:t>
            </a:r>
            <a:r>
              <a:rPr lang="en-ID" dirty="0" err="1">
                <a:solidFill>
                  <a:schemeClr val="bg1"/>
                </a:solidFill>
              </a:rPr>
              <a:t>antara</a:t>
            </a:r>
            <a:r>
              <a:rPr lang="en-ID" dirty="0">
                <a:solidFill>
                  <a:schemeClr val="bg1"/>
                </a:solidFill>
              </a:rPr>
              <a:t> PNS di Kota </a:t>
            </a:r>
            <a:r>
              <a:rPr lang="en-ID" dirty="0" err="1">
                <a:solidFill>
                  <a:schemeClr val="bg1"/>
                </a:solidFill>
              </a:rPr>
              <a:t>Yoagyakarta</a:t>
            </a:r>
            <a:r>
              <a:rPr lang="en-ID" dirty="0">
                <a:solidFill>
                  <a:schemeClr val="bg1"/>
                </a:solidFill>
              </a:rPr>
              <a:t>, Surakarta, Bandung dan Semarang</a:t>
            </a:r>
          </a:p>
          <a:p>
            <a:pPr marL="514350" indent="-514350">
              <a:buAutoNum type="arabicPeriod"/>
            </a:pPr>
            <a:endParaRPr lang="en-ID" dirty="0"/>
          </a:p>
          <a:p>
            <a:pPr marL="514350" indent="-514350">
              <a:buAutoNum type="arabicPeriod"/>
            </a:pPr>
            <a:endParaRPr lang="en-ID" dirty="0"/>
          </a:p>
          <a:p>
            <a:pPr marL="514350" indent="-514350">
              <a:buAutoNum type="arabicPeriod"/>
            </a:pPr>
            <a:endParaRPr lang="en-ID" dirty="0"/>
          </a:p>
        </p:txBody>
      </p:sp>
    </p:spTree>
    <p:extLst>
      <p:ext uri="{BB962C8B-B14F-4D97-AF65-F5344CB8AC3E}">
        <p14:creationId xmlns:p14="http://schemas.microsoft.com/office/powerpoint/2010/main" val="1499993631"/>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3" name="Group 72"/>
          <p:cNvGrpSpPr/>
          <p:nvPr/>
        </p:nvGrpSpPr>
        <p:grpSpPr>
          <a:xfrm>
            <a:off x="342826" y="476672"/>
            <a:ext cx="696521" cy="6120680"/>
            <a:chOff x="696214" y="500042"/>
            <a:chExt cx="714380" cy="5857916"/>
          </a:xfrm>
          <a:solidFill>
            <a:schemeClr val="tx1">
              <a:lumMod val="85000"/>
              <a:lumOff val="15000"/>
            </a:schemeClr>
          </a:solidFill>
        </p:grpSpPr>
        <p:sp>
          <p:nvSpPr>
            <p:cNvPr id="2" name="Flowchart: Magnetic Disk 1"/>
            <p:cNvSpPr/>
            <p:nvPr/>
          </p:nvSpPr>
          <p:spPr>
            <a:xfrm>
              <a:off x="875358" y="5857892"/>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3" name="Flowchart: Magnetic Disk 2"/>
            <p:cNvSpPr/>
            <p:nvPr/>
          </p:nvSpPr>
          <p:spPr>
            <a:xfrm>
              <a:off x="875358" y="5643578"/>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4" name="Flowchart: Magnetic Disk 3"/>
            <p:cNvSpPr/>
            <p:nvPr/>
          </p:nvSpPr>
          <p:spPr>
            <a:xfrm>
              <a:off x="875358" y="5500702"/>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5" name="Flowchart: Magnetic Disk 4"/>
            <p:cNvSpPr/>
            <p:nvPr/>
          </p:nvSpPr>
          <p:spPr>
            <a:xfrm>
              <a:off x="875358" y="5286388"/>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6" name="Flowchart: Magnetic Disk 5"/>
            <p:cNvSpPr/>
            <p:nvPr/>
          </p:nvSpPr>
          <p:spPr>
            <a:xfrm>
              <a:off x="875358" y="5000636"/>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7" name="Flowchart: Magnetic Disk 6"/>
            <p:cNvSpPr/>
            <p:nvPr/>
          </p:nvSpPr>
          <p:spPr>
            <a:xfrm>
              <a:off x="875358" y="4786322"/>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8" name="Flowchart: Magnetic Disk 7"/>
            <p:cNvSpPr/>
            <p:nvPr/>
          </p:nvSpPr>
          <p:spPr>
            <a:xfrm>
              <a:off x="875358" y="4643446"/>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9" name="Flowchart: Magnetic Disk 8"/>
            <p:cNvSpPr/>
            <p:nvPr/>
          </p:nvSpPr>
          <p:spPr>
            <a:xfrm>
              <a:off x="875358" y="4429132"/>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0" name="Flowchart: Magnetic Disk 9"/>
            <p:cNvSpPr/>
            <p:nvPr/>
          </p:nvSpPr>
          <p:spPr>
            <a:xfrm>
              <a:off x="875358" y="4214818"/>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1" name="Flowchart: Magnetic Disk 10"/>
            <p:cNvSpPr/>
            <p:nvPr/>
          </p:nvSpPr>
          <p:spPr>
            <a:xfrm>
              <a:off x="875358" y="4000504"/>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2" name="Flowchart: Magnetic Disk 11"/>
            <p:cNvSpPr/>
            <p:nvPr/>
          </p:nvSpPr>
          <p:spPr>
            <a:xfrm>
              <a:off x="875358" y="3857628"/>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3" name="Flowchart: Magnetic Disk 12"/>
            <p:cNvSpPr/>
            <p:nvPr/>
          </p:nvSpPr>
          <p:spPr>
            <a:xfrm>
              <a:off x="875358" y="3643314"/>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4" name="Flowchart: Magnetic Disk 13"/>
            <p:cNvSpPr/>
            <p:nvPr/>
          </p:nvSpPr>
          <p:spPr>
            <a:xfrm>
              <a:off x="875358" y="3357562"/>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5" name="Flowchart: Magnetic Disk 14"/>
            <p:cNvSpPr/>
            <p:nvPr/>
          </p:nvSpPr>
          <p:spPr>
            <a:xfrm>
              <a:off x="875358" y="3143248"/>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6" name="Flowchart: Magnetic Disk 15"/>
            <p:cNvSpPr/>
            <p:nvPr/>
          </p:nvSpPr>
          <p:spPr>
            <a:xfrm>
              <a:off x="875358" y="3000372"/>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7" name="Flowchart: Magnetic Disk 16"/>
            <p:cNvSpPr/>
            <p:nvPr/>
          </p:nvSpPr>
          <p:spPr>
            <a:xfrm>
              <a:off x="875358" y="2786058"/>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8" name="Flowchart: Magnetic Disk 17"/>
            <p:cNvSpPr/>
            <p:nvPr/>
          </p:nvSpPr>
          <p:spPr>
            <a:xfrm>
              <a:off x="875358" y="2714620"/>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9" name="Flowchart: Magnetic Disk 18"/>
            <p:cNvSpPr/>
            <p:nvPr/>
          </p:nvSpPr>
          <p:spPr>
            <a:xfrm>
              <a:off x="875358" y="2500306"/>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20" name="Flowchart: Magnetic Disk 19"/>
            <p:cNvSpPr/>
            <p:nvPr/>
          </p:nvSpPr>
          <p:spPr>
            <a:xfrm>
              <a:off x="875358" y="2357430"/>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21" name="Flowchart: Magnetic Disk 20"/>
            <p:cNvSpPr/>
            <p:nvPr/>
          </p:nvSpPr>
          <p:spPr>
            <a:xfrm>
              <a:off x="875358" y="2143116"/>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22" name="Flowchart: Magnetic Disk 21"/>
            <p:cNvSpPr/>
            <p:nvPr/>
          </p:nvSpPr>
          <p:spPr>
            <a:xfrm>
              <a:off x="875358" y="1928802"/>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23" name="Flowchart: Magnetic Disk 22"/>
            <p:cNvSpPr/>
            <p:nvPr/>
          </p:nvSpPr>
          <p:spPr>
            <a:xfrm>
              <a:off x="875358" y="1714488"/>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24" name="Flowchart: Magnetic Disk 23"/>
            <p:cNvSpPr/>
            <p:nvPr/>
          </p:nvSpPr>
          <p:spPr>
            <a:xfrm>
              <a:off x="875358" y="1571612"/>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25" name="Flowchart: Magnetic Disk 24"/>
            <p:cNvSpPr/>
            <p:nvPr/>
          </p:nvSpPr>
          <p:spPr>
            <a:xfrm>
              <a:off x="875358" y="1357298"/>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26" name="Flowchart: Magnetic Disk 25"/>
            <p:cNvSpPr/>
            <p:nvPr/>
          </p:nvSpPr>
          <p:spPr>
            <a:xfrm>
              <a:off x="875358" y="1071546"/>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27" name="Flowchart: Magnetic Disk 26"/>
            <p:cNvSpPr/>
            <p:nvPr/>
          </p:nvSpPr>
          <p:spPr>
            <a:xfrm>
              <a:off x="875358" y="857232"/>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28" name="Flowchart: Magnetic Disk 27"/>
            <p:cNvSpPr/>
            <p:nvPr/>
          </p:nvSpPr>
          <p:spPr>
            <a:xfrm>
              <a:off x="875358" y="714356"/>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29" name="Flowchart: Magnetic Disk 28"/>
            <p:cNvSpPr/>
            <p:nvPr/>
          </p:nvSpPr>
          <p:spPr>
            <a:xfrm>
              <a:off x="875358" y="500042"/>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30" name="Flowchart: Magnetic Disk 29"/>
            <p:cNvSpPr/>
            <p:nvPr/>
          </p:nvSpPr>
          <p:spPr>
            <a:xfrm>
              <a:off x="696214" y="6072206"/>
              <a:ext cx="714380" cy="285752"/>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grpSp>
      <p:sp>
        <p:nvSpPr>
          <p:cNvPr id="35" name="Pentagon 34"/>
          <p:cNvSpPr/>
          <p:nvPr/>
        </p:nvSpPr>
        <p:spPr>
          <a:xfrm>
            <a:off x="1763688" y="4149958"/>
            <a:ext cx="6480720" cy="1518112"/>
          </a:xfrm>
          <a:prstGeom prst="homePlate">
            <a:avLst>
              <a:gd name="adj" fmla="val 0"/>
            </a:avLst>
          </a:prstGeom>
          <a:solidFill>
            <a:srgbClr val="7030A0"/>
          </a:solidFill>
          <a:ln w="25400"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ID" sz="2400" b="0" i="0" u="none" strike="noStrike" kern="1200" cap="none" spc="0" normalizeH="0" baseline="0" noProof="0" dirty="0">
                <a:ln>
                  <a:noFill/>
                </a:ln>
                <a:solidFill>
                  <a:sysClr val="window" lastClr="FFFFFF"/>
                </a:solidFill>
                <a:effectLst/>
                <a:uLnTx/>
                <a:uFillTx/>
                <a:latin typeface="Arial Rounded MT Bold" pitchFamily="34" charset="0"/>
                <a:ea typeface="+mn-ea"/>
                <a:cs typeface="+mn-cs"/>
              </a:rPr>
              <a:t>HUBUNGAN </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ID" sz="2400" b="0" i="0" u="none" strike="noStrike" kern="1200" cap="none" spc="0" normalizeH="0" baseline="0" noProof="0" dirty="0">
                <a:ln>
                  <a:noFill/>
                </a:ln>
                <a:solidFill>
                  <a:sysClr val="window" lastClr="FFFFFF"/>
                </a:solidFill>
                <a:effectLst/>
                <a:uLnTx/>
                <a:uFillTx/>
                <a:latin typeface="Arial Rounded MT Bold" pitchFamily="34" charset="0"/>
                <a:ea typeface="+mn-ea"/>
                <a:cs typeface="+mn-cs"/>
              </a:rPr>
              <a:t>SIMETRIS : </a:t>
            </a:r>
            <a:endParaRPr kumimoji="0" lang="id-ID" sz="2400" b="0" i="0" u="none" strike="noStrike" kern="1200" cap="none" spc="0" normalizeH="0" baseline="0" noProof="0" dirty="0">
              <a:ln>
                <a:noFill/>
              </a:ln>
              <a:solidFill>
                <a:sysClr val="window" lastClr="FFFFFF"/>
              </a:solidFill>
              <a:effectLst/>
              <a:uLnTx/>
              <a:uFillTx/>
              <a:latin typeface="Arial Rounded MT Bold" pitchFamily="34" charset="0"/>
              <a:ea typeface="+mn-ea"/>
              <a:cs typeface="+mn-cs"/>
            </a:endParaRPr>
          </a:p>
        </p:txBody>
      </p:sp>
      <p:sp>
        <p:nvSpPr>
          <p:cNvPr id="85" name="Pentagon 84"/>
          <p:cNvSpPr/>
          <p:nvPr/>
        </p:nvSpPr>
        <p:spPr>
          <a:xfrm>
            <a:off x="1715413" y="632104"/>
            <a:ext cx="6503313" cy="1716776"/>
          </a:xfrm>
          <a:prstGeom prst="homePlate">
            <a:avLst>
              <a:gd name="adj" fmla="val 0"/>
            </a:avLst>
          </a:prstGeom>
          <a:solidFill>
            <a:srgbClr val="C00000"/>
          </a:solidFill>
          <a:ln w="25400"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ID" sz="2400" b="0" i="0" u="none" strike="noStrike" kern="1200" cap="none" spc="0" normalizeH="0" baseline="0" noProof="0" dirty="0">
                <a:ln>
                  <a:noFill/>
                </a:ln>
                <a:solidFill>
                  <a:sysClr val="window" lastClr="FFFFFF"/>
                </a:solidFill>
                <a:effectLst/>
                <a:uLnTx/>
                <a:uFillTx/>
                <a:latin typeface="Arial Rounded MT Bold" pitchFamily="34" charset="0"/>
                <a:ea typeface="+mn-ea"/>
                <a:cs typeface="+mn-cs"/>
              </a:rPr>
              <a:t>HUBUNGAN</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ID" sz="2400" b="0" i="0" u="none" strike="noStrike" kern="1200" cap="none" spc="0" normalizeH="0" baseline="0" noProof="0" dirty="0">
                <a:ln>
                  <a:noFill/>
                </a:ln>
                <a:solidFill>
                  <a:sysClr val="window" lastClr="FFFFFF"/>
                </a:solidFill>
                <a:effectLst/>
                <a:uLnTx/>
                <a:uFillTx/>
                <a:latin typeface="Arial Rounded MT Bold" pitchFamily="34" charset="0"/>
                <a:ea typeface="+mn-ea"/>
                <a:cs typeface="+mn-cs"/>
              </a:rPr>
              <a:t>RESIPROCAL</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ID" sz="2400" b="0" i="0" u="none" strike="noStrike" kern="1200" cap="none" spc="0" normalizeH="0" baseline="0" noProof="0" dirty="0">
                <a:ln>
                  <a:noFill/>
                </a:ln>
                <a:solidFill>
                  <a:sysClr val="window" lastClr="FFFFFF"/>
                </a:solidFill>
                <a:effectLst/>
                <a:uLnTx/>
                <a:uFillTx/>
                <a:latin typeface="Arial Rounded MT Bold" pitchFamily="34" charset="0"/>
                <a:ea typeface="+mn-ea"/>
                <a:cs typeface="+mn-cs"/>
              </a:rPr>
              <a:t>SALING </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ID" sz="2400" b="0" i="0" u="none" strike="noStrike" kern="1200" cap="none" spc="0" normalizeH="0" baseline="0" noProof="0" dirty="0">
                <a:ln>
                  <a:noFill/>
                </a:ln>
                <a:solidFill>
                  <a:sysClr val="window" lastClr="FFFFFF"/>
                </a:solidFill>
                <a:effectLst/>
                <a:uLnTx/>
                <a:uFillTx/>
                <a:latin typeface="Arial Rounded MT Bold" pitchFamily="34" charset="0"/>
                <a:ea typeface="+mn-ea"/>
                <a:cs typeface="+mn-cs"/>
              </a:rPr>
              <a:t>MEMPENGARUHI</a:t>
            </a:r>
            <a:endParaRPr kumimoji="0" lang="id-ID" sz="2400" b="0" i="0" u="none" strike="noStrike" kern="1200" cap="none" spc="0" normalizeH="0" baseline="0" noProof="0" dirty="0">
              <a:ln>
                <a:noFill/>
              </a:ln>
              <a:solidFill>
                <a:sysClr val="window" lastClr="FFFFFF"/>
              </a:solidFill>
              <a:effectLst/>
              <a:uLnTx/>
              <a:uFillTx/>
              <a:latin typeface="Arial Rounded MT Bold" pitchFamily="34" charset="0"/>
              <a:ea typeface="+mn-ea"/>
              <a:cs typeface="+mn-cs"/>
            </a:endParaRPr>
          </a:p>
        </p:txBody>
      </p:sp>
      <p:sp>
        <p:nvSpPr>
          <p:cNvPr id="31" name="Rectangle 30"/>
          <p:cNvSpPr/>
          <p:nvPr/>
        </p:nvSpPr>
        <p:spPr>
          <a:xfrm>
            <a:off x="963917" y="4149958"/>
            <a:ext cx="696521" cy="1528883"/>
          </a:xfrm>
          <a:prstGeom prst="rect">
            <a:avLst/>
          </a:prstGeom>
          <a:solidFill>
            <a:srgbClr val="7030A0"/>
          </a:solidFill>
          <a:ln w="25400"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id-ID" sz="2700" b="0" i="0" u="none" strike="noStrike" kern="1200" cap="none" spc="0" normalizeH="0" baseline="0" noProof="0" dirty="0">
                <a:ln>
                  <a:noFill/>
                </a:ln>
                <a:solidFill>
                  <a:sysClr val="window" lastClr="FFFFFF"/>
                </a:solidFill>
                <a:effectLst/>
                <a:uLnTx/>
                <a:uFillTx/>
                <a:latin typeface="Arial Rounded MT Bold" pitchFamily="34" charset="0"/>
                <a:ea typeface="+mn-ea"/>
                <a:cs typeface="+mn-cs"/>
              </a:rPr>
              <a:t>1</a:t>
            </a:r>
          </a:p>
        </p:txBody>
      </p:sp>
      <p:sp>
        <p:nvSpPr>
          <p:cNvPr id="78" name="Rectangle 77"/>
          <p:cNvSpPr/>
          <p:nvPr/>
        </p:nvSpPr>
        <p:spPr>
          <a:xfrm>
            <a:off x="953408" y="2433181"/>
            <a:ext cx="696521" cy="1589747"/>
          </a:xfrm>
          <a:prstGeom prst="rect">
            <a:avLst/>
          </a:prstGeom>
          <a:solidFill>
            <a:schemeClr val="tx2">
              <a:lumMod val="75000"/>
            </a:schemeClr>
          </a:solidFill>
          <a:ln w="25400"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2700" b="0" i="0" u="none" strike="noStrike" kern="1200" cap="none" spc="0" normalizeH="0" baseline="0" noProof="0" dirty="0">
                <a:ln>
                  <a:noFill/>
                </a:ln>
                <a:solidFill>
                  <a:sysClr val="window" lastClr="FFFFFF"/>
                </a:solidFill>
                <a:effectLst/>
                <a:uLnTx/>
                <a:uFillTx/>
                <a:latin typeface="Arial Rounded MT Bold" pitchFamily="34" charset="0"/>
                <a:ea typeface="+mn-ea"/>
                <a:cs typeface="+mn-cs"/>
              </a:rPr>
              <a:t>2</a:t>
            </a:r>
            <a:endParaRPr kumimoji="0" lang="id-ID" sz="2700" b="0" i="0" u="none" strike="noStrike" kern="1200" cap="none" spc="0" normalizeH="0" baseline="0" noProof="0" dirty="0">
              <a:ln>
                <a:noFill/>
              </a:ln>
              <a:solidFill>
                <a:sysClr val="window" lastClr="FFFFFF"/>
              </a:solidFill>
              <a:effectLst/>
              <a:uLnTx/>
              <a:uFillTx/>
              <a:latin typeface="Arial Rounded MT Bold" pitchFamily="34" charset="0"/>
              <a:ea typeface="+mn-ea"/>
              <a:cs typeface="+mn-cs"/>
            </a:endParaRPr>
          </a:p>
        </p:txBody>
      </p:sp>
      <p:sp>
        <p:nvSpPr>
          <p:cNvPr id="84" name="Rectangle 83"/>
          <p:cNvSpPr/>
          <p:nvPr/>
        </p:nvSpPr>
        <p:spPr>
          <a:xfrm>
            <a:off x="971600" y="601121"/>
            <a:ext cx="696521" cy="1716776"/>
          </a:xfrm>
          <a:prstGeom prst="rect">
            <a:avLst/>
          </a:prstGeom>
          <a:solidFill>
            <a:srgbClr val="C00000"/>
          </a:solidFill>
          <a:ln w="25400"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2700" b="0" i="0" u="none" strike="noStrike" kern="1200" cap="none" spc="0" normalizeH="0" baseline="0" noProof="0" dirty="0">
                <a:ln>
                  <a:noFill/>
                </a:ln>
                <a:solidFill>
                  <a:sysClr val="window" lastClr="FFFFFF"/>
                </a:solidFill>
                <a:effectLst/>
                <a:uLnTx/>
                <a:uFillTx/>
                <a:latin typeface="Arial Rounded MT Bold" pitchFamily="34" charset="0"/>
                <a:ea typeface="+mn-ea"/>
                <a:cs typeface="+mn-cs"/>
              </a:rPr>
              <a:t>4</a:t>
            </a:r>
            <a:endParaRPr kumimoji="0" lang="id-ID" sz="2700" b="0" i="0" u="none" strike="noStrike" kern="1200" cap="none" spc="0" normalizeH="0" baseline="0" noProof="0" dirty="0">
              <a:ln>
                <a:noFill/>
              </a:ln>
              <a:solidFill>
                <a:sysClr val="window" lastClr="FFFFFF"/>
              </a:solidFill>
              <a:effectLst/>
              <a:uLnTx/>
              <a:uFillTx/>
              <a:latin typeface="Arial Rounded MT Bold" pitchFamily="34" charset="0"/>
              <a:ea typeface="+mn-ea"/>
              <a:cs typeface="+mn-cs"/>
            </a:endParaRPr>
          </a:p>
        </p:txBody>
      </p:sp>
      <p:sp>
        <p:nvSpPr>
          <p:cNvPr id="91" name="Pentagon 90"/>
          <p:cNvSpPr/>
          <p:nvPr/>
        </p:nvSpPr>
        <p:spPr>
          <a:xfrm>
            <a:off x="1730323" y="2456799"/>
            <a:ext cx="6488403" cy="1589747"/>
          </a:xfrm>
          <a:prstGeom prst="homePlate">
            <a:avLst>
              <a:gd name="adj" fmla="val 0"/>
            </a:avLst>
          </a:prstGeom>
          <a:solidFill>
            <a:schemeClr val="accent5">
              <a:lumMod val="50000"/>
            </a:schemeClr>
          </a:solidFill>
          <a:ln w="25400"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ysClr val="window" lastClr="FFFFFF"/>
                </a:solidFill>
                <a:effectLst/>
                <a:uLnTx/>
                <a:uFillTx/>
                <a:latin typeface="Arial Rounded MT Bold" pitchFamily="34" charset="0"/>
                <a:ea typeface="+mn-ea"/>
                <a:cs typeface="+mn-cs"/>
              </a:rPr>
              <a:t>HUBUNGAN</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ysClr val="window" lastClr="FFFFFF"/>
                </a:solidFill>
                <a:effectLst/>
                <a:uLnTx/>
                <a:uFillTx/>
                <a:latin typeface="Arial Rounded MT Bold" pitchFamily="34" charset="0"/>
                <a:ea typeface="+mn-ea"/>
                <a:cs typeface="+mn-cs"/>
              </a:rPr>
              <a:t> KAUSAL: </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ysClr val="window" lastClr="FFFFFF"/>
                </a:solidFill>
                <a:effectLst/>
                <a:uLnTx/>
                <a:uFillTx/>
                <a:latin typeface="Arial Rounded MT Bold" pitchFamily="34" charset="0"/>
                <a:ea typeface="+mn-ea"/>
                <a:cs typeface="+mn-cs"/>
              </a:rPr>
              <a:t>SEBAB-AKIBAT</a:t>
            </a:r>
            <a:endParaRPr kumimoji="0" lang="id-ID" sz="2400" b="0" i="0" u="none" strike="noStrike" kern="1200" cap="none" spc="0" normalizeH="0" baseline="0" noProof="0" dirty="0">
              <a:ln>
                <a:noFill/>
              </a:ln>
              <a:solidFill>
                <a:sysClr val="window" lastClr="FFFFFF"/>
              </a:solidFill>
              <a:effectLst/>
              <a:uLnTx/>
              <a:uFillTx/>
              <a:latin typeface="Arial Rounded MT Bold" pitchFamily="34" charset="0"/>
              <a:ea typeface="+mn-ea"/>
              <a:cs typeface="+mn-cs"/>
            </a:endParaRPr>
          </a:p>
        </p:txBody>
      </p:sp>
      <p:grpSp>
        <p:nvGrpSpPr>
          <p:cNvPr id="93" name="Group 92"/>
          <p:cNvGrpSpPr/>
          <p:nvPr/>
        </p:nvGrpSpPr>
        <p:grpSpPr>
          <a:xfrm>
            <a:off x="8172400" y="288356"/>
            <a:ext cx="696521" cy="6120680"/>
            <a:chOff x="696214" y="500042"/>
            <a:chExt cx="714380" cy="5857916"/>
          </a:xfrm>
          <a:solidFill>
            <a:schemeClr val="tx1">
              <a:lumMod val="85000"/>
              <a:lumOff val="15000"/>
            </a:schemeClr>
          </a:solidFill>
        </p:grpSpPr>
        <p:sp>
          <p:nvSpPr>
            <p:cNvPr id="94" name="Flowchart: Magnetic Disk 93"/>
            <p:cNvSpPr/>
            <p:nvPr/>
          </p:nvSpPr>
          <p:spPr>
            <a:xfrm>
              <a:off x="875358" y="5857892"/>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95" name="Flowchart: Magnetic Disk 94"/>
            <p:cNvSpPr/>
            <p:nvPr/>
          </p:nvSpPr>
          <p:spPr>
            <a:xfrm>
              <a:off x="875358" y="5643578"/>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96" name="Flowchart: Magnetic Disk 95"/>
            <p:cNvSpPr/>
            <p:nvPr/>
          </p:nvSpPr>
          <p:spPr>
            <a:xfrm>
              <a:off x="875358" y="5500702"/>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97" name="Flowchart: Magnetic Disk 96"/>
            <p:cNvSpPr/>
            <p:nvPr/>
          </p:nvSpPr>
          <p:spPr>
            <a:xfrm>
              <a:off x="875358" y="5286388"/>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98" name="Flowchart: Magnetic Disk 97"/>
            <p:cNvSpPr/>
            <p:nvPr/>
          </p:nvSpPr>
          <p:spPr>
            <a:xfrm>
              <a:off x="875358" y="5000636"/>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99" name="Flowchart: Magnetic Disk 98"/>
            <p:cNvSpPr/>
            <p:nvPr/>
          </p:nvSpPr>
          <p:spPr>
            <a:xfrm>
              <a:off x="875358" y="4786322"/>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00" name="Flowchart: Magnetic Disk 99"/>
            <p:cNvSpPr/>
            <p:nvPr/>
          </p:nvSpPr>
          <p:spPr>
            <a:xfrm>
              <a:off x="875358" y="4643446"/>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01" name="Flowchart: Magnetic Disk 100"/>
            <p:cNvSpPr/>
            <p:nvPr/>
          </p:nvSpPr>
          <p:spPr>
            <a:xfrm>
              <a:off x="875358" y="4429132"/>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02" name="Flowchart: Magnetic Disk 101"/>
            <p:cNvSpPr/>
            <p:nvPr/>
          </p:nvSpPr>
          <p:spPr>
            <a:xfrm>
              <a:off x="875358" y="4214818"/>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03" name="Flowchart: Magnetic Disk 102"/>
            <p:cNvSpPr/>
            <p:nvPr/>
          </p:nvSpPr>
          <p:spPr>
            <a:xfrm>
              <a:off x="875358" y="4000504"/>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04" name="Flowchart: Magnetic Disk 103"/>
            <p:cNvSpPr/>
            <p:nvPr/>
          </p:nvSpPr>
          <p:spPr>
            <a:xfrm>
              <a:off x="875358" y="3857628"/>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05" name="Flowchart: Magnetic Disk 104"/>
            <p:cNvSpPr/>
            <p:nvPr/>
          </p:nvSpPr>
          <p:spPr>
            <a:xfrm>
              <a:off x="875358" y="3643314"/>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06" name="Flowchart: Magnetic Disk 105"/>
            <p:cNvSpPr/>
            <p:nvPr/>
          </p:nvSpPr>
          <p:spPr>
            <a:xfrm>
              <a:off x="875358" y="3357562"/>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07" name="Flowchart: Magnetic Disk 106"/>
            <p:cNvSpPr/>
            <p:nvPr/>
          </p:nvSpPr>
          <p:spPr>
            <a:xfrm>
              <a:off x="875358" y="3143248"/>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08" name="Flowchart: Magnetic Disk 107"/>
            <p:cNvSpPr/>
            <p:nvPr/>
          </p:nvSpPr>
          <p:spPr>
            <a:xfrm>
              <a:off x="875358" y="3000372"/>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09" name="Flowchart: Magnetic Disk 108"/>
            <p:cNvSpPr/>
            <p:nvPr/>
          </p:nvSpPr>
          <p:spPr>
            <a:xfrm>
              <a:off x="875358" y="2786058"/>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10" name="Flowchart: Magnetic Disk 109"/>
            <p:cNvSpPr/>
            <p:nvPr/>
          </p:nvSpPr>
          <p:spPr>
            <a:xfrm>
              <a:off x="875358" y="2714620"/>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11" name="Flowchart: Magnetic Disk 110"/>
            <p:cNvSpPr/>
            <p:nvPr/>
          </p:nvSpPr>
          <p:spPr>
            <a:xfrm>
              <a:off x="875358" y="2500306"/>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12" name="Flowchart: Magnetic Disk 111"/>
            <p:cNvSpPr/>
            <p:nvPr/>
          </p:nvSpPr>
          <p:spPr>
            <a:xfrm>
              <a:off x="875358" y="2357430"/>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13" name="Flowchart: Magnetic Disk 112"/>
            <p:cNvSpPr/>
            <p:nvPr/>
          </p:nvSpPr>
          <p:spPr>
            <a:xfrm>
              <a:off x="875358" y="2143116"/>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14" name="Flowchart: Magnetic Disk 113"/>
            <p:cNvSpPr/>
            <p:nvPr/>
          </p:nvSpPr>
          <p:spPr>
            <a:xfrm>
              <a:off x="875358" y="1928802"/>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15" name="Flowchart: Magnetic Disk 114"/>
            <p:cNvSpPr/>
            <p:nvPr/>
          </p:nvSpPr>
          <p:spPr>
            <a:xfrm>
              <a:off x="875358" y="1714488"/>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16" name="Flowchart: Magnetic Disk 115"/>
            <p:cNvSpPr/>
            <p:nvPr/>
          </p:nvSpPr>
          <p:spPr>
            <a:xfrm>
              <a:off x="875358" y="1571612"/>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17" name="Flowchart: Magnetic Disk 116"/>
            <p:cNvSpPr/>
            <p:nvPr/>
          </p:nvSpPr>
          <p:spPr>
            <a:xfrm>
              <a:off x="875358" y="1357298"/>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18" name="Flowchart: Magnetic Disk 117"/>
            <p:cNvSpPr/>
            <p:nvPr/>
          </p:nvSpPr>
          <p:spPr>
            <a:xfrm>
              <a:off x="875358" y="1071546"/>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19" name="Flowchart: Magnetic Disk 118"/>
            <p:cNvSpPr/>
            <p:nvPr/>
          </p:nvSpPr>
          <p:spPr>
            <a:xfrm>
              <a:off x="875358" y="857232"/>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20" name="Flowchart: Magnetic Disk 119"/>
            <p:cNvSpPr/>
            <p:nvPr/>
          </p:nvSpPr>
          <p:spPr>
            <a:xfrm>
              <a:off x="875358" y="714356"/>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21" name="Flowchart: Magnetic Disk 120"/>
            <p:cNvSpPr/>
            <p:nvPr/>
          </p:nvSpPr>
          <p:spPr>
            <a:xfrm>
              <a:off x="875358" y="500042"/>
              <a:ext cx="357190" cy="357190"/>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sp>
          <p:nvSpPr>
            <p:cNvPr id="122" name="Flowchart: Magnetic Disk 121"/>
            <p:cNvSpPr/>
            <p:nvPr/>
          </p:nvSpPr>
          <p:spPr>
            <a:xfrm>
              <a:off x="696214" y="6072206"/>
              <a:ext cx="714380" cy="285752"/>
            </a:xfrm>
            <a:prstGeom prst="flowChartMagneticDisk">
              <a:avLst/>
            </a:prstGeom>
            <a:grpFill/>
            <a:ln w="25400" cap="flat" cmpd="sng" algn="ctr">
              <a:solidFill>
                <a:srgbClr val="4F81BD">
                  <a:shade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id-ID"/>
              </a:defPPr>
              <a:lvl1pPr marL="0" algn="l" defTabSz="914400" rtl="0" eaLnBrk="1" latinLnBrk="0" hangingPunct="1">
                <a:defRPr sz="1800" kern="1200">
                  <a:solidFill>
                    <a:sysClr val="window" lastClr="FFFFFF"/>
                  </a:solidFill>
                  <a:latin typeface="Calibri"/>
                </a:defRPr>
              </a:lvl1pPr>
              <a:lvl2pPr marL="457200" algn="l" defTabSz="914400" rtl="0" eaLnBrk="1" latinLnBrk="0" hangingPunct="1">
                <a:defRPr sz="1800" kern="1200">
                  <a:solidFill>
                    <a:sysClr val="window" lastClr="FFFFFF"/>
                  </a:solidFill>
                  <a:latin typeface="Calibri"/>
                </a:defRPr>
              </a:lvl2pPr>
              <a:lvl3pPr marL="914400" algn="l" defTabSz="914400" rtl="0" eaLnBrk="1" latinLnBrk="0" hangingPunct="1">
                <a:defRPr sz="1800" kern="1200">
                  <a:solidFill>
                    <a:sysClr val="window" lastClr="FFFFFF"/>
                  </a:solidFill>
                  <a:latin typeface="Calibri"/>
                </a:defRPr>
              </a:lvl3pPr>
              <a:lvl4pPr marL="1371600" algn="l" defTabSz="914400" rtl="0" eaLnBrk="1" latinLnBrk="0" hangingPunct="1">
                <a:defRPr sz="1800" kern="1200">
                  <a:solidFill>
                    <a:sysClr val="window" lastClr="FFFFFF"/>
                  </a:solidFill>
                  <a:latin typeface="Calibri"/>
                </a:defRPr>
              </a:lvl4pPr>
              <a:lvl5pPr marL="1828800" algn="l" defTabSz="914400" rtl="0" eaLnBrk="1" latinLnBrk="0" hangingPunct="1">
                <a:defRPr sz="1800" kern="1200">
                  <a:solidFill>
                    <a:sysClr val="window" lastClr="FFFFFF"/>
                  </a:solidFill>
                  <a:latin typeface="Calibri"/>
                </a:defRPr>
              </a:lvl5pPr>
              <a:lvl6pPr marL="2286000" algn="l" defTabSz="914400" rtl="0" eaLnBrk="1" latinLnBrk="0" hangingPunct="1">
                <a:defRPr sz="1800" kern="1200">
                  <a:solidFill>
                    <a:sysClr val="window" lastClr="FFFFFF"/>
                  </a:solidFill>
                  <a:latin typeface="Calibri"/>
                </a:defRPr>
              </a:lvl6pPr>
              <a:lvl7pPr marL="2743200" algn="l" defTabSz="914400" rtl="0" eaLnBrk="1" latinLnBrk="0" hangingPunct="1">
                <a:defRPr sz="1800" kern="1200">
                  <a:solidFill>
                    <a:sysClr val="window" lastClr="FFFFFF"/>
                  </a:solidFill>
                  <a:latin typeface="Calibri"/>
                </a:defRPr>
              </a:lvl7pPr>
              <a:lvl8pPr marL="3200400" algn="l" defTabSz="914400" rtl="0" eaLnBrk="1" latinLnBrk="0" hangingPunct="1">
                <a:defRPr sz="1800" kern="1200">
                  <a:solidFill>
                    <a:sysClr val="window" lastClr="FFFFFF"/>
                  </a:solidFill>
                  <a:latin typeface="Calibri"/>
                </a:defRPr>
              </a:lvl8pPr>
              <a:lvl9pPr marL="3657600" algn="l" defTabSz="914400" rtl="0" eaLnBrk="1" latinLnBrk="0" hangingPunct="1">
                <a:defRPr sz="1800" kern="1200">
                  <a:solidFill>
                    <a:sysClr val="window" lastClr="FFFFFF"/>
                  </a:solidFill>
                  <a:latin typeface="Calibri"/>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d-ID" sz="1350" b="0" i="0" u="none" strike="noStrike" kern="1200" cap="none" spc="0" normalizeH="0" baseline="0" noProof="0">
                <a:ln>
                  <a:noFill/>
                </a:ln>
                <a:solidFill>
                  <a:sysClr val="window" lastClr="FFFFFF"/>
                </a:solidFill>
                <a:effectLst/>
                <a:uLnTx/>
                <a:uFillTx/>
                <a:latin typeface="Calibri"/>
                <a:ea typeface="+mn-ea"/>
                <a:cs typeface="+mn-cs"/>
              </a:endParaRPr>
            </a:p>
          </p:txBody>
        </p:sp>
      </p:grpSp>
      <p:sp>
        <p:nvSpPr>
          <p:cNvPr id="34" name="TextBox 33">
            <a:extLst>
              <a:ext uri="{FF2B5EF4-FFF2-40B4-BE49-F238E27FC236}">
                <a16:creationId xmlns:a16="http://schemas.microsoft.com/office/drawing/2014/main" id="{3A91741C-86D8-45FD-AD32-7DB901E1553B}"/>
              </a:ext>
            </a:extLst>
          </p:cNvPr>
          <p:cNvSpPr txBox="1"/>
          <p:nvPr/>
        </p:nvSpPr>
        <p:spPr>
          <a:xfrm>
            <a:off x="1690589" y="6137458"/>
            <a:ext cx="5853180" cy="52322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ID" sz="2800" b="0" i="0" u="none" strike="noStrike" kern="1200" cap="none" spc="0" normalizeH="0" baseline="0" noProof="0" dirty="0">
                <a:ln>
                  <a:noFill/>
                </a:ln>
                <a:solidFill>
                  <a:prstClr val="black"/>
                </a:solidFill>
                <a:effectLst/>
                <a:uLnTx/>
                <a:uFillTx/>
                <a:latin typeface="Arial Rounded MT Bold" panose="020F0704030504030204" pitchFamily="34" charset="0"/>
                <a:ea typeface="+mn-ea"/>
                <a:cs typeface="Arial" pitchFamily="34" charset="0"/>
              </a:rPr>
              <a:t>TIGA BENTUK HUBUNGAN</a:t>
            </a:r>
          </a:p>
        </p:txBody>
      </p:sp>
      <p:sp>
        <p:nvSpPr>
          <p:cNvPr id="79" name="Rounded Rectangle 2">
            <a:extLst>
              <a:ext uri="{FF2B5EF4-FFF2-40B4-BE49-F238E27FC236}">
                <a16:creationId xmlns:a16="http://schemas.microsoft.com/office/drawing/2014/main" id="{BF75E8C7-56F1-4B10-88F3-4EA0AE090844}"/>
              </a:ext>
            </a:extLst>
          </p:cNvPr>
          <p:cNvSpPr/>
          <p:nvPr/>
        </p:nvSpPr>
        <p:spPr>
          <a:xfrm>
            <a:off x="5109660" y="4511209"/>
            <a:ext cx="843913" cy="721063"/>
          </a:xfrm>
          <a:prstGeom prst="roundRect">
            <a:avLst/>
          </a:prstGeom>
          <a:solidFill>
            <a:schemeClr val="tx1">
              <a:lumMod val="95000"/>
              <a:lumOff val="5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Aharoni" pitchFamily="2" charset="-79"/>
                <a:ea typeface="+mn-ea"/>
                <a:cs typeface="Aharoni" pitchFamily="2" charset="-79"/>
              </a:rPr>
              <a:t>X</a:t>
            </a:r>
          </a:p>
        </p:txBody>
      </p:sp>
      <p:sp>
        <p:nvSpPr>
          <p:cNvPr id="80" name="Rounded Rectangle 2">
            <a:extLst>
              <a:ext uri="{FF2B5EF4-FFF2-40B4-BE49-F238E27FC236}">
                <a16:creationId xmlns:a16="http://schemas.microsoft.com/office/drawing/2014/main" id="{FA9E87BA-45ED-4EA9-8907-7D9F238F678B}"/>
              </a:ext>
            </a:extLst>
          </p:cNvPr>
          <p:cNvSpPr/>
          <p:nvPr/>
        </p:nvSpPr>
        <p:spPr>
          <a:xfrm>
            <a:off x="6779500" y="4511210"/>
            <a:ext cx="843913" cy="721063"/>
          </a:xfrm>
          <a:prstGeom prst="roundRect">
            <a:avLst/>
          </a:prstGeom>
          <a:solidFill>
            <a:schemeClr val="tx1">
              <a:lumMod val="95000"/>
              <a:lumOff val="5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Aharoni" pitchFamily="2" charset="-79"/>
                <a:ea typeface="+mn-ea"/>
                <a:cs typeface="Aharoni" pitchFamily="2" charset="-79"/>
              </a:rPr>
              <a:t>Y</a:t>
            </a:r>
          </a:p>
        </p:txBody>
      </p:sp>
      <p:cxnSp>
        <p:nvCxnSpPr>
          <p:cNvPr id="33" name="Straight Connector 32">
            <a:extLst>
              <a:ext uri="{FF2B5EF4-FFF2-40B4-BE49-F238E27FC236}">
                <a16:creationId xmlns:a16="http://schemas.microsoft.com/office/drawing/2014/main" id="{38F19D0B-DF7E-414B-8F05-FE4D6303D455}"/>
              </a:ext>
            </a:extLst>
          </p:cNvPr>
          <p:cNvCxnSpPr>
            <a:cxnSpLocks/>
          </p:cNvCxnSpPr>
          <p:nvPr/>
        </p:nvCxnSpPr>
        <p:spPr>
          <a:xfrm>
            <a:off x="5953573" y="4845499"/>
            <a:ext cx="684000" cy="0"/>
          </a:xfrm>
          <a:prstGeom prst="line">
            <a:avLst/>
          </a:prstGeom>
          <a:ln w="57150">
            <a:solidFill>
              <a:schemeClr val="bg2"/>
            </a:solidFill>
          </a:ln>
        </p:spPr>
        <p:style>
          <a:lnRef idx="1">
            <a:schemeClr val="accent1"/>
          </a:lnRef>
          <a:fillRef idx="0">
            <a:schemeClr val="accent1"/>
          </a:fillRef>
          <a:effectRef idx="0">
            <a:schemeClr val="accent1"/>
          </a:effectRef>
          <a:fontRef idx="minor">
            <a:schemeClr val="tx1"/>
          </a:fontRef>
        </p:style>
      </p:cxnSp>
      <p:sp>
        <p:nvSpPr>
          <p:cNvPr id="83" name="Rounded Rectangle 2">
            <a:extLst>
              <a:ext uri="{FF2B5EF4-FFF2-40B4-BE49-F238E27FC236}">
                <a16:creationId xmlns:a16="http://schemas.microsoft.com/office/drawing/2014/main" id="{AE91FBA7-FB15-4D3B-8521-3300FD62FA62}"/>
              </a:ext>
            </a:extLst>
          </p:cNvPr>
          <p:cNvSpPr/>
          <p:nvPr/>
        </p:nvSpPr>
        <p:spPr>
          <a:xfrm>
            <a:off x="5108994" y="2988165"/>
            <a:ext cx="843913" cy="721063"/>
          </a:xfrm>
          <a:prstGeom prst="roundRect">
            <a:avLst/>
          </a:prstGeom>
          <a:solidFill>
            <a:srgbClr val="7030A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Aharoni" pitchFamily="2" charset="-79"/>
                <a:ea typeface="+mn-ea"/>
                <a:cs typeface="Aharoni" pitchFamily="2" charset="-79"/>
              </a:rPr>
              <a:t>X</a:t>
            </a:r>
          </a:p>
        </p:txBody>
      </p:sp>
      <p:sp>
        <p:nvSpPr>
          <p:cNvPr id="86" name="Rounded Rectangle 2">
            <a:extLst>
              <a:ext uri="{FF2B5EF4-FFF2-40B4-BE49-F238E27FC236}">
                <a16:creationId xmlns:a16="http://schemas.microsoft.com/office/drawing/2014/main" id="{D7514431-BFC4-4821-9E00-E8410DFF7558}"/>
              </a:ext>
            </a:extLst>
          </p:cNvPr>
          <p:cNvSpPr/>
          <p:nvPr/>
        </p:nvSpPr>
        <p:spPr>
          <a:xfrm>
            <a:off x="6778834" y="2988166"/>
            <a:ext cx="843913" cy="721063"/>
          </a:xfrm>
          <a:prstGeom prst="roundRect">
            <a:avLst/>
          </a:prstGeom>
          <a:solidFill>
            <a:srgbClr val="7030A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Aharoni" pitchFamily="2" charset="-79"/>
                <a:ea typeface="+mn-ea"/>
                <a:cs typeface="Aharoni" pitchFamily="2" charset="-79"/>
              </a:rPr>
              <a:t>Y</a:t>
            </a:r>
          </a:p>
        </p:txBody>
      </p:sp>
      <p:cxnSp>
        <p:nvCxnSpPr>
          <p:cNvPr id="89" name="Straight Connector 88">
            <a:extLst>
              <a:ext uri="{FF2B5EF4-FFF2-40B4-BE49-F238E27FC236}">
                <a16:creationId xmlns:a16="http://schemas.microsoft.com/office/drawing/2014/main" id="{C3E687F8-15DB-435E-A4DC-E7F2B47D0FF6}"/>
              </a:ext>
            </a:extLst>
          </p:cNvPr>
          <p:cNvCxnSpPr>
            <a:cxnSpLocks/>
          </p:cNvCxnSpPr>
          <p:nvPr/>
        </p:nvCxnSpPr>
        <p:spPr>
          <a:xfrm>
            <a:off x="6048240" y="3322455"/>
            <a:ext cx="684000" cy="0"/>
          </a:xfrm>
          <a:prstGeom prst="line">
            <a:avLst/>
          </a:prstGeom>
          <a:ln w="57150">
            <a:solidFill>
              <a:schemeClr val="bg2"/>
            </a:solidFill>
            <a:tailEnd type="stealth"/>
          </a:ln>
        </p:spPr>
        <p:style>
          <a:lnRef idx="1">
            <a:schemeClr val="accent1"/>
          </a:lnRef>
          <a:fillRef idx="0">
            <a:schemeClr val="accent1"/>
          </a:fillRef>
          <a:effectRef idx="0">
            <a:schemeClr val="accent1"/>
          </a:effectRef>
          <a:fontRef idx="minor">
            <a:schemeClr val="tx1"/>
          </a:fontRef>
        </p:style>
      </p:cxnSp>
      <p:sp>
        <p:nvSpPr>
          <p:cNvPr id="90" name="Rounded Rectangle 2">
            <a:extLst>
              <a:ext uri="{FF2B5EF4-FFF2-40B4-BE49-F238E27FC236}">
                <a16:creationId xmlns:a16="http://schemas.microsoft.com/office/drawing/2014/main" id="{5E56EAEA-0B08-4BC4-90C1-BA97B22FEEEB}"/>
              </a:ext>
            </a:extLst>
          </p:cNvPr>
          <p:cNvSpPr/>
          <p:nvPr/>
        </p:nvSpPr>
        <p:spPr>
          <a:xfrm>
            <a:off x="5065982" y="1216880"/>
            <a:ext cx="843913" cy="721063"/>
          </a:xfrm>
          <a:prstGeom prst="roundRect">
            <a:avLst/>
          </a:prstGeom>
          <a:solidFill>
            <a:schemeClr val="accent5">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Aharoni" pitchFamily="2" charset="-79"/>
                <a:ea typeface="+mn-ea"/>
                <a:cs typeface="Aharoni" pitchFamily="2" charset="-79"/>
              </a:rPr>
              <a:t>X</a:t>
            </a:r>
          </a:p>
        </p:txBody>
      </p:sp>
      <p:sp>
        <p:nvSpPr>
          <p:cNvPr id="92" name="Rounded Rectangle 2">
            <a:extLst>
              <a:ext uri="{FF2B5EF4-FFF2-40B4-BE49-F238E27FC236}">
                <a16:creationId xmlns:a16="http://schemas.microsoft.com/office/drawing/2014/main" id="{8D6872E6-6765-48E0-87FB-B0CD2682683A}"/>
              </a:ext>
            </a:extLst>
          </p:cNvPr>
          <p:cNvSpPr/>
          <p:nvPr/>
        </p:nvSpPr>
        <p:spPr>
          <a:xfrm>
            <a:off x="6824431" y="1216881"/>
            <a:ext cx="843913" cy="721063"/>
          </a:xfrm>
          <a:prstGeom prst="roundRect">
            <a:avLst/>
          </a:prstGeom>
          <a:solidFill>
            <a:schemeClr val="accent5">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Aharoni" pitchFamily="2" charset="-79"/>
                <a:ea typeface="+mn-ea"/>
                <a:cs typeface="Aharoni" pitchFamily="2" charset="-79"/>
              </a:rPr>
              <a:t>Y</a:t>
            </a:r>
          </a:p>
        </p:txBody>
      </p:sp>
      <p:cxnSp>
        <p:nvCxnSpPr>
          <p:cNvPr id="126" name="Straight Connector 125">
            <a:extLst>
              <a:ext uri="{FF2B5EF4-FFF2-40B4-BE49-F238E27FC236}">
                <a16:creationId xmlns:a16="http://schemas.microsoft.com/office/drawing/2014/main" id="{366FB380-14D4-46FD-BD6C-9E529BCEA605}"/>
              </a:ext>
            </a:extLst>
          </p:cNvPr>
          <p:cNvCxnSpPr>
            <a:cxnSpLocks/>
          </p:cNvCxnSpPr>
          <p:nvPr/>
        </p:nvCxnSpPr>
        <p:spPr>
          <a:xfrm>
            <a:off x="6048240" y="1551170"/>
            <a:ext cx="684000" cy="0"/>
          </a:xfrm>
          <a:prstGeom prst="line">
            <a:avLst/>
          </a:prstGeom>
          <a:ln w="57150">
            <a:solidFill>
              <a:schemeClr val="bg2"/>
            </a:solidFill>
            <a:headEnd type="stealth"/>
            <a:tailEnd type="stealt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709420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73"/>
                                        </p:tgtEl>
                                        <p:attrNameLst>
                                          <p:attrName>style.visibility</p:attrName>
                                        </p:attrNameLst>
                                      </p:cBhvr>
                                      <p:to>
                                        <p:strVal val="visible"/>
                                      </p:to>
                                    </p:set>
                                    <p:anim calcmode="lin" valueType="num">
                                      <p:cBhvr additive="base">
                                        <p:cTn id="7" dur="500" fill="hold"/>
                                        <p:tgtEl>
                                          <p:spTgt spid="73"/>
                                        </p:tgtEl>
                                        <p:attrNameLst>
                                          <p:attrName>ppt_x</p:attrName>
                                        </p:attrNameLst>
                                      </p:cBhvr>
                                      <p:tavLst>
                                        <p:tav tm="0">
                                          <p:val>
                                            <p:strVal val="#ppt_x"/>
                                          </p:val>
                                        </p:tav>
                                        <p:tav tm="100000">
                                          <p:val>
                                            <p:strVal val="#ppt_x"/>
                                          </p:val>
                                        </p:tav>
                                      </p:tavLst>
                                    </p:anim>
                                    <p:anim calcmode="lin" valueType="num">
                                      <p:cBhvr additive="base">
                                        <p:cTn id="8" dur="500" fill="hold"/>
                                        <p:tgtEl>
                                          <p:spTgt spid="7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93"/>
                                        </p:tgtEl>
                                        <p:attrNameLst>
                                          <p:attrName>style.visibility</p:attrName>
                                        </p:attrNameLst>
                                      </p:cBhvr>
                                      <p:to>
                                        <p:strVal val="visible"/>
                                      </p:to>
                                    </p:set>
                                    <p:anim calcmode="lin" valueType="num">
                                      <p:cBhvr additive="base">
                                        <p:cTn id="11" dur="500" fill="hold"/>
                                        <p:tgtEl>
                                          <p:spTgt spid="93"/>
                                        </p:tgtEl>
                                        <p:attrNameLst>
                                          <p:attrName>ppt_x</p:attrName>
                                        </p:attrNameLst>
                                      </p:cBhvr>
                                      <p:tavLst>
                                        <p:tav tm="0">
                                          <p:val>
                                            <p:strVal val="#ppt_x"/>
                                          </p:val>
                                        </p:tav>
                                        <p:tav tm="100000">
                                          <p:val>
                                            <p:strVal val="#ppt_x"/>
                                          </p:val>
                                        </p:tav>
                                      </p:tavLst>
                                    </p:anim>
                                    <p:anim calcmode="lin" valueType="num">
                                      <p:cBhvr additive="base">
                                        <p:cTn id="12" dur="500" fill="hold"/>
                                        <p:tgtEl>
                                          <p:spTgt spid="93"/>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35"/>
                                        </p:tgtEl>
                                        <p:attrNameLst>
                                          <p:attrName>style.visibility</p:attrName>
                                        </p:attrNameLst>
                                      </p:cBhvr>
                                      <p:to>
                                        <p:strVal val="visible"/>
                                      </p:to>
                                    </p:set>
                                    <p:anim calcmode="lin" valueType="num">
                                      <p:cBhvr additive="base">
                                        <p:cTn id="17" dur="500" fill="hold"/>
                                        <p:tgtEl>
                                          <p:spTgt spid="35"/>
                                        </p:tgtEl>
                                        <p:attrNameLst>
                                          <p:attrName>ppt_x</p:attrName>
                                        </p:attrNameLst>
                                      </p:cBhvr>
                                      <p:tavLst>
                                        <p:tav tm="0">
                                          <p:val>
                                            <p:strVal val="#ppt_x"/>
                                          </p:val>
                                        </p:tav>
                                        <p:tav tm="100000">
                                          <p:val>
                                            <p:strVal val="#ppt_x"/>
                                          </p:val>
                                        </p:tav>
                                      </p:tavLst>
                                    </p:anim>
                                    <p:anim calcmode="lin" valueType="num">
                                      <p:cBhvr additive="base">
                                        <p:cTn id="18" dur="500" fill="hold"/>
                                        <p:tgtEl>
                                          <p:spTgt spid="35"/>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31"/>
                                        </p:tgtEl>
                                        <p:attrNameLst>
                                          <p:attrName>style.visibility</p:attrName>
                                        </p:attrNameLst>
                                      </p:cBhvr>
                                      <p:to>
                                        <p:strVal val="visible"/>
                                      </p:to>
                                    </p:set>
                                    <p:anim calcmode="lin" valueType="num">
                                      <p:cBhvr additive="base">
                                        <p:cTn id="21" dur="500" fill="hold"/>
                                        <p:tgtEl>
                                          <p:spTgt spid="31"/>
                                        </p:tgtEl>
                                        <p:attrNameLst>
                                          <p:attrName>ppt_x</p:attrName>
                                        </p:attrNameLst>
                                      </p:cBhvr>
                                      <p:tavLst>
                                        <p:tav tm="0">
                                          <p:val>
                                            <p:strVal val="#ppt_x"/>
                                          </p:val>
                                        </p:tav>
                                        <p:tav tm="100000">
                                          <p:val>
                                            <p:strVal val="#ppt_x"/>
                                          </p:val>
                                        </p:tav>
                                      </p:tavLst>
                                    </p:anim>
                                    <p:anim calcmode="lin" valueType="num">
                                      <p:cBhvr additive="base">
                                        <p:cTn id="22"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78"/>
                                        </p:tgtEl>
                                        <p:attrNameLst>
                                          <p:attrName>style.visibility</p:attrName>
                                        </p:attrNameLst>
                                      </p:cBhvr>
                                      <p:to>
                                        <p:strVal val="visible"/>
                                      </p:to>
                                    </p:set>
                                    <p:anim calcmode="lin" valueType="num">
                                      <p:cBhvr additive="base">
                                        <p:cTn id="27" dur="500" fill="hold"/>
                                        <p:tgtEl>
                                          <p:spTgt spid="78"/>
                                        </p:tgtEl>
                                        <p:attrNameLst>
                                          <p:attrName>ppt_x</p:attrName>
                                        </p:attrNameLst>
                                      </p:cBhvr>
                                      <p:tavLst>
                                        <p:tav tm="0">
                                          <p:val>
                                            <p:strVal val="#ppt_x"/>
                                          </p:val>
                                        </p:tav>
                                        <p:tav tm="100000">
                                          <p:val>
                                            <p:strVal val="#ppt_x"/>
                                          </p:val>
                                        </p:tav>
                                      </p:tavLst>
                                    </p:anim>
                                    <p:anim calcmode="lin" valueType="num">
                                      <p:cBhvr additive="base">
                                        <p:cTn id="28" dur="500" fill="hold"/>
                                        <p:tgtEl>
                                          <p:spTgt spid="78"/>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91"/>
                                        </p:tgtEl>
                                        <p:attrNameLst>
                                          <p:attrName>style.visibility</p:attrName>
                                        </p:attrNameLst>
                                      </p:cBhvr>
                                      <p:to>
                                        <p:strVal val="visible"/>
                                      </p:to>
                                    </p:set>
                                    <p:anim calcmode="lin" valueType="num">
                                      <p:cBhvr additive="base">
                                        <p:cTn id="31" dur="500" fill="hold"/>
                                        <p:tgtEl>
                                          <p:spTgt spid="91"/>
                                        </p:tgtEl>
                                        <p:attrNameLst>
                                          <p:attrName>ppt_x</p:attrName>
                                        </p:attrNameLst>
                                      </p:cBhvr>
                                      <p:tavLst>
                                        <p:tav tm="0">
                                          <p:val>
                                            <p:strVal val="#ppt_x"/>
                                          </p:val>
                                        </p:tav>
                                        <p:tav tm="100000">
                                          <p:val>
                                            <p:strVal val="#ppt_x"/>
                                          </p:val>
                                        </p:tav>
                                      </p:tavLst>
                                    </p:anim>
                                    <p:anim calcmode="lin" valueType="num">
                                      <p:cBhvr additive="base">
                                        <p:cTn id="32" dur="500" fill="hold"/>
                                        <p:tgtEl>
                                          <p:spTgt spid="91"/>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42" presetClass="entr" presetSubtype="0" fill="hold" grpId="0" nodeType="clickEffect">
                                  <p:stCondLst>
                                    <p:cond delay="0"/>
                                  </p:stCondLst>
                                  <p:childTnLst>
                                    <p:set>
                                      <p:cBhvr>
                                        <p:cTn id="36" dur="1" fill="hold">
                                          <p:stCondLst>
                                            <p:cond delay="0"/>
                                          </p:stCondLst>
                                        </p:cTn>
                                        <p:tgtEl>
                                          <p:spTgt spid="85"/>
                                        </p:tgtEl>
                                        <p:attrNameLst>
                                          <p:attrName>style.visibility</p:attrName>
                                        </p:attrNameLst>
                                      </p:cBhvr>
                                      <p:to>
                                        <p:strVal val="visible"/>
                                      </p:to>
                                    </p:set>
                                    <p:animEffect transition="in" filter="fade">
                                      <p:cBhvr>
                                        <p:cTn id="37" dur="1000"/>
                                        <p:tgtEl>
                                          <p:spTgt spid="85"/>
                                        </p:tgtEl>
                                      </p:cBhvr>
                                    </p:animEffect>
                                    <p:anim calcmode="lin" valueType="num">
                                      <p:cBhvr>
                                        <p:cTn id="38" dur="1000" fill="hold"/>
                                        <p:tgtEl>
                                          <p:spTgt spid="85"/>
                                        </p:tgtEl>
                                        <p:attrNameLst>
                                          <p:attrName>ppt_x</p:attrName>
                                        </p:attrNameLst>
                                      </p:cBhvr>
                                      <p:tavLst>
                                        <p:tav tm="0">
                                          <p:val>
                                            <p:strVal val="#ppt_x"/>
                                          </p:val>
                                        </p:tav>
                                        <p:tav tm="100000">
                                          <p:val>
                                            <p:strVal val="#ppt_x"/>
                                          </p:val>
                                        </p:tav>
                                      </p:tavLst>
                                    </p:anim>
                                    <p:anim calcmode="lin" valueType="num">
                                      <p:cBhvr>
                                        <p:cTn id="39" dur="1000" fill="hold"/>
                                        <p:tgtEl>
                                          <p:spTgt spid="85"/>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84"/>
                                        </p:tgtEl>
                                        <p:attrNameLst>
                                          <p:attrName>style.visibility</p:attrName>
                                        </p:attrNameLst>
                                      </p:cBhvr>
                                      <p:to>
                                        <p:strVal val="visible"/>
                                      </p:to>
                                    </p:set>
                                    <p:animEffect transition="in" filter="fade">
                                      <p:cBhvr>
                                        <p:cTn id="42" dur="1000"/>
                                        <p:tgtEl>
                                          <p:spTgt spid="84"/>
                                        </p:tgtEl>
                                      </p:cBhvr>
                                    </p:animEffect>
                                    <p:anim calcmode="lin" valueType="num">
                                      <p:cBhvr>
                                        <p:cTn id="43" dur="1000" fill="hold"/>
                                        <p:tgtEl>
                                          <p:spTgt spid="84"/>
                                        </p:tgtEl>
                                        <p:attrNameLst>
                                          <p:attrName>ppt_x</p:attrName>
                                        </p:attrNameLst>
                                      </p:cBhvr>
                                      <p:tavLst>
                                        <p:tav tm="0">
                                          <p:val>
                                            <p:strVal val="#ppt_x"/>
                                          </p:val>
                                        </p:tav>
                                        <p:tav tm="100000">
                                          <p:val>
                                            <p:strVal val="#ppt_x"/>
                                          </p:val>
                                        </p:tav>
                                      </p:tavLst>
                                    </p:anim>
                                    <p:anim calcmode="lin" valueType="num">
                                      <p:cBhvr>
                                        <p:cTn id="44" dur="1000" fill="hold"/>
                                        <p:tgtEl>
                                          <p:spTgt spid="8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85" grpId="0" animBg="1"/>
      <p:bldP spid="31" grpId="0" animBg="1"/>
      <p:bldP spid="78" grpId="0" animBg="1"/>
      <p:bldP spid="84" grpId="0" animBg="1"/>
      <p:bldP spid="91"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681BB2-C65A-4704-9AC0-53CCDCB5E8E2}"/>
              </a:ext>
            </a:extLst>
          </p:cNvPr>
          <p:cNvSpPr>
            <a:spLocks noGrp="1"/>
          </p:cNvSpPr>
          <p:nvPr>
            <p:ph type="title"/>
          </p:nvPr>
        </p:nvSpPr>
        <p:spPr>
          <a:xfrm>
            <a:off x="251520" y="274638"/>
            <a:ext cx="8640960" cy="922114"/>
          </a:xfrm>
          <a:solidFill>
            <a:schemeClr val="accent5">
              <a:lumMod val="75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a:lstStyle/>
          <a:p>
            <a:r>
              <a:rPr lang="en-ID" dirty="0">
                <a:solidFill>
                  <a:schemeClr val="bg2"/>
                </a:solidFill>
              </a:rPr>
              <a:t>1. HUBUNGAN SIMETRIS</a:t>
            </a:r>
          </a:p>
        </p:txBody>
      </p:sp>
      <p:sp>
        <p:nvSpPr>
          <p:cNvPr id="3" name="Content Placeholder 2">
            <a:extLst>
              <a:ext uri="{FF2B5EF4-FFF2-40B4-BE49-F238E27FC236}">
                <a16:creationId xmlns:a16="http://schemas.microsoft.com/office/drawing/2014/main" id="{B9117F8E-FB2C-43DA-B68D-89DE217FC13B}"/>
              </a:ext>
            </a:extLst>
          </p:cNvPr>
          <p:cNvSpPr>
            <a:spLocks noGrp="1"/>
          </p:cNvSpPr>
          <p:nvPr>
            <p:ph idx="1"/>
          </p:nvPr>
        </p:nvSpPr>
        <p:spPr>
          <a:xfrm>
            <a:off x="251520" y="1412776"/>
            <a:ext cx="8640960" cy="5170586"/>
          </a:xfrm>
          <a:solidFill>
            <a:schemeClr val="accent5">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a:normAutofit/>
          </a:bodyPr>
          <a:lstStyle/>
          <a:p>
            <a:pPr marL="0" indent="0" algn="just">
              <a:buNone/>
            </a:pPr>
            <a:endParaRPr lang="en-ID" dirty="0">
              <a:solidFill>
                <a:schemeClr val="bg2"/>
              </a:solidFill>
              <a:latin typeface="Arial Rounded MT Bold" panose="020F0704030504030204" pitchFamily="34" charset="0"/>
            </a:endParaRPr>
          </a:p>
          <a:p>
            <a:pPr marL="0" indent="0" algn="just">
              <a:buNone/>
            </a:pPr>
            <a:r>
              <a:rPr lang="en-ID" dirty="0" err="1">
                <a:solidFill>
                  <a:schemeClr val="bg2"/>
                </a:solidFill>
                <a:latin typeface="Arial Rounded MT Bold" panose="020F0704030504030204" pitchFamily="34" charset="0"/>
              </a:rPr>
              <a:t>Contoh</a:t>
            </a:r>
            <a:r>
              <a:rPr lang="en-ID" dirty="0">
                <a:solidFill>
                  <a:schemeClr val="bg2"/>
                </a:solidFill>
                <a:latin typeface="Arial Rounded MT Bold" panose="020F0704030504030204" pitchFamily="34" charset="0"/>
              </a:rPr>
              <a:t> </a:t>
            </a:r>
            <a:r>
              <a:rPr lang="en-ID" dirty="0" err="1">
                <a:solidFill>
                  <a:schemeClr val="bg2"/>
                </a:solidFill>
                <a:latin typeface="Arial Rounded MT Bold" panose="020F0704030504030204" pitchFamily="34" charset="0"/>
              </a:rPr>
              <a:t>Judul</a:t>
            </a:r>
            <a:r>
              <a:rPr lang="en-ID" dirty="0">
                <a:solidFill>
                  <a:schemeClr val="bg2"/>
                </a:solidFill>
                <a:latin typeface="Arial Rounded MT Bold" panose="020F0704030504030204" pitchFamily="34" charset="0"/>
              </a:rPr>
              <a:t>:</a:t>
            </a:r>
          </a:p>
          <a:p>
            <a:pPr marL="514350" indent="-514350" algn="just">
              <a:buAutoNum type="arabicPeriod"/>
            </a:pPr>
            <a:r>
              <a:rPr lang="en-ID" dirty="0" err="1">
                <a:solidFill>
                  <a:schemeClr val="bg2"/>
                </a:solidFill>
                <a:latin typeface="Arial Rounded MT Bold" panose="020F0704030504030204" pitchFamily="34" charset="0"/>
              </a:rPr>
              <a:t>Hubungan</a:t>
            </a:r>
            <a:r>
              <a:rPr lang="en-ID" dirty="0">
                <a:solidFill>
                  <a:schemeClr val="bg2"/>
                </a:solidFill>
                <a:latin typeface="Arial Rounded MT Bold" panose="020F0704030504030204" pitchFamily="34" charset="0"/>
              </a:rPr>
              <a:t> </a:t>
            </a:r>
            <a:r>
              <a:rPr lang="en-ID" dirty="0" err="1">
                <a:solidFill>
                  <a:schemeClr val="bg2"/>
                </a:solidFill>
                <a:latin typeface="Arial Rounded MT Bold" panose="020F0704030504030204" pitchFamily="34" charset="0"/>
              </a:rPr>
              <a:t>antara</a:t>
            </a:r>
            <a:r>
              <a:rPr lang="en-ID" dirty="0">
                <a:solidFill>
                  <a:schemeClr val="bg2"/>
                </a:solidFill>
                <a:latin typeface="Arial Rounded MT Bold" panose="020F0704030504030204" pitchFamily="34" charset="0"/>
              </a:rPr>
              <a:t> </a:t>
            </a:r>
            <a:r>
              <a:rPr lang="en-ID" dirty="0" err="1">
                <a:solidFill>
                  <a:schemeClr val="bg2"/>
                </a:solidFill>
                <a:latin typeface="Arial Rounded MT Bold" panose="020F0704030504030204" pitchFamily="34" charset="0"/>
              </a:rPr>
              <a:t>jumlah</a:t>
            </a:r>
            <a:r>
              <a:rPr lang="en-ID" dirty="0">
                <a:solidFill>
                  <a:schemeClr val="bg2"/>
                </a:solidFill>
                <a:latin typeface="Arial Rounded MT Bold" panose="020F0704030504030204" pitchFamily="34" charset="0"/>
              </a:rPr>
              <a:t> es </a:t>
            </a:r>
            <a:r>
              <a:rPr lang="en-ID" dirty="0" err="1">
                <a:solidFill>
                  <a:schemeClr val="bg2"/>
                </a:solidFill>
                <a:latin typeface="Arial Rounded MT Bold" panose="020F0704030504030204" pitchFamily="34" charset="0"/>
              </a:rPr>
              <a:t>krim</a:t>
            </a:r>
            <a:r>
              <a:rPr lang="en-ID" dirty="0">
                <a:solidFill>
                  <a:schemeClr val="bg2"/>
                </a:solidFill>
                <a:latin typeface="Arial Rounded MT Bold" panose="020F0704030504030204" pitchFamily="34" charset="0"/>
              </a:rPr>
              <a:t> yang </a:t>
            </a:r>
            <a:r>
              <a:rPr lang="en-ID" dirty="0" err="1">
                <a:solidFill>
                  <a:schemeClr val="bg2"/>
                </a:solidFill>
                <a:latin typeface="Arial Rounded MT Bold" panose="020F0704030504030204" pitchFamily="34" charset="0"/>
              </a:rPr>
              <a:t>terjual</a:t>
            </a:r>
            <a:r>
              <a:rPr lang="en-ID" dirty="0">
                <a:solidFill>
                  <a:schemeClr val="bg2"/>
                </a:solidFill>
                <a:latin typeface="Arial Rounded MT Bold" panose="020F0704030504030204" pitchFamily="34" charset="0"/>
              </a:rPr>
              <a:t> </a:t>
            </a:r>
            <a:r>
              <a:rPr lang="en-ID" dirty="0" err="1">
                <a:solidFill>
                  <a:schemeClr val="bg2"/>
                </a:solidFill>
                <a:latin typeface="Arial Rounded MT Bold" panose="020F0704030504030204" pitchFamily="34" charset="0"/>
              </a:rPr>
              <a:t>dengan</a:t>
            </a:r>
            <a:r>
              <a:rPr lang="en-ID" dirty="0">
                <a:solidFill>
                  <a:schemeClr val="bg2"/>
                </a:solidFill>
                <a:latin typeface="Arial Rounded MT Bold" panose="020F0704030504030204" pitchFamily="34" charset="0"/>
              </a:rPr>
              <a:t> </a:t>
            </a:r>
            <a:r>
              <a:rPr lang="en-ID" dirty="0" err="1">
                <a:solidFill>
                  <a:schemeClr val="bg2"/>
                </a:solidFill>
                <a:latin typeface="Arial Rounded MT Bold" panose="020F0704030504030204" pitchFamily="34" charset="0"/>
              </a:rPr>
              <a:t>kejahatan</a:t>
            </a:r>
            <a:endParaRPr lang="en-ID" dirty="0">
              <a:solidFill>
                <a:schemeClr val="bg2"/>
              </a:solidFill>
              <a:latin typeface="Arial Rounded MT Bold" panose="020F0704030504030204" pitchFamily="34" charset="0"/>
            </a:endParaRPr>
          </a:p>
          <a:p>
            <a:pPr marL="514350" indent="-514350" algn="just">
              <a:buAutoNum type="arabicPeriod"/>
            </a:pPr>
            <a:r>
              <a:rPr lang="en-ID" dirty="0" err="1">
                <a:solidFill>
                  <a:schemeClr val="bg2"/>
                </a:solidFill>
                <a:latin typeface="Arial Rounded MT Bold" panose="020F0704030504030204" pitchFamily="34" charset="0"/>
              </a:rPr>
              <a:t>Hubungan</a:t>
            </a:r>
            <a:r>
              <a:rPr lang="en-ID" dirty="0">
                <a:solidFill>
                  <a:schemeClr val="bg2"/>
                </a:solidFill>
                <a:latin typeface="Arial Rounded MT Bold" panose="020F0704030504030204" pitchFamily="34" charset="0"/>
              </a:rPr>
              <a:t> </a:t>
            </a:r>
            <a:r>
              <a:rPr lang="en-ID" dirty="0" err="1">
                <a:solidFill>
                  <a:schemeClr val="bg2"/>
                </a:solidFill>
                <a:latin typeface="Arial Rounded MT Bold" panose="020F0704030504030204" pitchFamily="34" charset="0"/>
              </a:rPr>
              <a:t>antara</a:t>
            </a:r>
            <a:r>
              <a:rPr lang="en-ID" dirty="0">
                <a:solidFill>
                  <a:schemeClr val="bg2"/>
                </a:solidFill>
                <a:latin typeface="Arial Rounded MT Bold" panose="020F0704030504030204" pitchFamily="34" charset="0"/>
              </a:rPr>
              <a:t> </a:t>
            </a:r>
            <a:r>
              <a:rPr lang="en-ID" dirty="0" err="1">
                <a:solidFill>
                  <a:schemeClr val="bg2"/>
                </a:solidFill>
                <a:latin typeface="Arial Rounded MT Bold" panose="020F0704030504030204" pitchFamily="34" charset="0"/>
              </a:rPr>
              <a:t>rumah</a:t>
            </a:r>
            <a:r>
              <a:rPr lang="en-ID" dirty="0">
                <a:solidFill>
                  <a:schemeClr val="bg2"/>
                </a:solidFill>
                <a:latin typeface="Arial Rounded MT Bold" panose="020F0704030504030204" pitchFamily="34" charset="0"/>
              </a:rPr>
              <a:t> yang </a:t>
            </a:r>
            <a:r>
              <a:rPr lang="en-ID" dirty="0" err="1">
                <a:solidFill>
                  <a:schemeClr val="bg2"/>
                </a:solidFill>
                <a:latin typeface="Arial Rounded MT Bold" panose="020F0704030504030204" pitchFamily="34" charset="0"/>
              </a:rPr>
              <a:t>dekat</a:t>
            </a:r>
            <a:r>
              <a:rPr lang="en-ID" dirty="0">
                <a:solidFill>
                  <a:schemeClr val="bg2"/>
                </a:solidFill>
                <a:latin typeface="Arial Rounded MT Bold" panose="020F0704030504030204" pitchFamily="34" charset="0"/>
              </a:rPr>
              <a:t> </a:t>
            </a:r>
            <a:r>
              <a:rPr lang="en-ID" dirty="0" err="1">
                <a:solidFill>
                  <a:schemeClr val="bg2"/>
                </a:solidFill>
                <a:latin typeface="Arial Rounded MT Bold" panose="020F0704030504030204" pitchFamily="34" charset="0"/>
              </a:rPr>
              <a:t>jalan</a:t>
            </a:r>
            <a:r>
              <a:rPr lang="en-ID" dirty="0">
                <a:solidFill>
                  <a:schemeClr val="bg2"/>
                </a:solidFill>
                <a:latin typeface="Arial Rounded MT Bold" panose="020F0704030504030204" pitchFamily="34" charset="0"/>
              </a:rPr>
              <a:t> </a:t>
            </a:r>
            <a:r>
              <a:rPr lang="en-ID" dirty="0" err="1">
                <a:solidFill>
                  <a:schemeClr val="bg2"/>
                </a:solidFill>
                <a:latin typeface="Arial Rounded MT Bold" panose="020F0704030504030204" pitchFamily="34" charset="0"/>
              </a:rPr>
              <a:t>raya</a:t>
            </a:r>
            <a:r>
              <a:rPr lang="en-ID" dirty="0">
                <a:solidFill>
                  <a:schemeClr val="bg2"/>
                </a:solidFill>
                <a:latin typeface="Arial Rounded MT Bold" panose="020F0704030504030204" pitchFamily="34" charset="0"/>
              </a:rPr>
              <a:t> </a:t>
            </a:r>
            <a:r>
              <a:rPr lang="en-ID" dirty="0" err="1">
                <a:solidFill>
                  <a:schemeClr val="bg2"/>
                </a:solidFill>
                <a:latin typeface="Arial Rounded MT Bold" panose="020F0704030504030204" pitchFamily="34" charset="0"/>
              </a:rPr>
              <a:t>dengan</a:t>
            </a:r>
            <a:r>
              <a:rPr lang="en-ID" dirty="0">
                <a:solidFill>
                  <a:schemeClr val="bg2"/>
                </a:solidFill>
                <a:latin typeface="Arial Rounded MT Bold" panose="020F0704030504030204" pitchFamily="34" charset="0"/>
              </a:rPr>
              <a:t> </a:t>
            </a:r>
            <a:r>
              <a:rPr lang="en-ID" dirty="0" err="1">
                <a:solidFill>
                  <a:schemeClr val="bg2"/>
                </a:solidFill>
                <a:latin typeface="Arial Rounded MT Bold" panose="020F0704030504030204" pitchFamily="34" charset="0"/>
              </a:rPr>
              <a:t>jumlah</a:t>
            </a:r>
            <a:r>
              <a:rPr lang="en-ID" dirty="0">
                <a:solidFill>
                  <a:schemeClr val="bg2"/>
                </a:solidFill>
                <a:latin typeface="Arial Rounded MT Bold" panose="020F0704030504030204" pitchFamily="34" charset="0"/>
              </a:rPr>
              <a:t> </a:t>
            </a:r>
            <a:r>
              <a:rPr lang="en-ID" dirty="0" err="1">
                <a:solidFill>
                  <a:schemeClr val="bg2"/>
                </a:solidFill>
                <a:latin typeface="Arial Rounded MT Bold" panose="020F0704030504030204" pitchFamily="34" charset="0"/>
              </a:rPr>
              <a:t>anak</a:t>
            </a:r>
            <a:endParaRPr lang="en-ID" dirty="0">
              <a:solidFill>
                <a:schemeClr val="bg2"/>
              </a:solidFill>
              <a:latin typeface="Arial Rounded MT Bold" panose="020F0704030504030204" pitchFamily="34" charset="0"/>
            </a:endParaRPr>
          </a:p>
          <a:p>
            <a:pPr marL="514350" indent="-514350" algn="just">
              <a:buAutoNum type="arabicPeriod"/>
            </a:pPr>
            <a:r>
              <a:rPr lang="en-ID" dirty="0" err="1">
                <a:solidFill>
                  <a:schemeClr val="bg2"/>
                </a:solidFill>
                <a:latin typeface="Arial Rounded MT Bold" panose="020F0704030504030204" pitchFamily="34" charset="0"/>
              </a:rPr>
              <a:t>Hubungan</a:t>
            </a:r>
            <a:r>
              <a:rPr lang="en-ID" dirty="0">
                <a:solidFill>
                  <a:schemeClr val="bg2"/>
                </a:solidFill>
                <a:latin typeface="Arial Rounded MT Bold" panose="020F0704030504030204" pitchFamily="34" charset="0"/>
              </a:rPr>
              <a:t> </a:t>
            </a:r>
            <a:r>
              <a:rPr lang="en-ID" dirty="0" err="1">
                <a:solidFill>
                  <a:schemeClr val="bg2"/>
                </a:solidFill>
                <a:latin typeface="Arial Rounded MT Bold" panose="020F0704030504030204" pitchFamily="34" charset="0"/>
              </a:rPr>
              <a:t>antara</a:t>
            </a:r>
            <a:r>
              <a:rPr lang="en-ID" dirty="0">
                <a:solidFill>
                  <a:schemeClr val="bg2"/>
                </a:solidFill>
                <a:latin typeface="Arial Rounded MT Bold" panose="020F0704030504030204" pitchFamily="34" charset="0"/>
              </a:rPr>
              <a:t> </a:t>
            </a:r>
            <a:r>
              <a:rPr lang="en-ID" dirty="0" err="1">
                <a:solidFill>
                  <a:schemeClr val="bg2"/>
                </a:solidFill>
                <a:latin typeface="Arial Rounded MT Bold" panose="020F0704030504030204" pitchFamily="34" charset="0"/>
              </a:rPr>
              <a:t>jumlah</a:t>
            </a:r>
            <a:r>
              <a:rPr lang="en-ID" dirty="0">
                <a:solidFill>
                  <a:schemeClr val="bg2"/>
                </a:solidFill>
                <a:latin typeface="Arial Rounded MT Bold" panose="020F0704030504030204" pitchFamily="34" charset="0"/>
              </a:rPr>
              <a:t> </a:t>
            </a:r>
            <a:r>
              <a:rPr lang="en-ID" dirty="0" err="1">
                <a:solidFill>
                  <a:schemeClr val="bg2"/>
                </a:solidFill>
                <a:latin typeface="Arial Rounded MT Bold" panose="020F0704030504030204" pitchFamily="34" charset="0"/>
              </a:rPr>
              <a:t>semuat</a:t>
            </a:r>
            <a:r>
              <a:rPr lang="en-ID" dirty="0">
                <a:solidFill>
                  <a:schemeClr val="bg2"/>
                </a:solidFill>
                <a:latin typeface="Arial Rounded MT Bold" panose="020F0704030504030204" pitchFamily="34" charset="0"/>
              </a:rPr>
              <a:t> di </a:t>
            </a:r>
            <a:r>
              <a:rPr lang="en-ID" dirty="0" err="1">
                <a:solidFill>
                  <a:schemeClr val="bg2"/>
                </a:solidFill>
                <a:latin typeface="Arial Rounded MT Bold" panose="020F0704030504030204" pitchFamily="34" charset="0"/>
              </a:rPr>
              <a:t>pohon</a:t>
            </a:r>
            <a:r>
              <a:rPr lang="en-ID" dirty="0">
                <a:solidFill>
                  <a:schemeClr val="bg2"/>
                </a:solidFill>
                <a:latin typeface="Arial Rounded MT Bold" panose="020F0704030504030204" pitchFamily="34" charset="0"/>
              </a:rPr>
              <a:t> </a:t>
            </a:r>
            <a:r>
              <a:rPr lang="en-ID" dirty="0" err="1">
                <a:solidFill>
                  <a:schemeClr val="bg2"/>
                </a:solidFill>
                <a:latin typeface="Arial Rounded MT Bold" panose="020F0704030504030204" pitchFamily="34" charset="0"/>
              </a:rPr>
              <a:t>dengan</a:t>
            </a:r>
            <a:r>
              <a:rPr lang="en-ID" dirty="0">
                <a:solidFill>
                  <a:schemeClr val="bg2"/>
                </a:solidFill>
                <a:latin typeface="Arial Rounded MT Bold" panose="020F0704030504030204" pitchFamily="34" charset="0"/>
              </a:rPr>
              <a:t> </a:t>
            </a:r>
            <a:r>
              <a:rPr lang="en-ID" dirty="0" err="1">
                <a:solidFill>
                  <a:schemeClr val="bg2"/>
                </a:solidFill>
                <a:latin typeface="Arial Rounded MT Bold" panose="020F0704030504030204" pitchFamily="34" charset="0"/>
              </a:rPr>
              <a:t>manisnya</a:t>
            </a:r>
            <a:r>
              <a:rPr lang="en-ID" dirty="0">
                <a:solidFill>
                  <a:schemeClr val="bg2"/>
                </a:solidFill>
                <a:latin typeface="Arial Rounded MT Bold" panose="020F0704030504030204" pitchFamily="34" charset="0"/>
              </a:rPr>
              <a:t> </a:t>
            </a:r>
            <a:r>
              <a:rPr lang="en-ID" dirty="0" err="1">
                <a:solidFill>
                  <a:schemeClr val="bg2"/>
                </a:solidFill>
                <a:latin typeface="Arial Rounded MT Bold" panose="020F0704030504030204" pitchFamily="34" charset="0"/>
              </a:rPr>
              <a:t>buah</a:t>
            </a:r>
            <a:endParaRPr lang="en-ID" dirty="0">
              <a:solidFill>
                <a:schemeClr val="bg2"/>
              </a:solidFill>
              <a:latin typeface="Arial Rounded MT Bold" panose="020F0704030504030204" pitchFamily="34" charset="0"/>
            </a:endParaRPr>
          </a:p>
        </p:txBody>
      </p:sp>
    </p:spTree>
    <p:extLst>
      <p:ext uri="{BB962C8B-B14F-4D97-AF65-F5344CB8AC3E}">
        <p14:creationId xmlns:p14="http://schemas.microsoft.com/office/powerpoint/2010/main" val="4243405774"/>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28D90D5A-161B-41CB-9DFD-C3C73477A44C}"/>
              </a:ext>
            </a:extLst>
          </p:cNvPr>
          <p:cNvSpPr/>
          <p:nvPr/>
        </p:nvSpPr>
        <p:spPr>
          <a:xfrm>
            <a:off x="251520" y="293448"/>
            <a:ext cx="8640522" cy="6271104"/>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a:ea typeface="+mn-ea"/>
              <a:cs typeface="+mn-cs"/>
            </a:endParaRPr>
          </a:p>
        </p:txBody>
      </p:sp>
      <p:sp>
        <p:nvSpPr>
          <p:cNvPr id="3" name="Rounded Rectangle 2"/>
          <p:cNvSpPr/>
          <p:nvPr/>
        </p:nvSpPr>
        <p:spPr>
          <a:xfrm>
            <a:off x="1511660" y="1508289"/>
            <a:ext cx="1368152" cy="1296144"/>
          </a:xfrm>
          <a:prstGeom prst="roundRect">
            <a:avLst/>
          </a:prstGeom>
          <a:solidFill>
            <a:schemeClr val="accent1">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white"/>
                </a:solidFill>
                <a:effectLst/>
                <a:uLnTx/>
                <a:uFillTx/>
                <a:latin typeface="Aharoni" pitchFamily="2" charset="-79"/>
                <a:ea typeface="+mn-ea"/>
                <a:cs typeface="Aharoni" pitchFamily="2" charset="-79"/>
              </a:rPr>
              <a:t>X</a:t>
            </a:r>
          </a:p>
        </p:txBody>
      </p:sp>
      <p:sp>
        <p:nvSpPr>
          <p:cNvPr id="4" name="Rounded Rectangle 3"/>
          <p:cNvSpPr/>
          <p:nvPr/>
        </p:nvSpPr>
        <p:spPr>
          <a:xfrm>
            <a:off x="5292080" y="1550614"/>
            <a:ext cx="1368152" cy="1296144"/>
          </a:xfrm>
          <a:prstGeom prst="roundRect">
            <a:avLst/>
          </a:prstGeom>
          <a:solidFill>
            <a:schemeClr val="accent1">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white"/>
                </a:solidFill>
                <a:effectLst/>
                <a:uLnTx/>
                <a:uFillTx/>
                <a:latin typeface="Aharoni" pitchFamily="2" charset="-79"/>
                <a:ea typeface="+mn-ea"/>
                <a:cs typeface="Aharoni" pitchFamily="2" charset="-79"/>
              </a:rPr>
              <a:t>Y</a:t>
            </a:r>
          </a:p>
        </p:txBody>
      </p:sp>
      <p:cxnSp>
        <p:nvCxnSpPr>
          <p:cNvPr id="6" name="Straight Arrow Connector 5"/>
          <p:cNvCxnSpPr/>
          <p:nvPr/>
        </p:nvCxnSpPr>
        <p:spPr>
          <a:xfrm>
            <a:off x="2987824" y="2156361"/>
            <a:ext cx="2088232" cy="0"/>
          </a:xfrm>
          <a:prstGeom prst="straightConnector1">
            <a:avLst/>
          </a:prstGeom>
          <a:ln w="571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5" name="TextBox 4">
            <a:extLst>
              <a:ext uri="{FF2B5EF4-FFF2-40B4-BE49-F238E27FC236}">
                <a16:creationId xmlns:a16="http://schemas.microsoft.com/office/drawing/2014/main" id="{538114C0-7C7A-4665-BD50-3170ABBBB86A}"/>
              </a:ext>
            </a:extLst>
          </p:cNvPr>
          <p:cNvSpPr txBox="1"/>
          <p:nvPr/>
        </p:nvSpPr>
        <p:spPr>
          <a:xfrm>
            <a:off x="1512098" y="293448"/>
            <a:ext cx="5544616"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D" sz="28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Arial" pitchFamily="34" charset="0"/>
              </a:rPr>
              <a:t>HUBUNGAN UNI VARIABEL</a:t>
            </a:r>
          </a:p>
        </p:txBody>
      </p:sp>
      <p:sp>
        <p:nvSpPr>
          <p:cNvPr id="2" name="TextBox 1">
            <a:extLst>
              <a:ext uri="{FF2B5EF4-FFF2-40B4-BE49-F238E27FC236}">
                <a16:creationId xmlns:a16="http://schemas.microsoft.com/office/drawing/2014/main" id="{A95254F0-9B58-428E-983A-831892586962}"/>
              </a:ext>
            </a:extLst>
          </p:cNvPr>
          <p:cNvSpPr txBox="1"/>
          <p:nvPr/>
        </p:nvSpPr>
        <p:spPr>
          <a:xfrm>
            <a:off x="503478" y="3580704"/>
            <a:ext cx="8640522" cy="30315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ID" sz="32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Arial" pitchFamily="34" charset="0"/>
              </a:rPr>
              <a:t>RUMUSAN MASALAH</a:t>
            </a:r>
          </a:p>
          <a:p>
            <a:pPr marL="514350" marR="0" lvl="0" indent="-514350" algn="l" defTabSz="914400" rtl="0" eaLnBrk="1" fontAlgn="auto" latinLnBrk="0" hangingPunct="1">
              <a:lnSpc>
                <a:spcPct val="100000"/>
              </a:lnSpc>
              <a:spcBef>
                <a:spcPts val="0"/>
              </a:spcBef>
              <a:spcAft>
                <a:spcPts val="0"/>
              </a:spcAft>
              <a:buClrTx/>
              <a:buSzTx/>
              <a:buFontTx/>
              <a:buAutoNum type="arabicPeriod"/>
              <a:tabLst/>
              <a:defRPr/>
            </a:pPr>
            <a:r>
              <a:rPr kumimoji="0" lang="en-ID" sz="3000" b="0" i="0" u="none" strike="noStrike" kern="1200" cap="none" spc="0" normalizeH="0" baseline="0" noProof="0" dirty="0" err="1">
                <a:ln>
                  <a:noFill/>
                </a:ln>
                <a:solidFill>
                  <a:prstClr val="white"/>
                </a:solidFill>
                <a:effectLst/>
                <a:uLnTx/>
                <a:uFillTx/>
                <a:latin typeface="Arial Rounded MT Bold" panose="020F0704030504030204" pitchFamily="34" charset="0"/>
                <a:ea typeface="+mn-ea"/>
                <a:cs typeface="Arial" pitchFamily="34" charset="0"/>
              </a:rPr>
              <a:t>Seberapa</a:t>
            </a:r>
            <a:r>
              <a:rPr kumimoji="0" lang="en-ID" sz="3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Arial" pitchFamily="34" charset="0"/>
              </a:rPr>
              <a:t> </a:t>
            </a:r>
            <a:r>
              <a:rPr kumimoji="0" lang="en-ID" sz="3000" b="0" i="0" u="none" strike="noStrike" kern="1200" cap="none" spc="0" normalizeH="0" baseline="0" noProof="0" dirty="0" err="1">
                <a:ln>
                  <a:noFill/>
                </a:ln>
                <a:solidFill>
                  <a:prstClr val="white"/>
                </a:solidFill>
                <a:effectLst/>
                <a:uLnTx/>
                <a:uFillTx/>
                <a:latin typeface="Arial Rounded MT Bold" panose="020F0704030504030204" pitchFamily="34" charset="0"/>
                <a:ea typeface="+mn-ea"/>
                <a:cs typeface="Arial" pitchFamily="34" charset="0"/>
              </a:rPr>
              <a:t>tinggi</a:t>
            </a:r>
            <a:r>
              <a:rPr kumimoji="0" lang="en-ID" sz="3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Arial" pitchFamily="34" charset="0"/>
              </a:rPr>
              <a:t> X1</a:t>
            </a:r>
          </a:p>
          <a:p>
            <a:pPr marL="514350" marR="0" lvl="0" indent="-514350" algn="l" defTabSz="914400" rtl="0" eaLnBrk="1" fontAlgn="auto" latinLnBrk="0" hangingPunct="1">
              <a:lnSpc>
                <a:spcPct val="100000"/>
              </a:lnSpc>
              <a:spcBef>
                <a:spcPts val="0"/>
              </a:spcBef>
              <a:spcAft>
                <a:spcPts val="0"/>
              </a:spcAft>
              <a:buClrTx/>
              <a:buSzTx/>
              <a:buFontTx/>
              <a:buAutoNum type="arabicPeriod"/>
              <a:tabLst/>
              <a:defRPr/>
            </a:pPr>
            <a:r>
              <a:rPr kumimoji="0" lang="en-ID" sz="3000" b="0" i="0" u="none" strike="noStrike" kern="1200" cap="none" spc="0" normalizeH="0" baseline="0" noProof="0" dirty="0" err="1">
                <a:ln>
                  <a:noFill/>
                </a:ln>
                <a:solidFill>
                  <a:prstClr val="white"/>
                </a:solidFill>
                <a:effectLst/>
                <a:uLnTx/>
                <a:uFillTx/>
                <a:latin typeface="Arial Rounded MT Bold" panose="020F0704030504030204" pitchFamily="34" charset="0"/>
                <a:ea typeface="+mn-ea"/>
                <a:cs typeface="Arial" pitchFamily="34" charset="0"/>
              </a:rPr>
              <a:t>Seberapa</a:t>
            </a:r>
            <a:r>
              <a:rPr kumimoji="0" lang="en-ID" sz="3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Arial" pitchFamily="34" charset="0"/>
              </a:rPr>
              <a:t> </a:t>
            </a:r>
            <a:r>
              <a:rPr kumimoji="0" lang="en-ID" sz="3000" b="0" i="0" u="none" strike="noStrike" kern="1200" cap="none" spc="0" normalizeH="0" baseline="0" noProof="0" dirty="0" err="1">
                <a:ln>
                  <a:noFill/>
                </a:ln>
                <a:solidFill>
                  <a:prstClr val="white"/>
                </a:solidFill>
                <a:effectLst/>
                <a:uLnTx/>
                <a:uFillTx/>
                <a:latin typeface="Arial Rounded MT Bold" panose="020F0704030504030204" pitchFamily="34" charset="0"/>
                <a:ea typeface="+mn-ea"/>
                <a:cs typeface="Arial" pitchFamily="34" charset="0"/>
              </a:rPr>
              <a:t>tinggi</a:t>
            </a:r>
            <a:r>
              <a:rPr kumimoji="0" lang="en-ID" sz="3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Arial" pitchFamily="34" charset="0"/>
              </a:rPr>
              <a:t> Y</a:t>
            </a:r>
          </a:p>
          <a:p>
            <a:pPr marL="514350" marR="0" lvl="0" indent="-514350" algn="l" defTabSz="914400" rtl="0" eaLnBrk="1" fontAlgn="auto" latinLnBrk="0" hangingPunct="1">
              <a:lnSpc>
                <a:spcPct val="100000"/>
              </a:lnSpc>
              <a:spcBef>
                <a:spcPts val="0"/>
              </a:spcBef>
              <a:spcAft>
                <a:spcPts val="0"/>
              </a:spcAft>
              <a:buClrTx/>
              <a:buSzTx/>
              <a:buFontTx/>
              <a:buAutoNum type="arabicPeriod"/>
              <a:tabLst/>
              <a:defRPr/>
            </a:pPr>
            <a:r>
              <a:rPr kumimoji="0" lang="en-ID" sz="3000" b="0" i="0" u="none" strike="noStrike" kern="1200" cap="none" spc="0" normalizeH="0" baseline="0" noProof="0" dirty="0" err="1">
                <a:ln>
                  <a:noFill/>
                </a:ln>
                <a:solidFill>
                  <a:prstClr val="white"/>
                </a:solidFill>
                <a:effectLst/>
                <a:uLnTx/>
                <a:uFillTx/>
                <a:latin typeface="Arial Rounded MT Bold" panose="020F0704030504030204" pitchFamily="34" charset="0"/>
                <a:ea typeface="+mn-ea"/>
                <a:cs typeface="Arial" pitchFamily="34" charset="0"/>
              </a:rPr>
              <a:t>Seberapa</a:t>
            </a:r>
            <a:r>
              <a:rPr kumimoji="0" lang="en-ID" sz="3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Arial" pitchFamily="34" charset="0"/>
              </a:rPr>
              <a:t> </a:t>
            </a:r>
            <a:r>
              <a:rPr kumimoji="0" lang="en-ID" sz="3000" b="0" i="0" u="none" strike="noStrike" kern="1200" cap="none" spc="0" normalizeH="0" baseline="0" noProof="0" dirty="0" err="1">
                <a:ln>
                  <a:noFill/>
                </a:ln>
                <a:solidFill>
                  <a:prstClr val="white"/>
                </a:solidFill>
                <a:effectLst/>
                <a:uLnTx/>
                <a:uFillTx/>
                <a:latin typeface="Arial Rounded MT Bold" panose="020F0704030504030204" pitchFamily="34" charset="0"/>
                <a:ea typeface="+mn-ea"/>
                <a:cs typeface="Arial" pitchFamily="34" charset="0"/>
              </a:rPr>
              <a:t>besar</a:t>
            </a:r>
            <a:r>
              <a:rPr kumimoji="0" lang="en-ID" sz="3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Arial" pitchFamily="34" charset="0"/>
              </a:rPr>
              <a:t> </a:t>
            </a:r>
            <a:r>
              <a:rPr kumimoji="0" lang="en-ID" sz="3000" b="0" i="0" u="none" strike="noStrike" kern="1200" cap="none" spc="0" normalizeH="0" baseline="0" noProof="0" dirty="0" err="1">
                <a:ln>
                  <a:noFill/>
                </a:ln>
                <a:solidFill>
                  <a:prstClr val="white"/>
                </a:solidFill>
                <a:effectLst/>
                <a:uLnTx/>
                <a:uFillTx/>
                <a:latin typeface="Arial Rounded MT Bold" panose="020F0704030504030204" pitchFamily="34" charset="0"/>
                <a:ea typeface="+mn-ea"/>
                <a:cs typeface="Arial" pitchFamily="34" charset="0"/>
              </a:rPr>
              <a:t>pengaruh</a:t>
            </a:r>
            <a:r>
              <a:rPr kumimoji="0" lang="en-ID" sz="3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Arial" pitchFamily="34" charset="0"/>
              </a:rPr>
              <a:t> X </a:t>
            </a:r>
            <a:r>
              <a:rPr kumimoji="0" lang="en-ID" sz="3000" b="0" i="0" u="none" strike="noStrike" kern="1200" cap="none" spc="0" normalizeH="0" baseline="0" noProof="0" dirty="0" err="1">
                <a:ln>
                  <a:noFill/>
                </a:ln>
                <a:solidFill>
                  <a:prstClr val="white"/>
                </a:solidFill>
                <a:effectLst/>
                <a:uLnTx/>
                <a:uFillTx/>
                <a:latin typeface="Arial Rounded MT Bold" panose="020F0704030504030204" pitchFamily="34" charset="0"/>
                <a:ea typeface="+mn-ea"/>
                <a:cs typeface="Arial" pitchFamily="34" charset="0"/>
              </a:rPr>
              <a:t>terhadap</a:t>
            </a:r>
            <a:r>
              <a:rPr kumimoji="0" lang="en-ID" sz="3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Arial" pitchFamily="34" charset="0"/>
              </a:rPr>
              <a:t> Y</a:t>
            </a:r>
          </a:p>
          <a:p>
            <a:pPr marL="514350" marR="0" lvl="0" indent="-514350" algn="l" defTabSz="914400" rtl="0" eaLnBrk="1" fontAlgn="auto" latinLnBrk="0" hangingPunct="1">
              <a:lnSpc>
                <a:spcPct val="100000"/>
              </a:lnSpc>
              <a:spcBef>
                <a:spcPts val="0"/>
              </a:spcBef>
              <a:spcAft>
                <a:spcPts val="0"/>
              </a:spcAft>
              <a:buClrTx/>
              <a:buSzTx/>
              <a:buFontTx/>
              <a:buAutoNum type="arabicPeriod"/>
              <a:tabLst/>
              <a:defRPr/>
            </a:pPr>
            <a:endParaRPr kumimoji="0" lang="en-ID" sz="32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Arial" pitchFamily="34" charset="0"/>
            </a:endParaRPr>
          </a:p>
          <a:p>
            <a:pPr marL="514350" marR="0" lvl="0" indent="-514350" algn="l" defTabSz="914400" rtl="0" eaLnBrk="1" fontAlgn="auto" latinLnBrk="0" hangingPunct="1">
              <a:lnSpc>
                <a:spcPct val="100000"/>
              </a:lnSpc>
              <a:spcBef>
                <a:spcPts val="0"/>
              </a:spcBef>
              <a:spcAft>
                <a:spcPts val="0"/>
              </a:spcAft>
              <a:buClrTx/>
              <a:buSzTx/>
              <a:buFontTx/>
              <a:buAutoNum type="arabicPeriod"/>
              <a:tabLst/>
              <a:defRPr/>
            </a:pPr>
            <a:endParaRPr kumimoji="0" lang="en-ID" sz="32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Arial" pitchFamily="34" charset="0"/>
            </a:endParaRPr>
          </a:p>
        </p:txBody>
      </p:sp>
    </p:spTree>
    <p:extLst>
      <p:ext uri="{BB962C8B-B14F-4D97-AF65-F5344CB8AC3E}">
        <p14:creationId xmlns:p14="http://schemas.microsoft.com/office/powerpoint/2010/main" val="4106880264"/>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C248D338-A710-4409-B309-1CA2373E933E}"/>
              </a:ext>
            </a:extLst>
          </p:cNvPr>
          <p:cNvSpPr/>
          <p:nvPr/>
        </p:nvSpPr>
        <p:spPr>
          <a:xfrm>
            <a:off x="179518" y="169450"/>
            <a:ext cx="8784966" cy="6499898"/>
          </a:xfrm>
          <a:prstGeom prst="rect">
            <a:avLst/>
          </a:prstGeom>
          <a:solidFill>
            <a:schemeClr val="tx2">
              <a:lumMod val="1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a:ea typeface="+mn-ea"/>
              <a:cs typeface="+mn-cs"/>
            </a:endParaRPr>
          </a:p>
        </p:txBody>
      </p:sp>
      <p:sp>
        <p:nvSpPr>
          <p:cNvPr id="37890" name="Rectangle 2"/>
          <p:cNvSpPr>
            <a:spLocks noGrp="1" noChangeArrowheads="1"/>
          </p:cNvSpPr>
          <p:nvPr>
            <p:ph type="title"/>
          </p:nvPr>
        </p:nvSpPr>
        <p:spPr>
          <a:xfrm>
            <a:off x="861764" y="-22147"/>
            <a:ext cx="7886700" cy="1093426"/>
          </a:xfrm>
        </p:spPr>
        <p:txBody>
          <a:bodyPr/>
          <a:lstStyle/>
          <a:p>
            <a:pPr eaLnBrk="1" fontAlgn="auto" hangingPunct="1">
              <a:spcAft>
                <a:spcPts val="0"/>
              </a:spcAft>
              <a:defRPr/>
            </a:pPr>
            <a:r>
              <a:rPr lang="en-US" sz="3200" dirty="0">
                <a:latin typeface="Arial Rounded MT Bold" panose="020F0704030504030204" pitchFamily="34" charset="0"/>
              </a:rPr>
              <a:t>MULTI VARIABEL (2 V INDEPENDEN)</a:t>
            </a:r>
            <a:endParaRPr lang="en-US" sz="3200" dirty="0">
              <a:solidFill>
                <a:schemeClr val="tx1"/>
              </a:solidFill>
              <a:latin typeface="Arial Rounded MT Bold" panose="020F0704030504030204" pitchFamily="34" charset="0"/>
            </a:endParaRPr>
          </a:p>
        </p:txBody>
      </p:sp>
      <p:sp>
        <p:nvSpPr>
          <p:cNvPr id="37892" name="Rectangle 4"/>
          <p:cNvSpPr>
            <a:spLocks noChangeArrowheads="1"/>
          </p:cNvSpPr>
          <p:nvPr/>
        </p:nvSpPr>
        <p:spPr bwMode="auto">
          <a:xfrm>
            <a:off x="1762126" y="1088123"/>
            <a:ext cx="1225550" cy="1150937"/>
          </a:xfrm>
          <a:prstGeom prst="rect">
            <a:avLst/>
          </a:prstGeom>
          <a:solidFill>
            <a:schemeClr val="accent2">
              <a:lumMod val="75000"/>
            </a:schemeClr>
          </a:solidFill>
          <a:ln w="9525">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00"/>
                </a:solidFill>
                <a:effectLst/>
                <a:uLnTx/>
                <a:uFillTx/>
                <a:latin typeface="Aharoni" pitchFamily="2" charset="-79"/>
                <a:ea typeface="+mn-ea"/>
                <a:cs typeface="Aharoni" pitchFamily="2" charset="-79"/>
              </a:rPr>
              <a:t>X</a:t>
            </a:r>
            <a:r>
              <a:rPr kumimoji="0" lang="en-US" sz="3600" b="0" i="0" u="none" strike="noStrike" kern="1200" cap="none" spc="0" normalizeH="0" baseline="-25000" noProof="0" dirty="0">
                <a:ln>
                  <a:noFill/>
                </a:ln>
                <a:solidFill>
                  <a:srgbClr val="FFFF00"/>
                </a:solidFill>
                <a:effectLst/>
                <a:uLnTx/>
                <a:uFillTx/>
                <a:latin typeface="Aharoni" pitchFamily="2" charset="-79"/>
                <a:ea typeface="+mn-ea"/>
                <a:cs typeface="Aharoni" pitchFamily="2" charset="-79"/>
              </a:rPr>
              <a:t>1</a:t>
            </a:r>
          </a:p>
        </p:txBody>
      </p:sp>
      <p:sp>
        <p:nvSpPr>
          <p:cNvPr id="37894" name="Rectangle 6"/>
          <p:cNvSpPr>
            <a:spLocks noChangeArrowheads="1"/>
          </p:cNvSpPr>
          <p:nvPr/>
        </p:nvSpPr>
        <p:spPr bwMode="auto">
          <a:xfrm>
            <a:off x="1762126" y="2672448"/>
            <a:ext cx="1225550" cy="1150937"/>
          </a:xfrm>
          <a:prstGeom prst="rect">
            <a:avLst/>
          </a:prstGeom>
          <a:solidFill>
            <a:schemeClr val="accent1">
              <a:lumMod val="75000"/>
            </a:schemeClr>
          </a:solidFill>
          <a:ln w="9525">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00"/>
                </a:solidFill>
                <a:effectLst/>
                <a:uLnTx/>
                <a:uFillTx/>
                <a:latin typeface="Aharoni" pitchFamily="2" charset="-79"/>
                <a:ea typeface="+mn-ea"/>
                <a:cs typeface="Aharoni" pitchFamily="2" charset="-79"/>
              </a:rPr>
              <a:t>X</a:t>
            </a:r>
            <a:r>
              <a:rPr kumimoji="0" lang="en-US" sz="3600" b="0" i="0" u="none" strike="noStrike" kern="1200" cap="none" spc="0" normalizeH="0" baseline="-25000" noProof="0" dirty="0">
                <a:ln>
                  <a:noFill/>
                </a:ln>
                <a:solidFill>
                  <a:srgbClr val="FFFF00"/>
                </a:solidFill>
                <a:effectLst/>
                <a:uLnTx/>
                <a:uFillTx/>
                <a:latin typeface="Aharoni" pitchFamily="2" charset="-79"/>
                <a:ea typeface="+mn-ea"/>
                <a:cs typeface="Aharoni" pitchFamily="2" charset="-79"/>
              </a:rPr>
              <a:t>2</a:t>
            </a:r>
          </a:p>
        </p:txBody>
      </p:sp>
      <p:sp>
        <p:nvSpPr>
          <p:cNvPr id="37895" name="Rectangle 7"/>
          <p:cNvSpPr>
            <a:spLocks noChangeArrowheads="1"/>
          </p:cNvSpPr>
          <p:nvPr/>
        </p:nvSpPr>
        <p:spPr bwMode="auto">
          <a:xfrm>
            <a:off x="4929190" y="1878699"/>
            <a:ext cx="1225550" cy="1150937"/>
          </a:xfrm>
          <a:prstGeom prst="rect">
            <a:avLst/>
          </a:prstGeom>
          <a:solidFill>
            <a:schemeClr val="accent5">
              <a:lumMod val="75000"/>
            </a:schemeClr>
          </a:solidFill>
          <a:ln w="9525">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00"/>
                </a:solidFill>
                <a:effectLst/>
                <a:uLnTx/>
                <a:uFillTx/>
                <a:latin typeface="Aharoni" pitchFamily="2" charset="-79"/>
                <a:ea typeface="+mn-ea"/>
                <a:cs typeface="Aharoni" pitchFamily="2" charset="-79"/>
              </a:rPr>
              <a:t>Y</a:t>
            </a:r>
          </a:p>
        </p:txBody>
      </p:sp>
      <p:sp>
        <p:nvSpPr>
          <p:cNvPr id="37896" name="Line 8"/>
          <p:cNvSpPr>
            <a:spLocks noChangeShapeType="1"/>
          </p:cNvSpPr>
          <p:nvPr/>
        </p:nvSpPr>
        <p:spPr bwMode="auto">
          <a:xfrm>
            <a:off x="2987676" y="1446898"/>
            <a:ext cx="1727200" cy="865187"/>
          </a:xfrm>
          <a:prstGeom prst="line">
            <a:avLst/>
          </a:prstGeom>
          <a:noFill/>
          <a:ln w="38100">
            <a:noFill/>
            <a:round/>
            <a:headEnd/>
            <a:tailEnd type="triangl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a:ea typeface="+mn-ea"/>
              <a:cs typeface="Arial" pitchFamily="34" charset="0"/>
            </a:endParaRPr>
          </a:p>
        </p:txBody>
      </p:sp>
      <p:sp>
        <p:nvSpPr>
          <p:cNvPr id="37897" name="Line 9"/>
          <p:cNvSpPr>
            <a:spLocks noChangeShapeType="1"/>
          </p:cNvSpPr>
          <p:nvPr/>
        </p:nvSpPr>
        <p:spPr bwMode="auto">
          <a:xfrm flipV="1">
            <a:off x="2987676" y="2383523"/>
            <a:ext cx="1727200" cy="1008062"/>
          </a:xfrm>
          <a:prstGeom prst="line">
            <a:avLst/>
          </a:prstGeom>
          <a:noFill/>
          <a:ln w="38100">
            <a:noFill/>
            <a:round/>
            <a:headEnd/>
            <a:tailEnd type="triangl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a:ea typeface="+mn-ea"/>
              <a:cs typeface="Arial" pitchFamily="34" charset="0"/>
            </a:endParaRPr>
          </a:p>
        </p:txBody>
      </p:sp>
      <p:sp>
        <p:nvSpPr>
          <p:cNvPr id="37898" name="Line 10"/>
          <p:cNvSpPr>
            <a:spLocks noChangeShapeType="1"/>
          </p:cNvSpPr>
          <p:nvPr/>
        </p:nvSpPr>
        <p:spPr bwMode="auto">
          <a:xfrm>
            <a:off x="3273428" y="-12700"/>
            <a:ext cx="215900" cy="0"/>
          </a:xfrm>
          <a:prstGeom prst="line">
            <a:avLst/>
          </a:prstGeom>
          <a:noFill/>
          <a:ln w="381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a:ea typeface="+mn-ea"/>
              <a:cs typeface="Arial" pitchFamily="34" charset="0"/>
            </a:endParaRPr>
          </a:p>
        </p:txBody>
      </p:sp>
      <p:sp>
        <p:nvSpPr>
          <p:cNvPr id="37899" name="Line 11"/>
          <p:cNvSpPr>
            <a:spLocks noChangeShapeType="1"/>
          </p:cNvSpPr>
          <p:nvPr/>
        </p:nvSpPr>
        <p:spPr bwMode="auto">
          <a:xfrm>
            <a:off x="3273428" y="-12700"/>
            <a:ext cx="215900" cy="0"/>
          </a:xfrm>
          <a:prstGeom prst="line">
            <a:avLst/>
          </a:prstGeom>
          <a:noFill/>
          <a:ln w="381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a:ea typeface="+mn-ea"/>
              <a:cs typeface="Arial" pitchFamily="34" charset="0"/>
            </a:endParaRPr>
          </a:p>
        </p:txBody>
      </p:sp>
      <p:sp>
        <p:nvSpPr>
          <p:cNvPr id="37900" name="Line 12"/>
          <p:cNvSpPr>
            <a:spLocks noChangeShapeType="1"/>
          </p:cNvSpPr>
          <p:nvPr/>
        </p:nvSpPr>
        <p:spPr bwMode="auto">
          <a:xfrm>
            <a:off x="-298452" y="2095142"/>
            <a:ext cx="0" cy="1295400"/>
          </a:xfrm>
          <a:prstGeom prst="line">
            <a:avLst/>
          </a:prstGeom>
          <a:noFill/>
          <a:ln w="381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a:ea typeface="+mn-ea"/>
              <a:cs typeface="Arial" pitchFamily="34" charset="0"/>
            </a:endParaRPr>
          </a:p>
        </p:txBody>
      </p:sp>
      <p:sp>
        <p:nvSpPr>
          <p:cNvPr id="37901" name="Line 13"/>
          <p:cNvSpPr>
            <a:spLocks noChangeShapeType="1"/>
          </p:cNvSpPr>
          <p:nvPr/>
        </p:nvSpPr>
        <p:spPr bwMode="auto">
          <a:xfrm>
            <a:off x="3489328" y="-12700"/>
            <a:ext cx="1439862" cy="0"/>
          </a:xfrm>
          <a:prstGeom prst="line">
            <a:avLst/>
          </a:prstGeom>
          <a:noFill/>
          <a:ln w="57150">
            <a:noFill/>
            <a:round/>
            <a:headEnd/>
            <a:tailEnd type="triangl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a:ea typeface="+mn-ea"/>
              <a:cs typeface="Arial" pitchFamily="34" charset="0"/>
            </a:endParaRPr>
          </a:p>
        </p:txBody>
      </p:sp>
      <p:cxnSp>
        <p:nvCxnSpPr>
          <p:cNvPr id="20" name="Straight Connector 19"/>
          <p:cNvCxnSpPr/>
          <p:nvPr/>
        </p:nvCxnSpPr>
        <p:spPr>
          <a:xfrm>
            <a:off x="1428748" y="1592943"/>
            <a:ext cx="357188" cy="1588"/>
          </a:xfrm>
          <a:prstGeom prst="line">
            <a:avLst/>
          </a:prstGeom>
          <a:ln w="57150">
            <a:solidFill>
              <a:srgbClr val="FFFF00"/>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1428748" y="3236006"/>
            <a:ext cx="357188" cy="1587"/>
          </a:xfrm>
          <a:prstGeom prst="line">
            <a:avLst/>
          </a:prstGeom>
          <a:ln w="57150">
            <a:solidFill>
              <a:srgbClr val="FFFF00"/>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5400000">
            <a:off x="608010" y="2413681"/>
            <a:ext cx="1643063" cy="1588"/>
          </a:xfrm>
          <a:prstGeom prst="line">
            <a:avLst/>
          </a:prstGeom>
          <a:ln w="57150">
            <a:solidFill>
              <a:srgbClr val="FFFF00"/>
            </a:solidFill>
          </a:ln>
        </p:spPr>
        <p:style>
          <a:lnRef idx="1">
            <a:schemeClr val="accent1"/>
          </a:lnRef>
          <a:fillRef idx="0">
            <a:schemeClr val="accent1"/>
          </a:fillRef>
          <a:effectRef idx="0">
            <a:schemeClr val="accent1"/>
          </a:effectRef>
          <a:fontRef idx="minor">
            <a:schemeClr val="tx1"/>
          </a:fontRef>
        </p:style>
      </p:cxnSp>
      <p:grpSp>
        <p:nvGrpSpPr>
          <p:cNvPr id="2" name="Group 26"/>
          <p:cNvGrpSpPr>
            <a:grpSpLocks/>
          </p:cNvGrpSpPr>
          <p:nvPr/>
        </p:nvGrpSpPr>
        <p:grpSpPr bwMode="auto">
          <a:xfrm flipH="1">
            <a:off x="3000373" y="1592943"/>
            <a:ext cx="357188" cy="1644650"/>
            <a:chOff x="3929058" y="3999710"/>
            <a:chExt cx="357984" cy="1644662"/>
          </a:xfrm>
        </p:grpSpPr>
        <p:cxnSp>
          <p:nvCxnSpPr>
            <p:cNvPr id="24" name="Straight Connector 23"/>
            <p:cNvCxnSpPr/>
            <p:nvPr/>
          </p:nvCxnSpPr>
          <p:spPr>
            <a:xfrm>
              <a:off x="3929058" y="3999710"/>
              <a:ext cx="357984" cy="1588"/>
            </a:xfrm>
            <a:prstGeom prst="line">
              <a:avLst/>
            </a:prstGeom>
            <a:ln w="57150">
              <a:solidFill>
                <a:srgbClr val="FFFF00"/>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3929058" y="5642785"/>
              <a:ext cx="357984" cy="1587"/>
            </a:xfrm>
            <a:prstGeom prst="line">
              <a:avLst/>
            </a:prstGeom>
            <a:ln w="57150">
              <a:solidFill>
                <a:srgbClr val="FFFF00"/>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5400000">
              <a:off x="3109111" y="4821246"/>
              <a:ext cx="1641487" cy="1592"/>
            </a:xfrm>
            <a:prstGeom prst="line">
              <a:avLst/>
            </a:prstGeom>
            <a:ln w="57150">
              <a:solidFill>
                <a:srgbClr val="FFFF00"/>
              </a:solidFill>
            </a:ln>
          </p:spPr>
          <p:style>
            <a:lnRef idx="1">
              <a:schemeClr val="accent1"/>
            </a:lnRef>
            <a:fillRef idx="0">
              <a:schemeClr val="accent1"/>
            </a:fillRef>
            <a:effectRef idx="0">
              <a:schemeClr val="accent1"/>
            </a:effectRef>
            <a:fontRef idx="minor">
              <a:schemeClr val="tx1"/>
            </a:fontRef>
          </p:style>
        </p:cxnSp>
      </p:grpSp>
      <p:cxnSp>
        <p:nvCxnSpPr>
          <p:cNvPr id="29" name="Straight Arrow Connector 28"/>
          <p:cNvCxnSpPr/>
          <p:nvPr/>
        </p:nvCxnSpPr>
        <p:spPr>
          <a:xfrm>
            <a:off x="3357561" y="2378756"/>
            <a:ext cx="1571625" cy="1587"/>
          </a:xfrm>
          <a:prstGeom prst="straightConnector1">
            <a:avLst/>
          </a:prstGeom>
          <a:ln w="57150">
            <a:solidFill>
              <a:srgbClr val="FFC000"/>
            </a:solidFill>
            <a:tailEnd type="arrow"/>
          </a:ln>
        </p:spPr>
        <p:style>
          <a:lnRef idx="1">
            <a:schemeClr val="accent1"/>
          </a:lnRef>
          <a:fillRef idx="0">
            <a:schemeClr val="accent1"/>
          </a:fillRef>
          <a:effectRef idx="0">
            <a:schemeClr val="accent1"/>
          </a:effectRef>
          <a:fontRef idx="minor">
            <a:schemeClr val="tx1"/>
          </a:fontRef>
        </p:style>
      </p:cxnSp>
      <p:cxnSp>
        <p:nvCxnSpPr>
          <p:cNvPr id="31" name="Straight Arrow Connector 30"/>
          <p:cNvCxnSpPr/>
          <p:nvPr/>
        </p:nvCxnSpPr>
        <p:spPr>
          <a:xfrm>
            <a:off x="3000373" y="1307193"/>
            <a:ext cx="1928813" cy="1000125"/>
          </a:xfrm>
          <a:prstGeom prst="straightConnector1">
            <a:avLst/>
          </a:prstGeom>
          <a:ln w="57150">
            <a:solidFill>
              <a:srgbClr val="FFFF00"/>
            </a:solidFill>
            <a:tailEnd type="arrow"/>
          </a:ln>
        </p:spPr>
        <p:style>
          <a:lnRef idx="1">
            <a:schemeClr val="accent1"/>
          </a:lnRef>
          <a:fillRef idx="0">
            <a:schemeClr val="accent1"/>
          </a:fillRef>
          <a:effectRef idx="0">
            <a:schemeClr val="accent1"/>
          </a:effectRef>
          <a:fontRef idx="minor">
            <a:schemeClr val="tx1"/>
          </a:fontRef>
        </p:style>
      </p:cxnSp>
      <p:cxnSp>
        <p:nvCxnSpPr>
          <p:cNvPr id="34" name="Straight Arrow Connector 33"/>
          <p:cNvCxnSpPr/>
          <p:nvPr/>
        </p:nvCxnSpPr>
        <p:spPr>
          <a:xfrm flipV="1">
            <a:off x="2928936" y="2521631"/>
            <a:ext cx="2071687" cy="1071562"/>
          </a:xfrm>
          <a:prstGeom prst="straightConnector1">
            <a:avLst/>
          </a:prstGeom>
          <a:ln w="57150">
            <a:solidFill>
              <a:srgbClr val="FFFF00"/>
            </a:solidFill>
            <a:tailEnd type="arrow"/>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0ACBDD02-9A84-4D15-9258-FB4CAE3BB4EA}"/>
              </a:ext>
            </a:extLst>
          </p:cNvPr>
          <p:cNvSpPr txBox="1"/>
          <p:nvPr/>
        </p:nvSpPr>
        <p:spPr>
          <a:xfrm>
            <a:off x="266664" y="4005534"/>
            <a:ext cx="8481800" cy="3970318"/>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ID" sz="2800" b="0" i="0" u="none" strike="noStrike" kern="1200" cap="none" spc="0" normalizeH="0" baseline="0" noProof="0" dirty="0" err="1">
                <a:ln>
                  <a:noFill/>
                </a:ln>
                <a:solidFill>
                  <a:prstClr val="white"/>
                </a:solidFill>
                <a:effectLst/>
                <a:uLnTx/>
                <a:uFillTx/>
                <a:latin typeface="Arial Rounded MT Bold" panose="020F0704030504030204" pitchFamily="34" charset="0"/>
                <a:ea typeface="+mn-ea"/>
                <a:cs typeface="Arial" pitchFamily="34" charset="0"/>
              </a:rPr>
              <a:t>Rumusan</a:t>
            </a:r>
            <a:r>
              <a:rPr kumimoji="0" lang="en-ID" sz="28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Arial" pitchFamily="34" charset="0"/>
              </a:rPr>
              <a:t> </a:t>
            </a:r>
            <a:r>
              <a:rPr kumimoji="0" lang="en-ID" sz="2800" b="0" i="0" u="none" strike="noStrike" kern="1200" cap="none" spc="0" normalizeH="0" baseline="0" noProof="0" dirty="0" err="1">
                <a:ln>
                  <a:noFill/>
                </a:ln>
                <a:solidFill>
                  <a:prstClr val="white"/>
                </a:solidFill>
                <a:effectLst/>
                <a:uLnTx/>
                <a:uFillTx/>
                <a:latin typeface="Arial Rounded MT Bold" panose="020F0704030504030204" pitchFamily="34" charset="0"/>
                <a:ea typeface="+mn-ea"/>
                <a:cs typeface="Arial" pitchFamily="34" charset="0"/>
              </a:rPr>
              <a:t>masalah</a:t>
            </a:r>
            <a:endParaRPr kumimoji="0" lang="en-ID" sz="28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Arial" pitchFamily="34" charset="0"/>
            </a:endParaRPr>
          </a:p>
          <a:p>
            <a:pPr marL="514350" marR="0" lvl="0" indent="-514350" algn="l" defTabSz="914400" rtl="0" eaLnBrk="1" fontAlgn="base" latinLnBrk="0" hangingPunct="1">
              <a:lnSpc>
                <a:spcPct val="100000"/>
              </a:lnSpc>
              <a:spcBef>
                <a:spcPct val="0"/>
              </a:spcBef>
              <a:spcAft>
                <a:spcPct val="0"/>
              </a:spcAft>
              <a:buClrTx/>
              <a:buSzTx/>
              <a:buFontTx/>
              <a:buAutoNum type="arabicPeriod"/>
              <a:tabLst/>
              <a:defRPr/>
            </a:pPr>
            <a:r>
              <a:rPr kumimoji="0" lang="en-ID" sz="2800" b="0" i="0" u="none" strike="noStrike" kern="1200" cap="none" spc="0" normalizeH="0" baseline="0" noProof="0" dirty="0" err="1">
                <a:ln>
                  <a:noFill/>
                </a:ln>
                <a:solidFill>
                  <a:prstClr val="white"/>
                </a:solidFill>
                <a:effectLst/>
                <a:uLnTx/>
                <a:uFillTx/>
                <a:latin typeface="Arial Rounded MT Bold" panose="020F0704030504030204" pitchFamily="34" charset="0"/>
                <a:ea typeface="+mn-ea"/>
                <a:cs typeface="Arial" pitchFamily="34" charset="0"/>
              </a:rPr>
              <a:t>Seberapa</a:t>
            </a:r>
            <a:r>
              <a:rPr kumimoji="0" lang="en-ID" sz="28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Arial" pitchFamily="34" charset="0"/>
              </a:rPr>
              <a:t> </a:t>
            </a:r>
            <a:r>
              <a:rPr kumimoji="0" lang="en-ID" sz="2800" b="0" i="0" u="none" strike="noStrike" kern="1200" cap="none" spc="0" normalizeH="0" baseline="0" noProof="0" dirty="0" err="1">
                <a:ln>
                  <a:noFill/>
                </a:ln>
                <a:solidFill>
                  <a:prstClr val="white"/>
                </a:solidFill>
                <a:effectLst/>
                <a:uLnTx/>
                <a:uFillTx/>
                <a:latin typeface="Arial Rounded MT Bold" panose="020F0704030504030204" pitchFamily="34" charset="0"/>
                <a:ea typeface="+mn-ea"/>
                <a:cs typeface="Arial" pitchFamily="34" charset="0"/>
              </a:rPr>
              <a:t>tinggi</a:t>
            </a:r>
            <a:r>
              <a:rPr kumimoji="0" lang="en-ID" sz="28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Arial" pitchFamily="34" charset="0"/>
              </a:rPr>
              <a:t> X1</a:t>
            </a:r>
          </a:p>
          <a:p>
            <a:pPr marL="514350" marR="0" lvl="0" indent="-514350" algn="l" defTabSz="914400" rtl="0" eaLnBrk="1" fontAlgn="base" latinLnBrk="0" hangingPunct="1">
              <a:lnSpc>
                <a:spcPct val="100000"/>
              </a:lnSpc>
              <a:spcBef>
                <a:spcPct val="0"/>
              </a:spcBef>
              <a:spcAft>
                <a:spcPct val="0"/>
              </a:spcAft>
              <a:buClrTx/>
              <a:buSzTx/>
              <a:buFontTx/>
              <a:buAutoNum type="arabicPeriod"/>
              <a:tabLst/>
              <a:defRPr/>
            </a:pPr>
            <a:r>
              <a:rPr kumimoji="0" lang="en-ID" sz="2800" b="0" i="0" u="none" strike="noStrike" kern="1200" cap="none" spc="0" normalizeH="0" baseline="0" noProof="0" dirty="0" err="1">
                <a:ln>
                  <a:noFill/>
                </a:ln>
                <a:solidFill>
                  <a:prstClr val="white"/>
                </a:solidFill>
                <a:effectLst/>
                <a:uLnTx/>
                <a:uFillTx/>
                <a:latin typeface="Arial Rounded MT Bold" panose="020F0704030504030204" pitchFamily="34" charset="0"/>
                <a:ea typeface="+mn-ea"/>
                <a:cs typeface="Arial" pitchFamily="34" charset="0"/>
              </a:rPr>
              <a:t>Seberapa</a:t>
            </a:r>
            <a:r>
              <a:rPr kumimoji="0" lang="en-ID" sz="28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Arial" pitchFamily="34" charset="0"/>
              </a:rPr>
              <a:t> </a:t>
            </a:r>
            <a:r>
              <a:rPr kumimoji="0" lang="en-ID" sz="2800" b="0" i="0" u="none" strike="noStrike" kern="1200" cap="none" spc="0" normalizeH="0" baseline="0" noProof="0" dirty="0" err="1">
                <a:ln>
                  <a:noFill/>
                </a:ln>
                <a:solidFill>
                  <a:prstClr val="white"/>
                </a:solidFill>
                <a:effectLst/>
                <a:uLnTx/>
                <a:uFillTx/>
                <a:latin typeface="Arial Rounded MT Bold" panose="020F0704030504030204" pitchFamily="34" charset="0"/>
                <a:ea typeface="+mn-ea"/>
                <a:cs typeface="Arial" pitchFamily="34" charset="0"/>
              </a:rPr>
              <a:t>tinggi</a:t>
            </a:r>
            <a:r>
              <a:rPr kumimoji="0" lang="en-ID" sz="28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Arial" pitchFamily="34" charset="0"/>
              </a:rPr>
              <a:t> X2</a:t>
            </a:r>
          </a:p>
          <a:p>
            <a:pPr marL="514350" marR="0" lvl="0" indent="-514350" algn="l" defTabSz="914400" rtl="0" eaLnBrk="1" fontAlgn="base" latinLnBrk="0" hangingPunct="1">
              <a:lnSpc>
                <a:spcPct val="100000"/>
              </a:lnSpc>
              <a:spcBef>
                <a:spcPct val="0"/>
              </a:spcBef>
              <a:spcAft>
                <a:spcPct val="0"/>
              </a:spcAft>
              <a:buClrTx/>
              <a:buSzTx/>
              <a:buFontTx/>
              <a:buAutoNum type="arabicPeriod"/>
              <a:tabLst/>
              <a:defRPr/>
            </a:pPr>
            <a:r>
              <a:rPr kumimoji="0" lang="en-ID" sz="2800" b="0" i="0" u="none" strike="noStrike" kern="1200" cap="none" spc="0" normalizeH="0" baseline="0" noProof="0" dirty="0" err="1">
                <a:ln>
                  <a:noFill/>
                </a:ln>
                <a:solidFill>
                  <a:prstClr val="white"/>
                </a:solidFill>
                <a:effectLst/>
                <a:uLnTx/>
                <a:uFillTx/>
                <a:latin typeface="Arial Rounded MT Bold" panose="020F0704030504030204" pitchFamily="34" charset="0"/>
                <a:ea typeface="+mn-ea"/>
                <a:cs typeface="Arial" pitchFamily="34" charset="0"/>
              </a:rPr>
              <a:t>Seberapa</a:t>
            </a:r>
            <a:r>
              <a:rPr kumimoji="0" lang="en-ID" sz="28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Arial" pitchFamily="34" charset="0"/>
              </a:rPr>
              <a:t> </a:t>
            </a:r>
            <a:r>
              <a:rPr kumimoji="0" lang="en-ID" sz="2800" b="0" i="0" u="none" strike="noStrike" kern="1200" cap="none" spc="0" normalizeH="0" baseline="0" noProof="0" dirty="0" err="1">
                <a:ln>
                  <a:noFill/>
                </a:ln>
                <a:solidFill>
                  <a:prstClr val="white"/>
                </a:solidFill>
                <a:effectLst/>
                <a:uLnTx/>
                <a:uFillTx/>
                <a:latin typeface="Arial Rounded MT Bold" panose="020F0704030504030204" pitchFamily="34" charset="0"/>
                <a:ea typeface="+mn-ea"/>
                <a:cs typeface="Arial" pitchFamily="34" charset="0"/>
              </a:rPr>
              <a:t>besar</a:t>
            </a:r>
            <a:r>
              <a:rPr kumimoji="0" lang="en-ID" sz="28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Arial" pitchFamily="34" charset="0"/>
              </a:rPr>
              <a:t> </a:t>
            </a:r>
            <a:r>
              <a:rPr kumimoji="0" lang="en-ID" sz="2800" b="0" i="0" u="none" strike="noStrike" kern="1200" cap="none" spc="0" normalizeH="0" baseline="0" noProof="0" dirty="0" err="1">
                <a:ln>
                  <a:noFill/>
                </a:ln>
                <a:solidFill>
                  <a:prstClr val="white"/>
                </a:solidFill>
                <a:effectLst/>
                <a:uLnTx/>
                <a:uFillTx/>
                <a:latin typeface="Arial Rounded MT Bold" panose="020F0704030504030204" pitchFamily="34" charset="0"/>
                <a:ea typeface="+mn-ea"/>
                <a:cs typeface="Arial" pitchFamily="34" charset="0"/>
              </a:rPr>
              <a:t>pengaruh</a:t>
            </a:r>
            <a:r>
              <a:rPr kumimoji="0" lang="en-ID" sz="28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Arial" pitchFamily="34" charset="0"/>
              </a:rPr>
              <a:t>  X1 </a:t>
            </a:r>
            <a:r>
              <a:rPr kumimoji="0" lang="en-ID" sz="2800" b="0" i="0" u="none" strike="noStrike" kern="1200" cap="none" spc="0" normalizeH="0" baseline="0" noProof="0" dirty="0" err="1">
                <a:ln>
                  <a:noFill/>
                </a:ln>
                <a:solidFill>
                  <a:prstClr val="white"/>
                </a:solidFill>
                <a:effectLst/>
                <a:uLnTx/>
                <a:uFillTx/>
                <a:latin typeface="Arial Rounded MT Bold" panose="020F0704030504030204" pitchFamily="34" charset="0"/>
                <a:ea typeface="+mn-ea"/>
                <a:cs typeface="Arial" pitchFamily="34" charset="0"/>
              </a:rPr>
              <a:t>thd</a:t>
            </a:r>
            <a:r>
              <a:rPr kumimoji="0" lang="en-ID" sz="28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Arial" pitchFamily="34" charset="0"/>
              </a:rPr>
              <a:t> Y</a:t>
            </a:r>
          </a:p>
          <a:p>
            <a:pPr marL="514350" marR="0" lvl="0" indent="-514350" algn="l" defTabSz="914400" rtl="0" eaLnBrk="1" fontAlgn="base" latinLnBrk="0" hangingPunct="1">
              <a:lnSpc>
                <a:spcPct val="100000"/>
              </a:lnSpc>
              <a:spcBef>
                <a:spcPct val="0"/>
              </a:spcBef>
              <a:spcAft>
                <a:spcPct val="0"/>
              </a:spcAft>
              <a:buClrTx/>
              <a:buSzTx/>
              <a:buFontTx/>
              <a:buAutoNum type="arabicPeriod"/>
              <a:tabLst/>
              <a:defRPr/>
            </a:pPr>
            <a:r>
              <a:rPr kumimoji="0" lang="en-ID" sz="2800" b="0" i="0" u="none" strike="noStrike" kern="1200" cap="none" spc="0" normalizeH="0" baseline="0" noProof="0" dirty="0" err="1">
                <a:ln>
                  <a:noFill/>
                </a:ln>
                <a:solidFill>
                  <a:prstClr val="white"/>
                </a:solidFill>
                <a:effectLst/>
                <a:uLnTx/>
                <a:uFillTx/>
                <a:latin typeface="Arial Rounded MT Bold" panose="020F0704030504030204" pitchFamily="34" charset="0"/>
                <a:ea typeface="+mn-ea"/>
                <a:cs typeface="Arial" pitchFamily="34" charset="0"/>
              </a:rPr>
              <a:t>Seberapa</a:t>
            </a:r>
            <a:r>
              <a:rPr kumimoji="0" lang="en-ID" sz="28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Arial" pitchFamily="34" charset="0"/>
              </a:rPr>
              <a:t> </a:t>
            </a:r>
            <a:r>
              <a:rPr kumimoji="0" lang="en-ID" sz="2800" b="0" i="0" u="none" strike="noStrike" kern="1200" cap="none" spc="0" normalizeH="0" baseline="0" noProof="0" dirty="0" err="1">
                <a:ln>
                  <a:noFill/>
                </a:ln>
                <a:solidFill>
                  <a:prstClr val="white"/>
                </a:solidFill>
                <a:effectLst/>
                <a:uLnTx/>
                <a:uFillTx/>
                <a:latin typeface="Arial Rounded MT Bold" panose="020F0704030504030204" pitchFamily="34" charset="0"/>
                <a:ea typeface="+mn-ea"/>
                <a:cs typeface="Arial" pitchFamily="34" charset="0"/>
              </a:rPr>
              <a:t>besar</a:t>
            </a:r>
            <a:r>
              <a:rPr kumimoji="0" lang="en-ID" sz="28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Arial" pitchFamily="34" charset="0"/>
              </a:rPr>
              <a:t> </a:t>
            </a:r>
            <a:r>
              <a:rPr kumimoji="0" lang="en-ID" sz="2800" b="0" i="0" u="none" strike="noStrike" kern="1200" cap="none" spc="0" normalizeH="0" baseline="0" noProof="0" dirty="0" err="1">
                <a:ln>
                  <a:noFill/>
                </a:ln>
                <a:solidFill>
                  <a:prstClr val="white"/>
                </a:solidFill>
                <a:effectLst/>
                <a:uLnTx/>
                <a:uFillTx/>
                <a:latin typeface="Arial Rounded MT Bold" panose="020F0704030504030204" pitchFamily="34" charset="0"/>
                <a:ea typeface="+mn-ea"/>
                <a:cs typeface="Arial" pitchFamily="34" charset="0"/>
              </a:rPr>
              <a:t>pengaruh</a:t>
            </a:r>
            <a:r>
              <a:rPr kumimoji="0" lang="en-ID" sz="28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Arial" pitchFamily="34" charset="0"/>
              </a:rPr>
              <a:t>  X2 </a:t>
            </a:r>
            <a:r>
              <a:rPr kumimoji="0" lang="en-ID" sz="2800" b="0" i="0" u="none" strike="noStrike" kern="1200" cap="none" spc="0" normalizeH="0" baseline="0" noProof="0" dirty="0" err="1">
                <a:ln>
                  <a:noFill/>
                </a:ln>
                <a:solidFill>
                  <a:prstClr val="white"/>
                </a:solidFill>
                <a:effectLst/>
                <a:uLnTx/>
                <a:uFillTx/>
                <a:latin typeface="Arial Rounded MT Bold" panose="020F0704030504030204" pitchFamily="34" charset="0"/>
                <a:ea typeface="+mn-ea"/>
                <a:cs typeface="Arial" pitchFamily="34" charset="0"/>
              </a:rPr>
              <a:t>thd</a:t>
            </a:r>
            <a:r>
              <a:rPr kumimoji="0" lang="en-ID" sz="28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Arial" pitchFamily="34" charset="0"/>
              </a:rPr>
              <a:t> Y</a:t>
            </a:r>
          </a:p>
          <a:p>
            <a:pPr marL="514350" marR="0" lvl="0" indent="-514350" algn="l" defTabSz="914400" rtl="0" eaLnBrk="1" fontAlgn="base" latinLnBrk="0" hangingPunct="1">
              <a:lnSpc>
                <a:spcPct val="100000"/>
              </a:lnSpc>
              <a:spcBef>
                <a:spcPct val="0"/>
              </a:spcBef>
              <a:spcAft>
                <a:spcPct val="0"/>
              </a:spcAft>
              <a:buClrTx/>
              <a:buSzTx/>
              <a:buFontTx/>
              <a:buAutoNum type="arabicPeriod"/>
              <a:tabLst/>
              <a:defRPr/>
            </a:pPr>
            <a:r>
              <a:rPr kumimoji="0" lang="en-ID" sz="2800" b="0" i="0" u="none" strike="noStrike" kern="1200" cap="none" spc="0" normalizeH="0" baseline="0" noProof="0" dirty="0" err="1">
                <a:ln>
                  <a:noFill/>
                </a:ln>
                <a:solidFill>
                  <a:prstClr val="white"/>
                </a:solidFill>
                <a:effectLst/>
                <a:uLnTx/>
                <a:uFillTx/>
                <a:latin typeface="Arial Rounded MT Bold" panose="020F0704030504030204" pitchFamily="34" charset="0"/>
                <a:ea typeface="+mn-ea"/>
                <a:cs typeface="Arial" pitchFamily="34" charset="0"/>
              </a:rPr>
              <a:t>Seberapa</a:t>
            </a:r>
            <a:r>
              <a:rPr kumimoji="0" lang="en-ID" sz="28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Arial" pitchFamily="34" charset="0"/>
              </a:rPr>
              <a:t> </a:t>
            </a:r>
            <a:r>
              <a:rPr kumimoji="0" lang="en-ID" sz="2800" b="0" i="0" u="none" strike="noStrike" kern="1200" cap="none" spc="0" normalizeH="0" baseline="0" noProof="0" dirty="0" err="1">
                <a:ln>
                  <a:noFill/>
                </a:ln>
                <a:solidFill>
                  <a:prstClr val="white"/>
                </a:solidFill>
                <a:effectLst/>
                <a:uLnTx/>
                <a:uFillTx/>
                <a:latin typeface="Arial Rounded MT Bold" panose="020F0704030504030204" pitchFamily="34" charset="0"/>
                <a:ea typeface="+mn-ea"/>
                <a:cs typeface="Arial" pitchFamily="34" charset="0"/>
              </a:rPr>
              <a:t>besar</a:t>
            </a:r>
            <a:r>
              <a:rPr kumimoji="0" lang="en-ID" sz="28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Arial" pitchFamily="34" charset="0"/>
              </a:rPr>
              <a:t> </a:t>
            </a:r>
            <a:r>
              <a:rPr kumimoji="0" lang="en-ID" sz="2800" b="0" i="0" u="none" strike="noStrike" kern="1200" cap="none" spc="0" normalizeH="0" baseline="0" noProof="0" dirty="0" err="1">
                <a:ln>
                  <a:noFill/>
                </a:ln>
                <a:solidFill>
                  <a:prstClr val="white"/>
                </a:solidFill>
                <a:effectLst/>
                <a:uLnTx/>
                <a:uFillTx/>
                <a:latin typeface="Arial Rounded MT Bold" panose="020F0704030504030204" pitchFamily="34" charset="0"/>
                <a:ea typeface="+mn-ea"/>
                <a:cs typeface="Arial" pitchFamily="34" charset="0"/>
              </a:rPr>
              <a:t>pengaruh</a:t>
            </a:r>
            <a:r>
              <a:rPr kumimoji="0" lang="en-ID" sz="28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Arial" pitchFamily="34" charset="0"/>
              </a:rPr>
              <a:t>  X1dan X2  </a:t>
            </a:r>
            <a:r>
              <a:rPr kumimoji="0" lang="en-ID" sz="2800" b="0" i="0" u="none" strike="noStrike" kern="1200" cap="none" spc="0" normalizeH="0" baseline="0" noProof="0" dirty="0" err="1">
                <a:ln>
                  <a:noFill/>
                </a:ln>
                <a:solidFill>
                  <a:prstClr val="white"/>
                </a:solidFill>
                <a:effectLst/>
                <a:uLnTx/>
                <a:uFillTx/>
                <a:latin typeface="Arial Rounded MT Bold" panose="020F0704030504030204" pitchFamily="34" charset="0"/>
                <a:ea typeface="+mn-ea"/>
                <a:cs typeface="Arial" pitchFamily="34" charset="0"/>
              </a:rPr>
              <a:t>thd</a:t>
            </a:r>
            <a:r>
              <a:rPr kumimoji="0" lang="en-ID" sz="28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Arial" pitchFamily="34" charset="0"/>
              </a:rPr>
              <a:t> Y</a:t>
            </a:r>
          </a:p>
          <a:p>
            <a:pPr marL="514350" marR="0" lvl="0" indent="-514350" algn="l" defTabSz="914400" rtl="0" eaLnBrk="1" fontAlgn="base" latinLnBrk="0" hangingPunct="1">
              <a:lnSpc>
                <a:spcPct val="100000"/>
              </a:lnSpc>
              <a:spcBef>
                <a:spcPct val="0"/>
              </a:spcBef>
              <a:spcAft>
                <a:spcPct val="0"/>
              </a:spcAft>
              <a:buClrTx/>
              <a:buSzTx/>
              <a:buFontTx/>
              <a:buAutoNum type="arabicPeriod"/>
              <a:tabLst/>
              <a:defRPr/>
            </a:pPr>
            <a:endParaRPr kumimoji="0" lang="en-ID" sz="28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Arial" pitchFamily="34" charset="0"/>
            </a:endParaRPr>
          </a:p>
          <a:p>
            <a:pPr marL="514350" marR="0" lvl="0" indent="-514350" algn="l" defTabSz="914400" rtl="0" eaLnBrk="1" fontAlgn="base" latinLnBrk="0" hangingPunct="1">
              <a:lnSpc>
                <a:spcPct val="100000"/>
              </a:lnSpc>
              <a:spcBef>
                <a:spcPct val="0"/>
              </a:spcBef>
              <a:spcAft>
                <a:spcPct val="0"/>
              </a:spcAft>
              <a:buClrTx/>
              <a:buSzTx/>
              <a:buFontTx/>
              <a:buAutoNum type="arabicPeriod"/>
              <a:tabLst/>
              <a:defRPr/>
            </a:pPr>
            <a:endParaRPr kumimoji="0" lang="en-ID" sz="28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Arial" pitchFamily="34" charset="0"/>
            </a:endParaRPr>
          </a:p>
          <a:p>
            <a:pPr marL="514350" marR="0" lvl="0" indent="-514350" algn="l" defTabSz="914400" rtl="0" eaLnBrk="1" fontAlgn="base" latinLnBrk="0" hangingPunct="1">
              <a:lnSpc>
                <a:spcPct val="100000"/>
              </a:lnSpc>
              <a:spcBef>
                <a:spcPct val="0"/>
              </a:spcBef>
              <a:spcAft>
                <a:spcPct val="0"/>
              </a:spcAft>
              <a:buClrTx/>
              <a:buSzTx/>
              <a:buFontTx/>
              <a:buAutoNum type="arabicPeriod"/>
              <a:tabLst/>
              <a:defRPr/>
            </a:pPr>
            <a:endParaRPr kumimoji="0" lang="en-ID" sz="28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Arial" pitchFamily="34" charset="0"/>
            </a:endParaRPr>
          </a:p>
        </p:txBody>
      </p:sp>
    </p:spTree>
    <p:extLst>
      <p:ext uri="{BB962C8B-B14F-4D97-AF65-F5344CB8AC3E}">
        <p14:creationId xmlns:p14="http://schemas.microsoft.com/office/powerpoint/2010/main" val="490121470"/>
      </p:ext>
    </p:extLst>
  </p:cSld>
  <p:clrMapOvr>
    <a:overrideClrMapping bg1="dk1" tx1="lt1" bg2="dk2"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37890"/>
                                        </p:tgtEl>
                                        <p:attrNameLst>
                                          <p:attrName>style.visibility</p:attrName>
                                        </p:attrNameLst>
                                      </p:cBhvr>
                                      <p:to>
                                        <p:strVal val="visible"/>
                                      </p:to>
                                    </p:set>
                                    <p:anim calcmode="lin" valueType="num">
                                      <p:cBhvr>
                                        <p:cTn id="7" dur="1000" fill="hold"/>
                                        <p:tgtEl>
                                          <p:spTgt spid="37890"/>
                                        </p:tgtEl>
                                        <p:attrNameLst>
                                          <p:attrName>ppt_x</p:attrName>
                                        </p:attrNameLst>
                                      </p:cBhvr>
                                      <p:tavLst>
                                        <p:tav tm="0">
                                          <p:val>
                                            <p:strVal val="#ppt_x-.2"/>
                                          </p:val>
                                        </p:tav>
                                        <p:tav tm="100000">
                                          <p:val>
                                            <p:strVal val="#ppt_x"/>
                                          </p:val>
                                        </p:tav>
                                      </p:tavLst>
                                    </p:anim>
                                    <p:anim calcmode="lin" valueType="num">
                                      <p:cBhvr>
                                        <p:cTn id="8" dur="1000" fill="hold"/>
                                        <p:tgtEl>
                                          <p:spTgt spid="37890"/>
                                        </p:tgtEl>
                                        <p:attrNameLst>
                                          <p:attrName>ppt_y</p:attrName>
                                        </p:attrNameLst>
                                      </p:cBhvr>
                                      <p:tavLst>
                                        <p:tav tm="0">
                                          <p:val>
                                            <p:strVal val="#ppt_y"/>
                                          </p:val>
                                        </p:tav>
                                        <p:tav tm="100000">
                                          <p:val>
                                            <p:strVal val="#ppt_y"/>
                                          </p:val>
                                        </p:tav>
                                      </p:tavLst>
                                    </p:anim>
                                    <p:animEffect transition="in" filter="wipe(right)" prLst="gradientSize: 0.1">
                                      <p:cBhvr>
                                        <p:cTn id="9" dur="1000"/>
                                        <p:tgtEl>
                                          <p:spTgt spid="37890"/>
                                        </p:tgtEl>
                                      </p:cBhvr>
                                    </p:animEffect>
                                  </p:childTnLst>
                                </p:cTn>
                              </p:par>
                            </p:childTnLst>
                          </p:cTn>
                        </p:par>
                      </p:childTnLst>
                    </p:cTn>
                  </p:par>
                  <p:par>
                    <p:cTn id="10" fill="hold">
                      <p:stCondLst>
                        <p:cond delay="indefinite"/>
                      </p:stCondLst>
                      <p:childTnLst>
                        <p:par>
                          <p:cTn id="11" fill="hold">
                            <p:stCondLst>
                              <p:cond delay="0"/>
                            </p:stCondLst>
                            <p:childTnLst>
                              <p:par>
                                <p:cTn id="12" presetID="26" presetClass="entr" presetSubtype="0" fill="hold" nodeType="clickEffect">
                                  <p:stCondLst>
                                    <p:cond delay="0"/>
                                  </p:stCondLst>
                                  <p:childTnLst>
                                    <p:set>
                                      <p:cBhvr>
                                        <p:cTn id="13" dur="1" fill="hold">
                                          <p:stCondLst>
                                            <p:cond delay="0"/>
                                          </p:stCondLst>
                                        </p:cTn>
                                        <p:tgtEl>
                                          <p:spTgt spid="37892"/>
                                        </p:tgtEl>
                                        <p:attrNameLst>
                                          <p:attrName>style.visibility</p:attrName>
                                        </p:attrNameLst>
                                      </p:cBhvr>
                                      <p:to>
                                        <p:strVal val="visible"/>
                                      </p:to>
                                    </p:set>
                                    <p:animEffect transition="in" filter="wipe(down)">
                                      <p:cBhvr>
                                        <p:cTn id="14" dur="580">
                                          <p:stCondLst>
                                            <p:cond delay="0"/>
                                          </p:stCondLst>
                                        </p:cTn>
                                        <p:tgtEl>
                                          <p:spTgt spid="37892"/>
                                        </p:tgtEl>
                                      </p:cBhvr>
                                    </p:animEffect>
                                    <p:anim calcmode="lin" valueType="num">
                                      <p:cBhvr>
                                        <p:cTn id="15" dur="1822" tmFilter="0,0; 0.14,0.36; 0.43,0.73; 0.71,0.91; 1.0,1.0">
                                          <p:stCondLst>
                                            <p:cond delay="0"/>
                                          </p:stCondLst>
                                        </p:cTn>
                                        <p:tgtEl>
                                          <p:spTgt spid="37892"/>
                                        </p:tgtEl>
                                        <p:attrNameLst>
                                          <p:attrName>ppt_x</p:attrName>
                                        </p:attrNameLst>
                                      </p:cBhvr>
                                      <p:tavLst>
                                        <p:tav tm="0">
                                          <p:val>
                                            <p:strVal val="#ppt_x-0.25"/>
                                          </p:val>
                                        </p:tav>
                                        <p:tav tm="100000">
                                          <p:val>
                                            <p:strVal val="#ppt_x"/>
                                          </p:val>
                                        </p:tav>
                                      </p:tavLst>
                                    </p:anim>
                                    <p:anim calcmode="lin" valueType="num">
                                      <p:cBhvr>
                                        <p:cTn id="16" dur="664" tmFilter="0.0,0.0; 0.25,0.07; 0.50,0.2; 0.75,0.467; 1.0,1.0">
                                          <p:stCondLst>
                                            <p:cond delay="0"/>
                                          </p:stCondLst>
                                        </p:cTn>
                                        <p:tgtEl>
                                          <p:spTgt spid="37892"/>
                                        </p:tgtEl>
                                        <p:attrNameLst>
                                          <p:attrName>ppt_y</p:attrName>
                                        </p:attrNameLst>
                                      </p:cBhvr>
                                      <p:tavLst>
                                        <p:tav tm="0" fmla="#ppt_y-sin(pi*$)/3">
                                          <p:val>
                                            <p:fltVal val="0.5"/>
                                          </p:val>
                                        </p:tav>
                                        <p:tav tm="100000">
                                          <p:val>
                                            <p:fltVal val="1"/>
                                          </p:val>
                                        </p:tav>
                                      </p:tavLst>
                                    </p:anim>
                                    <p:anim calcmode="lin" valueType="num">
                                      <p:cBhvr>
                                        <p:cTn id="17" dur="664" tmFilter="0, 0; 0.125,0.2665; 0.25,0.4; 0.375,0.465; 0.5,0.5;  0.625,0.535; 0.75,0.6; 0.875,0.7335; 1,1">
                                          <p:stCondLst>
                                            <p:cond delay="664"/>
                                          </p:stCondLst>
                                        </p:cTn>
                                        <p:tgtEl>
                                          <p:spTgt spid="37892"/>
                                        </p:tgtEl>
                                        <p:attrNameLst>
                                          <p:attrName>ppt_y</p:attrName>
                                        </p:attrNameLst>
                                      </p:cBhvr>
                                      <p:tavLst>
                                        <p:tav tm="0" fmla="#ppt_y-sin(pi*$)/9">
                                          <p:val>
                                            <p:fltVal val="0"/>
                                          </p:val>
                                        </p:tav>
                                        <p:tav tm="100000">
                                          <p:val>
                                            <p:fltVal val="1"/>
                                          </p:val>
                                        </p:tav>
                                      </p:tavLst>
                                    </p:anim>
                                    <p:anim calcmode="lin" valueType="num">
                                      <p:cBhvr>
                                        <p:cTn id="18" dur="332" tmFilter="0, 0; 0.125,0.2665; 0.25,0.4; 0.375,0.465; 0.5,0.5;  0.625,0.535; 0.75,0.6; 0.875,0.7335; 1,1">
                                          <p:stCondLst>
                                            <p:cond delay="1324"/>
                                          </p:stCondLst>
                                        </p:cTn>
                                        <p:tgtEl>
                                          <p:spTgt spid="37892"/>
                                        </p:tgtEl>
                                        <p:attrNameLst>
                                          <p:attrName>ppt_y</p:attrName>
                                        </p:attrNameLst>
                                      </p:cBhvr>
                                      <p:tavLst>
                                        <p:tav tm="0" fmla="#ppt_y-sin(pi*$)/27">
                                          <p:val>
                                            <p:fltVal val="0"/>
                                          </p:val>
                                        </p:tav>
                                        <p:tav tm="100000">
                                          <p:val>
                                            <p:fltVal val="1"/>
                                          </p:val>
                                        </p:tav>
                                      </p:tavLst>
                                    </p:anim>
                                    <p:anim calcmode="lin" valueType="num">
                                      <p:cBhvr>
                                        <p:cTn id="19" dur="164" tmFilter="0, 0; 0.125,0.2665; 0.25,0.4; 0.375,0.465; 0.5,0.5;  0.625,0.535; 0.75,0.6; 0.875,0.7335; 1,1">
                                          <p:stCondLst>
                                            <p:cond delay="1656"/>
                                          </p:stCondLst>
                                        </p:cTn>
                                        <p:tgtEl>
                                          <p:spTgt spid="37892"/>
                                        </p:tgtEl>
                                        <p:attrNameLst>
                                          <p:attrName>ppt_y</p:attrName>
                                        </p:attrNameLst>
                                      </p:cBhvr>
                                      <p:tavLst>
                                        <p:tav tm="0" fmla="#ppt_y-sin(pi*$)/81">
                                          <p:val>
                                            <p:fltVal val="0"/>
                                          </p:val>
                                        </p:tav>
                                        <p:tav tm="100000">
                                          <p:val>
                                            <p:fltVal val="1"/>
                                          </p:val>
                                        </p:tav>
                                      </p:tavLst>
                                    </p:anim>
                                    <p:animScale>
                                      <p:cBhvr>
                                        <p:cTn id="20" dur="26">
                                          <p:stCondLst>
                                            <p:cond delay="650"/>
                                          </p:stCondLst>
                                        </p:cTn>
                                        <p:tgtEl>
                                          <p:spTgt spid="37892"/>
                                        </p:tgtEl>
                                      </p:cBhvr>
                                      <p:to x="100000" y="60000"/>
                                    </p:animScale>
                                    <p:animScale>
                                      <p:cBhvr>
                                        <p:cTn id="21" dur="166" decel="50000">
                                          <p:stCondLst>
                                            <p:cond delay="676"/>
                                          </p:stCondLst>
                                        </p:cTn>
                                        <p:tgtEl>
                                          <p:spTgt spid="37892"/>
                                        </p:tgtEl>
                                      </p:cBhvr>
                                      <p:to x="100000" y="100000"/>
                                    </p:animScale>
                                    <p:animScale>
                                      <p:cBhvr>
                                        <p:cTn id="22" dur="26">
                                          <p:stCondLst>
                                            <p:cond delay="1312"/>
                                          </p:stCondLst>
                                        </p:cTn>
                                        <p:tgtEl>
                                          <p:spTgt spid="37892"/>
                                        </p:tgtEl>
                                      </p:cBhvr>
                                      <p:to x="100000" y="80000"/>
                                    </p:animScale>
                                    <p:animScale>
                                      <p:cBhvr>
                                        <p:cTn id="23" dur="166" decel="50000">
                                          <p:stCondLst>
                                            <p:cond delay="1338"/>
                                          </p:stCondLst>
                                        </p:cTn>
                                        <p:tgtEl>
                                          <p:spTgt spid="37892"/>
                                        </p:tgtEl>
                                      </p:cBhvr>
                                      <p:to x="100000" y="100000"/>
                                    </p:animScale>
                                    <p:animScale>
                                      <p:cBhvr>
                                        <p:cTn id="24" dur="26">
                                          <p:stCondLst>
                                            <p:cond delay="1642"/>
                                          </p:stCondLst>
                                        </p:cTn>
                                        <p:tgtEl>
                                          <p:spTgt spid="37892"/>
                                        </p:tgtEl>
                                      </p:cBhvr>
                                      <p:to x="100000" y="90000"/>
                                    </p:animScale>
                                    <p:animScale>
                                      <p:cBhvr>
                                        <p:cTn id="25" dur="166" decel="50000">
                                          <p:stCondLst>
                                            <p:cond delay="1668"/>
                                          </p:stCondLst>
                                        </p:cTn>
                                        <p:tgtEl>
                                          <p:spTgt spid="37892"/>
                                        </p:tgtEl>
                                      </p:cBhvr>
                                      <p:to x="100000" y="100000"/>
                                    </p:animScale>
                                    <p:animScale>
                                      <p:cBhvr>
                                        <p:cTn id="26" dur="26">
                                          <p:stCondLst>
                                            <p:cond delay="1808"/>
                                          </p:stCondLst>
                                        </p:cTn>
                                        <p:tgtEl>
                                          <p:spTgt spid="37892"/>
                                        </p:tgtEl>
                                      </p:cBhvr>
                                      <p:to x="100000" y="95000"/>
                                    </p:animScale>
                                    <p:animScale>
                                      <p:cBhvr>
                                        <p:cTn id="27" dur="166" decel="50000">
                                          <p:stCondLst>
                                            <p:cond delay="1834"/>
                                          </p:stCondLst>
                                        </p:cTn>
                                        <p:tgtEl>
                                          <p:spTgt spid="37892"/>
                                        </p:tgtEl>
                                      </p:cBhvr>
                                      <p:to x="100000" y="100000"/>
                                    </p:animScale>
                                  </p:childTnLst>
                                </p:cTn>
                              </p:par>
                            </p:childTnLst>
                          </p:cTn>
                        </p:par>
                      </p:childTnLst>
                    </p:cTn>
                  </p:par>
                  <p:par>
                    <p:cTn id="28" fill="hold">
                      <p:stCondLst>
                        <p:cond delay="indefinite"/>
                      </p:stCondLst>
                      <p:childTnLst>
                        <p:par>
                          <p:cTn id="29" fill="hold">
                            <p:stCondLst>
                              <p:cond delay="0"/>
                            </p:stCondLst>
                            <p:childTnLst>
                              <p:par>
                                <p:cTn id="30" presetID="29" presetClass="entr" presetSubtype="0" fill="hold" nodeType="clickEffect">
                                  <p:stCondLst>
                                    <p:cond delay="0"/>
                                  </p:stCondLst>
                                  <p:childTnLst>
                                    <p:set>
                                      <p:cBhvr>
                                        <p:cTn id="31" dur="1" fill="hold">
                                          <p:stCondLst>
                                            <p:cond delay="0"/>
                                          </p:stCondLst>
                                        </p:cTn>
                                        <p:tgtEl>
                                          <p:spTgt spid="37894"/>
                                        </p:tgtEl>
                                        <p:attrNameLst>
                                          <p:attrName>style.visibility</p:attrName>
                                        </p:attrNameLst>
                                      </p:cBhvr>
                                      <p:to>
                                        <p:strVal val="visible"/>
                                      </p:to>
                                    </p:set>
                                    <p:anim calcmode="lin" valueType="num">
                                      <p:cBhvr>
                                        <p:cTn id="32" dur="1000" fill="hold"/>
                                        <p:tgtEl>
                                          <p:spTgt spid="37894"/>
                                        </p:tgtEl>
                                        <p:attrNameLst>
                                          <p:attrName>ppt_x</p:attrName>
                                        </p:attrNameLst>
                                      </p:cBhvr>
                                      <p:tavLst>
                                        <p:tav tm="0">
                                          <p:val>
                                            <p:strVal val="#ppt_x-.2"/>
                                          </p:val>
                                        </p:tav>
                                        <p:tav tm="100000">
                                          <p:val>
                                            <p:strVal val="#ppt_x"/>
                                          </p:val>
                                        </p:tav>
                                      </p:tavLst>
                                    </p:anim>
                                    <p:anim calcmode="lin" valueType="num">
                                      <p:cBhvr>
                                        <p:cTn id="33" dur="1000" fill="hold"/>
                                        <p:tgtEl>
                                          <p:spTgt spid="37894"/>
                                        </p:tgtEl>
                                        <p:attrNameLst>
                                          <p:attrName>ppt_y</p:attrName>
                                        </p:attrNameLst>
                                      </p:cBhvr>
                                      <p:tavLst>
                                        <p:tav tm="0">
                                          <p:val>
                                            <p:strVal val="#ppt_y"/>
                                          </p:val>
                                        </p:tav>
                                        <p:tav tm="100000">
                                          <p:val>
                                            <p:strVal val="#ppt_y"/>
                                          </p:val>
                                        </p:tav>
                                      </p:tavLst>
                                    </p:anim>
                                    <p:animEffect transition="in" filter="wipe(right)" prLst="gradientSize: 0.1">
                                      <p:cBhvr>
                                        <p:cTn id="34" dur="1000"/>
                                        <p:tgtEl>
                                          <p:spTgt spid="37894"/>
                                        </p:tgtEl>
                                      </p:cBhvr>
                                    </p:animEffect>
                                  </p:childTnLst>
                                </p:cTn>
                              </p:par>
                            </p:childTnLst>
                          </p:cTn>
                        </p:par>
                      </p:childTnLst>
                    </p:cTn>
                  </p:par>
                  <p:par>
                    <p:cTn id="35" fill="hold">
                      <p:stCondLst>
                        <p:cond delay="indefinite"/>
                      </p:stCondLst>
                      <p:childTnLst>
                        <p:par>
                          <p:cTn id="36" fill="hold">
                            <p:stCondLst>
                              <p:cond delay="0"/>
                            </p:stCondLst>
                            <p:childTnLst>
                              <p:par>
                                <p:cTn id="37" presetID="30" presetClass="entr" presetSubtype="0" fill="hold" nodeType="clickEffect">
                                  <p:stCondLst>
                                    <p:cond delay="0"/>
                                  </p:stCondLst>
                                  <p:childTnLst>
                                    <p:set>
                                      <p:cBhvr>
                                        <p:cTn id="38" dur="1" fill="hold">
                                          <p:stCondLst>
                                            <p:cond delay="0"/>
                                          </p:stCondLst>
                                        </p:cTn>
                                        <p:tgtEl>
                                          <p:spTgt spid="37895"/>
                                        </p:tgtEl>
                                        <p:attrNameLst>
                                          <p:attrName>style.visibility</p:attrName>
                                        </p:attrNameLst>
                                      </p:cBhvr>
                                      <p:to>
                                        <p:strVal val="visible"/>
                                      </p:to>
                                    </p:set>
                                    <p:animEffect transition="in" filter="fade">
                                      <p:cBhvr>
                                        <p:cTn id="39" dur="800" decel="100000"/>
                                        <p:tgtEl>
                                          <p:spTgt spid="37895"/>
                                        </p:tgtEl>
                                      </p:cBhvr>
                                    </p:animEffect>
                                    <p:anim calcmode="lin" valueType="num">
                                      <p:cBhvr>
                                        <p:cTn id="40" dur="800" decel="100000" fill="hold"/>
                                        <p:tgtEl>
                                          <p:spTgt spid="37895"/>
                                        </p:tgtEl>
                                        <p:attrNameLst>
                                          <p:attrName>style.rotation</p:attrName>
                                        </p:attrNameLst>
                                      </p:cBhvr>
                                      <p:tavLst>
                                        <p:tav tm="0">
                                          <p:val>
                                            <p:fltVal val="-90"/>
                                          </p:val>
                                        </p:tav>
                                        <p:tav tm="100000">
                                          <p:val>
                                            <p:fltVal val="0"/>
                                          </p:val>
                                        </p:tav>
                                      </p:tavLst>
                                    </p:anim>
                                    <p:anim calcmode="lin" valueType="num">
                                      <p:cBhvr>
                                        <p:cTn id="41" dur="800" decel="100000" fill="hold"/>
                                        <p:tgtEl>
                                          <p:spTgt spid="37895"/>
                                        </p:tgtEl>
                                        <p:attrNameLst>
                                          <p:attrName>ppt_x</p:attrName>
                                        </p:attrNameLst>
                                      </p:cBhvr>
                                      <p:tavLst>
                                        <p:tav tm="0">
                                          <p:val>
                                            <p:strVal val="#ppt_x+0.4"/>
                                          </p:val>
                                        </p:tav>
                                        <p:tav tm="100000">
                                          <p:val>
                                            <p:strVal val="#ppt_x-0.05"/>
                                          </p:val>
                                        </p:tav>
                                      </p:tavLst>
                                    </p:anim>
                                    <p:anim calcmode="lin" valueType="num">
                                      <p:cBhvr>
                                        <p:cTn id="42" dur="800" decel="100000" fill="hold"/>
                                        <p:tgtEl>
                                          <p:spTgt spid="37895"/>
                                        </p:tgtEl>
                                        <p:attrNameLst>
                                          <p:attrName>ppt_y</p:attrName>
                                        </p:attrNameLst>
                                      </p:cBhvr>
                                      <p:tavLst>
                                        <p:tav tm="0">
                                          <p:val>
                                            <p:strVal val="#ppt_y-0.4"/>
                                          </p:val>
                                        </p:tav>
                                        <p:tav tm="100000">
                                          <p:val>
                                            <p:strVal val="#ppt_y+0.1"/>
                                          </p:val>
                                        </p:tav>
                                      </p:tavLst>
                                    </p:anim>
                                    <p:anim calcmode="lin" valueType="num">
                                      <p:cBhvr>
                                        <p:cTn id="43" dur="200" accel="100000" fill="hold">
                                          <p:stCondLst>
                                            <p:cond delay="800"/>
                                          </p:stCondLst>
                                        </p:cTn>
                                        <p:tgtEl>
                                          <p:spTgt spid="37895"/>
                                        </p:tgtEl>
                                        <p:attrNameLst>
                                          <p:attrName>ppt_x</p:attrName>
                                        </p:attrNameLst>
                                      </p:cBhvr>
                                      <p:tavLst>
                                        <p:tav tm="0">
                                          <p:val>
                                            <p:strVal val="#ppt_x-0.05"/>
                                          </p:val>
                                        </p:tav>
                                        <p:tav tm="100000">
                                          <p:val>
                                            <p:strVal val="#ppt_x"/>
                                          </p:val>
                                        </p:tav>
                                      </p:tavLst>
                                    </p:anim>
                                    <p:anim calcmode="lin" valueType="num">
                                      <p:cBhvr>
                                        <p:cTn id="44" dur="200" accel="100000" fill="hold">
                                          <p:stCondLst>
                                            <p:cond delay="800"/>
                                          </p:stCondLst>
                                        </p:cTn>
                                        <p:tgtEl>
                                          <p:spTgt spid="37895"/>
                                        </p:tgtEl>
                                        <p:attrNameLst>
                                          <p:attrName>ppt_y</p:attrName>
                                        </p:attrNameLst>
                                      </p:cBhvr>
                                      <p:tavLst>
                                        <p:tav tm="0">
                                          <p:val>
                                            <p:strVal val="#ppt_y+0.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2" presetClass="entr" presetSubtype="4" fill="hold" nodeType="clickEffect">
                                  <p:stCondLst>
                                    <p:cond delay="0"/>
                                  </p:stCondLst>
                                  <p:childTnLst>
                                    <p:set>
                                      <p:cBhvr>
                                        <p:cTn id="48" dur="1" fill="hold">
                                          <p:stCondLst>
                                            <p:cond delay="0"/>
                                          </p:stCondLst>
                                        </p:cTn>
                                        <p:tgtEl>
                                          <p:spTgt spid="37896"/>
                                        </p:tgtEl>
                                        <p:attrNameLst>
                                          <p:attrName>style.visibility</p:attrName>
                                        </p:attrNameLst>
                                      </p:cBhvr>
                                      <p:to>
                                        <p:strVal val="visible"/>
                                      </p:to>
                                    </p:set>
                                    <p:animEffect transition="in" filter="wipe(down)">
                                      <p:cBhvr>
                                        <p:cTn id="49" dur="500"/>
                                        <p:tgtEl>
                                          <p:spTgt spid="37896"/>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4" fill="hold" nodeType="clickEffect">
                                  <p:stCondLst>
                                    <p:cond delay="0"/>
                                  </p:stCondLst>
                                  <p:childTnLst>
                                    <p:set>
                                      <p:cBhvr>
                                        <p:cTn id="53" dur="1" fill="hold">
                                          <p:stCondLst>
                                            <p:cond delay="0"/>
                                          </p:stCondLst>
                                        </p:cTn>
                                        <p:tgtEl>
                                          <p:spTgt spid="37897"/>
                                        </p:tgtEl>
                                        <p:attrNameLst>
                                          <p:attrName>style.visibility</p:attrName>
                                        </p:attrNameLst>
                                      </p:cBhvr>
                                      <p:to>
                                        <p:strVal val="visible"/>
                                      </p:to>
                                    </p:set>
                                    <p:animEffect transition="in" filter="wipe(down)">
                                      <p:cBhvr>
                                        <p:cTn id="54" dur="500"/>
                                        <p:tgtEl>
                                          <p:spTgt spid="37897"/>
                                        </p:tgtEl>
                                      </p:cBhvr>
                                    </p:animEffect>
                                  </p:childTnLst>
                                </p:cTn>
                              </p:par>
                            </p:childTnLst>
                          </p:cTn>
                        </p:par>
                      </p:childTnLst>
                    </p:cTn>
                  </p:par>
                  <p:par>
                    <p:cTn id="55" fill="hold">
                      <p:stCondLst>
                        <p:cond delay="indefinite"/>
                      </p:stCondLst>
                      <p:childTnLst>
                        <p:par>
                          <p:cTn id="56" fill="hold">
                            <p:stCondLst>
                              <p:cond delay="0"/>
                            </p:stCondLst>
                            <p:childTnLst>
                              <p:par>
                                <p:cTn id="57" presetID="29" presetClass="entr" presetSubtype="0" fill="hold" nodeType="clickEffect">
                                  <p:stCondLst>
                                    <p:cond delay="0"/>
                                  </p:stCondLst>
                                  <p:childTnLst>
                                    <p:set>
                                      <p:cBhvr>
                                        <p:cTn id="58" dur="1" fill="hold">
                                          <p:stCondLst>
                                            <p:cond delay="0"/>
                                          </p:stCondLst>
                                        </p:cTn>
                                        <p:tgtEl>
                                          <p:spTgt spid="37898"/>
                                        </p:tgtEl>
                                        <p:attrNameLst>
                                          <p:attrName>style.visibility</p:attrName>
                                        </p:attrNameLst>
                                      </p:cBhvr>
                                      <p:to>
                                        <p:strVal val="visible"/>
                                      </p:to>
                                    </p:set>
                                    <p:anim calcmode="lin" valueType="num">
                                      <p:cBhvr>
                                        <p:cTn id="59" dur="1000" fill="hold"/>
                                        <p:tgtEl>
                                          <p:spTgt spid="37898"/>
                                        </p:tgtEl>
                                        <p:attrNameLst>
                                          <p:attrName>ppt_x</p:attrName>
                                        </p:attrNameLst>
                                      </p:cBhvr>
                                      <p:tavLst>
                                        <p:tav tm="0">
                                          <p:val>
                                            <p:strVal val="#ppt_x-.2"/>
                                          </p:val>
                                        </p:tav>
                                        <p:tav tm="100000">
                                          <p:val>
                                            <p:strVal val="#ppt_x"/>
                                          </p:val>
                                        </p:tav>
                                      </p:tavLst>
                                    </p:anim>
                                    <p:anim calcmode="lin" valueType="num">
                                      <p:cBhvr>
                                        <p:cTn id="60" dur="1000" fill="hold"/>
                                        <p:tgtEl>
                                          <p:spTgt spid="37898"/>
                                        </p:tgtEl>
                                        <p:attrNameLst>
                                          <p:attrName>ppt_y</p:attrName>
                                        </p:attrNameLst>
                                      </p:cBhvr>
                                      <p:tavLst>
                                        <p:tav tm="0">
                                          <p:val>
                                            <p:strVal val="#ppt_y"/>
                                          </p:val>
                                        </p:tav>
                                        <p:tav tm="100000">
                                          <p:val>
                                            <p:strVal val="#ppt_y"/>
                                          </p:val>
                                        </p:tav>
                                      </p:tavLst>
                                    </p:anim>
                                    <p:animEffect transition="in" filter="wipe(right)" prLst="gradientSize: 0.1">
                                      <p:cBhvr>
                                        <p:cTn id="61" dur="1000"/>
                                        <p:tgtEl>
                                          <p:spTgt spid="37898"/>
                                        </p:tgtEl>
                                      </p:cBhvr>
                                    </p:animEffect>
                                  </p:childTnLst>
                                </p:cTn>
                              </p:par>
                              <p:par>
                                <p:cTn id="62" presetID="29" presetClass="entr" presetSubtype="0" fill="hold" nodeType="withEffect">
                                  <p:stCondLst>
                                    <p:cond delay="0"/>
                                  </p:stCondLst>
                                  <p:childTnLst>
                                    <p:set>
                                      <p:cBhvr>
                                        <p:cTn id="63" dur="1" fill="hold">
                                          <p:stCondLst>
                                            <p:cond delay="0"/>
                                          </p:stCondLst>
                                        </p:cTn>
                                        <p:tgtEl>
                                          <p:spTgt spid="37900"/>
                                        </p:tgtEl>
                                        <p:attrNameLst>
                                          <p:attrName>style.visibility</p:attrName>
                                        </p:attrNameLst>
                                      </p:cBhvr>
                                      <p:to>
                                        <p:strVal val="visible"/>
                                      </p:to>
                                    </p:set>
                                    <p:anim calcmode="lin" valueType="num">
                                      <p:cBhvr>
                                        <p:cTn id="64" dur="1000" fill="hold"/>
                                        <p:tgtEl>
                                          <p:spTgt spid="37900"/>
                                        </p:tgtEl>
                                        <p:attrNameLst>
                                          <p:attrName>ppt_x</p:attrName>
                                        </p:attrNameLst>
                                      </p:cBhvr>
                                      <p:tavLst>
                                        <p:tav tm="0">
                                          <p:val>
                                            <p:strVal val="#ppt_x-.2"/>
                                          </p:val>
                                        </p:tav>
                                        <p:tav tm="100000">
                                          <p:val>
                                            <p:strVal val="#ppt_x"/>
                                          </p:val>
                                        </p:tav>
                                      </p:tavLst>
                                    </p:anim>
                                    <p:anim calcmode="lin" valueType="num">
                                      <p:cBhvr>
                                        <p:cTn id="65" dur="1000" fill="hold"/>
                                        <p:tgtEl>
                                          <p:spTgt spid="37900"/>
                                        </p:tgtEl>
                                        <p:attrNameLst>
                                          <p:attrName>ppt_y</p:attrName>
                                        </p:attrNameLst>
                                      </p:cBhvr>
                                      <p:tavLst>
                                        <p:tav tm="0">
                                          <p:val>
                                            <p:strVal val="#ppt_y"/>
                                          </p:val>
                                        </p:tav>
                                        <p:tav tm="100000">
                                          <p:val>
                                            <p:strVal val="#ppt_y"/>
                                          </p:val>
                                        </p:tav>
                                      </p:tavLst>
                                    </p:anim>
                                    <p:animEffect transition="in" filter="wipe(right)" prLst="gradientSize: 0.1">
                                      <p:cBhvr>
                                        <p:cTn id="66" dur="1000"/>
                                        <p:tgtEl>
                                          <p:spTgt spid="37900"/>
                                        </p:tgtEl>
                                      </p:cBhvr>
                                    </p:animEffect>
                                  </p:childTnLst>
                                </p:cTn>
                              </p:par>
                              <p:par>
                                <p:cTn id="67" presetID="29" presetClass="entr" presetSubtype="0" fill="hold" nodeType="withEffect">
                                  <p:stCondLst>
                                    <p:cond delay="0"/>
                                  </p:stCondLst>
                                  <p:childTnLst>
                                    <p:set>
                                      <p:cBhvr>
                                        <p:cTn id="68" dur="1" fill="hold">
                                          <p:stCondLst>
                                            <p:cond delay="0"/>
                                          </p:stCondLst>
                                        </p:cTn>
                                        <p:tgtEl>
                                          <p:spTgt spid="37899"/>
                                        </p:tgtEl>
                                        <p:attrNameLst>
                                          <p:attrName>style.visibility</p:attrName>
                                        </p:attrNameLst>
                                      </p:cBhvr>
                                      <p:to>
                                        <p:strVal val="visible"/>
                                      </p:to>
                                    </p:set>
                                    <p:anim calcmode="lin" valueType="num">
                                      <p:cBhvr>
                                        <p:cTn id="69" dur="1000" fill="hold"/>
                                        <p:tgtEl>
                                          <p:spTgt spid="37899"/>
                                        </p:tgtEl>
                                        <p:attrNameLst>
                                          <p:attrName>ppt_x</p:attrName>
                                        </p:attrNameLst>
                                      </p:cBhvr>
                                      <p:tavLst>
                                        <p:tav tm="0">
                                          <p:val>
                                            <p:strVal val="#ppt_x-.2"/>
                                          </p:val>
                                        </p:tav>
                                        <p:tav tm="100000">
                                          <p:val>
                                            <p:strVal val="#ppt_x"/>
                                          </p:val>
                                        </p:tav>
                                      </p:tavLst>
                                    </p:anim>
                                    <p:anim calcmode="lin" valueType="num">
                                      <p:cBhvr>
                                        <p:cTn id="70" dur="1000" fill="hold"/>
                                        <p:tgtEl>
                                          <p:spTgt spid="37899"/>
                                        </p:tgtEl>
                                        <p:attrNameLst>
                                          <p:attrName>ppt_y</p:attrName>
                                        </p:attrNameLst>
                                      </p:cBhvr>
                                      <p:tavLst>
                                        <p:tav tm="0">
                                          <p:val>
                                            <p:strVal val="#ppt_y"/>
                                          </p:val>
                                        </p:tav>
                                        <p:tav tm="100000">
                                          <p:val>
                                            <p:strVal val="#ppt_y"/>
                                          </p:val>
                                        </p:tav>
                                      </p:tavLst>
                                    </p:anim>
                                    <p:animEffect transition="in" filter="wipe(right)" prLst="gradientSize: 0.1">
                                      <p:cBhvr>
                                        <p:cTn id="71" dur="1000"/>
                                        <p:tgtEl>
                                          <p:spTgt spid="37899"/>
                                        </p:tgtEl>
                                      </p:cBhvr>
                                    </p:animEffect>
                                  </p:childTnLst>
                                </p:cTn>
                              </p:par>
                              <p:par>
                                <p:cTn id="72" presetID="29" presetClass="entr" presetSubtype="0" fill="hold" nodeType="withEffect">
                                  <p:stCondLst>
                                    <p:cond delay="0"/>
                                  </p:stCondLst>
                                  <p:childTnLst>
                                    <p:set>
                                      <p:cBhvr>
                                        <p:cTn id="73" dur="1" fill="hold">
                                          <p:stCondLst>
                                            <p:cond delay="0"/>
                                          </p:stCondLst>
                                        </p:cTn>
                                        <p:tgtEl>
                                          <p:spTgt spid="37901"/>
                                        </p:tgtEl>
                                        <p:attrNameLst>
                                          <p:attrName>style.visibility</p:attrName>
                                        </p:attrNameLst>
                                      </p:cBhvr>
                                      <p:to>
                                        <p:strVal val="visible"/>
                                      </p:to>
                                    </p:set>
                                    <p:anim calcmode="lin" valueType="num">
                                      <p:cBhvr>
                                        <p:cTn id="74" dur="1000" fill="hold"/>
                                        <p:tgtEl>
                                          <p:spTgt spid="37901"/>
                                        </p:tgtEl>
                                        <p:attrNameLst>
                                          <p:attrName>ppt_x</p:attrName>
                                        </p:attrNameLst>
                                      </p:cBhvr>
                                      <p:tavLst>
                                        <p:tav tm="0">
                                          <p:val>
                                            <p:strVal val="#ppt_x-.2"/>
                                          </p:val>
                                        </p:tav>
                                        <p:tav tm="100000">
                                          <p:val>
                                            <p:strVal val="#ppt_x"/>
                                          </p:val>
                                        </p:tav>
                                      </p:tavLst>
                                    </p:anim>
                                    <p:anim calcmode="lin" valueType="num">
                                      <p:cBhvr>
                                        <p:cTn id="75" dur="1000" fill="hold"/>
                                        <p:tgtEl>
                                          <p:spTgt spid="37901"/>
                                        </p:tgtEl>
                                        <p:attrNameLst>
                                          <p:attrName>ppt_y</p:attrName>
                                        </p:attrNameLst>
                                      </p:cBhvr>
                                      <p:tavLst>
                                        <p:tav tm="0">
                                          <p:val>
                                            <p:strVal val="#ppt_y"/>
                                          </p:val>
                                        </p:tav>
                                        <p:tav tm="100000">
                                          <p:val>
                                            <p:strVal val="#ppt_y"/>
                                          </p:val>
                                        </p:tav>
                                      </p:tavLst>
                                    </p:anim>
                                    <p:animEffect transition="in" filter="wipe(right)" prLst="gradientSize: 0.1">
                                      <p:cBhvr>
                                        <p:cTn id="76" dur="1000"/>
                                        <p:tgtEl>
                                          <p:spTgt spid="379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9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2"/>
          <p:cNvSpPr>
            <a:spLocks noGrp="1" noChangeArrowheads="1"/>
          </p:cNvSpPr>
          <p:nvPr>
            <p:ph type="title"/>
          </p:nvPr>
        </p:nvSpPr>
        <p:spPr>
          <a:xfrm>
            <a:off x="1905000" y="228672"/>
            <a:ext cx="7086600" cy="968375"/>
          </a:xfrm>
        </p:spPr>
        <p:txBody>
          <a:bodyPr/>
          <a:lstStyle/>
          <a:p>
            <a:pPr eaLnBrk="1" hangingPunct="1">
              <a:defRPr/>
            </a:pPr>
            <a:r>
              <a:rPr lang="en-US" sz="2800" dirty="0">
                <a:latin typeface="Tahoma" pitchFamily="34" charset="0"/>
              </a:rPr>
              <a:t>DATA INTERVAL DAN RATIO </a:t>
            </a:r>
            <a:br>
              <a:rPr lang="en-US" sz="2800" dirty="0">
                <a:latin typeface="Tahoma" pitchFamily="34" charset="0"/>
              </a:rPr>
            </a:br>
            <a:endParaRPr lang="en-GB" sz="2800" dirty="0">
              <a:latin typeface="Tahoma" pitchFamily="34" charset="0"/>
            </a:endParaRPr>
          </a:p>
        </p:txBody>
      </p:sp>
      <p:sp>
        <p:nvSpPr>
          <p:cNvPr id="134161" name="Text Box 17"/>
          <p:cNvSpPr txBox="1">
            <a:spLocks noChangeArrowheads="1"/>
          </p:cNvSpPr>
          <p:nvPr/>
        </p:nvSpPr>
        <p:spPr bwMode="auto">
          <a:xfrm>
            <a:off x="804856" y="1357111"/>
            <a:ext cx="648017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DATA INTERVAL: JARAK SAMA TDK ADA NILAI NOL ABSOLUT (SKALA TERMOMETER)</a:t>
            </a:r>
            <a:endParaRPr kumimoji="0" lang="en-GB" sz="2000" b="1"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grpSp>
        <p:nvGrpSpPr>
          <p:cNvPr id="2" name="Group 56"/>
          <p:cNvGrpSpPr>
            <a:grpSpLocks/>
          </p:cNvGrpSpPr>
          <p:nvPr/>
        </p:nvGrpSpPr>
        <p:grpSpPr bwMode="auto">
          <a:xfrm>
            <a:off x="468315" y="2564904"/>
            <a:ext cx="8280400" cy="863600"/>
            <a:chOff x="295" y="1797"/>
            <a:chExt cx="5216" cy="544"/>
          </a:xfrm>
        </p:grpSpPr>
        <p:sp>
          <p:nvSpPr>
            <p:cNvPr id="79904" name="Line 4"/>
            <p:cNvSpPr>
              <a:spLocks noChangeShapeType="1"/>
            </p:cNvSpPr>
            <p:nvPr/>
          </p:nvSpPr>
          <p:spPr bwMode="auto">
            <a:xfrm>
              <a:off x="431" y="2341"/>
              <a:ext cx="5080"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79905" name="Line 5"/>
            <p:cNvSpPr>
              <a:spLocks noChangeShapeType="1"/>
            </p:cNvSpPr>
            <p:nvPr/>
          </p:nvSpPr>
          <p:spPr bwMode="auto">
            <a:xfrm>
              <a:off x="476" y="2160"/>
              <a:ext cx="0" cy="18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79906" name="Line 6"/>
            <p:cNvSpPr>
              <a:spLocks noChangeShapeType="1"/>
            </p:cNvSpPr>
            <p:nvPr/>
          </p:nvSpPr>
          <p:spPr bwMode="auto">
            <a:xfrm>
              <a:off x="884" y="2160"/>
              <a:ext cx="0" cy="18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79907" name="Line 7"/>
            <p:cNvSpPr>
              <a:spLocks noChangeShapeType="1"/>
            </p:cNvSpPr>
            <p:nvPr/>
          </p:nvSpPr>
          <p:spPr bwMode="auto">
            <a:xfrm>
              <a:off x="1292" y="2160"/>
              <a:ext cx="0" cy="18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79908" name="Line 8"/>
            <p:cNvSpPr>
              <a:spLocks noChangeShapeType="1"/>
            </p:cNvSpPr>
            <p:nvPr/>
          </p:nvSpPr>
          <p:spPr bwMode="auto">
            <a:xfrm>
              <a:off x="1701" y="2160"/>
              <a:ext cx="0" cy="18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79909" name="Line 9"/>
            <p:cNvSpPr>
              <a:spLocks noChangeShapeType="1"/>
            </p:cNvSpPr>
            <p:nvPr/>
          </p:nvSpPr>
          <p:spPr bwMode="auto">
            <a:xfrm>
              <a:off x="2109" y="2160"/>
              <a:ext cx="0" cy="18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79910" name="Line 10"/>
            <p:cNvSpPr>
              <a:spLocks noChangeShapeType="1"/>
            </p:cNvSpPr>
            <p:nvPr/>
          </p:nvSpPr>
          <p:spPr bwMode="auto">
            <a:xfrm>
              <a:off x="2517" y="2160"/>
              <a:ext cx="0" cy="18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79911" name="Line 11"/>
            <p:cNvSpPr>
              <a:spLocks noChangeShapeType="1"/>
            </p:cNvSpPr>
            <p:nvPr/>
          </p:nvSpPr>
          <p:spPr bwMode="auto">
            <a:xfrm>
              <a:off x="2925" y="2160"/>
              <a:ext cx="0" cy="18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79912" name="Line 12"/>
            <p:cNvSpPr>
              <a:spLocks noChangeShapeType="1"/>
            </p:cNvSpPr>
            <p:nvPr/>
          </p:nvSpPr>
          <p:spPr bwMode="auto">
            <a:xfrm>
              <a:off x="3334" y="2160"/>
              <a:ext cx="0" cy="18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79913" name="Line 13"/>
            <p:cNvSpPr>
              <a:spLocks noChangeShapeType="1"/>
            </p:cNvSpPr>
            <p:nvPr/>
          </p:nvSpPr>
          <p:spPr bwMode="auto">
            <a:xfrm>
              <a:off x="3742" y="2160"/>
              <a:ext cx="0" cy="18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79914" name="Line 14"/>
            <p:cNvSpPr>
              <a:spLocks noChangeShapeType="1"/>
            </p:cNvSpPr>
            <p:nvPr/>
          </p:nvSpPr>
          <p:spPr bwMode="auto">
            <a:xfrm>
              <a:off x="4150" y="2160"/>
              <a:ext cx="0" cy="18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79915" name="Line 15"/>
            <p:cNvSpPr>
              <a:spLocks noChangeShapeType="1"/>
            </p:cNvSpPr>
            <p:nvPr/>
          </p:nvSpPr>
          <p:spPr bwMode="auto">
            <a:xfrm>
              <a:off x="4559" y="2160"/>
              <a:ext cx="0" cy="18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79916" name="Line 16"/>
            <p:cNvSpPr>
              <a:spLocks noChangeShapeType="1"/>
            </p:cNvSpPr>
            <p:nvPr/>
          </p:nvSpPr>
          <p:spPr bwMode="auto">
            <a:xfrm>
              <a:off x="4967" y="2160"/>
              <a:ext cx="0" cy="18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74797" name="Text Box 18"/>
            <p:cNvSpPr txBox="1">
              <a:spLocks noChangeArrowheads="1"/>
            </p:cNvSpPr>
            <p:nvPr/>
          </p:nvSpPr>
          <p:spPr bwMode="auto">
            <a:xfrm>
              <a:off x="295" y="1797"/>
              <a:ext cx="317"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a:t>
              </a:r>
              <a:r>
                <a:rPr kumimoji="0" lang="en-US" sz="2000" b="1"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2</a:t>
              </a:r>
              <a:endParaRPr kumimoji="0" lang="en-GB" sz="2000" b="1"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74798" name="Text Box 19"/>
            <p:cNvSpPr txBox="1">
              <a:spLocks noChangeArrowheads="1"/>
            </p:cNvSpPr>
            <p:nvPr/>
          </p:nvSpPr>
          <p:spPr bwMode="auto">
            <a:xfrm>
              <a:off x="748" y="1797"/>
              <a:ext cx="317"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a:t>
              </a:r>
              <a:r>
                <a:rPr kumimoji="0" lang="en-US" sz="2000" b="1"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1</a:t>
              </a:r>
              <a:endParaRPr kumimoji="0" lang="en-GB" sz="2000" b="1"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74799" name="Text Box 20"/>
            <p:cNvSpPr txBox="1">
              <a:spLocks noChangeArrowheads="1"/>
            </p:cNvSpPr>
            <p:nvPr/>
          </p:nvSpPr>
          <p:spPr bwMode="auto">
            <a:xfrm>
              <a:off x="1202" y="1797"/>
              <a:ext cx="317"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0</a:t>
              </a:r>
              <a:endParaRPr kumimoji="0" lang="en-GB" sz="2000" b="1"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
          <p:nvSpPr>
            <p:cNvPr id="74800" name="Text Box 21"/>
            <p:cNvSpPr txBox="1">
              <a:spLocks noChangeArrowheads="1"/>
            </p:cNvSpPr>
            <p:nvPr/>
          </p:nvSpPr>
          <p:spPr bwMode="auto">
            <a:xfrm>
              <a:off x="1610" y="1797"/>
              <a:ext cx="317"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1</a:t>
              </a:r>
              <a:endParaRPr kumimoji="0" lang="en-GB" sz="2000" b="1"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74801" name="Text Box 22"/>
            <p:cNvSpPr txBox="1">
              <a:spLocks noChangeArrowheads="1"/>
            </p:cNvSpPr>
            <p:nvPr/>
          </p:nvSpPr>
          <p:spPr bwMode="auto">
            <a:xfrm>
              <a:off x="1973" y="1797"/>
              <a:ext cx="317"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2</a:t>
              </a:r>
              <a:endParaRPr kumimoji="0" lang="en-GB" sz="2000" b="1"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74802" name="Text Box 23"/>
            <p:cNvSpPr txBox="1">
              <a:spLocks noChangeArrowheads="1"/>
            </p:cNvSpPr>
            <p:nvPr/>
          </p:nvSpPr>
          <p:spPr bwMode="auto">
            <a:xfrm>
              <a:off x="2426" y="1797"/>
              <a:ext cx="317"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3</a:t>
              </a:r>
              <a:endParaRPr kumimoji="0" lang="en-GB" sz="2000" b="1"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74803" name="Text Box 24"/>
            <p:cNvSpPr txBox="1">
              <a:spLocks noChangeArrowheads="1"/>
            </p:cNvSpPr>
            <p:nvPr/>
          </p:nvSpPr>
          <p:spPr bwMode="auto">
            <a:xfrm>
              <a:off x="2835" y="1797"/>
              <a:ext cx="317"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4</a:t>
              </a:r>
              <a:endParaRPr kumimoji="0" lang="en-GB" sz="2000" b="1"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74804" name="Text Box 25"/>
            <p:cNvSpPr txBox="1">
              <a:spLocks noChangeArrowheads="1"/>
            </p:cNvSpPr>
            <p:nvPr/>
          </p:nvSpPr>
          <p:spPr bwMode="auto">
            <a:xfrm>
              <a:off x="3198" y="1797"/>
              <a:ext cx="317"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5</a:t>
              </a:r>
              <a:endParaRPr kumimoji="0" lang="en-GB" sz="2000" b="1"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74805" name="Text Box 26"/>
            <p:cNvSpPr txBox="1">
              <a:spLocks noChangeArrowheads="1"/>
            </p:cNvSpPr>
            <p:nvPr/>
          </p:nvSpPr>
          <p:spPr bwMode="auto">
            <a:xfrm>
              <a:off x="3606" y="1797"/>
              <a:ext cx="317"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6</a:t>
              </a:r>
              <a:endParaRPr kumimoji="0" lang="en-GB" sz="2000" b="1"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74806" name="Text Box 27"/>
            <p:cNvSpPr txBox="1">
              <a:spLocks noChangeArrowheads="1"/>
            </p:cNvSpPr>
            <p:nvPr/>
          </p:nvSpPr>
          <p:spPr bwMode="auto">
            <a:xfrm>
              <a:off x="4014" y="1797"/>
              <a:ext cx="317"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7</a:t>
              </a:r>
              <a:endParaRPr kumimoji="0" lang="en-GB" sz="2000" b="1"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74807" name="Text Box 28"/>
            <p:cNvSpPr txBox="1">
              <a:spLocks noChangeArrowheads="1"/>
            </p:cNvSpPr>
            <p:nvPr/>
          </p:nvSpPr>
          <p:spPr bwMode="auto">
            <a:xfrm>
              <a:off x="4422" y="1797"/>
              <a:ext cx="317"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8</a:t>
              </a:r>
              <a:endParaRPr kumimoji="0" lang="en-GB" sz="2000" b="1"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74808" name="Text Box 29"/>
            <p:cNvSpPr txBox="1">
              <a:spLocks noChangeArrowheads="1"/>
            </p:cNvSpPr>
            <p:nvPr/>
          </p:nvSpPr>
          <p:spPr bwMode="auto">
            <a:xfrm>
              <a:off x="4830" y="1797"/>
              <a:ext cx="317"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9</a:t>
              </a:r>
              <a:endParaRPr kumimoji="0" lang="en-GB" sz="2000" b="1"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grpSp>
        <p:nvGrpSpPr>
          <p:cNvPr id="4" name="Group 3">
            <a:extLst>
              <a:ext uri="{FF2B5EF4-FFF2-40B4-BE49-F238E27FC236}">
                <a16:creationId xmlns:a16="http://schemas.microsoft.com/office/drawing/2014/main" id="{5627FBE6-877F-46E0-B693-FE6314CFF501}"/>
              </a:ext>
            </a:extLst>
          </p:cNvPr>
          <p:cNvGrpSpPr/>
          <p:nvPr/>
        </p:nvGrpSpPr>
        <p:grpSpPr>
          <a:xfrm>
            <a:off x="539552" y="4999038"/>
            <a:ext cx="8136508" cy="950912"/>
            <a:chOff x="539552" y="4999038"/>
            <a:chExt cx="8136508" cy="950912"/>
          </a:xfrm>
        </p:grpSpPr>
        <p:sp>
          <p:nvSpPr>
            <p:cNvPr id="79879" name="Line 30"/>
            <p:cNvSpPr>
              <a:spLocks noChangeShapeType="1"/>
            </p:cNvSpPr>
            <p:nvPr/>
          </p:nvSpPr>
          <p:spPr bwMode="auto">
            <a:xfrm>
              <a:off x="611560" y="5949950"/>
              <a:ext cx="8064500"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79880" name="Line 31"/>
            <p:cNvSpPr>
              <a:spLocks noChangeShapeType="1"/>
            </p:cNvSpPr>
            <p:nvPr/>
          </p:nvSpPr>
          <p:spPr bwMode="auto">
            <a:xfrm>
              <a:off x="610990" y="5662613"/>
              <a:ext cx="0" cy="2873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79881" name="Line 32"/>
            <p:cNvSpPr>
              <a:spLocks noChangeShapeType="1"/>
            </p:cNvSpPr>
            <p:nvPr/>
          </p:nvSpPr>
          <p:spPr bwMode="auto">
            <a:xfrm>
              <a:off x="1330326" y="5662613"/>
              <a:ext cx="0" cy="2873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79882" name="Line 33"/>
            <p:cNvSpPr>
              <a:spLocks noChangeShapeType="1"/>
            </p:cNvSpPr>
            <p:nvPr/>
          </p:nvSpPr>
          <p:spPr bwMode="auto">
            <a:xfrm>
              <a:off x="1978026" y="5662613"/>
              <a:ext cx="0" cy="2873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79883" name="Line 34"/>
            <p:cNvSpPr>
              <a:spLocks noChangeShapeType="1"/>
            </p:cNvSpPr>
            <p:nvPr/>
          </p:nvSpPr>
          <p:spPr bwMode="auto">
            <a:xfrm>
              <a:off x="2627313" y="5662613"/>
              <a:ext cx="0" cy="2873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79884" name="Line 35"/>
            <p:cNvSpPr>
              <a:spLocks noChangeShapeType="1"/>
            </p:cNvSpPr>
            <p:nvPr/>
          </p:nvSpPr>
          <p:spPr bwMode="auto">
            <a:xfrm>
              <a:off x="3275013" y="5662613"/>
              <a:ext cx="0" cy="2873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79885" name="Line 36"/>
            <p:cNvSpPr>
              <a:spLocks noChangeShapeType="1"/>
            </p:cNvSpPr>
            <p:nvPr/>
          </p:nvSpPr>
          <p:spPr bwMode="auto">
            <a:xfrm>
              <a:off x="3922713" y="5662613"/>
              <a:ext cx="0" cy="2873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79886" name="Line 37"/>
            <p:cNvSpPr>
              <a:spLocks noChangeShapeType="1"/>
            </p:cNvSpPr>
            <p:nvPr/>
          </p:nvSpPr>
          <p:spPr bwMode="auto">
            <a:xfrm>
              <a:off x="4570413" y="5662613"/>
              <a:ext cx="0" cy="2873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79887" name="Line 38"/>
            <p:cNvSpPr>
              <a:spLocks noChangeShapeType="1"/>
            </p:cNvSpPr>
            <p:nvPr/>
          </p:nvSpPr>
          <p:spPr bwMode="auto">
            <a:xfrm>
              <a:off x="5219701" y="5662613"/>
              <a:ext cx="0" cy="2873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79888" name="Line 39"/>
            <p:cNvSpPr>
              <a:spLocks noChangeShapeType="1"/>
            </p:cNvSpPr>
            <p:nvPr/>
          </p:nvSpPr>
          <p:spPr bwMode="auto">
            <a:xfrm>
              <a:off x="5867401" y="5662613"/>
              <a:ext cx="0" cy="2873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79889" name="Line 40"/>
            <p:cNvSpPr>
              <a:spLocks noChangeShapeType="1"/>
            </p:cNvSpPr>
            <p:nvPr/>
          </p:nvSpPr>
          <p:spPr bwMode="auto">
            <a:xfrm>
              <a:off x="6515101" y="5662613"/>
              <a:ext cx="0" cy="2873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79890" name="Line 41"/>
            <p:cNvSpPr>
              <a:spLocks noChangeShapeType="1"/>
            </p:cNvSpPr>
            <p:nvPr/>
          </p:nvSpPr>
          <p:spPr bwMode="auto">
            <a:xfrm>
              <a:off x="7164388" y="5662613"/>
              <a:ext cx="0" cy="2873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79891" name="Line 42"/>
            <p:cNvSpPr>
              <a:spLocks noChangeShapeType="1"/>
            </p:cNvSpPr>
            <p:nvPr/>
          </p:nvSpPr>
          <p:spPr bwMode="auto">
            <a:xfrm>
              <a:off x="7812088" y="5662613"/>
              <a:ext cx="0" cy="2873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74772" name="Text Box 43"/>
            <p:cNvSpPr txBox="1">
              <a:spLocks noChangeArrowheads="1"/>
            </p:cNvSpPr>
            <p:nvPr/>
          </p:nvSpPr>
          <p:spPr bwMode="auto">
            <a:xfrm>
              <a:off x="539552" y="5013325"/>
              <a:ext cx="5032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sz="2000" dirty="0">
                  <a:solidFill>
                    <a:srgbClr val="FFFFFF"/>
                  </a:solidFill>
                  <a:latin typeface="Times New Roman" pitchFamily="18" charset="0"/>
                </a:rPr>
                <a:t>0</a:t>
              </a:r>
              <a:endParaRPr kumimoji="0" lang="en-GB" sz="2000" b="1"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
          <p:nvSpPr>
            <p:cNvPr id="74773" name="Text Box 44"/>
            <p:cNvSpPr txBox="1">
              <a:spLocks noChangeArrowheads="1"/>
            </p:cNvSpPr>
            <p:nvPr/>
          </p:nvSpPr>
          <p:spPr bwMode="auto">
            <a:xfrm>
              <a:off x="1187451" y="5013325"/>
              <a:ext cx="5032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sz="2000" dirty="0">
                  <a:solidFill>
                    <a:srgbClr val="FFFFFF"/>
                  </a:solidFill>
                  <a:latin typeface="Times New Roman" pitchFamily="18" charset="0"/>
                </a:rPr>
                <a:t>1</a:t>
              </a:r>
              <a:endParaRPr kumimoji="0" lang="en-GB" sz="2000" b="1"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
          <p:nvSpPr>
            <p:cNvPr id="74774" name="Text Box 45"/>
            <p:cNvSpPr txBox="1">
              <a:spLocks noChangeArrowheads="1"/>
            </p:cNvSpPr>
            <p:nvPr/>
          </p:nvSpPr>
          <p:spPr bwMode="auto">
            <a:xfrm>
              <a:off x="1906588" y="5013325"/>
              <a:ext cx="5032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sz="2000" dirty="0">
                  <a:solidFill>
                    <a:srgbClr val="FFFFFF"/>
                  </a:solidFill>
                  <a:latin typeface="Times New Roman" pitchFamily="18" charset="0"/>
                </a:rPr>
                <a:t>2</a:t>
              </a:r>
              <a:endParaRPr kumimoji="0" lang="en-GB" sz="2000" b="1"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
          <p:nvSpPr>
            <p:cNvPr id="74775" name="Text Box 46"/>
            <p:cNvSpPr txBox="1">
              <a:spLocks noChangeArrowheads="1"/>
            </p:cNvSpPr>
            <p:nvPr/>
          </p:nvSpPr>
          <p:spPr bwMode="auto">
            <a:xfrm>
              <a:off x="2555876" y="5013325"/>
              <a:ext cx="5032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sz="2000" dirty="0">
                  <a:solidFill>
                    <a:srgbClr val="FFFFFF"/>
                  </a:solidFill>
                  <a:latin typeface="Times New Roman" pitchFamily="18" charset="0"/>
                </a:rPr>
                <a:t>3</a:t>
              </a:r>
              <a:endParaRPr kumimoji="0" lang="en-GB" sz="2000" b="1"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
          <p:nvSpPr>
            <p:cNvPr id="74776" name="Text Box 47"/>
            <p:cNvSpPr txBox="1">
              <a:spLocks noChangeArrowheads="1"/>
            </p:cNvSpPr>
            <p:nvPr/>
          </p:nvSpPr>
          <p:spPr bwMode="auto">
            <a:xfrm>
              <a:off x="3132138" y="5013325"/>
              <a:ext cx="5032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sz="2000" dirty="0">
                  <a:solidFill>
                    <a:srgbClr val="FFFFFF"/>
                  </a:solidFill>
                  <a:latin typeface="Times New Roman" pitchFamily="18" charset="0"/>
                </a:rPr>
                <a:t>4</a:t>
              </a:r>
              <a:endParaRPr kumimoji="0" lang="en-GB" sz="2000" b="1"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
          <p:nvSpPr>
            <p:cNvPr id="74777" name="Text Box 48"/>
            <p:cNvSpPr txBox="1">
              <a:spLocks noChangeArrowheads="1"/>
            </p:cNvSpPr>
            <p:nvPr/>
          </p:nvSpPr>
          <p:spPr bwMode="auto">
            <a:xfrm>
              <a:off x="3779838" y="5013325"/>
              <a:ext cx="5032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sz="2000" dirty="0">
                  <a:solidFill>
                    <a:srgbClr val="FFFFFF"/>
                  </a:solidFill>
                  <a:latin typeface="Times New Roman" pitchFamily="18" charset="0"/>
                </a:rPr>
                <a:t>5</a:t>
              </a:r>
              <a:endParaRPr kumimoji="0" lang="en-GB" sz="2000" b="1"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
          <p:nvSpPr>
            <p:cNvPr id="74778" name="Text Box 49"/>
            <p:cNvSpPr txBox="1">
              <a:spLocks noChangeArrowheads="1"/>
            </p:cNvSpPr>
            <p:nvPr/>
          </p:nvSpPr>
          <p:spPr bwMode="auto">
            <a:xfrm>
              <a:off x="4427538" y="5013325"/>
              <a:ext cx="5032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sz="2000" dirty="0">
                  <a:solidFill>
                    <a:srgbClr val="FFFFFF"/>
                  </a:solidFill>
                  <a:latin typeface="Times New Roman" pitchFamily="18" charset="0"/>
                </a:rPr>
                <a:t>6</a:t>
              </a:r>
              <a:endParaRPr kumimoji="0" lang="en-GB" sz="2000" b="1"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
          <p:nvSpPr>
            <p:cNvPr id="74779" name="Text Box 50"/>
            <p:cNvSpPr txBox="1">
              <a:spLocks noChangeArrowheads="1"/>
            </p:cNvSpPr>
            <p:nvPr/>
          </p:nvSpPr>
          <p:spPr bwMode="auto">
            <a:xfrm>
              <a:off x="5075238" y="5013325"/>
              <a:ext cx="5032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sz="2000" dirty="0">
                  <a:solidFill>
                    <a:srgbClr val="FFFFFF"/>
                  </a:solidFill>
                  <a:latin typeface="Times New Roman" pitchFamily="18" charset="0"/>
                </a:rPr>
                <a:t>7</a:t>
              </a:r>
              <a:endParaRPr kumimoji="0" lang="en-GB" sz="2000" b="1"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
          <p:nvSpPr>
            <p:cNvPr id="74780" name="Text Box 51"/>
            <p:cNvSpPr txBox="1">
              <a:spLocks noChangeArrowheads="1"/>
            </p:cNvSpPr>
            <p:nvPr/>
          </p:nvSpPr>
          <p:spPr bwMode="auto">
            <a:xfrm>
              <a:off x="5797551" y="4999038"/>
              <a:ext cx="5032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8</a:t>
              </a:r>
              <a:endParaRPr kumimoji="0" lang="en-GB" sz="2000" b="1"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
          <p:nvSpPr>
            <p:cNvPr id="74781" name="Text Box 52"/>
            <p:cNvSpPr txBox="1">
              <a:spLocks noChangeArrowheads="1"/>
            </p:cNvSpPr>
            <p:nvPr/>
          </p:nvSpPr>
          <p:spPr bwMode="auto">
            <a:xfrm>
              <a:off x="6445251" y="4999038"/>
              <a:ext cx="5032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sz="2000" dirty="0">
                  <a:solidFill>
                    <a:srgbClr val="FFFFFF"/>
                  </a:solidFill>
                  <a:latin typeface="Times New Roman" pitchFamily="18" charset="0"/>
                </a:rPr>
                <a:t>9</a:t>
              </a:r>
              <a:endParaRPr kumimoji="0" lang="en-GB" sz="2000" b="1"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
          <p:nvSpPr>
            <p:cNvPr id="74782" name="Text Box 53"/>
            <p:cNvSpPr txBox="1">
              <a:spLocks noChangeArrowheads="1"/>
            </p:cNvSpPr>
            <p:nvPr/>
          </p:nvSpPr>
          <p:spPr bwMode="auto">
            <a:xfrm>
              <a:off x="7092951" y="4999038"/>
              <a:ext cx="5032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10</a:t>
              </a:r>
              <a:endParaRPr kumimoji="0" lang="en-GB" sz="2000" b="1"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
          <p:nvSpPr>
            <p:cNvPr id="74783" name="Text Box 54"/>
            <p:cNvSpPr txBox="1">
              <a:spLocks noChangeArrowheads="1"/>
            </p:cNvSpPr>
            <p:nvPr/>
          </p:nvSpPr>
          <p:spPr bwMode="auto">
            <a:xfrm>
              <a:off x="7740651" y="4999038"/>
              <a:ext cx="5032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11</a:t>
              </a:r>
              <a:endParaRPr kumimoji="0" lang="en-GB" sz="2000" b="1"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grpSp>
      <p:sp>
        <p:nvSpPr>
          <p:cNvPr id="134199" name="Text Box 55"/>
          <p:cNvSpPr txBox="1">
            <a:spLocks noChangeArrowheads="1"/>
          </p:cNvSpPr>
          <p:nvPr/>
        </p:nvSpPr>
        <p:spPr bwMode="auto">
          <a:xfrm>
            <a:off x="1763714" y="4076772"/>
            <a:ext cx="6192837"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DATA RATIO: JARAK SAMA  ADA NILAI NOL ABUSOLUT (UKURAN PANJANG, BERAT DLL)</a:t>
            </a:r>
            <a:endParaRPr kumimoji="0" lang="en-GB" sz="2000" b="1"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Tree>
    <p:extLst>
      <p:ext uri="{BB962C8B-B14F-4D97-AF65-F5344CB8AC3E}">
        <p14:creationId xmlns:p14="http://schemas.microsoft.com/office/powerpoint/2010/main" val="3272380944"/>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5" presetClass="entr" presetSubtype="0" fill="hold" grpId="0" nodeType="clickEffect">
                                  <p:stCondLst>
                                    <p:cond delay="0"/>
                                  </p:stCondLst>
                                  <p:childTnLst>
                                    <p:set>
                                      <p:cBhvr>
                                        <p:cTn id="6" dur="1" fill="hold">
                                          <p:stCondLst>
                                            <p:cond delay="0"/>
                                          </p:stCondLst>
                                        </p:cTn>
                                        <p:tgtEl>
                                          <p:spTgt spid="134146"/>
                                        </p:tgtEl>
                                        <p:attrNameLst>
                                          <p:attrName>style.visibility</p:attrName>
                                        </p:attrNameLst>
                                      </p:cBhvr>
                                      <p:to>
                                        <p:strVal val="visible"/>
                                      </p:to>
                                    </p:set>
                                    <p:anim calcmode="lin" valueType="num">
                                      <p:cBhvr>
                                        <p:cTn id="7" dur="500" decel="50000" fill="hold">
                                          <p:stCondLst>
                                            <p:cond delay="0"/>
                                          </p:stCondLst>
                                        </p:cTn>
                                        <p:tgtEl>
                                          <p:spTgt spid="134146"/>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34146"/>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34146"/>
                                        </p:tgtEl>
                                        <p:attrNameLst>
                                          <p:attrName>ppt_w</p:attrName>
                                        </p:attrNameLst>
                                      </p:cBhvr>
                                      <p:tavLst>
                                        <p:tav tm="0">
                                          <p:val>
                                            <p:strVal val="#ppt_w*.05"/>
                                          </p:val>
                                        </p:tav>
                                        <p:tav tm="100000">
                                          <p:val>
                                            <p:strVal val="#ppt_w"/>
                                          </p:val>
                                        </p:tav>
                                      </p:tavLst>
                                    </p:anim>
                                    <p:anim calcmode="lin" valueType="num">
                                      <p:cBhvr>
                                        <p:cTn id="10" dur="1000" fill="hold"/>
                                        <p:tgtEl>
                                          <p:spTgt spid="134146"/>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34146"/>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34146"/>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34146"/>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34146"/>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26" presetClass="entr" presetSubtype="0" fill="hold" grpId="0" nodeType="clickEffect">
                                  <p:stCondLst>
                                    <p:cond delay="0"/>
                                  </p:stCondLst>
                                  <p:childTnLst>
                                    <p:set>
                                      <p:cBhvr>
                                        <p:cTn id="18" dur="1" fill="hold">
                                          <p:stCondLst>
                                            <p:cond delay="0"/>
                                          </p:stCondLst>
                                        </p:cTn>
                                        <p:tgtEl>
                                          <p:spTgt spid="134161"/>
                                        </p:tgtEl>
                                        <p:attrNameLst>
                                          <p:attrName>style.visibility</p:attrName>
                                        </p:attrNameLst>
                                      </p:cBhvr>
                                      <p:to>
                                        <p:strVal val="visible"/>
                                      </p:to>
                                    </p:set>
                                    <p:animEffect transition="in" filter="wipe(down)">
                                      <p:cBhvr>
                                        <p:cTn id="19" dur="580">
                                          <p:stCondLst>
                                            <p:cond delay="0"/>
                                          </p:stCondLst>
                                        </p:cTn>
                                        <p:tgtEl>
                                          <p:spTgt spid="134161"/>
                                        </p:tgtEl>
                                      </p:cBhvr>
                                    </p:animEffect>
                                    <p:anim calcmode="lin" valueType="num">
                                      <p:cBhvr>
                                        <p:cTn id="20" dur="1822" tmFilter="0,0; 0.14,0.36; 0.43,0.73; 0.71,0.91; 1.0,1.0">
                                          <p:stCondLst>
                                            <p:cond delay="0"/>
                                          </p:stCondLst>
                                        </p:cTn>
                                        <p:tgtEl>
                                          <p:spTgt spid="134161"/>
                                        </p:tgtEl>
                                        <p:attrNameLst>
                                          <p:attrName>ppt_x</p:attrName>
                                        </p:attrNameLst>
                                      </p:cBhvr>
                                      <p:tavLst>
                                        <p:tav tm="0">
                                          <p:val>
                                            <p:strVal val="#ppt_x-0.25"/>
                                          </p:val>
                                        </p:tav>
                                        <p:tav tm="100000">
                                          <p:val>
                                            <p:strVal val="#ppt_x"/>
                                          </p:val>
                                        </p:tav>
                                      </p:tavLst>
                                    </p:anim>
                                    <p:anim calcmode="lin" valueType="num">
                                      <p:cBhvr>
                                        <p:cTn id="21" dur="664" tmFilter="0.0,0.0; 0.25,0.07; 0.50,0.2; 0.75,0.467; 1.0,1.0">
                                          <p:stCondLst>
                                            <p:cond delay="0"/>
                                          </p:stCondLst>
                                        </p:cTn>
                                        <p:tgtEl>
                                          <p:spTgt spid="134161"/>
                                        </p:tgtEl>
                                        <p:attrNameLst>
                                          <p:attrName>ppt_y</p:attrName>
                                        </p:attrNameLst>
                                      </p:cBhvr>
                                      <p:tavLst>
                                        <p:tav tm="0" fmla="#ppt_y-sin(pi*$)/3">
                                          <p:val>
                                            <p:fltVal val="0.5"/>
                                          </p:val>
                                        </p:tav>
                                        <p:tav tm="100000">
                                          <p:val>
                                            <p:fltVal val="1"/>
                                          </p:val>
                                        </p:tav>
                                      </p:tavLst>
                                    </p:anim>
                                    <p:anim calcmode="lin" valueType="num">
                                      <p:cBhvr>
                                        <p:cTn id="22" dur="664" tmFilter="0, 0; 0.125,0.2665; 0.25,0.4; 0.375,0.465; 0.5,0.5;  0.625,0.535; 0.75,0.6; 0.875,0.7335; 1,1">
                                          <p:stCondLst>
                                            <p:cond delay="664"/>
                                          </p:stCondLst>
                                        </p:cTn>
                                        <p:tgtEl>
                                          <p:spTgt spid="134161"/>
                                        </p:tgtEl>
                                        <p:attrNameLst>
                                          <p:attrName>ppt_y</p:attrName>
                                        </p:attrNameLst>
                                      </p:cBhvr>
                                      <p:tavLst>
                                        <p:tav tm="0" fmla="#ppt_y-sin(pi*$)/9">
                                          <p:val>
                                            <p:fltVal val="0"/>
                                          </p:val>
                                        </p:tav>
                                        <p:tav tm="100000">
                                          <p:val>
                                            <p:fltVal val="1"/>
                                          </p:val>
                                        </p:tav>
                                      </p:tavLst>
                                    </p:anim>
                                    <p:anim calcmode="lin" valueType="num">
                                      <p:cBhvr>
                                        <p:cTn id="23" dur="332" tmFilter="0, 0; 0.125,0.2665; 0.25,0.4; 0.375,0.465; 0.5,0.5;  0.625,0.535; 0.75,0.6; 0.875,0.7335; 1,1">
                                          <p:stCondLst>
                                            <p:cond delay="1324"/>
                                          </p:stCondLst>
                                        </p:cTn>
                                        <p:tgtEl>
                                          <p:spTgt spid="134161"/>
                                        </p:tgtEl>
                                        <p:attrNameLst>
                                          <p:attrName>ppt_y</p:attrName>
                                        </p:attrNameLst>
                                      </p:cBhvr>
                                      <p:tavLst>
                                        <p:tav tm="0" fmla="#ppt_y-sin(pi*$)/27">
                                          <p:val>
                                            <p:fltVal val="0"/>
                                          </p:val>
                                        </p:tav>
                                        <p:tav tm="100000">
                                          <p:val>
                                            <p:fltVal val="1"/>
                                          </p:val>
                                        </p:tav>
                                      </p:tavLst>
                                    </p:anim>
                                    <p:anim calcmode="lin" valueType="num">
                                      <p:cBhvr>
                                        <p:cTn id="24" dur="164" tmFilter="0, 0; 0.125,0.2665; 0.25,0.4; 0.375,0.465; 0.5,0.5;  0.625,0.535; 0.75,0.6; 0.875,0.7335; 1,1">
                                          <p:stCondLst>
                                            <p:cond delay="1656"/>
                                          </p:stCondLst>
                                        </p:cTn>
                                        <p:tgtEl>
                                          <p:spTgt spid="134161"/>
                                        </p:tgtEl>
                                        <p:attrNameLst>
                                          <p:attrName>ppt_y</p:attrName>
                                        </p:attrNameLst>
                                      </p:cBhvr>
                                      <p:tavLst>
                                        <p:tav tm="0" fmla="#ppt_y-sin(pi*$)/81">
                                          <p:val>
                                            <p:fltVal val="0"/>
                                          </p:val>
                                        </p:tav>
                                        <p:tav tm="100000">
                                          <p:val>
                                            <p:fltVal val="1"/>
                                          </p:val>
                                        </p:tav>
                                      </p:tavLst>
                                    </p:anim>
                                    <p:animScale>
                                      <p:cBhvr>
                                        <p:cTn id="25" dur="26">
                                          <p:stCondLst>
                                            <p:cond delay="650"/>
                                          </p:stCondLst>
                                        </p:cTn>
                                        <p:tgtEl>
                                          <p:spTgt spid="134161"/>
                                        </p:tgtEl>
                                      </p:cBhvr>
                                      <p:to x="100000" y="60000"/>
                                    </p:animScale>
                                    <p:animScale>
                                      <p:cBhvr>
                                        <p:cTn id="26" dur="166" decel="50000">
                                          <p:stCondLst>
                                            <p:cond delay="676"/>
                                          </p:stCondLst>
                                        </p:cTn>
                                        <p:tgtEl>
                                          <p:spTgt spid="134161"/>
                                        </p:tgtEl>
                                      </p:cBhvr>
                                      <p:to x="100000" y="100000"/>
                                    </p:animScale>
                                    <p:animScale>
                                      <p:cBhvr>
                                        <p:cTn id="27" dur="26">
                                          <p:stCondLst>
                                            <p:cond delay="1312"/>
                                          </p:stCondLst>
                                        </p:cTn>
                                        <p:tgtEl>
                                          <p:spTgt spid="134161"/>
                                        </p:tgtEl>
                                      </p:cBhvr>
                                      <p:to x="100000" y="80000"/>
                                    </p:animScale>
                                    <p:animScale>
                                      <p:cBhvr>
                                        <p:cTn id="28" dur="166" decel="50000">
                                          <p:stCondLst>
                                            <p:cond delay="1338"/>
                                          </p:stCondLst>
                                        </p:cTn>
                                        <p:tgtEl>
                                          <p:spTgt spid="134161"/>
                                        </p:tgtEl>
                                      </p:cBhvr>
                                      <p:to x="100000" y="100000"/>
                                    </p:animScale>
                                    <p:animScale>
                                      <p:cBhvr>
                                        <p:cTn id="29" dur="26">
                                          <p:stCondLst>
                                            <p:cond delay="1642"/>
                                          </p:stCondLst>
                                        </p:cTn>
                                        <p:tgtEl>
                                          <p:spTgt spid="134161"/>
                                        </p:tgtEl>
                                      </p:cBhvr>
                                      <p:to x="100000" y="90000"/>
                                    </p:animScale>
                                    <p:animScale>
                                      <p:cBhvr>
                                        <p:cTn id="30" dur="166" decel="50000">
                                          <p:stCondLst>
                                            <p:cond delay="1668"/>
                                          </p:stCondLst>
                                        </p:cTn>
                                        <p:tgtEl>
                                          <p:spTgt spid="134161"/>
                                        </p:tgtEl>
                                      </p:cBhvr>
                                      <p:to x="100000" y="100000"/>
                                    </p:animScale>
                                    <p:animScale>
                                      <p:cBhvr>
                                        <p:cTn id="31" dur="26">
                                          <p:stCondLst>
                                            <p:cond delay="1808"/>
                                          </p:stCondLst>
                                        </p:cTn>
                                        <p:tgtEl>
                                          <p:spTgt spid="134161"/>
                                        </p:tgtEl>
                                      </p:cBhvr>
                                      <p:to x="100000" y="95000"/>
                                    </p:animScale>
                                    <p:animScale>
                                      <p:cBhvr>
                                        <p:cTn id="32" dur="166" decel="50000">
                                          <p:stCondLst>
                                            <p:cond delay="1834"/>
                                          </p:stCondLst>
                                        </p:cTn>
                                        <p:tgtEl>
                                          <p:spTgt spid="134161"/>
                                        </p:tgtEl>
                                      </p:cBhvr>
                                      <p:to x="100000" y="100000"/>
                                    </p:animScale>
                                  </p:childTnLst>
                                </p:cTn>
                              </p:par>
                              <p:par>
                                <p:cTn id="33" presetID="26" presetClass="entr" presetSubtype="0" fill="hold" nodeType="withEffect">
                                  <p:stCondLst>
                                    <p:cond delay="0"/>
                                  </p:stCondLst>
                                  <p:childTnLst>
                                    <p:set>
                                      <p:cBhvr>
                                        <p:cTn id="34" dur="1" fill="hold">
                                          <p:stCondLst>
                                            <p:cond delay="0"/>
                                          </p:stCondLst>
                                        </p:cTn>
                                        <p:tgtEl>
                                          <p:spTgt spid="2"/>
                                        </p:tgtEl>
                                        <p:attrNameLst>
                                          <p:attrName>style.visibility</p:attrName>
                                        </p:attrNameLst>
                                      </p:cBhvr>
                                      <p:to>
                                        <p:strVal val="visible"/>
                                      </p:to>
                                    </p:set>
                                    <p:animEffect transition="in" filter="wipe(down)">
                                      <p:cBhvr>
                                        <p:cTn id="35" dur="580">
                                          <p:stCondLst>
                                            <p:cond delay="0"/>
                                          </p:stCondLst>
                                        </p:cTn>
                                        <p:tgtEl>
                                          <p:spTgt spid="2"/>
                                        </p:tgtEl>
                                      </p:cBhvr>
                                    </p:animEffect>
                                    <p:anim calcmode="lin" valueType="num">
                                      <p:cBhvr>
                                        <p:cTn id="36"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37"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38"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39"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40"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41" dur="26">
                                          <p:stCondLst>
                                            <p:cond delay="650"/>
                                          </p:stCondLst>
                                        </p:cTn>
                                        <p:tgtEl>
                                          <p:spTgt spid="2"/>
                                        </p:tgtEl>
                                      </p:cBhvr>
                                      <p:to x="100000" y="60000"/>
                                    </p:animScale>
                                    <p:animScale>
                                      <p:cBhvr>
                                        <p:cTn id="42" dur="166" decel="50000">
                                          <p:stCondLst>
                                            <p:cond delay="676"/>
                                          </p:stCondLst>
                                        </p:cTn>
                                        <p:tgtEl>
                                          <p:spTgt spid="2"/>
                                        </p:tgtEl>
                                      </p:cBhvr>
                                      <p:to x="100000" y="100000"/>
                                    </p:animScale>
                                    <p:animScale>
                                      <p:cBhvr>
                                        <p:cTn id="43" dur="26">
                                          <p:stCondLst>
                                            <p:cond delay="1312"/>
                                          </p:stCondLst>
                                        </p:cTn>
                                        <p:tgtEl>
                                          <p:spTgt spid="2"/>
                                        </p:tgtEl>
                                      </p:cBhvr>
                                      <p:to x="100000" y="80000"/>
                                    </p:animScale>
                                    <p:animScale>
                                      <p:cBhvr>
                                        <p:cTn id="44" dur="166" decel="50000">
                                          <p:stCondLst>
                                            <p:cond delay="1338"/>
                                          </p:stCondLst>
                                        </p:cTn>
                                        <p:tgtEl>
                                          <p:spTgt spid="2"/>
                                        </p:tgtEl>
                                      </p:cBhvr>
                                      <p:to x="100000" y="100000"/>
                                    </p:animScale>
                                    <p:animScale>
                                      <p:cBhvr>
                                        <p:cTn id="45" dur="26">
                                          <p:stCondLst>
                                            <p:cond delay="1642"/>
                                          </p:stCondLst>
                                        </p:cTn>
                                        <p:tgtEl>
                                          <p:spTgt spid="2"/>
                                        </p:tgtEl>
                                      </p:cBhvr>
                                      <p:to x="100000" y="90000"/>
                                    </p:animScale>
                                    <p:animScale>
                                      <p:cBhvr>
                                        <p:cTn id="46" dur="166" decel="50000">
                                          <p:stCondLst>
                                            <p:cond delay="1668"/>
                                          </p:stCondLst>
                                        </p:cTn>
                                        <p:tgtEl>
                                          <p:spTgt spid="2"/>
                                        </p:tgtEl>
                                      </p:cBhvr>
                                      <p:to x="100000" y="100000"/>
                                    </p:animScale>
                                    <p:animScale>
                                      <p:cBhvr>
                                        <p:cTn id="47" dur="26">
                                          <p:stCondLst>
                                            <p:cond delay="1808"/>
                                          </p:stCondLst>
                                        </p:cTn>
                                        <p:tgtEl>
                                          <p:spTgt spid="2"/>
                                        </p:tgtEl>
                                      </p:cBhvr>
                                      <p:to x="100000" y="95000"/>
                                    </p:animScale>
                                    <p:animScale>
                                      <p:cBhvr>
                                        <p:cTn id="48" dur="166" decel="50000">
                                          <p:stCondLst>
                                            <p:cond delay="1834"/>
                                          </p:stCondLst>
                                        </p:cTn>
                                        <p:tgtEl>
                                          <p:spTgt spid="2"/>
                                        </p:tgtEl>
                                      </p:cBhvr>
                                      <p:to x="100000" y="100000"/>
                                    </p:animScale>
                                  </p:childTnLst>
                                </p:cTn>
                              </p:par>
                              <p:par>
                                <p:cTn id="49" presetID="30" presetClass="entr" presetSubtype="0" fill="hold" grpId="0" nodeType="withEffect">
                                  <p:stCondLst>
                                    <p:cond delay="0"/>
                                  </p:stCondLst>
                                  <p:childTnLst>
                                    <p:set>
                                      <p:cBhvr>
                                        <p:cTn id="50" dur="1" fill="hold">
                                          <p:stCondLst>
                                            <p:cond delay="0"/>
                                          </p:stCondLst>
                                        </p:cTn>
                                        <p:tgtEl>
                                          <p:spTgt spid="134199"/>
                                        </p:tgtEl>
                                        <p:attrNameLst>
                                          <p:attrName>style.visibility</p:attrName>
                                        </p:attrNameLst>
                                      </p:cBhvr>
                                      <p:to>
                                        <p:strVal val="visible"/>
                                      </p:to>
                                    </p:set>
                                    <p:animEffect transition="in" filter="fade">
                                      <p:cBhvr>
                                        <p:cTn id="51" dur="800" decel="100000"/>
                                        <p:tgtEl>
                                          <p:spTgt spid="134199"/>
                                        </p:tgtEl>
                                      </p:cBhvr>
                                    </p:animEffect>
                                    <p:anim calcmode="lin" valueType="num">
                                      <p:cBhvr>
                                        <p:cTn id="52" dur="800" decel="100000" fill="hold"/>
                                        <p:tgtEl>
                                          <p:spTgt spid="134199"/>
                                        </p:tgtEl>
                                        <p:attrNameLst>
                                          <p:attrName>style.rotation</p:attrName>
                                        </p:attrNameLst>
                                      </p:cBhvr>
                                      <p:tavLst>
                                        <p:tav tm="0">
                                          <p:val>
                                            <p:fltVal val="-90"/>
                                          </p:val>
                                        </p:tav>
                                        <p:tav tm="100000">
                                          <p:val>
                                            <p:fltVal val="0"/>
                                          </p:val>
                                        </p:tav>
                                      </p:tavLst>
                                    </p:anim>
                                    <p:anim calcmode="lin" valueType="num">
                                      <p:cBhvr>
                                        <p:cTn id="53" dur="800" decel="100000" fill="hold"/>
                                        <p:tgtEl>
                                          <p:spTgt spid="134199"/>
                                        </p:tgtEl>
                                        <p:attrNameLst>
                                          <p:attrName>ppt_x</p:attrName>
                                        </p:attrNameLst>
                                      </p:cBhvr>
                                      <p:tavLst>
                                        <p:tav tm="0">
                                          <p:val>
                                            <p:strVal val="#ppt_x+0.4"/>
                                          </p:val>
                                        </p:tav>
                                        <p:tav tm="100000">
                                          <p:val>
                                            <p:strVal val="#ppt_x-0.05"/>
                                          </p:val>
                                        </p:tav>
                                      </p:tavLst>
                                    </p:anim>
                                    <p:anim calcmode="lin" valueType="num">
                                      <p:cBhvr>
                                        <p:cTn id="54" dur="800" decel="100000" fill="hold"/>
                                        <p:tgtEl>
                                          <p:spTgt spid="134199"/>
                                        </p:tgtEl>
                                        <p:attrNameLst>
                                          <p:attrName>ppt_y</p:attrName>
                                        </p:attrNameLst>
                                      </p:cBhvr>
                                      <p:tavLst>
                                        <p:tav tm="0">
                                          <p:val>
                                            <p:strVal val="#ppt_y-0.4"/>
                                          </p:val>
                                        </p:tav>
                                        <p:tav tm="100000">
                                          <p:val>
                                            <p:strVal val="#ppt_y+0.1"/>
                                          </p:val>
                                        </p:tav>
                                      </p:tavLst>
                                    </p:anim>
                                    <p:anim calcmode="lin" valueType="num">
                                      <p:cBhvr>
                                        <p:cTn id="55" dur="200" accel="100000" fill="hold">
                                          <p:stCondLst>
                                            <p:cond delay="800"/>
                                          </p:stCondLst>
                                        </p:cTn>
                                        <p:tgtEl>
                                          <p:spTgt spid="134199"/>
                                        </p:tgtEl>
                                        <p:attrNameLst>
                                          <p:attrName>ppt_x</p:attrName>
                                        </p:attrNameLst>
                                      </p:cBhvr>
                                      <p:tavLst>
                                        <p:tav tm="0">
                                          <p:val>
                                            <p:strVal val="#ppt_x-0.05"/>
                                          </p:val>
                                        </p:tav>
                                        <p:tav tm="100000">
                                          <p:val>
                                            <p:strVal val="#ppt_x"/>
                                          </p:val>
                                        </p:tav>
                                      </p:tavLst>
                                    </p:anim>
                                    <p:anim calcmode="lin" valueType="num">
                                      <p:cBhvr>
                                        <p:cTn id="56" dur="200" accel="100000" fill="hold">
                                          <p:stCondLst>
                                            <p:cond delay="800"/>
                                          </p:stCondLst>
                                        </p:cTn>
                                        <p:tgtEl>
                                          <p:spTgt spid="134199"/>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146" grpId="0"/>
      <p:bldP spid="134161" grpId="0"/>
      <p:bldP spid="134199"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4"/>
          <p:cNvSpPr>
            <a:spLocks noChangeArrowheads="1"/>
          </p:cNvSpPr>
          <p:nvPr/>
        </p:nvSpPr>
        <p:spPr bwMode="auto">
          <a:xfrm>
            <a:off x="1435103" y="1628800"/>
            <a:ext cx="1225550" cy="1150937"/>
          </a:xfrm>
          <a:prstGeom prst="rect">
            <a:avLst/>
          </a:prstGeom>
          <a:solidFill>
            <a:schemeClr val="tx1">
              <a:lumMod val="85000"/>
              <a:lumOff val="15000"/>
            </a:schemeClr>
          </a:solidFill>
          <a:ln w="9525">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00"/>
                </a:solidFill>
                <a:effectLst/>
                <a:uLnTx/>
                <a:uFillTx/>
                <a:latin typeface="Aharoni" pitchFamily="2" charset="-79"/>
                <a:ea typeface="+mn-ea"/>
                <a:cs typeface="Aharoni" pitchFamily="2" charset="-79"/>
              </a:rPr>
              <a:t>X</a:t>
            </a:r>
            <a:r>
              <a:rPr kumimoji="0" lang="en-US" sz="3600" b="0" i="0" u="none" strike="noStrike" kern="1200" cap="none" spc="0" normalizeH="0" baseline="-25000" noProof="0" dirty="0">
                <a:ln>
                  <a:noFill/>
                </a:ln>
                <a:solidFill>
                  <a:srgbClr val="FFFF00"/>
                </a:solidFill>
                <a:effectLst/>
                <a:uLnTx/>
                <a:uFillTx/>
                <a:latin typeface="Aharoni" pitchFamily="2" charset="-79"/>
                <a:ea typeface="+mn-ea"/>
                <a:cs typeface="Aharoni" pitchFamily="2" charset="-79"/>
              </a:rPr>
              <a:t>1</a:t>
            </a:r>
          </a:p>
        </p:txBody>
      </p:sp>
      <p:sp>
        <p:nvSpPr>
          <p:cNvPr id="5" name="Rectangle 4"/>
          <p:cNvSpPr>
            <a:spLocks noChangeArrowheads="1"/>
          </p:cNvSpPr>
          <p:nvPr/>
        </p:nvSpPr>
        <p:spPr bwMode="auto">
          <a:xfrm>
            <a:off x="1435103" y="3284984"/>
            <a:ext cx="1225550" cy="1150937"/>
          </a:xfrm>
          <a:prstGeom prst="rect">
            <a:avLst/>
          </a:prstGeom>
          <a:solidFill>
            <a:srgbClr val="7030A0"/>
          </a:solidFill>
          <a:ln w="9525">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00"/>
                </a:solidFill>
                <a:effectLst/>
                <a:uLnTx/>
                <a:uFillTx/>
                <a:latin typeface="Aharoni" pitchFamily="2" charset="-79"/>
                <a:ea typeface="+mn-ea"/>
                <a:cs typeface="Aharoni" pitchFamily="2" charset="-79"/>
              </a:rPr>
              <a:t>X</a:t>
            </a:r>
            <a:r>
              <a:rPr kumimoji="0" lang="en-US" sz="3600" b="0" i="0" u="none" strike="noStrike" kern="1200" cap="none" spc="0" normalizeH="0" baseline="-25000" noProof="0" dirty="0">
                <a:ln>
                  <a:noFill/>
                </a:ln>
                <a:solidFill>
                  <a:srgbClr val="FFFF00"/>
                </a:solidFill>
                <a:effectLst/>
                <a:uLnTx/>
                <a:uFillTx/>
                <a:latin typeface="Aharoni" pitchFamily="2" charset="-79"/>
                <a:ea typeface="+mn-ea"/>
                <a:cs typeface="Aharoni" pitchFamily="2" charset="-79"/>
              </a:rPr>
              <a:t>2</a:t>
            </a:r>
          </a:p>
        </p:txBody>
      </p:sp>
      <p:sp>
        <p:nvSpPr>
          <p:cNvPr id="6" name="Rectangle 5"/>
          <p:cNvSpPr>
            <a:spLocks noChangeArrowheads="1"/>
          </p:cNvSpPr>
          <p:nvPr/>
        </p:nvSpPr>
        <p:spPr bwMode="auto">
          <a:xfrm>
            <a:off x="1409098" y="5013176"/>
            <a:ext cx="1225550" cy="1150937"/>
          </a:xfrm>
          <a:prstGeom prst="rect">
            <a:avLst/>
          </a:prstGeom>
          <a:solidFill>
            <a:schemeClr val="accent3">
              <a:lumMod val="75000"/>
            </a:schemeClr>
          </a:solidFill>
          <a:ln w="9525">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00"/>
                </a:solidFill>
                <a:effectLst/>
                <a:uLnTx/>
                <a:uFillTx/>
                <a:latin typeface="Aharoni" pitchFamily="2" charset="-79"/>
                <a:ea typeface="+mn-ea"/>
                <a:cs typeface="Aharoni" pitchFamily="2" charset="-79"/>
              </a:rPr>
              <a:t>X</a:t>
            </a:r>
            <a:r>
              <a:rPr kumimoji="0" lang="en-US" sz="3600" b="0" i="0" u="none" strike="noStrike" kern="1200" cap="none" spc="0" normalizeH="0" baseline="-25000" noProof="0" dirty="0">
                <a:ln>
                  <a:noFill/>
                </a:ln>
                <a:solidFill>
                  <a:srgbClr val="FFFF00"/>
                </a:solidFill>
                <a:effectLst/>
                <a:uLnTx/>
                <a:uFillTx/>
                <a:latin typeface="Aharoni" pitchFamily="2" charset="-79"/>
                <a:ea typeface="+mn-ea"/>
                <a:cs typeface="Aharoni" pitchFamily="2" charset="-79"/>
              </a:rPr>
              <a:t>3</a:t>
            </a:r>
          </a:p>
        </p:txBody>
      </p:sp>
      <p:sp>
        <p:nvSpPr>
          <p:cNvPr id="7" name="Rectangle 6"/>
          <p:cNvSpPr>
            <a:spLocks noChangeArrowheads="1"/>
          </p:cNvSpPr>
          <p:nvPr/>
        </p:nvSpPr>
        <p:spPr bwMode="auto">
          <a:xfrm>
            <a:off x="5364088" y="3284984"/>
            <a:ext cx="1225550" cy="1150937"/>
          </a:xfrm>
          <a:prstGeom prst="rect">
            <a:avLst/>
          </a:prstGeom>
          <a:solidFill>
            <a:srgbClr val="C00000"/>
          </a:solidFill>
          <a:ln w="9525">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00"/>
                </a:solidFill>
                <a:effectLst/>
                <a:uLnTx/>
                <a:uFillTx/>
                <a:latin typeface="Aharoni" pitchFamily="2" charset="-79"/>
                <a:ea typeface="+mn-ea"/>
                <a:cs typeface="Aharoni" pitchFamily="2" charset="-79"/>
              </a:rPr>
              <a:t>Y</a:t>
            </a:r>
            <a:endParaRPr kumimoji="0" lang="en-US" sz="3600" b="0" i="0" u="none" strike="noStrike" kern="1200" cap="none" spc="0" normalizeH="0" baseline="-25000" noProof="0" dirty="0">
              <a:ln>
                <a:noFill/>
              </a:ln>
              <a:solidFill>
                <a:srgbClr val="FFFF00"/>
              </a:solidFill>
              <a:effectLst/>
              <a:uLnTx/>
              <a:uFillTx/>
              <a:latin typeface="Aharoni" pitchFamily="2" charset="-79"/>
              <a:ea typeface="+mn-ea"/>
              <a:cs typeface="Aharoni" pitchFamily="2" charset="-79"/>
            </a:endParaRPr>
          </a:p>
        </p:txBody>
      </p:sp>
      <p:cxnSp>
        <p:nvCxnSpPr>
          <p:cNvPr id="9" name="Straight Arrow Connector 8"/>
          <p:cNvCxnSpPr/>
          <p:nvPr/>
        </p:nvCxnSpPr>
        <p:spPr>
          <a:xfrm>
            <a:off x="2660653" y="2204268"/>
            <a:ext cx="2703435" cy="1656184"/>
          </a:xfrm>
          <a:prstGeom prst="straightConnector1">
            <a:avLst/>
          </a:prstGeom>
          <a:ln w="571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1" name="Straight Arrow Connector 10"/>
          <p:cNvCxnSpPr>
            <a:stCxn id="5" idx="3"/>
          </p:cNvCxnSpPr>
          <p:nvPr/>
        </p:nvCxnSpPr>
        <p:spPr>
          <a:xfrm flipV="1">
            <a:off x="2660653" y="3860452"/>
            <a:ext cx="2559419" cy="1"/>
          </a:xfrm>
          <a:prstGeom prst="straightConnector1">
            <a:avLst/>
          </a:prstGeom>
          <a:ln w="571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3" name="Straight Arrow Connector 12"/>
          <p:cNvCxnSpPr/>
          <p:nvPr/>
        </p:nvCxnSpPr>
        <p:spPr>
          <a:xfrm flipV="1">
            <a:off x="2660653" y="3860453"/>
            <a:ext cx="2703435" cy="1728191"/>
          </a:xfrm>
          <a:prstGeom prst="straightConnector1">
            <a:avLst/>
          </a:prstGeom>
          <a:ln w="5715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nvGrpSpPr>
          <p:cNvPr id="14" name="Group 26"/>
          <p:cNvGrpSpPr>
            <a:grpSpLocks/>
          </p:cNvGrpSpPr>
          <p:nvPr/>
        </p:nvGrpSpPr>
        <p:grpSpPr bwMode="auto">
          <a:xfrm flipH="1">
            <a:off x="2675774" y="2462658"/>
            <a:ext cx="357188" cy="2694533"/>
            <a:chOff x="3929058" y="3999710"/>
            <a:chExt cx="357984" cy="1644662"/>
          </a:xfrm>
          <a:solidFill>
            <a:schemeClr val="tx1">
              <a:lumMod val="85000"/>
              <a:lumOff val="15000"/>
            </a:schemeClr>
          </a:solidFill>
        </p:grpSpPr>
        <p:cxnSp>
          <p:nvCxnSpPr>
            <p:cNvPr id="15" name="Straight Connector 14"/>
            <p:cNvCxnSpPr/>
            <p:nvPr/>
          </p:nvCxnSpPr>
          <p:spPr>
            <a:xfrm>
              <a:off x="3929058" y="3999710"/>
              <a:ext cx="357984" cy="1588"/>
            </a:xfrm>
            <a:prstGeom prst="line">
              <a:avLst/>
            </a:prstGeom>
            <a:grpFill/>
            <a:ln w="571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a:off x="3929058" y="5642785"/>
              <a:ext cx="357984" cy="1587"/>
            </a:xfrm>
            <a:prstGeom prst="line">
              <a:avLst/>
            </a:prstGeom>
            <a:grpFill/>
            <a:ln w="571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rot="5400000">
              <a:off x="3109111" y="4821246"/>
              <a:ext cx="1641487" cy="1592"/>
            </a:xfrm>
            <a:prstGeom prst="line">
              <a:avLst/>
            </a:prstGeom>
            <a:grpFill/>
            <a:ln w="5715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9" name="Straight Arrow Connector 18"/>
          <p:cNvCxnSpPr/>
          <p:nvPr/>
        </p:nvCxnSpPr>
        <p:spPr>
          <a:xfrm>
            <a:off x="3059832" y="3645024"/>
            <a:ext cx="2232000" cy="72008"/>
          </a:xfrm>
          <a:prstGeom prst="straightConnector1">
            <a:avLst/>
          </a:prstGeom>
          <a:ln w="571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6F299158-4F31-4C0F-AFE3-7EC16A139FD8}"/>
              </a:ext>
            </a:extLst>
          </p:cNvPr>
          <p:cNvSpPr/>
          <p:nvPr/>
        </p:nvSpPr>
        <p:spPr>
          <a:xfrm>
            <a:off x="2684539" y="292095"/>
            <a:ext cx="5516638" cy="73866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rial Rounded MT Bold" panose="020F0704030504030204" pitchFamily="34" charset="0"/>
                <a:ea typeface="+mn-ea"/>
                <a:cs typeface="Arial" pitchFamily="34" charset="0"/>
              </a:rPr>
              <a:t>MULTIVARIABEL ( 3  V INDEPEDEN)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rial Rounded MT Bold" panose="020F0704030504030204" pitchFamily="34" charset="0"/>
                <a:ea typeface="+mn-ea"/>
                <a:cs typeface="Arial" pitchFamily="34" charset="0"/>
              </a:rPr>
              <a:t>PEMBUKTIAN TEORI YANG SUDAH ADA, </a:t>
            </a:r>
          </a:p>
        </p:txBody>
      </p:sp>
    </p:spTree>
    <p:extLst>
      <p:ext uri="{BB962C8B-B14F-4D97-AF65-F5344CB8AC3E}">
        <p14:creationId xmlns:p14="http://schemas.microsoft.com/office/powerpoint/2010/main" val="15639483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80">
                                          <p:stCondLst>
                                            <p:cond delay="0"/>
                                          </p:stCondLst>
                                        </p:cTn>
                                        <p:tgtEl>
                                          <p:spTgt spid="4"/>
                                        </p:tgtEl>
                                      </p:cBhvr>
                                    </p:animEffect>
                                    <p:anim calcmode="lin" valueType="num">
                                      <p:cBhvr>
                                        <p:cTn id="8" dur="1822"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
                                        </p:tgtEl>
                                        <p:attrNameLst>
                                          <p:attrName>ppt_y</p:attrName>
                                        </p:attrNameLst>
                                      </p:cBhvr>
                                      <p:tavLst>
                                        <p:tav tm="0" fmla="#ppt_y-sin(pi*$)/81">
                                          <p:val>
                                            <p:fltVal val="0"/>
                                          </p:val>
                                        </p:tav>
                                        <p:tav tm="100000">
                                          <p:val>
                                            <p:fltVal val="1"/>
                                          </p:val>
                                        </p:tav>
                                      </p:tavLst>
                                    </p:anim>
                                    <p:animScale>
                                      <p:cBhvr>
                                        <p:cTn id="13" dur="26">
                                          <p:stCondLst>
                                            <p:cond delay="650"/>
                                          </p:stCondLst>
                                        </p:cTn>
                                        <p:tgtEl>
                                          <p:spTgt spid="4"/>
                                        </p:tgtEl>
                                      </p:cBhvr>
                                      <p:to x="100000" y="60000"/>
                                    </p:animScale>
                                    <p:animScale>
                                      <p:cBhvr>
                                        <p:cTn id="14" dur="166" decel="50000">
                                          <p:stCondLst>
                                            <p:cond delay="676"/>
                                          </p:stCondLst>
                                        </p:cTn>
                                        <p:tgtEl>
                                          <p:spTgt spid="4"/>
                                        </p:tgtEl>
                                      </p:cBhvr>
                                      <p:to x="100000" y="100000"/>
                                    </p:animScale>
                                    <p:animScale>
                                      <p:cBhvr>
                                        <p:cTn id="15" dur="26">
                                          <p:stCondLst>
                                            <p:cond delay="1312"/>
                                          </p:stCondLst>
                                        </p:cTn>
                                        <p:tgtEl>
                                          <p:spTgt spid="4"/>
                                        </p:tgtEl>
                                      </p:cBhvr>
                                      <p:to x="100000" y="80000"/>
                                    </p:animScale>
                                    <p:animScale>
                                      <p:cBhvr>
                                        <p:cTn id="16" dur="166" decel="50000">
                                          <p:stCondLst>
                                            <p:cond delay="1338"/>
                                          </p:stCondLst>
                                        </p:cTn>
                                        <p:tgtEl>
                                          <p:spTgt spid="4"/>
                                        </p:tgtEl>
                                      </p:cBhvr>
                                      <p:to x="100000" y="100000"/>
                                    </p:animScale>
                                    <p:animScale>
                                      <p:cBhvr>
                                        <p:cTn id="17" dur="26">
                                          <p:stCondLst>
                                            <p:cond delay="1642"/>
                                          </p:stCondLst>
                                        </p:cTn>
                                        <p:tgtEl>
                                          <p:spTgt spid="4"/>
                                        </p:tgtEl>
                                      </p:cBhvr>
                                      <p:to x="100000" y="90000"/>
                                    </p:animScale>
                                    <p:animScale>
                                      <p:cBhvr>
                                        <p:cTn id="18" dur="166" decel="50000">
                                          <p:stCondLst>
                                            <p:cond delay="1668"/>
                                          </p:stCondLst>
                                        </p:cTn>
                                        <p:tgtEl>
                                          <p:spTgt spid="4"/>
                                        </p:tgtEl>
                                      </p:cBhvr>
                                      <p:to x="100000" y="100000"/>
                                    </p:animScale>
                                    <p:animScale>
                                      <p:cBhvr>
                                        <p:cTn id="19" dur="26">
                                          <p:stCondLst>
                                            <p:cond delay="1808"/>
                                          </p:stCondLst>
                                        </p:cTn>
                                        <p:tgtEl>
                                          <p:spTgt spid="4"/>
                                        </p:tgtEl>
                                      </p:cBhvr>
                                      <p:to x="100000" y="95000"/>
                                    </p:animScale>
                                    <p:animScale>
                                      <p:cBhvr>
                                        <p:cTn id="20" dur="166" decel="50000">
                                          <p:stCondLst>
                                            <p:cond delay="1834"/>
                                          </p:stCondLst>
                                        </p:cTn>
                                        <p:tgtEl>
                                          <p:spTgt spid="4"/>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down)">
                                      <p:cBhvr>
                                        <p:cTn id="25" dur="580">
                                          <p:stCondLst>
                                            <p:cond delay="0"/>
                                          </p:stCondLst>
                                        </p:cTn>
                                        <p:tgtEl>
                                          <p:spTgt spid="5"/>
                                        </p:tgtEl>
                                      </p:cBhvr>
                                    </p:animEffect>
                                    <p:anim calcmode="lin" valueType="num">
                                      <p:cBhvr>
                                        <p:cTn id="26"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31" dur="26">
                                          <p:stCondLst>
                                            <p:cond delay="650"/>
                                          </p:stCondLst>
                                        </p:cTn>
                                        <p:tgtEl>
                                          <p:spTgt spid="5"/>
                                        </p:tgtEl>
                                      </p:cBhvr>
                                      <p:to x="100000" y="60000"/>
                                    </p:animScale>
                                    <p:animScale>
                                      <p:cBhvr>
                                        <p:cTn id="32" dur="166" decel="50000">
                                          <p:stCondLst>
                                            <p:cond delay="676"/>
                                          </p:stCondLst>
                                        </p:cTn>
                                        <p:tgtEl>
                                          <p:spTgt spid="5"/>
                                        </p:tgtEl>
                                      </p:cBhvr>
                                      <p:to x="100000" y="100000"/>
                                    </p:animScale>
                                    <p:animScale>
                                      <p:cBhvr>
                                        <p:cTn id="33" dur="26">
                                          <p:stCondLst>
                                            <p:cond delay="1312"/>
                                          </p:stCondLst>
                                        </p:cTn>
                                        <p:tgtEl>
                                          <p:spTgt spid="5"/>
                                        </p:tgtEl>
                                      </p:cBhvr>
                                      <p:to x="100000" y="80000"/>
                                    </p:animScale>
                                    <p:animScale>
                                      <p:cBhvr>
                                        <p:cTn id="34" dur="166" decel="50000">
                                          <p:stCondLst>
                                            <p:cond delay="1338"/>
                                          </p:stCondLst>
                                        </p:cTn>
                                        <p:tgtEl>
                                          <p:spTgt spid="5"/>
                                        </p:tgtEl>
                                      </p:cBhvr>
                                      <p:to x="100000" y="100000"/>
                                    </p:animScale>
                                    <p:animScale>
                                      <p:cBhvr>
                                        <p:cTn id="35" dur="26">
                                          <p:stCondLst>
                                            <p:cond delay="1642"/>
                                          </p:stCondLst>
                                        </p:cTn>
                                        <p:tgtEl>
                                          <p:spTgt spid="5"/>
                                        </p:tgtEl>
                                      </p:cBhvr>
                                      <p:to x="100000" y="90000"/>
                                    </p:animScale>
                                    <p:animScale>
                                      <p:cBhvr>
                                        <p:cTn id="36" dur="166" decel="50000">
                                          <p:stCondLst>
                                            <p:cond delay="1668"/>
                                          </p:stCondLst>
                                        </p:cTn>
                                        <p:tgtEl>
                                          <p:spTgt spid="5"/>
                                        </p:tgtEl>
                                      </p:cBhvr>
                                      <p:to x="100000" y="100000"/>
                                    </p:animScale>
                                    <p:animScale>
                                      <p:cBhvr>
                                        <p:cTn id="37" dur="26">
                                          <p:stCondLst>
                                            <p:cond delay="1808"/>
                                          </p:stCondLst>
                                        </p:cTn>
                                        <p:tgtEl>
                                          <p:spTgt spid="5"/>
                                        </p:tgtEl>
                                      </p:cBhvr>
                                      <p:to x="100000" y="95000"/>
                                    </p:animScale>
                                    <p:animScale>
                                      <p:cBhvr>
                                        <p:cTn id="38" dur="166" decel="50000">
                                          <p:stCondLst>
                                            <p:cond delay="1834"/>
                                          </p:stCondLst>
                                        </p:cTn>
                                        <p:tgtEl>
                                          <p:spTgt spid="5"/>
                                        </p:tgtEl>
                                      </p:cBhvr>
                                      <p:to x="100000" y="100000"/>
                                    </p:animScale>
                                  </p:childTnLst>
                                </p:cTn>
                              </p:par>
                            </p:childTnLst>
                          </p:cTn>
                        </p:par>
                      </p:childTnLst>
                    </p:cTn>
                  </p:par>
                  <p:par>
                    <p:cTn id="39" fill="hold">
                      <p:stCondLst>
                        <p:cond delay="indefinite"/>
                      </p:stCondLst>
                      <p:childTnLst>
                        <p:par>
                          <p:cTn id="40" fill="hold">
                            <p:stCondLst>
                              <p:cond delay="0"/>
                            </p:stCondLst>
                            <p:childTnLst>
                              <p:par>
                                <p:cTn id="41" presetID="26" presetClass="entr" presetSubtype="0" fill="hold" nodeType="click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wipe(down)">
                                      <p:cBhvr>
                                        <p:cTn id="43" dur="580">
                                          <p:stCondLst>
                                            <p:cond delay="0"/>
                                          </p:stCondLst>
                                        </p:cTn>
                                        <p:tgtEl>
                                          <p:spTgt spid="6"/>
                                        </p:tgtEl>
                                      </p:cBhvr>
                                    </p:animEffect>
                                    <p:anim calcmode="lin" valueType="num">
                                      <p:cBhvr>
                                        <p:cTn id="44" dur="1822"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45" dur="664"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46" dur="664" tmFilter="0, 0; 0.125,0.2665; 0.25,0.4; 0.375,0.465; 0.5,0.5;  0.625,0.535; 0.75,0.6; 0.875,0.7335; 1,1">
                                          <p:stCondLst>
                                            <p:cond delay="664"/>
                                          </p:stCondLst>
                                        </p:cTn>
                                        <p:tgtEl>
                                          <p:spTgt spid="6"/>
                                        </p:tgtEl>
                                        <p:attrNameLst>
                                          <p:attrName>ppt_y</p:attrName>
                                        </p:attrNameLst>
                                      </p:cBhvr>
                                      <p:tavLst>
                                        <p:tav tm="0" fmla="#ppt_y-sin(pi*$)/9">
                                          <p:val>
                                            <p:fltVal val="0"/>
                                          </p:val>
                                        </p:tav>
                                        <p:tav tm="100000">
                                          <p:val>
                                            <p:fltVal val="1"/>
                                          </p:val>
                                        </p:tav>
                                      </p:tavLst>
                                    </p:anim>
                                    <p:anim calcmode="lin" valueType="num">
                                      <p:cBhvr>
                                        <p:cTn id="47" dur="332" tmFilter="0, 0; 0.125,0.2665; 0.25,0.4; 0.375,0.465; 0.5,0.5;  0.625,0.535; 0.75,0.6; 0.875,0.7335; 1,1">
                                          <p:stCondLst>
                                            <p:cond delay="1324"/>
                                          </p:stCondLst>
                                        </p:cTn>
                                        <p:tgtEl>
                                          <p:spTgt spid="6"/>
                                        </p:tgtEl>
                                        <p:attrNameLst>
                                          <p:attrName>ppt_y</p:attrName>
                                        </p:attrNameLst>
                                      </p:cBhvr>
                                      <p:tavLst>
                                        <p:tav tm="0" fmla="#ppt_y-sin(pi*$)/27">
                                          <p:val>
                                            <p:fltVal val="0"/>
                                          </p:val>
                                        </p:tav>
                                        <p:tav tm="100000">
                                          <p:val>
                                            <p:fltVal val="1"/>
                                          </p:val>
                                        </p:tav>
                                      </p:tavLst>
                                    </p:anim>
                                    <p:anim calcmode="lin" valueType="num">
                                      <p:cBhvr>
                                        <p:cTn id="48" dur="164" tmFilter="0, 0; 0.125,0.2665; 0.25,0.4; 0.375,0.465; 0.5,0.5;  0.625,0.535; 0.75,0.6; 0.875,0.7335; 1,1">
                                          <p:stCondLst>
                                            <p:cond delay="1656"/>
                                          </p:stCondLst>
                                        </p:cTn>
                                        <p:tgtEl>
                                          <p:spTgt spid="6"/>
                                        </p:tgtEl>
                                        <p:attrNameLst>
                                          <p:attrName>ppt_y</p:attrName>
                                        </p:attrNameLst>
                                      </p:cBhvr>
                                      <p:tavLst>
                                        <p:tav tm="0" fmla="#ppt_y-sin(pi*$)/81">
                                          <p:val>
                                            <p:fltVal val="0"/>
                                          </p:val>
                                        </p:tav>
                                        <p:tav tm="100000">
                                          <p:val>
                                            <p:fltVal val="1"/>
                                          </p:val>
                                        </p:tav>
                                      </p:tavLst>
                                    </p:anim>
                                    <p:animScale>
                                      <p:cBhvr>
                                        <p:cTn id="49" dur="26">
                                          <p:stCondLst>
                                            <p:cond delay="650"/>
                                          </p:stCondLst>
                                        </p:cTn>
                                        <p:tgtEl>
                                          <p:spTgt spid="6"/>
                                        </p:tgtEl>
                                      </p:cBhvr>
                                      <p:to x="100000" y="60000"/>
                                    </p:animScale>
                                    <p:animScale>
                                      <p:cBhvr>
                                        <p:cTn id="50" dur="166" decel="50000">
                                          <p:stCondLst>
                                            <p:cond delay="676"/>
                                          </p:stCondLst>
                                        </p:cTn>
                                        <p:tgtEl>
                                          <p:spTgt spid="6"/>
                                        </p:tgtEl>
                                      </p:cBhvr>
                                      <p:to x="100000" y="100000"/>
                                    </p:animScale>
                                    <p:animScale>
                                      <p:cBhvr>
                                        <p:cTn id="51" dur="26">
                                          <p:stCondLst>
                                            <p:cond delay="1312"/>
                                          </p:stCondLst>
                                        </p:cTn>
                                        <p:tgtEl>
                                          <p:spTgt spid="6"/>
                                        </p:tgtEl>
                                      </p:cBhvr>
                                      <p:to x="100000" y="80000"/>
                                    </p:animScale>
                                    <p:animScale>
                                      <p:cBhvr>
                                        <p:cTn id="52" dur="166" decel="50000">
                                          <p:stCondLst>
                                            <p:cond delay="1338"/>
                                          </p:stCondLst>
                                        </p:cTn>
                                        <p:tgtEl>
                                          <p:spTgt spid="6"/>
                                        </p:tgtEl>
                                      </p:cBhvr>
                                      <p:to x="100000" y="100000"/>
                                    </p:animScale>
                                    <p:animScale>
                                      <p:cBhvr>
                                        <p:cTn id="53" dur="26">
                                          <p:stCondLst>
                                            <p:cond delay="1642"/>
                                          </p:stCondLst>
                                        </p:cTn>
                                        <p:tgtEl>
                                          <p:spTgt spid="6"/>
                                        </p:tgtEl>
                                      </p:cBhvr>
                                      <p:to x="100000" y="90000"/>
                                    </p:animScale>
                                    <p:animScale>
                                      <p:cBhvr>
                                        <p:cTn id="54" dur="166" decel="50000">
                                          <p:stCondLst>
                                            <p:cond delay="1668"/>
                                          </p:stCondLst>
                                        </p:cTn>
                                        <p:tgtEl>
                                          <p:spTgt spid="6"/>
                                        </p:tgtEl>
                                      </p:cBhvr>
                                      <p:to x="100000" y="100000"/>
                                    </p:animScale>
                                    <p:animScale>
                                      <p:cBhvr>
                                        <p:cTn id="55" dur="26">
                                          <p:stCondLst>
                                            <p:cond delay="1808"/>
                                          </p:stCondLst>
                                        </p:cTn>
                                        <p:tgtEl>
                                          <p:spTgt spid="6"/>
                                        </p:tgtEl>
                                      </p:cBhvr>
                                      <p:to x="100000" y="95000"/>
                                    </p:animScale>
                                    <p:animScale>
                                      <p:cBhvr>
                                        <p:cTn id="56" dur="166" decel="50000">
                                          <p:stCondLst>
                                            <p:cond delay="1834"/>
                                          </p:stCondLst>
                                        </p:cTn>
                                        <p:tgtEl>
                                          <p:spTgt spid="6"/>
                                        </p:tgtEl>
                                      </p:cBhvr>
                                      <p:to x="100000" y="100000"/>
                                    </p:animScale>
                                  </p:childTnLst>
                                </p:cTn>
                              </p:par>
                            </p:childTnLst>
                          </p:cTn>
                        </p:par>
                      </p:childTnLst>
                    </p:cTn>
                  </p:par>
                  <p:par>
                    <p:cTn id="57" fill="hold">
                      <p:stCondLst>
                        <p:cond delay="indefinite"/>
                      </p:stCondLst>
                      <p:childTnLst>
                        <p:par>
                          <p:cTn id="58" fill="hold">
                            <p:stCondLst>
                              <p:cond delay="0"/>
                            </p:stCondLst>
                            <p:childTnLst>
                              <p:par>
                                <p:cTn id="59" presetID="26" presetClass="entr" presetSubtype="0" fill="hold" nodeType="clickEffect">
                                  <p:stCondLst>
                                    <p:cond delay="0"/>
                                  </p:stCondLst>
                                  <p:childTnLst>
                                    <p:set>
                                      <p:cBhvr>
                                        <p:cTn id="60" dur="1" fill="hold">
                                          <p:stCondLst>
                                            <p:cond delay="0"/>
                                          </p:stCondLst>
                                        </p:cTn>
                                        <p:tgtEl>
                                          <p:spTgt spid="7"/>
                                        </p:tgtEl>
                                        <p:attrNameLst>
                                          <p:attrName>style.visibility</p:attrName>
                                        </p:attrNameLst>
                                      </p:cBhvr>
                                      <p:to>
                                        <p:strVal val="visible"/>
                                      </p:to>
                                    </p:set>
                                    <p:animEffect transition="in" filter="wipe(down)">
                                      <p:cBhvr>
                                        <p:cTn id="61" dur="580">
                                          <p:stCondLst>
                                            <p:cond delay="0"/>
                                          </p:stCondLst>
                                        </p:cTn>
                                        <p:tgtEl>
                                          <p:spTgt spid="7"/>
                                        </p:tgtEl>
                                      </p:cBhvr>
                                    </p:animEffect>
                                    <p:anim calcmode="lin" valueType="num">
                                      <p:cBhvr>
                                        <p:cTn id="62" dur="1822" tmFilter="0,0; 0.14,0.36; 0.43,0.73; 0.71,0.91; 1.0,1.0">
                                          <p:stCondLst>
                                            <p:cond delay="0"/>
                                          </p:stCondLst>
                                        </p:cTn>
                                        <p:tgtEl>
                                          <p:spTgt spid="7"/>
                                        </p:tgtEl>
                                        <p:attrNameLst>
                                          <p:attrName>ppt_x</p:attrName>
                                        </p:attrNameLst>
                                      </p:cBhvr>
                                      <p:tavLst>
                                        <p:tav tm="0">
                                          <p:val>
                                            <p:strVal val="#ppt_x-0.25"/>
                                          </p:val>
                                        </p:tav>
                                        <p:tav tm="100000">
                                          <p:val>
                                            <p:strVal val="#ppt_x"/>
                                          </p:val>
                                        </p:tav>
                                      </p:tavLst>
                                    </p:anim>
                                    <p:anim calcmode="lin" valueType="num">
                                      <p:cBhvr>
                                        <p:cTn id="63" dur="664" tmFilter="0.0,0.0; 0.25,0.07; 0.50,0.2; 0.75,0.467; 1.0,1.0">
                                          <p:stCondLst>
                                            <p:cond delay="0"/>
                                          </p:stCondLst>
                                        </p:cTn>
                                        <p:tgtEl>
                                          <p:spTgt spid="7"/>
                                        </p:tgtEl>
                                        <p:attrNameLst>
                                          <p:attrName>ppt_y</p:attrName>
                                        </p:attrNameLst>
                                      </p:cBhvr>
                                      <p:tavLst>
                                        <p:tav tm="0" fmla="#ppt_y-sin(pi*$)/3">
                                          <p:val>
                                            <p:fltVal val="0.5"/>
                                          </p:val>
                                        </p:tav>
                                        <p:tav tm="100000">
                                          <p:val>
                                            <p:fltVal val="1"/>
                                          </p:val>
                                        </p:tav>
                                      </p:tavLst>
                                    </p:anim>
                                    <p:anim calcmode="lin" valueType="num">
                                      <p:cBhvr>
                                        <p:cTn id="64" dur="664" tmFilter="0, 0; 0.125,0.2665; 0.25,0.4; 0.375,0.465; 0.5,0.5;  0.625,0.535; 0.75,0.6; 0.875,0.7335; 1,1">
                                          <p:stCondLst>
                                            <p:cond delay="664"/>
                                          </p:stCondLst>
                                        </p:cTn>
                                        <p:tgtEl>
                                          <p:spTgt spid="7"/>
                                        </p:tgtEl>
                                        <p:attrNameLst>
                                          <p:attrName>ppt_y</p:attrName>
                                        </p:attrNameLst>
                                      </p:cBhvr>
                                      <p:tavLst>
                                        <p:tav tm="0" fmla="#ppt_y-sin(pi*$)/9">
                                          <p:val>
                                            <p:fltVal val="0"/>
                                          </p:val>
                                        </p:tav>
                                        <p:tav tm="100000">
                                          <p:val>
                                            <p:fltVal val="1"/>
                                          </p:val>
                                        </p:tav>
                                      </p:tavLst>
                                    </p:anim>
                                    <p:anim calcmode="lin" valueType="num">
                                      <p:cBhvr>
                                        <p:cTn id="65" dur="332" tmFilter="0, 0; 0.125,0.2665; 0.25,0.4; 0.375,0.465; 0.5,0.5;  0.625,0.535; 0.75,0.6; 0.875,0.7335; 1,1">
                                          <p:stCondLst>
                                            <p:cond delay="1324"/>
                                          </p:stCondLst>
                                        </p:cTn>
                                        <p:tgtEl>
                                          <p:spTgt spid="7"/>
                                        </p:tgtEl>
                                        <p:attrNameLst>
                                          <p:attrName>ppt_y</p:attrName>
                                        </p:attrNameLst>
                                      </p:cBhvr>
                                      <p:tavLst>
                                        <p:tav tm="0" fmla="#ppt_y-sin(pi*$)/27">
                                          <p:val>
                                            <p:fltVal val="0"/>
                                          </p:val>
                                        </p:tav>
                                        <p:tav tm="100000">
                                          <p:val>
                                            <p:fltVal val="1"/>
                                          </p:val>
                                        </p:tav>
                                      </p:tavLst>
                                    </p:anim>
                                    <p:anim calcmode="lin" valueType="num">
                                      <p:cBhvr>
                                        <p:cTn id="66" dur="164" tmFilter="0, 0; 0.125,0.2665; 0.25,0.4; 0.375,0.465; 0.5,0.5;  0.625,0.535; 0.75,0.6; 0.875,0.7335; 1,1">
                                          <p:stCondLst>
                                            <p:cond delay="1656"/>
                                          </p:stCondLst>
                                        </p:cTn>
                                        <p:tgtEl>
                                          <p:spTgt spid="7"/>
                                        </p:tgtEl>
                                        <p:attrNameLst>
                                          <p:attrName>ppt_y</p:attrName>
                                        </p:attrNameLst>
                                      </p:cBhvr>
                                      <p:tavLst>
                                        <p:tav tm="0" fmla="#ppt_y-sin(pi*$)/81">
                                          <p:val>
                                            <p:fltVal val="0"/>
                                          </p:val>
                                        </p:tav>
                                        <p:tav tm="100000">
                                          <p:val>
                                            <p:fltVal val="1"/>
                                          </p:val>
                                        </p:tav>
                                      </p:tavLst>
                                    </p:anim>
                                    <p:animScale>
                                      <p:cBhvr>
                                        <p:cTn id="67" dur="26">
                                          <p:stCondLst>
                                            <p:cond delay="650"/>
                                          </p:stCondLst>
                                        </p:cTn>
                                        <p:tgtEl>
                                          <p:spTgt spid="7"/>
                                        </p:tgtEl>
                                      </p:cBhvr>
                                      <p:to x="100000" y="60000"/>
                                    </p:animScale>
                                    <p:animScale>
                                      <p:cBhvr>
                                        <p:cTn id="68" dur="166" decel="50000">
                                          <p:stCondLst>
                                            <p:cond delay="676"/>
                                          </p:stCondLst>
                                        </p:cTn>
                                        <p:tgtEl>
                                          <p:spTgt spid="7"/>
                                        </p:tgtEl>
                                      </p:cBhvr>
                                      <p:to x="100000" y="100000"/>
                                    </p:animScale>
                                    <p:animScale>
                                      <p:cBhvr>
                                        <p:cTn id="69" dur="26">
                                          <p:stCondLst>
                                            <p:cond delay="1312"/>
                                          </p:stCondLst>
                                        </p:cTn>
                                        <p:tgtEl>
                                          <p:spTgt spid="7"/>
                                        </p:tgtEl>
                                      </p:cBhvr>
                                      <p:to x="100000" y="80000"/>
                                    </p:animScale>
                                    <p:animScale>
                                      <p:cBhvr>
                                        <p:cTn id="70" dur="166" decel="50000">
                                          <p:stCondLst>
                                            <p:cond delay="1338"/>
                                          </p:stCondLst>
                                        </p:cTn>
                                        <p:tgtEl>
                                          <p:spTgt spid="7"/>
                                        </p:tgtEl>
                                      </p:cBhvr>
                                      <p:to x="100000" y="100000"/>
                                    </p:animScale>
                                    <p:animScale>
                                      <p:cBhvr>
                                        <p:cTn id="71" dur="26">
                                          <p:stCondLst>
                                            <p:cond delay="1642"/>
                                          </p:stCondLst>
                                        </p:cTn>
                                        <p:tgtEl>
                                          <p:spTgt spid="7"/>
                                        </p:tgtEl>
                                      </p:cBhvr>
                                      <p:to x="100000" y="90000"/>
                                    </p:animScale>
                                    <p:animScale>
                                      <p:cBhvr>
                                        <p:cTn id="72" dur="166" decel="50000">
                                          <p:stCondLst>
                                            <p:cond delay="1668"/>
                                          </p:stCondLst>
                                        </p:cTn>
                                        <p:tgtEl>
                                          <p:spTgt spid="7"/>
                                        </p:tgtEl>
                                      </p:cBhvr>
                                      <p:to x="100000" y="100000"/>
                                    </p:animScale>
                                    <p:animScale>
                                      <p:cBhvr>
                                        <p:cTn id="73" dur="26">
                                          <p:stCondLst>
                                            <p:cond delay="1808"/>
                                          </p:stCondLst>
                                        </p:cTn>
                                        <p:tgtEl>
                                          <p:spTgt spid="7"/>
                                        </p:tgtEl>
                                      </p:cBhvr>
                                      <p:to x="100000" y="95000"/>
                                    </p:animScale>
                                    <p:animScale>
                                      <p:cBhvr>
                                        <p:cTn id="74" dur="166" decel="50000">
                                          <p:stCondLst>
                                            <p:cond delay="1834"/>
                                          </p:stCondLst>
                                        </p:cTn>
                                        <p:tgtEl>
                                          <p:spTgt spid="7"/>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B49AFE7-F253-4599-8190-69573F142D25}"/>
              </a:ext>
            </a:extLst>
          </p:cNvPr>
          <p:cNvSpPr>
            <a:spLocks noGrp="1"/>
          </p:cNvSpPr>
          <p:nvPr>
            <p:ph type="title"/>
          </p:nvPr>
        </p:nvSpPr>
        <p:spPr>
          <a:xfrm>
            <a:off x="323528" y="365127"/>
            <a:ext cx="8496944" cy="903634"/>
          </a:xfrm>
          <a:solidFill>
            <a:schemeClr val="accent5">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a:normAutofit/>
          </a:bodyPr>
          <a:lstStyle/>
          <a:p>
            <a:r>
              <a:rPr lang="en-ID" sz="3600" dirty="0">
                <a:latin typeface="Arial Rounded MT Bold" panose="020F0704030504030204" pitchFamily="34" charset="0"/>
              </a:rPr>
              <a:t>RUMUSAN MASALAH</a:t>
            </a:r>
          </a:p>
        </p:txBody>
      </p:sp>
      <p:sp>
        <p:nvSpPr>
          <p:cNvPr id="3" name="Content Placeholder 2">
            <a:extLst>
              <a:ext uri="{FF2B5EF4-FFF2-40B4-BE49-F238E27FC236}">
                <a16:creationId xmlns:a16="http://schemas.microsoft.com/office/drawing/2014/main" id="{B856F650-AD91-4528-89F1-82ADEE75E4BB}"/>
              </a:ext>
            </a:extLst>
          </p:cNvPr>
          <p:cNvSpPr>
            <a:spLocks noGrp="1"/>
          </p:cNvSpPr>
          <p:nvPr>
            <p:ph idx="1"/>
          </p:nvPr>
        </p:nvSpPr>
        <p:spPr>
          <a:xfrm>
            <a:off x="336884" y="1412776"/>
            <a:ext cx="8496944" cy="4936081"/>
          </a:xfrm>
          <a:solidFill>
            <a:schemeClr val="accent1">
              <a:lumMod val="75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a:normAutofit fontScale="92500" lnSpcReduction="20000"/>
          </a:bodyPr>
          <a:lstStyle/>
          <a:p>
            <a:pPr marL="514350" indent="-514350">
              <a:buAutoNum type="arabicPeriod"/>
            </a:pPr>
            <a:r>
              <a:rPr lang="en-ID" dirty="0" err="1">
                <a:latin typeface="Arial Rounded MT Bold" panose="020F0704030504030204" pitchFamily="34" charset="0"/>
              </a:rPr>
              <a:t>Seberapa</a:t>
            </a:r>
            <a:r>
              <a:rPr lang="en-ID" dirty="0">
                <a:latin typeface="Arial Rounded MT Bold" panose="020F0704030504030204" pitchFamily="34" charset="0"/>
              </a:rPr>
              <a:t> </a:t>
            </a:r>
            <a:r>
              <a:rPr lang="en-ID" dirty="0" err="1">
                <a:latin typeface="Arial Rounded MT Bold" panose="020F0704030504030204" pitchFamily="34" charset="0"/>
              </a:rPr>
              <a:t>tinggi</a:t>
            </a:r>
            <a:r>
              <a:rPr lang="en-ID" dirty="0">
                <a:latin typeface="Arial Rounded MT Bold" panose="020F0704030504030204" pitchFamily="34" charset="0"/>
              </a:rPr>
              <a:t>  X1</a:t>
            </a:r>
          </a:p>
          <a:p>
            <a:pPr marL="514350" indent="-514350">
              <a:buFont typeface="Arial" panose="020B0604020202020204" pitchFamily="34" charset="0"/>
              <a:buAutoNum type="arabicPeriod"/>
            </a:pPr>
            <a:r>
              <a:rPr lang="en-ID" dirty="0" err="1">
                <a:latin typeface="Arial Rounded MT Bold" panose="020F0704030504030204" pitchFamily="34" charset="0"/>
              </a:rPr>
              <a:t>Seberapa</a:t>
            </a:r>
            <a:r>
              <a:rPr lang="en-ID" dirty="0">
                <a:latin typeface="Arial Rounded MT Bold" panose="020F0704030504030204" pitchFamily="34" charset="0"/>
              </a:rPr>
              <a:t> </a:t>
            </a:r>
            <a:r>
              <a:rPr lang="en-ID" dirty="0" err="1">
                <a:latin typeface="Arial Rounded MT Bold" panose="020F0704030504030204" pitchFamily="34" charset="0"/>
              </a:rPr>
              <a:t>tinggi</a:t>
            </a:r>
            <a:r>
              <a:rPr lang="en-ID" dirty="0">
                <a:latin typeface="Arial Rounded MT Bold" panose="020F0704030504030204" pitchFamily="34" charset="0"/>
              </a:rPr>
              <a:t>  X2</a:t>
            </a:r>
          </a:p>
          <a:p>
            <a:pPr marL="514350" indent="-514350">
              <a:buFont typeface="Arial" panose="020B0604020202020204" pitchFamily="34" charset="0"/>
              <a:buAutoNum type="arabicPeriod"/>
            </a:pPr>
            <a:r>
              <a:rPr lang="en-ID" dirty="0" err="1">
                <a:latin typeface="Arial Rounded MT Bold" panose="020F0704030504030204" pitchFamily="34" charset="0"/>
              </a:rPr>
              <a:t>Seberapa</a:t>
            </a:r>
            <a:r>
              <a:rPr lang="en-ID" dirty="0">
                <a:latin typeface="Arial Rounded MT Bold" panose="020F0704030504030204" pitchFamily="34" charset="0"/>
              </a:rPr>
              <a:t> </a:t>
            </a:r>
            <a:r>
              <a:rPr lang="en-ID" dirty="0" err="1">
                <a:latin typeface="Arial Rounded MT Bold" panose="020F0704030504030204" pitchFamily="34" charset="0"/>
              </a:rPr>
              <a:t>tinggi</a:t>
            </a:r>
            <a:r>
              <a:rPr lang="en-ID" dirty="0">
                <a:latin typeface="Arial Rounded MT Bold" panose="020F0704030504030204" pitchFamily="34" charset="0"/>
              </a:rPr>
              <a:t>  X3</a:t>
            </a:r>
          </a:p>
          <a:p>
            <a:pPr marL="514350" indent="-514350">
              <a:buFont typeface="Arial" panose="020B0604020202020204" pitchFamily="34" charset="0"/>
              <a:buAutoNum type="arabicPeriod"/>
            </a:pPr>
            <a:r>
              <a:rPr lang="en-ID" dirty="0" err="1">
                <a:latin typeface="Arial Rounded MT Bold" panose="020F0704030504030204" pitchFamily="34" charset="0"/>
              </a:rPr>
              <a:t>Seberapa</a:t>
            </a:r>
            <a:r>
              <a:rPr lang="en-ID" dirty="0">
                <a:latin typeface="Arial Rounded MT Bold" panose="020F0704030504030204" pitchFamily="34" charset="0"/>
              </a:rPr>
              <a:t> </a:t>
            </a:r>
            <a:r>
              <a:rPr lang="en-ID" dirty="0" err="1">
                <a:latin typeface="Arial Rounded MT Bold" panose="020F0704030504030204" pitchFamily="34" charset="0"/>
              </a:rPr>
              <a:t>tinggi</a:t>
            </a:r>
            <a:r>
              <a:rPr lang="en-ID" dirty="0">
                <a:latin typeface="Arial Rounded MT Bold" panose="020F0704030504030204" pitchFamily="34" charset="0"/>
              </a:rPr>
              <a:t>  Y</a:t>
            </a:r>
          </a:p>
          <a:p>
            <a:pPr marL="514350" indent="-514350">
              <a:buFont typeface="Arial" panose="020B0604020202020204" pitchFamily="34" charset="0"/>
              <a:buAutoNum type="arabicPeriod"/>
            </a:pPr>
            <a:r>
              <a:rPr lang="en-ID" dirty="0" err="1">
                <a:latin typeface="Arial Rounded MT Bold" panose="020F0704030504030204" pitchFamily="34" charset="0"/>
              </a:rPr>
              <a:t>Seberapa</a:t>
            </a:r>
            <a:r>
              <a:rPr lang="en-ID" dirty="0">
                <a:latin typeface="Arial Rounded MT Bold" panose="020F0704030504030204" pitchFamily="34" charset="0"/>
              </a:rPr>
              <a:t> </a:t>
            </a:r>
            <a:r>
              <a:rPr lang="en-ID" dirty="0" err="1">
                <a:latin typeface="Arial Rounded MT Bold" panose="020F0704030504030204" pitchFamily="34" charset="0"/>
              </a:rPr>
              <a:t>besar</a:t>
            </a:r>
            <a:r>
              <a:rPr lang="en-ID" dirty="0">
                <a:latin typeface="Arial Rounded MT Bold" panose="020F0704030504030204" pitchFamily="34" charset="0"/>
              </a:rPr>
              <a:t> </a:t>
            </a:r>
            <a:r>
              <a:rPr lang="en-ID" dirty="0" err="1">
                <a:latin typeface="Arial Rounded MT Bold" panose="020F0704030504030204" pitchFamily="34" charset="0"/>
              </a:rPr>
              <a:t>pengaruh</a:t>
            </a:r>
            <a:r>
              <a:rPr lang="en-ID" dirty="0">
                <a:latin typeface="Arial Rounded MT Bold" panose="020F0704030504030204" pitchFamily="34" charset="0"/>
              </a:rPr>
              <a:t> X1 </a:t>
            </a:r>
            <a:r>
              <a:rPr lang="en-ID" dirty="0" err="1">
                <a:latin typeface="Arial Rounded MT Bold" panose="020F0704030504030204" pitchFamily="34" charset="0"/>
              </a:rPr>
              <a:t>terhadap</a:t>
            </a:r>
            <a:r>
              <a:rPr lang="en-ID" dirty="0">
                <a:latin typeface="Arial Rounded MT Bold" panose="020F0704030504030204" pitchFamily="34" charset="0"/>
              </a:rPr>
              <a:t> Y</a:t>
            </a:r>
          </a:p>
          <a:p>
            <a:pPr marL="514350" indent="-514350">
              <a:buFont typeface="Arial" panose="020B0604020202020204" pitchFamily="34" charset="0"/>
              <a:buAutoNum type="arabicPeriod"/>
            </a:pPr>
            <a:r>
              <a:rPr lang="en-ID" dirty="0" err="1">
                <a:latin typeface="Arial Rounded MT Bold" panose="020F0704030504030204" pitchFamily="34" charset="0"/>
              </a:rPr>
              <a:t>Seberapa</a:t>
            </a:r>
            <a:r>
              <a:rPr lang="en-ID" dirty="0">
                <a:latin typeface="Arial Rounded MT Bold" panose="020F0704030504030204" pitchFamily="34" charset="0"/>
              </a:rPr>
              <a:t> </a:t>
            </a:r>
            <a:r>
              <a:rPr lang="en-ID" dirty="0" err="1">
                <a:latin typeface="Arial Rounded MT Bold" panose="020F0704030504030204" pitchFamily="34" charset="0"/>
              </a:rPr>
              <a:t>besar</a:t>
            </a:r>
            <a:r>
              <a:rPr lang="en-ID" dirty="0">
                <a:latin typeface="Arial Rounded MT Bold" panose="020F0704030504030204" pitchFamily="34" charset="0"/>
              </a:rPr>
              <a:t> </a:t>
            </a:r>
            <a:r>
              <a:rPr lang="en-ID" dirty="0" err="1">
                <a:latin typeface="Arial Rounded MT Bold" panose="020F0704030504030204" pitchFamily="34" charset="0"/>
              </a:rPr>
              <a:t>pengaruh</a:t>
            </a:r>
            <a:r>
              <a:rPr lang="en-ID" dirty="0">
                <a:latin typeface="Arial Rounded MT Bold" panose="020F0704030504030204" pitchFamily="34" charset="0"/>
              </a:rPr>
              <a:t> X2 </a:t>
            </a:r>
            <a:r>
              <a:rPr lang="en-ID" dirty="0" err="1">
                <a:latin typeface="Arial Rounded MT Bold" panose="020F0704030504030204" pitchFamily="34" charset="0"/>
              </a:rPr>
              <a:t>terhadap</a:t>
            </a:r>
            <a:r>
              <a:rPr lang="en-ID" dirty="0">
                <a:latin typeface="Arial Rounded MT Bold" panose="020F0704030504030204" pitchFamily="34" charset="0"/>
              </a:rPr>
              <a:t> Y</a:t>
            </a:r>
          </a:p>
          <a:p>
            <a:pPr marL="514350" indent="-514350">
              <a:buFont typeface="Arial" panose="020B0604020202020204" pitchFamily="34" charset="0"/>
              <a:buAutoNum type="arabicPeriod"/>
            </a:pPr>
            <a:r>
              <a:rPr lang="en-ID" dirty="0" err="1">
                <a:latin typeface="Arial Rounded MT Bold" panose="020F0704030504030204" pitchFamily="34" charset="0"/>
              </a:rPr>
              <a:t>Seberapa</a:t>
            </a:r>
            <a:r>
              <a:rPr lang="en-ID" dirty="0">
                <a:latin typeface="Arial Rounded MT Bold" panose="020F0704030504030204" pitchFamily="34" charset="0"/>
              </a:rPr>
              <a:t> </a:t>
            </a:r>
            <a:r>
              <a:rPr lang="en-ID" dirty="0" err="1">
                <a:latin typeface="Arial Rounded MT Bold" panose="020F0704030504030204" pitchFamily="34" charset="0"/>
              </a:rPr>
              <a:t>besar</a:t>
            </a:r>
            <a:r>
              <a:rPr lang="en-ID" dirty="0">
                <a:latin typeface="Arial Rounded MT Bold" panose="020F0704030504030204" pitchFamily="34" charset="0"/>
              </a:rPr>
              <a:t> </a:t>
            </a:r>
            <a:r>
              <a:rPr lang="en-ID" dirty="0" err="1">
                <a:latin typeface="Arial Rounded MT Bold" panose="020F0704030504030204" pitchFamily="34" charset="0"/>
              </a:rPr>
              <a:t>pengaruh</a:t>
            </a:r>
            <a:r>
              <a:rPr lang="en-ID" dirty="0">
                <a:latin typeface="Arial Rounded MT Bold" panose="020F0704030504030204" pitchFamily="34" charset="0"/>
              </a:rPr>
              <a:t> X3 </a:t>
            </a:r>
            <a:r>
              <a:rPr lang="en-ID" dirty="0" err="1">
                <a:latin typeface="Arial Rounded MT Bold" panose="020F0704030504030204" pitchFamily="34" charset="0"/>
              </a:rPr>
              <a:t>terhadap</a:t>
            </a:r>
            <a:r>
              <a:rPr lang="en-ID" dirty="0">
                <a:latin typeface="Arial Rounded MT Bold" panose="020F0704030504030204" pitchFamily="34" charset="0"/>
              </a:rPr>
              <a:t> Y</a:t>
            </a:r>
          </a:p>
          <a:p>
            <a:pPr marL="514350" indent="-514350">
              <a:buFont typeface="Arial" panose="020B0604020202020204" pitchFamily="34" charset="0"/>
              <a:buAutoNum type="arabicPeriod"/>
            </a:pPr>
            <a:r>
              <a:rPr lang="en-ID" dirty="0" err="1">
                <a:latin typeface="Arial Rounded MT Bold" panose="020F0704030504030204" pitchFamily="34" charset="0"/>
              </a:rPr>
              <a:t>Seberapa</a:t>
            </a:r>
            <a:r>
              <a:rPr lang="en-ID" dirty="0">
                <a:latin typeface="Arial Rounded MT Bold" panose="020F0704030504030204" pitchFamily="34" charset="0"/>
              </a:rPr>
              <a:t> </a:t>
            </a:r>
            <a:r>
              <a:rPr lang="en-ID" dirty="0" err="1">
                <a:latin typeface="Arial Rounded MT Bold" panose="020F0704030504030204" pitchFamily="34" charset="0"/>
              </a:rPr>
              <a:t>besar</a:t>
            </a:r>
            <a:r>
              <a:rPr lang="en-ID" dirty="0">
                <a:latin typeface="Arial Rounded MT Bold" panose="020F0704030504030204" pitchFamily="34" charset="0"/>
              </a:rPr>
              <a:t> </a:t>
            </a:r>
            <a:r>
              <a:rPr lang="en-ID" dirty="0" err="1">
                <a:latin typeface="Arial Rounded MT Bold" panose="020F0704030504030204" pitchFamily="34" charset="0"/>
              </a:rPr>
              <a:t>pengaruh</a:t>
            </a:r>
            <a:r>
              <a:rPr lang="en-ID" dirty="0">
                <a:latin typeface="Arial Rounded MT Bold" panose="020F0704030504030204" pitchFamily="34" charset="0"/>
              </a:rPr>
              <a:t> X1 dan X2  </a:t>
            </a:r>
            <a:r>
              <a:rPr lang="en-ID" dirty="0" err="1">
                <a:latin typeface="Arial Rounded MT Bold" panose="020F0704030504030204" pitchFamily="34" charset="0"/>
              </a:rPr>
              <a:t>terhadap</a:t>
            </a:r>
            <a:r>
              <a:rPr lang="en-ID" dirty="0">
                <a:latin typeface="Arial Rounded MT Bold" panose="020F0704030504030204" pitchFamily="34" charset="0"/>
              </a:rPr>
              <a:t> Y</a:t>
            </a:r>
          </a:p>
          <a:p>
            <a:pPr marL="514350" indent="-514350">
              <a:buFont typeface="Arial" panose="020B0604020202020204" pitchFamily="34" charset="0"/>
              <a:buAutoNum type="arabicPeriod"/>
            </a:pPr>
            <a:r>
              <a:rPr lang="en-ID" dirty="0" err="1">
                <a:latin typeface="Arial Rounded MT Bold" panose="020F0704030504030204" pitchFamily="34" charset="0"/>
              </a:rPr>
              <a:t>Seberapa</a:t>
            </a:r>
            <a:r>
              <a:rPr lang="en-ID" dirty="0">
                <a:latin typeface="Arial Rounded MT Bold" panose="020F0704030504030204" pitchFamily="34" charset="0"/>
              </a:rPr>
              <a:t> </a:t>
            </a:r>
            <a:r>
              <a:rPr lang="en-ID" dirty="0" err="1">
                <a:latin typeface="Arial Rounded MT Bold" panose="020F0704030504030204" pitchFamily="34" charset="0"/>
              </a:rPr>
              <a:t>besar</a:t>
            </a:r>
            <a:r>
              <a:rPr lang="en-ID" dirty="0">
                <a:latin typeface="Arial Rounded MT Bold" panose="020F0704030504030204" pitchFamily="34" charset="0"/>
              </a:rPr>
              <a:t> </a:t>
            </a:r>
            <a:r>
              <a:rPr lang="en-ID" dirty="0" err="1">
                <a:latin typeface="Arial Rounded MT Bold" panose="020F0704030504030204" pitchFamily="34" charset="0"/>
              </a:rPr>
              <a:t>pengaruh</a:t>
            </a:r>
            <a:r>
              <a:rPr lang="en-ID" dirty="0">
                <a:latin typeface="Arial Rounded MT Bold" panose="020F0704030504030204" pitchFamily="34" charset="0"/>
              </a:rPr>
              <a:t> X1 dan X3  </a:t>
            </a:r>
            <a:r>
              <a:rPr lang="en-ID" dirty="0" err="1">
                <a:latin typeface="Arial Rounded MT Bold" panose="020F0704030504030204" pitchFamily="34" charset="0"/>
              </a:rPr>
              <a:t>terhadap</a:t>
            </a:r>
            <a:r>
              <a:rPr lang="en-ID" dirty="0">
                <a:latin typeface="Arial Rounded MT Bold" panose="020F0704030504030204" pitchFamily="34" charset="0"/>
              </a:rPr>
              <a:t> Y</a:t>
            </a:r>
          </a:p>
          <a:p>
            <a:pPr marL="514350" indent="-514350">
              <a:buFont typeface="Arial" panose="020B0604020202020204" pitchFamily="34" charset="0"/>
              <a:buAutoNum type="arabicPeriod"/>
            </a:pPr>
            <a:r>
              <a:rPr lang="en-ID" dirty="0" err="1">
                <a:latin typeface="Arial Rounded MT Bold" panose="020F0704030504030204" pitchFamily="34" charset="0"/>
              </a:rPr>
              <a:t>Seberapa</a:t>
            </a:r>
            <a:r>
              <a:rPr lang="en-ID" dirty="0">
                <a:latin typeface="Arial Rounded MT Bold" panose="020F0704030504030204" pitchFamily="34" charset="0"/>
              </a:rPr>
              <a:t> </a:t>
            </a:r>
            <a:r>
              <a:rPr lang="en-ID" dirty="0" err="1">
                <a:latin typeface="Arial Rounded MT Bold" panose="020F0704030504030204" pitchFamily="34" charset="0"/>
              </a:rPr>
              <a:t>besar</a:t>
            </a:r>
            <a:r>
              <a:rPr lang="en-ID" dirty="0">
                <a:latin typeface="Arial Rounded MT Bold" panose="020F0704030504030204" pitchFamily="34" charset="0"/>
              </a:rPr>
              <a:t> </a:t>
            </a:r>
            <a:r>
              <a:rPr lang="en-ID" dirty="0" err="1">
                <a:latin typeface="Arial Rounded MT Bold" panose="020F0704030504030204" pitchFamily="34" charset="0"/>
              </a:rPr>
              <a:t>pengaruh</a:t>
            </a:r>
            <a:r>
              <a:rPr lang="en-ID" dirty="0">
                <a:latin typeface="Arial Rounded MT Bold" panose="020F0704030504030204" pitchFamily="34" charset="0"/>
              </a:rPr>
              <a:t> X1 dan X3  </a:t>
            </a:r>
            <a:r>
              <a:rPr lang="en-ID" dirty="0" err="1">
                <a:latin typeface="Arial Rounded MT Bold" panose="020F0704030504030204" pitchFamily="34" charset="0"/>
              </a:rPr>
              <a:t>terhadap</a:t>
            </a:r>
            <a:r>
              <a:rPr lang="en-ID" dirty="0">
                <a:latin typeface="Arial Rounded MT Bold" panose="020F0704030504030204" pitchFamily="34" charset="0"/>
              </a:rPr>
              <a:t> Y</a:t>
            </a:r>
          </a:p>
          <a:p>
            <a:pPr marL="514350" indent="-514350">
              <a:buFont typeface="Arial" panose="020B0604020202020204" pitchFamily="34" charset="0"/>
              <a:buAutoNum type="arabicPeriod"/>
            </a:pPr>
            <a:r>
              <a:rPr lang="en-ID" dirty="0" err="1">
                <a:latin typeface="Arial Rounded MT Bold" panose="020F0704030504030204" pitchFamily="34" charset="0"/>
              </a:rPr>
              <a:t>Seberapa</a:t>
            </a:r>
            <a:r>
              <a:rPr lang="en-ID" dirty="0">
                <a:latin typeface="Arial Rounded MT Bold" panose="020F0704030504030204" pitchFamily="34" charset="0"/>
              </a:rPr>
              <a:t> </a:t>
            </a:r>
            <a:r>
              <a:rPr lang="en-ID" dirty="0" err="1">
                <a:latin typeface="Arial Rounded MT Bold" panose="020F0704030504030204" pitchFamily="34" charset="0"/>
              </a:rPr>
              <a:t>besar</a:t>
            </a:r>
            <a:r>
              <a:rPr lang="en-ID" dirty="0">
                <a:latin typeface="Arial Rounded MT Bold" panose="020F0704030504030204" pitchFamily="34" charset="0"/>
              </a:rPr>
              <a:t> </a:t>
            </a:r>
            <a:r>
              <a:rPr lang="en-ID" dirty="0" err="1">
                <a:latin typeface="Arial Rounded MT Bold" panose="020F0704030504030204" pitchFamily="34" charset="0"/>
              </a:rPr>
              <a:t>pengaruh</a:t>
            </a:r>
            <a:r>
              <a:rPr lang="en-ID" dirty="0">
                <a:latin typeface="Arial Rounded MT Bold" panose="020F0704030504030204" pitchFamily="34" charset="0"/>
              </a:rPr>
              <a:t> X1,  X2  dan X3 </a:t>
            </a:r>
            <a:r>
              <a:rPr lang="en-ID" dirty="0" err="1">
                <a:latin typeface="Arial Rounded MT Bold" panose="020F0704030504030204" pitchFamily="34" charset="0"/>
              </a:rPr>
              <a:t>terhadap</a:t>
            </a:r>
            <a:r>
              <a:rPr lang="en-ID" dirty="0">
                <a:latin typeface="Arial Rounded MT Bold" panose="020F0704030504030204" pitchFamily="34" charset="0"/>
              </a:rPr>
              <a:t> Y</a:t>
            </a:r>
          </a:p>
          <a:p>
            <a:pPr marL="514350" indent="-514350">
              <a:buFont typeface="Arial" panose="020B0604020202020204" pitchFamily="34" charset="0"/>
              <a:buAutoNum type="arabicPeriod"/>
            </a:pPr>
            <a:endParaRPr lang="en-ID" dirty="0"/>
          </a:p>
          <a:p>
            <a:pPr marL="514350" indent="-514350">
              <a:buFont typeface="Arial" panose="020B0604020202020204" pitchFamily="34" charset="0"/>
              <a:buAutoNum type="arabicPeriod"/>
            </a:pPr>
            <a:endParaRPr lang="en-ID" dirty="0"/>
          </a:p>
          <a:p>
            <a:pPr marL="514350" indent="-514350">
              <a:buFont typeface="Arial" panose="020B0604020202020204" pitchFamily="34" charset="0"/>
              <a:buAutoNum type="arabicPeriod"/>
            </a:pPr>
            <a:endParaRPr lang="en-ID" dirty="0"/>
          </a:p>
          <a:p>
            <a:pPr marL="514350" indent="-514350">
              <a:buFont typeface="Arial" panose="020B0604020202020204" pitchFamily="34" charset="0"/>
              <a:buAutoNum type="arabicPeriod"/>
            </a:pPr>
            <a:endParaRPr lang="en-ID" dirty="0"/>
          </a:p>
          <a:p>
            <a:pPr marL="514350" indent="-514350">
              <a:buFont typeface="Arial" panose="020B0604020202020204" pitchFamily="34" charset="0"/>
              <a:buAutoNum type="arabicPeriod"/>
            </a:pPr>
            <a:endParaRPr lang="en-ID" dirty="0"/>
          </a:p>
          <a:p>
            <a:pPr marL="514350" indent="-514350">
              <a:buFont typeface="Arial" panose="020B0604020202020204" pitchFamily="34" charset="0"/>
              <a:buAutoNum type="arabicPeriod"/>
            </a:pPr>
            <a:endParaRPr lang="en-ID" dirty="0"/>
          </a:p>
          <a:p>
            <a:pPr marL="514350" indent="-514350">
              <a:buFont typeface="Arial" panose="020B0604020202020204" pitchFamily="34" charset="0"/>
              <a:buAutoNum type="arabicPeriod"/>
            </a:pPr>
            <a:endParaRPr lang="en-ID" dirty="0"/>
          </a:p>
          <a:p>
            <a:pPr marL="514350" indent="-514350">
              <a:buFont typeface="Arial" panose="020B0604020202020204" pitchFamily="34" charset="0"/>
              <a:buAutoNum type="arabicPeriod"/>
            </a:pPr>
            <a:endParaRPr lang="en-ID" dirty="0"/>
          </a:p>
          <a:p>
            <a:pPr marL="514350" indent="-514350">
              <a:buFont typeface="Arial" panose="020B0604020202020204" pitchFamily="34" charset="0"/>
              <a:buAutoNum type="arabicPeriod"/>
            </a:pPr>
            <a:endParaRPr lang="en-ID" dirty="0"/>
          </a:p>
          <a:p>
            <a:pPr marL="514350" indent="-514350">
              <a:buFont typeface="Arial" panose="020B0604020202020204" pitchFamily="34" charset="0"/>
              <a:buAutoNum type="arabicPeriod"/>
            </a:pPr>
            <a:endParaRPr lang="en-ID" dirty="0"/>
          </a:p>
          <a:p>
            <a:pPr marL="514350" indent="-514350">
              <a:buFont typeface="Arial" panose="020B0604020202020204" pitchFamily="34" charset="0"/>
              <a:buAutoNum type="arabicPeriod"/>
            </a:pPr>
            <a:endParaRPr lang="en-ID" dirty="0"/>
          </a:p>
          <a:p>
            <a:pPr marL="514350" indent="-514350">
              <a:buAutoNum type="arabicPeriod"/>
            </a:pPr>
            <a:endParaRPr lang="en-ID" dirty="0"/>
          </a:p>
        </p:txBody>
      </p:sp>
    </p:spTree>
    <p:extLst>
      <p:ext uri="{BB962C8B-B14F-4D97-AF65-F5344CB8AC3E}">
        <p14:creationId xmlns:p14="http://schemas.microsoft.com/office/powerpoint/2010/main" val="3896930636"/>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4"/>
          <p:cNvSpPr>
            <a:spLocks noChangeArrowheads="1"/>
          </p:cNvSpPr>
          <p:nvPr/>
        </p:nvSpPr>
        <p:spPr bwMode="auto">
          <a:xfrm>
            <a:off x="1435103" y="1628800"/>
            <a:ext cx="1225550" cy="1150937"/>
          </a:xfrm>
          <a:prstGeom prst="rect">
            <a:avLst/>
          </a:prstGeom>
          <a:solidFill>
            <a:schemeClr val="accent1">
              <a:lumMod val="75000"/>
            </a:schemeClr>
          </a:solidFill>
          <a:ln w="9525">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600" dirty="0">
                <a:solidFill>
                  <a:srgbClr val="FFFF00"/>
                </a:solidFill>
                <a:latin typeface="Aharoni" pitchFamily="2" charset="-79"/>
                <a:cs typeface="Aharoni" pitchFamily="2" charset="-79"/>
              </a:rPr>
              <a:t>X</a:t>
            </a:r>
            <a:r>
              <a:rPr kumimoji="0" lang="en-US" sz="3600" b="0" i="0" u="none" strike="noStrike" kern="1200" cap="none" spc="0" normalizeH="0" baseline="-25000" noProof="0" dirty="0">
                <a:ln>
                  <a:noFill/>
                </a:ln>
                <a:solidFill>
                  <a:srgbClr val="FFFF00"/>
                </a:solidFill>
                <a:effectLst/>
                <a:uLnTx/>
                <a:uFillTx/>
                <a:latin typeface="Aharoni" pitchFamily="2" charset="-79"/>
                <a:ea typeface="+mn-ea"/>
                <a:cs typeface="Aharoni" pitchFamily="2" charset="-79"/>
              </a:rPr>
              <a:t>1</a:t>
            </a:r>
          </a:p>
        </p:txBody>
      </p:sp>
      <p:sp>
        <p:nvSpPr>
          <p:cNvPr id="5" name="Rectangle 4"/>
          <p:cNvSpPr>
            <a:spLocks noChangeArrowheads="1"/>
          </p:cNvSpPr>
          <p:nvPr/>
        </p:nvSpPr>
        <p:spPr bwMode="auto">
          <a:xfrm>
            <a:off x="1435103" y="3284984"/>
            <a:ext cx="1225550" cy="1150937"/>
          </a:xfrm>
          <a:prstGeom prst="rect">
            <a:avLst/>
          </a:prstGeom>
          <a:solidFill>
            <a:srgbClr val="008000"/>
          </a:solidFill>
          <a:ln w="9525">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600" dirty="0">
                <a:solidFill>
                  <a:srgbClr val="FFFF00"/>
                </a:solidFill>
                <a:latin typeface="Aharoni" pitchFamily="2" charset="-79"/>
                <a:cs typeface="Aharoni" pitchFamily="2" charset="-79"/>
              </a:rPr>
              <a:t>X</a:t>
            </a:r>
            <a:r>
              <a:rPr kumimoji="0" lang="en-US" sz="3600" b="0" i="0" u="none" strike="noStrike" kern="1200" cap="none" spc="0" normalizeH="0" baseline="-25000" noProof="0" dirty="0">
                <a:ln>
                  <a:noFill/>
                </a:ln>
                <a:solidFill>
                  <a:srgbClr val="FFFF00"/>
                </a:solidFill>
                <a:effectLst/>
                <a:uLnTx/>
                <a:uFillTx/>
                <a:latin typeface="Aharoni" pitchFamily="2" charset="-79"/>
                <a:ea typeface="+mn-ea"/>
                <a:cs typeface="Aharoni" pitchFamily="2" charset="-79"/>
              </a:rPr>
              <a:t>2</a:t>
            </a:r>
          </a:p>
        </p:txBody>
      </p:sp>
      <p:sp>
        <p:nvSpPr>
          <p:cNvPr id="6" name="Rectangle 5"/>
          <p:cNvSpPr>
            <a:spLocks noChangeArrowheads="1"/>
          </p:cNvSpPr>
          <p:nvPr/>
        </p:nvSpPr>
        <p:spPr bwMode="auto">
          <a:xfrm>
            <a:off x="1409098" y="5013176"/>
            <a:ext cx="1225550" cy="1150937"/>
          </a:xfrm>
          <a:prstGeom prst="rect">
            <a:avLst/>
          </a:prstGeom>
          <a:solidFill>
            <a:schemeClr val="accent2"/>
          </a:solidFill>
          <a:ln w="9525">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00"/>
                </a:solidFill>
                <a:effectLst/>
                <a:uLnTx/>
                <a:uFillTx/>
                <a:latin typeface="Aharoni" pitchFamily="2" charset="-79"/>
                <a:ea typeface="+mn-ea"/>
                <a:cs typeface="Aharoni" pitchFamily="2" charset="-79"/>
              </a:rPr>
              <a:t>?</a:t>
            </a:r>
            <a:endParaRPr kumimoji="0" lang="en-US" sz="3600" b="0" i="0" u="none" strike="noStrike" kern="1200" cap="none" spc="0" normalizeH="0" baseline="-25000" noProof="0" dirty="0">
              <a:ln>
                <a:noFill/>
              </a:ln>
              <a:solidFill>
                <a:srgbClr val="FFFF00"/>
              </a:solidFill>
              <a:effectLst/>
              <a:uLnTx/>
              <a:uFillTx/>
              <a:latin typeface="Aharoni" pitchFamily="2" charset="-79"/>
              <a:ea typeface="+mn-ea"/>
              <a:cs typeface="Aharoni" pitchFamily="2" charset="-79"/>
            </a:endParaRPr>
          </a:p>
        </p:txBody>
      </p:sp>
      <p:sp>
        <p:nvSpPr>
          <p:cNvPr id="7" name="Rectangle 6"/>
          <p:cNvSpPr>
            <a:spLocks noChangeArrowheads="1"/>
          </p:cNvSpPr>
          <p:nvPr/>
        </p:nvSpPr>
        <p:spPr bwMode="auto">
          <a:xfrm>
            <a:off x="5364088" y="3284984"/>
            <a:ext cx="1225550" cy="1150937"/>
          </a:xfrm>
          <a:prstGeom prst="rect">
            <a:avLst/>
          </a:prstGeom>
          <a:solidFill>
            <a:srgbClr val="FF0000"/>
          </a:solidFill>
          <a:ln w="9525">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00"/>
                </a:solidFill>
                <a:effectLst/>
                <a:uLnTx/>
                <a:uFillTx/>
                <a:latin typeface="Aharoni" pitchFamily="2" charset="-79"/>
                <a:ea typeface="+mn-ea"/>
                <a:cs typeface="Aharoni" pitchFamily="2" charset="-79"/>
              </a:rPr>
              <a:t>?</a:t>
            </a:r>
            <a:endParaRPr kumimoji="0" lang="en-US" sz="3600" b="0" i="0" u="none" strike="noStrike" kern="1200" cap="none" spc="0" normalizeH="0" baseline="-25000" noProof="0" dirty="0">
              <a:ln>
                <a:noFill/>
              </a:ln>
              <a:solidFill>
                <a:srgbClr val="FFFF00"/>
              </a:solidFill>
              <a:effectLst/>
              <a:uLnTx/>
              <a:uFillTx/>
              <a:latin typeface="Aharoni" pitchFamily="2" charset="-79"/>
              <a:ea typeface="+mn-ea"/>
              <a:cs typeface="Aharoni" pitchFamily="2" charset="-79"/>
            </a:endParaRPr>
          </a:p>
        </p:txBody>
      </p:sp>
      <p:cxnSp>
        <p:nvCxnSpPr>
          <p:cNvPr id="9" name="Straight Arrow Connector 8"/>
          <p:cNvCxnSpPr/>
          <p:nvPr/>
        </p:nvCxnSpPr>
        <p:spPr>
          <a:xfrm>
            <a:off x="2660653" y="2204268"/>
            <a:ext cx="2703435" cy="1656184"/>
          </a:xfrm>
          <a:prstGeom prst="straightConnector1">
            <a:avLst/>
          </a:prstGeom>
          <a:ln w="57150">
            <a:tailEnd type="arrow"/>
          </a:ln>
        </p:spPr>
        <p:style>
          <a:lnRef idx="1">
            <a:schemeClr val="accent1"/>
          </a:lnRef>
          <a:fillRef idx="0">
            <a:schemeClr val="accent1"/>
          </a:fillRef>
          <a:effectRef idx="0">
            <a:schemeClr val="accent1"/>
          </a:effectRef>
          <a:fontRef idx="minor">
            <a:schemeClr val="tx1"/>
          </a:fontRef>
        </p:style>
      </p:cxnSp>
      <p:cxnSp>
        <p:nvCxnSpPr>
          <p:cNvPr id="11" name="Straight Arrow Connector 10"/>
          <p:cNvCxnSpPr>
            <a:stCxn id="5" idx="3"/>
          </p:cNvCxnSpPr>
          <p:nvPr/>
        </p:nvCxnSpPr>
        <p:spPr>
          <a:xfrm flipV="1">
            <a:off x="2660653" y="3860452"/>
            <a:ext cx="2559419" cy="1"/>
          </a:xfrm>
          <a:prstGeom prst="straightConnector1">
            <a:avLst/>
          </a:prstGeom>
          <a:ln w="57150">
            <a:tailEnd type="arrow"/>
          </a:ln>
        </p:spPr>
        <p:style>
          <a:lnRef idx="1">
            <a:schemeClr val="accent1"/>
          </a:lnRef>
          <a:fillRef idx="0">
            <a:schemeClr val="accent1"/>
          </a:fillRef>
          <a:effectRef idx="0">
            <a:schemeClr val="accent1"/>
          </a:effectRef>
          <a:fontRef idx="minor">
            <a:schemeClr val="tx1"/>
          </a:fontRef>
        </p:style>
      </p:cxnSp>
      <p:cxnSp>
        <p:nvCxnSpPr>
          <p:cNvPr id="13" name="Straight Arrow Connector 12"/>
          <p:cNvCxnSpPr/>
          <p:nvPr/>
        </p:nvCxnSpPr>
        <p:spPr>
          <a:xfrm flipV="1">
            <a:off x="2660653" y="3860453"/>
            <a:ext cx="2703435" cy="1728191"/>
          </a:xfrm>
          <a:prstGeom prst="straightConnector1">
            <a:avLst/>
          </a:prstGeom>
          <a:ln w="57150">
            <a:tailEnd type="arrow"/>
          </a:ln>
        </p:spPr>
        <p:style>
          <a:lnRef idx="1">
            <a:schemeClr val="accent1"/>
          </a:lnRef>
          <a:fillRef idx="0">
            <a:schemeClr val="accent1"/>
          </a:fillRef>
          <a:effectRef idx="0">
            <a:schemeClr val="accent1"/>
          </a:effectRef>
          <a:fontRef idx="minor">
            <a:schemeClr val="tx1"/>
          </a:fontRef>
        </p:style>
      </p:cxnSp>
      <p:grpSp>
        <p:nvGrpSpPr>
          <p:cNvPr id="14" name="Group 26"/>
          <p:cNvGrpSpPr>
            <a:grpSpLocks/>
          </p:cNvGrpSpPr>
          <p:nvPr/>
        </p:nvGrpSpPr>
        <p:grpSpPr bwMode="auto">
          <a:xfrm flipH="1">
            <a:off x="2675774" y="2462658"/>
            <a:ext cx="357188" cy="2694533"/>
            <a:chOff x="3929058" y="3999710"/>
            <a:chExt cx="357984" cy="1644662"/>
          </a:xfrm>
        </p:grpSpPr>
        <p:cxnSp>
          <p:nvCxnSpPr>
            <p:cNvPr id="15" name="Straight Connector 14"/>
            <p:cNvCxnSpPr/>
            <p:nvPr/>
          </p:nvCxnSpPr>
          <p:spPr>
            <a:xfrm>
              <a:off x="3929058" y="3999710"/>
              <a:ext cx="357984" cy="1588"/>
            </a:xfrm>
            <a:prstGeom prst="line">
              <a:avLst/>
            </a:prstGeom>
            <a:ln w="57150">
              <a:solidFill>
                <a:srgbClr val="FFFF00"/>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a:off x="3929058" y="5642785"/>
              <a:ext cx="357984" cy="1587"/>
            </a:xfrm>
            <a:prstGeom prst="line">
              <a:avLst/>
            </a:prstGeom>
            <a:ln w="57150">
              <a:solidFill>
                <a:srgbClr val="FFFF00"/>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rot="5400000">
              <a:off x="3109111" y="4821246"/>
              <a:ext cx="1641487" cy="1592"/>
            </a:xfrm>
            <a:prstGeom prst="line">
              <a:avLst/>
            </a:prstGeom>
            <a:ln w="57150">
              <a:solidFill>
                <a:srgbClr val="FFFF00"/>
              </a:solidFill>
            </a:ln>
          </p:spPr>
          <p:style>
            <a:lnRef idx="1">
              <a:schemeClr val="accent1"/>
            </a:lnRef>
            <a:fillRef idx="0">
              <a:schemeClr val="accent1"/>
            </a:fillRef>
            <a:effectRef idx="0">
              <a:schemeClr val="accent1"/>
            </a:effectRef>
            <a:fontRef idx="minor">
              <a:schemeClr val="tx1"/>
            </a:fontRef>
          </p:style>
        </p:cxnSp>
      </p:grpSp>
      <p:cxnSp>
        <p:nvCxnSpPr>
          <p:cNvPr id="19" name="Straight Arrow Connector 18"/>
          <p:cNvCxnSpPr/>
          <p:nvPr/>
        </p:nvCxnSpPr>
        <p:spPr>
          <a:xfrm>
            <a:off x="3059832" y="3645024"/>
            <a:ext cx="2232000" cy="72008"/>
          </a:xfrm>
          <a:prstGeom prst="straightConnector1">
            <a:avLst/>
          </a:prstGeom>
          <a:ln w="57150">
            <a:solidFill>
              <a:srgbClr val="FFC000"/>
            </a:solidFill>
            <a:tailEnd type="arrow"/>
          </a:ln>
        </p:spPr>
        <p:style>
          <a:lnRef idx="1">
            <a:schemeClr val="accent1"/>
          </a:lnRef>
          <a:fillRef idx="0">
            <a:schemeClr val="accent1"/>
          </a:fillRef>
          <a:effectRef idx="0">
            <a:schemeClr val="accent1"/>
          </a:effectRef>
          <a:fontRef idx="minor">
            <a:schemeClr val="tx1"/>
          </a:fontRef>
        </p:style>
      </p:cxnSp>
      <p:sp>
        <p:nvSpPr>
          <p:cNvPr id="2" name="TextBox 1"/>
          <p:cNvSpPr txBox="1"/>
          <p:nvPr/>
        </p:nvSpPr>
        <p:spPr>
          <a:xfrm>
            <a:off x="1763688" y="479027"/>
            <a:ext cx="5616624"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800" dirty="0">
                <a:solidFill>
                  <a:srgbClr val="FFFFFF"/>
                </a:solidFill>
                <a:latin typeface="Arial"/>
              </a:rPr>
              <a:t>PENGEMBANGAN TEORI, </a:t>
            </a:r>
            <a:endParaRPr kumimoji="0" lang="en-US" sz="2800" b="0" i="0" u="none" strike="noStrike" kern="1200" cap="none" spc="0" normalizeH="0" baseline="0" noProof="0" dirty="0">
              <a:ln>
                <a:noFill/>
              </a:ln>
              <a:solidFill>
                <a:srgbClr val="FFFFFF"/>
              </a:solidFill>
              <a:effectLst/>
              <a:uLnTx/>
              <a:uFillTx/>
              <a:latin typeface="Arial"/>
              <a:ea typeface="+mn-ea"/>
              <a:cs typeface="Arial" pitchFamily="34" charset="0"/>
            </a:endParaRPr>
          </a:p>
        </p:txBody>
      </p:sp>
      <p:sp>
        <p:nvSpPr>
          <p:cNvPr id="3" name="TextBox 2">
            <a:extLst>
              <a:ext uri="{FF2B5EF4-FFF2-40B4-BE49-F238E27FC236}">
                <a16:creationId xmlns:a16="http://schemas.microsoft.com/office/drawing/2014/main" id="{1051B62D-A08C-4E73-A3FF-524180BF1AFC}"/>
              </a:ext>
            </a:extLst>
          </p:cNvPr>
          <p:cNvSpPr txBox="1"/>
          <p:nvPr/>
        </p:nvSpPr>
        <p:spPr>
          <a:xfrm>
            <a:off x="4067944" y="5168775"/>
            <a:ext cx="4104456"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D" sz="1800" b="0" i="0" u="none" strike="noStrike" kern="1200" cap="none" spc="0" normalizeH="0" baseline="0" noProof="0" dirty="0">
                <a:ln>
                  <a:noFill/>
                </a:ln>
                <a:solidFill>
                  <a:srgbClr val="FFFFFF"/>
                </a:solidFill>
                <a:effectLst/>
                <a:uLnTx/>
                <a:uFillTx/>
                <a:latin typeface="Arial"/>
                <a:ea typeface="+mn-ea"/>
                <a:cs typeface="Arial" pitchFamily="34" charset="0"/>
              </a:rPr>
              <a:t>PEMBUKTIAN UNTUK MENGEMBANGANKAN  IPTEK BARU. SEMUA VARIABEL BELM DIKENAL</a:t>
            </a:r>
          </a:p>
        </p:txBody>
      </p:sp>
      <p:cxnSp>
        <p:nvCxnSpPr>
          <p:cNvPr id="10" name="Straight Arrow Connector 9">
            <a:extLst>
              <a:ext uri="{FF2B5EF4-FFF2-40B4-BE49-F238E27FC236}">
                <a16:creationId xmlns:a16="http://schemas.microsoft.com/office/drawing/2014/main" id="{423D96BE-171F-4947-9B87-2F89FA374B9C}"/>
              </a:ext>
            </a:extLst>
          </p:cNvPr>
          <p:cNvCxnSpPr/>
          <p:nvPr/>
        </p:nvCxnSpPr>
        <p:spPr>
          <a:xfrm flipH="1">
            <a:off x="2824645" y="5695762"/>
            <a:ext cx="1080120" cy="144612"/>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30719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80">
                                          <p:stCondLst>
                                            <p:cond delay="0"/>
                                          </p:stCondLst>
                                        </p:cTn>
                                        <p:tgtEl>
                                          <p:spTgt spid="4"/>
                                        </p:tgtEl>
                                      </p:cBhvr>
                                    </p:animEffect>
                                    <p:anim calcmode="lin" valueType="num">
                                      <p:cBhvr>
                                        <p:cTn id="8" dur="1822"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
                                        </p:tgtEl>
                                        <p:attrNameLst>
                                          <p:attrName>ppt_y</p:attrName>
                                        </p:attrNameLst>
                                      </p:cBhvr>
                                      <p:tavLst>
                                        <p:tav tm="0" fmla="#ppt_y-sin(pi*$)/81">
                                          <p:val>
                                            <p:fltVal val="0"/>
                                          </p:val>
                                        </p:tav>
                                        <p:tav tm="100000">
                                          <p:val>
                                            <p:fltVal val="1"/>
                                          </p:val>
                                        </p:tav>
                                      </p:tavLst>
                                    </p:anim>
                                    <p:animScale>
                                      <p:cBhvr>
                                        <p:cTn id="13" dur="26">
                                          <p:stCondLst>
                                            <p:cond delay="650"/>
                                          </p:stCondLst>
                                        </p:cTn>
                                        <p:tgtEl>
                                          <p:spTgt spid="4"/>
                                        </p:tgtEl>
                                      </p:cBhvr>
                                      <p:to x="100000" y="60000"/>
                                    </p:animScale>
                                    <p:animScale>
                                      <p:cBhvr>
                                        <p:cTn id="14" dur="166" decel="50000">
                                          <p:stCondLst>
                                            <p:cond delay="676"/>
                                          </p:stCondLst>
                                        </p:cTn>
                                        <p:tgtEl>
                                          <p:spTgt spid="4"/>
                                        </p:tgtEl>
                                      </p:cBhvr>
                                      <p:to x="100000" y="100000"/>
                                    </p:animScale>
                                    <p:animScale>
                                      <p:cBhvr>
                                        <p:cTn id="15" dur="26">
                                          <p:stCondLst>
                                            <p:cond delay="1312"/>
                                          </p:stCondLst>
                                        </p:cTn>
                                        <p:tgtEl>
                                          <p:spTgt spid="4"/>
                                        </p:tgtEl>
                                      </p:cBhvr>
                                      <p:to x="100000" y="80000"/>
                                    </p:animScale>
                                    <p:animScale>
                                      <p:cBhvr>
                                        <p:cTn id="16" dur="166" decel="50000">
                                          <p:stCondLst>
                                            <p:cond delay="1338"/>
                                          </p:stCondLst>
                                        </p:cTn>
                                        <p:tgtEl>
                                          <p:spTgt spid="4"/>
                                        </p:tgtEl>
                                      </p:cBhvr>
                                      <p:to x="100000" y="100000"/>
                                    </p:animScale>
                                    <p:animScale>
                                      <p:cBhvr>
                                        <p:cTn id="17" dur="26">
                                          <p:stCondLst>
                                            <p:cond delay="1642"/>
                                          </p:stCondLst>
                                        </p:cTn>
                                        <p:tgtEl>
                                          <p:spTgt spid="4"/>
                                        </p:tgtEl>
                                      </p:cBhvr>
                                      <p:to x="100000" y="90000"/>
                                    </p:animScale>
                                    <p:animScale>
                                      <p:cBhvr>
                                        <p:cTn id="18" dur="166" decel="50000">
                                          <p:stCondLst>
                                            <p:cond delay="1668"/>
                                          </p:stCondLst>
                                        </p:cTn>
                                        <p:tgtEl>
                                          <p:spTgt spid="4"/>
                                        </p:tgtEl>
                                      </p:cBhvr>
                                      <p:to x="100000" y="100000"/>
                                    </p:animScale>
                                    <p:animScale>
                                      <p:cBhvr>
                                        <p:cTn id="19" dur="26">
                                          <p:stCondLst>
                                            <p:cond delay="1808"/>
                                          </p:stCondLst>
                                        </p:cTn>
                                        <p:tgtEl>
                                          <p:spTgt spid="4"/>
                                        </p:tgtEl>
                                      </p:cBhvr>
                                      <p:to x="100000" y="95000"/>
                                    </p:animScale>
                                    <p:animScale>
                                      <p:cBhvr>
                                        <p:cTn id="20" dur="166" decel="50000">
                                          <p:stCondLst>
                                            <p:cond delay="1834"/>
                                          </p:stCondLst>
                                        </p:cTn>
                                        <p:tgtEl>
                                          <p:spTgt spid="4"/>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down)">
                                      <p:cBhvr>
                                        <p:cTn id="25" dur="580">
                                          <p:stCondLst>
                                            <p:cond delay="0"/>
                                          </p:stCondLst>
                                        </p:cTn>
                                        <p:tgtEl>
                                          <p:spTgt spid="5"/>
                                        </p:tgtEl>
                                      </p:cBhvr>
                                    </p:animEffect>
                                    <p:anim calcmode="lin" valueType="num">
                                      <p:cBhvr>
                                        <p:cTn id="26"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31" dur="26">
                                          <p:stCondLst>
                                            <p:cond delay="650"/>
                                          </p:stCondLst>
                                        </p:cTn>
                                        <p:tgtEl>
                                          <p:spTgt spid="5"/>
                                        </p:tgtEl>
                                      </p:cBhvr>
                                      <p:to x="100000" y="60000"/>
                                    </p:animScale>
                                    <p:animScale>
                                      <p:cBhvr>
                                        <p:cTn id="32" dur="166" decel="50000">
                                          <p:stCondLst>
                                            <p:cond delay="676"/>
                                          </p:stCondLst>
                                        </p:cTn>
                                        <p:tgtEl>
                                          <p:spTgt spid="5"/>
                                        </p:tgtEl>
                                      </p:cBhvr>
                                      <p:to x="100000" y="100000"/>
                                    </p:animScale>
                                    <p:animScale>
                                      <p:cBhvr>
                                        <p:cTn id="33" dur="26">
                                          <p:stCondLst>
                                            <p:cond delay="1312"/>
                                          </p:stCondLst>
                                        </p:cTn>
                                        <p:tgtEl>
                                          <p:spTgt spid="5"/>
                                        </p:tgtEl>
                                      </p:cBhvr>
                                      <p:to x="100000" y="80000"/>
                                    </p:animScale>
                                    <p:animScale>
                                      <p:cBhvr>
                                        <p:cTn id="34" dur="166" decel="50000">
                                          <p:stCondLst>
                                            <p:cond delay="1338"/>
                                          </p:stCondLst>
                                        </p:cTn>
                                        <p:tgtEl>
                                          <p:spTgt spid="5"/>
                                        </p:tgtEl>
                                      </p:cBhvr>
                                      <p:to x="100000" y="100000"/>
                                    </p:animScale>
                                    <p:animScale>
                                      <p:cBhvr>
                                        <p:cTn id="35" dur="26">
                                          <p:stCondLst>
                                            <p:cond delay="1642"/>
                                          </p:stCondLst>
                                        </p:cTn>
                                        <p:tgtEl>
                                          <p:spTgt spid="5"/>
                                        </p:tgtEl>
                                      </p:cBhvr>
                                      <p:to x="100000" y="90000"/>
                                    </p:animScale>
                                    <p:animScale>
                                      <p:cBhvr>
                                        <p:cTn id="36" dur="166" decel="50000">
                                          <p:stCondLst>
                                            <p:cond delay="1668"/>
                                          </p:stCondLst>
                                        </p:cTn>
                                        <p:tgtEl>
                                          <p:spTgt spid="5"/>
                                        </p:tgtEl>
                                      </p:cBhvr>
                                      <p:to x="100000" y="100000"/>
                                    </p:animScale>
                                    <p:animScale>
                                      <p:cBhvr>
                                        <p:cTn id="37" dur="26">
                                          <p:stCondLst>
                                            <p:cond delay="1808"/>
                                          </p:stCondLst>
                                        </p:cTn>
                                        <p:tgtEl>
                                          <p:spTgt spid="5"/>
                                        </p:tgtEl>
                                      </p:cBhvr>
                                      <p:to x="100000" y="95000"/>
                                    </p:animScale>
                                    <p:animScale>
                                      <p:cBhvr>
                                        <p:cTn id="38" dur="166" decel="50000">
                                          <p:stCondLst>
                                            <p:cond delay="1834"/>
                                          </p:stCondLst>
                                        </p:cTn>
                                        <p:tgtEl>
                                          <p:spTgt spid="5"/>
                                        </p:tgtEl>
                                      </p:cBhvr>
                                      <p:to x="100000" y="100000"/>
                                    </p:animScale>
                                  </p:childTnLst>
                                </p:cTn>
                              </p:par>
                            </p:childTnLst>
                          </p:cTn>
                        </p:par>
                      </p:childTnLst>
                    </p:cTn>
                  </p:par>
                  <p:par>
                    <p:cTn id="39" fill="hold">
                      <p:stCondLst>
                        <p:cond delay="indefinite"/>
                      </p:stCondLst>
                      <p:childTnLst>
                        <p:par>
                          <p:cTn id="40" fill="hold">
                            <p:stCondLst>
                              <p:cond delay="0"/>
                            </p:stCondLst>
                            <p:childTnLst>
                              <p:par>
                                <p:cTn id="41" presetID="26" presetClass="entr" presetSubtype="0" fill="hold" nodeType="click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wipe(down)">
                                      <p:cBhvr>
                                        <p:cTn id="43" dur="580">
                                          <p:stCondLst>
                                            <p:cond delay="0"/>
                                          </p:stCondLst>
                                        </p:cTn>
                                        <p:tgtEl>
                                          <p:spTgt spid="6"/>
                                        </p:tgtEl>
                                      </p:cBhvr>
                                    </p:animEffect>
                                    <p:anim calcmode="lin" valueType="num">
                                      <p:cBhvr>
                                        <p:cTn id="44" dur="1822"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45" dur="664"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46" dur="664" tmFilter="0, 0; 0.125,0.2665; 0.25,0.4; 0.375,0.465; 0.5,0.5;  0.625,0.535; 0.75,0.6; 0.875,0.7335; 1,1">
                                          <p:stCondLst>
                                            <p:cond delay="664"/>
                                          </p:stCondLst>
                                        </p:cTn>
                                        <p:tgtEl>
                                          <p:spTgt spid="6"/>
                                        </p:tgtEl>
                                        <p:attrNameLst>
                                          <p:attrName>ppt_y</p:attrName>
                                        </p:attrNameLst>
                                      </p:cBhvr>
                                      <p:tavLst>
                                        <p:tav tm="0" fmla="#ppt_y-sin(pi*$)/9">
                                          <p:val>
                                            <p:fltVal val="0"/>
                                          </p:val>
                                        </p:tav>
                                        <p:tav tm="100000">
                                          <p:val>
                                            <p:fltVal val="1"/>
                                          </p:val>
                                        </p:tav>
                                      </p:tavLst>
                                    </p:anim>
                                    <p:anim calcmode="lin" valueType="num">
                                      <p:cBhvr>
                                        <p:cTn id="47" dur="332" tmFilter="0, 0; 0.125,0.2665; 0.25,0.4; 0.375,0.465; 0.5,0.5;  0.625,0.535; 0.75,0.6; 0.875,0.7335; 1,1">
                                          <p:stCondLst>
                                            <p:cond delay="1324"/>
                                          </p:stCondLst>
                                        </p:cTn>
                                        <p:tgtEl>
                                          <p:spTgt spid="6"/>
                                        </p:tgtEl>
                                        <p:attrNameLst>
                                          <p:attrName>ppt_y</p:attrName>
                                        </p:attrNameLst>
                                      </p:cBhvr>
                                      <p:tavLst>
                                        <p:tav tm="0" fmla="#ppt_y-sin(pi*$)/27">
                                          <p:val>
                                            <p:fltVal val="0"/>
                                          </p:val>
                                        </p:tav>
                                        <p:tav tm="100000">
                                          <p:val>
                                            <p:fltVal val="1"/>
                                          </p:val>
                                        </p:tav>
                                      </p:tavLst>
                                    </p:anim>
                                    <p:anim calcmode="lin" valueType="num">
                                      <p:cBhvr>
                                        <p:cTn id="48" dur="164" tmFilter="0, 0; 0.125,0.2665; 0.25,0.4; 0.375,0.465; 0.5,0.5;  0.625,0.535; 0.75,0.6; 0.875,0.7335; 1,1">
                                          <p:stCondLst>
                                            <p:cond delay="1656"/>
                                          </p:stCondLst>
                                        </p:cTn>
                                        <p:tgtEl>
                                          <p:spTgt spid="6"/>
                                        </p:tgtEl>
                                        <p:attrNameLst>
                                          <p:attrName>ppt_y</p:attrName>
                                        </p:attrNameLst>
                                      </p:cBhvr>
                                      <p:tavLst>
                                        <p:tav tm="0" fmla="#ppt_y-sin(pi*$)/81">
                                          <p:val>
                                            <p:fltVal val="0"/>
                                          </p:val>
                                        </p:tav>
                                        <p:tav tm="100000">
                                          <p:val>
                                            <p:fltVal val="1"/>
                                          </p:val>
                                        </p:tav>
                                      </p:tavLst>
                                    </p:anim>
                                    <p:animScale>
                                      <p:cBhvr>
                                        <p:cTn id="49" dur="26">
                                          <p:stCondLst>
                                            <p:cond delay="650"/>
                                          </p:stCondLst>
                                        </p:cTn>
                                        <p:tgtEl>
                                          <p:spTgt spid="6"/>
                                        </p:tgtEl>
                                      </p:cBhvr>
                                      <p:to x="100000" y="60000"/>
                                    </p:animScale>
                                    <p:animScale>
                                      <p:cBhvr>
                                        <p:cTn id="50" dur="166" decel="50000">
                                          <p:stCondLst>
                                            <p:cond delay="676"/>
                                          </p:stCondLst>
                                        </p:cTn>
                                        <p:tgtEl>
                                          <p:spTgt spid="6"/>
                                        </p:tgtEl>
                                      </p:cBhvr>
                                      <p:to x="100000" y="100000"/>
                                    </p:animScale>
                                    <p:animScale>
                                      <p:cBhvr>
                                        <p:cTn id="51" dur="26">
                                          <p:stCondLst>
                                            <p:cond delay="1312"/>
                                          </p:stCondLst>
                                        </p:cTn>
                                        <p:tgtEl>
                                          <p:spTgt spid="6"/>
                                        </p:tgtEl>
                                      </p:cBhvr>
                                      <p:to x="100000" y="80000"/>
                                    </p:animScale>
                                    <p:animScale>
                                      <p:cBhvr>
                                        <p:cTn id="52" dur="166" decel="50000">
                                          <p:stCondLst>
                                            <p:cond delay="1338"/>
                                          </p:stCondLst>
                                        </p:cTn>
                                        <p:tgtEl>
                                          <p:spTgt spid="6"/>
                                        </p:tgtEl>
                                      </p:cBhvr>
                                      <p:to x="100000" y="100000"/>
                                    </p:animScale>
                                    <p:animScale>
                                      <p:cBhvr>
                                        <p:cTn id="53" dur="26">
                                          <p:stCondLst>
                                            <p:cond delay="1642"/>
                                          </p:stCondLst>
                                        </p:cTn>
                                        <p:tgtEl>
                                          <p:spTgt spid="6"/>
                                        </p:tgtEl>
                                      </p:cBhvr>
                                      <p:to x="100000" y="90000"/>
                                    </p:animScale>
                                    <p:animScale>
                                      <p:cBhvr>
                                        <p:cTn id="54" dur="166" decel="50000">
                                          <p:stCondLst>
                                            <p:cond delay="1668"/>
                                          </p:stCondLst>
                                        </p:cTn>
                                        <p:tgtEl>
                                          <p:spTgt spid="6"/>
                                        </p:tgtEl>
                                      </p:cBhvr>
                                      <p:to x="100000" y="100000"/>
                                    </p:animScale>
                                    <p:animScale>
                                      <p:cBhvr>
                                        <p:cTn id="55" dur="26">
                                          <p:stCondLst>
                                            <p:cond delay="1808"/>
                                          </p:stCondLst>
                                        </p:cTn>
                                        <p:tgtEl>
                                          <p:spTgt spid="6"/>
                                        </p:tgtEl>
                                      </p:cBhvr>
                                      <p:to x="100000" y="95000"/>
                                    </p:animScale>
                                    <p:animScale>
                                      <p:cBhvr>
                                        <p:cTn id="56" dur="166" decel="50000">
                                          <p:stCondLst>
                                            <p:cond delay="1834"/>
                                          </p:stCondLst>
                                        </p:cTn>
                                        <p:tgtEl>
                                          <p:spTgt spid="6"/>
                                        </p:tgtEl>
                                      </p:cBhvr>
                                      <p:to x="100000" y="100000"/>
                                    </p:animScale>
                                  </p:childTnLst>
                                </p:cTn>
                              </p:par>
                            </p:childTnLst>
                          </p:cTn>
                        </p:par>
                      </p:childTnLst>
                    </p:cTn>
                  </p:par>
                  <p:par>
                    <p:cTn id="57" fill="hold">
                      <p:stCondLst>
                        <p:cond delay="indefinite"/>
                      </p:stCondLst>
                      <p:childTnLst>
                        <p:par>
                          <p:cTn id="58" fill="hold">
                            <p:stCondLst>
                              <p:cond delay="0"/>
                            </p:stCondLst>
                            <p:childTnLst>
                              <p:par>
                                <p:cTn id="59" presetID="26" presetClass="entr" presetSubtype="0" fill="hold" nodeType="clickEffect">
                                  <p:stCondLst>
                                    <p:cond delay="0"/>
                                  </p:stCondLst>
                                  <p:childTnLst>
                                    <p:set>
                                      <p:cBhvr>
                                        <p:cTn id="60" dur="1" fill="hold">
                                          <p:stCondLst>
                                            <p:cond delay="0"/>
                                          </p:stCondLst>
                                        </p:cTn>
                                        <p:tgtEl>
                                          <p:spTgt spid="7"/>
                                        </p:tgtEl>
                                        <p:attrNameLst>
                                          <p:attrName>style.visibility</p:attrName>
                                        </p:attrNameLst>
                                      </p:cBhvr>
                                      <p:to>
                                        <p:strVal val="visible"/>
                                      </p:to>
                                    </p:set>
                                    <p:animEffect transition="in" filter="wipe(down)">
                                      <p:cBhvr>
                                        <p:cTn id="61" dur="580">
                                          <p:stCondLst>
                                            <p:cond delay="0"/>
                                          </p:stCondLst>
                                        </p:cTn>
                                        <p:tgtEl>
                                          <p:spTgt spid="7"/>
                                        </p:tgtEl>
                                      </p:cBhvr>
                                    </p:animEffect>
                                    <p:anim calcmode="lin" valueType="num">
                                      <p:cBhvr>
                                        <p:cTn id="62" dur="1822" tmFilter="0,0; 0.14,0.36; 0.43,0.73; 0.71,0.91; 1.0,1.0">
                                          <p:stCondLst>
                                            <p:cond delay="0"/>
                                          </p:stCondLst>
                                        </p:cTn>
                                        <p:tgtEl>
                                          <p:spTgt spid="7"/>
                                        </p:tgtEl>
                                        <p:attrNameLst>
                                          <p:attrName>ppt_x</p:attrName>
                                        </p:attrNameLst>
                                      </p:cBhvr>
                                      <p:tavLst>
                                        <p:tav tm="0">
                                          <p:val>
                                            <p:strVal val="#ppt_x-0.25"/>
                                          </p:val>
                                        </p:tav>
                                        <p:tav tm="100000">
                                          <p:val>
                                            <p:strVal val="#ppt_x"/>
                                          </p:val>
                                        </p:tav>
                                      </p:tavLst>
                                    </p:anim>
                                    <p:anim calcmode="lin" valueType="num">
                                      <p:cBhvr>
                                        <p:cTn id="63" dur="664" tmFilter="0.0,0.0; 0.25,0.07; 0.50,0.2; 0.75,0.467; 1.0,1.0">
                                          <p:stCondLst>
                                            <p:cond delay="0"/>
                                          </p:stCondLst>
                                        </p:cTn>
                                        <p:tgtEl>
                                          <p:spTgt spid="7"/>
                                        </p:tgtEl>
                                        <p:attrNameLst>
                                          <p:attrName>ppt_y</p:attrName>
                                        </p:attrNameLst>
                                      </p:cBhvr>
                                      <p:tavLst>
                                        <p:tav tm="0" fmla="#ppt_y-sin(pi*$)/3">
                                          <p:val>
                                            <p:fltVal val="0.5"/>
                                          </p:val>
                                        </p:tav>
                                        <p:tav tm="100000">
                                          <p:val>
                                            <p:fltVal val="1"/>
                                          </p:val>
                                        </p:tav>
                                      </p:tavLst>
                                    </p:anim>
                                    <p:anim calcmode="lin" valueType="num">
                                      <p:cBhvr>
                                        <p:cTn id="64" dur="664" tmFilter="0, 0; 0.125,0.2665; 0.25,0.4; 0.375,0.465; 0.5,0.5;  0.625,0.535; 0.75,0.6; 0.875,0.7335; 1,1">
                                          <p:stCondLst>
                                            <p:cond delay="664"/>
                                          </p:stCondLst>
                                        </p:cTn>
                                        <p:tgtEl>
                                          <p:spTgt spid="7"/>
                                        </p:tgtEl>
                                        <p:attrNameLst>
                                          <p:attrName>ppt_y</p:attrName>
                                        </p:attrNameLst>
                                      </p:cBhvr>
                                      <p:tavLst>
                                        <p:tav tm="0" fmla="#ppt_y-sin(pi*$)/9">
                                          <p:val>
                                            <p:fltVal val="0"/>
                                          </p:val>
                                        </p:tav>
                                        <p:tav tm="100000">
                                          <p:val>
                                            <p:fltVal val="1"/>
                                          </p:val>
                                        </p:tav>
                                      </p:tavLst>
                                    </p:anim>
                                    <p:anim calcmode="lin" valueType="num">
                                      <p:cBhvr>
                                        <p:cTn id="65" dur="332" tmFilter="0, 0; 0.125,0.2665; 0.25,0.4; 0.375,0.465; 0.5,0.5;  0.625,0.535; 0.75,0.6; 0.875,0.7335; 1,1">
                                          <p:stCondLst>
                                            <p:cond delay="1324"/>
                                          </p:stCondLst>
                                        </p:cTn>
                                        <p:tgtEl>
                                          <p:spTgt spid="7"/>
                                        </p:tgtEl>
                                        <p:attrNameLst>
                                          <p:attrName>ppt_y</p:attrName>
                                        </p:attrNameLst>
                                      </p:cBhvr>
                                      <p:tavLst>
                                        <p:tav tm="0" fmla="#ppt_y-sin(pi*$)/27">
                                          <p:val>
                                            <p:fltVal val="0"/>
                                          </p:val>
                                        </p:tav>
                                        <p:tav tm="100000">
                                          <p:val>
                                            <p:fltVal val="1"/>
                                          </p:val>
                                        </p:tav>
                                      </p:tavLst>
                                    </p:anim>
                                    <p:anim calcmode="lin" valueType="num">
                                      <p:cBhvr>
                                        <p:cTn id="66" dur="164" tmFilter="0, 0; 0.125,0.2665; 0.25,0.4; 0.375,0.465; 0.5,0.5;  0.625,0.535; 0.75,0.6; 0.875,0.7335; 1,1">
                                          <p:stCondLst>
                                            <p:cond delay="1656"/>
                                          </p:stCondLst>
                                        </p:cTn>
                                        <p:tgtEl>
                                          <p:spTgt spid="7"/>
                                        </p:tgtEl>
                                        <p:attrNameLst>
                                          <p:attrName>ppt_y</p:attrName>
                                        </p:attrNameLst>
                                      </p:cBhvr>
                                      <p:tavLst>
                                        <p:tav tm="0" fmla="#ppt_y-sin(pi*$)/81">
                                          <p:val>
                                            <p:fltVal val="0"/>
                                          </p:val>
                                        </p:tav>
                                        <p:tav tm="100000">
                                          <p:val>
                                            <p:fltVal val="1"/>
                                          </p:val>
                                        </p:tav>
                                      </p:tavLst>
                                    </p:anim>
                                    <p:animScale>
                                      <p:cBhvr>
                                        <p:cTn id="67" dur="26">
                                          <p:stCondLst>
                                            <p:cond delay="650"/>
                                          </p:stCondLst>
                                        </p:cTn>
                                        <p:tgtEl>
                                          <p:spTgt spid="7"/>
                                        </p:tgtEl>
                                      </p:cBhvr>
                                      <p:to x="100000" y="60000"/>
                                    </p:animScale>
                                    <p:animScale>
                                      <p:cBhvr>
                                        <p:cTn id="68" dur="166" decel="50000">
                                          <p:stCondLst>
                                            <p:cond delay="676"/>
                                          </p:stCondLst>
                                        </p:cTn>
                                        <p:tgtEl>
                                          <p:spTgt spid="7"/>
                                        </p:tgtEl>
                                      </p:cBhvr>
                                      <p:to x="100000" y="100000"/>
                                    </p:animScale>
                                    <p:animScale>
                                      <p:cBhvr>
                                        <p:cTn id="69" dur="26">
                                          <p:stCondLst>
                                            <p:cond delay="1312"/>
                                          </p:stCondLst>
                                        </p:cTn>
                                        <p:tgtEl>
                                          <p:spTgt spid="7"/>
                                        </p:tgtEl>
                                      </p:cBhvr>
                                      <p:to x="100000" y="80000"/>
                                    </p:animScale>
                                    <p:animScale>
                                      <p:cBhvr>
                                        <p:cTn id="70" dur="166" decel="50000">
                                          <p:stCondLst>
                                            <p:cond delay="1338"/>
                                          </p:stCondLst>
                                        </p:cTn>
                                        <p:tgtEl>
                                          <p:spTgt spid="7"/>
                                        </p:tgtEl>
                                      </p:cBhvr>
                                      <p:to x="100000" y="100000"/>
                                    </p:animScale>
                                    <p:animScale>
                                      <p:cBhvr>
                                        <p:cTn id="71" dur="26">
                                          <p:stCondLst>
                                            <p:cond delay="1642"/>
                                          </p:stCondLst>
                                        </p:cTn>
                                        <p:tgtEl>
                                          <p:spTgt spid="7"/>
                                        </p:tgtEl>
                                      </p:cBhvr>
                                      <p:to x="100000" y="90000"/>
                                    </p:animScale>
                                    <p:animScale>
                                      <p:cBhvr>
                                        <p:cTn id="72" dur="166" decel="50000">
                                          <p:stCondLst>
                                            <p:cond delay="1668"/>
                                          </p:stCondLst>
                                        </p:cTn>
                                        <p:tgtEl>
                                          <p:spTgt spid="7"/>
                                        </p:tgtEl>
                                      </p:cBhvr>
                                      <p:to x="100000" y="100000"/>
                                    </p:animScale>
                                    <p:animScale>
                                      <p:cBhvr>
                                        <p:cTn id="73" dur="26">
                                          <p:stCondLst>
                                            <p:cond delay="1808"/>
                                          </p:stCondLst>
                                        </p:cTn>
                                        <p:tgtEl>
                                          <p:spTgt spid="7"/>
                                        </p:tgtEl>
                                      </p:cBhvr>
                                      <p:to x="100000" y="95000"/>
                                    </p:animScale>
                                    <p:animScale>
                                      <p:cBhvr>
                                        <p:cTn id="74" dur="166" decel="50000">
                                          <p:stCondLst>
                                            <p:cond delay="1834"/>
                                          </p:stCondLst>
                                        </p:cTn>
                                        <p:tgtEl>
                                          <p:spTgt spid="7"/>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4"/>
          <p:cNvSpPr>
            <a:spLocks noChangeArrowheads="1"/>
          </p:cNvSpPr>
          <p:nvPr/>
        </p:nvSpPr>
        <p:spPr bwMode="auto">
          <a:xfrm>
            <a:off x="1435103" y="1628800"/>
            <a:ext cx="1225550" cy="1150937"/>
          </a:xfrm>
          <a:prstGeom prst="rect">
            <a:avLst/>
          </a:prstGeom>
          <a:solidFill>
            <a:schemeClr val="bg2">
              <a:lumMod val="60000"/>
              <a:lumOff val="40000"/>
            </a:schemeClr>
          </a:solidFill>
          <a:ln w="9525">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00"/>
                </a:solidFill>
                <a:effectLst/>
                <a:uLnTx/>
                <a:uFillTx/>
                <a:latin typeface="Aharoni" pitchFamily="2" charset="-79"/>
                <a:ea typeface="+mn-ea"/>
                <a:cs typeface="Aharoni" pitchFamily="2" charset="-79"/>
              </a:rPr>
              <a:t>?</a:t>
            </a:r>
            <a:r>
              <a:rPr kumimoji="0" lang="en-US" sz="3600" b="0" i="0" u="none" strike="noStrike" kern="1200" cap="none" spc="0" normalizeH="0" baseline="-25000" noProof="0" dirty="0">
                <a:ln>
                  <a:noFill/>
                </a:ln>
                <a:solidFill>
                  <a:srgbClr val="FFFF00"/>
                </a:solidFill>
                <a:effectLst/>
                <a:uLnTx/>
                <a:uFillTx/>
                <a:latin typeface="Aharoni" pitchFamily="2" charset="-79"/>
                <a:ea typeface="+mn-ea"/>
                <a:cs typeface="Aharoni" pitchFamily="2" charset="-79"/>
              </a:rPr>
              <a:t>1</a:t>
            </a:r>
          </a:p>
        </p:txBody>
      </p:sp>
      <p:sp>
        <p:nvSpPr>
          <p:cNvPr id="5" name="Rectangle 4"/>
          <p:cNvSpPr>
            <a:spLocks noChangeArrowheads="1"/>
          </p:cNvSpPr>
          <p:nvPr/>
        </p:nvSpPr>
        <p:spPr bwMode="auto">
          <a:xfrm>
            <a:off x="1435103" y="3284984"/>
            <a:ext cx="1225550" cy="1150937"/>
          </a:xfrm>
          <a:prstGeom prst="rect">
            <a:avLst/>
          </a:prstGeom>
          <a:solidFill>
            <a:srgbClr val="008000"/>
          </a:solidFill>
          <a:ln w="9525">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00"/>
                </a:solidFill>
                <a:effectLst/>
                <a:uLnTx/>
                <a:uFillTx/>
                <a:latin typeface="Aharoni" pitchFamily="2" charset="-79"/>
                <a:ea typeface="+mn-ea"/>
                <a:cs typeface="Aharoni" pitchFamily="2" charset="-79"/>
              </a:rPr>
              <a:t>?</a:t>
            </a:r>
            <a:r>
              <a:rPr kumimoji="0" lang="en-US" sz="3600" b="0" i="0" u="none" strike="noStrike" kern="1200" cap="none" spc="0" normalizeH="0" baseline="-25000" noProof="0" dirty="0">
                <a:ln>
                  <a:noFill/>
                </a:ln>
                <a:solidFill>
                  <a:srgbClr val="FFFF00"/>
                </a:solidFill>
                <a:effectLst/>
                <a:uLnTx/>
                <a:uFillTx/>
                <a:latin typeface="Aharoni" pitchFamily="2" charset="-79"/>
                <a:ea typeface="+mn-ea"/>
                <a:cs typeface="Aharoni" pitchFamily="2" charset="-79"/>
              </a:rPr>
              <a:t>2</a:t>
            </a:r>
          </a:p>
        </p:txBody>
      </p:sp>
      <p:sp>
        <p:nvSpPr>
          <p:cNvPr id="6" name="Rectangle 5"/>
          <p:cNvSpPr>
            <a:spLocks noChangeArrowheads="1"/>
          </p:cNvSpPr>
          <p:nvPr/>
        </p:nvSpPr>
        <p:spPr bwMode="auto">
          <a:xfrm>
            <a:off x="1409098" y="5013176"/>
            <a:ext cx="1225550" cy="1150937"/>
          </a:xfrm>
          <a:prstGeom prst="rect">
            <a:avLst/>
          </a:prstGeom>
          <a:solidFill>
            <a:schemeClr val="accent2"/>
          </a:solidFill>
          <a:ln w="9525">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00"/>
                </a:solidFill>
                <a:effectLst/>
                <a:uLnTx/>
                <a:uFillTx/>
                <a:latin typeface="Aharoni" pitchFamily="2" charset="-79"/>
                <a:ea typeface="+mn-ea"/>
                <a:cs typeface="Aharoni" pitchFamily="2" charset="-79"/>
              </a:rPr>
              <a:t>?</a:t>
            </a:r>
            <a:endParaRPr kumimoji="0" lang="en-US" sz="3600" b="0" i="0" u="none" strike="noStrike" kern="1200" cap="none" spc="0" normalizeH="0" baseline="-25000" noProof="0" dirty="0">
              <a:ln>
                <a:noFill/>
              </a:ln>
              <a:solidFill>
                <a:srgbClr val="FFFF00"/>
              </a:solidFill>
              <a:effectLst/>
              <a:uLnTx/>
              <a:uFillTx/>
              <a:latin typeface="Aharoni" pitchFamily="2" charset="-79"/>
              <a:ea typeface="+mn-ea"/>
              <a:cs typeface="Aharoni" pitchFamily="2" charset="-79"/>
            </a:endParaRPr>
          </a:p>
        </p:txBody>
      </p:sp>
      <p:sp>
        <p:nvSpPr>
          <p:cNvPr id="7" name="Rectangle 6"/>
          <p:cNvSpPr>
            <a:spLocks noChangeArrowheads="1"/>
          </p:cNvSpPr>
          <p:nvPr/>
        </p:nvSpPr>
        <p:spPr bwMode="auto">
          <a:xfrm>
            <a:off x="5364088" y="3284984"/>
            <a:ext cx="1225550" cy="1150937"/>
          </a:xfrm>
          <a:prstGeom prst="rect">
            <a:avLst/>
          </a:prstGeom>
          <a:solidFill>
            <a:srgbClr val="FF0000"/>
          </a:solidFill>
          <a:ln w="9525">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00"/>
                </a:solidFill>
                <a:effectLst/>
                <a:uLnTx/>
                <a:uFillTx/>
                <a:latin typeface="Aharoni" pitchFamily="2" charset="-79"/>
                <a:ea typeface="+mn-ea"/>
                <a:cs typeface="Aharoni" pitchFamily="2" charset="-79"/>
              </a:rPr>
              <a:t>?</a:t>
            </a:r>
            <a:endParaRPr kumimoji="0" lang="en-US" sz="3600" b="0" i="0" u="none" strike="noStrike" kern="1200" cap="none" spc="0" normalizeH="0" baseline="-25000" noProof="0" dirty="0">
              <a:ln>
                <a:noFill/>
              </a:ln>
              <a:solidFill>
                <a:srgbClr val="FFFF00"/>
              </a:solidFill>
              <a:effectLst/>
              <a:uLnTx/>
              <a:uFillTx/>
              <a:latin typeface="Aharoni" pitchFamily="2" charset="-79"/>
              <a:ea typeface="+mn-ea"/>
              <a:cs typeface="Aharoni" pitchFamily="2" charset="-79"/>
            </a:endParaRPr>
          </a:p>
        </p:txBody>
      </p:sp>
      <p:cxnSp>
        <p:nvCxnSpPr>
          <p:cNvPr id="9" name="Straight Arrow Connector 8"/>
          <p:cNvCxnSpPr/>
          <p:nvPr/>
        </p:nvCxnSpPr>
        <p:spPr>
          <a:xfrm>
            <a:off x="2660653" y="2204268"/>
            <a:ext cx="2703435" cy="1656184"/>
          </a:xfrm>
          <a:prstGeom prst="straightConnector1">
            <a:avLst/>
          </a:prstGeom>
          <a:ln w="57150">
            <a:tailEnd type="arrow"/>
          </a:ln>
        </p:spPr>
        <p:style>
          <a:lnRef idx="1">
            <a:schemeClr val="accent1"/>
          </a:lnRef>
          <a:fillRef idx="0">
            <a:schemeClr val="accent1"/>
          </a:fillRef>
          <a:effectRef idx="0">
            <a:schemeClr val="accent1"/>
          </a:effectRef>
          <a:fontRef idx="minor">
            <a:schemeClr val="tx1"/>
          </a:fontRef>
        </p:style>
      </p:cxnSp>
      <p:cxnSp>
        <p:nvCxnSpPr>
          <p:cNvPr id="11" name="Straight Arrow Connector 10"/>
          <p:cNvCxnSpPr>
            <a:stCxn id="5" idx="3"/>
          </p:cNvCxnSpPr>
          <p:nvPr/>
        </p:nvCxnSpPr>
        <p:spPr>
          <a:xfrm flipV="1">
            <a:off x="2660653" y="3860452"/>
            <a:ext cx="2559419" cy="1"/>
          </a:xfrm>
          <a:prstGeom prst="straightConnector1">
            <a:avLst/>
          </a:prstGeom>
          <a:ln w="57150">
            <a:tailEnd type="arrow"/>
          </a:ln>
        </p:spPr>
        <p:style>
          <a:lnRef idx="1">
            <a:schemeClr val="accent1"/>
          </a:lnRef>
          <a:fillRef idx="0">
            <a:schemeClr val="accent1"/>
          </a:fillRef>
          <a:effectRef idx="0">
            <a:schemeClr val="accent1"/>
          </a:effectRef>
          <a:fontRef idx="minor">
            <a:schemeClr val="tx1"/>
          </a:fontRef>
        </p:style>
      </p:cxnSp>
      <p:cxnSp>
        <p:nvCxnSpPr>
          <p:cNvPr id="13" name="Straight Arrow Connector 12"/>
          <p:cNvCxnSpPr/>
          <p:nvPr/>
        </p:nvCxnSpPr>
        <p:spPr>
          <a:xfrm flipV="1">
            <a:off x="2660653" y="3860453"/>
            <a:ext cx="2703435" cy="1728191"/>
          </a:xfrm>
          <a:prstGeom prst="straightConnector1">
            <a:avLst/>
          </a:prstGeom>
          <a:ln w="57150">
            <a:tailEnd type="arrow"/>
          </a:ln>
        </p:spPr>
        <p:style>
          <a:lnRef idx="1">
            <a:schemeClr val="accent1"/>
          </a:lnRef>
          <a:fillRef idx="0">
            <a:schemeClr val="accent1"/>
          </a:fillRef>
          <a:effectRef idx="0">
            <a:schemeClr val="accent1"/>
          </a:effectRef>
          <a:fontRef idx="minor">
            <a:schemeClr val="tx1"/>
          </a:fontRef>
        </p:style>
      </p:cxnSp>
      <p:grpSp>
        <p:nvGrpSpPr>
          <p:cNvPr id="14" name="Group 26"/>
          <p:cNvGrpSpPr>
            <a:grpSpLocks/>
          </p:cNvGrpSpPr>
          <p:nvPr/>
        </p:nvGrpSpPr>
        <p:grpSpPr bwMode="auto">
          <a:xfrm flipH="1">
            <a:off x="2675774" y="2462658"/>
            <a:ext cx="357188" cy="2694533"/>
            <a:chOff x="3929058" y="3999710"/>
            <a:chExt cx="357984" cy="1644662"/>
          </a:xfrm>
        </p:grpSpPr>
        <p:cxnSp>
          <p:nvCxnSpPr>
            <p:cNvPr id="15" name="Straight Connector 14"/>
            <p:cNvCxnSpPr/>
            <p:nvPr/>
          </p:nvCxnSpPr>
          <p:spPr>
            <a:xfrm>
              <a:off x="3929058" y="3999710"/>
              <a:ext cx="357984" cy="1588"/>
            </a:xfrm>
            <a:prstGeom prst="line">
              <a:avLst/>
            </a:prstGeom>
            <a:ln w="57150">
              <a:solidFill>
                <a:srgbClr val="FFFF00"/>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a:off x="3929058" y="5642785"/>
              <a:ext cx="357984" cy="1587"/>
            </a:xfrm>
            <a:prstGeom prst="line">
              <a:avLst/>
            </a:prstGeom>
            <a:ln w="57150">
              <a:solidFill>
                <a:srgbClr val="FFFF00"/>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rot="5400000">
              <a:off x="3109111" y="4821246"/>
              <a:ext cx="1641487" cy="1592"/>
            </a:xfrm>
            <a:prstGeom prst="line">
              <a:avLst/>
            </a:prstGeom>
            <a:ln w="57150">
              <a:solidFill>
                <a:srgbClr val="FFFF00"/>
              </a:solidFill>
            </a:ln>
          </p:spPr>
          <p:style>
            <a:lnRef idx="1">
              <a:schemeClr val="accent1"/>
            </a:lnRef>
            <a:fillRef idx="0">
              <a:schemeClr val="accent1"/>
            </a:fillRef>
            <a:effectRef idx="0">
              <a:schemeClr val="accent1"/>
            </a:effectRef>
            <a:fontRef idx="minor">
              <a:schemeClr val="tx1"/>
            </a:fontRef>
          </p:style>
        </p:cxnSp>
      </p:grpSp>
      <p:cxnSp>
        <p:nvCxnSpPr>
          <p:cNvPr id="19" name="Straight Arrow Connector 18"/>
          <p:cNvCxnSpPr/>
          <p:nvPr/>
        </p:nvCxnSpPr>
        <p:spPr>
          <a:xfrm>
            <a:off x="3059832" y="3645024"/>
            <a:ext cx="2232000" cy="72008"/>
          </a:xfrm>
          <a:prstGeom prst="straightConnector1">
            <a:avLst/>
          </a:prstGeom>
          <a:ln w="57150">
            <a:solidFill>
              <a:srgbClr val="FFC000"/>
            </a:solidFill>
            <a:tailEnd type="arrow"/>
          </a:ln>
        </p:spPr>
        <p:style>
          <a:lnRef idx="1">
            <a:schemeClr val="accent1"/>
          </a:lnRef>
          <a:fillRef idx="0">
            <a:schemeClr val="accent1"/>
          </a:fillRef>
          <a:effectRef idx="0">
            <a:schemeClr val="accent1"/>
          </a:effectRef>
          <a:fontRef idx="minor">
            <a:schemeClr val="tx1"/>
          </a:fontRef>
        </p:style>
      </p:cxnSp>
      <p:sp>
        <p:nvSpPr>
          <p:cNvPr id="2" name="TextBox 1"/>
          <p:cNvSpPr txBox="1"/>
          <p:nvPr/>
        </p:nvSpPr>
        <p:spPr>
          <a:xfrm>
            <a:off x="1331516" y="581015"/>
            <a:ext cx="5688632"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800" dirty="0">
                <a:solidFill>
                  <a:srgbClr val="FFFFFF"/>
                </a:solidFill>
                <a:latin typeface="Arial"/>
              </a:rPr>
              <a:t>PENCIPTAAN TEORI BARU</a:t>
            </a:r>
            <a:endParaRPr kumimoji="0" lang="en-US" sz="2800" b="0" i="0" u="none" strike="noStrike" kern="1200" cap="none" spc="0" normalizeH="0" baseline="0" noProof="0" dirty="0">
              <a:ln>
                <a:noFill/>
              </a:ln>
              <a:solidFill>
                <a:srgbClr val="FFFFFF"/>
              </a:solidFill>
              <a:effectLst/>
              <a:uLnTx/>
              <a:uFillTx/>
              <a:latin typeface="Arial"/>
              <a:ea typeface="+mn-ea"/>
              <a:cs typeface="Arial" pitchFamily="34" charset="0"/>
            </a:endParaRPr>
          </a:p>
        </p:txBody>
      </p:sp>
      <p:sp>
        <p:nvSpPr>
          <p:cNvPr id="3" name="TextBox 2">
            <a:extLst>
              <a:ext uri="{FF2B5EF4-FFF2-40B4-BE49-F238E27FC236}">
                <a16:creationId xmlns:a16="http://schemas.microsoft.com/office/drawing/2014/main" id="{1051B62D-A08C-4E73-A3FF-524180BF1AFC}"/>
              </a:ext>
            </a:extLst>
          </p:cNvPr>
          <p:cNvSpPr txBox="1"/>
          <p:nvPr/>
        </p:nvSpPr>
        <p:spPr>
          <a:xfrm>
            <a:off x="4067944" y="5168775"/>
            <a:ext cx="4104456"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D" sz="1800" b="0" i="0" u="none" strike="noStrike" kern="1200" cap="none" spc="0" normalizeH="0" baseline="0" noProof="0" dirty="0">
                <a:ln>
                  <a:noFill/>
                </a:ln>
                <a:solidFill>
                  <a:srgbClr val="FFFFFF"/>
                </a:solidFill>
                <a:effectLst/>
                <a:uLnTx/>
                <a:uFillTx/>
                <a:latin typeface="Arial"/>
                <a:ea typeface="+mn-ea"/>
                <a:cs typeface="Arial" pitchFamily="34" charset="0"/>
              </a:rPr>
              <a:t>PEMBUKTIAN UNTUK MENCIPTAKAN IPTEK BARU. SEMUA VARIABEL BELM DIKENAL</a:t>
            </a:r>
          </a:p>
        </p:txBody>
      </p:sp>
      <p:cxnSp>
        <p:nvCxnSpPr>
          <p:cNvPr id="10" name="Straight Arrow Connector 9">
            <a:extLst>
              <a:ext uri="{FF2B5EF4-FFF2-40B4-BE49-F238E27FC236}">
                <a16:creationId xmlns:a16="http://schemas.microsoft.com/office/drawing/2014/main" id="{423D96BE-171F-4947-9B87-2F89FA374B9C}"/>
              </a:ext>
            </a:extLst>
          </p:cNvPr>
          <p:cNvCxnSpPr/>
          <p:nvPr/>
        </p:nvCxnSpPr>
        <p:spPr>
          <a:xfrm flipH="1">
            <a:off x="2824645" y="5695762"/>
            <a:ext cx="1080120" cy="144612"/>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982299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80">
                                          <p:stCondLst>
                                            <p:cond delay="0"/>
                                          </p:stCondLst>
                                        </p:cTn>
                                        <p:tgtEl>
                                          <p:spTgt spid="4"/>
                                        </p:tgtEl>
                                      </p:cBhvr>
                                    </p:animEffect>
                                    <p:anim calcmode="lin" valueType="num">
                                      <p:cBhvr>
                                        <p:cTn id="8" dur="1822"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
                                        </p:tgtEl>
                                        <p:attrNameLst>
                                          <p:attrName>ppt_y</p:attrName>
                                        </p:attrNameLst>
                                      </p:cBhvr>
                                      <p:tavLst>
                                        <p:tav tm="0" fmla="#ppt_y-sin(pi*$)/81">
                                          <p:val>
                                            <p:fltVal val="0"/>
                                          </p:val>
                                        </p:tav>
                                        <p:tav tm="100000">
                                          <p:val>
                                            <p:fltVal val="1"/>
                                          </p:val>
                                        </p:tav>
                                      </p:tavLst>
                                    </p:anim>
                                    <p:animScale>
                                      <p:cBhvr>
                                        <p:cTn id="13" dur="26">
                                          <p:stCondLst>
                                            <p:cond delay="650"/>
                                          </p:stCondLst>
                                        </p:cTn>
                                        <p:tgtEl>
                                          <p:spTgt spid="4"/>
                                        </p:tgtEl>
                                      </p:cBhvr>
                                      <p:to x="100000" y="60000"/>
                                    </p:animScale>
                                    <p:animScale>
                                      <p:cBhvr>
                                        <p:cTn id="14" dur="166" decel="50000">
                                          <p:stCondLst>
                                            <p:cond delay="676"/>
                                          </p:stCondLst>
                                        </p:cTn>
                                        <p:tgtEl>
                                          <p:spTgt spid="4"/>
                                        </p:tgtEl>
                                      </p:cBhvr>
                                      <p:to x="100000" y="100000"/>
                                    </p:animScale>
                                    <p:animScale>
                                      <p:cBhvr>
                                        <p:cTn id="15" dur="26">
                                          <p:stCondLst>
                                            <p:cond delay="1312"/>
                                          </p:stCondLst>
                                        </p:cTn>
                                        <p:tgtEl>
                                          <p:spTgt spid="4"/>
                                        </p:tgtEl>
                                      </p:cBhvr>
                                      <p:to x="100000" y="80000"/>
                                    </p:animScale>
                                    <p:animScale>
                                      <p:cBhvr>
                                        <p:cTn id="16" dur="166" decel="50000">
                                          <p:stCondLst>
                                            <p:cond delay="1338"/>
                                          </p:stCondLst>
                                        </p:cTn>
                                        <p:tgtEl>
                                          <p:spTgt spid="4"/>
                                        </p:tgtEl>
                                      </p:cBhvr>
                                      <p:to x="100000" y="100000"/>
                                    </p:animScale>
                                    <p:animScale>
                                      <p:cBhvr>
                                        <p:cTn id="17" dur="26">
                                          <p:stCondLst>
                                            <p:cond delay="1642"/>
                                          </p:stCondLst>
                                        </p:cTn>
                                        <p:tgtEl>
                                          <p:spTgt spid="4"/>
                                        </p:tgtEl>
                                      </p:cBhvr>
                                      <p:to x="100000" y="90000"/>
                                    </p:animScale>
                                    <p:animScale>
                                      <p:cBhvr>
                                        <p:cTn id="18" dur="166" decel="50000">
                                          <p:stCondLst>
                                            <p:cond delay="1668"/>
                                          </p:stCondLst>
                                        </p:cTn>
                                        <p:tgtEl>
                                          <p:spTgt spid="4"/>
                                        </p:tgtEl>
                                      </p:cBhvr>
                                      <p:to x="100000" y="100000"/>
                                    </p:animScale>
                                    <p:animScale>
                                      <p:cBhvr>
                                        <p:cTn id="19" dur="26">
                                          <p:stCondLst>
                                            <p:cond delay="1808"/>
                                          </p:stCondLst>
                                        </p:cTn>
                                        <p:tgtEl>
                                          <p:spTgt spid="4"/>
                                        </p:tgtEl>
                                      </p:cBhvr>
                                      <p:to x="100000" y="95000"/>
                                    </p:animScale>
                                    <p:animScale>
                                      <p:cBhvr>
                                        <p:cTn id="20" dur="166" decel="50000">
                                          <p:stCondLst>
                                            <p:cond delay="1834"/>
                                          </p:stCondLst>
                                        </p:cTn>
                                        <p:tgtEl>
                                          <p:spTgt spid="4"/>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down)">
                                      <p:cBhvr>
                                        <p:cTn id="25" dur="580">
                                          <p:stCondLst>
                                            <p:cond delay="0"/>
                                          </p:stCondLst>
                                        </p:cTn>
                                        <p:tgtEl>
                                          <p:spTgt spid="5"/>
                                        </p:tgtEl>
                                      </p:cBhvr>
                                    </p:animEffect>
                                    <p:anim calcmode="lin" valueType="num">
                                      <p:cBhvr>
                                        <p:cTn id="26"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31" dur="26">
                                          <p:stCondLst>
                                            <p:cond delay="650"/>
                                          </p:stCondLst>
                                        </p:cTn>
                                        <p:tgtEl>
                                          <p:spTgt spid="5"/>
                                        </p:tgtEl>
                                      </p:cBhvr>
                                      <p:to x="100000" y="60000"/>
                                    </p:animScale>
                                    <p:animScale>
                                      <p:cBhvr>
                                        <p:cTn id="32" dur="166" decel="50000">
                                          <p:stCondLst>
                                            <p:cond delay="676"/>
                                          </p:stCondLst>
                                        </p:cTn>
                                        <p:tgtEl>
                                          <p:spTgt spid="5"/>
                                        </p:tgtEl>
                                      </p:cBhvr>
                                      <p:to x="100000" y="100000"/>
                                    </p:animScale>
                                    <p:animScale>
                                      <p:cBhvr>
                                        <p:cTn id="33" dur="26">
                                          <p:stCondLst>
                                            <p:cond delay="1312"/>
                                          </p:stCondLst>
                                        </p:cTn>
                                        <p:tgtEl>
                                          <p:spTgt spid="5"/>
                                        </p:tgtEl>
                                      </p:cBhvr>
                                      <p:to x="100000" y="80000"/>
                                    </p:animScale>
                                    <p:animScale>
                                      <p:cBhvr>
                                        <p:cTn id="34" dur="166" decel="50000">
                                          <p:stCondLst>
                                            <p:cond delay="1338"/>
                                          </p:stCondLst>
                                        </p:cTn>
                                        <p:tgtEl>
                                          <p:spTgt spid="5"/>
                                        </p:tgtEl>
                                      </p:cBhvr>
                                      <p:to x="100000" y="100000"/>
                                    </p:animScale>
                                    <p:animScale>
                                      <p:cBhvr>
                                        <p:cTn id="35" dur="26">
                                          <p:stCondLst>
                                            <p:cond delay="1642"/>
                                          </p:stCondLst>
                                        </p:cTn>
                                        <p:tgtEl>
                                          <p:spTgt spid="5"/>
                                        </p:tgtEl>
                                      </p:cBhvr>
                                      <p:to x="100000" y="90000"/>
                                    </p:animScale>
                                    <p:animScale>
                                      <p:cBhvr>
                                        <p:cTn id="36" dur="166" decel="50000">
                                          <p:stCondLst>
                                            <p:cond delay="1668"/>
                                          </p:stCondLst>
                                        </p:cTn>
                                        <p:tgtEl>
                                          <p:spTgt spid="5"/>
                                        </p:tgtEl>
                                      </p:cBhvr>
                                      <p:to x="100000" y="100000"/>
                                    </p:animScale>
                                    <p:animScale>
                                      <p:cBhvr>
                                        <p:cTn id="37" dur="26">
                                          <p:stCondLst>
                                            <p:cond delay="1808"/>
                                          </p:stCondLst>
                                        </p:cTn>
                                        <p:tgtEl>
                                          <p:spTgt spid="5"/>
                                        </p:tgtEl>
                                      </p:cBhvr>
                                      <p:to x="100000" y="95000"/>
                                    </p:animScale>
                                    <p:animScale>
                                      <p:cBhvr>
                                        <p:cTn id="38" dur="166" decel="50000">
                                          <p:stCondLst>
                                            <p:cond delay="1834"/>
                                          </p:stCondLst>
                                        </p:cTn>
                                        <p:tgtEl>
                                          <p:spTgt spid="5"/>
                                        </p:tgtEl>
                                      </p:cBhvr>
                                      <p:to x="100000" y="100000"/>
                                    </p:animScale>
                                  </p:childTnLst>
                                </p:cTn>
                              </p:par>
                            </p:childTnLst>
                          </p:cTn>
                        </p:par>
                      </p:childTnLst>
                    </p:cTn>
                  </p:par>
                  <p:par>
                    <p:cTn id="39" fill="hold">
                      <p:stCondLst>
                        <p:cond delay="indefinite"/>
                      </p:stCondLst>
                      <p:childTnLst>
                        <p:par>
                          <p:cTn id="40" fill="hold">
                            <p:stCondLst>
                              <p:cond delay="0"/>
                            </p:stCondLst>
                            <p:childTnLst>
                              <p:par>
                                <p:cTn id="41" presetID="26" presetClass="entr" presetSubtype="0" fill="hold" nodeType="click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wipe(down)">
                                      <p:cBhvr>
                                        <p:cTn id="43" dur="580">
                                          <p:stCondLst>
                                            <p:cond delay="0"/>
                                          </p:stCondLst>
                                        </p:cTn>
                                        <p:tgtEl>
                                          <p:spTgt spid="6"/>
                                        </p:tgtEl>
                                      </p:cBhvr>
                                    </p:animEffect>
                                    <p:anim calcmode="lin" valueType="num">
                                      <p:cBhvr>
                                        <p:cTn id="44" dur="1822"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45" dur="664"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46" dur="664" tmFilter="0, 0; 0.125,0.2665; 0.25,0.4; 0.375,0.465; 0.5,0.5;  0.625,0.535; 0.75,0.6; 0.875,0.7335; 1,1">
                                          <p:stCondLst>
                                            <p:cond delay="664"/>
                                          </p:stCondLst>
                                        </p:cTn>
                                        <p:tgtEl>
                                          <p:spTgt spid="6"/>
                                        </p:tgtEl>
                                        <p:attrNameLst>
                                          <p:attrName>ppt_y</p:attrName>
                                        </p:attrNameLst>
                                      </p:cBhvr>
                                      <p:tavLst>
                                        <p:tav tm="0" fmla="#ppt_y-sin(pi*$)/9">
                                          <p:val>
                                            <p:fltVal val="0"/>
                                          </p:val>
                                        </p:tav>
                                        <p:tav tm="100000">
                                          <p:val>
                                            <p:fltVal val="1"/>
                                          </p:val>
                                        </p:tav>
                                      </p:tavLst>
                                    </p:anim>
                                    <p:anim calcmode="lin" valueType="num">
                                      <p:cBhvr>
                                        <p:cTn id="47" dur="332" tmFilter="0, 0; 0.125,0.2665; 0.25,0.4; 0.375,0.465; 0.5,0.5;  0.625,0.535; 0.75,0.6; 0.875,0.7335; 1,1">
                                          <p:stCondLst>
                                            <p:cond delay="1324"/>
                                          </p:stCondLst>
                                        </p:cTn>
                                        <p:tgtEl>
                                          <p:spTgt spid="6"/>
                                        </p:tgtEl>
                                        <p:attrNameLst>
                                          <p:attrName>ppt_y</p:attrName>
                                        </p:attrNameLst>
                                      </p:cBhvr>
                                      <p:tavLst>
                                        <p:tav tm="0" fmla="#ppt_y-sin(pi*$)/27">
                                          <p:val>
                                            <p:fltVal val="0"/>
                                          </p:val>
                                        </p:tav>
                                        <p:tav tm="100000">
                                          <p:val>
                                            <p:fltVal val="1"/>
                                          </p:val>
                                        </p:tav>
                                      </p:tavLst>
                                    </p:anim>
                                    <p:anim calcmode="lin" valueType="num">
                                      <p:cBhvr>
                                        <p:cTn id="48" dur="164" tmFilter="0, 0; 0.125,0.2665; 0.25,0.4; 0.375,0.465; 0.5,0.5;  0.625,0.535; 0.75,0.6; 0.875,0.7335; 1,1">
                                          <p:stCondLst>
                                            <p:cond delay="1656"/>
                                          </p:stCondLst>
                                        </p:cTn>
                                        <p:tgtEl>
                                          <p:spTgt spid="6"/>
                                        </p:tgtEl>
                                        <p:attrNameLst>
                                          <p:attrName>ppt_y</p:attrName>
                                        </p:attrNameLst>
                                      </p:cBhvr>
                                      <p:tavLst>
                                        <p:tav tm="0" fmla="#ppt_y-sin(pi*$)/81">
                                          <p:val>
                                            <p:fltVal val="0"/>
                                          </p:val>
                                        </p:tav>
                                        <p:tav tm="100000">
                                          <p:val>
                                            <p:fltVal val="1"/>
                                          </p:val>
                                        </p:tav>
                                      </p:tavLst>
                                    </p:anim>
                                    <p:animScale>
                                      <p:cBhvr>
                                        <p:cTn id="49" dur="26">
                                          <p:stCondLst>
                                            <p:cond delay="650"/>
                                          </p:stCondLst>
                                        </p:cTn>
                                        <p:tgtEl>
                                          <p:spTgt spid="6"/>
                                        </p:tgtEl>
                                      </p:cBhvr>
                                      <p:to x="100000" y="60000"/>
                                    </p:animScale>
                                    <p:animScale>
                                      <p:cBhvr>
                                        <p:cTn id="50" dur="166" decel="50000">
                                          <p:stCondLst>
                                            <p:cond delay="676"/>
                                          </p:stCondLst>
                                        </p:cTn>
                                        <p:tgtEl>
                                          <p:spTgt spid="6"/>
                                        </p:tgtEl>
                                      </p:cBhvr>
                                      <p:to x="100000" y="100000"/>
                                    </p:animScale>
                                    <p:animScale>
                                      <p:cBhvr>
                                        <p:cTn id="51" dur="26">
                                          <p:stCondLst>
                                            <p:cond delay="1312"/>
                                          </p:stCondLst>
                                        </p:cTn>
                                        <p:tgtEl>
                                          <p:spTgt spid="6"/>
                                        </p:tgtEl>
                                      </p:cBhvr>
                                      <p:to x="100000" y="80000"/>
                                    </p:animScale>
                                    <p:animScale>
                                      <p:cBhvr>
                                        <p:cTn id="52" dur="166" decel="50000">
                                          <p:stCondLst>
                                            <p:cond delay="1338"/>
                                          </p:stCondLst>
                                        </p:cTn>
                                        <p:tgtEl>
                                          <p:spTgt spid="6"/>
                                        </p:tgtEl>
                                      </p:cBhvr>
                                      <p:to x="100000" y="100000"/>
                                    </p:animScale>
                                    <p:animScale>
                                      <p:cBhvr>
                                        <p:cTn id="53" dur="26">
                                          <p:stCondLst>
                                            <p:cond delay="1642"/>
                                          </p:stCondLst>
                                        </p:cTn>
                                        <p:tgtEl>
                                          <p:spTgt spid="6"/>
                                        </p:tgtEl>
                                      </p:cBhvr>
                                      <p:to x="100000" y="90000"/>
                                    </p:animScale>
                                    <p:animScale>
                                      <p:cBhvr>
                                        <p:cTn id="54" dur="166" decel="50000">
                                          <p:stCondLst>
                                            <p:cond delay="1668"/>
                                          </p:stCondLst>
                                        </p:cTn>
                                        <p:tgtEl>
                                          <p:spTgt spid="6"/>
                                        </p:tgtEl>
                                      </p:cBhvr>
                                      <p:to x="100000" y="100000"/>
                                    </p:animScale>
                                    <p:animScale>
                                      <p:cBhvr>
                                        <p:cTn id="55" dur="26">
                                          <p:stCondLst>
                                            <p:cond delay="1808"/>
                                          </p:stCondLst>
                                        </p:cTn>
                                        <p:tgtEl>
                                          <p:spTgt spid="6"/>
                                        </p:tgtEl>
                                      </p:cBhvr>
                                      <p:to x="100000" y="95000"/>
                                    </p:animScale>
                                    <p:animScale>
                                      <p:cBhvr>
                                        <p:cTn id="56" dur="166" decel="50000">
                                          <p:stCondLst>
                                            <p:cond delay="1834"/>
                                          </p:stCondLst>
                                        </p:cTn>
                                        <p:tgtEl>
                                          <p:spTgt spid="6"/>
                                        </p:tgtEl>
                                      </p:cBhvr>
                                      <p:to x="100000" y="100000"/>
                                    </p:animScale>
                                  </p:childTnLst>
                                </p:cTn>
                              </p:par>
                            </p:childTnLst>
                          </p:cTn>
                        </p:par>
                      </p:childTnLst>
                    </p:cTn>
                  </p:par>
                  <p:par>
                    <p:cTn id="57" fill="hold">
                      <p:stCondLst>
                        <p:cond delay="indefinite"/>
                      </p:stCondLst>
                      <p:childTnLst>
                        <p:par>
                          <p:cTn id="58" fill="hold">
                            <p:stCondLst>
                              <p:cond delay="0"/>
                            </p:stCondLst>
                            <p:childTnLst>
                              <p:par>
                                <p:cTn id="59" presetID="26" presetClass="entr" presetSubtype="0" fill="hold" nodeType="clickEffect">
                                  <p:stCondLst>
                                    <p:cond delay="0"/>
                                  </p:stCondLst>
                                  <p:childTnLst>
                                    <p:set>
                                      <p:cBhvr>
                                        <p:cTn id="60" dur="1" fill="hold">
                                          <p:stCondLst>
                                            <p:cond delay="0"/>
                                          </p:stCondLst>
                                        </p:cTn>
                                        <p:tgtEl>
                                          <p:spTgt spid="7"/>
                                        </p:tgtEl>
                                        <p:attrNameLst>
                                          <p:attrName>style.visibility</p:attrName>
                                        </p:attrNameLst>
                                      </p:cBhvr>
                                      <p:to>
                                        <p:strVal val="visible"/>
                                      </p:to>
                                    </p:set>
                                    <p:animEffect transition="in" filter="wipe(down)">
                                      <p:cBhvr>
                                        <p:cTn id="61" dur="580">
                                          <p:stCondLst>
                                            <p:cond delay="0"/>
                                          </p:stCondLst>
                                        </p:cTn>
                                        <p:tgtEl>
                                          <p:spTgt spid="7"/>
                                        </p:tgtEl>
                                      </p:cBhvr>
                                    </p:animEffect>
                                    <p:anim calcmode="lin" valueType="num">
                                      <p:cBhvr>
                                        <p:cTn id="62" dur="1822" tmFilter="0,0; 0.14,0.36; 0.43,0.73; 0.71,0.91; 1.0,1.0">
                                          <p:stCondLst>
                                            <p:cond delay="0"/>
                                          </p:stCondLst>
                                        </p:cTn>
                                        <p:tgtEl>
                                          <p:spTgt spid="7"/>
                                        </p:tgtEl>
                                        <p:attrNameLst>
                                          <p:attrName>ppt_x</p:attrName>
                                        </p:attrNameLst>
                                      </p:cBhvr>
                                      <p:tavLst>
                                        <p:tav tm="0">
                                          <p:val>
                                            <p:strVal val="#ppt_x-0.25"/>
                                          </p:val>
                                        </p:tav>
                                        <p:tav tm="100000">
                                          <p:val>
                                            <p:strVal val="#ppt_x"/>
                                          </p:val>
                                        </p:tav>
                                      </p:tavLst>
                                    </p:anim>
                                    <p:anim calcmode="lin" valueType="num">
                                      <p:cBhvr>
                                        <p:cTn id="63" dur="664" tmFilter="0.0,0.0; 0.25,0.07; 0.50,0.2; 0.75,0.467; 1.0,1.0">
                                          <p:stCondLst>
                                            <p:cond delay="0"/>
                                          </p:stCondLst>
                                        </p:cTn>
                                        <p:tgtEl>
                                          <p:spTgt spid="7"/>
                                        </p:tgtEl>
                                        <p:attrNameLst>
                                          <p:attrName>ppt_y</p:attrName>
                                        </p:attrNameLst>
                                      </p:cBhvr>
                                      <p:tavLst>
                                        <p:tav tm="0" fmla="#ppt_y-sin(pi*$)/3">
                                          <p:val>
                                            <p:fltVal val="0.5"/>
                                          </p:val>
                                        </p:tav>
                                        <p:tav tm="100000">
                                          <p:val>
                                            <p:fltVal val="1"/>
                                          </p:val>
                                        </p:tav>
                                      </p:tavLst>
                                    </p:anim>
                                    <p:anim calcmode="lin" valueType="num">
                                      <p:cBhvr>
                                        <p:cTn id="64" dur="664" tmFilter="0, 0; 0.125,0.2665; 0.25,0.4; 0.375,0.465; 0.5,0.5;  0.625,0.535; 0.75,0.6; 0.875,0.7335; 1,1">
                                          <p:stCondLst>
                                            <p:cond delay="664"/>
                                          </p:stCondLst>
                                        </p:cTn>
                                        <p:tgtEl>
                                          <p:spTgt spid="7"/>
                                        </p:tgtEl>
                                        <p:attrNameLst>
                                          <p:attrName>ppt_y</p:attrName>
                                        </p:attrNameLst>
                                      </p:cBhvr>
                                      <p:tavLst>
                                        <p:tav tm="0" fmla="#ppt_y-sin(pi*$)/9">
                                          <p:val>
                                            <p:fltVal val="0"/>
                                          </p:val>
                                        </p:tav>
                                        <p:tav tm="100000">
                                          <p:val>
                                            <p:fltVal val="1"/>
                                          </p:val>
                                        </p:tav>
                                      </p:tavLst>
                                    </p:anim>
                                    <p:anim calcmode="lin" valueType="num">
                                      <p:cBhvr>
                                        <p:cTn id="65" dur="332" tmFilter="0, 0; 0.125,0.2665; 0.25,0.4; 0.375,0.465; 0.5,0.5;  0.625,0.535; 0.75,0.6; 0.875,0.7335; 1,1">
                                          <p:stCondLst>
                                            <p:cond delay="1324"/>
                                          </p:stCondLst>
                                        </p:cTn>
                                        <p:tgtEl>
                                          <p:spTgt spid="7"/>
                                        </p:tgtEl>
                                        <p:attrNameLst>
                                          <p:attrName>ppt_y</p:attrName>
                                        </p:attrNameLst>
                                      </p:cBhvr>
                                      <p:tavLst>
                                        <p:tav tm="0" fmla="#ppt_y-sin(pi*$)/27">
                                          <p:val>
                                            <p:fltVal val="0"/>
                                          </p:val>
                                        </p:tav>
                                        <p:tav tm="100000">
                                          <p:val>
                                            <p:fltVal val="1"/>
                                          </p:val>
                                        </p:tav>
                                      </p:tavLst>
                                    </p:anim>
                                    <p:anim calcmode="lin" valueType="num">
                                      <p:cBhvr>
                                        <p:cTn id="66" dur="164" tmFilter="0, 0; 0.125,0.2665; 0.25,0.4; 0.375,0.465; 0.5,0.5;  0.625,0.535; 0.75,0.6; 0.875,0.7335; 1,1">
                                          <p:stCondLst>
                                            <p:cond delay="1656"/>
                                          </p:stCondLst>
                                        </p:cTn>
                                        <p:tgtEl>
                                          <p:spTgt spid="7"/>
                                        </p:tgtEl>
                                        <p:attrNameLst>
                                          <p:attrName>ppt_y</p:attrName>
                                        </p:attrNameLst>
                                      </p:cBhvr>
                                      <p:tavLst>
                                        <p:tav tm="0" fmla="#ppt_y-sin(pi*$)/81">
                                          <p:val>
                                            <p:fltVal val="0"/>
                                          </p:val>
                                        </p:tav>
                                        <p:tav tm="100000">
                                          <p:val>
                                            <p:fltVal val="1"/>
                                          </p:val>
                                        </p:tav>
                                      </p:tavLst>
                                    </p:anim>
                                    <p:animScale>
                                      <p:cBhvr>
                                        <p:cTn id="67" dur="26">
                                          <p:stCondLst>
                                            <p:cond delay="650"/>
                                          </p:stCondLst>
                                        </p:cTn>
                                        <p:tgtEl>
                                          <p:spTgt spid="7"/>
                                        </p:tgtEl>
                                      </p:cBhvr>
                                      <p:to x="100000" y="60000"/>
                                    </p:animScale>
                                    <p:animScale>
                                      <p:cBhvr>
                                        <p:cTn id="68" dur="166" decel="50000">
                                          <p:stCondLst>
                                            <p:cond delay="676"/>
                                          </p:stCondLst>
                                        </p:cTn>
                                        <p:tgtEl>
                                          <p:spTgt spid="7"/>
                                        </p:tgtEl>
                                      </p:cBhvr>
                                      <p:to x="100000" y="100000"/>
                                    </p:animScale>
                                    <p:animScale>
                                      <p:cBhvr>
                                        <p:cTn id="69" dur="26">
                                          <p:stCondLst>
                                            <p:cond delay="1312"/>
                                          </p:stCondLst>
                                        </p:cTn>
                                        <p:tgtEl>
                                          <p:spTgt spid="7"/>
                                        </p:tgtEl>
                                      </p:cBhvr>
                                      <p:to x="100000" y="80000"/>
                                    </p:animScale>
                                    <p:animScale>
                                      <p:cBhvr>
                                        <p:cTn id="70" dur="166" decel="50000">
                                          <p:stCondLst>
                                            <p:cond delay="1338"/>
                                          </p:stCondLst>
                                        </p:cTn>
                                        <p:tgtEl>
                                          <p:spTgt spid="7"/>
                                        </p:tgtEl>
                                      </p:cBhvr>
                                      <p:to x="100000" y="100000"/>
                                    </p:animScale>
                                    <p:animScale>
                                      <p:cBhvr>
                                        <p:cTn id="71" dur="26">
                                          <p:stCondLst>
                                            <p:cond delay="1642"/>
                                          </p:stCondLst>
                                        </p:cTn>
                                        <p:tgtEl>
                                          <p:spTgt spid="7"/>
                                        </p:tgtEl>
                                      </p:cBhvr>
                                      <p:to x="100000" y="90000"/>
                                    </p:animScale>
                                    <p:animScale>
                                      <p:cBhvr>
                                        <p:cTn id="72" dur="166" decel="50000">
                                          <p:stCondLst>
                                            <p:cond delay="1668"/>
                                          </p:stCondLst>
                                        </p:cTn>
                                        <p:tgtEl>
                                          <p:spTgt spid="7"/>
                                        </p:tgtEl>
                                      </p:cBhvr>
                                      <p:to x="100000" y="100000"/>
                                    </p:animScale>
                                    <p:animScale>
                                      <p:cBhvr>
                                        <p:cTn id="73" dur="26">
                                          <p:stCondLst>
                                            <p:cond delay="1808"/>
                                          </p:stCondLst>
                                        </p:cTn>
                                        <p:tgtEl>
                                          <p:spTgt spid="7"/>
                                        </p:tgtEl>
                                      </p:cBhvr>
                                      <p:to x="100000" y="95000"/>
                                    </p:animScale>
                                    <p:animScale>
                                      <p:cBhvr>
                                        <p:cTn id="74" dur="166" decel="50000">
                                          <p:stCondLst>
                                            <p:cond delay="1834"/>
                                          </p:stCondLst>
                                        </p:cTn>
                                        <p:tgtEl>
                                          <p:spTgt spid="7"/>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4">
            <a:extLst>
              <a:ext uri="{FF2B5EF4-FFF2-40B4-BE49-F238E27FC236}">
                <a16:creationId xmlns:a16="http://schemas.microsoft.com/office/drawing/2014/main" id="{CA0301B4-063E-4F61-8D1E-968B59520F86}"/>
              </a:ext>
            </a:extLst>
          </p:cNvPr>
          <p:cNvSpPr>
            <a:spLocks noChangeArrowheads="1"/>
          </p:cNvSpPr>
          <p:nvPr/>
        </p:nvSpPr>
        <p:spPr bwMode="auto">
          <a:xfrm>
            <a:off x="6153854" y="1412776"/>
            <a:ext cx="1225550" cy="1150937"/>
          </a:xfrm>
          <a:prstGeom prst="rect">
            <a:avLst/>
          </a:prstGeom>
          <a:solidFill>
            <a:schemeClr val="accent1">
              <a:lumMod val="75000"/>
            </a:schemeClr>
          </a:solidFill>
          <a:ln w="57150">
            <a:solidFill>
              <a:srgbClr val="FFC000"/>
            </a:solid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600" noProof="0" dirty="0">
                <a:solidFill>
                  <a:srgbClr val="FFFF00"/>
                </a:solidFill>
                <a:latin typeface="Aharoni" pitchFamily="2" charset="-79"/>
                <a:cs typeface="Aharoni" pitchFamily="2" charset="-79"/>
              </a:rPr>
              <a:t>Y</a:t>
            </a:r>
            <a:r>
              <a:rPr kumimoji="0" lang="en-US" sz="3600" b="0" i="0" u="none" strike="noStrike" kern="1200" cap="none" spc="0" normalizeH="0" baseline="-25000" noProof="0" dirty="0">
                <a:ln>
                  <a:noFill/>
                </a:ln>
                <a:solidFill>
                  <a:srgbClr val="FFFF00"/>
                </a:solidFill>
                <a:effectLst/>
                <a:uLnTx/>
                <a:uFillTx/>
                <a:latin typeface="Aharoni" pitchFamily="2" charset="-79"/>
                <a:ea typeface="+mn-ea"/>
                <a:cs typeface="Aharoni" pitchFamily="2" charset="-79"/>
              </a:rPr>
              <a:t>1</a:t>
            </a:r>
          </a:p>
        </p:txBody>
      </p:sp>
      <p:sp>
        <p:nvSpPr>
          <p:cNvPr id="5" name="Rectangle 4">
            <a:extLst>
              <a:ext uri="{FF2B5EF4-FFF2-40B4-BE49-F238E27FC236}">
                <a16:creationId xmlns:a16="http://schemas.microsoft.com/office/drawing/2014/main" id="{F21B1393-E18A-4F86-B5A4-56E5D1712CB1}"/>
              </a:ext>
            </a:extLst>
          </p:cNvPr>
          <p:cNvSpPr>
            <a:spLocks noChangeArrowheads="1"/>
          </p:cNvSpPr>
          <p:nvPr/>
        </p:nvSpPr>
        <p:spPr bwMode="auto">
          <a:xfrm>
            <a:off x="6157352" y="3068960"/>
            <a:ext cx="1225550" cy="1150937"/>
          </a:xfrm>
          <a:prstGeom prst="rect">
            <a:avLst/>
          </a:prstGeom>
          <a:solidFill>
            <a:srgbClr val="C00000"/>
          </a:solidFill>
          <a:ln w="57150">
            <a:solidFill>
              <a:srgbClr val="FFC000"/>
            </a:solid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600" noProof="0" dirty="0">
                <a:solidFill>
                  <a:srgbClr val="FFFF00"/>
                </a:solidFill>
                <a:latin typeface="Aharoni" pitchFamily="2" charset="-79"/>
                <a:cs typeface="Aharoni" pitchFamily="2" charset="-79"/>
              </a:rPr>
              <a:t>Y3</a:t>
            </a:r>
            <a:endParaRPr kumimoji="0" lang="en-US" sz="3600" b="0" i="0" u="none" strike="noStrike" kern="1200" cap="none" spc="0" normalizeH="0" baseline="-25000" noProof="0" dirty="0">
              <a:ln>
                <a:noFill/>
              </a:ln>
              <a:solidFill>
                <a:srgbClr val="FFFF00"/>
              </a:solidFill>
              <a:effectLst/>
              <a:uLnTx/>
              <a:uFillTx/>
              <a:latin typeface="Aharoni" pitchFamily="2" charset="-79"/>
              <a:ea typeface="+mn-ea"/>
              <a:cs typeface="Aharoni" pitchFamily="2" charset="-79"/>
            </a:endParaRPr>
          </a:p>
        </p:txBody>
      </p:sp>
      <p:sp>
        <p:nvSpPr>
          <p:cNvPr id="6" name="Rectangle 5">
            <a:extLst>
              <a:ext uri="{FF2B5EF4-FFF2-40B4-BE49-F238E27FC236}">
                <a16:creationId xmlns:a16="http://schemas.microsoft.com/office/drawing/2014/main" id="{0BF3EA13-C517-4805-92D8-3C5D0810E36D}"/>
              </a:ext>
            </a:extLst>
          </p:cNvPr>
          <p:cNvSpPr>
            <a:spLocks noChangeArrowheads="1"/>
          </p:cNvSpPr>
          <p:nvPr/>
        </p:nvSpPr>
        <p:spPr bwMode="auto">
          <a:xfrm>
            <a:off x="6156176" y="4653136"/>
            <a:ext cx="1225550" cy="1150937"/>
          </a:xfrm>
          <a:prstGeom prst="rect">
            <a:avLst/>
          </a:prstGeom>
          <a:solidFill>
            <a:srgbClr val="7030A0"/>
          </a:solidFill>
          <a:ln w="9525">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600" noProof="0" dirty="0">
                <a:solidFill>
                  <a:srgbClr val="FFFF00"/>
                </a:solidFill>
                <a:latin typeface="Aharoni" pitchFamily="2" charset="-79"/>
                <a:cs typeface="Aharoni" pitchFamily="2" charset="-79"/>
              </a:rPr>
              <a:t>Y3</a:t>
            </a:r>
            <a:endParaRPr kumimoji="0" lang="en-US" sz="3600" b="0" i="0" u="none" strike="noStrike" kern="1200" cap="none" spc="0" normalizeH="0" baseline="-25000" noProof="0" dirty="0">
              <a:ln>
                <a:noFill/>
              </a:ln>
              <a:solidFill>
                <a:srgbClr val="FFFF00"/>
              </a:solidFill>
              <a:effectLst/>
              <a:uLnTx/>
              <a:uFillTx/>
              <a:latin typeface="Aharoni" pitchFamily="2" charset="-79"/>
              <a:ea typeface="+mn-ea"/>
              <a:cs typeface="Aharoni" pitchFamily="2" charset="-79"/>
            </a:endParaRPr>
          </a:p>
        </p:txBody>
      </p:sp>
      <p:sp>
        <p:nvSpPr>
          <p:cNvPr id="7" name="Rectangle 4">
            <a:extLst>
              <a:ext uri="{FF2B5EF4-FFF2-40B4-BE49-F238E27FC236}">
                <a16:creationId xmlns:a16="http://schemas.microsoft.com/office/drawing/2014/main" id="{11453997-97D9-4867-A94F-03323D72688E}"/>
              </a:ext>
            </a:extLst>
          </p:cNvPr>
          <p:cNvSpPr>
            <a:spLocks noChangeArrowheads="1"/>
          </p:cNvSpPr>
          <p:nvPr/>
        </p:nvSpPr>
        <p:spPr bwMode="auto">
          <a:xfrm>
            <a:off x="2268920" y="3068960"/>
            <a:ext cx="1225550" cy="1150937"/>
          </a:xfrm>
          <a:prstGeom prst="rect">
            <a:avLst/>
          </a:prstGeom>
          <a:solidFill>
            <a:schemeClr val="accent1">
              <a:lumMod val="75000"/>
            </a:schemeClr>
          </a:solidFill>
          <a:ln w="9525">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600" dirty="0">
                <a:solidFill>
                  <a:srgbClr val="FFFF00"/>
                </a:solidFill>
                <a:latin typeface="Aharoni" pitchFamily="2" charset="-79"/>
                <a:cs typeface="Aharoni" pitchFamily="2" charset="-79"/>
              </a:rPr>
              <a:t>X</a:t>
            </a:r>
            <a:endParaRPr kumimoji="0" lang="en-US" sz="3600" b="0" i="0" u="none" strike="noStrike" kern="1200" cap="none" spc="0" normalizeH="0" baseline="-25000" noProof="0" dirty="0">
              <a:ln>
                <a:noFill/>
              </a:ln>
              <a:solidFill>
                <a:srgbClr val="FFFF00"/>
              </a:solidFill>
              <a:effectLst/>
              <a:uLnTx/>
              <a:uFillTx/>
              <a:latin typeface="Aharoni" pitchFamily="2" charset="-79"/>
              <a:ea typeface="+mn-ea"/>
              <a:cs typeface="Aharoni" pitchFamily="2" charset="-79"/>
            </a:endParaRPr>
          </a:p>
        </p:txBody>
      </p:sp>
      <p:cxnSp>
        <p:nvCxnSpPr>
          <p:cNvPr id="9" name="Straight Arrow Connector 8">
            <a:extLst>
              <a:ext uri="{FF2B5EF4-FFF2-40B4-BE49-F238E27FC236}">
                <a16:creationId xmlns:a16="http://schemas.microsoft.com/office/drawing/2014/main" id="{A0F025F5-80CC-48EE-A9A4-90D067488030}"/>
              </a:ext>
            </a:extLst>
          </p:cNvPr>
          <p:cNvCxnSpPr>
            <a:stCxn id="7" idx="3"/>
            <a:endCxn id="4" idx="1"/>
          </p:cNvCxnSpPr>
          <p:nvPr/>
        </p:nvCxnSpPr>
        <p:spPr>
          <a:xfrm flipV="1">
            <a:off x="3494470" y="1988245"/>
            <a:ext cx="2659384" cy="1656184"/>
          </a:xfrm>
          <a:prstGeom prst="straightConnector1">
            <a:avLst/>
          </a:prstGeom>
          <a:ln w="57150">
            <a:solidFill>
              <a:srgbClr val="FFC000"/>
            </a:solidFill>
            <a:tailEnd type="triangle"/>
          </a:ln>
        </p:spPr>
        <p:style>
          <a:lnRef idx="1">
            <a:schemeClr val="accent1"/>
          </a:lnRef>
          <a:fillRef idx="0">
            <a:schemeClr val="accent1"/>
          </a:fillRef>
          <a:effectRef idx="0">
            <a:schemeClr val="accent1"/>
          </a:effectRef>
          <a:fontRef idx="minor">
            <a:schemeClr val="tx1"/>
          </a:fontRef>
        </p:style>
      </p:cxnSp>
      <p:cxnSp>
        <p:nvCxnSpPr>
          <p:cNvPr id="11" name="Straight Arrow Connector 10">
            <a:extLst>
              <a:ext uri="{FF2B5EF4-FFF2-40B4-BE49-F238E27FC236}">
                <a16:creationId xmlns:a16="http://schemas.microsoft.com/office/drawing/2014/main" id="{7367699E-5959-4894-ACB4-9757E5F084C4}"/>
              </a:ext>
            </a:extLst>
          </p:cNvPr>
          <p:cNvCxnSpPr>
            <a:endCxn id="5" idx="1"/>
          </p:cNvCxnSpPr>
          <p:nvPr/>
        </p:nvCxnSpPr>
        <p:spPr>
          <a:xfrm>
            <a:off x="3637072" y="3644428"/>
            <a:ext cx="2520280" cy="1"/>
          </a:xfrm>
          <a:prstGeom prst="straightConnector1">
            <a:avLst/>
          </a:prstGeom>
          <a:ln w="57150">
            <a:solidFill>
              <a:srgbClr val="FFC000"/>
            </a:solidFill>
            <a:tailEnd type="triangle"/>
          </a:ln>
        </p:spPr>
        <p:style>
          <a:lnRef idx="1">
            <a:schemeClr val="accent1"/>
          </a:lnRef>
          <a:fillRef idx="0">
            <a:schemeClr val="accent1"/>
          </a:fillRef>
          <a:effectRef idx="0">
            <a:schemeClr val="accent1"/>
          </a:effectRef>
          <a:fontRef idx="minor">
            <a:schemeClr val="tx1"/>
          </a:fontRef>
        </p:style>
      </p:cxnSp>
      <p:cxnSp>
        <p:nvCxnSpPr>
          <p:cNvPr id="13" name="Straight Arrow Connector 12">
            <a:extLst>
              <a:ext uri="{FF2B5EF4-FFF2-40B4-BE49-F238E27FC236}">
                <a16:creationId xmlns:a16="http://schemas.microsoft.com/office/drawing/2014/main" id="{DA77B9F7-E39A-49A1-BFFE-3DC5F92D0247}"/>
              </a:ext>
            </a:extLst>
          </p:cNvPr>
          <p:cNvCxnSpPr/>
          <p:nvPr/>
        </p:nvCxnSpPr>
        <p:spPr>
          <a:xfrm>
            <a:off x="3637072" y="3789040"/>
            <a:ext cx="2448272" cy="1439564"/>
          </a:xfrm>
          <a:prstGeom prst="straightConnector1">
            <a:avLst/>
          </a:prstGeom>
          <a:ln w="57150">
            <a:solidFill>
              <a:srgbClr val="FFC000"/>
            </a:solidFill>
            <a:tailEnd type="triangle"/>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FD1B7A80-B835-4978-83B3-A65AE5ECAE8F}"/>
              </a:ext>
            </a:extLst>
          </p:cNvPr>
          <p:cNvSpPr txBox="1"/>
          <p:nvPr/>
        </p:nvSpPr>
        <p:spPr>
          <a:xfrm>
            <a:off x="827584" y="404664"/>
            <a:ext cx="4176464" cy="584775"/>
          </a:xfrm>
          <a:prstGeom prst="rect">
            <a:avLst/>
          </a:prstGeom>
          <a:noFill/>
        </p:spPr>
        <p:txBody>
          <a:bodyPr wrap="square" rtlCol="0">
            <a:spAutoFit/>
          </a:bodyPr>
          <a:lstStyle/>
          <a:p>
            <a:r>
              <a:rPr lang="en-ID" sz="3200" dirty="0"/>
              <a:t>MULTI VARIAT</a:t>
            </a:r>
          </a:p>
        </p:txBody>
      </p:sp>
    </p:spTree>
    <p:extLst>
      <p:ext uri="{BB962C8B-B14F-4D97-AF65-F5344CB8AC3E}">
        <p14:creationId xmlns:p14="http://schemas.microsoft.com/office/powerpoint/2010/main" val="42176452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80">
                                          <p:stCondLst>
                                            <p:cond delay="0"/>
                                          </p:stCondLst>
                                        </p:cTn>
                                        <p:tgtEl>
                                          <p:spTgt spid="4"/>
                                        </p:tgtEl>
                                      </p:cBhvr>
                                    </p:animEffect>
                                    <p:anim calcmode="lin" valueType="num">
                                      <p:cBhvr>
                                        <p:cTn id="8" dur="1822"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
                                        </p:tgtEl>
                                        <p:attrNameLst>
                                          <p:attrName>ppt_y</p:attrName>
                                        </p:attrNameLst>
                                      </p:cBhvr>
                                      <p:tavLst>
                                        <p:tav tm="0" fmla="#ppt_y-sin(pi*$)/81">
                                          <p:val>
                                            <p:fltVal val="0"/>
                                          </p:val>
                                        </p:tav>
                                        <p:tav tm="100000">
                                          <p:val>
                                            <p:fltVal val="1"/>
                                          </p:val>
                                        </p:tav>
                                      </p:tavLst>
                                    </p:anim>
                                    <p:animScale>
                                      <p:cBhvr>
                                        <p:cTn id="13" dur="26">
                                          <p:stCondLst>
                                            <p:cond delay="650"/>
                                          </p:stCondLst>
                                        </p:cTn>
                                        <p:tgtEl>
                                          <p:spTgt spid="4"/>
                                        </p:tgtEl>
                                      </p:cBhvr>
                                      <p:to x="100000" y="60000"/>
                                    </p:animScale>
                                    <p:animScale>
                                      <p:cBhvr>
                                        <p:cTn id="14" dur="166" decel="50000">
                                          <p:stCondLst>
                                            <p:cond delay="676"/>
                                          </p:stCondLst>
                                        </p:cTn>
                                        <p:tgtEl>
                                          <p:spTgt spid="4"/>
                                        </p:tgtEl>
                                      </p:cBhvr>
                                      <p:to x="100000" y="100000"/>
                                    </p:animScale>
                                    <p:animScale>
                                      <p:cBhvr>
                                        <p:cTn id="15" dur="26">
                                          <p:stCondLst>
                                            <p:cond delay="1312"/>
                                          </p:stCondLst>
                                        </p:cTn>
                                        <p:tgtEl>
                                          <p:spTgt spid="4"/>
                                        </p:tgtEl>
                                      </p:cBhvr>
                                      <p:to x="100000" y="80000"/>
                                    </p:animScale>
                                    <p:animScale>
                                      <p:cBhvr>
                                        <p:cTn id="16" dur="166" decel="50000">
                                          <p:stCondLst>
                                            <p:cond delay="1338"/>
                                          </p:stCondLst>
                                        </p:cTn>
                                        <p:tgtEl>
                                          <p:spTgt spid="4"/>
                                        </p:tgtEl>
                                      </p:cBhvr>
                                      <p:to x="100000" y="100000"/>
                                    </p:animScale>
                                    <p:animScale>
                                      <p:cBhvr>
                                        <p:cTn id="17" dur="26">
                                          <p:stCondLst>
                                            <p:cond delay="1642"/>
                                          </p:stCondLst>
                                        </p:cTn>
                                        <p:tgtEl>
                                          <p:spTgt spid="4"/>
                                        </p:tgtEl>
                                      </p:cBhvr>
                                      <p:to x="100000" y="90000"/>
                                    </p:animScale>
                                    <p:animScale>
                                      <p:cBhvr>
                                        <p:cTn id="18" dur="166" decel="50000">
                                          <p:stCondLst>
                                            <p:cond delay="1668"/>
                                          </p:stCondLst>
                                        </p:cTn>
                                        <p:tgtEl>
                                          <p:spTgt spid="4"/>
                                        </p:tgtEl>
                                      </p:cBhvr>
                                      <p:to x="100000" y="100000"/>
                                    </p:animScale>
                                    <p:animScale>
                                      <p:cBhvr>
                                        <p:cTn id="19" dur="26">
                                          <p:stCondLst>
                                            <p:cond delay="1808"/>
                                          </p:stCondLst>
                                        </p:cTn>
                                        <p:tgtEl>
                                          <p:spTgt spid="4"/>
                                        </p:tgtEl>
                                      </p:cBhvr>
                                      <p:to x="100000" y="95000"/>
                                    </p:animScale>
                                    <p:animScale>
                                      <p:cBhvr>
                                        <p:cTn id="20" dur="166" decel="50000">
                                          <p:stCondLst>
                                            <p:cond delay="1834"/>
                                          </p:stCondLst>
                                        </p:cTn>
                                        <p:tgtEl>
                                          <p:spTgt spid="4"/>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down)">
                                      <p:cBhvr>
                                        <p:cTn id="25" dur="580">
                                          <p:stCondLst>
                                            <p:cond delay="0"/>
                                          </p:stCondLst>
                                        </p:cTn>
                                        <p:tgtEl>
                                          <p:spTgt spid="5"/>
                                        </p:tgtEl>
                                      </p:cBhvr>
                                    </p:animEffect>
                                    <p:anim calcmode="lin" valueType="num">
                                      <p:cBhvr>
                                        <p:cTn id="26"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31" dur="26">
                                          <p:stCondLst>
                                            <p:cond delay="650"/>
                                          </p:stCondLst>
                                        </p:cTn>
                                        <p:tgtEl>
                                          <p:spTgt spid="5"/>
                                        </p:tgtEl>
                                      </p:cBhvr>
                                      <p:to x="100000" y="60000"/>
                                    </p:animScale>
                                    <p:animScale>
                                      <p:cBhvr>
                                        <p:cTn id="32" dur="166" decel="50000">
                                          <p:stCondLst>
                                            <p:cond delay="676"/>
                                          </p:stCondLst>
                                        </p:cTn>
                                        <p:tgtEl>
                                          <p:spTgt spid="5"/>
                                        </p:tgtEl>
                                      </p:cBhvr>
                                      <p:to x="100000" y="100000"/>
                                    </p:animScale>
                                    <p:animScale>
                                      <p:cBhvr>
                                        <p:cTn id="33" dur="26">
                                          <p:stCondLst>
                                            <p:cond delay="1312"/>
                                          </p:stCondLst>
                                        </p:cTn>
                                        <p:tgtEl>
                                          <p:spTgt spid="5"/>
                                        </p:tgtEl>
                                      </p:cBhvr>
                                      <p:to x="100000" y="80000"/>
                                    </p:animScale>
                                    <p:animScale>
                                      <p:cBhvr>
                                        <p:cTn id="34" dur="166" decel="50000">
                                          <p:stCondLst>
                                            <p:cond delay="1338"/>
                                          </p:stCondLst>
                                        </p:cTn>
                                        <p:tgtEl>
                                          <p:spTgt spid="5"/>
                                        </p:tgtEl>
                                      </p:cBhvr>
                                      <p:to x="100000" y="100000"/>
                                    </p:animScale>
                                    <p:animScale>
                                      <p:cBhvr>
                                        <p:cTn id="35" dur="26">
                                          <p:stCondLst>
                                            <p:cond delay="1642"/>
                                          </p:stCondLst>
                                        </p:cTn>
                                        <p:tgtEl>
                                          <p:spTgt spid="5"/>
                                        </p:tgtEl>
                                      </p:cBhvr>
                                      <p:to x="100000" y="90000"/>
                                    </p:animScale>
                                    <p:animScale>
                                      <p:cBhvr>
                                        <p:cTn id="36" dur="166" decel="50000">
                                          <p:stCondLst>
                                            <p:cond delay="1668"/>
                                          </p:stCondLst>
                                        </p:cTn>
                                        <p:tgtEl>
                                          <p:spTgt spid="5"/>
                                        </p:tgtEl>
                                      </p:cBhvr>
                                      <p:to x="100000" y="100000"/>
                                    </p:animScale>
                                    <p:animScale>
                                      <p:cBhvr>
                                        <p:cTn id="37" dur="26">
                                          <p:stCondLst>
                                            <p:cond delay="1808"/>
                                          </p:stCondLst>
                                        </p:cTn>
                                        <p:tgtEl>
                                          <p:spTgt spid="5"/>
                                        </p:tgtEl>
                                      </p:cBhvr>
                                      <p:to x="100000" y="95000"/>
                                    </p:animScale>
                                    <p:animScale>
                                      <p:cBhvr>
                                        <p:cTn id="38" dur="166" decel="50000">
                                          <p:stCondLst>
                                            <p:cond delay="1834"/>
                                          </p:stCondLst>
                                        </p:cTn>
                                        <p:tgtEl>
                                          <p:spTgt spid="5"/>
                                        </p:tgtEl>
                                      </p:cBhvr>
                                      <p:to x="100000" y="100000"/>
                                    </p:animScale>
                                  </p:childTnLst>
                                </p:cTn>
                              </p:par>
                            </p:childTnLst>
                          </p:cTn>
                        </p:par>
                      </p:childTnLst>
                    </p:cTn>
                  </p:par>
                  <p:par>
                    <p:cTn id="39" fill="hold">
                      <p:stCondLst>
                        <p:cond delay="indefinite"/>
                      </p:stCondLst>
                      <p:childTnLst>
                        <p:par>
                          <p:cTn id="40" fill="hold">
                            <p:stCondLst>
                              <p:cond delay="0"/>
                            </p:stCondLst>
                            <p:childTnLst>
                              <p:par>
                                <p:cTn id="41" presetID="26" presetClass="entr" presetSubtype="0" fill="hold" nodeType="click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wipe(down)">
                                      <p:cBhvr>
                                        <p:cTn id="43" dur="580">
                                          <p:stCondLst>
                                            <p:cond delay="0"/>
                                          </p:stCondLst>
                                        </p:cTn>
                                        <p:tgtEl>
                                          <p:spTgt spid="6"/>
                                        </p:tgtEl>
                                      </p:cBhvr>
                                    </p:animEffect>
                                    <p:anim calcmode="lin" valueType="num">
                                      <p:cBhvr>
                                        <p:cTn id="44" dur="1822"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45" dur="664"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46" dur="664" tmFilter="0, 0; 0.125,0.2665; 0.25,0.4; 0.375,0.465; 0.5,0.5;  0.625,0.535; 0.75,0.6; 0.875,0.7335; 1,1">
                                          <p:stCondLst>
                                            <p:cond delay="664"/>
                                          </p:stCondLst>
                                        </p:cTn>
                                        <p:tgtEl>
                                          <p:spTgt spid="6"/>
                                        </p:tgtEl>
                                        <p:attrNameLst>
                                          <p:attrName>ppt_y</p:attrName>
                                        </p:attrNameLst>
                                      </p:cBhvr>
                                      <p:tavLst>
                                        <p:tav tm="0" fmla="#ppt_y-sin(pi*$)/9">
                                          <p:val>
                                            <p:fltVal val="0"/>
                                          </p:val>
                                        </p:tav>
                                        <p:tav tm="100000">
                                          <p:val>
                                            <p:fltVal val="1"/>
                                          </p:val>
                                        </p:tav>
                                      </p:tavLst>
                                    </p:anim>
                                    <p:anim calcmode="lin" valueType="num">
                                      <p:cBhvr>
                                        <p:cTn id="47" dur="332" tmFilter="0, 0; 0.125,0.2665; 0.25,0.4; 0.375,0.465; 0.5,0.5;  0.625,0.535; 0.75,0.6; 0.875,0.7335; 1,1">
                                          <p:stCondLst>
                                            <p:cond delay="1324"/>
                                          </p:stCondLst>
                                        </p:cTn>
                                        <p:tgtEl>
                                          <p:spTgt spid="6"/>
                                        </p:tgtEl>
                                        <p:attrNameLst>
                                          <p:attrName>ppt_y</p:attrName>
                                        </p:attrNameLst>
                                      </p:cBhvr>
                                      <p:tavLst>
                                        <p:tav tm="0" fmla="#ppt_y-sin(pi*$)/27">
                                          <p:val>
                                            <p:fltVal val="0"/>
                                          </p:val>
                                        </p:tav>
                                        <p:tav tm="100000">
                                          <p:val>
                                            <p:fltVal val="1"/>
                                          </p:val>
                                        </p:tav>
                                      </p:tavLst>
                                    </p:anim>
                                    <p:anim calcmode="lin" valueType="num">
                                      <p:cBhvr>
                                        <p:cTn id="48" dur="164" tmFilter="0, 0; 0.125,0.2665; 0.25,0.4; 0.375,0.465; 0.5,0.5;  0.625,0.535; 0.75,0.6; 0.875,0.7335; 1,1">
                                          <p:stCondLst>
                                            <p:cond delay="1656"/>
                                          </p:stCondLst>
                                        </p:cTn>
                                        <p:tgtEl>
                                          <p:spTgt spid="6"/>
                                        </p:tgtEl>
                                        <p:attrNameLst>
                                          <p:attrName>ppt_y</p:attrName>
                                        </p:attrNameLst>
                                      </p:cBhvr>
                                      <p:tavLst>
                                        <p:tav tm="0" fmla="#ppt_y-sin(pi*$)/81">
                                          <p:val>
                                            <p:fltVal val="0"/>
                                          </p:val>
                                        </p:tav>
                                        <p:tav tm="100000">
                                          <p:val>
                                            <p:fltVal val="1"/>
                                          </p:val>
                                        </p:tav>
                                      </p:tavLst>
                                    </p:anim>
                                    <p:animScale>
                                      <p:cBhvr>
                                        <p:cTn id="49" dur="26">
                                          <p:stCondLst>
                                            <p:cond delay="650"/>
                                          </p:stCondLst>
                                        </p:cTn>
                                        <p:tgtEl>
                                          <p:spTgt spid="6"/>
                                        </p:tgtEl>
                                      </p:cBhvr>
                                      <p:to x="100000" y="60000"/>
                                    </p:animScale>
                                    <p:animScale>
                                      <p:cBhvr>
                                        <p:cTn id="50" dur="166" decel="50000">
                                          <p:stCondLst>
                                            <p:cond delay="676"/>
                                          </p:stCondLst>
                                        </p:cTn>
                                        <p:tgtEl>
                                          <p:spTgt spid="6"/>
                                        </p:tgtEl>
                                      </p:cBhvr>
                                      <p:to x="100000" y="100000"/>
                                    </p:animScale>
                                    <p:animScale>
                                      <p:cBhvr>
                                        <p:cTn id="51" dur="26">
                                          <p:stCondLst>
                                            <p:cond delay="1312"/>
                                          </p:stCondLst>
                                        </p:cTn>
                                        <p:tgtEl>
                                          <p:spTgt spid="6"/>
                                        </p:tgtEl>
                                      </p:cBhvr>
                                      <p:to x="100000" y="80000"/>
                                    </p:animScale>
                                    <p:animScale>
                                      <p:cBhvr>
                                        <p:cTn id="52" dur="166" decel="50000">
                                          <p:stCondLst>
                                            <p:cond delay="1338"/>
                                          </p:stCondLst>
                                        </p:cTn>
                                        <p:tgtEl>
                                          <p:spTgt spid="6"/>
                                        </p:tgtEl>
                                      </p:cBhvr>
                                      <p:to x="100000" y="100000"/>
                                    </p:animScale>
                                    <p:animScale>
                                      <p:cBhvr>
                                        <p:cTn id="53" dur="26">
                                          <p:stCondLst>
                                            <p:cond delay="1642"/>
                                          </p:stCondLst>
                                        </p:cTn>
                                        <p:tgtEl>
                                          <p:spTgt spid="6"/>
                                        </p:tgtEl>
                                      </p:cBhvr>
                                      <p:to x="100000" y="90000"/>
                                    </p:animScale>
                                    <p:animScale>
                                      <p:cBhvr>
                                        <p:cTn id="54" dur="166" decel="50000">
                                          <p:stCondLst>
                                            <p:cond delay="1668"/>
                                          </p:stCondLst>
                                        </p:cTn>
                                        <p:tgtEl>
                                          <p:spTgt spid="6"/>
                                        </p:tgtEl>
                                      </p:cBhvr>
                                      <p:to x="100000" y="100000"/>
                                    </p:animScale>
                                    <p:animScale>
                                      <p:cBhvr>
                                        <p:cTn id="55" dur="26">
                                          <p:stCondLst>
                                            <p:cond delay="1808"/>
                                          </p:stCondLst>
                                        </p:cTn>
                                        <p:tgtEl>
                                          <p:spTgt spid="6"/>
                                        </p:tgtEl>
                                      </p:cBhvr>
                                      <p:to x="100000" y="95000"/>
                                    </p:animScale>
                                    <p:animScale>
                                      <p:cBhvr>
                                        <p:cTn id="56" dur="166" decel="50000">
                                          <p:stCondLst>
                                            <p:cond delay="1834"/>
                                          </p:stCondLst>
                                        </p:cTn>
                                        <p:tgtEl>
                                          <p:spTgt spid="6"/>
                                        </p:tgtEl>
                                      </p:cBhvr>
                                      <p:to x="100000" y="100000"/>
                                    </p:animScale>
                                  </p:childTnLst>
                                </p:cTn>
                              </p:par>
                            </p:childTnLst>
                          </p:cTn>
                        </p:par>
                      </p:childTnLst>
                    </p:cTn>
                  </p:par>
                  <p:par>
                    <p:cTn id="57" fill="hold">
                      <p:stCondLst>
                        <p:cond delay="indefinite"/>
                      </p:stCondLst>
                      <p:childTnLst>
                        <p:par>
                          <p:cTn id="58" fill="hold">
                            <p:stCondLst>
                              <p:cond delay="0"/>
                            </p:stCondLst>
                            <p:childTnLst>
                              <p:par>
                                <p:cTn id="59" presetID="26" presetClass="entr" presetSubtype="0" fill="hold" nodeType="clickEffect">
                                  <p:stCondLst>
                                    <p:cond delay="0"/>
                                  </p:stCondLst>
                                  <p:childTnLst>
                                    <p:set>
                                      <p:cBhvr>
                                        <p:cTn id="60" dur="1" fill="hold">
                                          <p:stCondLst>
                                            <p:cond delay="0"/>
                                          </p:stCondLst>
                                        </p:cTn>
                                        <p:tgtEl>
                                          <p:spTgt spid="7"/>
                                        </p:tgtEl>
                                        <p:attrNameLst>
                                          <p:attrName>style.visibility</p:attrName>
                                        </p:attrNameLst>
                                      </p:cBhvr>
                                      <p:to>
                                        <p:strVal val="visible"/>
                                      </p:to>
                                    </p:set>
                                    <p:animEffect transition="in" filter="wipe(down)">
                                      <p:cBhvr>
                                        <p:cTn id="61" dur="580">
                                          <p:stCondLst>
                                            <p:cond delay="0"/>
                                          </p:stCondLst>
                                        </p:cTn>
                                        <p:tgtEl>
                                          <p:spTgt spid="7"/>
                                        </p:tgtEl>
                                      </p:cBhvr>
                                    </p:animEffect>
                                    <p:anim calcmode="lin" valueType="num">
                                      <p:cBhvr>
                                        <p:cTn id="62" dur="1822" tmFilter="0,0; 0.14,0.36; 0.43,0.73; 0.71,0.91; 1.0,1.0">
                                          <p:stCondLst>
                                            <p:cond delay="0"/>
                                          </p:stCondLst>
                                        </p:cTn>
                                        <p:tgtEl>
                                          <p:spTgt spid="7"/>
                                        </p:tgtEl>
                                        <p:attrNameLst>
                                          <p:attrName>ppt_x</p:attrName>
                                        </p:attrNameLst>
                                      </p:cBhvr>
                                      <p:tavLst>
                                        <p:tav tm="0">
                                          <p:val>
                                            <p:strVal val="#ppt_x-0.25"/>
                                          </p:val>
                                        </p:tav>
                                        <p:tav tm="100000">
                                          <p:val>
                                            <p:strVal val="#ppt_x"/>
                                          </p:val>
                                        </p:tav>
                                      </p:tavLst>
                                    </p:anim>
                                    <p:anim calcmode="lin" valueType="num">
                                      <p:cBhvr>
                                        <p:cTn id="63" dur="664" tmFilter="0.0,0.0; 0.25,0.07; 0.50,0.2; 0.75,0.467; 1.0,1.0">
                                          <p:stCondLst>
                                            <p:cond delay="0"/>
                                          </p:stCondLst>
                                        </p:cTn>
                                        <p:tgtEl>
                                          <p:spTgt spid="7"/>
                                        </p:tgtEl>
                                        <p:attrNameLst>
                                          <p:attrName>ppt_y</p:attrName>
                                        </p:attrNameLst>
                                      </p:cBhvr>
                                      <p:tavLst>
                                        <p:tav tm="0" fmla="#ppt_y-sin(pi*$)/3">
                                          <p:val>
                                            <p:fltVal val="0.5"/>
                                          </p:val>
                                        </p:tav>
                                        <p:tav tm="100000">
                                          <p:val>
                                            <p:fltVal val="1"/>
                                          </p:val>
                                        </p:tav>
                                      </p:tavLst>
                                    </p:anim>
                                    <p:anim calcmode="lin" valueType="num">
                                      <p:cBhvr>
                                        <p:cTn id="64" dur="664" tmFilter="0, 0; 0.125,0.2665; 0.25,0.4; 0.375,0.465; 0.5,0.5;  0.625,0.535; 0.75,0.6; 0.875,0.7335; 1,1">
                                          <p:stCondLst>
                                            <p:cond delay="664"/>
                                          </p:stCondLst>
                                        </p:cTn>
                                        <p:tgtEl>
                                          <p:spTgt spid="7"/>
                                        </p:tgtEl>
                                        <p:attrNameLst>
                                          <p:attrName>ppt_y</p:attrName>
                                        </p:attrNameLst>
                                      </p:cBhvr>
                                      <p:tavLst>
                                        <p:tav tm="0" fmla="#ppt_y-sin(pi*$)/9">
                                          <p:val>
                                            <p:fltVal val="0"/>
                                          </p:val>
                                        </p:tav>
                                        <p:tav tm="100000">
                                          <p:val>
                                            <p:fltVal val="1"/>
                                          </p:val>
                                        </p:tav>
                                      </p:tavLst>
                                    </p:anim>
                                    <p:anim calcmode="lin" valueType="num">
                                      <p:cBhvr>
                                        <p:cTn id="65" dur="332" tmFilter="0, 0; 0.125,0.2665; 0.25,0.4; 0.375,0.465; 0.5,0.5;  0.625,0.535; 0.75,0.6; 0.875,0.7335; 1,1">
                                          <p:stCondLst>
                                            <p:cond delay="1324"/>
                                          </p:stCondLst>
                                        </p:cTn>
                                        <p:tgtEl>
                                          <p:spTgt spid="7"/>
                                        </p:tgtEl>
                                        <p:attrNameLst>
                                          <p:attrName>ppt_y</p:attrName>
                                        </p:attrNameLst>
                                      </p:cBhvr>
                                      <p:tavLst>
                                        <p:tav tm="0" fmla="#ppt_y-sin(pi*$)/27">
                                          <p:val>
                                            <p:fltVal val="0"/>
                                          </p:val>
                                        </p:tav>
                                        <p:tav tm="100000">
                                          <p:val>
                                            <p:fltVal val="1"/>
                                          </p:val>
                                        </p:tav>
                                      </p:tavLst>
                                    </p:anim>
                                    <p:anim calcmode="lin" valueType="num">
                                      <p:cBhvr>
                                        <p:cTn id="66" dur="164" tmFilter="0, 0; 0.125,0.2665; 0.25,0.4; 0.375,0.465; 0.5,0.5;  0.625,0.535; 0.75,0.6; 0.875,0.7335; 1,1">
                                          <p:stCondLst>
                                            <p:cond delay="1656"/>
                                          </p:stCondLst>
                                        </p:cTn>
                                        <p:tgtEl>
                                          <p:spTgt spid="7"/>
                                        </p:tgtEl>
                                        <p:attrNameLst>
                                          <p:attrName>ppt_y</p:attrName>
                                        </p:attrNameLst>
                                      </p:cBhvr>
                                      <p:tavLst>
                                        <p:tav tm="0" fmla="#ppt_y-sin(pi*$)/81">
                                          <p:val>
                                            <p:fltVal val="0"/>
                                          </p:val>
                                        </p:tav>
                                        <p:tav tm="100000">
                                          <p:val>
                                            <p:fltVal val="1"/>
                                          </p:val>
                                        </p:tav>
                                      </p:tavLst>
                                    </p:anim>
                                    <p:animScale>
                                      <p:cBhvr>
                                        <p:cTn id="67" dur="26">
                                          <p:stCondLst>
                                            <p:cond delay="650"/>
                                          </p:stCondLst>
                                        </p:cTn>
                                        <p:tgtEl>
                                          <p:spTgt spid="7"/>
                                        </p:tgtEl>
                                      </p:cBhvr>
                                      <p:to x="100000" y="60000"/>
                                    </p:animScale>
                                    <p:animScale>
                                      <p:cBhvr>
                                        <p:cTn id="68" dur="166" decel="50000">
                                          <p:stCondLst>
                                            <p:cond delay="676"/>
                                          </p:stCondLst>
                                        </p:cTn>
                                        <p:tgtEl>
                                          <p:spTgt spid="7"/>
                                        </p:tgtEl>
                                      </p:cBhvr>
                                      <p:to x="100000" y="100000"/>
                                    </p:animScale>
                                    <p:animScale>
                                      <p:cBhvr>
                                        <p:cTn id="69" dur="26">
                                          <p:stCondLst>
                                            <p:cond delay="1312"/>
                                          </p:stCondLst>
                                        </p:cTn>
                                        <p:tgtEl>
                                          <p:spTgt spid="7"/>
                                        </p:tgtEl>
                                      </p:cBhvr>
                                      <p:to x="100000" y="80000"/>
                                    </p:animScale>
                                    <p:animScale>
                                      <p:cBhvr>
                                        <p:cTn id="70" dur="166" decel="50000">
                                          <p:stCondLst>
                                            <p:cond delay="1338"/>
                                          </p:stCondLst>
                                        </p:cTn>
                                        <p:tgtEl>
                                          <p:spTgt spid="7"/>
                                        </p:tgtEl>
                                      </p:cBhvr>
                                      <p:to x="100000" y="100000"/>
                                    </p:animScale>
                                    <p:animScale>
                                      <p:cBhvr>
                                        <p:cTn id="71" dur="26">
                                          <p:stCondLst>
                                            <p:cond delay="1642"/>
                                          </p:stCondLst>
                                        </p:cTn>
                                        <p:tgtEl>
                                          <p:spTgt spid="7"/>
                                        </p:tgtEl>
                                      </p:cBhvr>
                                      <p:to x="100000" y="90000"/>
                                    </p:animScale>
                                    <p:animScale>
                                      <p:cBhvr>
                                        <p:cTn id="72" dur="166" decel="50000">
                                          <p:stCondLst>
                                            <p:cond delay="1668"/>
                                          </p:stCondLst>
                                        </p:cTn>
                                        <p:tgtEl>
                                          <p:spTgt spid="7"/>
                                        </p:tgtEl>
                                      </p:cBhvr>
                                      <p:to x="100000" y="100000"/>
                                    </p:animScale>
                                    <p:animScale>
                                      <p:cBhvr>
                                        <p:cTn id="73" dur="26">
                                          <p:stCondLst>
                                            <p:cond delay="1808"/>
                                          </p:stCondLst>
                                        </p:cTn>
                                        <p:tgtEl>
                                          <p:spTgt spid="7"/>
                                        </p:tgtEl>
                                      </p:cBhvr>
                                      <p:to x="100000" y="95000"/>
                                    </p:animScale>
                                    <p:animScale>
                                      <p:cBhvr>
                                        <p:cTn id="74" dur="166" decel="50000">
                                          <p:stCondLst>
                                            <p:cond delay="1834"/>
                                          </p:stCondLst>
                                        </p:cTn>
                                        <p:tgtEl>
                                          <p:spTgt spid="7"/>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p:nvPr>
        </p:nvSpPr>
        <p:spPr>
          <a:noFill/>
          <a:ln>
            <a:noFill/>
          </a:ln>
          <a:effectLst>
            <a:outerShdw blurRad="44450" dist="27940" dir="5400000" algn="ctr">
              <a:srgbClr val="000000">
                <a:alpha val="32000"/>
              </a:srgbClr>
            </a:outerShdw>
          </a:effectLst>
        </p:spPr>
        <p:txBody>
          <a:bodyPr>
            <a:normAutofit fontScale="90000"/>
          </a:bodyPr>
          <a:lstStyle/>
          <a:p>
            <a:pPr marL="457200" lvl="1" eaLnBrk="1" hangingPunct="1">
              <a:spcAft>
                <a:spcPts val="1000"/>
              </a:spcAft>
            </a:pPr>
            <a:br>
              <a:rPr lang="en-US" sz="2000" dirty="0">
                <a:solidFill>
                  <a:schemeClr val="tx1"/>
                </a:solidFill>
                <a:effectLst/>
                <a:latin typeface="Arial Rounded MT Bold" pitchFamily="34" charset="0"/>
                <a:cs typeface="Arial" pitchFamily="34" charset="0"/>
              </a:rPr>
            </a:br>
            <a:r>
              <a:rPr lang="en-US" sz="2000" dirty="0">
                <a:solidFill>
                  <a:schemeClr val="tx1"/>
                </a:solidFill>
                <a:effectLst/>
                <a:latin typeface="Arial Rounded MT Bold" pitchFamily="34" charset="0"/>
                <a:cs typeface="Arial" pitchFamily="34" charset="0"/>
              </a:rPr>
              <a:t>ANALISIS PENGARUH MERK (X1), COUNTRY OF DESIGN (X2) DAN COUNTRY OF MANUFACTURE (X3) TERHADAP PERSEPSI KUALITAS (Y1) DAN NIAT BELI (Y2))</a:t>
            </a:r>
            <a:br>
              <a:rPr lang="en-US" sz="1800" dirty="0">
                <a:solidFill>
                  <a:schemeClr val="tx1"/>
                </a:solidFill>
                <a:effectLst/>
                <a:latin typeface="Arial Rounded MT Bold" pitchFamily="34" charset="0"/>
                <a:cs typeface="Arial" pitchFamily="34" charset="0"/>
              </a:rPr>
            </a:br>
            <a:endParaRPr lang="en-US" sz="1800" dirty="0">
              <a:latin typeface="Arial Rounded MT Bold" pitchFamily="34" charset="0"/>
            </a:endParaRPr>
          </a:p>
        </p:txBody>
      </p:sp>
      <p:sp>
        <p:nvSpPr>
          <p:cNvPr id="4" name="Rounded Rectangle 3"/>
          <p:cNvSpPr/>
          <p:nvPr/>
        </p:nvSpPr>
        <p:spPr>
          <a:xfrm>
            <a:off x="571472" y="1988840"/>
            <a:ext cx="1428760" cy="1214446"/>
          </a:xfrm>
          <a:prstGeom prst="roundRect">
            <a:avLst/>
          </a:prstGeom>
          <a:solidFill>
            <a:srgbClr val="7030A0"/>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FFFF"/>
                </a:solidFill>
                <a:effectLst/>
                <a:uLnTx/>
                <a:uFillTx/>
                <a:latin typeface="Arial Rounded MT Bold" pitchFamily="34" charset="0"/>
                <a:ea typeface="+mn-ea"/>
                <a:cs typeface="+mn-cs"/>
              </a:rPr>
              <a:t>X</a:t>
            </a:r>
            <a:r>
              <a:rPr kumimoji="0" lang="en-US" sz="3200" b="0" i="0" u="none" strike="noStrike" kern="1200" cap="none" spc="0" normalizeH="0" baseline="-25000" noProof="0" dirty="0">
                <a:ln>
                  <a:noFill/>
                </a:ln>
                <a:solidFill>
                  <a:srgbClr val="FFFFFF"/>
                </a:solidFill>
                <a:effectLst/>
                <a:uLnTx/>
                <a:uFillTx/>
                <a:latin typeface="Arial Rounded MT Bold" pitchFamily="34" charset="0"/>
                <a:ea typeface="+mn-ea"/>
                <a:cs typeface="+mn-cs"/>
              </a:rPr>
              <a:t>1</a:t>
            </a:r>
          </a:p>
        </p:txBody>
      </p:sp>
      <p:sp>
        <p:nvSpPr>
          <p:cNvPr id="5" name="Rounded Rectangle 4"/>
          <p:cNvSpPr/>
          <p:nvPr/>
        </p:nvSpPr>
        <p:spPr>
          <a:xfrm>
            <a:off x="571472" y="3631914"/>
            <a:ext cx="1428760" cy="1214446"/>
          </a:xfrm>
          <a:prstGeom prst="roundRect">
            <a:avLst/>
          </a:prstGeom>
          <a:solidFill>
            <a:srgbClr val="7030A0"/>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FFFF"/>
                </a:solidFill>
                <a:effectLst/>
                <a:uLnTx/>
                <a:uFillTx/>
                <a:latin typeface="Arial Rounded MT Bold" pitchFamily="34" charset="0"/>
                <a:ea typeface="+mn-ea"/>
                <a:cs typeface="+mn-cs"/>
              </a:rPr>
              <a:t>X</a:t>
            </a:r>
            <a:r>
              <a:rPr kumimoji="0" lang="en-US" sz="3200" b="0" i="0" u="none" strike="noStrike" kern="1200" cap="none" spc="0" normalizeH="0" baseline="-25000" noProof="0" dirty="0">
                <a:ln>
                  <a:noFill/>
                </a:ln>
                <a:solidFill>
                  <a:srgbClr val="FFFFFF"/>
                </a:solidFill>
                <a:effectLst/>
                <a:uLnTx/>
                <a:uFillTx/>
                <a:latin typeface="Arial Rounded MT Bold" pitchFamily="34" charset="0"/>
                <a:ea typeface="+mn-ea"/>
                <a:cs typeface="+mn-cs"/>
              </a:rPr>
              <a:t>2</a:t>
            </a:r>
          </a:p>
        </p:txBody>
      </p:sp>
      <p:sp>
        <p:nvSpPr>
          <p:cNvPr id="6" name="Rounded Rectangle 5"/>
          <p:cNvSpPr/>
          <p:nvPr/>
        </p:nvSpPr>
        <p:spPr>
          <a:xfrm>
            <a:off x="571472" y="5203550"/>
            <a:ext cx="1428760" cy="1214446"/>
          </a:xfrm>
          <a:prstGeom prst="roundRect">
            <a:avLst/>
          </a:prstGeom>
          <a:solidFill>
            <a:srgbClr val="7030A0"/>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FFFF"/>
                </a:solidFill>
                <a:effectLst/>
                <a:uLnTx/>
                <a:uFillTx/>
                <a:latin typeface="Arial Rounded MT Bold" pitchFamily="34" charset="0"/>
                <a:ea typeface="+mn-ea"/>
                <a:cs typeface="+mn-cs"/>
              </a:rPr>
              <a:t>X</a:t>
            </a:r>
            <a:r>
              <a:rPr kumimoji="0" lang="en-US" sz="3200" b="0" i="0" u="none" strike="noStrike" kern="1200" cap="none" spc="0" normalizeH="0" baseline="-25000" noProof="0" dirty="0">
                <a:ln>
                  <a:noFill/>
                </a:ln>
                <a:solidFill>
                  <a:srgbClr val="FFFFFF"/>
                </a:solidFill>
                <a:effectLst/>
                <a:uLnTx/>
                <a:uFillTx/>
                <a:latin typeface="Arial Rounded MT Bold" pitchFamily="34" charset="0"/>
                <a:ea typeface="+mn-ea"/>
                <a:cs typeface="+mn-cs"/>
              </a:rPr>
              <a:t>3</a:t>
            </a:r>
          </a:p>
        </p:txBody>
      </p:sp>
      <p:sp>
        <p:nvSpPr>
          <p:cNvPr id="7" name="Rounded Rectangle 6"/>
          <p:cNvSpPr/>
          <p:nvPr/>
        </p:nvSpPr>
        <p:spPr>
          <a:xfrm>
            <a:off x="5143504" y="2846096"/>
            <a:ext cx="1428760" cy="1214446"/>
          </a:xfrm>
          <a:prstGeom prst="roundRect">
            <a:avLst/>
          </a:prstGeom>
          <a:solidFill>
            <a:srgbClr val="7030A0"/>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FFFF"/>
                </a:solidFill>
                <a:effectLst/>
                <a:uLnTx/>
                <a:uFillTx/>
                <a:latin typeface="Arial Rounded MT Bold" pitchFamily="34" charset="0"/>
                <a:ea typeface="+mn-ea"/>
                <a:cs typeface="+mn-cs"/>
              </a:rPr>
              <a:t>Y</a:t>
            </a:r>
            <a:r>
              <a:rPr kumimoji="0" lang="en-US" sz="3200" b="0" i="0" u="none" strike="noStrike" kern="1200" cap="none" spc="0" normalizeH="0" baseline="-25000" noProof="0" dirty="0">
                <a:ln>
                  <a:noFill/>
                </a:ln>
                <a:solidFill>
                  <a:srgbClr val="FFFFFF"/>
                </a:solidFill>
                <a:effectLst/>
                <a:uLnTx/>
                <a:uFillTx/>
                <a:latin typeface="Arial Rounded MT Bold" pitchFamily="34" charset="0"/>
                <a:ea typeface="+mn-ea"/>
                <a:cs typeface="+mn-cs"/>
              </a:rPr>
              <a:t>1</a:t>
            </a:r>
          </a:p>
        </p:txBody>
      </p:sp>
      <p:sp>
        <p:nvSpPr>
          <p:cNvPr id="8" name="Rounded Rectangle 7"/>
          <p:cNvSpPr/>
          <p:nvPr/>
        </p:nvSpPr>
        <p:spPr>
          <a:xfrm>
            <a:off x="5143504" y="4417732"/>
            <a:ext cx="1428760" cy="1214446"/>
          </a:xfrm>
          <a:prstGeom prst="roundRect">
            <a:avLst/>
          </a:prstGeom>
          <a:solidFill>
            <a:srgbClr val="7030A0"/>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FFFF"/>
                </a:solidFill>
                <a:effectLst/>
                <a:uLnTx/>
                <a:uFillTx/>
                <a:latin typeface="Arial Rounded MT Bold" pitchFamily="34" charset="0"/>
                <a:ea typeface="+mn-ea"/>
                <a:cs typeface="+mn-cs"/>
              </a:rPr>
              <a:t>Y</a:t>
            </a:r>
            <a:r>
              <a:rPr kumimoji="0" lang="en-US" sz="3200" b="0" i="0" u="none" strike="noStrike" kern="1200" cap="none" spc="0" normalizeH="0" baseline="-25000" noProof="0" dirty="0">
                <a:ln>
                  <a:noFill/>
                </a:ln>
                <a:solidFill>
                  <a:srgbClr val="FFFFFF"/>
                </a:solidFill>
                <a:effectLst/>
                <a:uLnTx/>
                <a:uFillTx/>
                <a:latin typeface="Arial Rounded MT Bold" pitchFamily="34" charset="0"/>
                <a:ea typeface="+mn-ea"/>
                <a:cs typeface="+mn-cs"/>
              </a:rPr>
              <a:t>2</a:t>
            </a:r>
          </a:p>
        </p:txBody>
      </p:sp>
      <p:cxnSp>
        <p:nvCxnSpPr>
          <p:cNvPr id="10" name="Straight Arrow Connector 9"/>
          <p:cNvCxnSpPr>
            <a:stCxn id="4" idx="3"/>
            <a:endCxn id="8" idx="1"/>
          </p:cNvCxnSpPr>
          <p:nvPr/>
        </p:nvCxnSpPr>
        <p:spPr>
          <a:xfrm>
            <a:off x="2000232" y="2596063"/>
            <a:ext cx="3143272" cy="2428892"/>
          </a:xfrm>
          <a:prstGeom prst="straightConnector1">
            <a:avLst/>
          </a:prstGeom>
          <a:ln w="38100">
            <a:solidFill>
              <a:srgbClr val="FFFF00"/>
            </a:solidFill>
            <a:tailEnd type="arrow"/>
          </a:ln>
        </p:spPr>
        <p:style>
          <a:lnRef idx="1">
            <a:schemeClr val="accent1"/>
          </a:lnRef>
          <a:fillRef idx="0">
            <a:schemeClr val="accent1"/>
          </a:fillRef>
          <a:effectRef idx="0">
            <a:schemeClr val="accent1"/>
          </a:effectRef>
          <a:fontRef idx="minor">
            <a:schemeClr val="tx1"/>
          </a:fontRef>
        </p:style>
      </p:cxnSp>
      <p:cxnSp>
        <p:nvCxnSpPr>
          <p:cNvPr id="12" name="Straight Arrow Connector 11"/>
          <p:cNvCxnSpPr>
            <a:stCxn id="5" idx="3"/>
            <a:endCxn id="8" idx="1"/>
          </p:cNvCxnSpPr>
          <p:nvPr/>
        </p:nvCxnSpPr>
        <p:spPr>
          <a:xfrm>
            <a:off x="2000232" y="4239137"/>
            <a:ext cx="3143272" cy="785818"/>
          </a:xfrm>
          <a:prstGeom prst="straightConnector1">
            <a:avLst/>
          </a:prstGeom>
          <a:ln w="38100">
            <a:solidFill>
              <a:srgbClr val="FFFF00"/>
            </a:solidFill>
            <a:tailEnd type="arrow"/>
          </a:ln>
        </p:spPr>
        <p:style>
          <a:lnRef idx="1">
            <a:schemeClr val="accent1"/>
          </a:lnRef>
          <a:fillRef idx="0">
            <a:schemeClr val="accent1"/>
          </a:fillRef>
          <a:effectRef idx="0">
            <a:schemeClr val="accent1"/>
          </a:effectRef>
          <a:fontRef idx="minor">
            <a:schemeClr val="tx1"/>
          </a:fontRef>
        </p:style>
      </p:cxnSp>
      <p:cxnSp>
        <p:nvCxnSpPr>
          <p:cNvPr id="14" name="Straight Arrow Connector 13"/>
          <p:cNvCxnSpPr>
            <a:stCxn id="6" idx="3"/>
            <a:endCxn id="8" idx="1"/>
          </p:cNvCxnSpPr>
          <p:nvPr/>
        </p:nvCxnSpPr>
        <p:spPr>
          <a:xfrm flipV="1">
            <a:off x="2000232" y="5024955"/>
            <a:ext cx="3143272" cy="785818"/>
          </a:xfrm>
          <a:prstGeom prst="straightConnector1">
            <a:avLst/>
          </a:prstGeom>
          <a:ln w="38100">
            <a:solidFill>
              <a:srgbClr val="FFFF00"/>
            </a:solidFill>
            <a:tailEnd type="arrow"/>
          </a:ln>
        </p:spPr>
        <p:style>
          <a:lnRef idx="1">
            <a:schemeClr val="accent1"/>
          </a:lnRef>
          <a:fillRef idx="0">
            <a:schemeClr val="accent1"/>
          </a:fillRef>
          <a:effectRef idx="0">
            <a:schemeClr val="accent1"/>
          </a:effectRef>
          <a:fontRef idx="minor">
            <a:schemeClr val="tx1"/>
          </a:fontRef>
        </p:style>
      </p:cxnSp>
      <p:cxnSp>
        <p:nvCxnSpPr>
          <p:cNvPr id="16" name="Straight Arrow Connector 15"/>
          <p:cNvCxnSpPr>
            <a:stCxn id="4" idx="3"/>
            <a:endCxn id="7" idx="1"/>
          </p:cNvCxnSpPr>
          <p:nvPr/>
        </p:nvCxnSpPr>
        <p:spPr>
          <a:xfrm>
            <a:off x="2000232" y="2596063"/>
            <a:ext cx="3143272" cy="857256"/>
          </a:xfrm>
          <a:prstGeom prst="straightConnector1">
            <a:avLst/>
          </a:prstGeom>
          <a:ln w="38100">
            <a:solidFill>
              <a:srgbClr val="FFFF00"/>
            </a:solidFill>
            <a:tailEnd type="arrow"/>
          </a:ln>
        </p:spPr>
        <p:style>
          <a:lnRef idx="1">
            <a:schemeClr val="accent1"/>
          </a:lnRef>
          <a:fillRef idx="0">
            <a:schemeClr val="accent1"/>
          </a:fillRef>
          <a:effectRef idx="0">
            <a:schemeClr val="accent1"/>
          </a:effectRef>
          <a:fontRef idx="minor">
            <a:schemeClr val="tx1"/>
          </a:fontRef>
        </p:style>
      </p:cxnSp>
      <p:cxnSp>
        <p:nvCxnSpPr>
          <p:cNvPr id="18" name="Straight Arrow Connector 17"/>
          <p:cNvCxnSpPr>
            <a:stCxn id="5" idx="3"/>
          </p:cNvCxnSpPr>
          <p:nvPr/>
        </p:nvCxnSpPr>
        <p:spPr>
          <a:xfrm flipV="1">
            <a:off x="2000232" y="3631914"/>
            <a:ext cx="3214710" cy="607223"/>
          </a:xfrm>
          <a:prstGeom prst="straightConnector1">
            <a:avLst/>
          </a:prstGeom>
          <a:ln w="38100">
            <a:solidFill>
              <a:srgbClr val="FFFF00"/>
            </a:solidFill>
            <a:tailEnd type="arrow"/>
          </a:ln>
        </p:spPr>
        <p:style>
          <a:lnRef idx="1">
            <a:schemeClr val="accent1"/>
          </a:lnRef>
          <a:fillRef idx="0">
            <a:schemeClr val="accent1"/>
          </a:fillRef>
          <a:effectRef idx="0">
            <a:schemeClr val="accent1"/>
          </a:effectRef>
          <a:fontRef idx="minor">
            <a:schemeClr val="tx1"/>
          </a:fontRef>
        </p:style>
      </p:cxnSp>
      <p:cxnSp>
        <p:nvCxnSpPr>
          <p:cNvPr id="20" name="Straight Arrow Connector 19"/>
          <p:cNvCxnSpPr>
            <a:stCxn id="6" idx="3"/>
          </p:cNvCxnSpPr>
          <p:nvPr/>
        </p:nvCxnSpPr>
        <p:spPr>
          <a:xfrm flipV="1">
            <a:off x="2000232" y="3631914"/>
            <a:ext cx="3143272" cy="2178859"/>
          </a:xfrm>
          <a:prstGeom prst="straightConnector1">
            <a:avLst/>
          </a:prstGeom>
          <a:ln w="38100">
            <a:solidFill>
              <a:srgbClr val="FFFF00"/>
            </a:solidFill>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714834"/>
      </p:ext>
    </p:extLst>
  </p:cSld>
  <p:clrMapOvr>
    <a:overrideClrMapping bg1="dk1" tx1="lt1" bg2="dk2" tx2="lt2" accent1="accent1" accent2="accent2" accent3="accent3" accent4="accent4" accent5="accent5" accent6="accent6" hlink="hlink" folHlink="folHlink"/>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899592" y="1052736"/>
            <a:ext cx="1440160" cy="1296144"/>
          </a:xfrm>
          <a:prstGeom prst="rect">
            <a:avLst/>
          </a:prstGeom>
          <a:solidFill>
            <a:schemeClr val="tx2">
              <a:lumMod val="5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a:ln>
                  <a:noFill/>
                </a:ln>
                <a:solidFill>
                  <a:prstClr val="white"/>
                </a:solidFill>
                <a:effectLst/>
                <a:uLnTx/>
                <a:uFillTx/>
                <a:latin typeface="Arial Rounded MT Bold" pitchFamily="34" charset="0"/>
                <a:ea typeface="+mn-ea"/>
                <a:cs typeface="Aharoni" pitchFamily="2" charset="-79"/>
              </a:rPr>
              <a:t>X</a:t>
            </a:r>
            <a:r>
              <a:rPr kumimoji="0" lang="en-US" sz="4400" b="0" i="0" u="none" strike="noStrike" kern="1200" cap="none" spc="0" normalizeH="0" baseline="-25000" noProof="0" dirty="0">
                <a:ln>
                  <a:noFill/>
                </a:ln>
                <a:solidFill>
                  <a:prstClr val="white"/>
                </a:solidFill>
                <a:effectLst/>
                <a:uLnTx/>
                <a:uFillTx/>
                <a:latin typeface="Arial Rounded MT Bold" pitchFamily="34" charset="0"/>
                <a:ea typeface="+mn-ea"/>
                <a:cs typeface="Aharoni" pitchFamily="2" charset="-79"/>
              </a:rPr>
              <a:t>1</a:t>
            </a:r>
          </a:p>
        </p:txBody>
      </p:sp>
      <p:sp>
        <p:nvSpPr>
          <p:cNvPr id="4" name="Rectangle 3"/>
          <p:cNvSpPr/>
          <p:nvPr/>
        </p:nvSpPr>
        <p:spPr>
          <a:xfrm>
            <a:off x="3851920" y="1058515"/>
            <a:ext cx="1440160" cy="1296144"/>
          </a:xfrm>
          <a:prstGeom prst="rect">
            <a:avLst/>
          </a:prstGeom>
          <a:solidFill>
            <a:schemeClr val="tx2">
              <a:lumMod val="5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a:ln>
                  <a:noFill/>
                </a:ln>
                <a:solidFill>
                  <a:prstClr val="white"/>
                </a:solidFill>
                <a:effectLst/>
                <a:uLnTx/>
                <a:uFillTx/>
                <a:latin typeface="Arial Rounded MT Bold" pitchFamily="34" charset="0"/>
                <a:ea typeface="+mn-ea"/>
                <a:cs typeface="Aharoni" pitchFamily="2" charset="-79"/>
              </a:rPr>
              <a:t>Y</a:t>
            </a:r>
            <a:r>
              <a:rPr kumimoji="0" lang="en-US" sz="4400" b="0" i="0" u="none" strike="noStrike" kern="1200" cap="none" spc="0" normalizeH="0" baseline="-25000" noProof="0" dirty="0">
                <a:ln>
                  <a:noFill/>
                </a:ln>
                <a:solidFill>
                  <a:prstClr val="white"/>
                </a:solidFill>
                <a:effectLst/>
                <a:uLnTx/>
                <a:uFillTx/>
                <a:latin typeface="Arial Rounded MT Bold" pitchFamily="34" charset="0"/>
                <a:ea typeface="+mn-ea"/>
                <a:cs typeface="Aharoni" pitchFamily="2" charset="-79"/>
              </a:rPr>
              <a:t>1</a:t>
            </a:r>
          </a:p>
        </p:txBody>
      </p:sp>
      <p:sp>
        <p:nvSpPr>
          <p:cNvPr id="5" name="Rectangle 4"/>
          <p:cNvSpPr/>
          <p:nvPr/>
        </p:nvSpPr>
        <p:spPr>
          <a:xfrm>
            <a:off x="611560" y="476672"/>
            <a:ext cx="5184576" cy="2376264"/>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7" name="Straight Arrow Connector 6"/>
          <p:cNvCxnSpPr/>
          <p:nvPr/>
        </p:nvCxnSpPr>
        <p:spPr>
          <a:xfrm>
            <a:off x="2483768" y="1700808"/>
            <a:ext cx="1224136" cy="5779"/>
          </a:xfrm>
          <a:prstGeom prst="straightConnector1">
            <a:avLst/>
          </a:prstGeom>
          <a:ln w="76200">
            <a:solidFill>
              <a:schemeClr val="accent1">
                <a:lumMod val="50000"/>
              </a:schemeClr>
            </a:solidFill>
            <a:tailEnd type="arrow"/>
          </a:ln>
        </p:spPr>
        <p:style>
          <a:lnRef idx="1">
            <a:schemeClr val="accent1"/>
          </a:lnRef>
          <a:fillRef idx="0">
            <a:schemeClr val="accent1"/>
          </a:fillRef>
          <a:effectRef idx="0">
            <a:schemeClr val="accent1"/>
          </a:effectRef>
          <a:fontRef idx="minor">
            <a:schemeClr val="tx1"/>
          </a:fontRef>
        </p:style>
      </p:cxnSp>
      <p:sp>
        <p:nvSpPr>
          <p:cNvPr id="8" name="Rectangle 7"/>
          <p:cNvSpPr/>
          <p:nvPr/>
        </p:nvSpPr>
        <p:spPr>
          <a:xfrm>
            <a:off x="899592" y="3442385"/>
            <a:ext cx="1440160" cy="1296144"/>
          </a:xfrm>
          <a:prstGeom prst="rect">
            <a:avLst/>
          </a:prstGeom>
          <a:solidFill>
            <a:schemeClr val="accent1">
              <a:lumMod val="75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a:ln>
                  <a:noFill/>
                </a:ln>
                <a:solidFill>
                  <a:prstClr val="white"/>
                </a:solidFill>
                <a:effectLst/>
                <a:uLnTx/>
                <a:uFillTx/>
                <a:latin typeface="Arial Rounded MT Bold" pitchFamily="34" charset="0"/>
                <a:ea typeface="+mn-ea"/>
                <a:cs typeface="Aharoni" pitchFamily="2" charset="-79"/>
              </a:rPr>
              <a:t>X</a:t>
            </a:r>
            <a:r>
              <a:rPr kumimoji="0" lang="en-US" sz="4400" b="0" i="0" u="none" strike="noStrike" kern="1200" cap="none" spc="0" normalizeH="0" baseline="-25000" noProof="0" dirty="0">
                <a:ln>
                  <a:noFill/>
                </a:ln>
                <a:solidFill>
                  <a:prstClr val="white"/>
                </a:solidFill>
                <a:effectLst/>
                <a:uLnTx/>
                <a:uFillTx/>
                <a:latin typeface="Arial Rounded MT Bold" pitchFamily="34" charset="0"/>
                <a:ea typeface="+mn-ea"/>
                <a:cs typeface="Aharoni" pitchFamily="2" charset="-79"/>
              </a:rPr>
              <a:t>2</a:t>
            </a:r>
          </a:p>
        </p:txBody>
      </p:sp>
      <p:sp>
        <p:nvSpPr>
          <p:cNvPr id="9" name="Rectangle 8"/>
          <p:cNvSpPr/>
          <p:nvPr/>
        </p:nvSpPr>
        <p:spPr>
          <a:xfrm>
            <a:off x="3851920" y="3448164"/>
            <a:ext cx="1440160" cy="1296144"/>
          </a:xfrm>
          <a:prstGeom prst="rect">
            <a:avLst/>
          </a:prstGeom>
          <a:solidFill>
            <a:schemeClr val="accent1">
              <a:lumMod val="75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a:ln>
                  <a:noFill/>
                </a:ln>
                <a:solidFill>
                  <a:prstClr val="white"/>
                </a:solidFill>
                <a:effectLst/>
                <a:uLnTx/>
                <a:uFillTx/>
                <a:latin typeface="Arial Rounded MT Bold" pitchFamily="34" charset="0"/>
                <a:ea typeface="+mn-ea"/>
                <a:cs typeface="Aharoni" pitchFamily="2" charset="-79"/>
              </a:rPr>
              <a:t>Y</a:t>
            </a:r>
            <a:r>
              <a:rPr kumimoji="0" lang="en-US" sz="4400" b="0" i="0" u="none" strike="noStrike" kern="1200" cap="none" spc="0" normalizeH="0" baseline="-25000" noProof="0" dirty="0">
                <a:ln>
                  <a:noFill/>
                </a:ln>
                <a:solidFill>
                  <a:prstClr val="white"/>
                </a:solidFill>
                <a:effectLst/>
                <a:uLnTx/>
                <a:uFillTx/>
                <a:latin typeface="Arial Rounded MT Bold" pitchFamily="34" charset="0"/>
                <a:ea typeface="+mn-ea"/>
                <a:cs typeface="Aharoni" pitchFamily="2" charset="-79"/>
              </a:rPr>
              <a:t>2</a:t>
            </a:r>
          </a:p>
        </p:txBody>
      </p:sp>
      <p:sp>
        <p:nvSpPr>
          <p:cNvPr id="10" name="Rectangle 9"/>
          <p:cNvSpPr/>
          <p:nvPr/>
        </p:nvSpPr>
        <p:spPr>
          <a:xfrm>
            <a:off x="611560" y="3154353"/>
            <a:ext cx="5184576" cy="2088232"/>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1" name="Straight Arrow Connector 10"/>
          <p:cNvCxnSpPr/>
          <p:nvPr/>
        </p:nvCxnSpPr>
        <p:spPr>
          <a:xfrm>
            <a:off x="2483768" y="4090457"/>
            <a:ext cx="1224136" cy="5779"/>
          </a:xfrm>
          <a:prstGeom prst="straightConnector1">
            <a:avLst/>
          </a:prstGeom>
          <a:ln w="76200">
            <a:solidFill>
              <a:schemeClr val="accent1">
                <a:lumMod val="50000"/>
              </a:schemeClr>
            </a:solidFill>
            <a:tailEnd type="arrow"/>
          </a:ln>
        </p:spPr>
        <p:style>
          <a:lnRef idx="1">
            <a:schemeClr val="accent1"/>
          </a:lnRef>
          <a:fillRef idx="0">
            <a:schemeClr val="accent1"/>
          </a:fillRef>
          <a:effectRef idx="0">
            <a:schemeClr val="accent1"/>
          </a:effectRef>
          <a:fontRef idx="minor">
            <a:schemeClr val="tx1"/>
          </a:fontRef>
        </p:style>
      </p:cxnSp>
      <p:sp>
        <p:nvSpPr>
          <p:cNvPr id="12" name="TextBox 11"/>
          <p:cNvSpPr txBox="1"/>
          <p:nvPr/>
        </p:nvSpPr>
        <p:spPr>
          <a:xfrm>
            <a:off x="2576036" y="618364"/>
            <a:ext cx="936104" cy="104644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Arial" pitchFamily="34" charset="0"/>
              </a:rPr>
              <a:t>	</a:t>
            </a:r>
            <a:r>
              <a:rPr kumimoji="0" lang="en-US" sz="4400" b="0" i="0" u="none" strike="noStrike" kern="1200" cap="none" spc="0" normalizeH="0" baseline="0" noProof="0" dirty="0">
                <a:ln>
                  <a:noFill/>
                </a:ln>
                <a:solidFill>
                  <a:prstClr val="black"/>
                </a:solidFill>
                <a:effectLst/>
                <a:uLnTx/>
                <a:uFillTx/>
                <a:latin typeface="Arial Rounded MT Bold" pitchFamily="34" charset="0"/>
                <a:ea typeface="+mn-ea"/>
                <a:cs typeface="Arial" pitchFamily="34" charset="0"/>
              </a:rPr>
              <a:t>r</a:t>
            </a:r>
            <a:r>
              <a:rPr kumimoji="0" lang="en-US" sz="4400" b="0" i="0" u="none" strike="noStrike" kern="1200" cap="none" spc="0" normalizeH="0" baseline="-25000" noProof="0" dirty="0">
                <a:ln>
                  <a:noFill/>
                </a:ln>
                <a:solidFill>
                  <a:prstClr val="black"/>
                </a:solidFill>
                <a:effectLst/>
                <a:uLnTx/>
                <a:uFillTx/>
                <a:latin typeface="Arial Rounded MT Bold" pitchFamily="34" charset="0"/>
                <a:ea typeface="+mn-ea"/>
                <a:cs typeface="Arial" pitchFamily="34" charset="0"/>
              </a:rPr>
              <a:t>1</a:t>
            </a:r>
          </a:p>
        </p:txBody>
      </p:sp>
      <p:sp>
        <p:nvSpPr>
          <p:cNvPr id="13" name="TextBox 12"/>
          <p:cNvSpPr txBox="1"/>
          <p:nvPr/>
        </p:nvSpPr>
        <p:spPr>
          <a:xfrm>
            <a:off x="2483768" y="2924944"/>
            <a:ext cx="936104" cy="104644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Arial" pitchFamily="34" charset="0"/>
              </a:rPr>
              <a:t>	</a:t>
            </a:r>
            <a:r>
              <a:rPr kumimoji="0" lang="en-US" sz="4400" b="0" i="0" u="none" strike="noStrike" kern="1200" cap="none" spc="0" normalizeH="0" baseline="0" noProof="0" dirty="0">
                <a:ln>
                  <a:noFill/>
                </a:ln>
                <a:solidFill>
                  <a:prstClr val="black"/>
                </a:solidFill>
                <a:effectLst/>
                <a:uLnTx/>
                <a:uFillTx/>
                <a:latin typeface="Arial Rounded MT Bold" pitchFamily="34" charset="0"/>
                <a:ea typeface="+mn-ea"/>
                <a:cs typeface="Arial" pitchFamily="34" charset="0"/>
              </a:rPr>
              <a:t>r</a:t>
            </a:r>
            <a:r>
              <a:rPr kumimoji="0" lang="en-US" sz="4400" b="0" i="0" u="none" strike="noStrike" kern="1200" cap="none" spc="0" normalizeH="0" baseline="-25000" noProof="0" dirty="0">
                <a:ln>
                  <a:noFill/>
                </a:ln>
                <a:solidFill>
                  <a:prstClr val="black"/>
                </a:solidFill>
                <a:effectLst/>
                <a:uLnTx/>
                <a:uFillTx/>
                <a:latin typeface="Arial Rounded MT Bold" pitchFamily="34" charset="0"/>
                <a:ea typeface="+mn-ea"/>
                <a:cs typeface="Arial" pitchFamily="34" charset="0"/>
              </a:rPr>
              <a:t>2</a:t>
            </a:r>
          </a:p>
        </p:txBody>
      </p:sp>
      <p:sp>
        <p:nvSpPr>
          <p:cNvPr id="14" name="TextBox 13"/>
          <p:cNvSpPr txBox="1"/>
          <p:nvPr/>
        </p:nvSpPr>
        <p:spPr>
          <a:xfrm>
            <a:off x="6024440" y="2897396"/>
            <a:ext cx="936104" cy="104644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Arial" pitchFamily="34" charset="0"/>
              </a:rPr>
              <a:t>	</a:t>
            </a:r>
            <a:r>
              <a:rPr kumimoji="0" lang="en-US" sz="4400" b="0" i="0" u="none" strike="noStrike" kern="1200" cap="none" spc="0" normalizeH="0" baseline="0" noProof="0" dirty="0">
                <a:ln>
                  <a:noFill/>
                </a:ln>
                <a:solidFill>
                  <a:prstClr val="black"/>
                </a:solidFill>
                <a:effectLst/>
                <a:uLnTx/>
                <a:uFillTx/>
                <a:latin typeface="Arial Rounded MT Bold" pitchFamily="34" charset="0"/>
                <a:ea typeface="+mn-ea"/>
                <a:cs typeface="Arial" pitchFamily="34" charset="0"/>
              </a:rPr>
              <a:t>r</a:t>
            </a:r>
            <a:r>
              <a:rPr kumimoji="0" lang="en-US" sz="4400" b="0" i="0" u="none" strike="noStrike" kern="1200" cap="none" spc="0" normalizeH="0" baseline="-25000" noProof="0" dirty="0">
                <a:ln>
                  <a:noFill/>
                </a:ln>
                <a:solidFill>
                  <a:prstClr val="black"/>
                </a:solidFill>
                <a:effectLst/>
                <a:uLnTx/>
                <a:uFillTx/>
                <a:latin typeface="Arial Rounded MT Bold" pitchFamily="34" charset="0"/>
                <a:ea typeface="+mn-ea"/>
                <a:cs typeface="Arial" pitchFamily="34" charset="0"/>
              </a:rPr>
              <a:t>1</a:t>
            </a:r>
          </a:p>
        </p:txBody>
      </p:sp>
      <p:sp>
        <p:nvSpPr>
          <p:cNvPr id="15" name="TextBox 14"/>
          <p:cNvSpPr txBox="1"/>
          <p:nvPr/>
        </p:nvSpPr>
        <p:spPr>
          <a:xfrm>
            <a:off x="7650513" y="2852936"/>
            <a:ext cx="936104" cy="104644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Arial" pitchFamily="34" charset="0"/>
              </a:rPr>
              <a:t>	</a:t>
            </a:r>
            <a:r>
              <a:rPr kumimoji="0" lang="en-US" sz="4400" b="0" i="0" u="none" strike="noStrike" kern="1200" cap="none" spc="0" normalizeH="0" baseline="0" noProof="0" dirty="0">
                <a:ln>
                  <a:noFill/>
                </a:ln>
                <a:solidFill>
                  <a:prstClr val="black"/>
                </a:solidFill>
                <a:effectLst/>
                <a:uLnTx/>
                <a:uFillTx/>
                <a:latin typeface="Arial Rounded MT Bold" pitchFamily="34" charset="0"/>
                <a:ea typeface="+mn-ea"/>
                <a:cs typeface="Arial" pitchFamily="34" charset="0"/>
              </a:rPr>
              <a:t>r</a:t>
            </a:r>
            <a:r>
              <a:rPr kumimoji="0" lang="en-US" sz="4400" b="0" i="0" u="none" strike="noStrike" kern="1200" cap="none" spc="0" normalizeH="0" baseline="-25000" noProof="0" dirty="0">
                <a:ln>
                  <a:noFill/>
                </a:ln>
                <a:solidFill>
                  <a:prstClr val="black"/>
                </a:solidFill>
                <a:effectLst/>
                <a:uLnTx/>
                <a:uFillTx/>
                <a:latin typeface="Arial Rounded MT Bold" pitchFamily="34" charset="0"/>
                <a:ea typeface="+mn-ea"/>
                <a:cs typeface="Arial" pitchFamily="34" charset="0"/>
              </a:rPr>
              <a:t>2</a:t>
            </a:r>
          </a:p>
        </p:txBody>
      </p:sp>
      <p:sp>
        <p:nvSpPr>
          <p:cNvPr id="16" name="Division 15"/>
          <p:cNvSpPr/>
          <p:nvPr/>
        </p:nvSpPr>
        <p:spPr>
          <a:xfrm>
            <a:off x="6866586" y="3409583"/>
            <a:ext cx="595403" cy="432048"/>
          </a:xfrm>
          <a:prstGeom prst="mathDivid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7" name="Rectangle 16"/>
          <p:cNvSpPr/>
          <p:nvPr/>
        </p:nvSpPr>
        <p:spPr>
          <a:xfrm>
            <a:off x="6024440" y="3154353"/>
            <a:ext cx="2562177" cy="13957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8" name="TextBox 17"/>
          <p:cNvSpPr txBox="1"/>
          <p:nvPr/>
        </p:nvSpPr>
        <p:spPr>
          <a:xfrm>
            <a:off x="5993999" y="476672"/>
            <a:ext cx="2724024" cy="230832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err="1">
                <a:ln>
                  <a:noFill/>
                </a:ln>
                <a:solidFill>
                  <a:prstClr val="black"/>
                </a:solidFill>
                <a:effectLst/>
                <a:uLnTx/>
                <a:uFillTx/>
                <a:latin typeface="Arial Rounded MT Bold" pitchFamily="34" charset="0"/>
                <a:ea typeface="+mn-ea"/>
                <a:cs typeface="Arial" pitchFamily="34" charset="0"/>
              </a:rPr>
              <a:t>Rumusan</a:t>
            </a:r>
            <a:r>
              <a:rPr kumimoji="0" lang="en-US" sz="3600" b="0" i="0" u="none" strike="noStrike" kern="1200" cap="none" spc="0" normalizeH="0" baseline="0" noProof="0" dirty="0">
                <a:ln>
                  <a:noFill/>
                </a:ln>
                <a:solidFill>
                  <a:prstClr val="black"/>
                </a:solidFill>
                <a:effectLst/>
                <a:uLnTx/>
                <a:uFillTx/>
                <a:latin typeface="Arial Rounded MT Bold" pitchFamily="34" charset="0"/>
                <a:ea typeface="+mn-ea"/>
                <a:cs typeface="Arial" pitchFamily="34" charset="0"/>
              </a:rPr>
              <a:t> </a:t>
            </a:r>
            <a:r>
              <a:rPr kumimoji="0" lang="en-US" sz="3600" b="0" i="0" u="none" strike="noStrike" kern="1200" cap="none" spc="0" normalizeH="0" baseline="0" noProof="0" dirty="0" err="1">
                <a:ln>
                  <a:noFill/>
                </a:ln>
                <a:solidFill>
                  <a:prstClr val="black"/>
                </a:solidFill>
                <a:effectLst/>
                <a:uLnTx/>
                <a:uFillTx/>
                <a:latin typeface="Arial Rounded MT Bold" pitchFamily="34" charset="0"/>
                <a:ea typeface="+mn-ea"/>
                <a:cs typeface="Arial" pitchFamily="34" charset="0"/>
              </a:rPr>
              <a:t>Masalah</a:t>
            </a:r>
            <a:r>
              <a:rPr kumimoji="0" lang="en-US" sz="3600" b="0" i="0" u="none" strike="noStrike" kern="1200" cap="none" spc="0" normalizeH="0" baseline="0" noProof="0" dirty="0">
                <a:ln>
                  <a:noFill/>
                </a:ln>
                <a:solidFill>
                  <a:prstClr val="black"/>
                </a:solidFill>
                <a:effectLst/>
                <a:uLnTx/>
                <a:uFillTx/>
                <a:latin typeface="Arial Rounded MT Bold" pitchFamily="34" charset="0"/>
                <a:ea typeface="+mn-ea"/>
                <a:cs typeface="Arial" pitchFamily="34" charset="0"/>
              </a:rPr>
              <a:t> </a:t>
            </a:r>
            <a:r>
              <a:rPr kumimoji="0" lang="en-US" sz="3600" b="0" i="0" u="none" strike="noStrike" kern="1200" cap="none" spc="0" normalizeH="0" baseline="0" noProof="0" dirty="0" err="1">
                <a:ln>
                  <a:noFill/>
                </a:ln>
                <a:solidFill>
                  <a:prstClr val="black"/>
                </a:solidFill>
                <a:effectLst/>
                <a:uLnTx/>
                <a:uFillTx/>
                <a:latin typeface="Arial Rounded MT Bold" pitchFamily="34" charset="0"/>
                <a:ea typeface="+mn-ea"/>
                <a:cs typeface="Arial" pitchFamily="34" charset="0"/>
              </a:rPr>
              <a:t>Komparatif</a:t>
            </a:r>
            <a:r>
              <a:rPr kumimoji="0" lang="en-US" sz="3600" b="0" i="0" u="none" strike="noStrike" kern="1200" cap="none" spc="0" normalizeH="0" baseline="0" noProof="0" dirty="0">
                <a:ln>
                  <a:noFill/>
                </a:ln>
                <a:solidFill>
                  <a:prstClr val="black"/>
                </a:solidFill>
                <a:effectLst/>
                <a:uLnTx/>
                <a:uFillTx/>
                <a:latin typeface="Arial Rounded MT Bold" pitchFamily="34" charset="0"/>
                <a:ea typeface="+mn-ea"/>
                <a:cs typeface="Arial" pitchFamily="34" charset="0"/>
              </a:rPr>
              <a:t> </a:t>
            </a:r>
            <a:r>
              <a:rPr kumimoji="0" lang="en-US" sz="3600" b="0" i="0" u="none" strike="noStrike" kern="1200" cap="none" spc="0" normalizeH="0" baseline="0" noProof="0" dirty="0" err="1">
                <a:ln>
                  <a:noFill/>
                </a:ln>
                <a:solidFill>
                  <a:prstClr val="black"/>
                </a:solidFill>
                <a:effectLst/>
                <a:uLnTx/>
                <a:uFillTx/>
                <a:latin typeface="Arial Rounded MT Bold" pitchFamily="34" charset="0"/>
                <a:ea typeface="+mn-ea"/>
                <a:cs typeface="Arial" pitchFamily="34" charset="0"/>
              </a:rPr>
              <a:t>Asosiatif</a:t>
            </a:r>
            <a:endParaRPr kumimoji="0" lang="en-US" sz="3600" b="0" i="0" u="none" strike="noStrike" kern="1200" cap="none" spc="0" normalizeH="0" baseline="0" noProof="0" dirty="0">
              <a:ln>
                <a:noFill/>
              </a:ln>
              <a:solidFill>
                <a:prstClr val="black"/>
              </a:solidFill>
              <a:effectLst/>
              <a:uLnTx/>
              <a:uFillTx/>
              <a:latin typeface="Arial Rounded MT Bold" pitchFamily="34" charset="0"/>
              <a:ea typeface="+mn-ea"/>
              <a:cs typeface="Arial" pitchFamily="34" charset="0"/>
            </a:endParaRPr>
          </a:p>
        </p:txBody>
      </p:sp>
      <p:sp>
        <p:nvSpPr>
          <p:cNvPr id="19" name="TextBox 18"/>
          <p:cNvSpPr txBox="1"/>
          <p:nvPr/>
        </p:nvSpPr>
        <p:spPr>
          <a:xfrm>
            <a:off x="179512" y="5473005"/>
            <a:ext cx="8568952" cy="9541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solidFill>
                  <a:prstClr val="black"/>
                </a:solidFill>
                <a:effectLst/>
                <a:uLnTx/>
                <a:uFillTx/>
                <a:latin typeface="Arial Rounded MT Bold" pitchFamily="34" charset="0"/>
                <a:ea typeface="+mn-ea"/>
                <a:cs typeface="Arial" pitchFamily="34" charset="0"/>
              </a:rPr>
              <a:t>Adakah</a:t>
            </a:r>
            <a:r>
              <a:rPr kumimoji="0" lang="en-US" sz="2800" b="0" i="0" u="none" strike="noStrike" kern="1200" cap="none" spc="0" normalizeH="0" baseline="0" noProof="0" dirty="0">
                <a:ln>
                  <a:noFill/>
                </a:ln>
                <a:solidFill>
                  <a:prstClr val="black"/>
                </a:solidFill>
                <a:effectLst/>
                <a:uLnTx/>
                <a:uFillTx/>
                <a:latin typeface="Arial Rounded MT Bold" pitchFamily="34" charset="0"/>
                <a:ea typeface="+mn-ea"/>
                <a:cs typeface="Arial" pitchFamily="34" charset="0"/>
              </a:rPr>
              <a:t> </a:t>
            </a:r>
            <a:r>
              <a:rPr kumimoji="0" lang="en-US" sz="2800" b="0" i="0" u="none" strike="noStrike" kern="1200" cap="none" spc="0" normalizeH="0" baseline="0" noProof="0" dirty="0" err="1">
                <a:ln>
                  <a:noFill/>
                </a:ln>
                <a:solidFill>
                  <a:prstClr val="black"/>
                </a:solidFill>
                <a:effectLst/>
                <a:uLnTx/>
                <a:uFillTx/>
                <a:latin typeface="Arial Rounded MT Bold" pitchFamily="34" charset="0"/>
                <a:ea typeface="+mn-ea"/>
                <a:cs typeface="Arial" pitchFamily="34" charset="0"/>
              </a:rPr>
              <a:t>perbedaan</a:t>
            </a:r>
            <a:r>
              <a:rPr kumimoji="0" lang="en-US" sz="2800" b="0" i="0" u="none" strike="noStrike" kern="1200" cap="none" spc="0" normalizeH="0" baseline="0" noProof="0" dirty="0">
                <a:ln>
                  <a:noFill/>
                </a:ln>
                <a:solidFill>
                  <a:prstClr val="black"/>
                </a:solidFill>
                <a:effectLst/>
                <a:uLnTx/>
                <a:uFillTx/>
                <a:latin typeface="Arial Rounded MT Bold" pitchFamily="34" charset="0"/>
                <a:ea typeface="+mn-ea"/>
                <a:cs typeface="Arial" pitchFamily="34" charset="0"/>
              </a:rPr>
              <a:t> </a:t>
            </a:r>
            <a:r>
              <a:rPr kumimoji="0" lang="en-US" sz="2800" b="0" i="0" u="none" strike="noStrike" kern="1200" cap="none" spc="0" normalizeH="0" baseline="0" noProof="0" dirty="0" err="1">
                <a:ln>
                  <a:noFill/>
                </a:ln>
                <a:solidFill>
                  <a:prstClr val="black"/>
                </a:solidFill>
                <a:effectLst/>
                <a:uLnTx/>
                <a:uFillTx/>
                <a:latin typeface="Arial Rounded MT Bold" pitchFamily="34" charset="0"/>
                <a:ea typeface="+mn-ea"/>
                <a:cs typeface="Arial" pitchFamily="34" charset="0"/>
              </a:rPr>
              <a:t>korelasi</a:t>
            </a:r>
            <a:r>
              <a:rPr kumimoji="0" lang="en-US" sz="2800" b="0" i="0" u="none" strike="noStrike" kern="1200" cap="none" spc="0" normalizeH="0" baseline="0" noProof="0" dirty="0">
                <a:ln>
                  <a:noFill/>
                </a:ln>
                <a:solidFill>
                  <a:prstClr val="black"/>
                </a:solidFill>
                <a:effectLst/>
                <a:uLnTx/>
                <a:uFillTx/>
                <a:latin typeface="Arial Rounded MT Bold" pitchFamily="34" charset="0"/>
                <a:ea typeface="+mn-ea"/>
                <a:cs typeface="Arial" pitchFamily="34" charset="0"/>
              </a:rPr>
              <a:t>/</a:t>
            </a:r>
            <a:r>
              <a:rPr kumimoji="0" lang="en-US" sz="2800" b="0" i="0" u="none" strike="noStrike" kern="1200" cap="none" spc="0" normalizeH="0" baseline="0" noProof="0" dirty="0" err="1">
                <a:ln>
                  <a:noFill/>
                </a:ln>
                <a:solidFill>
                  <a:prstClr val="black"/>
                </a:solidFill>
                <a:effectLst/>
                <a:uLnTx/>
                <a:uFillTx/>
                <a:latin typeface="Arial Rounded MT Bold" pitchFamily="34" charset="0"/>
                <a:ea typeface="+mn-ea"/>
                <a:cs typeface="Arial" pitchFamily="34" charset="0"/>
              </a:rPr>
              <a:t>pengaruh</a:t>
            </a:r>
            <a:r>
              <a:rPr kumimoji="0" lang="en-US" sz="2800" b="0" i="0" u="none" strike="noStrike" kern="1200" cap="none" spc="0" normalizeH="0" baseline="0" noProof="0" dirty="0">
                <a:ln>
                  <a:noFill/>
                </a:ln>
                <a:solidFill>
                  <a:prstClr val="black"/>
                </a:solidFill>
                <a:effectLst/>
                <a:uLnTx/>
                <a:uFillTx/>
                <a:latin typeface="Arial Rounded MT Bold" pitchFamily="34" charset="0"/>
                <a:ea typeface="+mn-ea"/>
                <a:cs typeface="Arial" pitchFamily="34" charset="0"/>
              </a:rPr>
              <a:t>  </a:t>
            </a:r>
            <a:r>
              <a:rPr kumimoji="0" lang="en-US" sz="2800" b="0" i="0" u="none" strike="noStrike" kern="1200" cap="none" spc="0" normalizeH="0" baseline="0" noProof="0" dirty="0" err="1">
                <a:ln>
                  <a:noFill/>
                </a:ln>
                <a:solidFill>
                  <a:prstClr val="black"/>
                </a:solidFill>
                <a:effectLst/>
                <a:uLnTx/>
                <a:uFillTx/>
                <a:latin typeface="Arial Rounded MT Bold" pitchFamily="34" charset="0"/>
                <a:ea typeface="+mn-ea"/>
                <a:cs typeface="Arial" pitchFamily="34" charset="0"/>
              </a:rPr>
              <a:t>insentif</a:t>
            </a:r>
            <a:r>
              <a:rPr kumimoji="0" lang="en-US" sz="2800" b="0" i="0" u="none" strike="noStrike" kern="1200" cap="none" spc="0" normalizeH="0" baseline="0" noProof="0" dirty="0">
                <a:ln>
                  <a:noFill/>
                </a:ln>
                <a:solidFill>
                  <a:prstClr val="black"/>
                </a:solidFill>
                <a:effectLst/>
                <a:uLnTx/>
                <a:uFillTx/>
                <a:latin typeface="Arial Rounded MT Bold" pitchFamily="34" charset="0"/>
                <a:ea typeface="+mn-ea"/>
                <a:cs typeface="Arial" pitchFamily="34" charset="0"/>
              </a:rPr>
              <a:t> </a:t>
            </a:r>
            <a:r>
              <a:rPr kumimoji="0" lang="en-US" sz="2800" b="0" i="0" u="none" strike="noStrike" kern="1200" cap="none" spc="0" normalizeH="0" baseline="0" noProof="0" dirty="0" err="1">
                <a:ln>
                  <a:noFill/>
                </a:ln>
                <a:solidFill>
                  <a:prstClr val="black"/>
                </a:solidFill>
                <a:effectLst/>
                <a:uLnTx/>
                <a:uFillTx/>
                <a:latin typeface="Arial Rounded MT Bold" pitchFamily="34" charset="0"/>
                <a:ea typeface="+mn-ea"/>
                <a:cs typeface="Arial" pitchFamily="34" charset="0"/>
              </a:rPr>
              <a:t>dengan</a:t>
            </a:r>
            <a:r>
              <a:rPr kumimoji="0" lang="en-US" sz="2800" b="0" i="0" u="none" strike="noStrike" kern="1200" cap="none" spc="0" normalizeH="0" baseline="0" noProof="0" dirty="0">
                <a:ln>
                  <a:noFill/>
                </a:ln>
                <a:solidFill>
                  <a:prstClr val="black"/>
                </a:solidFill>
                <a:effectLst/>
                <a:uLnTx/>
                <a:uFillTx/>
                <a:latin typeface="Arial Rounded MT Bold" pitchFamily="34" charset="0"/>
                <a:ea typeface="+mn-ea"/>
                <a:cs typeface="Arial" pitchFamily="34" charset="0"/>
              </a:rPr>
              <a:t> </a:t>
            </a:r>
            <a:r>
              <a:rPr kumimoji="0" lang="en-US" sz="2800" b="0" i="0" u="none" strike="noStrike" kern="1200" cap="none" spc="0" normalizeH="0" baseline="0" noProof="0" dirty="0" err="1">
                <a:ln>
                  <a:noFill/>
                </a:ln>
                <a:solidFill>
                  <a:prstClr val="black"/>
                </a:solidFill>
                <a:effectLst/>
                <a:uLnTx/>
                <a:uFillTx/>
                <a:latin typeface="Arial Rounded MT Bold" pitchFamily="34" charset="0"/>
                <a:ea typeface="+mn-ea"/>
                <a:cs typeface="Arial" pitchFamily="34" charset="0"/>
              </a:rPr>
              <a:t>prestasi</a:t>
            </a:r>
            <a:r>
              <a:rPr kumimoji="0" lang="en-US" sz="2800" b="0" i="0" u="none" strike="noStrike" kern="1200" cap="none" spc="0" normalizeH="0" baseline="0" noProof="0" dirty="0">
                <a:ln>
                  <a:noFill/>
                </a:ln>
                <a:solidFill>
                  <a:prstClr val="black"/>
                </a:solidFill>
                <a:effectLst/>
                <a:uLnTx/>
                <a:uFillTx/>
                <a:latin typeface="Arial Rounded MT Bold" pitchFamily="34" charset="0"/>
                <a:ea typeface="+mn-ea"/>
                <a:cs typeface="Arial" pitchFamily="34" charset="0"/>
              </a:rPr>
              <a:t> </a:t>
            </a:r>
            <a:r>
              <a:rPr kumimoji="0" lang="en-US" sz="2800" b="0" i="0" u="none" strike="noStrike" kern="1200" cap="none" spc="0" normalizeH="0" baseline="0" noProof="0" dirty="0" err="1">
                <a:ln>
                  <a:noFill/>
                </a:ln>
                <a:solidFill>
                  <a:prstClr val="black"/>
                </a:solidFill>
                <a:effectLst/>
                <a:uLnTx/>
                <a:uFillTx/>
                <a:latin typeface="Arial Rounded MT Bold" pitchFamily="34" charset="0"/>
                <a:ea typeface="+mn-ea"/>
                <a:cs typeface="Arial" pitchFamily="34" charset="0"/>
              </a:rPr>
              <a:t>kerja</a:t>
            </a:r>
            <a:r>
              <a:rPr kumimoji="0" lang="en-US" sz="2800" b="0" i="0" u="none" strike="noStrike" kern="1200" cap="none" spc="0" normalizeH="0" baseline="0" noProof="0" dirty="0">
                <a:ln>
                  <a:noFill/>
                </a:ln>
                <a:solidFill>
                  <a:prstClr val="black"/>
                </a:solidFill>
                <a:effectLst/>
                <a:uLnTx/>
                <a:uFillTx/>
                <a:latin typeface="Arial Rounded MT Bold" pitchFamily="34" charset="0"/>
                <a:ea typeface="+mn-ea"/>
                <a:cs typeface="Arial" pitchFamily="34" charset="0"/>
              </a:rPr>
              <a:t>  </a:t>
            </a:r>
            <a:r>
              <a:rPr kumimoji="0" lang="en-US" sz="2800" b="0" i="0" u="none" strike="noStrike" kern="1200" cap="none" spc="0" normalizeH="0" baseline="0" noProof="0" dirty="0" err="1">
                <a:ln>
                  <a:noFill/>
                </a:ln>
                <a:solidFill>
                  <a:prstClr val="black"/>
                </a:solidFill>
                <a:effectLst/>
                <a:uLnTx/>
                <a:uFillTx/>
                <a:latin typeface="Arial Rounded MT Bold" pitchFamily="34" charset="0"/>
                <a:ea typeface="+mn-ea"/>
                <a:cs typeface="Arial" pitchFamily="34" charset="0"/>
              </a:rPr>
              <a:t>antara</a:t>
            </a:r>
            <a:r>
              <a:rPr kumimoji="0" lang="en-US" sz="2800" b="0" i="0" u="none" strike="noStrike" kern="1200" cap="none" spc="0" normalizeH="0" baseline="0" noProof="0" dirty="0">
                <a:ln>
                  <a:noFill/>
                </a:ln>
                <a:solidFill>
                  <a:prstClr val="black"/>
                </a:solidFill>
                <a:effectLst/>
                <a:uLnTx/>
                <a:uFillTx/>
                <a:latin typeface="Arial Rounded MT Bold" pitchFamily="34" charset="0"/>
                <a:ea typeface="+mn-ea"/>
                <a:cs typeface="Arial" pitchFamily="34" charset="0"/>
              </a:rPr>
              <a:t> </a:t>
            </a:r>
            <a:r>
              <a:rPr lang="en-US" sz="2800" dirty="0">
                <a:solidFill>
                  <a:prstClr val="black"/>
                </a:solidFill>
                <a:latin typeface="Arial Rounded MT Bold" pitchFamily="34" charset="0"/>
              </a:rPr>
              <a:t>PT </a:t>
            </a:r>
            <a:r>
              <a:rPr kumimoji="0" lang="en-US" sz="2800" b="0" i="0" u="none" strike="noStrike" kern="1200" cap="none" spc="0" normalizeH="0" baseline="0" noProof="0" dirty="0">
                <a:ln>
                  <a:noFill/>
                </a:ln>
                <a:solidFill>
                  <a:prstClr val="black"/>
                </a:solidFill>
                <a:effectLst/>
                <a:uLnTx/>
                <a:uFillTx/>
                <a:latin typeface="Arial Rounded MT Bold" pitchFamily="34" charset="0"/>
                <a:ea typeface="+mn-ea"/>
                <a:cs typeface="Arial" pitchFamily="34" charset="0"/>
              </a:rPr>
              <a:t> A dan B?</a:t>
            </a:r>
          </a:p>
        </p:txBody>
      </p:sp>
    </p:spTree>
    <p:extLst>
      <p:ext uri="{BB962C8B-B14F-4D97-AF65-F5344CB8AC3E}">
        <p14:creationId xmlns:p14="http://schemas.microsoft.com/office/powerpoint/2010/main" val="1636402602"/>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819124" y="3162058"/>
            <a:ext cx="1000132" cy="928694"/>
          </a:xfrm>
          <a:prstGeom prst="rect">
            <a:avLst/>
          </a:prstGeom>
          <a:solidFill>
            <a:srgbClr val="FF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4400" dirty="0"/>
              <a:t>X</a:t>
            </a:r>
            <a:r>
              <a:rPr lang="en-US" sz="4400" baseline="-25000" dirty="0"/>
              <a:t>1</a:t>
            </a:r>
            <a:endParaRPr lang="id-ID" sz="4400" baseline="-25000" dirty="0"/>
          </a:p>
        </p:txBody>
      </p:sp>
      <p:sp>
        <p:nvSpPr>
          <p:cNvPr id="4" name="Rectangle 3"/>
          <p:cNvSpPr/>
          <p:nvPr/>
        </p:nvSpPr>
        <p:spPr>
          <a:xfrm>
            <a:off x="819124" y="4876570"/>
            <a:ext cx="1000132" cy="928694"/>
          </a:xfrm>
          <a:prstGeom prst="rect">
            <a:avLst/>
          </a:prstGeom>
          <a:solidFill>
            <a:srgbClr val="FF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4400" dirty="0"/>
              <a:t>X</a:t>
            </a:r>
            <a:r>
              <a:rPr lang="en-US" sz="4400" baseline="-25000" dirty="0"/>
              <a:t>2</a:t>
            </a:r>
            <a:endParaRPr lang="id-ID" sz="4400" baseline="-25000" dirty="0"/>
          </a:p>
        </p:txBody>
      </p:sp>
      <p:sp>
        <p:nvSpPr>
          <p:cNvPr id="5" name="Rectangle 4"/>
          <p:cNvSpPr/>
          <p:nvPr/>
        </p:nvSpPr>
        <p:spPr>
          <a:xfrm>
            <a:off x="6248412" y="3947876"/>
            <a:ext cx="1000132" cy="928694"/>
          </a:xfrm>
          <a:prstGeom prst="rect">
            <a:avLst/>
          </a:prstGeom>
          <a:solidFill>
            <a:srgbClr val="FF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4400" dirty="0"/>
              <a:t>Y</a:t>
            </a:r>
            <a:endParaRPr lang="id-ID" sz="4400" baseline="-25000" dirty="0"/>
          </a:p>
        </p:txBody>
      </p:sp>
      <p:sp>
        <p:nvSpPr>
          <p:cNvPr id="6" name="Rectangle 5"/>
          <p:cNvSpPr/>
          <p:nvPr/>
        </p:nvSpPr>
        <p:spPr>
          <a:xfrm>
            <a:off x="3319454" y="3947876"/>
            <a:ext cx="1000132" cy="928694"/>
          </a:xfrm>
          <a:prstGeom prst="rect">
            <a:avLst/>
          </a:prstGeom>
          <a:solidFill>
            <a:srgbClr val="FF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4400" dirty="0"/>
              <a:t>X</a:t>
            </a:r>
            <a:r>
              <a:rPr lang="en-US" sz="4400" baseline="-25000" dirty="0"/>
              <a:t>3</a:t>
            </a:r>
            <a:endParaRPr lang="id-ID" sz="4400" baseline="-25000" dirty="0"/>
          </a:p>
        </p:txBody>
      </p:sp>
      <p:cxnSp>
        <p:nvCxnSpPr>
          <p:cNvPr id="7" name="Straight Arrow Connector 6"/>
          <p:cNvCxnSpPr/>
          <p:nvPr/>
        </p:nvCxnSpPr>
        <p:spPr>
          <a:xfrm>
            <a:off x="1819275" y="3627194"/>
            <a:ext cx="1500188" cy="749300"/>
          </a:xfrm>
          <a:prstGeom prst="straightConnector1">
            <a:avLst/>
          </a:prstGeom>
          <a:ln w="571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8" name="Straight Arrow Connector 7"/>
          <p:cNvCxnSpPr/>
          <p:nvPr/>
        </p:nvCxnSpPr>
        <p:spPr>
          <a:xfrm flipV="1">
            <a:off x="1819275" y="4519369"/>
            <a:ext cx="1500188" cy="822325"/>
          </a:xfrm>
          <a:prstGeom prst="straightConnector1">
            <a:avLst/>
          </a:prstGeom>
          <a:ln w="571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 name="Straight Arrow Connector 8"/>
          <p:cNvCxnSpPr/>
          <p:nvPr/>
        </p:nvCxnSpPr>
        <p:spPr>
          <a:xfrm flipV="1">
            <a:off x="4319588" y="4413006"/>
            <a:ext cx="1928812" cy="34925"/>
          </a:xfrm>
          <a:prstGeom prst="straightConnector1">
            <a:avLst/>
          </a:prstGeom>
          <a:ln w="571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 name="Freeform 9"/>
          <p:cNvSpPr/>
          <p:nvPr/>
        </p:nvSpPr>
        <p:spPr>
          <a:xfrm>
            <a:off x="1806575" y="3379544"/>
            <a:ext cx="4479925" cy="960437"/>
          </a:xfrm>
          <a:custGeom>
            <a:avLst/>
            <a:gdLst>
              <a:gd name="connsiteX0" fmla="*/ 0 w 4480560"/>
              <a:gd name="connsiteY0" fmla="*/ 0 h 960120"/>
              <a:gd name="connsiteX1" fmla="*/ 3307080 w 4480560"/>
              <a:gd name="connsiteY1" fmla="*/ 167640 h 960120"/>
              <a:gd name="connsiteX2" fmla="*/ 4480560 w 4480560"/>
              <a:gd name="connsiteY2" fmla="*/ 960120 h 960120"/>
            </a:gdLst>
            <a:ahLst/>
            <a:cxnLst>
              <a:cxn ang="0">
                <a:pos x="connsiteX0" y="connsiteY0"/>
              </a:cxn>
              <a:cxn ang="0">
                <a:pos x="connsiteX1" y="connsiteY1"/>
              </a:cxn>
              <a:cxn ang="0">
                <a:pos x="connsiteX2" y="connsiteY2"/>
              </a:cxn>
            </a:cxnLst>
            <a:rect l="l" t="t" r="r" b="b"/>
            <a:pathLst>
              <a:path w="4480560" h="960120">
                <a:moveTo>
                  <a:pt x="0" y="0"/>
                </a:moveTo>
                <a:lnTo>
                  <a:pt x="3307080" y="167640"/>
                </a:lnTo>
                <a:lnTo>
                  <a:pt x="4480560" y="960120"/>
                </a:lnTo>
              </a:path>
            </a:pathLst>
          </a:custGeom>
          <a:ln w="57150">
            <a:solidFill>
              <a:schemeClr val="tx1"/>
            </a:solidFill>
            <a:tailEnd type="stealth"/>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id-ID"/>
          </a:p>
        </p:txBody>
      </p:sp>
      <p:sp>
        <p:nvSpPr>
          <p:cNvPr id="11" name="Freeform 10"/>
          <p:cNvSpPr/>
          <p:nvPr/>
        </p:nvSpPr>
        <p:spPr>
          <a:xfrm flipV="1">
            <a:off x="1819275" y="4590806"/>
            <a:ext cx="4479925" cy="960438"/>
          </a:xfrm>
          <a:custGeom>
            <a:avLst/>
            <a:gdLst>
              <a:gd name="connsiteX0" fmla="*/ 0 w 4480560"/>
              <a:gd name="connsiteY0" fmla="*/ 0 h 960120"/>
              <a:gd name="connsiteX1" fmla="*/ 3307080 w 4480560"/>
              <a:gd name="connsiteY1" fmla="*/ 167640 h 960120"/>
              <a:gd name="connsiteX2" fmla="*/ 4480560 w 4480560"/>
              <a:gd name="connsiteY2" fmla="*/ 960120 h 960120"/>
            </a:gdLst>
            <a:ahLst/>
            <a:cxnLst>
              <a:cxn ang="0">
                <a:pos x="connsiteX0" y="connsiteY0"/>
              </a:cxn>
              <a:cxn ang="0">
                <a:pos x="connsiteX1" y="connsiteY1"/>
              </a:cxn>
              <a:cxn ang="0">
                <a:pos x="connsiteX2" y="connsiteY2"/>
              </a:cxn>
            </a:cxnLst>
            <a:rect l="l" t="t" r="r" b="b"/>
            <a:pathLst>
              <a:path w="4480560" h="960120">
                <a:moveTo>
                  <a:pt x="0" y="0"/>
                </a:moveTo>
                <a:lnTo>
                  <a:pt x="3307080" y="167640"/>
                </a:lnTo>
                <a:lnTo>
                  <a:pt x="4480560" y="960120"/>
                </a:lnTo>
              </a:path>
            </a:pathLst>
          </a:custGeom>
          <a:ln w="57150">
            <a:solidFill>
              <a:schemeClr val="tx1"/>
            </a:solidFill>
            <a:tailEnd type="stealth"/>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id-ID"/>
          </a:p>
        </p:txBody>
      </p:sp>
      <p:sp>
        <p:nvSpPr>
          <p:cNvPr id="13" name="TextBox 12"/>
          <p:cNvSpPr txBox="1"/>
          <p:nvPr/>
        </p:nvSpPr>
        <p:spPr>
          <a:xfrm>
            <a:off x="539552" y="476672"/>
            <a:ext cx="7632848" cy="2308324"/>
          </a:xfrm>
          <a:prstGeom prst="rect">
            <a:avLst/>
          </a:prstGeom>
          <a:noFill/>
        </p:spPr>
        <p:txBody>
          <a:bodyPr wrap="square" rtlCol="0">
            <a:spAutoFit/>
          </a:bodyPr>
          <a:lstStyle/>
          <a:p>
            <a:r>
              <a:rPr lang="en-US" sz="2400" dirty="0">
                <a:latin typeface="Arial Rounded MT Bold" panose="020F0704030504030204" pitchFamily="34" charset="0"/>
              </a:rPr>
              <a:t>PENGARUH </a:t>
            </a:r>
            <a:r>
              <a:rPr lang="en-US" sz="2400" u="sng" dirty="0">
                <a:latin typeface="Arial Rounded MT Bold" panose="020F0704030504030204" pitchFamily="34" charset="0"/>
              </a:rPr>
              <a:t>GAYA KEPEMIMPINAN</a:t>
            </a:r>
            <a:r>
              <a:rPr lang="en-US" sz="2400" dirty="0">
                <a:latin typeface="Arial Rounded MT Bold" panose="020F0704030504030204" pitchFamily="34" charset="0"/>
              </a:rPr>
              <a:t>  MANAJER (X1) DAN  </a:t>
            </a:r>
            <a:r>
              <a:rPr lang="en-US" sz="2400" u="sng" dirty="0">
                <a:latin typeface="Arial Rounded MT Bold" panose="020F0704030504030204" pitchFamily="34" charset="0"/>
              </a:rPr>
              <a:t>IKLIM KERJA (X2)</a:t>
            </a:r>
            <a:r>
              <a:rPr lang="en-US" sz="2400" dirty="0">
                <a:latin typeface="Arial Rounded MT Bold" panose="020F0704030504030204" pitchFamily="34" charset="0"/>
              </a:rPr>
              <a:t> TERHADAP </a:t>
            </a:r>
            <a:r>
              <a:rPr lang="en-US" sz="2400" u="sng" dirty="0">
                <a:latin typeface="Arial Rounded MT Bold" panose="020F0704030504030204" pitchFamily="34" charset="0"/>
              </a:rPr>
              <a:t>MOTIVASI KERJA (X3)</a:t>
            </a:r>
            <a:r>
              <a:rPr lang="en-US" sz="2400" dirty="0">
                <a:latin typeface="Arial Rounded MT Bold" panose="020F0704030504030204" pitchFamily="34" charset="0"/>
              </a:rPr>
              <a:t> DAN DAMPAK SELANJUTNYA TERHADAP </a:t>
            </a:r>
            <a:r>
              <a:rPr lang="en-US" sz="2400" u="sng" dirty="0">
                <a:latin typeface="Arial Rounded MT Bold" panose="020F0704030504030204" pitchFamily="34" charset="0"/>
              </a:rPr>
              <a:t>PRODUKTIVITAS KERJA  </a:t>
            </a:r>
            <a:r>
              <a:rPr lang="en-US" sz="2400" dirty="0">
                <a:latin typeface="Arial Rounded MT Bold" panose="020F0704030504030204" pitchFamily="34" charset="0"/>
              </a:rPr>
              <a:t>(Y)</a:t>
            </a:r>
            <a:r>
              <a:rPr lang="id-ID" sz="2400" dirty="0">
                <a:latin typeface="Arial Rounded MT Bold" panose="020F0704030504030204" pitchFamily="34" charset="0"/>
              </a:rPr>
              <a:t> </a:t>
            </a:r>
            <a:r>
              <a:rPr lang="en-ID" sz="2400" dirty="0">
                <a:latin typeface="Arial Rounded MT Bold" panose="020F0704030504030204" pitchFamily="34" charset="0"/>
              </a:rPr>
              <a:t>PERUSAHAAN </a:t>
            </a:r>
            <a:r>
              <a:rPr lang="id-ID" sz="2400" dirty="0">
                <a:latin typeface="Arial Rounded MT Bold" panose="020F0704030504030204" pitchFamily="34" charset="0"/>
              </a:rPr>
              <a:t>DI PROVINSI</a:t>
            </a:r>
            <a:r>
              <a:rPr lang="en-US" sz="2400" dirty="0">
                <a:latin typeface="Arial Rounded MT Bold" panose="020F0704030504030204" pitchFamily="34" charset="0"/>
              </a:rPr>
              <a:t> JAWA TENGAH</a:t>
            </a:r>
          </a:p>
          <a:p>
            <a:endParaRPr lang="en-US" sz="2400" dirty="0"/>
          </a:p>
        </p:txBody>
      </p:sp>
    </p:spTree>
    <p:extLst>
      <p:ext uri="{BB962C8B-B14F-4D97-AF65-F5344CB8AC3E}">
        <p14:creationId xmlns:p14="http://schemas.microsoft.com/office/powerpoint/2010/main" val="629190198"/>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Block Arc 5">
            <a:extLst>
              <a:ext uri="{FF2B5EF4-FFF2-40B4-BE49-F238E27FC236}">
                <a16:creationId xmlns:a16="http://schemas.microsoft.com/office/drawing/2014/main" id="{EFDA6113-FA65-4A9A-A212-71AF154BB049}"/>
              </a:ext>
            </a:extLst>
          </p:cNvPr>
          <p:cNvSpPr/>
          <p:nvPr/>
        </p:nvSpPr>
        <p:spPr>
          <a:xfrm rot="16200000">
            <a:off x="1287612" y="2096852"/>
            <a:ext cx="5760640" cy="2520280"/>
          </a:xfrm>
          <a:prstGeom prst="blockArc">
            <a:avLst>
              <a:gd name="adj1" fmla="val 9901519"/>
              <a:gd name="adj2" fmla="val 948928"/>
              <a:gd name="adj3" fmla="val 20383"/>
            </a:avLst>
          </a:prstGeom>
          <a:solidFill>
            <a:srgbClr val="FF000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black"/>
              </a:solidFill>
              <a:effectLst/>
              <a:uLnTx/>
              <a:uFillTx/>
              <a:latin typeface="Calibri"/>
              <a:ea typeface="+mn-ea"/>
              <a:cs typeface="+mn-cs"/>
            </a:endParaRPr>
          </a:p>
        </p:txBody>
      </p:sp>
      <p:sp>
        <p:nvSpPr>
          <p:cNvPr id="2" name="Flowchart: Terminator 1">
            <a:extLst>
              <a:ext uri="{FF2B5EF4-FFF2-40B4-BE49-F238E27FC236}">
                <a16:creationId xmlns:a16="http://schemas.microsoft.com/office/drawing/2014/main" id="{56FAF0E2-A7B1-433F-8334-FDCD94C8BE49}"/>
              </a:ext>
            </a:extLst>
          </p:cNvPr>
          <p:cNvSpPr/>
          <p:nvPr/>
        </p:nvSpPr>
        <p:spPr>
          <a:xfrm>
            <a:off x="251520" y="2500587"/>
            <a:ext cx="2520282" cy="1288453"/>
          </a:xfrm>
          <a:prstGeom prst="flowChartTerminator">
            <a:avLst/>
          </a:prstGeom>
          <a:solidFill>
            <a:schemeClr val="accent4">
              <a:lumMod val="75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ID" dirty="0">
                <a:solidFill>
                  <a:prstClr val="white"/>
                </a:solidFill>
                <a:latin typeface="Arial Rounded MT Bold" panose="020F0704030504030204" pitchFamily="34" charset="0"/>
              </a:rPr>
              <a:t>HUBUNGAN STRUKTURAL </a:t>
            </a:r>
            <a:endParaRPr kumimoji="0" lang="en-ID" sz="18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endParaRPr>
          </a:p>
        </p:txBody>
      </p:sp>
      <p:sp>
        <p:nvSpPr>
          <p:cNvPr id="8" name="Flowchart: Terminator 7">
            <a:extLst>
              <a:ext uri="{FF2B5EF4-FFF2-40B4-BE49-F238E27FC236}">
                <a16:creationId xmlns:a16="http://schemas.microsoft.com/office/drawing/2014/main" id="{96E0DCEA-ACF0-4A49-B8C0-E8AAA291840E}"/>
              </a:ext>
            </a:extLst>
          </p:cNvPr>
          <p:cNvSpPr/>
          <p:nvPr/>
        </p:nvSpPr>
        <p:spPr>
          <a:xfrm>
            <a:off x="3851920" y="1484785"/>
            <a:ext cx="3888432" cy="1152128"/>
          </a:xfrm>
          <a:prstGeom prst="flowChartTerminator">
            <a:avLst/>
          </a:prstGeom>
          <a:solidFill>
            <a:schemeClr val="tx2">
              <a:lumMod val="60000"/>
              <a:lumOff val="4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ID" sz="2000" dirty="0">
                <a:solidFill>
                  <a:prstClr val="white"/>
                </a:solidFill>
                <a:latin typeface="Arial Rounded MT Bold" panose="020F0704030504030204" pitchFamily="34" charset="0"/>
              </a:rPr>
              <a:t>MENGUJI STRUKTUR HUBUNGAN VARIABEL</a:t>
            </a:r>
            <a:endPar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endParaRPr>
          </a:p>
        </p:txBody>
      </p:sp>
      <p:sp>
        <p:nvSpPr>
          <p:cNvPr id="7" name="Flowchart: Terminator 6">
            <a:extLst>
              <a:ext uri="{FF2B5EF4-FFF2-40B4-BE49-F238E27FC236}">
                <a16:creationId xmlns:a16="http://schemas.microsoft.com/office/drawing/2014/main" id="{87B5334F-BE2E-4CD5-BE31-C07121D7D52D}"/>
              </a:ext>
            </a:extLst>
          </p:cNvPr>
          <p:cNvSpPr/>
          <p:nvPr/>
        </p:nvSpPr>
        <p:spPr>
          <a:xfrm>
            <a:off x="3851920" y="2762165"/>
            <a:ext cx="3888432" cy="1152128"/>
          </a:xfrm>
          <a:prstGeom prst="flowChartTerminator">
            <a:avLst/>
          </a:prstGeom>
          <a:solidFill>
            <a:schemeClr val="accent1">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ID" sz="2000" dirty="0">
                <a:solidFill>
                  <a:prstClr val="white"/>
                </a:solidFill>
                <a:latin typeface="Arial Rounded MT Bold" panose="020F0704030504030204" pitchFamily="34" charset="0"/>
              </a:rPr>
              <a:t>MENCARA PENGARUH LANGSUNG DAN TIDAK LANGSUNG</a:t>
            </a:r>
            <a:endPar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endParaRPr>
          </a:p>
        </p:txBody>
      </p:sp>
      <p:sp>
        <p:nvSpPr>
          <p:cNvPr id="12" name="Flowchart: Terminator 11">
            <a:extLst>
              <a:ext uri="{FF2B5EF4-FFF2-40B4-BE49-F238E27FC236}">
                <a16:creationId xmlns:a16="http://schemas.microsoft.com/office/drawing/2014/main" id="{8AEC1F17-D535-4C8B-95EB-68A3372A49EB}"/>
              </a:ext>
            </a:extLst>
          </p:cNvPr>
          <p:cNvSpPr/>
          <p:nvPr/>
        </p:nvSpPr>
        <p:spPr>
          <a:xfrm>
            <a:off x="3851920" y="4023724"/>
            <a:ext cx="3888432" cy="1152128"/>
          </a:xfrm>
          <a:prstGeom prst="flowChartTerminator">
            <a:avLst/>
          </a:prstGeom>
          <a:solidFill>
            <a:srgbClr val="7030A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ID" sz="2000" dirty="0">
                <a:solidFill>
                  <a:prstClr val="white"/>
                </a:solidFill>
                <a:latin typeface="Arial Rounded MT Bold" panose="020F0704030504030204" pitchFamily="34" charset="0"/>
              </a:rPr>
              <a:t>MENGITUNG PENGARUH SETIAP VARIABEL </a:t>
            </a:r>
            <a:endPar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endParaRPr>
          </a:p>
        </p:txBody>
      </p:sp>
    </p:spTree>
    <p:extLst>
      <p:ext uri="{BB962C8B-B14F-4D97-AF65-F5344CB8AC3E}">
        <p14:creationId xmlns:p14="http://schemas.microsoft.com/office/powerpoint/2010/main" val="1982496919"/>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wipe(down)">
                                      <p:cBhvr>
                                        <p:cTn id="19" dur="500"/>
                                        <p:tgtEl>
                                          <p:spTgt spid="8"/>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wipe(down)">
                                      <p:cBhvr>
                                        <p:cTn id="24" dur="500"/>
                                        <p:tgtEl>
                                          <p:spTgt spid="7"/>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4" fill="hold" grpId="0" nodeType="click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wipe(down)">
                                      <p:cBhvr>
                                        <p:cTn id="2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 grpId="0" animBg="1"/>
      <p:bldP spid="8" grpId="0" animBg="1"/>
      <p:bldP spid="7" grpId="0" animBg="1"/>
      <p:bldP spid="12"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D32572F-537F-4E42-871C-12076FA2F262}"/>
              </a:ext>
            </a:extLst>
          </p:cNvPr>
          <p:cNvSpPr>
            <a:spLocks noGrp="1"/>
          </p:cNvSpPr>
          <p:nvPr>
            <p:ph type="title"/>
          </p:nvPr>
        </p:nvSpPr>
        <p:spPr>
          <a:xfrm>
            <a:off x="457200" y="277813"/>
            <a:ext cx="8229600" cy="846931"/>
          </a:xfrm>
        </p:spPr>
        <p:txBody>
          <a:bodyPr/>
          <a:lstStyle/>
          <a:p>
            <a:r>
              <a:rPr lang="en-ID" dirty="0"/>
              <a:t>PATH DAN SEM</a:t>
            </a:r>
          </a:p>
        </p:txBody>
      </p:sp>
      <p:sp>
        <p:nvSpPr>
          <p:cNvPr id="8" name="TextBox 7">
            <a:extLst>
              <a:ext uri="{FF2B5EF4-FFF2-40B4-BE49-F238E27FC236}">
                <a16:creationId xmlns:a16="http://schemas.microsoft.com/office/drawing/2014/main" id="{159C240C-189B-4DC7-BCB2-CA05219D5568}"/>
              </a:ext>
            </a:extLst>
          </p:cNvPr>
          <p:cNvSpPr txBox="1"/>
          <p:nvPr/>
        </p:nvSpPr>
        <p:spPr>
          <a:xfrm>
            <a:off x="457200" y="908720"/>
            <a:ext cx="8147248" cy="7268144"/>
          </a:xfrm>
          <a:prstGeom prst="rect">
            <a:avLst/>
          </a:prstGeom>
          <a:noFill/>
        </p:spPr>
        <p:txBody>
          <a:bodyPr wrap="square" rtlCol="0">
            <a:spAutoFit/>
          </a:bodyPr>
          <a:lstStyle/>
          <a:p>
            <a:pPr algn="just">
              <a:spcAft>
                <a:spcPts val="1000"/>
              </a:spcAft>
            </a:pPr>
            <a:r>
              <a:rPr lang="en-US" sz="2200" dirty="0">
                <a:effectLst/>
                <a:latin typeface="Arial Rounded MT Bold" panose="020F0704030504030204" pitchFamily="34" charset="0"/>
                <a:ea typeface="Calibri" panose="020F0502020204030204" pitchFamily="34" charset="0"/>
                <a:cs typeface="Times New Roman" panose="02020603050405020304" pitchFamily="18" charset="0"/>
              </a:rPr>
              <a:t>Path Analysis or Structural Equation Modeling (SEM) is used </a:t>
            </a:r>
            <a:r>
              <a:rPr lang="en-US" sz="2200" u="sng" dirty="0">
                <a:effectLst/>
                <a:latin typeface="Arial Rounded MT Bold" panose="020F0704030504030204" pitchFamily="34" charset="0"/>
                <a:ea typeface="Calibri" panose="020F0502020204030204" pitchFamily="34" charset="0"/>
                <a:cs typeface="Times New Roman" panose="02020603050405020304" pitchFamily="18" charset="0"/>
              </a:rPr>
              <a:t>to test the fit of a hypothetical model with your empirical data.</a:t>
            </a:r>
            <a:r>
              <a:rPr lang="en-US" sz="2200" dirty="0">
                <a:effectLst/>
                <a:latin typeface="Arial Rounded MT Bold" panose="020F0704030504030204" pitchFamily="34" charset="0"/>
                <a:ea typeface="Calibri" panose="020F0502020204030204" pitchFamily="34" charset="0"/>
                <a:cs typeface="Times New Roman" panose="02020603050405020304" pitchFamily="18" charset="0"/>
              </a:rPr>
              <a:t> It is used not only to assess relationship between two or more variables, but it enables you to build complex models built up from your research variables, and to test whether this is a valid (good fitting) model. E.g. you can look for mediating variables and different pathways through which variables effect each other. </a:t>
            </a:r>
            <a:endParaRPr lang="en-ID" sz="2200" dirty="0">
              <a:effectLst/>
              <a:latin typeface="Arial Rounded MT Bold" panose="020F0704030504030204" pitchFamily="34" charset="0"/>
              <a:ea typeface="Calibri" panose="020F0502020204030204" pitchFamily="34" charset="0"/>
              <a:cs typeface="Times New Roman" panose="02020603050405020304" pitchFamily="18" charset="0"/>
            </a:endParaRPr>
          </a:p>
          <a:p>
            <a:pPr algn="just">
              <a:lnSpc>
                <a:spcPct val="115000"/>
              </a:lnSpc>
              <a:spcAft>
                <a:spcPts val="1000"/>
              </a:spcAft>
            </a:pPr>
            <a:r>
              <a:rPr lang="en-US" sz="2200" dirty="0" err="1">
                <a:solidFill>
                  <a:srgbClr val="000000"/>
                </a:solidFill>
                <a:effectLst/>
                <a:highlight>
                  <a:srgbClr val="FFFF00"/>
                </a:highlight>
                <a:latin typeface="Arial Rounded MT Bold" panose="020F0704030504030204" pitchFamily="34" charset="0"/>
                <a:ea typeface="Calibri" panose="020F0502020204030204" pitchFamily="34" charset="0"/>
                <a:cs typeface="Times New Roman" panose="02020603050405020304" pitchFamily="18" charset="0"/>
              </a:rPr>
              <a:t>Menguji</a:t>
            </a:r>
            <a:r>
              <a:rPr lang="en-US" sz="2200" dirty="0">
                <a:solidFill>
                  <a:srgbClr val="000000"/>
                </a:solidFill>
                <a:effectLst/>
                <a:highlight>
                  <a:srgbClr val="FFFF00"/>
                </a:highlight>
                <a:latin typeface="Arial Rounded MT Bold" panose="020F0704030504030204" pitchFamily="34" charset="0"/>
                <a:ea typeface="Calibri" panose="020F0502020204030204" pitchFamily="34" charset="0"/>
                <a:cs typeface="Times New Roman" panose="02020603050405020304" pitchFamily="18" charset="0"/>
              </a:rPr>
              <a:t> </a:t>
            </a:r>
            <a:r>
              <a:rPr lang="en-US" sz="2200" dirty="0" err="1">
                <a:solidFill>
                  <a:srgbClr val="000000"/>
                </a:solidFill>
                <a:effectLst/>
                <a:highlight>
                  <a:srgbClr val="FFFF00"/>
                </a:highlight>
                <a:latin typeface="Arial Rounded MT Bold" panose="020F0704030504030204" pitchFamily="34" charset="0"/>
                <a:ea typeface="Calibri" panose="020F0502020204030204" pitchFamily="34" charset="0"/>
                <a:cs typeface="Times New Roman" panose="02020603050405020304" pitchFamily="18" charset="0"/>
              </a:rPr>
              <a:t>hipotesis</a:t>
            </a:r>
            <a:r>
              <a:rPr lang="en-US" sz="2200" dirty="0">
                <a:solidFill>
                  <a:srgbClr val="000000"/>
                </a:solidFill>
                <a:effectLst/>
                <a:highlight>
                  <a:srgbClr val="FFFF00"/>
                </a:highlight>
                <a:latin typeface="Arial Rounded MT Bold" panose="020F0704030504030204" pitchFamily="34" charset="0"/>
                <a:ea typeface="Calibri" panose="020F0502020204030204" pitchFamily="34" charset="0"/>
                <a:cs typeface="Times New Roman" panose="02020603050405020304" pitchFamily="18" charset="0"/>
              </a:rPr>
              <a:t> model, dan </a:t>
            </a:r>
            <a:r>
              <a:rPr lang="en-US" sz="2200" dirty="0" err="1">
                <a:solidFill>
                  <a:srgbClr val="000000"/>
                </a:solidFill>
                <a:effectLst/>
                <a:highlight>
                  <a:srgbClr val="FFFF00"/>
                </a:highlight>
                <a:latin typeface="Arial Rounded MT Bold" panose="020F0704030504030204" pitchFamily="34" charset="0"/>
                <a:ea typeface="Calibri" panose="020F0502020204030204" pitchFamily="34" charset="0"/>
                <a:cs typeface="Times New Roman" panose="02020603050405020304" pitchFamily="18" charset="0"/>
              </a:rPr>
              <a:t>tidak</a:t>
            </a:r>
            <a:r>
              <a:rPr lang="en-US" sz="2200" dirty="0">
                <a:solidFill>
                  <a:srgbClr val="000000"/>
                </a:solidFill>
                <a:effectLst/>
                <a:highlight>
                  <a:srgbClr val="FFFF00"/>
                </a:highlight>
                <a:latin typeface="Arial Rounded MT Bold" panose="020F0704030504030204" pitchFamily="34" charset="0"/>
                <a:ea typeface="Calibri" panose="020F0502020204030204" pitchFamily="34" charset="0"/>
                <a:cs typeface="Times New Roman" panose="02020603050405020304" pitchFamily="18" charset="0"/>
              </a:rPr>
              <a:t> </a:t>
            </a:r>
            <a:r>
              <a:rPr lang="en-US" sz="2200" dirty="0" err="1">
                <a:solidFill>
                  <a:srgbClr val="000000"/>
                </a:solidFill>
                <a:effectLst/>
                <a:highlight>
                  <a:srgbClr val="FFFF00"/>
                </a:highlight>
                <a:latin typeface="Arial Rounded MT Bold" panose="020F0704030504030204" pitchFamily="34" charset="0"/>
                <a:ea typeface="Calibri" panose="020F0502020204030204" pitchFamily="34" charset="0"/>
                <a:cs typeface="Times New Roman" panose="02020603050405020304" pitchFamily="18" charset="0"/>
              </a:rPr>
              <a:t>hanya</a:t>
            </a:r>
            <a:r>
              <a:rPr lang="en-US" sz="2200" dirty="0">
                <a:solidFill>
                  <a:srgbClr val="000000"/>
                </a:solidFill>
                <a:effectLst/>
                <a:highlight>
                  <a:srgbClr val="FFFF00"/>
                </a:highlight>
                <a:latin typeface="Arial Rounded MT Bold" panose="020F0704030504030204" pitchFamily="34" charset="0"/>
                <a:ea typeface="Calibri" panose="020F0502020204030204" pitchFamily="34" charset="0"/>
                <a:cs typeface="Times New Roman" panose="02020603050405020304" pitchFamily="18" charset="0"/>
              </a:rPr>
              <a:t> </a:t>
            </a:r>
            <a:r>
              <a:rPr lang="en-US" sz="2200" dirty="0" err="1">
                <a:solidFill>
                  <a:srgbClr val="000000"/>
                </a:solidFill>
                <a:effectLst/>
                <a:highlight>
                  <a:srgbClr val="FFFF00"/>
                </a:highlight>
                <a:latin typeface="Arial Rounded MT Bold" panose="020F0704030504030204" pitchFamily="34" charset="0"/>
                <a:ea typeface="Calibri" panose="020F0502020204030204" pitchFamily="34" charset="0"/>
                <a:cs typeface="Times New Roman" panose="02020603050405020304" pitchFamily="18" charset="0"/>
              </a:rPr>
              <a:t>menguji</a:t>
            </a:r>
            <a:r>
              <a:rPr lang="en-US" sz="2200" dirty="0">
                <a:solidFill>
                  <a:srgbClr val="000000"/>
                </a:solidFill>
                <a:effectLst/>
                <a:highlight>
                  <a:srgbClr val="FFFF00"/>
                </a:highlight>
                <a:latin typeface="Arial Rounded MT Bold" panose="020F0704030504030204" pitchFamily="34" charset="0"/>
                <a:ea typeface="Calibri" panose="020F0502020204030204" pitchFamily="34" charset="0"/>
                <a:cs typeface="Times New Roman" panose="02020603050405020304" pitchFamily="18" charset="0"/>
              </a:rPr>
              <a:t> </a:t>
            </a:r>
            <a:r>
              <a:rPr lang="en-US" sz="2200" dirty="0" err="1">
                <a:solidFill>
                  <a:srgbClr val="000000"/>
                </a:solidFill>
                <a:effectLst/>
                <a:highlight>
                  <a:srgbClr val="FFFF00"/>
                </a:highlight>
                <a:latin typeface="Arial Rounded MT Bold" panose="020F0704030504030204" pitchFamily="34" charset="0"/>
                <a:ea typeface="Calibri" panose="020F0502020204030204" pitchFamily="34" charset="0"/>
                <a:cs typeface="Times New Roman" panose="02020603050405020304" pitchFamily="18" charset="0"/>
              </a:rPr>
              <a:t>hubungan</a:t>
            </a:r>
            <a:r>
              <a:rPr lang="en-US" sz="2200" dirty="0">
                <a:solidFill>
                  <a:srgbClr val="000000"/>
                </a:solidFill>
                <a:effectLst/>
                <a:highlight>
                  <a:srgbClr val="FFFF00"/>
                </a:highlight>
                <a:latin typeface="Arial Rounded MT Bold" panose="020F0704030504030204" pitchFamily="34" charset="0"/>
                <a:ea typeface="Calibri" panose="020F0502020204030204" pitchFamily="34" charset="0"/>
                <a:cs typeface="Times New Roman" panose="02020603050405020304" pitchFamily="18" charset="0"/>
              </a:rPr>
              <a:t> </a:t>
            </a:r>
            <a:r>
              <a:rPr lang="en-US" sz="2200" dirty="0" err="1">
                <a:solidFill>
                  <a:srgbClr val="000000"/>
                </a:solidFill>
                <a:effectLst/>
                <a:highlight>
                  <a:srgbClr val="FFFF00"/>
                </a:highlight>
                <a:latin typeface="Arial Rounded MT Bold" panose="020F0704030504030204" pitchFamily="34" charset="0"/>
                <a:ea typeface="Calibri" panose="020F0502020204030204" pitchFamily="34" charset="0"/>
                <a:cs typeface="Times New Roman" panose="02020603050405020304" pitchFamily="18" charset="0"/>
              </a:rPr>
              <a:t>antara</a:t>
            </a:r>
            <a:r>
              <a:rPr lang="en-US" sz="2200" dirty="0">
                <a:solidFill>
                  <a:srgbClr val="000000"/>
                </a:solidFill>
                <a:effectLst/>
                <a:highlight>
                  <a:srgbClr val="FFFF00"/>
                </a:highlight>
                <a:latin typeface="Arial Rounded MT Bold" panose="020F0704030504030204" pitchFamily="34" charset="0"/>
                <a:ea typeface="Calibri" panose="020F0502020204030204" pitchFamily="34" charset="0"/>
                <a:cs typeface="Times New Roman" panose="02020603050405020304" pitchFamily="18" charset="0"/>
              </a:rPr>
              <a:t> </a:t>
            </a:r>
            <a:r>
              <a:rPr lang="en-US" sz="2200" dirty="0" err="1">
                <a:solidFill>
                  <a:srgbClr val="000000"/>
                </a:solidFill>
                <a:effectLst/>
                <a:highlight>
                  <a:srgbClr val="FFFF00"/>
                </a:highlight>
                <a:latin typeface="Arial Rounded MT Bold" panose="020F0704030504030204" pitchFamily="34" charset="0"/>
                <a:ea typeface="Calibri" panose="020F0502020204030204" pitchFamily="34" charset="0"/>
                <a:cs typeface="Times New Roman" panose="02020603050405020304" pitchFamily="18" charset="0"/>
              </a:rPr>
              <a:t>dua</a:t>
            </a:r>
            <a:r>
              <a:rPr lang="en-US" sz="2200" dirty="0">
                <a:solidFill>
                  <a:srgbClr val="000000"/>
                </a:solidFill>
                <a:effectLst/>
                <a:highlight>
                  <a:srgbClr val="FFFF00"/>
                </a:highlight>
                <a:latin typeface="Arial Rounded MT Bold" panose="020F0704030504030204" pitchFamily="34" charset="0"/>
                <a:ea typeface="Calibri" panose="020F0502020204030204" pitchFamily="34" charset="0"/>
                <a:cs typeface="Times New Roman" panose="02020603050405020304" pitchFamily="18" charset="0"/>
              </a:rPr>
              <a:t> </a:t>
            </a:r>
            <a:r>
              <a:rPr lang="en-US" sz="2200" dirty="0" err="1">
                <a:solidFill>
                  <a:srgbClr val="000000"/>
                </a:solidFill>
                <a:effectLst/>
                <a:highlight>
                  <a:srgbClr val="FFFF00"/>
                </a:highlight>
                <a:latin typeface="Arial Rounded MT Bold" panose="020F0704030504030204" pitchFamily="34" charset="0"/>
                <a:ea typeface="Calibri" panose="020F0502020204030204" pitchFamily="34" charset="0"/>
                <a:cs typeface="Times New Roman" panose="02020603050405020304" pitchFamily="18" charset="0"/>
              </a:rPr>
              <a:t>variabe</a:t>
            </a:r>
            <a:r>
              <a:rPr lang="en-US" sz="2200" dirty="0">
                <a:solidFill>
                  <a:srgbClr val="000000"/>
                </a:solidFill>
                <a:effectLst/>
                <a:highlight>
                  <a:srgbClr val="FFFF00"/>
                </a:highlight>
                <a:latin typeface="Arial Rounded MT Bold" panose="020F0704030504030204" pitchFamily="34" charset="0"/>
                <a:ea typeface="Calibri" panose="020F0502020204030204" pitchFamily="34" charset="0"/>
                <a:cs typeface="Times New Roman" panose="02020603050405020304" pitchFamily="18" charset="0"/>
              </a:rPr>
              <a:t> </a:t>
            </a:r>
            <a:r>
              <a:rPr lang="en-US" sz="2200" dirty="0" err="1">
                <a:solidFill>
                  <a:srgbClr val="000000"/>
                </a:solidFill>
                <a:effectLst/>
                <a:highlight>
                  <a:srgbClr val="FFFF00"/>
                </a:highlight>
                <a:latin typeface="Arial Rounded MT Bold" panose="020F0704030504030204" pitchFamily="34" charset="0"/>
                <a:ea typeface="Calibri" panose="020F0502020204030204" pitchFamily="34" charset="0"/>
                <a:cs typeface="Times New Roman" panose="02020603050405020304" pitchFamily="18" charset="0"/>
              </a:rPr>
              <a:t>atau</a:t>
            </a:r>
            <a:r>
              <a:rPr lang="en-US" sz="2200" dirty="0">
                <a:solidFill>
                  <a:srgbClr val="000000"/>
                </a:solidFill>
                <a:effectLst/>
                <a:highlight>
                  <a:srgbClr val="FFFF00"/>
                </a:highlight>
                <a:latin typeface="Arial Rounded MT Bold" panose="020F0704030504030204" pitchFamily="34" charset="0"/>
                <a:ea typeface="Calibri" panose="020F0502020204030204" pitchFamily="34" charset="0"/>
                <a:cs typeface="Times New Roman" panose="02020603050405020304" pitchFamily="18" charset="0"/>
              </a:rPr>
              <a:t> </a:t>
            </a:r>
            <a:r>
              <a:rPr lang="en-US" sz="2200" dirty="0" err="1">
                <a:solidFill>
                  <a:srgbClr val="000000"/>
                </a:solidFill>
                <a:effectLst/>
                <a:highlight>
                  <a:srgbClr val="FFFF00"/>
                </a:highlight>
                <a:latin typeface="Arial Rounded MT Bold" panose="020F0704030504030204" pitchFamily="34" charset="0"/>
                <a:ea typeface="Calibri" panose="020F0502020204030204" pitchFamily="34" charset="0"/>
                <a:cs typeface="Times New Roman" panose="02020603050405020304" pitchFamily="18" charset="0"/>
              </a:rPr>
              <a:t>lebih</a:t>
            </a:r>
            <a:endParaRPr lang="en-US" sz="2200" dirty="0">
              <a:solidFill>
                <a:srgbClr val="000000"/>
              </a:solidFill>
              <a:effectLst/>
              <a:highlight>
                <a:srgbClr val="FFFF00"/>
              </a:highlight>
              <a:latin typeface="Arial Rounded MT Bold" panose="020F0704030504030204" pitchFamily="34" charset="0"/>
              <a:ea typeface="Calibri" panose="020F0502020204030204" pitchFamily="34" charset="0"/>
              <a:cs typeface="Times New Roman" panose="02020603050405020304" pitchFamily="18" charset="0"/>
            </a:endParaRPr>
          </a:p>
          <a:p>
            <a:pPr algn="just"/>
            <a:r>
              <a:rPr lang="en-US" sz="2200" dirty="0">
                <a:effectLst/>
                <a:latin typeface="Arial Rounded MT Bold" panose="020F0704030504030204" pitchFamily="34" charset="0"/>
                <a:ea typeface="Times New Roman" panose="02020603050405020304" pitchFamily="18" charset="0"/>
              </a:rPr>
              <a:t>The second important component of the results involve testing the significance of the paths and this should be done when there is an evidence that the overall model is fit. </a:t>
            </a:r>
            <a:r>
              <a:rPr lang="en-US" sz="2200" u="sng" dirty="0">
                <a:effectLst/>
                <a:latin typeface="Arial Rounded MT Bold" panose="020F0704030504030204" pitchFamily="34" charset="0"/>
                <a:ea typeface="Times New Roman" panose="02020603050405020304" pitchFamily="18" charset="0"/>
              </a:rPr>
              <a:t>This includes testing of significance of direct effects (paths) and indirect effects</a:t>
            </a:r>
            <a:r>
              <a:rPr lang="en-US" sz="2200" dirty="0">
                <a:effectLst/>
                <a:latin typeface="Arial Rounded MT Bold" panose="020F0704030504030204" pitchFamily="34" charset="0"/>
                <a:ea typeface="Times New Roman" panose="02020603050405020304" pitchFamily="18" charset="0"/>
              </a:rPr>
              <a:t> (if it is in the model).</a:t>
            </a:r>
            <a:endParaRPr lang="en-ID" sz="2200" dirty="0">
              <a:effectLst/>
              <a:latin typeface="Arial Rounded MT Bold" panose="020F0704030504030204" pitchFamily="34" charset="0"/>
              <a:ea typeface="Times New Roman" panose="02020603050405020304" pitchFamily="18" charset="0"/>
            </a:endParaRPr>
          </a:p>
          <a:p>
            <a:pPr marL="453390" indent="-226695" algn="just"/>
            <a:r>
              <a:rPr lang="en-US" sz="2200" dirty="0">
                <a:effectLst/>
                <a:latin typeface="Arial Rounded MT Bold" panose="020F0704030504030204" pitchFamily="34" charset="0"/>
                <a:ea typeface="Times New Roman" panose="02020603050405020304" pitchFamily="18" charset="0"/>
              </a:rPr>
              <a:t> </a:t>
            </a:r>
            <a:endParaRPr lang="en-ID" sz="2200" dirty="0">
              <a:effectLst/>
              <a:latin typeface="Arial Rounded MT Bold" panose="020F0704030504030204" pitchFamily="34" charset="0"/>
              <a:ea typeface="Times New Roman" panose="02020603050405020304" pitchFamily="18" charset="0"/>
            </a:endParaRPr>
          </a:p>
          <a:p>
            <a:pPr algn="just"/>
            <a:r>
              <a:rPr lang="en-US" sz="2200" dirty="0" err="1">
                <a:effectLst/>
                <a:highlight>
                  <a:srgbClr val="FFFF00"/>
                </a:highlight>
                <a:latin typeface="Arial Rounded MT Bold" panose="020F0704030504030204" pitchFamily="34" charset="0"/>
                <a:ea typeface="Times New Roman" panose="02020603050405020304" pitchFamily="18" charset="0"/>
              </a:rPr>
              <a:t>Menguji</a:t>
            </a:r>
            <a:r>
              <a:rPr lang="en-US" sz="2200" dirty="0">
                <a:effectLst/>
                <a:highlight>
                  <a:srgbClr val="FFFF00"/>
                </a:highlight>
                <a:latin typeface="Arial Rounded MT Bold" panose="020F0704030504030204" pitchFamily="34" charset="0"/>
                <a:ea typeface="Times New Roman" panose="02020603050405020304" pitchFamily="18" charset="0"/>
              </a:rPr>
              <a:t> </a:t>
            </a:r>
            <a:r>
              <a:rPr lang="en-US" sz="2200" dirty="0" err="1">
                <a:effectLst/>
                <a:highlight>
                  <a:srgbClr val="FFFF00"/>
                </a:highlight>
                <a:latin typeface="Arial Rounded MT Bold" panose="020F0704030504030204" pitchFamily="34" charset="0"/>
                <a:ea typeface="Times New Roman" panose="02020603050405020304" pitchFamily="18" charset="0"/>
              </a:rPr>
              <a:t>signifikansi</a:t>
            </a:r>
            <a:r>
              <a:rPr lang="en-US" sz="2200" dirty="0">
                <a:effectLst/>
                <a:highlight>
                  <a:srgbClr val="FFFF00"/>
                </a:highlight>
                <a:latin typeface="Arial Rounded MT Bold" panose="020F0704030504030204" pitchFamily="34" charset="0"/>
                <a:ea typeface="Times New Roman" panose="02020603050405020304" pitchFamily="18" charset="0"/>
              </a:rPr>
              <a:t> </a:t>
            </a:r>
            <a:r>
              <a:rPr lang="en-US" sz="2200" dirty="0" err="1">
                <a:effectLst/>
                <a:highlight>
                  <a:srgbClr val="FFFF00"/>
                </a:highlight>
                <a:latin typeface="Arial Rounded MT Bold" panose="020F0704030504030204" pitchFamily="34" charset="0"/>
                <a:ea typeface="Times New Roman" panose="02020603050405020304" pitchFamily="18" charset="0"/>
              </a:rPr>
              <a:t>pengaruh</a:t>
            </a:r>
            <a:r>
              <a:rPr lang="en-US" sz="2200" dirty="0">
                <a:effectLst/>
                <a:highlight>
                  <a:srgbClr val="FFFF00"/>
                </a:highlight>
                <a:latin typeface="Arial Rounded MT Bold" panose="020F0704030504030204" pitchFamily="34" charset="0"/>
                <a:ea typeface="Times New Roman" panose="02020603050405020304" pitchFamily="18" charset="0"/>
              </a:rPr>
              <a:t> </a:t>
            </a:r>
            <a:r>
              <a:rPr lang="en-US" sz="2200" dirty="0" err="1">
                <a:effectLst/>
                <a:highlight>
                  <a:srgbClr val="FFFF00"/>
                </a:highlight>
                <a:latin typeface="Arial Rounded MT Bold" panose="020F0704030504030204" pitchFamily="34" charset="0"/>
                <a:ea typeface="Times New Roman" panose="02020603050405020304" pitchFamily="18" charset="0"/>
              </a:rPr>
              <a:t>langsung</a:t>
            </a:r>
            <a:r>
              <a:rPr lang="en-US" sz="2200" dirty="0">
                <a:effectLst/>
                <a:highlight>
                  <a:srgbClr val="FFFF00"/>
                </a:highlight>
                <a:latin typeface="Arial Rounded MT Bold" panose="020F0704030504030204" pitchFamily="34" charset="0"/>
                <a:ea typeface="Times New Roman" panose="02020603050405020304" pitchFamily="18" charset="0"/>
              </a:rPr>
              <a:t> dan </a:t>
            </a:r>
            <a:r>
              <a:rPr lang="en-US" sz="2200" dirty="0" err="1">
                <a:effectLst/>
                <a:highlight>
                  <a:srgbClr val="FFFF00"/>
                </a:highlight>
                <a:latin typeface="Arial Rounded MT Bold" panose="020F0704030504030204" pitchFamily="34" charset="0"/>
                <a:ea typeface="Times New Roman" panose="02020603050405020304" pitchFamily="18" charset="0"/>
              </a:rPr>
              <a:t>tidak</a:t>
            </a:r>
            <a:r>
              <a:rPr lang="en-US" sz="2200" dirty="0">
                <a:effectLst/>
                <a:highlight>
                  <a:srgbClr val="FFFF00"/>
                </a:highlight>
                <a:latin typeface="Arial Rounded MT Bold" panose="020F0704030504030204" pitchFamily="34" charset="0"/>
                <a:ea typeface="Times New Roman" panose="02020603050405020304" pitchFamily="18" charset="0"/>
              </a:rPr>
              <a:t> </a:t>
            </a:r>
            <a:r>
              <a:rPr lang="en-US" sz="2200" dirty="0" err="1">
                <a:effectLst/>
                <a:highlight>
                  <a:srgbClr val="FFFF00"/>
                </a:highlight>
                <a:latin typeface="Arial Rounded MT Bold" panose="020F0704030504030204" pitchFamily="34" charset="0"/>
                <a:ea typeface="Times New Roman" panose="02020603050405020304" pitchFamily="18" charset="0"/>
              </a:rPr>
              <a:t>langsung</a:t>
            </a:r>
            <a:r>
              <a:rPr lang="en-US" sz="2200" dirty="0">
                <a:effectLst/>
                <a:highlight>
                  <a:srgbClr val="FFFF00"/>
                </a:highlight>
                <a:latin typeface="Arial Rounded MT Bold" panose="020F0704030504030204" pitchFamily="34" charset="0"/>
                <a:ea typeface="Times New Roman" panose="02020603050405020304" pitchFamily="18" charset="0"/>
              </a:rPr>
              <a:t> yang </a:t>
            </a:r>
            <a:r>
              <a:rPr lang="en-US" sz="2200" dirty="0" err="1">
                <a:effectLst/>
                <a:highlight>
                  <a:srgbClr val="FFFF00"/>
                </a:highlight>
                <a:latin typeface="Arial Rounded MT Bold" panose="020F0704030504030204" pitchFamily="34" charset="0"/>
                <a:ea typeface="Times New Roman" panose="02020603050405020304" pitchFamily="18" charset="0"/>
              </a:rPr>
              <a:t>ada</a:t>
            </a:r>
            <a:r>
              <a:rPr lang="en-US" sz="2200" dirty="0">
                <a:effectLst/>
                <a:highlight>
                  <a:srgbClr val="FFFF00"/>
                </a:highlight>
                <a:latin typeface="Arial Rounded MT Bold" panose="020F0704030504030204" pitchFamily="34" charset="0"/>
                <a:ea typeface="Times New Roman" panose="02020603050405020304" pitchFamily="18" charset="0"/>
              </a:rPr>
              <a:t> </a:t>
            </a:r>
            <a:r>
              <a:rPr lang="en-US" sz="2200" dirty="0" err="1">
                <a:effectLst/>
                <a:highlight>
                  <a:srgbClr val="FFFF00"/>
                </a:highlight>
                <a:latin typeface="Arial Rounded MT Bold" panose="020F0704030504030204" pitchFamily="34" charset="0"/>
                <a:ea typeface="Times New Roman" panose="02020603050405020304" pitchFamily="18" charset="0"/>
              </a:rPr>
              <a:t>dalam</a:t>
            </a:r>
            <a:r>
              <a:rPr lang="en-US" sz="2200" dirty="0">
                <a:effectLst/>
                <a:highlight>
                  <a:srgbClr val="FFFF00"/>
                </a:highlight>
                <a:latin typeface="Arial Rounded MT Bold" panose="020F0704030504030204" pitchFamily="34" charset="0"/>
                <a:ea typeface="Times New Roman" panose="02020603050405020304" pitchFamily="18" charset="0"/>
              </a:rPr>
              <a:t> model</a:t>
            </a:r>
            <a:r>
              <a:rPr lang="en-US" sz="2200" dirty="0">
                <a:effectLst/>
                <a:latin typeface="Arial Rounded MT Bold" panose="020F0704030504030204" pitchFamily="34" charset="0"/>
                <a:ea typeface="Times New Roman" panose="02020603050405020304" pitchFamily="18" charset="0"/>
              </a:rPr>
              <a:t> </a:t>
            </a:r>
            <a:endParaRPr lang="en-ID" sz="2200" dirty="0">
              <a:effectLst/>
              <a:latin typeface="Arial Rounded MT Bold" panose="020F0704030504030204" pitchFamily="34" charset="0"/>
              <a:ea typeface="Times New Roman" panose="02020603050405020304" pitchFamily="18" charset="0"/>
            </a:endParaRPr>
          </a:p>
          <a:p>
            <a:pPr algn="just">
              <a:lnSpc>
                <a:spcPct val="115000"/>
              </a:lnSpc>
              <a:spcAft>
                <a:spcPts val="1000"/>
              </a:spcAft>
            </a:pPr>
            <a:endParaRPr lang="en-ID" sz="1800" dirty="0">
              <a:effectLst/>
              <a:latin typeface="Calibri" panose="020F0502020204030204" pitchFamily="34" charset="0"/>
              <a:ea typeface="Calibri" panose="020F0502020204030204" pitchFamily="34" charset="0"/>
              <a:cs typeface="Times New Roman" panose="02020603050405020304" pitchFamily="18" charset="0"/>
            </a:endParaRPr>
          </a:p>
          <a:p>
            <a:endParaRPr lang="en-ID" dirty="0"/>
          </a:p>
        </p:txBody>
      </p:sp>
    </p:spTree>
    <p:extLst>
      <p:ext uri="{BB962C8B-B14F-4D97-AF65-F5344CB8AC3E}">
        <p14:creationId xmlns:p14="http://schemas.microsoft.com/office/powerpoint/2010/main" val="278950500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a:ea typeface="+mn-ea"/>
                <a:cs typeface="+mn-cs"/>
              </a:rPr>
              <a:t>Sugiyono, FT UNY</a:t>
            </a:r>
          </a:p>
        </p:txBody>
      </p:sp>
      <p:sp>
        <p:nvSpPr>
          <p:cNvPr id="215042" name="AutoShape 2"/>
          <p:cNvSpPr>
            <a:spLocks noChangeArrowheads="1"/>
          </p:cNvSpPr>
          <p:nvPr/>
        </p:nvSpPr>
        <p:spPr bwMode="auto">
          <a:xfrm>
            <a:off x="682627" y="2924180"/>
            <a:ext cx="3024188" cy="1222375"/>
          </a:xfrm>
          <a:prstGeom prst="rightArrowCallout">
            <a:avLst>
              <a:gd name="adj1" fmla="val 67352"/>
              <a:gd name="adj2" fmla="val 50000"/>
              <a:gd name="adj3" fmla="val 41211"/>
              <a:gd name="adj4" fmla="val 76856"/>
            </a:avLst>
          </a:prstGeom>
          <a:solidFill>
            <a:srgbClr val="000000"/>
          </a:solidFill>
          <a:ln w="9525">
            <a:noFill/>
            <a:miter lim="800000"/>
            <a:headEnd/>
            <a:tailEnd/>
          </a:ln>
          <a:effectLst>
            <a:outerShdw blurRad="184150" dist="241300" dir="11520000" sx="110000" sy="110000" algn="ctr">
              <a:srgbClr val="000000">
                <a:alpha val="18000"/>
              </a:srgbClr>
            </a:outerShdw>
          </a:effectLst>
          <a:scene3d>
            <a:camera prst="perspectiveFront" fov="5100000">
              <a:rot lat="0" lon="2100000" rev="0"/>
            </a:camera>
            <a:lightRig rig="flood" dir="t">
              <a:rot lat="0" lon="0" rev="13800000"/>
            </a:lightRig>
          </a:scene3d>
          <a:sp3d extrusionH="107950" prstMaterial="plastic">
            <a:bevelT w="82550" h="63500" prst="divot"/>
            <a:bevelB/>
          </a:sp3d>
        </p:spPr>
        <p:txBody>
          <a:bodyPr wrap="none" lIns="18000" tIns="10800" rIns="18000" bIns="10800"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en-US" sz="2500" b="0" i="0" u="none" strike="noStrike" kern="1200" cap="none" spc="0" normalizeH="0" baseline="0" noProof="0">
                <a:ln>
                  <a:noFill/>
                </a:ln>
                <a:solidFill>
                  <a:srgbClr val="FFFFFF"/>
                </a:solidFill>
                <a:effectLst/>
                <a:uLnTx/>
                <a:uFillTx/>
                <a:latin typeface="Arial"/>
                <a:ea typeface="+mn-ea"/>
                <a:cs typeface="Arial" pitchFamily="34" charset="0"/>
              </a:rPr>
              <a:t> KRITERIA DATA</a:t>
            </a:r>
          </a:p>
        </p:txBody>
      </p:sp>
      <p:sp>
        <p:nvSpPr>
          <p:cNvPr id="215043" name="AutoShape 3"/>
          <p:cNvSpPr>
            <a:spLocks noChangeArrowheads="1"/>
          </p:cNvSpPr>
          <p:nvPr/>
        </p:nvSpPr>
        <p:spPr bwMode="auto">
          <a:xfrm>
            <a:off x="4787901" y="1412877"/>
            <a:ext cx="3240088" cy="1222375"/>
          </a:xfrm>
          <a:prstGeom prst="rightArrowCallout">
            <a:avLst>
              <a:gd name="adj1" fmla="val 67352"/>
              <a:gd name="adj2" fmla="val 50000"/>
              <a:gd name="adj3" fmla="val 44153"/>
              <a:gd name="adj4" fmla="val 76856"/>
            </a:avLst>
          </a:prstGeom>
          <a:solidFill>
            <a:srgbClr val="FFFF00"/>
          </a:solidFill>
          <a:ln w="9525">
            <a:noFill/>
            <a:miter lim="800000"/>
            <a:headEnd/>
            <a:tailEnd/>
          </a:ln>
          <a:effectLst>
            <a:outerShdw blurRad="184150" dist="241300" dir="11520000" sx="110000" sy="110000" algn="ctr">
              <a:srgbClr val="000000">
                <a:alpha val="18000"/>
              </a:srgbClr>
            </a:outerShdw>
          </a:effectLst>
          <a:scene3d>
            <a:camera prst="perspectiveFront" fov="5100000">
              <a:rot lat="0" lon="2100000" rev="0"/>
            </a:camera>
            <a:lightRig rig="flood" dir="t">
              <a:rot lat="0" lon="0" rev="13800000"/>
            </a:lightRig>
          </a:scene3d>
          <a:sp3d extrusionH="107950" prstMaterial="plastic">
            <a:bevelT w="82550" h="63500" prst="divot"/>
            <a:bevelB/>
          </a:sp3d>
        </p:spPr>
        <p:txBody>
          <a:bodyPr wrap="none" lIns="18000" tIns="10800" rIns="18000" bIns="10800"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en-US" sz="2800" b="0" i="0" u="none" strike="noStrike" kern="1200" cap="none" spc="0" normalizeH="0" baseline="0" noProof="0" dirty="0">
                <a:ln>
                  <a:noFill/>
                </a:ln>
                <a:solidFill>
                  <a:srgbClr val="FFFF00"/>
                </a:solidFill>
                <a:effectLst/>
                <a:uLnTx/>
                <a:uFillTx/>
                <a:latin typeface="Arial"/>
                <a:ea typeface="+mn-ea"/>
                <a:cs typeface="Arial" pitchFamily="34" charset="0"/>
              </a:rPr>
              <a:t>             </a:t>
            </a:r>
            <a:r>
              <a:rPr kumimoji="0" lang="en-US" sz="2800" b="0" i="0" u="none" strike="noStrike" kern="1200" cap="none" spc="0" normalizeH="0" baseline="0" noProof="0" dirty="0">
                <a:ln>
                  <a:noFill/>
                </a:ln>
                <a:solidFill>
                  <a:srgbClr val="000000"/>
                </a:solidFill>
                <a:effectLst/>
                <a:uLnTx/>
                <a:uFillTx/>
                <a:latin typeface="Arial"/>
                <a:ea typeface="+mn-ea"/>
                <a:cs typeface="Arial" pitchFamily="34" charset="0"/>
              </a:rPr>
              <a:t>VALID  </a:t>
            </a:r>
          </a:p>
        </p:txBody>
      </p:sp>
      <p:sp>
        <p:nvSpPr>
          <p:cNvPr id="215044" name="AutoShape 4"/>
          <p:cNvSpPr>
            <a:spLocks noChangeArrowheads="1"/>
          </p:cNvSpPr>
          <p:nvPr/>
        </p:nvSpPr>
        <p:spPr bwMode="auto">
          <a:xfrm>
            <a:off x="4787902" y="2924180"/>
            <a:ext cx="3168650" cy="1222375"/>
          </a:xfrm>
          <a:prstGeom prst="rightArrowCallout">
            <a:avLst>
              <a:gd name="adj1" fmla="val 67352"/>
              <a:gd name="adj2" fmla="val 50000"/>
              <a:gd name="adj3" fmla="val 43179"/>
              <a:gd name="adj4" fmla="val 76856"/>
            </a:avLst>
          </a:prstGeom>
          <a:solidFill>
            <a:srgbClr val="008000"/>
          </a:solidFill>
          <a:ln w="9525">
            <a:noFill/>
            <a:miter lim="800000"/>
            <a:headEnd/>
            <a:tailEnd/>
          </a:ln>
          <a:effectLst>
            <a:outerShdw blurRad="184150" dist="241300" dir="11520000" sx="110000" sy="110000" algn="ctr">
              <a:srgbClr val="000000">
                <a:alpha val="18000"/>
              </a:srgbClr>
            </a:outerShdw>
          </a:effectLst>
          <a:scene3d>
            <a:camera prst="perspectiveFront" fov="5100000">
              <a:rot lat="0" lon="2100000" rev="0"/>
            </a:camera>
            <a:lightRig rig="flood" dir="t">
              <a:rot lat="0" lon="0" rev="13800000"/>
            </a:lightRig>
          </a:scene3d>
          <a:sp3d extrusionH="107950" prstMaterial="plastic">
            <a:bevelT w="82550" h="63500" prst="divot"/>
            <a:bevelB/>
          </a:sp3d>
        </p:spPr>
        <p:txBody>
          <a:bodyPr wrap="none" lIns="18000" tIns="10800" rIns="18000" bIns="10800" anchor="ctr"/>
          <a:lstStyle/>
          <a:p>
            <a:pPr marL="0" marR="0" lvl="0" indent="0" algn="l" defTabSz="914400" rtl="0" eaLnBrk="1" fontAlgn="auto" latinLnBrk="0" hangingPunct="1">
              <a:lnSpc>
                <a:spcPct val="100000"/>
              </a:lnSpc>
              <a:spcBef>
                <a:spcPct val="20000"/>
              </a:spcBef>
              <a:spcAft>
                <a:spcPts val="0"/>
              </a:spcAft>
              <a:buClrTx/>
              <a:buSzTx/>
              <a:buFontTx/>
              <a:buNone/>
              <a:tabLst/>
              <a:defRPr/>
            </a:pPr>
            <a:endParaRPr kumimoji="0" lang="en-US" sz="2600" b="0" i="0" u="none" strike="noStrike" kern="1200" cap="none" spc="0" normalizeH="0" baseline="0" noProof="0" dirty="0">
              <a:ln>
                <a:noFill/>
              </a:ln>
              <a:solidFill>
                <a:srgbClr val="FFFF00"/>
              </a:solidFill>
              <a:effectLst/>
              <a:uLnTx/>
              <a:uFillTx/>
              <a:latin typeface="Arial"/>
              <a:ea typeface="+mn-ea"/>
              <a:cs typeface="Arial" pitchFamily="34" charset="0"/>
            </a:endParaRPr>
          </a:p>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en-US" sz="2600" b="0" i="0" u="none" strike="noStrike" kern="1200" cap="none" spc="0" normalizeH="0" baseline="0" noProof="0" dirty="0">
                <a:ln>
                  <a:noFill/>
                </a:ln>
                <a:solidFill>
                  <a:srgbClr val="FFFF00"/>
                </a:solidFill>
                <a:effectLst/>
                <a:uLnTx/>
                <a:uFillTx/>
                <a:latin typeface="Arial"/>
                <a:ea typeface="+mn-ea"/>
                <a:cs typeface="Arial" pitchFamily="34" charset="0"/>
              </a:rPr>
              <a:t>             RELIABEL</a:t>
            </a:r>
          </a:p>
          <a:p>
            <a:pPr marL="0" marR="0" lvl="0" indent="0" algn="l" defTabSz="914400" rtl="0" eaLnBrk="1" fontAlgn="auto" latinLnBrk="0" hangingPunct="1">
              <a:lnSpc>
                <a:spcPct val="100000"/>
              </a:lnSpc>
              <a:spcBef>
                <a:spcPct val="20000"/>
              </a:spcBef>
              <a:spcAft>
                <a:spcPts val="0"/>
              </a:spcAft>
              <a:buClrTx/>
              <a:buSzTx/>
              <a:buFontTx/>
              <a:buNone/>
              <a:tabLst/>
              <a:defRPr/>
            </a:pPr>
            <a:endParaRPr kumimoji="0" lang="en-US" sz="2600" b="0" i="0" u="none" strike="noStrike" kern="1200" cap="none" spc="0" normalizeH="0" baseline="0" noProof="0" dirty="0">
              <a:ln>
                <a:noFill/>
              </a:ln>
              <a:solidFill>
                <a:srgbClr val="FFFF00"/>
              </a:solidFill>
              <a:effectLst/>
              <a:uLnTx/>
              <a:uFillTx/>
              <a:latin typeface="Arial"/>
              <a:ea typeface="+mn-ea"/>
              <a:cs typeface="Arial" pitchFamily="34" charset="0"/>
            </a:endParaRPr>
          </a:p>
        </p:txBody>
      </p:sp>
      <p:sp>
        <p:nvSpPr>
          <p:cNvPr id="215045" name="AutoShape 5"/>
          <p:cNvSpPr>
            <a:spLocks noChangeArrowheads="1"/>
          </p:cNvSpPr>
          <p:nvPr/>
        </p:nvSpPr>
        <p:spPr bwMode="auto">
          <a:xfrm>
            <a:off x="4787902" y="4508572"/>
            <a:ext cx="3024188" cy="1222375"/>
          </a:xfrm>
          <a:prstGeom prst="rightArrowCallout">
            <a:avLst>
              <a:gd name="adj1" fmla="val 67352"/>
              <a:gd name="adj2" fmla="val 50000"/>
              <a:gd name="adj3" fmla="val 41211"/>
              <a:gd name="adj4" fmla="val 76856"/>
            </a:avLst>
          </a:prstGeom>
          <a:solidFill>
            <a:srgbClr val="FF3300"/>
          </a:solidFill>
          <a:ln w="9525">
            <a:noFill/>
            <a:miter lim="800000"/>
            <a:headEnd/>
            <a:tailEnd/>
          </a:ln>
          <a:effectLst>
            <a:outerShdw blurRad="184150" dist="241300" dir="11520000" sx="110000" sy="110000" algn="ctr">
              <a:srgbClr val="000000">
                <a:alpha val="18000"/>
              </a:srgbClr>
            </a:outerShdw>
          </a:effectLst>
          <a:scene3d>
            <a:camera prst="perspectiveFront" fov="5100000">
              <a:rot lat="0" lon="2100000" rev="0"/>
            </a:camera>
            <a:lightRig rig="flood" dir="t">
              <a:rot lat="0" lon="0" rev="13800000"/>
            </a:lightRig>
          </a:scene3d>
          <a:sp3d extrusionH="107950" prstMaterial="plastic">
            <a:bevelT w="82550" h="63500" prst="divot"/>
            <a:bevelB/>
          </a:sp3d>
        </p:spPr>
        <p:txBody>
          <a:bodyPr wrap="none" lIns="18000" tIns="10800" rIns="18000" bIns="10800" anchor="ctr"/>
          <a:lstStyle/>
          <a:p>
            <a:pPr marL="0" marR="0" lvl="0" indent="0" algn="l" defTabSz="914400" rtl="0" eaLnBrk="1" fontAlgn="auto" latinLnBrk="0" hangingPunct="1">
              <a:lnSpc>
                <a:spcPct val="100000"/>
              </a:lnSpc>
              <a:spcBef>
                <a:spcPct val="20000"/>
              </a:spcBef>
              <a:spcAft>
                <a:spcPts val="0"/>
              </a:spcAft>
              <a:buClrTx/>
              <a:buSzTx/>
              <a:buFontTx/>
              <a:buNone/>
              <a:tabLst/>
              <a:defRPr/>
            </a:pPr>
            <a:endParaRPr kumimoji="0" lang="en-US" sz="2600" b="0" i="0" u="none" strike="noStrike" kern="1200" cap="none" spc="0" normalizeH="0" baseline="0" noProof="0" dirty="0">
              <a:ln>
                <a:noFill/>
              </a:ln>
              <a:solidFill>
                <a:srgbClr val="FFFF00"/>
              </a:solidFill>
              <a:effectLst/>
              <a:uLnTx/>
              <a:uFillTx/>
              <a:latin typeface="Arial"/>
              <a:ea typeface="+mn-ea"/>
              <a:cs typeface="Arial" pitchFamily="34" charset="0"/>
            </a:endParaRPr>
          </a:p>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en-US" sz="2600" b="0" i="0" u="none" strike="noStrike" kern="1200" cap="none" spc="0" normalizeH="0" baseline="0" noProof="0" dirty="0">
                <a:ln>
                  <a:noFill/>
                </a:ln>
                <a:solidFill>
                  <a:srgbClr val="FFFF00"/>
                </a:solidFill>
                <a:effectLst/>
                <a:uLnTx/>
                <a:uFillTx/>
                <a:latin typeface="Arial"/>
                <a:ea typeface="+mn-ea"/>
                <a:cs typeface="Arial" pitchFamily="34" charset="0"/>
              </a:rPr>
              <a:t>      OBYEKTIF </a:t>
            </a:r>
          </a:p>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en-US" sz="2600" b="0" i="0" u="none" strike="noStrike" kern="1200" cap="none" spc="0" normalizeH="0" baseline="0" noProof="0" dirty="0">
                <a:ln>
                  <a:noFill/>
                </a:ln>
                <a:solidFill>
                  <a:srgbClr val="FFFF00"/>
                </a:solidFill>
                <a:effectLst/>
                <a:uLnTx/>
                <a:uFillTx/>
                <a:latin typeface="Arial"/>
                <a:ea typeface="+mn-ea"/>
                <a:cs typeface="Arial" pitchFamily="34" charset="0"/>
              </a:rPr>
              <a:t> </a:t>
            </a:r>
          </a:p>
        </p:txBody>
      </p:sp>
      <p:sp>
        <p:nvSpPr>
          <p:cNvPr id="215046" name="Rectangle 6"/>
          <p:cNvSpPr>
            <a:spLocks noChangeArrowheads="1"/>
          </p:cNvSpPr>
          <p:nvPr/>
        </p:nvSpPr>
        <p:spPr bwMode="auto">
          <a:xfrm>
            <a:off x="3995738" y="1700213"/>
            <a:ext cx="287337" cy="3889375"/>
          </a:xfrm>
          <a:prstGeom prst="rect">
            <a:avLst/>
          </a:prstGeom>
          <a:solidFill>
            <a:srgbClr val="FFFF00"/>
          </a:solidFill>
          <a:ln w="9525">
            <a:noFill/>
            <a:miter lim="800000"/>
            <a:headEnd/>
            <a:tailEnd/>
          </a:ln>
          <a:effectLst>
            <a:outerShdw blurRad="184150" dist="241300" dir="11520000" sx="110000" sy="110000" algn="ctr">
              <a:srgbClr val="000000">
                <a:alpha val="18000"/>
              </a:srgbClr>
            </a:outerShdw>
          </a:effectLst>
          <a:scene3d>
            <a:camera prst="perspectiveFront" fov="5100000">
              <a:rot lat="0" lon="2100000" rev="0"/>
            </a:camera>
            <a:lightRig rig="flood" dir="t">
              <a:rot lat="0" lon="0" rev="13800000"/>
            </a:lightRig>
          </a:scene3d>
          <a:sp3d extrusionH="107950" prstMaterial="plastic">
            <a:bevelT w="82550" h="63500" prst="divot"/>
            <a:bevelB/>
          </a:sp3d>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215047" name="AutoShape 7"/>
          <p:cNvSpPr>
            <a:spLocks noChangeArrowheads="1"/>
          </p:cNvSpPr>
          <p:nvPr/>
        </p:nvSpPr>
        <p:spPr bwMode="auto">
          <a:xfrm>
            <a:off x="3706849" y="1844675"/>
            <a:ext cx="1081087" cy="503238"/>
          </a:xfrm>
          <a:prstGeom prst="notchedRightArrow">
            <a:avLst>
              <a:gd name="adj1" fmla="val 50000"/>
              <a:gd name="adj2" fmla="val 53707"/>
            </a:avLst>
          </a:prstGeom>
          <a:solidFill>
            <a:schemeClr val="hlink"/>
          </a:solidFill>
          <a:ln w="9525">
            <a:noFill/>
            <a:miter lim="800000"/>
            <a:headEnd/>
            <a:tailEnd/>
          </a:ln>
          <a:effectLst>
            <a:outerShdw blurRad="184150" dist="241300" dir="11520000" sx="110000" sy="110000" algn="ctr">
              <a:srgbClr val="000000">
                <a:alpha val="18000"/>
              </a:srgbClr>
            </a:outerShdw>
          </a:effectLst>
          <a:scene3d>
            <a:camera prst="perspectiveFront" fov="5100000">
              <a:rot lat="0" lon="2100000" rev="0"/>
            </a:camera>
            <a:lightRig rig="flood" dir="t">
              <a:rot lat="0" lon="0" rev="13800000"/>
            </a:lightRig>
          </a:scene3d>
          <a:sp3d extrusionH="107950" prstMaterial="plastic">
            <a:bevelT w="82550" h="63500" prst="divot"/>
            <a:bevelB/>
          </a:sp3d>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215048" name="AutoShape 8"/>
          <p:cNvSpPr>
            <a:spLocks noChangeArrowheads="1"/>
          </p:cNvSpPr>
          <p:nvPr/>
        </p:nvSpPr>
        <p:spPr bwMode="auto">
          <a:xfrm>
            <a:off x="3706849" y="3213100"/>
            <a:ext cx="1081087" cy="503238"/>
          </a:xfrm>
          <a:prstGeom prst="notchedRightArrow">
            <a:avLst>
              <a:gd name="adj1" fmla="val 50000"/>
              <a:gd name="adj2" fmla="val 53707"/>
            </a:avLst>
          </a:prstGeom>
          <a:solidFill>
            <a:schemeClr val="hlink"/>
          </a:solidFill>
          <a:ln w="9525">
            <a:noFill/>
            <a:miter lim="800000"/>
            <a:headEnd/>
            <a:tailEnd/>
          </a:ln>
          <a:effectLst>
            <a:outerShdw blurRad="184150" dist="241300" dir="11520000" sx="110000" sy="110000" algn="ctr">
              <a:srgbClr val="000000">
                <a:alpha val="18000"/>
              </a:srgbClr>
            </a:outerShdw>
          </a:effectLst>
          <a:scene3d>
            <a:camera prst="perspectiveFront" fov="5100000">
              <a:rot lat="0" lon="2100000" rev="0"/>
            </a:camera>
            <a:lightRig rig="flood" dir="t">
              <a:rot lat="0" lon="0" rev="13800000"/>
            </a:lightRig>
          </a:scene3d>
          <a:sp3d extrusionH="107950" prstMaterial="plastic">
            <a:bevelT w="82550" h="63500" prst="divot"/>
            <a:bevelB/>
          </a:sp3d>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215049" name="AutoShape 9"/>
          <p:cNvSpPr>
            <a:spLocks noChangeArrowheads="1"/>
          </p:cNvSpPr>
          <p:nvPr/>
        </p:nvSpPr>
        <p:spPr bwMode="auto">
          <a:xfrm>
            <a:off x="3706849" y="4868935"/>
            <a:ext cx="1081087" cy="503237"/>
          </a:xfrm>
          <a:prstGeom prst="notchedRightArrow">
            <a:avLst>
              <a:gd name="adj1" fmla="val 50000"/>
              <a:gd name="adj2" fmla="val 53707"/>
            </a:avLst>
          </a:prstGeom>
          <a:solidFill>
            <a:schemeClr val="hlink"/>
          </a:solidFill>
          <a:ln w="9525">
            <a:noFill/>
            <a:miter lim="800000"/>
            <a:headEnd/>
            <a:tailEnd/>
          </a:ln>
          <a:effectLst>
            <a:outerShdw blurRad="184150" dist="241300" dir="11520000" sx="110000" sy="110000" algn="ctr">
              <a:srgbClr val="000000">
                <a:alpha val="18000"/>
              </a:srgbClr>
            </a:outerShdw>
          </a:effectLst>
          <a:scene3d>
            <a:camera prst="perspectiveFront" fov="5100000">
              <a:rot lat="0" lon="2100000" rev="0"/>
            </a:camera>
            <a:lightRig rig="flood" dir="t">
              <a:rot lat="0" lon="0" rev="13800000"/>
            </a:lightRig>
          </a:scene3d>
          <a:sp3d extrusionH="107950" prstMaterial="plastic">
            <a:bevelT w="82550" h="63500" prst="divot"/>
            <a:bevelB/>
          </a:sp3d>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Tree>
    <p:extLst>
      <p:ext uri="{BB962C8B-B14F-4D97-AF65-F5344CB8AC3E}">
        <p14:creationId xmlns:p14="http://schemas.microsoft.com/office/powerpoint/2010/main" val="3389010540"/>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7" presetClass="entr" presetSubtype="0" fill="hold" nodeType="clickEffect">
                                  <p:stCondLst>
                                    <p:cond delay="0"/>
                                  </p:stCondLst>
                                  <p:iterate type="lt">
                                    <p:tmPct val="50000"/>
                                  </p:iterate>
                                  <p:childTnLst>
                                    <p:set>
                                      <p:cBhvr>
                                        <p:cTn id="6" dur="1" fill="hold">
                                          <p:stCondLst>
                                            <p:cond delay="0"/>
                                          </p:stCondLst>
                                        </p:cTn>
                                        <p:tgtEl>
                                          <p:spTgt spid="215042"/>
                                        </p:tgtEl>
                                        <p:attrNameLst>
                                          <p:attrName>style.visibility</p:attrName>
                                        </p:attrNameLst>
                                      </p:cBhvr>
                                      <p:to>
                                        <p:strVal val="visible"/>
                                      </p:to>
                                    </p:set>
                                    <p:anim calcmode="discrete" valueType="clr">
                                      <p:cBhvr override="childStyle">
                                        <p:cTn id="7" dur="80"/>
                                        <p:tgtEl>
                                          <p:spTgt spid="215042"/>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215042"/>
                                        </p:tgtEl>
                                        <p:attrNameLst>
                                          <p:attrName>fillcolor</p:attrName>
                                        </p:attrNameLst>
                                      </p:cBhvr>
                                      <p:tavLst>
                                        <p:tav tm="0">
                                          <p:val>
                                            <p:clrVal>
                                              <a:schemeClr val="accent2"/>
                                            </p:clrVal>
                                          </p:val>
                                        </p:tav>
                                        <p:tav tm="50000">
                                          <p:val>
                                            <p:clrVal>
                                              <a:schemeClr val="hlink"/>
                                            </p:clrVal>
                                          </p:val>
                                        </p:tav>
                                      </p:tavLst>
                                    </p:anim>
                                    <p:set>
                                      <p:cBhvr>
                                        <p:cTn id="9" dur="80"/>
                                        <p:tgtEl>
                                          <p:spTgt spid="215042"/>
                                        </p:tgtEl>
                                        <p:attrNameLst>
                                          <p:attrName>fill.type</p:attrName>
                                        </p:attrNameLst>
                                      </p:cBhvr>
                                      <p:to>
                                        <p:strVal val="solid"/>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2" presetClass="entr" presetSubtype="4" fill="hold" nodeType="clickEffect">
                                  <p:stCondLst>
                                    <p:cond delay="0"/>
                                  </p:stCondLst>
                                  <p:childTnLst>
                                    <p:set>
                                      <p:cBhvr>
                                        <p:cTn id="13" dur="1" fill="hold">
                                          <p:stCondLst>
                                            <p:cond delay="0"/>
                                          </p:stCondLst>
                                        </p:cTn>
                                        <p:tgtEl>
                                          <p:spTgt spid="215046"/>
                                        </p:tgtEl>
                                        <p:attrNameLst>
                                          <p:attrName>style.visibility</p:attrName>
                                        </p:attrNameLst>
                                      </p:cBhvr>
                                      <p:to>
                                        <p:strVal val="visible"/>
                                      </p:to>
                                    </p:set>
                                    <p:anim calcmode="lin" valueType="num">
                                      <p:cBhvr additive="base">
                                        <p:cTn id="14" dur="500" fill="hold"/>
                                        <p:tgtEl>
                                          <p:spTgt spid="215046"/>
                                        </p:tgtEl>
                                        <p:attrNameLst>
                                          <p:attrName>ppt_x</p:attrName>
                                        </p:attrNameLst>
                                      </p:cBhvr>
                                      <p:tavLst>
                                        <p:tav tm="0">
                                          <p:val>
                                            <p:strVal val="#ppt_x"/>
                                          </p:val>
                                        </p:tav>
                                        <p:tav tm="100000">
                                          <p:val>
                                            <p:strVal val="#ppt_x"/>
                                          </p:val>
                                        </p:tav>
                                      </p:tavLst>
                                    </p:anim>
                                    <p:anim calcmode="lin" valueType="num">
                                      <p:cBhvr additive="base">
                                        <p:cTn id="15" dur="500" fill="hold"/>
                                        <p:tgtEl>
                                          <p:spTgt spid="215046"/>
                                        </p:tgtEl>
                                        <p:attrNameLst>
                                          <p:attrName>ppt_y</p:attrName>
                                        </p:attrNameLst>
                                      </p:cBhvr>
                                      <p:tavLst>
                                        <p:tav tm="0">
                                          <p:val>
                                            <p:strVal val="1+#ppt_h/2"/>
                                          </p:val>
                                        </p:tav>
                                        <p:tav tm="100000">
                                          <p:val>
                                            <p:strVal val="#ppt_y"/>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25" presetClass="entr" presetSubtype="0" fill="hold" nodeType="clickEffect">
                                  <p:stCondLst>
                                    <p:cond delay="0"/>
                                  </p:stCondLst>
                                  <p:childTnLst>
                                    <p:set>
                                      <p:cBhvr>
                                        <p:cTn id="19" dur="1" fill="hold">
                                          <p:stCondLst>
                                            <p:cond delay="0"/>
                                          </p:stCondLst>
                                        </p:cTn>
                                        <p:tgtEl>
                                          <p:spTgt spid="215047"/>
                                        </p:tgtEl>
                                        <p:attrNameLst>
                                          <p:attrName>style.visibility</p:attrName>
                                        </p:attrNameLst>
                                      </p:cBhvr>
                                      <p:to>
                                        <p:strVal val="visible"/>
                                      </p:to>
                                    </p:set>
                                    <p:anim calcmode="lin" valueType="num">
                                      <p:cBhvr>
                                        <p:cTn id="20" dur="500" decel="50000" fill="hold">
                                          <p:stCondLst>
                                            <p:cond delay="0"/>
                                          </p:stCondLst>
                                        </p:cTn>
                                        <p:tgtEl>
                                          <p:spTgt spid="215047"/>
                                        </p:tgtEl>
                                        <p:attrNameLst>
                                          <p:attrName>style.rotation</p:attrName>
                                        </p:attrNameLst>
                                      </p:cBhvr>
                                      <p:tavLst>
                                        <p:tav tm="0">
                                          <p:val>
                                            <p:fltVal val="-90"/>
                                          </p:val>
                                        </p:tav>
                                        <p:tav tm="100000">
                                          <p:val>
                                            <p:fltVal val="0"/>
                                          </p:val>
                                        </p:tav>
                                      </p:tavLst>
                                    </p:anim>
                                    <p:anim calcmode="lin" valueType="num">
                                      <p:cBhvr>
                                        <p:cTn id="21" dur="500" decel="50000" fill="hold">
                                          <p:stCondLst>
                                            <p:cond delay="0"/>
                                          </p:stCondLst>
                                        </p:cTn>
                                        <p:tgtEl>
                                          <p:spTgt spid="215047"/>
                                        </p:tgtEl>
                                        <p:attrNameLst>
                                          <p:attrName>ppt_w</p:attrName>
                                        </p:attrNameLst>
                                      </p:cBhvr>
                                      <p:tavLst>
                                        <p:tav tm="0">
                                          <p:val>
                                            <p:strVal val="#ppt_w"/>
                                          </p:val>
                                        </p:tav>
                                        <p:tav tm="100000">
                                          <p:val>
                                            <p:strVal val="#ppt_w*.05"/>
                                          </p:val>
                                        </p:tav>
                                      </p:tavLst>
                                    </p:anim>
                                    <p:anim calcmode="lin" valueType="num">
                                      <p:cBhvr>
                                        <p:cTn id="22" dur="500" accel="50000" fill="hold">
                                          <p:stCondLst>
                                            <p:cond delay="500"/>
                                          </p:stCondLst>
                                        </p:cTn>
                                        <p:tgtEl>
                                          <p:spTgt spid="215047"/>
                                        </p:tgtEl>
                                        <p:attrNameLst>
                                          <p:attrName>ppt_w</p:attrName>
                                        </p:attrNameLst>
                                      </p:cBhvr>
                                      <p:tavLst>
                                        <p:tav tm="0">
                                          <p:val>
                                            <p:strVal val="#ppt_w*.05"/>
                                          </p:val>
                                        </p:tav>
                                        <p:tav tm="100000">
                                          <p:val>
                                            <p:strVal val="#ppt_w"/>
                                          </p:val>
                                        </p:tav>
                                      </p:tavLst>
                                    </p:anim>
                                    <p:anim calcmode="lin" valueType="num">
                                      <p:cBhvr>
                                        <p:cTn id="23" dur="1000" fill="hold"/>
                                        <p:tgtEl>
                                          <p:spTgt spid="215047"/>
                                        </p:tgtEl>
                                        <p:attrNameLst>
                                          <p:attrName>ppt_h</p:attrName>
                                        </p:attrNameLst>
                                      </p:cBhvr>
                                      <p:tavLst>
                                        <p:tav tm="0">
                                          <p:val>
                                            <p:strVal val="#ppt_h"/>
                                          </p:val>
                                        </p:tav>
                                        <p:tav tm="100000">
                                          <p:val>
                                            <p:strVal val="#ppt_h"/>
                                          </p:val>
                                        </p:tav>
                                      </p:tavLst>
                                    </p:anim>
                                    <p:anim calcmode="lin" valueType="num">
                                      <p:cBhvr>
                                        <p:cTn id="24" dur="500" decel="50000" fill="hold">
                                          <p:stCondLst>
                                            <p:cond delay="0"/>
                                          </p:stCondLst>
                                        </p:cTn>
                                        <p:tgtEl>
                                          <p:spTgt spid="215047"/>
                                        </p:tgtEl>
                                        <p:attrNameLst>
                                          <p:attrName>ppt_x</p:attrName>
                                        </p:attrNameLst>
                                      </p:cBhvr>
                                      <p:tavLst>
                                        <p:tav tm="0">
                                          <p:val>
                                            <p:strVal val="#ppt_x+.4"/>
                                          </p:val>
                                        </p:tav>
                                        <p:tav tm="100000">
                                          <p:val>
                                            <p:strVal val="#ppt_x"/>
                                          </p:val>
                                        </p:tav>
                                      </p:tavLst>
                                    </p:anim>
                                    <p:anim calcmode="lin" valueType="num">
                                      <p:cBhvr>
                                        <p:cTn id="25" dur="500" decel="50000" fill="hold">
                                          <p:stCondLst>
                                            <p:cond delay="0"/>
                                          </p:stCondLst>
                                        </p:cTn>
                                        <p:tgtEl>
                                          <p:spTgt spid="215047"/>
                                        </p:tgtEl>
                                        <p:attrNameLst>
                                          <p:attrName>ppt_y</p:attrName>
                                        </p:attrNameLst>
                                      </p:cBhvr>
                                      <p:tavLst>
                                        <p:tav tm="0">
                                          <p:val>
                                            <p:strVal val="#ppt_y-.2"/>
                                          </p:val>
                                        </p:tav>
                                        <p:tav tm="100000">
                                          <p:val>
                                            <p:strVal val="#ppt_y+.1"/>
                                          </p:val>
                                        </p:tav>
                                      </p:tavLst>
                                    </p:anim>
                                    <p:anim calcmode="lin" valueType="num">
                                      <p:cBhvr>
                                        <p:cTn id="26" dur="500" accel="50000" fill="hold">
                                          <p:stCondLst>
                                            <p:cond delay="500"/>
                                          </p:stCondLst>
                                        </p:cTn>
                                        <p:tgtEl>
                                          <p:spTgt spid="215047"/>
                                        </p:tgtEl>
                                        <p:attrNameLst>
                                          <p:attrName>ppt_y</p:attrName>
                                        </p:attrNameLst>
                                      </p:cBhvr>
                                      <p:tavLst>
                                        <p:tav tm="0">
                                          <p:val>
                                            <p:strVal val="#ppt_y+.1"/>
                                          </p:val>
                                        </p:tav>
                                        <p:tav tm="100000">
                                          <p:val>
                                            <p:strVal val="#ppt_y"/>
                                          </p:val>
                                        </p:tav>
                                      </p:tavLst>
                                    </p:anim>
                                    <p:animEffect transition="in" filter="fade">
                                      <p:cBhvr>
                                        <p:cTn id="27" dur="1000" decel="50000">
                                          <p:stCondLst>
                                            <p:cond delay="0"/>
                                          </p:stCondLst>
                                        </p:cTn>
                                        <p:tgtEl>
                                          <p:spTgt spid="215047"/>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 presetClass="entr" presetSubtype="4" fill="hold" nodeType="clickEffect">
                                  <p:stCondLst>
                                    <p:cond delay="0"/>
                                  </p:stCondLst>
                                  <p:childTnLst>
                                    <p:set>
                                      <p:cBhvr>
                                        <p:cTn id="31" dur="1" fill="hold">
                                          <p:stCondLst>
                                            <p:cond delay="0"/>
                                          </p:stCondLst>
                                        </p:cTn>
                                        <p:tgtEl>
                                          <p:spTgt spid="215043"/>
                                        </p:tgtEl>
                                        <p:attrNameLst>
                                          <p:attrName>style.visibility</p:attrName>
                                        </p:attrNameLst>
                                      </p:cBhvr>
                                      <p:to>
                                        <p:strVal val="visible"/>
                                      </p:to>
                                    </p:set>
                                    <p:anim calcmode="lin" valueType="num">
                                      <p:cBhvr additive="base">
                                        <p:cTn id="32" dur="500" fill="hold"/>
                                        <p:tgtEl>
                                          <p:spTgt spid="215043"/>
                                        </p:tgtEl>
                                        <p:attrNameLst>
                                          <p:attrName>ppt_x</p:attrName>
                                        </p:attrNameLst>
                                      </p:cBhvr>
                                      <p:tavLst>
                                        <p:tav tm="0">
                                          <p:val>
                                            <p:strVal val="#ppt_x"/>
                                          </p:val>
                                        </p:tav>
                                        <p:tav tm="100000">
                                          <p:val>
                                            <p:strVal val="#ppt_x"/>
                                          </p:val>
                                        </p:tav>
                                      </p:tavLst>
                                    </p:anim>
                                    <p:anim calcmode="lin" valueType="num">
                                      <p:cBhvr additive="base">
                                        <p:cTn id="33" dur="500" fill="hold"/>
                                        <p:tgtEl>
                                          <p:spTgt spid="215043"/>
                                        </p:tgtEl>
                                        <p:attrNameLst>
                                          <p:attrName>ppt_y</p:attrName>
                                        </p:attrNameLst>
                                      </p:cBhvr>
                                      <p:tavLst>
                                        <p:tav tm="0">
                                          <p:val>
                                            <p:strVal val="1+#ppt_h/2"/>
                                          </p:val>
                                        </p:tav>
                                        <p:tav tm="100000">
                                          <p:val>
                                            <p:strVal val="#ppt_y"/>
                                          </p:val>
                                        </p:tav>
                                      </p:tavLst>
                                    </p:anim>
                                  </p:childTnLst>
                                </p:cTn>
                              </p:par>
                            </p:childTnLst>
                          </p:cTn>
                        </p:par>
                      </p:childTnLst>
                    </p:cTn>
                  </p:par>
                  <p:par>
                    <p:cTn id="34" fill="hold" nodeType="clickPar">
                      <p:stCondLst>
                        <p:cond delay="indefinite"/>
                      </p:stCondLst>
                      <p:childTnLst>
                        <p:par>
                          <p:cTn id="35" fill="hold" nodeType="withGroup">
                            <p:stCondLst>
                              <p:cond delay="0"/>
                            </p:stCondLst>
                            <p:childTnLst>
                              <p:par>
                                <p:cTn id="36" presetID="2" presetClass="entr" presetSubtype="4" fill="hold" nodeType="clickEffect">
                                  <p:stCondLst>
                                    <p:cond delay="0"/>
                                  </p:stCondLst>
                                  <p:childTnLst>
                                    <p:set>
                                      <p:cBhvr>
                                        <p:cTn id="37" dur="1" fill="hold">
                                          <p:stCondLst>
                                            <p:cond delay="0"/>
                                          </p:stCondLst>
                                        </p:cTn>
                                        <p:tgtEl>
                                          <p:spTgt spid="215048"/>
                                        </p:tgtEl>
                                        <p:attrNameLst>
                                          <p:attrName>style.visibility</p:attrName>
                                        </p:attrNameLst>
                                      </p:cBhvr>
                                      <p:to>
                                        <p:strVal val="visible"/>
                                      </p:to>
                                    </p:set>
                                    <p:anim calcmode="lin" valueType="num">
                                      <p:cBhvr additive="base">
                                        <p:cTn id="38" dur="500" fill="hold"/>
                                        <p:tgtEl>
                                          <p:spTgt spid="215048"/>
                                        </p:tgtEl>
                                        <p:attrNameLst>
                                          <p:attrName>ppt_x</p:attrName>
                                        </p:attrNameLst>
                                      </p:cBhvr>
                                      <p:tavLst>
                                        <p:tav tm="0">
                                          <p:val>
                                            <p:strVal val="#ppt_x"/>
                                          </p:val>
                                        </p:tav>
                                        <p:tav tm="100000">
                                          <p:val>
                                            <p:strVal val="#ppt_x"/>
                                          </p:val>
                                        </p:tav>
                                      </p:tavLst>
                                    </p:anim>
                                    <p:anim calcmode="lin" valueType="num">
                                      <p:cBhvr additive="base">
                                        <p:cTn id="39" dur="500" fill="hold"/>
                                        <p:tgtEl>
                                          <p:spTgt spid="215048"/>
                                        </p:tgtEl>
                                        <p:attrNameLst>
                                          <p:attrName>ppt_y</p:attrName>
                                        </p:attrNameLst>
                                      </p:cBhvr>
                                      <p:tavLst>
                                        <p:tav tm="0">
                                          <p:val>
                                            <p:strVal val="1+#ppt_h/2"/>
                                          </p:val>
                                        </p:tav>
                                        <p:tav tm="100000">
                                          <p:val>
                                            <p:strVal val="#ppt_y"/>
                                          </p:val>
                                        </p:tav>
                                      </p:tavLst>
                                    </p:anim>
                                  </p:childTnLst>
                                </p:cTn>
                              </p:par>
                            </p:childTnLst>
                          </p:cTn>
                        </p:par>
                      </p:childTnLst>
                    </p:cTn>
                  </p:par>
                  <p:par>
                    <p:cTn id="40" fill="hold" nodeType="clickPar">
                      <p:stCondLst>
                        <p:cond delay="indefinite"/>
                      </p:stCondLst>
                      <p:childTnLst>
                        <p:par>
                          <p:cTn id="41" fill="hold" nodeType="withGroup">
                            <p:stCondLst>
                              <p:cond delay="0"/>
                            </p:stCondLst>
                            <p:childTnLst>
                              <p:par>
                                <p:cTn id="42" presetID="27" presetClass="entr" presetSubtype="0" fill="hold" nodeType="clickEffect">
                                  <p:stCondLst>
                                    <p:cond delay="0"/>
                                  </p:stCondLst>
                                  <p:iterate type="lt">
                                    <p:tmPct val="50000"/>
                                  </p:iterate>
                                  <p:childTnLst>
                                    <p:set>
                                      <p:cBhvr>
                                        <p:cTn id="43" dur="1" fill="hold">
                                          <p:stCondLst>
                                            <p:cond delay="0"/>
                                          </p:stCondLst>
                                        </p:cTn>
                                        <p:tgtEl>
                                          <p:spTgt spid="215044"/>
                                        </p:tgtEl>
                                        <p:attrNameLst>
                                          <p:attrName>style.visibility</p:attrName>
                                        </p:attrNameLst>
                                      </p:cBhvr>
                                      <p:to>
                                        <p:strVal val="visible"/>
                                      </p:to>
                                    </p:set>
                                    <p:anim calcmode="discrete" valueType="clr">
                                      <p:cBhvr override="childStyle">
                                        <p:cTn id="44" dur="80"/>
                                        <p:tgtEl>
                                          <p:spTgt spid="215044"/>
                                        </p:tgtEl>
                                        <p:attrNameLst>
                                          <p:attrName>style.color</p:attrName>
                                        </p:attrNameLst>
                                      </p:cBhvr>
                                      <p:tavLst>
                                        <p:tav tm="0">
                                          <p:val>
                                            <p:clrVal>
                                              <a:schemeClr val="accent2"/>
                                            </p:clrVal>
                                          </p:val>
                                        </p:tav>
                                        <p:tav tm="50000">
                                          <p:val>
                                            <p:clrVal>
                                              <a:schemeClr val="hlink"/>
                                            </p:clrVal>
                                          </p:val>
                                        </p:tav>
                                      </p:tavLst>
                                    </p:anim>
                                    <p:anim calcmode="discrete" valueType="clr">
                                      <p:cBhvr>
                                        <p:cTn id="45" dur="80"/>
                                        <p:tgtEl>
                                          <p:spTgt spid="215044"/>
                                        </p:tgtEl>
                                        <p:attrNameLst>
                                          <p:attrName>fillcolor</p:attrName>
                                        </p:attrNameLst>
                                      </p:cBhvr>
                                      <p:tavLst>
                                        <p:tav tm="0">
                                          <p:val>
                                            <p:clrVal>
                                              <a:schemeClr val="accent2"/>
                                            </p:clrVal>
                                          </p:val>
                                        </p:tav>
                                        <p:tav tm="50000">
                                          <p:val>
                                            <p:clrVal>
                                              <a:schemeClr val="hlink"/>
                                            </p:clrVal>
                                          </p:val>
                                        </p:tav>
                                      </p:tavLst>
                                    </p:anim>
                                    <p:set>
                                      <p:cBhvr>
                                        <p:cTn id="46" dur="80"/>
                                        <p:tgtEl>
                                          <p:spTgt spid="215044"/>
                                        </p:tgtEl>
                                        <p:attrNameLst>
                                          <p:attrName>fill.type</p:attrName>
                                        </p:attrNameLst>
                                      </p:cBhvr>
                                      <p:to>
                                        <p:strVal val="solid"/>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22" presetClass="entr" presetSubtype="4" fill="hold" nodeType="clickEffect">
                                  <p:stCondLst>
                                    <p:cond delay="0"/>
                                  </p:stCondLst>
                                  <p:childTnLst>
                                    <p:set>
                                      <p:cBhvr>
                                        <p:cTn id="50" dur="1" fill="hold">
                                          <p:stCondLst>
                                            <p:cond delay="0"/>
                                          </p:stCondLst>
                                        </p:cTn>
                                        <p:tgtEl>
                                          <p:spTgt spid="215049"/>
                                        </p:tgtEl>
                                        <p:attrNameLst>
                                          <p:attrName>style.visibility</p:attrName>
                                        </p:attrNameLst>
                                      </p:cBhvr>
                                      <p:to>
                                        <p:strVal val="visible"/>
                                      </p:to>
                                    </p:set>
                                    <p:animEffect transition="in" filter="wipe(down)">
                                      <p:cBhvr>
                                        <p:cTn id="51" dur="500"/>
                                        <p:tgtEl>
                                          <p:spTgt spid="215049"/>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2" presetClass="entr" presetSubtype="4" fill="hold" nodeType="clickEffect">
                                  <p:stCondLst>
                                    <p:cond delay="0"/>
                                  </p:stCondLst>
                                  <p:childTnLst>
                                    <p:set>
                                      <p:cBhvr>
                                        <p:cTn id="55" dur="1" fill="hold">
                                          <p:stCondLst>
                                            <p:cond delay="0"/>
                                          </p:stCondLst>
                                        </p:cTn>
                                        <p:tgtEl>
                                          <p:spTgt spid="215045"/>
                                        </p:tgtEl>
                                        <p:attrNameLst>
                                          <p:attrName>style.visibility</p:attrName>
                                        </p:attrNameLst>
                                      </p:cBhvr>
                                      <p:to>
                                        <p:strVal val="visible"/>
                                      </p:to>
                                    </p:set>
                                    <p:anim calcmode="lin" valueType="num">
                                      <p:cBhvr additive="base">
                                        <p:cTn id="56" dur="500" fill="hold"/>
                                        <p:tgtEl>
                                          <p:spTgt spid="215045"/>
                                        </p:tgtEl>
                                        <p:attrNameLst>
                                          <p:attrName>ppt_x</p:attrName>
                                        </p:attrNameLst>
                                      </p:cBhvr>
                                      <p:tavLst>
                                        <p:tav tm="0">
                                          <p:val>
                                            <p:strVal val="#ppt_x"/>
                                          </p:val>
                                        </p:tav>
                                        <p:tav tm="100000">
                                          <p:val>
                                            <p:strVal val="#ppt_x"/>
                                          </p:val>
                                        </p:tav>
                                      </p:tavLst>
                                    </p:anim>
                                    <p:anim calcmode="lin" valueType="num">
                                      <p:cBhvr additive="base">
                                        <p:cTn id="57" dur="500" fill="hold"/>
                                        <p:tgtEl>
                                          <p:spTgt spid="21504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2DB1F9-ECC1-4960-A149-229FDD3C5052}"/>
              </a:ext>
            </a:extLst>
          </p:cNvPr>
          <p:cNvSpPr>
            <a:spLocks noGrp="1"/>
          </p:cNvSpPr>
          <p:nvPr>
            <p:ph type="title"/>
          </p:nvPr>
        </p:nvSpPr>
        <p:spPr>
          <a:xfrm>
            <a:off x="251520" y="132868"/>
            <a:ext cx="8640960" cy="975642"/>
          </a:xfrm>
          <a:solidFill>
            <a:srgbClr val="7030A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a:normAutofit/>
          </a:bodyPr>
          <a:lstStyle/>
          <a:p>
            <a:pPr algn="ctr"/>
            <a:r>
              <a:rPr lang="en-ID" sz="3200" dirty="0">
                <a:latin typeface="Arial Rounded MT Bold" panose="020F0704030504030204" pitchFamily="34" charset="0"/>
              </a:rPr>
              <a:t>RUMUSAN MASALAH</a:t>
            </a:r>
          </a:p>
        </p:txBody>
      </p:sp>
      <p:sp>
        <p:nvSpPr>
          <p:cNvPr id="3" name="Content Placeholder 2">
            <a:extLst>
              <a:ext uri="{FF2B5EF4-FFF2-40B4-BE49-F238E27FC236}">
                <a16:creationId xmlns:a16="http://schemas.microsoft.com/office/drawing/2014/main" id="{405369D6-64E9-4CA1-AAF0-588E8693E545}"/>
              </a:ext>
            </a:extLst>
          </p:cNvPr>
          <p:cNvSpPr>
            <a:spLocks noGrp="1"/>
          </p:cNvSpPr>
          <p:nvPr>
            <p:ph idx="1"/>
          </p:nvPr>
        </p:nvSpPr>
        <p:spPr>
          <a:xfrm>
            <a:off x="251520" y="1368824"/>
            <a:ext cx="8640960" cy="4868487"/>
          </a:xfrm>
          <a:solidFill>
            <a:schemeClr val="accent1">
              <a:lumMod val="75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a:normAutofit lnSpcReduction="10000"/>
          </a:bodyPr>
          <a:lstStyle/>
          <a:p>
            <a:pPr marL="514350" indent="-514350">
              <a:buAutoNum type="arabicPeriod"/>
            </a:pPr>
            <a:r>
              <a:rPr lang="en-ID" dirty="0" err="1">
                <a:latin typeface="Arial Rounded MT Bold" panose="020F0704030504030204" pitchFamily="34" charset="0"/>
              </a:rPr>
              <a:t>Seberapa</a:t>
            </a:r>
            <a:r>
              <a:rPr lang="en-ID" dirty="0">
                <a:latin typeface="Arial Rounded MT Bold" panose="020F0704030504030204" pitchFamily="34" charset="0"/>
              </a:rPr>
              <a:t> </a:t>
            </a:r>
            <a:r>
              <a:rPr lang="en-ID" dirty="0" err="1">
                <a:latin typeface="Arial Rounded MT Bold" panose="020F0704030504030204" pitchFamily="34" charset="0"/>
              </a:rPr>
              <a:t>tinggi</a:t>
            </a:r>
            <a:r>
              <a:rPr lang="en-ID" dirty="0">
                <a:latin typeface="Arial Rounded MT Bold" panose="020F0704030504030204" pitchFamily="34" charset="0"/>
              </a:rPr>
              <a:t> X1?</a:t>
            </a:r>
          </a:p>
          <a:p>
            <a:pPr marL="514350" indent="-514350">
              <a:buFont typeface="Arial" panose="020B0604020202020204" pitchFamily="34" charset="0"/>
              <a:buAutoNum type="arabicPeriod"/>
            </a:pPr>
            <a:r>
              <a:rPr lang="en-ID" dirty="0" err="1">
                <a:latin typeface="Arial Rounded MT Bold" panose="020F0704030504030204" pitchFamily="34" charset="0"/>
              </a:rPr>
              <a:t>Seberapa</a:t>
            </a:r>
            <a:r>
              <a:rPr lang="en-ID" dirty="0">
                <a:latin typeface="Arial Rounded MT Bold" panose="020F0704030504030204" pitchFamily="34" charset="0"/>
              </a:rPr>
              <a:t> </a:t>
            </a:r>
            <a:r>
              <a:rPr lang="en-ID" dirty="0" err="1">
                <a:latin typeface="Arial Rounded MT Bold" panose="020F0704030504030204" pitchFamily="34" charset="0"/>
              </a:rPr>
              <a:t>tinggi</a:t>
            </a:r>
            <a:r>
              <a:rPr lang="en-ID" dirty="0">
                <a:latin typeface="Arial Rounded MT Bold" panose="020F0704030504030204" pitchFamily="34" charset="0"/>
              </a:rPr>
              <a:t> X2?</a:t>
            </a:r>
          </a:p>
          <a:p>
            <a:pPr marL="514350" indent="-514350">
              <a:buFont typeface="Arial" panose="020B0604020202020204" pitchFamily="34" charset="0"/>
              <a:buAutoNum type="arabicPeriod"/>
            </a:pPr>
            <a:r>
              <a:rPr lang="en-ID" dirty="0" err="1">
                <a:latin typeface="Arial Rounded MT Bold" panose="020F0704030504030204" pitchFamily="34" charset="0"/>
              </a:rPr>
              <a:t>Seberapa</a:t>
            </a:r>
            <a:r>
              <a:rPr lang="en-ID" dirty="0">
                <a:latin typeface="Arial Rounded MT Bold" panose="020F0704030504030204" pitchFamily="34" charset="0"/>
              </a:rPr>
              <a:t> </a:t>
            </a:r>
            <a:r>
              <a:rPr lang="en-ID" dirty="0" err="1">
                <a:latin typeface="Arial Rounded MT Bold" panose="020F0704030504030204" pitchFamily="34" charset="0"/>
              </a:rPr>
              <a:t>tinggi</a:t>
            </a:r>
            <a:r>
              <a:rPr lang="en-ID" dirty="0">
                <a:latin typeface="Arial Rounded MT Bold" panose="020F0704030504030204" pitchFamily="34" charset="0"/>
              </a:rPr>
              <a:t> X3?</a:t>
            </a:r>
          </a:p>
          <a:p>
            <a:pPr marL="514350" indent="-514350">
              <a:buFont typeface="Arial" panose="020B0604020202020204" pitchFamily="34" charset="0"/>
              <a:buAutoNum type="arabicPeriod"/>
            </a:pPr>
            <a:r>
              <a:rPr lang="en-ID" dirty="0" err="1">
                <a:latin typeface="Arial Rounded MT Bold" panose="020F0704030504030204" pitchFamily="34" charset="0"/>
              </a:rPr>
              <a:t>Seberapa</a:t>
            </a:r>
            <a:r>
              <a:rPr lang="en-ID" dirty="0">
                <a:latin typeface="Arial Rounded MT Bold" panose="020F0704030504030204" pitchFamily="34" charset="0"/>
              </a:rPr>
              <a:t> </a:t>
            </a:r>
            <a:r>
              <a:rPr lang="en-ID" dirty="0" err="1">
                <a:latin typeface="Arial Rounded MT Bold" panose="020F0704030504030204" pitchFamily="34" charset="0"/>
              </a:rPr>
              <a:t>tinggi</a:t>
            </a:r>
            <a:r>
              <a:rPr lang="en-ID" dirty="0">
                <a:latin typeface="Arial Rounded MT Bold" panose="020F0704030504030204" pitchFamily="34" charset="0"/>
              </a:rPr>
              <a:t> Y ?</a:t>
            </a:r>
          </a:p>
          <a:p>
            <a:pPr marL="514350" indent="-514350">
              <a:buFont typeface="Arial" panose="020B0604020202020204" pitchFamily="34" charset="0"/>
              <a:buAutoNum type="arabicPeriod"/>
            </a:pPr>
            <a:r>
              <a:rPr lang="en-ID" dirty="0" err="1">
                <a:latin typeface="Arial Rounded MT Bold" panose="020F0704030504030204" pitchFamily="34" charset="0"/>
              </a:rPr>
              <a:t>Apakah</a:t>
            </a:r>
            <a:r>
              <a:rPr lang="en-ID" dirty="0">
                <a:latin typeface="Arial Rounded MT Bold" panose="020F0704030504030204" pitchFamily="34" charset="0"/>
              </a:rPr>
              <a:t> </a:t>
            </a:r>
            <a:r>
              <a:rPr lang="en-ID" dirty="0" err="1">
                <a:latin typeface="Arial Rounded MT Bold" panose="020F0704030504030204" pitchFamily="34" charset="0"/>
              </a:rPr>
              <a:t>hubungan</a:t>
            </a:r>
            <a:r>
              <a:rPr lang="en-ID" dirty="0">
                <a:latin typeface="Arial Rounded MT Bold" panose="020F0704030504030204" pitchFamily="34" charset="0"/>
              </a:rPr>
              <a:t> </a:t>
            </a:r>
            <a:r>
              <a:rPr lang="en-ID" dirty="0" err="1">
                <a:latin typeface="Arial Rounded MT Bold" panose="020F0704030504030204" pitchFamily="34" charset="0"/>
              </a:rPr>
              <a:t>antar</a:t>
            </a:r>
            <a:r>
              <a:rPr lang="en-ID" dirty="0">
                <a:latin typeface="Arial Rounded MT Bold" panose="020F0704030504030204" pitchFamily="34" charset="0"/>
              </a:rPr>
              <a:t> </a:t>
            </a:r>
            <a:r>
              <a:rPr lang="en-ID" dirty="0" err="1">
                <a:latin typeface="Arial Rounded MT Bold" panose="020F0704030504030204" pitchFamily="34" charset="0"/>
              </a:rPr>
              <a:t>variabel</a:t>
            </a:r>
            <a:r>
              <a:rPr lang="en-ID" dirty="0">
                <a:latin typeface="Arial Rounded MT Bold" panose="020F0704030504030204" pitchFamily="34" charset="0"/>
              </a:rPr>
              <a:t> yang </a:t>
            </a:r>
            <a:r>
              <a:rPr lang="en-ID" dirty="0" err="1">
                <a:latin typeface="Arial Rounded MT Bold" panose="020F0704030504030204" pitchFamily="34" charset="0"/>
              </a:rPr>
              <a:t>mempengaruhi</a:t>
            </a:r>
            <a:r>
              <a:rPr lang="en-ID" dirty="0">
                <a:latin typeface="Arial Rounded MT Bold" panose="020F0704030504030204" pitchFamily="34" charset="0"/>
              </a:rPr>
              <a:t> Y </a:t>
            </a:r>
            <a:r>
              <a:rPr lang="en-ID" dirty="0" err="1">
                <a:latin typeface="Arial Rounded MT Bold" panose="020F0704030504030204" pitchFamily="34" charset="0"/>
              </a:rPr>
              <a:t>terbukti</a:t>
            </a:r>
            <a:r>
              <a:rPr lang="en-ID" dirty="0">
                <a:latin typeface="Arial Rounded MT Bold" panose="020F0704030504030204" pitchFamily="34" charset="0"/>
              </a:rPr>
              <a:t> </a:t>
            </a:r>
            <a:r>
              <a:rPr lang="en-ID" dirty="0" err="1">
                <a:latin typeface="Arial Rounded MT Bold" panose="020F0704030504030204" pitchFamily="34" charset="0"/>
              </a:rPr>
              <a:t>secara</a:t>
            </a:r>
            <a:r>
              <a:rPr lang="en-ID" dirty="0">
                <a:latin typeface="Arial Rounded MT Bold" panose="020F0704030504030204" pitchFamily="34" charset="0"/>
              </a:rPr>
              <a:t> </a:t>
            </a:r>
            <a:r>
              <a:rPr lang="en-ID" dirty="0" err="1">
                <a:latin typeface="Arial Rounded MT Bold" panose="020F0704030504030204" pitchFamily="34" charset="0"/>
              </a:rPr>
              <a:t>empiris</a:t>
            </a:r>
            <a:r>
              <a:rPr lang="en-ID" dirty="0">
                <a:latin typeface="Arial Rounded MT Bold" panose="020F0704030504030204" pitchFamily="34" charset="0"/>
              </a:rPr>
              <a:t>? (</a:t>
            </a:r>
            <a:r>
              <a:rPr lang="en-ID" dirty="0" err="1">
                <a:latin typeface="Arial Rounded MT Bold" panose="020F0704030504030204" pitchFamily="34" charset="0"/>
              </a:rPr>
              <a:t>rumusan</a:t>
            </a:r>
            <a:r>
              <a:rPr lang="en-ID" dirty="0">
                <a:latin typeface="Arial Rounded MT Bold" panose="020F0704030504030204" pitchFamily="34" charset="0"/>
              </a:rPr>
              <a:t> </a:t>
            </a:r>
            <a:r>
              <a:rPr lang="en-ID" dirty="0" err="1">
                <a:latin typeface="Arial Rounded MT Bold" panose="020F0704030504030204" pitchFamily="34" charset="0"/>
              </a:rPr>
              <a:t>masalah</a:t>
            </a:r>
            <a:r>
              <a:rPr lang="en-ID" dirty="0">
                <a:latin typeface="Arial Rounded MT Bold" panose="020F0704030504030204" pitchFamily="34" charset="0"/>
              </a:rPr>
              <a:t> structural) </a:t>
            </a:r>
          </a:p>
          <a:p>
            <a:pPr marL="514350" indent="-514350">
              <a:buFont typeface="Arial" panose="020B0604020202020204" pitchFamily="34" charset="0"/>
              <a:buAutoNum type="arabicPeriod"/>
            </a:pPr>
            <a:r>
              <a:rPr lang="en-ID" dirty="0" err="1">
                <a:latin typeface="Arial Rounded MT Bold" panose="020F0704030504030204" pitchFamily="34" charset="0"/>
              </a:rPr>
              <a:t>Adakah</a:t>
            </a:r>
            <a:r>
              <a:rPr lang="en-ID" dirty="0">
                <a:latin typeface="Arial Rounded MT Bold" panose="020F0704030504030204" pitchFamily="34" charset="0"/>
              </a:rPr>
              <a:t> </a:t>
            </a:r>
            <a:r>
              <a:rPr lang="en-ID" dirty="0" err="1">
                <a:latin typeface="Arial Rounded MT Bold" panose="020F0704030504030204" pitchFamily="34" charset="0"/>
              </a:rPr>
              <a:t>pengaruh</a:t>
            </a:r>
            <a:r>
              <a:rPr lang="en-ID" dirty="0">
                <a:latin typeface="Arial Rounded MT Bold" panose="020F0704030504030204" pitchFamily="34" charset="0"/>
              </a:rPr>
              <a:t> </a:t>
            </a:r>
            <a:r>
              <a:rPr lang="en-ID" dirty="0" err="1">
                <a:latin typeface="Arial Rounded MT Bold" panose="020F0704030504030204" pitchFamily="34" charset="0"/>
              </a:rPr>
              <a:t>langsung</a:t>
            </a:r>
            <a:r>
              <a:rPr lang="en-ID" dirty="0">
                <a:latin typeface="Arial Rounded MT Bold" panose="020F0704030504030204" pitchFamily="34" charset="0"/>
              </a:rPr>
              <a:t> </a:t>
            </a:r>
            <a:r>
              <a:rPr lang="en-ID" dirty="0" err="1">
                <a:latin typeface="Arial Rounded MT Bold" panose="020F0704030504030204" pitchFamily="34" charset="0"/>
              </a:rPr>
              <a:t>atau</a:t>
            </a:r>
            <a:r>
              <a:rPr lang="en-ID" dirty="0">
                <a:latin typeface="Arial Rounded MT Bold" panose="020F0704030504030204" pitchFamily="34" charset="0"/>
              </a:rPr>
              <a:t> </a:t>
            </a:r>
            <a:r>
              <a:rPr lang="en-ID" dirty="0" err="1">
                <a:latin typeface="Arial Rounded MT Bold" panose="020F0704030504030204" pitchFamily="34" charset="0"/>
              </a:rPr>
              <a:t>tidak</a:t>
            </a:r>
            <a:r>
              <a:rPr lang="en-ID" dirty="0">
                <a:latin typeface="Arial Rounded MT Bold" panose="020F0704030504030204" pitchFamily="34" charset="0"/>
              </a:rPr>
              <a:t> </a:t>
            </a:r>
            <a:r>
              <a:rPr lang="en-ID" dirty="0" err="1">
                <a:latin typeface="Arial Rounded MT Bold" panose="020F0704030504030204" pitchFamily="34" charset="0"/>
              </a:rPr>
              <a:t>langsung</a:t>
            </a:r>
            <a:r>
              <a:rPr lang="en-ID" dirty="0">
                <a:latin typeface="Arial Rounded MT Bold" panose="020F0704030504030204" pitchFamily="34" charset="0"/>
              </a:rPr>
              <a:t> X1 </a:t>
            </a:r>
            <a:r>
              <a:rPr lang="en-ID" dirty="0" err="1">
                <a:latin typeface="Arial Rounded MT Bold" panose="020F0704030504030204" pitchFamily="34" charset="0"/>
              </a:rPr>
              <a:t>terhadap</a:t>
            </a:r>
            <a:r>
              <a:rPr lang="en-ID" dirty="0">
                <a:latin typeface="Arial Rounded MT Bold" panose="020F0704030504030204" pitchFamily="34" charset="0"/>
              </a:rPr>
              <a:t> Y</a:t>
            </a:r>
          </a:p>
          <a:p>
            <a:pPr marL="514350" indent="-514350">
              <a:buFont typeface="Arial" panose="020B0604020202020204" pitchFamily="34" charset="0"/>
              <a:buAutoNum type="arabicPeriod"/>
            </a:pPr>
            <a:r>
              <a:rPr lang="en-ID" dirty="0" err="1">
                <a:latin typeface="Arial Rounded MT Bold" panose="020F0704030504030204" pitchFamily="34" charset="0"/>
              </a:rPr>
              <a:t>Adakah</a:t>
            </a:r>
            <a:r>
              <a:rPr lang="en-ID" dirty="0">
                <a:latin typeface="Arial Rounded MT Bold" panose="020F0704030504030204" pitchFamily="34" charset="0"/>
              </a:rPr>
              <a:t> </a:t>
            </a:r>
            <a:r>
              <a:rPr lang="en-ID" dirty="0" err="1">
                <a:latin typeface="Arial Rounded MT Bold" panose="020F0704030504030204" pitchFamily="34" charset="0"/>
              </a:rPr>
              <a:t>pengaruh</a:t>
            </a:r>
            <a:r>
              <a:rPr lang="en-ID" dirty="0">
                <a:latin typeface="Arial Rounded MT Bold" panose="020F0704030504030204" pitchFamily="34" charset="0"/>
              </a:rPr>
              <a:t> </a:t>
            </a:r>
            <a:r>
              <a:rPr lang="en-ID" dirty="0" err="1">
                <a:latin typeface="Arial Rounded MT Bold" panose="020F0704030504030204" pitchFamily="34" charset="0"/>
              </a:rPr>
              <a:t>langsung</a:t>
            </a:r>
            <a:r>
              <a:rPr lang="en-ID" dirty="0">
                <a:latin typeface="Arial Rounded MT Bold" panose="020F0704030504030204" pitchFamily="34" charset="0"/>
              </a:rPr>
              <a:t> </a:t>
            </a:r>
            <a:r>
              <a:rPr lang="en-ID" dirty="0" err="1">
                <a:latin typeface="Arial Rounded MT Bold" panose="020F0704030504030204" pitchFamily="34" charset="0"/>
              </a:rPr>
              <a:t>atau</a:t>
            </a:r>
            <a:r>
              <a:rPr lang="en-ID" dirty="0">
                <a:latin typeface="Arial Rounded MT Bold" panose="020F0704030504030204" pitchFamily="34" charset="0"/>
              </a:rPr>
              <a:t> </a:t>
            </a:r>
            <a:r>
              <a:rPr lang="en-ID" dirty="0" err="1">
                <a:latin typeface="Arial Rounded MT Bold" panose="020F0704030504030204" pitchFamily="34" charset="0"/>
              </a:rPr>
              <a:t>tidak</a:t>
            </a:r>
            <a:r>
              <a:rPr lang="en-ID" dirty="0">
                <a:latin typeface="Arial Rounded MT Bold" panose="020F0704030504030204" pitchFamily="34" charset="0"/>
              </a:rPr>
              <a:t> </a:t>
            </a:r>
            <a:r>
              <a:rPr lang="en-ID" dirty="0" err="1">
                <a:latin typeface="Arial Rounded MT Bold" panose="020F0704030504030204" pitchFamily="34" charset="0"/>
              </a:rPr>
              <a:t>langsung</a:t>
            </a:r>
            <a:r>
              <a:rPr lang="en-ID" dirty="0">
                <a:latin typeface="Arial Rounded MT Bold" panose="020F0704030504030204" pitchFamily="34" charset="0"/>
              </a:rPr>
              <a:t> X2 </a:t>
            </a:r>
            <a:r>
              <a:rPr lang="en-ID" dirty="0" err="1">
                <a:latin typeface="Arial Rounded MT Bold" panose="020F0704030504030204" pitchFamily="34" charset="0"/>
              </a:rPr>
              <a:t>terhadap</a:t>
            </a:r>
            <a:r>
              <a:rPr lang="en-ID" dirty="0">
                <a:latin typeface="Arial Rounded MT Bold" panose="020F0704030504030204" pitchFamily="34" charset="0"/>
              </a:rPr>
              <a:t> Y</a:t>
            </a:r>
          </a:p>
          <a:p>
            <a:pPr marL="514350" indent="-514350">
              <a:buFont typeface="Arial" panose="020B0604020202020204" pitchFamily="34" charset="0"/>
              <a:buAutoNum type="arabicPeriod"/>
            </a:pPr>
            <a:endParaRPr lang="en-ID" dirty="0"/>
          </a:p>
          <a:p>
            <a:pPr marL="514350" indent="-514350">
              <a:buFont typeface="Arial" panose="020B0604020202020204" pitchFamily="34" charset="0"/>
              <a:buAutoNum type="arabicPeriod"/>
            </a:pPr>
            <a:endParaRPr lang="en-ID" dirty="0"/>
          </a:p>
          <a:p>
            <a:pPr marL="514350" indent="-514350">
              <a:buFont typeface="Arial" panose="020B0604020202020204" pitchFamily="34" charset="0"/>
              <a:buAutoNum type="arabicPeriod"/>
            </a:pPr>
            <a:endParaRPr lang="en-ID" dirty="0"/>
          </a:p>
          <a:p>
            <a:pPr marL="514350" indent="-514350">
              <a:buFont typeface="Arial" panose="020B0604020202020204" pitchFamily="34" charset="0"/>
              <a:buAutoNum type="arabicPeriod"/>
            </a:pPr>
            <a:endParaRPr lang="en-ID" dirty="0"/>
          </a:p>
          <a:p>
            <a:pPr marL="514350" indent="-514350">
              <a:buFont typeface="Arial" panose="020B0604020202020204" pitchFamily="34" charset="0"/>
              <a:buAutoNum type="arabicPeriod"/>
            </a:pPr>
            <a:endParaRPr lang="en-ID" dirty="0"/>
          </a:p>
          <a:p>
            <a:pPr marL="514350" indent="-514350">
              <a:buAutoNum type="arabicPeriod"/>
            </a:pPr>
            <a:endParaRPr lang="en-ID" dirty="0"/>
          </a:p>
          <a:p>
            <a:pPr marL="514350" indent="-514350">
              <a:buAutoNum type="arabicPeriod"/>
            </a:pPr>
            <a:endParaRPr lang="en-ID" dirty="0"/>
          </a:p>
        </p:txBody>
      </p:sp>
    </p:spTree>
    <p:extLst>
      <p:ext uri="{BB962C8B-B14F-4D97-AF65-F5344CB8AC3E}">
        <p14:creationId xmlns:p14="http://schemas.microsoft.com/office/powerpoint/2010/main" val="2196932269"/>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4CBAEA59-1463-4B9B-AC54-D132614C6DDC}"/>
              </a:ext>
            </a:extLst>
          </p:cNvPr>
          <p:cNvSpPr>
            <a:spLocks noGrp="1"/>
          </p:cNvSpPr>
          <p:nvPr>
            <p:ph idx="1"/>
          </p:nvPr>
        </p:nvSpPr>
        <p:spPr>
          <a:xfrm>
            <a:off x="395536" y="764704"/>
            <a:ext cx="8280920" cy="3456384"/>
          </a:xfrm>
          <a:solidFill>
            <a:schemeClr val="accent1">
              <a:lumMod val="75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a:lstStyle/>
          <a:p>
            <a:pPr marL="514350" indent="-514350">
              <a:buAutoNum type="arabicPeriod" startAt="8"/>
            </a:pPr>
            <a:r>
              <a:rPr lang="en-ID" dirty="0" err="1">
                <a:latin typeface="Arial Rounded MT Bold" panose="020F0704030504030204" pitchFamily="34" charset="0"/>
              </a:rPr>
              <a:t>Seberapa</a:t>
            </a:r>
            <a:r>
              <a:rPr lang="en-ID" dirty="0">
                <a:latin typeface="Arial Rounded MT Bold" panose="020F0704030504030204" pitchFamily="34" charset="0"/>
              </a:rPr>
              <a:t> </a:t>
            </a:r>
            <a:r>
              <a:rPr lang="en-ID" dirty="0" err="1">
                <a:latin typeface="Arial Rounded MT Bold" panose="020F0704030504030204" pitchFamily="34" charset="0"/>
              </a:rPr>
              <a:t>besar</a:t>
            </a:r>
            <a:r>
              <a:rPr lang="en-ID" dirty="0">
                <a:latin typeface="Arial Rounded MT Bold" panose="020F0704030504030204" pitchFamily="34" charset="0"/>
              </a:rPr>
              <a:t> </a:t>
            </a:r>
            <a:r>
              <a:rPr lang="en-ID" dirty="0" err="1">
                <a:latin typeface="Arial Rounded MT Bold" panose="020F0704030504030204" pitchFamily="34" charset="0"/>
              </a:rPr>
              <a:t>pengaruh</a:t>
            </a:r>
            <a:r>
              <a:rPr lang="en-ID" dirty="0">
                <a:latin typeface="Arial Rounded MT Bold" panose="020F0704030504030204" pitchFamily="34" charset="0"/>
              </a:rPr>
              <a:t> X1 </a:t>
            </a:r>
            <a:r>
              <a:rPr lang="en-ID" dirty="0" err="1">
                <a:latin typeface="Arial Rounded MT Bold" panose="020F0704030504030204" pitchFamily="34" charset="0"/>
              </a:rPr>
              <a:t>terhadap</a:t>
            </a:r>
            <a:r>
              <a:rPr lang="en-ID" dirty="0">
                <a:latin typeface="Arial Rounded MT Bold" panose="020F0704030504030204" pitchFamily="34" charset="0"/>
              </a:rPr>
              <a:t> Y?</a:t>
            </a:r>
          </a:p>
          <a:p>
            <a:pPr marL="514350" indent="-514350">
              <a:buFont typeface="Arial" panose="020B0604020202020204" pitchFamily="34" charset="0"/>
              <a:buAutoNum type="arabicPeriod" startAt="8"/>
            </a:pPr>
            <a:r>
              <a:rPr lang="en-ID" dirty="0" err="1">
                <a:latin typeface="Arial Rounded MT Bold" panose="020F0704030504030204" pitchFamily="34" charset="0"/>
              </a:rPr>
              <a:t>Seberapa</a:t>
            </a:r>
            <a:r>
              <a:rPr lang="en-ID" dirty="0">
                <a:latin typeface="Arial Rounded MT Bold" panose="020F0704030504030204" pitchFamily="34" charset="0"/>
              </a:rPr>
              <a:t> </a:t>
            </a:r>
            <a:r>
              <a:rPr lang="en-ID" dirty="0" err="1">
                <a:latin typeface="Arial Rounded MT Bold" panose="020F0704030504030204" pitchFamily="34" charset="0"/>
              </a:rPr>
              <a:t>besar</a:t>
            </a:r>
            <a:r>
              <a:rPr lang="en-ID" dirty="0">
                <a:latin typeface="Arial Rounded MT Bold" panose="020F0704030504030204" pitchFamily="34" charset="0"/>
              </a:rPr>
              <a:t> </a:t>
            </a:r>
            <a:r>
              <a:rPr lang="en-ID" dirty="0" err="1">
                <a:latin typeface="Arial Rounded MT Bold" panose="020F0704030504030204" pitchFamily="34" charset="0"/>
              </a:rPr>
              <a:t>pengaruh</a:t>
            </a:r>
            <a:r>
              <a:rPr lang="en-ID" dirty="0">
                <a:latin typeface="Arial Rounded MT Bold" panose="020F0704030504030204" pitchFamily="34" charset="0"/>
              </a:rPr>
              <a:t> X1 </a:t>
            </a:r>
            <a:r>
              <a:rPr lang="en-ID" dirty="0" err="1">
                <a:latin typeface="Arial Rounded MT Bold" panose="020F0704030504030204" pitchFamily="34" charset="0"/>
              </a:rPr>
              <a:t>terhadap</a:t>
            </a:r>
            <a:r>
              <a:rPr lang="en-ID" dirty="0">
                <a:latin typeface="Arial Rounded MT Bold" panose="020F0704030504030204" pitchFamily="34" charset="0"/>
              </a:rPr>
              <a:t> X3?</a:t>
            </a:r>
          </a:p>
          <a:p>
            <a:pPr marL="514350" indent="-514350">
              <a:buFont typeface="Arial" panose="020B0604020202020204" pitchFamily="34" charset="0"/>
              <a:buAutoNum type="arabicPeriod" startAt="8"/>
            </a:pPr>
            <a:r>
              <a:rPr lang="en-ID" dirty="0" err="1">
                <a:latin typeface="Arial Rounded MT Bold" panose="020F0704030504030204" pitchFamily="34" charset="0"/>
              </a:rPr>
              <a:t>Seberapa</a:t>
            </a:r>
            <a:r>
              <a:rPr lang="en-ID" dirty="0">
                <a:latin typeface="Arial Rounded MT Bold" panose="020F0704030504030204" pitchFamily="34" charset="0"/>
              </a:rPr>
              <a:t> </a:t>
            </a:r>
            <a:r>
              <a:rPr lang="en-ID" dirty="0" err="1">
                <a:latin typeface="Arial Rounded MT Bold" panose="020F0704030504030204" pitchFamily="34" charset="0"/>
              </a:rPr>
              <a:t>besar</a:t>
            </a:r>
            <a:r>
              <a:rPr lang="en-ID" dirty="0">
                <a:latin typeface="Arial Rounded MT Bold" panose="020F0704030504030204" pitchFamily="34" charset="0"/>
              </a:rPr>
              <a:t> </a:t>
            </a:r>
            <a:r>
              <a:rPr lang="en-ID" dirty="0" err="1">
                <a:latin typeface="Arial Rounded MT Bold" panose="020F0704030504030204" pitchFamily="34" charset="0"/>
              </a:rPr>
              <a:t>pengaruh</a:t>
            </a:r>
            <a:r>
              <a:rPr lang="en-ID" dirty="0">
                <a:latin typeface="Arial Rounded MT Bold" panose="020F0704030504030204" pitchFamily="34" charset="0"/>
              </a:rPr>
              <a:t> X3 </a:t>
            </a:r>
            <a:r>
              <a:rPr lang="en-ID" dirty="0" err="1">
                <a:latin typeface="Arial Rounded MT Bold" panose="020F0704030504030204" pitchFamily="34" charset="0"/>
              </a:rPr>
              <a:t>terhadap</a:t>
            </a:r>
            <a:r>
              <a:rPr lang="en-ID" dirty="0">
                <a:latin typeface="Arial Rounded MT Bold" panose="020F0704030504030204" pitchFamily="34" charset="0"/>
              </a:rPr>
              <a:t>  Y?</a:t>
            </a:r>
          </a:p>
          <a:p>
            <a:pPr marL="514350" indent="-514350">
              <a:buFont typeface="Arial" panose="020B0604020202020204" pitchFamily="34" charset="0"/>
              <a:buAutoNum type="arabicPeriod" startAt="8"/>
            </a:pPr>
            <a:r>
              <a:rPr lang="en-ID" dirty="0" err="1">
                <a:latin typeface="Arial Rounded MT Bold" panose="020F0704030504030204" pitchFamily="34" charset="0"/>
              </a:rPr>
              <a:t>Seberapa</a:t>
            </a:r>
            <a:r>
              <a:rPr lang="en-ID" dirty="0">
                <a:latin typeface="Arial Rounded MT Bold" panose="020F0704030504030204" pitchFamily="34" charset="0"/>
              </a:rPr>
              <a:t> </a:t>
            </a:r>
            <a:r>
              <a:rPr lang="en-ID" dirty="0" err="1">
                <a:latin typeface="Arial Rounded MT Bold" panose="020F0704030504030204" pitchFamily="34" charset="0"/>
              </a:rPr>
              <a:t>besar</a:t>
            </a:r>
            <a:r>
              <a:rPr lang="en-ID" dirty="0">
                <a:latin typeface="Arial Rounded MT Bold" panose="020F0704030504030204" pitchFamily="34" charset="0"/>
              </a:rPr>
              <a:t> </a:t>
            </a:r>
            <a:r>
              <a:rPr lang="en-ID" dirty="0" err="1">
                <a:latin typeface="Arial Rounded MT Bold" panose="020F0704030504030204" pitchFamily="34" charset="0"/>
              </a:rPr>
              <a:t>pengaruh</a:t>
            </a:r>
            <a:r>
              <a:rPr lang="en-ID" dirty="0">
                <a:latin typeface="Arial Rounded MT Bold" panose="020F0704030504030204" pitchFamily="34" charset="0"/>
              </a:rPr>
              <a:t> X2 </a:t>
            </a:r>
            <a:r>
              <a:rPr lang="en-ID" dirty="0" err="1">
                <a:latin typeface="Arial Rounded MT Bold" panose="020F0704030504030204" pitchFamily="34" charset="0"/>
              </a:rPr>
              <a:t>terhadap</a:t>
            </a:r>
            <a:r>
              <a:rPr lang="en-ID" dirty="0">
                <a:latin typeface="Arial Rounded MT Bold" panose="020F0704030504030204" pitchFamily="34" charset="0"/>
              </a:rPr>
              <a:t> Y?</a:t>
            </a:r>
          </a:p>
          <a:p>
            <a:pPr marL="514350" indent="-514350">
              <a:buFont typeface="Arial" panose="020B0604020202020204" pitchFamily="34" charset="0"/>
              <a:buAutoNum type="arabicPeriod" startAt="8"/>
            </a:pPr>
            <a:r>
              <a:rPr lang="en-ID" dirty="0" err="1">
                <a:latin typeface="Arial Rounded MT Bold" panose="020F0704030504030204" pitchFamily="34" charset="0"/>
              </a:rPr>
              <a:t>Seberapa</a:t>
            </a:r>
            <a:r>
              <a:rPr lang="en-ID" dirty="0">
                <a:latin typeface="Arial Rounded MT Bold" panose="020F0704030504030204" pitchFamily="34" charset="0"/>
              </a:rPr>
              <a:t> </a:t>
            </a:r>
            <a:r>
              <a:rPr lang="en-ID" dirty="0" err="1">
                <a:latin typeface="Arial Rounded MT Bold" panose="020F0704030504030204" pitchFamily="34" charset="0"/>
              </a:rPr>
              <a:t>besar</a:t>
            </a:r>
            <a:r>
              <a:rPr lang="en-ID" dirty="0">
                <a:latin typeface="Arial Rounded MT Bold" panose="020F0704030504030204" pitchFamily="34" charset="0"/>
              </a:rPr>
              <a:t> </a:t>
            </a:r>
            <a:r>
              <a:rPr lang="en-ID" dirty="0" err="1">
                <a:latin typeface="Arial Rounded MT Bold" panose="020F0704030504030204" pitchFamily="34" charset="0"/>
              </a:rPr>
              <a:t>pengaruh</a:t>
            </a:r>
            <a:r>
              <a:rPr lang="en-ID" dirty="0">
                <a:latin typeface="Arial Rounded MT Bold" panose="020F0704030504030204" pitchFamily="34" charset="0"/>
              </a:rPr>
              <a:t> X2 </a:t>
            </a:r>
            <a:r>
              <a:rPr lang="en-ID" dirty="0" err="1">
                <a:latin typeface="Arial Rounded MT Bold" panose="020F0704030504030204" pitchFamily="34" charset="0"/>
              </a:rPr>
              <a:t>terhadap</a:t>
            </a:r>
            <a:r>
              <a:rPr lang="en-ID" dirty="0">
                <a:latin typeface="Arial Rounded MT Bold" panose="020F0704030504030204" pitchFamily="34" charset="0"/>
              </a:rPr>
              <a:t> X3?</a:t>
            </a:r>
          </a:p>
          <a:p>
            <a:pPr marL="514350" indent="-514350">
              <a:buFont typeface="Arial" panose="020B0604020202020204" pitchFamily="34" charset="0"/>
              <a:buAutoNum type="arabicPeriod" startAt="8"/>
            </a:pPr>
            <a:endParaRPr lang="en-ID" dirty="0">
              <a:latin typeface="Arial Rounded MT Bold" panose="020F0704030504030204" pitchFamily="34" charset="0"/>
            </a:endParaRPr>
          </a:p>
          <a:p>
            <a:pPr marL="514350" indent="-514350">
              <a:buFont typeface="Arial" panose="020B0604020202020204" pitchFamily="34" charset="0"/>
              <a:buAutoNum type="arabicPeriod" startAt="8"/>
            </a:pPr>
            <a:endParaRPr lang="en-ID" dirty="0"/>
          </a:p>
          <a:p>
            <a:pPr marL="514350" indent="-514350">
              <a:buFont typeface="Arial" panose="020B0604020202020204" pitchFamily="34" charset="0"/>
              <a:buAutoNum type="arabicPeriod" startAt="8"/>
            </a:pPr>
            <a:endParaRPr lang="en-ID" dirty="0"/>
          </a:p>
          <a:p>
            <a:pPr marL="514350" indent="-514350">
              <a:buFont typeface="Arial" panose="020B0604020202020204" pitchFamily="34" charset="0"/>
              <a:buAutoNum type="arabicPeriod" startAt="8"/>
            </a:pPr>
            <a:endParaRPr lang="en-ID" dirty="0"/>
          </a:p>
          <a:p>
            <a:pPr marL="514350" indent="-514350">
              <a:buAutoNum type="arabicPeriod" startAt="8"/>
            </a:pPr>
            <a:endParaRPr lang="en-ID" dirty="0"/>
          </a:p>
          <a:p>
            <a:pPr marL="0" indent="0">
              <a:buNone/>
            </a:pPr>
            <a:endParaRPr lang="en-ID" dirty="0"/>
          </a:p>
        </p:txBody>
      </p:sp>
    </p:spTree>
    <p:extLst>
      <p:ext uri="{BB962C8B-B14F-4D97-AF65-F5344CB8AC3E}">
        <p14:creationId xmlns:p14="http://schemas.microsoft.com/office/powerpoint/2010/main" val="1393100482"/>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RUMUSAN MASALAH</a:t>
            </a:r>
          </a:p>
        </p:txBody>
      </p:sp>
      <p:sp>
        <p:nvSpPr>
          <p:cNvPr id="4" name="Content Placeholder 3"/>
          <p:cNvSpPr>
            <a:spLocks noGrp="1"/>
          </p:cNvSpPr>
          <p:nvPr>
            <p:ph idx="1"/>
          </p:nvPr>
        </p:nvSpPr>
        <p:spPr>
          <a:xfrm>
            <a:off x="457200" y="1268760"/>
            <a:ext cx="8229600" cy="4857403"/>
          </a:xfrm>
        </p:spPr>
        <p:txBody>
          <a:bodyPr>
            <a:normAutofit fontScale="92500" lnSpcReduction="10000"/>
          </a:bodyPr>
          <a:lstStyle/>
          <a:p>
            <a:pPr marL="514350" lvl="0" indent="-514350" algn="just">
              <a:buFont typeface="+mj-lt"/>
              <a:buAutoNum type="arabicPeriod"/>
            </a:pPr>
            <a:r>
              <a:rPr lang="en-US" sz="2800" dirty="0" err="1">
                <a:latin typeface="Arial" pitchFamily="34" charset="0"/>
                <a:cs typeface="Arial" pitchFamily="34" charset="0"/>
              </a:rPr>
              <a:t>Seberapa</a:t>
            </a:r>
            <a:r>
              <a:rPr lang="en-US" sz="2800" dirty="0">
                <a:latin typeface="Arial" pitchFamily="34" charset="0"/>
                <a:cs typeface="Arial" pitchFamily="34" charset="0"/>
              </a:rPr>
              <a:t> </a:t>
            </a:r>
            <a:r>
              <a:rPr lang="en-US" sz="2800" dirty="0" err="1">
                <a:latin typeface="Arial" pitchFamily="34" charset="0"/>
                <a:cs typeface="Arial" pitchFamily="34" charset="0"/>
              </a:rPr>
              <a:t>baik</a:t>
            </a:r>
            <a:r>
              <a:rPr lang="en-US" sz="2800" dirty="0">
                <a:latin typeface="Arial" pitchFamily="34" charset="0"/>
                <a:cs typeface="Arial" pitchFamily="34" charset="0"/>
              </a:rPr>
              <a:t> </a:t>
            </a:r>
            <a:r>
              <a:rPr lang="en-US" sz="2800" dirty="0" err="1">
                <a:latin typeface="Arial" pitchFamily="34" charset="0"/>
                <a:cs typeface="Arial" pitchFamily="34" charset="0"/>
              </a:rPr>
              <a:t>gaya</a:t>
            </a:r>
            <a:r>
              <a:rPr lang="en-US" sz="2800" dirty="0">
                <a:latin typeface="Arial" pitchFamily="34" charset="0"/>
                <a:cs typeface="Arial" pitchFamily="34" charset="0"/>
              </a:rPr>
              <a:t> </a:t>
            </a:r>
            <a:r>
              <a:rPr lang="en-US" sz="2800" dirty="0" err="1">
                <a:latin typeface="Arial" pitchFamily="34" charset="0"/>
                <a:cs typeface="Arial" pitchFamily="34" charset="0"/>
              </a:rPr>
              <a:t>kepemimpinan</a:t>
            </a:r>
            <a:r>
              <a:rPr lang="en-US" sz="2800" dirty="0">
                <a:latin typeface="Arial" pitchFamily="34" charset="0"/>
                <a:cs typeface="Arial" pitchFamily="34" charset="0"/>
              </a:rPr>
              <a:t> </a:t>
            </a:r>
            <a:r>
              <a:rPr lang="en-US" sz="2800" dirty="0" err="1">
                <a:latin typeface="Arial" pitchFamily="34" charset="0"/>
                <a:cs typeface="Arial" pitchFamily="34" charset="0"/>
              </a:rPr>
              <a:t>manajer</a:t>
            </a:r>
            <a:r>
              <a:rPr lang="en-US" sz="2800" dirty="0">
                <a:latin typeface="Arial" pitchFamily="34" charset="0"/>
                <a:cs typeface="Arial" pitchFamily="34" charset="0"/>
              </a:rPr>
              <a:t> pada </a:t>
            </a:r>
            <a:r>
              <a:rPr lang="en-US" sz="2800" dirty="0" err="1">
                <a:latin typeface="Arial" pitchFamily="34" charset="0"/>
                <a:cs typeface="Arial" pitchFamily="34" charset="0"/>
              </a:rPr>
              <a:t>perusahaan</a:t>
            </a:r>
            <a:r>
              <a:rPr lang="en-US" sz="2800" dirty="0">
                <a:latin typeface="Arial" pitchFamily="34" charset="0"/>
                <a:cs typeface="Arial" pitchFamily="34" charset="0"/>
              </a:rPr>
              <a:t> di </a:t>
            </a:r>
            <a:r>
              <a:rPr lang="en-US" sz="2800" dirty="0" err="1">
                <a:latin typeface="Arial" pitchFamily="34" charset="0"/>
                <a:cs typeface="Arial" pitchFamily="34" charset="0"/>
              </a:rPr>
              <a:t>Jateng</a:t>
            </a:r>
            <a:r>
              <a:rPr lang="en-US" sz="2800" dirty="0">
                <a:latin typeface="Arial" pitchFamily="34" charset="0"/>
                <a:cs typeface="Arial" pitchFamily="34" charset="0"/>
              </a:rPr>
              <a:t>?</a:t>
            </a:r>
          </a:p>
          <a:p>
            <a:pPr marL="514350" lvl="0" indent="-514350" algn="just">
              <a:buFont typeface="+mj-lt"/>
              <a:buAutoNum type="arabicPeriod"/>
            </a:pPr>
            <a:r>
              <a:rPr lang="en-US" sz="2800" dirty="0" err="1">
                <a:latin typeface="Arial" pitchFamily="34" charset="0"/>
                <a:cs typeface="Arial" pitchFamily="34" charset="0"/>
              </a:rPr>
              <a:t>Seberapa</a:t>
            </a:r>
            <a:r>
              <a:rPr lang="en-US" sz="2800" dirty="0">
                <a:latin typeface="Arial" pitchFamily="34" charset="0"/>
                <a:cs typeface="Arial" pitchFamily="34" charset="0"/>
              </a:rPr>
              <a:t> </a:t>
            </a:r>
            <a:r>
              <a:rPr lang="en-US" sz="2800" dirty="0" err="1">
                <a:latin typeface="Arial" pitchFamily="34" charset="0"/>
                <a:cs typeface="Arial" pitchFamily="34" charset="0"/>
              </a:rPr>
              <a:t>baik</a:t>
            </a:r>
            <a:r>
              <a:rPr lang="en-US" sz="2800" dirty="0">
                <a:latin typeface="Arial" pitchFamily="34" charset="0"/>
                <a:cs typeface="Arial" pitchFamily="34" charset="0"/>
              </a:rPr>
              <a:t> </a:t>
            </a:r>
            <a:r>
              <a:rPr lang="en-US" sz="2800" dirty="0" err="1">
                <a:latin typeface="Arial" pitchFamily="34" charset="0"/>
                <a:cs typeface="Arial" pitchFamily="34" charset="0"/>
              </a:rPr>
              <a:t>iklim</a:t>
            </a:r>
            <a:r>
              <a:rPr lang="en-US" sz="2800" dirty="0">
                <a:latin typeface="Arial" pitchFamily="34" charset="0"/>
                <a:cs typeface="Arial" pitchFamily="34" charset="0"/>
              </a:rPr>
              <a:t> </a:t>
            </a:r>
            <a:r>
              <a:rPr lang="en-US" sz="2800" dirty="0" err="1">
                <a:latin typeface="Arial" pitchFamily="34" charset="0"/>
                <a:cs typeface="Arial" pitchFamily="34" charset="0"/>
              </a:rPr>
              <a:t>kerja</a:t>
            </a:r>
            <a:r>
              <a:rPr lang="en-US" sz="2800" dirty="0">
                <a:latin typeface="Arial" pitchFamily="34" charset="0"/>
                <a:cs typeface="Arial" pitchFamily="34" charset="0"/>
              </a:rPr>
              <a:t>  pada</a:t>
            </a:r>
            <a:r>
              <a:rPr lang="id-ID" sz="2800" dirty="0">
                <a:latin typeface="Arial" pitchFamily="34" charset="0"/>
                <a:cs typeface="Arial" pitchFamily="34" charset="0"/>
              </a:rPr>
              <a:t> </a:t>
            </a:r>
            <a:r>
              <a:rPr lang="en-ID" sz="2800" dirty="0" err="1">
                <a:latin typeface="Arial" pitchFamily="34" charset="0"/>
                <a:cs typeface="Arial" pitchFamily="34" charset="0"/>
              </a:rPr>
              <a:t>perusahaan</a:t>
            </a:r>
            <a:r>
              <a:rPr lang="en-ID" sz="2800" dirty="0">
                <a:latin typeface="Arial" pitchFamily="34" charset="0"/>
                <a:cs typeface="Arial" pitchFamily="34" charset="0"/>
              </a:rPr>
              <a:t> </a:t>
            </a:r>
            <a:r>
              <a:rPr lang="id-ID" sz="2800" dirty="0">
                <a:latin typeface="Arial" pitchFamily="34" charset="0"/>
                <a:cs typeface="Arial" pitchFamily="34" charset="0"/>
              </a:rPr>
              <a:t> di Jateng</a:t>
            </a:r>
            <a:r>
              <a:rPr lang="en-US" sz="2800" dirty="0">
                <a:latin typeface="Arial" pitchFamily="34" charset="0"/>
                <a:cs typeface="Arial" pitchFamily="34" charset="0"/>
              </a:rPr>
              <a:t>?</a:t>
            </a:r>
          </a:p>
          <a:p>
            <a:pPr marL="514350" lvl="0" indent="-514350" algn="just">
              <a:buFont typeface="+mj-lt"/>
              <a:buAutoNum type="arabicPeriod"/>
            </a:pPr>
            <a:r>
              <a:rPr lang="en-US" sz="2800" dirty="0" err="1">
                <a:latin typeface="Arial" pitchFamily="34" charset="0"/>
                <a:cs typeface="Arial" pitchFamily="34" charset="0"/>
              </a:rPr>
              <a:t>Seberapa</a:t>
            </a:r>
            <a:r>
              <a:rPr lang="en-US" sz="2800" dirty="0">
                <a:latin typeface="Arial" pitchFamily="34" charset="0"/>
                <a:cs typeface="Arial" pitchFamily="34" charset="0"/>
              </a:rPr>
              <a:t> </a:t>
            </a:r>
            <a:r>
              <a:rPr lang="en-US" sz="2800" dirty="0" err="1">
                <a:latin typeface="Arial" pitchFamily="34" charset="0"/>
                <a:cs typeface="Arial" pitchFamily="34" charset="0"/>
              </a:rPr>
              <a:t>tinggi</a:t>
            </a:r>
            <a:r>
              <a:rPr lang="en-US" sz="2800" dirty="0">
                <a:latin typeface="Arial" pitchFamily="34" charset="0"/>
                <a:cs typeface="Arial" pitchFamily="34" charset="0"/>
              </a:rPr>
              <a:t> </a:t>
            </a:r>
            <a:r>
              <a:rPr lang="en-US" sz="2800" dirty="0" err="1">
                <a:latin typeface="Arial" pitchFamily="34" charset="0"/>
                <a:cs typeface="Arial" pitchFamily="34" charset="0"/>
              </a:rPr>
              <a:t>motivasi</a:t>
            </a:r>
            <a:r>
              <a:rPr lang="en-US" sz="2800" dirty="0">
                <a:latin typeface="Arial" pitchFamily="34" charset="0"/>
                <a:cs typeface="Arial" pitchFamily="34" charset="0"/>
              </a:rPr>
              <a:t> </a:t>
            </a:r>
            <a:r>
              <a:rPr lang="en-ID" sz="2800" dirty="0" err="1">
                <a:latin typeface="Arial" pitchFamily="34" charset="0"/>
                <a:cs typeface="Arial" pitchFamily="34" charset="0"/>
              </a:rPr>
              <a:t>pegawai</a:t>
            </a:r>
            <a:r>
              <a:rPr lang="en-ID" sz="2800" dirty="0">
                <a:latin typeface="Arial" pitchFamily="34" charset="0"/>
                <a:cs typeface="Arial" pitchFamily="34" charset="0"/>
              </a:rPr>
              <a:t> </a:t>
            </a:r>
            <a:r>
              <a:rPr lang="id-ID" sz="2800" dirty="0">
                <a:latin typeface="Arial" pitchFamily="34" charset="0"/>
                <a:cs typeface="Arial" pitchFamily="34" charset="0"/>
              </a:rPr>
              <a:t> </a:t>
            </a:r>
            <a:r>
              <a:rPr lang="en-US" sz="2800" dirty="0">
                <a:latin typeface="Arial" pitchFamily="34" charset="0"/>
                <a:cs typeface="Arial" pitchFamily="34" charset="0"/>
              </a:rPr>
              <a:t>pada</a:t>
            </a:r>
            <a:r>
              <a:rPr lang="id-ID" sz="2800" dirty="0">
                <a:latin typeface="Arial" pitchFamily="34" charset="0"/>
                <a:cs typeface="Arial" pitchFamily="34" charset="0"/>
              </a:rPr>
              <a:t> </a:t>
            </a:r>
            <a:r>
              <a:rPr lang="en-ID" sz="2800" dirty="0" err="1">
                <a:latin typeface="Arial" pitchFamily="34" charset="0"/>
                <a:cs typeface="Arial" pitchFamily="34" charset="0"/>
              </a:rPr>
              <a:t>perusahaan</a:t>
            </a:r>
            <a:r>
              <a:rPr lang="en-ID" sz="2800" dirty="0">
                <a:latin typeface="Arial" pitchFamily="34" charset="0"/>
                <a:cs typeface="Arial" pitchFamily="34" charset="0"/>
              </a:rPr>
              <a:t> </a:t>
            </a:r>
            <a:r>
              <a:rPr lang="id-ID" sz="2800" dirty="0">
                <a:latin typeface="Arial" pitchFamily="34" charset="0"/>
                <a:cs typeface="Arial" pitchFamily="34" charset="0"/>
              </a:rPr>
              <a:t> di Jateng</a:t>
            </a:r>
            <a:r>
              <a:rPr lang="en-US" sz="2800" dirty="0">
                <a:latin typeface="Arial" pitchFamily="34" charset="0"/>
                <a:cs typeface="Arial" pitchFamily="34" charset="0"/>
              </a:rPr>
              <a:t>?</a:t>
            </a:r>
          </a:p>
          <a:p>
            <a:pPr marL="514350" lvl="0" indent="-514350" algn="just">
              <a:buFont typeface="+mj-lt"/>
              <a:buAutoNum type="arabicPeriod"/>
            </a:pPr>
            <a:r>
              <a:rPr lang="en-US" sz="2800" dirty="0" err="1">
                <a:latin typeface="Arial" pitchFamily="34" charset="0"/>
                <a:cs typeface="Arial" pitchFamily="34" charset="0"/>
              </a:rPr>
              <a:t>Seberapa</a:t>
            </a:r>
            <a:r>
              <a:rPr lang="en-US" sz="2800" dirty="0">
                <a:latin typeface="Arial" pitchFamily="34" charset="0"/>
                <a:cs typeface="Arial" pitchFamily="34" charset="0"/>
              </a:rPr>
              <a:t> </a:t>
            </a:r>
            <a:r>
              <a:rPr lang="en-US" sz="2800" dirty="0" err="1">
                <a:latin typeface="Arial" pitchFamily="34" charset="0"/>
                <a:cs typeface="Arial" pitchFamily="34" charset="0"/>
              </a:rPr>
              <a:t>tinggi</a:t>
            </a:r>
            <a:r>
              <a:rPr lang="en-US" sz="2800" dirty="0">
                <a:latin typeface="Arial" pitchFamily="34" charset="0"/>
                <a:cs typeface="Arial" pitchFamily="34" charset="0"/>
              </a:rPr>
              <a:t> </a:t>
            </a:r>
            <a:r>
              <a:rPr lang="en-US" sz="2800" dirty="0" err="1">
                <a:latin typeface="Arial" pitchFamily="34" charset="0"/>
                <a:cs typeface="Arial" pitchFamily="34" charset="0"/>
              </a:rPr>
              <a:t>produktivitas</a:t>
            </a:r>
            <a:r>
              <a:rPr lang="id-ID" sz="2800" dirty="0">
                <a:latin typeface="Arial" pitchFamily="34" charset="0"/>
                <a:cs typeface="Arial" pitchFamily="34" charset="0"/>
              </a:rPr>
              <a:t> </a:t>
            </a:r>
            <a:r>
              <a:rPr lang="en-ID" sz="2800" dirty="0" err="1">
                <a:latin typeface="Arial" pitchFamily="34" charset="0"/>
                <a:cs typeface="Arial" pitchFamily="34" charset="0"/>
              </a:rPr>
              <a:t>pegawai</a:t>
            </a:r>
            <a:r>
              <a:rPr lang="en-ID" sz="2800" dirty="0">
                <a:latin typeface="Arial" pitchFamily="34" charset="0"/>
                <a:cs typeface="Arial" pitchFamily="34" charset="0"/>
              </a:rPr>
              <a:t> </a:t>
            </a:r>
            <a:r>
              <a:rPr lang="en-US" sz="2800" dirty="0">
                <a:latin typeface="Arial" pitchFamily="34" charset="0"/>
                <a:cs typeface="Arial" pitchFamily="34" charset="0"/>
              </a:rPr>
              <a:t>pada</a:t>
            </a:r>
            <a:r>
              <a:rPr lang="id-ID" sz="2800" dirty="0">
                <a:latin typeface="Arial" pitchFamily="34" charset="0"/>
                <a:cs typeface="Arial" pitchFamily="34" charset="0"/>
              </a:rPr>
              <a:t> </a:t>
            </a:r>
            <a:r>
              <a:rPr lang="en-ID" sz="2800" dirty="0" err="1">
                <a:latin typeface="Arial" pitchFamily="34" charset="0"/>
                <a:cs typeface="Arial" pitchFamily="34" charset="0"/>
              </a:rPr>
              <a:t>perusahaan</a:t>
            </a:r>
            <a:r>
              <a:rPr lang="en-ID" sz="2800" dirty="0">
                <a:latin typeface="Arial" pitchFamily="34" charset="0"/>
                <a:cs typeface="Arial" pitchFamily="34" charset="0"/>
              </a:rPr>
              <a:t> </a:t>
            </a:r>
            <a:r>
              <a:rPr lang="id-ID" sz="2800" dirty="0">
                <a:latin typeface="Arial" pitchFamily="34" charset="0"/>
                <a:cs typeface="Arial" pitchFamily="34" charset="0"/>
              </a:rPr>
              <a:t> di Jateng</a:t>
            </a:r>
            <a:r>
              <a:rPr lang="en-US" sz="2800" dirty="0">
                <a:latin typeface="Arial" pitchFamily="34" charset="0"/>
                <a:cs typeface="Arial" pitchFamily="34" charset="0"/>
              </a:rPr>
              <a:t>?</a:t>
            </a:r>
          </a:p>
          <a:p>
            <a:pPr marL="514350" lvl="0" indent="-514350" algn="just">
              <a:buFont typeface="+mj-lt"/>
              <a:buAutoNum type="arabicPeriod"/>
            </a:pPr>
            <a:r>
              <a:rPr lang="en-US" sz="2800" dirty="0" err="1">
                <a:latin typeface="Arial" pitchFamily="34" charset="0"/>
                <a:cs typeface="Arial" pitchFamily="34" charset="0"/>
              </a:rPr>
              <a:t>Apakah</a:t>
            </a:r>
            <a:r>
              <a:rPr lang="en-US" sz="2800" dirty="0">
                <a:latin typeface="Arial" pitchFamily="34" charset="0"/>
                <a:cs typeface="Arial" pitchFamily="34" charset="0"/>
              </a:rPr>
              <a:t> </a:t>
            </a:r>
            <a:r>
              <a:rPr lang="en-US" sz="2800" dirty="0" err="1">
                <a:latin typeface="Arial" pitchFamily="34" charset="0"/>
                <a:cs typeface="Arial" pitchFamily="34" charset="0"/>
              </a:rPr>
              <a:t>hubungan</a:t>
            </a:r>
            <a:r>
              <a:rPr lang="en-US" sz="2800" dirty="0">
                <a:latin typeface="Arial" pitchFamily="34" charset="0"/>
                <a:cs typeface="Arial" pitchFamily="34" charset="0"/>
              </a:rPr>
              <a:t> </a:t>
            </a:r>
            <a:r>
              <a:rPr lang="en-US" sz="2800" dirty="0" err="1">
                <a:latin typeface="Arial" pitchFamily="34" charset="0"/>
                <a:cs typeface="Arial" pitchFamily="34" charset="0"/>
              </a:rPr>
              <a:t>variabel</a:t>
            </a:r>
            <a:r>
              <a:rPr lang="en-US" sz="2800" dirty="0">
                <a:latin typeface="Arial" pitchFamily="34" charset="0"/>
                <a:cs typeface="Arial" pitchFamily="34" charset="0"/>
              </a:rPr>
              <a:t> yang </a:t>
            </a:r>
            <a:r>
              <a:rPr lang="en-US" sz="2800" dirty="0" err="1">
                <a:latin typeface="Arial" pitchFamily="34" charset="0"/>
                <a:cs typeface="Arial" pitchFamily="34" charset="0"/>
              </a:rPr>
              <a:t>mempengaruhi</a:t>
            </a:r>
            <a:r>
              <a:rPr lang="en-US" sz="2800" dirty="0">
                <a:latin typeface="Arial" pitchFamily="34" charset="0"/>
                <a:cs typeface="Arial" pitchFamily="34" charset="0"/>
              </a:rPr>
              <a:t> </a:t>
            </a:r>
            <a:r>
              <a:rPr lang="en-US" sz="2800" dirty="0" err="1">
                <a:latin typeface="Arial" pitchFamily="34" charset="0"/>
                <a:cs typeface="Arial" pitchFamily="34" charset="0"/>
              </a:rPr>
              <a:t>produktivitas</a:t>
            </a:r>
            <a:r>
              <a:rPr lang="en-US" sz="2800" dirty="0">
                <a:latin typeface="Arial" pitchFamily="34" charset="0"/>
                <a:cs typeface="Arial" pitchFamily="34" charset="0"/>
              </a:rPr>
              <a:t> </a:t>
            </a:r>
            <a:r>
              <a:rPr lang="en-US" sz="2800" dirty="0" err="1">
                <a:latin typeface="Arial" pitchFamily="34" charset="0"/>
                <a:cs typeface="Arial" pitchFamily="34" charset="0"/>
              </a:rPr>
              <a:t>pegawai</a:t>
            </a:r>
            <a:r>
              <a:rPr lang="en-US" sz="2800" dirty="0">
                <a:latin typeface="Arial" pitchFamily="34" charset="0"/>
                <a:cs typeface="Arial" pitchFamily="34" charset="0"/>
              </a:rPr>
              <a:t> pada </a:t>
            </a:r>
            <a:r>
              <a:rPr lang="en-US" sz="2800" dirty="0" err="1">
                <a:latin typeface="Arial" pitchFamily="34" charset="0"/>
                <a:cs typeface="Arial" pitchFamily="34" charset="0"/>
              </a:rPr>
              <a:t>perusahaan</a:t>
            </a:r>
            <a:r>
              <a:rPr lang="en-US" sz="2800" dirty="0">
                <a:latin typeface="Arial" pitchFamily="34" charset="0"/>
                <a:cs typeface="Arial" pitchFamily="34" charset="0"/>
              </a:rPr>
              <a:t> </a:t>
            </a:r>
            <a:r>
              <a:rPr lang="id-ID" sz="2800" dirty="0">
                <a:latin typeface="Arial" pitchFamily="34" charset="0"/>
                <a:cs typeface="Arial" pitchFamily="34" charset="0"/>
              </a:rPr>
              <a:t> di Jateng </a:t>
            </a:r>
            <a:r>
              <a:rPr lang="en-US" sz="2800" dirty="0" err="1">
                <a:latin typeface="Arial" pitchFamily="34" charset="0"/>
                <a:cs typeface="Arial" pitchFamily="34" charset="0"/>
              </a:rPr>
              <a:t>terbukti</a:t>
            </a:r>
            <a:r>
              <a:rPr lang="en-US" sz="2800" dirty="0">
                <a:latin typeface="Arial" pitchFamily="34" charset="0"/>
                <a:cs typeface="Arial" pitchFamily="34" charset="0"/>
              </a:rPr>
              <a:t> </a:t>
            </a:r>
            <a:r>
              <a:rPr lang="en-US" sz="2800" dirty="0" err="1">
                <a:latin typeface="Arial" pitchFamily="34" charset="0"/>
                <a:cs typeface="Arial" pitchFamily="34" charset="0"/>
              </a:rPr>
              <a:t>secara</a:t>
            </a:r>
            <a:r>
              <a:rPr lang="en-US" sz="2800" dirty="0">
                <a:latin typeface="Arial" pitchFamily="34" charset="0"/>
                <a:cs typeface="Arial" pitchFamily="34" charset="0"/>
              </a:rPr>
              <a:t> </a:t>
            </a:r>
            <a:r>
              <a:rPr lang="en-US" sz="2800" dirty="0" err="1">
                <a:latin typeface="Arial" pitchFamily="34" charset="0"/>
                <a:cs typeface="Arial" pitchFamily="34" charset="0"/>
              </a:rPr>
              <a:t>empiris</a:t>
            </a:r>
            <a:r>
              <a:rPr lang="en-US" sz="2800" dirty="0">
                <a:latin typeface="Arial" pitchFamily="34" charset="0"/>
                <a:cs typeface="Arial" pitchFamily="34" charset="0"/>
              </a:rPr>
              <a:t>? (</a:t>
            </a:r>
            <a:r>
              <a:rPr lang="en-US" sz="2800" dirty="0" err="1">
                <a:latin typeface="Arial" pitchFamily="34" charset="0"/>
                <a:cs typeface="Arial" pitchFamily="34" charset="0"/>
              </a:rPr>
              <a:t>rumusan</a:t>
            </a:r>
            <a:r>
              <a:rPr lang="en-US" sz="2800" dirty="0">
                <a:latin typeface="Arial" pitchFamily="34" charset="0"/>
                <a:cs typeface="Arial" pitchFamily="34" charset="0"/>
              </a:rPr>
              <a:t> </a:t>
            </a:r>
            <a:r>
              <a:rPr lang="en-US" sz="2800" dirty="0" err="1">
                <a:latin typeface="Arial" pitchFamily="34" charset="0"/>
                <a:cs typeface="Arial" pitchFamily="34" charset="0"/>
              </a:rPr>
              <a:t>masalah</a:t>
            </a:r>
            <a:r>
              <a:rPr lang="en-US" sz="2800" dirty="0">
                <a:latin typeface="Arial" pitchFamily="34" charset="0"/>
                <a:cs typeface="Arial" pitchFamily="34" charset="0"/>
              </a:rPr>
              <a:t> </a:t>
            </a:r>
            <a:r>
              <a:rPr lang="en-US" sz="2800" dirty="0" err="1">
                <a:latin typeface="Arial" pitchFamily="34" charset="0"/>
                <a:cs typeface="Arial" pitchFamily="34" charset="0"/>
              </a:rPr>
              <a:t>struktural</a:t>
            </a:r>
            <a:r>
              <a:rPr lang="en-US" sz="2800" dirty="0"/>
              <a:t>)</a:t>
            </a:r>
          </a:p>
          <a:p>
            <a:pPr marL="0" indent="0">
              <a:buNone/>
            </a:pPr>
            <a:endParaRPr lang="en-US" dirty="0"/>
          </a:p>
        </p:txBody>
      </p:sp>
    </p:spTree>
    <p:extLst>
      <p:ext uri="{BB962C8B-B14F-4D97-AF65-F5344CB8AC3E}">
        <p14:creationId xmlns:p14="http://schemas.microsoft.com/office/powerpoint/2010/main" val="637502799"/>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p:cNvSpPr>
            <a:spLocks noGrp="1"/>
          </p:cNvSpPr>
          <p:nvPr>
            <p:ph idx="1"/>
          </p:nvPr>
        </p:nvSpPr>
        <p:spPr>
          <a:xfrm>
            <a:off x="457200" y="692696"/>
            <a:ext cx="8229600" cy="5433467"/>
          </a:xfrm>
        </p:spPr>
        <p:txBody>
          <a:bodyPr>
            <a:normAutofit fontScale="92500" lnSpcReduction="10000"/>
          </a:bodyPr>
          <a:lstStyle/>
          <a:p>
            <a:pPr marL="514350" lvl="0" indent="-514350" algn="just">
              <a:buAutoNum type="arabicPeriod" startAt="6"/>
            </a:pPr>
            <a:r>
              <a:rPr lang="en-US" sz="2400" dirty="0" err="1">
                <a:latin typeface="Arial" pitchFamily="34" charset="0"/>
                <a:cs typeface="Arial" pitchFamily="34" charset="0"/>
              </a:rPr>
              <a:t>Adakah</a:t>
            </a:r>
            <a:r>
              <a:rPr lang="en-US" sz="2400" dirty="0">
                <a:latin typeface="Arial" pitchFamily="34" charset="0"/>
                <a:cs typeface="Arial" pitchFamily="34" charset="0"/>
              </a:rPr>
              <a:t> </a:t>
            </a:r>
            <a:r>
              <a:rPr lang="en-US" sz="2400" dirty="0" err="1">
                <a:latin typeface="Arial" pitchFamily="34" charset="0"/>
                <a:cs typeface="Arial" pitchFamily="34" charset="0"/>
              </a:rPr>
              <a:t>pengaruh</a:t>
            </a:r>
            <a:r>
              <a:rPr lang="en-US" sz="2400" dirty="0">
                <a:latin typeface="Arial" pitchFamily="34" charset="0"/>
                <a:cs typeface="Arial" pitchFamily="34" charset="0"/>
              </a:rPr>
              <a:t> </a:t>
            </a:r>
            <a:r>
              <a:rPr lang="en-US" sz="2400" dirty="0" err="1">
                <a:latin typeface="Arial" pitchFamily="34" charset="0"/>
                <a:cs typeface="Arial" pitchFamily="34" charset="0"/>
              </a:rPr>
              <a:t>langsung</a:t>
            </a:r>
            <a:r>
              <a:rPr lang="en-US" sz="2400" dirty="0">
                <a:latin typeface="Arial" pitchFamily="34" charset="0"/>
                <a:cs typeface="Arial" pitchFamily="34" charset="0"/>
              </a:rPr>
              <a:t> </a:t>
            </a:r>
            <a:r>
              <a:rPr lang="en-US" sz="2400" dirty="0" err="1">
                <a:latin typeface="Arial" pitchFamily="34" charset="0"/>
                <a:cs typeface="Arial" pitchFamily="34" charset="0"/>
              </a:rPr>
              <a:t>atau</a:t>
            </a:r>
            <a:r>
              <a:rPr lang="en-US" sz="2400" dirty="0">
                <a:latin typeface="Arial" pitchFamily="34" charset="0"/>
                <a:cs typeface="Arial" pitchFamily="34" charset="0"/>
              </a:rPr>
              <a:t> </a:t>
            </a:r>
            <a:r>
              <a:rPr lang="en-US" sz="2400" dirty="0" err="1">
                <a:latin typeface="Arial" pitchFamily="34" charset="0"/>
                <a:cs typeface="Arial" pitchFamily="34" charset="0"/>
              </a:rPr>
              <a:t>tidak</a:t>
            </a:r>
            <a:r>
              <a:rPr lang="en-US" sz="2400" dirty="0">
                <a:latin typeface="Arial" pitchFamily="34" charset="0"/>
                <a:cs typeface="Arial" pitchFamily="34" charset="0"/>
              </a:rPr>
              <a:t> </a:t>
            </a:r>
            <a:r>
              <a:rPr lang="en-US" sz="2400" dirty="0" err="1">
                <a:latin typeface="Arial" pitchFamily="34" charset="0"/>
                <a:cs typeface="Arial" pitchFamily="34" charset="0"/>
              </a:rPr>
              <a:t>langsung</a:t>
            </a:r>
            <a:r>
              <a:rPr lang="en-US" sz="2400" dirty="0">
                <a:latin typeface="Arial" pitchFamily="34" charset="0"/>
                <a:cs typeface="Arial" pitchFamily="34" charset="0"/>
              </a:rPr>
              <a:t>  </a:t>
            </a:r>
            <a:r>
              <a:rPr lang="en-US" sz="2400" dirty="0" err="1">
                <a:latin typeface="Arial" pitchFamily="34" charset="0"/>
                <a:cs typeface="Arial" pitchFamily="34" charset="0"/>
              </a:rPr>
              <a:t>gaya</a:t>
            </a:r>
            <a:r>
              <a:rPr lang="en-US" sz="2400" dirty="0">
                <a:latin typeface="Arial" pitchFamily="34" charset="0"/>
                <a:cs typeface="Arial" pitchFamily="34" charset="0"/>
              </a:rPr>
              <a:t> </a:t>
            </a:r>
            <a:r>
              <a:rPr lang="en-US" sz="2400" dirty="0" err="1">
                <a:latin typeface="Arial" pitchFamily="34" charset="0"/>
                <a:cs typeface="Arial" pitchFamily="34" charset="0"/>
              </a:rPr>
              <a:t>kepemimpinan</a:t>
            </a:r>
            <a:r>
              <a:rPr lang="en-US" sz="2400" dirty="0">
                <a:latin typeface="Arial" pitchFamily="34" charset="0"/>
                <a:cs typeface="Arial" pitchFamily="34" charset="0"/>
              </a:rPr>
              <a:t> </a:t>
            </a:r>
            <a:r>
              <a:rPr lang="en-US" sz="2400" dirty="0" err="1">
                <a:latin typeface="Arial" pitchFamily="34" charset="0"/>
                <a:cs typeface="Arial" pitchFamily="34" charset="0"/>
              </a:rPr>
              <a:t>terhadap</a:t>
            </a:r>
            <a:r>
              <a:rPr lang="en-US" sz="2400" dirty="0">
                <a:latin typeface="Arial" pitchFamily="34" charset="0"/>
                <a:cs typeface="Arial" pitchFamily="34" charset="0"/>
              </a:rPr>
              <a:t> </a:t>
            </a:r>
            <a:r>
              <a:rPr lang="en-US" sz="2400" dirty="0" err="1">
                <a:latin typeface="Arial" pitchFamily="34" charset="0"/>
                <a:cs typeface="Arial" pitchFamily="34" charset="0"/>
              </a:rPr>
              <a:t>produktivitas</a:t>
            </a:r>
            <a:r>
              <a:rPr lang="id-ID" sz="2400" dirty="0">
                <a:latin typeface="Arial" pitchFamily="34" charset="0"/>
                <a:cs typeface="Arial" pitchFamily="34" charset="0"/>
              </a:rPr>
              <a:t> </a:t>
            </a:r>
            <a:r>
              <a:rPr lang="en-ID" sz="2400" dirty="0" err="1">
                <a:latin typeface="Arial" pitchFamily="34" charset="0"/>
                <a:cs typeface="Arial" pitchFamily="34" charset="0"/>
              </a:rPr>
              <a:t>pegawai</a:t>
            </a:r>
            <a:r>
              <a:rPr lang="en-ID" sz="2400" dirty="0">
                <a:latin typeface="Arial" pitchFamily="34" charset="0"/>
                <a:cs typeface="Arial" pitchFamily="34" charset="0"/>
              </a:rPr>
              <a:t> </a:t>
            </a:r>
            <a:r>
              <a:rPr lang="en-ID" sz="2400" dirty="0" err="1">
                <a:latin typeface="Arial" pitchFamily="34" charset="0"/>
                <a:cs typeface="Arial" pitchFamily="34" charset="0"/>
              </a:rPr>
              <a:t>perusahan</a:t>
            </a:r>
            <a:r>
              <a:rPr lang="en-ID" sz="2400" dirty="0">
                <a:latin typeface="Arial" pitchFamily="34" charset="0"/>
                <a:cs typeface="Arial" pitchFamily="34" charset="0"/>
              </a:rPr>
              <a:t> </a:t>
            </a:r>
            <a:r>
              <a:rPr lang="id-ID" sz="2400" dirty="0">
                <a:latin typeface="Arial" pitchFamily="34" charset="0"/>
                <a:cs typeface="Arial" pitchFamily="34" charset="0"/>
              </a:rPr>
              <a:t> di Jateng?</a:t>
            </a:r>
            <a:endParaRPr lang="en-US" sz="2400" dirty="0">
              <a:latin typeface="Arial" pitchFamily="34" charset="0"/>
              <a:cs typeface="Arial" pitchFamily="34" charset="0"/>
            </a:endParaRPr>
          </a:p>
          <a:p>
            <a:pPr marL="514350" lvl="0" indent="-514350" algn="just">
              <a:buAutoNum type="arabicPeriod" startAt="6"/>
            </a:pPr>
            <a:r>
              <a:rPr lang="en-US" sz="2400" dirty="0" err="1">
                <a:latin typeface="Arial" pitchFamily="34" charset="0"/>
                <a:cs typeface="Arial" pitchFamily="34" charset="0"/>
              </a:rPr>
              <a:t>Adakah</a:t>
            </a:r>
            <a:r>
              <a:rPr lang="en-US" sz="2400" dirty="0">
                <a:latin typeface="Arial" pitchFamily="34" charset="0"/>
                <a:cs typeface="Arial" pitchFamily="34" charset="0"/>
              </a:rPr>
              <a:t> </a:t>
            </a:r>
            <a:r>
              <a:rPr lang="en-US" sz="2400" dirty="0" err="1">
                <a:latin typeface="Arial" pitchFamily="34" charset="0"/>
                <a:cs typeface="Arial" pitchFamily="34" charset="0"/>
              </a:rPr>
              <a:t>pengaruh</a:t>
            </a:r>
            <a:r>
              <a:rPr lang="en-US" sz="2400" dirty="0">
                <a:latin typeface="Arial" pitchFamily="34" charset="0"/>
                <a:cs typeface="Arial" pitchFamily="34" charset="0"/>
              </a:rPr>
              <a:t> </a:t>
            </a:r>
            <a:r>
              <a:rPr lang="en-US" sz="2400" dirty="0" err="1">
                <a:latin typeface="Arial" pitchFamily="34" charset="0"/>
                <a:cs typeface="Arial" pitchFamily="34" charset="0"/>
              </a:rPr>
              <a:t>langsung</a:t>
            </a:r>
            <a:r>
              <a:rPr lang="en-US" sz="2400" dirty="0">
                <a:latin typeface="Arial" pitchFamily="34" charset="0"/>
                <a:cs typeface="Arial" pitchFamily="34" charset="0"/>
              </a:rPr>
              <a:t> </a:t>
            </a:r>
            <a:r>
              <a:rPr lang="en-US" sz="2400" dirty="0" err="1">
                <a:latin typeface="Arial" pitchFamily="34" charset="0"/>
                <a:cs typeface="Arial" pitchFamily="34" charset="0"/>
              </a:rPr>
              <a:t>atau</a:t>
            </a:r>
            <a:r>
              <a:rPr lang="en-US" sz="2400" dirty="0">
                <a:latin typeface="Arial" pitchFamily="34" charset="0"/>
                <a:cs typeface="Arial" pitchFamily="34" charset="0"/>
              </a:rPr>
              <a:t> </a:t>
            </a:r>
            <a:r>
              <a:rPr lang="en-US" sz="2400" dirty="0" err="1">
                <a:latin typeface="Arial" pitchFamily="34" charset="0"/>
                <a:cs typeface="Arial" pitchFamily="34" charset="0"/>
              </a:rPr>
              <a:t>tidak</a:t>
            </a:r>
            <a:r>
              <a:rPr lang="en-US" sz="2400" dirty="0">
                <a:latin typeface="Arial" pitchFamily="34" charset="0"/>
                <a:cs typeface="Arial" pitchFamily="34" charset="0"/>
              </a:rPr>
              <a:t> </a:t>
            </a:r>
            <a:r>
              <a:rPr lang="en-US" sz="2400" dirty="0" err="1">
                <a:latin typeface="Arial" pitchFamily="34" charset="0"/>
                <a:cs typeface="Arial" pitchFamily="34" charset="0"/>
              </a:rPr>
              <a:t>langsung</a:t>
            </a:r>
            <a:r>
              <a:rPr lang="en-US" sz="2400" dirty="0">
                <a:latin typeface="Arial" pitchFamily="34" charset="0"/>
                <a:cs typeface="Arial" pitchFamily="34" charset="0"/>
              </a:rPr>
              <a:t> </a:t>
            </a:r>
            <a:r>
              <a:rPr lang="en-US" sz="2400" dirty="0" err="1">
                <a:latin typeface="Arial" pitchFamily="34" charset="0"/>
                <a:cs typeface="Arial" pitchFamily="34" charset="0"/>
              </a:rPr>
              <a:t>iklim</a:t>
            </a:r>
            <a:r>
              <a:rPr lang="en-US" sz="2400" dirty="0">
                <a:latin typeface="Arial" pitchFamily="34" charset="0"/>
                <a:cs typeface="Arial" pitchFamily="34" charset="0"/>
              </a:rPr>
              <a:t> </a:t>
            </a:r>
            <a:r>
              <a:rPr lang="en-US" sz="2400" dirty="0" err="1">
                <a:latin typeface="Arial" pitchFamily="34" charset="0"/>
                <a:cs typeface="Arial" pitchFamily="34" charset="0"/>
              </a:rPr>
              <a:t>kerja</a:t>
            </a:r>
            <a:r>
              <a:rPr lang="en-US" sz="2400" dirty="0">
                <a:latin typeface="Arial" pitchFamily="34" charset="0"/>
                <a:cs typeface="Arial" pitchFamily="34" charset="0"/>
              </a:rPr>
              <a:t> </a:t>
            </a:r>
            <a:r>
              <a:rPr lang="en-US" sz="2400" dirty="0" err="1">
                <a:latin typeface="Arial" pitchFamily="34" charset="0"/>
                <a:cs typeface="Arial" pitchFamily="34" charset="0"/>
              </a:rPr>
              <a:t>terhadap</a:t>
            </a:r>
            <a:r>
              <a:rPr lang="en-US" sz="2400" dirty="0">
                <a:latin typeface="Arial" pitchFamily="34" charset="0"/>
                <a:cs typeface="Arial" pitchFamily="34" charset="0"/>
              </a:rPr>
              <a:t> </a:t>
            </a:r>
            <a:r>
              <a:rPr lang="en-US" sz="2400" dirty="0" err="1">
                <a:latin typeface="Arial" pitchFamily="34" charset="0"/>
                <a:cs typeface="Arial" pitchFamily="34" charset="0"/>
              </a:rPr>
              <a:t>produktivitas</a:t>
            </a:r>
            <a:r>
              <a:rPr lang="id-ID" sz="2400" dirty="0">
                <a:latin typeface="Arial" pitchFamily="34" charset="0"/>
                <a:cs typeface="Arial" pitchFamily="34" charset="0"/>
              </a:rPr>
              <a:t> </a:t>
            </a:r>
            <a:r>
              <a:rPr lang="en-ID" sz="2400" dirty="0" err="1">
                <a:latin typeface="Arial" pitchFamily="34" charset="0"/>
                <a:cs typeface="Arial" pitchFamily="34" charset="0"/>
              </a:rPr>
              <a:t>pegawai</a:t>
            </a:r>
            <a:r>
              <a:rPr lang="en-ID" sz="2400" dirty="0">
                <a:latin typeface="Arial" pitchFamily="34" charset="0"/>
                <a:cs typeface="Arial" pitchFamily="34" charset="0"/>
              </a:rPr>
              <a:t> </a:t>
            </a:r>
            <a:r>
              <a:rPr lang="en-ID" sz="2400" dirty="0" err="1">
                <a:latin typeface="Arial" pitchFamily="34" charset="0"/>
                <a:cs typeface="Arial" pitchFamily="34" charset="0"/>
              </a:rPr>
              <a:t>perusahan</a:t>
            </a:r>
            <a:r>
              <a:rPr lang="en-ID" sz="2400" dirty="0">
                <a:latin typeface="Arial" pitchFamily="34" charset="0"/>
                <a:cs typeface="Arial" pitchFamily="34" charset="0"/>
              </a:rPr>
              <a:t> </a:t>
            </a:r>
            <a:r>
              <a:rPr lang="id-ID" sz="2400" dirty="0">
                <a:latin typeface="Arial" pitchFamily="34" charset="0"/>
                <a:cs typeface="Arial" pitchFamily="34" charset="0"/>
              </a:rPr>
              <a:t>di Jateng?</a:t>
            </a:r>
            <a:endParaRPr lang="en-US" sz="2400" dirty="0">
              <a:latin typeface="Arial" pitchFamily="34" charset="0"/>
              <a:cs typeface="Arial" pitchFamily="34" charset="0"/>
            </a:endParaRPr>
          </a:p>
          <a:p>
            <a:pPr marL="514350" indent="-514350" algn="just">
              <a:buFont typeface="Arial" charset="0"/>
              <a:buAutoNum type="arabicPeriod" startAt="6"/>
            </a:pPr>
            <a:r>
              <a:rPr lang="en-US" sz="2400" dirty="0" err="1">
                <a:latin typeface="Arial" pitchFamily="34" charset="0"/>
                <a:cs typeface="Arial" pitchFamily="34" charset="0"/>
              </a:rPr>
              <a:t>Seberapa</a:t>
            </a:r>
            <a:r>
              <a:rPr lang="en-US" sz="2400" dirty="0">
                <a:latin typeface="Arial" pitchFamily="34" charset="0"/>
                <a:cs typeface="Arial" pitchFamily="34" charset="0"/>
              </a:rPr>
              <a:t> </a:t>
            </a:r>
            <a:r>
              <a:rPr lang="en-US" sz="2400" dirty="0" err="1">
                <a:latin typeface="Arial" pitchFamily="34" charset="0"/>
                <a:cs typeface="Arial" pitchFamily="34" charset="0"/>
              </a:rPr>
              <a:t>besar</a:t>
            </a:r>
            <a:r>
              <a:rPr lang="en-US" sz="2400" dirty="0">
                <a:latin typeface="Arial" pitchFamily="34" charset="0"/>
                <a:cs typeface="Arial" pitchFamily="34" charset="0"/>
              </a:rPr>
              <a:t> </a:t>
            </a:r>
            <a:r>
              <a:rPr lang="en-US" sz="2400" dirty="0" err="1">
                <a:latin typeface="Arial" pitchFamily="34" charset="0"/>
                <a:cs typeface="Arial" pitchFamily="34" charset="0"/>
              </a:rPr>
              <a:t>pengaruh</a:t>
            </a:r>
            <a:r>
              <a:rPr lang="en-US" sz="2400" dirty="0">
                <a:latin typeface="Arial" pitchFamily="34" charset="0"/>
                <a:cs typeface="Arial" pitchFamily="34" charset="0"/>
              </a:rPr>
              <a:t> </a:t>
            </a:r>
            <a:r>
              <a:rPr lang="en-US" sz="2400" dirty="0" err="1">
                <a:latin typeface="Arial" pitchFamily="34" charset="0"/>
                <a:cs typeface="Arial" pitchFamily="34" charset="0"/>
              </a:rPr>
              <a:t>gaya</a:t>
            </a:r>
            <a:r>
              <a:rPr lang="en-US" sz="2400" dirty="0">
                <a:latin typeface="Arial" pitchFamily="34" charset="0"/>
                <a:cs typeface="Arial" pitchFamily="34" charset="0"/>
              </a:rPr>
              <a:t> </a:t>
            </a:r>
            <a:r>
              <a:rPr lang="en-US" sz="2400" dirty="0" err="1">
                <a:latin typeface="Arial" pitchFamily="34" charset="0"/>
                <a:cs typeface="Arial" pitchFamily="34" charset="0"/>
              </a:rPr>
              <a:t>kepemimpinan</a:t>
            </a:r>
            <a:r>
              <a:rPr lang="en-US" sz="2400" dirty="0">
                <a:latin typeface="Arial" pitchFamily="34" charset="0"/>
                <a:cs typeface="Arial" pitchFamily="34" charset="0"/>
              </a:rPr>
              <a:t> </a:t>
            </a:r>
            <a:r>
              <a:rPr lang="en-US" sz="2400" dirty="0" err="1">
                <a:latin typeface="Arial" pitchFamily="34" charset="0"/>
                <a:cs typeface="Arial" pitchFamily="34" charset="0"/>
              </a:rPr>
              <a:t>terhadap</a:t>
            </a:r>
            <a:r>
              <a:rPr lang="en-US" sz="2400" dirty="0">
                <a:latin typeface="Arial" pitchFamily="34" charset="0"/>
                <a:cs typeface="Arial" pitchFamily="34" charset="0"/>
              </a:rPr>
              <a:t> </a:t>
            </a:r>
            <a:r>
              <a:rPr lang="en-US" sz="2400" dirty="0" err="1">
                <a:latin typeface="Arial" pitchFamily="34" charset="0"/>
                <a:cs typeface="Arial" pitchFamily="34" charset="0"/>
              </a:rPr>
              <a:t>produktivitas</a:t>
            </a:r>
            <a:r>
              <a:rPr lang="id-ID" sz="2400" dirty="0">
                <a:latin typeface="Arial" pitchFamily="34" charset="0"/>
                <a:cs typeface="Arial" pitchFamily="34" charset="0"/>
              </a:rPr>
              <a:t> </a:t>
            </a:r>
            <a:r>
              <a:rPr lang="en-ID" sz="2400" dirty="0" err="1">
                <a:latin typeface="Arial" pitchFamily="34" charset="0"/>
                <a:cs typeface="Arial" pitchFamily="34" charset="0"/>
              </a:rPr>
              <a:t>pegawai</a:t>
            </a:r>
            <a:r>
              <a:rPr lang="en-ID" sz="2400" dirty="0">
                <a:latin typeface="Arial" pitchFamily="34" charset="0"/>
                <a:cs typeface="Arial" pitchFamily="34" charset="0"/>
              </a:rPr>
              <a:t> </a:t>
            </a:r>
            <a:r>
              <a:rPr lang="en-ID" sz="2400" dirty="0" err="1">
                <a:latin typeface="Arial" pitchFamily="34" charset="0"/>
                <a:cs typeface="Arial" pitchFamily="34" charset="0"/>
              </a:rPr>
              <a:t>perusahan</a:t>
            </a:r>
            <a:r>
              <a:rPr lang="en-ID" sz="2400" dirty="0">
                <a:latin typeface="Arial" pitchFamily="34" charset="0"/>
                <a:cs typeface="Arial" pitchFamily="34" charset="0"/>
              </a:rPr>
              <a:t> </a:t>
            </a:r>
            <a:r>
              <a:rPr lang="id-ID" sz="2400" dirty="0">
                <a:latin typeface="Arial" pitchFamily="34" charset="0"/>
                <a:cs typeface="Arial" pitchFamily="34" charset="0"/>
              </a:rPr>
              <a:t>di Jateng?</a:t>
            </a:r>
            <a:endParaRPr lang="en-US" sz="2400" dirty="0">
              <a:latin typeface="Arial" pitchFamily="34" charset="0"/>
              <a:cs typeface="Arial" pitchFamily="34" charset="0"/>
            </a:endParaRPr>
          </a:p>
          <a:p>
            <a:pPr marL="514350" lvl="0" indent="-514350" algn="just">
              <a:buFont typeface="Arial" charset="0"/>
              <a:buAutoNum type="arabicPeriod" startAt="6"/>
            </a:pPr>
            <a:r>
              <a:rPr lang="en-US" sz="2400" dirty="0" err="1">
                <a:latin typeface="Arial" pitchFamily="34" charset="0"/>
                <a:cs typeface="Arial" pitchFamily="34" charset="0"/>
              </a:rPr>
              <a:t>Seberapa</a:t>
            </a:r>
            <a:r>
              <a:rPr lang="en-US" sz="2400" dirty="0">
                <a:latin typeface="Arial" pitchFamily="34" charset="0"/>
                <a:cs typeface="Arial" pitchFamily="34" charset="0"/>
              </a:rPr>
              <a:t> </a:t>
            </a:r>
            <a:r>
              <a:rPr lang="en-US" sz="2400" dirty="0" err="1">
                <a:latin typeface="Arial" pitchFamily="34" charset="0"/>
                <a:cs typeface="Arial" pitchFamily="34" charset="0"/>
              </a:rPr>
              <a:t>besar</a:t>
            </a:r>
            <a:r>
              <a:rPr lang="en-US" sz="2400" dirty="0">
                <a:latin typeface="Arial" pitchFamily="34" charset="0"/>
                <a:cs typeface="Arial" pitchFamily="34" charset="0"/>
              </a:rPr>
              <a:t> </a:t>
            </a:r>
            <a:r>
              <a:rPr lang="en-US" sz="2400" dirty="0" err="1">
                <a:latin typeface="Arial" pitchFamily="34" charset="0"/>
                <a:cs typeface="Arial" pitchFamily="34" charset="0"/>
              </a:rPr>
              <a:t>pengaruh</a:t>
            </a:r>
            <a:r>
              <a:rPr lang="en-US" sz="2400" dirty="0">
                <a:latin typeface="Arial" pitchFamily="34" charset="0"/>
                <a:cs typeface="Arial" pitchFamily="34" charset="0"/>
              </a:rPr>
              <a:t> </a:t>
            </a:r>
            <a:r>
              <a:rPr lang="en-US" sz="2400" dirty="0" err="1">
                <a:latin typeface="Arial" pitchFamily="34" charset="0"/>
                <a:cs typeface="Arial" pitchFamily="34" charset="0"/>
              </a:rPr>
              <a:t>iklim</a:t>
            </a:r>
            <a:r>
              <a:rPr lang="en-US" sz="2400" dirty="0">
                <a:latin typeface="Arial" pitchFamily="34" charset="0"/>
                <a:cs typeface="Arial" pitchFamily="34" charset="0"/>
              </a:rPr>
              <a:t> </a:t>
            </a:r>
            <a:r>
              <a:rPr lang="en-US" sz="2400" dirty="0" err="1">
                <a:latin typeface="Arial" pitchFamily="34" charset="0"/>
                <a:cs typeface="Arial" pitchFamily="34" charset="0"/>
              </a:rPr>
              <a:t>kerja</a:t>
            </a:r>
            <a:r>
              <a:rPr lang="en-US" sz="2400" dirty="0">
                <a:latin typeface="Arial" pitchFamily="34" charset="0"/>
                <a:cs typeface="Arial" pitchFamily="34" charset="0"/>
              </a:rPr>
              <a:t>  </a:t>
            </a:r>
            <a:r>
              <a:rPr lang="en-US" sz="2400" dirty="0" err="1">
                <a:latin typeface="Arial" pitchFamily="34" charset="0"/>
                <a:cs typeface="Arial" pitchFamily="34" charset="0"/>
              </a:rPr>
              <a:t>terhadap</a:t>
            </a:r>
            <a:r>
              <a:rPr lang="en-US" sz="2400" dirty="0">
                <a:latin typeface="Arial" pitchFamily="34" charset="0"/>
                <a:cs typeface="Arial" pitchFamily="34" charset="0"/>
              </a:rPr>
              <a:t> </a:t>
            </a:r>
            <a:r>
              <a:rPr lang="en-US" sz="2400" dirty="0" err="1">
                <a:latin typeface="Arial" pitchFamily="34" charset="0"/>
                <a:cs typeface="Arial" pitchFamily="34" charset="0"/>
              </a:rPr>
              <a:t>produktivitas</a:t>
            </a:r>
            <a:r>
              <a:rPr lang="id-ID" sz="2400" dirty="0">
                <a:latin typeface="Arial" pitchFamily="34" charset="0"/>
                <a:cs typeface="Arial" pitchFamily="34" charset="0"/>
              </a:rPr>
              <a:t> </a:t>
            </a:r>
            <a:r>
              <a:rPr lang="en-ID" sz="2400" dirty="0" err="1">
                <a:latin typeface="Arial" pitchFamily="34" charset="0"/>
                <a:cs typeface="Arial" pitchFamily="34" charset="0"/>
              </a:rPr>
              <a:t>pegawai</a:t>
            </a:r>
            <a:r>
              <a:rPr lang="en-ID" sz="2400" dirty="0">
                <a:latin typeface="Arial" pitchFamily="34" charset="0"/>
                <a:cs typeface="Arial" pitchFamily="34" charset="0"/>
              </a:rPr>
              <a:t> </a:t>
            </a:r>
            <a:r>
              <a:rPr lang="en-ID" sz="2400" dirty="0" err="1">
                <a:latin typeface="Arial" pitchFamily="34" charset="0"/>
                <a:cs typeface="Arial" pitchFamily="34" charset="0"/>
              </a:rPr>
              <a:t>perusahan</a:t>
            </a:r>
            <a:r>
              <a:rPr lang="en-ID" sz="2400" dirty="0">
                <a:latin typeface="Arial" pitchFamily="34" charset="0"/>
                <a:cs typeface="Arial" pitchFamily="34" charset="0"/>
              </a:rPr>
              <a:t> </a:t>
            </a:r>
            <a:r>
              <a:rPr lang="id-ID" sz="2400" dirty="0">
                <a:latin typeface="Arial" pitchFamily="34" charset="0"/>
                <a:cs typeface="Arial" pitchFamily="34" charset="0"/>
              </a:rPr>
              <a:t>di Jateng?</a:t>
            </a:r>
            <a:endParaRPr lang="en-US" sz="2400" dirty="0">
              <a:latin typeface="Arial" pitchFamily="34" charset="0"/>
              <a:cs typeface="Arial" pitchFamily="34" charset="0"/>
            </a:endParaRPr>
          </a:p>
          <a:p>
            <a:pPr marL="514350" lvl="0" indent="-514350" algn="just">
              <a:buFont typeface="Arial" charset="0"/>
              <a:buAutoNum type="arabicPeriod" startAt="6"/>
            </a:pPr>
            <a:r>
              <a:rPr lang="en-US" sz="2400" dirty="0" err="1">
                <a:latin typeface="Arial" pitchFamily="34" charset="0"/>
                <a:cs typeface="Arial" pitchFamily="34" charset="0"/>
              </a:rPr>
              <a:t>Seberapa</a:t>
            </a:r>
            <a:r>
              <a:rPr lang="en-US" sz="2400" dirty="0">
                <a:latin typeface="Arial" pitchFamily="34" charset="0"/>
                <a:cs typeface="Arial" pitchFamily="34" charset="0"/>
              </a:rPr>
              <a:t> </a:t>
            </a:r>
            <a:r>
              <a:rPr lang="en-US" sz="2400" dirty="0" err="1">
                <a:latin typeface="Arial" pitchFamily="34" charset="0"/>
                <a:cs typeface="Arial" pitchFamily="34" charset="0"/>
              </a:rPr>
              <a:t>besar</a:t>
            </a:r>
            <a:r>
              <a:rPr lang="en-US" sz="2400" dirty="0">
                <a:latin typeface="Arial" pitchFamily="34" charset="0"/>
                <a:cs typeface="Arial" pitchFamily="34" charset="0"/>
              </a:rPr>
              <a:t> </a:t>
            </a:r>
            <a:r>
              <a:rPr lang="en-US" sz="2400" dirty="0" err="1">
                <a:latin typeface="Arial" pitchFamily="34" charset="0"/>
                <a:cs typeface="Arial" pitchFamily="34" charset="0"/>
              </a:rPr>
              <a:t>pengaruh</a:t>
            </a:r>
            <a:r>
              <a:rPr lang="en-US" sz="2400" dirty="0">
                <a:latin typeface="Arial" pitchFamily="34" charset="0"/>
                <a:cs typeface="Arial" pitchFamily="34" charset="0"/>
              </a:rPr>
              <a:t> </a:t>
            </a:r>
            <a:r>
              <a:rPr lang="en-US" sz="2400" dirty="0" err="1">
                <a:latin typeface="Arial" pitchFamily="34" charset="0"/>
                <a:cs typeface="Arial" pitchFamily="34" charset="0"/>
              </a:rPr>
              <a:t>gaya</a:t>
            </a:r>
            <a:r>
              <a:rPr lang="en-US" sz="2400" dirty="0">
                <a:latin typeface="Arial" pitchFamily="34" charset="0"/>
                <a:cs typeface="Arial" pitchFamily="34" charset="0"/>
              </a:rPr>
              <a:t> </a:t>
            </a:r>
            <a:r>
              <a:rPr lang="en-US" sz="2400" dirty="0" err="1">
                <a:latin typeface="Arial" pitchFamily="34" charset="0"/>
                <a:cs typeface="Arial" pitchFamily="34" charset="0"/>
              </a:rPr>
              <a:t>kepemimpinan</a:t>
            </a:r>
            <a:r>
              <a:rPr lang="en-US" sz="2400" dirty="0">
                <a:latin typeface="Arial" pitchFamily="34" charset="0"/>
                <a:cs typeface="Arial" pitchFamily="34" charset="0"/>
              </a:rPr>
              <a:t>   </a:t>
            </a:r>
            <a:r>
              <a:rPr lang="en-US" sz="2400" dirty="0" err="1">
                <a:latin typeface="Arial" pitchFamily="34" charset="0"/>
                <a:cs typeface="Arial" pitchFamily="34" charset="0"/>
              </a:rPr>
              <a:t>terhadap</a:t>
            </a:r>
            <a:r>
              <a:rPr lang="id-ID" sz="2400" dirty="0">
                <a:latin typeface="Arial" pitchFamily="34" charset="0"/>
                <a:cs typeface="Arial" pitchFamily="34" charset="0"/>
              </a:rPr>
              <a:t> </a:t>
            </a:r>
            <a:r>
              <a:rPr lang="en-US" sz="2400" dirty="0" err="1">
                <a:latin typeface="Arial" pitchFamily="34" charset="0"/>
                <a:cs typeface="Arial" pitchFamily="34" charset="0"/>
              </a:rPr>
              <a:t>motivasi</a:t>
            </a:r>
            <a:r>
              <a:rPr lang="en-US" sz="2400" dirty="0">
                <a:latin typeface="Arial" pitchFamily="34" charset="0"/>
                <a:cs typeface="Arial" pitchFamily="34" charset="0"/>
              </a:rPr>
              <a:t> </a:t>
            </a:r>
            <a:r>
              <a:rPr lang="en-ID" sz="2400" dirty="0" err="1">
                <a:latin typeface="Arial" pitchFamily="34" charset="0"/>
                <a:cs typeface="Arial" pitchFamily="34" charset="0"/>
              </a:rPr>
              <a:t>pegawai</a:t>
            </a:r>
            <a:r>
              <a:rPr lang="en-ID" sz="2400" dirty="0">
                <a:latin typeface="Arial" pitchFamily="34" charset="0"/>
                <a:cs typeface="Arial" pitchFamily="34" charset="0"/>
              </a:rPr>
              <a:t> </a:t>
            </a:r>
            <a:r>
              <a:rPr lang="en-ID" sz="2400" dirty="0" err="1">
                <a:latin typeface="Arial" pitchFamily="34" charset="0"/>
                <a:cs typeface="Arial" pitchFamily="34" charset="0"/>
              </a:rPr>
              <a:t>perusahan</a:t>
            </a:r>
            <a:r>
              <a:rPr lang="en-ID" sz="2400" dirty="0">
                <a:latin typeface="Arial" pitchFamily="34" charset="0"/>
                <a:cs typeface="Arial" pitchFamily="34" charset="0"/>
              </a:rPr>
              <a:t> </a:t>
            </a:r>
            <a:r>
              <a:rPr lang="id-ID" sz="2400" dirty="0">
                <a:latin typeface="Arial" pitchFamily="34" charset="0"/>
                <a:cs typeface="Arial" pitchFamily="34" charset="0"/>
              </a:rPr>
              <a:t>di Jateng?</a:t>
            </a:r>
            <a:endParaRPr lang="en-US" sz="2400" dirty="0">
              <a:latin typeface="Arial" pitchFamily="34" charset="0"/>
              <a:cs typeface="Arial" pitchFamily="34" charset="0"/>
            </a:endParaRPr>
          </a:p>
          <a:p>
            <a:pPr marL="514350" lvl="0" indent="-514350" algn="just">
              <a:buFont typeface="Arial" charset="0"/>
              <a:buAutoNum type="arabicPeriod" startAt="6"/>
            </a:pPr>
            <a:r>
              <a:rPr lang="en-US" sz="2400" dirty="0" err="1">
                <a:latin typeface="Arial" pitchFamily="34" charset="0"/>
                <a:cs typeface="Arial" pitchFamily="34" charset="0"/>
              </a:rPr>
              <a:t>Seberapa</a:t>
            </a:r>
            <a:r>
              <a:rPr lang="en-US" sz="2400" dirty="0">
                <a:latin typeface="Arial" pitchFamily="34" charset="0"/>
                <a:cs typeface="Arial" pitchFamily="34" charset="0"/>
              </a:rPr>
              <a:t> </a:t>
            </a:r>
            <a:r>
              <a:rPr lang="en-US" sz="2400" dirty="0" err="1">
                <a:latin typeface="Arial" pitchFamily="34" charset="0"/>
                <a:cs typeface="Arial" pitchFamily="34" charset="0"/>
              </a:rPr>
              <a:t>besar</a:t>
            </a:r>
            <a:r>
              <a:rPr lang="en-US" sz="2400" dirty="0">
                <a:latin typeface="Arial" pitchFamily="34" charset="0"/>
                <a:cs typeface="Arial" pitchFamily="34" charset="0"/>
              </a:rPr>
              <a:t> </a:t>
            </a:r>
            <a:r>
              <a:rPr lang="en-US" sz="2400" dirty="0" err="1">
                <a:latin typeface="Arial" pitchFamily="34" charset="0"/>
                <a:cs typeface="Arial" pitchFamily="34" charset="0"/>
              </a:rPr>
              <a:t>pengaruh</a:t>
            </a:r>
            <a:r>
              <a:rPr lang="en-US" sz="2400" dirty="0">
                <a:latin typeface="Arial" pitchFamily="34" charset="0"/>
                <a:cs typeface="Arial" pitchFamily="34" charset="0"/>
              </a:rPr>
              <a:t> </a:t>
            </a:r>
            <a:r>
              <a:rPr lang="en-US" sz="2400" dirty="0" err="1">
                <a:latin typeface="Arial" pitchFamily="34" charset="0"/>
                <a:cs typeface="Arial" pitchFamily="34" charset="0"/>
              </a:rPr>
              <a:t>iklim</a:t>
            </a:r>
            <a:r>
              <a:rPr lang="en-US" sz="2400" dirty="0">
                <a:latin typeface="Arial" pitchFamily="34" charset="0"/>
                <a:cs typeface="Arial" pitchFamily="34" charset="0"/>
              </a:rPr>
              <a:t> </a:t>
            </a:r>
            <a:r>
              <a:rPr lang="en-US" sz="2400" dirty="0" err="1">
                <a:latin typeface="Arial" pitchFamily="34" charset="0"/>
                <a:cs typeface="Arial" pitchFamily="34" charset="0"/>
              </a:rPr>
              <a:t>kerja</a:t>
            </a:r>
            <a:r>
              <a:rPr lang="en-US" sz="2400" dirty="0">
                <a:latin typeface="Arial" pitchFamily="34" charset="0"/>
                <a:cs typeface="Arial" pitchFamily="34" charset="0"/>
              </a:rPr>
              <a:t>    </a:t>
            </a:r>
            <a:r>
              <a:rPr lang="en-US" sz="2400" dirty="0" err="1">
                <a:latin typeface="Arial" pitchFamily="34" charset="0"/>
                <a:cs typeface="Arial" pitchFamily="34" charset="0"/>
              </a:rPr>
              <a:t>terhadap</a:t>
            </a:r>
            <a:r>
              <a:rPr lang="en-US" sz="2400" dirty="0">
                <a:latin typeface="Arial" pitchFamily="34" charset="0"/>
                <a:cs typeface="Arial" pitchFamily="34" charset="0"/>
              </a:rPr>
              <a:t> </a:t>
            </a:r>
            <a:r>
              <a:rPr lang="en-US" sz="2400" dirty="0" err="1">
                <a:latin typeface="Arial" pitchFamily="34" charset="0"/>
                <a:cs typeface="Arial" pitchFamily="34" charset="0"/>
              </a:rPr>
              <a:t>motivasi</a:t>
            </a:r>
            <a:r>
              <a:rPr lang="id-ID" sz="2400" dirty="0">
                <a:latin typeface="Arial" pitchFamily="34" charset="0"/>
                <a:cs typeface="Arial" pitchFamily="34" charset="0"/>
              </a:rPr>
              <a:t> kerja </a:t>
            </a:r>
            <a:r>
              <a:rPr lang="en-ID" sz="2400" dirty="0" err="1">
                <a:latin typeface="Arial" pitchFamily="34" charset="0"/>
                <a:cs typeface="Arial" pitchFamily="34" charset="0"/>
              </a:rPr>
              <a:t>pegawai</a:t>
            </a:r>
            <a:r>
              <a:rPr lang="en-ID" sz="2400" dirty="0">
                <a:latin typeface="Arial" pitchFamily="34" charset="0"/>
                <a:cs typeface="Arial" pitchFamily="34" charset="0"/>
              </a:rPr>
              <a:t> </a:t>
            </a:r>
            <a:r>
              <a:rPr lang="en-ID" sz="2400" dirty="0" err="1">
                <a:latin typeface="Arial" pitchFamily="34" charset="0"/>
                <a:cs typeface="Arial" pitchFamily="34" charset="0"/>
              </a:rPr>
              <a:t>perusahan</a:t>
            </a:r>
            <a:r>
              <a:rPr lang="en-ID" sz="2400" dirty="0">
                <a:latin typeface="Arial" pitchFamily="34" charset="0"/>
                <a:cs typeface="Arial" pitchFamily="34" charset="0"/>
              </a:rPr>
              <a:t> </a:t>
            </a:r>
            <a:r>
              <a:rPr lang="id-ID" sz="2400" dirty="0">
                <a:latin typeface="Arial" pitchFamily="34" charset="0"/>
                <a:cs typeface="Arial" pitchFamily="34" charset="0"/>
              </a:rPr>
              <a:t>di Jateng?</a:t>
            </a:r>
            <a:endParaRPr lang="en-US" sz="2400" dirty="0">
              <a:latin typeface="Arial" pitchFamily="34" charset="0"/>
              <a:cs typeface="Arial" pitchFamily="34" charset="0"/>
            </a:endParaRPr>
          </a:p>
          <a:p>
            <a:pPr marL="514350" indent="-514350" algn="just">
              <a:buFont typeface="Arial" charset="0"/>
              <a:buAutoNum type="arabicPeriod" startAt="6"/>
            </a:pPr>
            <a:r>
              <a:rPr lang="en-US" sz="2400" dirty="0" err="1">
                <a:latin typeface="Arial" pitchFamily="34" charset="0"/>
                <a:cs typeface="Arial" pitchFamily="34" charset="0"/>
              </a:rPr>
              <a:t>Seberapa</a:t>
            </a:r>
            <a:r>
              <a:rPr lang="en-US" sz="2400" dirty="0">
                <a:latin typeface="Arial" pitchFamily="34" charset="0"/>
                <a:cs typeface="Arial" pitchFamily="34" charset="0"/>
              </a:rPr>
              <a:t> </a:t>
            </a:r>
            <a:r>
              <a:rPr lang="en-US" sz="2400" dirty="0" err="1">
                <a:latin typeface="Arial" pitchFamily="34" charset="0"/>
                <a:cs typeface="Arial" pitchFamily="34" charset="0"/>
              </a:rPr>
              <a:t>besar</a:t>
            </a:r>
            <a:r>
              <a:rPr lang="en-US" sz="2400" dirty="0">
                <a:latin typeface="Arial" pitchFamily="34" charset="0"/>
                <a:cs typeface="Arial" pitchFamily="34" charset="0"/>
              </a:rPr>
              <a:t> </a:t>
            </a:r>
            <a:r>
              <a:rPr lang="en-US" sz="2400" dirty="0" err="1">
                <a:latin typeface="Arial" pitchFamily="34" charset="0"/>
                <a:cs typeface="Arial" pitchFamily="34" charset="0"/>
              </a:rPr>
              <a:t>pengaruh</a:t>
            </a:r>
            <a:r>
              <a:rPr lang="en-US" sz="2400" dirty="0">
                <a:latin typeface="Arial" pitchFamily="34" charset="0"/>
                <a:cs typeface="Arial" pitchFamily="34" charset="0"/>
              </a:rPr>
              <a:t> </a:t>
            </a:r>
            <a:r>
              <a:rPr lang="en-US" sz="2400" dirty="0" err="1">
                <a:latin typeface="Arial" pitchFamily="34" charset="0"/>
                <a:cs typeface="Arial" pitchFamily="34" charset="0"/>
              </a:rPr>
              <a:t>motivais</a:t>
            </a:r>
            <a:r>
              <a:rPr lang="en-US" sz="2400" dirty="0">
                <a:latin typeface="Arial" pitchFamily="34" charset="0"/>
                <a:cs typeface="Arial" pitchFamily="34" charset="0"/>
              </a:rPr>
              <a:t> </a:t>
            </a:r>
            <a:r>
              <a:rPr lang="en-US" sz="2400" dirty="0" err="1">
                <a:latin typeface="Arial" pitchFamily="34" charset="0"/>
                <a:cs typeface="Arial" pitchFamily="34" charset="0"/>
              </a:rPr>
              <a:t>kerja</a:t>
            </a:r>
            <a:r>
              <a:rPr lang="en-US" sz="2400" dirty="0">
                <a:latin typeface="Arial" pitchFamily="34" charset="0"/>
                <a:cs typeface="Arial" pitchFamily="34" charset="0"/>
              </a:rPr>
              <a:t>    </a:t>
            </a:r>
            <a:r>
              <a:rPr lang="en-US" sz="2400" dirty="0" err="1">
                <a:latin typeface="Arial" pitchFamily="34" charset="0"/>
                <a:cs typeface="Arial" pitchFamily="34" charset="0"/>
              </a:rPr>
              <a:t>terhadap</a:t>
            </a:r>
            <a:r>
              <a:rPr lang="en-US" sz="2400" dirty="0">
                <a:latin typeface="Arial" pitchFamily="34" charset="0"/>
                <a:cs typeface="Arial" pitchFamily="34" charset="0"/>
              </a:rPr>
              <a:t> </a:t>
            </a:r>
            <a:r>
              <a:rPr lang="en-US" sz="2400" dirty="0" err="1">
                <a:latin typeface="Arial" pitchFamily="34" charset="0"/>
                <a:cs typeface="Arial" pitchFamily="34" charset="0"/>
              </a:rPr>
              <a:t>produktivitas</a:t>
            </a:r>
            <a:r>
              <a:rPr lang="id-ID" sz="2400" dirty="0">
                <a:latin typeface="Arial" pitchFamily="34" charset="0"/>
                <a:cs typeface="Arial" pitchFamily="34" charset="0"/>
              </a:rPr>
              <a:t> </a:t>
            </a:r>
            <a:r>
              <a:rPr lang="en-ID" sz="2400" dirty="0" err="1">
                <a:latin typeface="Arial" pitchFamily="34" charset="0"/>
                <a:cs typeface="Arial" pitchFamily="34" charset="0"/>
              </a:rPr>
              <a:t>pegawai</a:t>
            </a:r>
            <a:r>
              <a:rPr lang="en-ID" sz="2400" dirty="0">
                <a:latin typeface="Arial" pitchFamily="34" charset="0"/>
                <a:cs typeface="Arial" pitchFamily="34" charset="0"/>
              </a:rPr>
              <a:t> </a:t>
            </a:r>
            <a:r>
              <a:rPr lang="en-ID" sz="2400" dirty="0" err="1">
                <a:latin typeface="Arial" pitchFamily="34" charset="0"/>
                <a:cs typeface="Arial" pitchFamily="34" charset="0"/>
              </a:rPr>
              <a:t>perusahan</a:t>
            </a:r>
            <a:r>
              <a:rPr lang="en-ID" sz="2400" dirty="0">
                <a:latin typeface="Arial" pitchFamily="34" charset="0"/>
                <a:cs typeface="Arial" pitchFamily="34" charset="0"/>
              </a:rPr>
              <a:t> </a:t>
            </a:r>
            <a:r>
              <a:rPr lang="id-ID" sz="2400" dirty="0">
                <a:latin typeface="Arial" pitchFamily="34" charset="0"/>
                <a:cs typeface="Arial" pitchFamily="34" charset="0"/>
              </a:rPr>
              <a:t>di Jateng?</a:t>
            </a:r>
            <a:endParaRPr lang="en-US" sz="2400" dirty="0">
              <a:latin typeface="Arial" pitchFamily="34" charset="0"/>
              <a:cs typeface="Arial" pitchFamily="34" charset="0"/>
            </a:endParaRPr>
          </a:p>
          <a:p>
            <a:pPr marL="514350" lvl="0" indent="-514350">
              <a:buAutoNum type="arabicPeriod" startAt="6"/>
            </a:pPr>
            <a:endParaRPr lang="en-US" dirty="0"/>
          </a:p>
          <a:p>
            <a:pPr marL="0" indent="0">
              <a:buNone/>
            </a:pPr>
            <a:endParaRPr lang="en-US" dirty="0"/>
          </a:p>
        </p:txBody>
      </p:sp>
    </p:spTree>
    <p:extLst>
      <p:ext uri="{BB962C8B-B14F-4D97-AF65-F5344CB8AC3E}">
        <p14:creationId xmlns:p14="http://schemas.microsoft.com/office/powerpoint/2010/main" val="253961078"/>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1071563" y="1000125"/>
            <a:ext cx="1214437" cy="1071563"/>
          </a:xfrm>
          <a:prstGeom prst="roundRect">
            <a:avLst/>
          </a:prstGeom>
          <a:solidFill>
            <a:schemeClr val="accent6">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srgbClr val="FFFFFF"/>
                </a:solidFill>
                <a:effectLst/>
                <a:uLnTx/>
                <a:uFillTx/>
                <a:latin typeface="Arial"/>
                <a:ea typeface="+mn-ea"/>
                <a:cs typeface="+mn-cs"/>
              </a:rPr>
              <a:t>X</a:t>
            </a:r>
            <a:r>
              <a:rPr kumimoji="0" lang="en-US" sz="4000" b="0" i="0" u="none" strike="noStrike" kern="1200" cap="none" spc="0" normalizeH="0" baseline="-25000" noProof="0" dirty="0">
                <a:ln>
                  <a:noFill/>
                </a:ln>
                <a:solidFill>
                  <a:srgbClr val="FFFFFF"/>
                </a:solidFill>
                <a:effectLst/>
                <a:uLnTx/>
                <a:uFillTx/>
                <a:latin typeface="Arial"/>
                <a:ea typeface="+mn-ea"/>
                <a:cs typeface="+mn-cs"/>
              </a:rPr>
              <a:t>1</a:t>
            </a:r>
            <a:endParaRPr kumimoji="0" lang="id-ID" sz="4000" b="0" i="0" u="none" strike="noStrike" kern="1200" cap="none" spc="0" normalizeH="0" baseline="-25000" noProof="0" dirty="0">
              <a:ln>
                <a:noFill/>
              </a:ln>
              <a:solidFill>
                <a:srgbClr val="FFFFFF"/>
              </a:solidFill>
              <a:effectLst/>
              <a:uLnTx/>
              <a:uFillTx/>
              <a:latin typeface="Arial"/>
              <a:ea typeface="+mn-ea"/>
              <a:cs typeface="+mn-cs"/>
            </a:endParaRPr>
          </a:p>
        </p:txBody>
      </p:sp>
      <p:sp>
        <p:nvSpPr>
          <p:cNvPr id="5" name="Rounded Rectangle 4"/>
          <p:cNvSpPr/>
          <p:nvPr/>
        </p:nvSpPr>
        <p:spPr>
          <a:xfrm>
            <a:off x="1071563" y="2643188"/>
            <a:ext cx="1214437" cy="1071562"/>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srgbClr val="FFFFFF"/>
                </a:solidFill>
                <a:effectLst/>
                <a:uLnTx/>
                <a:uFillTx/>
                <a:latin typeface="Arial"/>
                <a:ea typeface="+mn-ea"/>
                <a:cs typeface="+mn-cs"/>
              </a:rPr>
              <a:t>X</a:t>
            </a:r>
            <a:r>
              <a:rPr kumimoji="0" lang="en-US" sz="4000" b="0" i="0" u="none" strike="noStrike" kern="1200" cap="none" spc="0" normalizeH="0" baseline="-25000" noProof="0" dirty="0">
                <a:ln>
                  <a:noFill/>
                </a:ln>
                <a:solidFill>
                  <a:srgbClr val="FFFFFF"/>
                </a:solidFill>
                <a:effectLst/>
                <a:uLnTx/>
                <a:uFillTx/>
                <a:latin typeface="Arial"/>
                <a:ea typeface="+mn-ea"/>
                <a:cs typeface="+mn-cs"/>
              </a:rPr>
              <a:t>2</a:t>
            </a:r>
            <a:endParaRPr kumimoji="0" lang="id-ID" sz="4000" b="0" i="0" u="none" strike="noStrike" kern="1200" cap="none" spc="0" normalizeH="0" baseline="-25000" noProof="0" dirty="0">
              <a:ln>
                <a:noFill/>
              </a:ln>
              <a:solidFill>
                <a:srgbClr val="FFFFFF"/>
              </a:solidFill>
              <a:effectLst/>
              <a:uLnTx/>
              <a:uFillTx/>
              <a:latin typeface="Arial"/>
              <a:ea typeface="+mn-ea"/>
              <a:cs typeface="+mn-cs"/>
            </a:endParaRPr>
          </a:p>
        </p:txBody>
      </p:sp>
      <p:sp>
        <p:nvSpPr>
          <p:cNvPr id="6" name="Rounded Rectangle 5"/>
          <p:cNvSpPr/>
          <p:nvPr/>
        </p:nvSpPr>
        <p:spPr>
          <a:xfrm>
            <a:off x="1143000" y="4500563"/>
            <a:ext cx="1214438" cy="1071562"/>
          </a:xfrm>
          <a:prstGeom prst="roundRect">
            <a:avLst/>
          </a:prstGeom>
          <a:solidFill>
            <a:schemeClr val="accent4">
              <a:lumMod val="1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srgbClr val="FFFFFF"/>
                </a:solidFill>
                <a:effectLst/>
                <a:uLnTx/>
                <a:uFillTx/>
                <a:latin typeface="Arial"/>
                <a:ea typeface="+mn-ea"/>
                <a:cs typeface="+mn-cs"/>
              </a:rPr>
              <a:t>X</a:t>
            </a:r>
            <a:r>
              <a:rPr kumimoji="0" lang="en-US" sz="4000" b="0" i="0" u="none" strike="noStrike" kern="1200" cap="none" spc="0" normalizeH="0" baseline="-25000" noProof="0" dirty="0">
                <a:ln>
                  <a:noFill/>
                </a:ln>
                <a:solidFill>
                  <a:srgbClr val="FFFFFF"/>
                </a:solidFill>
                <a:effectLst/>
                <a:uLnTx/>
                <a:uFillTx/>
                <a:latin typeface="Arial"/>
                <a:ea typeface="+mn-ea"/>
                <a:cs typeface="+mn-cs"/>
              </a:rPr>
              <a:t>3</a:t>
            </a:r>
            <a:endParaRPr kumimoji="0" lang="id-ID" sz="4000" b="0" i="0" u="none" strike="noStrike" kern="1200" cap="none" spc="0" normalizeH="0" baseline="-25000" noProof="0" dirty="0">
              <a:ln>
                <a:noFill/>
              </a:ln>
              <a:solidFill>
                <a:srgbClr val="FFFFFF"/>
              </a:solidFill>
              <a:effectLst/>
              <a:uLnTx/>
              <a:uFillTx/>
              <a:latin typeface="Arial"/>
              <a:ea typeface="+mn-ea"/>
              <a:cs typeface="+mn-cs"/>
            </a:endParaRPr>
          </a:p>
        </p:txBody>
      </p:sp>
      <p:cxnSp>
        <p:nvCxnSpPr>
          <p:cNvPr id="7" name="Straight Arrow Connector 6"/>
          <p:cNvCxnSpPr/>
          <p:nvPr/>
        </p:nvCxnSpPr>
        <p:spPr>
          <a:xfrm rot="16200000" flipH="1">
            <a:off x="2357438" y="1571625"/>
            <a:ext cx="1500188" cy="1500187"/>
          </a:xfrm>
          <a:prstGeom prst="straightConnector1">
            <a:avLst/>
          </a:prstGeom>
          <a:ln w="762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8" name="Straight Arrow Connector 7"/>
          <p:cNvCxnSpPr/>
          <p:nvPr/>
        </p:nvCxnSpPr>
        <p:spPr>
          <a:xfrm rot="5400000" flipH="1" flipV="1">
            <a:off x="2393156" y="3536157"/>
            <a:ext cx="1500187" cy="1428750"/>
          </a:xfrm>
          <a:prstGeom prst="straightConnector1">
            <a:avLst/>
          </a:prstGeom>
          <a:ln w="762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 name="Straight Arrow Connector 8"/>
          <p:cNvCxnSpPr/>
          <p:nvPr/>
        </p:nvCxnSpPr>
        <p:spPr>
          <a:xfrm>
            <a:off x="2357438" y="3286125"/>
            <a:ext cx="1571625" cy="0"/>
          </a:xfrm>
          <a:prstGeom prst="straightConnector1">
            <a:avLst/>
          </a:prstGeom>
          <a:ln w="762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 name="Rounded Rectangle 9"/>
          <p:cNvSpPr/>
          <p:nvPr/>
        </p:nvSpPr>
        <p:spPr>
          <a:xfrm>
            <a:off x="6643688" y="2714625"/>
            <a:ext cx="1214437" cy="107156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srgbClr val="FFFFFF"/>
                </a:solidFill>
                <a:effectLst/>
                <a:uLnTx/>
                <a:uFillTx/>
                <a:latin typeface="Arial"/>
                <a:ea typeface="+mn-ea"/>
                <a:cs typeface="+mn-cs"/>
              </a:rPr>
              <a:t>Y</a:t>
            </a:r>
            <a:endParaRPr kumimoji="0" lang="id-ID" sz="4000" b="0" i="0" u="none" strike="noStrike" kern="1200" cap="none" spc="0" normalizeH="0" baseline="0" noProof="0" dirty="0">
              <a:ln>
                <a:noFill/>
              </a:ln>
              <a:solidFill>
                <a:srgbClr val="FFFFFF"/>
              </a:solidFill>
              <a:effectLst/>
              <a:uLnTx/>
              <a:uFillTx/>
              <a:latin typeface="Arial"/>
              <a:ea typeface="+mn-ea"/>
              <a:cs typeface="+mn-cs"/>
            </a:endParaRPr>
          </a:p>
        </p:txBody>
      </p:sp>
      <p:sp>
        <p:nvSpPr>
          <p:cNvPr id="11" name="Rounded Rectangle 10"/>
          <p:cNvSpPr/>
          <p:nvPr/>
        </p:nvSpPr>
        <p:spPr>
          <a:xfrm>
            <a:off x="3857625" y="2714625"/>
            <a:ext cx="1214438" cy="1071563"/>
          </a:xfrm>
          <a:prstGeom prst="roundRect">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srgbClr val="FFFFFF"/>
                </a:solidFill>
                <a:effectLst/>
                <a:uLnTx/>
                <a:uFillTx/>
                <a:latin typeface="Arial"/>
                <a:ea typeface="+mn-ea"/>
                <a:cs typeface="+mn-cs"/>
              </a:rPr>
              <a:t>X</a:t>
            </a:r>
            <a:r>
              <a:rPr kumimoji="0" lang="en-US" sz="4000" b="0" i="0" u="none" strike="noStrike" kern="1200" cap="none" spc="0" normalizeH="0" baseline="-25000" noProof="0" dirty="0">
                <a:ln>
                  <a:noFill/>
                </a:ln>
                <a:solidFill>
                  <a:srgbClr val="FFFFFF"/>
                </a:solidFill>
                <a:effectLst/>
                <a:uLnTx/>
                <a:uFillTx/>
                <a:latin typeface="Arial"/>
                <a:ea typeface="+mn-ea"/>
                <a:cs typeface="+mn-cs"/>
              </a:rPr>
              <a:t>4</a:t>
            </a:r>
            <a:endParaRPr kumimoji="0" lang="id-ID" sz="4000" b="0" i="0" u="none" strike="noStrike" kern="1200" cap="none" spc="0" normalizeH="0" baseline="-25000" noProof="0" dirty="0">
              <a:ln>
                <a:noFill/>
              </a:ln>
              <a:solidFill>
                <a:srgbClr val="FFFFFF"/>
              </a:solidFill>
              <a:effectLst/>
              <a:uLnTx/>
              <a:uFillTx/>
              <a:latin typeface="Arial"/>
              <a:ea typeface="+mn-ea"/>
              <a:cs typeface="+mn-cs"/>
            </a:endParaRPr>
          </a:p>
        </p:txBody>
      </p:sp>
      <p:cxnSp>
        <p:nvCxnSpPr>
          <p:cNvPr id="16" name="Straight Arrow Connector 15"/>
          <p:cNvCxnSpPr/>
          <p:nvPr/>
        </p:nvCxnSpPr>
        <p:spPr>
          <a:xfrm>
            <a:off x="2357438" y="1428750"/>
            <a:ext cx="4286250" cy="1500188"/>
          </a:xfrm>
          <a:prstGeom prst="straightConnector1">
            <a:avLst/>
          </a:prstGeom>
          <a:ln w="762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9" name="Straight Arrow Connector 18"/>
          <p:cNvCxnSpPr/>
          <p:nvPr/>
        </p:nvCxnSpPr>
        <p:spPr>
          <a:xfrm flipV="1">
            <a:off x="2428875" y="3429000"/>
            <a:ext cx="4214813" cy="1643063"/>
          </a:xfrm>
          <a:prstGeom prst="straightConnector1">
            <a:avLst/>
          </a:prstGeom>
          <a:ln w="762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1" name="Straight Arrow Connector 20"/>
          <p:cNvCxnSpPr/>
          <p:nvPr/>
        </p:nvCxnSpPr>
        <p:spPr>
          <a:xfrm>
            <a:off x="5072063" y="3286125"/>
            <a:ext cx="1571625" cy="0"/>
          </a:xfrm>
          <a:prstGeom prst="straightConnector1">
            <a:avLst/>
          </a:prstGeom>
          <a:ln w="76200">
            <a:solidFill>
              <a:schemeClr val="tx1"/>
            </a:solidFill>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15211603"/>
      </p:ext>
    </p:extLst>
  </p:cSld>
  <p:clrMapOvr>
    <a:overrideClrMapping bg1="dk2" tx1="lt1" bg2="dk1" tx2="lt2" accent1="accent1" accent2="accent2" accent3="accent3" accent4="accent4" accent5="accent5" accent6="accent6" hlink="hlink" folHlink="folHlink"/>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1" name="AutoShape 3"/>
          <p:cNvSpPr>
            <a:spLocks noChangeArrowheads="1"/>
          </p:cNvSpPr>
          <p:nvPr/>
        </p:nvSpPr>
        <p:spPr bwMode="auto">
          <a:xfrm>
            <a:off x="1660904" y="714358"/>
            <a:ext cx="850683" cy="765067"/>
          </a:xfrm>
          <a:prstGeom prst="roundRect">
            <a:avLst>
              <a:gd name="adj" fmla="val 16667"/>
            </a:avLst>
          </a:prstGeom>
          <a:solidFill>
            <a:schemeClr val="tx1">
              <a:lumMod val="65000"/>
              <a:lumOff val="35000"/>
            </a:schemeClr>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marL="0" marR="0" lvl="0" indent="0" algn="ctr" defTabSz="914400" rtl="0" eaLnBrk="1" fontAlgn="auto" latinLnBrk="0" hangingPunct="1">
              <a:lnSpc>
                <a:spcPct val="100000"/>
              </a:lnSpc>
              <a:spcBef>
                <a:spcPts val="0"/>
              </a:spcBef>
              <a:spcAft>
                <a:spcPts val="50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Arial Rounded MT Bold" panose="020F0704030504030204" pitchFamily="34" charset="0"/>
                <a:ea typeface="BatangChe" pitchFamily="49" charset="-127"/>
                <a:cs typeface="Arial" pitchFamily="34" charset="0"/>
              </a:rPr>
              <a:t>X</a:t>
            </a:r>
            <a:r>
              <a:rPr kumimoji="0" lang="en-US" sz="2800" b="1" i="0" u="none" strike="noStrike" kern="1200" cap="none" spc="0" normalizeH="0" baseline="-25000" noProof="0" dirty="0">
                <a:ln>
                  <a:noFill/>
                </a:ln>
                <a:solidFill>
                  <a:prstClr val="white"/>
                </a:solidFill>
                <a:effectLst/>
                <a:uLnTx/>
                <a:uFillTx/>
                <a:latin typeface="Arial Rounded MT Bold" panose="020F0704030504030204" pitchFamily="34" charset="0"/>
                <a:ea typeface="BatangChe" pitchFamily="49" charset="-127"/>
                <a:cs typeface="Arial" pitchFamily="34" charset="0"/>
              </a:rPr>
              <a:t>1</a:t>
            </a:r>
            <a:endParaRPr kumimoji="0" lang="id-ID" sz="2800" b="0" i="0" u="none" strike="noStrike" kern="1200" cap="none" spc="0" normalizeH="0" baseline="0" noProof="0" dirty="0">
              <a:ln>
                <a:noFill/>
              </a:ln>
              <a:solidFill>
                <a:prstClr val="white"/>
              </a:solidFill>
              <a:effectLst/>
              <a:uLnTx/>
              <a:uFillTx/>
              <a:latin typeface="Arial Rounded MT Bold" panose="020F0704030504030204" pitchFamily="34" charset="0"/>
              <a:ea typeface="BatangChe" pitchFamily="49" charset="-127"/>
              <a:cs typeface="Arial" pitchFamily="34" charset="0"/>
            </a:endParaRPr>
          </a:p>
        </p:txBody>
      </p:sp>
      <p:sp>
        <p:nvSpPr>
          <p:cNvPr id="93189" name="AutoShape 4"/>
          <p:cNvSpPr>
            <a:spLocks noChangeArrowheads="1"/>
          </p:cNvSpPr>
          <p:nvPr/>
        </p:nvSpPr>
        <p:spPr bwMode="auto">
          <a:xfrm>
            <a:off x="3571875" y="5214938"/>
            <a:ext cx="850900" cy="765175"/>
          </a:xfrm>
          <a:prstGeom prst="roundRect">
            <a:avLst>
              <a:gd name="adj" fmla="val 16667"/>
            </a:avLst>
          </a:prstGeom>
          <a:solidFill>
            <a:srgbClr val="FFFFFF"/>
          </a:solidFill>
          <a:ln w="9525">
            <a:solidFill>
              <a:srgbClr val="000000"/>
            </a:solidFill>
            <a:round/>
            <a:headEnd/>
            <a:tailEnd/>
          </a:ln>
        </p:spPr>
        <p:txBody>
          <a:bodyPr/>
          <a:lstStyle/>
          <a:p>
            <a:pPr marL="0" marR="0" lvl="0" indent="0" algn="ctr" defTabSz="914400" rtl="0" eaLnBrk="1" fontAlgn="auto" latinLnBrk="0" hangingPunct="1">
              <a:lnSpc>
                <a:spcPct val="100000"/>
              </a:lnSpc>
              <a:spcBef>
                <a:spcPts val="0"/>
              </a:spcBef>
              <a:spcAft>
                <a:spcPts val="500"/>
              </a:spcAft>
              <a:buClrTx/>
              <a:buSzTx/>
              <a:buFontTx/>
              <a:buNone/>
              <a:tabLst/>
              <a:defRPr/>
            </a:pPr>
            <a:r>
              <a:rPr kumimoji="0" lang="en-US" sz="1400" b="1" i="0" u="none" strike="noStrike" kern="1200" cap="none" spc="0" normalizeH="0" baseline="0" noProof="0">
                <a:ln>
                  <a:noFill/>
                </a:ln>
                <a:solidFill>
                  <a:prstClr val="black"/>
                </a:solidFill>
                <a:effectLst/>
                <a:uLnTx/>
                <a:uFillTx/>
                <a:latin typeface="Times New Roman" pitchFamily="18" charset="0"/>
                <a:ea typeface="+mn-ea"/>
                <a:cs typeface="Arial" pitchFamily="34" charset="0"/>
              </a:rPr>
              <a:t>X</a:t>
            </a:r>
            <a:r>
              <a:rPr kumimoji="0" lang="en-US" sz="1400" b="1" i="0" u="none" strike="noStrike" kern="1200" cap="none" spc="0" normalizeH="0" baseline="-25000" noProof="0">
                <a:ln>
                  <a:noFill/>
                </a:ln>
                <a:solidFill>
                  <a:prstClr val="black"/>
                </a:solidFill>
                <a:effectLst/>
                <a:uLnTx/>
                <a:uFillTx/>
                <a:latin typeface="Times New Roman" pitchFamily="18" charset="0"/>
                <a:ea typeface="+mn-ea"/>
                <a:cs typeface="Arial" pitchFamily="34" charset="0"/>
              </a:rPr>
              <a:t>3</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3190" name="Text Box 7"/>
          <p:cNvSpPr txBox="1">
            <a:spLocks noChangeArrowheads="1"/>
          </p:cNvSpPr>
          <p:nvPr/>
        </p:nvSpPr>
        <p:spPr bwMode="auto">
          <a:xfrm>
            <a:off x="642938" y="5013325"/>
            <a:ext cx="8143875" cy="1273175"/>
          </a:xfrm>
          <a:prstGeom prst="rect">
            <a:avLst/>
          </a:prstGeom>
          <a:solidFill>
            <a:srgbClr val="FFFFFF"/>
          </a:solidFill>
          <a:ln w="9525">
            <a:noFill/>
            <a:miter lim="800000"/>
            <a:headEnd/>
            <a:tailEnd/>
          </a:ln>
        </p:spPr>
        <p:txBody>
          <a:bodyPr/>
          <a:lstStyle/>
          <a:p>
            <a:pPr marL="457200" marR="0" lvl="1" indent="0" algn="just" defTabSz="914400" rtl="0" eaLnBrk="1" fontAlgn="auto" latinLnBrk="0" hangingPunct="1">
              <a:lnSpc>
                <a:spcPct val="100000"/>
              </a:lnSpc>
              <a:spcBef>
                <a:spcPts val="0"/>
              </a:spcBef>
              <a:spcAft>
                <a:spcPts val="1000"/>
              </a:spcAft>
              <a:buClrTx/>
              <a:buSzTx/>
              <a:buFontTx/>
              <a:buNone/>
              <a:tabLst/>
              <a:defRPr/>
            </a:pPr>
            <a:r>
              <a:rPr kumimoji="0" lang="id-ID" sz="2000" b="0" i="0" u="none" strike="noStrike" kern="1200" cap="none" spc="0" normalizeH="0" baseline="0" noProof="0" dirty="0">
                <a:ln>
                  <a:noFill/>
                </a:ln>
                <a:solidFill>
                  <a:prstClr val="black"/>
                </a:solidFill>
                <a:effectLst/>
                <a:uLnTx/>
                <a:uFillTx/>
                <a:latin typeface="Arial Rounded MT Bold" panose="020F0704030504030204" pitchFamily="34" charset="0"/>
                <a:ea typeface="+mn-ea"/>
                <a:cs typeface="Arial" pitchFamily="34" charset="0"/>
              </a:rPr>
              <a:t>Gambar 9.4 Diagram jalur. </a:t>
            </a:r>
            <a:r>
              <a:rPr kumimoji="0" lang="sv-SE" sz="2000" b="0" i="0" u="none" strike="noStrike" kern="1200" cap="none" spc="0" normalizeH="0" baseline="0" noProof="0" dirty="0">
                <a:ln>
                  <a:noFill/>
                </a:ln>
                <a:solidFill>
                  <a:prstClr val="black"/>
                </a:solidFill>
                <a:effectLst/>
                <a:uLnTx/>
                <a:uFillTx/>
                <a:latin typeface="Arial Rounded MT Bold" panose="020F0704030504030204" pitchFamily="34" charset="0"/>
                <a:ea typeface="+mn-ea"/>
                <a:cs typeface="Arial" pitchFamily="34" charset="0"/>
              </a:rPr>
              <a:t>Variabel X</a:t>
            </a:r>
            <a:r>
              <a:rPr kumimoji="0" lang="sv-SE" sz="2000" b="0" i="0" u="none" strike="noStrike" kern="1200" cap="none" spc="0" normalizeH="0" baseline="-25000" noProof="0" dirty="0">
                <a:ln>
                  <a:noFill/>
                </a:ln>
                <a:solidFill>
                  <a:prstClr val="black"/>
                </a:solidFill>
                <a:effectLst/>
                <a:uLnTx/>
                <a:uFillTx/>
                <a:latin typeface="Arial Rounded MT Bold" panose="020F0704030504030204" pitchFamily="34" charset="0"/>
                <a:ea typeface="+mn-ea"/>
                <a:cs typeface="Arial" pitchFamily="34" charset="0"/>
              </a:rPr>
              <a:t>1</a:t>
            </a:r>
            <a:r>
              <a:rPr kumimoji="0" lang="sv-SE" sz="2000" b="0" i="0" u="none" strike="noStrike" kern="1200" cap="none" spc="0" normalizeH="0" baseline="0" noProof="0" dirty="0">
                <a:ln>
                  <a:noFill/>
                </a:ln>
                <a:solidFill>
                  <a:prstClr val="black"/>
                </a:solidFill>
                <a:effectLst/>
                <a:uLnTx/>
                <a:uFillTx/>
                <a:latin typeface="Arial Rounded MT Bold" panose="020F0704030504030204" pitchFamily="34" charset="0"/>
                <a:ea typeface="+mn-ea"/>
                <a:cs typeface="Arial" pitchFamily="34" charset="0"/>
              </a:rPr>
              <a:t>, X</a:t>
            </a:r>
            <a:r>
              <a:rPr kumimoji="0" lang="sv-SE" sz="2000" b="0" i="0" u="none" strike="noStrike" kern="1200" cap="none" spc="0" normalizeH="0" baseline="-25000" noProof="0" dirty="0">
                <a:ln>
                  <a:noFill/>
                </a:ln>
                <a:solidFill>
                  <a:prstClr val="black"/>
                </a:solidFill>
                <a:effectLst/>
                <a:uLnTx/>
                <a:uFillTx/>
                <a:latin typeface="Arial Rounded MT Bold" panose="020F0704030504030204" pitchFamily="34" charset="0"/>
                <a:ea typeface="+mn-ea"/>
                <a:cs typeface="Arial" pitchFamily="34" charset="0"/>
              </a:rPr>
              <a:t>2</a:t>
            </a:r>
            <a:r>
              <a:rPr kumimoji="0" lang="sv-SE" sz="2000" b="0" i="0" u="none" strike="noStrike" kern="1200" cap="none" spc="0" normalizeH="0" baseline="0" noProof="0" dirty="0">
                <a:ln>
                  <a:noFill/>
                </a:ln>
                <a:solidFill>
                  <a:prstClr val="black"/>
                </a:solidFill>
                <a:effectLst/>
                <a:uLnTx/>
                <a:uFillTx/>
                <a:latin typeface="Arial Rounded MT Bold" panose="020F0704030504030204" pitchFamily="34" charset="0"/>
                <a:ea typeface="+mn-ea"/>
                <a:cs typeface="Arial" pitchFamily="34" charset="0"/>
              </a:rPr>
              <a:t>, dan X</a:t>
            </a:r>
            <a:r>
              <a:rPr kumimoji="0" lang="sv-SE" sz="2000" b="0" i="0" u="none" strike="noStrike" kern="1200" cap="none" spc="0" normalizeH="0" baseline="-25000" noProof="0" dirty="0">
                <a:ln>
                  <a:noFill/>
                </a:ln>
                <a:solidFill>
                  <a:prstClr val="black"/>
                </a:solidFill>
                <a:effectLst/>
                <a:uLnTx/>
                <a:uFillTx/>
                <a:latin typeface="Arial Rounded MT Bold" panose="020F0704030504030204" pitchFamily="34" charset="0"/>
                <a:ea typeface="+mn-ea"/>
                <a:cs typeface="Arial" pitchFamily="34" charset="0"/>
              </a:rPr>
              <a:t>3</a:t>
            </a:r>
            <a:r>
              <a:rPr kumimoji="0" lang="sv-SE" sz="2000" b="0" i="0" u="none" strike="noStrike" kern="1200" cap="none" spc="0" normalizeH="0" baseline="0" noProof="0" dirty="0">
                <a:ln>
                  <a:noFill/>
                </a:ln>
                <a:solidFill>
                  <a:prstClr val="black"/>
                </a:solidFill>
                <a:effectLst/>
                <a:uLnTx/>
                <a:uFillTx/>
                <a:latin typeface="Arial Rounded MT Bold" panose="020F0704030504030204" pitchFamily="34" charset="0"/>
                <a:ea typeface="+mn-ea"/>
                <a:cs typeface="Arial" pitchFamily="34" charset="0"/>
              </a:rPr>
              <a:t> adalah variabel eksogen, dan variabel X</a:t>
            </a:r>
            <a:r>
              <a:rPr kumimoji="0" lang="sv-SE" sz="2000" b="0" i="0" u="none" strike="noStrike" kern="1200" cap="none" spc="0" normalizeH="0" baseline="-25000" noProof="0" dirty="0">
                <a:ln>
                  <a:noFill/>
                </a:ln>
                <a:solidFill>
                  <a:prstClr val="black"/>
                </a:solidFill>
                <a:effectLst/>
                <a:uLnTx/>
                <a:uFillTx/>
                <a:latin typeface="Arial Rounded MT Bold" panose="020F0704030504030204" pitchFamily="34" charset="0"/>
                <a:ea typeface="+mn-ea"/>
                <a:cs typeface="Arial" pitchFamily="34" charset="0"/>
              </a:rPr>
              <a:t>4</a:t>
            </a:r>
            <a:r>
              <a:rPr kumimoji="0" lang="sv-SE" sz="2000" b="0" i="0" u="none" strike="noStrike" kern="1200" cap="none" spc="0" normalizeH="0" baseline="0" noProof="0" dirty="0">
                <a:ln>
                  <a:noFill/>
                </a:ln>
                <a:solidFill>
                  <a:prstClr val="black"/>
                </a:solidFill>
                <a:effectLst/>
                <a:uLnTx/>
                <a:uFillTx/>
                <a:latin typeface="Arial Rounded MT Bold" panose="020F0704030504030204" pitchFamily="34" charset="0"/>
                <a:ea typeface="+mn-ea"/>
                <a:cs typeface="Arial" pitchFamily="34" charset="0"/>
              </a:rPr>
              <a:t>, X</a:t>
            </a:r>
            <a:r>
              <a:rPr kumimoji="0" lang="sv-SE" sz="2000" b="0" i="0" u="none" strike="noStrike" kern="1200" cap="none" spc="0" normalizeH="0" baseline="-25000" noProof="0" dirty="0">
                <a:ln>
                  <a:noFill/>
                </a:ln>
                <a:solidFill>
                  <a:prstClr val="black"/>
                </a:solidFill>
                <a:effectLst/>
                <a:uLnTx/>
                <a:uFillTx/>
                <a:latin typeface="Arial Rounded MT Bold" panose="020F0704030504030204" pitchFamily="34" charset="0"/>
                <a:ea typeface="+mn-ea"/>
                <a:cs typeface="Arial" pitchFamily="34" charset="0"/>
              </a:rPr>
              <a:t>5</a:t>
            </a:r>
            <a:r>
              <a:rPr kumimoji="0" lang="sv-SE" sz="2000" b="0" i="0" u="none" strike="noStrike" kern="1200" cap="none" spc="0" normalizeH="0" baseline="0" noProof="0" dirty="0">
                <a:ln>
                  <a:noFill/>
                </a:ln>
                <a:solidFill>
                  <a:prstClr val="black"/>
                </a:solidFill>
                <a:effectLst/>
                <a:uLnTx/>
                <a:uFillTx/>
                <a:latin typeface="Arial Rounded MT Bold" panose="020F0704030504030204" pitchFamily="34" charset="0"/>
                <a:ea typeface="+mn-ea"/>
                <a:cs typeface="Arial" pitchFamily="34" charset="0"/>
              </a:rPr>
              <a:t>, Iintervening, dan Y adalah variabel endogen. </a:t>
            </a:r>
            <a:endParaRPr kumimoji="0" lang="id-ID" sz="2000" b="0" i="0" u="none" strike="noStrike" kern="1200" cap="none" spc="0" normalizeH="0" baseline="0" noProof="0" dirty="0">
              <a:ln>
                <a:noFill/>
              </a:ln>
              <a:solidFill>
                <a:prstClr val="black"/>
              </a:solidFill>
              <a:effectLst/>
              <a:uLnTx/>
              <a:uFillTx/>
              <a:latin typeface="Arial Rounded MT Bold" panose="020F0704030504030204" pitchFamily="34" charset="0"/>
              <a:ea typeface="+mn-ea"/>
              <a:cs typeface="Arial" pitchFamily="34" charset="0"/>
            </a:endParaRPr>
          </a:p>
        </p:txBody>
      </p:sp>
      <p:sp>
        <p:nvSpPr>
          <p:cNvPr id="93191" name="Line 10"/>
          <p:cNvSpPr>
            <a:spLocks noChangeShapeType="1"/>
          </p:cNvSpPr>
          <p:nvPr/>
        </p:nvSpPr>
        <p:spPr bwMode="auto">
          <a:xfrm>
            <a:off x="2509838" y="2624138"/>
            <a:ext cx="4919662" cy="0"/>
          </a:xfrm>
          <a:prstGeom prst="line">
            <a:avLst/>
          </a:prstGeom>
          <a:noFill/>
          <a:ln w="9525">
            <a:solidFill>
              <a:srgbClr val="000000"/>
            </a:solidFill>
            <a:round/>
            <a:headEnd/>
            <a:tailEnd type="triangl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93192" name="Line 11"/>
          <p:cNvSpPr>
            <a:spLocks noChangeShapeType="1"/>
          </p:cNvSpPr>
          <p:nvPr/>
        </p:nvSpPr>
        <p:spPr bwMode="auto">
          <a:xfrm>
            <a:off x="2509838" y="1033463"/>
            <a:ext cx="1865312" cy="636587"/>
          </a:xfrm>
          <a:prstGeom prst="line">
            <a:avLst/>
          </a:prstGeom>
          <a:noFill/>
          <a:ln w="9525">
            <a:solidFill>
              <a:srgbClr val="000000"/>
            </a:solidFill>
            <a:round/>
            <a:headEnd/>
            <a:tailEnd type="triangl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93193" name="Line 12"/>
          <p:cNvSpPr>
            <a:spLocks noChangeShapeType="1"/>
          </p:cNvSpPr>
          <p:nvPr/>
        </p:nvSpPr>
        <p:spPr bwMode="auto">
          <a:xfrm>
            <a:off x="5224463" y="1828800"/>
            <a:ext cx="2128837" cy="700088"/>
          </a:xfrm>
          <a:prstGeom prst="line">
            <a:avLst/>
          </a:prstGeom>
          <a:noFill/>
          <a:ln w="9525">
            <a:solidFill>
              <a:srgbClr val="000000"/>
            </a:solidFill>
            <a:round/>
            <a:headEnd/>
            <a:tailEnd type="triangl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93194" name="Line 13"/>
          <p:cNvSpPr>
            <a:spLocks noChangeShapeType="1"/>
          </p:cNvSpPr>
          <p:nvPr/>
        </p:nvSpPr>
        <p:spPr bwMode="auto">
          <a:xfrm flipV="1">
            <a:off x="2509838" y="3611563"/>
            <a:ext cx="1865312" cy="636587"/>
          </a:xfrm>
          <a:prstGeom prst="line">
            <a:avLst/>
          </a:prstGeom>
          <a:noFill/>
          <a:ln w="9525">
            <a:solidFill>
              <a:srgbClr val="000000"/>
            </a:solidFill>
            <a:round/>
            <a:headEnd/>
            <a:tailEnd type="triangl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93195" name="Line 14"/>
          <p:cNvSpPr>
            <a:spLocks noChangeShapeType="1"/>
          </p:cNvSpPr>
          <p:nvPr/>
        </p:nvSpPr>
        <p:spPr bwMode="auto">
          <a:xfrm flipV="1">
            <a:off x="5224463" y="2624138"/>
            <a:ext cx="2205037" cy="796925"/>
          </a:xfrm>
          <a:prstGeom prst="line">
            <a:avLst/>
          </a:prstGeom>
          <a:noFill/>
          <a:ln w="9525">
            <a:solidFill>
              <a:srgbClr val="000000"/>
            </a:solidFill>
            <a:round/>
            <a:headEnd/>
            <a:tailEnd type="triangl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93196" name="Line 15"/>
          <p:cNvSpPr>
            <a:spLocks noChangeShapeType="1"/>
          </p:cNvSpPr>
          <p:nvPr/>
        </p:nvSpPr>
        <p:spPr bwMode="auto">
          <a:xfrm>
            <a:off x="2509838" y="1033463"/>
            <a:ext cx="1865312" cy="2387600"/>
          </a:xfrm>
          <a:prstGeom prst="line">
            <a:avLst/>
          </a:prstGeom>
          <a:noFill/>
          <a:ln w="9525">
            <a:solidFill>
              <a:srgbClr val="000000"/>
            </a:solidFill>
            <a:round/>
            <a:headEnd/>
            <a:tailEnd type="triangl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93197" name="Line 16"/>
          <p:cNvSpPr>
            <a:spLocks noChangeShapeType="1"/>
          </p:cNvSpPr>
          <p:nvPr/>
        </p:nvSpPr>
        <p:spPr bwMode="auto">
          <a:xfrm>
            <a:off x="2509838" y="2624138"/>
            <a:ext cx="1865312" cy="796925"/>
          </a:xfrm>
          <a:prstGeom prst="line">
            <a:avLst/>
          </a:prstGeom>
          <a:noFill/>
          <a:ln w="9525">
            <a:solidFill>
              <a:srgbClr val="000000"/>
            </a:solidFill>
            <a:round/>
            <a:headEnd/>
            <a:tailEnd type="triangl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93198" name="Line 17"/>
          <p:cNvSpPr>
            <a:spLocks noChangeShapeType="1"/>
          </p:cNvSpPr>
          <p:nvPr/>
        </p:nvSpPr>
        <p:spPr bwMode="auto">
          <a:xfrm flipV="1">
            <a:off x="2509838" y="1828800"/>
            <a:ext cx="1865312" cy="2387600"/>
          </a:xfrm>
          <a:prstGeom prst="line">
            <a:avLst/>
          </a:prstGeom>
          <a:noFill/>
          <a:ln w="9525">
            <a:solidFill>
              <a:srgbClr val="000000"/>
            </a:solidFill>
            <a:round/>
            <a:headEnd/>
            <a:tailEnd type="triangl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93199" name="Line 18"/>
          <p:cNvSpPr>
            <a:spLocks noChangeShapeType="1"/>
          </p:cNvSpPr>
          <p:nvPr/>
        </p:nvSpPr>
        <p:spPr bwMode="auto">
          <a:xfrm flipV="1">
            <a:off x="2509838" y="1828800"/>
            <a:ext cx="1865312" cy="636588"/>
          </a:xfrm>
          <a:prstGeom prst="line">
            <a:avLst/>
          </a:prstGeom>
          <a:noFill/>
          <a:ln w="9525">
            <a:solidFill>
              <a:srgbClr val="000000"/>
            </a:solidFill>
            <a:round/>
            <a:headEnd/>
            <a:tailEnd type="triangl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93200" name="Freeform 19"/>
          <p:cNvSpPr>
            <a:spLocks/>
          </p:cNvSpPr>
          <p:nvPr/>
        </p:nvSpPr>
        <p:spPr bwMode="auto">
          <a:xfrm flipV="1">
            <a:off x="2509838" y="2943225"/>
            <a:ext cx="4919662" cy="1433513"/>
          </a:xfrm>
          <a:custGeom>
            <a:avLst/>
            <a:gdLst>
              <a:gd name="T0" fmla="*/ 0 w 4176"/>
              <a:gd name="T1" fmla="*/ 0 h 1296"/>
              <a:gd name="T2" fmla="*/ 2147483647 w 4176"/>
              <a:gd name="T3" fmla="*/ 2147483647 h 1296"/>
              <a:gd name="T4" fmla="*/ 2147483647 w 4176"/>
              <a:gd name="T5" fmla="*/ 2147483647 h 1296"/>
              <a:gd name="T6" fmla="*/ 0 60000 65536"/>
              <a:gd name="T7" fmla="*/ 0 60000 65536"/>
              <a:gd name="T8" fmla="*/ 0 60000 65536"/>
              <a:gd name="T9" fmla="*/ 0 w 4176"/>
              <a:gd name="T10" fmla="*/ 0 h 1296"/>
              <a:gd name="T11" fmla="*/ 4176 w 4176"/>
              <a:gd name="T12" fmla="*/ 1296 h 1296"/>
            </a:gdLst>
            <a:ahLst/>
            <a:cxnLst>
              <a:cxn ang="T6">
                <a:pos x="T0" y="T1"/>
              </a:cxn>
              <a:cxn ang="T7">
                <a:pos x="T2" y="T3"/>
              </a:cxn>
              <a:cxn ang="T8">
                <a:pos x="T4" y="T5"/>
              </a:cxn>
            </a:cxnLst>
            <a:rect l="T9" t="T10" r="T11" b="T12"/>
            <a:pathLst>
              <a:path w="4176" h="1296">
                <a:moveTo>
                  <a:pt x="0" y="0"/>
                </a:moveTo>
                <a:cubicBezTo>
                  <a:pt x="948" y="36"/>
                  <a:pt x="1896" y="72"/>
                  <a:pt x="2592" y="288"/>
                </a:cubicBezTo>
                <a:cubicBezTo>
                  <a:pt x="3288" y="504"/>
                  <a:pt x="3732" y="900"/>
                  <a:pt x="4176" y="1296"/>
                </a:cubicBezTo>
              </a:path>
            </a:pathLst>
          </a:custGeom>
          <a:noFill/>
          <a:ln w="9525">
            <a:solidFill>
              <a:srgbClr val="000000"/>
            </a:solidFill>
            <a:round/>
            <a:headEnd/>
            <a:tailEnd type="triangl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3201" name="Freeform 20"/>
          <p:cNvSpPr>
            <a:spLocks/>
          </p:cNvSpPr>
          <p:nvPr/>
        </p:nvSpPr>
        <p:spPr bwMode="auto">
          <a:xfrm>
            <a:off x="2509838" y="873125"/>
            <a:ext cx="4919662" cy="1433513"/>
          </a:xfrm>
          <a:custGeom>
            <a:avLst/>
            <a:gdLst>
              <a:gd name="T0" fmla="*/ 0 w 4176"/>
              <a:gd name="T1" fmla="*/ 0 h 1296"/>
              <a:gd name="T2" fmla="*/ 2147483647 w 4176"/>
              <a:gd name="T3" fmla="*/ 2147483647 h 1296"/>
              <a:gd name="T4" fmla="*/ 2147483647 w 4176"/>
              <a:gd name="T5" fmla="*/ 2147483647 h 1296"/>
              <a:gd name="T6" fmla="*/ 0 60000 65536"/>
              <a:gd name="T7" fmla="*/ 0 60000 65536"/>
              <a:gd name="T8" fmla="*/ 0 60000 65536"/>
              <a:gd name="T9" fmla="*/ 0 w 4176"/>
              <a:gd name="T10" fmla="*/ 0 h 1296"/>
              <a:gd name="T11" fmla="*/ 4176 w 4176"/>
              <a:gd name="T12" fmla="*/ 1296 h 1296"/>
            </a:gdLst>
            <a:ahLst/>
            <a:cxnLst>
              <a:cxn ang="T6">
                <a:pos x="T0" y="T1"/>
              </a:cxn>
              <a:cxn ang="T7">
                <a:pos x="T2" y="T3"/>
              </a:cxn>
              <a:cxn ang="T8">
                <a:pos x="T4" y="T5"/>
              </a:cxn>
            </a:cxnLst>
            <a:rect l="T9" t="T10" r="T11" b="T12"/>
            <a:pathLst>
              <a:path w="4176" h="1296">
                <a:moveTo>
                  <a:pt x="0" y="0"/>
                </a:moveTo>
                <a:cubicBezTo>
                  <a:pt x="948" y="36"/>
                  <a:pt x="1896" y="72"/>
                  <a:pt x="2592" y="288"/>
                </a:cubicBezTo>
                <a:cubicBezTo>
                  <a:pt x="3288" y="504"/>
                  <a:pt x="3732" y="900"/>
                  <a:pt x="4176" y="1296"/>
                </a:cubicBezTo>
              </a:path>
            </a:pathLst>
          </a:custGeom>
          <a:noFill/>
          <a:ln w="9525">
            <a:solidFill>
              <a:srgbClr val="000000"/>
            </a:solidFill>
            <a:round/>
            <a:headEnd/>
            <a:tailEnd type="triangl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3202" name="Line 21"/>
          <p:cNvSpPr>
            <a:spLocks noChangeShapeType="1"/>
          </p:cNvSpPr>
          <p:nvPr/>
        </p:nvSpPr>
        <p:spPr bwMode="auto">
          <a:xfrm>
            <a:off x="1320800" y="1192213"/>
            <a:ext cx="339725" cy="0"/>
          </a:xfrm>
          <a:prstGeom prst="line">
            <a:avLst/>
          </a:prstGeom>
          <a:noFill/>
          <a:ln w="9525">
            <a:solidFill>
              <a:srgbClr val="000000"/>
            </a:solidFill>
            <a:round/>
            <a:headEnd/>
            <a:tailEnd type="triangl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93203" name="Line 22"/>
          <p:cNvSpPr>
            <a:spLocks noChangeShapeType="1"/>
          </p:cNvSpPr>
          <p:nvPr/>
        </p:nvSpPr>
        <p:spPr bwMode="auto">
          <a:xfrm>
            <a:off x="1320800" y="2306638"/>
            <a:ext cx="339725" cy="0"/>
          </a:xfrm>
          <a:prstGeom prst="line">
            <a:avLst/>
          </a:prstGeom>
          <a:noFill/>
          <a:ln w="9525">
            <a:solidFill>
              <a:srgbClr val="000000"/>
            </a:solidFill>
            <a:round/>
            <a:headEnd/>
            <a:tailEnd type="triangl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93204" name="Line 23"/>
          <p:cNvSpPr>
            <a:spLocks noChangeShapeType="1"/>
          </p:cNvSpPr>
          <p:nvPr/>
        </p:nvSpPr>
        <p:spPr bwMode="auto">
          <a:xfrm>
            <a:off x="1320800" y="2624138"/>
            <a:ext cx="339725" cy="0"/>
          </a:xfrm>
          <a:prstGeom prst="line">
            <a:avLst/>
          </a:prstGeom>
          <a:noFill/>
          <a:ln w="9525">
            <a:solidFill>
              <a:srgbClr val="000000"/>
            </a:solidFill>
            <a:round/>
            <a:headEnd/>
            <a:tailEnd type="triangl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93205" name="Line 24"/>
          <p:cNvSpPr>
            <a:spLocks noChangeShapeType="1"/>
          </p:cNvSpPr>
          <p:nvPr/>
        </p:nvSpPr>
        <p:spPr bwMode="auto">
          <a:xfrm>
            <a:off x="1320800" y="3898900"/>
            <a:ext cx="339725" cy="0"/>
          </a:xfrm>
          <a:prstGeom prst="line">
            <a:avLst/>
          </a:prstGeom>
          <a:noFill/>
          <a:ln w="9525">
            <a:solidFill>
              <a:srgbClr val="000000"/>
            </a:solidFill>
            <a:round/>
            <a:headEnd/>
            <a:tailEnd type="triangl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93206" name="Line 25"/>
          <p:cNvSpPr>
            <a:spLocks noChangeShapeType="1"/>
          </p:cNvSpPr>
          <p:nvPr/>
        </p:nvSpPr>
        <p:spPr bwMode="auto">
          <a:xfrm>
            <a:off x="1320800" y="1192213"/>
            <a:ext cx="0" cy="1114425"/>
          </a:xfrm>
          <a:prstGeom prst="line">
            <a:avLst/>
          </a:prstGeom>
          <a:no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93207" name="Line 26"/>
          <p:cNvSpPr>
            <a:spLocks noChangeShapeType="1"/>
          </p:cNvSpPr>
          <p:nvPr/>
        </p:nvSpPr>
        <p:spPr bwMode="auto">
          <a:xfrm>
            <a:off x="1320800" y="2624138"/>
            <a:ext cx="0" cy="1274762"/>
          </a:xfrm>
          <a:prstGeom prst="line">
            <a:avLst/>
          </a:prstGeom>
          <a:no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93208" name="Line 27"/>
          <p:cNvSpPr>
            <a:spLocks noChangeShapeType="1"/>
          </p:cNvSpPr>
          <p:nvPr/>
        </p:nvSpPr>
        <p:spPr bwMode="auto">
          <a:xfrm>
            <a:off x="1001713" y="1012825"/>
            <a:ext cx="677862" cy="0"/>
          </a:xfrm>
          <a:prstGeom prst="line">
            <a:avLst/>
          </a:prstGeom>
          <a:noFill/>
          <a:ln w="9525">
            <a:solidFill>
              <a:srgbClr val="000000"/>
            </a:solidFill>
            <a:round/>
            <a:headEnd/>
            <a:tailEnd type="triangl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93209" name="Line 28"/>
          <p:cNvSpPr>
            <a:spLocks noChangeShapeType="1"/>
          </p:cNvSpPr>
          <p:nvPr/>
        </p:nvSpPr>
        <p:spPr bwMode="auto">
          <a:xfrm>
            <a:off x="982663" y="4216400"/>
            <a:ext cx="677862" cy="0"/>
          </a:xfrm>
          <a:prstGeom prst="line">
            <a:avLst/>
          </a:prstGeom>
          <a:noFill/>
          <a:ln w="9525">
            <a:solidFill>
              <a:srgbClr val="000000"/>
            </a:solidFill>
            <a:round/>
            <a:headEnd/>
            <a:tailEnd type="triangl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93210" name="Line 29"/>
          <p:cNvSpPr>
            <a:spLocks noChangeShapeType="1"/>
          </p:cNvSpPr>
          <p:nvPr/>
        </p:nvSpPr>
        <p:spPr bwMode="auto">
          <a:xfrm>
            <a:off x="982663" y="1033463"/>
            <a:ext cx="0" cy="3182937"/>
          </a:xfrm>
          <a:prstGeom prst="line">
            <a:avLst/>
          </a:prstGeom>
          <a:no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34" name="AutoShape 3"/>
          <p:cNvSpPr>
            <a:spLocks noChangeArrowheads="1"/>
          </p:cNvSpPr>
          <p:nvPr/>
        </p:nvSpPr>
        <p:spPr bwMode="auto">
          <a:xfrm>
            <a:off x="1643044" y="2071680"/>
            <a:ext cx="850683" cy="765067"/>
          </a:xfrm>
          <a:prstGeom prst="roundRect">
            <a:avLst>
              <a:gd name="adj" fmla="val 16667"/>
            </a:avLst>
          </a:prstGeom>
          <a:solidFill>
            <a:schemeClr val="accent3">
              <a:lumMod val="50000"/>
            </a:schemeClr>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marL="0" marR="0" lvl="0" indent="0" algn="ctr" defTabSz="914400" rtl="0" eaLnBrk="1" fontAlgn="auto" latinLnBrk="0" hangingPunct="1">
              <a:lnSpc>
                <a:spcPct val="100000"/>
              </a:lnSpc>
              <a:spcBef>
                <a:spcPts val="0"/>
              </a:spcBef>
              <a:spcAft>
                <a:spcPts val="50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Arial Rounded MT Bold" panose="020F0704030504030204" pitchFamily="34" charset="0"/>
                <a:ea typeface="BatangChe" pitchFamily="49" charset="-127"/>
                <a:cs typeface="Arial" pitchFamily="34" charset="0"/>
              </a:rPr>
              <a:t>X</a:t>
            </a:r>
            <a:r>
              <a:rPr kumimoji="0" lang="en-US" sz="2800" b="1" i="0" u="none" strike="noStrike" kern="1200" cap="none" spc="0" normalizeH="0" baseline="-25000" noProof="0" dirty="0">
                <a:ln>
                  <a:noFill/>
                </a:ln>
                <a:solidFill>
                  <a:prstClr val="white"/>
                </a:solidFill>
                <a:effectLst/>
                <a:uLnTx/>
                <a:uFillTx/>
                <a:latin typeface="Arial Rounded MT Bold" panose="020F0704030504030204" pitchFamily="34" charset="0"/>
                <a:ea typeface="BatangChe" pitchFamily="49" charset="-127"/>
                <a:cs typeface="Arial" pitchFamily="34" charset="0"/>
              </a:rPr>
              <a:t>2</a:t>
            </a:r>
            <a:endParaRPr kumimoji="0" lang="id-ID" sz="2800" b="0" i="0" u="none" strike="noStrike" kern="1200" cap="none" spc="0" normalizeH="0" baseline="0" noProof="0" dirty="0">
              <a:ln>
                <a:noFill/>
              </a:ln>
              <a:solidFill>
                <a:prstClr val="white"/>
              </a:solidFill>
              <a:effectLst/>
              <a:uLnTx/>
              <a:uFillTx/>
              <a:latin typeface="Arial Rounded MT Bold" panose="020F0704030504030204" pitchFamily="34" charset="0"/>
              <a:ea typeface="BatangChe" pitchFamily="49" charset="-127"/>
              <a:cs typeface="Arial" pitchFamily="34" charset="0"/>
            </a:endParaRPr>
          </a:p>
        </p:txBody>
      </p:sp>
      <p:sp>
        <p:nvSpPr>
          <p:cNvPr id="37" name="AutoShape 3"/>
          <p:cNvSpPr>
            <a:spLocks noChangeArrowheads="1"/>
          </p:cNvSpPr>
          <p:nvPr/>
        </p:nvSpPr>
        <p:spPr bwMode="auto">
          <a:xfrm>
            <a:off x="1714481" y="3714754"/>
            <a:ext cx="850683" cy="765067"/>
          </a:xfrm>
          <a:prstGeom prst="roundRect">
            <a:avLst>
              <a:gd name="adj" fmla="val 16667"/>
            </a:avLst>
          </a:prstGeom>
          <a:solidFill>
            <a:schemeClr val="bg2">
              <a:lumMod val="25000"/>
            </a:schemeClr>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marL="0" marR="0" lvl="0" indent="0" algn="ctr" defTabSz="914400" rtl="0" eaLnBrk="1" fontAlgn="auto" latinLnBrk="0" hangingPunct="1">
              <a:lnSpc>
                <a:spcPct val="100000"/>
              </a:lnSpc>
              <a:spcBef>
                <a:spcPts val="0"/>
              </a:spcBef>
              <a:spcAft>
                <a:spcPts val="50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Arial Rounded MT Bold" panose="020F0704030504030204" pitchFamily="34" charset="0"/>
                <a:ea typeface="BatangChe" pitchFamily="49" charset="-127"/>
                <a:cs typeface="Arial" pitchFamily="34" charset="0"/>
              </a:rPr>
              <a:t>X</a:t>
            </a:r>
            <a:r>
              <a:rPr kumimoji="0" lang="en-US" sz="2800" b="1" i="0" u="none" strike="noStrike" kern="1200" cap="none" spc="0" normalizeH="0" baseline="-25000" noProof="0" dirty="0">
                <a:ln>
                  <a:noFill/>
                </a:ln>
                <a:solidFill>
                  <a:prstClr val="white"/>
                </a:solidFill>
                <a:effectLst/>
                <a:uLnTx/>
                <a:uFillTx/>
                <a:latin typeface="Arial Rounded MT Bold" panose="020F0704030504030204" pitchFamily="34" charset="0"/>
                <a:ea typeface="BatangChe" pitchFamily="49" charset="-127"/>
                <a:cs typeface="Arial" pitchFamily="34" charset="0"/>
              </a:rPr>
              <a:t>3</a:t>
            </a:r>
            <a:endParaRPr kumimoji="0" lang="id-ID" sz="2800" b="0" i="0" u="none" strike="noStrike" kern="1200" cap="none" spc="0" normalizeH="0" baseline="0" noProof="0" dirty="0">
              <a:ln>
                <a:noFill/>
              </a:ln>
              <a:solidFill>
                <a:prstClr val="white"/>
              </a:solidFill>
              <a:effectLst/>
              <a:uLnTx/>
              <a:uFillTx/>
              <a:latin typeface="Arial Rounded MT Bold" panose="020F0704030504030204" pitchFamily="34" charset="0"/>
              <a:ea typeface="BatangChe" pitchFamily="49" charset="-127"/>
              <a:cs typeface="Arial" pitchFamily="34" charset="0"/>
            </a:endParaRPr>
          </a:p>
        </p:txBody>
      </p:sp>
      <p:sp>
        <p:nvSpPr>
          <p:cNvPr id="38" name="AutoShape 3"/>
          <p:cNvSpPr>
            <a:spLocks noChangeArrowheads="1"/>
          </p:cNvSpPr>
          <p:nvPr/>
        </p:nvSpPr>
        <p:spPr bwMode="auto">
          <a:xfrm>
            <a:off x="4357688" y="1357300"/>
            <a:ext cx="850683" cy="765067"/>
          </a:xfrm>
          <a:prstGeom prst="roundRect">
            <a:avLst>
              <a:gd name="adj" fmla="val 16667"/>
            </a:avLst>
          </a:prstGeom>
          <a:solidFill>
            <a:srgbClr val="003399"/>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marL="0" marR="0" lvl="0" indent="0" algn="ctr" defTabSz="914400" rtl="0" eaLnBrk="1" fontAlgn="auto" latinLnBrk="0" hangingPunct="1">
              <a:lnSpc>
                <a:spcPct val="100000"/>
              </a:lnSpc>
              <a:spcBef>
                <a:spcPts val="0"/>
              </a:spcBef>
              <a:spcAft>
                <a:spcPts val="50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Arial Rounded MT Bold" panose="020F0704030504030204" pitchFamily="34" charset="0"/>
                <a:ea typeface="BatangChe" pitchFamily="49" charset="-127"/>
                <a:cs typeface="Arial" pitchFamily="34" charset="0"/>
              </a:rPr>
              <a:t>X</a:t>
            </a:r>
            <a:r>
              <a:rPr kumimoji="0" lang="en-US" sz="2800" b="1" i="0" u="none" strike="noStrike" kern="1200" cap="none" spc="0" normalizeH="0" baseline="-25000" noProof="0" dirty="0">
                <a:ln>
                  <a:noFill/>
                </a:ln>
                <a:solidFill>
                  <a:prstClr val="white"/>
                </a:solidFill>
                <a:effectLst/>
                <a:uLnTx/>
                <a:uFillTx/>
                <a:latin typeface="Arial Rounded MT Bold" panose="020F0704030504030204" pitchFamily="34" charset="0"/>
                <a:ea typeface="BatangChe" pitchFamily="49" charset="-127"/>
                <a:cs typeface="Arial" pitchFamily="34" charset="0"/>
              </a:rPr>
              <a:t>4</a:t>
            </a:r>
            <a:endParaRPr kumimoji="0" lang="id-ID" sz="2800" b="0" i="0" u="none" strike="noStrike" kern="1200" cap="none" spc="0" normalizeH="0" baseline="0" noProof="0" dirty="0">
              <a:ln>
                <a:noFill/>
              </a:ln>
              <a:solidFill>
                <a:prstClr val="white"/>
              </a:solidFill>
              <a:effectLst/>
              <a:uLnTx/>
              <a:uFillTx/>
              <a:latin typeface="Arial Rounded MT Bold" panose="020F0704030504030204" pitchFamily="34" charset="0"/>
              <a:ea typeface="BatangChe" pitchFamily="49" charset="-127"/>
              <a:cs typeface="Arial" pitchFamily="34" charset="0"/>
            </a:endParaRPr>
          </a:p>
        </p:txBody>
      </p:sp>
      <p:sp>
        <p:nvSpPr>
          <p:cNvPr id="39" name="AutoShape 3"/>
          <p:cNvSpPr>
            <a:spLocks noChangeArrowheads="1"/>
          </p:cNvSpPr>
          <p:nvPr/>
        </p:nvSpPr>
        <p:spPr bwMode="auto">
          <a:xfrm>
            <a:off x="4357688" y="3071812"/>
            <a:ext cx="850683" cy="765067"/>
          </a:xfrm>
          <a:prstGeom prst="roundRect">
            <a:avLst>
              <a:gd name="adj" fmla="val 16667"/>
            </a:avLst>
          </a:prstGeom>
          <a:solidFill>
            <a:srgbClr val="003399"/>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marL="0" marR="0" lvl="0" indent="0" algn="ctr" defTabSz="914400" rtl="0" eaLnBrk="1" fontAlgn="auto" latinLnBrk="0" hangingPunct="1">
              <a:lnSpc>
                <a:spcPct val="100000"/>
              </a:lnSpc>
              <a:spcBef>
                <a:spcPts val="0"/>
              </a:spcBef>
              <a:spcAft>
                <a:spcPts val="50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Arial Rounded MT Bold" panose="020F0704030504030204" pitchFamily="34" charset="0"/>
                <a:ea typeface="BatangChe" pitchFamily="49" charset="-127"/>
                <a:cs typeface="Arial" pitchFamily="34" charset="0"/>
              </a:rPr>
              <a:t>X</a:t>
            </a:r>
            <a:r>
              <a:rPr kumimoji="0" lang="en-US" sz="2800" b="1" i="0" u="none" strike="noStrike" kern="1200" cap="none" spc="0" normalizeH="0" baseline="-25000" noProof="0" dirty="0">
                <a:ln>
                  <a:noFill/>
                </a:ln>
                <a:solidFill>
                  <a:prstClr val="white"/>
                </a:solidFill>
                <a:effectLst/>
                <a:uLnTx/>
                <a:uFillTx/>
                <a:latin typeface="Arial Rounded MT Bold" panose="020F0704030504030204" pitchFamily="34" charset="0"/>
                <a:ea typeface="BatangChe" pitchFamily="49" charset="-127"/>
                <a:cs typeface="Arial" pitchFamily="34" charset="0"/>
              </a:rPr>
              <a:t>5</a:t>
            </a:r>
            <a:endParaRPr kumimoji="0" lang="id-ID" sz="2800" b="0" i="0" u="none" strike="noStrike" kern="1200" cap="none" spc="0" normalizeH="0" baseline="0" noProof="0" dirty="0">
              <a:ln>
                <a:noFill/>
              </a:ln>
              <a:solidFill>
                <a:prstClr val="white"/>
              </a:solidFill>
              <a:effectLst/>
              <a:uLnTx/>
              <a:uFillTx/>
              <a:latin typeface="Arial Rounded MT Bold" panose="020F0704030504030204" pitchFamily="34" charset="0"/>
              <a:ea typeface="BatangChe" pitchFamily="49" charset="-127"/>
              <a:cs typeface="Arial" pitchFamily="34" charset="0"/>
            </a:endParaRPr>
          </a:p>
        </p:txBody>
      </p:sp>
      <p:sp>
        <p:nvSpPr>
          <p:cNvPr id="40" name="AutoShape 3"/>
          <p:cNvSpPr>
            <a:spLocks noChangeArrowheads="1"/>
          </p:cNvSpPr>
          <p:nvPr/>
        </p:nvSpPr>
        <p:spPr bwMode="auto">
          <a:xfrm>
            <a:off x="7358082" y="2214556"/>
            <a:ext cx="850683" cy="765067"/>
          </a:xfrm>
          <a:prstGeom prst="roundRect">
            <a:avLst>
              <a:gd name="adj" fmla="val 16667"/>
            </a:avLst>
          </a:prstGeom>
          <a:solidFill>
            <a:srgbClr val="7030A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marL="0" marR="0" lvl="0" indent="0" algn="ctr" defTabSz="914400" rtl="0" eaLnBrk="1" fontAlgn="auto" latinLnBrk="0" hangingPunct="1">
              <a:lnSpc>
                <a:spcPct val="100000"/>
              </a:lnSpc>
              <a:spcBef>
                <a:spcPts val="0"/>
              </a:spcBef>
              <a:spcAft>
                <a:spcPts val="50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Arial Rounded MT Bold" panose="020F0704030504030204" pitchFamily="34" charset="0"/>
                <a:ea typeface="BatangChe" pitchFamily="49" charset="-127"/>
                <a:cs typeface="Arial" pitchFamily="34" charset="0"/>
              </a:rPr>
              <a:t>Y</a:t>
            </a:r>
            <a:endParaRPr kumimoji="0" lang="id-ID" sz="2800" b="0" i="0" u="none" strike="noStrike" kern="1200" cap="none" spc="0" normalizeH="0" baseline="0" noProof="0" dirty="0">
              <a:ln>
                <a:noFill/>
              </a:ln>
              <a:solidFill>
                <a:prstClr val="white"/>
              </a:solidFill>
              <a:effectLst/>
              <a:uLnTx/>
              <a:uFillTx/>
              <a:latin typeface="Arial Rounded MT Bold" panose="020F0704030504030204" pitchFamily="34" charset="0"/>
              <a:ea typeface="BatangChe" pitchFamily="49" charset="-127"/>
              <a:cs typeface="Arial" pitchFamily="34" charset="0"/>
            </a:endParaRPr>
          </a:p>
        </p:txBody>
      </p:sp>
    </p:spTree>
    <p:extLst>
      <p:ext uri="{BB962C8B-B14F-4D97-AF65-F5344CB8AC3E}">
        <p14:creationId xmlns:p14="http://schemas.microsoft.com/office/powerpoint/2010/main" val="688585319"/>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Text Box 381"/>
          <p:cNvSpPr txBox="1">
            <a:spLocks noChangeArrowheads="1"/>
          </p:cNvSpPr>
          <p:nvPr/>
        </p:nvSpPr>
        <p:spPr bwMode="auto">
          <a:xfrm>
            <a:off x="1028700" y="5478463"/>
            <a:ext cx="6948488" cy="579437"/>
          </a:xfrm>
          <a:prstGeom prst="rect">
            <a:avLst/>
          </a:prstGeom>
          <a:solidFill>
            <a:srgbClr val="FFFFFF"/>
          </a:solidFill>
          <a:ln w="9525">
            <a:noFill/>
            <a:miter lim="800000"/>
            <a:headEnd/>
            <a:tailEnd/>
          </a:ln>
        </p:spPr>
        <p:txBody>
          <a:bodyPr/>
          <a:lstStyle/>
          <a:p>
            <a:pPr marL="0" marR="0" lvl="0" indent="0" algn="ctr" defTabSz="914400" rtl="0" eaLnBrk="1" fontAlgn="auto" latinLnBrk="0" hangingPunct="1">
              <a:lnSpc>
                <a:spcPct val="100000"/>
              </a:lnSpc>
              <a:spcBef>
                <a:spcPts val="0"/>
              </a:spcBef>
              <a:spcAft>
                <a:spcPts val="1000"/>
              </a:spcAft>
              <a:buClrTx/>
              <a:buSzTx/>
              <a:buFontTx/>
              <a:buNone/>
              <a:tabLst/>
              <a:defRPr/>
            </a:pPr>
            <a:r>
              <a:rPr kumimoji="0" lang="id-ID" sz="2000" b="1" i="0" u="none" strike="noStrike" kern="1200" cap="none" spc="0" normalizeH="0" baseline="0" noProof="0" dirty="0">
                <a:ln>
                  <a:noFill/>
                </a:ln>
                <a:solidFill>
                  <a:prstClr val="black"/>
                </a:solidFill>
                <a:effectLst/>
                <a:uLnTx/>
                <a:uFillTx/>
                <a:latin typeface="Arial Rounded MT Bold" panose="020F0704030504030204" pitchFamily="34" charset="0"/>
                <a:ea typeface="+mn-ea"/>
                <a:cs typeface="Arial" pitchFamily="34" charset="0"/>
              </a:rPr>
              <a:t>Gambar</a:t>
            </a:r>
            <a:r>
              <a:rPr kumimoji="0" lang="en-ID" sz="2000" b="1" i="0" u="none" strike="noStrike" kern="1200" cap="none" spc="0" normalizeH="0" baseline="0" noProof="0" dirty="0">
                <a:ln>
                  <a:noFill/>
                </a:ln>
                <a:solidFill>
                  <a:prstClr val="black"/>
                </a:solidFill>
                <a:effectLst/>
                <a:uLnTx/>
                <a:uFillTx/>
                <a:latin typeface="Arial Rounded MT Bold" panose="020F0704030504030204" pitchFamily="34" charset="0"/>
                <a:ea typeface="+mn-ea"/>
                <a:cs typeface="Arial" pitchFamily="34" charset="0"/>
              </a:rPr>
              <a:t>.           </a:t>
            </a:r>
            <a:r>
              <a:rPr kumimoji="0" lang="id-ID" sz="2000" b="1" i="0" u="none" strike="noStrike" kern="1200" cap="none" spc="0" normalizeH="0" baseline="0" noProof="0" dirty="0">
                <a:ln>
                  <a:noFill/>
                </a:ln>
                <a:solidFill>
                  <a:prstClr val="black"/>
                </a:solidFill>
                <a:effectLst/>
                <a:uLnTx/>
                <a:uFillTx/>
                <a:latin typeface="Arial Rounded MT Bold" panose="020F0704030504030204" pitchFamily="34" charset="0"/>
                <a:ea typeface="+mn-ea"/>
                <a:cs typeface="Arial" pitchFamily="34" charset="0"/>
              </a:rPr>
              <a:t>Pemodelan Persamaan Struktural (SEM) Hubungan antar Variabel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dirty="0">
              <a:ln>
                <a:noFill/>
              </a:ln>
              <a:solidFill>
                <a:prstClr val="black"/>
              </a:solidFill>
              <a:effectLst/>
              <a:uLnTx/>
              <a:uFillTx/>
              <a:latin typeface="Lucida Sans Unicode" pitchFamily="34" charset="0"/>
              <a:ea typeface="+mn-ea"/>
              <a:cs typeface="Arial" pitchFamily="34" charset="0"/>
            </a:endParaRPr>
          </a:p>
        </p:txBody>
      </p:sp>
      <p:sp>
        <p:nvSpPr>
          <p:cNvPr id="94211" name="AutoShape 382"/>
          <p:cNvSpPr>
            <a:spLocks noChangeAspect="1" noChangeArrowheads="1"/>
          </p:cNvSpPr>
          <p:nvPr/>
        </p:nvSpPr>
        <p:spPr bwMode="auto">
          <a:xfrm>
            <a:off x="1143000" y="1714500"/>
            <a:ext cx="6899275" cy="3246438"/>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12" name="Oval 383"/>
          <p:cNvSpPr>
            <a:spLocks noChangeArrowheads="1"/>
          </p:cNvSpPr>
          <p:nvPr/>
        </p:nvSpPr>
        <p:spPr bwMode="auto">
          <a:xfrm>
            <a:off x="4765675" y="3951288"/>
            <a:ext cx="663575" cy="381000"/>
          </a:xfrm>
          <a:prstGeom prst="ellipse">
            <a:avLst/>
          </a:prstGeom>
          <a:solidFill>
            <a:srgbClr val="FFFFFF"/>
          </a:solid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13" name="Rectangle 384"/>
          <p:cNvSpPr>
            <a:spLocks noChangeArrowheads="1"/>
          </p:cNvSpPr>
          <p:nvPr/>
        </p:nvSpPr>
        <p:spPr bwMode="auto">
          <a:xfrm>
            <a:off x="4800600" y="3992563"/>
            <a:ext cx="666750" cy="384175"/>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14" name="Rectangle 385"/>
          <p:cNvSpPr>
            <a:spLocks noChangeArrowheads="1"/>
          </p:cNvSpPr>
          <p:nvPr/>
        </p:nvSpPr>
        <p:spPr bwMode="auto">
          <a:xfrm>
            <a:off x="4908550" y="4037013"/>
            <a:ext cx="115888" cy="233362"/>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500" b="1" i="0" u="none" strike="noStrike" kern="1200" cap="none" spc="0" normalizeH="0" baseline="0" noProof="0">
                <a:ln>
                  <a:noFill/>
                </a:ln>
                <a:solidFill>
                  <a:srgbClr val="000000"/>
                </a:solidFill>
                <a:effectLst/>
                <a:uLnTx/>
                <a:uFillTx/>
                <a:latin typeface="Symbol" pitchFamily="18" charset="2"/>
                <a:ea typeface="+mn-ea"/>
                <a:cs typeface="Arial" pitchFamily="34" charset="0"/>
              </a:rPr>
              <a:t>h</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15" name="Rectangle 386"/>
          <p:cNvSpPr>
            <a:spLocks noChangeArrowheads="1"/>
          </p:cNvSpPr>
          <p:nvPr/>
        </p:nvSpPr>
        <p:spPr bwMode="auto">
          <a:xfrm>
            <a:off x="5037138" y="4141788"/>
            <a:ext cx="58737" cy="131762"/>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900" b="1" i="0" u="none" strike="noStrike" kern="1200" cap="none" spc="0" normalizeH="0" baseline="0" noProof="0">
                <a:ln>
                  <a:noFill/>
                </a:ln>
                <a:solidFill>
                  <a:srgbClr val="000000"/>
                </a:solidFill>
                <a:effectLst/>
                <a:uLnTx/>
                <a:uFillTx/>
                <a:latin typeface="Calibri" pitchFamily="34" charset="0"/>
                <a:ea typeface="+mn-ea"/>
                <a:cs typeface="Arial" pitchFamily="34" charset="0"/>
              </a:rPr>
              <a:t>3</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16" name="Oval 387"/>
          <p:cNvSpPr>
            <a:spLocks noChangeArrowheads="1"/>
          </p:cNvSpPr>
          <p:nvPr/>
        </p:nvSpPr>
        <p:spPr bwMode="auto">
          <a:xfrm>
            <a:off x="4765675" y="2424113"/>
            <a:ext cx="722313" cy="381000"/>
          </a:xfrm>
          <a:prstGeom prst="ellipse">
            <a:avLst/>
          </a:prstGeom>
          <a:solidFill>
            <a:srgbClr val="FFFFFF"/>
          </a:solid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17" name="Rectangle 388"/>
          <p:cNvSpPr>
            <a:spLocks noChangeArrowheads="1"/>
          </p:cNvSpPr>
          <p:nvPr/>
        </p:nvSpPr>
        <p:spPr bwMode="auto">
          <a:xfrm>
            <a:off x="4805363" y="2465388"/>
            <a:ext cx="722312" cy="384175"/>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18" name="Rectangle 389"/>
          <p:cNvSpPr>
            <a:spLocks noChangeArrowheads="1"/>
          </p:cNvSpPr>
          <p:nvPr/>
        </p:nvSpPr>
        <p:spPr bwMode="auto">
          <a:xfrm>
            <a:off x="4911725" y="2508250"/>
            <a:ext cx="114300" cy="233363"/>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500" b="1" i="0" u="none" strike="noStrike" kern="1200" cap="none" spc="0" normalizeH="0" baseline="0" noProof="0">
                <a:ln>
                  <a:noFill/>
                </a:ln>
                <a:solidFill>
                  <a:srgbClr val="000000"/>
                </a:solidFill>
                <a:effectLst/>
                <a:uLnTx/>
                <a:uFillTx/>
                <a:latin typeface="Symbol" pitchFamily="18" charset="2"/>
                <a:ea typeface="+mn-ea"/>
                <a:cs typeface="Arial" pitchFamily="34" charset="0"/>
              </a:rPr>
              <a:t>h</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19" name="Rectangle 390"/>
          <p:cNvSpPr>
            <a:spLocks noChangeArrowheads="1"/>
          </p:cNvSpPr>
          <p:nvPr/>
        </p:nvSpPr>
        <p:spPr bwMode="auto">
          <a:xfrm>
            <a:off x="5040313" y="2525713"/>
            <a:ext cx="49212" cy="174625"/>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500" b="1" i="0" u="none" strike="noStrike" kern="1200" cap="none" spc="0" normalizeH="0" baseline="0" noProof="0">
                <a:ln>
                  <a:noFill/>
                </a:ln>
                <a:solidFill>
                  <a:srgbClr val="000000"/>
                </a:solidFill>
                <a:effectLst/>
                <a:uLnTx/>
                <a:uFillTx/>
                <a:latin typeface="Calibri" pitchFamily="34" charset="0"/>
                <a:ea typeface="+mn-ea"/>
                <a:cs typeface="Arial" pitchFamily="34" charset="0"/>
              </a:rPr>
              <a:t> </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20" name="Rectangle 391"/>
          <p:cNvSpPr>
            <a:spLocks noChangeArrowheads="1"/>
          </p:cNvSpPr>
          <p:nvPr/>
        </p:nvSpPr>
        <p:spPr bwMode="auto">
          <a:xfrm>
            <a:off x="5091113" y="2614613"/>
            <a:ext cx="58737" cy="130175"/>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900" b="1" i="0" u="none" strike="noStrike" kern="1200" cap="none" spc="0" normalizeH="0" baseline="0" noProof="0">
                <a:ln>
                  <a:noFill/>
                </a:ln>
                <a:solidFill>
                  <a:srgbClr val="000000"/>
                </a:solidFill>
                <a:effectLst/>
                <a:uLnTx/>
                <a:uFillTx/>
                <a:latin typeface="Calibri" pitchFamily="34" charset="0"/>
                <a:ea typeface="+mn-ea"/>
                <a:cs typeface="Arial" pitchFamily="34" charset="0"/>
              </a:rPr>
              <a:t>2</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21" name="Oval 392"/>
          <p:cNvSpPr>
            <a:spLocks noChangeArrowheads="1"/>
          </p:cNvSpPr>
          <p:nvPr/>
        </p:nvSpPr>
        <p:spPr bwMode="auto">
          <a:xfrm>
            <a:off x="5651500" y="3189288"/>
            <a:ext cx="668338" cy="396875"/>
          </a:xfrm>
          <a:prstGeom prst="ellipse">
            <a:avLst/>
          </a:prstGeom>
          <a:solidFill>
            <a:srgbClr val="FFFFFF"/>
          </a:solid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22" name="Rectangle 393"/>
          <p:cNvSpPr>
            <a:spLocks noChangeArrowheads="1"/>
          </p:cNvSpPr>
          <p:nvPr/>
        </p:nvSpPr>
        <p:spPr bwMode="auto">
          <a:xfrm>
            <a:off x="5743575" y="3224213"/>
            <a:ext cx="668338" cy="401637"/>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23" name="Rectangle 394"/>
          <p:cNvSpPr>
            <a:spLocks noChangeArrowheads="1"/>
          </p:cNvSpPr>
          <p:nvPr/>
        </p:nvSpPr>
        <p:spPr bwMode="auto">
          <a:xfrm>
            <a:off x="5851525" y="3268663"/>
            <a:ext cx="115888" cy="233362"/>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500" b="1" i="0" u="none" strike="noStrike" kern="1200" cap="none" spc="0" normalizeH="0" baseline="0" noProof="0">
                <a:ln>
                  <a:noFill/>
                </a:ln>
                <a:solidFill>
                  <a:srgbClr val="000000"/>
                </a:solidFill>
                <a:effectLst/>
                <a:uLnTx/>
                <a:uFillTx/>
                <a:latin typeface="Symbol" pitchFamily="18" charset="2"/>
                <a:ea typeface="+mn-ea"/>
                <a:cs typeface="Arial" pitchFamily="34" charset="0"/>
              </a:rPr>
              <a:t>h</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24" name="Rectangle 395"/>
          <p:cNvSpPr>
            <a:spLocks noChangeArrowheads="1"/>
          </p:cNvSpPr>
          <p:nvPr/>
        </p:nvSpPr>
        <p:spPr bwMode="auto">
          <a:xfrm>
            <a:off x="5981700" y="3286125"/>
            <a:ext cx="47625" cy="176213"/>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500" b="1" i="0" u="none" strike="noStrike" kern="1200" cap="none" spc="0" normalizeH="0" baseline="0" noProof="0">
                <a:ln>
                  <a:noFill/>
                </a:ln>
                <a:solidFill>
                  <a:srgbClr val="000000"/>
                </a:solidFill>
                <a:effectLst/>
                <a:uLnTx/>
                <a:uFillTx/>
                <a:latin typeface="Calibri" pitchFamily="34" charset="0"/>
                <a:ea typeface="+mn-ea"/>
                <a:cs typeface="Arial" pitchFamily="34" charset="0"/>
              </a:rPr>
              <a:t> </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25" name="Rectangle 396"/>
          <p:cNvSpPr>
            <a:spLocks noChangeArrowheads="1"/>
          </p:cNvSpPr>
          <p:nvPr/>
        </p:nvSpPr>
        <p:spPr bwMode="auto">
          <a:xfrm>
            <a:off x="6030913" y="3373438"/>
            <a:ext cx="58737" cy="131762"/>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900" b="1" i="0" u="none" strike="noStrike" kern="1200" cap="none" spc="0" normalizeH="0" baseline="0" noProof="0">
                <a:ln>
                  <a:noFill/>
                </a:ln>
                <a:solidFill>
                  <a:srgbClr val="000000"/>
                </a:solidFill>
                <a:effectLst/>
                <a:uLnTx/>
                <a:uFillTx/>
                <a:latin typeface="Calibri" pitchFamily="34" charset="0"/>
                <a:ea typeface="+mn-ea"/>
                <a:cs typeface="Arial" pitchFamily="34" charset="0"/>
              </a:rPr>
              <a:t>4</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26" name="Oval 397"/>
          <p:cNvSpPr>
            <a:spLocks noChangeArrowheads="1"/>
          </p:cNvSpPr>
          <p:nvPr/>
        </p:nvSpPr>
        <p:spPr bwMode="auto">
          <a:xfrm>
            <a:off x="3465513" y="3189288"/>
            <a:ext cx="673100" cy="401637"/>
          </a:xfrm>
          <a:prstGeom prst="ellipse">
            <a:avLst/>
          </a:prstGeom>
          <a:solidFill>
            <a:srgbClr val="FFFFFF"/>
          </a:solid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27" name="Rectangle 398"/>
          <p:cNvSpPr>
            <a:spLocks noChangeArrowheads="1"/>
          </p:cNvSpPr>
          <p:nvPr/>
        </p:nvSpPr>
        <p:spPr bwMode="auto">
          <a:xfrm>
            <a:off x="3502025" y="3232150"/>
            <a:ext cx="674688" cy="403225"/>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28" name="Rectangle 399"/>
          <p:cNvSpPr>
            <a:spLocks noChangeArrowheads="1"/>
          </p:cNvSpPr>
          <p:nvPr/>
        </p:nvSpPr>
        <p:spPr bwMode="auto">
          <a:xfrm>
            <a:off x="3609975" y="3276600"/>
            <a:ext cx="114300" cy="233363"/>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500" b="1" i="0" u="none" strike="noStrike" kern="1200" cap="none" spc="0" normalizeH="0" baseline="0" noProof="0">
                <a:ln>
                  <a:noFill/>
                </a:ln>
                <a:solidFill>
                  <a:srgbClr val="000000"/>
                </a:solidFill>
                <a:effectLst/>
                <a:uLnTx/>
                <a:uFillTx/>
                <a:latin typeface="Symbol" pitchFamily="18" charset="2"/>
                <a:ea typeface="+mn-ea"/>
                <a:cs typeface="Arial" pitchFamily="34" charset="0"/>
              </a:rPr>
              <a:t>h</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29" name="Rectangle 400"/>
          <p:cNvSpPr>
            <a:spLocks noChangeArrowheads="1"/>
          </p:cNvSpPr>
          <p:nvPr/>
        </p:nvSpPr>
        <p:spPr bwMode="auto">
          <a:xfrm>
            <a:off x="3738563" y="3294063"/>
            <a:ext cx="49212" cy="174625"/>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500" b="1" i="0" u="none" strike="noStrike" kern="1200" cap="none" spc="0" normalizeH="0" baseline="0" noProof="0">
                <a:ln>
                  <a:noFill/>
                </a:ln>
                <a:solidFill>
                  <a:srgbClr val="000000"/>
                </a:solidFill>
                <a:effectLst/>
                <a:uLnTx/>
                <a:uFillTx/>
                <a:latin typeface="Calibri" pitchFamily="34" charset="0"/>
                <a:ea typeface="+mn-ea"/>
                <a:cs typeface="Arial" pitchFamily="34" charset="0"/>
              </a:rPr>
              <a:t> </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30" name="Rectangle 401"/>
          <p:cNvSpPr>
            <a:spLocks noChangeArrowheads="1"/>
          </p:cNvSpPr>
          <p:nvPr/>
        </p:nvSpPr>
        <p:spPr bwMode="auto">
          <a:xfrm>
            <a:off x="3789363" y="3382963"/>
            <a:ext cx="57150" cy="130175"/>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900" b="1" i="0" u="none" strike="noStrike" kern="1200" cap="none" spc="0" normalizeH="0" baseline="0" noProof="0">
                <a:ln>
                  <a:noFill/>
                </a:ln>
                <a:solidFill>
                  <a:srgbClr val="000000"/>
                </a:solidFill>
                <a:effectLst/>
                <a:uLnTx/>
                <a:uFillTx/>
                <a:latin typeface="Calibri" pitchFamily="34" charset="0"/>
                <a:ea typeface="+mn-ea"/>
                <a:cs typeface="Arial" pitchFamily="34" charset="0"/>
              </a:rPr>
              <a:t>1</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31" name="Oval 402"/>
          <p:cNvSpPr>
            <a:spLocks noChangeArrowheads="1"/>
          </p:cNvSpPr>
          <p:nvPr/>
        </p:nvSpPr>
        <p:spPr bwMode="auto">
          <a:xfrm>
            <a:off x="2874963" y="2168525"/>
            <a:ext cx="673100" cy="381000"/>
          </a:xfrm>
          <a:prstGeom prst="ellipse">
            <a:avLst/>
          </a:prstGeom>
          <a:solidFill>
            <a:srgbClr val="FFFFFF"/>
          </a:solid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32" name="Rectangle 403"/>
          <p:cNvSpPr>
            <a:spLocks noChangeArrowheads="1"/>
          </p:cNvSpPr>
          <p:nvPr/>
        </p:nvSpPr>
        <p:spPr bwMode="auto">
          <a:xfrm>
            <a:off x="2911475" y="2208213"/>
            <a:ext cx="674688" cy="384175"/>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33" name="Rectangle 404"/>
          <p:cNvSpPr>
            <a:spLocks noChangeArrowheads="1"/>
          </p:cNvSpPr>
          <p:nvPr/>
        </p:nvSpPr>
        <p:spPr bwMode="auto">
          <a:xfrm>
            <a:off x="3019425" y="2255838"/>
            <a:ext cx="93663" cy="233362"/>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500" b="1" i="0" u="none" strike="noStrike" kern="1200" cap="none" spc="0" normalizeH="0" baseline="0" noProof="0">
                <a:ln>
                  <a:noFill/>
                </a:ln>
                <a:solidFill>
                  <a:srgbClr val="000000"/>
                </a:solidFill>
                <a:effectLst/>
                <a:uLnTx/>
                <a:uFillTx/>
                <a:latin typeface="Symbol" pitchFamily="18" charset="2"/>
                <a:ea typeface="+mn-ea"/>
                <a:cs typeface="Arial" pitchFamily="34" charset="0"/>
              </a:rPr>
              <a:t>x</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34" name="Rectangle 405"/>
          <p:cNvSpPr>
            <a:spLocks noChangeArrowheads="1"/>
          </p:cNvSpPr>
          <p:nvPr/>
        </p:nvSpPr>
        <p:spPr bwMode="auto">
          <a:xfrm>
            <a:off x="3122613" y="2273300"/>
            <a:ext cx="49212" cy="174625"/>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500" b="1" i="0" u="none" strike="noStrike" kern="1200" cap="none" spc="0" normalizeH="0" baseline="0" noProof="0">
                <a:ln>
                  <a:noFill/>
                </a:ln>
                <a:solidFill>
                  <a:srgbClr val="000000"/>
                </a:solidFill>
                <a:effectLst/>
                <a:uLnTx/>
                <a:uFillTx/>
                <a:latin typeface="Calibri" pitchFamily="34" charset="0"/>
                <a:ea typeface="+mn-ea"/>
                <a:cs typeface="Arial" pitchFamily="34" charset="0"/>
              </a:rPr>
              <a:t> </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35" name="Rectangle 406"/>
          <p:cNvSpPr>
            <a:spLocks noChangeArrowheads="1"/>
          </p:cNvSpPr>
          <p:nvPr/>
        </p:nvSpPr>
        <p:spPr bwMode="auto">
          <a:xfrm>
            <a:off x="3175000" y="2360613"/>
            <a:ext cx="57150" cy="131762"/>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900" b="1" i="0" u="none" strike="noStrike" kern="1200" cap="none" spc="0" normalizeH="0" baseline="0" noProof="0">
                <a:ln>
                  <a:noFill/>
                </a:ln>
                <a:solidFill>
                  <a:srgbClr val="000000"/>
                </a:solidFill>
                <a:effectLst/>
                <a:uLnTx/>
                <a:uFillTx/>
                <a:latin typeface="Calibri" pitchFamily="34" charset="0"/>
                <a:ea typeface="+mn-ea"/>
                <a:cs typeface="Arial" pitchFamily="34" charset="0"/>
              </a:rPr>
              <a:t>1</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36" name="Oval 407"/>
          <p:cNvSpPr>
            <a:spLocks noChangeArrowheads="1"/>
          </p:cNvSpPr>
          <p:nvPr/>
        </p:nvSpPr>
        <p:spPr bwMode="auto">
          <a:xfrm>
            <a:off x="2990850" y="4205288"/>
            <a:ext cx="674688" cy="381000"/>
          </a:xfrm>
          <a:prstGeom prst="ellipse">
            <a:avLst/>
          </a:prstGeom>
          <a:solidFill>
            <a:srgbClr val="FFFFFF"/>
          </a:solid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37" name="Rectangle 408"/>
          <p:cNvSpPr>
            <a:spLocks noChangeArrowheads="1"/>
          </p:cNvSpPr>
          <p:nvPr/>
        </p:nvSpPr>
        <p:spPr bwMode="auto">
          <a:xfrm>
            <a:off x="3028950" y="4244975"/>
            <a:ext cx="673100" cy="384175"/>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38" name="Rectangle 409"/>
          <p:cNvSpPr>
            <a:spLocks noChangeArrowheads="1"/>
          </p:cNvSpPr>
          <p:nvPr/>
        </p:nvSpPr>
        <p:spPr bwMode="auto">
          <a:xfrm>
            <a:off x="3136900" y="4289425"/>
            <a:ext cx="95250" cy="233363"/>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500" b="1" i="0" u="none" strike="noStrike" kern="1200" cap="none" spc="0" normalizeH="0" baseline="0" noProof="0">
                <a:ln>
                  <a:noFill/>
                </a:ln>
                <a:solidFill>
                  <a:srgbClr val="000000"/>
                </a:solidFill>
                <a:effectLst/>
                <a:uLnTx/>
                <a:uFillTx/>
                <a:latin typeface="Symbol" pitchFamily="18" charset="2"/>
                <a:ea typeface="+mn-ea"/>
                <a:cs typeface="Arial" pitchFamily="34" charset="0"/>
              </a:rPr>
              <a:t>x</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39" name="Rectangle 410"/>
          <p:cNvSpPr>
            <a:spLocks noChangeArrowheads="1"/>
          </p:cNvSpPr>
          <p:nvPr/>
        </p:nvSpPr>
        <p:spPr bwMode="auto">
          <a:xfrm>
            <a:off x="3241675" y="4306888"/>
            <a:ext cx="47625" cy="176212"/>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500" b="1" i="0" u="none" strike="noStrike" kern="1200" cap="none" spc="0" normalizeH="0" baseline="0" noProof="0">
                <a:ln>
                  <a:noFill/>
                </a:ln>
                <a:solidFill>
                  <a:srgbClr val="000000"/>
                </a:solidFill>
                <a:effectLst/>
                <a:uLnTx/>
                <a:uFillTx/>
                <a:latin typeface="Calibri" pitchFamily="34" charset="0"/>
                <a:ea typeface="+mn-ea"/>
                <a:cs typeface="Arial" pitchFamily="34" charset="0"/>
              </a:rPr>
              <a:t> </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40" name="Rectangle 411"/>
          <p:cNvSpPr>
            <a:spLocks noChangeArrowheads="1"/>
          </p:cNvSpPr>
          <p:nvPr/>
        </p:nvSpPr>
        <p:spPr bwMode="auto">
          <a:xfrm>
            <a:off x="3294063" y="4395788"/>
            <a:ext cx="57150" cy="131762"/>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900" b="1" i="0" u="none" strike="noStrike" kern="1200" cap="none" spc="0" normalizeH="0" baseline="0" noProof="0">
                <a:ln>
                  <a:noFill/>
                </a:ln>
                <a:solidFill>
                  <a:srgbClr val="000000"/>
                </a:solidFill>
                <a:effectLst/>
                <a:uLnTx/>
                <a:uFillTx/>
                <a:latin typeface="Calibri" pitchFamily="34" charset="0"/>
                <a:ea typeface="+mn-ea"/>
                <a:cs typeface="Arial" pitchFamily="34" charset="0"/>
              </a:rPr>
              <a:t>2</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41" name="Freeform 412"/>
          <p:cNvSpPr>
            <a:spLocks/>
          </p:cNvSpPr>
          <p:nvPr/>
        </p:nvSpPr>
        <p:spPr bwMode="auto">
          <a:xfrm>
            <a:off x="1749425" y="4713288"/>
            <a:ext cx="361950" cy="200025"/>
          </a:xfrm>
          <a:custGeom>
            <a:avLst/>
            <a:gdLst>
              <a:gd name="T0" fmla="*/ 2147483647 w 570"/>
              <a:gd name="T1" fmla="*/ 0 h 315"/>
              <a:gd name="T2" fmla="*/ 2147483647 w 570"/>
              <a:gd name="T3" fmla="*/ 2147483647 h 315"/>
              <a:gd name="T4" fmla="*/ 2147483647 w 570"/>
              <a:gd name="T5" fmla="*/ 2147483647 h 315"/>
              <a:gd name="T6" fmla="*/ 2147483647 w 570"/>
              <a:gd name="T7" fmla="*/ 2147483647 h 315"/>
              <a:gd name="T8" fmla="*/ 0 w 570"/>
              <a:gd name="T9" fmla="*/ 2147483647 h 315"/>
              <a:gd name="T10" fmla="*/ 0 w 570"/>
              <a:gd name="T11" fmla="*/ 2147483647 h 315"/>
              <a:gd name="T12" fmla="*/ 2147483647 w 570"/>
              <a:gd name="T13" fmla="*/ 2147483647 h 315"/>
              <a:gd name="T14" fmla="*/ 2147483647 w 570"/>
              <a:gd name="T15" fmla="*/ 2147483647 h 315"/>
              <a:gd name="T16" fmla="*/ 2147483647 w 570"/>
              <a:gd name="T17" fmla="*/ 2147483647 h 315"/>
              <a:gd name="T18" fmla="*/ 2147483647 w 570"/>
              <a:gd name="T19" fmla="*/ 2147483647 h 315"/>
              <a:gd name="T20" fmla="*/ 2147483647 w 570"/>
              <a:gd name="T21" fmla="*/ 2147483647 h 315"/>
              <a:gd name="T22" fmla="*/ 2147483647 w 570"/>
              <a:gd name="T23" fmla="*/ 2147483647 h 315"/>
              <a:gd name="T24" fmla="*/ 2147483647 w 570"/>
              <a:gd name="T25" fmla="*/ 2147483647 h 315"/>
              <a:gd name="T26" fmla="*/ 2147483647 w 570"/>
              <a:gd name="T27" fmla="*/ 2147483647 h 315"/>
              <a:gd name="T28" fmla="*/ 2147483647 w 570"/>
              <a:gd name="T29" fmla="*/ 2147483647 h 315"/>
              <a:gd name="T30" fmla="*/ 2147483647 w 570"/>
              <a:gd name="T31" fmla="*/ 2147483647 h 315"/>
              <a:gd name="T32" fmla="*/ 2147483647 w 570"/>
              <a:gd name="T33" fmla="*/ 2147483647 h 315"/>
              <a:gd name="T34" fmla="*/ 2147483647 w 570"/>
              <a:gd name="T35" fmla="*/ 2147483647 h 315"/>
              <a:gd name="T36" fmla="*/ 2147483647 w 570"/>
              <a:gd name="T37" fmla="*/ 2147483647 h 315"/>
              <a:gd name="T38" fmla="*/ 2147483647 w 570"/>
              <a:gd name="T39" fmla="*/ 0 h 315"/>
              <a:gd name="T40" fmla="*/ 2147483647 w 570"/>
              <a:gd name="T41" fmla="*/ 0 h 3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0"/>
              <a:gd name="T64" fmla="*/ 0 h 315"/>
              <a:gd name="T65" fmla="*/ 570 w 570"/>
              <a:gd name="T66" fmla="*/ 315 h 3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0" h="315">
                <a:moveTo>
                  <a:pt x="60" y="0"/>
                </a:moveTo>
                <a:lnTo>
                  <a:pt x="37" y="5"/>
                </a:lnTo>
                <a:lnTo>
                  <a:pt x="17" y="15"/>
                </a:lnTo>
                <a:lnTo>
                  <a:pt x="6" y="33"/>
                </a:lnTo>
                <a:lnTo>
                  <a:pt x="0" y="53"/>
                </a:lnTo>
                <a:lnTo>
                  <a:pt x="0" y="262"/>
                </a:lnTo>
                <a:lnTo>
                  <a:pt x="6" y="283"/>
                </a:lnTo>
                <a:lnTo>
                  <a:pt x="17" y="300"/>
                </a:lnTo>
                <a:lnTo>
                  <a:pt x="37" y="310"/>
                </a:lnTo>
                <a:lnTo>
                  <a:pt x="60" y="315"/>
                </a:lnTo>
                <a:lnTo>
                  <a:pt x="511" y="315"/>
                </a:lnTo>
                <a:lnTo>
                  <a:pt x="533" y="310"/>
                </a:lnTo>
                <a:lnTo>
                  <a:pt x="553" y="300"/>
                </a:lnTo>
                <a:lnTo>
                  <a:pt x="564" y="283"/>
                </a:lnTo>
                <a:lnTo>
                  <a:pt x="570" y="262"/>
                </a:lnTo>
                <a:lnTo>
                  <a:pt x="570" y="53"/>
                </a:lnTo>
                <a:lnTo>
                  <a:pt x="564" y="33"/>
                </a:lnTo>
                <a:lnTo>
                  <a:pt x="553" y="15"/>
                </a:lnTo>
                <a:lnTo>
                  <a:pt x="533" y="5"/>
                </a:lnTo>
                <a:lnTo>
                  <a:pt x="511" y="0"/>
                </a:lnTo>
                <a:lnTo>
                  <a:pt x="60" y="0"/>
                </a:lnTo>
                <a:close/>
              </a:path>
            </a:pathLst>
          </a:custGeom>
          <a:solidFill>
            <a:srgbClr val="FFFFFF"/>
          </a:solid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42" name="Rectangle 413"/>
          <p:cNvSpPr>
            <a:spLocks noChangeArrowheads="1"/>
          </p:cNvSpPr>
          <p:nvPr/>
        </p:nvSpPr>
        <p:spPr bwMode="auto">
          <a:xfrm>
            <a:off x="1749425" y="4713288"/>
            <a:ext cx="355600" cy="193675"/>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43" name="Rectangle 414"/>
          <p:cNvSpPr>
            <a:spLocks noChangeArrowheads="1"/>
          </p:cNvSpPr>
          <p:nvPr/>
        </p:nvSpPr>
        <p:spPr bwMode="auto">
          <a:xfrm>
            <a:off x="1846263" y="4738688"/>
            <a:ext cx="109537" cy="174625"/>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100" b="0" i="0" u="none" strike="noStrike" kern="1200" cap="none" spc="0" normalizeH="0" baseline="0" noProof="0">
                <a:ln>
                  <a:noFill/>
                </a:ln>
                <a:solidFill>
                  <a:srgbClr val="000000"/>
                </a:solidFill>
                <a:effectLst/>
                <a:uLnTx/>
                <a:uFillTx/>
                <a:latin typeface="Calibri" pitchFamily="34" charset="0"/>
                <a:ea typeface="+mn-ea"/>
                <a:cs typeface="Arial" pitchFamily="34" charset="0"/>
              </a:rPr>
              <a:t>X</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44" name="Rectangle 415"/>
          <p:cNvSpPr>
            <a:spLocks noChangeArrowheads="1"/>
          </p:cNvSpPr>
          <p:nvPr/>
        </p:nvSpPr>
        <p:spPr bwMode="auto">
          <a:xfrm>
            <a:off x="1954213" y="4800600"/>
            <a:ext cx="44450" cy="101600"/>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700" b="0" i="0" u="none" strike="noStrike" kern="1200" cap="none" spc="0" normalizeH="0" baseline="0" noProof="0">
                <a:ln>
                  <a:noFill/>
                </a:ln>
                <a:solidFill>
                  <a:srgbClr val="000000"/>
                </a:solidFill>
                <a:effectLst/>
                <a:uLnTx/>
                <a:uFillTx/>
                <a:latin typeface="Calibri" pitchFamily="34" charset="0"/>
                <a:ea typeface="+mn-ea"/>
                <a:cs typeface="Arial" pitchFamily="34" charset="0"/>
              </a:rPr>
              <a:t>7</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45" name="Freeform 416"/>
          <p:cNvSpPr>
            <a:spLocks/>
          </p:cNvSpPr>
          <p:nvPr/>
        </p:nvSpPr>
        <p:spPr bwMode="auto">
          <a:xfrm>
            <a:off x="5614988" y="1814513"/>
            <a:ext cx="360362" cy="200025"/>
          </a:xfrm>
          <a:custGeom>
            <a:avLst/>
            <a:gdLst>
              <a:gd name="T0" fmla="*/ 2147483647 w 567"/>
              <a:gd name="T1" fmla="*/ 0 h 315"/>
              <a:gd name="T2" fmla="*/ 2147483647 w 567"/>
              <a:gd name="T3" fmla="*/ 2147483647 h 315"/>
              <a:gd name="T4" fmla="*/ 2147483647 w 567"/>
              <a:gd name="T5" fmla="*/ 2147483647 h 315"/>
              <a:gd name="T6" fmla="*/ 2147483647 w 567"/>
              <a:gd name="T7" fmla="*/ 2147483647 h 315"/>
              <a:gd name="T8" fmla="*/ 0 w 567"/>
              <a:gd name="T9" fmla="*/ 2147483647 h 315"/>
              <a:gd name="T10" fmla="*/ 0 w 567"/>
              <a:gd name="T11" fmla="*/ 2147483647 h 315"/>
              <a:gd name="T12" fmla="*/ 2147483647 w 567"/>
              <a:gd name="T13" fmla="*/ 2147483647 h 315"/>
              <a:gd name="T14" fmla="*/ 2147483647 w 567"/>
              <a:gd name="T15" fmla="*/ 2147483647 h 315"/>
              <a:gd name="T16" fmla="*/ 2147483647 w 567"/>
              <a:gd name="T17" fmla="*/ 2147483647 h 315"/>
              <a:gd name="T18" fmla="*/ 2147483647 w 567"/>
              <a:gd name="T19" fmla="*/ 2147483647 h 315"/>
              <a:gd name="T20" fmla="*/ 2147483647 w 567"/>
              <a:gd name="T21" fmla="*/ 2147483647 h 315"/>
              <a:gd name="T22" fmla="*/ 2147483647 w 567"/>
              <a:gd name="T23" fmla="*/ 2147483647 h 315"/>
              <a:gd name="T24" fmla="*/ 2147483647 w 567"/>
              <a:gd name="T25" fmla="*/ 2147483647 h 315"/>
              <a:gd name="T26" fmla="*/ 2147483647 w 567"/>
              <a:gd name="T27" fmla="*/ 2147483647 h 315"/>
              <a:gd name="T28" fmla="*/ 2147483647 w 567"/>
              <a:gd name="T29" fmla="*/ 2147483647 h 315"/>
              <a:gd name="T30" fmla="*/ 2147483647 w 567"/>
              <a:gd name="T31" fmla="*/ 2147483647 h 315"/>
              <a:gd name="T32" fmla="*/ 2147483647 w 567"/>
              <a:gd name="T33" fmla="*/ 2147483647 h 315"/>
              <a:gd name="T34" fmla="*/ 2147483647 w 567"/>
              <a:gd name="T35" fmla="*/ 2147483647 h 315"/>
              <a:gd name="T36" fmla="*/ 2147483647 w 567"/>
              <a:gd name="T37" fmla="*/ 2147483647 h 315"/>
              <a:gd name="T38" fmla="*/ 2147483647 w 567"/>
              <a:gd name="T39" fmla="*/ 0 h 315"/>
              <a:gd name="T40" fmla="*/ 2147483647 w 567"/>
              <a:gd name="T41" fmla="*/ 0 h 3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67"/>
              <a:gd name="T64" fmla="*/ 0 h 315"/>
              <a:gd name="T65" fmla="*/ 567 w 567"/>
              <a:gd name="T66" fmla="*/ 315 h 3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67" h="315">
                <a:moveTo>
                  <a:pt x="60" y="0"/>
                </a:moveTo>
                <a:lnTo>
                  <a:pt x="37" y="5"/>
                </a:lnTo>
                <a:lnTo>
                  <a:pt x="17" y="15"/>
                </a:lnTo>
                <a:lnTo>
                  <a:pt x="6" y="30"/>
                </a:lnTo>
                <a:lnTo>
                  <a:pt x="0" y="50"/>
                </a:lnTo>
                <a:lnTo>
                  <a:pt x="0" y="262"/>
                </a:lnTo>
                <a:lnTo>
                  <a:pt x="6" y="282"/>
                </a:lnTo>
                <a:lnTo>
                  <a:pt x="17" y="300"/>
                </a:lnTo>
                <a:lnTo>
                  <a:pt x="37" y="310"/>
                </a:lnTo>
                <a:lnTo>
                  <a:pt x="60" y="315"/>
                </a:lnTo>
                <a:lnTo>
                  <a:pt x="511" y="315"/>
                </a:lnTo>
                <a:lnTo>
                  <a:pt x="533" y="310"/>
                </a:lnTo>
                <a:lnTo>
                  <a:pt x="550" y="300"/>
                </a:lnTo>
                <a:lnTo>
                  <a:pt x="562" y="282"/>
                </a:lnTo>
                <a:lnTo>
                  <a:pt x="567" y="262"/>
                </a:lnTo>
                <a:lnTo>
                  <a:pt x="567" y="50"/>
                </a:lnTo>
                <a:lnTo>
                  <a:pt x="562" y="30"/>
                </a:lnTo>
                <a:lnTo>
                  <a:pt x="550" y="15"/>
                </a:lnTo>
                <a:lnTo>
                  <a:pt x="533" y="5"/>
                </a:lnTo>
                <a:lnTo>
                  <a:pt x="511" y="0"/>
                </a:lnTo>
                <a:lnTo>
                  <a:pt x="60" y="0"/>
                </a:lnTo>
                <a:close/>
              </a:path>
            </a:pathLst>
          </a:custGeom>
          <a:solidFill>
            <a:srgbClr val="FFFFFF"/>
          </a:solid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46" name="Rectangle 417"/>
          <p:cNvSpPr>
            <a:spLocks noChangeArrowheads="1"/>
          </p:cNvSpPr>
          <p:nvPr/>
        </p:nvSpPr>
        <p:spPr bwMode="auto">
          <a:xfrm>
            <a:off x="5614988" y="1814513"/>
            <a:ext cx="357187" cy="192087"/>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47" name="Rectangle 418"/>
          <p:cNvSpPr>
            <a:spLocks noChangeArrowheads="1"/>
          </p:cNvSpPr>
          <p:nvPr/>
        </p:nvSpPr>
        <p:spPr bwMode="auto">
          <a:xfrm>
            <a:off x="5711825" y="1833563"/>
            <a:ext cx="111125" cy="176212"/>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100" b="0" i="0" u="none" strike="noStrike" kern="1200" cap="none" spc="0" normalizeH="0" baseline="0" noProof="0">
                <a:ln>
                  <a:noFill/>
                </a:ln>
                <a:solidFill>
                  <a:srgbClr val="000000"/>
                </a:solidFill>
                <a:effectLst/>
                <a:uLnTx/>
                <a:uFillTx/>
                <a:latin typeface="Calibri" pitchFamily="34" charset="0"/>
                <a:ea typeface="+mn-ea"/>
                <a:cs typeface="Arial" pitchFamily="34" charset="0"/>
              </a:rPr>
              <a:t>Y</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48" name="Rectangle 419"/>
          <p:cNvSpPr>
            <a:spLocks noChangeArrowheads="1"/>
          </p:cNvSpPr>
          <p:nvPr/>
        </p:nvSpPr>
        <p:spPr bwMode="auto">
          <a:xfrm>
            <a:off x="5819775" y="1897063"/>
            <a:ext cx="46038" cy="101600"/>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700" b="0" i="0" u="none" strike="noStrike" kern="1200" cap="none" spc="0" normalizeH="0" baseline="0" noProof="0">
                <a:ln>
                  <a:noFill/>
                </a:ln>
                <a:solidFill>
                  <a:srgbClr val="000000"/>
                </a:solidFill>
                <a:effectLst/>
                <a:uLnTx/>
                <a:uFillTx/>
                <a:latin typeface="Calibri" pitchFamily="34" charset="0"/>
                <a:ea typeface="+mn-ea"/>
                <a:cs typeface="Arial" pitchFamily="34" charset="0"/>
              </a:rPr>
              <a:t>4</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49" name="Freeform 420"/>
          <p:cNvSpPr>
            <a:spLocks/>
          </p:cNvSpPr>
          <p:nvPr/>
        </p:nvSpPr>
        <p:spPr bwMode="auto">
          <a:xfrm>
            <a:off x="6097588" y="2114550"/>
            <a:ext cx="361950" cy="200025"/>
          </a:xfrm>
          <a:custGeom>
            <a:avLst/>
            <a:gdLst>
              <a:gd name="T0" fmla="*/ 2147483647 w 570"/>
              <a:gd name="T1" fmla="*/ 0 h 315"/>
              <a:gd name="T2" fmla="*/ 2147483647 w 570"/>
              <a:gd name="T3" fmla="*/ 2147483647 h 315"/>
              <a:gd name="T4" fmla="*/ 2147483647 w 570"/>
              <a:gd name="T5" fmla="*/ 2147483647 h 315"/>
              <a:gd name="T6" fmla="*/ 2147483647 w 570"/>
              <a:gd name="T7" fmla="*/ 2147483647 h 315"/>
              <a:gd name="T8" fmla="*/ 0 w 570"/>
              <a:gd name="T9" fmla="*/ 2147483647 h 315"/>
              <a:gd name="T10" fmla="*/ 0 w 570"/>
              <a:gd name="T11" fmla="*/ 2147483647 h 315"/>
              <a:gd name="T12" fmla="*/ 2147483647 w 570"/>
              <a:gd name="T13" fmla="*/ 2147483647 h 315"/>
              <a:gd name="T14" fmla="*/ 2147483647 w 570"/>
              <a:gd name="T15" fmla="*/ 2147483647 h 315"/>
              <a:gd name="T16" fmla="*/ 2147483647 w 570"/>
              <a:gd name="T17" fmla="*/ 2147483647 h 315"/>
              <a:gd name="T18" fmla="*/ 2147483647 w 570"/>
              <a:gd name="T19" fmla="*/ 2147483647 h 315"/>
              <a:gd name="T20" fmla="*/ 2147483647 w 570"/>
              <a:gd name="T21" fmla="*/ 2147483647 h 315"/>
              <a:gd name="T22" fmla="*/ 2147483647 w 570"/>
              <a:gd name="T23" fmla="*/ 2147483647 h 315"/>
              <a:gd name="T24" fmla="*/ 2147483647 w 570"/>
              <a:gd name="T25" fmla="*/ 2147483647 h 315"/>
              <a:gd name="T26" fmla="*/ 2147483647 w 570"/>
              <a:gd name="T27" fmla="*/ 2147483647 h 315"/>
              <a:gd name="T28" fmla="*/ 2147483647 w 570"/>
              <a:gd name="T29" fmla="*/ 2147483647 h 315"/>
              <a:gd name="T30" fmla="*/ 2147483647 w 570"/>
              <a:gd name="T31" fmla="*/ 2147483647 h 315"/>
              <a:gd name="T32" fmla="*/ 2147483647 w 570"/>
              <a:gd name="T33" fmla="*/ 2147483647 h 315"/>
              <a:gd name="T34" fmla="*/ 2147483647 w 570"/>
              <a:gd name="T35" fmla="*/ 2147483647 h 315"/>
              <a:gd name="T36" fmla="*/ 2147483647 w 570"/>
              <a:gd name="T37" fmla="*/ 2147483647 h 315"/>
              <a:gd name="T38" fmla="*/ 2147483647 w 570"/>
              <a:gd name="T39" fmla="*/ 0 h 315"/>
              <a:gd name="T40" fmla="*/ 2147483647 w 570"/>
              <a:gd name="T41" fmla="*/ 0 h 3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0"/>
              <a:gd name="T64" fmla="*/ 0 h 315"/>
              <a:gd name="T65" fmla="*/ 570 w 570"/>
              <a:gd name="T66" fmla="*/ 315 h 3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0" h="315">
                <a:moveTo>
                  <a:pt x="60" y="0"/>
                </a:moveTo>
                <a:lnTo>
                  <a:pt x="37" y="5"/>
                </a:lnTo>
                <a:lnTo>
                  <a:pt x="17" y="15"/>
                </a:lnTo>
                <a:lnTo>
                  <a:pt x="6" y="33"/>
                </a:lnTo>
                <a:lnTo>
                  <a:pt x="0" y="53"/>
                </a:lnTo>
                <a:lnTo>
                  <a:pt x="0" y="262"/>
                </a:lnTo>
                <a:lnTo>
                  <a:pt x="6" y="283"/>
                </a:lnTo>
                <a:lnTo>
                  <a:pt x="17" y="300"/>
                </a:lnTo>
                <a:lnTo>
                  <a:pt x="37" y="310"/>
                </a:lnTo>
                <a:lnTo>
                  <a:pt x="60" y="315"/>
                </a:lnTo>
                <a:lnTo>
                  <a:pt x="511" y="315"/>
                </a:lnTo>
                <a:lnTo>
                  <a:pt x="533" y="310"/>
                </a:lnTo>
                <a:lnTo>
                  <a:pt x="553" y="300"/>
                </a:lnTo>
                <a:lnTo>
                  <a:pt x="565" y="283"/>
                </a:lnTo>
                <a:lnTo>
                  <a:pt x="570" y="262"/>
                </a:lnTo>
                <a:lnTo>
                  <a:pt x="570" y="53"/>
                </a:lnTo>
                <a:lnTo>
                  <a:pt x="565" y="33"/>
                </a:lnTo>
                <a:lnTo>
                  <a:pt x="553" y="15"/>
                </a:lnTo>
                <a:lnTo>
                  <a:pt x="533" y="5"/>
                </a:lnTo>
                <a:lnTo>
                  <a:pt x="511" y="0"/>
                </a:lnTo>
                <a:lnTo>
                  <a:pt x="60" y="0"/>
                </a:lnTo>
                <a:close/>
              </a:path>
            </a:pathLst>
          </a:custGeom>
          <a:solidFill>
            <a:srgbClr val="FFFFFF"/>
          </a:solid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50" name="Rectangle 421"/>
          <p:cNvSpPr>
            <a:spLocks noChangeArrowheads="1"/>
          </p:cNvSpPr>
          <p:nvPr/>
        </p:nvSpPr>
        <p:spPr bwMode="auto">
          <a:xfrm>
            <a:off x="6097588" y="2114550"/>
            <a:ext cx="357187" cy="192088"/>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51" name="Rectangle 422"/>
          <p:cNvSpPr>
            <a:spLocks noChangeArrowheads="1"/>
          </p:cNvSpPr>
          <p:nvPr/>
        </p:nvSpPr>
        <p:spPr bwMode="auto">
          <a:xfrm>
            <a:off x="6194425" y="2133600"/>
            <a:ext cx="111125" cy="174625"/>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100" b="0" i="0" u="none" strike="noStrike" kern="1200" cap="none" spc="0" normalizeH="0" baseline="0" noProof="0">
                <a:ln>
                  <a:noFill/>
                </a:ln>
                <a:solidFill>
                  <a:srgbClr val="000000"/>
                </a:solidFill>
                <a:effectLst/>
                <a:uLnTx/>
                <a:uFillTx/>
                <a:latin typeface="Calibri" pitchFamily="34" charset="0"/>
                <a:ea typeface="+mn-ea"/>
                <a:cs typeface="Arial" pitchFamily="34" charset="0"/>
              </a:rPr>
              <a:t>Y</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52" name="Rectangle 423"/>
          <p:cNvSpPr>
            <a:spLocks noChangeArrowheads="1"/>
          </p:cNvSpPr>
          <p:nvPr/>
        </p:nvSpPr>
        <p:spPr bwMode="auto">
          <a:xfrm>
            <a:off x="6303963" y="2195513"/>
            <a:ext cx="44450" cy="103187"/>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700" b="0" i="0" u="none" strike="noStrike" kern="1200" cap="none" spc="0" normalizeH="0" baseline="0" noProof="0">
                <a:ln>
                  <a:noFill/>
                </a:ln>
                <a:solidFill>
                  <a:srgbClr val="000000"/>
                </a:solidFill>
                <a:effectLst/>
                <a:uLnTx/>
                <a:uFillTx/>
                <a:latin typeface="Calibri" pitchFamily="34" charset="0"/>
                <a:ea typeface="+mn-ea"/>
                <a:cs typeface="Arial" pitchFamily="34" charset="0"/>
              </a:rPr>
              <a:t>5</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53" name="Freeform 424"/>
          <p:cNvSpPr>
            <a:spLocks/>
          </p:cNvSpPr>
          <p:nvPr/>
        </p:nvSpPr>
        <p:spPr bwMode="auto">
          <a:xfrm>
            <a:off x="6124575" y="2551113"/>
            <a:ext cx="361950" cy="200025"/>
          </a:xfrm>
          <a:custGeom>
            <a:avLst/>
            <a:gdLst>
              <a:gd name="T0" fmla="*/ 2147483647 w 570"/>
              <a:gd name="T1" fmla="*/ 0 h 316"/>
              <a:gd name="T2" fmla="*/ 2147483647 w 570"/>
              <a:gd name="T3" fmla="*/ 2147483647 h 316"/>
              <a:gd name="T4" fmla="*/ 2147483647 w 570"/>
              <a:gd name="T5" fmla="*/ 2147483647 h 316"/>
              <a:gd name="T6" fmla="*/ 2147483647 w 570"/>
              <a:gd name="T7" fmla="*/ 2147483647 h 316"/>
              <a:gd name="T8" fmla="*/ 0 w 570"/>
              <a:gd name="T9" fmla="*/ 2147483647 h 316"/>
              <a:gd name="T10" fmla="*/ 0 w 570"/>
              <a:gd name="T11" fmla="*/ 2147483647 h 316"/>
              <a:gd name="T12" fmla="*/ 2147483647 w 570"/>
              <a:gd name="T13" fmla="*/ 2147483647 h 316"/>
              <a:gd name="T14" fmla="*/ 2147483647 w 570"/>
              <a:gd name="T15" fmla="*/ 2147483647 h 316"/>
              <a:gd name="T16" fmla="*/ 2147483647 w 570"/>
              <a:gd name="T17" fmla="*/ 2147483647 h 316"/>
              <a:gd name="T18" fmla="*/ 2147483647 w 570"/>
              <a:gd name="T19" fmla="*/ 2147483647 h 316"/>
              <a:gd name="T20" fmla="*/ 2147483647 w 570"/>
              <a:gd name="T21" fmla="*/ 2147483647 h 316"/>
              <a:gd name="T22" fmla="*/ 2147483647 w 570"/>
              <a:gd name="T23" fmla="*/ 2147483647 h 316"/>
              <a:gd name="T24" fmla="*/ 2147483647 w 570"/>
              <a:gd name="T25" fmla="*/ 2147483647 h 316"/>
              <a:gd name="T26" fmla="*/ 2147483647 w 570"/>
              <a:gd name="T27" fmla="*/ 2147483647 h 316"/>
              <a:gd name="T28" fmla="*/ 2147483647 w 570"/>
              <a:gd name="T29" fmla="*/ 2147483647 h 316"/>
              <a:gd name="T30" fmla="*/ 2147483647 w 570"/>
              <a:gd name="T31" fmla="*/ 2147483647 h 316"/>
              <a:gd name="T32" fmla="*/ 2147483647 w 570"/>
              <a:gd name="T33" fmla="*/ 2147483647 h 316"/>
              <a:gd name="T34" fmla="*/ 2147483647 w 570"/>
              <a:gd name="T35" fmla="*/ 2147483647 h 316"/>
              <a:gd name="T36" fmla="*/ 2147483647 w 570"/>
              <a:gd name="T37" fmla="*/ 2147483647 h 316"/>
              <a:gd name="T38" fmla="*/ 2147483647 w 570"/>
              <a:gd name="T39" fmla="*/ 0 h 316"/>
              <a:gd name="T40" fmla="*/ 2147483647 w 570"/>
              <a:gd name="T41" fmla="*/ 0 h 3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0"/>
              <a:gd name="T64" fmla="*/ 0 h 316"/>
              <a:gd name="T65" fmla="*/ 570 w 570"/>
              <a:gd name="T66" fmla="*/ 316 h 31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0" h="316">
                <a:moveTo>
                  <a:pt x="59" y="0"/>
                </a:moveTo>
                <a:lnTo>
                  <a:pt x="37" y="6"/>
                </a:lnTo>
                <a:lnTo>
                  <a:pt x="17" y="16"/>
                </a:lnTo>
                <a:lnTo>
                  <a:pt x="5" y="31"/>
                </a:lnTo>
                <a:lnTo>
                  <a:pt x="0" y="51"/>
                </a:lnTo>
                <a:lnTo>
                  <a:pt x="0" y="263"/>
                </a:lnTo>
                <a:lnTo>
                  <a:pt x="5" y="283"/>
                </a:lnTo>
                <a:lnTo>
                  <a:pt x="17" y="300"/>
                </a:lnTo>
                <a:lnTo>
                  <a:pt x="37" y="311"/>
                </a:lnTo>
                <a:lnTo>
                  <a:pt x="59" y="316"/>
                </a:lnTo>
                <a:lnTo>
                  <a:pt x="510" y="316"/>
                </a:lnTo>
                <a:lnTo>
                  <a:pt x="533" y="311"/>
                </a:lnTo>
                <a:lnTo>
                  <a:pt x="553" y="300"/>
                </a:lnTo>
                <a:lnTo>
                  <a:pt x="564" y="283"/>
                </a:lnTo>
                <a:lnTo>
                  <a:pt x="570" y="263"/>
                </a:lnTo>
                <a:lnTo>
                  <a:pt x="570" y="51"/>
                </a:lnTo>
                <a:lnTo>
                  <a:pt x="564" y="31"/>
                </a:lnTo>
                <a:lnTo>
                  <a:pt x="553" y="16"/>
                </a:lnTo>
                <a:lnTo>
                  <a:pt x="533" y="6"/>
                </a:lnTo>
                <a:lnTo>
                  <a:pt x="510" y="0"/>
                </a:lnTo>
                <a:lnTo>
                  <a:pt x="59" y="0"/>
                </a:lnTo>
                <a:close/>
              </a:path>
            </a:pathLst>
          </a:custGeom>
          <a:solidFill>
            <a:srgbClr val="FFFFFF"/>
          </a:solid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54" name="Rectangle 425"/>
          <p:cNvSpPr>
            <a:spLocks noChangeArrowheads="1"/>
          </p:cNvSpPr>
          <p:nvPr/>
        </p:nvSpPr>
        <p:spPr bwMode="auto">
          <a:xfrm>
            <a:off x="6124575" y="2551113"/>
            <a:ext cx="357188" cy="192087"/>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55" name="Rectangle 426"/>
          <p:cNvSpPr>
            <a:spLocks noChangeArrowheads="1"/>
          </p:cNvSpPr>
          <p:nvPr/>
        </p:nvSpPr>
        <p:spPr bwMode="auto">
          <a:xfrm>
            <a:off x="6223000" y="2570163"/>
            <a:ext cx="109538" cy="176212"/>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100" b="0" i="0" u="none" strike="noStrike" kern="1200" cap="none" spc="0" normalizeH="0" baseline="0" noProof="0">
                <a:ln>
                  <a:noFill/>
                </a:ln>
                <a:solidFill>
                  <a:srgbClr val="000000"/>
                </a:solidFill>
                <a:effectLst/>
                <a:uLnTx/>
                <a:uFillTx/>
                <a:latin typeface="Calibri" pitchFamily="34" charset="0"/>
                <a:ea typeface="+mn-ea"/>
                <a:cs typeface="Arial" pitchFamily="34" charset="0"/>
              </a:rPr>
              <a:t>Y</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56" name="Rectangle 427"/>
          <p:cNvSpPr>
            <a:spLocks noChangeArrowheads="1"/>
          </p:cNvSpPr>
          <p:nvPr/>
        </p:nvSpPr>
        <p:spPr bwMode="auto">
          <a:xfrm>
            <a:off x="6330950" y="2633663"/>
            <a:ext cx="44450" cy="101600"/>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700" b="0" i="0" u="none" strike="noStrike" kern="1200" cap="none" spc="0" normalizeH="0" baseline="0" noProof="0">
                <a:ln>
                  <a:noFill/>
                </a:ln>
                <a:solidFill>
                  <a:srgbClr val="000000"/>
                </a:solidFill>
                <a:effectLst/>
                <a:uLnTx/>
                <a:uFillTx/>
                <a:latin typeface="Calibri" pitchFamily="34" charset="0"/>
                <a:ea typeface="+mn-ea"/>
                <a:cs typeface="Arial" pitchFamily="34" charset="0"/>
              </a:rPr>
              <a:t>6</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57" name="Freeform 428"/>
          <p:cNvSpPr>
            <a:spLocks/>
          </p:cNvSpPr>
          <p:nvPr/>
        </p:nvSpPr>
        <p:spPr bwMode="auto">
          <a:xfrm>
            <a:off x="1679575" y="2168525"/>
            <a:ext cx="361950" cy="200025"/>
          </a:xfrm>
          <a:custGeom>
            <a:avLst/>
            <a:gdLst>
              <a:gd name="T0" fmla="*/ 2147483647 w 570"/>
              <a:gd name="T1" fmla="*/ 0 h 315"/>
              <a:gd name="T2" fmla="*/ 2147483647 w 570"/>
              <a:gd name="T3" fmla="*/ 2147483647 h 315"/>
              <a:gd name="T4" fmla="*/ 2147483647 w 570"/>
              <a:gd name="T5" fmla="*/ 2147483647 h 315"/>
              <a:gd name="T6" fmla="*/ 2147483647 w 570"/>
              <a:gd name="T7" fmla="*/ 2147483647 h 315"/>
              <a:gd name="T8" fmla="*/ 0 w 570"/>
              <a:gd name="T9" fmla="*/ 2147483647 h 315"/>
              <a:gd name="T10" fmla="*/ 0 w 570"/>
              <a:gd name="T11" fmla="*/ 2147483647 h 315"/>
              <a:gd name="T12" fmla="*/ 2147483647 w 570"/>
              <a:gd name="T13" fmla="*/ 2147483647 h 315"/>
              <a:gd name="T14" fmla="*/ 2147483647 w 570"/>
              <a:gd name="T15" fmla="*/ 2147483647 h 315"/>
              <a:gd name="T16" fmla="*/ 2147483647 w 570"/>
              <a:gd name="T17" fmla="*/ 2147483647 h 315"/>
              <a:gd name="T18" fmla="*/ 2147483647 w 570"/>
              <a:gd name="T19" fmla="*/ 2147483647 h 315"/>
              <a:gd name="T20" fmla="*/ 2147483647 w 570"/>
              <a:gd name="T21" fmla="*/ 2147483647 h 315"/>
              <a:gd name="T22" fmla="*/ 2147483647 w 570"/>
              <a:gd name="T23" fmla="*/ 2147483647 h 315"/>
              <a:gd name="T24" fmla="*/ 2147483647 w 570"/>
              <a:gd name="T25" fmla="*/ 2147483647 h 315"/>
              <a:gd name="T26" fmla="*/ 2147483647 w 570"/>
              <a:gd name="T27" fmla="*/ 2147483647 h 315"/>
              <a:gd name="T28" fmla="*/ 2147483647 w 570"/>
              <a:gd name="T29" fmla="*/ 2147483647 h 315"/>
              <a:gd name="T30" fmla="*/ 2147483647 w 570"/>
              <a:gd name="T31" fmla="*/ 2147483647 h 315"/>
              <a:gd name="T32" fmla="*/ 2147483647 w 570"/>
              <a:gd name="T33" fmla="*/ 2147483647 h 315"/>
              <a:gd name="T34" fmla="*/ 2147483647 w 570"/>
              <a:gd name="T35" fmla="*/ 2147483647 h 315"/>
              <a:gd name="T36" fmla="*/ 2147483647 w 570"/>
              <a:gd name="T37" fmla="*/ 2147483647 h 315"/>
              <a:gd name="T38" fmla="*/ 2147483647 w 570"/>
              <a:gd name="T39" fmla="*/ 0 h 315"/>
              <a:gd name="T40" fmla="*/ 2147483647 w 570"/>
              <a:gd name="T41" fmla="*/ 0 h 3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0"/>
              <a:gd name="T64" fmla="*/ 0 h 315"/>
              <a:gd name="T65" fmla="*/ 570 w 570"/>
              <a:gd name="T66" fmla="*/ 315 h 3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0" h="315">
                <a:moveTo>
                  <a:pt x="60" y="0"/>
                </a:moveTo>
                <a:lnTo>
                  <a:pt x="37" y="5"/>
                </a:lnTo>
                <a:lnTo>
                  <a:pt x="17" y="15"/>
                </a:lnTo>
                <a:lnTo>
                  <a:pt x="6" y="33"/>
                </a:lnTo>
                <a:lnTo>
                  <a:pt x="0" y="53"/>
                </a:lnTo>
                <a:lnTo>
                  <a:pt x="0" y="262"/>
                </a:lnTo>
                <a:lnTo>
                  <a:pt x="6" y="282"/>
                </a:lnTo>
                <a:lnTo>
                  <a:pt x="17" y="300"/>
                </a:lnTo>
                <a:lnTo>
                  <a:pt x="37" y="310"/>
                </a:lnTo>
                <a:lnTo>
                  <a:pt x="60" y="315"/>
                </a:lnTo>
                <a:lnTo>
                  <a:pt x="511" y="315"/>
                </a:lnTo>
                <a:lnTo>
                  <a:pt x="533" y="310"/>
                </a:lnTo>
                <a:lnTo>
                  <a:pt x="553" y="300"/>
                </a:lnTo>
                <a:lnTo>
                  <a:pt x="565" y="282"/>
                </a:lnTo>
                <a:lnTo>
                  <a:pt x="570" y="262"/>
                </a:lnTo>
                <a:lnTo>
                  <a:pt x="570" y="53"/>
                </a:lnTo>
                <a:lnTo>
                  <a:pt x="565" y="33"/>
                </a:lnTo>
                <a:lnTo>
                  <a:pt x="553" y="15"/>
                </a:lnTo>
                <a:lnTo>
                  <a:pt x="533" y="5"/>
                </a:lnTo>
                <a:lnTo>
                  <a:pt x="511" y="0"/>
                </a:lnTo>
                <a:lnTo>
                  <a:pt x="60" y="0"/>
                </a:lnTo>
                <a:close/>
              </a:path>
            </a:pathLst>
          </a:custGeom>
          <a:solidFill>
            <a:srgbClr val="FFFFFF"/>
          </a:solid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58" name="Rectangle 429"/>
          <p:cNvSpPr>
            <a:spLocks noChangeArrowheads="1"/>
          </p:cNvSpPr>
          <p:nvPr/>
        </p:nvSpPr>
        <p:spPr bwMode="auto">
          <a:xfrm>
            <a:off x="1679575" y="2168525"/>
            <a:ext cx="358775" cy="192088"/>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59" name="Rectangle 430"/>
          <p:cNvSpPr>
            <a:spLocks noChangeArrowheads="1"/>
          </p:cNvSpPr>
          <p:nvPr/>
        </p:nvSpPr>
        <p:spPr bwMode="auto">
          <a:xfrm>
            <a:off x="1779588" y="2192338"/>
            <a:ext cx="109537" cy="176212"/>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100" b="0" i="0" u="none" strike="noStrike" kern="1200" cap="none" spc="0" normalizeH="0" baseline="0" noProof="0">
                <a:ln>
                  <a:noFill/>
                </a:ln>
                <a:solidFill>
                  <a:srgbClr val="000000"/>
                </a:solidFill>
                <a:effectLst/>
                <a:uLnTx/>
                <a:uFillTx/>
                <a:latin typeface="Calibri" pitchFamily="34" charset="0"/>
                <a:ea typeface="+mn-ea"/>
                <a:cs typeface="Arial" pitchFamily="34" charset="0"/>
              </a:rPr>
              <a:t>X</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60" name="Rectangle 431"/>
          <p:cNvSpPr>
            <a:spLocks noChangeArrowheads="1"/>
          </p:cNvSpPr>
          <p:nvPr/>
        </p:nvSpPr>
        <p:spPr bwMode="auto">
          <a:xfrm>
            <a:off x="1887538" y="2255838"/>
            <a:ext cx="44450" cy="101600"/>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700" b="0" i="0" u="none" strike="noStrike" kern="1200" cap="none" spc="0" normalizeH="0" baseline="0" noProof="0">
                <a:ln>
                  <a:noFill/>
                </a:ln>
                <a:solidFill>
                  <a:srgbClr val="000000"/>
                </a:solidFill>
                <a:effectLst/>
                <a:uLnTx/>
                <a:uFillTx/>
                <a:latin typeface="Calibri" pitchFamily="34" charset="0"/>
                <a:ea typeface="+mn-ea"/>
                <a:cs typeface="Arial" pitchFamily="34" charset="0"/>
              </a:rPr>
              <a:t>2</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61" name="Freeform 432"/>
          <p:cNvSpPr>
            <a:spLocks/>
          </p:cNvSpPr>
          <p:nvPr/>
        </p:nvSpPr>
        <p:spPr bwMode="auto">
          <a:xfrm>
            <a:off x="1608138" y="2400300"/>
            <a:ext cx="361950" cy="200025"/>
          </a:xfrm>
          <a:custGeom>
            <a:avLst/>
            <a:gdLst>
              <a:gd name="T0" fmla="*/ 2147483647 w 570"/>
              <a:gd name="T1" fmla="*/ 0 h 315"/>
              <a:gd name="T2" fmla="*/ 2147483647 w 570"/>
              <a:gd name="T3" fmla="*/ 2147483647 h 315"/>
              <a:gd name="T4" fmla="*/ 2147483647 w 570"/>
              <a:gd name="T5" fmla="*/ 2147483647 h 315"/>
              <a:gd name="T6" fmla="*/ 2147483647 w 570"/>
              <a:gd name="T7" fmla="*/ 2147483647 h 315"/>
              <a:gd name="T8" fmla="*/ 0 w 570"/>
              <a:gd name="T9" fmla="*/ 2147483647 h 315"/>
              <a:gd name="T10" fmla="*/ 0 w 570"/>
              <a:gd name="T11" fmla="*/ 2147483647 h 315"/>
              <a:gd name="T12" fmla="*/ 2147483647 w 570"/>
              <a:gd name="T13" fmla="*/ 2147483647 h 315"/>
              <a:gd name="T14" fmla="*/ 2147483647 w 570"/>
              <a:gd name="T15" fmla="*/ 2147483647 h 315"/>
              <a:gd name="T16" fmla="*/ 2147483647 w 570"/>
              <a:gd name="T17" fmla="*/ 2147483647 h 315"/>
              <a:gd name="T18" fmla="*/ 2147483647 w 570"/>
              <a:gd name="T19" fmla="*/ 2147483647 h 315"/>
              <a:gd name="T20" fmla="*/ 2147483647 w 570"/>
              <a:gd name="T21" fmla="*/ 2147483647 h 315"/>
              <a:gd name="T22" fmla="*/ 2147483647 w 570"/>
              <a:gd name="T23" fmla="*/ 2147483647 h 315"/>
              <a:gd name="T24" fmla="*/ 2147483647 w 570"/>
              <a:gd name="T25" fmla="*/ 2147483647 h 315"/>
              <a:gd name="T26" fmla="*/ 2147483647 w 570"/>
              <a:gd name="T27" fmla="*/ 2147483647 h 315"/>
              <a:gd name="T28" fmla="*/ 2147483647 w 570"/>
              <a:gd name="T29" fmla="*/ 2147483647 h 315"/>
              <a:gd name="T30" fmla="*/ 2147483647 w 570"/>
              <a:gd name="T31" fmla="*/ 2147483647 h 315"/>
              <a:gd name="T32" fmla="*/ 2147483647 w 570"/>
              <a:gd name="T33" fmla="*/ 2147483647 h 315"/>
              <a:gd name="T34" fmla="*/ 2147483647 w 570"/>
              <a:gd name="T35" fmla="*/ 2147483647 h 315"/>
              <a:gd name="T36" fmla="*/ 2147483647 w 570"/>
              <a:gd name="T37" fmla="*/ 2147483647 h 315"/>
              <a:gd name="T38" fmla="*/ 2147483647 w 570"/>
              <a:gd name="T39" fmla="*/ 0 h 315"/>
              <a:gd name="T40" fmla="*/ 2147483647 w 570"/>
              <a:gd name="T41" fmla="*/ 0 h 3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0"/>
              <a:gd name="T64" fmla="*/ 0 h 315"/>
              <a:gd name="T65" fmla="*/ 570 w 570"/>
              <a:gd name="T66" fmla="*/ 315 h 3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0" h="315">
                <a:moveTo>
                  <a:pt x="60" y="0"/>
                </a:moveTo>
                <a:lnTo>
                  <a:pt x="37" y="5"/>
                </a:lnTo>
                <a:lnTo>
                  <a:pt x="17" y="15"/>
                </a:lnTo>
                <a:lnTo>
                  <a:pt x="6" y="33"/>
                </a:lnTo>
                <a:lnTo>
                  <a:pt x="0" y="53"/>
                </a:lnTo>
                <a:lnTo>
                  <a:pt x="0" y="264"/>
                </a:lnTo>
                <a:lnTo>
                  <a:pt x="6" y="285"/>
                </a:lnTo>
                <a:lnTo>
                  <a:pt x="17" y="300"/>
                </a:lnTo>
                <a:lnTo>
                  <a:pt x="37" y="310"/>
                </a:lnTo>
                <a:lnTo>
                  <a:pt x="60" y="315"/>
                </a:lnTo>
                <a:lnTo>
                  <a:pt x="511" y="315"/>
                </a:lnTo>
                <a:lnTo>
                  <a:pt x="533" y="310"/>
                </a:lnTo>
                <a:lnTo>
                  <a:pt x="553" y="300"/>
                </a:lnTo>
                <a:lnTo>
                  <a:pt x="565" y="285"/>
                </a:lnTo>
                <a:lnTo>
                  <a:pt x="570" y="264"/>
                </a:lnTo>
                <a:lnTo>
                  <a:pt x="570" y="53"/>
                </a:lnTo>
                <a:lnTo>
                  <a:pt x="565" y="33"/>
                </a:lnTo>
                <a:lnTo>
                  <a:pt x="553" y="15"/>
                </a:lnTo>
                <a:lnTo>
                  <a:pt x="533" y="5"/>
                </a:lnTo>
                <a:lnTo>
                  <a:pt x="511" y="0"/>
                </a:lnTo>
                <a:lnTo>
                  <a:pt x="60" y="0"/>
                </a:lnTo>
                <a:close/>
              </a:path>
            </a:pathLst>
          </a:custGeom>
          <a:solidFill>
            <a:srgbClr val="FFFFFF"/>
          </a:solid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62" name="Rectangle 433"/>
          <p:cNvSpPr>
            <a:spLocks noChangeArrowheads="1"/>
          </p:cNvSpPr>
          <p:nvPr/>
        </p:nvSpPr>
        <p:spPr bwMode="auto">
          <a:xfrm>
            <a:off x="1679575" y="2424113"/>
            <a:ext cx="358775" cy="193675"/>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63" name="Rectangle 434"/>
          <p:cNvSpPr>
            <a:spLocks noChangeArrowheads="1"/>
          </p:cNvSpPr>
          <p:nvPr/>
        </p:nvSpPr>
        <p:spPr bwMode="auto">
          <a:xfrm>
            <a:off x="1779588" y="2449513"/>
            <a:ext cx="109537" cy="174625"/>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100" b="0" i="0" u="none" strike="noStrike" kern="1200" cap="none" spc="0" normalizeH="0" baseline="0" noProof="0">
                <a:ln>
                  <a:noFill/>
                </a:ln>
                <a:solidFill>
                  <a:srgbClr val="000000"/>
                </a:solidFill>
                <a:effectLst/>
                <a:uLnTx/>
                <a:uFillTx/>
                <a:latin typeface="Calibri" pitchFamily="34" charset="0"/>
                <a:ea typeface="+mn-ea"/>
                <a:cs typeface="Arial" pitchFamily="34" charset="0"/>
              </a:rPr>
              <a:t>X</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64" name="Rectangle 435"/>
          <p:cNvSpPr>
            <a:spLocks noChangeArrowheads="1"/>
          </p:cNvSpPr>
          <p:nvPr/>
        </p:nvSpPr>
        <p:spPr bwMode="auto">
          <a:xfrm>
            <a:off x="1887538" y="2511425"/>
            <a:ext cx="44450" cy="101600"/>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700" b="0" i="0" u="none" strike="noStrike" kern="1200" cap="none" spc="0" normalizeH="0" baseline="0" noProof="0">
                <a:ln>
                  <a:noFill/>
                </a:ln>
                <a:solidFill>
                  <a:srgbClr val="000000"/>
                </a:solidFill>
                <a:effectLst/>
                <a:uLnTx/>
                <a:uFillTx/>
                <a:latin typeface="Calibri" pitchFamily="34" charset="0"/>
                <a:ea typeface="+mn-ea"/>
                <a:cs typeface="Arial" pitchFamily="34" charset="0"/>
              </a:rPr>
              <a:t>3</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65" name="Freeform 436"/>
          <p:cNvSpPr>
            <a:spLocks/>
          </p:cNvSpPr>
          <p:nvPr/>
        </p:nvSpPr>
        <p:spPr bwMode="auto">
          <a:xfrm>
            <a:off x="1679575" y="2678113"/>
            <a:ext cx="361950" cy="201612"/>
          </a:xfrm>
          <a:custGeom>
            <a:avLst/>
            <a:gdLst>
              <a:gd name="T0" fmla="*/ 2147483647 w 570"/>
              <a:gd name="T1" fmla="*/ 0 h 317"/>
              <a:gd name="T2" fmla="*/ 2147483647 w 570"/>
              <a:gd name="T3" fmla="*/ 2147483647 h 317"/>
              <a:gd name="T4" fmla="*/ 2147483647 w 570"/>
              <a:gd name="T5" fmla="*/ 2147483647 h 317"/>
              <a:gd name="T6" fmla="*/ 2147483647 w 570"/>
              <a:gd name="T7" fmla="*/ 2147483647 h 317"/>
              <a:gd name="T8" fmla="*/ 0 w 570"/>
              <a:gd name="T9" fmla="*/ 2147483647 h 317"/>
              <a:gd name="T10" fmla="*/ 0 w 570"/>
              <a:gd name="T11" fmla="*/ 2147483647 h 317"/>
              <a:gd name="T12" fmla="*/ 2147483647 w 570"/>
              <a:gd name="T13" fmla="*/ 2147483647 h 317"/>
              <a:gd name="T14" fmla="*/ 2147483647 w 570"/>
              <a:gd name="T15" fmla="*/ 2147483647 h 317"/>
              <a:gd name="T16" fmla="*/ 2147483647 w 570"/>
              <a:gd name="T17" fmla="*/ 2147483647 h 317"/>
              <a:gd name="T18" fmla="*/ 2147483647 w 570"/>
              <a:gd name="T19" fmla="*/ 2147483647 h 317"/>
              <a:gd name="T20" fmla="*/ 2147483647 w 570"/>
              <a:gd name="T21" fmla="*/ 2147483647 h 317"/>
              <a:gd name="T22" fmla="*/ 2147483647 w 570"/>
              <a:gd name="T23" fmla="*/ 2147483647 h 317"/>
              <a:gd name="T24" fmla="*/ 2147483647 w 570"/>
              <a:gd name="T25" fmla="*/ 2147483647 h 317"/>
              <a:gd name="T26" fmla="*/ 2147483647 w 570"/>
              <a:gd name="T27" fmla="*/ 2147483647 h 317"/>
              <a:gd name="T28" fmla="*/ 2147483647 w 570"/>
              <a:gd name="T29" fmla="*/ 2147483647 h 317"/>
              <a:gd name="T30" fmla="*/ 2147483647 w 570"/>
              <a:gd name="T31" fmla="*/ 2147483647 h 317"/>
              <a:gd name="T32" fmla="*/ 2147483647 w 570"/>
              <a:gd name="T33" fmla="*/ 2147483647 h 317"/>
              <a:gd name="T34" fmla="*/ 2147483647 w 570"/>
              <a:gd name="T35" fmla="*/ 2147483647 h 317"/>
              <a:gd name="T36" fmla="*/ 2147483647 w 570"/>
              <a:gd name="T37" fmla="*/ 2147483647 h 317"/>
              <a:gd name="T38" fmla="*/ 2147483647 w 570"/>
              <a:gd name="T39" fmla="*/ 0 h 317"/>
              <a:gd name="T40" fmla="*/ 2147483647 w 570"/>
              <a:gd name="T41" fmla="*/ 0 h 3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0"/>
              <a:gd name="T64" fmla="*/ 0 h 317"/>
              <a:gd name="T65" fmla="*/ 570 w 570"/>
              <a:gd name="T66" fmla="*/ 317 h 31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0" h="317">
                <a:moveTo>
                  <a:pt x="60" y="0"/>
                </a:moveTo>
                <a:lnTo>
                  <a:pt x="37" y="5"/>
                </a:lnTo>
                <a:lnTo>
                  <a:pt x="17" y="15"/>
                </a:lnTo>
                <a:lnTo>
                  <a:pt x="6" y="32"/>
                </a:lnTo>
                <a:lnTo>
                  <a:pt x="0" y="53"/>
                </a:lnTo>
                <a:lnTo>
                  <a:pt x="0" y="264"/>
                </a:lnTo>
                <a:lnTo>
                  <a:pt x="6" y="284"/>
                </a:lnTo>
                <a:lnTo>
                  <a:pt x="17" y="302"/>
                </a:lnTo>
                <a:lnTo>
                  <a:pt x="37" y="312"/>
                </a:lnTo>
                <a:lnTo>
                  <a:pt x="60" y="317"/>
                </a:lnTo>
                <a:lnTo>
                  <a:pt x="511" y="317"/>
                </a:lnTo>
                <a:lnTo>
                  <a:pt x="533" y="312"/>
                </a:lnTo>
                <a:lnTo>
                  <a:pt x="553" y="302"/>
                </a:lnTo>
                <a:lnTo>
                  <a:pt x="565" y="284"/>
                </a:lnTo>
                <a:lnTo>
                  <a:pt x="570" y="264"/>
                </a:lnTo>
                <a:lnTo>
                  <a:pt x="570" y="53"/>
                </a:lnTo>
                <a:lnTo>
                  <a:pt x="565" y="32"/>
                </a:lnTo>
                <a:lnTo>
                  <a:pt x="553" y="15"/>
                </a:lnTo>
                <a:lnTo>
                  <a:pt x="533" y="5"/>
                </a:lnTo>
                <a:lnTo>
                  <a:pt x="511" y="0"/>
                </a:lnTo>
                <a:lnTo>
                  <a:pt x="60" y="0"/>
                </a:lnTo>
                <a:close/>
              </a:path>
            </a:pathLst>
          </a:custGeom>
          <a:solidFill>
            <a:srgbClr val="FFFFFF"/>
          </a:solid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66" name="Rectangle 437"/>
          <p:cNvSpPr>
            <a:spLocks noChangeArrowheads="1"/>
          </p:cNvSpPr>
          <p:nvPr/>
        </p:nvSpPr>
        <p:spPr bwMode="auto">
          <a:xfrm>
            <a:off x="1679575" y="2678113"/>
            <a:ext cx="358775" cy="193675"/>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67" name="Rectangle 438"/>
          <p:cNvSpPr>
            <a:spLocks noChangeArrowheads="1"/>
          </p:cNvSpPr>
          <p:nvPr/>
        </p:nvSpPr>
        <p:spPr bwMode="auto">
          <a:xfrm>
            <a:off x="1779588" y="2701925"/>
            <a:ext cx="109537" cy="174625"/>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100" b="0" i="0" u="none" strike="noStrike" kern="1200" cap="none" spc="0" normalizeH="0" baseline="0" noProof="0">
                <a:ln>
                  <a:noFill/>
                </a:ln>
                <a:solidFill>
                  <a:srgbClr val="000000"/>
                </a:solidFill>
                <a:effectLst/>
                <a:uLnTx/>
                <a:uFillTx/>
                <a:latin typeface="Calibri" pitchFamily="34" charset="0"/>
                <a:ea typeface="+mn-ea"/>
                <a:cs typeface="Arial" pitchFamily="34" charset="0"/>
              </a:rPr>
              <a:t>X</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68" name="Rectangle 439"/>
          <p:cNvSpPr>
            <a:spLocks noChangeArrowheads="1"/>
          </p:cNvSpPr>
          <p:nvPr/>
        </p:nvSpPr>
        <p:spPr bwMode="auto">
          <a:xfrm>
            <a:off x="1887538" y="2763838"/>
            <a:ext cx="44450" cy="103187"/>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700" b="0" i="0" u="none" strike="noStrike" kern="1200" cap="none" spc="0" normalizeH="0" baseline="0" noProof="0">
                <a:ln>
                  <a:noFill/>
                </a:ln>
                <a:solidFill>
                  <a:srgbClr val="000000"/>
                </a:solidFill>
                <a:effectLst/>
                <a:uLnTx/>
                <a:uFillTx/>
                <a:latin typeface="Calibri" pitchFamily="34" charset="0"/>
                <a:ea typeface="+mn-ea"/>
                <a:cs typeface="Arial" pitchFamily="34" charset="0"/>
              </a:rPr>
              <a:t>4</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69" name="Freeform 440"/>
          <p:cNvSpPr>
            <a:spLocks/>
          </p:cNvSpPr>
          <p:nvPr/>
        </p:nvSpPr>
        <p:spPr bwMode="auto">
          <a:xfrm>
            <a:off x="7064375" y="3314700"/>
            <a:ext cx="361950" cy="200025"/>
          </a:xfrm>
          <a:custGeom>
            <a:avLst/>
            <a:gdLst>
              <a:gd name="T0" fmla="*/ 2147483647 w 570"/>
              <a:gd name="T1" fmla="*/ 0 h 315"/>
              <a:gd name="T2" fmla="*/ 2147483647 w 570"/>
              <a:gd name="T3" fmla="*/ 2147483647 h 315"/>
              <a:gd name="T4" fmla="*/ 2147483647 w 570"/>
              <a:gd name="T5" fmla="*/ 2147483647 h 315"/>
              <a:gd name="T6" fmla="*/ 2147483647 w 570"/>
              <a:gd name="T7" fmla="*/ 2147483647 h 315"/>
              <a:gd name="T8" fmla="*/ 0 w 570"/>
              <a:gd name="T9" fmla="*/ 2147483647 h 315"/>
              <a:gd name="T10" fmla="*/ 0 w 570"/>
              <a:gd name="T11" fmla="*/ 2147483647 h 315"/>
              <a:gd name="T12" fmla="*/ 2147483647 w 570"/>
              <a:gd name="T13" fmla="*/ 2147483647 h 315"/>
              <a:gd name="T14" fmla="*/ 2147483647 w 570"/>
              <a:gd name="T15" fmla="*/ 2147483647 h 315"/>
              <a:gd name="T16" fmla="*/ 2147483647 w 570"/>
              <a:gd name="T17" fmla="*/ 2147483647 h 315"/>
              <a:gd name="T18" fmla="*/ 2147483647 w 570"/>
              <a:gd name="T19" fmla="*/ 2147483647 h 315"/>
              <a:gd name="T20" fmla="*/ 2147483647 w 570"/>
              <a:gd name="T21" fmla="*/ 2147483647 h 315"/>
              <a:gd name="T22" fmla="*/ 2147483647 w 570"/>
              <a:gd name="T23" fmla="*/ 2147483647 h 315"/>
              <a:gd name="T24" fmla="*/ 2147483647 w 570"/>
              <a:gd name="T25" fmla="*/ 2147483647 h 315"/>
              <a:gd name="T26" fmla="*/ 2147483647 w 570"/>
              <a:gd name="T27" fmla="*/ 2147483647 h 315"/>
              <a:gd name="T28" fmla="*/ 2147483647 w 570"/>
              <a:gd name="T29" fmla="*/ 2147483647 h 315"/>
              <a:gd name="T30" fmla="*/ 2147483647 w 570"/>
              <a:gd name="T31" fmla="*/ 2147483647 h 315"/>
              <a:gd name="T32" fmla="*/ 2147483647 w 570"/>
              <a:gd name="T33" fmla="*/ 2147483647 h 315"/>
              <a:gd name="T34" fmla="*/ 2147483647 w 570"/>
              <a:gd name="T35" fmla="*/ 2147483647 h 315"/>
              <a:gd name="T36" fmla="*/ 2147483647 w 570"/>
              <a:gd name="T37" fmla="*/ 2147483647 h 315"/>
              <a:gd name="T38" fmla="*/ 2147483647 w 570"/>
              <a:gd name="T39" fmla="*/ 0 h 315"/>
              <a:gd name="T40" fmla="*/ 2147483647 w 570"/>
              <a:gd name="T41" fmla="*/ 0 h 3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0"/>
              <a:gd name="T64" fmla="*/ 0 h 315"/>
              <a:gd name="T65" fmla="*/ 570 w 570"/>
              <a:gd name="T66" fmla="*/ 315 h 3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0" h="315">
                <a:moveTo>
                  <a:pt x="60" y="0"/>
                </a:moveTo>
                <a:lnTo>
                  <a:pt x="37" y="5"/>
                </a:lnTo>
                <a:lnTo>
                  <a:pt x="17" y="15"/>
                </a:lnTo>
                <a:lnTo>
                  <a:pt x="6" y="30"/>
                </a:lnTo>
                <a:lnTo>
                  <a:pt x="0" y="50"/>
                </a:lnTo>
                <a:lnTo>
                  <a:pt x="0" y="262"/>
                </a:lnTo>
                <a:lnTo>
                  <a:pt x="6" y="282"/>
                </a:lnTo>
                <a:lnTo>
                  <a:pt x="17" y="300"/>
                </a:lnTo>
                <a:lnTo>
                  <a:pt x="37" y="310"/>
                </a:lnTo>
                <a:lnTo>
                  <a:pt x="60" y="315"/>
                </a:lnTo>
                <a:lnTo>
                  <a:pt x="511" y="315"/>
                </a:lnTo>
                <a:lnTo>
                  <a:pt x="533" y="310"/>
                </a:lnTo>
                <a:lnTo>
                  <a:pt x="553" y="300"/>
                </a:lnTo>
                <a:lnTo>
                  <a:pt x="565" y="282"/>
                </a:lnTo>
                <a:lnTo>
                  <a:pt x="570" y="262"/>
                </a:lnTo>
                <a:lnTo>
                  <a:pt x="570" y="50"/>
                </a:lnTo>
                <a:lnTo>
                  <a:pt x="565" y="30"/>
                </a:lnTo>
                <a:lnTo>
                  <a:pt x="553" y="15"/>
                </a:lnTo>
                <a:lnTo>
                  <a:pt x="533" y="5"/>
                </a:lnTo>
                <a:lnTo>
                  <a:pt x="511" y="0"/>
                </a:lnTo>
                <a:lnTo>
                  <a:pt x="60" y="0"/>
                </a:lnTo>
                <a:close/>
              </a:path>
            </a:pathLst>
          </a:custGeom>
          <a:solidFill>
            <a:srgbClr val="FFFFFF"/>
          </a:solid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70" name="Rectangle 441"/>
          <p:cNvSpPr>
            <a:spLocks noChangeArrowheads="1"/>
          </p:cNvSpPr>
          <p:nvPr/>
        </p:nvSpPr>
        <p:spPr bwMode="auto">
          <a:xfrm>
            <a:off x="7064375" y="3314700"/>
            <a:ext cx="357188" cy="192088"/>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71" name="Rectangle 442"/>
          <p:cNvSpPr>
            <a:spLocks noChangeArrowheads="1"/>
          </p:cNvSpPr>
          <p:nvPr/>
        </p:nvSpPr>
        <p:spPr bwMode="auto">
          <a:xfrm>
            <a:off x="7138988" y="3333750"/>
            <a:ext cx="109537" cy="176213"/>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100" b="0" i="0" u="none" strike="noStrike" kern="1200" cap="none" spc="0" normalizeH="0" baseline="0" noProof="0">
                <a:ln>
                  <a:noFill/>
                </a:ln>
                <a:solidFill>
                  <a:srgbClr val="000000"/>
                </a:solidFill>
                <a:effectLst/>
                <a:uLnTx/>
                <a:uFillTx/>
                <a:latin typeface="Calibri" pitchFamily="34" charset="0"/>
                <a:ea typeface="+mn-ea"/>
                <a:cs typeface="Arial" pitchFamily="34" charset="0"/>
              </a:rPr>
              <a:t>Y</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72" name="Rectangle 443"/>
          <p:cNvSpPr>
            <a:spLocks noChangeArrowheads="1"/>
          </p:cNvSpPr>
          <p:nvPr/>
        </p:nvSpPr>
        <p:spPr bwMode="auto">
          <a:xfrm>
            <a:off x="7246938" y="3397250"/>
            <a:ext cx="90487" cy="101600"/>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700" b="0" i="0" u="none" strike="noStrike" kern="1200" cap="none" spc="0" normalizeH="0" baseline="0" noProof="0">
                <a:ln>
                  <a:noFill/>
                </a:ln>
                <a:solidFill>
                  <a:srgbClr val="000000"/>
                </a:solidFill>
                <a:effectLst/>
                <a:uLnTx/>
                <a:uFillTx/>
                <a:latin typeface="Calibri" pitchFamily="34" charset="0"/>
                <a:ea typeface="+mn-ea"/>
                <a:cs typeface="Arial" pitchFamily="34" charset="0"/>
              </a:rPr>
              <a:t>11</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73" name="Freeform 444"/>
          <p:cNvSpPr>
            <a:spLocks/>
          </p:cNvSpPr>
          <p:nvPr/>
        </p:nvSpPr>
        <p:spPr bwMode="auto">
          <a:xfrm>
            <a:off x="7064375" y="3014663"/>
            <a:ext cx="361950" cy="201612"/>
          </a:xfrm>
          <a:custGeom>
            <a:avLst/>
            <a:gdLst>
              <a:gd name="T0" fmla="*/ 2147483647 w 570"/>
              <a:gd name="T1" fmla="*/ 0 h 318"/>
              <a:gd name="T2" fmla="*/ 2147483647 w 570"/>
              <a:gd name="T3" fmla="*/ 2147483647 h 318"/>
              <a:gd name="T4" fmla="*/ 2147483647 w 570"/>
              <a:gd name="T5" fmla="*/ 2147483647 h 318"/>
              <a:gd name="T6" fmla="*/ 2147483647 w 570"/>
              <a:gd name="T7" fmla="*/ 2147483647 h 318"/>
              <a:gd name="T8" fmla="*/ 0 w 570"/>
              <a:gd name="T9" fmla="*/ 2147483647 h 318"/>
              <a:gd name="T10" fmla="*/ 0 w 570"/>
              <a:gd name="T11" fmla="*/ 2147483647 h 318"/>
              <a:gd name="T12" fmla="*/ 2147483647 w 570"/>
              <a:gd name="T13" fmla="*/ 2147483647 h 318"/>
              <a:gd name="T14" fmla="*/ 2147483647 w 570"/>
              <a:gd name="T15" fmla="*/ 2147483647 h 318"/>
              <a:gd name="T16" fmla="*/ 2147483647 w 570"/>
              <a:gd name="T17" fmla="*/ 2147483647 h 318"/>
              <a:gd name="T18" fmla="*/ 2147483647 w 570"/>
              <a:gd name="T19" fmla="*/ 2147483647 h 318"/>
              <a:gd name="T20" fmla="*/ 2147483647 w 570"/>
              <a:gd name="T21" fmla="*/ 2147483647 h 318"/>
              <a:gd name="T22" fmla="*/ 2147483647 w 570"/>
              <a:gd name="T23" fmla="*/ 2147483647 h 318"/>
              <a:gd name="T24" fmla="*/ 2147483647 w 570"/>
              <a:gd name="T25" fmla="*/ 2147483647 h 318"/>
              <a:gd name="T26" fmla="*/ 2147483647 w 570"/>
              <a:gd name="T27" fmla="*/ 2147483647 h 318"/>
              <a:gd name="T28" fmla="*/ 2147483647 w 570"/>
              <a:gd name="T29" fmla="*/ 2147483647 h 318"/>
              <a:gd name="T30" fmla="*/ 2147483647 w 570"/>
              <a:gd name="T31" fmla="*/ 2147483647 h 318"/>
              <a:gd name="T32" fmla="*/ 2147483647 w 570"/>
              <a:gd name="T33" fmla="*/ 2147483647 h 318"/>
              <a:gd name="T34" fmla="*/ 2147483647 w 570"/>
              <a:gd name="T35" fmla="*/ 2147483647 h 318"/>
              <a:gd name="T36" fmla="*/ 2147483647 w 570"/>
              <a:gd name="T37" fmla="*/ 2147483647 h 318"/>
              <a:gd name="T38" fmla="*/ 2147483647 w 570"/>
              <a:gd name="T39" fmla="*/ 0 h 318"/>
              <a:gd name="T40" fmla="*/ 2147483647 w 570"/>
              <a:gd name="T41" fmla="*/ 0 h 3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0"/>
              <a:gd name="T64" fmla="*/ 0 h 318"/>
              <a:gd name="T65" fmla="*/ 570 w 570"/>
              <a:gd name="T66" fmla="*/ 318 h 31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0" h="318">
                <a:moveTo>
                  <a:pt x="60" y="0"/>
                </a:moveTo>
                <a:lnTo>
                  <a:pt x="37" y="5"/>
                </a:lnTo>
                <a:lnTo>
                  <a:pt x="17" y="15"/>
                </a:lnTo>
                <a:lnTo>
                  <a:pt x="6" y="33"/>
                </a:lnTo>
                <a:lnTo>
                  <a:pt x="0" y="53"/>
                </a:lnTo>
                <a:lnTo>
                  <a:pt x="0" y="265"/>
                </a:lnTo>
                <a:lnTo>
                  <a:pt x="6" y="285"/>
                </a:lnTo>
                <a:lnTo>
                  <a:pt x="17" y="303"/>
                </a:lnTo>
                <a:lnTo>
                  <a:pt x="37" y="313"/>
                </a:lnTo>
                <a:lnTo>
                  <a:pt x="60" y="318"/>
                </a:lnTo>
                <a:lnTo>
                  <a:pt x="511" y="318"/>
                </a:lnTo>
                <a:lnTo>
                  <a:pt x="533" y="313"/>
                </a:lnTo>
                <a:lnTo>
                  <a:pt x="553" y="303"/>
                </a:lnTo>
                <a:lnTo>
                  <a:pt x="565" y="285"/>
                </a:lnTo>
                <a:lnTo>
                  <a:pt x="570" y="265"/>
                </a:lnTo>
                <a:lnTo>
                  <a:pt x="570" y="53"/>
                </a:lnTo>
                <a:lnTo>
                  <a:pt x="565" y="33"/>
                </a:lnTo>
                <a:lnTo>
                  <a:pt x="553" y="15"/>
                </a:lnTo>
                <a:lnTo>
                  <a:pt x="533" y="5"/>
                </a:lnTo>
                <a:lnTo>
                  <a:pt x="511" y="0"/>
                </a:lnTo>
                <a:lnTo>
                  <a:pt x="60" y="0"/>
                </a:lnTo>
                <a:close/>
              </a:path>
            </a:pathLst>
          </a:custGeom>
          <a:solidFill>
            <a:srgbClr val="FFFFFF"/>
          </a:solid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74" name="Rectangle 445"/>
          <p:cNvSpPr>
            <a:spLocks noChangeArrowheads="1"/>
          </p:cNvSpPr>
          <p:nvPr/>
        </p:nvSpPr>
        <p:spPr bwMode="auto">
          <a:xfrm>
            <a:off x="7064375" y="3014663"/>
            <a:ext cx="357188" cy="193675"/>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75" name="Rectangle 446"/>
          <p:cNvSpPr>
            <a:spLocks noChangeArrowheads="1"/>
          </p:cNvSpPr>
          <p:nvPr/>
        </p:nvSpPr>
        <p:spPr bwMode="auto">
          <a:xfrm>
            <a:off x="7138988" y="3033713"/>
            <a:ext cx="109537" cy="174625"/>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100" b="0" i="0" u="none" strike="noStrike" kern="1200" cap="none" spc="0" normalizeH="0" baseline="0" noProof="0">
                <a:ln>
                  <a:noFill/>
                </a:ln>
                <a:solidFill>
                  <a:srgbClr val="000000"/>
                </a:solidFill>
                <a:effectLst/>
                <a:uLnTx/>
                <a:uFillTx/>
                <a:latin typeface="Calibri" pitchFamily="34" charset="0"/>
                <a:ea typeface="+mn-ea"/>
                <a:cs typeface="Arial" pitchFamily="34" charset="0"/>
              </a:rPr>
              <a:t>Y</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76" name="Rectangle 447"/>
          <p:cNvSpPr>
            <a:spLocks noChangeArrowheads="1"/>
          </p:cNvSpPr>
          <p:nvPr/>
        </p:nvSpPr>
        <p:spPr bwMode="auto">
          <a:xfrm>
            <a:off x="7246938" y="3095625"/>
            <a:ext cx="90487" cy="103188"/>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700" b="0" i="0" u="none" strike="noStrike" kern="1200" cap="none" spc="0" normalizeH="0" baseline="0" noProof="0">
                <a:ln>
                  <a:noFill/>
                </a:ln>
                <a:solidFill>
                  <a:srgbClr val="000000"/>
                </a:solidFill>
                <a:effectLst/>
                <a:uLnTx/>
                <a:uFillTx/>
                <a:latin typeface="Calibri" pitchFamily="34" charset="0"/>
                <a:ea typeface="+mn-ea"/>
                <a:cs typeface="Arial" pitchFamily="34" charset="0"/>
              </a:rPr>
              <a:t>10</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77" name="Freeform 448"/>
          <p:cNvSpPr>
            <a:spLocks/>
          </p:cNvSpPr>
          <p:nvPr/>
        </p:nvSpPr>
        <p:spPr bwMode="auto">
          <a:xfrm>
            <a:off x="2352675" y="3060700"/>
            <a:ext cx="361950" cy="200025"/>
          </a:xfrm>
          <a:custGeom>
            <a:avLst/>
            <a:gdLst>
              <a:gd name="T0" fmla="*/ 2147483647 w 570"/>
              <a:gd name="T1" fmla="*/ 0 h 315"/>
              <a:gd name="T2" fmla="*/ 2147483647 w 570"/>
              <a:gd name="T3" fmla="*/ 2147483647 h 315"/>
              <a:gd name="T4" fmla="*/ 2147483647 w 570"/>
              <a:gd name="T5" fmla="*/ 2147483647 h 315"/>
              <a:gd name="T6" fmla="*/ 2147483647 w 570"/>
              <a:gd name="T7" fmla="*/ 2147483647 h 315"/>
              <a:gd name="T8" fmla="*/ 0 w 570"/>
              <a:gd name="T9" fmla="*/ 2147483647 h 315"/>
              <a:gd name="T10" fmla="*/ 0 w 570"/>
              <a:gd name="T11" fmla="*/ 2147483647 h 315"/>
              <a:gd name="T12" fmla="*/ 2147483647 w 570"/>
              <a:gd name="T13" fmla="*/ 2147483647 h 315"/>
              <a:gd name="T14" fmla="*/ 2147483647 w 570"/>
              <a:gd name="T15" fmla="*/ 2147483647 h 315"/>
              <a:gd name="T16" fmla="*/ 2147483647 w 570"/>
              <a:gd name="T17" fmla="*/ 2147483647 h 315"/>
              <a:gd name="T18" fmla="*/ 2147483647 w 570"/>
              <a:gd name="T19" fmla="*/ 2147483647 h 315"/>
              <a:gd name="T20" fmla="*/ 2147483647 w 570"/>
              <a:gd name="T21" fmla="*/ 2147483647 h 315"/>
              <a:gd name="T22" fmla="*/ 2147483647 w 570"/>
              <a:gd name="T23" fmla="*/ 2147483647 h 315"/>
              <a:gd name="T24" fmla="*/ 2147483647 w 570"/>
              <a:gd name="T25" fmla="*/ 2147483647 h 315"/>
              <a:gd name="T26" fmla="*/ 2147483647 w 570"/>
              <a:gd name="T27" fmla="*/ 2147483647 h 315"/>
              <a:gd name="T28" fmla="*/ 2147483647 w 570"/>
              <a:gd name="T29" fmla="*/ 2147483647 h 315"/>
              <a:gd name="T30" fmla="*/ 2147483647 w 570"/>
              <a:gd name="T31" fmla="*/ 2147483647 h 315"/>
              <a:gd name="T32" fmla="*/ 2147483647 w 570"/>
              <a:gd name="T33" fmla="*/ 2147483647 h 315"/>
              <a:gd name="T34" fmla="*/ 2147483647 w 570"/>
              <a:gd name="T35" fmla="*/ 2147483647 h 315"/>
              <a:gd name="T36" fmla="*/ 2147483647 w 570"/>
              <a:gd name="T37" fmla="*/ 2147483647 h 315"/>
              <a:gd name="T38" fmla="*/ 2147483647 w 570"/>
              <a:gd name="T39" fmla="*/ 0 h 315"/>
              <a:gd name="T40" fmla="*/ 2147483647 w 570"/>
              <a:gd name="T41" fmla="*/ 0 h 3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0"/>
              <a:gd name="T64" fmla="*/ 0 h 315"/>
              <a:gd name="T65" fmla="*/ 570 w 570"/>
              <a:gd name="T66" fmla="*/ 315 h 3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0" h="315">
                <a:moveTo>
                  <a:pt x="60" y="0"/>
                </a:moveTo>
                <a:lnTo>
                  <a:pt x="37" y="5"/>
                </a:lnTo>
                <a:lnTo>
                  <a:pt x="17" y="15"/>
                </a:lnTo>
                <a:lnTo>
                  <a:pt x="6" y="33"/>
                </a:lnTo>
                <a:lnTo>
                  <a:pt x="0" y="53"/>
                </a:lnTo>
                <a:lnTo>
                  <a:pt x="0" y="262"/>
                </a:lnTo>
                <a:lnTo>
                  <a:pt x="6" y="282"/>
                </a:lnTo>
                <a:lnTo>
                  <a:pt x="17" y="300"/>
                </a:lnTo>
                <a:lnTo>
                  <a:pt x="37" y="310"/>
                </a:lnTo>
                <a:lnTo>
                  <a:pt x="60" y="315"/>
                </a:lnTo>
                <a:lnTo>
                  <a:pt x="511" y="315"/>
                </a:lnTo>
                <a:lnTo>
                  <a:pt x="533" y="310"/>
                </a:lnTo>
                <a:lnTo>
                  <a:pt x="553" y="300"/>
                </a:lnTo>
                <a:lnTo>
                  <a:pt x="565" y="282"/>
                </a:lnTo>
                <a:lnTo>
                  <a:pt x="570" y="262"/>
                </a:lnTo>
                <a:lnTo>
                  <a:pt x="570" y="53"/>
                </a:lnTo>
                <a:lnTo>
                  <a:pt x="565" y="33"/>
                </a:lnTo>
                <a:lnTo>
                  <a:pt x="553" y="15"/>
                </a:lnTo>
                <a:lnTo>
                  <a:pt x="533" y="5"/>
                </a:lnTo>
                <a:lnTo>
                  <a:pt x="511" y="0"/>
                </a:lnTo>
                <a:lnTo>
                  <a:pt x="60" y="0"/>
                </a:lnTo>
                <a:close/>
              </a:path>
            </a:pathLst>
          </a:custGeom>
          <a:solidFill>
            <a:srgbClr val="FFFFFF"/>
          </a:solid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78" name="Rectangle 449"/>
          <p:cNvSpPr>
            <a:spLocks noChangeArrowheads="1"/>
          </p:cNvSpPr>
          <p:nvPr/>
        </p:nvSpPr>
        <p:spPr bwMode="auto">
          <a:xfrm>
            <a:off x="2352675" y="3060700"/>
            <a:ext cx="355600" cy="193675"/>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79" name="Rectangle 450"/>
          <p:cNvSpPr>
            <a:spLocks noChangeArrowheads="1"/>
          </p:cNvSpPr>
          <p:nvPr/>
        </p:nvSpPr>
        <p:spPr bwMode="auto">
          <a:xfrm>
            <a:off x="2451100" y="3084513"/>
            <a:ext cx="111125" cy="174625"/>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100" b="0" i="0" u="none" strike="noStrike" kern="1200" cap="none" spc="0" normalizeH="0" baseline="0" noProof="0">
                <a:ln>
                  <a:noFill/>
                </a:ln>
                <a:solidFill>
                  <a:srgbClr val="000000"/>
                </a:solidFill>
                <a:effectLst/>
                <a:uLnTx/>
                <a:uFillTx/>
                <a:latin typeface="Calibri" pitchFamily="34" charset="0"/>
                <a:ea typeface="+mn-ea"/>
                <a:cs typeface="Arial" pitchFamily="34" charset="0"/>
              </a:rPr>
              <a:t>Y</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80" name="Rectangle 451"/>
          <p:cNvSpPr>
            <a:spLocks noChangeArrowheads="1"/>
          </p:cNvSpPr>
          <p:nvPr/>
        </p:nvSpPr>
        <p:spPr bwMode="auto">
          <a:xfrm>
            <a:off x="2559050" y="3146425"/>
            <a:ext cx="44450" cy="103188"/>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700" b="0" i="0" u="none" strike="noStrike" kern="1200" cap="none" spc="0" normalizeH="0" baseline="0" noProof="0">
                <a:ln>
                  <a:noFill/>
                </a:ln>
                <a:solidFill>
                  <a:srgbClr val="000000"/>
                </a:solidFill>
                <a:effectLst/>
                <a:uLnTx/>
                <a:uFillTx/>
                <a:latin typeface="Calibri" pitchFamily="34" charset="0"/>
                <a:ea typeface="+mn-ea"/>
                <a:cs typeface="Arial" pitchFamily="34" charset="0"/>
              </a:rPr>
              <a:t>1</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81" name="Freeform 452"/>
          <p:cNvSpPr>
            <a:spLocks/>
          </p:cNvSpPr>
          <p:nvPr/>
        </p:nvSpPr>
        <p:spPr bwMode="auto">
          <a:xfrm>
            <a:off x="2352675" y="3443288"/>
            <a:ext cx="363538" cy="190500"/>
          </a:xfrm>
          <a:custGeom>
            <a:avLst/>
            <a:gdLst>
              <a:gd name="T0" fmla="*/ 2147483647 w 573"/>
              <a:gd name="T1" fmla="*/ 0 h 300"/>
              <a:gd name="T2" fmla="*/ 2147483647 w 573"/>
              <a:gd name="T3" fmla="*/ 2147483647 h 300"/>
              <a:gd name="T4" fmla="*/ 2147483647 w 573"/>
              <a:gd name="T5" fmla="*/ 2147483647 h 300"/>
              <a:gd name="T6" fmla="*/ 2147483647 w 573"/>
              <a:gd name="T7" fmla="*/ 2147483647 h 300"/>
              <a:gd name="T8" fmla="*/ 0 w 573"/>
              <a:gd name="T9" fmla="*/ 2147483647 h 300"/>
              <a:gd name="T10" fmla="*/ 0 w 573"/>
              <a:gd name="T11" fmla="*/ 2147483647 h 300"/>
              <a:gd name="T12" fmla="*/ 2147483647 w 573"/>
              <a:gd name="T13" fmla="*/ 2147483647 h 300"/>
              <a:gd name="T14" fmla="*/ 2147483647 w 573"/>
              <a:gd name="T15" fmla="*/ 2147483647 h 300"/>
              <a:gd name="T16" fmla="*/ 2147483647 w 573"/>
              <a:gd name="T17" fmla="*/ 2147483647 h 300"/>
              <a:gd name="T18" fmla="*/ 2147483647 w 573"/>
              <a:gd name="T19" fmla="*/ 2147483647 h 300"/>
              <a:gd name="T20" fmla="*/ 2147483647 w 573"/>
              <a:gd name="T21" fmla="*/ 2147483647 h 300"/>
              <a:gd name="T22" fmla="*/ 2147483647 w 573"/>
              <a:gd name="T23" fmla="*/ 2147483647 h 300"/>
              <a:gd name="T24" fmla="*/ 2147483647 w 573"/>
              <a:gd name="T25" fmla="*/ 2147483647 h 300"/>
              <a:gd name="T26" fmla="*/ 2147483647 w 573"/>
              <a:gd name="T27" fmla="*/ 2147483647 h 300"/>
              <a:gd name="T28" fmla="*/ 2147483647 w 573"/>
              <a:gd name="T29" fmla="*/ 2147483647 h 300"/>
              <a:gd name="T30" fmla="*/ 2147483647 w 573"/>
              <a:gd name="T31" fmla="*/ 2147483647 h 300"/>
              <a:gd name="T32" fmla="*/ 2147483647 w 573"/>
              <a:gd name="T33" fmla="*/ 2147483647 h 300"/>
              <a:gd name="T34" fmla="*/ 2147483647 w 573"/>
              <a:gd name="T35" fmla="*/ 2147483647 h 300"/>
              <a:gd name="T36" fmla="*/ 2147483647 w 573"/>
              <a:gd name="T37" fmla="*/ 2147483647 h 300"/>
              <a:gd name="T38" fmla="*/ 2147483647 w 573"/>
              <a:gd name="T39" fmla="*/ 0 h 300"/>
              <a:gd name="T40" fmla="*/ 2147483647 w 573"/>
              <a:gd name="T41" fmla="*/ 0 h 3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3"/>
              <a:gd name="T64" fmla="*/ 0 h 300"/>
              <a:gd name="T65" fmla="*/ 573 w 573"/>
              <a:gd name="T66" fmla="*/ 300 h 30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3" h="300">
                <a:moveTo>
                  <a:pt x="57" y="0"/>
                </a:moveTo>
                <a:lnTo>
                  <a:pt x="34" y="5"/>
                </a:lnTo>
                <a:lnTo>
                  <a:pt x="17" y="15"/>
                </a:lnTo>
                <a:lnTo>
                  <a:pt x="6" y="30"/>
                </a:lnTo>
                <a:lnTo>
                  <a:pt x="0" y="50"/>
                </a:lnTo>
                <a:lnTo>
                  <a:pt x="0" y="249"/>
                </a:lnTo>
                <a:lnTo>
                  <a:pt x="6" y="269"/>
                </a:lnTo>
                <a:lnTo>
                  <a:pt x="17" y="285"/>
                </a:lnTo>
                <a:lnTo>
                  <a:pt x="34" y="295"/>
                </a:lnTo>
                <a:lnTo>
                  <a:pt x="57" y="300"/>
                </a:lnTo>
                <a:lnTo>
                  <a:pt x="516" y="300"/>
                </a:lnTo>
                <a:lnTo>
                  <a:pt x="539" y="295"/>
                </a:lnTo>
                <a:lnTo>
                  <a:pt x="556" y="285"/>
                </a:lnTo>
                <a:lnTo>
                  <a:pt x="567" y="269"/>
                </a:lnTo>
                <a:lnTo>
                  <a:pt x="573" y="249"/>
                </a:lnTo>
                <a:lnTo>
                  <a:pt x="573" y="50"/>
                </a:lnTo>
                <a:lnTo>
                  <a:pt x="567" y="30"/>
                </a:lnTo>
                <a:lnTo>
                  <a:pt x="556" y="15"/>
                </a:lnTo>
                <a:lnTo>
                  <a:pt x="539" y="5"/>
                </a:lnTo>
                <a:lnTo>
                  <a:pt x="516" y="0"/>
                </a:lnTo>
                <a:lnTo>
                  <a:pt x="57" y="0"/>
                </a:lnTo>
                <a:close/>
              </a:path>
            </a:pathLst>
          </a:custGeom>
          <a:solidFill>
            <a:srgbClr val="FFFFFF"/>
          </a:solid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82" name="Rectangle 453"/>
          <p:cNvSpPr>
            <a:spLocks noChangeArrowheads="1"/>
          </p:cNvSpPr>
          <p:nvPr/>
        </p:nvSpPr>
        <p:spPr bwMode="auto">
          <a:xfrm>
            <a:off x="2352675" y="3443288"/>
            <a:ext cx="358775" cy="184150"/>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83" name="Rectangle 454"/>
          <p:cNvSpPr>
            <a:spLocks noChangeArrowheads="1"/>
          </p:cNvSpPr>
          <p:nvPr/>
        </p:nvSpPr>
        <p:spPr bwMode="auto">
          <a:xfrm>
            <a:off x="2451100" y="3462338"/>
            <a:ext cx="111125" cy="174625"/>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100" b="0" i="0" u="none" strike="noStrike" kern="1200" cap="none" spc="0" normalizeH="0" baseline="0" noProof="0">
                <a:ln>
                  <a:noFill/>
                </a:ln>
                <a:solidFill>
                  <a:srgbClr val="000000"/>
                </a:solidFill>
                <a:effectLst/>
                <a:uLnTx/>
                <a:uFillTx/>
                <a:latin typeface="Calibri" pitchFamily="34" charset="0"/>
                <a:ea typeface="+mn-ea"/>
                <a:cs typeface="Arial" pitchFamily="34" charset="0"/>
              </a:rPr>
              <a:t>Y</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84" name="Rectangle 455"/>
          <p:cNvSpPr>
            <a:spLocks noChangeArrowheads="1"/>
          </p:cNvSpPr>
          <p:nvPr/>
        </p:nvSpPr>
        <p:spPr bwMode="auto">
          <a:xfrm>
            <a:off x="2559050" y="3524250"/>
            <a:ext cx="44450" cy="103188"/>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700" b="0" i="0" u="none" strike="noStrike" kern="1200" cap="none" spc="0" normalizeH="0" baseline="0" noProof="0">
                <a:ln>
                  <a:noFill/>
                </a:ln>
                <a:solidFill>
                  <a:srgbClr val="000000"/>
                </a:solidFill>
                <a:effectLst/>
                <a:uLnTx/>
                <a:uFillTx/>
                <a:latin typeface="Calibri" pitchFamily="34" charset="0"/>
                <a:ea typeface="+mn-ea"/>
                <a:cs typeface="Arial" pitchFamily="34" charset="0"/>
              </a:rPr>
              <a:t>2</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85" name="Freeform 456"/>
          <p:cNvSpPr>
            <a:spLocks/>
          </p:cNvSpPr>
          <p:nvPr/>
        </p:nvSpPr>
        <p:spPr bwMode="auto">
          <a:xfrm>
            <a:off x="1679575" y="1914525"/>
            <a:ext cx="361950" cy="200025"/>
          </a:xfrm>
          <a:custGeom>
            <a:avLst/>
            <a:gdLst>
              <a:gd name="T0" fmla="*/ 2147483647 w 570"/>
              <a:gd name="T1" fmla="*/ 0 h 315"/>
              <a:gd name="T2" fmla="*/ 2147483647 w 570"/>
              <a:gd name="T3" fmla="*/ 2147483647 h 315"/>
              <a:gd name="T4" fmla="*/ 2147483647 w 570"/>
              <a:gd name="T5" fmla="*/ 2147483647 h 315"/>
              <a:gd name="T6" fmla="*/ 2147483647 w 570"/>
              <a:gd name="T7" fmla="*/ 2147483647 h 315"/>
              <a:gd name="T8" fmla="*/ 0 w 570"/>
              <a:gd name="T9" fmla="*/ 2147483647 h 315"/>
              <a:gd name="T10" fmla="*/ 0 w 570"/>
              <a:gd name="T11" fmla="*/ 2147483647 h 315"/>
              <a:gd name="T12" fmla="*/ 2147483647 w 570"/>
              <a:gd name="T13" fmla="*/ 2147483647 h 315"/>
              <a:gd name="T14" fmla="*/ 2147483647 w 570"/>
              <a:gd name="T15" fmla="*/ 2147483647 h 315"/>
              <a:gd name="T16" fmla="*/ 2147483647 w 570"/>
              <a:gd name="T17" fmla="*/ 2147483647 h 315"/>
              <a:gd name="T18" fmla="*/ 2147483647 w 570"/>
              <a:gd name="T19" fmla="*/ 2147483647 h 315"/>
              <a:gd name="T20" fmla="*/ 2147483647 w 570"/>
              <a:gd name="T21" fmla="*/ 2147483647 h 315"/>
              <a:gd name="T22" fmla="*/ 2147483647 w 570"/>
              <a:gd name="T23" fmla="*/ 2147483647 h 315"/>
              <a:gd name="T24" fmla="*/ 2147483647 w 570"/>
              <a:gd name="T25" fmla="*/ 2147483647 h 315"/>
              <a:gd name="T26" fmla="*/ 2147483647 w 570"/>
              <a:gd name="T27" fmla="*/ 2147483647 h 315"/>
              <a:gd name="T28" fmla="*/ 2147483647 w 570"/>
              <a:gd name="T29" fmla="*/ 2147483647 h 315"/>
              <a:gd name="T30" fmla="*/ 2147483647 w 570"/>
              <a:gd name="T31" fmla="*/ 2147483647 h 315"/>
              <a:gd name="T32" fmla="*/ 2147483647 w 570"/>
              <a:gd name="T33" fmla="*/ 2147483647 h 315"/>
              <a:gd name="T34" fmla="*/ 2147483647 w 570"/>
              <a:gd name="T35" fmla="*/ 2147483647 h 315"/>
              <a:gd name="T36" fmla="*/ 2147483647 w 570"/>
              <a:gd name="T37" fmla="*/ 2147483647 h 315"/>
              <a:gd name="T38" fmla="*/ 2147483647 w 570"/>
              <a:gd name="T39" fmla="*/ 0 h 315"/>
              <a:gd name="T40" fmla="*/ 2147483647 w 570"/>
              <a:gd name="T41" fmla="*/ 0 h 3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0"/>
              <a:gd name="T64" fmla="*/ 0 h 315"/>
              <a:gd name="T65" fmla="*/ 570 w 570"/>
              <a:gd name="T66" fmla="*/ 315 h 3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0" h="315">
                <a:moveTo>
                  <a:pt x="60" y="0"/>
                </a:moveTo>
                <a:lnTo>
                  <a:pt x="37" y="5"/>
                </a:lnTo>
                <a:lnTo>
                  <a:pt x="17" y="15"/>
                </a:lnTo>
                <a:lnTo>
                  <a:pt x="6" y="33"/>
                </a:lnTo>
                <a:lnTo>
                  <a:pt x="0" y="53"/>
                </a:lnTo>
                <a:lnTo>
                  <a:pt x="0" y="265"/>
                </a:lnTo>
                <a:lnTo>
                  <a:pt x="6" y="285"/>
                </a:lnTo>
                <a:lnTo>
                  <a:pt x="17" y="300"/>
                </a:lnTo>
                <a:lnTo>
                  <a:pt x="37" y="310"/>
                </a:lnTo>
                <a:lnTo>
                  <a:pt x="60" y="315"/>
                </a:lnTo>
                <a:lnTo>
                  <a:pt x="511" y="315"/>
                </a:lnTo>
                <a:lnTo>
                  <a:pt x="533" y="310"/>
                </a:lnTo>
                <a:lnTo>
                  <a:pt x="553" y="300"/>
                </a:lnTo>
                <a:lnTo>
                  <a:pt x="565" y="285"/>
                </a:lnTo>
                <a:lnTo>
                  <a:pt x="570" y="265"/>
                </a:lnTo>
                <a:lnTo>
                  <a:pt x="570" y="53"/>
                </a:lnTo>
                <a:lnTo>
                  <a:pt x="565" y="33"/>
                </a:lnTo>
                <a:lnTo>
                  <a:pt x="553" y="15"/>
                </a:lnTo>
                <a:lnTo>
                  <a:pt x="533" y="5"/>
                </a:lnTo>
                <a:lnTo>
                  <a:pt x="511" y="0"/>
                </a:lnTo>
                <a:lnTo>
                  <a:pt x="60" y="0"/>
                </a:lnTo>
                <a:close/>
              </a:path>
            </a:pathLst>
          </a:custGeom>
          <a:solidFill>
            <a:srgbClr val="FFFFFF"/>
          </a:solid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86" name="Rectangle 457"/>
          <p:cNvSpPr>
            <a:spLocks noChangeArrowheads="1"/>
          </p:cNvSpPr>
          <p:nvPr/>
        </p:nvSpPr>
        <p:spPr bwMode="auto">
          <a:xfrm>
            <a:off x="1679575" y="1914525"/>
            <a:ext cx="358775" cy="193675"/>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87" name="Rectangle 458"/>
          <p:cNvSpPr>
            <a:spLocks noChangeArrowheads="1"/>
          </p:cNvSpPr>
          <p:nvPr/>
        </p:nvSpPr>
        <p:spPr bwMode="auto">
          <a:xfrm>
            <a:off x="1779588" y="1933575"/>
            <a:ext cx="109537" cy="174625"/>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100" b="0" i="0" u="none" strike="noStrike" kern="1200" cap="none" spc="0" normalizeH="0" baseline="0" noProof="0">
                <a:ln>
                  <a:noFill/>
                </a:ln>
                <a:solidFill>
                  <a:srgbClr val="000000"/>
                </a:solidFill>
                <a:effectLst/>
                <a:uLnTx/>
                <a:uFillTx/>
                <a:latin typeface="Calibri" pitchFamily="34" charset="0"/>
                <a:ea typeface="+mn-ea"/>
                <a:cs typeface="Arial" pitchFamily="34" charset="0"/>
              </a:rPr>
              <a:t>X</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88" name="Rectangle 459"/>
          <p:cNvSpPr>
            <a:spLocks noChangeArrowheads="1"/>
          </p:cNvSpPr>
          <p:nvPr/>
        </p:nvSpPr>
        <p:spPr bwMode="auto">
          <a:xfrm>
            <a:off x="1887538" y="1995488"/>
            <a:ext cx="44450" cy="103187"/>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700" b="0" i="0" u="none" strike="noStrike" kern="1200" cap="none" spc="0" normalizeH="0" baseline="0" noProof="0">
                <a:ln>
                  <a:noFill/>
                </a:ln>
                <a:solidFill>
                  <a:srgbClr val="000000"/>
                </a:solidFill>
                <a:effectLst/>
                <a:uLnTx/>
                <a:uFillTx/>
                <a:latin typeface="Calibri" pitchFamily="34" charset="0"/>
                <a:ea typeface="+mn-ea"/>
                <a:cs typeface="Arial" pitchFamily="34" charset="0"/>
              </a:rPr>
              <a:t>1</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89" name="Freeform 460"/>
          <p:cNvSpPr>
            <a:spLocks/>
          </p:cNvSpPr>
          <p:nvPr/>
        </p:nvSpPr>
        <p:spPr bwMode="auto">
          <a:xfrm>
            <a:off x="6124575" y="3886200"/>
            <a:ext cx="361950" cy="200025"/>
          </a:xfrm>
          <a:custGeom>
            <a:avLst/>
            <a:gdLst>
              <a:gd name="T0" fmla="*/ 2147483647 w 570"/>
              <a:gd name="T1" fmla="*/ 0 h 315"/>
              <a:gd name="T2" fmla="*/ 2147483647 w 570"/>
              <a:gd name="T3" fmla="*/ 2147483647 h 315"/>
              <a:gd name="T4" fmla="*/ 2147483647 w 570"/>
              <a:gd name="T5" fmla="*/ 2147483647 h 315"/>
              <a:gd name="T6" fmla="*/ 2147483647 w 570"/>
              <a:gd name="T7" fmla="*/ 2147483647 h 315"/>
              <a:gd name="T8" fmla="*/ 0 w 570"/>
              <a:gd name="T9" fmla="*/ 2147483647 h 315"/>
              <a:gd name="T10" fmla="*/ 0 w 570"/>
              <a:gd name="T11" fmla="*/ 2147483647 h 315"/>
              <a:gd name="T12" fmla="*/ 2147483647 w 570"/>
              <a:gd name="T13" fmla="*/ 2147483647 h 315"/>
              <a:gd name="T14" fmla="*/ 2147483647 w 570"/>
              <a:gd name="T15" fmla="*/ 2147483647 h 315"/>
              <a:gd name="T16" fmla="*/ 2147483647 w 570"/>
              <a:gd name="T17" fmla="*/ 2147483647 h 315"/>
              <a:gd name="T18" fmla="*/ 2147483647 w 570"/>
              <a:gd name="T19" fmla="*/ 2147483647 h 315"/>
              <a:gd name="T20" fmla="*/ 2147483647 w 570"/>
              <a:gd name="T21" fmla="*/ 2147483647 h 315"/>
              <a:gd name="T22" fmla="*/ 2147483647 w 570"/>
              <a:gd name="T23" fmla="*/ 2147483647 h 315"/>
              <a:gd name="T24" fmla="*/ 2147483647 w 570"/>
              <a:gd name="T25" fmla="*/ 2147483647 h 315"/>
              <a:gd name="T26" fmla="*/ 2147483647 w 570"/>
              <a:gd name="T27" fmla="*/ 2147483647 h 315"/>
              <a:gd name="T28" fmla="*/ 2147483647 w 570"/>
              <a:gd name="T29" fmla="*/ 2147483647 h 315"/>
              <a:gd name="T30" fmla="*/ 2147483647 w 570"/>
              <a:gd name="T31" fmla="*/ 2147483647 h 315"/>
              <a:gd name="T32" fmla="*/ 2147483647 w 570"/>
              <a:gd name="T33" fmla="*/ 2147483647 h 315"/>
              <a:gd name="T34" fmla="*/ 2147483647 w 570"/>
              <a:gd name="T35" fmla="*/ 2147483647 h 315"/>
              <a:gd name="T36" fmla="*/ 2147483647 w 570"/>
              <a:gd name="T37" fmla="*/ 2147483647 h 315"/>
              <a:gd name="T38" fmla="*/ 2147483647 w 570"/>
              <a:gd name="T39" fmla="*/ 0 h 315"/>
              <a:gd name="T40" fmla="*/ 2147483647 w 570"/>
              <a:gd name="T41" fmla="*/ 0 h 3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0"/>
              <a:gd name="T64" fmla="*/ 0 h 315"/>
              <a:gd name="T65" fmla="*/ 570 w 570"/>
              <a:gd name="T66" fmla="*/ 315 h 3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0" h="315">
                <a:moveTo>
                  <a:pt x="59" y="0"/>
                </a:moveTo>
                <a:lnTo>
                  <a:pt x="37" y="5"/>
                </a:lnTo>
                <a:lnTo>
                  <a:pt x="17" y="15"/>
                </a:lnTo>
                <a:lnTo>
                  <a:pt x="5" y="33"/>
                </a:lnTo>
                <a:lnTo>
                  <a:pt x="0" y="53"/>
                </a:lnTo>
                <a:lnTo>
                  <a:pt x="0" y="262"/>
                </a:lnTo>
                <a:lnTo>
                  <a:pt x="5" y="282"/>
                </a:lnTo>
                <a:lnTo>
                  <a:pt x="17" y="300"/>
                </a:lnTo>
                <a:lnTo>
                  <a:pt x="37" y="310"/>
                </a:lnTo>
                <a:lnTo>
                  <a:pt x="59" y="315"/>
                </a:lnTo>
                <a:lnTo>
                  <a:pt x="510" y="315"/>
                </a:lnTo>
                <a:lnTo>
                  <a:pt x="533" y="310"/>
                </a:lnTo>
                <a:lnTo>
                  <a:pt x="553" y="300"/>
                </a:lnTo>
                <a:lnTo>
                  <a:pt x="564" y="282"/>
                </a:lnTo>
                <a:lnTo>
                  <a:pt x="570" y="262"/>
                </a:lnTo>
                <a:lnTo>
                  <a:pt x="570" y="53"/>
                </a:lnTo>
                <a:lnTo>
                  <a:pt x="564" y="33"/>
                </a:lnTo>
                <a:lnTo>
                  <a:pt x="553" y="15"/>
                </a:lnTo>
                <a:lnTo>
                  <a:pt x="533" y="5"/>
                </a:lnTo>
                <a:lnTo>
                  <a:pt x="510" y="0"/>
                </a:lnTo>
                <a:lnTo>
                  <a:pt x="59" y="0"/>
                </a:lnTo>
                <a:close/>
              </a:path>
            </a:pathLst>
          </a:custGeom>
          <a:solidFill>
            <a:srgbClr val="FFFFFF"/>
          </a:solid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90" name="Rectangle 461"/>
          <p:cNvSpPr>
            <a:spLocks noChangeArrowheads="1"/>
          </p:cNvSpPr>
          <p:nvPr/>
        </p:nvSpPr>
        <p:spPr bwMode="auto">
          <a:xfrm>
            <a:off x="6124575" y="3886200"/>
            <a:ext cx="357188" cy="192088"/>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91" name="Rectangle 462"/>
          <p:cNvSpPr>
            <a:spLocks noChangeArrowheads="1"/>
          </p:cNvSpPr>
          <p:nvPr/>
        </p:nvSpPr>
        <p:spPr bwMode="auto">
          <a:xfrm>
            <a:off x="6223000" y="3905250"/>
            <a:ext cx="109538" cy="176213"/>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100" b="0" i="0" u="none" strike="noStrike" kern="1200" cap="none" spc="0" normalizeH="0" baseline="0" noProof="0">
                <a:ln>
                  <a:noFill/>
                </a:ln>
                <a:solidFill>
                  <a:srgbClr val="000000"/>
                </a:solidFill>
                <a:effectLst/>
                <a:uLnTx/>
                <a:uFillTx/>
                <a:latin typeface="Calibri" pitchFamily="34" charset="0"/>
                <a:ea typeface="+mn-ea"/>
                <a:cs typeface="Arial" pitchFamily="34" charset="0"/>
              </a:rPr>
              <a:t>Y</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92" name="Rectangle 463"/>
          <p:cNvSpPr>
            <a:spLocks noChangeArrowheads="1"/>
          </p:cNvSpPr>
          <p:nvPr/>
        </p:nvSpPr>
        <p:spPr bwMode="auto">
          <a:xfrm>
            <a:off x="6330950" y="3968750"/>
            <a:ext cx="44450" cy="101600"/>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700" b="0" i="0" u="none" strike="noStrike" kern="1200" cap="none" spc="0" normalizeH="0" baseline="0" noProof="0">
                <a:ln>
                  <a:noFill/>
                </a:ln>
                <a:solidFill>
                  <a:srgbClr val="000000"/>
                </a:solidFill>
                <a:effectLst/>
                <a:uLnTx/>
                <a:uFillTx/>
                <a:latin typeface="Calibri" pitchFamily="34" charset="0"/>
                <a:ea typeface="+mn-ea"/>
                <a:cs typeface="Arial" pitchFamily="34" charset="0"/>
              </a:rPr>
              <a:t>7</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93" name="Freeform 464"/>
          <p:cNvSpPr>
            <a:spLocks/>
          </p:cNvSpPr>
          <p:nvPr/>
        </p:nvSpPr>
        <p:spPr bwMode="auto">
          <a:xfrm>
            <a:off x="2352675" y="3824288"/>
            <a:ext cx="361950" cy="192087"/>
          </a:xfrm>
          <a:custGeom>
            <a:avLst/>
            <a:gdLst>
              <a:gd name="T0" fmla="*/ 2147483647 w 570"/>
              <a:gd name="T1" fmla="*/ 0 h 302"/>
              <a:gd name="T2" fmla="*/ 2147483647 w 570"/>
              <a:gd name="T3" fmla="*/ 2147483647 h 302"/>
              <a:gd name="T4" fmla="*/ 2147483647 w 570"/>
              <a:gd name="T5" fmla="*/ 2147483647 h 302"/>
              <a:gd name="T6" fmla="*/ 2147483647 w 570"/>
              <a:gd name="T7" fmla="*/ 2147483647 h 302"/>
              <a:gd name="T8" fmla="*/ 0 w 570"/>
              <a:gd name="T9" fmla="*/ 2147483647 h 302"/>
              <a:gd name="T10" fmla="*/ 0 w 570"/>
              <a:gd name="T11" fmla="*/ 2147483647 h 302"/>
              <a:gd name="T12" fmla="*/ 2147483647 w 570"/>
              <a:gd name="T13" fmla="*/ 2147483647 h 302"/>
              <a:gd name="T14" fmla="*/ 2147483647 w 570"/>
              <a:gd name="T15" fmla="*/ 2147483647 h 302"/>
              <a:gd name="T16" fmla="*/ 2147483647 w 570"/>
              <a:gd name="T17" fmla="*/ 2147483647 h 302"/>
              <a:gd name="T18" fmla="*/ 2147483647 w 570"/>
              <a:gd name="T19" fmla="*/ 2147483647 h 302"/>
              <a:gd name="T20" fmla="*/ 2147483647 w 570"/>
              <a:gd name="T21" fmla="*/ 2147483647 h 302"/>
              <a:gd name="T22" fmla="*/ 2147483647 w 570"/>
              <a:gd name="T23" fmla="*/ 2147483647 h 302"/>
              <a:gd name="T24" fmla="*/ 2147483647 w 570"/>
              <a:gd name="T25" fmla="*/ 2147483647 h 302"/>
              <a:gd name="T26" fmla="*/ 2147483647 w 570"/>
              <a:gd name="T27" fmla="*/ 2147483647 h 302"/>
              <a:gd name="T28" fmla="*/ 2147483647 w 570"/>
              <a:gd name="T29" fmla="*/ 2147483647 h 302"/>
              <a:gd name="T30" fmla="*/ 2147483647 w 570"/>
              <a:gd name="T31" fmla="*/ 2147483647 h 302"/>
              <a:gd name="T32" fmla="*/ 2147483647 w 570"/>
              <a:gd name="T33" fmla="*/ 2147483647 h 302"/>
              <a:gd name="T34" fmla="*/ 2147483647 w 570"/>
              <a:gd name="T35" fmla="*/ 2147483647 h 302"/>
              <a:gd name="T36" fmla="*/ 2147483647 w 570"/>
              <a:gd name="T37" fmla="*/ 2147483647 h 302"/>
              <a:gd name="T38" fmla="*/ 2147483647 w 570"/>
              <a:gd name="T39" fmla="*/ 0 h 302"/>
              <a:gd name="T40" fmla="*/ 2147483647 w 570"/>
              <a:gd name="T41" fmla="*/ 0 h 30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0"/>
              <a:gd name="T64" fmla="*/ 0 h 302"/>
              <a:gd name="T65" fmla="*/ 570 w 570"/>
              <a:gd name="T66" fmla="*/ 302 h 30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0" h="302">
                <a:moveTo>
                  <a:pt x="57" y="0"/>
                </a:moveTo>
                <a:lnTo>
                  <a:pt x="34" y="5"/>
                </a:lnTo>
                <a:lnTo>
                  <a:pt x="17" y="15"/>
                </a:lnTo>
                <a:lnTo>
                  <a:pt x="6" y="30"/>
                </a:lnTo>
                <a:lnTo>
                  <a:pt x="0" y="50"/>
                </a:lnTo>
                <a:lnTo>
                  <a:pt x="0" y="252"/>
                </a:lnTo>
                <a:lnTo>
                  <a:pt x="6" y="272"/>
                </a:lnTo>
                <a:lnTo>
                  <a:pt x="17" y="287"/>
                </a:lnTo>
                <a:lnTo>
                  <a:pt x="34" y="297"/>
                </a:lnTo>
                <a:lnTo>
                  <a:pt x="57" y="302"/>
                </a:lnTo>
                <a:lnTo>
                  <a:pt x="514" y="302"/>
                </a:lnTo>
                <a:lnTo>
                  <a:pt x="536" y="297"/>
                </a:lnTo>
                <a:lnTo>
                  <a:pt x="553" y="287"/>
                </a:lnTo>
                <a:lnTo>
                  <a:pt x="565" y="272"/>
                </a:lnTo>
                <a:lnTo>
                  <a:pt x="570" y="252"/>
                </a:lnTo>
                <a:lnTo>
                  <a:pt x="570" y="50"/>
                </a:lnTo>
                <a:lnTo>
                  <a:pt x="565" y="30"/>
                </a:lnTo>
                <a:lnTo>
                  <a:pt x="553" y="15"/>
                </a:lnTo>
                <a:lnTo>
                  <a:pt x="536" y="5"/>
                </a:lnTo>
                <a:lnTo>
                  <a:pt x="514" y="0"/>
                </a:lnTo>
                <a:lnTo>
                  <a:pt x="57" y="0"/>
                </a:lnTo>
                <a:close/>
              </a:path>
            </a:pathLst>
          </a:custGeom>
          <a:solidFill>
            <a:srgbClr val="FFFFFF"/>
          </a:solid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94" name="Rectangle 465"/>
          <p:cNvSpPr>
            <a:spLocks noChangeArrowheads="1"/>
          </p:cNvSpPr>
          <p:nvPr/>
        </p:nvSpPr>
        <p:spPr bwMode="auto">
          <a:xfrm>
            <a:off x="2352675" y="3824288"/>
            <a:ext cx="355600" cy="185737"/>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95" name="Rectangle 466"/>
          <p:cNvSpPr>
            <a:spLocks noChangeArrowheads="1"/>
          </p:cNvSpPr>
          <p:nvPr/>
        </p:nvSpPr>
        <p:spPr bwMode="auto">
          <a:xfrm>
            <a:off x="2451100" y="3843338"/>
            <a:ext cx="111125" cy="174625"/>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100" b="0" i="0" u="none" strike="noStrike" kern="1200" cap="none" spc="0" normalizeH="0" baseline="0" noProof="0">
                <a:ln>
                  <a:noFill/>
                </a:ln>
                <a:solidFill>
                  <a:srgbClr val="000000"/>
                </a:solidFill>
                <a:effectLst/>
                <a:uLnTx/>
                <a:uFillTx/>
                <a:latin typeface="Calibri" pitchFamily="34" charset="0"/>
                <a:ea typeface="+mn-ea"/>
                <a:cs typeface="Arial" pitchFamily="34" charset="0"/>
              </a:rPr>
              <a:t>Y</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96" name="Rectangle 467"/>
          <p:cNvSpPr>
            <a:spLocks noChangeArrowheads="1"/>
          </p:cNvSpPr>
          <p:nvPr/>
        </p:nvSpPr>
        <p:spPr bwMode="auto">
          <a:xfrm>
            <a:off x="2559050" y="3905250"/>
            <a:ext cx="44450" cy="103188"/>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700" b="0" i="0" u="none" strike="noStrike" kern="1200" cap="none" spc="0" normalizeH="0" baseline="0" noProof="0">
                <a:ln>
                  <a:noFill/>
                </a:ln>
                <a:solidFill>
                  <a:srgbClr val="000000"/>
                </a:solidFill>
                <a:effectLst/>
                <a:uLnTx/>
                <a:uFillTx/>
                <a:latin typeface="Calibri" pitchFamily="34" charset="0"/>
                <a:ea typeface="+mn-ea"/>
                <a:cs typeface="Arial" pitchFamily="34" charset="0"/>
              </a:rPr>
              <a:t>3</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97" name="Freeform 468"/>
          <p:cNvSpPr>
            <a:spLocks/>
          </p:cNvSpPr>
          <p:nvPr/>
        </p:nvSpPr>
        <p:spPr bwMode="auto">
          <a:xfrm>
            <a:off x="6097588" y="4313238"/>
            <a:ext cx="361950" cy="203200"/>
          </a:xfrm>
          <a:custGeom>
            <a:avLst/>
            <a:gdLst>
              <a:gd name="T0" fmla="*/ 2147483647 w 570"/>
              <a:gd name="T1" fmla="*/ 0 h 318"/>
              <a:gd name="T2" fmla="*/ 2147483647 w 570"/>
              <a:gd name="T3" fmla="*/ 2147483647 h 318"/>
              <a:gd name="T4" fmla="*/ 2147483647 w 570"/>
              <a:gd name="T5" fmla="*/ 2147483647 h 318"/>
              <a:gd name="T6" fmla="*/ 2147483647 w 570"/>
              <a:gd name="T7" fmla="*/ 2147483647 h 318"/>
              <a:gd name="T8" fmla="*/ 0 w 570"/>
              <a:gd name="T9" fmla="*/ 2147483647 h 318"/>
              <a:gd name="T10" fmla="*/ 0 w 570"/>
              <a:gd name="T11" fmla="*/ 2147483647 h 318"/>
              <a:gd name="T12" fmla="*/ 2147483647 w 570"/>
              <a:gd name="T13" fmla="*/ 2147483647 h 318"/>
              <a:gd name="T14" fmla="*/ 2147483647 w 570"/>
              <a:gd name="T15" fmla="*/ 2147483647 h 318"/>
              <a:gd name="T16" fmla="*/ 2147483647 w 570"/>
              <a:gd name="T17" fmla="*/ 2147483647 h 318"/>
              <a:gd name="T18" fmla="*/ 2147483647 w 570"/>
              <a:gd name="T19" fmla="*/ 2147483647 h 318"/>
              <a:gd name="T20" fmla="*/ 2147483647 w 570"/>
              <a:gd name="T21" fmla="*/ 2147483647 h 318"/>
              <a:gd name="T22" fmla="*/ 2147483647 w 570"/>
              <a:gd name="T23" fmla="*/ 2147483647 h 318"/>
              <a:gd name="T24" fmla="*/ 2147483647 w 570"/>
              <a:gd name="T25" fmla="*/ 2147483647 h 318"/>
              <a:gd name="T26" fmla="*/ 2147483647 w 570"/>
              <a:gd name="T27" fmla="*/ 2147483647 h 318"/>
              <a:gd name="T28" fmla="*/ 2147483647 w 570"/>
              <a:gd name="T29" fmla="*/ 2147483647 h 318"/>
              <a:gd name="T30" fmla="*/ 2147483647 w 570"/>
              <a:gd name="T31" fmla="*/ 2147483647 h 318"/>
              <a:gd name="T32" fmla="*/ 2147483647 w 570"/>
              <a:gd name="T33" fmla="*/ 2147483647 h 318"/>
              <a:gd name="T34" fmla="*/ 2147483647 w 570"/>
              <a:gd name="T35" fmla="*/ 2147483647 h 318"/>
              <a:gd name="T36" fmla="*/ 2147483647 w 570"/>
              <a:gd name="T37" fmla="*/ 2147483647 h 318"/>
              <a:gd name="T38" fmla="*/ 2147483647 w 570"/>
              <a:gd name="T39" fmla="*/ 0 h 318"/>
              <a:gd name="T40" fmla="*/ 2147483647 w 570"/>
              <a:gd name="T41" fmla="*/ 0 h 3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0"/>
              <a:gd name="T64" fmla="*/ 0 h 318"/>
              <a:gd name="T65" fmla="*/ 570 w 570"/>
              <a:gd name="T66" fmla="*/ 318 h 31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0" h="318">
                <a:moveTo>
                  <a:pt x="60" y="0"/>
                </a:moveTo>
                <a:lnTo>
                  <a:pt x="37" y="5"/>
                </a:lnTo>
                <a:lnTo>
                  <a:pt x="17" y="15"/>
                </a:lnTo>
                <a:lnTo>
                  <a:pt x="6" y="33"/>
                </a:lnTo>
                <a:lnTo>
                  <a:pt x="0" y="53"/>
                </a:lnTo>
                <a:lnTo>
                  <a:pt x="0" y="265"/>
                </a:lnTo>
                <a:lnTo>
                  <a:pt x="6" y="285"/>
                </a:lnTo>
                <a:lnTo>
                  <a:pt x="17" y="303"/>
                </a:lnTo>
                <a:lnTo>
                  <a:pt x="37" y="313"/>
                </a:lnTo>
                <a:lnTo>
                  <a:pt x="60" y="318"/>
                </a:lnTo>
                <a:lnTo>
                  <a:pt x="511" y="318"/>
                </a:lnTo>
                <a:lnTo>
                  <a:pt x="533" y="313"/>
                </a:lnTo>
                <a:lnTo>
                  <a:pt x="553" y="303"/>
                </a:lnTo>
                <a:lnTo>
                  <a:pt x="565" y="285"/>
                </a:lnTo>
                <a:lnTo>
                  <a:pt x="570" y="265"/>
                </a:lnTo>
                <a:lnTo>
                  <a:pt x="570" y="53"/>
                </a:lnTo>
                <a:lnTo>
                  <a:pt x="565" y="33"/>
                </a:lnTo>
                <a:lnTo>
                  <a:pt x="553" y="15"/>
                </a:lnTo>
                <a:lnTo>
                  <a:pt x="533" y="5"/>
                </a:lnTo>
                <a:lnTo>
                  <a:pt x="511" y="0"/>
                </a:lnTo>
                <a:lnTo>
                  <a:pt x="60" y="0"/>
                </a:lnTo>
                <a:close/>
              </a:path>
            </a:pathLst>
          </a:custGeom>
          <a:solidFill>
            <a:srgbClr val="FFFFFF"/>
          </a:solid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98" name="Rectangle 469"/>
          <p:cNvSpPr>
            <a:spLocks noChangeArrowheads="1"/>
          </p:cNvSpPr>
          <p:nvPr/>
        </p:nvSpPr>
        <p:spPr bwMode="auto">
          <a:xfrm>
            <a:off x="6097588" y="4313238"/>
            <a:ext cx="357187" cy="193675"/>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299" name="Rectangle 470"/>
          <p:cNvSpPr>
            <a:spLocks noChangeArrowheads="1"/>
          </p:cNvSpPr>
          <p:nvPr/>
        </p:nvSpPr>
        <p:spPr bwMode="auto">
          <a:xfrm>
            <a:off x="6194425" y="4332288"/>
            <a:ext cx="111125" cy="176212"/>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100" b="0" i="0" u="none" strike="noStrike" kern="1200" cap="none" spc="0" normalizeH="0" baseline="0" noProof="0">
                <a:ln>
                  <a:noFill/>
                </a:ln>
                <a:solidFill>
                  <a:srgbClr val="000000"/>
                </a:solidFill>
                <a:effectLst/>
                <a:uLnTx/>
                <a:uFillTx/>
                <a:latin typeface="Calibri" pitchFamily="34" charset="0"/>
                <a:ea typeface="+mn-ea"/>
                <a:cs typeface="Arial" pitchFamily="34" charset="0"/>
              </a:rPr>
              <a:t>Y</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300" name="Rectangle 471"/>
          <p:cNvSpPr>
            <a:spLocks noChangeArrowheads="1"/>
          </p:cNvSpPr>
          <p:nvPr/>
        </p:nvSpPr>
        <p:spPr bwMode="auto">
          <a:xfrm>
            <a:off x="6303963" y="4395788"/>
            <a:ext cx="44450" cy="101600"/>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700" b="0" i="0" u="none" strike="noStrike" kern="1200" cap="none" spc="0" normalizeH="0" baseline="0" noProof="0">
                <a:ln>
                  <a:noFill/>
                </a:ln>
                <a:solidFill>
                  <a:srgbClr val="000000"/>
                </a:solidFill>
                <a:effectLst/>
                <a:uLnTx/>
                <a:uFillTx/>
                <a:latin typeface="Calibri" pitchFamily="34" charset="0"/>
                <a:ea typeface="+mn-ea"/>
                <a:cs typeface="Arial" pitchFamily="34" charset="0"/>
              </a:rPr>
              <a:t>8</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301" name="Freeform 472"/>
          <p:cNvSpPr>
            <a:spLocks/>
          </p:cNvSpPr>
          <p:nvPr/>
        </p:nvSpPr>
        <p:spPr bwMode="auto">
          <a:xfrm>
            <a:off x="1749425" y="4076700"/>
            <a:ext cx="361950" cy="192088"/>
          </a:xfrm>
          <a:custGeom>
            <a:avLst/>
            <a:gdLst>
              <a:gd name="T0" fmla="*/ 2147483647 w 570"/>
              <a:gd name="T1" fmla="*/ 0 h 302"/>
              <a:gd name="T2" fmla="*/ 2147483647 w 570"/>
              <a:gd name="T3" fmla="*/ 2147483647 h 302"/>
              <a:gd name="T4" fmla="*/ 2147483647 w 570"/>
              <a:gd name="T5" fmla="*/ 2147483647 h 302"/>
              <a:gd name="T6" fmla="*/ 2147483647 w 570"/>
              <a:gd name="T7" fmla="*/ 2147483647 h 302"/>
              <a:gd name="T8" fmla="*/ 0 w 570"/>
              <a:gd name="T9" fmla="*/ 2147483647 h 302"/>
              <a:gd name="T10" fmla="*/ 0 w 570"/>
              <a:gd name="T11" fmla="*/ 2147483647 h 302"/>
              <a:gd name="T12" fmla="*/ 2147483647 w 570"/>
              <a:gd name="T13" fmla="*/ 2147483647 h 302"/>
              <a:gd name="T14" fmla="*/ 2147483647 w 570"/>
              <a:gd name="T15" fmla="*/ 2147483647 h 302"/>
              <a:gd name="T16" fmla="*/ 2147483647 w 570"/>
              <a:gd name="T17" fmla="*/ 2147483647 h 302"/>
              <a:gd name="T18" fmla="*/ 2147483647 w 570"/>
              <a:gd name="T19" fmla="*/ 2147483647 h 302"/>
              <a:gd name="T20" fmla="*/ 2147483647 w 570"/>
              <a:gd name="T21" fmla="*/ 2147483647 h 302"/>
              <a:gd name="T22" fmla="*/ 2147483647 w 570"/>
              <a:gd name="T23" fmla="*/ 2147483647 h 302"/>
              <a:gd name="T24" fmla="*/ 2147483647 w 570"/>
              <a:gd name="T25" fmla="*/ 2147483647 h 302"/>
              <a:gd name="T26" fmla="*/ 2147483647 w 570"/>
              <a:gd name="T27" fmla="*/ 2147483647 h 302"/>
              <a:gd name="T28" fmla="*/ 2147483647 w 570"/>
              <a:gd name="T29" fmla="*/ 2147483647 h 302"/>
              <a:gd name="T30" fmla="*/ 2147483647 w 570"/>
              <a:gd name="T31" fmla="*/ 2147483647 h 302"/>
              <a:gd name="T32" fmla="*/ 2147483647 w 570"/>
              <a:gd name="T33" fmla="*/ 2147483647 h 302"/>
              <a:gd name="T34" fmla="*/ 2147483647 w 570"/>
              <a:gd name="T35" fmla="*/ 2147483647 h 302"/>
              <a:gd name="T36" fmla="*/ 2147483647 w 570"/>
              <a:gd name="T37" fmla="*/ 2147483647 h 302"/>
              <a:gd name="T38" fmla="*/ 2147483647 w 570"/>
              <a:gd name="T39" fmla="*/ 0 h 302"/>
              <a:gd name="T40" fmla="*/ 2147483647 w 570"/>
              <a:gd name="T41" fmla="*/ 0 h 30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0"/>
              <a:gd name="T64" fmla="*/ 0 h 302"/>
              <a:gd name="T65" fmla="*/ 570 w 570"/>
              <a:gd name="T66" fmla="*/ 302 h 30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0" h="302">
                <a:moveTo>
                  <a:pt x="57" y="0"/>
                </a:moveTo>
                <a:lnTo>
                  <a:pt x="34" y="5"/>
                </a:lnTo>
                <a:lnTo>
                  <a:pt x="17" y="15"/>
                </a:lnTo>
                <a:lnTo>
                  <a:pt x="6" y="30"/>
                </a:lnTo>
                <a:lnTo>
                  <a:pt x="0" y="50"/>
                </a:lnTo>
                <a:lnTo>
                  <a:pt x="0" y="252"/>
                </a:lnTo>
                <a:lnTo>
                  <a:pt x="6" y="272"/>
                </a:lnTo>
                <a:lnTo>
                  <a:pt x="17" y="287"/>
                </a:lnTo>
                <a:lnTo>
                  <a:pt x="34" y="297"/>
                </a:lnTo>
                <a:lnTo>
                  <a:pt x="57" y="302"/>
                </a:lnTo>
                <a:lnTo>
                  <a:pt x="513" y="302"/>
                </a:lnTo>
                <a:lnTo>
                  <a:pt x="536" y="297"/>
                </a:lnTo>
                <a:lnTo>
                  <a:pt x="553" y="287"/>
                </a:lnTo>
                <a:lnTo>
                  <a:pt x="564" y="272"/>
                </a:lnTo>
                <a:lnTo>
                  <a:pt x="570" y="252"/>
                </a:lnTo>
                <a:lnTo>
                  <a:pt x="570" y="50"/>
                </a:lnTo>
                <a:lnTo>
                  <a:pt x="564" y="30"/>
                </a:lnTo>
                <a:lnTo>
                  <a:pt x="553" y="15"/>
                </a:lnTo>
                <a:lnTo>
                  <a:pt x="536" y="5"/>
                </a:lnTo>
                <a:lnTo>
                  <a:pt x="513" y="0"/>
                </a:lnTo>
                <a:lnTo>
                  <a:pt x="57" y="0"/>
                </a:lnTo>
                <a:close/>
              </a:path>
            </a:pathLst>
          </a:custGeom>
          <a:solidFill>
            <a:srgbClr val="FFFFFF"/>
          </a:solid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302" name="Rectangle 473"/>
          <p:cNvSpPr>
            <a:spLocks noChangeArrowheads="1"/>
          </p:cNvSpPr>
          <p:nvPr/>
        </p:nvSpPr>
        <p:spPr bwMode="auto">
          <a:xfrm>
            <a:off x="1749425" y="4076700"/>
            <a:ext cx="355600" cy="185738"/>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303" name="Rectangle 474"/>
          <p:cNvSpPr>
            <a:spLocks noChangeArrowheads="1"/>
          </p:cNvSpPr>
          <p:nvPr/>
        </p:nvSpPr>
        <p:spPr bwMode="auto">
          <a:xfrm>
            <a:off x="1846263" y="4095750"/>
            <a:ext cx="109537" cy="176213"/>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100" b="0" i="0" u="none" strike="noStrike" kern="1200" cap="none" spc="0" normalizeH="0" baseline="0" noProof="0">
                <a:ln>
                  <a:noFill/>
                </a:ln>
                <a:solidFill>
                  <a:srgbClr val="000000"/>
                </a:solidFill>
                <a:effectLst/>
                <a:uLnTx/>
                <a:uFillTx/>
                <a:latin typeface="Calibri" pitchFamily="34" charset="0"/>
                <a:ea typeface="+mn-ea"/>
                <a:cs typeface="Arial" pitchFamily="34" charset="0"/>
              </a:rPr>
              <a:t>X</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304" name="Rectangle 475"/>
          <p:cNvSpPr>
            <a:spLocks noChangeArrowheads="1"/>
          </p:cNvSpPr>
          <p:nvPr/>
        </p:nvSpPr>
        <p:spPr bwMode="auto">
          <a:xfrm>
            <a:off x="1954213" y="4159250"/>
            <a:ext cx="44450" cy="101600"/>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700" b="0" i="0" u="none" strike="noStrike" kern="1200" cap="none" spc="0" normalizeH="0" baseline="0" noProof="0">
                <a:ln>
                  <a:noFill/>
                </a:ln>
                <a:solidFill>
                  <a:srgbClr val="000000"/>
                </a:solidFill>
                <a:effectLst/>
                <a:uLnTx/>
                <a:uFillTx/>
                <a:latin typeface="Calibri" pitchFamily="34" charset="0"/>
                <a:ea typeface="+mn-ea"/>
                <a:cs typeface="Arial" pitchFamily="34" charset="0"/>
              </a:rPr>
              <a:t>5</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305" name="Freeform 476"/>
          <p:cNvSpPr>
            <a:spLocks/>
          </p:cNvSpPr>
          <p:nvPr/>
        </p:nvSpPr>
        <p:spPr bwMode="auto">
          <a:xfrm>
            <a:off x="5614988" y="4713288"/>
            <a:ext cx="361950" cy="200025"/>
          </a:xfrm>
          <a:custGeom>
            <a:avLst/>
            <a:gdLst>
              <a:gd name="T0" fmla="*/ 2147483647 w 570"/>
              <a:gd name="T1" fmla="*/ 0 h 315"/>
              <a:gd name="T2" fmla="*/ 2147483647 w 570"/>
              <a:gd name="T3" fmla="*/ 2147483647 h 315"/>
              <a:gd name="T4" fmla="*/ 2147483647 w 570"/>
              <a:gd name="T5" fmla="*/ 2147483647 h 315"/>
              <a:gd name="T6" fmla="*/ 2147483647 w 570"/>
              <a:gd name="T7" fmla="*/ 2147483647 h 315"/>
              <a:gd name="T8" fmla="*/ 0 w 570"/>
              <a:gd name="T9" fmla="*/ 2147483647 h 315"/>
              <a:gd name="T10" fmla="*/ 0 w 570"/>
              <a:gd name="T11" fmla="*/ 2147483647 h 315"/>
              <a:gd name="T12" fmla="*/ 2147483647 w 570"/>
              <a:gd name="T13" fmla="*/ 2147483647 h 315"/>
              <a:gd name="T14" fmla="*/ 2147483647 w 570"/>
              <a:gd name="T15" fmla="*/ 2147483647 h 315"/>
              <a:gd name="T16" fmla="*/ 2147483647 w 570"/>
              <a:gd name="T17" fmla="*/ 2147483647 h 315"/>
              <a:gd name="T18" fmla="*/ 2147483647 w 570"/>
              <a:gd name="T19" fmla="*/ 2147483647 h 315"/>
              <a:gd name="T20" fmla="*/ 2147483647 w 570"/>
              <a:gd name="T21" fmla="*/ 2147483647 h 315"/>
              <a:gd name="T22" fmla="*/ 2147483647 w 570"/>
              <a:gd name="T23" fmla="*/ 2147483647 h 315"/>
              <a:gd name="T24" fmla="*/ 2147483647 w 570"/>
              <a:gd name="T25" fmla="*/ 2147483647 h 315"/>
              <a:gd name="T26" fmla="*/ 2147483647 w 570"/>
              <a:gd name="T27" fmla="*/ 2147483647 h 315"/>
              <a:gd name="T28" fmla="*/ 2147483647 w 570"/>
              <a:gd name="T29" fmla="*/ 2147483647 h 315"/>
              <a:gd name="T30" fmla="*/ 2147483647 w 570"/>
              <a:gd name="T31" fmla="*/ 2147483647 h 315"/>
              <a:gd name="T32" fmla="*/ 2147483647 w 570"/>
              <a:gd name="T33" fmla="*/ 2147483647 h 315"/>
              <a:gd name="T34" fmla="*/ 2147483647 w 570"/>
              <a:gd name="T35" fmla="*/ 2147483647 h 315"/>
              <a:gd name="T36" fmla="*/ 2147483647 w 570"/>
              <a:gd name="T37" fmla="*/ 2147483647 h 315"/>
              <a:gd name="T38" fmla="*/ 2147483647 w 570"/>
              <a:gd name="T39" fmla="*/ 0 h 315"/>
              <a:gd name="T40" fmla="*/ 2147483647 w 570"/>
              <a:gd name="T41" fmla="*/ 0 h 3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0"/>
              <a:gd name="T64" fmla="*/ 0 h 315"/>
              <a:gd name="T65" fmla="*/ 570 w 570"/>
              <a:gd name="T66" fmla="*/ 315 h 3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0" h="315">
                <a:moveTo>
                  <a:pt x="60" y="0"/>
                </a:moveTo>
                <a:lnTo>
                  <a:pt x="37" y="5"/>
                </a:lnTo>
                <a:lnTo>
                  <a:pt x="17" y="15"/>
                </a:lnTo>
                <a:lnTo>
                  <a:pt x="6" y="33"/>
                </a:lnTo>
                <a:lnTo>
                  <a:pt x="0" y="53"/>
                </a:lnTo>
                <a:lnTo>
                  <a:pt x="0" y="262"/>
                </a:lnTo>
                <a:lnTo>
                  <a:pt x="6" y="283"/>
                </a:lnTo>
                <a:lnTo>
                  <a:pt x="17" y="300"/>
                </a:lnTo>
                <a:lnTo>
                  <a:pt x="37" y="310"/>
                </a:lnTo>
                <a:lnTo>
                  <a:pt x="60" y="315"/>
                </a:lnTo>
                <a:lnTo>
                  <a:pt x="511" y="315"/>
                </a:lnTo>
                <a:lnTo>
                  <a:pt x="533" y="310"/>
                </a:lnTo>
                <a:lnTo>
                  <a:pt x="553" y="300"/>
                </a:lnTo>
                <a:lnTo>
                  <a:pt x="565" y="283"/>
                </a:lnTo>
                <a:lnTo>
                  <a:pt x="570" y="262"/>
                </a:lnTo>
                <a:lnTo>
                  <a:pt x="570" y="53"/>
                </a:lnTo>
                <a:lnTo>
                  <a:pt x="565" y="33"/>
                </a:lnTo>
                <a:lnTo>
                  <a:pt x="553" y="15"/>
                </a:lnTo>
                <a:lnTo>
                  <a:pt x="533" y="5"/>
                </a:lnTo>
                <a:lnTo>
                  <a:pt x="511" y="0"/>
                </a:lnTo>
                <a:lnTo>
                  <a:pt x="60" y="0"/>
                </a:lnTo>
                <a:close/>
              </a:path>
            </a:pathLst>
          </a:custGeom>
          <a:solidFill>
            <a:srgbClr val="FFFFFF"/>
          </a:solid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306" name="Rectangle 477"/>
          <p:cNvSpPr>
            <a:spLocks noChangeArrowheads="1"/>
          </p:cNvSpPr>
          <p:nvPr/>
        </p:nvSpPr>
        <p:spPr bwMode="auto">
          <a:xfrm>
            <a:off x="5614988" y="4713288"/>
            <a:ext cx="357187" cy="193675"/>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307" name="Rectangle 478"/>
          <p:cNvSpPr>
            <a:spLocks noChangeArrowheads="1"/>
          </p:cNvSpPr>
          <p:nvPr/>
        </p:nvSpPr>
        <p:spPr bwMode="auto">
          <a:xfrm>
            <a:off x="5711825" y="4733925"/>
            <a:ext cx="111125" cy="174625"/>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100" b="0" i="0" u="none" strike="noStrike" kern="1200" cap="none" spc="0" normalizeH="0" baseline="0" noProof="0">
                <a:ln>
                  <a:noFill/>
                </a:ln>
                <a:solidFill>
                  <a:srgbClr val="000000"/>
                </a:solidFill>
                <a:effectLst/>
                <a:uLnTx/>
                <a:uFillTx/>
                <a:latin typeface="Calibri" pitchFamily="34" charset="0"/>
                <a:ea typeface="+mn-ea"/>
                <a:cs typeface="Arial" pitchFamily="34" charset="0"/>
              </a:rPr>
              <a:t>Y</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308" name="Rectangle 479"/>
          <p:cNvSpPr>
            <a:spLocks noChangeArrowheads="1"/>
          </p:cNvSpPr>
          <p:nvPr/>
        </p:nvSpPr>
        <p:spPr bwMode="auto">
          <a:xfrm>
            <a:off x="5819775" y="4795838"/>
            <a:ext cx="46038" cy="101600"/>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700" b="0" i="0" u="none" strike="noStrike" kern="1200" cap="none" spc="0" normalizeH="0" baseline="0" noProof="0">
                <a:ln>
                  <a:noFill/>
                </a:ln>
                <a:solidFill>
                  <a:srgbClr val="000000"/>
                </a:solidFill>
                <a:effectLst/>
                <a:uLnTx/>
                <a:uFillTx/>
                <a:latin typeface="Calibri" pitchFamily="34" charset="0"/>
                <a:ea typeface="+mn-ea"/>
                <a:cs typeface="Arial" pitchFamily="34" charset="0"/>
              </a:rPr>
              <a:t>9</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grpSp>
        <p:nvGrpSpPr>
          <p:cNvPr id="2" name="Group 480"/>
          <p:cNvGrpSpPr>
            <a:grpSpLocks/>
          </p:cNvGrpSpPr>
          <p:nvPr/>
        </p:nvGrpSpPr>
        <p:grpSpPr bwMode="auto">
          <a:xfrm>
            <a:off x="1100138" y="1662113"/>
            <a:ext cx="6891337" cy="3246437"/>
            <a:chOff x="3618" y="2643"/>
            <a:chExt cx="10851" cy="5113"/>
          </a:xfrm>
        </p:grpSpPr>
        <p:sp>
          <p:nvSpPr>
            <p:cNvPr id="94314" name="Freeform 481"/>
            <p:cNvSpPr>
              <a:spLocks/>
            </p:cNvSpPr>
            <p:nvPr/>
          </p:nvSpPr>
          <p:spPr bwMode="auto">
            <a:xfrm>
              <a:off x="4683" y="6924"/>
              <a:ext cx="570" cy="302"/>
            </a:xfrm>
            <a:custGeom>
              <a:avLst/>
              <a:gdLst>
                <a:gd name="T0" fmla="*/ 57 w 570"/>
                <a:gd name="T1" fmla="*/ 0 h 302"/>
                <a:gd name="T2" fmla="*/ 34 w 570"/>
                <a:gd name="T3" fmla="*/ 5 h 302"/>
                <a:gd name="T4" fmla="*/ 17 w 570"/>
                <a:gd name="T5" fmla="*/ 15 h 302"/>
                <a:gd name="T6" fmla="*/ 6 w 570"/>
                <a:gd name="T7" fmla="*/ 30 h 302"/>
                <a:gd name="T8" fmla="*/ 0 w 570"/>
                <a:gd name="T9" fmla="*/ 50 h 302"/>
                <a:gd name="T10" fmla="*/ 0 w 570"/>
                <a:gd name="T11" fmla="*/ 252 h 302"/>
                <a:gd name="T12" fmla="*/ 6 w 570"/>
                <a:gd name="T13" fmla="*/ 272 h 302"/>
                <a:gd name="T14" fmla="*/ 17 w 570"/>
                <a:gd name="T15" fmla="*/ 287 h 302"/>
                <a:gd name="T16" fmla="*/ 34 w 570"/>
                <a:gd name="T17" fmla="*/ 297 h 302"/>
                <a:gd name="T18" fmla="*/ 57 w 570"/>
                <a:gd name="T19" fmla="*/ 302 h 302"/>
                <a:gd name="T20" fmla="*/ 513 w 570"/>
                <a:gd name="T21" fmla="*/ 302 h 302"/>
                <a:gd name="T22" fmla="*/ 536 w 570"/>
                <a:gd name="T23" fmla="*/ 297 h 302"/>
                <a:gd name="T24" fmla="*/ 553 w 570"/>
                <a:gd name="T25" fmla="*/ 287 h 302"/>
                <a:gd name="T26" fmla="*/ 564 w 570"/>
                <a:gd name="T27" fmla="*/ 272 h 302"/>
                <a:gd name="T28" fmla="*/ 570 w 570"/>
                <a:gd name="T29" fmla="*/ 252 h 302"/>
                <a:gd name="T30" fmla="*/ 570 w 570"/>
                <a:gd name="T31" fmla="*/ 50 h 302"/>
                <a:gd name="T32" fmla="*/ 564 w 570"/>
                <a:gd name="T33" fmla="*/ 30 h 302"/>
                <a:gd name="T34" fmla="*/ 553 w 570"/>
                <a:gd name="T35" fmla="*/ 15 h 302"/>
                <a:gd name="T36" fmla="*/ 536 w 570"/>
                <a:gd name="T37" fmla="*/ 5 h 302"/>
                <a:gd name="T38" fmla="*/ 513 w 570"/>
                <a:gd name="T39" fmla="*/ 0 h 302"/>
                <a:gd name="T40" fmla="*/ 57 w 570"/>
                <a:gd name="T41" fmla="*/ 0 h 30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0"/>
                <a:gd name="T64" fmla="*/ 0 h 302"/>
                <a:gd name="T65" fmla="*/ 570 w 570"/>
                <a:gd name="T66" fmla="*/ 302 h 30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0" h="302">
                  <a:moveTo>
                    <a:pt x="57" y="0"/>
                  </a:moveTo>
                  <a:lnTo>
                    <a:pt x="34" y="5"/>
                  </a:lnTo>
                  <a:lnTo>
                    <a:pt x="17" y="15"/>
                  </a:lnTo>
                  <a:lnTo>
                    <a:pt x="6" y="30"/>
                  </a:lnTo>
                  <a:lnTo>
                    <a:pt x="0" y="50"/>
                  </a:lnTo>
                  <a:lnTo>
                    <a:pt x="0" y="252"/>
                  </a:lnTo>
                  <a:lnTo>
                    <a:pt x="6" y="272"/>
                  </a:lnTo>
                  <a:lnTo>
                    <a:pt x="17" y="287"/>
                  </a:lnTo>
                  <a:lnTo>
                    <a:pt x="34" y="297"/>
                  </a:lnTo>
                  <a:lnTo>
                    <a:pt x="57" y="302"/>
                  </a:lnTo>
                  <a:lnTo>
                    <a:pt x="513" y="302"/>
                  </a:lnTo>
                  <a:lnTo>
                    <a:pt x="536" y="297"/>
                  </a:lnTo>
                  <a:lnTo>
                    <a:pt x="553" y="287"/>
                  </a:lnTo>
                  <a:lnTo>
                    <a:pt x="564" y="272"/>
                  </a:lnTo>
                  <a:lnTo>
                    <a:pt x="570" y="252"/>
                  </a:lnTo>
                  <a:lnTo>
                    <a:pt x="570" y="50"/>
                  </a:lnTo>
                  <a:lnTo>
                    <a:pt x="564" y="30"/>
                  </a:lnTo>
                  <a:lnTo>
                    <a:pt x="553" y="15"/>
                  </a:lnTo>
                  <a:lnTo>
                    <a:pt x="536" y="5"/>
                  </a:lnTo>
                  <a:lnTo>
                    <a:pt x="513" y="0"/>
                  </a:lnTo>
                  <a:lnTo>
                    <a:pt x="57" y="0"/>
                  </a:lnTo>
                  <a:close/>
                </a:path>
              </a:pathLst>
            </a:custGeom>
            <a:solidFill>
              <a:srgbClr val="FFFFFF"/>
            </a:solid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315" name="Rectangle 482"/>
            <p:cNvSpPr>
              <a:spLocks noChangeArrowheads="1"/>
            </p:cNvSpPr>
            <p:nvPr/>
          </p:nvSpPr>
          <p:spPr bwMode="auto">
            <a:xfrm>
              <a:off x="4683" y="6924"/>
              <a:ext cx="562" cy="290"/>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316" name="Rectangle 483"/>
            <p:cNvSpPr>
              <a:spLocks noChangeArrowheads="1"/>
            </p:cNvSpPr>
            <p:nvPr/>
          </p:nvSpPr>
          <p:spPr bwMode="auto">
            <a:xfrm>
              <a:off x="4836" y="6954"/>
              <a:ext cx="174" cy="276"/>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100" b="0" i="0" u="none" strike="noStrike" kern="1200" cap="none" spc="0" normalizeH="0" baseline="0" noProof="0">
                  <a:ln>
                    <a:noFill/>
                  </a:ln>
                  <a:solidFill>
                    <a:srgbClr val="000000"/>
                  </a:solidFill>
                  <a:effectLst/>
                  <a:uLnTx/>
                  <a:uFillTx/>
                  <a:latin typeface="Calibri" pitchFamily="34" charset="0"/>
                  <a:ea typeface="+mn-ea"/>
                  <a:cs typeface="Arial" pitchFamily="34" charset="0"/>
                </a:rPr>
                <a:t>X</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317" name="Rectangle 484"/>
            <p:cNvSpPr>
              <a:spLocks noChangeArrowheads="1"/>
            </p:cNvSpPr>
            <p:nvPr/>
          </p:nvSpPr>
          <p:spPr bwMode="auto">
            <a:xfrm>
              <a:off x="5006" y="7052"/>
              <a:ext cx="71" cy="161"/>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700" b="0" i="0" u="none" strike="noStrike" kern="1200" cap="none" spc="0" normalizeH="0" baseline="0" noProof="0">
                  <a:ln>
                    <a:noFill/>
                  </a:ln>
                  <a:solidFill>
                    <a:srgbClr val="000000"/>
                  </a:solidFill>
                  <a:effectLst/>
                  <a:uLnTx/>
                  <a:uFillTx/>
                  <a:latin typeface="Calibri" pitchFamily="34" charset="0"/>
                  <a:ea typeface="+mn-ea"/>
                  <a:cs typeface="Arial" pitchFamily="34" charset="0"/>
                </a:rPr>
                <a:t>6</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grpSp>
          <p:nvGrpSpPr>
            <p:cNvPr id="3" name="Group 485"/>
            <p:cNvGrpSpPr>
              <a:grpSpLocks/>
            </p:cNvGrpSpPr>
            <p:nvPr/>
          </p:nvGrpSpPr>
          <p:grpSpPr bwMode="auto">
            <a:xfrm>
              <a:off x="5253" y="3175"/>
              <a:ext cx="1203" cy="542"/>
              <a:chOff x="5197" y="3196"/>
              <a:chExt cx="1203" cy="542"/>
            </a:xfrm>
          </p:grpSpPr>
          <p:sp>
            <p:nvSpPr>
              <p:cNvPr id="94587" name="Line 486"/>
              <p:cNvSpPr>
                <a:spLocks noChangeShapeType="1"/>
              </p:cNvSpPr>
              <p:nvPr/>
            </p:nvSpPr>
            <p:spPr bwMode="auto">
              <a:xfrm flipH="1" flipV="1">
                <a:off x="5356" y="3269"/>
                <a:ext cx="1044" cy="469"/>
              </a:xfrm>
              <a:prstGeom prst="line">
                <a:avLst/>
              </a:prstGeom>
              <a:no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94588" name="Freeform 487"/>
              <p:cNvSpPr>
                <a:spLocks/>
              </p:cNvSpPr>
              <p:nvPr/>
            </p:nvSpPr>
            <p:spPr bwMode="auto">
              <a:xfrm>
                <a:off x="5197" y="3196"/>
                <a:ext cx="207" cy="146"/>
              </a:xfrm>
              <a:custGeom>
                <a:avLst/>
                <a:gdLst>
                  <a:gd name="T0" fmla="*/ 207 w 207"/>
                  <a:gd name="T1" fmla="*/ 0 h 146"/>
                  <a:gd name="T2" fmla="*/ 0 w 207"/>
                  <a:gd name="T3" fmla="*/ 0 h 146"/>
                  <a:gd name="T4" fmla="*/ 125 w 207"/>
                  <a:gd name="T5" fmla="*/ 146 h 146"/>
                  <a:gd name="T6" fmla="*/ 207 w 207"/>
                  <a:gd name="T7" fmla="*/ 0 h 146"/>
                  <a:gd name="T8" fmla="*/ 0 60000 65536"/>
                  <a:gd name="T9" fmla="*/ 0 60000 65536"/>
                  <a:gd name="T10" fmla="*/ 0 60000 65536"/>
                  <a:gd name="T11" fmla="*/ 0 60000 65536"/>
                  <a:gd name="T12" fmla="*/ 0 w 207"/>
                  <a:gd name="T13" fmla="*/ 0 h 146"/>
                  <a:gd name="T14" fmla="*/ 207 w 207"/>
                  <a:gd name="T15" fmla="*/ 146 h 146"/>
                </a:gdLst>
                <a:ahLst/>
                <a:cxnLst>
                  <a:cxn ang="T8">
                    <a:pos x="T0" y="T1"/>
                  </a:cxn>
                  <a:cxn ang="T9">
                    <a:pos x="T2" y="T3"/>
                  </a:cxn>
                  <a:cxn ang="T10">
                    <a:pos x="T4" y="T5"/>
                  </a:cxn>
                  <a:cxn ang="T11">
                    <a:pos x="T6" y="T7"/>
                  </a:cxn>
                </a:cxnLst>
                <a:rect l="T12" t="T13" r="T14" b="T15"/>
                <a:pathLst>
                  <a:path w="207" h="146">
                    <a:moveTo>
                      <a:pt x="207" y="0"/>
                    </a:moveTo>
                    <a:lnTo>
                      <a:pt x="0" y="0"/>
                    </a:lnTo>
                    <a:lnTo>
                      <a:pt x="125" y="146"/>
                    </a:lnTo>
                    <a:lnTo>
                      <a:pt x="207" y="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grpSp>
        <p:grpSp>
          <p:nvGrpSpPr>
            <p:cNvPr id="4" name="Group 488"/>
            <p:cNvGrpSpPr>
              <a:grpSpLocks/>
            </p:cNvGrpSpPr>
            <p:nvPr/>
          </p:nvGrpSpPr>
          <p:grpSpPr bwMode="auto">
            <a:xfrm>
              <a:off x="5253" y="3573"/>
              <a:ext cx="1203" cy="164"/>
              <a:chOff x="5197" y="3594"/>
              <a:chExt cx="1203" cy="164"/>
            </a:xfrm>
          </p:grpSpPr>
          <p:sp>
            <p:nvSpPr>
              <p:cNvPr id="94585" name="Line 489"/>
              <p:cNvSpPr>
                <a:spLocks noChangeShapeType="1"/>
              </p:cNvSpPr>
              <p:nvPr/>
            </p:nvSpPr>
            <p:spPr bwMode="auto">
              <a:xfrm flipH="1" flipV="1">
                <a:off x="5376" y="3677"/>
                <a:ext cx="1024" cy="61"/>
              </a:xfrm>
              <a:prstGeom prst="line">
                <a:avLst/>
              </a:prstGeom>
              <a:no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94586" name="Freeform 490"/>
              <p:cNvSpPr>
                <a:spLocks/>
              </p:cNvSpPr>
              <p:nvPr/>
            </p:nvSpPr>
            <p:spPr bwMode="auto">
              <a:xfrm>
                <a:off x="5197" y="3594"/>
                <a:ext cx="190" cy="164"/>
              </a:xfrm>
              <a:custGeom>
                <a:avLst/>
                <a:gdLst>
                  <a:gd name="T0" fmla="*/ 190 w 190"/>
                  <a:gd name="T1" fmla="*/ 0 h 164"/>
                  <a:gd name="T2" fmla="*/ 0 w 190"/>
                  <a:gd name="T3" fmla="*/ 73 h 164"/>
                  <a:gd name="T4" fmla="*/ 179 w 190"/>
                  <a:gd name="T5" fmla="*/ 164 h 164"/>
                  <a:gd name="T6" fmla="*/ 190 w 190"/>
                  <a:gd name="T7" fmla="*/ 0 h 164"/>
                  <a:gd name="T8" fmla="*/ 0 60000 65536"/>
                  <a:gd name="T9" fmla="*/ 0 60000 65536"/>
                  <a:gd name="T10" fmla="*/ 0 60000 65536"/>
                  <a:gd name="T11" fmla="*/ 0 60000 65536"/>
                  <a:gd name="T12" fmla="*/ 0 w 190"/>
                  <a:gd name="T13" fmla="*/ 0 h 164"/>
                  <a:gd name="T14" fmla="*/ 190 w 190"/>
                  <a:gd name="T15" fmla="*/ 164 h 164"/>
                </a:gdLst>
                <a:ahLst/>
                <a:cxnLst>
                  <a:cxn ang="T8">
                    <a:pos x="T0" y="T1"/>
                  </a:cxn>
                  <a:cxn ang="T9">
                    <a:pos x="T2" y="T3"/>
                  </a:cxn>
                  <a:cxn ang="T10">
                    <a:pos x="T4" y="T5"/>
                  </a:cxn>
                  <a:cxn ang="T11">
                    <a:pos x="T6" y="T7"/>
                  </a:cxn>
                </a:cxnLst>
                <a:rect l="T12" t="T13" r="T14" b="T15"/>
                <a:pathLst>
                  <a:path w="190" h="164">
                    <a:moveTo>
                      <a:pt x="190" y="0"/>
                    </a:moveTo>
                    <a:lnTo>
                      <a:pt x="0" y="73"/>
                    </a:lnTo>
                    <a:lnTo>
                      <a:pt x="179" y="164"/>
                    </a:lnTo>
                    <a:lnTo>
                      <a:pt x="190" y="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grpSp>
        <p:grpSp>
          <p:nvGrpSpPr>
            <p:cNvPr id="5" name="Group 491"/>
            <p:cNvGrpSpPr>
              <a:grpSpLocks/>
            </p:cNvGrpSpPr>
            <p:nvPr/>
          </p:nvGrpSpPr>
          <p:grpSpPr bwMode="auto">
            <a:xfrm>
              <a:off x="5253" y="3717"/>
              <a:ext cx="1203" cy="287"/>
              <a:chOff x="5197" y="3738"/>
              <a:chExt cx="1203" cy="287"/>
            </a:xfrm>
          </p:grpSpPr>
          <p:sp>
            <p:nvSpPr>
              <p:cNvPr id="94583" name="Line 492"/>
              <p:cNvSpPr>
                <a:spLocks noChangeShapeType="1"/>
              </p:cNvSpPr>
              <p:nvPr/>
            </p:nvSpPr>
            <p:spPr bwMode="auto">
              <a:xfrm flipH="1">
                <a:off x="5370" y="3738"/>
                <a:ext cx="1030" cy="209"/>
              </a:xfrm>
              <a:prstGeom prst="line">
                <a:avLst/>
              </a:prstGeom>
              <a:no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94584" name="Freeform 493"/>
              <p:cNvSpPr>
                <a:spLocks/>
              </p:cNvSpPr>
              <p:nvPr/>
            </p:nvSpPr>
            <p:spPr bwMode="auto">
              <a:xfrm>
                <a:off x="5197" y="3867"/>
                <a:ext cx="199" cy="158"/>
              </a:xfrm>
              <a:custGeom>
                <a:avLst/>
                <a:gdLst>
                  <a:gd name="T0" fmla="*/ 159 w 199"/>
                  <a:gd name="T1" fmla="*/ 0 h 158"/>
                  <a:gd name="T2" fmla="*/ 0 w 199"/>
                  <a:gd name="T3" fmla="*/ 115 h 158"/>
                  <a:gd name="T4" fmla="*/ 199 w 199"/>
                  <a:gd name="T5" fmla="*/ 158 h 158"/>
                  <a:gd name="T6" fmla="*/ 159 w 199"/>
                  <a:gd name="T7" fmla="*/ 0 h 158"/>
                  <a:gd name="T8" fmla="*/ 0 60000 65536"/>
                  <a:gd name="T9" fmla="*/ 0 60000 65536"/>
                  <a:gd name="T10" fmla="*/ 0 60000 65536"/>
                  <a:gd name="T11" fmla="*/ 0 60000 65536"/>
                  <a:gd name="T12" fmla="*/ 0 w 199"/>
                  <a:gd name="T13" fmla="*/ 0 h 158"/>
                  <a:gd name="T14" fmla="*/ 199 w 199"/>
                  <a:gd name="T15" fmla="*/ 158 h 158"/>
                </a:gdLst>
                <a:ahLst/>
                <a:cxnLst>
                  <a:cxn ang="T8">
                    <a:pos x="T0" y="T1"/>
                  </a:cxn>
                  <a:cxn ang="T9">
                    <a:pos x="T2" y="T3"/>
                  </a:cxn>
                  <a:cxn ang="T10">
                    <a:pos x="T4" y="T5"/>
                  </a:cxn>
                  <a:cxn ang="T11">
                    <a:pos x="T6" y="T7"/>
                  </a:cxn>
                </a:cxnLst>
                <a:rect l="T12" t="T13" r="T14" b="T15"/>
                <a:pathLst>
                  <a:path w="199" h="158">
                    <a:moveTo>
                      <a:pt x="159" y="0"/>
                    </a:moveTo>
                    <a:lnTo>
                      <a:pt x="0" y="115"/>
                    </a:lnTo>
                    <a:lnTo>
                      <a:pt x="199" y="158"/>
                    </a:lnTo>
                    <a:lnTo>
                      <a:pt x="159" y="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grpSp>
        <p:grpSp>
          <p:nvGrpSpPr>
            <p:cNvPr id="6" name="Group 494"/>
            <p:cNvGrpSpPr>
              <a:grpSpLocks/>
            </p:cNvGrpSpPr>
            <p:nvPr/>
          </p:nvGrpSpPr>
          <p:grpSpPr bwMode="auto">
            <a:xfrm>
              <a:off x="5253" y="3717"/>
              <a:ext cx="1203" cy="716"/>
              <a:chOff x="5197" y="3738"/>
              <a:chExt cx="1203" cy="716"/>
            </a:xfrm>
          </p:grpSpPr>
          <p:sp>
            <p:nvSpPr>
              <p:cNvPr id="94581" name="Line 495"/>
              <p:cNvSpPr>
                <a:spLocks noChangeShapeType="1"/>
              </p:cNvSpPr>
              <p:nvPr/>
            </p:nvSpPr>
            <p:spPr bwMode="auto">
              <a:xfrm flipH="1">
                <a:off x="5345" y="3738"/>
                <a:ext cx="1055" cy="630"/>
              </a:xfrm>
              <a:prstGeom prst="line">
                <a:avLst/>
              </a:prstGeom>
              <a:no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94582" name="Freeform 496"/>
              <p:cNvSpPr>
                <a:spLocks/>
              </p:cNvSpPr>
              <p:nvPr/>
            </p:nvSpPr>
            <p:spPr bwMode="auto">
              <a:xfrm>
                <a:off x="5197" y="4293"/>
                <a:ext cx="204" cy="161"/>
              </a:xfrm>
              <a:custGeom>
                <a:avLst/>
                <a:gdLst>
                  <a:gd name="T0" fmla="*/ 102 w 204"/>
                  <a:gd name="T1" fmla="*/ 0 h 161"/>
                  <a:gd name="T2" fmla="*/ 0 w 204"/>
                  <a:gd name="T3" fmla="*/ 161 h 161"/>
                  <a:gd name="T4" fmla="*/ 204 w 204"/>
                  <a:gd name="T5" fmla="*/ 138 h 161"/>
                  <a:gd name="T6" fmla="*/ 102 w 204"/>
                  <a:gd name="T7" fmla="*/ 0 h 161"/>
                  <a:gd name="T8" fmla="*/ 0 60000 65536"/>
                  <a:gd name="T9" fmla="*/ 0 60000 65536"/>
                  <a:gd name="T10" fmla="*/ 0 60000 65536"/>
                  <a:gd name="T11" fmla="*/ 0 60000 65536"/>
                  <a:gd name="T12" fmla="*/ 0 w 204"/>
                  <a:gd name="T13" fmla="*/ 0 h 161"/>
                  <a:gd name="T14" fmla="*/ 204 w 204"/>
                  <a:gd name="T15" fmla="*/ 161 h 161"/>
                </a:gdLst>
                <a:ahLst/>
                <a:cxnLst>
                  <a:cxn ang="T8">
                    <a:pos x="T0" y="T1"/>
                  </a:cxn>
                  <a:cxn ang="T9">
                    <a:pos x="T2" y="T3"/>
                  </a:cxn>
                  <a:cxn ang="T10">
                    <a:pos x="T4" y="T5"/>
                  </a:cxn>
                  <a:cxn ang="T11">
                    <a:pos x="T6" y="T7"/>
                  </a:cxn>
                </a:cxnLst>
                <a:rect l="T12" t="T13" r="T14" b="T15"/>
                <a:pathLst>
                  <a:path w="204" h="161">
                    <a:moveTo>
                      <a:pt x="102" y="0"/>
                    </a:moveTo>
                    <a:lnTo>
                      <a:pt x="0" y="161"/>
                    </a:lnTo>
                    <a:lnTo>
                      <a:pt x="204" y="138"/>
                    </a:lnTo>
                    <a:lnTo>
                      <a:pt x="102" y="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grpSp>
        <p:grpSp>
          <p:nvGrpSpPr>
            <p:cNvPr id="7" name="Group 497"/>
            <p:cNvGrpSpPr>
              <a:grpSpLocks/>
            </p:cNvGrpSpPr>
            <p:nvPr/>
          </p:nvGrpSpPr>
          <p:grpSpPr bwMode="auto">
            <a:xfrm>
              <a:off x="6206" y="4907"/>
              <a:ext cx="1180" cy="517"/>
              <a:chOff x="6150" y="4928"/>
              <a:chExt cx="1180" cy="517"/>
            </a:xfrm>
          </p:grpSpPr>
          <p:sp>
            <p:nvSpPr>
              <p:cNvPr id="94579" name="Line 498"/>
              <p:cNvSpPr>
                <a:spLocks noChangeShapeType="1"/>
              </p:cNvSpPr>
              <p:nvPr/>
            </p:nvSpPr>
            <p:spPr bwMode="auto">
              <a:xfrm flipH="1" flipV="1">
                <a:off x="6309" y="5001"/>
                <a:ext cx="1021" cy="444"/>
              </a:xfrm>
              <a:prstGeom prst="line">
                <a:avLst/>
              </a:prstGeom>
              <a:no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94580" name="Freeform 499"/>
              <p:cNvSpPr>
                <a:spLocks/>
              </p:cNvSpPr>
              <p:nvPr/>
            </p:nvSpPr>
            <p:spPr bwMode="auto">
              <a:xfrm>
                <a:off x="6150" y="4928"/>
                <a:ext cx="207" cy="146"/>
              </a:xfrm>
              <a:custGeom>
                <a:avLst/>
                <a:gdLst>
                  <a:gd name="T0" fmla="*/ 207 w 207"/>
                  <a:gd name="T1" fmla="*/ 0 h 146"/>
                  <a:gd name="T2" fmla="*/ 0 w 207"/>
                  <a:gd name="T3" fmla="*/ 0 h 146"/>
                  <a:gd name="T4" fmla="*/ 125 w 207"/>
                  <a:gd name="T5" fmla="*/ 146 h 146"/>
                  <a:gd name="T6" fmla="*/ 207 w 207"/>
                  <a:gd name="T7" fmla="*/ 0 h 146"/>
                  <a:gd name="T8" fmla="*/ 0 60000 65536"/>
                  <a:gd name="T9" fmla="*/ 0 60000 65536"/>
                  <a:gd name="T10" fmla="*/ 0 60000 65536"/>
                  <a:gd name="T11" fmla="*/ 0 60000 65536"/>
                  <a:gd name="T12" fmla="*/ 0 w 207"/>
                  <a:gd name="T13" fmla="*/ 0 h 146"/>
                  <a:gd name="T14" fmla="*/ 207 w 207"/>
                  <a:gd name="T15" fmla="*/ 146 h 146"/>
                </a:gdLst>
                <a:ahLst/>
                <a:cxnLst>
                  <a:cxn ang="T8">
                    <a:pos x="T0" y="T1"/>
                  </a:cxn>
                  <a:cxn ang="T9">
                    <a:pos x="T2" y="T3"/>
                  </a:cxn>
                  <a:cxn ang="T10">
                    <a:pos x="T4" y="T5"/>
                  </a:cxn>
                  <a:cxn ang="T11">
                    <a:pos x="T6" y="T7"/>
                  </a:cxn>
                </a:cxnLst>
                <a:rect l="T12" t="T13" r="T14" b="T15"/>
                <a:pathLst>
                  <a:path w="207" h="146">
                    <a:moveTo>
                      <a:pt x="207" y="0"/>
                    </a:moveTo>
                    <a:lnTo>
                      <a:pt x="0" y="0"/>
                    </a:lnTo>
                    <a:lnTo>
                      <a:pt x="125" y="146"/>
                    </a:lnTo>
                    <a:lnTo>
                      <a:pt x="207" y="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grpSp>
        <p:grpSp>
          <p:nvGrpSpPr>
            <p:cNvPr id="8" name="Group 500"/>
            <p:cNvGrpSpPr>
              <a:grpSpLocks/>
            </p:cNvGrpSpPr>
            <p:nvPr/>
          </p:nvGrpSpPr>
          <p:grpSpPr bwMode="auto">
            <a:xfrm>
              <a:off x="6206" y="5424"/>
              <a:ext cx="1180" cy="176"/>
              <a:chOff x="6150" y="5445"/>
              <a:chExt cx="1180" cy="176"/>
            </a:xfrm>
          </p:grpSpPr>
          <p:sp>
            <p:nvSpPr>
              <p:cNvPr id="94577" name="Line 501"/>
              <p:cNvSpPr>
                <a:spLocks noChangeShapeType="1"/>
              </p:cNvSpPr>
              <p:nvPr/>
            </p:nvSpPr>
            <p:spPr bwMode="auto">
              <a:xfrm flipH="1">
                <a:off x="6329" y="5445"/>
                <a:ext cx="1001" cy="95"/>
              </a:xfrm>
              <a:prstGeom prst="line">
                <a:avLst/>
              </a:prstGeom>
              <a:no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94578" name="Freeform 502"/>
              <p:cNvSpPr>
                <a:spLocks/>
              </p:cNvSpPr>
              <p:nvPr/>
            </p:nvSpPr>
            <p:spPr bwMode="auto">
              <a:xfrm>
                <a:off x="6150" y="5457"/>
                <a:ext cx="193" cy="164"/>
              </a:xfrm>
              <a:custGeom>
                <a:avLst/>
                <a:gdLst>
                  <a:gd name="T0" fmla="*/ 173 w 193"/>
                  <a:gd name="T1" fmla="*/ 0 h 164"/>
                  <a:gd name="T2" fmla="*/ 0 w 193"/>
                  <a:gd name="T3" fmla="*/ 101 h 164"/>
                  <a:gd name="T4" fmla="*/ 193 w 193"/>
                  <a:gd name="T5" fmla="*/ 164 h 164"/>
                  <a:gd name="T6" fmla="*/ 173 w 193"/>
                  <a:gd name="T7" fmla="*/ 0 h 164"/>
                  <a:gd name="T8" fmla="*/ 0 60000 65536"/>
                  <a:gd name="T9" fmla="*/ 0 60000 65536"/>
                  <a:gd name="T10" fmla="*/ 0 60000 65536"/>
                  <a:gd name="T11" fmla="*/ 0 60000 65536"/>
                  <a:gd name="T12" fmla="*/ 0 w 193"/>
                  <a:gd name="T13" fmla="*/ 0 h 164"/>
                  <a:gd name="T14" fmla="*/ 193 w 193"/>
                  <a:gd name="T15" fmla="*/ 164 h 164"/>
                </a:gdLst>
                <a:ahLst/>
                <a:cxnLst>
                  <a:cxn ang="T8">
                    <a:pos x="T0" y="T1"/>
                  </a:cxn>
                  <a:cxn ang="T9">
                    <a:pos x="T2" y="T3"/>
                  </a:cxn>
                  <a:cxn ang="T10">
                    <a:pos x="T4" y="T5"/>
                  </a:cxn>
                  <a:cxn ang="T11">
                    <a:pos x="T6" y="T7"/>
                  </a:cxn>
                </a:cxnLst>
                <a:rect l="T12" t="T13" r="T14" b="T15"/>
                <a:pathLst>
                  <a:path w="193" h="164">
                    <a:moveTo>
                      <a:pt x="173" y="0"/>
                    </a:moveTo>
                    <a:lnTo>
                      <a:pt x="0" y="101"/>
                    </a:lnTo>
                    <a:lnTo>
                      <a:pt x="193" y="164"/>
                    </a:lnTo>
                    <a:lnTo>
                      <a:pt x="173" y="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grpSp>
        <p:grpSp>
          <p:nvGrpSpPr>
            <p:cNvPr id="9" name="Group 503"/>
            <p:cNvGrpSpPr>
              <a:grpSpLocks/>
            </p:cNvGrpSpPr>
            <p:nvPr/>
          </p:nvGrpSpPr>
          <p:grpSpPr bwMode="auto">
            <a:xfrm>
              <a:off x="6206" y="5424"/>
              <a:ext cx="1180" cy="741"/>
              <a:chOff x="6150" y="5445"/>
              <a:chExt cx="1180" cy="741"/>
            </a:xfrm>
          </p:grpSpPr>
          <p:sp>
            <p:nvSpPr>
              <p:cNvPr id="94575" name="Line 504"/>
              <p:cNvSpPr>
                <a:spLocks noChangeShapeType="1"/>
              </p:cNvSpPr>
              <p:nvPr/>
            </p:nvSpPr>
            <p:spPr bwMode="auto">
              <a:xfrm flipH="1">
                <a:off x="6295" y="5445"/>
                <a:ext cx="1035" cy="650"/>
              </a:xfrm>
              <a:prstGeom prst="line">
                <a:avLst/>
              </a:prstGeom>
              <a:no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94576" name="Freeform 505"/>
              <p:cNvSpPr>
                <a:spLocks/>
              </p:cNvSpPr>
              <p:nvPr/>
            </p:nvSpPr>
            <p:spPr bwMode="auto">
              <a:xfrm>
                <a:off x="6150" y="6022"/>
                <a:ext cx="201" cy="164"/>
              </a:xfrm>
              <a:custGeom>
                <a:avLst/>
                <a:gdLst>
                  <a:gd name="T0" fmla="*/ 96 w 201"/>
                  <a:gd name="T1" fmla="*/ 0 h 164"/>
                  <a:gd name="T2" fmla="*/ 0 w 201"/>
                  <a:gd name="T3" fmla="*/ 164 h 164"/>
                  <a:gd name="T4" fmla="*/ 201 w 201"/>
                  <a:gd name="T5" fmla="*/ 134 h 164"/>
                  <a:gd name="T6" fmla="*/ 96 w 201"/>
                  <a:gd name="T7" fmla="*/ 0 h 164"/>
                  <a:gd name="T8" fmla="*/ 0 60000 65536"/>
                  <a:gd name="T9" fmla="*/ 0 60000 65536"/>
                  <a:gd name="T10" fmla="*/ 0 60000 65536"/>
                  <a:gd name="T11" fmla="*/ 0 60000 65536"/>
                  <a:gd name="T12" fmla="*/ 0 w 201"/>
                  <a:gd name="T13" fmla="*/ 0 h 164"/>
                  <a:gd name="T14" fmla="*/ 201 w 201"/>
                  <a:gd name="T15" fmla="*/ 164 h 164"/>
                </a:gdLst>
                <a:ahLst/>
                <a:cxnLst>
                  <a:cxn ang="T8">
                    <a:pos x="T0" y="T1"/>
                  </a:cxn>
                  <a:cxn ang="T9">
                    <a:pos x="T2" y="T3"/>
                  </a:cxn>
                  <a:cxn ang="T10">
                    <a:pos x="T4" y="T5"/>
                  </a:cxn>
                  <a:cxn ang="T11">
                    <a:pos x="T6" y="T7"/>
                  </a:cxn>
                </a:cxnLst>
                <a:rect l="T12" t="T13" r="T14" b="T15"/>
                <a:pathLst>
                  <a:path w="201" h="164">
                    <a:moveTo>
                      <a:pt x="96" y="0"/>
                    </a:moveTo>
                    <a:lnTo>
                      <a:pt x="0" y="164"/>
                    </a:lnTo>
                    <a:lnTo>
                      <a:pt x="201" y="134"/>
                    </a:lnTo>
                    <a:lnTo>
                      <a:pt x="96" y="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grpSp>
        <p:grpSp>
          <p:nvGrpSpPr>
            <p:cNvPr id="10" name="Group 506"/>
            <p:cNvGrpSpPr>
              <a:grpSpLocks/>
            </p:cNvGrpSpPr>
            <p:nvPr/>
          </p:nvGrpSpPr>
          <p:grpSpPr bwMode="auto">
            <a:xfrm>
              <a:off x="10551" y="3175"/>
              <a:ext cx="423" cy="844"/>
              <a:chOff x="10495" y="3196"/>
              <a:chExt cx="423" cy="844"/>
            </a:xfrm>
          </p:grpSpPr>
          <p:sp>
            <p:nvSpPr>
              <p:cNvPr id="94573" name="Line 507"/>
              <p:cNvSpPr>
                <a:spLocks noChangeShapeType="1"/>
              </p:cNvSpPr>
              <p:nvPr/>
            </p:nvSpPr>
            <p:spPr bwMode="auto">
              <a:xfrm flipV="1">
                <a:off x="10495" y="3342"/>
                <a:ext cx="337" cy="698"/>
              </a:xfrm>
              <a:prstGeom prst="line">
                <a:avLst/>
              </a:prstGeom>
              <a:no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94574" name="Freeform 508"/>
              <p:cNvSpPr>
                <a:spLocks/>
              </p:cNvSpPr>
              <p:nvPr/>
            </p:nvSpPr>
            <p:spPr bwMode="auto">
              <a:xfrm>
                <a:off x="10750" y="3196"/>
                <a:ext cx="168" cy="184"/>
              </a:xfrm>
              <a:custGeom>
                <a:avLst/>
                <a:gdLst>
                  <a:gd name="T0" fmla="*/ 168 w 168"/>
                  <a:gd name="T1" fmla="*/ 184 h 184"/>
                  <a:gd name="T2" fmla="*/ 156 w 168"/>
                  <a:gd name="T3" fmla="*/ 0 h 184"/>
                  <a:gd name="T4" fmla="*/ 0 w 168"/>
                  <a:gd name="T5" fmla="*/ 118 h 184"/>
                  <a:gd name="T6" fmla="*/ 168 w 168"/>
                  <a:gd name="T7" fmla="*/ 184 h 184"/>
                  <a:gd name="T8" fmla="*/ 0 60000 65536"/>
                  <a:gd name="T9" fmla="*/ 0 60000 65536"/>
                  <a:gd name="T10" fmla="*/ 0 60000 65536"/>
                  <a:gd name="T11" fmla="*/ 0 60000 65536"/>
                  <a:gd name="T12" fmla="*/ 0 w 168"/>
                  <a:gd name="T13" fmla="*/ 0 h 184"/>
                  <a:gd name="T14" fmla="*/ 168 w 168"/>
                  <a:gd name="T15" fmla="*/ 184 h 184"/>
                </a:gdLst>
                <a:ahLst/>
                <a:cxnLst>
                  <a:cxn ang="T8">
                    <a:pos x="T0" y="T1"/>
                  </a:cxn>
                  <a:cxn ang="T9">
                    <a:pos x="T2" y="T3"/>
                  </a:cxn>
                  <a:cxn ang="T10">
                    <a:pos x="T4" y="T5"/>
                  </a:cxn>
                  <a:cxn ang="T11">
                    <a:pos x="T6" y="T7"/>
                  </a:cxn>
                </a:cxnLst>
                <a:rect l="T12" t="T13" r="T14" b="T15"/>
                <a:pathLst>
                  <a:path w="168" h="184">
                    <a:moveTo>
                      <a:pt x="168" y="184"/>
                    </a:moveTo>
                    <a:lnTo>
                      <a:pt x="156" y="0"/>
                    </a:lnTo>
                    <a:lnTo>
                      <a:pt x="0" y="118"/>
                    </a:lnTo>
                    <a:lnTo>
                      <a:pt x="168" y="184"/>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grpSp>
        <p:grpSp>
          <p:nvGrpSpPr>
            <p:cNvPr id="11" name="Group 509"/>
            <p:cNvGrpSpPr>
              <a:grpSpLocks/>
            </p:cNvGrpSpPr>
            <p:nvPr/>
          </p:nvGrpSpPr>
          <p:grpSpPr bwMode="auto">
            <a:xfrm>
              <a:off x="10551" y="4019"/>
              <a:ext cx="1024" cy="245"/>
              <a:chOff x="10495" y="4040"/>
              <a:chExt cx="1024" cy="245"/>
            </a:xfrm>
          </p:grpSpPr>
          <p:sp>
            <p:nvSpPr>
              <p:cNvPr id="94571" name="Line 510"/>
              <p:cNvSpPr>
                <a:spLocks noChangeShapeType="1"/>
              </p:cNvSpPr>
              <p:nvPr/>
            </p:nvSpPr>
            <p:spPr bwMode="auto">
              <a:xfrm>
                <a:off x="10495" y="4040"/>
                <a:ext cx="851" cy="164"/>
              </a:xfrm>
              <a:prstGeom prst="line">
                <a:avLst/>
              </a:prstGeom>
              <a:no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94572" name="Freeform 511"/>
              <p:cNvSpPr>
                <a:spLocks/>
              </p:cNvSpPr>
              <p:nvPr/>
            </p:nvSpPr>
            <p:spPr bwMode="auto">
              <a:xfrm>
                <a:off x="11317" y="4126"/>
                <a:ext cx="202" cy="159"/>
              </a:xfrm>
              <a:custGeom>
                <a:avLst/>
                <a:gdLst>
                  <a:gd name="T0" fmla="*/ 0 w 202"/>
                  <a:gd name="T1" fmla="*/ 159 h 159"/>
                  <a:gd name="T2" fmla="*/ 202 w 202"/>
                  <a:gd name="T3" fmla="*/ 114 h 159"/>
                  <a:gd name="T4" fmla="*/ 40 w 202"/>
                  <a:gd name="T5" fmla="*/ 0 h 159"/>
                  <a:gd name="T6" fmla="*/ 0 w 202"/>
                  <a:gd name="T7" fmla="*/ 159 h 159"/>
                  <a:gd name="T8" fmla="*/ 0 60000 65536"/>
                  <a:gd name="T9" fmla="*/ 0 60000 65536"/>
                  <a:gd name="T10" fmla="*/ 0 60000 65536"/>
                  <a:gd name="T11" fmla="*/ 0 60000 65536"/>
                  <a:gd name="T12" fmla="*/ 0 w 202"/>
                  <a:gd name="T13" fmla="*/ 0 h 159"/>
                  <a:gd name="T14" fmla="*/ 202 w 202"/>
                  <a:gd name="T15" fmla="*/ 159 h 159"/>
                </a:gdLst>
                <a:ahLst/>
                <a:cxnLst>
                  <a:cxn ang="T8">
                    <a:pos x="T0" y="T1"/>
                  </a:cxn>
                  <a:cxn ang="T9">
                    <a:pos x="T2" y="T3"/>
                  </a:cxn>
                  <a:cxn ang="T10">
                    <a:pos x="T4" y="T5"/>
                  </a:cxn>
                  <a:cxn ang="T11">
                    <a:pos x="T6" y="T7"/>
                  </a:cxn>
                </a:cxnLst>
                <a:rect l="T12" t="T13" r="T14" b="T15"/>
                <a:pathLst>
                  <a:path w="202" h="159">
                    <a:moveTo>
                      <a:pt x="0" y="159"/>
                    </a:moveTo>
                    <a:lnTo>
                      <a:pt x="202" y="114"/>
                    </a:lnTo>
                    <a:lnTo>
                      <a:pt x="40" y="0"/>
                    </a:lnTo>
                    <a:lnTo>
                      <a:pt x="0" y="159"/>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grpSp>
        <p:grpSp>
          <p:nvGrpSpPr>
            <p:cNvPr id="12" name="Group 512"/>
            <p:cNvGrpSpPr>
              <a:grpSpLocks/>
            </p:cNvGrpSpPr>
            <p:nvPr/>
          </p:nvGrpSpPr>
          <p:grpSpPr bwMode="auto">
            <a:xfrm>
              <a:off x="10551" y="3490"/>
              <a:ext cx="981" cy="529"/>
              <a:chOff x="10495" y="3511"/>
              <a:chExt cx="981" cy="529"/>
            </a:xfrm>
          </p:grpSpPr>
          <p:sp>
            <p:nvSpPr>
              <p:cNvPr id="94569" name="Line 513"/>
              <p:cNvSpPr>
                <a:spLocks noChangeShapeType="1"/>
              </p:cNvSpPr>
              <p:nvPr/>
            </p:nvSpPr>
            <p:spPr bwMode="auto">
              <a:xfrm flipV="1">
                <a:off x="10495" y="3592"/>
                <a:ext cx="828" cy="448"/>
              </a:xfrm>
              <a:prstGeom prst="line">
                <a:avLst/>
              </a:prstGeom>
              <a:no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94570" name="Freeform 514"/>
              <p:cNvSpPr>
                <a:spLocks/>
              </p:cNvSpPr>
              <p:nvPr/>
            </p:nvSpPr>
            <p:spPr bwMode="auto">
              <a:xfrm>
                <a:off x="11272" y="3511"/>
                <a:ext cx="204" cy="156"/>
              </a:xfrm>
              <a:custGeom>
                <a:avLst/>
                <a:gdLst>
                  <a:gd name="T0" fmla="*/ 96 w 204"/>
                  <a:gd name="T1" fmla="*/ 156 h 156"/>
                  <a:gd name="T2" fmla="*/ 204 w 204"/>
                  <a:gd name="T3" fmla="*/ 0 h 156"/>
                  <a:gd name="T4" fmla="*/ 0 w 204"/>
                  <a:gd name="T5" fmla="*/ 15 h 156"/>
                  <a:gd name="T6" fmla="*/ 96 w 204"/>
                  <a:gd name="T7" fmla="*/ 156 h 156"/>
                  <a:gd name="T8" fmla="*/ 0 60000 65536"/>
                  <a:gd name="T9" fmla="*/ 0 60000 65536"/>
                  <a:gd name="T10" fmla="*/ 0 60000 65536"/>
                  <a:gd name="T11" fmla="*/ 0 60000 65536"/>
                  <a:gd name="T12" fmla="*/ 0 w 204"/>
                  <a:gd name="T13" fmla="*/ 0 h 156"/>
                  <a:gd name="T14" fmla="*/ 204 w 204"/>
                  <a:gd name="T15" fmla="*/ 156 h 156"/>
                </a:gdLst>
                <a:ahLst/>
                <a:cxnLst>
                  <a:cxn ang="T8">
                    <a:pos x="T0" y="T1"/>
                  </a:cxn>
                  <a:cxn ang="T9">
                    <a:pos x="T2" y="T3"/>
                  </a:cxn>
                  <a:cxn ang="T10">
                    <a:pos x="T4" y="T5"/>
                  </a:cxn>
                  <a:cxn ang="T11">
                    <a:pos x="T6" y="T7"/>
                  </a:cxn>
                </a:cxnLst>
                <a:rect l="T12" t="T13" r="T14" b="T15"/>
                <a:pathLst>
                  <a:path w="204" h="156">
                    <a:moveTo>
                      <a:pt x="96" y="156"/>
                    </a:moveTo>
                    <a:lnTo>
                      <a:pt x="204" y="0"/>
                    </a:lnTo>
                    <a:lnTo>
                      <a:pt x="0" y="15"/>
                    </a:lnTo>
                    <a:lnTo>
                      <a:pt x="96" y="156"/>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grpSp>
        <p:grpSp>
          <p:nvGrpSpPr>
            <p:cNvPr id="13" name="Group 515"/>
            <p:cNvGrpSpPr>
              <a:grpSpLocks/>
            </p:cNvGrpSpPr>
            <p:nvPr/>
          </p:nvGrpSpPr>
          <p:grpSpPr bwMode="auto">
            <a:xfrm>
              <a:off x="5253" y="6596"/>
              <a:ext cx="1387" cy="328"/>
              <a:chOff x="5197" y="6617"/>
              <a:chExt cx="1387" cy="328"/>
            </a:xfrm>
          </p:grpSpPr>
          <p:sp>
            <p:nvSpPr>
              <p:cNvPr id="94567" name="Line 516"/>
              <p:cNvSpPr>
                <a:spLocks noChangeShapeType="1"/>
              </p:cNvSpPr>
              <p:nvPr/>
            </p:nvSpPr>
            <p:spPr bwMode="auto">
              <a:xfrm flipH="1" flipV="1">
                <a:off x="5370" y="6698"/>
                <a:ext cx="1214" cy="247"/>
              </a:xfrm>
              <a:prstGeom prst="line">
                <a:avLst/>
              </a:prstGeom>
              <a:no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94568" name="Freeform 517"/>
              <p:cNvSpPr>
                <a:spLocks/>
              </p:cNvSpPr>
              <p:nvPr/>
            </p:nvSpPr>
            <p:spPr bwMode="auto">
              <a:xfrm>
                <a:off x="5197" y="6617"/>
                <a:ext cx="201" cy="159"/>
              </a:xfrm>
              <a:custGeom>
                <a:avLst/>
                <a:gdLst>
                  <a:gd name="T0" fmla="*/ 201 w 201"/>
                  <a:gd name="T1" fmla="*/ 0 h 159"/>
                  <a:gd name="T2" fmla="*/ 0 w 201"/>
                  <a:gd name="T3" fmla="*/ 43 h 159"/>
                  <a:gd name="T4" fmla="*/ 159 w 201"/>
                  <a:gd name="T5" fmla="*/ 159 h 159"/>
                  <a:gd name="T6" fmla="*/ 201 w 201"/>
                  <a:gd name="T7" fmla="*/ 0 h 159"/>
                  <a:gd name="T8" fmla="*/ 0 60000 65536"/>
                  <a:gd name="T9" fmla="*/ 0 60000 65536"/>
                  <a:gd name="T10" fmla="*/ 0 60000 65536"/>
                  <a:gd name="T11" fmla="*/ 0 60000 65536"/>
                  <a:gd name="T12" fmla="*/ 0 w 201"/>
                  <a:gd name="T13" fmla="*/ 0 h 159"/>
                  <a:gd name="T14" fmla="*/ 201 w 201"/>
                  <a:gd name="T15" fmla="*/ 159 h 159"/>
                </a:gdLst>
                <a:ahLst/>
                <a:cxnLst>
                  <a:cxn ang="T8">
                    <a:pos x="T0" y="T1"/>
                  </a:cxn>
                  <a:cxn ang="T9">
                    <a:pos x="T2" y="T3"/>
                  </a:cxn>
                  <a:cxn ang="T10">
                    <a:pos x="T4" y="T5"/>
                  </a:cxn>
                  <a:cxn ang="T11">
                    <a:pos x="T6" y="T7"/>
                  </a:cxn>
                </a:cxnLst>
                <a:rect l="T12" t="T13" r="T14" b="T15"/>
                <a:pathLst>
                  <a:path w="201" h="159">
                    <a:moveTo>
                      <a:pt x="201" y="0"/>
                    </a:moveTo>
                    <a:lnTo>
                      <a:pt x="0" y="43"/>
                    </a:lnTo>
                    <a:lnTo>
                      <a:pt x="159" y="159"/>
                    </a:lnTo>
                    <a:lnTo>
                      <a:pt x="201" y="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grpSp>
        <p:grpSp>
          <p:nvGrpSpPr>
            <p:cNvPr id="14" name="Group 518"/>
            <p:cNvGrpSpPr>
              <a:grpSpLocks/>
            </p:cNvGrpSpPr>
            <p:nvPr/>
          </p:nvGrpSpPr>
          <p:grpSpPr bwMode="auto">
            <a:xfrm>
              <a:off x="5253" y="6924"/>
              <a:ext cx="1387" cy="242"/>
              <a:chOff x="5197" y="6945"/>
              <a:chExt cx="1387" cy="242"/>
            </a:xfrm>
          </p:grpSpPr>
          <p:sp>
            <p:nvSpPr>
              <p:cNvPr id="94565" name="Line 519"/>
              <p:cNvSpPr>
                <a:spLocks noChangeShapeType="1"/>
              </p:cNvSpPr>
              <p:nvPr/>
            </p:nvSpPr>
            <p:spPr bwMode="auto">
              <a:xfrm flipH="1">
                <a:off x="5373" y="6945"/>
                <a:ext cx="1211" cy="161"/>
              </a:xfrm>
              <a:prstGeom prst="line">
                <a:avLst/>
              </a:prstGeom>
              <a:no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94566" name="Freeform 520"/>
              <p:cNvSpPr>
                <a:spLocks/>
              </p:cNvSpPr>
              <p:nvPr/>
            </p:nvSpPr>
            <p:spPr bwMode="auto">
              <a:xfrm>
                <a:off x="5197" y="7023"/>
                <a:ext cx="196" cy="164"/>
              </a:xfrm>
              <a:custGeom>
                <a:avLst/>
                <a:gdLst>
                  <a:gd name="T0" fmla="*/ 167 w 196"/>
                  <a:gd name="T1" fmla="*/ 0 h 164"/>
                  <a:gd name="T2" fmla="*/ 0 w 196"/>
                  <a:gd name="T3" fmla="*/ 108 h 164"/>
                  <a:gd name="T4" fmla="*/ 196 w 196"/>
                  <a:gd name="T5" fmla="*/ 164 h 164"/>
                  <a:gd name="T6" fmla="*/ 167 w 196"/>
                  <a:gd name="T7" fmla="*/ 0 h 164"/>
                  <a:gd name="T8" fmla="*/ 0 60000 65536"/>
                  <a:gd name="T9" fmla="*/ 0 60000 65536"/>
                  <a:gd name="T10" fmla="*/ 0 60000 65536"/>
                  <a:gd name="T11" fmla="*/ 0 60000 65536"/>
                  <a:gd name="T12" fmla="*/ 0 w 196"/>
                  <a:gd name="T13" fmla="*/ 0 h 164"/>
                  <a:gd name="T14" fmla="*/ 196 w 196"/>
                  <a:gd name="T15" fmla="*/ 164 h 164"/>
                </a:gdLst>
                <a:ahLst/>
                <a:cxnLst>
                  <a:cxn ang="T8">
                    <a:pos x="T0" y="T1"/>
                  </a:cxn>
                  <a:cxn ang="T9">
                    <a:pos x="T2" y="T3"/>
                  </a:cxn>
                  <a:cxn ang="T10">
                    <a:pos x="T4" y="T5"/>
                  </a:cxn>
                  <a:cxn ang="T11">
                    <a:pos x="T6" y="T7"/>
                  </a:cxn>
                </a:cxnLst>
                <a:rect l="T12" t="T13" r="T14" b="T15"/>
                <a:pathLst>
                  <a:path w="196" h="164">
                    <a:moveTo>
                      <a:pt x="167" y="0"/>
                    </a:moveTo>
                    <a:lnTo>
                      <a:pt x="0" y="108"/>
                    </a:lnTo>
                    <a:lnTo>
                      <a:pt x="196" y="164"/>
                    </a:lnTo>
                    <a:lnTo>
                      <a:pt x="167" y="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grpSp>
        <p:grpSp>
          <p:nvGrpSpPr>
            <p:cNvPr id="15" name="Group 521"/>
            <p:cNvGrpSpPr>
              <a:grpSpLocks/>
            </p:cNvGrpSpPr>
            <p:nvPr/>
          </p:nvGrpSpPr>
          <p:grpSpPr bwMode="auto">
            <a:xfrm>
              <a:off x="5253" y="6924"/>
              <a:ext cx="1387" cy="658"/>
              <a:chOff x="5197" y="6945"/>
              <a:chExt cx="1387" cy="658"/>
            </a:xfrm>
          </p:grpSpPr>
          <p:sp>
            <p:nvSpPr>
              <p:cNvPr id="94563" name="Line 522"/>
              <p:cNvSpPr>
                <a:spLocks noChangeShapeType="1"/>
              </p:cNvSpPr>
              <p:nvPr/>
            </p:nvSpPr>
            <p:spPr bwMode="auto">
              <a:xfrm flipH="1">
                <a:off x="5353" y="6945"/>
                <a:ext cx="1231" cy="584"/>
              </a:xfrm>
              <a:prstGeom prst="line">
                <a:avLst/>
              </a:prstGeom>
              <a:no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94564" name="Freeform 523"/>
              <p:cNvSpPr>
                <a:spLocks/>
              </p:cNvSpPr>
              <p:nvPr/>
            </p:nvSpPr>
            <p:spPr bwMode="auto">
              <a:xfrm>
                <a:off x="5197" y="7451"/>
                <a:ext cx="204" cy="152"/>
              </a:xfrm>
              <a:custGeom>
                <a:avLst/>
                <a:gdLst>
                  <a:gd name="T0" fmla="*/ 116 w 204"/>
                  <a:gd name="T1" fmla="*/ 0 h 152"/>
                  <a:gd name="T2" fmla="*/ 0 w 204"/>
                  <a:gd name="T3" fmla="*/ 152 h 152"/>
                  <a:gd name="T4" fmla="*/ 204 w 204"/>
                  <a:gd name="T5" fmla="*/ 144 h 152"/>
                  <a:gd name="T6" fmla="*/ 116 w 204"/>
                  <a:gd name="T7" fmla="*/ 0 h 152"/>
                  <a:gd name="T8" fmla="*/ 0 60000 65536"/>
                  <a:gd name="T9" fmla="*/ 0 60000 65536"/>
                  <a:gd name="T10" fmla="*/ 0 60000 65536"/>
                  <a:gd name="T11" fmla="*/ 0 60000 65536"/>
                  <a:gd name="T12" fmla="*/ 0 w 204"/>
                  <a:gd name="T13" fmla="*/ 0 h 152"/>
                  <a:gd name="T14" fmla="*/ 204 w 204"/>
                  <a:gd name="T15" fmla="*/ 152 h 152"/>
                </a:gdLst>
                <a:ahLst/>
                <a:cxnLst>
                  <a:cxn ang="T8">
                    <a:pos x="T0" y="T1"/>
                  </a:cxn>
                  <a:cxn ang="T9">
                    <a:pos x="T2" y="T3"/>
                  </a:cxn>
                  <a:cxn ang="T10">
                    <a:pos x="T4" y="T5"/>
                  </a:cxn>
                  <a:cxn ang="T11">
                    <a:pos x="T6" y="T7"/>
                  </a:cxn>
                </a:cxnLst>
                <a:rect l="T12" t="T13" r="T14" b="T15"/>
                <a:pathLst>
                  <a:path w="204" h="152">
                    <a:moveTo>
                      <a:pt x="116" y="0"/>
                    </a:moveTo>
                    <a:lnTo>
                      <a:pt x="0" y="152"/>
                    </a:lnTo>
                    <a:lnTo>
                      <a:pt x="204" y="144"/>
                    </a:lnTo>
                    <a:lnTo>
                      <a:pt x="116" y="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grpSp>
        <p:grpSp>
          <p:nvGrpSpPr>
            <p:cNvPr id="16" name="Group 524"/>
            <p:cNvGrpSpPr>
              <a:grpSpLocks/>
            </p:cNvGrpSpPr>
            <p:nvPr/>
          </p:nvGrpSpPr>
          <p:grpSpPr bwMode="auto">
            <a:xfrm>
              <a:off x="7664" y="5625"/>
              <a:ext cx="343" cy="1402"/>
              <a:chOff x="7608" y="5646"/>
              <a:chExt cx="343" cy="1402"/>
            </a:xfrm>
          </p:grpSpPr>
          <p:sp>
            <p:nvSpPr>
              <p:cNvPr id="94561" name="Line 525"/>
              <p:cNvSpPr>
                <a:spLocks noChangeShapeType="1"/>
              </p:cNvSpPr>
              <p:nvPr/>
            </p:nvSpPr>
            <p:spPr bwMode="auto">
              <a:xfrm flipV="1">
                <a:off x="7608" y="5803"/>
                <a:ext cx="249" cy="1245"/>
              </a:xfrm>
              <a:prstGeom prst="line">
                <a:avLst/>
              </a:prstGeom>
              <a:no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94562" name="Freeform 526"/>
              <p:cNvSpPr>
                <a:spLocks/>
              </p:cNvSpPr>
              <p:nvPr/>
            </p:nvSpPr>
            <p:spPr bwMode="auto">
              <a:xfrm>
                <a:off x="7767" y="5646"/>
                <a:ext cx="184" cy="177"/>
              </a:xfrm>
              <a:custGeom>
                <a:avLst/>
                <a:gdLst>
                  <a:gd name="T0" fmla="*/ 184 w 184"/>
                  <a:gd name="T1" fmla="*/ 177 h 177"/>
                  <a:gd name="T2" fmla="*/ 122 w 184"/>
                  <a:gd name="T3" fmla="*/ 0 h 177"/>
                  <a:gd name="T4" fmla="*/ 0 w 184"/>
                  <a:gd name="T5" fmla="*/ 149 h 177"/>
                  <a:gd name="T6" fmla="*/ 184 w 184"/>
                  <a:gd name="T7" fmla="*/ 177 h 177"/>
                  <a:gd name="T8" fmla="*/ 0 60000 65536"/>
                  <a:gd name="T9" fmla="*/ 0 60000 65536"/>
                  <a:gd name="T10" fmla="*/ 0 60000 65536"/>
                  <a:gd name="T11" fmla="*/ 0 60000 65536"/>
                  <a:gd name="T12" fmla="*/ 0 w 184"/>
                  <a:gd name="T13" fmla="*/ 0 h 177"/>
                  <a:gd name="T14" fmla="*/ 184 w 184"/>
                  <a:gd name="T15" fmla="*/ 177 h 177"/>
                </a:gdLst>
                <a:ahLst/>
                <a:cxnLst>
                  <a:cxn ang="T8">
                    <a:pos x="T0" y="T1"/>
                  </a:cxn>
                  <a:cxn ang="T9">
                    <a:pos x="T2" y="T3"/>
                  </a:cxn>
                  <a:cxn ang="T10">
                    <a:pos x="T4" y="T5"/>
                  </a:cxn>
                  <a:cxn ang="T11">
                    <a:pos x="T6" y="T7"/>
                  </a:cxn>
                </a:cxnLst>
                <a:rect l="T12" t="T13" r="T14" b="T15"/>
                <a:pathLst>
                  <a:path w="184" h="177">
                    <a:moveTo>
                      <a:pt x="184" y="177"/>
                    </a:moveTo>
                    <a:lnTo>
                      <a:pt x="122" y="0"/>
                    </a:lnTo>
                    <a:lnTo>
                      <a:pt x="0" y="149"/>
                    </a:lnTo>
                    <a:lnTo>
                      <a:pt x="184" y="177"/>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grpSp>
        <p:grpSp>
          <p:nvGrpSpPr>
            <p:cNvPr id="17" name="Group 527"/>
            <p:cNvGrpSpPr>
              <a:grpSpLocks/>
            </p:cNvGrpSpPr>
            <p:nvPr/>
          </p:nvGrpSpPr>
          <p:grpSpPr bwMode="auto">
            <a:xfrm>
              <a:off x="7664" y="5323"/>
              <a:ext cx="3165" cy="1704"/>
              <a:chOff x="7608" y="5344"/>
              <a:chExt cx="3165" cy="1704"/>
            </a:xfrm>
          </p:grpSpPr>
          <p:sp>
            <p:nvSpPr>
              <p:cNvPr id="94559" name="Line 528"/>
              <p:cNvSpPr>
                <a:spLocks noChangeShapeType="1"/>
              </p:cNvSpPr>
              <p:nvPr/>
            </p:nvSpPr>
            <p:spPr bwMode="auto">
              <a:xfrm flipV="1">
                <a:off x="7608" y="5424"/>
                <a:ext cx="3012" cy="1624"/>
              </a:xfrm>
              <a:prstGeom prst="line">
                <a:avLst/>
              </a:prstGeom>
              <a:no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94560" name="Freeform 529"/>
              <p:cNvSpPr>
                <a:spLocks/>
              </p:cNvSpPr>
              <p:nvPr/>
            </p:nvSpPr>
            <p:spPr bwMode="auto">
              <a:xfrm>
                <a:off x="10569" y="5344"/>
                <a:ext cx="204" cy="156"/>
              </a:xfrm>
              <a:custGeom>
                <a:avLst/>
                <a:gdLst>
                  <a:gd name="T0" fmla="*/ 96 w 204"/>
                  <a:gd name="T1" fmla="*/ 156 h 156"/>
                  <a:gd name="T2" fmla="*/ 204 w 204"/>
                  <a:gd name="T3" fmla="*/ 0 h 156"/>
                  <a:gd name="T4" fmla="*/ 0 w 204"/>
                  <a:gd name="T5" fmla="*/ 15 h 156"/>
                  <a:gd name="T6" fmla="*/ 96 w 204"/>
                  <a:gd name="T7" fmla="*/ 156 h 156"/>
                  <a:gd name="T8" fmla="*/ 0 60000 65536"/>
                  <a:gd name="T9" fmla="*/ 0 60000 65536"/>
                  <a:gd name="T10" fmla="*/ 0 60000 65536"/>
                  <a:gd name="T11" fmla="*/ 0 60000 65536"/>
                  <a:gd name="T12" fmla="*/ 0 w 204"/>
                  <a:gd name="T13" fmla="*/ 0 h 156"/>
                  <a:gd name="T14" fmla="*/ 204 w 204"/>
                  <a:gd name="T15" fmla="*/ 156 h 156"/>
                </a:gdLst>
                <a:ahLst/>
                <a:cxnLst>
                  <a:cxn ang="T8">
                    <a:pos x="T0" y="T1"/>
                  </a:cxn>
                  <a:cxn ang="T9">
                    <a:pos x="T2" y="T3"/>
                  </a:cxn>
                  <a:cxn ang="T10">
                    <a:pos x="T4" y="T5"/>
                  </a:cxn>
                  <a:cxn ang="T11">
                    <a:pos x="T6" y="T7"/>
                  </a:cxn>
                </a:cxnLst>
                <a:rect l="T12" t="T13" r="T14" b="T15"/>
                <a:pathLst>
                  <a:path w="204" h="156">
                    <a:moveTo>
                      <a:pt x="96" y="156"/>
                    </a:moveTo>
                    <a:lnTo>
                      <a:pt x="204" y="0"/>
                    </a:lnTo>
                    <a:lnTo>
                      <a:pt x="0" y="15"/>
                    </a:lnTo>
                    <a:lnTo>
                      <a:pt x="96" y="156"/>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grpSp>
        <p:grpSp>
          <p:nvGrpSpPr>
            <p:cNvPr id="18" name="Group 530"/>
            <p:cNvGrpSpPr>
              <a:grpSpLocks/>
            </p:cNvGrpSpPr>
            <p:nvPr/>
          </p:nvGrpSpPr>
          <p:grpSpPr bwMode="auto">
            <a:xfrm>
              <a:off x="10083" y="4420"/>
              <a:ext cx="746" cy="903"/>
              <a:chOff x="10027" y="4441"/>
              <a:chExt cx="746" cy="903"/>
            </a:xfrm>
          </p:grpSpPr>
          <p:sp>
            <p:nvSpPr>
              <p:cNvPr id="94557" name="Line 531"/>
              <p:cNvSpPr>
                <a:spLocks noChangeShapeType="1"/>
              </p:cNvSpPr>
              <p:nvPr/>
            </p:nvSpPr>
            <p:spPr bwMode="auto">
              <a:xfrm>
                <a:off x="10027" y="4441"/>
                <a:ext cx="644" cy="777"/>
              </a:xfrm>
              <a:prstGeom prst="line">
                <a:avLst/>
              </a:prstGeom>
              <a:no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94558" name="Freeform 532"/>
              <p:cNvSpPr>
                <a:spLocks/>
              </p:cNvSpPr>
              <p:nvPr/>
            </p:nvSpPr>
            <p:spPr bwMode="auto">
              <a:xfrm>
                <a:off x="10589" y="5165"/>
                <a:ext cx="184" cy="179"/>
              </a:xfrm>
              <a:custGeom>
                <a:avLst/>
                <a:gdLst>
                  <a:gd name="T0" fmla="*/ 0 w 184"/>
                  <a:gd name="T1" fmla="*/ 96 h 179"/>
                  <a:gd name="T2" fmla="*/ 184 w 184"/>
                  <a:gd name="T3" fmla="*/ 179 h 179"/>
                  <a:gd name="T4" fmla="*/ 147 w 184"/>
                  <a:gd name="T5" fmla="*/ 0 h 179"/>
                  <a:gd name="T6" fmla="*/ 0 w 184"/>
                  <a:gd name="T7" fmla="*/ 96 h 179"/>
                  <a:gd name="T8" fmla="*/ 0 60000 65536"/>
                  <a:gd name="T9" fmla="*/ 0 60000 65536"/>
                  <a:gd name="T10" fmla="*/ 0 60000 65536"/>
                  <a:gd name="T11" fmla="*/ 0 60000 65536"/>
                  <a:gd name="T12" fmla="*/ 0 w 184"/>
                  <a:gd name="T13" fmla="*/ 0 h 179"/>
                  <a:gd name="T14" fmla="*/ 184 w 184"/>
                  <a:gd name="T15" fmla="*/ 179 h 179"/>
                </a:gdLst>
                <a:ahLst/>
                <a:cxnLst>
                  <a:cxn ang="T8">
                    <a:pos x="T0" y="T1"/>
                  </a:cxn>
                  <a:cxn ang="T9">
                    <a:pos x="T2" y="T3"/>
                  </a:cxn>
                  <a:cxn ang="T10">
                    <a:pos x="T4" y="T5"/>
                  </a:cxn>
                  <a:cxn ang="T11">
                    <a:pos x="T6" y="T7"/>
                  </a:cxn>
                </a:cxnLst>
                <a:rect l="T12" t="T13" r="T14" b="T15"/>
                <a:pathLst>
                  <a:path w="184" h="179">
                    <a:moveTo>
                      <a:pt x="0" y="96"/>
                    </a:moveTo>
                    <a:lnTo>
                      <a:pt x="184" y="179"/>
                    </a:lnTo>
                    <a:lnTo>
                      <a:pt x="147" y="0"/>
                    </a:lnTo>
                    <a:lnTo>
                      <a:pt x="0" y="96"/>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grpSp>
        <p:grpSp>
          <p:nvGrpSpPr>
            <p:cNvPr id="19" name="Group 533"/>
            <p:cNvGrpSpPr>
              <a:grpSpLocks/>
            </p:cNvGrpSpPr>
            <p:nvPr/>
          </p:nvGrpSpPr>
          <p:grpSpPr bwMode="auto">
            <a:xfrm>
              <a:off x="7479" y="3818"/>
              <a:ext cx="1955" cy="358"/>
              <a:chOff x="7423" y="3839"/>
              <a:chExt cx="1955" cy="358"/>
            </a:xfrm>
          </p:grpSpPr>
          <p:sp>
            <p:nvSpPr>
              <p:cNvPr id="94555" name="Line 534"/>
              <p:cNvSpPr>
                <a:spLocks noChangeShapeType="1"/>
              </p:cNvSpPr>
              <p:nvPr/>
            </p:nvSpPr>
            <p:spPr bwMode="auto">
              <a:xfrm>
                <a:off x="7423" y="3839"/>
                <a:ext cx="1779" cy="275"/>
              </a:xfrm>
              <a:prstGeom prst="line">
                <a:avLst/>
              </a:prstGeom>
              <a:no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94556" name="Freeform 535"/>
              <p:cNvSpPr>
                <a:spLocks/>
              </p:cNvSpPr>
              <p:nvPr/>
            </p:nvSpPr>
            <p:spPr bwMode="auto">
              <a:xfrm>
                <a:off x="9179" y="4033"/>
                <a:ext cx="199" cy="164"/>
              </a:xfrm>
              <a:custGeom>
                <a:avLst/>
                <a:gdLst>
                  <a:gd name="T0" fmla="*/ 0 w 199"/>
                  <a:gd name="T1" fmla="*/ 164 h 164"/>
                  <a:gd name="T2" fmla="*/ 199 w 199"/>
                  <a:gd name="T3" fmla="*/ 108 h 164"/>
                  <a:gd name="T4" fmla="*/ 31 w 199"/>
                  <a:gd name="T5" fmla="*/ 0 h 164"/>
                  <a:gd name="T6" fmla="*/ 0 w 199"/>
                  <a:gd name="T7" fmla="*/ 164 h 164"/>
                  <a:gd name="T8" fmla="*/ 0 60000 65536"/>
                  <a:gd name="T9" fmla="*/ 0 60000 65536"/>
                  <a:gd name="T10" fmla="*/ 0 60000 65536"/>
                  <a:gd name="T11" fmla="*/ 0 60000 65536"/>
                  <a:gd name="T12" fmla="*/ 0 w 199"/>
                  <a:gd name="T13" fmla="*/ 0 h 164"/>
                  <a:gd name="T14" fmla="*/ 199 w 199"/>
                  <a:gd name="T15" fmla="*/ 164 h 164"/>
                </a:gdLst>
                <a:ahLst/>
                <a:cxnLst>
                  <a:cxn ang="T8">
                    <a:pos x="T0" y="T1"/>
                  </a:cxn>
                  <a:cxn ang="T9">
                    <a:pos x="T2" y="T3"/>
                  </a:cxn>
                  <a:cxn ang="T10">
                    <a:pos x="T4" y="T5"/>
                  </a:cxn>
                  <a:cxn ang="T11">
                    <a:pos x="T6" y="T7"/>
                  </a:cxn>
                </a:cxnLst>
                <a:rect l="T12" t="T13" r="T14" b="T15"/>
                <a:pathLst>
                  <a:path w="199" h="164">
                    <a:moveTo>
                      <a:pt x="0" y="164"/>
                    </a:moveTo>
                    <a:lnTo>
                      <a:pt x="199" y="108"/>
                    </a:lnTo>
                    <a:lnTo>
                      <a:pt x="31" y="0"/>
                    </a:lnTo>
                    <a:lnTo>
                      <a:pt x="0" y="164"/>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grpSp>
        <p:grpSp>
          <p:nvGrpSpPr>
            <p:cNvPr id="20" name="Group 536"/>
            <p:cNvGrpSpPr>
              <a:grpSpLocks/>
            </p:cNvGrpSpPr>
            <p:nvPr/>
          </p:nvGrpSpPr>
          <p:grpSpPr bwMode="auto">
            <a:xfrm>
              <a:off x="7479" y="3818"/>
              <a:ext cx="3350" cy="1505"/>
              <a:chOff x="7423" y="3839"/>
              <a:chExt cx="3350" cy="1505"/>
            </a:xfrm>
          </p:grpSpPr>
          <p:sp>
            <p:nvSpPr>
              <p:cNvPr id="94553" name="Line 537"/>
              <p:cNvSpPr>
                <a:spLocks noChangeShapeType="1"/>
              </p:cNvSpPr>
              <p:nvPr/>
            </p:nvSpPr>
            <p:spPr bwMode="auto">
              <a:xfrm>
                <a:off x="7423" y="3839"/>
                <a:ext cx="3191" cy="1432"/>
              </a:xfrm>
              <a:prstGeom prst="line">
                <a:avLst/>
              </a:prstGeom>
              <a:no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94554" name="Freeform 538"/>
              <p:cNvSpPr>
                <a:spLocks/>
              </p:cNvSpPr>
              <p:nvPr/>
            </p:nvSpPr>
            <p:spPr bwMode="auto">
              <a:xfrm>
                <a:off x="10566" y="5198"/>
                <a:ext cx="207" cy="146"/>
              </a:xfrm>
              <a:custGeom>
                <a:avLst/>
                <a:gdLst>
                  <a:gd name="T0" fmla="*/ 0 w 207"/>
                  <a:gd name="T1" fmla="*/ 146 h 146"/>
                  <a:gd name="T2" fmla="*/ 207 w 207"/>
                  <a:gd name="T3" fmla="*/ 146 h 146"/>
                  <a:gd name="T4" fmla="*/ 82 w 207"/>
                  <a:gd name="T5" fmla="*/ 0 h 146"/>
                  <a:gd name="T6" fmla="*/ 0 w 207"/>
                  <a:gd name="T7" fmla="*/ 146 h 146"/>
                  <a:gd name="T8" fmla="*/ 0 60000 65536"/>
                  <a:gd name="T9" fmla="*/ 0 60000 65536"/>
                  <a:gd name="T10" fmla="*/ 0 60000 65536"/>
                  <a:gd name="T11" fmla="*/ 0 60000 65536"/>
                  <a:gd name="T12" fmla="*/ 0 w 207"/>
                  <a:gd name="T13" fmla="*/ 0 h 146"/>
                  <a:gd name="T14" fmla="*/ 207 w 207"/>
                  <a:gd name="T15" fmla="*/ 146 h 146"/>
                </a:gdLst>
                <a:ahLst/>
                <a:cxnLst>
                  <a:cxn ang="T8">
                    <a:pos x="T0" y="T1"/>
                  </a:cxn>
                  <a:cxn ang="T9">
                    <a:pos x="T2" y="T3"/>
                  </a:cxn>
                  <a:cxn ang="T10">
                    <a:pos x="T4" y="T5"/>
                  </a:cxn>
                  <a:cxn ang="T11">
                    <a:pos x="T6" y="T7"/>
                  </a:cxn>
                </a:cxnLst>
                <a:rect l="T12" t="T13" r="T14" b="T15"/>
                <a:pathLst>
                  <a:path w="207" h="146">
                    <a:moveTo>
                      <a:pt x="0" y="146"/>
                    </a:moveTo>
                    <a:lnTo>
                      <a:pt x="207" y="146"/>
                    </a:lnTo>
                    <a:lnTo>
                      <a:pt x="82" y="0"/>
                    </a:lnTo>
                    <a:lnTo>
                      <a:pt x="0" y="146"/>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grpSp>
        <p:grpSp>
          <p:nvGrpSpPr>
            <p:cNvPr id="21" name="Group 539"/>
            <p:cNvGrpSpPr>
              <a:grpSpLocks/>
            </p:cNvGrpSpPr>
            <p:nvPr/>
          </p:nvGrpSpPr>
          <p:grpSpPr bwMode="auto">
            <a:xfrm>
              <a:off x="7479" y="3818"/>
              <a:ext cx="2142" cy="2508"/>
              <a:chOff x="7423" y="3839"/>
              <a:chExt cx="2142" cy="2508"/>
            </a:xfrm>
          </p:grpSpPr>
          <p:sp>
            <p:nvSpPr>
              <p:cNvPr id="94551" name="Line 540"/>
              <p:cNvSpPr>
                <a:spLocks noChangeShapeType="1"/>
              </p:cNvSpPr>
              <p:nvPr/>
            </p:nvSpPr>
            <p:spPr bwMode="auto">
              <a:xfrm>
                <a:off x="7423" y="3839"/>
                <a:ext cx="2037" cy="2382"/>
              </a:xfrm>
              <a:prstGeom prst="line">
                <a:avLst/>
              </a:prstGeom>
              <a:no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94552" name="Freeform 541"/>
              <p:cNvSpPr>
                <a:spLocks/>
              </p:cNvSpPr>
              <p:nvPr/>
            </p:nvSpPr>
            <p:spPr bwMode="auto">
              <a:xfrm>
                <a:off x="9380" y="6168"/>
                <a:ext cx="185" cy="179"/>
              </a:xfrm>
              <a:custGeom>
                <a:avLst/>
                <a:gdLst>
                  <a:gd name="T0" fmla="*/ 0 w 185"/>
                  <a:gd name="T1" fmla="*/ 98 h 179"/>
                  <a:gd name="T2" fmla="*/ 185 w 185"/>
                  <a:gd name="T3" fmla="*/ 179 h 179"/>
                  <a:gd name="T4" fmla="*/ 148 w 185"/>
                  <a:gd name="T5" fmla="*/ 0 h 179"/>
                  <a:gd name="T6" fmla="*/ 0 w 185"/>
                  <a:gd name="T7" fmla="*/ 98 h 179"/>
                  <a:gd name="T8" fmla="*/ 0 60000 65536"/>
                  <a:gd name="T9" fmla="*/ 0 60000 65536"/>
                  <a:gd name="T10" fmla="*/ 0 60000 65536"/>
                  <a:gd name="T11" fmla="*/ 0 60000 65536"/>
                  <a:gd name="T12" fmla="*/ 0 w 185"/>
                  <a:gd name="T13" fmla="*/ 0 h 179"/>
                  <a:gd name="T14" fmla="*/ 185 w 185"/>
                  <a:gd name="T15" fmla="*/ 179 h 179"/>
                </a:gdLst>
                <a:ahLst/>
                <a:cxnLst>
                  <a:cxn ang="T8">
                    <a:pos x="T0" y="T1"/>
                  </a:cxn>
                  <a:cxn ang="T9">
                    <a:pos x="T2" y="T3"/>
                  </a:cxn>
                  <a:cxn ang="T10">
                    <a:pos x="T4" y="T5"/>
                  </a:cxn>
                  <a:cxn ang="T11">
                    <a:pos x="T6" y="T7"/>
                  </a:cxn>
                </a:cxnLst>
                <a:rect l="T12" t="T13" r="T14" b="T15"/>
                <a:pathLst>
                  <a:path w="185" h="179">
                    <a:moveTo>
                      <a:pt x="0" y="98"/>
                    </a:moveTo>
                    <a:lnTo>
                      <a:pt x="185" y="179"/>
                    </a:lnTo>
                    <a:lnTo>
                      <a:pt x="148" y="0"/>
                    </a:lnTo>
                    <a:lnTo>
                      <a:pt x="0" y="98"/>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grpSp>
        <p:grpSp>
          <p:nvGrpSpPr>
            <p:cNvPr id="22" name="Group 542"/>
            <p:cNvGrpSpPr>
              <a:grpSpLocks/>
            </p:cNvGrpSpPr>
            <p:nvPr/>
          </p:nvGrpSpPr>
          <p:grpSpPr bwMode="auto">
            <a:xfrm>
              <a:off x="7479" y="3818"/>
              <a:ext cx="412" cy="1202"/>
              <a:chOff x="7423" y="3839"/>
              <a:chExt cx="412" cy="1202"/>
            </a:xfrm>
          </p:grpSpPr>
          <p:sp>
            <p:nvSpPr>
              <p:cNvPr id="94549" name="Line 543"/>
              <p:cNvSpPr>
                <a:spLocks noChangeShapeType="1"/>
              </p:cNvSpPr>
              <p:nvPr/>
            </p:nvSpPr>
            <p:spPr bwMode="auto">
              <a:xfrm>
                <a:off x="7423" y="3839"/>
                <a:ext cx="324" cy="1049"/>
              </a:xfrm>
              <a:prstGeom prst="line">
                <a:avLst/>
              </a:prstGeom>
              <a:no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94550" name="Freeform 544"/>
              <p:cNvSpPr>
                <a:spLocks/>
              </p:cNvSpPr>
              <p:nvPr/>
            </p:nvSpPr>
            <p:spPr bwMode="auto">
              <a:xfrm>
                <a:off x="7656" y="4862"/>
                <a:ext cx="179" cy="179"/>
              </a:xfrm>
              <a:custGeom>
                <a:avLst/>
                <a:gdLst>
                  <a:gd name="T0" fmla="*/ 0 w 179"/>
                  <a:gd name="T1" fmla="*/ 43 h 179"/>
                  <a:gd name="T2" fmla="*/ 139 w 179"/>
                  <a:gd name="T3" fmla="*/ 179 h 179"/>
                  <a:gd name="T4" fmla="*/ 179 w 179"/>
                  <a:gd name="T5" fmla="*/ 0 h 179"/>
                  <a:gd name="T6" fmla="*/ 0 w 179"/>
                  <a:gd name="T7" fmla="*/ 43 h 179"/>
                  <a:gd name="T8" fmla="*/ 0 60000 65536"/>
                  <a:gd name="T9" fmla="*/ 0 60000 65536"/>
                  <a:gd name="T10" fmla="*/ 0 60000 65536"/>
                  <a:gd name="T11" fmla="*/ 0 60000 65536"/>
                  <a:gd name="T12" fmla="*/ 0 w 179"/>
                  <a:gd name="T13" fmla="*/ 0 h 179"/>
                  <a:gd name="T14" fmla="*/ 179 w 179"/>
                  <a:gd name="T15" fmla="*/ 179 h 179"/>
                </a:gdLst>
                <a:ahLst/>
                <a:cxnLst>
                  <a:cxn ang="T8">
                    <a:pos x="T0" y="T1"/>
                  </a:cxn>
                  <a:cxn ang="T9">
                    <a:pos x="T2" y="T3"/>
                  </a:cxn>
                  <a:cxn ang="T10">
                    <a:pos x="T4" y="T5"/>
                  </a:cxn>
                  <a:cxn ang="T11">
                    <a:pos x="T6" y="T7"/>
                  </a:cxn>
                </a:cxnLst>
                <a:rect l="T12" t="T13" r="T14" b="T15"/>
                <a:pathLst>
                  <a:path w="179" h="179">
                    <a:moveTo>
                      <a:pt x="0" y="43"/>
                    </a:moveTo>
                    <a:lnTo>
                      <a:pt x="139" y="179"/>
                    </a:lnTo>
                    <a:lnTo>
                      <a:pt x="179" y="0"/>
                    </a:lnTo>
                    <a:lnTo>
                      <a:pt x="0" y="43"/>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grpSp>
        <p:grpSp>
          <p:nvGrpSpPr>
            <p:cNvPr id="23" name="Group 545"/>
            <p:cNvGrpSpPr>
              <a:grpSpLocks/>
            </p:cNvGrpSpPr>
            <p:nvPr/>
          </p:nvGrpSpPr>
          <p:grpSpPr bwMode="auto">
            <a:xfrm>
              <a:off x="8410" y="5242"/>
              <a:ext cx="2419" cy="164"/>
              <a:chOff x="8354" y="5263"/>
              <a:chExt cx="2419" cy="164"/>
            </a:xfrm>
          </p:grpSpPr>
          <p:sp>
            <p:nvSpPr>
              <p:cNvPr id="94547" name="Line 546"/>
              <p:cNvSpPr>
                <a:spLocks noChangeShapeType="1"/>
              </p:cNvSpPr>
              <p:nvPr/>
            </p:nvSpPr>
            <p:spPr bwMode="auto">
              <a:xfrm>
                <a:off x="8354" y="5344"/>
                <a:ext cx="2240" cy="1"/>
              </a:xfrm>
              <a:prstGeom prst="line">
                <a:avLst/>
              </a:prstGeom>
              <a:no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94548" name="Freeform 547"/>
              <p:cNvSpPr>
                <a:spLocks/>
              </p:cNvSpPr>
              <p:nvPr/>
            </p:nvSpPr>
            <p:spPr bwMode="auto">
              <a:xfrm>
                <a:off x="10589" y="5263"/>
                <a:ext cx="184" cy="164"/>
              </a:xfrm>
              <a:custGeom>
                <a:avLst/>
                <a:gdLst>
                  <a:gd name="T0" fmla="*/ 0 w 184"/>
                  <a:gd name="T1" fmla="*/ 164 h 164"/>
                  <a:gd name="T2" fmla="*/ 184 w 184"/>
                  <a:gd name="T3" fmla="*/ 81 h 164"/>
                  <a:gd name="T4" fmla="*/ 0 w 184"/>
                  <a:gd name="T5" fmla="*/ 0 h 164"/>
                  <a:gd name="T6" fmla="*/ 0 w 184"/>
                  <a:gd name="T7" fmla="*/ 164 h 164"/>
                  <a:gd name="T8" fmla="*/ 0 60000 65536"/>
                  <a:gd name="T9" fmla="*/ 0 60000 65536"/>
                  <a:gd name="T10" fmla="*/ 0 60000 65536"/>
                  <a:gd name="T11" fmla="*/ 0 60000 65536"/>
                  <a:gd name="T12" fmla="*/ 0 w 184"/>
                  <a:gd name="T13" fmla="*/ 0 h 164"/>
                  <a:gd name="T14" fmla="*/ 184 w 184"/>
                  <a:gd name="T15" fmla="*/ 164 h 164"/>
                </a:gdLst>
                <a:ahLst/>
                <a:cxnLst>
                  <a:cxn ang="T8">
                    <a:pos x="T0" y="T1"/>
                  </a:cxn>
                  <a:cxn ang="T9">
                    <a:pos x="T2" y="T3"/>
                  </a:cxn>
                  <a:cxn ang="T10">
                    <a:pos x="T4" y="T5"/>
                  </a:cxn>
                  <a:cxn ang="T11">
                    <a:pos x="T6" y="T7"/>
                  </a:cxn>
                </a:cxnLst>
                <a:rect l="T12" t="T13" r="T14" b="T15"/>
                <a:pathLst>
                  <a:path w="184" h="164">
                    <a:moveTo>
                      <a:pt x="0" y="164"/>
                    </a:moveTo>
                    <a:lnTo>
                      <a:pt x="184" y="81"/>
                    </a:lnTo>
                    <a:lnTo>
                      <a:pt x="0" y="0"/>
                    </a:lnTo>
                    <a:lnTo>
                      <a:pt x="0" y="164"/>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grpSp>
        <p:grpSp>
          <p:nvGrpSpPr>
            <p:cNvPr id="24" name="Group 548"/>
            <p:cNvGrpSpPr>
              <a:grpSpLocks/>
            </p:cNvGrpSpPr>
            <p:nvPr/>
          </p:nvGrpSpPr>
          <p:grpSpPr bwMode="auto">
            <a:xfrm>
              <a:off x="10457" y="6281"/>
              <a:ext cx="1118" cy="244"/>
              <a:chOff x="10401" y="6302"/>
              <a:chExt cx="1118" cy="244"/>
            </a:xfrm>
          </p:grpSpPr>
          <p:sp>
            <p:nvSpPr>
              <p:cNvPr id="94545" name="Line 549"/>
              <p:cNvSpPr>
                <a:spLocks noChangeShapeType="1"/>
              </p:cNvSpPr>
              <p:nvPr/>
            </p:nvSpPr>
            <p:spPr bwMode="auto">
              <a:xfrm flipV="1">
                <a:off x="10401" y="6380"/>
                <a:ext cx="942" cy="166"/>
              </a:xfrm>
              <a:prstGeom prst="line">
                <a:avLst/>
              </a:prstGeom>
              <a:no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94546" name="Freeform 550"/>
              <p:cNvSpPr>
                <a:spLocks/>
              </p:cNvSpPr>
              <p:nvPr/>
            </p:nvSpPr>
            <p:spPr bwMode="auto">
              <a:xfrm>
                <a:off x="11320" y="6302"/>
                <a:ext cx="199" cy="159"/>
              </a:xfrm>
              <a:custGeom>
                <a:avLst/>
                <a:gdLst>
                  <a:gd name="T0" fmla="*/ 37 w 199"/>
                  <a:gd name="T1" fmla="*/ 159 h 159"/>
                  <a:gd name="T2" fmla="*/ 199 w 199"/>
                  <a:gd name="T3" fmla="*/ 45 h 159"/>
                  <a:gd name="T4" fmla="*/ 0 w 199"/>
                  <a:gd name="T5" fmla="*/ 0 h 159"/>
                  <a:gd name="T6" fmla="*/ 37 w 199"/>
                  <a:gd name="T7" fmla="*/ 159 h 159"/>
                  <a:gd name="T8" fmla="*/ 0 60000 65536"/>
                  <a:gd name="T9" fmla="*/ 0 60000 65536"/>
                  <a:gd name="T10" fmla="*/ 0 60000 65536"/>
                  <a:gd name="T11" fmla="*/ 0 60000 65536"/>
                  <a:gd name="T12" fmla="*/ 0 w 199"/>
                  <a:gd name="T13" fmla="*/ 0 h 159"/>
                  <a:gd name="T14" fmla="*/ 199 w 199"/>
                  <a:gd name="T15" fmla="*/ 159 h 159"/>
                </a:gdLst>
                <a:ahLst/>
                <a:cxnLst>
                  <a:cxn ang="T8">
                    <a:pos x="T0" y="T1"/>
                  </a:cxn>
                  <a:cxn ang="T9">
                    <a:pos x="T2" y="T3"/>
                  </a:cxn>
                  <a:cxn ang="T10">
                    <a:pos x="T4" y="T5"/>
                  </a:cxn>
                  <a:cxn ang="T11">
                    <a:pos x="T6" y="T7"/>
                  </a:cxn>
                </a:cxnLst>
                <a:rect l="T12" t="T13" r="T14" b="T15"/>
                <a:pathLst>
                  <a:path w="199" h="159">
                    <a:moveTo>
                      <a:pt x="37" y="159"/>
                    </a:moveTo>
                    <a:lnTo>
                      <a:pt x="199" y="45"/>
                    </a:lnTo>
                    <a:lnTo>
                      <a:pt x="0" y="0"/>
                    </a:lnTo>
                    <a:lnTo>
                      <a:pt x="37" y="159"/>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grpSp>
        <p:grpSp>
          <p:nvGrpSpPr>
            <p:cNvPr id="25" name="Group 551"/>
            <p:cNvGrpSpPr>
              <a:grpSpLocks/>
            </p:cNvGrpSpPr>
            <p:nvPr/>
          </p:nvGrpSpPr>
          <p:grpSpPr bwMode="auto">
            <a:xfrm>
              <a:off x="10457" y="6525"/>
              <a:ext cx="1075" cy="436"/>
              <a:chOff x="10401" y="6546"/>
              <a:chExt cx="1075" cy="436"/>
            </a:xfrm>
          </p:grpSpPr>
          <p:sp>
            <p:nvSpPr>
              <p:cNvPr id="94543" name="Line 552"/>
              <p:cNvSpPr>
                <a:spLocks noChangeShapeType="1"/>
              </p:cNvSpPr>
              <p:nvPr/>
            </p:nvSpPr>
            <p:spPr bwMode="auto">
              <a:xfrm>
                <a:off x="10401" y="6546"/>
                <a:ext cx="914" cy="361"/>
              </a:xfrm>
              <a:prstGeom prst="line">
                <a:avLst/>
              </a:prstGeom>
              <a:no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94544" name="Freeform 553"/>
              <p:cNvSpPr>
                <a:spLocks/>
              </p:cNvSpPr>
              <p:nvPr/>
            </p:nvSpPr>
            <p:spPr bwMode="auto">
              <a:xfrm>
                <a:off x="11269" y="6834"/>
                <a:ext cx="207" cy="148"/>
              </a:xfrm>
              <a:custGeom>
                <a:avLst/>
                <a:gdLst>
                  <a:gd name="T0" fmla="*/ 0 w 207"/>
                  <a:gd name="T1" fmla="*/ 148 h 148"/>
                  <a:gd name="T2" fmla="*/ 207 w 207"/>
                  <a:gd name="T3" fmla="*/ 141 h 148"/>
                  <a:gd name="T4" fmla="*/ 77 w 207"/>
                  <a:gd name="T5" fmla="*/ 0 h 148"/>
                  <a:gd name="T6" fmla="*/ 0 w 207"/>
                  <a:gd name="T7" fmla="*/ 148 h 148"/>
                  <a:gd name="T8" fmla="*/ 0 60000 65536"/>
                  <a:gd name="T9" fmla="*/ 0 60000 65536"/>
                  <a:gd name="T10" fmla="*/ 0 60000 65536"/>
                  <a:gd name="T11" fmla="*/ 0 60000 65536"/>
                  <a:gd name="T12" fmla="*/ 0 w 207"/>
                  <a:gd name="T13" fmla="*/ 0 h 148"/>
                  <a:gd name="T14" fmla="*/ 207 w 207"/>
                  <a:gd name="T15" fmla="*/ 148 h 148"/>
                </a:gdLst>
                <a:ahLst/>
                <a:cxnLst>
                  <a:cxn ang="T8">
                    <a:pos x="T0" y="T1"/>
                  </a:cxn>
                  <a:cxn ang="T9">
                    <a:pos x="T2" y="T3"/>
                  </a:cxn>
                  <a:cxn ang="T10">
                    <a:pos x="T4" y="T5"/>
                  </a:cxn>
                  <a:cxn ang="T11">
                    <a:pos x="T6" y="T7"/>
                  </a:cxn>
                </a:cxnLst>
                <a:rect l="T12" t="T13" r="T14" b="T15"/>
                <a:pathLst>
                  <a:path w="207" h="148">
                    <a:moveTo>
                      <a:pt x="0" y="148"/>
                    </a:moveTo>
                    <a:lnTo>
                      <a:pt x="207" y="141"/>
                    </a:lnTo>
                    <a:lnTo>
                      <a:pt x="77" y="0"/>
                    </a:lnTo>
                    <a:lnTo>
                      <a:pt x="0" y="148"/>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grpSp>
        <p:grpSp>
          <p:nvGrpSpPr>
            <p:cNvPr id="26" name="Group 554"/>
            <p:cNvGrpSpPr>
              <a:grpSpLocks/>
            </p:cNvGrpSpPr>
            <p:nvPr/>
          </p:nvGrpSpPr>
          <p:grpSpPr bwMode="auto">
            <a:xfrm>
              <a:off x="10457" y="6525"/>
              <a:ext cx="505" cy="900"/>
              <a:chOff x="10401" y="6546"/>
              <a:chExt cx="505" cy="900"/>
            </a:xfrm>
          </p:grpSpPr>
          <p:sp>
            <p:nvSpPr>
              <p:cNvPr id="94541" name="Line 555"/>
              <p:cNvSpPr>
                <a:spLocks noChangeShapeType="1"/>
              </p:cNvSpPr>
              <p:nvPr/>
            </p:nvSpPr>
            <p:spPr bwMode="auto">
              <a:xfrm>
                <a:off x="10401" y="6546"/>
                <a:ext cx="423" cy="759"/>
              </a:xfrm>
              <a:prstGeom prst="line">
                <a:avLst/>
              </a:prstGeom>
              <a:no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94542" name="Freeform 556"/>
              <p:cNvSpPr>
                <a:spLocks/>
              </p:cNvSpPr>
              <p:nvPr/>
            </p:nvSpPr>
            <p:spPr bwMode="auto">
              <a:xfrm>
                <a:off x="10739" y="7265"/>
                <a:ext cx="167" cy="181"/>
              </a:xfrm>
              <a:custGeom>
                <a:avLst/>
                <a:gdLst>
                  <a:gd name="T0" fmla="*/ 0 w 167"/>
                  <a:gd name="T1" fmla="*/ 73 h 181"/>
                  <a:gd name="T2" fmla="*/ 167 w 167"/>
                  <a:gd name="T3" fmla="*/ 181 h 181"/>
                  <a:gd name="T4" fmla="*/ 167 w 167"/>
                  <a:gd name="T5" fmla="*/ 0 h 181"/>
                  <a:gd name="T6" fmla="*/ 0 w 167"/>
                  <a:gd name="T7" fmla="*/ 73 h 181"/>
                  <a:gd name="T8" fmla="*/ 0 60000 65536"/>
                  <a:gd name="T9" fmla="*/ 0 60000 65536"/>
                  <a:gd name="T10" fmla="*/ 0 60000 65536"/>
                  <a:gd name="T11" fmla="*/ 0 60000 65536"/>
                  <a:gd name="T12" fmla="*/ 0 w 167"/>
                  <a:gd name="T13" fmla="*/ 0 h 181"/>
                  <a:gd name="T14" fmla="*/ 167 w 167"/>
                  <a:gd name="T15" fmla="*/ 181 h 181"/>
                </a:gdLst>
                <a:ahLst/>
                <a:cxnLst>
                  <a:cxn ang="T8">
                    <a:pos x="T0" y="T1"/>
                  </a:cxn>
                  <a:cxn ang="T9">
                    <a:pos x="T2" y="T3"/>
                  </a:cxn>
                  <a:cxn ang="T10">
                    <a:pos x="T4" y="T5"/>
                  </a:cxn>
                  <a:cxn ang="T11">
                    <a:pos x="T6" y="T7"/>
                  </a:cxn>
                </a:cxnLst>
                <a:rect l="T12" t="T13" r="T14" b="T15"/>
                <a:pathLst>
                  <a:path w="167" h="181">
                    <a:moveTo>
                      <a:pt x="0" y="73"/>
                    </a:moveTo>
                    <a:lnTo>
                      <a:pt x="167" y="181"/>
                    </a:lnTo>
                    <a:lnTo>
                      <a:pt x="167" y="0"/>
                    </a:lnTo>
                    <a:lnTo>
                      <a:pt x="0" y="73"/>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grpSp>
        <p:grpSp>
          <p:nvGrpSpPr>
            <p:cNvPr id="27" name="Group 557"/>
            <p:cNvGrpSpPr>
              <a:grpSpLocks/>
            </p:cNvGrpSpPr>
            <p:nvPr/>
          </p:nvGrpSpPr>
          <p:grpSpPr bwMode="auto">
            <a:xfrm>
              <a:off x="9992" y="5323"/>
              <a:ext cx="837" cy="902"/>
              <a:chOff x="9936" y="5344"/>
              <a:chExt cx="837" cy="902"/>
            </a:xfrm>
          </p:grpSpPr>
          <p:sp>
            <p:nvSpPr>
              <p:cNvPr id="94539" name="Line 558"/>
              <p:cNvSpPr>
                <a:spLocks noChangeShapeType="1"/>
              </p:cNvSpPr>
              <p:nvPr/>
            </p:nvSpPr>
            <p:spPr bwMode="auto">
              <a:xfrm flipV="1">
                <a:off x="9936" y="5465"/>
                <a:ext cx="726" cy="781"/>
              </a:xfrm>
              <a:prstGeom prst="line">
                <a:avLst/>
              </a:prstGeom>
              <a:no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94540" name="Freeform 559"/>
              <p:cNvSpPr>
                <a:spLocks/>
              </p:cNvSpPr>
              <p:nvPr/>
            </p:nvSpPr>
            <p:spPr bwMode="auto">
              <a:xfrm>
                <a:off x="10586" y="5344"/>
                <a:ext cx="187" cy="179"/>
              </a:xfrm>
              <a:custGeom>
                <a:avLst/>
                <a:gdLst>
                  <a:gd name="T0" fmla="*/ 141 w 187"/>
                  <a:gd name="T1" fmla="*/ 179 h 179"/>
                  <a:gd name="T2" fmla="*/ 187 w 187"/>
                  <a:gd name="T3" fmla="*/ 0 h 179"/>
                  <a:gd name="T4" fmla="*/ 0 w 187"/>
                  <a:gd name="T5" fmla="*/ 75 h 179"/>
                  <a:gd name="T6" fmla="*/ 141 w 187"/>
                  <a:gd name="T7" fmla="*/ 179 h 179"/>
                  <a:gd name="T8" fmla="*/ 0 60000 65536"/>
                  <a:gd name="T9" fmla="*/ 0 60000 65536"/>
                  <a:gd name="T10" fmla="*/ 0 60000 65536"/>
                  <a:gd name="T11" fmla="*/ 0 60000 65536"/>
                  <a:gd name="T12" fmla="*/ 0 w 187"/>
                  <a:gd name="T13" fmla="*/ 0 h 179"/>
                  <a:gd name="T14" fmla="*/ 187 w 187"/>
                  <a:gd name="T15" fmla="*/ 179 h 179"/>
                </a:gdLst>
                <a:ahLst/>
                <a:cxnLst>
                  <a:cxn ang="T8">
                    <a:pos x="T0" y="T1"/>
                  </a:cxn>
                  <a:cxn ang="T9">
                    <a:pos x="T2" y="T3"/>
                  </a:cxn>
                  <a:cxn ang="T10">
                    <a:pos x="T4" y="T5"/>
                  </a:cxn>
                  <a:cxn ang="T11">
                    <a:pos x="T6" y="T7"/>
                  </a:cxn>
                </a:cxnLst>
                <a:rect l="T12" t="T13" r="T14" b="T15"/>
                <a:pathLst>
                  <a:path w="187" h="179">
                    <a:moveTo>
                      <a:pt x="141" y="179"/>
                    </a:moveTo>
                    <a:lnTo>
                      <a:pt x="187" y="0"/>
                    </a:lnTo>
                    <a:lnTo>
                      <a:pt x="0" y="75"/>
                    </a:lnTo>
                    <a:lnTo>
                      <a:pt x="141" y="179"/>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grpSp>
        <p:grpSp>
          <p:nvGrpSpPr>
            <p:cNvPr id="28" name="Group 560"/>
            <p:cNvGrpSpPr>
              <a:grpSpLocks/>
            </p:cNvGrpSpPr>
            <p:nvPr/>
          </p:nvGrpSpPr>
          <p:grpSpPr bwMode="auto">
            <a:xfrm>
              <a:off x="7664" y="6500"/>
              <a:ext cx="1770" cy="527"/>
              <a:chOff x="7608" y="6521"/>
              <a:chExt cx="1770" cy="527"/>
            </a:xfrm>
          </p:grpSpPr>
          <p:sp>
            <p:nvSpPr>
              <p:cNvPr id="94537" name="Line 561"/>
              <p:cNvSpPr>
                <a:spLocks noChangeShapeType="1"/>
              </p:cNvSpPr>
              <p:nvPr/>
            </p:nvSpPr>
            <p:spPr bwMode="auto">
              <a:xfrm flipV="1">
                <a:off x="7608" y="6597"/>
                <a:ext cx="1599" cy="451"/>
              </a:xfrm>
              <a:prstGeom prst="line">
                <a:avLst/>
              </a:prstGeom>
              <a:no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94538" name="Freeform 562"/>
              <p:cNvSpPr>
                <a:spLocks/>
              </p:cNvSpPr>
              <p:nvPr/>
            </p:nvSpPr>
            <p:spPr bwMode="auto">
              <a:xfrm>
                <a:off x="9173" y="6521"/>
                <a:ext cx="205" cy="154"/>
              </a:xfrm>
              <a:custGeom>
                <a:avLst/>
                <a:gdLst>
                  <a:gd name="T0" fmla="*/ 57 w 205"/>
                  <a:gd name="T1" fmla="*/ 154 h 154"/>
                  <a:gd name="T2" fmla="*/ 205 w 205"/>
                  <a:gd name="T3" fmla="*/ 25 h 154"/>
                  <a:gd name="T4" fmla="*/ 0 w 205"/>
                  <a:gd name="T5" fmla="*/ 0 h 154"/>
                  <a:gd name="T6" fmla="*/ 57 w 205"/>
                  <a:gd name="T7" fmla="*/ 154 h 154"/>
                  <a:gd name="T8" fmla="*/ 0 60000 65536"/>
                  <a:gd name="T9" fmla="*/ 0 60000 65536"/>
                  <a:gd name="T10" fmla="*/ 0 60000 65536"/>
                  <a:gd name="T11" fmla="*/ 0 60000 65536"/>
                  <a:gd name="T12" fmla="*/ 0 w 205"/>
                  <a:gd name="T13" fmla="*/ 0 h 154"/>
                  <a:gd name="T14" fmla="*/ 205 w 205"/>
                  <a:gd name="T15" fmla="*/ 154 h 154"/>
                </a:gdLst>
                <a:ahLst/>
                <a:cxnLst>
                  <a:cxn ang="T8">
                    <a:pos x="T0" y="T1"/>
                  </a:cxn>
                  <a:cxn ang="T9">
                    <a:pos x="T2" y="T3"/>
                  </a:cxn>
                  <a:cxn ang="T10">
                    <a:pos x="T4" y="T5"/>
                  </a:cxn>
                  <a:cxn ang="T11">
                    <a:pos x="T6" y="T7"/>
                  </a:cxn>
                </a:cxnLst>
                <a:rect l="T12" t="T13" r="T14" b="T15"/>
                <a:pathLst>
                  <a:path w="205" h="154">
                    <a:moveTo>
                      <a:pt x="57" y="154"/>
                    </a:moveTo>
                    <a:lnTo>
                      <a:pt x="205" y="25"/>
                    </a:lnTo>
                    <a:lnTo>
                      <a:pt x="0" y="0"/>
                    </a:lnTo>
                    <a:lnTo>
                      <a:pt x="57" y="154"/>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grpSp>
        <p:grpSp>
          <p:nvGrpSpPr>
            <p:cNvPr id="29" name="Group 563"/>
            <p:cNvGrpSpPr>
              <a:grpSpLocks/>
            </p:cNvGrpSpPr>
            <p:nvPr/>
          </p:nvGrpSpPr>
          <p:grpSpPr bwMode="auto">
            <a:xfrm>
              <a:off x="4110" y="3137"/>
              <a:ext cx="465" cy="164"/>
              <a:chOff x="4054" y="3158"/>
              <a:chExt cx="465" cy="164"/>
            </a:xfrm>
          </p:grpSpPr>
          <p:sp>
            <p:nvSpPr>
              <p:cNvPr id="94535" name="Line 564"/>
              <p:cNvSpPr>
                <a:spLocks noChangeShapeType="1"/>
              </p:cNvSpPr>
              <p:nvPr/>
            </p:nvSpPr>
            <p:spPr bwMode="auto">
              <a:xfrm>
                <a:off x="4054" y="3239"/>
                <a:ext cx="287" cy="1"/>
              </a:xfrm>
              <a:prstGeom prst="line">
                <a:avLst/>
              </a:prstGeom>
              <a:no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94536" name="Freeform 565"/>
              <p:cNvSpPr>
                <a:spLocks/>
              </p:cNvSpPr>
              <p:nvPr/>
            </p:nvSpPr>
            <p:spPr bwMode="auto">
              <a:xfrm>
                <a:off x="4335" y="3158"/>
                <a:ext cx="184" cy="164"/>
              </a:xfrm>
              <a:custGeom>
                <a:avLst/>
                <a:gdLst>
                  <a:gd name="T0" fmla="*/ 0 w 184"/>
                  <a:gd name="T1" fmla="*/ 164 h 164"/>
                  <a:gd name="T2" fmla="*/ 184 w 184"/>
                  <a:gd name="T3" fmla="*/ 81 h 164"/>
                  <a:gd name="T4" fmla="*/ 0 w 184"/>
                  <a:gd name="T5" fmla="*/ 0 h 164"/>
                  <a:gd name="T6" fmla="*/ 0 w 184"/>
                  <a:gd name="T7" fmla="*/ 164 h 164"/>
                  <a:gd name="T8" fmla="*/ 0 60000 65536"/>
                  <a:gd name="T9" fmla="*/ 0 60000 65536"/>
                  <a:gd name="T10" fmla="*/ 0 60000 65536"/>
                  <a:gd name="T11" fmla="*/ 0 60000 65536"/>
                  <a:gd name="T12" fmla="*/ 0 w 184"/>
                  <a:gd name="T13" fmla="*/ 0 h 164"/>
                  <a:gd name="T14" fmla="*/ 184 w 184"/>
                  <a:gd name="T15" fmla="*/ 164 h 164"/>
                </a:gdLst>
                <a:ahLst/>
                <a:cxnLst>
                  <a:cxn ang="T8">
                    <a:pos x="T0" y="T1"/>
                  </a:cxn>
                  <a:cxn ang="T9">
                    <a:pos x="T2" y="T3"/>
                  </a:cxn>
                  <a:cxn ang="T10">
                    <a:pos x="T4" y="T5"/>
                  </a:cxn>
                  <a:cxn ang="T11">
                    <a:pos x="T6" y="T7"/>
                  </a:cxn>
                </a:cxnLst>
                <a:rect l="T12" t="T13" r="T14" b="T15"/>
                <a:pathLst>
                  <a:path w="184" h="164">
                    <a:moveTo>
                      <a:pt x="0" y="164"/>
                    </a:moveTo>
                    <a:lnTo>
                      <a:pt x="184" y="81"/>
                    </a:lnTo>
                    <a:lnTo>
                      <a:pt x="0" y="0"/>
                    </a:lnTo>
                    <a:lnTo>
                      <a:pt x="0" y="164"/>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grpSp>
        <p:grpSp>
          <p:nvGrpSpPr>
            <p:cNvPr id="30" name="Group 566"/>
            <p:cNvGrpSpPr>
              <a:grpSpLocks/>
            </p:cNvGrpSpPr>
            <p:nvPr/>
          </p:nvGrpSpPr>
          <p:grpSpPr bwMode="auto">
            <a:xfrm>
              <a:off x="4110" y="3538"/>
              <a:ext cx="465" cy="164"/>
              <a:chOff x="4054" y="3559"/>
              <a:chExt cx="465" cy="164"/>
            </a:xfrm>
          </p:grpSpPr>
          <p:sp>
            <p:nvSpPr>
              <p:cNvPr id="94533" name="Line 567"/>
              <p:cNvSpPr>
                <a:spLocks noChangeShapeType="1"/>
              </p:cNvSpPr>
              <p:nvPr/>
            </p:nvSpPr>
            <p:spPr bwMode="auto">
              <a:xfrm>
                <a:off x="4054" y="3640"/>
                <a:ext cx="287" cy="1"/>
              </a:xfrm>
              <a:prstGeom prst="line">
                <a:avLst/>
              </a:prstGeom>
              <a:no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94534" name="Freeform 568"/>
              <p:cNvSpPr>
                <a:spLocks/>
              </p:cNvSpPr>
              <p:nvPr/>
            </p:nvSpPr>
            <p:spPr bwMode="auto">
              <a:xfrm>
                <a:off x="4335" y="3559"/>
                <a:ext cx="184" cy="164"/>
              </a:xfrm>
              <a:custGeom>
                <a:avLst/>
                <a:gdLst>
                  <a:gd name="T0" fmla="*/ 0 w 184"/>
                  <a:gd name="T1" fmla="*/ 164 h 164"/>
                  <a:gd name="T2" fmla="*/ 184 w 184"/>
                  <a:gd name="T3" fmla="*/ 81 h 164"/>
                  <a:gd name="T4" fmla="*/ 0 w 184"/>
                  <a:gd name="T5" fmla="*/ 0 h 164"/>
                  <a:gd name="T6" fmla="*/ 0 w 184"/>
                  <a:gd name="T7" fmla="*/ 164 h 164"/>
                  <a:gd name="T8" fmla="*/ 0 60000 65536"/>
                  <a:gd name="T9" fmla="*/ 0 60000 65536"/>
                  <a:gd name="T10" fmla="*/ 0 60000 65536"/>
                  <a:gd name="T11" fmla="*/ 0 60000 65536"/>
                  <a:gd name="T12" fmla="*/ 0 w 184"/>
                  <a:gd name="T13" fmla="*/ 0 h 164"/>
                  <a:gd name="T14" fmla="*/ 184 w 184"/>
                  <a:gd name="T15" fmla="*/ 164 h 164"/>
                </a:gdLst>
                <a:ahLst/>
                <a:cxnLst>
                  <a:cxn ang="T8">
                    <a:pos x="T0" y="T1"/>
                  </a:cxn>
                  <a:cxn ang="T9">
                    <a:pos x="T2" y="T3"/>
                  </a:cxn>
                  <a:cxn ang="T10">
                    <a:pos x="T4" y="T5"/>
                  </a:cxn>
                  <a:cxn ang="T11">
                    <a:pos x="T6" y="T7"/>
                  </a:cxn>
                </a:cxnLst>
                <a:rect l="T12" t="T13" r="T14" b="T15"/>
                <a:pathLst>
                  <a:path w="184" h="164">
                    <a:moveTo>
                      <a:pt x="0" y="164"/>
                    </a:moveTo>
                    <a:lnTo>
                      <a:pt x="184" y="81"/>
                    </a:lnTo>
                    <a:lnTo>
                      <a:pt x="0" y="0"/>
                    </a:lnTo>
                    <a:lnTo>
                      <a:pt x="0" y="164"/>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grpSp>
        <p:grpSp>
          <p:nvGrpSpPr>
            <p:cNvPr id="31" name="Group 569"/>
            <p:cNvGrpSpPr>
              <a:grpSpLocks/>
            </p:cNvGrpSpPr>
            <p:nvPr/>
          </p:nvGrpSpPr>
          <p:grpSpPr bwMode="auto">
            <a:xfrm>
              <a:off x="4110" y="3939"/>
              <a:ext cx="465" cy="164"/>
              <a:chOff x="4054" y="3960"/>
              <a:chExt cx="465" cy="164"/>
            </a:xfrm>
          </p:grpSpPr>
          <p:sp>
            <p:nvSpPr>
              <p:cNvPr id="94531" name="Line 570"/>
              <p:cNvSpPr>
                <a:spLocks noChangeShapeType="1"/>
              </p:cNvSpPr>
              <p:nvPr/>
            </p:nvSpPr>
            <p:spPr bwMode="auto">
              <a:xfrm>
                <a:off x="4054" y="4040"/>
                <a:ext cx="287" cy="1"/>
              </a:xfrm>
              <a:prstGeom prst="line">
                <a:avLst/>
              </a:prstGeom>
              <a:no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94532" name="Freeform 571"/>
              <p:cNvSpPr>
                <a:spLocks/>
              </p:cNvSpPr>
              <p:nvPr/>
            </p:nvSpPr>
            <p:spPr bwMode="auto">
              <a:xfrm>
                <a:off x="4335" y="3960"/>
                <a:ext cx="184" cy="164"/>
              </a:xfrm>
              <a:custGeom>
                <a:avLst/>
                <a:gdLst>
                  <a:gd name="T0" fmla="*/ 0 w 184"/>
                  <a:gd name="T1" fmla="*/ 164 h 164"/>
                  <a:gd name="T2" fmla="*/ 184 w 184"/>
                  <a:gd name="T3" fmla="*/ 80 h 164"/>
                  <a:gd name="T4" fmla="*/ 0 w 184"/>
                  <a:gd name="T5" fmla="*/ 0 h 164"/>
                  <a:gd name="T6" fmla="*/ 0 w 184"/>
                  <a:gd name="T7" fmla="*/ 164 h 164"/>
                  <a:gd name="T8" fmla="*/ 0 60000 65536"/>
                  <a:gd name="T9" fmla="*/ 0 60000 65536"/>
                  <a:gd name="T10" fmla="*/ 0 60000 65536"/>
                  <a:gd name="T11" fmla="*/ 0 60000 65536"/>
                  <a:gd name="T12" fmla="*/ 0 w 184"/>
                  <a:gd name="T13" fmla="*/ 0 h 164"/>
                  <a:gd name="T14" fmla="*/ 184 w 184"/>
                  <a:gd name="T15" fmla="*/ 164 h 164"/>
                </a:gdLst>
                <a:ahLst/>
                <a:cxnLst>
                  <a:cxn ang="T8">
                    <a:pos x="T0" y="T1"/>
                  </a:cxn>
                  <a:cxn ang="T9">
                    <a:pos x="T2" y="T3"/>
                  </a:cxn>
                  <a:cxn ang="T10">
                    <a:pos x="T4" y="T5"/>
                  </a:cxn>
                  <a:cxn ang="T11">
                    <a:pos x="T6" y="T7"/>
                  </a:cxn>
                </a:cxnLst>
                <a:rect l="T12" t="T13" r="T14" b="T15"/>
                <a:pathLst>
                  <a:path w="184" h="164">
                    <a:moveTo>
                      <a:pt x="0" y="164"/>
                    </a:moveTo>
                    <a:lnTo>
                      <a:pt x="184" y="80"/>
                    </a:lnTo>
                    <a:lnTo>
                      <a:pt x="0" y="0"/>
                    </a:lnTo>
                    <a:lnTo>
                      <a:pt x="0" y="164"/>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grpSp>
        <p:grpSp>
          <p:nvGrpSpPr>
            <p:cNvPr id="94208" name="Group 572"/>
            <p:cNvGrpSpPr>
              <a:grpSpLocks/>
            </p:cNvGrpSpPr>
            <p:nvPr/>
          </p:nvGrpSpPr>
          <p:grpSpPr bwMode="auto">
            <a:xfrm>
              <a:off x="4110" y="4239"/>
              <a:ext cx="465" cy="164"/>
              <a:chOff x="4054" y="4260"/>
              <a:chExt cx="465" cy="164"/>
            </a:xfrm>
          </p:grpSpPr>
          <p:sp>
            <p:nvSpPr>
              <p:cNvPr id="94529" name="Line 573"/>
              <p:cNvSpPr>
                <a:spLocks noChangeShapeType="1"/>
              </p:cNvSpPr>
              <p:nvPr/>
            </p:nvSpPr>
            <p:spPr bwMode="auto">
              <a:xfrm>
                <a:off x="4054" y="4340"/>
                <a:ext cx="287" cy="1"/>
              </a:xfrm>
              <a:prstGeom prst="line">
                <a:avLst/>
              </a:prstGeom>
              <a:no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94530" name="Freeform 574"/>
              <p:cNvSpPr>
                <a:spLocks/>
              </p:cNvSpPr>
              <p:nvPr/>
            </p:nvSpPr>
            <p:spPr bwMode="auto">
              <a:xfrm>
                <a:off x="4335" y="4260"/>
                <a:ext cx="184" cy="164"/>
              </a:xfrm>
              <a:custGeom>
                <a:avLst/>
                <a:gdLst>
                  <a:gd name="T0" fmla="*/ 0 w 184"/>
                  <a:gd name="T1" fmla="*/ 164 h 164"/>
                  <a:gd name="T2" fmla="*/ 184 w 184"/>
                  <a:gd name="T3" fmla="*/ 80 h 164"/>
                  <a:gd name="T4" fmla="*/ 0 w 184"/>
                  <a:gd name="T5" fmla="*/ 0 h 164"/>
                  <a:gd name="T6" fmla="*/ 0 w 184"/>
                  <a:gd name="T7" fmla="*/ 164 h 164"/>
                  <a:gd name="T8" fmla="*/ 0 60000 65536"/>
                  <a:gd name="T9" fmla="*/ 0 60000 65536"/>
                  <a:gd name="T10" fmla="*/ 0 60000 65536"/>
                  <a:gd name="T11" fmla="*/ 0 60000 65536"/>
                  <a:gd name="T12" fmla="*/ 0 w 184"/>
                  <a:gd name="T13" fmla="*/ 0 h 164"/>
                  <a:gd name="T14" fmla="*/ 184 w 184"/>
                  <a:gd name="T15" fmla="*/ 164 h 164"/>
                </a:gdLst>
                <a:ahLst/>
                <a:cxnLst>
                  <a:cxn ang="T8">
                    <a:pos x="T0" y="T1"/>
                  </a:cxn>
                  <a:cxn ang="T9">
                    <a:pos x="T2" y="T3"/>
                  </a:cxn>
                  <a:cxn ang="T10">
                    <a:pos x="T4" y="T5"/>
                  </a:cxn>
                  <a:cxn ang="T11">
                    <a:pos x="T6" y="T7"/>
                  </a:cxn>
                </a:cxnLst>
                <a:rect l="T12" t="T13" r="T14" b="T15"/>
                <a:pathLst>
                  <a:path w="184" h="164">
                    <a:moveTo>
                      <a:pt x="0" y="164"/>
                    </a:moveTo>
                    <a:lnTo>
                      <a:pt x="184" y="80"/>
                    </a:lnTo>
                    <a:lnTo>
                      <a:pt x="0" y="0"/>
                    </a:lnTo>
                    <a:lnTo>
                      <a:pt x="0" y="164"/>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grpSp>
        <p:grpSp>
          <p:nvGrpSpPr>
            <p:cNvPr id="94209" name="Group 575"/>
            <p:cNvGrpSpPr>
              <a:grpSpLocks/>
            </p:cNvGrpSpPr>
            <p:nvPr/>
          </p:nvGrpSpPr>
          <p:grpSpPr bwMode="auto">
            <a:xfrm>
              <a:off x="4312" y="6445"/>
              <a:ext cx="371" cy="163"/>
              <a:chOff x="4256" y="6466"/>
              <a:chExt cx="371" cy="163"/>
            </a:xfrm>
          </p:grpSpPr>
          <p:sp>
            <p:nvSpPr>
              <p:cNvPr id="94527" name="Line 576"/>
              <p:cNvSpPr>
                <a:spLocks noChangeShapeType="1"/>
              </p:cNvSpPr>
              <p:nvPr/>
            </p:nvSpPr>
            <p:spPr bwMode="auto">
              <a:xfrm>
                <a:off x="4256" y="6546"/>
                <a:ext cx="192" cy="1"/>
              </a:xfrm>
              <a:prstGeom prst="line">
                <a:avLst/>
              </a:prstGeom>
              <a:no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94528" name="Freeform 577"/>
              <p:cNvSpPr>
                <a:spLocks/>
              </p:cNvSpPr>
              <p:nvPr/>
            </p:nvSpPr>
            <p:spPr bwMode="auto">
              <a:xfrm>
                <a:off x="4443" y="6466"/>
                <a:ext cx="184" cy="163"/>
              </a:xfrm>
              <a:custGeom>
                <a:avLst/>
                <a:gdLst>
                  <a:gd name="T0" fmla="*/ 0 w 184"/>
                  <a:gd name="T1" fmla="*/ 163 h 163"/>
                  <a:gd name="T2" fmla="*/ 184 w 184"/>
                  <a:gd name="T3" fmla="*/ 80 h 163"/>
                  <a:gd name="T4" fmla="*/ 0 w 184"/>
                  <a:gd name="T5" fmla="*/ 0 h 163"/>
                  <a:gd name="T6" fmla="*/ 0 w 184"/>
                  <a:gd name="T7" fmla="*/ 163 h 163"/>
                  <a:gd name="T8" fmla="*/ 0 60000 65536"/>
                  <a:gd name="T9" fmla="*/ 0 60000 65536"/>
                  <a:gd name="T10" fmla="*/ 0 60000 65536"/>
                  <a:gd name="T11" fmla="*/ 0 60000 65536"/>
                  <a:gd name="T12" fmla="*/ 0 w 184"/>
                  <a:gd name="T13" fmla="*/ 0 h 163"/>
                  <a:gd name="T14" fmla="*/ 184 w 184"/>
                  <a:gd name="T15" fmla="*/ 163 h 163"/>
                </a:gdLst>
                <a:ahLst/>
                <a:cxnLst>
                  <a:cxn ang="T8">
                    <a:pos x="T0" y="T1"/>
                  </a:cxn>
                  <a:cxn ang="T9">
                    <a:pos x="T2" y="T3"/>
                  </a:cxn>
                  <a:cxn ang="T10">
                    <a:pos x="T4" y="T5"/>
                  </a:cxn>
                  <a:cxn ang="T11">
                    <a:pos x="T6" y="T7"/>
                  </a:cxn>
                </a:cxnLst>
                <a:rect l="T12" t="T13" r="T14" b="T15"/>
                <a:pathLst>
                  <a:path w="184" h="163">
                    <a:moveTo>
                      <a:pt x="0" y="163"/>
                    </a:moveTo>
                    <a:lnTo>
                      <a:pt x="184" y="80"/>
                    </a:lnTo>
                    <a:lnTo>
                      <a:pt x="0" y="0"/>
                    </a:lnTo>
                    <a:lnTo>
                      <a:pt x="0" y="163"/>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grpSp>
        <p:grpSp>
          <p:nvGrpSpPr>
            <p:cNvPr id="94309" name="Group 578"/>
            <p:cNvGrpSpPr>
              <a:grpSpLocks/>
            </p:cNvGrpSpPr>
            <p:nvPr/>
          </p:nvGrpSpPr>
          <p:grpSpPr bwMode="auto">
            <a:xfrm>
              <a:off x="4312" y="7047"/>
              <a:ext cx="371" cy="164"/>
              <a:chOff x="4256" y="7068"/>
              <a:chExt cx="371" cy="164"/>
            </a:xfrm>
          </p:grpSpPr>
          <p:sp>
            <p:nvSpPr>
              <p:cNvPr id="94525" name="Line 579"/>
              <p:cNvSpPr>
                <a:spLocks noChangeShapeType="1"/>
              </p:cNvSpPr>
              <p:nvPr/>
            </p:nvSpPr>
            <p:spPr bwMode="auto">
              <a:xfrm>
                <a:off x="4256" y="7149"/>
                <a:ext cx="192" cy="1"/>
              </a:xfrm>
              <a:prstGeom prst="line">
                <a:avLst/>
              </a:prstGeom>
              <a:no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94526" name="Freeform 580"/>
              <p:cNvSpPr>
                <a:spLocks/>
              </p:cNvSpPr>
              <p:nvPr/>
            </p:nvSpPr>
            <p:spPr bwMode="auto">
              <a:xfrm>
                <a:off x="4443" y="7068"/>
                <a:ext cx="184" cy="164"/>
              </a:xfrm>
              <a:custGeom>
                <a:avLst/>
                <a:gdLst>
                  <a:gd name="T0" fmla="*/ 0 w 184"/>
                  <a:gd name="T1" fmla="*/ 164 h 164"/>
                  <a:gd name="T2" fmla="*/ 184 w 184"/>
                  <a:gd name="T3" fmla="*/ 81 h 164"/>
                  <a:gd name="T4" fmla="*/ 0 w 184"/>
                  <a:gd name="T5" fmla="*/ 0 h 164"/>
                  <a:gd name="T6" fmla="*/ 0 w 184"/>
                  <a:gd name="T7" fmla="*/ 164 h 164"/>
                  <a:gd name="T8" fmla="*/ 0 60000 65536"/>
                  <a:gd name="T9" fmla="*/ 0 60000 65536"/>
                  <a:gd name="T10" fmla="*/ 0 60000 65536"/>
                  <a:gd name="T11" fmla="*/ 0 60000 65536"/>
                  <a:gd name="T12" fmla="*/ 0 w 184"/>
                  <a:gd name="T13" fmla="*/ 0 h 164"/>
                  <a:gd name="T14" fmla="*/ 184 w 184"/>
                  <a:gd name="T15" fmla="*/ 164 h 164"/>
                </a:gdLst>
                <a:ahLst/>
                <a:cxnLst>
                  <a:cxn ang="T8">
                    <a:pos x="T0" y="T1"/>
                  </a:cxn>
                  <a:cxn ang="T9">
                    <a:pos x="T2" y="T3"/>
                  </a:cxn>
                  <a:cxn ang="T10">
                    <a:pos x="T4" y="T5"/>
                  </a:cxn>
                  <a:cxn ang="T11">
                    <a:pos x="T6" y="T7"/>
                  </a:cxn>
                </a:cxnLst>
                <a:rect l="T12" t="T13" r="T14" b="T15"/>
                <a:pathLst>
                  <a:path w="184" h="164">
                    <a:moveTo>
                      <a:pt x="0" y="164"/>
                    </a:moveTo>
                    <a:lnTo>
                      <a:pt x="184" y="81"/>
                    </a:lnTo>
                    <a:lnTo>
                      <a:pt x="0" y="0"/>
                    </a:lnTo>
                    <a:lnTo>
                      <a:pt x="0" y="164"/>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grpSp>
        <p:grpSp>
          <p:nvGrpSpPr>
            <p:cNvPr id="94318" name="Group 581"/>
            <p:cNvGrpSpPr>
              <a:grpSpLocks/>
            </p:cNvGrpSpPr>
            <p:nvPr/>
          </p:nvGrpSpPr>
          <p:grpSpPr bwMode="auto">
            <a:xfrm>
              <a:off x="4218" y="7448"/>
              <a:ext cx="465" cy="164"/>
              <a:chOff x="4162" y="7469"/>
              <a:chExt cx="465" cy="164"/>
            </a:xfrm>
          </p:grpSpPr>
          <p:sp>
            <p:nvSpPr>
              <p:cNvPr id="94523" name="Line 582"/>
              <p:cNvSpPr>
                <a:spLocks noChangeShapeType="1"/>
              </p:cNvSpPr>
              <p:nvPr/>
            </p:nvSpPr>
            <p:spPr bwMode="auto">
              <a:xfrm>
                <a:off x="4162" y="7550"/>
                <a:ext cx="286" cy="1"/>
              </a:xfrm>
              <a:prstGeom prst="line">
                <a:avLst/>
              </a:prstGeom>
              <a:no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94524" name="Freeform 583"/>
              <p:cNvSpPr>
                <a:spLocks/>
              </p:cNvSpPr>
              <p:nvPr/>
            </p:nvSpPr>
            <p:spPr bwMode="auto">
              <a:xfrm>
                <a:off x="4443" y="7469"/>
                <a:ext cx="184" cy="164"/>
              </a:xfrm>
              <a:custGeom>
                <a:avLst/>
                <a:gdLst>
                  <a:gd name="T0" fmla="*/ 0 w 184"/>
                  <a:gd name="T1" fmla="*/ 164 h 164"/>
                  <a:gd name="T2" fmla="*/ 184 w 184"/>
                  <a:gd name="T3" fmla="*/ 81 h 164"/>
                  <a:gd name="T4" fmla="*/ 0 w 184"/>
                  <a:gd name="T5" fmla="*/ 0 h 164"/>
                  <a:gd name="T6" fmla="*/ 0 w 184"/>
                  <a:gd name="T7" fmla="*/ 164 h 164"/>
                  <a:gd name="T8" fmla="*/ 0 60000 65536"/>
                  <a:gd name="T9" fmla="*/ 0 60000 65536"/>
                  <a:gd name="T10" fmla="*/ 0 60000 65536"/>
                  <a:gd name="T11" fmla="*/ 0 60000 65536"/>
                  <a:gd name="T12" fmla="*/ 0 w 184"/>
                  <a:gd name="T13" fmla="*/ 0 h 164"/>
                  <a:gd name="T14" fmla="*/ 184 w 184"/>
                  <a:gd name="T15" fmla="*/ 164 h 164"/>
                </a:gdLst>
                <a:ahLst/>
                <a:cxnLst>
                  <a:cxn ang="T8">
                    <a:pos x="T0" y="T1"/>
                  </a:cxn>
                  <a:cxn ang="T9">
                    <a:pos x="T2" y="T3"/>
                  </a:cxn>
                  <a:cxn ang="T10">
                    <a:pos x="T4" y="T5"/>
                  </a:cxn>
                  <a:cxn ang="T11">
                    <a:pos x="T6" y="T7"/>
                  </a:cxn>
                </a:cxnLst>
                <a:rect l="T12" t="T13" r="T14" b="T15"/>
                <a:pathLst>
                  <a:path w="184" h="164">
                    <a:moveTo>
                      <a:pt x="0" y="164"/>
                    </a:moveTo>
                    <a:lnTo>
                      <a:pt x="184" y="81"/>
                    </a:lnTo>
                    <a:lnTo>
                      <a:pt x="0" y="0"/>
                    </a:lnTo>
                    <a:lnTo>
                      <a:pt x="0" y="164"/>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grpSp>
        <p:grpSp>
          <p:nvGrpSpPr>
            <p:cNvPr id="94319" name="Group 584"/>
            <p:cNvGrpSpPr>
              <a:grpSpLocks/>
            </p:cNvGrpSpPr>
            <p:nvPr/>
          </p:nvGrpSpPr>
          <p:grpSpPr bwMode="auto">
            <a:xfrm>
              <a:off x="11342" y="2933"/>
              <a:ext cx="372" cy="164"/>
              <a:chOff x="11286" y="2954"/>
              <a:chExt cx="372" cy="164"/>
            </a:xfrm>
          </p:grpSpPr>
          <p:sp>
            <p:nvSpPr>
              <p:cNvPr id="94521" name="Line 585"/>
              <p:cNvSpPr>
                <a:spLocks noChangeShapeType="1"/>
              </p:cNvSpPr>
              <p:nvPr/>
            </p:nvSpPr>
            <p:spPr bwMode="auto">
              <a:xfrm flipH="1">
                <a:off x="11465" y="3037"/>
                <a:ext cx="193" cy="1"/>
              </a:xfrm>
              <a:prstGeom prst="line">
                <a:avLst/>
              </a:prstGeom>
              <a:no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94522" name="Freeform 586"/>
              <p:cNvSpPr>
                <a:spLocks/>
              </p:cNvSpPr>
              <p:nvPr/>
            </p:nvSpPr>
            <p:spPr bwMode="auto">
              <a:xfrm>
                <a:off x="11286" y="2954"/>
                <a:ext cx="185" cy="164"/>
              </a:xfrm>
              <a:custGeom>
                <a:avLst/>
                <a:gdLst>
                  <a:gd name="T0" fmla="*/ 185 w 185"/>
                  <a:gd name="T1" fmla="*/ 0 h 164"/>
                  <a:gd name="T2" fmla="*/ 0 w 185"/>
                  <a:gd name="T3" fmla="*/ 83 h 164"/>
                  <a:gd name="T4" fmla="*/ 185 w 185"/>
                  <a:gd name="T5" fmla="*/ 164 h 164"/>
                  <a:gd name="T6" fmla="*/ 185 w 185"/>
                  <a:gd name="T7" fmla="*/ 0 h 164"/>
                  <a:gd name="T8" fmla="*/ 0 60000 65536"/>
                  <a:gd name="T9" fmla="*/ 0 60000 65536"/>
                  <a:gd name="T10" fmla="*/ 0 60000 65536"/>
                  <a:gd name="T11" fmla="*/ 0 60000 65536"/>
                  <a:gd name="T12" fmla="*/ 0 w 185"/>
                  <a:gd name="T13" fmla="*/ 0 h 164"/>
                  <a:gd name="T14" fmla="*/ 185 w 185"/>
                  <a:gd name="T15" fmla="*/ 164 h 164"/>
                </a:gdLst>
                <a:ahLst/>
                <a:cxnLst>
                  <a:cxn ang="T8">
                    <a:pos x="T0" y="T1"/>
                  </a:cxn>
                  <a:cxn ang="T9">
                    <a:pos x="T2" y="T3"/>
                  </a:cxn>
                  <a:cxn ang="T10">
                    <a:pos x="T4" y="T5"/>
                  </a:cxn>
                  <a:cxn ang="T11">
                    <a:pos x="T6" y="T7"/>
                  </a:cxn>
                </a:cxnLst>
                <a:rect l="T12" t="T13" r="T14" b="T15"/>
                <a:pathLst>
                  <a:path w="185" h="164">
                    <a:moveTo>
                      <a:pt x="185" y="0"/>
                    </a:moveTo>
                    <a:lnTo>
                      <a:pt x="0" y="83"/>
                    </a:lnTo>
                    <a:lnTo>
                      <a:pt x="185" y="164"/>
                    </a:lnTo>
                    <a:lnTo>
                      <a:pt x="185" y="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grpSp>
        <p:grpSp>
          <p:nvGrpSpPr>
            <p:cNvPr id="94320" name="Group 587"/>
            <p:cNvGrpSpPr>
              <a:grpSpLocks/>
            </p:cNvGrpSpPr>
            <p:nvPr/>
          </p:nvGrpSpPr>
          <p:grpSpPr bwMode="auto">
            <a:xfrm>
              <a:off x="12105" y="3407"/>
              <a:ext cx="372" cy="164"/>
              <a:chOff x="12049" y="3428"/>
              <a:chExt cx="372" cy="164"/>
            </a:xfrm>
          </p:grpSpPr>
          <p:sp>
            <p:nvSpPr>
              <p:cNvPr id="94519" name="Line 588"/>
              <p:cNvSpPr>
                <a:spLocks noChangeShapeType="1"/>
              </p:cNvSpPr>
              <p:nvPr/>
            </p:nvSpPr>
            <p:spPr bwMode="auto">
              <a:xfrm flipH="1">
                <a:off x="12228" y="3511"/>
                <a:ext cx="193" cy="1"/>
              </a:xfrm>
              <a:prstGeom prst="line">
                <a:avLst/>
              </a:prstGeom>
              <a:no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94520" name="Freeform 589"/>
              <p:cNvSpPr>
                <a:spLocks/>
              </p:cNvSpPr>
              <p:nvPr/>
            </p:nvSpPr>
            <p:spPr bwMode="auto">
              <a:xfrm>
                <a:off x="12049" y="3428"/>
                <a:ext cx="184" cy="164"/>
              </a:xfrm>
              <a:custGeom>
                <a:avLst/>
                <a:gdLst>
                  <a:gd name="T0" fmla="*/ 184 w 184"/>
                  <a:gd name="T1" fmla="*/ 0 h 164"/>
                  <a:gd name="T2" fmla="*/ 0 w 184"/>
                  <a:gd name="T3" fmla="*/ 83 h 164"/>
                  <a:gd name="T4" fmla="*/ 184 w 184"/>
                  <a:gd name="T5" fmla="*/ 164 h 164"/>
                  <a:gd name="T6" fmla="*/ 184 w 184"/>
                  <a:gd name="T7" fmla="*/ 0 h 164"/>
                  <a:gd name="T8" fmla="*/ 0 60000 65536"/>
                  <a:gd name="T9" fmla="*/ 0 60000 65536"/>
                  <a:gd name="T10" fmla="*/ 0 60000 65536"/>
                  <a:gd name="T11" fmla="*/ 0 60000 65536"/>
                  <a:gd name="T12" fmla="*/ 0 w 184"/>
                  <a:gd name="T13" fmla="*/ 0 h 164"/>
                  <a:gd name="T14" fmla="*/ 184 w 184"/>
                  <a:gd name="T15" fmla="*/ 164 h 164"/>
                </a:gdLst>
                <a:ahLst/>
                <a:cxnLst>
                  <a:cxn ang="T8">
                    <a:pos x="T0" y="T1"/>
                  </a:cxn>
                  <a:cxn ang="T9">
                    <a:pos x="T2" y="T3"/>
                  </a:cxn>
                  <a:cxn ang="T10">
                    <a:pos x="T4" y="T5"/>
                  </a:cxn>
                  <a:cxn ang="T11">
                    <a:pos x="T6" y="T7"/>
                  </a:cxn>
                </a:cxnLst>
                <a:rect l="T12" t="T13" r="T14" b="T15"/>
                <a:pathLst>
                  <a:path w="184" h="164">
                    <a:moveTo>
                      <a:pt x="184" y="0"/>
                    </a:moveTo>
                    <a:lnTo>
                      <a:pt x="0" y="83"/>
                    </a:lnTo>
                    <a:lnTo>
                      <a:pt x="184" y="164"/>
                    </a:lnTo>
                    <a:lnTo>
                      <a:pt x="184" y="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grpSp>
        <p:grpSp>
          <p:nvGrpSpPr>
            <p:cNvPr id="94321" name="Group 590"/>
            <p:cNvGrpSpPr>
              <a:grpSpLocks/>
            </p:cNvGrpSpPr>
            <p:nvPr/>
          </p:nvGrpSpPr>
          <p:grpSpPr bwMode="auto">
            <a:xfrm>
              <a:off x="12133" y="4135"/>
              <a:ext cx="372" cy="164"/>
              <a:chOff x="12077" y="4156"/>
              <a:chExt cx="372" cy="164"/>
            </a:xfrm>
          </p:grpSpPr>
          <p:sp>
            <p:nvSpPr>
              <p:cNvPr id="94517" name="Line 591"/>
              <p:cNvSpPr>
                <a:spLocks noChangeShapeType="1"/>
              </p:cNvSpPr>
              <p:nvPr/>
            </p:nvSpPr>
            <p:spPr bwMode="auto">
              <a:xfrm flipH="1">
                <a:off x="12256" y="4240"/>
                <a:ext cx="193" cy="1"/>
              </a:xfrm>
              <a:prstGeom prst="line">
                <a:avLst/>
              </a:prstGeom>
              <a:no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94518" name="Freeform 592"/>
              <p:cNvSpPr>
                <a:spLocks/>
              </p:cNvSpPr>
              <p:nvPr/>
            </p:nvSpPr>
            <p:spPr bwMode="auto">
              <a:xfrm>
                <a:off x="12077" y="4156"/>
                <a:ext cx="185" cy="164"/>
              </a:xfrm>
              <a:custGeom>
                <a:avLst/>
                <a:gdLst>
                  <a:gd name="T0" fmla="*/ 185 w 185"/>
                  <a:gd name="T1" fmla="*/ 0 h 164"/>
                  <a:gd name="T2" fmla="*/ 0 w 185"/>
                  <a:gd name="T3" fmla="*/ 84 h 164"/>
                  <a:gd name="T4" fmla="*/ 185 w 185"/>
                  <a:gd name="T5" fmla="*/ 164 h 164"/>
                  <a:gd name="T6" fmla="*/ 185 w 185"/>
                  <a:gd name="T7" fmla="*/ 0 h 164"/>
                  <a:gd name="T8" fmla="*/ 0 60000 65536"/>
                  <a:gd name="T9" fmla="*/ 0 60000 65536"/>
                  <a:gd name="T10" fmla="*/ 0 60000 65536"/>
                  <a:gd name="T11" fmla="*/ 0 60000 65536"/>
                  <a:gd name="T12" fmla="*/ 0 w 185"/>
                  <a:gd name="T13" fmla="*/ 0 h 164"/>
                  <a:gd name="T14" fmla="*/ 185 w 185"/>
                  <a:gd name="T15" fmla="*/ 164 h 164"/>
                </a:gdLst>
                <a:ahLst/>
                <a:cxnLst>
                  <a:cxn ang="T8">
                    <a:pos x="T0" y="T1"/>
                  </a:cxn>
                  <a:cxn ang="T9">
                    <a:pos x="T2" y="T3"/>
                  </a:cxn>
                  <a:cxn ang="T10">
                    <a:pos x="T4" y="T5"/>
                  </a:cxn>
                  <a:cxn ang="T11">
                    <a:pos x="T6" y="T7"/>
                  </a:cxn>
                </a:cxnLst>
                <a:rect l="T12" t="T13" r="T14" b="T15"/>
                <a:pathLst>
                  <a:path w="185" h="164">
                    <a:moveTo>
                      <a:pt x="185" y="0"/>
                    </a:moveTo>
                    <a:lnTo>
                      <a:pt x="0" y="84"/>
                    </a:lnTo>
                    <a:lnTo>
                      <a:pt x="185" y="164"/>
                    </a:lnTo>
                    <a:lnTo>
                      <a:pt x="185" y="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grpSp>
        <p:grpSp>
          <p:nvGrpSpPr>
            <p:cNvPr id="94322" name="Group 593"/>
            <p:cNvGrpSpPr>
              <a:grpSpLocks/>
            </p:cNvGrpSpPr>
            <p:nvPr/>
          </p:nvGrpSpPr>
          <p:grpSpPr bwMode="auto">
            <a:xfrm>
              <a:off x="12133" y="6243"/>
              <a:ext cx="372" cy="164"/>
              <a:chOff x="12077" y="6264"/>
              <a:chExt cx="372" cy="164"/>
            </a:xfrm>
          </p:grpSpPr>
          <p:sp>
            <p:nvSpPr>
              <p:cNvPr id="94515" name="Line 594"/>
              <p:cNvSpPr>
                <a:spLocks noChangeShapeType="1"/>
              </p:cNvSpPr>
              <p:nvPr/>
            </p:nvSpPr>
            <p:spPr bwMode="auto">
              <a:xfrm flipH="1">
                <a:off x="12256" y="6347"/>
                <a:ext cx="193" cy="1"/>
              </a:xfrm>
              <a:prstGeom prst="line">
                <a:avLst/>
              </a:prstGeom>
              <a:no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94516" name="Freeform 595"/>
              <p:cNvSpPr>
                <a:spLocks/>
              </p:cNvSpPr>
              <p:nvPr/>
            </p:nvSpPr>
            <p:spPr bwMode="auto">
              <a:xfrm>
                <a:off x="12077" y="6264"/>
                <a:ext cx="185" cy="164"/>
              </a:xfrm>
              <a:custGeom>
                <a:avLst/>
                <a:gdLst>
                  <a:gd name="T0" fmla="*/ 185 w 185"/>
                  <a:gd name="T1" fmla="*/ 0 h 164"/>
                  <a:gd name="T2" fmla="*/ 0 w 185"/>
                  <a:gd name="T3" fmla="*/ 83 h 164"/>
                  <a:gd name="T4" fmla="*/ 185 w 185"/>
                  <a:gd name="T5" fmla="*/ 164 h 164"/>
                  <a:gd name="T6" fmla="*/ 185 w 185"/>
                  <a:gd name="T7" fmla="*/ 0 h 164"/>
                  <a:gd name="T8" fmla="*/ 0 60000 65536"/>
                  <a:gd name="T9" fmla="*/ 0 60000 65536"/>
                  <a:gd name="T10" fmla="*/ 0 60000 65536"/>
                  <a:gd name="T11" fmla="*/ 0 60000 65536"/>
                  <a:gd name="T12" fmla="*/ 0 w 185"/>
                  <a:gd name="T13" fmla="*/ 0 h 164"/>
                  <a:gd name="T14" fmla="*/ 185 w 185"/>
                  <a:gd name="T15" fmla="*/ 164 h 164"/>
                </a:gdLst>
                <a:ahLst/>
                <a:cxnLst>
                  <a:cxn ang="T8">
                    <a:pos x="T0" y="T1"/>
                  </a:cxn>
                  <a:cxn ang="T9">
                    <a:pos x="T2" y="T3"/>
                  </a:cxn>
                  <a:cxn ang="T10">
                    <a:pos x="T4" y="T5"/>
                  </a:cxn>
                  <a:cxn ang="T11">
                    <a:pos x="T6" y="T7"/>
                  </a:cxn>
                </a:cxnLst>
                <a:rect l="T12" t="T13" r="T14" b="T15"/>
                <a:pathLst>
                  <a:path w="185" h="164">
                    <a:moveTo>
                      <a:pt x="185" y="0"/>
                    </a:moveTo>
                    <a:lnTo>
                      <a:pt x="0" y="83"/>
                    </a:lnTo>
                    <a:lnTo>
                      <a:pt x="185" y="164"/>
                    </a:lnTo>
                    <a:lnTo>
                      <a:pt x="185" y="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grpSp>
        <p:grpSp>
          <p:nvGrpSpPr>
            <p:cNvPr id="94323" name="Group 596"/>
            <p:cNvGrpSpPr>
              <a:grpSpLocks/>
            </p:cNvGrpSpPr>
            <p:nvPr/>
          </p:nvGrpSpPr>
          <p:grpSpPr bwMode="auto">
            <a:xfrm>
              <a:off x="12105" y="6871"/>
              <a:ext cx="372" cy="164"/>
              <a:chOff x="12049" y="6892"/>
              <a:chExt cx="372" cy="164"/>
            </a:xfrm>
          </p:grpSpPr>
          <p:sp>
            <p:nvSpPr>
              <p:cNvPr id="94513" name="Line 597"/>
              <p:cNvSpPr>
                <a:spLocks noChangeShapeType="1"/>
              </p:cNvSpPr>
              <p:nvPr/>
            </p:nvSpPr>
            <p:spPr bwMode="auto">
              <a:xfrm flipH="1">
                <a:off x="12228" y="6975"/>
                <a:ext cx="193" cy="1"/>
              </a:xfrm>
              <a:prstGeom prst="line">
                <a:avLst/>
              </a:prstGeom>
              <a:no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94514" name="Freeform 598"/>
              <p:cNvSpPr>
                <a:spLocks/>
              </p:cNvSpPr>
              <p:nvPr/>
            </p:nvSpPr>
            <p:spPr bwMode="auto">
              <a:xfrm>
                <a:off x="12049" y="6892"/>
                <a:ext cx="184" cy="164"/>
              </a:xfrm>
              <a:custGeom>
                <a:avLst/>
                <a:gdLst>
                  <a:gd name="T0" fmla="*/ 184 w 184"/>
                  <a:gd name="T1" fmla="*/ 0 h 164"/>
                  <a:gd name="T2" fmla="*/ 0 w 184"/>
                  <a:gd name="T3" fmla="*/ 83 h 164"/>
                  <a:gd name="T4" fmla="*/ 184 w 184"/>
                  <a:gd name="T5" fmla="*/ 164 h 164"/>
                  <a:gd name="T6" fmla="*/ 184 w 184"/>
                  <a:gd name="T7" fmla="*/ 0 h 164"/>
                  <a:gd name="T8" fmla="*/ 0 60000 65536"/>
                  <a:gd name="T9" fmla="*/ 0 60000 65536"/>
                  <a:gd name="T10" fmla="*/ 0 60000 65536"/>
                  <a:gd name="T11" fmla="*/ 0 60000 65536"/>
                  <a:gd name="T12" fmla="*/ 0 w 184"/>
                  <a:gd name="T13" fmla="*/ 0 h 164"/>
                  <a:gd name="T14" fmla="*/ 184 w 184"/>
                  <a:gd name="T15" fmla="*/ 164 h 164"/>
                </a:gdLst>
                <a:ahLst/>
                <a:cxnLst>
                  <a:cxn ang="T8">
                    <a:pos x="T0" y="T1"/>
                  </a:cxn>
                  <a:cxn ang="T9">
                    <a:pos x="T2" y="T3"/>
                  </a:cxn>
                  <a:cxn ang="T10">
                    <a:pos x="T4" y="T5"/>
                  </a:cxn>
                  <a:cxn ang="T11">
                    <a:pos x="T6" y="T7"/>
                  </a:cxn>
                </a:cxnLst>
                <a:rect l="T12" t="T13" r="T14" b="T15"/>
                <a:pathLst>
                  <a:path w="184" h="164">
                    <a:moveTo>
                      <a:pt x="184" y="0"/>
                    </a:moveTo>
                    <a:lnTo>
                      <a:pt x="0" y="83"/>
                    </a:lnTo>
                    <a:lnTo>
                      <a:pt x="184" y="164"/>
                    </a:lnTo>
                    <a:lnTo>
                      <a:pt x="184" y="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grpSp>
        <p:grpSp>
          <p:nvGrpSpPr>
            <p:cNvPr id="94324" name="Group 599"/>
            <p:cNvGrpSpPr>
              <a:grpSpLocks/>
            </p:cNvGrpSpPr>
            <p:nvPr/>
          </p:nvGrpSpPr>
          <p:grpSpPr bwMode="auto">
            <a:xfrm>
              <a:off x="11342" y="7498"/>
              <a:ext cx="372" cy="164"/>
              <a:chOff x="11286" y="7519"/>
              <a:chExt cx="372" cy="164"/>
            </a:xfrm>
          </p:grpSpPr>
          <p:sp>
            <p:nvSpPr>
              <p:cNvPr id="94511" name="Line 600"/>
              <p:cNvSpPr>
                <a:spLocks noChangeShapeType="1"/>
              </p:cNvSpPr>
              <p:nvPr/>
            </p:nvSpPr>
            <p:spPr bwMode="auto">
              <a:xfrm flipH="1">
                <a:off x="11465" y="7603"/>
                <a:ext cx="193" cy="1"/>
              </a:xfrm>
              <a:prstGeom prst="line">
                <a:avLst/>
              </a:prstGeom>
              <a:no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94512" name="Freeform 601"/>
              <p:cNvSpPr>
                <a:spLocks/>
              </p:cNvSpPr>
              <p:nvPr/>
            </p:nvSpPr>
            <p:spPr bwMode="auto">
              <a:xfrm>
                <a:off x="11286" y="7519"/>
                <a:ext cx="185" cy="164"/>
              </a:xfrm>
              <a:custGeom>
                <a:avLst/>
                <a:gdLst>
                  <a:gd name="T0" fmla="*/ 185 w 185"/>
                  <a:gd name="T1" fmla="*/ 0 h 164"/>
                  <a:gd name="T2" fmla="*/ 0 w 185"/>
                  <a:gd name="T3" fmla="*/ 84 h 164"/>
                  <a:gd name="T4" fmla="*/ 185 w 185"/>
                  <a:gd name="T5" fmla="*/ 164 h 164"/>
                  <a:gd name="T6" fmla="*/ 185 w 185"/>
                  <a:gd name="T7" fmla="*/ 0 h 164"/>
                  <a:gd name="T8" fmla="*/ 0 60000 65536"/>
                  <a:gd name="T9" fmla="*/ 0 60000 65536"/>
                  <a:gd name="T10" fmla="*/ 0 60000 65536"/>
                  <a:gd name="T11" fmla="*/ 0 60000 65536"/>
                  <a:gd name="T12" fmla="*/ 0 w 185"/>
                  <a:gd name="T13" fmla="*/ 0 h 164"/>
                  <a:gd name="T14" fmla="*/ 185 w 185"/>
                  <a:gd name="T15" fmla="*/ 164 h 164"/>
                </a:gdLst>
                <a:ahLst/>
                <a:cxnLst>
                  <a:cxn ang="T8">
                    <a:pos x="T0" y="T1"/>
                  </a:cxn>
                  <a:cxn ang="T9">
                    <a:pos x="T2" y="T3"/>
                  </a:cxn>
                  <a:cxn ang="T10">
                    <a:pos x="T4" y="T5"/>
                  </a:cxn>
                  <a:cxn ang="T11">
                    <a:pos x="T6" y="T7"/>
                  </a:cxn>
                </a:cxnLst>
                <a:rect l="T12" t="T13" r="T14" b="T15"/>
                <a:pathLst>
                  <a:path w="185" h="164">
                    <a:moveTo>
                      <a:pt x="185" y="0"/>
                    </a:moveTo>
                    <a:lnTo>
                      <a:pt x="0" y="84"/>
                    </a:lnTo>
                    <a:lnTo>
                      <a:pt x="185" y="164"/>
                    </a:lnTo>
                    <a:lnTo>
                      <a:pt x="185" y="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grpSp>
        <p:grpSp>
          <p:nvGrpSpPr>
            <p:cNvPr id="94325" name="Group 602"/>
            <p:cNvGrpSpPr>
              <a:grpSpLocks/>
            </p:cNvGrpSpPr>
            <p:nvPr/>
          </p:nvGrpSpPr>
          <p:grpSpPr bwMode="auto">
            <a:xfrm>
              <a:off x="3618" y="2643"/>
              <a:ext cx="10851" cy="5113"/>
              <a:chOff x="3618" y="2643"/>
              <a:chExt cx="10851" cy="5113"/>
            </a:xfrm>
          </p:grpSpPr>
          <p:sp>
            <p:nvSpPr>
              <p:cNvPr id="94358" name="Freeform 603"/>
              <p:cNvSpPr>
                <a:spLocks/>
              </p:cNvSpPr>
              <p:nvPr/>
            </p:nvSpPr>
            <p:spPr bwMode="auto">
              <a:xfrm>
                <a:off x="12943" y="5635"/>
                <a:ext cx="570" cy="316"/>
              </a:xfrm>
              <a:custGeom>
                <a:avLst/>
                <a:gdLst>
                  <a:gd name="T0" fmla="*/ 60 w 570"/>
                  <a:gd name="T1" fmla="*/ 0 h 316"/>
                  <a:gd name="T2" fmla="*/ 37 w 570"/>
                  <a:gd name="T3" fmla="*/ 5 h 316"/>
                  <a:gd name="T4" fmla="*/ 17 w 570"/>
                  <a:gd name="T5" fmla="*/ 16 h 316"/>
                  <a:gd name="T6" fmla="*/ 6 w 570"/>
                  <a:gd name="T7" fmla="*/ 33 h 316"/>
                  <a:gd name="T8" fmla="*/ 0 w 570"/>
                  <a:gd name="T9" fmla="*/ 53 h 316"/>
                  <a:gd name="T10" fmla="*/ 0 w 570"/>
                  <a:gd name="T11" fmla="*/ 263 h 316"/>
                  <a:gd name="T12" fmla="*/ 6 w 570"/>
                  <a:gd name="T13" fmla="*/ 283 h 316"/>
                  <a:gd name="T14" fmla="*/ 17 w 570"/>
                  <a:gd name="T15" fmla="*/ 300 h 316"/>
                  <a:gd name="T16" fmla="*/ 37 w 570"/>
                  <a:gd name="T17" fmla="*/ 310 h 316"/>
                  <a:gd name="T18" fmla="*/ 60 w 570"/>
                  <a:gd name="T19" fmla="*/ 316 h 316"/>
                  <a:gd name="T20" fmla="*/ 511 w 570"/>
                  <a:gd name="T21" fmla="*/ 316 h 316"/>
                  <a:gd name="T22" fmla="*/ 533 w 570"/>
                  <a:gd name="T23" fmla="*/ 310 h 316"/>
                  <a:gd name="T24" fmla="*/ 553 w 570"/>
                  <a:gd name="T25" fmla="*/ 300 h 316"/>
                  <a:gd name="T26" fmla="*/ 565 w 570"/>
                  <a:gd name="T27" fmla="*/ 283 h 316"/>
                  <a:gd name="T28" fmla="*/ 570 w 570"/>
                  <a:gd name="T29" fmla="*/ 263 h 316"/>
                  <a:gd name="T30" fmla="*/ 570 w 570"/>
                  <a:gd name="T31" fmla="*/ 53 h 316"/>
                  <a:gd name="T32" fmla="*/ 565 w 570"/>
                  <a:gd name="T33" fmla="*/ 33 h 316"/>
                  <a:gd name="T34" fmla="*/ 553 w 570"/>
                  <a:gd name="T35" fmla="*/ 16 h 316"/>
                  <a:gd name="T36" fmla="*/ 533 w 570"/>
                  <a:gd name="T37" fmla="*/ 5 h 316"/>
                  <a:gd name="T38" fmla="*/ 511 w 570"/>
                  <a:gd name="T39" fmla="*/ 0 h 316"/>
                  <a:gd name="T40" fmla="*/ 60 w 570"/>
                  <a:gd name="T41" fmla="*/ 0 h 3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0"/>
                  <a:gd name="T64" fmla="*/ 0 h 316"/>
                  <a:gd name="T65" fmla="*/ 570 w 570"/>
                  <a:gd name="T66" fmla="*/ 316 h 31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0" h="316">
                    <a:moveTo>
                      <a:pt x="60" y="0"/>
                    </a:moveTo>
                    <a:lnTo>
                      <a:pt x="37" y="5"/>
                    </a:lnTo>
                    <a:lnTo>
                      <a:pt x="17" y="16"/>
                    </a:lnTo>
                    <a:lnTo>
                      <a:pt x="6" y="33"/>
                    </a:lnTo>
                    <a:lnTo>
                      <a:pt x="0" y="53"/>
                    </a:lnTo>
                    <a:lnTo>
                      <a:pt x="0" y="263"/>
                    </a:lnTo>
                    <a:lnTo>
                      <a:pt x="6" y="283"/>
                    </a:lnTo>
                    <a:lnTo>
                      <a:pt x="17" y="300"/>
                    </a:lnTo>
                    <a:lnTo>
                      <a:pt x="37" y="310"/>
                    </a:lnTo>
                    <a:lnTo>
                      <a:pt x="60" y="316"/>
                    </a:lnTo>
                    <a:lnTo>
                      <a:pt x="511" y="316"/>
                    </a:lnTo>
                    <a:lnTo>
                      <a:pt x="533" y="310"/>
                    </a:lnTo>
                    <a:lnTo>
                      <a:pt x="553" y="300"/>
                    </a:lnTo>
                    <a:lnTo>
                      <a:pt x="565" y="283"/>
                    </a:lnTo>
                    <a:lnTo>
                      <a:pt x="570" y="263"/>
                    </a:lnTo>
                    <a:lnTo>
                      <a:pt x="570" y="53"/>
                    </a:lnTo>
                    <a:lnTo>
                      <a:pt x="565" y="33"/>
                    </a:lnTo>
                    <a:lnTo>
                      <a:pt x="553" y="16"/>
                    </a:lnTo>
                    <a:lnTo>
                      <a:pt x="533" y="5"/>
                    </a:lnTo>
                    <a:lnTo>
                      <a:pt x="511" y="0"/>
                    </a:lnTo>
                    <a:lnTo>
                      <a:pt x="60" y="0"/>
                    </a:lnTo>
                    <a:close/>
                  </a:path>
                </a:pathLst>
              </a:custGeom>
              <a:solidFill>
                <a:srgbClr val="FFFFFF"/>
              </a:solid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359" name="Rectangle 604"/>
              <p:cNvSpPr>
                <a:spLocks noChangeArrowheads="1"/>
              </p:cNvSpPr>
              <p:nvPr/>
            </p:nvSpPr>
            <p:spPr bwMode="auto">
              <a:xfrm>
                <a:off x="12943" y="5635"/>
                <a:ext cx="562" cy="303"/>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360" name="Rectangle 605"/>
              <p:cNvSpPr>
                <a:spLocks noChangeArrowheads="1"/>
              </p:cNvSpPr>
              <p:nvPr/>
            </p:nvSpPr>
            <p:spPr bwMode="auto">
              <a:xfrm>
                <a:off x="13059" y="5666"/>
                <a:ext cx="174" cy="276"/>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100" b="0" i="0" u="none" strike="noStrike" kern="1200" cap="none" spc="0" normalizeH="0" baseline="0" noProof="0">
                    <a:ln>
                      <a:noFill/>
                    </a:ln>
                    <a:solidFill>
                      <a:srgbClr val="000000"/>
                    </a:solidFill>
                    <a:effectLst/>
                    <a:uLnTx/>
                    <a:uFillTx/>
                    <a:latin typeface="Calibri" pitchFamily="34" charset="0"/>
                    <a:ea typeface="+mn-ea"/>
                    <a:cs typeface="Arial" pitchFamily="34" charset="0"/>
                  </a:rPr>
                  <a:t>Y</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361" name="Rectangle 606"/>
              <p:cNvSpPr>
                <a:spLocks noChangeArrowheads="1"/>
              </p:cNvSpPr>
              <p:nvPr/>
            </p:nvSpPr>
            <p:spPr bwMode="auto">
              <a:xfrm>
                <a:off x="13230" y="5764"/>
                <a:ext cx="141" cy="161"/>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700" b="0" i="0" u="none" strike="noStrike" kern="1200" cap="none" spc="0" normalizeH="0" baseline="0" noProof="0">
                    <a:ln>
                      <a:noFill/>
                    </a:ln>
                    <a:solidFill>
                      <a:srgbClr val="000000"/>
                    </a:solidFill>
                    <a:effectLst/>
                    <a:uLnTx/>
                    <a:uFillTx/>
                    <a:latin typeface="Calibri" pitchFamily="34" charset="0"/>
                    <a:ea typeface="+mn-ea"/>
                    <a:cs typeface="Arial" pitchFamily="34" charset="0"/>
                  </a:rPr>
                  <a:t>12</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grpSp>
            <p:nvGrpSpPr>
              <p:cNvPr id="94326" name="Group 607"/>
              <p:cNvGrpSpPr>
                <a:grpSpLocks/>
              </p:cNvGrpSpPr>
              <p:nvPr/>
            </p:nvGrpSpPr>
            <p:grpSpPr bwMode="auto">
              <a:xfrm>
                <a:off x="11741" y="4831"/>
                <a:ext cx="1202" cy="429"/>
                <a:chOff x="11797" y="4910"/>
                <a:chExt cx="1202" cy="429"/>
              </a:xfrm>
            </p:grpSpPr>
            <p:sp>
              <p:nvSpPr>
                <p:cNvPr id="94509" name="Line 608"/>
                <p:cNvSpPr>
                  <a:spLocks noChangeShapeType="1"/>
                </p:cNvSpPr>
                <p:nvPr/>
              </p:nvSpPr>
              <p:spPr bwMode="auto">
                <a:xfrm flipV="1">
                  <a:off x="11797" y="4986"/>
                  <a:ext cx="1035" cy="353"/>
                </a:xfrm>
                <a:prstGeom prst="line">
                  <a:avLst/>
                </a:prstGeom>
                <a:no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94510" name="Freeform 609"/>
                <p:cNvSpPr>
                  <a:spLocks/>
                </p:cNvSpPr>
                <p:nvPr/>
              </p:nvSpPr>
              <p:spPr bwMode="auto">
                <a:xfrm>
                  <a:off x="12795" y="4910"/>
                  <a:ext cx="204" cy="154"/>
                </a:xfrm>
                <a:custGeom>
                  <a:avLst/>
                  <a:gdLst>
                    <a:gd name="T0" fmla="*/ 65 w 204"/>
                    <a:gd name="T1" fmla="*/ 154 h 154"/>
                    <a:gd name="T2" fmla="*/ 204 w 204"/>
                    <a:gd name="T3" fmla="*/ 18 h 154"/>
                    <a:gd name="T4" fmla="*/ 0 w 204"/>
                    <a:gd name="T5" fmla="*/ 0 h 154"/>
                    <a:gd name="T6" fmla="*/ 65 w 204"/>
                    <a:gd name="T7" fmla="*/ 154 h 154"/>
                    <a:gd name="T8" fmla="*/ 0 60000 65536"/>
                    <a:gd name="T9" fmla="*/ 0 60000 65536"/>
                    <a:gd name="T10" fmla="*/ 0 60000 65536"/>
                    <a:gd name="T11" fmla="*/ 0 60000 65536"/>
                    <a:gd name="T12" fmla="*/ 0 w 204"/>
                    <a:gd name="T13" fmla="*/ 0 h 154"/>
                    <a:gd name="T14" fmla="*/ 204 w 204"/>
                    <a:gd name="T15" fmla="*/ 154 h 154"/>
                  </a:gdLst>
                  <a:ahLst/>
                  <a:cxnLst>
                    <a:cxn ang="T8">
                      <a:pos x="T0" y="T1"/>
                    </a:cxn>
                    <a:cxn ang="T9">
                      <a:pos x="T2" y="T3"/>
                    </a:cxn>
                    <a:cxn ang="T10">
                      <a:pos x="T4" y="T5"/>
                    </a:cxn>
                    <a:cxn ang="T11">
                      <a:pos x="T6" y="T7"/>
                    </a:cxn>
                  </a:cxnLst>
                  <a:rect l="T12" t="T13" r="T14" b="T15"/>
                  <a:pathLst>
                    <a:path w="204" h="154">
                      <a:moveTo>
                        <a:pt x="65" y="154"/>
                      </a:moveTo>
                      <a:lnTo>
                        <a:pt x="204" y="18"/>
                      </a:lnTo>
                      <a:lnTo>
                        <a:pt x="0" y="0"/>
                      </a:lnTo>
                      <a:lnTo>
                        <a:pt x="65" y="154"/>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grpSp>
          <p:grpSp>
            <p:nvGrpSpPr>
              <p:cNvPr id="94327" name="Group 610"/>
              <p:cNvGrpSpPr>
                <a:grpSpLocks/>
              </p:cNvGrpSpPr>
              <p:nvPr/>
            </p:nvGrpSpPr>
            <p:grpSpPr bwMode="auto">
              <a:xfrm>
                <a:off x="11741" y="5230"/>
                <a:ext cx="1202" cy="163"/>
                <a:chOff x="11797" y="5309"/>
                <a:chExt cx="1202" cy="163"/>
              </a:xfrm>
            </p:grpSpPr>
            <p:sp>
              <p:nvSpPr>
                <p:cNvPr id="94507" name="Line 611"/>
                <p:cNvSpPr>
                  <a:spLocks noChangeShapeType="1"/>
                </p:cNvSpPr>
                <p:nvPr/>
              </p:nvSpPr>
              <p:spPr bwMode="auto">
                <a:xfrm>
                  <a:off x="11797" y="5339"/>
                  <a:ext cx="1024" cy="50"/>
                </a:xfrm>
                <a:prstGeom prst="line">
                  <a:avLst/>
                </a:prstGeom>
                <a:no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94508" name="Freeform 612"/>
                <p:cNvSpPr>
                  <a:spLocks/>
                </p:cNvSpPr>
                <p:nvPr/>
              </p:nvSpPr>
              <p:spPr bwMode="auto">
                <a:xfrm>
                  <a:off x="12809" y="5309"/>
                  <a:ext cx="190" cy="163"/>
                </a:xfrm>
                <a:custGeom>
                  <a:avLst/>
                  <a:gdLst>
                    <a:gd name="T0" fmla="*/ 0 w 190"/>
                    <a:gd name="T1" fmla="*/ 163 h 163"/>
                    <a:gd name="T2" fmla="*/ 190 w 190"/>
                    <a:gd name="T3" fmla="*/ 90 h 163"/>
                    <a:gd name="T4" fmla="*/ 12 w 190"/>
                    <a:gd name="T5" fmla="*/ 0 h 163"/>
                    <a:gd name="T6" fmla="*/ 0 w 190"/>
                    <a:gd name="T7" fmla="*/ 163 h 163"/>
                    <a:gd name="T8" fmla="*/ 0 60000 65536"/>
                    <a:gd name="T9" fmla="*/ 0 60000 65536"/>
                    <a:gd name="T10" fmla="*/ 0 60000 65536"/>
                    <a:gd name="T11" fmla="*/ 0 60000 65536"/>
                    <a:gd name="T12" fmla="*/ 0 w 190"/>
                    <a:gd name="T13" fmla="*/ 0 h 163"/>
                    <a:gd name="T14" fmla="*/ 190 w 190"/>
                    <a:gd name="T15" fmla="*/ 163 h 163"/>
                  </a:gdLst>
                  <a:ahLst/>
                  <a:cxnLst>
                    <a:cxn ang="T8">
                      <a:pos x="T0" y="T1"/>
                    </a:cxn>
                    <a:cxn ang="T9">
                      <a:pos x="T2" y="T3"/>
                    </a:cxn>
                    <a:cxn ang="T10">
                      <a:pos x="T4" y="T5"/>
                    </a:cxn>
                    <a:cxn ang="T11">
                      <a:pos x="T6" y="T7"/>
                    </a:cxn>
                  </a:cxnLst>
                  <a:rect l="T12" t="T13" r="T14" b="T15"/>
                  <a:pathLst>
                    <a:path w="190" h="163">
                      <a:moveTo>
                        <a:pt x="0" y="163"/>
                      </a:moveTo>
                      <a:lnTo>
                        <a:pt x="190" y="90"/>
                      </a:lnTo>
                      <a:lnTo>
                        <a:pt x="12" y="0"/>
                      </a:lnTo>
                      <a:lnTo>
                        <a:pt x="0" y="163"/>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grpSp>
          <p:grpSp>
            <p:nvGrpSpPr>
              <p:cNvPr id="94328" name="Group 613"/>
              <p:cNvGrpSpPr>
                <a:grpSpLocks/>
              </p:cNvGrpSpPr>
              <p:nvPr/>
            </p:nvGrpSpPr>
            <p:grpSpPr bwMode="auto">
              <a:xfrm>
                <a:off x="11741" y="5260"/>
                <a:ext cx="1202" cy="532"/>
                <a:chOff x="11797" y="5339"/>
                <a:chExt cx="1202" cy="532"/>
              </a:xfrm>
            </p:grpSpPr>
            <p:sp>
              <p:nvSpPr>
                <p:cNvPr id="94505" name="Line 614"/>
                <p:cNvSpPr>
                  <a:spLocks noChangeShapeType="1"/>
                </p:cNvSpPr>
                <p:nvPr/>
              </p:nvSpPr>
              <p:spPr bwMode="auto">
                <a:xfrm>
                  <a:off x="11797" y="5339"/>
                  <a:ext cx="1043" cy="459"/>
                </a:xfrm>
                <a:prstGeom prst="line">
                  <a:avLst/>
                </a:prstGeom>
                <a:no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94506" name="Freeform 615"/>
                <p:cNvSpPr>
                  <a:spLocks/>
                </p:cNvSpPr>
                <p:nvPr/>
              </p:nvSpPr>
              <p:spPr bwMode="auto">
                <a:xfrm>
                  <a:off x="12792" y="5724"/>
                  <a:ext cx="207" cy="147"/>
                </a:xfrm>
                <a:custGeom>
                  <a:avLst/>
                  <a:gdLst>
                    <a:gd name="T0" fmla="*/ 0 w 207"/>
                    <a:gd name="T1" fmla="*/ 147 h 147"/>
                    <a:gd name="T2" fmla="*/ 207 w 207"/>
                    <a:gd name="T3" fmla="*/ 147 h 147"/>
                    <a:gd name="T4" fmla="*/ 82 w 207"/>
                    <a:gd name="T5" fmla="*/ 0 h 147"/>
                    <a:gd name="T6" fmla="*/ 0 w 207"/>
                    <a:gd name="T7" fmla="*/ 147 h 147"/>
                    <a:gd name="T8" fmla="*/ 0 60000 65536"/>
                    <a:gd name="T9" fmla="*/ 0 60000 65536"/>
                    <a:gd name="T10" fmla="*/ 0 60000 65536"/>
                    <a:gd name="T11" fmla="*/ 0 60000 65536"/>
                    <a:gd name="T12" fmla="*/ 0 w 207"/>
                    <a:gd name="T13" fmla="*/ 0 h 147"/>
                    <a:gd name="T14" fmla="*/ 207 w 207"/>
                    <a:gd name="T15" fmla="*/ 147 h 147"/>
                  </a:gdLst>
                  <a:ahLst/>
                  <a:cxnLst>
                    <a:cxn ang="T8">
                      <a:pos x="T0" y="T1"/>
                    </a:cxn>
                    <a:cxn ang="T9">
                      <a:pos x="T2" y="T3"/>
                    </a:cxn>
                    <a:cxn ang="T10">
                      <a:pos x="T4" y="T5"/>
                    </a:cxn>
                    <a:cxn ang="T11">
                      <a:pos x="T6" y="T7"/>
                    </a:cxn>
                  </a:cxnLst>
                  <a:rect l="T12" t="T13" r="T14" b="T15"/>
                  <a:pathLst>
                    <a:path w="207" h="147">
                      <a:moveTo>
                        <a:pt x="0" y="147"/>
                      </a:moveTo>
                      <a:lnTo>
                        <a:pt x="207" y="147"/>
                      </a:lnTo>
                      <a:lnTo>
                        <a:pt x="82" y="0"/>
                      </a:lnTo>
                      <a:lnTo>
                        <a:pt x="0" y="147"/>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grpSp>
          <p:grpSp>
            <p:nvGrpSpPr>
              <p:cNvPr id="94329" name="Group 616"/>
              <p:cNvGrpSpPr>
                <a:grpSpLocks/>
              </p:cNvGrpSpPr>
              <p:nvPr/>
            </p:nvGrpSpPr>
            <p:grpSpPr bwMode="auto">
              <a:xfrm>
                <a:off x="13516" y="4766"/>
                <a:ext cx="372" cy="164"/>
                <a:chOff x="13572" y="4845"/>
                <a:chExt cx="372" cy="164"/>
              </a:xfrm>
            </p:grpSpPr>
            <p:sp>
              <p:nvSpPr>
                <p:cNvPr id="94503" name="Line 617"/>
                <p:cNvSpPr>
                  <a:spLocks noChangeShapeType="1"/>
                </p:cNvSpPr>
                <p:nvPr/>
              </p:nvSpPr>
              <p:spPr bwMode="auto">
                <a:xfrm flipH="1">
                  <a:off x="13751" y="4928"/>
                  <a:ext cx="193" cy="1"/>
                </a:xfrm>
                <a:prstGeom prst="line">
                  <a:avLst/>
                </a:prstGeom>
                <a:no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94504" name="Freeform 618"/>
                <p:cNvSpPr>
                  <a:spLocks/>
                </p:cNvSpPr>
                <p:nvPr/>
              </p:nvSpPr>
              <p:spPr bwMode="auto">
                <a:xfrm>
                  <a:off x="13572" y="4845"/>
                  <a:ext cx="184" cy="164"/>
                </a:xfrm>
                <a:custGeom>
                  <a:avLst/>
                  <a:gdLst>
                    <a:gd name="T0" fmla="*/ 184 w 184"/>
                    <a:gd name="T1" fmla="*/ 0 h 164"/>
                    <a:gd name="T2" fmla="*/ 0 w 184"/>
                    <a:gd name="T3" fmla="*/ 83 h 164"/>
                    <a:gd name="T4" fmla="*/ 184 w 184"/>
                    <a:gd name="T5" fmla="*/ 164 h 164"/>
                    <a:gd name="T6" fmla="*/ 184 w 184"/>
                    <a:gd name="T7" fmla="*/ 0 h 164"/>
                    <a:gd name="T8" fmla="*/ 0 60000 65536"/>
                    <a:gd name="T9" fmla="*/ 0 60000 65536"/>
                    <a:gd name="T10" fmla="*/ 0 60000 65536"/>
                    <a:gd name="T11" fmla="*/ 0 60000 65536"/>
                    <a:gd name="T12" fmla="*/ 0 w 184"/>
                    <a:gd name="T13" fmla="*/ 0 h 164"/>
                    <a:gd name="T14" fmla="*/ 184 w 184"/>
                    <a:gd name="T15" fmla="*/ 164 h 164"/>
                  </a:gdLst>
                  <a:ahLst/>
                  <a:cxnLst>
                    <a:cxn ang="T8">
                      <a:pos x="T0" y="T1"/>
                    </a:cxn>
                    <a:cxn ang="T9">
                      <a:pos x="T2" y="T3"/>
                    </a:cxn>
                    <a:cxn ang="T10">
                      <a:pos x="T4" y="T5"/>
                    </a:cxn>
                    <a:cxn ang="T11">
                      <a:pos x="T6" y="T7"/>
                    </a:cxn>
                  </a:cxnLst>
                  <a:rect l="T12" t="T13" r="T14" b="T15"/>
                  <a:pathLst>
                    <a:path w="184" h="164">
                      <a:moveTo>
                        <a:pt x="184" y="0"/>
                      </a:moveTo>
                      <a:lnTo>
                        <a:pt x="0" y="83"/>
                      </a:lnTo>
                      <a:lnTo>
                        <a:pt x="184" y="164"/>
                      </a:lnTo>
                      <a:lnTo>
                        <a:pt x="184" y="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grpSp>
          <p:grpSp>
            <p:nvGrpSpPr>
              <p:cNvPr id="94330" name="Group 619"/>
              <p:cNvGrpSpPr>
                <a:grpSpLocks/>
              </p:cNvGrpSpPr>
              <p:nvPr/>
            </p:nvGrpSpPr>
            <p:grpSpPr bwMode="auto">
              <a:xfrm>
                <a:off x="13516" y="5237"/>
                <a:ext cx="372" cy="164"/>
                <a:chOff x="13572" y="5316"/>
                <a:chExt cx="372" cy="164"/>
              </a:xfrm>
            </p:grpSpPr>
            <p:sp>
              <p:nvSpPr>
                <p:cNvPr id="94501" name="Line 620"/>
                <p:cNvSpPr>
                  <a:spLocks noChangeShapeType="1"/>
                </p:cNvSpPr>
                <p:nvPr/>
              </p:nvSpPr>
              <p:spPr bwMode="auto">
                <a:xfrm flipH="1">
                  <a:off x="13751" y="5399"/>
                  <a:ext cx="193" cy="1"/>
                </a:xfrm>
                <a:prstGeom prst="line">
                  <a:avLst/>
                </a:prstGeom>
                <a:no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94502" name="Freeform 621"/>
                <p:cNvSpPr>
                  <a:spLocks/>
                </p:cNvSpPr>
                <p:nvPr/>
              </p:nvSpPr>
              <p:spPr bwMode="auto">
                <a:xfrm>
                  <a:off x="13572" y="5316"/>
                  <a:ext cx="184" cy="164"/>
                </a:xfrm>
                <a:custGeom>
                  <a:avLst/>
                  <a:gdLst>
                    <a:gd name="T0" fmla="*/ 184 w 184"/>
                    <a:gd name="T1" fmla="*/ 0 h 164"/>
                    <a:gd name="T2" fmla="*/ 0 w 184"/>
                    <a:gd name="T3" fmla="*/ 83 h 164"/>
                    <a:gd name="T4" fmla="*/ 184 w 184"/>
                    <a:gd name="T5" fmla="*/ 164 h 164"/>
                    <a:gd name="T6" fmla="*/ 184 w 184"/>
                    <a:gd name="T7" fmla="*/ 0 h 164"/>
                    <a:gd name="T8" fmla="*/ 0 60000 65536"/>
                    <a:gd name="T9" fmla="*/ 0 60000 65536"/>
                    <a:gd name="T10" fmla="*/ 0 60000 65536"/>
                    <a:gd name="T11" fmla="*/ 0 60000 65536"/>
                    <a:gd name="T12" fmla="*/ 0 w 184"/>
                    <a:gd name="T13" fmla="*/ 0 h 164"/>
                    <a:gd name="T14" fmla="*/ 184 w 184"/>
                    <a:gd name="T15" fmla="*/ 164 h 164"/>
                  </a:gdLst>
                  <a:ahLst/>
                  <a:cxnLst>
                    <a:cxn ang="T8">
                      <a:pos x="T0" y="T1"/>
                    </a:cxn>
                    <a:cxn ang="T9">
                      <a:pos x="T2" y="T3"/>
                    </a:cxn>
                    <a:cxn ang="T10">
                      <a:pos x="T4" y="T5"/>
                    </a:cxn>
                    <a:cxn ang="T11">
                      <a:pos x="T6" y="T7"/>
                    </a:cxn>
                  </a:cxnLst>
                  <a:rect l="T12" t="T13" r="T14" b="T15"/>
                  <a:pathLst>
                    <a:path w="184" h="164">
                      <a:moveTo>
                        <a:pt x="184" y="0"/>
                      </a:moveTo>
                      <a:lnTo>
                        <a:pt x="0" y="83"/>
                      </a:lnTo>
                      <a:lnTo>
                        <a:pt x="184" y="164"/>
                      </a:lnTo>
                      <a:lnTo>
                        <a:pt x="184" y="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grpSp>
          <p:grpSp>
            <p:nvGrpSpPr>
              <p:cNvPr id="94331" name="Group 622"/>
              <p:cNvGrpSpPr>
                <a:grpSpLocks/>
              </p:cNvGrpSpPr>
              <p:nvPr/>
            </p:nvGrpSpPr>
            <p:grpSpPr bwMode="auto">
              <a:xfrm>
                <a:off x="13516" y="5708"/>
                <a:ext cx="372" cy="164"/>
                <a:chOff x="13572" y="5787"/>
                <a:chExt cx="372" cy="164"/>
              </a:xfrm>
            </p:grpSpPr>
            <p:sp>
              <p:nvSpPr>
                <p:cNvPr id="94499" name="Line 623"/>
                <p:cNvSpPr>
                  <a:spLocks noChangeShapeType="1"/>
                </p:cNvSpPr>
                <p:nvPr/>
              </p:nvSpPr>
              <p:spPr bwMode="auto">
                <a:xfrm flipH="1">
                  <a:off x="13751" y="5871"/>
                  <a:ext cx="193" cy="1"/>
                </a:xfrm>
                <a:prstGeom prst="line">
                  <a:avLst/>
                </a:prstGeom>
                <a:noFill/>
                <a:ln w="1079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94500" name="Freeform 624"/>
                <p:cNvSpPr>
                  <a:spLocks/>
                </p:cNvSpPr>
                <p:nvPr/>
              </p:nvSpPr>
              <p:spPr bwMode="auto">
                <a:xfrm>
                  <a:off x="13572" y="5787"/>
                  <a:ext cx="184" cy="164"/>
                </a:xfrm>
                <a:custGeom>
                  <a:avLst/>
                  <a:gdLst>
                    <a:gd name="T0" fmla="*/ 184 w 184"/>
                    <a:gd name="T1" fmla="*/ 0 h 164"/>
                    <a:gd name="T2" fmla="*/ 0 w 184"/>
                    <a:gd name="T3" fmla="*/ 84 h 164"/>
                    <a:gd name="T4" fmla="*/ 184 w 184"/>
                    <a:gd name="T5" fmla="*/ 164 h 164"/>
                    <a:gd name="T6" fmla="*/ 184 w 184"/>
                    <a:gd name="T7" fmla="*/ 0 h 164"/>
                    <a:gd name="T8" fmla="*/ 0 60000 65536"/>
                    <a:gd name="T9" fmla="*/ 0 60000 65536"/>
                    <a:gd name="T10" fmla="*/ 0 60000 65536"/>
                    <a:gd name="T11" fmla="*/ 0 60000 65536"/>
                    <a:gd name="T12" fmla="*/ 0 w 184"/>
                    <a:gd name="T13" fmla="*/ 0 h 164"/>
                    <a:gd name="T14" fmla="*/ 184 w 184"/>
                    <a:gd name="T15" fmla="*/ 164 h 164"/>
                  </a:gdLst>
                  <a:ahLst/>
                  <a:cxnLst>
                    <a:cxn ang="T8">
                      <a:pos x="T0" y="T1"/>
                    </a:cxn>
                    <a:cxn ang="T9">
                      <a:pos x="T2" y="T3"/>
                    </a:cxn>
                    <a:cxn ang="T10">
                      <a:pos x="T4" y="T5"/>
                    </a:cxn>
                    <a:cxn ang="T11">
                      <a:pos x="T6" y="T7"/>
                    </a:cxn>
                  </a:cxnLst>
                  <a:rect l="T12" t="T13" r="T14" b="T15"/>
                  <a:pathLst>
                    <a:path w="184" h="164">
                      <a:moveTo>
                        <a:pt x="184" y="0"/>
                      </a:moveTo>
                      <a:lnTo>
                        <a:pt x="0" y="84"/>
                      </a:lnTo>
                      <a:lnTo>
                        <a:pt x="184" y="164"/>
                      </a:lnTo>
                      <a:lnTo>
                        <a:pt x="184" y="0"/>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grpSp>
          <p:sp>
            <p:nvSpPr>
              <p:cNvPr id="94368" name="Rectangle 625"/>
              <p:cNvSpPr>
                <a:spLocks noChangeArrowheads="1"/>
              </p:cNvSpPr>
              <p:nvPr/>
            </p:nvSpPr>
            <p:spPr bwMode="auto">
              <a:xfrm>
                <a:off x="3618" y="2905"/>
                <a:ext cx="573" cy="477"/>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369" name="Rectangle 626"/>
              <p:cNvSpPr>
                <a:spLocks noChangeArrowheads="1"/>
              </p:cNvSpPr>
              <p:nvPr/>
            </p:nvSpPr>
            <p:spPr bwMode="auto">
              <a:xfrm>
                <a:off x="3788" y="2978"/>
                <a:ext cx="119" cy="294"/>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100" b="0" i="0" u="none" strike="noStrike" kern="1200" cap="none" spc="0" normalizeH="0" baseline="0" noProof="0">
                    <a:ln>
                      <a:noFill/>
                    </a:ln>
                    <a:solidFill>
                      <a:srgbClr val="000000"/>
                    </a:solidFill>
                    <a:effectLst/>
                    <a:uLnTx/>
                    <a:uFillTx/>
                    <a:latin typeface="Symbol" pitchFamily="18" charset="2"/>
                    <a:ea typeface="+mn-ea"/>
                    <a:cs typeface="Arial" pitchFamily="34" charset="0"/>
                  </a:rPr>
                  <a:t>d</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370" name="Rectangle 627"/>
              <p:cNvSpPr>
                <a:spLocks noChangeArrowheads="1"/>
              </p:cNvSpPr>
              <p:nvPr/>
            </p:nvSpPr>
            <p:spPr bwMode="auto">
              <a:xfrm>
                <a:off x="3905" y="3099"/>
                <a:ext cx="71" cy="161"/>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700" b="0" i="0" u="none" strike="noStrike" kern="1200" cap="none" spc="0" normalizeH="0" baseline="0" noProof="0">
                    <a:ln>
                      <a:noFill/>
                    </a:ln>
                    <a:solidFill>
                      <a:srgbClr val="000000"/>
                    </a:solidFill>
                    <a:effectLst/>
                    <a:uLnTx/>
                    <a:uFillTx/>
                    <a:latin typeface="Calibri" pitchFamily="34" charset="0"/>
                    <a:ea typeface="+mn-ea"/>
                    <a:cs typeface="Arial" pitchFamily="34" charset="0"/>
                  </a:rPr>
                  <a:t>1</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371" name="Rectangle 628"/>
              <p:cNvSpPr>
                <a:spLocks noChangeArrowheads="1"/>
              </p:cNvSpPr>
              <p:nvPr/>
            </p:nvSpPr>
            <p:spPr bwMode="auto">
              <a:xfrm>
                <a:off x="3618" y="3309"/>
                <a:ext cx="573" cy="473"/>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372" name="Rectangle 629"/>
              <p:cNvSpPr>
                <a:spLocks noChangeArrowheads="1"/>
              </p:cNvSpPr>
              <p:nvPr/>
            </p:nvSpPr>
            <p:spPr bwMode="auto">
              <a:xfrm>
                <a:off x="3788" y="3379"/>
                <a:ext cx="119" cy="294"/>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100" b="0" i="0" u="none" strike="noStrike" kern="1200" cap="none" spc="0" normalizeH="0" baseline="0" noProof="0">
                    <a:ln>
                      <a:noFill/>
                    </a:ln>
                    <a:solidFill>
                      <a:srgbClr val="000000"/>
                    </a:solidFill>
                    <a:effectLst/>
                    <a:uLnTx/>
                    <a:uFillTx/>
                    <a:latin typeface="Symbol" pitchFamily="18" charset="2"/>
                    <a:ea typeface="+mn-ea"/>
                    <a:cs typeface="Arial" pitchFamily="34" charset="0"/>
                  </a:rPr>
                  <a:t>d</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373" name="Rectangle 630"/>
              <p:cNvSpPr>
                <a:spLocks noChangeArrowheads="1"/>
              </p:cNvSpPr>
              <p:nvPr/>
            </p:nvSpPr>
            <p:spPr bwMode="auto">
              <a:xfrm>
                <a:off x="3905" y="3500"/>
                <a:ext cx="71" cy="161"/>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700" b="0" i="0" u="none" strike="noStrike" kern="1200" cap="none" spc="0" normalizeH="0" baseline="0" noProof="0">
                    <a:ln>
                      <a:noFill/>
                    </a:ln>
                    <a:solidFill>
                      <a:srgbClr val="000000"/>
                    </a:solidFill>
                    <a:effectLst/>
                    <a:uLnTx/>
                    <a:uFillTx/>
                    <a:latin typeface="Calibri" pitchFamily="34" charset="0"/>
                    <a:ea typeface="+mn-ea"/>
                    <a:cs typeface="Arial" pitchFamily="34" charset="0"/>
                  </a:rPr>
                  <a:t>2</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374" name="Rectangle 631"/>
              <p:cNvSpPr>
                <a:spLocks noChangeArrowheads="1"/>
              </p:cNvSpPr>
              <p:nvPr/>
            </p:nvSpPr>
            <p:spPr bwMode="auto">
              <a:xfrm>
                <a:off x="3618" y="3730"/>
                <a:ext cx="573" cy="473"/>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375" name="Rectangle 632"/>
              <p:cNvSpPr>
                <a:spLocks noChangeArrowheads="1"/>
              </p:cNvSpPr>
              <p:nvPr/>
            </p:nvSpPr>
            <p:spPr bwMode="auto">
              <a:xfrm>
                <a:off x="3788" y="3800"/>
                <a:ext cx="119" cy="294"/>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100" b="0" i="0" u="none" strike="noStrike" kern="1200" cap="none" spc="0" normalizeH="0" baseline="0" noProof="0">
                    <a:ln>
                      <a:noFill/>
                    </a:ln>
                    <a:solidFill>
                      <a:srgbClr val="000000"/>
                    </a:solidFill>
                    <a:effectLst/>
                    <a:uLnTx/>
                    <a:uFillTx/>
                    <a:latin typeface="Symbol" pitchFamily="18" charset="2"/>
                    <a:ea typeface="+mn-ea"/>
                    <a:cs typeface="Arial" pitchFamily="34" charset="0"/>
                  </a:rPr>
                  <a:t>d</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376" name="Rectangle 633"/>
              <p:cNvSpPr>
                <a:spLocks noChangeArrowheads="1"/>
              </p:cNvSpPr>
              <p:nvPr/>
            </p:nvSpPr>
            <p:spPr bwMode="auto">
              <a:xfrm>
                <a:off x="3905" y="3921"/>
                <a:ext cx="71" cy="161"/>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700" b="0" i="0" u="none" strike="noStrike" kern="1200" cap="none" spc="0" normalizeH="0" baseline="0" noProof="0">
                    <a:ln>
                      <a:noFill/>
                    </a:ln>
                    <a:solidFill>
                      <a:srgbClr val="000000"/>
                    </a:solidFill>
                    <a:effectLst/>
                    <a:uLnTx/>
                    <a:uFillTx/>
                    <a:latin typeface="Calibri" pitchFamily="34" charset="0"/>
                    <a:ea typeface="+mn-ea"/>
                    <a:cs typeface="Arial" pitchFamily="34" charset="0"/>
                  </a:rPr>
                  <a:t>3</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377" name="Rectangle 634"/>
              <p:cNvSpPr>
                <a:spLocks noChangeArrowheads="1"/>
              </p:cNvSpPr>
              <p:nvPr/>
            </p:nvSpPr>
            <p:spPr bwMode="auto">
              <a:xfrm>
                <a:off x="3723" y="6266"/>
                <a:ext cx="576" cy="474"/>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378" name="Rectangle 635"/>
              <p:cNvSpPr>
                <a:spLocks noChangeArrowheads="1"/>
              </p:cNvSpPr>
              <p:nvPr/>
            </p:nvSpPr>
            <p:spPr bwMode="auto">
              <a:xfrm>
                <a:off x="3893" y="6336"/>
                <a:ext cx="119" cy="294"/>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100" b="0" i="0" u="none" strike="noStrike" kern="1200" cap="none" spc="0" normalizeH="0" baseline="0" noProof="0">
                    <a:ln>
                      <a:noFill/>
                    </a:ln>
                    <a:solidFill>
                      <a:srgbClr val="000000"/>
                    </a:solidFill>
                    <a:effectLst/>
                    <a:uLnTx/>
                    <a:uFillTx/>
                    <a:latin typeface="Symbol" pitchFamily="18" charset="2"/>
                    <a:ea typeface="+mn-ea"/>
                    <a:cs typeface="Arial" pitchFamily="34" charset="0"/>
                  </a:rPr>
                  <a:t>d</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379" name="Rectangle 636"/>
              <p:cNvSpPr>
                <a:spLocks noChangeArrowheads="1"/>
              </p:cNvSpPr>
              <p:nvPr/>
            </p:nvSpPr>
            <p:spPr bwMode="auto">
              <a:xfrm>
                <a:off x="4010" y="6457"/>
                <a:ext cx="71" cy="161"/>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700" b="0" i="0" u="none" strike="noStrike" kern="1200" cap="none" spc="0" normalizeH="0" baseline="0" noProof="0">
                    <a:ln>
                      <a:noFill/>
                    </a:ln>
                    <a:solidFill>
                      <a:srgbClr val="000000"/>
                    </a:solidFill>
                    <a:effectLst/>
                    <a:uLnTx/>
                    <a:uFillTx/>
                    <a:latin typeface="Calibri" pitchFamily="34" charset="0"/>
                    <a:ea typeface="+mn-ea"/>
                    <a:cs typeface="Arial" pitchFamily="34" charset="0"/>
                  </a:rPr>
                  <a:t>5</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380" name="Rectangle 637"/>
              <p:cNvSpPr>
                <a:spLocks noChangeArrowheads="1"/>
              </p:cNvSpPr>
              <p:nvPr/>
            </p:nvSpPr>
            <p:spPr bwMode="auto">
              <a:xfrm>
                <a:off x="3618" y="4045"/>
                <a:ext cx="573" cy="474"/>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381" name="Rectangle 638"/>
              <p:cNvSpPr>
                <a:spLocks noChangeArrowheads="1"/>
              </p:cNvSpPr>
              <p:nvPr/>
            </p:nvSpPr>
            <p:spPr bwMode="auto">
              <a:xfrm>
                <a:off x="3788" y="4115"/>
                <a:ext cx="119" cy="294"/>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100" b="0" i="0" u="none" strike="noStrike" kern="1200" cap="none" spc="0" normalizeH="0" baseline="0" noProof="0">
                    <a:ln>
                      <a:noFill/>
                    </a:ln>
                    <a:solidFill>
                      <a:srgbClr val="000000"/>
                    </a:solidFill>
                    <a:effectLst/>
                    <a:uLnTx/>
                    <a:uFillTx/>
                    <a:latin typeface="Symbol" pitchFamily="18" charset="2"/>
                    <a:ea typeface="+mn-ea"/>
                    <a:cs typeface="Arial" pitchFamily="34" charset="0"/>
                  </a:rPr>
                  <a:t>d</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382" name="Rectangle 639"/>
              <p:cNvSpPr>
                <a:spLocks noChangeArrowheads="1"/>
              </p:cNvSpPr>
              <p:nvPr/>
            </p:nvSpPr>
            <p:spPr bwMode="auto">
              <a:xfrm>
                <a:off x="3905" y="4236"/>
                <a:ext cx="71" cy="161"/>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700" b="0" i="0" u="none" strike="noStrike" kern="1200" cap="none" spc="0" normalizeH="0" baseline="0" noProof="0">
                    <a:ln>
                      <a:noFill/>
                    </a:ln>
                    <a:solidFill>
                      <a:srgbClr val="000000"/>
                    </a:solidFill>
                    <a:effectLst/>
                    <a:uLnTx/>
                    <a:uFillTx/>
                    <a:latin typeface="Calibri" pitchFamily="34" charset="0"/>
                    <a:ea typeface="+mn-ea"/>
                    <a:cs typeface="Arial" pitchFamily="34" charset="0"/>
                  </a:rPr>
                  <a:t>4</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383" name="Rectangle 640"/>
              <p:cNvSpPr>
                <a:spLocks noChangeArrowheads="1"/>
              </p:cNvSpPr>
              <p:nvPr/>
            </p:nvSpPr>
            <p:spPr bwMode="auto">
              <a:xfrm>
                <a:off x="3746" y="7211"/>
                <a:ext cx="573" cy="474"/>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384" name="Rectangle 641"/>
              <p:cNvSpPr>
                <a:spLocks noChangeArrowheads="1"/>
              </p:cNvSpPr>
              <p:nvPr/>
            </p:nvSpPr>
            <p:spPr bwMode="auto">
              <a:xfrm>
                <a:off x="3913" y="7282"/>
                <a:ext cx="119" cy="294"/>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100" b="0" i="0" u="none" strike="noStrike" kern="1200" cap="none" spc="0" normalizeH="0" baseline="0" noProof="0">
                    <a:ln>
                      <a:noFill/>
                    </a:ln>
                    <a:solidFill>
                      <a:srgbClr val="000000"/>
                    </a:solidFill>
                    <a:effectLst/>
                    <a:uLnTx/>
                    <a:uFillTx/>
                    <a:latin typeface="Symbol" pitchFamily="18" charset="2"/>
                    <a:ea typeface="+mn-ea"/>
                    <a:cs typeface="Arial" pitchFamily="34" charset="0"/>
                  </a:rPr>
                  <a:t>d</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385" name="Rectangle 642"/>
              <p:cNvSpPr>
                <a:spLocks noChangeArrowheads="1"/>
              </p:cNvSpPr>
              <p:nvPr/>
            </p:nvSpPr>
            <p:spPr bwMode="auto">
              <a:xfrm>
                <a:off x="4029" y="7403"/>
                <a:ext cx="71" cy="161"/>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700" b="0" i="0" u="none" strike="noStrike" kern="1200" cap="none" spc="0" normalizeH="0" baseline="0" noProof="0">
                    <a:ln>
                      <a:noFill/>
                    </a:ln>
                    <a:solidFill>
                      <a:srgbClr val="000000"/>
                    </a:solidFill>
                    <a:effectLst/>
                    <a:uLnTx/>
                    <a:uFillTx/>
                    <a:latin typeface="Calibri" pitchFamily="34" charset="0"/>
                    <a:ea typeface="+mn-ea"/>
                    <a:cs typeface="Arial" pitchFamily="34" charset="0"/>
                  </a:rPr>
                  <a:t>7</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386" name="Rectangle 643"/>
              <p:cNvSpPr>
                <a:spLocks noChangeArrowheads="1"/>
              </p:cNvSpPr>
              <p:nvPr/>
            </p:nvSpPr>
            <p:spPr bwMode="auto">
              <a:xfrm>
                <a:off x="3746" y="6737"/>
                <a:ext cx="573" cy="477"/>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387" name="Rectangle 644"/>
              <p:cNvSpPr>
                <a:spLocks noChangeArrowheads="1"/>
              </p:cNvSpPr>
              <p:nvPr/>
            </p:nvSpPr>
            <p:spPr bwMode="auto">
              <a:xfrm>
                <a:off x="3913" y="6810"/>
                <a:ext cx="119" cy="294"/>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100" b="0" i="0" u="none" strike="noStrike" kern="1200" cap="none" spc="0" normalizeH="0" baseline="0" noProof="0">
                    <a:ln>
                      <a:noFill/>
                    </a:ln>
                    <a:solidFill>
                      <a:srgbClr val="000000"/>
                    </a:solidFill>
                    <a:effectLst/>
                    <a:uLnTx/>
                    <a:uFillTx/>
                    <a:latin typeface="Symbol" pitchFamily="18" charset="2"/>
                    <a:ea typeface="+mn-ea"/>
                    <a:cs typeface="Arial" pitchFamily="34" charset="0"/>
                  </a:rPr>
                  <a:t>d</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388" name="Rectangle 645"/>
              <p:cNvSpPr>
                <a:spLocks noChangeArrowheads="1"/>
              </p:cNvSpPr>
              <p:nvPr/>
            </p:nvSpPr>
            <p:spPr bwMode="auto">
              <a:xfrm>
                <a:off x="4029" y="6931"/>
                <a:ext cx="71" cy="161"/>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700" b="0" i="0" u="none" strike="noStrike" kern="1200" cap="none" spc="0" normalizeH="0" baseline="0" noProof="0">
                    <a:ln>
                      <a:noFill/>
                    </a:ln>
                    <a:solidFill>
                      <a:srgbClr val="000000"/>
                    </a:solidFill>
                    <a:effectLst/>
                    <a:uLnTx/>
                    <a:uFillTx/>
                    <a:latin typeface="Calibri" pitchFamily="34" charset="0"/>
                    <a:ea typeface="+mn-ea"/>
                    <a:cs typeface="Arial" pitchFamily="34" charset="0"/>
                  </a:rPr>
                  <a:t>6</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389" name="Rectangle 646"/>
              <p:cNvSpPr>
                <a:spLocks noChangeArrowheads="1"/>
              </p:cNvSpPr>
              <p:nvPr/>
            </p:nvSpPr>
            <p:spPr bwMode="auto">
              <a:xfrm>
                <a:off x="5450" y="3011"/>
                <a:ext cx="879" cy="474"/>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390" name="Rectangle 647"/>
              <p:cNvSpPr>
                <a:spLocks noChangeArrowheads="1"/>
              </p:cNvSpPr>
              <p:nvPr/>
            </p:nvSpPr>
            <p:spPr bwMode="auto">
              <a:xfrm>
                <a:off x="5486" y="3082"/>
                <a:ext cx="360" cy="360"/>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100" b="0" i="0" u="none" strike="noStrike" kern="1200" cap="none" spc="0" normalizeH="0" baseline="0" noProof="0">
                    <a:ln>
                      <a:noFill/>
                    </a:ln>
                    <a:solidFill>
                      <a:srgbClr val="000000"/>
                    </a:solidFill>
                    <a:effectLst/>
                    <a:uLnTx/>
                    <a:uFillTx/>
                    <a:latin typeface="Symbol" pitchFamily="18" charset="2"/>
                    <a:ea typeface="+mn-ea"/>
                    <a:cs typeface="Arial" pitchFamily="34" charset="0"/>
                  </a:rPr>
                  <a:t>l</a:t>
                </a:r>
                <a:r>
                  <a:rPr kumimoji="0" lang="id-ID" sz="1100" b="0" i="0" u="none" strike="noStrike" kern="1200" cap="none" spc="0" normalizeH="0" baseline="-25000" noProof="0">
                    <a:ln>
                      <a:noFill/>
                    </a:ln>
                    <a:solidFill>
                      <a:srgbClr val="000000"/>
                    </a:solidFill>
                    <a:effectLst/>
                    <a:uLnTx/>
                    <a:uFillTx/>
                    <a:latin typeface="Symbol" pitchFamily="18" charset="2"/>
                    <a:ea typeface="+mn-ea"/>
                    <a:cs typeface="Arial" pitchFamily="34" charset="0"/>
                  </a:rPr>
                  <a:t>11</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391" name="Rectangle 648"/>
              <p:cNvSpPr>
                <a:spLocks noChangeArrowheads="1"/>
              </p:cNvSpPr>
              <p:nvPr/>
            </p:nvSpPr>
            <p:spPr bwMode="auto">
              <a:xfrm>
                <a:off x="5331" y="3291"/>
                <a:ext cx="879" cy="474"/>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392" name="Rectangle 649"/>
              <p:cNvSpPr>
                <a:spLocks noChangeArrowheads="1"/>
              </p:cNvSpPr>
              <p:nvPr/>
            </p:nvSpPr>
            <p:spPr bwMode="auto">
              <a:xfrm>
                <a:off x="5498" y="3361"/>
                <a:ext cx="132" cy="294"/>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100" b="0" i="0" u="none" strike="noStrike" kern="1200" cap="none" spc="0" normalizeH="0" baseline="0" noProof="0">
                    <a:ln>
                      <a:noFill/>
                    </a:ln>
                    <a:solidFill>
                      <a:srgbClr val="000000"/>
                    </a:solidFill>
                    <a:effectLst/>
                    <a:uLnTx/>
                    <a:uFillTx/>
                    <a:latin typeface="Symbol" pitchFamily="18" charset="2"/>
                    <a:ea typeface="+mn-ea"/>
                    <a:cs typeface="Arial" pitchFamily="34" charset="0"/>
                  </a:rPr>
                  <a:t>l</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393" name="Rectangle 650"/>
              <p:cNvSpPr>
                <a:spLocks noChangeArrowheads="1"/>
              </p:cNvSpPr>
              <p:nvPr/>
            </p:nvSpPr>
            <p:spPr bwMode="auto">
              <a:xfrm>
                <a:off x="5629" y="3482"/>
                <a:ext cx="217" cy="320"/>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700" b="0" i="0" u="none" strike="noStrike" kern="1200" cap="none" spc="0" normalizeH="0" baseline="0" noProof="0">
                    <a:ln>
                      <a:noFill/>
                    </a:ln>
                    <a:solidFill>
                      <a:srgbClr val="000000"/>
                    </a:solidFill>
                    <a:effectLst/>
                    <a:uLnTx/>
                    <a:uFillTx/>
                    <a:latin typeface="Calibri" pitchFamily="34" charset="0"/>
                    <a:ea typeface="+mn-ea"/>
                    <a:cs typeface="Arial" pitchFamily="34" charset="0"/>
                  </a:rPr>
                  <a:t>21</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394" name="Rectangle 651"/>
              <p:cNvSpPr>
                <a:spLocks noChangeArrowheads="1"/>
              </p:cNvSpPr>
              <p:nvPr/>
            </p:nvSpPr>
            <p:spPr bwMode="auto">
              <a:xfrm>
                <a:off x="5331" y="3588"/>
                <a:ext cx="879" cy="474"/>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395" name="Rectangle 652"/>
              <p:cNvSpPr>
                <a:spLocks noChangeArrowheads="1"/>
              </p:cNvSpPr>
              <p:nvPr/>
            </p:nvSpPr>
            <p:spPr bwMode="auto">
              <a:xfrm>
                <a:off x="5498" y="3661"/>
                <a:ext cx="132" cy="294"/>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100" b="0" i="0" u="none" strike="noStrike" kern="1200" cap="none" spc="0" normalizeH="0" baseline="0" noProof="0">
                    <a:ln>
                      <a:noFill/>
                    </a:ln>
                    <a:solidFill>
                      <a:srgbClr val="000000"/>
                    </a:solidFill>
                    <a:effectLst/>
                    <a:uLnTx/>
                    <a:uFillTx/>
                    <a:latin typeface="Symbol" pitchFamily="18" charset="2"/>
                    <a:ea typeface="+mn-ea"/>
                    <a:cs typeface="Arial" pitchFamily="34" charset="0"/>
                  </a:rPr>
                  <a:t>l</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396" name="Rectangle 653"/>
              <p:cNvSpPr>
                <a:spLocks noChangeArrowheads="1"/>
              </p:cNvSpPr>
              <p:nvPr/>
            </p:nvSpPr>
            <p:spPr bwMode="auto">
              <a:xfrm>
                <a:off x="5629" y="3782"/>
                <a:ext cx="141" cy="161"/>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700" b="0" i="0" u="none" strike="noStrike" kern="1200" cap="none" spc="0" normalizeH="0" baseline="0" noProof="0">
                    <a:ln>
                      <a:noFill/>
                    </a:ln>
                    <a:solidFill>
                      <a:srgbClr val="000000"/>
                    </a:solidFill>
                    <a:effectLst/>
                    <a:uLnTx/>
                    <a:uFillTx/>
                    <a:latin typeface="Calibri" pitchFamily="34" charset="0"/>
                    <a:ea typeface="+mn-ea"/>
                    <a:cs typeface="Arial" pitchFamily="34" charset="0"/>
                  </a:rPr>
                  <a:t>31</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397" name="Rectangle 654"/>
              <p:cNvSpPr>
                <a:spLocks noChangeArrowheads="1"/>
              </p:cNvSpPr>
              <p:nvPr/>
            </p:nvSpPr>
            <p:spPr bwMode="auto">
              <a:xfrm>
                <a:off x="5521" y="3903"/>
                <a:ext cx="879" cy="474"/>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398" name="Rectangle 655"/>
              <p:cNvSpPr>
                <a:spLocks noChangeArrowheads="1"/>
              </p:cNvSpPr>
              <p:nvPr/>
            </p:nvSpPr>
            <p:spPr bwMode="auto">
              <a:xfrm>
                <a:off x="5691" y="3974"/>
                <a:ext cx="132" cy="294"/>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100" b="0" i="0" u="none" strike="noStrike" kern="1200" cap="none" spc="0" normalizeH="0" baseline="0" noProof="0">
                    <a:ln>
                      <a:noFill/>
                    </a:ln>
                    <a:solidFill>
                      <a:srgbClr val="000000"/>
                    </a:solidFill>
                    <a:effectLst/>
                    <a:uLnTx/>
                    <a:uFillTx/>
                    <a:latin typeface="Symbol" pitchFamily="18" charset="2"/>
                    <a:ea typeface="+mn-ea"/>
                    <a:cs typeface="Arial" pitchFamily="34" charset="0"/>
                  </a:rPr>
                  <a:t>l</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399" name="Rectangle 656"/>
              <p:cNvSpPr>
                <a:spLocks noChangeArrowheads="1"/>
              </p:cNvSpPr>
              <p:nvPr/>
            </p:nvSpPr>
            <p:spPr bwMode="auto">
              <a:xfrm>
                <a:off x="5822" y="4095"/>
                <a:ext cx="141" cy="161"/>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700" b="0" i="0" u="none" strike="noStrike" kern="1200" cap="none" spc="0" normalizeH="0" baseline="0" noProof="0">
                    <a:ln>
                      <a:noFill/>
                    </a:ln>
                    <a:solidFill>
                      <a:srgbClr val="000000"/>
                    </a:solidFill>
                    <a:effectLst/>
                    <a:uLnTx/>
                    <a:uFillTx/>
                    <a:latin typeface="Calibri" pitchFamily="34" charset="0"/>
                    <a:ea typeface="+mn-ea"/>
                    <a:cs typeface="Arial" pitchFamily="34" charset="0"/>
                  </a:rPr>
                  <a:t>41</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00" name="Rectangle 657"/>
              <p:cNvSpPr>
                <a:spLocks noChangeArrowheads="1"/>
              </p:cNvSpPr>
              <p:nvPr/>
            </p:nvSpPr>
            <p:spPr bwMode="auto">
              <a:xfrm>
                <a:off x="6474" y="4849"/>
                <a:ext cx="879" cy="474"/>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01" name="Rectangle 658"/>
              <p:cNvSpPr>
                <a:spLocks noChangeArrowheads="1"/>
              </p:cNvSpPr>
              <p:nvPr/>
            </p:nvSpPr>
            <p:spPr bwMode="auto">
              <a:xfrm>
                <a:off x="6386" y="4882"/>
                <a:ext cx="540" cy="360"/>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100" b="0" i="0" u="none" strike="noStrike" kern="1200" cap="none" spc="0" normalizeH="0" baseline="0" noProof="0">
                    <a:ln>
                      <a:noFill/>
                    </a:ln>
                    <a:solidFill>
                      <a:srgbClr val="000000"/>
                    </a:solidFill>
                    <a:effectLst/>
                    <a:uLnTx/>
                    <a:uFillTx/>
                    <a:latin typeface="Symbol" pitchFamily="18" charset="2"/>
                    <a:ea typeface="+mn-ea"/>
                    <a:cs typeface="Arial" pitchFamily="34" charset="0"/>
                  </a:rPr>
                  <a:t>l</a:t>
                </a:r>
                <a:r>
                  <a:rPr kumimoji="0" lang="id-ID" sz="1100" b="0" i="0" u="none" strike="noStrike" kern="1200" cap="none" spc="0" normalizeH="0" baseline="-25000" noProof="0">
                    <a:ln>
                      <a:noFill/>
                    </a:ln>
                    <a:solidFill>
                      <a:srgbClr val="000000"/>
                    </a:solidFill>
                    <a:effectLst/>
                    <a:uLnTx/>
                    <a:uFillTx/>
                    <a:latin typeface="Symbol" pitchFamily="18" charset="2"/>
                    <a:ea typeface="+mn-ea"/>
                    <a:cs typeface="Arial" pitchFamily="34" charset="0"/>
                  </a:rPr>
                  <a:t>11</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02" name="Rectangle 659"/>
              <p:cNvSpPr>
                <a:spLocks noChangeArrowheads="1"/>
              </p:cNvSpPr>
              <p:nvPr/>
            </p:nvSpPr>
            <p:spPr bwMode="auto">
              <a:xfrm>
                <a:off x="6451" y="5199"/>
                <a:ext cx="295" cy="403"/>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100" b="0" i="0" u="none" strike="noStrike" kern="1200" cap="none" spc="0" normalizeH="0" baseline="0" noProof="0">
                    <a:ln>
                      <a:noFill/>
                    </a:ln>
                    <a:solidFill>
                      <a:srgbClr val="000000"/>
                    </a:solidFill>
                    <a:effectLst/>
                    <a:uLnTx/>
                    <a:uFillTx/>
                    <a:latin typeface="Symbol" pitchFamily="18" charset="2"/>
                    <a:ea typeface="+mn-ea"/>
                    <a:cs typeface="Arial" pitchFamily="34" charset="0"/>
                  </a:rPr>
                  <a:t>l</a:t>
                </a:r>
                <a:r>
                  <a:rPr kumimoji="0" lang="id-ID" sz="1100" b="0" i="0" u="none" strike="noStrike" kern="1200" cap="none" spc="0" normalizeH="0" baseline="-25000" noProof="0">
                    <a:ln>
                      <a:noFill/>
                    </a:ln>
                    <a:solidFill>
                      <a:srgbClr val="000000"/>
                    </a:solidFill>
                    <a:effectLst/>
                    <a:uLnTx/>
                    <a:uFillTx/>
                    <a:latin typeface="Symbol" pitchFamily="18" charset="2"/>
                    <a:ea typeface="+mn-ea"/>
                    <a:cs typeface="Arial" pitchFamily="34" charset="0"/>
                  </a:rPr>
                  <a:t>21</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03" name="Rectangle 660"/>
              <p:cNvSpPr>
                <a:spLocks noChangeArrowheads="1"/>
              </p:cNvSpPr>
              <p:nvPr/>
            </p:nvSpPr>
            <p:spPr bwMode="auto">
              <a:xfrm>
                <a:off x="6536" y="5635"/>
                <a:ext cx="880" cy="474"/>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04" name="Rectangle 661"/>
              <p:cNvSpPr>
                <a:spLocks noChangeArrowheads="1"/>
              </p:cNvSpPr>
              <p:nvPr/>
            </p:nvSpPr>
            <p:spPr bwMode="auto">
              <a:xfrm>
                <a:off x="6704" y="5706"/>
                <a:ext cx="402" cy="436"/>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100" b="0" i="0" u="none" strike="noStrike" kern="1200" cap="none" spc="0" normalizeH="0" baseline="0" noProof="0">
                    <a:ln>
                      <a:noFill/>
                    </a:ln>
                    <a:solidFill>
                      <a:srgbClr val="000000"/>
                    </a:solidFill>
                    <a:effectLst/>
                    <a:uLnTx/>
                    <a:uFillTx/>
                    <a:latin typeface="Symbol" pitchFamily="18" charset="2"/>
                    <a:ea typeface="+mn-ea"/>
                    <a:cs typeface="Arial" pitchFamily="34" charset="0"/>
                  </a:rPr>
                  <a:t>l</a:t>
                </a:r>
                <a:r>
                  <a:rPr kumimoji="0" lang="id-ID" sz="1100" b="0" i="0" u="none" strike="noStrike" kern="1200" cap="none" spc="0" normalizeH="0" baseline="-25000" noProof="0">
                    <a:ln>
                      <a:noFill/>
                    </a:ln>
                    <a:solidFill>
                      <a:srgbClr val="000000"/>
                    </a:solidFill>
                    <a:effectLst/>
                    <a:uLnTx/>
                    <a:uFillTx/>
                    <a:latin typeface="Symbol" pitchFamily="18" charset="2"/>
                    <a:ea typeface="+mn-ea"/>
                    <a:cs typeface="Arial" pitchFamily="34" charset="0"/>
                  </a:rPr>
                  <a:t>31</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05" name="Rectangle 662"/>
              <p:cNvSpPr>
                <a:spLocks noChangeArrowheads="1"/>
              </p:cNvSpPr>
              <p:nvPr/>
            </p:nvSpPr>
            <p:spPr bwMode="auto">
              <a:xfrm>
                <a:off x="6409" y="4637"/>
                <a:ext cx="576" cy="477"/>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06" name="Rectangle 663"/>
              <p:cNvSpPr>
                <a:spLocks noChangeArrowheads="1"/>
              </p:cNvSpPr>
              <p:nvPr/>
            </p:nvSpPr>
            <p:spPr bwMode="auto">
              <a:xfrm>
                <a:off x="4946" y="4882"/>
                <a:ext cx="360" cy="360"/>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100" b="0" i="0" u="none" strike="noStrike" kern="1200" cap="none" spc="0" normalizeH="0" baseline="0" noProof="0">
                    <a:ln>
                      <a:noFill/>
                    </a:ln>
                    <a:solidFill>
                      <a:srgbClr val="000000"/>
                    </a:solidFill>
                    <a:effectLst/>
                    <a:uLnTx/>
                    <a:uFillTx/>
                    <a:latin typeface="Symbol" pitchFamily="18" charset="2"/>
                    <a:ea typeface="+mn-ea"/>
                    <a:cs typeface="Arial" pitchFamily="34" charset="0"/>
                  </a:rPr>
                  <a:t>e</a:t>
                </a:r>
                <a:r>
                  <a:rPr kumimoji="0" lang="id-ID" sz="1100" b="0" i="0" u="none" strike="noStrike" kern="1200" cap="none" spc="0" normalizeH="0" baseline="-25000" noProof="0">
                    <a:ln>
                      <a:noFill/>
                    </a:ln>
                    <a:solidFill>
                      <a:srgbClr val="000000"/>
                    </a:solidFill>
                    <a:effectLst/>
                    <a:uLnTx/>
                    <a:uFillTx/>
                    <a:latin typeface="Symbol" pitchFamily="18" charset="2"/>
                    <a:ea typeface="+mn-ea"/>
                    <a:cs typeface="Arial" pitchFamily="34" charset="0"/>
                  </a:rPr>
                  <a:t>1</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07" name="Rectangle 664"/>
              <p:cNvSpPr>
                <a:spLocks noChangeArrowheads="1"/>
              </p:cNvSpPr>
              <p:nvPr/>
            </p:nvSpPr>
            <p:spPr bwMode="auto">
              <a:xfrm>
                <a:off x="4946" y="5422"/>
                <a:ext cx="466" cy="360"/>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100" b="0" i="0" u="none" strike="noStrike" kern="1200" cap="none" spc="0" normalizeH="0" baseline="0" noProof="0">
                    <a:ln>
                      <a:noFill/>
                    </a:ln>
                    <a:solidFill>
                      <a:srgbClr val="000000"/>
                    </a:solidFill>
                    <a:effectLst/>
                    <a:uLnTx/>
                    <a:uFillTx/>
                    <a:latin typeface="Symbol" pitchFamily="18" charset="2"/>
                    <a:ea typeface="+mn-ea"/>
                    <a:cs typeface="Arial" pitchFamily="34" charset="0"/>
                  </a:rPr>
                  <a:t>e</a:t>
                </a:r>
                <a:r>
                  <a:rPr kumimoji="0" lang="id-ID" sz="1100" b="0" i="0" u="none" strike="noStrike" kern="1200" cap="none" spc="0" normalizeH="0" baseline="-25000" noProof="0">
                    <a:ln>
                      <a:noFill/>
                    </a:ln>
                    <a:solidFill>
                      <a:srgbClr val="000000"/>
                    </a:solidFill>
                    <a:effectLst/>
                    <a:uLnTx/>
                    <a:uFillTx/>
                    <a:latin typeface="Symbol" pitchFamily="18" charset="2"/>
                    <a:ea typeface="+mn-ea"/>
                    <a:cs typeface="Arial" pitchFamily="34" charset="0"/>
                  </a:rPr>
                  <a:t>2</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08" name="Rectangle 665"/>
              <p:cNvSpPr>
                <a:spLocks noChangeArrowheads="1"/>
              </p:cNvSpPr>
              <p:nvPr/>
            </p:nvSpPr>
            <p:spPr bwMode="auto">
              <a:xfrm>
                <a:off x="6474" y="5951"/>
                <a:ext cx="573" cy="473"/>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09" name="Rectangle 666"/>
              <p:cNvSpPr>
                <a:spLocks noChangeArrowheads="1"/>
              </p:cNvSpPr>
              <p:nvPr/>
            </p:nvSpPr>
            <p:spPr bwMode="auto">
              <a:xfrm>
                <a:off x="4946" y="5962"/>
                <a:ext cx="360" cy="360"/>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100" b="0" i="0" u="none" strike="noStrike" kern="1200" cap="none" spc="0" normalizeH="0" baseline="0" noProof="0">
                    <a:ln>
                      <a:noFill/>
                    </a:ln>
                    <a:solidFill>
                      <a:srgbClr val="000000"/>
                    </a:solidFill>
                    <a:effectLst/>
                    <a:uLnTx/>
                    <a:uFillTx/>
                    <a:latin typeface="Symbol" pitchFamily="18" charset="2"/>
                    <a:ea typeface="+mn-ea"/>
                    <a:cs typeface="Arial" pitchFamily="34" charset="0"/>
                  </a:rPr>
                  <a:t>e</a:t>
                </a:r>
                <a:r>
                  <a:rPr kumimoji="0" lang="id-ID" sz="1100" b="0" i="0" u="none" strike="noStrike" kern="1200" cap="none" spc="0" normalizeH="0" baseline="-25000" noProof="0">
                    <a:ln>
                      <a:noFill/>
                    </a:ln>
                    <a:solidFill>
                      <a:srgbClr val="000000"/>
                    </a:solidFill>
                    <a:effectLst/>
                    <a:uLnTx/>
                    <a:uFillTx/>
                    <a:latin typeface="Symbol" pitchFamily="18" charset="2"/>
                    <a:ea typeface="+mn-ea"/>
                    <a:cs typeface="Arial" pitchFamily="34" charset="0"/>
                  </a:rPr>
                  <a:t>3</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10" name="Rectangle 667"/>
              <p:cNvSpPr>
                <a:spLocks noChangeArrowheads="1"/>
              </p:cNvSpPr>
              <p:nvPr/>
            </p:nvSpPr>
            <p:spPr bwMode="auto">
              <a:xfrm>
                <a:off x="5521" y="6319"/>
                <a:ext cx="879" cy="474"/>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11" name="Rectangle 668"/>
              <p:cNvSpPr>
                <a:spLocks noChangeArrowheads="1"/>
              </p:cNvSpPr>
              <p:nvPr/>
            </p:nvSpPr>
            <p:spPr bwMode="auto">
              <a:xfrm>
                <a:off x="5486" y="6502"/>
                <a:ext cx="540" cy="360"/>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100" b="0" i="0" u="none" strike="noStrike" kern="1200" cap="none" spc="0" normalizeH="0" baseline="0" noProof="0">
                    <a:ln>
                      <a:noFill/>
                    </a:ln>
                    <a:solidFill>
                      <a:srgbClr val="000000"/>
                    </a:solidFill>
                    <a:effectLst/>
                    <a:uLnTx/>
                    <a:uFillTx/>
                    <a:latin typeface="Symbol" pitchFamily="18" charset="2"/>
                    <a:ea typeface="+mn-ea"/>
                    <a:cs typeface="Arial" pitchFamily="34" charset="0"/>
                  </a:rPr>
                  <a:t>l</a:t>
                </a:r>
                <a:r>
                  <a:rPr kumimoji="0" lang="id-ID" sz="1100" b="0" i="0" u="none" strike="noStrike" kern="1200" cap="none" spc="0" normalizeH="0" baseline="-25000" noProof="0">
                    <a:ln>
                      <a:noFill/>
                    </a:ln>
                    <a:solidFill>
                      <a:srgbClr val="000000"/>
                    </a:solidFill>
                    <a:effectLst/>
                    <a:uLnTx/>
                    <a:uFillTx/>
                    <a:latin typeface="Symbol" pitchFamily="18" charset="2"/>
                    <a:ea typeface="+mn-ea"/>
                    <a:cs typeface="Arial" pitchFamily="34" charset="0"/>
                  </a:rPr>
                  <a:t>61</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12" name="Rectangle 669"/>
              <p:cNvSpPr>
                <a:spLocks noChangeArrowheads="1"/>
              </p:cNvSpPr>
              <p:nvPr/>
            </p:nvSpPr>
            <p:spPr bwMode="auto">
              <a:xfrm>
                <a:off x="5246" y="6651"/>
                <a:ext cx="879" cy="474"/>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13" name="Rectangle 670"/>
              <p:cNvSpPr>
                <a:spLocks noChangeArrowheads="1"/>
              </p:cNvSpPr>
              <p:nvPr/>
            </p:nvSpPr>
            <p:spPr bwMode="auto">
              <a:xfrm>
                <a:off x="5486" y="6862"/>
                <a:ext cx="360" cy="360"/>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100" b="0" i="0" u="none" strike="noStrike" kern="1200" cap="none" spc="0" normalizeH="0" baseline="0" noProof="0">
                    <a:ln>
                      <a:noFill/>
                    </a:ln>
                    <a:solidFill>
                      <a:srgbClr val="000000"/>
                    </a:solidFill>
                    <a:effectLst/>
                    <a:uLnTx/>
                    <a:uFillTx/>
                    <a:latin typeface="Symbol" pitchFamily="18" charset="2"/>
                    <a:ea typeface="+mn-ea"/>
                    <a:cs typeface="Arial" pitchFamily="34" charset="0"/>
                  </a:rPr>
                  <a:t>l</a:t>
                </a:r>
                <a:r>
                  <a:rPr kumimoji="0" lang="id-ID" sz="1100" b="0" i="0" u="none" strike="noStrike" kern="1200" cap="none" spc="0" normalizeH="0" baseline="-25000" noProof="0">
                    <a:ln>
                      <a:noFill/>
                    </a:ln>
                    <a:solidFill>
                      <a:srgbClr val="000000"/>
                    </a:solidFill>
                    <a:effectLst/>
                    <a:uLnTx/>
                    <a:uFillTx/>
                    <a:latin typeface="Symbol" pitchFamily="18" charset="2"/>
                    <a:ea typeface="+mn-ea"/>
                    <a:cs typeface="Arial" pitchFamily="34" charset="0"/>
                  </a:rPr>
                  <a:t>62</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14" name="Rectangle 671"/>
              <p:cNvSpPr>
                <a:spLocks noChangeArrowheads="1"/>
              </p:cNvSpPr>
              <p:nvPr/>
            </p:nvSpPr>
            <p:spPr bwMode="auto">
              <a:xfrm>
                <a:off x="5598" y="7123"/>
                <a:ext cx="879" cy="474"/>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15" name="Rectangle 672"/>
              <p:cNvSpPr>
                <a:spLocks noChangeArrowheads="1"/>
              </p:cNvSpPr>
              <p:nvPr/>
            </p:nvSpPr>
            <p:spPr bwMode="auto">
              <a:xfrm>
                <a:off x="5666" y="7193"/>
                <a:ext cx="360" cy="389"/>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100" b="0" i="0" u="none" strike="noStrike" kern="1200" cap="none" spc="0" normalizeH="0" baseline="0" noProof="0">
                    <a:ln>
                      <a:noFill/>
                    </a:ln>
                    <a:solidFill>
                      <a:srgbClr val="000000"/>
                    </a:solidFill>
                    <a:effectLst/>
                    <a:uLnTx/>
                    <a:uFillTx/>
                    <a:latin typeface="Symbol" pitchFamily="18" charset="2"/>
                    <a:ea typeface="+mn-ea"/>
                    <a:cs typeface="Arial" pitchFamily="34" charset="0"/>
                  </a:rPr>
                  <a:t>l</a:t>
                </a:r>
                <a:r>
                  <a:rPr kumimoji="0" lang="id-ID" sz="1100" b="0" i="0" u="none" strike="noStrike" kern="1200" cap="none" spc="0" normalizeH="0" baseline="-25000" noProof="0">
                    <a:ln>
                      <a:noFill/>
                    </a:ln>
                    <a:solidFill>
                      <a:srgbClr val="000000"/>
                    </a:solidFill>
                    <a:effectLst/>
                    <a:uLnTx/>
                    <a:uFillTx/>
                    <a:latin typeface="Symbol" pitchFamily="18" charset="2"/>
                    <a:ea typeface="+mn-ea"/>
                    <a:cs typeface="Arial" pitchFamily="34" charset="0"/>
                  </a:rPr>
                  <a:t>63</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16" name="Rectangle 673"/>
              <p:cNvSpPr>
                <a:spLocks noChangeArrowheads="1"/>
              </p:cNvSpPr>
              <p:nvPr/>
            </p:nvSpPr>
            <p:spPr bwMode="auto">
              <a:xfrm>
                <a:off x="8187" y="6737"/>
                <a:ext cx="763" cy="477"/>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17" name="Rectangle 674"/>
              <p:cNvSpPr>
                <a:spLocks noChangeArrowheads="1"/>
              </p:cNvSpPr>
              <p:nvPr/>
            </p:nvSpPr>
            <p:spPr bwMode="auto">
              <a:xfrm>
                <a:off x="8354" y="6810"/>
                <a:ext cx="149" cy="294"/>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100" b="0" i="0" u="none" strike="noStrike" kern="1200" cap="none" spc="0" normalizeH="0" baseline="0" noProof="0">
                    <a:ln>
                      <a:noFill/>
                    </a:ln>
                    <a:solidFill>
                      <a:srgbClr val="000000"/>
                    </a:solidFill>
                    <a:effectLst/>
                    <a:uLnTx/>
                    <a:uFillTx/>
                    <a:latin typeface="Symbol" pitchFamily="18" charset="2"/>
                    <a:ea typeface="+mn-ea"/>
                    <a:cs typeface="Arial" pitchFamily="34" charset="0"/>
                  </a:rPr>
                  <a:t>¡</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18" name="Rectangle 675"/>
              <p:cNvSpPr>
                <a:spLocks noChangeArrowheads="1"/>
              </p:cNvSpPr>
              <p:nvPr/>
            </p:nvSpPr>
            <p:spPr bwMode="auto">
              <a:xfrm>
                <a:off x="8499" y="6931"/>
                <a:ext cx="141" cy="161"/>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700" b="0" i="0" u="none" strike="noStrike" kern="1200" cap="none" spc="0" normalizeH="0" baseline="0" noProof="0">
                    <a:ln>
                      <a:noFill/>
                    </a:ln>
                    <a:solidFill>
                      <a:srgbClr val="000000"/>
                    </a:solidFill>
                    <a:effectLst/>
                    <a:uLnTx/>
                    <a:uFillTx/>
                    <a:latin typeface="Calibri" pitchFamily="34" charset="0"/>
                    <a:ea typeface="+mn-ea"/>
                    <a:cs typeface="Arial" pitchFamily="34" charset="0"/>
                  </a:rPr>
                  <a:t>32</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19" name="Rectangle 676"/>
              <p:cNvSpPr>
                <a:spLocks noChangeArrowheads="1"/>
              </p:cNvSpPr>
              <p:nvPr/>
            </p:nvSpPr>
            <p:spPr bwMode="auto">
              <a:xfrm>
                <a:off x="7234" y="5951"/>
                <a:ext cx="763" cy="473"/>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20" name="Rectangle 677"/>
              <p:cNvSpPr>
                <a:spLocks noChangeArrowheads="1"/>
              </p:cNvSpPr>
              <p:nvPr/>
            </p:nvSpPr>
            <p:spPr bwMode="auto">
              <a:xfrm>
                <a:off x="7404" y="6021"/>
                <a:ext cx="149" cy="294"/>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100" b="0" i="0" u="none" strike="noStrike" kern="1200" cap="none" spc="0" normalizeH="0" baseline="0" noProof="0">
                    <a:ln>
                      <a:noFill/>
                    </a:ln>
                    <a:solidFill>
                      <a:srgbClr val="000000"/>
                    </a:solidFill>
                    <a:effectLst/>
                    <a:uLnTx/>
                    <a:uFillTx/>
                    <a:latin typeface="Symbol" pitchFamily="18" charset="2"/>
                    <a:ea typeface="+mn-ea"/>
                    <a:cs typeface="Arial" pitchFamily="34" charset="0"/>
                  </a:rPr>
                  <a:t>¡</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21" name="Rectangle 678"/>
              <p:cNvSpPr>
                <a:spLocks noChangeArrowheads="1"/>
              </p:cNvSpPr>
              <p:nvPr/>
            </p:nvSpPr>
            <p:spPr bwMode="auto">
              <a:xfrm>
                <a:off x="7549" y="6142"/>
                <a:ext cx="141" cy="161"/>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700" b="0" i="0" u="none" strike="noStrike" kern="1200" cap="none" spc="0" normalizeH="0" baseline="0" noProof="0">
                    <a:ln>
                      <a:noFill/>
                    </a:ln>
                    <a:solidFill>
                      <a:srgbClr val="000000"/>
                    </a:solidFill>
                    <a:effectLst/>
                    <a:uLnTx/>
                    <a:uFillTx/>
                    <a:latin typeface="Calibri" pitchFamily="34" charset="0"/>
                    <a:ea typeface="+mn-ea"/>
                    <a:cs typeface="Arial" pitchFamily="34" charset="0"/>
                  </a:rPr>
                  <a:t>12</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22" name="Rectangle 679"/>
              <p:cNvSpPr>
                <a:spLocks noChangeArrowheads="1"/>
              </p:cNvSpPr>
              <p:nvPr/>
            </p:nvSpPr>
            <p:spPr bwMode="auto">
              <a:xfrm>
                <a:off x="8377" y="5951"/>
                <a:ext cx="763" cy="473"/>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23" name="Rectangle 680"/>
              <p:cNvSpPr>
                <a:spLocks noChangeArrowheads="1"/>
              </p:cNvSpPr>
              <p:nvPr/>
            </p:nvSpPr>
            <p:spPr bwMode="auto">
              <a:xfrm>
                <a:off x="8544" y="6021"/>
                <a:ext cx="149" cy="294"/>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100" b="0" i="0" u="none" strike="noStrike" kern="1200" cap="none" spc="0" normalizeH="0" baseline="0" noProof="0">
                    <a:ln>
                      <a:noFill/>
                    </a:ln>
                    <a:solidFill>
                      <a:srgbClr val="000000"/>
                    </a:solidFill>
                    <a:effectLst/>
                    <a:uLnTx/>
                    <a:uFillTx/>
                    <a:latin typeface="Symbol" pitchFamily="18" charset="2"/>
                    <a:ea typeface="+mn-ea"/>
                    <a:cs typeface="Arial" pitchFamily="34" charset="0"/>
                  </a:rPr>
                  <a:t>¡</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24" name="Rectangle 681"/>
              <p:cNvSpPr>
                <a:spLocks noChangeArrowheads="1"/>
              </p:cNvSpPr>
              <p:nvPr/>
            </p:nvSpPr>
            <p:spPr bwMode="auto">
              <a:xfrm>
                <a:off x="8689" y="6142"/>
                <a:ext cx="141" cy="161"/>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700" b="0" i="0" u="none" strike="noStrike" kern="1200" cap="none" spc="0" normalizeH="0" baseline="0" noProof="0">
                    <a:ln>
                      <a:noFill/>
                    </a:ln>
                    <a:solidFill>
                      <a:srgbClr val="000000"/>
                    </a:solidFill>
                    <a:effectLst/>
                    <a:uLnTx/>
                    <a:uFillTx/>
                    <a:latin typeface="Calibri" pitchFamily="34" charset="0"/>
                    <a:ea typeface="+mn-ea"/>
                    <a:cs typeface="Arial" pitchFamily="34" charset="0"/>
                  </a:rPr>
                  <a:t>42</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25" name="Rectangle 682"/>
              <p:cNvSpPr>
                <a:spLocks noChangeArrowheads="1"/>
              </p:cNvSpPr>
              <p:nvPr/>
            </p:nvSpPr>
            <p:spPr bwMode="auto">
              <a:xfrm>
                <a:off x="8947" y="4849"/>
                <a:ext cx="766" cy="474"/>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26" name="Rectangle 683"/>
              <p:cNvSpPr>
                <a:spLocks noChangeArrowheads="1"/>
              </p:cNvSpPr>
              <p:nvPr/>
            </p:nvSpPr>
            <p:spPr bwMode="auto">
              <a:xfrm>
                <a:off x="9114" y="5040"/>
                <a:ext cx="36" cy="276"/>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700" b="0" i="0" u="none" strike="noStrike" kern="1200" cap="none" spc="0" normalizeH="0" baseline="0" noProof="0">
                    <a:ln>
                      <a:noFill/>
                    </a:ln>
                    <a:solidFill>
                      <a:srgbClr val="000000"/>
                    </a:solidFill>
                    <a:effectLst/>
                    <a:uLnTx/>
                    <a:uFillTx/>
                    <a:latin typeface="Calibri" pitchFamily="34" charset="0"/>
                    <a:ea typeface="+mn-ea"/>
                    <a:cs typeface="Arial" pitchFamily="34" charset="0"/>
                  </a:rPr>
                  <a:t> </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27" name="Rectangle 684"/>
              <p:cNvSpPr>
                <a:spLocks noChangeArrowheads="1"/>
              </p:cNvSpPr>
              <p:nvPr/>
            </p:nvSpPr>
            <p:spPr bwMode="auto">
              <a:xfrm>
                <a:off x="9151" y="5023"/>
                <a:ext cx="77" cy="172"/>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700" b="0" i="0" u="none" strike="noStrike" kern="1200" cap="none" spc="0" normalizeH="0" baseline="0" noProof="0">
                    <a:ln>
                      <a:noFill/>
                    </a:ln>
                    <a:solidFill>
                      <a:srgbClr val="000000"/>
                    </a:solidFill>
                    <a:effectLst/>
                    <a:uLnTx/>
                    <a:uFillTx/>
                    <a:latin typeface="Symbol" pitchFamily="18" charset="2"/>
                    <a:ea typeface="+mn-ea"/>
                    <a:cs typeface="Arial" pitchFamily="34" charset="0"/>
                  </a:rPr>
                  <a:t>b</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28" name="Rectangle 685"/>
              <p:cNvSpPr>
                <a:spLocks noChangeArrowheads="1"/>
              </p:cNvSpPr>
              <p:nvPr/>
            </p:nvSpPr>
            <p:spPr bwMode="auto">
              <a:xfrm>
                <a:off x="9239" y="5040"/>
                <a:ext cx="141" cy="161"/>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700" b="0" i="0" u="none" strike="noStrike" kern="1200" cap="none" spc="0" normalizeH="0" baseline="0" noProof="0">
                    <a:ln>
                      <a:noFill/>
                    </a:ln>
                    <a:solidFill>
                      <a:srgbClr val="000000"/>
                    </a:solidFill>
                    <a:effectLst/>
                    <a:uLnTx/>
                    <a:uFillTx/>
                    <a:latin typeface="Calibri" pitchFamily="34" charset="0"/>
                    <a:ea typeface="+mn-ea"/>
                    <a:cs typeface="Arial" pitchFamily="34" charset="0"/>
                  </a:rPr>
                  <a:t>41</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29" name="Rectangle 686"/>
              <p:cNvSpPr>
                <a:spLocks noChangeArrowheads="1"/>
              </p:cNvSpPr>
              <p:nvPr/>
            </p:nvSpPr>
            <p:spPr bwMode="auto">
              <a:xfrm>
                <a:off x="8187" y="4534"/>
                <a:ext cx="763" cy="474"/>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30" name="Rectangle 687"/>
              <p:cNvSpPr>
                <a:spLocks noChangeArrowheads="1"/>
              </p:cNvSpPr>
              <p:nvPr/>
            </p:nvSpPr>
            <p:spPr bwMode="auto">
              <a:xfrm>
                <a:off x="8354" y="4604"/>
                <a:ext cx="149" cy="294"/>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100" b="0" i="0" u="none" strike="noStrike" kern="1200" cap="none" spc="0" normalizeH="0" baseline="0" noProof="0">
                    <a:ln>
                      <a:noFill/>
                    </a:ln>
                    <a:solidFill>
                      <a:srgbClr val="000000"/>
                    </a:solidFill>
                    <a:effectLst/>
                    <a:uLnTx/>
                    <a:uFillTx/>
                    <a:latin typeface="Symbol" pitchFamily="18" charset="2"/>
                    <a:ea typeface="+mn-ea"/>
                    <a:cs typeface="Arial" pitchFamily="34" charset="0"/>
                  </a:rPr>
                  <a:t>¡</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31" name="Rectangle 688"/>
              <p:cNvSpPr>
                <a:spLocks noChangeArrowheads="1"/>
              </p:cNvSpPr>
              <p:nvPr/>
            </p:nvSpPr>
            <p:spPr bwMode="auto">
              <a:xfrm>
                <a:off x="8499" y="4725"/>
                <a:ext cx="141" cy="161"/>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700" b="0" i="0" u="none" strike="noStrike" kern="1200" cap="none" spc="0" normalizeH="0" baseline="0" noProof="0">
                    <a:ln>
                      <a:noFill/>
                    </a:ln>
                    <a:solidFill>
                      <a:srgbClr val="000000"/>
                    </a:solidFill>
                    <a:effectLst/>
                    <a:uLnTx/>
                    <a:uFillTx/>
                    <a:latin typeface="Calibri" pitchFamily="34" charset="0"/>
                    <a:ea typeface="+mn-ea"/>
                    <a:cs typeface="Arial" pitchFamily="34" charset="0"/>
                  </a:rPr>
                  <a:t>31</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32" name="Rectangle 689"/>
              <p:cNvSpPr>
                <a:spLocks noChangeArrowheads="1"/>
              </p:cNvSpPr>
              <p:nvPr/>
            </p:nvSpPr>
            <p:spPr bwMode="auto">
              <a:xfrm>
                <a:off x="7044" y="4219"/>
                <a:ext cx="763" cy="474"/>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33" name="Rectangle 690"/>
              <p:cNvSpPr>
                <a:spLocks noChangeArrowheads="1"/>
              </p:cNvSpPr>
              <p:nvPr/>
            </p:nvSpPr>
            <p:spPr bwMode="auto">
              <a:xfrm>
                <a:off x="7211" y="4289"/>
                <a:ext cx="149" cy="294"/>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100" b="0" i="0" u="none" strike="noStrike" kern="1200" cap="none" spc="0" normalizeH="0" baseline="0" noProof="0">
                    <a:ln>
                      <a:noFill/>
                    </a:ln>
                    <a:solidFill>
                      <a:srgbClr val="000000"/>
                    </a:solidFill>
                    <a:effectLst/>
                    <a:uLnTx/>
                    <a:uFillTx/>
                    <a:latin typeface="Symbol" pitchFamily="18" charset="2"/>
                    <a:ea typeface="+mn-ea"/>
                    <a:cs typeface="Arial" pitchFamily="34" charset="0"/>
                  </a:rPr>
                  <a:t>¡</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34" name="Rectangle 691"/>
              <p:cNvSpPr>
                <a:spLocks noChangeArrowheads="1"/>
              </p:cNvSpPr>
              <p:nvPr/>
            </p:nvSpPr>
            <p:spPr bwMode="auto">
              <a:xfrm>
                <a:off x="7356" y="4410"/>
                <a:ext cx="141" cy="161"/>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700" b="0" i="0" u="none" strike="noStrike" kern="1200" cap="none" spc="0" normalizeH="0" baseline="0" noProof="0">
                    <a:ln>
                      <a:noFill/>
                    </a:ln>
                    <a:solidFill>
                      <a:srgbClr val="000000"/>
                    </a:solidFill>
                    <a:effectLst/>
                    <a:uLnTx/>
                    <a:uFillTx/>
                    <a:latin typeface="Calibri" pitchFamily="34" charset="0"/>
                    <a:ea typeface="+mn-ea"/>
                    <a:cs typeface="Arial" pitchFamily="34" charset="0"/>
                  </a:rPr>
                  <a:t>11</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35" name="Rectangle 692"/>
              <p:cNvSpPr>
                <a:spLocks noChangeArrowheads="1"/>
              </p:cNvSpPr>
              <p:nvPr/>
            </p:nvSpPr>
            <p:spPr bwMode="auto">
              <a:xfrm>
                <a:off x="8079" y="3535"/>
                <a:ext cx="766" cy="474"/>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36" name="Rectangle 693"/>
              <p:cNvSpPr>
                <a:spLocks noChangeArrowheads="1"/>
              </p:cNvSpPr>
              <p:nvPr/>
            </p:nvSpPr>
            <p:spPr bwMode="auto">
              <a:xfrm>
                <a:off x="8249" y="3609"/>
                <a:ext cx="149" cy="294"/>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100" b="0" i="0" u="none" strike="noStrike" kern="1200" cap="none" spc="0" normalizeH="0" baseline="0" noProof="0">
                    <a:ln>
                      <a:noFill/>
                    </a:ln>
                    <a:solidFill>
                      <a:srgbClr val="000000"/>
                    </a:solidFill>
                    <a:effectLst/>
                    <a:uLnTx/>
                    <a:uFillTx/>
                    <a:latin typeface="Symbol" pitchFamily="18" charset="2"/>
                    <a:ea typeface="+mn-ea"/>
                    <a:cs typeface="Arial" pitchFamily="34" charset="0"/>
                  </a:rPr>
                  <a:t>¡</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37" name="Rectangle 694"/>
              <p:cNvSpPr>
                <a:spLocks noChangeArrowheads="1"/>
              </p:cNvSpPr>
              <p:nvPr/>
            </p:nvSpPr>
            <p:spPr bwMode="auto">
              <a:xfrm>
                <a:off x="8394" y="3730"/>
                <a:ext cx="141" cy="161"/>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700" b="0" i="0" u="none" strike="noStrike" kern="1200" cap="none" spc="0" normalizeH="0" baseline="0" noProof="0">
                    <a:ln>
                      <a:noFill/>
                    </a:ln>
                    <a:solidFill>
                      <a:srgbClr val="000000"/>
                    </a:solidFill>
                    <a:effectLst/>
                    <a:uLnTx/>
                    <a:uFillTx/>
                    <a:latin typeface="Calibri" pitchFamily="34" charset="0"/>
                    <a:ea typeface="+mn-ea"/>
                    <a:cs typeface="Arial" pitchFamily="34" charset="0"/>
                  </a:rPr>
                  <a:t>21</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38" name="Rectangle 695"/>
              <p:cNvSpPr>
                <a:spLocks noChangeArrowheads="1"/>
              </p:cNvSpPr>
              <p:nvPr/>
            </p:nvSpPr>
            <p:spPr bwMode="auto">
              <a:xfrm>
                <a:off x="8820" y="4166"/>
                <a:ext cx="765" cy="474"/>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39" name="Rectangle 696"/>
              <p:cNvSpPr>
                <a:spLocks noChangeArrowheads="1"/>
              </p:cNvSpPr>
              <p:nvPr/>
            </p:nvSpPr>
            <p:spPr bwMode="auto">
              <a:xfrm>
                <a:off x="8990" y="4236"/>
                <a:ext cx="149" cy="294"/>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100" b="0" i="0" u="none" strike="noStrike" kern="1200" cap="none" spc="0" normalizeH="0" baseline="0" noProof="0">
                    <a:ln>
                      <a:noFill/>
                    </a:ln>
                    <a:solidFill>
                      <a:srgbClr val="000000"/>
                    </a:solidFill>
                    <a:effectLst/>
                    <a:uLnTx/>
                    <a:uFillTx/>
                    <a:latin typeface="Symbol" pitchFamily="18" charset="2"/>
                    <a:ea typeface="+mn-ea"/>
                    <a:cs typeface="Arial" pitchFamily="34" charset="0"/>
                  </a:rPr>
                  <a:t>¡</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40" name="Rectangle 697"/>
              <p:cNvSpPr>
                <a:spLocks noChangeArrowheads="1"/>
              </p:cNvSpPr>
              <p:nvPr/>
            </p:nvSpPr>
            <p:spPr bwMode="auto">
              <a:xfrm>
                <a:off x="9134" y="4357"/>
                <a:ext cx="141" cy="161"/>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700" b="0" i="0" u="none" strike="noStrike" kern="1200" cap="none" spc="0" normalizeH="0" baseline="0" noProof="0">
                    <a:ln>
                      <a:noFill/>
                    </a:ln>
                    <a:solidFill>
                      <a:srgbClr val="000000"/>
                    </a:solidFill>
                    <a:effectLst/>
                    <a:uLnTx/>
                    <a:uFillTx/>
                    <a:latin typeface="Calibri" pitchFamily="34" charset="0"/>
                    <a:ea typeface="+mn-ea"/>
                    <a:cs typeface="Arial" pitchFamily="34" charset="0"/>
                  </a:rPr>
                  <a:t>41</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41" name="Rectangle 698"/>
              <p:cNvSpPr>
                <a:spLocks noChangeArrowheads="1"/>
              </p:cNvSpPr>
              <p:nvPr/>
            </p:nvSpPr>
            <p:spPr bwMode="auto">
              <a:xfrm>
                <a:off x="10090" y="4375"/>
                <a:ext cx="763" cy="476"/>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42" name="Rectangle 699"/>
              <p:cNvSpPr>
                <a:spLocks noChangeArrowheads="1"/>
              </p:cNvSpPr>
              <p:nvPr/>
            </p:nvSpPr>
            <p:spPr bwMode="auto">
              <a:xfrm>
                <a:off x="10257" y="4569"/>
                <a:ext cx="36" cy="276"/>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700" b="0" i="0" u="none" strike="noStrike" kern="1200" cap="none" spc="0" normalizeH="0" baseline="0" noProof="0">
                    <a:ln>
                      <a:noFill/>
                    </a:ln>
                    <a:solidFill>
                      <a:srgbClr val="000000"/>
                    </a:solidFill>
                    <a:effectLst/>
                    <a:uLnTx/>
                    <a:uFillTx/>
                    <a:latin typeface="Calibri" pitchFamily="34" charset="0"/>
                    <a:ea typeface="+mn-ea"/>
                    <a:cs typeface="Arial" pitchFamily="34" charset="0"/>
                  </a:rPr>
                  <a:t> </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43" name="Rectangle 700"/>
              <p:cNvSpPr>
                <a:spLocks noChangeArrowheads="1"/>
              </p:cNvSpPr>
              <p:nvPr/>
            </p:nvSpPr>
            <p:spPr bwMode="auto">
              <a:xfrm>
                <a:off x="10294" y="4551"/>
                <a:ext cx="77" cy="172"/>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700" b="0" i="0" u="none" strike="noStrike" kern="1200" cap="none" spc="0" normalizeH="0" baseline="0" noProof="0">
                    <a:ln>
                      <a:noFill/>
                    </a:ln>
                    <a:solidFill>
                      <a:srgbClr val="000000"/>
                    </a:solidFill>
                    <a:effectLst/>
                    <a:uLnTx/>
                    <a:uFillTx/>
                    <a:latin typeface="Symbol" pitchFamily="18" charset="2"/>
                    <a:ea typeface="+mn-ea"/>
                    <a:cs typeface="Arial" pitchFamily="34" charset="0"/>
                  </a:rPr>
                  <a:t>b</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44" name="Rectangle 701"/>
              <p:cNvSpPr>
                <a:spLocks noChangeArrowheads="1"/>
              </p:cNvSpPr>
              <p:nvPr/>
            </p:nvSpPr>
            <p:spPr bwMode="auto">
              <a:xfrm>
                <a:off x="10382" y="4569"/>
                <a:ext cx="141" cy="161"/>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700" b="0" i="0" u="none" strike="noStrike" kern="1200" cap="none" spc="0" normalizeH="0" baseline="0" noProof="0">
                    <a:ln>
                      <a:noFill/>
                    </a:ln>
                    <a:solidFill>
                      <a:srgbClr val="000000"/>
                    </a:solidFill>
                    <a:effectLst/>
                    <a:uLnTx/>
                    <a:uFillTx/>
                    <a:latin typeface="Calibri" pitchFamily="34" charset="0"/>
                    <a:ea typeface="+mn-ea"/>
                    <a:cs typeface="Arial" pitchFamily="34" charset="0"/>
                  </a:rPr>
                  <a:t>42</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45" name="Rectangle 702"/>
              <p:cNvSpPr>
                <a:spLocks noChangeArrowheads="1"/>
              </p:cNvSpPr>
              <p:nvPr/>
            </p:nvSpPr>
            <p:spPr bwMode="auto">
              <a:xfrm>
                <a:off x="10090" y="5593"/>
                <a:ext cx="766" cy="476"/>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46" name="Rectangle 703"/>
              <p:cNvSpPr>
                <a:spLocks noChangeArrowheads="1"/>
              </p:cNvSpPr>
              <p:nvPr/>
            </p:nvSpPr>
            <p:spPr bwMode="auto">
              <a:xfrm>
                <a:off x="10260" y="5787"/>
                <a:ext cx="36" cy="276"/>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700" b="0" i="0" u="none" strike="noStrike" kern="1200" cap="none" spc="0" normalizeH="0" baseline="0" noProof="0">
                    <a:ln>
                      <a:noFill/>
                    </a:ln>
                    <a:solidFill>
                      <a:srgbClr val="000000"/>
                    </a:solidFill>
                    <a:effectLst/>
                    <a:uLnTx/>
                    <a:uFillTx/>
                    <a:latin typeface="Calibri" pitchFamily="34" charset="0"/>
                    <a:ea typeface="+mn-ea"/>
                    <a:cs typeface="Arial" pitchFamily="34" charset="0"/>
                  </a:rPr>
                  <a:t> </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47" name="Rectangle 704"/>
              <p:cNvSpPr>
                <a:spLocks noChangeArrowheads="1"/>
              </p:cNvSpPr>
              <p:nvPr/>
            </p:nvSpPr>
            <p:spPr bwMode="auto">
              <a:xfrm>
                <a:off x="10297" y="5769"/>
                <a:ext cx="77" cy="172"/>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700" b="0" i="0" u="none" strike="noStrike" kern="1200" cap="none" spc="0" normalizeH="0" baseline="0" noProof="0">
                    <a:ln>
                      <a:noFill/>
                    </a:ln>
                    <a:solidFill>
                      <a:srgbClr val="000000"/>
                    </a:solidFill>
                    <a:effectLst/>
                    <a:uLnTx/>
                    <a:uFillTx/>
                    <a:latin typeface="Symbol" pitchFamily="18" charset="2"/>
                    <a:ea typeface="+mn-ea"/>
                    <a:cs typeface="Arial" pitchFamily="34" charset="0"/>
                  </a:rPr>
                  <a:t>b</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48" name="Rectangle 705"/>
              <p:cNvSpPr>
                <a:spLocks noChangeArrowheads="1"/>
              </p:cNvSpPr>
              <p:nvPr/>
            </p:nvSpPr>
            <p:spPr bwMode="auto">
              <a:xfrm>
                <a:off x="10385" y="5787"/>
                <a:ext cx="141" cy="161"/>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700" b="0" i="0" u="none" strike="noStrike" kern="1200" cap="none" spc="0" normalizeH="0" baseline="0" noProof="0">
                    <a:ln>
                      <a:noFill/>
                    </a:ln>
                    <a:solidFill>
                      <a:srgbClr val="000000"/>
                    </a:solidFill>
                    <a:effectLst/>
                    <a:uLnTx/>
                    <a:uFillTx/>
                    <a:latin typeface="Calibri" pitchFamily="34" charset="0"/>
                    <a:ea typeface="+mn-ea"/>
                    <a:cs typeface="Arial" pitchFamily="34" charset="0"/>
                  </a:rPr>
                  <a:t>43</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49" name="Rectangle 706"/>
              <p:cNvSpPr>
                <a:spLocks noChangeArrowheads="1"/>
              </p:cNvSpPr>
              <p:nvPr/>
            </p:nvSpPr>
            <p:spPr bwMode="auto">
              <a:xfrm>
                <a:off x="10090" y="3117"/>
                <a:ext cx="879" cy="474"/>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50" name="Rectangle 707"/>
              <p:cNvSpPr>
                <a:spLocks noChangeArrowheads="1"/>
              </p:cNvSpPr>
              <p:nvPr/>
            </p:nvSpPr>
            <p:spPr bwMode="auto">
              <a:xfrm>
                <a:off x="10257" y="3188"/>
                <a:ext cx="132" cy="294"/>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100" b="0" i="0" u="none" strike="noStrike" kern="1200" cap="none" spc="0" normalizeH="0" baseline="0" noProof="0">
                    <a:ln>
                      <a:noFill/>
                    </a:ln>
                    <a:solidFill>
                      <a:srgbClr val="000000"/>
                    </a:solidFill>
                    <a:effectLst/>
                    <a:uLnTx/>
                    <a:uFillTx/>
                    <a:latin typeface="Symbol" pitchFamily="18" charset="2"/>
                    <a:ea typeface="+mn-ea"/>
                    <a:cs typeface="Arial" pitchFamily="34" charset="0"/>
                  </a:rPr>
                  <a:t>l</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51" name="Rectangle 708"/>
              <p:cNvSpPr>
                <a:spLocks noChangeArrowheads="1"/>
              </p:cNvSpPr>
              <p:nvPr/>
            </p:nvSpPr>
            <p:spPr bwMode="auto">
              <a:xfrm>
                <a:off x="10388" y="3309"/>
                <a:ext cx="141" cy="161"/>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700" b="0" i="0" u="none" strike="noStrike" kern="1200" cap="none" spc="0" normalizeH="0" baseline="0" noProof="0">
                    <a:ln>
                      <a:noFill/>
                    </a:ln>
                    <a:solidFill>
                      <a:srgbClr val="000000"/>
                    </a:solidFill>
                    <a:effectLst/>
                    <a:uLnTx/>
                    <a:uFillTx/>
                    <a:latin typeface="Calibri" pitchFamily="34" charset="0"/>
                    <a:ea typeface="+mn-ea"/>
                    <a:cs typeface="Arial" pitchFamily="34" charset="0"/>
                  </a:rPr>
                  <a:t>42</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52" name="Rectangle 709"/>
              <p:cNvSpPr>
                <a:spLocks noChangeArrowheads="1"/>
              </p:cNvSpPr>
              <p:nvPr/>
            </p:nvSpPr>
            <p:spPr bwMode="auto">
              <a:xfrm>
                <a:off x="10547" y="3432"/>
                <a:ext cx="876" cy="474"/>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53" name="Rectangle 710"/>
              <p:cNvSpPr>
                <a:spLocks noChangeArrowheads="1"/>
              </p:cNvSpPr>
              <p:nvPr/>
            </p:nvSpPr>
            <p:spPr bwMode="auto">
              <a:xfrm>
                <a:off x="10714" y="3503"/>
                <a:ext cx="132" cy="294"/>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100" b="0" i="0" u="none" strike="noStrike" kern="1200" cap="none" spc="0" normalizeH="0" baseline="0" noProof="0">
                    <a:ln>
                      <a:noFill/>
                    </a:ln>
                    <a:solidFill>
                      <a:srgbClr val="000000"/>
                    </a:solidFill>
                    <a:effectLst/>
                    <a:uLnTx/>
                    <a:uFillTx/>
                    <a:latin typeface="Symbol" pitchFamily="18" charset="2"/>
                    <a:ea typeface="+mn-ea"/>
                    <a:cs typeface="Arial" pitchFamily="34" charset="0"/>
                  </a:rPr>
                  <a:t>l</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54" name="Rectangle 711"/>
              <p:cNvSpPr>
                <a:spLocks noChangeArrowheads="1"/>
              </p:cNvSpPr>
              <p:nvPr/>
            </p:nvSpPr>
            <p:spPr bwMode="auto">
              <a:xfrm>
                <a:off x="10844" y="3624"/>
                <a:ext cx="141" cy="161"/>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700" b="0" i="0" u="none" strike="noStrike" kern="1200" cap="none" spc="0" normalizeH="0" baseline="0" noProof="0">
                    <a:ln>
                      <a:noFill/>
                    </a:ln>
                    <a:solidFill>
                      <a:srgbClr val="000000"/>
                    </a:solidFill>
                    <a:effectLst/>
                    <a:uLnTx/>
                    <a:uFillTx/>
                    <a:latin typeface="Calibri" pitchFamily="34" charset="0"/>
                    <a:ea typeface="+mn-ea"/>
                    <a:cs typeface="Arial" pitchFamily="34" charset="0"/>
                  </a:rPr>
                  <a:t>52</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55" name="Rectangle 712"/>
              <p:cNvSpPr>
                <a:spLocks noChangeArrowheads="1"/>
              </p:cNvSpPr>
              <p:nvPr/>
            </p:nvSpPr>
            <p:spPr bwMode="auto">
              <a:xfrm>
                <a:off x="10470" y="4060"/>
                <a:ext cx="879" cy="476"/>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56" name="Rectangle 713"/>
              <p:cNvSpPr>
                <a:spLocks noChangeArrowheads="1"/>
              </p:cNvSpPr>
              <p:nvPr/>
            </p:nvSpPr>
            <p:spPr bwMode="auto">
              <a:xfrm>
                <a:off x="10637" y="4133"/>
                <a:ext cx="132" cy="294"/>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100" b="0" i="0" u="none" strike="noStrike" kern="1200" cap="none" spc="0" normalizeH="0" baseline="0" noProof="0">
                    <a:ln>
                      <a:noFill/>
                    </a:ln>
                    <a:solidFill>
                      <a:srgbClr val="000000"/>
                    </a:solidFill>
                    <a:effectLst/>
                    <a:uLnTx/>
                    <a:uFillTx/>
                    <a:latin typeface="Symbol" pitchFamily="18" charset="2"/>
                    <a:ea typeface="+mn-ea"/>
                    <a:cs typeface="Arial" pitchFamily="34" charset="0"/>
                  </a:rPr>
                  <a:t>l</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57" name="Rectangle 714"/>
              <p:cNvSpPr>
                <a:spLocks noChangeArrowheads="1"/>
              </p:cNvSpPr>
              <p:nvPr/>
            </p:nvSpPr>
            <p:spPr bwMode="auto">
              <a:xfrm>
                <a:off x="10768" y="4254"/>
                <a:ext cx="141" cy="161"/>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700" b="0" i="0" u="none" strike="noStrike" kern="1200" cap="none" spc="0" normalizeH="0" baseline="0" noProof="0">
                    <a:ln>
                      <a:noFill/>
                    </a:ln>
                    <a:solidFill>
                      <a:srgbClr val="000000"/>
                    </a:solidFill>
                    <a:effectLst/>
                    <a:uLnTx/>
                    <a:uFillTx/>
                    <a:latin typeface="Calibri" pitchFamily="34" charset="0"/>
                    <a:ea typeface="+mn-ea"/>
                    <a:cs typeface="Arial" pitchFamily="34" charset="0"/>
                  </a:rPr>
                  <a:t>62</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58" name="Rectangle 715"/>
              <p:cNvSpPr>
                <a:spLocks noChangeArrowheads="1"/>
              </p:cNvSpPr>
              <p:nvPr/>
            </p:nvSpPr>
            <p:spPr bwMode="auto">
              <a:xfrm>
                <a:off x="10490" y="6021"/>
                <a:ext cx="879" cy="474"/>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59" name="Rectangle 716"/>
              <p:cNvSpPr>
                <a:spLocks noChangeArrowheads="1"/>
              </p:cNvSpPr>
              <p:nvPr/>
            </p:nvSpPr>
            <p:spPr bwMode="auto">
              <a:xfrm>
                <a:off x="10660" y="6092"/>
                <a:ext cx="406" cy="410"/>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100" b="0" i="0" u="none" strike="noStrike" kern="1200" cap="none" spc="0" normalizeH="0" baseline="0" noProof="0">
                    <a:ln>
                      <a:noFill/>
                    </a:ln>
                    <a:solidFill>
                      <a:srgbClr val="000000"/>
                    </a:solidFill>
                    <a:effectLst/>
                    <a:uLnTx/>
                    <a:uFillTx/>
                    <a:latin typeface="Symbol" pitchFamily="18" charset="2"/>
                    <a:ea typeface="+mn-ea"/>
                    <a:cs typeface="Arial" pitchFamily="34" charset="0"/>
                  </a:rPr>
                  <a:t>l</a:t>
                </a:r>
                <a:r>
                  <a:rPr kumimoji="0" lang="id-ID" sz="1100" b="0" i="0" u="none" strike="noStrike" kern="1200" cap="none" spc="0" normalizeH="0" baseline="-25000" noProof="0">
                    <a:ln>
                      <a:noFill/>
                    </a:ln>
                    <a:solidFill>
                      <a:srgbClr val="000000"/>
                    </a:solidFill>
                    <a:effectLst/>
                    <a:uLnTx/>
                    <a:uFillTx/>
                    <a:latin typeface="Symbol" pitchFamily="18" charset="2"/>
                    <a:ea typeface="+mn-ea"/>
                    <a:cs typeface="Arial" pitchFamily="34" charset="0"/>
                  </a:rPr>
                  <a:t>73</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60" name="Rectangle 717"/>
              <p:cNvSpPr>
                <a:spLocks noChangeArrowheads="1"/>
              </p:cNvSpPr>
              <p:nvPr/>
            </p:nvSpPr>
            <p:spPr bwMode="auto">
              <a:xfrm>
                <a:off x="10660" y="6581"/>
                <a:ext cx="879" cy="474"/>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61" name="Rectangle 718"/>
              <p:cNvSpPr>
                <a:spLocks noChangeArrowheads="1"/>
              </p:cNvSpPr>
              <p:nvPr/>
            </p:nvSpPr>
            <p:spPr bwMode="auto">
              <a:xfrm>
                <a:off x="10827" y="6651"/>
                <a:ext cx="419" cy="391"/>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100" b="0" i="0" u="none" strike="noStrike" kern="1200" cap="none" spc="0" normalizeH="0" baseline="0" noProof="0">
                    <a:ln>
                      <a:noFill/>
                    </a:ln>
                    <a:solidFill>
                      <a:srgbClr val="000000"/>
                    </a:solidFill>
                    <a:effectLst/>
                    <a:uLnTx/>
                    <a:uFillTx/>
                    <a:latin typeface="Symbol" pitchFamily="18" charset="2"/>
                    <a:ea typeface="+mn-ea"/>
                    <a:cs typeface="Arial" pitchFamily="34" charset="0"/>
                  </a:rPr>
                  <a:t>l</a:t>
                </a:r>
                <a:r>
                  <a:rPr kumimoji="0" lang="id-ID" sz="1100" b="0" i="0" u="none" strike="noStrike" kern="1200" cap="none" spc="0" normalizeH="0" baseline="-25000" noProof="0">
                    <a:ln>
                      <a:noFill/>
                    </a:ln>
                    <a:solidFill>
                      <a:prstClr val="black"/>
                    </a:solidFill>
                    <a:effectLst/>
                    <a:uLnTx/>
                    <a:uFillTx/>
                    <a:latin typeface="Calibri" pitchFamily="34" charset="0"/>
                    <a:ea typeface="+mn-ea"/>
                    <a:cs typeface="Arial" pitchFamily="34" charset="0"/>
                  </a:rPr>
                  <a:t>83</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62" name="Rectangle 719"/>
              <p:cNvSpPr>
                <a:spLocks noChangeArrowheads="1"/>
              </p:cNvSpPr>
              <p:nvPr/>
            </p:nvSpPr>
            <p:spPr bwMode="auto">
              <a:xfrm>
                <a:off x="9900" y="6896"/>
                <a:ext cx="876" cy="474"/>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63" name="Rectangle 720"/>
              <p:cNvSpPr>
                <a:spLocks noChangeArrowheads="1"/>
              </p:cNvSpPr>
              <p:nvPr/>
            </p:nvSpPr>
            <p:spPr bwMode="auto">
              <a:xfrm>
                <a:off x="10346" y="6862"/>
                <a:ext cx="459" cy="436"/>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100" b="0" i="0" u="none" strike="noStrike" kern="1200" cap="none" spc="0" normalizeH="0" baseline="0" noProof="0">
                    <a:ln>
                      <a:noFill/>
                    </a:ln>
                    <a:solidFill>
                      <a:srgbClr val="000000"/>
                    </a:solidFill>
                    <a:effectLst/>
                    <a:uLnTx/>
                    <a:uFillTx/>
                    <a:latin typeface="Symbol" pitchFamily="18" charset="2"/>
                    <a:ea typeface="+mn-ea"/>
                    <a:cs typeface="Arial" pitchFamily="34" charset="0"/>
                  </a:rPr>
                  <a:t>l</a:t>
                </a:r>
                <a:r>
                  <a:rPr kumimoji="0" lang="id-ID" sz="1100" b="0" i="0" u="none" strike="noStrike" kern="1200" cap="none" spc="0" normalizeH="0" baseline="-25000" noProof="0">
                    <a:ln>
                      <a:noFill/>
                    </a:ln>
                    <a:solidFill>
                      <a:srgbClr val="000000"/>
                    </a:solidFill>
                    <a:effectLst/>
                    <a:uLnTx/>
                    <a:uFillTx/>
                    <a:latin typeface="Symbol" pitchFamily="18" charset="2"/>
                    <a:ea typeface="+mn-ea"/>
                    <a:cs typeface="Arial" pitchFamily="34" charset="0"/>
                  </a:rPr>
                  <a:t>93</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64" name="Rectangle 721"/>
              <p:cNvSpPr>
                <a:spLocks noChangeArrowheads="1"/>
              </p:cNvSpPr>
              <p:nvPr/>
            </p:nvSpPr>
            <p:spPr bwMode="auto">
              <a:xfrm>
                <a:off x="12506" y="6862"/>
                <a:ext cx="360" cy="360"/>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100" b="0" i="0" u="none" strike="noStrike" kern="1200" cap="none" spc="0" normalizeH="0" baseline="0" noProof="0">
                    <a:ln>
                      <a:noFill/>
                    </a:ln>
                    <a:solidFill>
                      <a:srgbClr val="000000"/>
                    </a:solidFill>
                    <a:effectLst/>
                    <a:uLnTx/>
                    <a:uFillTx/>
                    <a:latin typeface="Symbol" pitchFamily="18" charset="2"/>
                    <a:ea typeface="+mn-ea"/>
                    <a:cs typeface="Arial" pitchFamily="34" charset="0"/>
                  </a:rPr>
                  <a:t>e</a:t>
                </a:r>
                <a:r>
                  <a:rPr kumimoji="0" lang="id-ID" sz="700" b="0" i="0" u="none" strike="noStrike" kern="1200" cap="none" spc="0" normalizeH="0" baseline="0" noProof="0">
                    <a:ln>
                      <a:noFill/>
                    </a:ln>
                    <a:solidFill>
                      <a:srgbClr val="000000"/>
                    </a:solidFill>
                    <a:effectLst/>
                    <a:uLnTx/>
                    <a:uFillTx/>
                    <a:latin typeface="Calibri" pitchFamily="34" charset="0"/>
                    <a:ea typeface="+mn-ea"/>
                    <a:cs typeface="Arial" pitchFamily="34" charset="0"/>
                  </a:rPr>
                  <a:t>3</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65" name="Rectangle 722"/>
              <p:cNvSpPr>
                <a:spLocks noChangeArrowheads="1"/>
              </p:cNvSpPr>
              <p:nvPr/>
            </p:nvSpPr>
            <p:spPr bwMode="auto">
              <a:xfrm>
                <a:off x="12373" y="6074"/>
                <a:ext cx="573" cy="474"/>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66" name="Rectangle 723"/>
              <p:cNvSpPr>
                <a:spLocks noChangeArrowheads="1"/>
              </p:cNvSpPr>
              <p:nvPr/>
            </p:nvSpPr>
            <p:spPr bwMode="auto">
              <a:xfrm>
                <a:off x="12540" y="6145"/>
                <a:ext cx="326" cy="357"/>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100" b="0" i="0" u="none" strike="noStrike" kern="1200" cap="none" spc="0" normalizeH="0" baseline="0" noProof="0">
                    <a:ln>
                      <a:noFill/>
                    </a:ln>
                    <a:solidFill>
                      <a:srgbClr val="000000"/>
                    </a:solidFill>
                    <a:effectLst/>
                    <a:uLnTx/>
                    <a:uFillTx/>
                    <a:latin typeface="Symbol" pitchFamily="18" charset="2"/>
                    <a:ea typeface="+mn-ea"/>
                    <a:cs typeface="Arial" pitchFamily="34" charset="0"/>
                  </a:rPr>
                  <a:t>e</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67" name="Rectangle 724"/>
              <p:cNvSpPr>
                <a:spLocks noChangeArrowheads="1"/>
              </p:cNvSpPr>
              <p:nvPr/>
            </p:nvSpPr>
            <p:spPr bwMode="auto">
              <a:xfrm>
                <a:off x="12645" y="6266"/>
                <a:ext cx="71" cy="161"/>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700" b="0" i="0" u="none" strike="noStrike" kern="1200" cap="none" spc="0" normalizeH="0" baseline="0" noProof="0">
                    <a:ln>
                      <a:noFill/>
                    </a:ln>
                    <a:solidFill>
                      <a:srgbClr val="000000"/>
                    </a:solidFill>
                    <a:effectLst/>
                    <a:uLnTx/>
                    <a:uFillTx/>
                    <a:latin typeface="Calibri" pitchFamily="34" charset="0"/>
                    <a:ea typeface="+mn-ea"/>
                    <a:cs typeface="Arial" pitchFamily="34" charset="0"/>
                  </a:rPr>
                  <a:t>7</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68" name="Rectangle 725"/>
              <p:cNvSpPr>
                <a:spLocks noChangeArrowheads="1"/>
              </p:cNvSpPr>
              <p:nvPr/>
            </p:nvSpPr>
            <p:spPr bwMode="auto">
              <a:xfrm>
                <a:off x="12373" y="6737"/>
                <a:ext cx="573" cy="477"/>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69" name="Rectangle 726"/>
              <p:cNvSpPr>
                <a:spLocks noChangeArrowheads="1"/>
              </p:cNvSpPr>
              <p:nvPr/>
            </p:nvSpPr>
            <p:spPr bwMode="auto">
              <a:xfrm>
                <a:off x="11610" y="7279"/>
                <a:ext cx="576" cy="477"/>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70" name="Rectangle 727"/>
              <p:cNvSpPr>
                <a:spLocks noChangeArrowheads="1"/>
              </p:cNvSpPr>
              <p:nvPr/>
            </p:nvSpPr>
            <p:spPr bwMode="auto">
              <a:xfrm>
                <a:off x="11780" y="7352"/>
                <a:ext cx="106" cy="294"/>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100" b="0" i="0" u="none" strike="noStrike" kern="1200" cap="none" spc="0" normalizeH="0" baseline="0" noProof="0">
                    <a:ln>
                      <a:noFill/>
                    </a:ln>
                    <a:solidFill>
                      <a:srgbClr val="000000"/>
                    </a:solidFill>
                    <a:effectLst/>
                    <a:uLnTx/>
                    <a:uFillTx/>
                    <a:latin typeface="Symbol" pitchFamily="18" charset="2"/>
                    <a:ea typeface="+mn-ea"/>
                    <a:cs typeface="Arial" pitchFamily="34" charset="0"/>
                  </a:rPr>
                  <a:t>e</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71" name="Rectangle 728"/>
              <p:cNvSpPr>
                <a:spLocks noChangeArrowheads="1"/>
              </p:cNvSpPr>
              <p:nvPr/>
            </p:nvSpPr>
            <p:spPr bwMode="auto">
              <a:xfrm>
                <a:off x="11885" y="7473"/>
                <a:ext cx="71" cy="161"/>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700" b="0" i="0" u="none" strike="noStrike" kern="1200" cap="none" spc="0" normalizeH="0" baseline="0" noProof="0">
                    <a:ln>
                      <a:noFill/>
                    </a:ln>
                    <a:solidFill>
                      <a:srgbClr val="000000"/>
                    </a:solidFill>
                    <a:effectLst/>
                    <a:uLnTx/>
                    <a:uFillTx/>
                    <a:latin typeface="Calibri" pitchFamily="34" charset="0"/>
                    <a:ea typeface="+mn-ea"/>
                    <a:cs typeface="Arial" pitchFamily="34" charset="0"/>
                  </a:rPr>
                  <a:t>9</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72" name="Rectangle 729"/>
              <p:cNvSpPr>
                <a:spLocks noChangeArrowheads="1"/>
              </p:cNvSpPr>
              <p:nvPr/>
            </p:nvSpPr>
            <p:spPr bwMode="auto">
              <a:xfrm>
                <a:off x="11803" y="4690"/>
                <a:ext cx="1143" cy="476"/>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73" name="Rectangle 730"/>
              <p:cNvSpPr>
                <a:spLocks noChangeArrowheads="1"/>
              </p:cNvSpPr>
              <p:nvPr/>
            </p:nvSpPr>
            <p:spPr bwMode="auto">
              <a:xfrm>
                <a:off x="11970" y="4763"/>
                <a:ext cx="132" cy="294"/>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100" b="0" i="0" u="none" strike="noStrike" kern="1200" cap="none" spc="0" normalizeH="0" baseline="0" noProof="0">
                    <a:ln>
                      <a:noFill/>
                    </a:ln>
                    <a:solidFill>
                      <a:srgbClr val="000000"/>
                    </a:solidFill>
                    <a:effectLst/>
                    <a:uLnTx/>
                    <a:uFillTx/>
                    <a:latin typeface="Symbol" pitchFamily="18" charset="2"/>
                    <a:ea typeface="+mn-ea"/>
                    <a:cs typeface="Arial" pitchFamily="34" charset="0"/>
                  </a:rPr>
                  <a:t>l</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74" name="Rectangle 731"/>
              <p:cNvSpPr>
                <a:spLocks noChangeArrowheads="1"/>
              </p:cNvSpPr>
              <p:nvPr/>
            </p:nvSpPr>
            <p:spPr bwMode="auto">
              <a:xfrm>
                <a:off x="12101" y="4884"/>
                <a:ext cx="211" cy="161"/>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700" b="0" i="0" u="none" strike="noStrike" kern="1200" cap="none" spc="0" normalizeH="0" baseline="0" noProof="0">
                    <a:ln>
                      <a:noFill/>
                    </a:ln>
                    <a:solidFill>
                      <a:srgbClr val="000000"/>
                    </a:solidFill>
                    <a:effectLst/>
                    <a:uLnTx/>
                    <a:uFillTx/>
                    <a:latin typeface="Calibri" pitchFamily="34" charset="0"/>
                    <a:ea typeface="+mn-ea"/>
                    <a:cs typeface="Arial" pitchFamily="34" charset="0"/>
                  </a:rPr>
                  <a:t>104</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75" name="Rectangle 732"/>
              <p:cNvSpPr>
                <a:spLocks noChangeArrowheads="1"/>
              </p:cNvSpPr>
              <p:nvPr/>
            </p:nvSpPr>
            <p:spPr bwMode="auto">
              <a:xfrm>
                <a:off x="12055" y="5005"/>
                <a:ext cx="1146" cy="477"/>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76" name="Rectangle 733"/>
              <p:cNvSpPr>
                <a:spLocks noChangeArrowheads="1"/>
              </p:cNvSpPr>
              <p:nvPr/>
            </p:nvSpPr>
            <p:spPr bwMode="auto">
              <a:xfrm>
                <a:off x="12226" y="5078"/>
                <a:ext cx="132" cy="294"/>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100" b="0" i="0" u="none" strike="noStrike" kern="1200" cap="none" spc="0" normalizeH="0" baseline="0" noProof="0">
                    <a:ln>
                      <a:noFill/>
                    </a:ln>
                    <a:solidFill>
                      <a:srgbClr val="000000"/>
                    </a:solidFill>
                    <a:effectLst/>
                    <a:uLnTx/>
                    <a:uFillTx/>
                    <a:latin typeface="Symbol" pitchFamily="18" charset="2"/>
                    <a:ea typeface="+mn-ea"/>
                    <a:cs typeface="Arial" pitchFamily="34" charset="0"/>
                  </a:rPr>
                  <a:t>l</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77" name="Rectangle 734"/>
              <p:cNvSpPr>
                <a:spLocks noChangeArrowheads="1"/>
              </p:cNvSpPr>
              <p:nvPr/>
            </p:nvSpPr>
            <p:spPr bwMode="auto">
              <a:xfrm>
                <a:off x="12356" y="5199"/>
                <a:ext cx="211" cy="161"/>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700" b="0" i="0" u="none" strike="noStrike" kern="1200" cap="none" spc="0" normalizeH="0" baseline="0" noProof="0">
                    <a:ln>
                      <a:noFill/>
                    </a:ln>
                    <a:solidFill>
                      <a:srgbClr val="000000"/>
                    </a:solidFill>
                    <a:effectLst/>
                    <a:uLnTx/>
                    <a:uFillTx/>
                    <a:latin typeface="Calibri" pitchFamily="34" charset="0"/>
                    <a:ea typeface="+mn-ea"/>
                    <a:cs typeface="Arial" pitchFamily="34" charset="0"/>
                  </a:rPr>
                  <a:t>114</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78" name="Rectangle 735"/>
              <p:cNvSpPr>
                <a:spLocks noChangeArrowheads="1"/>
              </p:cNvSpPr>
              <p:nvPr/>
            </p:nvSpPr>
            <p:spPr bwMode="auto">
              <a:xfrm>
                <a:off x="11803" y="5479"/>
                <a:ext cx="1143" cy="474"/>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79" name="Rectangle 736"/>
              <p:cNvSpPr>
                <a:spLocks noChangeArrowheads="1"/>
              </p:cNvSpPr>
              <p:nvPr/>
            </p:nvSpPr>
            <p:spPr bwMode="auto">
              <a:xfrm>
                <a:off x="11970" y="5550"/>
                <a:ext cx="132" cy="294"/>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100" b="0" i="0" u="none" strike="noStrike" kern="1200" cap="none" spc="0" normalizeH="0" baseline="0" noProof="0">
                    <a:ln>
                      <a:noFill/>
                    </a:ln>
                    <a:solidFill>
                      <a:srgbClr val="000000"/>
                    </a:solidFill>
                    <a:effectLst/>
                    <a:uLnTx/>
                    <a:uFillTx/>
                    <a:latin typeface="Symbol" pitchFamily="18" charset="2"/>
                    <a:ea typeface="+mn-ea"/>
                    <a:cs typeface="Arial" pitchFamily="34" charset="0"/>
                  </a:rPr>
                  <a:t>l</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80" name="Rectangle 737"/>
              <p:cNvSpPr>
                <a:spLocks noChangeArrowheads="1"/>
              </p:cNvSpPr>
              <p:nvPr/>
            </p:nvSpPr>
            <p:spPr bwMode="auto">
              <a:xfrm>
                <a:off x="12101" y="5671"/>
                <a:ext cx="211" cy="161"/>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700" b="0" i="0" u="none" strike="noStrike" kern="1200" cap="none" spc="0" normalizeH="0" baseline="0" noProof="0">
                    <a:ln>
                      <a:noFill/>
                    </a:ln>
                    <a:solidFill>
                      <a:srgbClr val="000000"/>
                    </a:solidFill>
                    <a:effectLst/>
                    <a:uLnTx/>
                    <a:uFillTx/>
                    <a:latin typeface="Calibri" pitchFamily="34" charset="0"/>
                    <a:ea typeface="+mn-ea"/>
                    <a:cs typeface="Arial" pitchFamily="34" charset="0"/>
                  </a:rPr>
                  <a:t>124</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81" name="Rectangle 738"/>
              <p:cNvSpPr>
                <a:spLocks noChangeArrowheads="1"/>
              </p:cNvSpPr>
              <p:nvPr/>
            </p:nvSpPr>
            <p:spPr bwMode="auto">
              <a:xfrm>
                <a:off x="13706" y="5479"/>
                <a:ext cx="763" cy="474"/>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82" name="Rectangle 739"/>
              <p:cNvSpPr>
                <a:spLocks noChangeArrowheads="1"/>
              </p:cNvSpPr>
              <p:nvPr/>
            </p:nvSpPr>
            <p:spPr bwMode="auto">
              <a:xfrm>
                <a:off x="13873" y="5550"/>
                <a:ext cx="106" cy="294"/>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100" b="0" i="0" u="none" strike="noStrike" kern="1200" cap="none" spc="0" normalizeH="0" baseline="0" noProof="0">
                    <a:ln>
                      <a:noFill/>
                    </a:ln>
                    <a:solidFill>
                      <a:srgbClr val="000000"/>
                    </a:solidFill>
                    <a:effectLst/>
                    <a:uLnTx/>
                    <a:uFillTx/>
                    <a:latin typeface="Symbol" pitchFamily="18" charset="2"/>
                    <a:ea typeface="+mn-ea"/>
                    <a:cs typeface="Arial" pitchFamily="34" charset="0"/>
                  </a:rPr>
                  <a:t>e</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83" name="Rectangle 740"/>
              <p:cNvSpPr>
                <a:spLocks noChangeArrowheads="1"/>
              </p:cNvSpPr>
              <p:nvPr/>
            </p:nvSpPr>
            <p:spPr bwMode="auto">
              <a:xfrm>
                <a:off x="13978" y="5671"/>
                <a:ext cx="141" cy="161"/>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700" b="0" i="0" u="none" strike="noStrike" kern="1200" cap="none" spc="0" normalizeH="0" baseline="0" noProof="0">
                    <a:ln>
                      <a:noFill/>
                    </a:ln>
                    <a:solidFill>
                      <a:srgbClr val="000000"/>
                    </a:solidFill>
                    <a:effectLst/>
                    <a:uLnTx/>
                    <a:uFillTx/>
                    <a:latin typeface="Calibri" pitchFamily="34" charset="0"/>
                    <a:ea typeface="+mn-ea"/>
                    <a:cs typeface="Arial" pitchFamily="34" charset="0"/>
                  </a:rPr>
                  <a:t>12</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84" name="Rectangle 741"/>
              <p:cNvSpPr>
                <a:spLocks noChangeArrowheads="1"/>
              </p:cNvSpPr>
              <p:nvPr/>
            </p:nvSpPr>
            <p:spPr bwMode="auto">
              <a:xfrm>
                <a:off x="13706" y="5005"/>
                <a:ext cx="763" cy="477"/>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85" name="Rectangle 742"/>
              <p:cNvSpPr>
                <a:spLocks noChangeArrowheads="1"/>
              </p:cNvSpPr>
              <p:nvPr/>
            </p:nvSpPr>
            <p:spPr bwMode="auto">
              <a:xfrm>
                <a:off x="13873" y="5078"/>
                <a:ext cx="106" cy="294"/>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100" b="0" i="0" u="none" strike="noStrike" kern="1200" cap="none" spc="0" normalizeH="0" baseline="0" noProof="0">
                    <a:ln>
                      <a:noFill/>
                    </a:ln>
                    <a:solidFill>
                      <a:srgbClr val="000000"/>
                    </a:solidFill>
                    <a:effectLst/>
                    <a:uLnTx/>
                    <a:uFillTx/>
                    <a:latin typeface="Symbol" pitchFamily="18" charset="2"/>
                    <a:ea typeface="+mn-ea"/>
                    <a:cs typeface="Arial" pitchFamily="34" charset="0"/>
                  </a:rPr>
                  <a:t>e</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86" name="Rectangle 743"/>
              <p:cNvSpPr>
                <a:spLocks noChangeArrowheads="1"/>
              </p:cNvSpPr>
              <p:nvPr/>
            </p:nvSpPr>
            <p:spPr bwMode="auto">
              <a:xfrm>
                <a:off x="13978" y="5199"/>
                <a:ext cx="141" cy="161"/>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700" b="0" i="0" u="none" strike="noStrike" kern="1200" cap="none" spc="0" normalizeH="0" baseline="0" noProof="0">
                    <a:ln>
                      <a:noFill/>
                    </a:ln>
                    <a:solidFill>
                      <a:srgbClr val="000000"/>
                    </a:solidFill>
                    <a:effectLst/>
                    <a:uLnTx/>
                    <a:uFillTx/>
                    <a:latin typeface="Calibri" pitchFamily="34" charset="0"/>
                    <a:ea typeface="+mn-ea"/>
                    <a:cs typeface="Arial" pitchFamily="34" charset="0"/>
                  </a:rPr>
                  <a:t>11</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87" name="Rectangle 744"/>
              <p:cNvSpPr>
                <a:spLocks noChangeArrowheads="1"/>
              </p:cNvSpPr>
              <p:nvPr/>
            </p:nvSpPr>
            <p:spPr bwMode="auto">
              <a:xfrm>
                <a:off x="13706" y="4534"/>
                <a:ext cx="763" cy="474"/>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88" name="Rectangle 745"/>
              <p:cNvSpPr>
                <a:spLocks noChangeArrowheads="1"/>
              </p:cNvSpPr>
              <p:nvPr/>
            </p:nvSpPr>
            <p:spPr bwMode="auto">
              <a:xfrm>
                <a:off x="13873" y="4604"/>
                <a:ext cx="106" cy="294"/>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100" b="0" i="0" u="none" strike="noStrike" kern="1200" cap="none" spc="0" normalizeH="0" baseline="0" noProof="0">
                    <a:ln>
                      <a:noFill/>
                    </a:ln>
                    <a:solidFill>
                      <a:srgbClr val="000000"/>
                    </a:solidFill>
                    <a:effectLst/>
                    <a:uLnTx/>
                    <a:uFillTx/>
                    <a:latin typeface="Symbol" pitchFamily="18" charset="2"/>
                    <a:ea typeface="+mn-ea"/>
                    <a:cs typeface="Arial" pitchFamily="34" charset="0"/>
                  </a:rPr>
                  <a:t>e</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89" name="Rectangle 746"/>
              <p:cNvSpPr>
                <a:spLocks noChangeArrowheads="1"/>
              </p:cNvSpPr>
              <p:nvPr/>
            </p:nvSpPr>
            <p:spPr bwMode="auto">
              <a:xfrm>
                <a:off x="13978" y="4725"/>
                <a:ext cx="141" cy="161"/>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700" b="0" i="0" u="none" strike="noStrike" kern="1200" cap="none" spc="0" normalizeH="0" baseline="0" noProof="0">
                    <a:ln>
                      <a:noFill/>
                    </a:ln>
                    <a:solidFill>
                      <a:srgbClr val="000000"/>
                    </a:solidFill>
                    <a:effectLst/>
                    <a:uLnTx/>
                    <a:uFillTx/>
                    <a:latin typeface="Calibri" pitchFamily="34" charset="0"/>
                    <a:ea typeface="+mn-ea"/>
                    <a:cs typeface="Arial" pitchFamily="34" charset="0"/>
                  </a:rPr>
                  <a:t>10</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90" name="Rectangle 747"/>
              <p:cNvSpPr>
                <a:spLocks noChangeArrowheads="1"/>
              </p:cNvSpPr>
              <p:nvPr/>
            </p:nvSpPr>
            <p:spPr bwMode="auto">
              <a:xfrm>
                <a:off x="11610" y="2643"/>
                <a:ext cx="766" cy="476"/>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91" name="Rectangle 748"/>
              <p:cNvSpPr>
                <a:spLocks noChangeArrowheads="1"/>
              </p:cNvSpPr>
              <p:nvPr/>
            </p:nvSpPr>
            <p:spPr bwMode="auto">
              <a:xfrm>
                <a:off x="11780" y="2716"/>
                <a:ext cx="106" cy="294"/>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100" b="0" i="0" u="none" strike="noStrike" kern="1200" cap="none" spc="0" normalizeH="0" baseline="0" noProof="0">
                    <a:ln>
                      <a:noFill/>
                    </a:ln>
                    <a:solidFill>
                      <a:srgbClr val="000000"/>
                    </a:solidFill>
                    <a:effectLst/>
                    <a:uLnTx/>
                    <a:uFillTx/>
                    <a:latin typeface="Symbol" pitchFamily="18" charset="2"/>
                    <a:ea typeface="+mn-ea"/>
                    <a:cs typeface="Arial" pitchFamily="34" charset="0"/>
                  </a:rPr>
                  <a:t>e</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92" name="Rectangle 749"/>
              <p:cNvSpPr>
                <a:spLocks noChangeArrowheads="1"/>
              </p:cNvSpPr>
              <p:nvPr/>
            </p:nvSpPr>
            <p:spPr bwMode="auto">
              <a:xfrm>
                <a:off x="11885" y="2837"/>
                <a:ext cx="71" cy="161"/>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700" b="0" i="0" u="none" strike="noStrike" kern="1200" cap="none" spc="0" normalizeH="0" baseline="0" noProof="0">
                    <a:ln>
                      <a:noFill/>
                    </a:ln>
                    <a:solidFill>
                      <a:srgbClr val="000000"/>
                    </a:solidFill>
                    <a:effectLst/>
                    <a:uLnTx/>
                    <a:uFillTx/>
                    <a:latin typeface="Calibri" pitchFamily="34" charset="0"/>
                    <a:ea typeface="+mn-ea"/>
                    <a:cs typeface="Arial" pitchFamily="34" charset="0"/>
                  </a:rPr>
                  <a:t>4</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93" name="Rectangle 750"/>
              <p:cNvSpPr>
                <a:spLocks noChangeArrowheads="1"/>
              </p:cNvSpPr>
              <p:nvPr/>
            </p:nvSpPr>
            <p:spPr bwMode="auto">
              <a:xfrm>
                <a:off x="12373" y="3117"/>
                <a:ext cx="766" cy="474"/>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94" name="Rectangle 751"/>
              <p:cNvSpPr>
                <a:spLocks noChangeArrowheads="1"/>
              </p:cNvSpPr>
              <p:nvPr/>
            </p:nvSpPr>
            <p:spPr bwMode="auto">
              <a:xfrm>
                <a:off x="12540" y="3188"/>
                <a:ext cx="106" cy="294"/>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100" b="0" i="0" u="none" strike="noStrike" kern="1200" cap="none" spc="0" normalizeH="0" baseline="0" noProof="0">
                    <a:ln>
                      <a:noFill/>
                    </a:ln>
                    <a:solidFill>
                      <a:srgbClr val="000000"/>
                    </a:solidFill>
                    <a:effectLst/>
                    <a:uLnTx/>
                    <a:uFillTx/>
                    <a:latin typeface="Symbol" pitchFamily="18" charset="2"/>
                    <a:ea typeface="+mn-ea"/>
                    <a:cs typeface="Arial" pitchFamily="34" charset="0"/>
                  </a:rPr>
                  <a:t>e</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95" name="Rectangle 752"/>
              <p:cNvSpPr>
                <a:spLocks noChangeArrowheads="1"/>
              </p:cNvSpPr>
              <p:nvPr/>
            </p:nvSpPr>
            <p:spPr bwMode="auto">
              <a:xfrm>
                <a:off x="12645" y="3309"/>
                <a:ext cx="71" cy="161"/>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700" b="0" i="0" u="none" strike="noStrike" kern="1200" cap="none" spc="0" normalizeH="0" baseline="0" noProof="0">
                    <a:ln>
                      <a:noFill/>
                    </a:ln>
                    <a:solidFill>
                      <a:srgbClr val="000000"/>
                    </a:solidFill>
                    <a:effectLst/>
                    <a:uLnTx/>
                    <a:uFillTx/>
                    <a:latin typeface="Calibri" pitchFamily="34" charset="0"/>
                    <a:ea typeface="+mn-ea"/>
                    <a:cs typeface="Arial" pitchFamily="34" charset="0"/>
                  </a:rPr>
                  <a:t>5</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96" name="Rectangle 753"/>
              <p:cNvSpPr>
                <a:spLocks noChangeArrowheads="1"/>
              </p:cNvSpPr>
              <p:nvPr/>
            </p:nvSpPr>
            <p:spPr bwMode="auto">
              <a:xfrm>
                <a:off x="12373" y="3903"/>
                <a:ext cx="766" cy="474"/>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97" name="Rectangle 754"/>
              <p:cNvSpPr>
                <a:spLocks noChangeArrowheads="1"/>
              </p:cNvSpPr>
              <p:nvPr/>
            </p:nvSpPr>
            <p:spPr bwMode="auto">
              <a:xfrm>
                <a:off x="12540" y="3974"/>
                <a:ext cx="106" cy="294"/>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100" b="0" i="0" u="none" strike="noStrike" kern="1200" cap="none" spc="0" normalizeH="0" baseline="0" noProof="0">
                    <a:ln>
                      <a:noFill/>
                    </a:ln>
                    <a:solidFill>
                      <a:srgbClr val="000000"/>
                    </a:solidFill>
                    <a:effectLst/>
                    <a:uLnTx/>
                    <a:uFillTx/>
                    <a:latin typeface="Symbol" pitchFamily="18" charset="2"/>
                    <a:ea typeface="+mn-ea"/>
                    <a:cs typeface="Arial" pitchFamily="34" charset="0"/>
                  </a:rPr>
                  <a:t>e</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
            <p:nvSpPr>
              <p:cNvPr id="94498" name="Rectangle 755"/>
              <p:cNvSpPr>
                <a:spLocks noChangeArrowheads="1"/>
              </p:cNvSpPr>
              <p:nvPr/>
            </p:nvSpPr>
            <p:spPr bwMode="auto">
              <a:xfrm>
                <a:off x="12645" y="4095"/>
                <a:ext cx="71" cy="161"/>
              </a:xfrm>
              <a:prstGeom prst="rect">
                <a:avLst/>
              </a:prstGeom>
              <a:noFill/>
              <a:ln w="9525">
                <a:noFill/>
                <a:miter lim="800000"/>
                <a:headEnd/>
                <a:tailEnd/>
              </a:ln>
            </p:spPr>
            <p:txBody>
              <a:bodyPr lIns="0" tIns="0" rIns="0" bIns="0"/>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700" b="0" i="0" u="none" strike="noStrike" kern="1200" cap="none" spc="0" normalizeH="0" baseline="0" noProof="0">
                    <a:ln>
                      <a:noFill/>
                    </a:ln>
                    <a:solidFill>
                      <a:srgbClr val="000000"/>
                    </a:solidFill>
                    <a:effectLst/>
                    <a:uLnTx/>
                    <a:uFillTx/>
                    <a:latin typeface="Calibri" pitchFamily="34" charset="0"/>
                    <a:ea typeface="+mn-ea"/>
                    <a:cs typeface="Arial" pitchFamily="34" charset="0"/>
                  </a:rPr>
                  <a:t>6</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grpSp>
      </p:grpSp>
      <p:sp>
        <p:nvSpPr>
          <p:cNvPr id="94310" name="Line 756"/>
          <p:cNvSpPr>
            <a:spLocks noChangeShapeType="1"/>
          </p:cNvSpPr>
          <p:nvPr/>
        </p:nvSpPr>
        <p:spPr bwMode="auto">
          <a:xfrm>
            <a:off x="2171700" y="3200400"/>
            <a:ext cx="228600" cy="0"/>
          </a:xfrm>
          <a:prstGeom prst="line">
            <a:avLst/>
          </a:prstGeom>
          <a:noFill/>
          <a:ln w="9525">
            <a:solidFill>
              <a:srgbClr val="000000"/>
            </a:solidFill>
            <a:round/>
            <a:headEnd/>
            <a:tailEnd type="triangl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94311" name="Line 757"/>
          <p:cNvSpPr>
            <a:spLocks noChangeShapeType="1"/>
          </p:cNvSpPr>
          <p:nvPr/>
        </p:nvSpPr>
        <p:spPr bwMode="auto">
          <a:xfrm>
            <a:off x="2171700" y="3543300"/>
            <a:ext cx="228600" cy="0"/>
          </a:xfrm>
          <a:prstGeom prst="line">
            <a:avLst/>
          </a:prstGeom>
          <a:noFill/>
          <a:ln w="9525">
            <a:solidFill>
              <a:srgbClr val="000000"/>
            </a:solidFill>
            <a:round/>
            <a:headEnd/>
            <a:tailEnd type="triangl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94312" name="Line 758"/>
          <p:cNvSpPr>
            <a:spLocks noChangeShapeType="1"/>
          </p:cNvSpPr>
          <p:nvPr/>
        </p:nvSpPr>
        <p:spPr bwMode="auto">
          <a:xfrm>
            <a:off x="2171700" y="3886200"/>
            <a:ext cx="228600" cy="0"/>
          </a:xfrm>
          <a:prstGeom prst="line">
            <a:avLst/>
          </a:prstGeom>
          <a:noFill/>
          <a:ln w="9525">
            <a:solidFill>
              <a:srgbClr val="000000"/>
            </a:solidFill>
            <a:round/>
            <a:headEnd/>
            <a:tailEnd type="triangl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Unicode"/>
              <a:ea typeface="+mn-ea"/>
              <a:cs typeface="Arial" pitchFamily="34" charset="0"/>
            </a:endParaRPr>
          </a:p>
        </p:txBody>
      </p:sp>
      <p:sp>
        <p:nvSpPr>
          <p:cNvPr id="94313" name="Text Box 759"/>
          <p:cNvSpPr txBox="1">
            <a:spLocks noChangeArrowheads="1"/>
          </p:cNvSpPr>
          <p:nvPr/>
        </p:nvSpPr>
        <p:spPr bwMode="auto">
          <a:xfrm>
            <a:off x="449263" y="3278188"/>
            <a:ext cx="457200" cy="547687"/>
          </a:xfrm>
          <a:prstGeom prst="rect">
            <a:avLst/>
          </a:prstGeom>
          <a:solidFill>
            <a:srgbClr val="FFFFFF"/>
          </a:solid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id-ID" sz="1100" b="0" i="0" u="none" strike="noStrike" kern="1200" cap="none" spc="0" normalizeH="0" baseline="0" noProof="0">
                <a:ln>
                  <a:noFill/>
                </a:ln>
                <a:solidFill>
                  <a:prstClr val="black"/>
                </a:solidFill>
                <a:effectLst/>
                <a:uLnTx/>
                <a:uFillTx/>
                <a:latin typeface="Calibri" pitchFamily="34" charset="0"/>
                <a:ea typeface="+mn-ea"/>
                <a:cs typeface="Arial" pitchFamily="34" charset="0"/>
              </a:rPr>
              <a:t>327</a:t>
            </a:r>
            <a:endParaRPr kumimoji="0" lang="id-ID" sz="1800" b="0" i="0" u="none" strike="noStrike" kern="1200" cap="none" spc="0" normalizeH="0" baseline="0" noProof="0">
              <a:ln>
                <a:noFill/>
              </a:ln>
              <a:solidFill>
                <a:prstClr val="black"/>
              </a:solidFill>
              <a:effectLst/>
              <a:uLnTx/>
              <a:uFillTx/>
              <a:latin typeface="Lucida Sans Unicode" pitchFamily="34" charset="0"/>
              <a:ea typeface="+mn-ea"/>
              <a:cs typeface="Arial" pitchFamily="34" charset="0"/>
            </a:endParaRPr>
          </a:p>
        </p:txBody>
      </p:sp>
    </p:spTree>
    <p:extLst>
      <p:ext uri="{BB962C8B-B14F-4D97-AF65-F5344CB8AC3E}">
        <p14:creationId xmlns:p14="http://schemas.microsoft.com/office/powerpoint/2010/main" val="1260838119"/>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234" name="Picture 3"/>
          <p:cNvPicPr>
            <a:picLocks noChangeAspect="1" noChangeArrowheads="1"/>
          </p:cNvPicPr>
          <p:nvPr/>
        </p:nvPicPr>
        <p:blipFill>
          <a:blip r:embed="rId2"/>
          <a:srcRect/>
          <a:stretch>
            <a:fillRect/>
          </a:stretch>
        </p:blipFill>
        <p:spPr bwMode="auto">
          <a:xfrm>
            <a:off x="428625" y="714375"/>
            <a:ext cx="8429625" cy="5429250"/>
          </a:xfrm>
          <a:prstGeom prst="rect">
            <a:avLst/>
          </a:prstGeom>
          <a:noFill/>
          <a:ln w="9525">
            <a:noFill/>
            <a:miter lim="800000"/>
            <a:headEnd/>
            <a:tailEnd/>
          </a:ln>
        </p:spPr>
      </p:pic>
    </p:spTree>
    <p:extLst>
      <p:ext uri="{BB962C8B-B14F-4D97-AF65-F5344CB8AC3E}">
        <p14:creationId xmlns:p14="http://schemas.microsoft.com/office/powerpoint/2010/main" val="3392284079"/>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87A0817D-0C42-4D83-9253-9F0E329C026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tint val="75000"/>
                  </a:prstClr>
                </a:solidFill>
                <a:effectLst/>
                <a:uLnTx/>
                <a:uFillTx/>
                <a:latin typeface="Calibri"/>
                <a:ea typeface="+mn-ea"/>
                <a:cs typeface="+mn-cs"/>
              </a:rPr>
              <a:t>Sugiyono</a:t>
            </a:r>
          </a:p>
        </p:txBody>
      </p:sp>
      <p:sp>
        <p:nvSpPr>
          <p:cNvPr id="5" name="Slide Number Placeholder 4">
            <a:extLst>
              <a:ext uri="{FF2B5EF4-FFF2-40B4-BE49-F238E27FC236}">
                <a16:creationId xmlns:a16="http://schemas.microsoft.com/office/drawing/2014/main" id="{26D4EB60-E9AD-497D-B478-B4A0F8B2F486}"/>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7586338-A934-435D-BF52-2B9666A36C54}" type="slidenum">
              <a:rPr kumimoji="0" lang="en-US" sz="9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88</a:t>
            </a:fld>
            <a:endParaRPr kumimoji="0" lang="en-US" sz="900" b="0" i="0" u="none" strike="noStrike" kern="1200" cap="none" spc="0" normalizeH="0" baseline="0" noProof="0">
              <a:ln>
                <a:noFill/>
              </a:ln>
              <a:solidFill>
                <a:prstClr val="black">
                  <a:tint val="75000"/>
                </a:prstClr>
              </a:solidFill>
              <a:effectLst/>
              <a:uLnTx/>
              <a:uFillTx/>
              <a:latin typeface="Calibri"/>
              <a:ea typeface="+mn-ea"/>
              <a:cs typeface="+mn-cs"/>
            </a:endParaRPr>
          </a:p>
        </p:txBody>
      </p:sp>
      <p:pic>
        <p:nvPicPr>
          <p:cNvPr id="7" name="Picture 6">
            <a:extLst>
              <a:ext uri="{FF2B5EF4-FFF2-40B4-BE49-F238E27FC236}">
                <a16:creationId xmlns:a16="http://schemas.microsoft.com/office/drawing/2014/main" id="{A718E307-31DF-4FC5-BD60-64678D6963AF}"/>
              </a:ext>
            </a:extLst>
          </p:cNvPr>
          <p:cNvPicPr>
            <a:picLocks noChangeAspect="1"/>
          </p:cNvPicPr>
          <p:nvPr/>
        </p:nvPicPr>
        <p:blipFill>
          <a:blip r:embed="rId2"/>
          <a:stretch>
            <a:fillRect/>
          </a:stretch>
        </p:blipFill>
        <p:spPr>
          <a:xfrm>
            <a:off x="-180528" y="-135490"/>
            <a:ext cx="9112909" cy="6858000"/>
          </a:xfrm>
          <a:prstGeom prst="rect">
            <a:avLst/>
          </a:prstGeom>
        </p:spPr>
      </p:pic>
      <p:sp>
        <p:nvSpPr>
          <p:cNvPr id="8" name="Rectangle 7">
            <a:extLst>
              <a:ext uri="{FF2B5EF4-FFF2-40B4-BE49-F238E27FC236}">
                <a16:creationId xmlns:a16="http://schemas.microsoft.com/office/drawing/2014/main" id="{D2F72E35-A8C5-4F83-8BB8-5F63579975D0}"/>
              </a:ext>
            </a:extLst>
          </p:cNvPr>
          <p:cNvSpPr/>
          <p:nvPr/>
        </p:nvSpPr>
        <p:spPr>
          <a:xfrm>
            <a:off x="1187626" y="620688"/>
            <a:ext cx="6768752" cy="3744416"/>
          </a:xfrm>
          <a:prstGeom prst="rect">
            <a:avLst/>
          </a:prstGeom>
          <a:blipFill>
            <a:blip r:embed="rId3"/>
            <a:tile tx="0" ty="0" sx="100000" sy="100000" flip="none" algn="tl"/>
          </a:blip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Calibri"/>
              <a:ea typeface="+mn-ea"/>
              <a:cs typeface="+mn-cs"/>
            </a:endParaRPr>
          </a:p>
        </p:txBody>
      </p:sp>
      <p:sp>
        <p:nvSpPr>
          <p:cNvPr id="9" name="Rectangle 8">
            <a:extLst>
              <a:ext uri="{FF2B5EF4-FFF2-40B4-BE49-F238E27FC236}">
                <a16:creationId xmlns:a16="http://schemas.microsoft.com/office/drawing/2014/main" id="{CE59DA8E-B55A-489D-9421-FE10395A95E4}"/>
              </a:ext>
            </a:extLst>
          </p:cNvPr>
          <p:cNvSpPr/>
          <p:nvPr/>
        </p:nvSpPr>
        <p:spPr>
          <a:xfrm>
            <a:off x="4179894" y="1066872"/>
            <a:ext cx="457200" cy="4343401"/>
          </a:xfrm>
          <a:prstGeom prst="rect">
            <a:avLst/>
          </a:prstGeom>
          <a:solidFill>
            <a:srgbClr val="00206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0" name="Group 51">
            <a:extLst>
              <a:ext uri="{FF2B5EF4-FFF2-40B4-BE49-F238E27FC236}">
                <a16:creationId xmlns:a16="http://schemas.microsoft.com/office/drawing/2014/main" id="{2C36CAB6-332E-406F-9174-421982F0570E}"/>
              </a:ext>
            </a:extLst>
          </p:cNvPr>
          <p:cNvGrpSpPr/>
          <p:nvPr/>
        </p:nvGrpSpPr>
        <p:grpSpPr>
          <a:xfrm>
            <a:off x="1752639" y="486724"/>
            <a:ext cx="936875" cy="6066476"/>
            <a:chOff x="1752600" y="486724"/>
            <a:chExt cx="936875" cy="6066476"/>
          </a:xfrm>
        </p:grpSpPr>
        <p:sp>
          <p:nvSpPr>
            <p:cNvPr id="11" name="Rectangle 10">
              <a:extLst>
                <a:ext uri="{FF2B5EF4-FFF2-40B4-BE49-F238E27FC236}">
                  <a16:creationId xmlns:a16="http://schemas.microsoft.com/office/drawing/2014/main" id="{5F83F4D7-66DE-4BDD-B419-05301563D728}"/>
                </a:ext>
              </a:extLst>
            </p:cNvPr>
            <p:cNvSpPr/>
            <p:nvPr/>
          </p:nvSpPr>
          <p:spPr>
            <a:xfrm rot="378431">
              <a:off x="2232275" y="486724"/>
              <a:ext cx="457200" cy="5983269"/>
            </a:xfrm>
            <a:prstGeom prst="rect">
              <a:avLst/>
            </a:prstGeom>
            <a:solidFill>
              <a:srgbClr val="002060"/>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D605324E-57D5-4044-8BEF-2FECE9ECEB46}"/>
                </a:ext>
              </a:extLst>
            </p:cNvPr>
            <p:cNvSpPr/>
            <p:nvPr/>
          </p:nvSpPr>
          <p:spPr>
            <a:xfrm>
              <a:off x="1752600" y="6324600"/>
              <a:ext cx="762000" cy="228600"/>
            </a:xfrm>
            <a:prstGeom prst="rect">
              <a:avLst/>
            </a:prstGeo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13" name="Group 52">
            <a:extLst>
              <a:ext uri="{FF2B5EF4-FFF2-40B4-BE49-F238E27FC236}">
                <a16:creationId xmlns:a16="http://schemas.microsoft.com/office/drawing/2014/main" id="{B11BED2E-FD0D-45AF-B74E-1A9FEF96203F}"/>
              </a:ext>
            </a:extLst>
          </p:cNvPr>
          <p:cNvGrpSpPr/>
          <p:nvPr/>
        </p:nvGrpSpPr>
        <p:grpSpPr>
          <a:xfrm>
            <a:off x="6342786" y="508415"/>
            <a:ext cx="896214" cy="6044793"/>
            <a:chOff x="6342786" y="508407"/>
            <a:chExt cx="896214" cy="6044793"/>
          </a:xfrm>
        </p:grpSpPr>
        <p:sp>
          <p:nvSpPr>
            <p:cNvPr id="14" name="Rectangle 13">
              <a:extLst>
                <a:ext uri="{FF2B5EF4-FFF2-40B4-BE49-F238E27FC236}">
                  <a16:creationId xmlns:a16="http://schemas.microsoft.com/office/drawing/2014/main" id="{967BC968-0C35-4FD9-BC0C-6E362CC17EF7}"/>
                </a:ext>
              </a:extLst>
            </p:cNvPr>
            <p:cNvSpPr/>
            <p:nvPr/>
          </p:nvSpPr>
          <p:spPr>
            <a:xfrm rot="21259376">
              <a:off x="6342786" y="508407"/>
              <a:ext cx="457200" cy="5960597"/>
            </a:xfrm>
            <a:prstGeom prst="rect">
              <a:avLst/>
            </a:prstGeom>
            <a:solidFill>
              <a:srgbClr val="00206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5" name="Rectangle 14">
              <a:extLst>
                <a:ext uri="{FF2B5EF4-FFF2-40B4-BE49-F238E27FC236}">
                  <a16:creationId xmlns:a16="http://schemas.microsoft.com/office/drawing/2014/main" id="{8067BE11-ACBF-40F0-99A8-4CDF9BC07E21}"/>
                </a:ext>
              </a:extLst>
            </p:cNvPr>
            <p:cNvSpPr/>
            <p:nvPr/>
          </p:nvSpPr>
          <p:spPr>
            <a:xfrm>
              <a:off x="6477000" y="6324600"/>
              <a:ext cx="762000" cy="228600"/>
            </a:xfrm>
            <a:prstGeom prst="rect">
              <a:avLst/>
            </a:prstGeo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16" name="Rectangle 15">
            <a:extLst>
              <a:ext uri="{FF2B5EF4-FFF2-40B4-BE49-F238E27FC236}">
                <a16:creationId xmlns:a16="http://schemas.microsoft.com/office/drawing/2014/main" id="{C649ED2F-86B2-4F1D-8544-E46B1428A38F}"/>
              </a:ext>
            </a:extLst>
          </p:cNvPr>
          <p:cNvSpPr/>
          <p:nvPr/>
        </p:nvSpPr>
        <p:spPr>
          <a:xfrm>
            <a:off x="1295400" y="764704"/>
            <a:ext cx="6553200" cy="3456384"/>
          </a:xfrm>
          <a:prstGeom prst="rect">
            <a:avLst/>
          </a:prstGeom>
          <a:blipFill>
            <a:blip r:embed="rId4"/>
            <a:tile tx="0" ty="0" sx="100000" sy="100000" flip="none" algn="tl"/>
          </a:blip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4000" dirty="0">
                <a:solidFill>
                  <a:prstClr val="white"/>
                </a:solidFill>
                <a:latin typeface="Arial Rounded MT Bold" pitchFamily="34" charset="0"/>
              </a:rPr>
              <a:t>TEKNIK SAMPLING</a:t>
            </a:r>
            <a:endParaRPr kumimoji="0" lang="en-US" sz="4000" b="0" i="0" u="none" strike="noStrike" kern="1200" cap="none" spc="0" normalizeH="0" baseline="0" noProof="0" dirty="0">
              <a:ln>
                <a:noFill/>
              </a:ln>
              <a:solidFill>
                <a:prstClr val="white"/>
              </a:solidFill>
              <a:effectLst/>
              <a:uLnTx/>
              <a:uFillTx/>
              <a:latin typeface="Arial Rounded MT Bold"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3200" b="0" i="0" u="none" strike="noStrike" kern="1200" cap="none" spc="0" normalizeH="0" baseline="0" noProof="0" dirty="0">
              <a:ln>
                <a:noFill/>
              </a:ln>
              <a:solidFill>
                <a:prstClr val="white"/>
              </a:solidFill>
              <a:effectLst/>
              <a:uLnTx/>
              <a:uFillTx/>
              <a:latin typeface="Arial Rounded MT Bold" pitchFamily="34" charset="0"/>
              <a:ea typeface="+mn-ea"/>
              <a:cs typeface="+mn-cs"/>
            </a:endParaRPr>
          </a:p>
        </p:txBody>
      </p:sp>
      <p:grpSp>
        <p:nvGrpSpPr>
          <p:cNvPr id="17" name="Group 14">
            <a:extLst>
              <a:ext uri="{FF2B5EF4-FFF2-40B4-BE49-F238E27FC236}">
                <a16:creationId xmlns:a16="http://schemas.microsoft.com/office/drawing/2014/main" id="{D3ABA45E-9947-44E3-9828-BEC09A1A64E0}"/>
              </a:ext>
            </a:extLst>
          </p:cNvPr>
          <p:cNvGrpSpPr>
            <a:grpSpLocks/>
          </p:cNvGrpSpPr>
          <p:nvPr/>
        </p:nvGrpSpPr>
        <p:grpSpPr bwMode="auto">
          <a:xfrm>
            <a:off x="6876256" y="5301280"/>
            <a:ext cx="585788" cy="1095375"/>
            <a:chOff x="4659" y="345"/>
            <a:chExt cx="369" cy="690"/>
          </a:xfrm>
        </p:grpSpPr>
        <p:sp>
          <p:nvSpPr>
            <p:cNvPr id="18" name="Freeform 15">
              <a:extLst>
                <a:ext uri="{FF2B5EF4-FFF2-40B4-BE49-F238E27FC236}">
                  <a16:creationId xmlns:a16="http://schemas.microsoft.com/office/drawing/2014/main" id="{B54668B0-C466-4A20-9AED-C80A9ED42092}"/>
                </a:ext>
              </a:extLst>
            </p:cNvPr>
            <p:cNvSpPr>
              <a:spLocks/>
            </p:cNvSpPr>
            <p:nvPr/>
          </p:nvSpPr>
          <p:spPr bwMode="auto">
            <a:xfrm>
              <a:off x="4708" y="602"/>
              <a:ext cx="310" cy="414"/>
            </a:xfrm>
            <a:custGeom>
              <a:avLst/>
              <a:gdLst/>
              <a:ahLst/>
              <a:cxnLst>
                <a:cxn ang="0">
                  <a:pos x="265" y="528"/>
                </a:cxn>
                <a:cxn ang="0">
                  <a:pos x="110" y="521"/>
                </a:cxn>
                <a:cxn ang="0">
                  <a:pos x="36" y="436"/>
                </a:cxn>
                <a:cxn ang="0">
                  <a:pos x="147" y="460"/>
                </a:cxn>
                <a:cxn ang="0">
                  <a:pos x="65" y="352"/>
                </a:cxn>
                <a:cxn ang="0">
                  <a:pos x="46" y="159"/>
                </a:cxn>
                <a:cxn ang="0">
                  <a:pos x="93" y="190"/>
                </a:cxn>
                <a:cxn ang="0">
                  <a:pos x="147" y="228"/>
                </a:cxn>
                <a:cxn ang="0">
                  <a:pos x="147" y="183"/>
                </a:cxn>
                <a:cxn ang="0">
                  <a:pos x="147" y="90"/>
                </a:cxn>
                <a:cxn ang="0">
                  <a:pos x="211" y="136"/>
                </a:cxn>
                <a:cxn ang="0">
                  <a:pos x="311" y="152"/>
                </a:cxn>
                <a:cxn ang="0">
                  <a:pos x="357" y="98"/>
                </a:cxn>
                <a:cxn ang="0">
                  <a:pos x="385" y="144"/>
                </a:cxn>
                <a:cxn ang="0">
                  <a:pos x="393" y="228"/>
                </a:cxn>
                <a:cxn ang="0">
                  <a:pos x="484" y="259"/>
                </a:cxn>
                <a:cxn ang="0">
                  <a:pos x="521" y="174"/>
                </a:cxn>
                <a:cxn ang="0">
                  <a:pos x="603" y="0"/>
                </a:cxn>
                <a:cxn ang="0">
                  <a:pos x="649" y="82"/>
                </a:cxn>
                <a:cxn ang="0">
                  <a:pos x="649" y="159"/>
                </a:cxn>
                <a:cxn ang="0">
                  <a:pos x="786" y="183"/>
                </a:cxn>
                <a:cxn ang="0">
                  <a:pos x="850" y="90"/>
                </a:cxn>
                <a:cxn ang="0">
                  <a:pos x="932" y="144"/>
                </a:cxn>
                <a:cxn ang="0">
                  <a:pos x="923" y="221"/>
                </a:cxn>
                <a:cxn ang="0">
                  <a:pos x="832" y="305"/>
                </a:cxn>
                <a:cxn ang="0">
                  <a:pos x="923" y="313"/>
                </a:cxn>
                <a:cxn ang="0">
                  <a:pos x="923" y="390"/>
                </a:cxn>
                <a:cxn ang="0">
                  <a:pos x="814" y="436"/>
                </a:cxn>
                <a:cxn ang="0">
                  <a:pos x="860" y="474"/>
                </a:cxn>
                <a:cxn ang="0">
                  <a:pos x="904" y="521"/>
                </a:cxn>
                <a:cxn ang="0">
                  <a:pos x="822" y="551"/>
                </a:cxn>
                <a:cxn ang="0">
                  <a:pos x="658" y="551"/>
                </a:cxn>
                <a:cxn ang="0">
                  <a:pos x="768" y="643"/>
                </a:cxn>
                <a:cxn ang="0">
                  <a:pos x="795" y="744"/>
                </a:cxn>
                <a:cxn ang="0">
                  <a:pos x="667" y="667"/>
                </a:cxn>
                <a:cxn ang="0">
                  <a:pos x="667" y="767"/>
                </a:cxn>
                <a:cxn ang="0">
                  <a:pos x="667" y="828"/>
                </a:cxn>
                <a:cxn ang="0">
                  <a:pos x="582" y="828"/>
                </a:cxn>
                <a:cxn ang="0">
                  <a:pos x="511" y="713"/>
                </a:cxn>
                <a:cxn ang="0">
                  <a:pos x="475" y="782"/>
                </a:cxn>
                <a:cxn ang="0">
                  <a:pos x="457" y="728"/>
                </a:cxn>
                <a:cxn ang="0">
                  <a:pos x="357" y="782"/>
                </a:cxn>
                <a:cxn ang="0">
                  <a:pos x="357" y="674"/>
                </a:cxn>
                <a:cxn ang="0">
                  <a:pos x="257" y="706"/>
                </a:cxn>
                <a:cxn ang="0">
                  <a:pos x="0" y="736"/>
                </a:cxn>
                <a:cxn ang="0">
                  <a:pos x="74" y="659"/>
                </a:cxn>
                <a:cxn ang="0">
                  <a:pos x="265" y="528"/>
                </a:cxn>
              </a:cxnLst>
              <a:rect l="0" t="0" r="r" b="b"/>
              <a:pathLst>
                <a:path w="932" h="828">
                  <a:moveTo>
                    <a:pt x="265" y="528"/>
                  </a:moveTo>
                  <a:lnTo>
                    <a:pt x="110" y="521"/>
                  </a:lnTo>
                  <a:lnTo>
                    <a:pt x="36" y="436"/>
                  </a:lnTo>
                  <a:lnTo>
                    <a:pt x="147" y="460"/>
                  </a:lnTo>
                  <a:lnTo>
                    <a:pt x="65" y="352"/>
                  </a:lnTo>
                  <a:lnTo>
                    <a:pt x="46" y="159"/>
                  </a:lnTo>
                  <a:lnTo>
                    <a:pt x="93" y="190"/>
                  </a:lnTo>
                  <a:lnTo>
                    <a:pt x="147" y="228"/>
                  </a:lnTo>
                  <a:lnTo>
                    <a:pt x="147" y="183"/>
                  </a:lnTo>
                  <a:lnTo>
                    <a:pt x="147" y="90"/>
                  </a:lnTo>
                  <a:lnTo>
                    <a:pt x="211" y="136"/>
                  </a:lnTo>
                  <a:lnTo>
                    <a:pt x="311" y="152"/>
                  </a:lnTo>
                  <a:lnTo>
                    <a:pt x="357" y="98"/>
                  </a:lnTo>
                  <a:lnTo>
                    <a:pt x="385" y="144"/>
                  </a:lnTo>
                  <a:lnTo>
                    <a:pt x="393" y="228"/>
                  </a:lnTo>
                  <a:lnTo>
                    <a:pt x="484" y="259"/>
                  </a:lnTo>
                  <a:lnTo>
                    <a:pt x="521" y="174"/>
                  </a:lnTo>
                  <a:lnTo>
                    <a:pt x="603" y="0"/>
                  </a:lnTo>
                  <a:lnTo>
                    <a:pt x="649" y="82"/>
                  </a:lnTo>
                  <a:lnTo>
                    <a:pt x="649" y="159"/>
                  </a:lnTo>
                  <a:lnTo>
                    <a:pt x="786" y="183"/>
                  </a:lnTo>
                  <a:lnTo>
                    <a:pt x="850" y="90"/>
                  </a:lnTo>
                  <a:lnTo>
                    <a:pt x="932" y="144"/>
                  </a:lnTo>
                  <a:lnTo>
                    <a:pt x="923" y="221"/>
                  </a:lnTo>
                  <a:lnTo>
                    <a:pt x="832" y="305"/>
                  </a:lnTo>
                  <a:lnTo>
                    <a:pt x="923" y="313"/>
                  </a:lnTo>
                  <a:lnTo>
                    <a:pt x="923" y="390"/>
                  </a:lnTo>
                  <a:lnTo>
                    <a:pt x="814" y="436"/>
                  </a:lnTo>
                  <a:lnTo>
                    <a:pt x="860" y="474"/>
                  </a:lnTo>
                  <a:lnTo>
                    <a:pt x="904" y="521"/>
                  </a:lnTo>
                  <a:lnTo>
                    <a:pt x="822" y="551"/>
                  </a:lnTo>
                  <a:lnTo>
                    <a:pt x="658" y="551"/>
                  </a:lnTo>
                  <a:lnTo>
                    <a:pt x="768" y="643"/>
                  </a:lnTo>
                  <a:lnTo>
                    <a:pt x="795" y="744"/>
                  </a:lnTo>
                  <a:lnTo>
                    <a:pt x="667" y="667"/>
                  </a:lnTo>
                  <a:lnTo>
                    <a:pt x="667" y="767"/>
                  </a:lnTo>
                  <a:lnTo>
                    <a:pt x="667" y="828"/>
                  </a:lnTo>
                  <a:lnTo>
                    <a:pt x="582" y="828"/>
                  </a:lnTo>
                  <a:lnTo>
                    <a:pt x="511" y="713"/>
                  </a:lnTo>
                  <a:lnTo>
                    <a:pt x="475" y="782"/>
                  </a:lnTo>
                  <a:lnTo>
                    <a:pt x="457" y="728"/>
                  </a:lnTo>
                  <a:lnTo>
                    <a:pt x="357" y="782"/>
                  </a:lnTo>
                  <a:lnTo>
                    <a:pt x="357" y="674"/>
                  </a:lnTo>
                  <a:lnTo>
                    <a:pt x="257" y="706"/>
                  </a:lnTo>
                  <a:lnTo>
                    <a:pt x="0" y="736"/>
                  </a:lnTo>
                  <a:lnTo>
                    <a:pt x="74" y="659"/>
                  </a:lnTo>
                  <a:lnTo>
                    <a:pt x="265" y="528"/>
                  </a:lnTo>
                  <a:close/>
                </a:path>
              </a:pathLst>
            </a:custGeom>
            <a:solidFill>
              <a:srgbClr val="289EE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9" name="Freeform 16">
              <a:extLst>
                <a:ext uri="{FF2B5EF4-FFF2-40B4-BE49-F238E27FC236}">
                  <a16:creationId xmlns:a16="http://schemas.microsoft.com/office/drawing/2014/main" id="{F6578AFC-F7BA-4BA0-9460-D11CF78FD040}"/>
                </a:ext>
              </a:extLst>
            </p:cNvPr>
            <p:cNvSpPr>
              <a:spLocks/>
            </p:cNvSpPr>
            <p:nvPr/>
          </p:nvSpPr>
          <p:spPr bwMode="auto">
            <a:xfrm>
              <a:off x="4760" y="724"/>
              <a:ext cx="204" cy="196"/>
            </a:xfrm>
            <a:custGeom>
              <a:avLst/>
              <a:gdLst/>
              <a:ahLst/>
              <a:cxnLst>
                <a:cxn ang="0">
                  <a:pos x="365" y="57"/>
                </a:cxn>
                <a:cxn ang="0">
                  <a:pos x="483" y="0"/>
                </a:cxn>
                <a:cxn ang="0">
                  <a:pos x="483" y="77"/>
                </a:cxn>
                <a:cxn ang="0">
                  <a:pos x="567" y="31"/>
                </a:cxn>
                <a:cxn ang="0">
                  <a:pos x="567" y="85"/>
                </a:cxn>
                <a:cxn ang="0">
                  <a:pos x="493" y="169"/>
                </a:cxn>
                <a:cxn ang="0">
                  <a:pos x="603" y="123"/>
                </a:cxn>
                <a:cxn ang="0">
                  <a:pos x="557" y="200"/>
                </a:cxn>
                <a:cxn ang="0">
                  <a:pos x="612" y="230"/>
                </a:cxn>
                <a:cxn ang="0">
                  <a:pos x="557" y="246"/>
                </a:cxn>
                <a:cxn ang="0">
                  <a:pos x="495" y="288"/>
                </a:cxn>
                <a:cxn ang="0">
                  <a:pos x="439" y="307"/>
                </a:cxn>
                <a:cxn ang="0">
                  <a:pos x="475" y="385"/>
                </a:cxn>
                <a:cxn ang="0">
                  <a:pos x="393" y="361"/>
                </a:cxn>
                <a:cxn ang="0">
                  <a:pos x="328" y="277"/>
                </a:cxn>
                <a:cxn ang="0">
                  <a:pos x="328" y="354"/>
                </a:cxn>
                <a:cxn ang="0">
                  <a:pos x="273" y="392"/>
                </a:cxn>
                <a:cxn ang="0">
                  <a:pos x="273" y="307"/>
                </a:cxn>
                <a:cxn ang="0">
                  <a:pos x="183" y="377"/>
                </a:cxn>
                <a:cxn ang="0">
                  <a:pos x="109" y="385"/>
                </a:cxn>
                <a:cxn ang="0">
                  <a:pos x="201" y="293"/>
                </a:cxn>
                <a:cxn ang="0">
                  <a:pos x="0" y="216"/>
                </a:cxn>
                <a:cxn ang="0">
                  <a:pos x="137" y="185"/>
                </a:cxn>
                <a:cxn ang="0">
                  <a:pos x="36" y="85"/>
                </a:cxn>
                <a:cxn ang="0">
                  <a:pos x="118" y="99"/>
                </a:cxn>
                <a:cxn ang="0">
                  <a:pos x="118" y="7"/>
                </a:cxn>
                <a:cxn ang="0">
                  <a:pos x="229" y="123"/>
                </a:cxn>
                <a:cxn ang="0">
                  <a:pos x="237" y="54"/>
                </a:cxn>
                <a:cxn ang="0">
                  <a:pos x="308" y="50"/>
                </a:cxn>
                <a:cxn ang="0">
                  <a:pos x="365" y="57"/>
                </a:cxn>
              </a:cxnLst>
              <a:rect l="0" t="0" r="r" b="b"/>
              <a:pathLst>
                <a:path w="612" h="392">
                  <a:moveTo>
                    <a:pt x="365" y="57"/>
                  </a:moveTo>
                  <a:lnTo>
                    <a:pt x="483" y="0"/>
                  </a:lnTo>
                  <a:lnTo>
                    <a:pt x="483" y="77"/>
                  </a:lnTo>
                  <a:lnTo>
                    <a:pt x="567" y="31"/>
                  </a:lnTo>
                  <a:lnTo>
                    <a:pt x="567" y="85"/>
                  </a:lnTo>
                  <a:lnTo>
                    <a:pt x="493" y="169"/>
                  </a:lnTo>
                  <a:lnTo>
                    <a:pt x="603" y="123"/>
                  </a:lnTo>
                  <a:lnTo>
                    <a:pt x="557" y="200"/>
                  </a:lnTo>
                  <a:lnTo>
                    <a:pt x="612" y="230"/>
                  </a:lnTo>
                  <a:lnTo>
                    <a:pt x="557" y="246"/>
                  </a:lnTo>
                  <a:lnTo>
                    <a:pt x="495" y="288"/>
                  </a:lnTo>
                  <a:lnTo>
                    <a:pt x="439" y="307"/>
                  </a:lnTo>
                  <a:lnTo>
                    <a:pt x="475" y="385"/>
                  </a:lnTo>
                  <a:lnTo>
                    <a:pt x="393" y="361"/>
                  </a:lnTo>
                  <a:lnTo>
                    <a:pt x="328" y="277"/>
                  </a:lnTo>
                  <a:lnTo>
                    <a:pt x="328" y="354"/>
                  </a:lnTo>
                  <a:lnTo>
                    <a:pt x="273" y="392"/>
                  </a:lnTo>
                  <a:lnTo>
                    <a:pt x="273" y="307"/>
                  </a:lnTo>
                  <a:lnTo>
                    <a:pt x="183" y="377"/>
                  </a:lnTo>
                  <a:lnTo>
                    <a:pt x="109" y="385"/>
                  </a:lnTo>
                  <a:lnTo>
                    <a:pt x="201" y="293"/>
                  </a:lnTo>
                  <a:lnTo>
                    <a:pt x="0" y="216"/>
                  </a:lnTo>
                  <a:lnTo>
                    <a:pt x="137" y="185"/>
                  </a:lnTo>
                  <a:lnTo>
                    <a:pt x="36" y="85"/>
                  </a:lnTo>
                  <a:lnTo>
                    <a:pt x="118" y="99"/>
                  </a:lnTo>
                  <a:lnTo>
                    <a:pt x="118" y="7"/>
                  </a:lnTo>
                  <a:lnTo>
                    <a:pt x="229" y="123"/>
                  </a:lnTo>
                  <a:lnTo>
                    <a:pt x="237" y="54"/>
                  </a:lnTo>
                  <a:lnTo>
                    <a:pt x="308" y="50"/>
                  </a:lnTo>
                  <a:lnTo>
                    <a:pt x="365" y="57"/>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0" name="Freeform 17">
              <a:extLst>
                <a:ext uri="{FF2B5EF4-FFF2-40B4-BE49-F238E27FC236}">
                  <a16:creationId xmlns:a16="http://schemas.microsoft.com/office/drawing/2014/main" id="{1C4E7530-B4AD-4DB6-A5DA-F23974892613}"/>
                </a:ext>
              </a:extLst>
            </p:cNvPr>
            <p:cNvSpPr>
              <a:spLocks/>
            </p:cNvSpPr>
            <p:nvPr/>
          </p:nvSpPr>
          <p:spPr bwMode="auto">
            <a:xfrm>
              <a:off x="4819" y="758"/>
              <a:ext cx="114" cy="142"/>
            </a:xfrm>
            <a:custGeom>
              <a:avLst/>
              <a:gdLst/>
              <a:ahLst/>
              <a:cxnLst>
                <a:cxn ang="0">
                  <a:pos x="64" y="175"/>
                </a:cxn>
                <a:cxn ang="0">
                  <a:pos x="0" y="115"/>
                </a:cxn>
                <a:cxn ang="0">
                  <a:pos x="71" y="127"/>
                </a:cxn>
                <a:cxn ang="0">
                  <a:pos x="71" y="55"/>
                </a:cxn>
                <a:cxn ang="0">
                  <a:pos x="85" y="0"/>
                </a:cxn>
                <a:cxn ang="0">
                  <a:pos x="121" y="67"/>
                </a:cxn>
                <a:cxn ang="0">
                  <a:pos x="164" y="12"/>
                </a:cxn>
                <a:cxn ang="0">
                  <a:pos x="164" y="79"/>
                </a:cxn>
                <a:cxn ang="0">
                  <a:pos x="242" y="31"/>
                </a:cxn>
                <a:cxn ang="0">
                  <a:pos x="321" y="25"/>
                </a:cxn>
                <a:cxn ang="0">
                  <a:pos x="229" y="73"/>
                </a:cxn>
                <a:cxn ang="0">
                  <a:pos x="229" y="139"/>
                </a:cxn>
                <a:cxn ang="0">
                  <a:pos x="314" y="109"/>
                </a:cxn>
                <a:cxn ang="0">
                  <a:pos x="292" y="157"/>
                </a:cxn>
                <a:cxn ang="0">
                  <a:pos x="343" y="163"/>
                </a:cxn>
                <a:cxn ang="0">
                  <a:pos x="256" y="187"/>
                </a:cxn>
                <a:cxn ang="0">
                  <a:pos x="321" y="283"/>
                </a:cxn>
                <a:cxn ang="0">
                  <a:pos x="229" y="235"/>
                </a:cxn>
                <a:cxn ang="0">
                  <a:pos x="229" y="265"/>
                </a:cxn>
                <a:cxn ang="0">
                  <a:pos x="164" y="229"/>
                </a:cxn>
                <a:cxn ang="0">
                  <a:pos x="164" y="175"/>
                </a:cxn>
                <a:cxn ang="0">
                  <a:pos x="107" y="235"/>
                </a:cxn>
                <a:cxn ang="0">
                  <a:pos x="36" y="253"/>
                </a:cxn>
                <a:cxn ang="0">
                  <a:pos x="64" y="175"/>
                </a:cxn>
              </a:cxnLst>
              <a:rect l="0" t="0" r="r" b="b"/>
              <a:pathLst>
                <a:path w="343" h="283">
                  <a:moveTo>
                    <a:pt x="64" y="175"/>
                  </a:moveTo>
                  <a:lnTo>
                    <a:pt x="0" y="115"/>
                  </a:lnTo>
                  <a:lnTo>
                    <a:pt x="71" y="127"/>
                  </a:lnTo>
                  <a:lnTo>
                    <a:pt x="71" y="55"/>
                  </a:lnTo>
                  <a:lnTo>
                    <a:pt x="85" y="0"/>
                  </a:lnTo>
                  <a:lnTo>
                    <a:pt x="121" y="67"/>
                  </a:lnTo>
                  <a:lnTo>
                    <a:pt x="164" y="12"/>
                  </a:lnTo>
                  <a:lnTo>
                    <a:pt x="164" y="79"/>
                  </a:lnTo>
                  <a:lnTo>
                    <a:pt x="242" y="31"/>
                  </a:lnTo>
                  <a:lnTo>
                    <a:pt x="321" y="25"/>
                  </a:lnTo>
                  <a:lnTo>
                    <a:pt x="229" y="73"/>
                  </a:lnTo>
                  <a:lnTo>
                    <a:pt x="229" y="139"/>
                  </a:lnTo>
                  <a:lnTo>
                    <a:pt x="314" y="109"/>
                  </a:lnTo>
                  <a:lnTo>
                    <a:pt x="292" y="157"/>
                  </a:lnTo>
                  <a:lnTo>
                    <a:pt x="343" y="163"/>
                  </a:lnTo>
                  <a:lnTo>
                    <a:pt x="256" y="187"/>
                  </a:lnTo>
                  <a:lnTo>
                    <a:pt x="321" y="283"/>
                  </a:lnTo>
                  <a:lnTo>
                    <a:pt x="229" y="235"/>
                  </a:lnTo>
                  <a:lnTo>
                    <a:pt x="229" y="265"/>
                  </a:lnTo>
                  <a:lnTo>
                    <a:pt x="164" y="229"/>
                  </a:lnTo>
                  <a:lnTo>
                    <a:pt x="164" y="175"/>
                  </a:lnTo>
                  <a:lnTo>
                    <a:pt x="107" y="235"/>
                  </a:lnTo>
                  <a:lnTo>
                    <a:pt x="36" y="253"/>
                  </a:lnTo>
                  <a:lnTo>
                    <a:pt x="64" y="175"/>
                  </a:lnTo>
                  <a:close/>
                </a:path>
              </a:pathLst>
            </a:custGeom>
            <a:solidFill>
              <a:srgbClr val="99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1" name="Rectangle 18">
              <a:extLst>
                <a:ext uri="{FF2B5EF4-FFF2-40B4-BE49-F238E27FC236}">
                  <a16:creationId xmlns:a16="http://schemas.microsoft.com/office/drawing/2014/main" id="{98B03A2D-7134-46B5-98E3-F507A6B78123}"/>
                </a:ext>
              </a:extLst>
            </p:cNvPr>
            <p:cNvSpPr>
              <a:spLocks noChangeArrowheads="1"/>
            </p:cNvSpPr>
            <p:nvPr/>
          </p:nvSpPr>
          <p:spPr bwMode="auto">
            <a:xfrm>
              <a:off x="4659" y="872"/>
              <a:ext cx="76" cy="32"/>
            </a:xfrm>
            <a:prstGeom prst="rect">
              <a:avLst/>
            </a:prstGeom>
            <a:solidFill>
              <a:srgbClr val="077ABA"/>
            </a:solid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2" name="Freeform 19">
              <a:extLst>
                <a:ext uri="{FF2B5EF4-FFF2-40B4-BE49-F238E27FC236}">
                  <a16:creationId xmlns:a16="http://schemas.microsoft.com/office/drawing/2014/main" id="{4B170E42-37BD-4C25-AE4B-A73C30C4B059}"/>
                </a:ext>
              </a:extLst>
            </p:cNvPr>
            <p:cNvSpPr>
              <a:spLocks/>
            </p:cNvSpPr>
            <p:nvPr/>
          </p:nvSpPr>
          <p:spPr bwMode="auto">
            <a:xfrm>
              <a:off x="4857" y="533"/>
              <a:ext cx="6" cy="186"/>
            </a:xfrm>
            <a:custGeom>
              <a:avLst/>
              <a:gdLst/>
              <a:ahLst/>
              <a:cxnLst>
                <a:cxn ang="0">
                  <a:pos x="9" y="372"/>
                </a:cxn>
                <a:cxn ang="0">
                  <a:pos x="0" y="0"/>
                </a:cxn>
                <a:cxn ang="0">
                  <a:pos x="19" y="78"/>
                </a:cxn>
                <a:cxn ang="0">
                  <a:pos x="19" y="287"/>
                </a:cxn>
                <a:cxn ang="0">
                  <a:pos x="9" y="372"/>
                </a:cxn>
              </a:cxnLst>
              <a:rect l="0" t="0" r="r" b="b"/>
              <a:pathLst>
                <a:path w="19" h="372">
                  <a:moveTo>
                    <a:pt x="9" y="372"/>
                  </a:moveTo>
                  <a:lnTo>
                    <a:pt x="0" y="0"/>
                  </a:lnTo>
                  <a:lnTo>
                    <a:pt x="19" y="78"/>
                  </a:lnTo>
                  <a:lnTo>
                    <a:pt x="19" y="287"/>
                  </a:lnTo>
                  <a:lnTo>
                    <a:pt x="9" y="372"/>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3" name="Freeform 20">
              <a:extLst>
                <a:ext uri="{FF2B5EF4-FFF2-40B4-BE49-F238E27FC236}">
                  <a16:creationId xmlns:a16="http://schemas.microsoft.com/office/drawing/2014/main" id="{BD69A517-32E7-42BE-9168-22A1F2117585}"/>
                </a:ext>
              </a:extLst>
            </p:cNvPr>
            <p:cNvSpPr>
              <a:spLocks/>
            </p:cNvSpPr>
            <p:nvPr/>
          </p:nvSpPr>
          <p:spPr bwMode="auto">
            <a:xfrm>
              <a:off x="4925" y="490"/>
              <a:ext cx="64" cy="217"/>
            </a:xfrm>
            <a:custGeom>
              <a:avLst/>
              <a:gdLst/>
              <a:ahLst/>
              <a:cxnLst>
                <a:cxn ang="0">
                  <a:pos x="0" y="434"/>
                </a:cxn>
                <a:cxn ang="0">
                  <a:pos x="194" y="0"/>
                </a:cxn>
                <a:cxn ang="0">
                  <a:pos x="157" y="125"/>
                </a:cxn>
                <a:cxn ang="0">
                  <a:pos x="56" y="372"/>
                </a:cxn>
                <a:cxn ang="0">
                  <a:pos x="0" y="434"/>
                </a:cxn>
              </a:cxnLst>
              <a:rect l="0" t="0" r="r" b="b"/>
              <a:pathLst>
                <a:path w="194" h="434">
                  <a:moveTo>
                    <a:pt x="0" y="434"/>
                  </a:moveTo>
                  <a:lnTo>
                    <a:pt x="194" y="0"/>
                  </a:lnTo>
                  <a:lnTo>
                    <a:pt x="157" y="125"/>
                  </a:lnTo>
                  <a:lnTo>
                    <a:pt x="56" y="372"/>
                  </a:lnTo>
                  <a:lnTo>
                    <a:pt x="0" y="434"/>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4" name="Freeform 21">
              <a:extLst>
                <a:ext uri="{FF2B5EF4-FFF2-40B4-BE49-F238E27FC236}">
                  <a16:creationId xmlns:a16="http://schemas.microsoft.com/office/drawing/2014/main" id="{D4EFBFA4-0740-4196-88DA-85F7E7120A9E}"/>
                </a:ext>
              </a:extLst>
            </p:cNvPr>
            <p:cNvSpPr>
              <a:spLocks/>
            </p:cNvSpPr>
            <p:nvPr/>
          </p:nvSpPr>
          <p:spPr bwMode="auto">
            <a:xfrm>
              <a:off x="4706" y="623"/>
              <a:ext cx="83" cy="92"/>
            </a:xfrm>
            <a:custGeom>
              <a:avLst/>
              <a:gdLst/>
              <a:ahLst/>
              <a:cxnLst>
                <a:cxn ang="0">
                  <a:pos x="250" y="185"/>
                </a:cxn>
                <a:cxn ang="0">
                  <a:pos x="0" y="0"/>
                </a:cxn>
                <a:cxn ang="0">
                  <a:pos x="37" y="36"/>
                </a:cxn>
                <a:cxn ang="0">
                  <a:pos x="175" y="154"/>
                </a:cxn>
                <a:cxn ang="0">
                  <a:pos x="250" y="185"/>
                </a:cxn>
              </a:cxnLst>
              <a:rect l="0" t="0" r="r" b="b"/>
              <a:pathLst>
                <a:path w="250" h="185">
                  <a:moveTo>
                    <a:pt x="250" y="185"/>
                  </a:moveTo>
                  <a:lnTo>
                    <a:pt x="0" y="0"/>
                  </a:lnTo>
                  <a:lnTo>
                    <a:pt x="37" y="36"/>
                  </a:lnTo>
                  <a:lnTo>
                    <a:pt x="175" y="154"/>
                  </a:lnTo>
                  <a:lnTo>
                    <a:pt x="250" y="185"/>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5" name="Freeform 22">
              <a:extLst>
                <a:ext uri="{FF2B5EF4-FFF2-40B4-BE49-F238E27FC236}">
                  <a16:creationId xmlns:a16="http://schemas.microsoft.com/office/drawing/2014/main" id="{3E0E5A37-4C96-4A82-975D-A00EFB106921}"/>
                </a:ext>
              </a:extLst>
            </p:cNvPr>
            <p:cNvSpPr>
              <a:spLocks/>
            </p:cNvSpPr>
            <p:nvPr/>
          </p:nvSpPr>
          <p:spPr bwMode="auto">
            <a:xfrm>
              <a:off x="4731" y="443"/>
              <a:ext cx="61" cy="180"/>
            </a:xfrm>
            <a:custGeom>
              <a:avLst/>
              <a:gdLst/>
              <a:ahLst/>
              <a:cxnLst>
                <a:cxn ang="0">
                  <a:pos x="100" y="218"/>
                </a:cxn>
                <a:cxn ang="0">
                  <a:pos x="0" y="0"/>
                </a:cxn>
                <a:cxn ang="0">
                  <a:pos x="35" y="77"/>
                </a:cxn>
                <a:cxn ang="0">
                  <a:pos x="92" y="133"/>
                </a:cxn>
                <a:cxn ang="0">
                  <a:pos x="184" y="358"/>
                </a:cxn>
                <a:cxn ang="0">
                  <a:pos x="100" y="218"/>
                </a:cxn>
              </a:cxnLst>
              <a:rect l="0" t="0" r="r" b="b"/>
              <a:pathLst>
                <a:path w="184" h="358">
                  <a:moveTo>
                    <a:pt x="100" y="218"/>
                  </a:moveTo>
                  <a:lnTo>
                    <a:pt x="0" y="0"/>
                  </a:lnTo>
                  <a:lnTo>
                    <a:pt x="35" y="77"/>
                  </a:lnTo>
                  <a:lnTo>
                    <a:pt x="92" y="133"/>
                  </a:lnTo>
                  <a:lnTo>
                    <a:pt x="184" y="358"/>
                  </a:lnTo>
                  <a:lnTo>
                    <a:pt x="100" y="218"/>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6" name="Freeform 23">
              <a:extLst>
                <a:ext uri="{FF2B5EF4-FFF2-40B4-BE49-F238E27FC236}">
                  <a16:creationId xmlns:a16="http://schemas.microsoft.com/office/drawing/2014/main" id="{3F45E203-C795-4D07-AFEC-B34F6E80BC22}"/>
                </a:ext>
              </a:extLst>
            </p:cNvPr>
            <p:cNvSpPr>
              <a:spLocks/>
            </p:cNvSpPr>
            <p:nvPr/>
          </p:nvSpPr>
          <p:spPr bwMode="auto">
            <a:xfrm>
              <a:off x="4958" y="471"/>
              <a:ext cx="16" cy="20"/>
            </a:xfrm>
            <a:custGeom>
              <a:avLst/>
              <a:gdLst/>
              <a:ahLst/>
              <a:cxnLst>
                <a:cxn ang="0">
                  <a:pos x="16" y="0"/>
                </a:cxn>
                <a:cxn ang="0">
                  <a:pos x="0" y="40"/>
                </a:cxn>
                <a:cxn ang="0">
                  <a:pos x="47" y="40"/>
                </a:cxn>
                <a:cxn ang="0">
                  <a:pos x="16" y="0"/>
                </a:cxn>
              </a:cxnLst>
              <a:rect l="0" t="0" r="r" b="b"/>
              <a:pathLst>
                <a:path w="47" h="40">
                  <a:moveTo>
                    <a:pt x="16" y="0"/>
                  </a:moveTo>
                  <a:lnTo>
                    <a:pt x="0" y="40"/>
                  </a:lnTo>
                  <a:lnTo>
                    <a:pt x="47" y="40"/>
                  </a:lnTo>
                  <a:lnTo>
                    <a:pt x="16"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7" name="Freeform 24">
              <a:extLst>
                <a:ext uri="{FF2B5EF4-FFF2-40B4-BE49-F238E27FC236}">
                  <a16:creationId xmlns:a16="http://schemas.microsoft.com/office/drawing/2014/main" id="{76B7774A-7829-4563-A98C-7E7E82CC148E}"/>
                </a:ext>
              </a:extLst>
            </p:cNvPr>
            <p:cNvSpPr>
              <a:spLocks/>
            </p:cNvSpPr>
            <p:nvPr/>
          </p:nvSpPr>
          <p:spPr bwMode="auto">
            <a:xfrm>
              <a:off x="5011" y="617"/>
              <a:ext cx="17" cy="19"/>
            </a:xfrm>
            <a:custGeom>
              <a:avLst/>
              <a:gdLst/>
              <a:ahLst/>
              <a:cxnLst>
                <a:cxn ang="0">
                  <a:pos x="0" y="0"/>
                </a:cxn>
                <a:cxn ang="0">
                  <a:pos x="0" y="39"/>
                </a:cxn>
                <a:cxn ang="0">
                  <a:pos x="51" y="39"/>
                </a:cxn>
                <a:cxn ang="0">
                  <a:pos x="0" y="0"/>
                </a:cxn>
              </a:cxnLst>
              <a:rect l="0" t="0" r="r" b="b"/>
              <a:pathLst>
                <a:path w="51" h="39">
                  <a:moveTo>
                    <a:pt x="0" y="0"/>
                  </a:moveTo>
                  <a:lnTo>
                    <a:pt x="0" y="39"/>
                  </a:lnTo>
                  <a:lnTo>
                    <a:pt x="51" y="39"/>
                  </a:lnTo>
                  <a:lnTo>
                    <a:pt x="0"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8" name="Freeform 25">
              <a:extLst>
                <a:ext uri="{FF2B5EF4-FFF2-40B4-BE49-F238E27FC236}">
                  <a16:creationId xmlns:a16="http://schemas.microsoft.com/office/drawing/2014/main" id="{D6287B8D-7B5A-45D7-AAC7-BA5632773F37}"/>
                </a:ext>
              </a:extLst>
            </p:cNvPr>
            <p:cNvSpPr>
              <a:spLocks/>
            </p:cNvSpPr>
            <p:nvPr/>
          </p:nvSpPr>
          <p:spPr bwMode="auto">
            <a:xfrm>
              <a:off x="4748" y="345"/>
              <a:ext cx="17" cy="42"/>
            </a:xfrm>
            <a:custGeom>
              <a:avLst/>
              <a:gdLst/>
              <a:ahLst/>
              <a:cxnLst>
                <a:cxn ang="0">
                  <a:pos x="23" y="0"/>
                </a:cxn>
                <a:cxn ang="0">
                  <a:pos x="0" y="84"/>
                </a:cxn>
                <a:cxn ang="0">
                  <a:pos x="53" y="54"/>
                </a:cxn>
                <a:cxn ang="0">
                  <a:pos x="23" y="0"/>
                </a:cxn>
              </a:cxnLst>
              <a:rect l="0" t="0" r="r" b="b"/>
              <a:pathLst>
                <a:path w="53" h="84">
                  <a:moveTo>
                    <a:pt x="23" y="0"/>
                  </a:moveTo>
                  <a:lnTo>
                    <a:pt x="0" y="84"/>
                  </a:lnTo>
                  <a:lnTo>
                    <a:pt x="53" y="54"/>
                  </a:lnTo>
                  <a:lnTo>
                    <a:pt x="23"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29" name="Freeform 26">
              <a:extLst>
                <a:ext uri="{FF2B5EF4-FFF2-40B4-BE49-F238E27FC236}">
                  <a16:creationId xmlns:a16="http://schemas.microsoft.com/office/drawing/2014/main" id="{33F3D44B-EB8F-4B10-AA27-253FFFABC4BC}"/>
                </a:ext>
              </a:extLst>
            </p:cNvPr>
            <p:cNvSpPr>
              <a:spLocks/>
            </p:cNvSpPr>
            <p:nvPr/>
          </p:nvSpPr>
          <p:spPr bwMode="auto">
            <a:xfrm>
              <a:off x="4814" y="518"/>
              <a:ext cx="12" cy="24"/>
            </a:xfrm>
            <a:custGeom>
              <a:avLst/>
              <a:gdLst/>
              <a:ahLst/>
              <a:cxnLst>
                <a:cxn ang="0">
                  <a:pos x="8" y="0"/>
                </a:cxn>
                <a:cxn ang="0">
                  <a:pos x="0" y="45"/>
                </a:cxn>
                <a:cxn ang="0">
                  <a:pos x="36" y="49"/>
                </a:cxn>
                <a:cxn ang="0">
                  <a:pos x="8" y="0"/>
                </a:cxn>
              </a:cxnLst>
              <a:rect l="0" t="0" r="r" b="b"/>
              <a:pathLst>
                <a:path w="36" h="49">
                  <a:moveTo>
                    <a:pt x="8" y="0"/>
                  </a:moveTo>
                  <a:lnTo>
                    <a:pt x="0" y="45"/>
                  </a:lnTo>
                  <a:lnTo>
                    <a:pt x="36" y="49"/>
                  </a:lnTo>
                  <a:lnTo>
                    <a:pt x="8"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30" name="Freeform 27">
              <a:extLst>
                <a:ext uri="{FF2B5EF4-FFF2-40B4-BE49-F238E27FC236}">
                  <a16:creationId xmlns:a16="http://schemas.microsoft.com/office/drawing/2014/main" id="{E32D13F0-F499-42C1-A13B-821DC8B5FDEB}"/>
                </a:ext>
              </a:extLst>
            </p:cNvPr>
            <p:cNvSpPr>
              <a:spLocks/>
            </p:cNvSpPr>
            <p:nvPr/>
          </p:nvSpPr>
          <p:spPr bwMode="auto">
            <a:xfrm>
              <a:off x="4677" y="564"/>
              <a:ext cx="20" cy="30"/>
            </a:xfrm>
            <a:custGeom>
              <a:avLst/>
              <a:gdLst/>
              <a:ahLst/>
              <a:cxnLst>
                <a:cxn ang="0">
                  <a:pos x="0" y="0"/>
                </a:cxn>
                <a:cxn ang="0">
                  <a:pos x="6" y="60"/>
                </a:cxn>
                <a:cxn ang="0">
                  <a:pos x="59" y="0"/>
                </a:cxn>
                <a:cxn ang="0">
                  <a:pos x="0" y="0"/>
                </a:cxn>
              </a:cxnLst>
              <a:rect l="0" t="0" r="r" b="b"/>
              <a:pathLst>
                <a:path w="59" h="60">
                  <a:moveTo>
                    <a:pt x="0" y="0"/>
                  </a:moveTo>
                  <a:lnTo>
                    <a:pt x="6" y="60"/>
                  </a:lnTo>
                  <a:lnTo>
                    <a:pt x="59" y="0"/>
                  </a:lnTo>
                  <a:lnTo>
                    <a:pt x="0"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31" name="Freeform 28">
              <a:extLst>
                <a:ext uri="{FF2B5EF4-FFF2-40B4-BE49-F238E27FC236}">
                  <a16:creationId xmlns:a16="http://schemas.microsoft.com/office/drawing/2014/main" id="{1D7F727D-7C26-45BC-9095-DD1B0D6D2EAB}"/>
                </a:ext>
              </a:extLst>
            </p:cNvPr>
            <p:cNvSpPr>
              <a:spLocks/>
            </p:cNvSpPr>
            <p:nvPr/>
          </p:nvSpPr>
          <p:spPr bwMode="auto">
            <a:xfrm>
              <a:off x="4958" y="1005"/>
              <a:ext cx="20" cy="30"/>
            </a:xfrm>
            <a:custGeom>
              <a:avLst/>
              <a:gdLst/>
              <a:ahLst/>
              <a:cxnLst>
                <a:cxn ang="0">
                  <a:pos x="0" y="0"/>
                </a:cxn>
                <a:cxn ang="0">
                  <a:pos x="0" y="61"/>
                </a:cxn>
                <a:cxn ang="0">
                  <a:pos x="60" y="61"/>
                </a:cxn>
                <a:cxn ang="0">
                  <a:pos x="0" y="0"/>
                </a:cxn>
              </a:cxnLst>
              <a:rect l="0" t="0" r="r" b="b"/>
              <a:pathLst>
                <a:path w="60" h="61">
                  <a:moveTo>
                    <a:pt x="0" y="0"/>
                  </a:moveTo>
                  <a:lnTo>
                    <a:pt x="0" y="61"/>
                  </a:lnTo>
                  <a:lnTo>
                    <a:pt x="60" y="61"/>
                  </a:lnTo>
                  <a:lnTo>
                    <a:pt x="0" y="0"/>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grpSp>
        <p:nvGrpSpPr>
          <p:cNvPr id="32" name="Group 29">
            <a:extLst>
              <a:ext uri="{FF2B5EF4-FFF2-40B4-BE49-F238E27FC236}">
                <a16:creationId xmlns:a16="http://schemas.microsoft.com/office/drawing/2014/main" id="{AF001482-8DE5-48D5-8D27-F32A43F3697F}"/>
              </a:ext>
            </a:extLst>
          </p:cNvPr>
          <p:cNvGrpSpPr>
            <a:grpSpLocks/>
          </p:cNvGrpSpPr>
          <p:nvPr/>
        </p:nvGrpSpPr>
        <p:grpSpPr bwMode="auto">
          <a:xfrm>
            <a:off x="7380348" y="4725144"/>
            <a:ext cx="1109663" cy="1219200"/>
            <a:chOff x="4896" y="0"/>
            <a:chExt cx="699" cy="768"/>
          </a:xfrm>
        </p:grpSpPr>
        <p:sp>
          <p:nvSpPr>
            <p:cNvPr id="33" name="Freeform 30">
              <a:extLst>
                <a:ext uri="{FF2B5EF4-FFF2-40B4-BE49-F238E27FC236}">
                  <a16:creationId xmlns:a16="http://schemas.microsoft.com/office/drawing/2014/main" id="{D9AB5F63-CF82-44FE-AFBA-78C3B337C8C6}"/>
                </a:ext>
              </a:extLst>
            </p:cNvPr>
            <p:cNvSpPr>
              <a:spLocks/>
            </p:cNvSpPr>
            <p:nvPr/>
          </p:nvSpPr>
          <p:spPr bwMode="auto">
            <a:xfrm>
              <a:off x="4896" y="624"/>
              <a:ext cx="181" cy="144"/>
            </a:xfrm>
            <a:custGeom>
              <a:avLst/>
              <a:gdLst/>
              <a:ahLst/>
              <a:cxnLst>
                <a:cxn ang="0">
                  <a:pos x="542" y="48"/>
                </a:cxn>
                <a:cxn ang="0">
                  <a:pos x="477" y="0"/>
                </a:cxn>
                <a:cxn ang="0">
                  <a:pos x="0" y="282"/>
                </a:cxn>
                <a:cxn ang="0">
                  <a:pos x="28" y="288"/>
                </a:cxn>
                <a:cxn ang="0">
                  <a:pos x="449" y="66"/>
                </a:cxn>
                <a:cxn ang="0">
                  <a:pos x="506" y="108"/>
                </a:cxn>
                <a:cxn ang="0">
                  <a:pos x="542" y="48"/>
                </a:cxn>
              </a:cxnLst>
              <a:rect l="0" t="0" r="r" b="b"/>
              <a:pathLst>
                <a:path w="542" h="288">
                  <a:moveTo>
                    <a:pt x="542" y="48"/>
                  </a:moveTo>
                  <a:lnTo>
                    <a:pt x="477" y="0"/>
                  </a:lnTo>
                  <a:lnTo>
                    <a:pt x="0" y="282"/>
                  </a:lnTo>
                  <a:lnTo>
                    <a:pt x="28" y="288"/>
                  </a:lnTo>
                  <a:lnTo>
                    <a:pt x="449" y="66"/>
                  </a:lnTo>
                  <a:lnTo>
                    <a:pt x="506" y="108"/>
                  </a:lnTo>
                  <a:lnTo>
                    <a:pt x="542" y="48"/>
                  </a:lnTo>
                  <a:close/>
                </a:path>
              </a:pathLst>
            </a:custGeom>
            <a:solidFill>
              <a:srgbClr val="000016"/>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nvGrpSpPr>
            <p:cNvPr id="34" name="Group 31">
              <a:extLst>
                <a:ext uri="{FF2B5EF4-FFF2-40B4-BE49-F238E27FC236}">
                  <a16:creationId xmlns:a16="http://schemas.microsoft.com/office/drawing/2014/main" id="{523863DB-4CE9-4818-ACCE-268C31D9D360}"/>
                </a:ext>
              </a:extLst>
            </p:cNvPr>
            <p:cNvGrpSpPr>
              <a:grpSpLocks/>
            </p:cNvGrpSpPr>
            <p:nvPr/>
          </p:nvGrpSpPr>
          <p:grpSpPr bwMode="auto">
            <a:xfrm>
              <a:off x="4992" y="0"/>
              <a:ext cx="603" cy="718"/>
              <a:chOff x="5011" y="188"/>
              <a:chExt cx="603" cy="718"/>
            </a:xfrm>
          </p:grpSpPr>
          <p:sp>
            <p:nvSpPr>
              <p:cNvPr id="35" name="Freeform 32">
                <a:extLst>
                  <a:ext uri="{FF2B5EF4-FFF2-40B4-BE49-F238E27FC236}">
                    <a16:creationId xmlns:a16="http://schemas.microsoft.com/office/drawing/2014/main" id="{11BDC668-5A79-4B7B-8649-E60FAFD85BFE}"/>
                  </a:ext>
                </a:extLst>
              </p:cNvPr>
              <p:cNvSpPr>
                <a:spLocks/>
              </p:cNvSpPr>
              <p:nvPr/>
            </p:nvSpPr>
            <p:spPr bwMode="auto">
              <a:xfrm>
                <a:off x="5011" y="188"/>
                <a:ext cx="522" cy="713"/>
              </a:xfrm>
              <a:custGeom>
                <a:avLst/>
                <a:gdLst/>
                <a:ahLst/>
                <a:cxnLst>
                  <a:cxn ang="0">
                    <a:pos x="250" y="37"/>
                  </a:cxn>
                  <a:cxn ang="0">
                    <a:pos x="293" y="16"/>
                  </a:cxn>
                  <a:cxn ang="0">
                    <a:pos x="338" y="8"/>
                  </a:cxn>
                  <a:cxn ang="0">
                    <a:pos x="391" y="3"/>
                  </a:cxn>
                  <a:cxn ang="0">
                    <a:pos x="474" y="19"/>
                  </a:cxn>
                  <a:cxn ang="0">
                    <a:pos x="497" y="101"/>
                  </a:cxn>
                  <a:cxn ang="0">
                    <a:pos x="544" y="160"/>
                  </a:cxn>
                  <a:cxn ang="0">
                    <a:pos x="647" y="155"/>
                  </a:cxn>
                  <a:cxn ang="0">
                    <a:pos x="1076" y="213"/>
                  </a:cxn>
                  <a:cxn ang="0">
                    <a:pos x="1267" y="329"/>
                  </a:cxn>
                  <a:cxn ang="0">
                    <a:pos x="1380" y="418"/>
                  </a:cxn>
                  <a:cxn ang="0">
                    <a:pos x="1416" y="434"/>
                  </a:cxn>
                  <a:cxn ang="0">
                    <a:pos x="1427" y="451"/>
                  </a:cxn>
                  <a:cxn ang="0">
                    <a:pos x="1426" y="473"/>
                  </a:cxn>
                  <a:cxn ang="0">
                    <a:pos x="1423" y="509"/>
                  </a:cxn>
                  <a:cxn ang="0">
                    <a:pos x="1475" y="562"/>
                  </a:cxn>
                  <a:cxn ang="0">
                    <a:pos x="1492" y="630"/>
                  </a:cxn>
                  <a:cxn ang="0">
                    <a:pos x="1567" y="708"/>
                  </a:cxn>
                  <a:cxn ang="0">
                    <a:pos x="1555" y="810"/>
                  </a:cxn>
                  <a:cxn ang="0">
                    <a:pos x="1567" y="911"/>
                  </a:cxn>
                  <a:cxn ang="0">
                    <a:pos x="1558" y="971"/>
                  </a:cxn>
                  <a:cxn ang="0">
                    <a:pos x="1537" y="1020"/>
                  </a:cxn>
                  <a:cxn ang="0">
                    <a:pos x="1495" y="1072"/>
                  </a:cxn>
                  <a:cxn ang="0">
                    <a:pos x="1406" y="1183"/>
                  </a:cxn>
                  <a:cxn ang="0">
                    <a:pos x="1375" y="1419"/>
                  </a:cxn>
                  <a:cxn ang="0">
                    <a:pos x="500" y="1264"/>
                  </a:cxn>
                  <a:cxn ang="0">
                    <a:pos x="483" y="1175"/>
                  </a:cxn>
                  <a:cxn ang="0">
                    <a:pos x="438" y="1219"/>
                  </a:cxn>
                  <a:cxn ang="0">
                    <a:pos x="377" y="1285"/>
                  </a:cxn>
                  <a:cxn ang="0">
                    <a:pos x="175" y="1271"/>
                  </a:cxn>
                  <a:cxn ang="0">
                    <a:pos x="87" y="1211"/>
                  </a:cxn>
                  <a:cxn ang="0">
                    <a:pos x="228" y="1093"/>
                  </a:cxn>
                  <a:cxn ang="0">
                    <a:pos x="387" y="1005"/>
                  </a:cxn>
                  <a:cxn ang="0">
                    <a:pos x="359" y="946"/>
                  </a:cxn>
                  <a:cxn ang="0">
                    <a:pos x="359" y="822"/>
                  </a:cxn>
                  <a:cxn ang="0">
                    <a:pos x="333" y="666"/>
                  </a:cxn>
                  <a:cxn ang="0">
                    <a:pos x="192" y="608"/>
                  </a:cxn>
                  <a:cxn ang="0">
                    <a:pos x="96" y="505"/>
                  </a:cxn>
                  <a:cxn ang="0">
                    <a:pos x="0" y="349"/>
                  </a:cxn>
                  <a:cxn ang="0">
                    <a:pos x="70" y="179"/>
                  </a:cxn>
                  <a:cxn ang="0">
                    <a:pos x="184" y="68"/>
                  </a:cxn>
                </a:cxnLst>
                <a:rect l="0" t="0" r="r" b="b"/>
                <a:pathLst>
                  <a:path w="1567" h="1426">
                    <a:moveTo>
                      <a:pt x="227" y="54"/>
                    </a:moveTo>
                    <a:lnTo>
                      <a:pt x="250" y="37"/>
                    </a:lnTo>
                    <a:lnTo>
                      <a:pt x="272" y="25"/>
                    </a:lnTo>
                    <a:lnTo>
                      <a:pt x="293" y="16"/>
                    </a:lnTo>
                    <a:lnTo>
                      <a:pt x="315" y="12"/>
                    </a:lnTo>
                    <a:lnTo>
                      <a:pt x="338" y="8"/>
                    </a:lnTo>
                    <a:lnTo>
                      <a:pt x="364" y="6"/>
                    </a:lnTo>
                    <a:lnTo>
                      <a:pt x="391" y="3"/>
                    </a:lnTo>
                    <a:lnTo>
                      <a:pt x="423" y="0"/>
                    </a:lnTo>
                    <a:lnTo>
                      <a:pt x="474" y="19"/>
                    </a:lnTo>
                    <a:lnTo>
                      <a:pt x="497" y="54"/>
                    </a:lnTo>
                    <a:lnTo>
                      <a:pt x="497" y="101"/>
                    </a:lnTo>
                    <a:lnTo>
                      <a:pt x="544" y="116"/>
                    </a:lnTo>
                    <a:lnTo>
                      <a:pt x="544" y="160"/>
                    </a:lnTo>
                    <a:lnTo>
                      <a:pt x="572" y="175"/>
                    </a:lnTo>
                    <a:lnTo>
                      <a:pt x="647" y="155"/>
                    </a:lnTo>
                    <a:lnTo>
                      <a:pt x="886" y="155"/>
                    </a:lnTo>
                    <a:lnTo>
                      <a:pt x="1076" y="213"/>
                    </a:lnTo>
                    <a:lnTo>
                      <a:pt x="1134" y="253"/>
                    </a:lnTo>
                    <a:lnTo>
                      <a:pt x="1267" y="329"/>
                    </a:lnTo>
                    <a:lnTo>
                      <a:pt x="1319" y="374"/>
                    </a:lnTo>
                    <a:lnTo>
                      <a:pt x="1380" y="418"/>
                    </a:lnTo>
                    <a:lnTo>
                      <a:pt x="1401" y="425"/>
                    </a:lnTo>
                    <a:lnTo>
                      <a:pt x="1416" y="434"/>
                    </a:lnTo>
                    <a:lnTo>
                      <a:pt x="1423" y="441"/>
                    </a:lnTo>
                    <a:lnTo>
                      <a:pt x="1427" y="451"/>
                    </a:lnTo>
                    <a:lnTo>
                      <a:pt x="1427" y="461"/>
                    </a:lnTo>
                    <a:lnTo>
                      <a:pt x="1426" y="473"/>
                    </a:lnTo>
                    <a:lnTo>
                      <a:pt x="1424" y="490"/>
                    </a:lnTo>
                    <a:lnTo>
                      <a:pt x="1423" y="509"/>
                    </a:lnTo>
                    <a:lnTo>
                      <a:pt x="1475" y="529"/>
                    </a:lnTo>
                    <a:lnTo>
                      <a:pt x="1475" y="562"/>
                    </a:lnTo>
                    <a:lnTo>
                      <a:pt x="1492" y="597"/>
                    </a:lnTo>
                    <a:lnTo>
                      <a:pt x="1492" y="630"/>
                    </a:lnTo>
                    <a:lnTo>
                      <a:pt x="1509" y="664"/>
                    </a:lnTo>
                    <a:lnTo>
                      <a:pt x="1567" y="708"/>
                    </a:lnTo>
                    <a:lnTo>
                      <a:pt x="1567" y="752"/>
                    </a:lnTo>
                    <a:lnTo>
                      <a:pt x="1555" y="810"/>
                    </a:lnTo>
                    <a:lnTo>
                      <a:pt x="1567" y="873"/>
                    </a:lnTo>
                    <a:lnTo>
                      <a:pt x="1567" y="911"/>
                    </a:lnTo>
                    <a:lnTo>
                      <a:pt x="1564" y="944"/>
                    </a:lnTo>
                    <a:lnTo>
                      <a:pt x="1558" y="971"/>
                    </a:lnTo>
                    <a:lnTo>
                      <a:pt x="1550" y="996"/>
                    </a:lnTo>
                    <a:lnTo>
                      <a:pt x="1537" y="1020"/>
                    </a:lnTo>
                    <a:lnTo>
                      <a:pt x="1519" y="1045"/>
                    </a:lnTo>
                    <a:lnTo>
                      <a:pt x="1495" y="1072"/>
                    </a:lnTo>
                    <a:lnTo>
                      <a:pt x="1463" y="1103"/>
                    </a:lnTo>
                    <a:lnTo>
                      <a:pt x="1406" y="1183"/>
                    </a:lnTo>
                    <a:lnTo>
                      <a:pt x="1358" y="1296"/>
                    </a:lnTo>
                    <a:lnTo>
                      <a:pt x="1375" y="1419"/>
                    </a:lnTo>
                    <a:lnTo>
                      <a:pt x="492" y="1426"/>
                    </a:lnTo>
                    <a:lnTo>
                      <a:pt x="500" y="1264"/>
                    </a:lnTo>
                    <a:lnTo>
                      <a:pt x="552" y="1167"/>
                    </a:lnTo>
                    <a:lnTo>
                      <a:pt x="483" y="1175"/>
                    </a:lnTo>
                    <a:lnTo>
                      <a:pt x="438" y="1167"/>
                    </a:lnTo>
                    <a:lnTo>
                      <a:pt x="438" y="1219"/>
                    </a:lnTo>
                    <a:lnTo>
                      <a:pt x="395" y="1227"/>
                    </a:lnTo>
                    <a:lnTo>
                      <a:pt x="377" y="1285"/>
                    </a:lnTo>
                    <a:lnTo>
                      <a:pt x="237" y="1315"/>
                    </a:lnTo>
                    <a:lnTo>
                      <a:pt x="175" y="1271"/>
                    </a:lnTo>
                    <a:lnTo>
                      <a:pt x="96" y="1271"/>
                    </a:lnTo>
                    <a:lnTo>
                      <a:pt x="87" y="1211"/>
                    </a:lnTo>
                    <a:lnTo>
                      <a:pt x="132" y="1159"/>
                    </a:lnTo>
                    <a:lnTo>
                      <a:pt x="228" y="1093"/>
                    </a:lnTo>
                    <a:lnTo>
                      <a:pt x="308" y="1078"/>
                    </a:lnTo>
                    <a:lnTo>
                      <a:pt x="387" y="1005"/>
                    </a:lnTo>
                    <a:lnTo>
                      <a:pt x="387" y="982"/>
                    </a:lnTo>
                    <a:lnTo>
                      <a:pt x="359" y="946"/>
                    </a:lnTo>
                    <a:lnTo>
                      <a:pt x="359" y="888"/>
                    </a:lnTo>
                    <a:lnTo>
                      <a:pt x="359" y="822"/>
                    </a:lnTo>
                    <a:lnTo>
                      <a:pt x="333" y="755"/>
                    </a:lnTo>
                    <a:lnTo>
                      <a:pt x="333" y="666"/>
                    </a:lnTo>
                    <a:lnTo>
                      <a:pt x="237" y="603"/>
                    </a:lnTo>
                    <a:lnTo>
                      <a:pt x="192" y="608"/>
                    </a:lnTo>
                    <a:lnTo>
                      <a:pt x="84" y="560"/>
                    </a:lnTo>
                    <a:lnTo>
                      <a:pt x="96" y="505"/>
                    </a:lnTo>
                    <a:lnTo>
                      <a:pt x="36" y="437"/>
                    </a:lnTo>
                    <a:lnTo>
                      <a:pt x="0" y="349"/>
                    </a:lnTo>
                    <a:lnTo>
                      <a:pt x="17" y="245"/>
                    </a:lnTo>
                    <a:lnTo>
                      <a:pt x="70" y="179"/>
                    </a:lnTo>
                    <a:lnTo>
                      <a:pt x="141" y="98"/>
                    </a:lnTo>
                    <a:lnTo>
                      <a:pt x="184" y="68"/>
                    </a:lnTo>
                    <a:lnTo>
                      <a:pt x="227" y="54"/>
                    </a:lnTo>
                    <a:close/>
                  </a:path>
                </a:pathLst>
              </a:custGeom>
              <a:solidFill>
                <a:srgbClr val="00000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36" name="Freeform 33">
                <a:extLst>
                  <a:ext uri="{FF2B5EF4-FFF2-40B4-BE49-F238E27FC236}">
                    <a16:creationId xmlns:a16="http://schemas.microsoft.com/office/drawing/2014/main" id="{9EBC558C-B39E-41FC-9E5E-E7235120A501}"/>
                  </a:ext>
                </a:extLst>
              </p:cNvPr>
              <p:cNvSpPr>
                <a:spLocks/>
              </p:cNvSpPr>
              <p:nvPr/>
            </p:nvSpPr>
            <p:spPr bwMode="auto">
              <a:xfrm>
                <a:off x="5011" y="344"/>
                <a:ext cx="192" cy="183"/>
              </a:xfrm>
              <a:custGeom>
                <a:avLst/>
                <a:gdLst/>
                <a:ahLst/>
                <a:cxnLst>
                  <a:cxn ang="0">
                    <a:pos x="0" y="24"/>
                  </a:cxn>
                  <a:cxn ang="0">
                    <a:pos x="0" y="90"/>
                  </a:cxn>
                  <a:cxn ang="0">
                    <a:pos x="41" y="147"/>
                  </a:cxn>
                  <a:cxn ang="0">
                    <a:pos x="120" y="195"/>
                  </a:cxn>
                  <a:cxn ang="0">
                    <a:pos x="200" y="186"/>
                  </a:cxn>
                  <a:cxn ang="0">
                    <a:pos x="311" y="152"/>
                  </a:cxn>
                  <a:cxn ang="0">
                    <a:pos x="425" y="200"/>
                  </a:cxn>
                  <a:cxn ang="0">
                    <a:pos x="385" y="263"/>
                  </a:cxn>
                  <a:cxn ang="0">
                    <a:pos x="341" y="266"/>
                  </a:cxn>
                  <a:cxn ang="0">
                    <a:pos x="232" y="290"/>
                  </a:cxn>
                  <a:cxn ang="0">
                    <a:pos x="317" y="347"/>
                  </a:cxn>
                  <a:cxn ang="0">
                    <a:pos x="419" y="365"/>
                  </a:cxn>
                  <a:cxn ang="0">
                    <a:pos x="487" y="365"/>
                  </a:cxn>
                  <a:cxn ang="0">
                    <a:pos x="576" y="323"/>
                  </a:cxn>
                  <a:cxn ang="0">
                    <a:pos x="537" y="247"/>
                  </a:cxn>
                  <a:cxn ang="0">
                    <a:pos x="475" y="147"/>
                  </a:cxn>
                  <a:cxn ang="0">
                    <a:pos x="317" y="33"/>
                  </a:cxn>
                  <a:cxn ang="0">
                    <a:pos x="203" y="0"/>
                  </a:cxn>
                  <a:cxn ang="0">
                    <a:pos x="74" y="14"/>
                  </a:cxn>
                  <a:cxn ang="0">
                    <a:pos x="71" y="14"/>
                  </a:cxn>
                  <a:cxn ang="0">
                    <a:pos x="61" y="15"/>
                  </a:cxn>
                  <a:cxn ang="0">
                    <a:pos x="48" y="18"/>
                  </a:cxn>
                  <a:cxn ang="0">
                    <a:pos x="34" y="19"/>
                  </a:cxn>
                  <a:cxn ang="0">
                    <a:pos x="19" y="20"/>
                  </a:cxn>
                  <a:cxn ang="0">
                    <a:pos x="8" y="22"/>
                  </a:cxn>
                  <a:cxn ang="0">
                    <a:pos x="0" y="24"/>
                  </a:cxn>
                  <a:cxn ang="0">
                    <a:pos x="0" y="24"/>
                  </a:cxn>
                </a:cxnLst>
                <a:rect l="0" t="0" r="r" b="b"/>
                <a:pathLst>
                  <a:path w="576" h="365">
                    <a:moveTo>
                      <a:pt x="0" y="24"/>
                    </a:moveTo>
                    <a:lnTo>
                      <a:pt x="0" y="90"/>
                    </a:lnTo>
                    <a:lnTo>
                      <a:pt x="41" y="147"/>
                    </a:lnTo>
                    <a:lnTo>
                      <a:pt x="120" y="195"/>
                    </a:lnTo>
                    <a:lnTo>
                      <a:pt x="200" y="186"/>
                    </a:lnTo>
                    <a:lnTo>
                      <a:pt x="311" y="152"/>
                    </a:lnTo>
                    <a:lnTo>
                      <a:pt x="425" y="200"/>
                    </a:lnTo>
                    <a:lnTo>
                      <a:pt x="385" y="263"/>
                    </a:lnTo>
                    <a:lnTo>
                      <a:pt x="341" y="266"/>
                    </a:lnTo>
                    <a:lnTo>
                      <a:pt x="232" y="290"/>
                    </a:lnTo>
                    <a:lnTo>
                      <a:pt x="317" y="347"/>
                    </a:lnTo>
                    <a:lnTo>
                      <a:pt x="419" y="365"/>
                    </a:lnTo>
                    <a:lnTo>
                      <a:pt x="487" y="365"/>
                    </a:lnTo>
                    <a:lnTo>
                      <a:pt x="576" y="323"/>
                    </a:lnTo>
                    <a:lnTo>
                      <a:pt x="537" y="247"/>
                    </a:lnTo>
                    <a:lnTo>
                      <a:pt x="475" y="147"/>
                    </a:lnTo>
                    <a:lnTo>
                      <a:pt x="317" y="33"/>
                    </a:lnTo>
                    <a:lnTo>
                      <a:pt x="203" y="0"/>
                    </a:lnTo>
                    <a:lnTo>
                      <a:pt x="74" y="14"/>
                    </a:lnTo>
                    <a:lnTo>
                      <a:pt x="71" y="14"/>
                    </a:lnTo>
                    <a:lnTo>
                      <a:pt x="61" y="15"/>
                    </a:lnTo>
                    <a:lnTo>
                      <a:pt x="48" y="18"/>
                    </a:lnTo>
                    <a:lnTo>
                      <a:pt x="34" y="19"/>
                    </a:lnTo>
                    <a:lnTo>
                      <a:pt x="19" y="20"/>
                    </a:lnTo>
                    <a:lnTo>
                      <a:pt x="8" y="22"/>
                    </a:lnTo>
                    <a:lnTo>
                      <a:pt x="0" y="24"/>
                    </a:lnTo>
                    <a:lnTo>
                      <a:pt x="0" y="24"/>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37" name="Freeform 34">
                <a:extLst>
                  <a:ext uri="{FF2B5EF4-FFF2-40B4-BE49-F238E27FC236}">
                    <a16:creationId xmlns:a16="http://schemas.microsoft.com/office/drawing/2014/main" id="{F0FA7D69-857C-4AC6-8320-459F30B52C60}"/>
                  </a:ext>
                </a:extLst>
              </p:cNvPr>
              <p:cNvSpPr>
                <a:spLocks/>
              </p:cNvSpPr>
              <p:nvPr/>
            </p:nvSpPr>
            <p:spPr bwMode="auto">
              <a:xfrm>
                <a:off x="5046" y="454"/>
                <a:ext cx="83" cy="33"/>
              </a:xfrm>
              <a:custGeom>
                <a:avLst/>
                <a:gdLst/>
                <a:ahLst/>
                <a:cxnLst>
                  <a:cxn ang="0">
                    <a:pos x="0" y="23"/>
                  </a:cxn>
                  <a:cxn ang="0">
                    <a:pos x="174" y="0"/>
                  </a:cxn>
                  <a:cxn ang="0">
                    <a:pos x="249" y="42"/>
                  </a:cxn>
                  <a:cxn ang="0">
                    <a:pos x="100" y="66"/>
                  </a:cxn>
                  <a:cxn ang="0">
                    <a:pos x="0" y="23"/>
                  </a:cxn>
                </a:cxnLst>
                <a:rect l="0" t="0" r="r" b="b"/>
                <a:pathLst>
                  <a:path w="249" h="66">
                    <a:moveTo>
                      <a:pt x="0" y="23"/>
                    </a:moveTo>
                    <a:lnTo>
                      <a:pt x="174" y="0"/>
                    </a:lnTo>
                    <a:lnTo>
                      <a:pt x="249" y="42"/>
                    </a:lnTo>
                    <a:lnTo>
                      <a:pt x="100" y="66"/>
                    </a:lnTo>
                    <a:lnTo>
                      <a:pt x="0" y="23"/>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38" name="Freeform 35">
                <a:extLst>
                  <a:ext uri="{FF2B5EF4-FFF2-40B4-BE49-F238E27FC236}">
                    <a16:creationId xmlns:a16="http://schemas.microsoft.com/office/drawing/2014/main" id="{455948F5-EC89-464D-829A-2C58EBCCE95B}"/>
                  </a:ext>
                </a:extLst>
              </p:cNvPr>
              <p:cNvSpPr>
                <a:spLocks/>
              </p:cNvSpPr>
              <p:nvPr/>
            </p:nvSpPr>
            <p:spPr bwMode="auto">
              <a:xfrm>
                <a:off x="5158" y="501"/>
                <a:ext cx="174" cy="142"/>
              </a:xfrm>
              <a:custGeom>
                <a:avLst/>
                <a:gdLst/>
                <a:ahLst/>
                <a:cxnLst>
                  <a:cxn ang="0">
                    <a:pos x="152" y="109"/>
                  </a:cxn>
                  <a:cxn ang="0">
                    <a:pos x="108" y="90"/>
                  </a:cxn>
                  <a:cxn ang="0">
                    <a:pos x="52" y="0"/>
                  </a:cxn>
                  <a:cxn ang="0">
                    <a:pos x="0" y="9"/>
                  </a:cxn>
                  <a:cxn ang="0">
                    <a:pos x="0" y="51"/>
                  </a:cxn>
                  <a:cxn ang="0">
                    <a:pos x="52" y="85"/>
                  </a:cxn>
                  <a:cxn ang="0">
                    <a:pos x="52" y="143"/>
                  </a:cxn>
                  <a:cxn ang="0">
                    <a:pos x="96" y="189"/>
                  </a:cxn>
                  <a:cxn ang="0">
                    <a:pos x="135" y="228"/>
                  </a:cxn>
                  <a:cxn ang="0">
                    <a:pos x="175" y="247"/>
                  </a:cxn>
                  <a:cxn ang="0">
                    <a:pos x="232" y="242"/>
                  </a:cxn>
                  <a:cxn ang="0">
                    <a:pos x="314" y="242"/>
                  </a:cxn>
                  <a:cxn ang="0">
                    <a:pos x="381" y="283"/>
                  </a:cxn>
                  <a:cxn ang="0">
                    <a:pos x="522" y="283"/>
                  </a:cxn>
                  <a:cxn ang="0">
                    <a:pos x="501" y="209"/>
                  </a:cxn>
                  <a:cxn ang="0">
                    <a:pos x="393" y="204"/>
                  </a:cxn>
                  <a:cxn ang="0">
                    <a:pos x="275" y="199"/>
                  </a:cxn>
                  <a:cxn ang="0">
                    <a:pos x="246" y="167"/>
                  </a:cxn>
                  <a:cxn ang="0">
                    <a:pos x="187" y="157"/>
                  </a:cxn>
                  <a:cxn ang="0">
                    <a:pos x="152" y="109"/>
                  </a:cxn>
                </a:cxnLst>
                <a:rect l="0" t="0" r="r" b="b"/>
                <a:pathLst>
                  <a:path w="522" h="283">
                    <a:moveTo>
                      <a:pt x="152" y="109"/>
                    </a:moveTo>
                    <a:lnTo>
                      <a:pt x="108" y="90"/>
                    </a:lnTo>
                    <a:lnTo>
                      <a:pt x="52" y="0"/>
                    </a:lnTo>
                    <a:lnTo>
                      <a:pt x="0" y="9"/>
                    </a:lnTo>
                    <a:lnTo>
                      <a:pt x="0" y="51"/>
                    </a:lnTo>
                    <a:lnTo>
                      <a:pt x="52" y="85"/>
                    </a:lnTo>
                    <a:lnTo>
                      <a:pt x="52" y="143"/>
                    </a:lnTo>
                    <a:lnTo>
                      <a:pt x="96" y="189"/>
                    </a:lnTo>
                    <a:lnTo>
                      <a:pt x="135" y="228"/>
                    </a:lnTo>
                    <a:lnTo>
                      <a:pt x="175" y="247"/>
                    </a:lnTo>
                    <a:lnTo>
                      <a:pt x="232" y="242"/>
                    </a:lnTo>
                    <a:lnTo>
                      <a:pt x="314" y="242"/>
                    </a:lnTo>
                    <a:lnTo>
                      <a:pt x="381" y="283"/>
                    </a:lnTo>
                    <a:lnTo>
                      <a:pt x="522" y="283"/>
                    </a:lnTo>
                    <a:lnTo>
                      <a:pt x="501" y="209"/>
                    </a:lnTo>
                    <a:lnTo>
                      <a:pt x="393" y="204"/>
                    </a:lnTo>
                    <a:lnTo>
                      <a:pt x="275" y="199"/>
                    </a:lnTo>
                    <a:lnTo>
                      <a:pt x="246" y="167"/>
                    </a:lnTo>
                    <a:lnTo>
                      <a:pt x="187" y="157"/>
                    </a:lnTo>
                    <a:lnTo>
                      <a:pt x="152" y="109"/>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39" name="Freeform 36">
                <a:extLst>
                  <a:ext uri="{FF2B5EF4-FFF2-40B4-BE49-F238E27FC236}">
                    <a16:creationId xmlns:a16="http://schemas.microsoft.com/office/drawing/2014/main" id="{7FDCE8FB-5DA7-4A92-946E-9DDFD63B5442}"/>
                  </a:ext>
                </a:extLst>
              </p:cNvPr>
              <p:cNvSpPr>
                <a:spLocks/>
              </p:cNvSpPr>
              <p:nvPr/>
            </p:nvSpPr>
            <p:spPr bwMode="auto">
              <a:xfrm>
                <a:off x="5202" y="485"/>
                <a:ext cx="48" cy="83"/>
              </a:xfrm>
              <a:custGeom>
                <a:avLst/>
                <a:gdLst/>
                <a:ahLst/>
                <a:cxnLst>
                  <a:cxn ang="0">
                    <a:pos x="44" y="0"/>
                  </a:cxn>
                  <a:cxn ang="0">
                    <a:pos x="0" y="0"/>
                  </a:cxn>
                  <a:cxn ang="0">
                    <a:pos x="0" y="43"/>
                  </a:cxn>
                  <a:cxn ang="0">
                    <a:pos x="44" y="72"/>
                  </a:cxn>
                  <a:cxn ang="0">
                    <a:pos x="73" y="119"/>
                  </a:cxn>
                  <a:cxn ang="0">
                    <a:pos x="73" y="157"/>
                  </a:cxn>
                  <a:cxn ang="0">
                    <a:pos x="121" y="167"/>
                  </a:cxn>
                  <a:cxn ang="0">
                    <a:pos x="144" y="143"/>
                  </a:cxn>
                  <a:cxn ang="0">
                    <a:pos x="144" y="82"/>
                  </a:cxn>
                  <a:cxn ang="0">
                    <a:pos x="105" y="63"/>
                  </a:cxn>
                  <a:cxn ang="0">
                    <a:pos x="73" y="34"/>
                  </a:cxn>
                  <a:cxn ang="0">
                    <a:pos x="44" y="0"/>
                  </a:cxn>
                </a:cxnLst>
                <a:rect l="0" t="0" r="r" b="b"/>
                <a:pathLst>
                  <a:path w="144" h="167">
                    <a:moveTo>
                      <a:pt x="44" y="0"/>
                    </a:moveTo>
                    <a:lnTo>
                      <a:pt x="0" y="0"/>
                    </a:lnTo>
                    <a:lnTo>
                      <a:pt x="0" y="43"/>
                    </a:lnTo>
                    <a:lnTo>
                      <a:pt x="44" y="72"/>
                    </a:lnTo>
                    <a:lnTo>
                      <a:pt x="73" y="119"/>
                    </a:lnTo>
                    <a:lnTo>
                      <a:pt x="73" y="157"/>
                    </a:lnTo>
                    <a:lnTo>
                      <a:pt x="121" y="167"/>
                    </a:lnTo>
                    <a:lnTo>
                      <a:pt x="144" y="143"/>
                    </a:lnTo>
                    <a:lnTo>
                      <a:pt x="144" y="82"/>
                    </a:lnTo>
                    <a:lnTo>
                      <a:pt x="105" y="63"/>
                    </a:lnTo>
                    <a:lnTo>
                      <a:pt x="73" y="34"/>
                    </a:lnTo>
                    <a:lnTo>
                      <a:pt x="44"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0" name="Freeform 37">
                <a:extLst>
                  <a:ext uri="{FF2B5EF4-FFF2-40B4-BE49-F238E27FC236}">
                    <a16:creationId xmlns:a16="http://schemas.microsoft.com/office/drawing/2014/main" id="{93E4F01B-A78C-4156-B896-DCDD3F57452A}"/>
                  </a:ext>
                </a:extLst>
              </p:cNvPr>
              <p:cNvSpPr>
                <a:spLocks/>
              </p:cNvSpPr>
              <p:nvPr/>
            </p:nvSpPr>
            <p:spPr bwMode="auto">
              <a:xfrm>
                <a:off x="5263" y="534"/>
                <a:ext cx="47" cy="41"/>
              </a:xfrm>
              <a:custGeom>
                <a:avLst/>
                <a:gdLst/>
                <a:ahLst/>
                <a:cxnLst>
                  <a:cxn ang="0">
                    <a:pos x="0" y="43"/>
                  </a:cxn>
                  <a:cxn ang="0">
                    <a:pos x="56" y="0"/>
                  </a:cxn>
                  <a:cxn ang="0">
                    <a:pos x="119" y="33"/>
                  </a:cxn>
                  <a:cxn ang="0">
                    <a:pos x="141" y="72"/>
                  </a:cxn>
                  <a:cxn ang="0">
                    <a:pos x="102" y="81"/>
                  </a:cxn>
                  <a:cxn ang="0">
                    <a:pos x="56" y="81"/>
                  </a:cxn>
                  <a:cxn ang="0">
                    <a:pos x="0" y="43"/>
                  </a:cxn>
                </a:cxnLst>
                <a:rect l="0" t="0" r="r" b="b"/>
                <a:pathLst>
                  <a:path w="141" h="81">
                    <a:moveTo>
                      <a:pt x="0" y="43"/>
                    </a:moveTo>
                    <a:lnTo>
                      <a:pt x="56" y="0"/>
                    </a:lnTo>
                    <a:lnTo>
                      <a:pt x="119" y="33"/>
                    </a:lnTo>
                    <a:lnTo>
                      <a:pt x="141" y="72"/>
                    </a:lnTo>
                    <a:lnTo>
                      <a:pt x="102" y="81"/>
                    </a:lnTo>
                    <a:lnTo>
                      <a:pt x="56" y="81"/>
                    </a:lnTo>
                    <a:lnTo>
                      <a:pt x="0" y="43"/>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1" name="Freeform 38">
                <a:extLst>
                  <a:ext uri="{FF2B5EF4-FFF2-40B4-BE49-F238E27FC236}">
                    <a16:creationId xmlns:a16="http://schemas.microsoft.com/office/drawing/2014/main" id="{0349A94A-4440-4171-ADAC-A5FD09762383}"/>
                  </a:ext>
                </a:extLst>
              </p:cNvPr>
              <p:cNvSpPr>
                <a:spLocks/>
              </p:cNvSpPr>
              <p:nvPr/>
            </p:nvSpPr>
            <p:spPr bwMode="auto">
              <a:xfrm>
                <a:off x="5299" y="527"/>
                <a:ext cx="29" cy="41"/>
              </a:xfrm>
              <a:custGeom>
                <a:avLst/>
                <a:gdLst/>
                <a:ahLst/>
                <a:cxnLst>
                  <a:cxn ang="0">
                    <a:pos x="0" y="29"/>
                  </a:cxn>
                  <a:cxn ang="0">
                    <a:pos x="6" y="0"/>
                  </a:cxn>
                  <a:cxn ang="0">
                    <a:pos x="45" y="15"/>
                  </a:cxn>
                  <a:cxn ang="0">
                    <a:pos x="87" y="82"/>
                  </a:cxn>
                  <a:cxn ang="0">
                    <a:pos x="45" y="48"/>
                  </a:cxn>
                  <a:cxn ang="0">
                    <a:pos x="0" y="29"/>
                  </a:cxn>
                </a:cxnLst>
                <a:rect l="0" t="0" r="r" b="b"/>
                <a:pathLst>
                  <a:path w="87" h="82">
                    <a:moveTo>
                      <a:pt x="0" y="29"/>
                    </a:moveTo>
                    <a:lnTo>
                      <a:pt x="6" y="0"/>
                    </a:lnTo>
                    <a:lnTo>
                      <a:pt x="45" y="15"/>
                    </a:lnTo>
                    <a:lnTo>
                      <a:pt x="87" y="82"/>
                    </a:lnTo>
                    <a:lnTo>
                      <a:pt x="45" y="48"/>
                    </a:lnTo>
                    <a:lnTo>
                      <a:pt x="0" y="29"/>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2" name="Freeform 39">
                <a:extLst>
                  <a:ext uri="{FF2B5EF4-FFF2-40B4-BE49-F238E27FC236}">
                    <a16:creationId xmlns:a16="http://schemas.microsoft.com/office/drawing/2014/main" id="{CC459D33-8167-4651-9F88-A05C57FD9DB1}"/>
                  </a:ext>
                </a:extLst>
              </p:cNvPr>
              <p:cNvSpPr>
                <a:spLocks/>
              </p:cNvSpPr>
              <p:nvPr/>
            </p:nvSpPr>
            <p:spPr bwMode="auto">
              <a:xfrm>
                <a:off x="5253" y="331"/>
                <a:ext cx="86" cy="175"/>
              </a:xfrm>
              <a:custGeom>
                <a:avLst/>
                <a:gdLst/>
                <a:ahLst/>
                <a:cxnLst>
                  <a:cxn ang="0">
                    <a:pos x="0" y="5"/>
                  </a:cxn>
                  <a:cxn ang="0">
                    <a:pos x="0" y="60"/>
                  </a:cxn>
                  <a:cxn ang="0">
                    <a:pos x="6" y="119"/>
                  </a:cxn>
                  <a:cxn ang="0">
                    <a:pos x="20" y="173"/>
                  </a:cxn>
                  <a:cxn ang="0">
                    <a:pos x="41" y="203"/>
                  </a:cxn>
                  <a:cxn ang="0">
                    <a:pos x="121" y="271"/>
                  </a:cxn>
                  <a:cxn ang="0">
                    <a:pos x="126" y="313"/>
                  </a:cxn>
                  <a:cxn ang="0">
                    <a:pos x="167" y="351"/>
                  </a:cxn>
                  <a:cxn ang="0">
                    <a:pos x="193" y="326"/>
                  </a:cxn>
                  <a:cxn ang="0">
                    <a:pos x="193" y="266"/>
                  </a:cxn>
                  <a:cxn ang="0">
                    <a:pos x="242" y="224"/>
                  </a:cxn>
                  <a:cxn ang="0">
                    <a:pos x="256" y="186"/>
                  </a:cxn>
                  <a:cxn ang="0">
                    <a:pos x="256" y="119"/>
                  </a:cxn>
                  <a:cxn ang="0">
                    <a:pos x="223" y="144"/>
                  </a:cxn>
                  <a:cxn ang="0">
                    <a:pos x="185" y="169"/>
                  </a:cxn>
                  <a:cxn ang="0">
                    <a:pos x="141" y="208"/>
                  </a:cxn>
                  <a:cxn ang="0">
                    <a:pos x="136" y="178"/>
                  </a:cxn>
                  <a:cxn ang="0">
                    <a:pos x="157" y="136"/>
                  </a:cxn>
                  <a:cxn ang="0">
                    <a:pos x="162" y="85"/>
                  </a:cxn>
                  <a:cxn ang="0">
                    <a:pos x="151" y="47"/>
                  </a:cxn>
                  <a:cxn ang="0">
                    <a:pos x="121" y="68"/>
                  </a:cxn>
                  <a:cxn ang="0">
                    <a:pos x="86" y="85"/>
                  </a:cxn>
                  <a:cxn ang="0">
                    <a:pos x="60" y="88"/>
                  </a:cxn>
                  <a:cxn ang="0">
                    <a:pos x="43" y="38"/>
                  </a:cxn>
                  <a:cxn ang="0">
                    <a:pos x="30" y="0"/>
                  </a:cxn>
                  <a:cxn ang="0">
                    <a:pos x="0" y="5"/>
                  </a:cxn>
                </a:cxnLst>
                <a:rect l="0" t="0" r="r" b="b"/>
                <a:pathLst>
                  <a:path w="256" h="351">
                    <a:moveTo>
                      <a:pt x="0" y="5"/>
                    </a:moveTo>
                    <a:lnTo>
                      <a:pt x="0" y="60"/>
                    </a:lnTo>
                    <a:lnTo>
                      <a:pt x="6" y="119"/>
                    </a:lnTo>
                    <a:lnTo>
                      <a:pt x="20" y="173"/>
                    </a:lnTo>
                    <a:lnTo>
                      <a:pt x="41" y="203"/>
                    </a:lnTo>
                    <a:lnTo>
                      <a:pt x="121" y="271"/>
                    </a:lnTo>
                    <a:lnTo>
                      <a:pt x="126" y="313"/>
                    </a:lnTo>
                    <a:lnTo>
                      <a:pt x="167" y="351"/>
                    </a:lnTo>
                    <a:lnTo>
                      <a:pt x="193" y="326"/>
                    </a:lnTo>
                    <a:lnTo>
                      <a:pt x="193" y="266"/>
                    </a:lnTo>
                    <a:lnTo>
                      <a:pt x="242" y="224"/>
                    </a:lnTo>
                    <a:lnTo>
                      <a:pt x="256" y="186"/>
                    </a:lnTo>
                    <a:lnTo>
                      <a:pt x="256" y="119"/>
                    </a:lnTo>
                    <a:lnTo>
                      <a:pt x="223" y="144"/>
                    </a:lnTo>
                    <a:lnTo>
                      <a:pt x="185" y="169"/>
                    </a:lnTo>
                    <a:lnTo>
                      <a:pt x="141" y="208"/>
                    </a:lnTo>
                    <a:lnTo>
                      <a:pt x="136" y="178"/>
                    </a:lnTo>
                    <a:lnTo>
                      <a:pt x="157" y="136"/>
                    </a:lnTo>
                    <a:lnTo>
                      <a:pt x="162" y="85"/>
                    </a:lnTo>
                    <a:lnTo>
                      <a:pt x="151" y="47"/>
                    </a:lnTo>
                    <a:lnTo>
                      <a:pt x="121" y="68"/>
                    </a:lnTo>
                    <a:lnTo>
                      <a:pt x="86" y="85"/>
                    </a:lnTo>
                    <a:lnTo>
                      <a:pt x="60" y="88"/>
                    </a:lnTo>
                    <a:lnTo>
                      <a:pt x="43" y="38"/>
                    </a:lnTo>
                    <a:lnTo>
                      <a:pt x="30" y="0"/>
                    </a:lnTo>
                    <a:lnTo>
                      <a:pt x="0" y="5"/>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3" name="Freeform 40">
                <a:extLst>
                  <a:ext uri="{FF2B5EF4-FFF2-40B4-BE49-F238E27FC236}">
                    <a16:creationId xmlns:a16="http://schemas.microsoft.com/office/drawing/2014/main" id="{6F21FD23-C3D2-4532-B0D3-51311DD586E0}"/>
                  </a:ext>
                </a:extLst>
              </p:cNvPr>
              <p:cNvSpPr>
                <a:spLocks/>
              </p:cNvSpPr>
              <p:nvPr/>
            </p:nvSpPr>
            <p:spPr bwMode="auto">
              <a:xfrm>
                <a:off x="5224" y="360"/>
                <a:ext cx="29" cy="135"/>
              </a:xfrm>
              <a:custGeom>
                <a:avLst/>
                <a:gdLst/>
                <a:ahLst/>
                <a:cxnLst>
                  <a:cxn ang="0">
                    <a:pos x="57" y="173"/>
                  </a:cxn>
                  <a:cxn ang="0">
                    <a:pos x="57" y="206"/>
                  </a:cxn>
                  <a:cxn ang="0">
                    <a:pos x="87" y="270"/>
                  </a:cxn>
                  <a:cxn ang="0">
                    <a:pos x="35" y="253"/>
                  </a:cxn>
                  <a:cxn ang="0">
                    <a:pos x="21" y="190"/>
                  </a:cxn>
                  <a:cxn ang="0">
                    <a:pos x="21" y="126"/>
                  </a:cxn>
                  <a:cxn ang="0">
                    <a:pos x="0" y="92"/>
                  </a:cxn>
                  <a:cxn ang="0">
                    <a:pos x="0" y="59"/>
                  </a:cxn>
                  <a:cxn ang="0">
                    <a:pos x="0" y="0"/>
                  </a:cxn>
                  <a:cxn ang="0">
                    <a:pos x="15" y="67"/>
                  </a:cxn>
                  <a:cxn ang="0">
                    <a:pos x="31" y="134"/>
                  </a:cxn>
                  <a:cxn ang="0">
                    <a:pos x="57" y="173"/>
                  </a:cxn>
                </a:cxnLst>
                <a:rect l="0" t="0" r="r" b="b"/>
                <a:pathLst>
                  <a:path w="87" h="270">
                    <a:moveTo>
                      <a:pt x="57" y="173"/>
                    </a:moveTo>
                    <a:lnTo>
                      <a:pt x="57" y="206"/>
                    </a:lnTo>
                    <a:lnTo>
                      <a:pt x="87" y="270"/>
                    </a:lnTo>
                    <a:lnTo>
                      <a:pt x="35" y="253"/>
                    </a:lnTo>
                    <a:lnTo>
                      <a:pt x="21" y="190"/>
                    </a:lnTo>
                    <a:lnTo>
                      <a:pt x="21" y="126"/>
                    </a:lnTo>
                    <a:lnTo>
                      <a:pt x="0" y="92"/>
                    </a:lnTo>
                    <a:lnTo>
                      <a:pt x="0" y="59"/>
                    </a:lnTo>
                    <a:lnTo>
                      <a:pt x="0" y="0"/>
                    </a:lnTo>
                    <a:lnTo>
                      <a:pt x="15" y="67"/>
                    </a:lnTo>
                    <a:lnTo>
                      <a:pt x="31" y="134"/>
                    </a:lnTo>
                    <a:lnTo>
                      <a:pt x="57" y="173"/>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4" name="Freeform 41">
                <a:extLst>
                  <a:ext uri="{FF2B5EF4-FFF2-40B4-BE49-F238E27FC236}">
                    <a16:creationId xmlns:a16="http://schemas.microsoft.com/office/drawing/2014/main" id="{4C158CFF-948C-4E5D-B091-9AC2CB20241C}"/>
                  </a:ext>
                </a:extLst>
              </p:cNvPr>
              <p:cNvSpPr>
                <a:spLocks/>
              </p:cNvSpPr>
              <p:nvPr/>
            </p:nvSpPr>
            <p:spPr bwMode="auto">
              <a:xfrm>
                <a:off x="5303" y="657"/>
                <a:ext cx="96" cy="249"/>
              </a:xfrm>
              <a:custGeom>
                <a:avLst/>
                <a:gdLst/>
                <a:ahLst/>
                <a:cxnLst>
                  <a:cxn ang="0">
                    <a:pos x="165" y="15"/>
                  </a:cxn>
                  <a:cxn ang="0">
                    <a:pos x="140" y="60"/>
                  </a:cxn>
                  <a:cxn ang="0">
                    <a:pos x="140" y="125"/>
                  </a:cxn>
                  <a:cxn ang="0">
                    <a:pos x="86" y="177"/>
                  </a:cxn>
                  <a:cxn ang="0">
                    <a:pos x="60" y="244"/>
                  </a:cxn>
                  <a:cxn ang="0">
                    <a:pos x="30" y="274"/>
                  </a:cxn>
                  <a:cxn ang="0">
                    <a:pos x="11" y="302"/>
                  </a:cxn>
                  <a:cxn ang="0">
                    <a:pos x="1" y="329"/>
                  </a:cxn>
                  <a:cxn ang="0">
                    <a:pos x="0" y="356"/>
                  </a:cxn>
                  <a:cxn ang="0">
                    <a:pos x="1" y="385"/>
                  </a:cxn>
                  <a:cxn ang="0">
                    <a:pos x="4" y="417"/>
                  </a:cxn>
                  <a:cxn ang="0">
                    <a:pos x="4" y="454"/>
                  </a:cxn>
                  <a:cxn ang="0">
                    <a:pos x="1" y="497"/>
                  </a:cxn>
                  <a:cxn ang="0">
                    <a:pos x="148" y="473"/>
                  </a:cxn>
                  <a:cxn ang="0">
                    <a:pos x="165" y="370"/>
                  </a:cxn>
                  <a:cxn ang="0">
                    <a:pos x="210" y="289"/>
                  </a:cxn>
                  <a:cxn ang="0">
                    <a:pos x="165" y="259"/>
                  </a:cxn>
                  <a:cxn ang="0">
                    <a:pos x="165" y="207"/>
                  </a:cxn>
                  <a:cxn ang="0">
                    <a:pos x="174" y="155"/>
                  </a:cxn>
                  <a:cxn ang="0">
                    <a:pos x="262" y="184"/>
                  </a:cxn>
                  <a:cxn ang="0">
                    <a:pos x="236" y="133"/>
                  </a:cxn>
                  <a:cxn ang="0">
                    <a:pos x="191" y="104"/>
                  </a:cxn>
                  <a:cxn ang="0">
                    <a:pos x="200" y="60"/>
                  </a:cxn>
                  <a:cxn ang="0">
                    <a:pos x="288" y="88"/>
                  </a:cxn>
                  <a:cxn ang="0">
                    <a:pos x="279" y="22"/>
                  </a:cxn>
                  <a:cxn ang="0">
                    <a:pos x="227" y="0"/>
                  </a:cxn>
                  <a:cxn ang="0">
                    <a:pos x="165" y="15"/>
                  </a:cxn>
                </a:cxnLst>
                <a:rect l="0" t="0" r="r" b="b"/>
                <a:pathLst>
                  <a:path w="288" h="497">
                    <a:moveTo>
                      <a:pt x="165" y="15"/>
                    </a:moveTo>
                    <a:lnTo>
                      <a:pt x="140" y="60"/>
                    </a:lnTo>
                    <a:lnTo>
                      <a:pt x="140" y="125"/>
                    </a:lnTo>
                    <a:lnTo>
                      <a:pt x="86" y="177"/>
                    </a:lnTo>
                    <a:lnTo>
                      <a:pt x="60" y="244"/>
                    </a:lnTo>
                    <a:lnTo>
                      <a:pt x="30" y="274"/>
                    </a:lnTo>
                    <a:lnTo>
                      <a:pt x="11" y="302"/>
                    </a:lnTo>
                    <a:lnTo>
                      <a:pt x="1" y="329"/>
                    </a:lnTo>
                    <a:lnTo>
                      <a:pt x="0" y="356"/>
                    </a:lnTo>
                    <a:lnTo>
                      <a:pt x="1" y="385"/>
                    </a:lnTo>
                    <a:lnTo>
                      <a:pt x="4" y="417"/>
                    </a:lnTo>
                    <a:lnTo>
                      <a:pt x="4" y="454"/>
                    </a:lnTo>
                    <a:lnTo>
                      <a:pt x="1" y="497"/>
                    </a:lnTo>
                    <a:lnTo>
                      <a:pt x="148" y="473"/>
                    </a:lnTo>
                    <a:lnTo>
                      <a:pt x="165" y="370"/>
                    </a:lnTo>
                    <a:lnTo>
                      <a:pt x="210" y="289"/>
                    </a:lnTo>
                    <a:lnTo>
                      <a:pt x="165" y="259"/>
                    </a:lnTo>
                    <a:lnTo>
                      <a:pt x="165" y="207"/>
                    </a:lnTo>
                    <a:lnTo>
                      <a:pt x="174" y="155"/>
                    </a:lnTo>
                    <a:lnTo>
                      <a:pt x="262" y="184"/>
                    </a:lnTo>
                    <a:lnTo>
                      <a:pt x="236" y="133"/>
                    </a:lnTo>
                    <a:lnTo>
                      <a:pt x="191" y="104"/>
                    </a:lnTo>
                    <a:lnTo>
                      <a:pt x="200" y="60"/>
                    </a:lnTo>
                    <a:lnTo>
                      <a:pt x="288" y="88"/>
                    </a:lnTo>
                    <a:lnTo>
                      <a:pt x="279" y="22"/>
                    </a:lnTo>
                    <a:lnTo>
                      <a:pt x="227" y="0"/>
                    </a:lnTo>
                    <a:lnTo>
                      <a:pt x="165" y="15"/>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5" name="Freeform 42">
                <a:extLst>
                  <a:ext uri="{FF2B5EF4-FFF2-40B4-BE49-F238E27FC236}">
                    <a16:creationId xmlns:a16="http://schemas.microsoft.com/office/drawing/2014/main" id="{97E1EEAD-3A91-4734-805C-CD921233D9D1}"/>
                  </a:ext>
                </a:extLst>
              </p:cNvPr>
              <p:cNvSpPr>
                <a:spLocks/>
              </p:cNvSpPr>
              <p:nvPr/>
            </p:nvSpPr>
            <p:spPr bwMode="auto">
              <a:xfrm>
                <a:off x="5210" y="259"/>
                <a:ext cx="268" cy="322"/>
              </a:xfrm>
              <a:custGeom>
                <a:avLst/>
                <a:gdLst/>
                <a:ahLst/>
                <a:cxnLst>
                  <a:cxn ang="0">
                    <a:pos x="0" y="31"/>
                  </a:cxn>
                  <a:cxn ang="0">
                    <a:pos x="62" y="17"/>
                  </a:cxn>
                  <a:cxn ang="0">
                    <a:pos x="155" y="0"/>
                  </a:cxn>
                  <a:cxn ang="0">
                    <a:pos x="295" y="0"/>
                  </a:cxn>
                  <a:cxn ang="0">
                    <a:pos x="436" y="45"/>
                  </a:cxn>
                  <a:cxn ang="0">
                    <a:pos x="515" y="103"/>
                  </a:cxn>
                  <a:cxn ang="0">
                    <a:pos x="665" y="192"/>
                  </a:cxn>
                  <a:cxn ang="0">
                    <a:pos x="740" y="244"/>
                  </a:cxn>
                  <a:cxn ang="0">
                    <a:pos x="804" y="288"/>
                  </a:cxn>
                  <a:cxn ang="0">
                    <a:pos x="804" y="363"/>
                  </a:cxn>
                  <a:cxn ang="0">
                    <a:pos x="734" y="363"/>
                  </a:cxn>
                  <a:cxn ang="0">
                    <a:pos x="611" y="355"/>
                  </a:cxn>
                  <a:cxn ang="0">
                    <a:pos x="655" y="318"/>
                  </a:cxn>
                  <a:cxn ang="0">
                    <a:pos x="716" y="311"/>
                  </a:cxn>
                  <a:cxn ang="0">
                    <a:pos x="673" y="258"/>
                  </a:cxn>
                  <a:cxn ang="0">
                    <a:pos x="629" y="207"/>
                  </a:cxn>
                  <a:cxn ang="0">
                    <a:pos x="577" y="229"/>
                  </a:cxn>
                  <a:cxn ang="0">
                    <a:pos x="532" y="258"/>
                  </a:cxn>
                  <a:cxn ang="0">
                    <a:pos x="532" y="222"/>
                  </a:cxn>
                  <a:cxn ang="0">
                    <a:pos x="532" y="162"/>
                  </a:cxn>
                  <a:cxn ang="0">
                    <a:pos x="470" y="111"/>
                  </a:cxn>
                  <a:cxn ang="0">
                    <a:pos x="401" y="82"/>
                  </a:cxn>
                  <a:cxn ang="0">
                    <a:pos x="436" y="155"/>
                  </a:cxn>
                  <a:cxn ang="0">
                    <a:pos x="506" y="251"/>
                  </a:cxn>
                  <a:cxn ang="0">
                    <a:pos x="506" y="333"/>
                  </a:cxn>
                  <a:cxn ang="0">
                    <a:pos x="541" y="407"/>
                  </a:cxn>
                  <a:cxn ang="0">
                    <a:pos x="567" y="503"/>
                  </a:cxn>
                  <a:cxn ang="0">
                    <a:pos x="567" y="576"/>
                  </a:cxn>
                  <a:cxn ang="0">
                    <a:pos x="532" y="643"/>
                  </a:cxn>
                  <a:cxn ang="0">
                    <a:pos x="532" y="562"/>
                  </a:cxn>
                  <a:cxn ang="0">
                    <a:pos x="532" y="458"/>
                  </a:cxn>
                  <a:cxn ang="0">
                    <a:pos x="462" y="295"/>
                  </a:cxn>
                  <a:cxn ang="0">
                    <a:pos x="444" y="215"/>
                  </a:cxn>
                  <a:cxn ang="0">
                    <a:pos x="401" y="148"/>
                  </a:cxn>
                  <a:cxn ang="0">
                    <a:pos x="348" y="178"/>
                  </a:cxn>
                  <a:cxn ang="0">
                    <a:pos x="348" y="118"/>
                  </a:cxn>
                  <a:cxn ang="0">
                    <a:pos x="339" y="66"/>
                  </a:cxn>
                  <a:cxn ang="0">
                    <a:pos x="295" y="73"/>
                  </a:cxn>
                  <a:cxn ang="0">
                    <a:pos x="278" y="133"/>
                  </a:cxn>
                  <a:cxn ang="0">
                    <a:pos x="226" y="52"/>
                  </a:cxn>
                  <a:cxn ang="0">
                    <a:pos x="147" y="52"/>
                  </a:cxn>
                  <a:cxn ang="0">
                    <a:pos x="102" y="73"/>
                  </a:cxn>
                  <a:cxn ang="0">
                    <a:pos x="26" y="118"/>
                  </a:cxn>
                  <a:cxn ang="0">
                    <a:pos x="0" y="31"/>
                  </a:cxn>
                </a:cxnLst>
                <a:rect l="0" t="0" r="r" b="b"/>
                <a:pathLst>
                  <a:path w="804" h="643">
                    <a:moveTo>
                      <a:pt x="0" y="31"/>
                    </a:moveTo>
                    <a:lnTo>
                      <a:pt x="62" y="17"/>
                    </a:lnTo>
                    <a:lnTo>
                      <a:pt x="155" y="0"/>
                    </a:lnTo>
                    <a:lnTo>
                      <a:pt x="295" y="0"/>
                    </a:lnTo>
                    <a:lnTo>
                      <a:pt x="436" y="45"/>
                    </a:lnTo>
                    <a:lnTo>
                      <a:pt x="515" y="103"/>
                    </a:lnTo>
                    <a:lnTo>
                      <a:pt x="665" y="192"/>
                    </a:lnTo>
                    <a:lnTo>
                      <a:pt x="740" y="244"/>
                    </a:lnTo>
                    <a:lnTo>
                      <a:pt x="804" y="288"/>
                    </a:lnTo>
                    <a:lnTo>
                      <a:pt x="804" y="363"/>
                    </a:lnTo>
                    <a:lnTo>
                      <a:pt x="734" y="363"/>
                    </a:lnTo>
                    <a:lnTo>
                      <a:pt x="611" y="355"/>
                    </a:lnTo>
                    <a:lnTo>
                      <a:pt x="655" y="318"/>
                    </a:lnTo>
                    <a:lnTo>
                      <a:pt x="716" y="311"/>
                    </a:lnTo>
                    <a:lnTo>
                      <a:pt x="673" y="258"/>
                    </a:lnTo>
                    <a:lnTo>
                      <a:pt x="629" y="207"/>
                    </a:lnTo>
                    <a:lnTo>
                      <a:pt x="577" y="229"/>
                    </a:lnTo>
                    <a:lnTo>
                      <a:pt x="532" y="258"/>
                    </a:lnTo>
                    <a:lnTo>
                      <a:pt x="532" y="222"/>
                    </a:lnTo>
                    <a:lnTo>
                      <a:pt x="532" y="162"/>
                    </a:lnTo>
                    <a:lnTo>
                      <a:pt x="470" y="111"/>
                    </a:lnTo>
                    <a:lnTo>
                      <a:pt x="401" y="82"/>
                    </a:lnTo>
                    <a:lnTo>
                      <a:pt x="436" y="155"/>
                    </a:lnTo>
                    <a:lnTo>
                      <a:pt x="506" y="251"/>
                    </a:lnTo>
                    <a:lnTo>
                      <a:pt x="506" y="333"/>
                    </a:lnTo>
                    <a:lnTo>
                      <a:pt x="541" y="407"/>
                    </a:lnTo>
                    <a:lnTo>
                      <a:pt x="567" y="503"/>
                    </a:lnTo>
                    <a:lnTo>
                      <a:pt x="567" y="576"/>
                    </a:lnTo>
                    <a:lnTo>
                      <a:pt x="532" y="643"/>
                    </a:lnTo>
                    <a:lnTo>
                      <a:pt x="532" y="562"/>
                    </a:lnTo>
                    <a:lnTo>
                      <a:pt x="532" y="458"/>
                    </a:lnTo>
                    <a:lnTo>
                      <a:pt x="462" y="295"/>
                    </a:lnTo>
                    <a:lnTo>
                      <a:pt x="444" y="215"/>
                    </a:lnTo>
                    <a:lnTo>
                      <a:pt x="401" y="148"/>
                    </a:lnTo>
                    <a:lnTo>
                      <a:pt x="348" y="178"/>
                    </a:lnTo>
                    <a:lnTo>
                      <a:pt x="348" y="118"/>
                    </a:lnTo>
                    <a:lnTo>
                      <a:pt x="339" y="66"/>
                    </a:lnTo>
                    <a:lnTo>
                      <a:pt x="295" y="73"/>
                    </a:lnTo>
                    <a:lnTo>
                      <a:pt x="278" y="133"/>
                    </a:lnTo>
                    <a:lnTo>
                      <a:pt x="226" y="52"/>
                    </a:lnTo>
                    <a:lnTo>
                      <a:pt x="147" y="52"/>
                    </a:lnTo>
                    <a:lnTo>
                      <a:pt x="102" y="73"/>
                    </a:lnTo>
                    <a:lnTo>
                      <a:pt x="26" y="118"/>
                    </a:lnTo>
                    <a:lnTo>
                      <a:pt x="0" y="31"/>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6" name="Freeform 43">
                <a:extLst>
                  <a:ext uri="{FF2B5EF4-FFF2-40B4-BE49-F238E27FC236}">
                    <a16:creationId xmlns:a16="http://schemas.microsoft.com/office/drawing/2014/main" id="{FFE2A71A-3B8C-44CF-A68D-F58F199B0B86}"/>
                  </a:ext>
                </a:extLst>
              </p:cNvPr>
              <p:cNvSpPr>
                <a:spLocks/>
              </p:cNvSpPr>
              <p:nvPr/>
            </p:nvSpPr>
            <p:spPr bwMode="auto">
              <a:xfrm>
                <a:off x="5431" y="455"/>
                <a:ext cx="91" cy="92"/>
              </a:xfrm>
              <a:custGeom>
                <a:avLst/>
                <a:gdLst/>
                <a:ahLst/>
                <a:cxnLst>
                  <a:cxn ang="0">
                    <a:pos x="210" y="0"/>
                  </a:cxn>
                  <a:cxn ang="0">
                    <a:pos x="244" y="37"/>
                  </a:cxn>
                  <a:cxn ang="0">
                    <a:pos x="244" y="97"/>
                  </a:cxn>
                  <a:cxn ang="0">
                    <a:pos x="227" y="133"/>
                  </a:cxn>
                  <a:cxn ang="0">
                    <a:pos x="272" y="185"/>
                  </a:cxn>
                  <a:cxn ang="0">
                    <a:pos x="193" y="185"/>
                  </a:cxn>
                  <a:cxn ang="0">
                    <a:pos x="193" y="133"/>
                  </a:cxn>
                  <a:cxn ang="0">
                    <a:pos x="193" y="60"/>
                  </a:cxn>
                  <a:cxn ang="0">
                    <a:pos x="165" y="112"/>
                  </a:cxn>
                  <a:cxn ang="0">
                    <a:pos x="105" y="119"/>
                  </a:cxn>
                  <a:cxn ang="0">
                    <a:pos x="0" y="97"/>
                  </a:cxn>
                  <a:cxn ang="0">
                    <a:pos x="87" y="75"/>
                  </a:cxn>
                  <a:cxn ang="0">
                    <a:pos x="165" y="37"/>
                  </a:cxn>
                  <a:cxn ang="0">
                    <a:pos x="210" y="0"/>
                  </a:cxn>
                </a:cxnLst>
                <a:rect l="0" t="0" r="r" b="b"/>
                <a:pathLst>
                  <a:path w="272" h="185">
                    <a:moveTo>
                      <a:pt x="210" y="0"/>
                    </a:moveTo>
                    <a:lnTo>
                      <a:pt x="244" y="37"/>
                    </a:lnTo>
                    <a:lnTo>
                      <a:pt x="244" y="97"/>
                    </a:lnTo>
                    <a:lnTo>
                      <a:pt x="227" y="133"/>
                    </a:lnTo>
                    <a:lnTo>
                      <a:pt x="272" y="185"/>
                    </a:lnTo>
                    <a:lnTo>
                      <a:pt x="193" y="185"/>
                    </a:lnTo>
                    <a:lnTo>
                      <a:pt x="193" y="133"/>
                    </a:lnTo>
                    <a:lnTo>
                      <a:pt x="193" y="60"/>
                    </a:lnTo>
                    <a:lnTo>
                      <a:pt x="165" y="112"/>
                    </a:lnTo>
                    <a:lnTo>
                      <a:pt x="105" y="119"/>
                    </a:lnTo>
                    <a:lnTo>
                      <a:pt x="0" y="97"/>
                    </a:lnTo>
                    <a:lnTo>
                      <a:pt x="87" y="75"/>
                    </a:lnTo>
                    <a:lnTo>
                      <a:pt x="165" y="37"/>
                    </a:lnTo>
                    <a:lnTo>
                      <a:pt x="210"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7" name="Freeform 44">
                <a:extLst>
                  <a:ext uri="{FF2B5EF4-FFF2-40B4-BE49-F238E27FC236}">
                    <a16:creationId xmlns:a16="http://schemas.microsoft.com/office/drawing/2014/main" id="{4130B091-A100-45B4-A237-22CB9AAF334A}"/>
                  </a:ext>
                </a:extLst>
              </p:cNvPr>
              <p:cNvSpPr>
                <a:spLocks/>
              </p:cNvSpPr>
              <p:nvPr/>
            </p:nvSpPr>
            <p:spPr bwMode="auto">
              <a:xfrm>
                <a:off x="5034" y="218"/>
                <a:ext cx="158" cy="181"/>
              </a:xfrm>
              <a:custGeom>
                <a:avLst/>
                <a:gdLst/>
                <a:ahLst/>
                <a:cxnLst>
                  <a:cxn ang="0">
                    <a:pos x="122" y="0"/>
                  </a:cxn>
                  <a:cxn ang="0">
                    <a:pos x="263" y="0"/>
                  </a:cxn>
                  <a:cxn ang="0">
                    <a:pos x="334" y="30"/>
                  </a:cxn>
                  <a:cxn ang="0">
                    <a:pos x="394" y="126"/>
                  </a:cxn>
                  <a:cxn ang="0">
                    <a:pos x="439" y="243"/>
                  </a:cxn>
                  <a:cxn ang="0">
                    <a:pos x="474" y="362"/>
                  </a:cxn>
                  <a:cxn ang="0">
                    <a:pos x="394" y="288"/>
                  </a:cxn>
                  <a:cxn ang="0">
                    <a:pos x="334" y="140"/>
                  </a:cxn>
                  <a:cxn ang="0">
                    <a:pos x="246" y="96"/>
                  </a:cxn>
                  <a:cxn ang="0">
                    <a:pos x="141" y="96"/>
                  </a:cxn>
                  <a:cxn ang="0">
                    <a:pos x="0" y="126"/>
                  </a:cxn>
                  <a:cxn ang="0">
                    <a:pos x="35" y="74"/>
                  </a:cxn>
                  <a:cxn ang="0">
                    <a:pos x="122" y="0"/>
                  </a:cxn>
                </a:cxnLst>
                <a:rect l="0" t="0" r="r" b="b"/>
                <a:pathLst>
                  <a:path w="474" h="362">
                    <a:moveTo>
                      <a:pt x="122" y="0"/>
                    </a:moveTo>
                    <a:lnTo>
                      <a:pt x="263" y="0"/>
                    </a:lnTo>
                    <a:lnTo>
                      <a:pt x="334" y="30"/>
                    </a:lnTo>
                    <a:lnTo>
                      <a:pt x="394" y="126"/>
                    </a:lnTo>
                    <a:lnTo>
                      <a:pt x="439" y="243"/>
                    </a:lnTo>
                    <a:lnTo>
                      <a:pt x="474" y="362"/>
                    </a:lnTo>
                    <a:lnTo>
                      <a:pt x="394" y="288"/>
                    </a:lnTo>
                    <a:lnTo>
                      <a:pt x="334" y="140"/>
                    </a:lnTo>
                    <a:lnTo>
                      <a:pt x="246" y="96"/>
                    </a:lnTo>
                    <a:lnTo>
                      <a:pt x="141" y="96"/>
                    </a:lnTo>
                    <a:lnTo>
                      <a:pt x="0" y="126"/>
                    </a:lnTo>
                    <a:lnTo>
                      <a:pt x="35" y="74"/>
                    </a:lnTo>
                    <a:lnTo>
                      <a:pt x="122"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8" name="Freeform 45">
                <a:extLst>
                  <a:ext uri="{FF2B5EF4-FFF2-40B4-BE49-F238E27FC236}">
                    <a16:creationId xmlns:a16="http://schemas.microsoft.com/office/drawing/2014/main" id="{B3B3A987-4B5F-4876-B39E-F33AC6DFCFE2}"/>
                  </a:ext>
                </a:extLst>
              </p:cNvPr>
              <p:cNvSpPr>
                <a:spLocks/>
              </p:cNvSpPr>
              <p:nvPr/>
            </p:nvSpPr>
            <p:spPr bwMode="auto">
              <a:xfrm>
                <a:off x="5177" y="709"/>
                <a:ext cx="75" cy="188"/>
              </a:xfrm>
              <a:custGeom>
                <a:avLst/>
                <a:gdLst/>
                <a:ahLst/>
                <a:cxnLst>
                  <a:cxn ang="0">
                    <a:pos x="88" y="89"/>
                  </a:cxn>
                  <a:cxn ang="0">
                    <a:pos x="64" y="128"/>
                  </a:cxn>
                  <a:cxn ang="0">
                    <a:pos x="44" y="163"/>
                  </a:cxn>
                  <a:cxn ang="0">
                    <a:pos x="29" y="194"/>
                  </a:cxn>
                  <a:cxn ang="0">
                    <a:pos x="18" y="224"/>
                  </a:cxn>
                  <a:cxn ang="0">
                    <a:pos x="9" y="254"/>
                  </a:cxn>
                  <a:cxn ang="0">
                    <a:pos x="5" y="288"/>
                  </a:cxn>
                  <a:cxn ang="0">
                    <a:pos x="2" y="325"/>
                  </a:cxn>
                  <a:cxn ang="0">
                    <a:pos x="0" y="369"/>
                  </a:cxn>
                  <a:cxn ang="0">
                    <a:pos x="159" y="377"/>
                  </a:cxn>
                  <a:cxn ang="0">
                    <a:pos x="159" y="281"/>
                  </a:cxn>
                  <a:cxn ang="0">
                    <a:pos x="159" y="236"/>
                  </a:cxn>
                  <a:cxn ang="0">
                    <a:pos x="225" y="133"/>
                  </a:cxn>
                  <a:cxn ang="0">
                    <a:pos x="140" y="162"/>
                  </a:cxn>
                  <a:cxn ang="0">
                    <a:pos x="150" y="89"/>
                  </a:cxn>
                  <a:cxn ang="0">
                    <a:pos x="167" y="0"/>
                  </a:cxn>
                  <a:cxn ang="0">
                    <a:pos x="123" y="36"/>
                  </a:cxn>
                  <a:cxn ang="0">
                    <a:pos x="88" y="89"/>
                  </a:cxn>
                </a:cxnLst>
                <a:rect l="0" t="0" r="r" b="b"/>
                <a:pathLst>
                  <a:path w="225" h="377">
                    <a:moveTo>
                      <a:pt x="88" y="89"/>
                    </a:moveTo>
                    <a:lnTo>
                      <a:pt x="64" y="128"/>
                    </a:lnTo>
                    <a:lnTo>
                      <a:pt x="44" y="163"/>
                    </a:lnTo>
                    <a:lnTo>
                      <a:pt x="29" y="194"/>
                    </a:lnTo>
                    <a:lnTo>
                      <a:pt x="18" y="224"/>
                    </a:lnTo>
                    <a:lnTo>
                      <a:pt x="9" y="254"/>
                    </a:lnTo>
                    <a:lnTo>
                      <a:pt x="5" y="288"/>
                    </a:lnTo>
                    <a:lnTo>
                      <a:pt x="2" y="325"/>
                    </a:lnTo>
                    <a:lnTo>
                      <a:pt x="0" y="369"/>
                    </a:lnTo>
                    <a:lnTo>
                      <a:pt x="159" y="377"/>
                    </a:lnTo>
                    <a:lnTo>
                      <a:pt x="159" y="281"/>
                    </a:lnTo>
                    <a:lnTo>
                      <a:pt x="159" y="236"/>
                    </a:lnTo>
                    <a:lnTo>
                      <a:pt x="225" y="133"/>
                    </a:lnTo>
                    <a:lnTo>
                      <a:pt x="140" y="162"/>
                    </a:lnTo>
                    <a:lnTo>
                      <a:pt x="150" y="89"/>
                    </a:lnTo>
                    <a:lnTo>
                      <a:pt x="167" y="0"/>
                    </a:lnTo>
                    <a:lnTo>
                      <a:pt x="123" y="36"/>
                    </a:lnTo>
                    <a:lnTo>
                      <a:pt x="88" y="89"/>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49" name="Freeform 46">
                <a:extLst>
                  <a:ext uri="{FF2B5EF4-FFF2-40B4-BE49-F238E27FC236}">
                    <a16:creationId xmlns:a16="http://schemas.microsoft.com/office/drawing/2014/main" id="{2E391648-BD75-4E2F-ABF1-2F6942C205AF}"/>
                  </a:ext>
                </a:extLst>
              </p:cNvPr>
              <p:cNvSpPr>
                <a:spLocks/>
              </p:cNvSpPr>
              <p:nvPr/>
            </p:nvSpPr>
            <p:spPr bwMode="auto">
              <a:xfrm>
                <a:off x="5039" y="531"/>
                <a:ext cx="136" cy="270"/>
              </a:xfrm>
              <a:custGeom>
                <a:avLst/>
                <a:gdLst/>
                <a:ahLst/>
                <a:cxnLst>
                  <a:cxn ang="0">
                    <a:pos x="243" y="0"/>
                  </a:cxn>
                  <a:cxn ang="0">
                    <a:pos x="243" y="60"/>
                  </a:cxn>
                  <a:cxn ang="0">
                    <a:pos x="259" y="98"/>
                  </a:cxn>
                  <a:cxn ang="0">
                    <a:pos x="269" y="129"/>
                  </a:cxn>
                  <a:cxn ang="0">
                    <a:pos x="269" y="189"/>
                  </a:cxn>
                  <a:cxn ang="0">
                    <a:pos x="269" y="229"/>
                  </a:cxn>
                  <a:cxn ang="0">
                    <a:pos x="269" y="259"/>
                  </a:cxn>
                  <a:cxn ang="0">
                    <a:pos x="305" y="302"/>
                  </a:cxn>
                  <a:cxn ang="0">
                    <a:pos x="285" y="324"/>
                  </a:cxn>
                  <a:cxn ang="0">
                    <a:pos x="219" y="384"/>
                  </a:cxn>
                  <a:cxn ang="0">
                    <a:pos x="142" y="388"/>
                  </a:cxn>
                  <a:cxn ang="0">
                    <a:pos x="76" y="440"/>
                  </a:cxn>
                  <a:cxn ang="0">
                    <a:pos x="20" y="478"/>
                  </a:cxn>
                  <a:cxn ang="0">
                    <a:pos x="0" y="522"/>
                  </a:cxn>
                  <a:cxn ang="0">
                    <a:pos x="45" y="517"/>
                  </a:cxn>
                  <a:cxn ang="0">
                    <a:pos x="76" y="478"/>
                  </a:cxn>
                  <a:cxn ang="0">
                    <a:pos x="91" y="448"/>
                  </a:cxn>
                  <a:cxn ang="0">
                    <a:pos x="137" y="444"/>
                  </a:cxn>
                  <a:cxn ang="0">
                    <a:pos x="127" y="478"/>
                  </a:cxn>
                  <a:cxn ang="0">
                    <a:pos x="127" y="508"/>
                  </a:cxn>
                  <a:cxn ang="0">
                    <a:pos x="173" y="538"/>
                  </a:cxn>
                  <a:cxn ang="0">
                    <a:pos x="183" y="517"/>
                  </a:cxn>
                  <a:cxn ang="0">
                    <a:pos x="157" y="504"/>
                  </a:cxn>
                  <a:cxn ang="0">
                    <a:pos x="157" y="465"/>
                  </a:cxn>
                  <a:cxn ang="0">
                    <a:pos x="203" y="435"/>
                  </a:cxn>
                  <a:cxn ang="0">
                    <a:pos x="243" y="435"/>
                  </a:cxn>
                  <a:cxn ang="0">
                    <a:pos x="275" y="435"/>
                  </a:cxn>
                  <a:cxn ang="0">
                    <a:pos x="275" y="400"/>
                  </a:cxn>
                  <a:cxn ang="0">
                    <a:pos x="296" y="367"/>
                  </a:cxn>
                  <a:cxn ang="0">
                    <a:pos x="335" y="345"/>
                  </a:cxn>
                  <a:cxn ang="0">
                    <a:pos x="381" y="367"/>
                  </a:cxn>
                  <a:cxn ang="0">
                    <a:pos x="387" y="319"/>
                  </a:cxn>
                  <a:cxn ang="0">
                    <a:pos x="361" y="269"/>
                  </a:cxn>
                  <a:cxn ang="0">
                    <a:pos x="335" y="255"/>
                  </a:cxn>
                  <a:cxn ang="0">
                    <a:pos x="361" y="225"/>
                  </a:cxn>
                  <a:cxn ang="0">
                    <a:pos x="407" y="225"/>
                  </a:cxn>
                  <a:cxn ang="0">
                    <a:pos x="407" y="189"/>
                  </a:cxn>
                  <a:cxn ang="0">
                    <a:pos x="351" y="189"/>
                  </a:cxn>
                  <a:cxn ang="0">
                    <a:pos x="327" y="189"/>
                  </a:cxn>
                  <a:cxn ang="0">
                    <a:pos x="327" y="163"/>
                  </a:cxn>
                  <a:cxn ang="0">
                    <a:pos x="345" y="116"/>
                  </a:cxn>
                  <a:cxn ang="0">
                    <a:pos x="309" y="141"/>
                  </a:cxn>
                  <a:cxn ang="0">
                    <a:pos x="299" y="116"/>
                  </a:cxn>
                  <a:cxn ang="0">
                    <a:pos x="299" y="86"/>
                  </a:cxn>
                  <a:cxn ang="0">
                    <a:pos x="289" y="13"/>
                  </a:cxn>
                  <a:cxn ang="0">
                    <a:pos x="243" y="0"/>
                  </a:cxn>
                </a:cxnLst>
                <a:rect l="0" t="0" r="r" b="b"/>
                <a:pathLst>
                  <a:path w="407" h="538">
                    <a:moveTo>
                      <a:pt x="243" y="0"/>
                    </a:moveTo>
                    <a:lnTo>
                      <a:pt x="243" y="60"/>
                    </a:lnTo>
                    <a:lnTo>
                      <a:pt x="259" y="98"/>
                    </a:lnTo>
                    <a:lnTo>
                      <a:pt x="269" y="129"/>
                    </a:lnTo>
                    <a:lnTo>
                      <a:pt x="269" y="189"/>
                    </a:lnTo>
                    <a:lnTo>
                      <a:pt x="269" y="229"/>
                    </a:lnTo>
                    <a:lnTo>
                      <a:pt x="269" y="259"/>
                    </a:lnTo>
                    <a:lnTo>
                      <a:pt x="305" y="302"/>
                    </a:lnTo>
                    <a:lnTo>
                      <a:pt x="285" y="324"/>
                    </a:lnTo>
                    <a:lnTo>
                      <a:pt x="219" y="384"/>
                    </a:lnTo>
                    <a:lnTo>
                      <a:pt x="142" y="388"/>
                    </a:lnTo>
                    <a:lnTo>
                      <a:pt x="76" y="440"/>
                    </a:lnTo>
                    <a:lnTo>
                      <a:pt x="20" y="478"/>
                    </a:lnTo>
                    <a:lnTo>
                      <a:pt x="0" y="522"/>
                    </a:lnTo>
                    <a:lnTo>
                      <a:pt x="45" y="517"/>
                    </a:lnTo>
                    <a:lnTo>
                      <a:pt x="76" y="478"/>
                    </a:lnTo>
                    <a:lnTo>
                      <a:pt x="91" y="448"/>
                    </a:lnTo>
                    <a:lnTo>
                      <a:pt x="137" y="444"/>
                    </a:lnTo>
                    <a:lnTo>
                      <a:pt x="127" y="478"/>
                    </a:lnTo>
                    <a:lnTo>
                      <a:pt x="127" y="508"/>
                    </a:lnTo>
                    <a:lnTo>
                      <a:pt x="173" y="538"/>
                    </a:lnTo>
                    <a:lnTo>
                      <a:pt x="183" y="517"/>
                    </a:lnTo>
                    <a:lnTo>
                      <a:pt x="157" y="504"/>
                    </a:lnTo>
                    <a:lnTo>
                      <a:pt x="157" y="465"/>
                    </a:lnTo>
                    <a:lnTo>
                      <a:pt x="203" y="435"/>
                    </a:lnTo>
                    <a:lnTo>
                      <a:pt x="243" y="435"/>
                    </a:lnTo>
                    <a:lnTo>
                      <a:pt x="275" y="435"/>
                    </a:lnTo>
                    <a:lnTo>
                      <a:pt x="275" y="400"/>
                    </a:lnTo>
                    <a:lnTo>
                      <a:pt x="296" y="367"/>
                    </a:lnTo>
                    <a:lnTo>
                      <a:pt x="335" y="345"/>
                    </a:lnTo>
                    <a:lnTo>
                      <a:pt x="381" y="367"/>
                    </a:lnTo>
                    <a:lnTo>
                      <a:pt x="387" y="319"/>
                    </a:lnTo>
                    <a:lnTo>
                      <a:pt x="361" y="269"/>
                    </a:lnTo>
                    <a:lnTo>
                      <a:pt x="335" y="255"/>
                    </a:lnTo>
                    <a:lnTo>
                      <a:pt x="361" y="225"/>
                    </a:lnTo>
                    <a:lnTo>
                      <a:pt x="407" y="225"/>
                    </a:lnTo>
                    <a:lnTo>
                      <a:pt x="407" y="189"/>
                    </a:lnTo>
                    <a:lnTo>
                      <a:pt x="351" y="189"/>
                    </a:lnTo>
                    <a:lnTo>
                      <a:pt x="327" y="189"/>
                    </a:lnTo>
                    <a:lnTo>
                      <a:pt x="327" y="163"/>
                    </a:lnTo>
                    <a:lnTo>
                      <a:pt x="345" y="116"/>
                    </a:lnTo>
                    <a:lnTo>
                      <a:pt x="309" y="141"/>
                    </a:lnTo>
                    <a:lnTo>
                      <a:pt x="299" y="116"/>
                    </a:lnTo>
                    <a:lnTo>
                      <a:pt x="299" y="86"/>
                    </a:lnTo>
                    <a:lnTo>
                      <a:pt x="289" y="13"/>
                    </a:lnTo>
                    <a:lnTo>
                      <a:pt x="243" y="0"/>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50" name="Rectangle 47">
                <a:extLst>
                  <a:ext uri="{FF2B5EF4-FFF2-40B4-BE49-F238E27FC236}">
                    <a16:creationId xmlns:a16="http://schemas.microsoft.com/office/drawing/2014/main" id="{E24AE7F6-5EA7-49FB-AB41-90C5251267F1}"/>
                  </a:ext>
                </a:extLst>
              </p:cNvPr>
              <p:cNvSpPr>
                <a:spLocks noChangeArrowheads="1"/>
              </p:cNvSpPr>
              <p:nvPr/>
            </p:nvSpPr>
            <p:spPr bwMode="auto">
              <a:xfrm>
                <a:off x="5360" y="873"/>
                <a:ext cx="254" cy="30"/>
              </a:xfrm>
              <a:prstGeom prst="rect">
                <a:avLst/>
              </a:prstGeom>
              <a:solidFill>
                <a:srgbClr val="077ABA"/>
              </a:solid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51" name="Freeform 48">
                <a:extLst>
                  <a:ext uri="{FF2B5EF4-FFF2-40B4-BE49-F238E27FC236}">
                    <a16:creationId xmlns:a16="http://schemas.microsoft.com/office/drawing/2014/main" id="{33A55BD3-BE69-47DB-AE79-CC3AECE15C05}"/>
                  </a:ext>
                </a:extLst>
              </p:cNvPr>
              <p:cNvSpPr>
                <a:spLocks/>
              </p:cNvSpPr>
              <p:nvPr/>
            </p:nvSpPr>
            <p:spPr bwMode="auto">
              <a:xfrm>
                <a:off x="5240" y="386"/>
                <a:ext cx="44" cy="131"/>
              </a:xfrm>
              <a:custGeom>
                <a:avLst/>
                <a:gdLst/>
                <a:ahLst/>
                <a:cxnLst>
                  <a:cxn ang="0">
                    <a:pos x="0" y="0"/>
                  </a:cxn>
                  <a:cxn ang="0">
                    <a:pos x="12" y="72"/>
                  </a:cxn>
                  <a:cxn ang="0">
                    <a:pos x="45" y="120"/>
                  </a:cxn>
                  <a:cxn ang="0">
                    <a:pos x="45" y="162"/>
                  </a:cxn>
                  <a:cxn ang="0">
                    <a:pos x="72" y="226"/>
                  </a:cxn>
                  <a:cxn ang="0">
                    <a:pos x="91" y="238"/>
                  </a:cxn>
                  <a:cxn ang="0">
                    <a:pos x="91" y="263"/>
                  </a:cxn>
                  <a:cxn ang="0">
                    <a:pos x="133" y="263"/>
                  </a:cxn>
                  <a:cxn ang="0">
                    <a:pos x="114" y="216"/>
                  </a:cxn>
                  <a:cxn ang="0">
                    <a:pos x="80" y="168"/>
                  </a:cxn>
                  <a:cxn ang="0">
                    <a:pos x="84" y="124"/>
                  </a:cxn>
                  <a:cxn ang="0">
                    <a:pos x="35" y="80"/>
                  </a:cxn>
                  <a:cxn ang="0">
                    <a:pos x="19" y="41"/>
                  </a:cxn>
                  <a:cxn ang="0">
                    <a:pos x="0" y="0"/>
                  </a:cxn>
                </a:cxnLst>
                <a:rect l="0" t="0" r="r" b="b"/>
                <a:pathLst>
                  <a:path w="133" h="263">
                    <a:moveTo>
                      <a:pt x="0" y="0"/>
                    </a:moveTo>
                    <a:lnTo>
                      <a:pt x="12" y="72"/>
                    </a:lnTo>
                    <a:lnTo>
                      <a:pt x="45" y="120"/>
                    </a:lnTo>
                    <a:lnTo>
                      <a:pt x="45" y="162"/>
                    </a:lnTo>
                    <a:lnTo>
                      <a:pt x="72" y="226"/>
                    </a:lnTo>
                    <a:lnTo>
                      <a:pt x="91" y="238"/>
                    </a:lnTo>
                    <a:lnTo>
                      <a:pt x="91" y="263"/>
                    </a:lnTo>
                    <a:lnTo>
                      <a:pt x="133" y="263"/>
                    </a:lnTo>
                    <a:lnTo>
                      <a:pt x="114" y="216"/>
                    </a:lnTo>
                    <a:lnTo>
                      <a:pt x="80" y="168"/>
                    </a:lnTo>
                    <a:lnTo>
                      <a:pt x="84" y="124"/>
                    </a:lnTo>
                    <a:lnTo>
                      <a:pt x="35" y="80"/>
                    </a:lnTo>
                    <a:lnTo>
                      <a:pt x="19" y="41"/>
                    </a:lnTo>
                    <a:lnTo>
                      <a:pt x="0" y="0"/>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grpSp>
      <p:sp>
        <p:nvSpPr>
          <p:cNvPr id="52" name="Rectangle 51">
            <a:extLst>
              <a:ext uri="{FF2B5EF4-FFF2-40B4-BE49-F238E27FC236}">
                <a16:creationId xmlns:a16="http://schemas.microsoft.com/office/drawing/2014/main" id="{1FDF9259-E2EA-4286-9FC4-130A250DF57D}"/>
              </a:ext>
            </a:extLst>
          </p:cNvPr>
          <p:cNvSpPr/>
          <p:nvPr/>
        </p:nvSpPr>
        <p:spPr>
          <a:xfrm>
            <a:off x="4038600" y="5334000"/>
            <a:ext cx="762000" cy="228600"/>
          </a:xfrm>
          <a:prstGeom prst="rect">
            <a:avLst/>
          </a:prstGeo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53" name="Group 14">
            <a:extLst>
              <a:ext uri="{FF2B5EF4-FFF2-40B4-BE49-F238E27FC236}">
                <a16:creationId xmlns:a16="http://schemas.microsoft.com/office/drawing/2014/main" id="{1F5A7152-9A1D-4415-9B56-BA3D742B13EF}"/>
              </a:ext>
            </a:extLst>
          </p:cNvPr>
          <p:cNvGrpSpPr>
            <a:grpSpLocks/>
          </p:cNvGrpSpPr>
          <p:nvPr/>
        </p:nvGrpSpPr>
        <p:grpSpPr bwMode="auto">
          <a:xfrm>
            <a:off x="4572001" y="4509192"/>
            <a:ext cx="585788" cy="1095375"/>
            <a:chOff x="4659" y="345"/>
            <a:chExt cx="369" cy="690"/>
          </a:xfrm>
        </p:grpSpPr>
        <p:sp>
          <p:nvSpPr>
            <p:cNvPr id="54" name="Freeform 15">
              <a:extLst>
                <a:ext uri="{FF2B5EF4-FFF2-40B4-BE49-F238E27FC236}">
                  <a16:creationId xmlns:a16="http://schemas.microsoft.com/office/drawing/2014/main" id="{93F4B384-7B59-465F-A91D-EDFCE6AEE164}"/>
                </a:ext>
              </a:extLst>
            </p:cNvPr>
            <p:cNvSpPr>
              <a:spLocks/>
            </p:cNvSpPr>
            <p:nvPr/>
          </p:nvSpPr>
          <p:spPr bwMode="auto">
            <a:xfrm>
              <a:off x="4708" y="602"/>
              <a:ext cx="310" cy="414"/>
            </a:xfrm>
            <a:custGeom>
              <a:avLst/>
              <a:gdLst/>
              <a:ahLst/>
              <a:cxnLst>
                <a:cxn ang="0">
                  <a:pos x="265" y="528"/>
                </a:cxn>
                <a:cxn ang="0">
                  <a:pos x="110" y="521"/>
                </a:cxn>
                <a:cxn ang="0">
                  <a:pos x="36" y="436"/>
                </a:cxn>
                <a:cxn ang="0">
                  <a:pos x="147" y="460"/>
                </a:cxn>
                <a:cxn ang="0">
                  <a:pos x="65" y="352"/>
                </a:cxn>
                <a:cxn ang="0">
                  <a:pos x="46" y="159"/>
                </a:cxn>
                <a:cxn ang="0">
                  <a:pos x="93" y="190"/>
                </a:cxn>
                <a:cxn ang="0">
                  <a:pos x="147" y="228"/>
                </a:cxn>
                <a:cxn ang="0">
                  <a:pos x="147" y="183"/>
                </a:cxn>
                <a:cxn ang="0">
                  <a:pos x="147" y="90"/>
                </a:cxn>
                <a:cxn ang="0">
                  <a:pos x="211" y="136"/>
                </a:cxn>
                <a:cxn ang="0">
                  <a:pos x="311" y="152"/>
                </a:cxn>
                <a:cxn ang="0">
                  <a:pos x="357" y="98"/>
                </a:cxn>
                <a:cxn ang="0">
                  <a:pos x="385" y="144"/>
                </a:cxn>
                <a:cxn ang="0">
                  <a:pos x="393" y="228"/>
                </a:cxn>
                <a:cxn ang="0">
                  <a:pos x="484" y="259"/>
                </a:cxn>
                <a:cxn ang="0">
                  <a:pos x="521" y="174"/>
                </a:cxn>
                <a:cxn ang="0">
                  <a:pos x="603" y="0"/>
                </a:cxn>
                <a:cxn ang="0">
                  <a:pos x="649" y="82"/>
                </a:cxn>
                <a:cxn ang="0">
                  <a:pos x="649" y="159"/>
                </a:cxn>
                <a:cxn ang="0">
                  <a:pos x="786" y="183"/>
                </a:cxn>
                <a:cxn ang="0">
                  <a:pos x="850" y="90"/>
                </a:cxn>
                <a:cxn ang="0">
                  <a:pos x="932" y="144"/>
                </a:cxn>
                <a:cxn ang="0">
                  <a:pos x="923" y="221"/>
                </a:cxn>
                <a:cxn ang="0">
                  <a:pos x="832" y="305"/>
                </a:cxn>
                <a:cxn ang="0">
                  <a:pos x="923" y="313"/>
                </a:cxn>
                <a:cxn ang="0">
                  <a:pos x="923" y="390"/>
                </a:cxn>
                <a:cxn ang="0">
                  <a:pos x="814" y="436"/>
                </a:cxn>
                <a:cxn ang="0">
                  <a:pos x="860" y="474"/>
                </a:cxn>
                <a:cxn ang="0">
                  <a:pos x="904" y="521"/>
                </a:cxn>
                <a:cxn ang="0">
                  <a:pos x="822" y="551"/>
                </a:cxn>
                <a:cxn ang="0">
                  <a:pos x="658" y="551"/>
                </a:cxn>
                <a:cxn ang="0">
                  <a:pos x="768" y="643"/>
                </a:cxn>
                <a:cxn ang="0">
                  <a:pos x="795" y="744"/>
                </a:cxn>
                <a:cxn ang="0">
                  <a:pos x="667" y="667"/>
                </a:cxn>
                <a:cxn ang="0">
                  <a:pos x="667" y="767"/>
                </a:cxn>
                <a:cxn ang="0">
                  <a:pos x="667" y="828"/>
                </a:cxn>
                <a:cxn ang="0">
                  <a:pos x="582" y="828"/>
                </a:cxn>
                <a:cxn ang="0">
                  <a:pos x="511" y="713"/>
                </a:cxn>
                <a:cxn ang="0">
                  <a:pos x="475" y="782"/>
                </a:cxn>
                <a:cxn ang="0">
                  <a:pos x="457" y="728"/>
                </a:cxn>
                <a:cxn ang="0">
                  <a:pos x="357" y="782"/>
                </a:cxn>
                <a:cxn ang="0">
                  <a:pos x="357" y="674"/>
                </a:cxn>
                <a:cxn ang="0">
                  <a:pos x="257" y="706"/>
                </a:cxn>
                <a:cxn ang="0">
                  <a:pos x="0" y="736"/>
                </a:cxn>
                <a:cxn ang="0">
                  <a:pos x="74" y="659"/>
                </a:cxn>
                <a:cxn ang="0">
                  <a:pos x="265" y="528"/>
                </a:cxn>
              </a:cxnLst>
              <a:rect l="0" t="0" r="r" b="b"/>
              <a:pathLst>
                <a:path w="932" h="828">
                  <a:moveTo>
                    <a:pt x="265" y="528"/>
                  </a:moveTo>
                  <a:lnTo>
                    <a:pt x="110" y="521"/>
                  </a:lnTo>
                  <a:lnTo>
                    <a:pt x="36" y="436"/>
                  </a:lnTo>
                  <a:lnTo>
                    <a:pt x="147" y="460"/>
                  </a:lnTo>
                  <a:lnTo>
                    <a:pt x="65" y="352"/>
                  </a:lnTo>
                  <a:lnTo>
                    <a:pt x="46" y="159"/>
                  </a:lnTo>
                  <a:lnTo>
                    <a:pt x="93" y="190"/>
                  </a:lnTo>
                  <a:lnTo>
                    <a:pt x="147" y="228"/>
                  </a:lnTo>
                  <a:lnTo>
                    <a:pt x="147" y="183"/>
                  </a:lnTo>
                  <a:lnTo>
                    <a:pt x="147" y="90"/>
                  </a:lnTo>
                  <a:lnTo>
                    <a:pt x="211" y="136"/>
                  </a:lnTo>
                  <a:lnTo>
                    <a:pt x="311" y="152"/>
                  </a:lnTo>
                  <a:lnTo>
                    <a:pt x="357" y="98"/>
                  </a:lnTo>
                  <a:lnTo>
                    <a:pt x="385" y="144"/>
                  </a:lnTo>
                  <a:lnTo>
                    <a:pt x="393" y="228"/>
                  </a:lnTo>
                  <a:lnTo>
                    <a:pt x="484" y="259"/>
                  </a:lnTo>
                  <a:lnTo>
                    <a:pt x="521" y="174"/>
                  </a:lnTo>
                  <a:lnTo>
                    <a:pt x="603" y="0"/>
                  </a:lnTo>
                  <a:lnTo>
                    <a:pt x="649" y="82"/>
                  </a:lnTo>
                  <a:lnTo>
                    <a:pt x="649" y="159"/>
                  </a:lnTo>
                  <a:lnTo>
                    <a:pt x="786" y="183"/>
                  </a:lnTo>
                  <a:lnTo>
                    <a:pt x="850" y="90"/>
                  </a:lnTo>
                  <a:lnTo>
                    <a:pt x="932" y="144"/>
                  </a:lnTo>
                  <a:lnTo>
                    <a:pt x="923" y="221"/>
                  </a:lnTo>
                  <a:lnTo>
                    <a:pt x="832" y="305"/>
                  </a:lnTo>
                  <a:lnTo>
                    <a:pt x="923" y="313"/>
                  </a:lnTo>
                  <a:lnTo>
                    <a:pt x="923" y="390"/>
                  </a:lnTo>
                  <a:lnTo>
                    <a:pt x="814" y="436"/>
                  </a:lnTo>
                  <a:lnTo>
                    <a:pt x="860" y="474"/>
                  </a:lnTo>
                  <a:lnTo>
                    <a:pt x="904" y="521"/>
                  </a:lnTo>
                  <a:lnTo>
                    <a:pt x="822" y="551"/>
                  </a:lnTo>
                  <a:lnTo>
                    <a:pt x="658" y="551"/>
                  </a:lnTo>
                  <a:lnTo>
                    <a:pt x="768" y="643"/>
                  </a:lnTo>
                  <a:lnTo>
                    <a:pt x="795" y="744"/>
                  </a:lnTo>
                  <a:lnTo>
                    <a:pt x="667" y="667"/>
                  </a:lnTo>
                  <a:lnTo>
                    <a:pt x="667" y="767"/>
                  </a:lnTo>
                  <a:lnTo>
                    <a:pt x="667" y="828"/>
                  </a:lnTo>
                  <a:lnTo>
                    <a:pt x="582" y="828"/>
                  </a:lnTo>
                  <a:lnTo>
                    <a:pt x="511" y="713"/>
                  </a:lnTo>
                  <a:lnTo>
                    <a:pt x="475" y="782"/>
                  </a:lnTo>
                  <a:lnTo>
                    <a:pt x="457" y="728"/>
                  </a:lnTo>
                  <a:lnTo>
                    <a:pt x="357" y="782"/>
                  </a:lnTo>
                  <a:lnTo>
                    <a:pt x="357" y="674"/>
                  </a:lnTo>
                  <a:lnTo>
                    <a:pt x="257" y="706"/>
                  </a:lnTo>
                  <a:lnTo>
                    <a:pt x="0" y="736"/>
                  </a:lnTo>
                  <a:lnTo>
                    <a:pt x="74" y="659"/>
                  </a:lnTo>
                  <a:lnTo>
                    <a:pt x="265" y="528"/>
                  </a:lnTo>
                  <a:close/>
                </a:path>
              </a:pathLst>
            </a:custGeom>
            <a:solidFill>
              <a:srgbClr val="289EE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55" name="Freeform 16">
              <a:extLst>
                <a:ext uri="{FF2B5EF4-FFF2-40B4-BE49-F238E27FC236}">
                  <a16:creationId xmlns:a16="http://schemas.microsoft.com/office/drawing/2014/main" id="{B8B6C802-E755-41D5-B3EE-C190EC1D2132}"/>
                </a:ext>
              </a:extLst>
            </p:cNvPr>
            <p:cNvSpPr>
              <a:spLocks/>
            </p:cNvSpPr>
            <p:nvPr/>
          </p:nvSpPr>
          <p:spPr bwMode="auto">
            <a:xfrm>
              <a:off x="4760" y="724"/>
              <a:ext cx="204" cy="196"/>
            </a:xfrm>
            <a:custGeom>
              <a:avLst/>
              <a:gdLst/>
              <a:ahLst/>
              <a:cxnLst>
                <a:cxn ang="0">
                  <a:pos x="365" y="57"/>
                </a:cxn>
                <a:cxn ang="0">
                  <a:pos x="483" y="0"/>
                </a:cxn>
                <a:cxn ang="0">
                  <a:pos x="483" y="77"/>
                </a:cxn>
                <a:cxn ang="0">
                  <a:pos x="567" y="31"/>
                </a:cxn>
                <a:cxn ang="0">
                  <a:pos x="567" y="85"/>
                </a:cxn>
                <a:cxn ang="0">
                  <a:pos x="493" y="169"/>
                </a:cxn>
                <a:cxn ang="0">
                  <a:pos x="603" y="123"/>
                </a:cxn>
                <a:cxn ang="0">
                  <a:pos x="557" y="200"/>
                </a:cxn>
                <a:cxn ang="0">
                  <a:pos x="612" y="230"/>
                </a:cxn>
                <a:cxn ang="0">
                  <a:pos x="557" y="246"/>
                </a:cxn>
                <a:cxn ang="0">
                  <a:pos x="495" y="288"/>
                </a:cxn>
                <a:cxn ang="0">
                  <a:pos x="439" y="307"/>
                </a:cxn>
                <a:cxn ang="0">
                  <a:pos x="475" y="385"/>
                </a:cxn>
                <a:cxn ang="0">
                  <a:pos x="393" y="361"/>
                </a:cxn>
                <a:cxn ang="0">
                  <a:pos x="328" y="277"/>
                </a:cxn>
                <a:cxn ang="0">
                  <a:pos x="328" y="354"/>
                </a:cxn>
                <a:cxn ang="0">
                  <a:pos x="273" y="392"/>
                </a:cxn>
                <a:cxn ang="0">
                  <a:pos x="273" y="307"/>
                </a:cxn>
                <a:cxn ang="0">
                  <a:pos x="183" y="377"/>
                </a:cxn>
                <a:cxn ang="0">
                  <a:pos x="109" y="385"/>
                </a:cxn>
                <a:cxn ang="0">
                  <a:pos x="201" y="293"/>
                </a:cxn>
                <a:cxn ang="0">
                  <a:pos x="0" y="216"/>
                </a:cxn>
                <a:cxn ang="0">
                  <a:pos x="137" y="185"/>
                </a:cxn>
                <a:cxn ang="0">
                  <a:pos x="36" y="85"/>
                </a:cxn>
                <a:cxn ang="0">
                  <a:pos x="118" y="99"/>
                </a:cxn>
                <a:cxn ang="0">
                  <a:pos x="118" y="7"/>
                </a:cxn>
                <a:cxn ang="0">
                  <a:pos x="229" y="123"/>
                </a:cxn>
                <a:cxn ang="0">
                  <a:pos x="237" y="54"/>
                </a:cxn>
                <a:cxn ang="0">
                  <a:pos x="308" y="50"/>
                </a:cxn>
                <a:cxn ang="0">
                  <a:pos x="365" y="57"/>
                </a:cxn>
              </a:cxnLst>
              <a:rect l="0" t="0" r="r" b="b"/>
              <a:pathLst>
                <a:path w="612" h="392">
                  <a:moveTo>
                    <a:pt x="365" y="57"/>
                  </a:moveTo>
                  <a:lnTo>
                    <a:pt x="483" y="0"/>
                  </a:lnTo>
                  <a:lnTo>
                    <a:pt x="483" y="77"/>
                  </a:lnTo>
                  <a:lnTo>
                    <a:pt x="567" y="31"/>
                  </a:lnTo>
                  <a:lnTo>
                    <a:pt x="567" y="85"/>
                  </a:lnTo>
                  <a:lnTo>
                    <a:pt x="493" y="169"/>
                  </a:lnTo>
                  <a:lnTo>
                    <a:pt x="603" y="123"/>
                  </a:lnTo>
                  <a:lnTo>
                    <a:pt x="557" y="200"/>
                  </a:lnTo>
                  <a:lnTo>
                    <a:pt x="612" y="230"/>
                  </a:lnTo>
                  <a:lnTo>
                    <a:pt x="557" y="246"/>
                  </a:lnTo>
                  <a:lnTo>
                    <a:pt x="495" y="288"/>
                  </a:lnTo>
                  <a:lnTo>
                    <a:pt x="439" y="307"/>
                  </a:lnTo>
                  <a:lnTo>
                    <a:pt x="475" y="385"/>
                  </a:lnTo>
                  <a:lnTo>
                    <a:pt x="393" y="361"/>
                  </a:lnTo>
                  <a:lnTo>
                    <a:pt x="328" y="277"/>
                  </a:lnTo>
                  <a:lnTo>
                    <a:pt x="328" y="354"/>
                  </a:lnTo>
                  <a:lnTo>
                    <a:pt x="273" y="392"/>
                  </a:lnTo>
                  <a:lnTo>
                    <a:pt x="273" y="307"/>
                  </a:lnTo>
                  <a:lnTo>
                    <a:pt x="183" y="377"/>
                  </a:lnTo>
                  <a:lnTo>
                    <a:pt x="109" y="385"/>
                  </a:lnTo>
                  <a:lnTo>
                    <a:pt x="201" y="293"/>
                  </a:lnTo>
                  <a:lnTo>
                    <a:pt x="0" y="216"/>
                  </a:lnTo>
                  <a:lnTo>
                    <a:pt x="137" y="185"/>
                  </a:lnTo>
                  <a:lnTo>
                    <a:pt x="36" y="85"/>
                  </a:lnTo>
                  <a:lnTo>
                    <a:pt x="118" y="99"/>
                  </a:lnTo>
                  <a:lnTo>
                    <a:pt x="118" y="7"/>
                  </a:lnTo>
                  <a:lnTo>
                    <a:pt x="229" y="123"/>
                  </a:lnTo>
                  <a:lnTo>
                    <a:pt x="237" y="54"/>
                  </a:lnTo>
                  <a:lnTo>
                    <a:pt x="308" y="50"/>
                  </a:lnTo>
                  <a:lnTo>
                    <a:pt x="365" y="57"/>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56" name="Freeform 17">
              <a:extLst>
                <a:ext uri="{FF2B5EF4-FFF2-40B4-BE49-F238E27FC236}">
                  <a16:creationId xmlns:a16="http://schemas.microsoft.com/office/drawing/2014/main" id="{09700AFB-D557-471F-ADD1-FA108F22EDA6}"/>
                </a:ext>
              </a:extLst>
            </p:cNvPr>
            <p:cNvSpPr>
              <a:spLocks/>
            </p:cNvSpPr>
            <p:nvPr/>
          </p:nvSpPr>
          <p:spPr bwMode="auto">
            <a:xfrm>
              <a:off x="4819" y="758"/>
              <a:ext cx="114" cy="142"/>
            </a:xfrm>
            <a:custGeom>
              <a:avLst/>
              <a:gdLst/>
              <a:ahLst/>
              <a:cxnLst>
                <a:cxn ang="0">
                  <a:pos x="64" y="175"/>
                </a:cxn>
                <a:cxn ang="0">
                  <a:pos x="0" y="115"/>
                </a:cxn>
                <a:cxn ang="0">
                  <a:pos x="71" y="127"/>
                </a:cxn>
                <a:cxn ang="0">
                  <a:pos x="71" y="55"/>
                </a:cxn>
                <a:cxn ang="0">
                  <a:pos x="85" y="0"/>
                </a:cxn>
                <a:cxn ang="0">
                  <a:pos x="121" y="67"/>
                </a:cxn>
                <a:cxn ang="0">
                  <a:pos x="164" y="12"/>
                </a:cxn>
                <a:cxn ang="0">
                  <a:pos x="164" y="79"/>
                </a:cxn>
                <a:cxn ang="0">
                  <a:pos x="242" y="31"/>
                </a:cxn>
                <a:cxn ang="0">
                  <a:pos x="321" y="25"/>
                </a:cxn>
                <a:cxn ang="0">
                  <a:pos x="229" y="73"/>
                </a:cxn>
                <a:cxn ang="0">
                  <a:pos x="229" y="139"/>
                </a:cxn>
                <a:cxn ang="0">
                  <a:pos x="314" y="109"/>
                </a:cxn>
                <a:cxn ang="0">
                  <a:pos x="292" y="157"/>
                </a:cxn>
                <a:cxn ang="0">
                  <a:pos x="343" y="163"/>
                </a:cxn>
                <a:cxn ang="0">
                  <a:pos x="256" y="187"/>
                </a:cxn>
                <a:cxn ang="0">
                  <a:pos x="321" y="283"/>
                </a:cxn>
                <a:cxn ang="0">
                  <a:pos x="229" y="235"/>
                </a:cxn>
                <a:cxn ang="0">
                  <a:pos x="229" y="265"/>
                </a:cxn>
                <a:cxn ang="0">
                  <a:pos x="164" y="229"/>
                </a:cxn>
                <a:cxn ang="0">
                  <a:pos x="164" y="175"/>
                </a:cxn>
                <a:cxn ang="0">
                  <a:pos x="107" y="235"/>
                </a:cxn>
                <a:cxn ang="0">
                  <a:pos x="36" y="253"/>
                </a:cxn>
                <a:cxn ang="0">
                  <a:pos x="64" y="175"/>
                </a:cxn>
              </a:cxnLst>
              <a:rect l="0" t="0" r="r" b="b"/>
              <a:pathLst>
                <a:path w="343" h="283">
                  <a:moveTo>
                    <a:pt x="64" y="175"/>
                  </a:moveTo>
                  <a:lnTo>
                    <a:pt x="0" y="115"/>
                  </a:lnTo>
                  <a:lnTo>
                    <a:pt x="71" y="127"/>
                  </a:lnTo>
                  <a:lnTo>
                    <a:pt x="71" y="55"/>
                  </a:lnTo>
                  <a:lnTo>
                    <a:pt x="85" y="0"/>
                  </a:lnTo>
                  <a:lnTo>
                    <a:pt x="121" y="67"/>
                  </a:lnTo>
                  <a:lnTo>
                    <a:pt x="164" y="12"/>
                  </a:lnTo>
                  <a:lnTo>
                    <a:pt x="164" y="79"/>
                  </a:lnTo>
                  <a:lnTo>
                    <a:pt x="242" y="31"/>
                  </a:lnTo>
                  <a:lnTo>
                    <a:pt x="321" y="25"/>
                  </a:lnTo>
                  <a:lnTo>
                    <a:pt x="229" y="73"/>
                  </a:lnTo>
                  <a:lnTo>
                    <a:pt x="229" y="139"/>
                  </a:lnTo>
                  <a:lnTo>
                    <a:pt x="314" y="109"/>
                  </a:lnTo>
                  <a:lnTo>
                    <a:pt x="292" y="157"/>
                  </a:lnTo>
                  <a:lnTo>
                    <a:pt x="343" y="163"/>
                  </a:lnTo>
                  <a:lnTo>
                    <a:pt x="256" y="187"/>
                  </a:lnTo>
                  <a:lnTo>
                    <a:pt x="321" y="283"/>
                  </a:lnTo>
                  <a:lnTo>
                    <a:pt x="229" y="235"/>
                  </a:lnTo>
                  <a:lnTo>
                    <a:pt x="229" y="265"/>
                  </a:lnTo>
                  <a:lnTo>
                    <a:pt x="164" y="229"/>
                  </a:lnTo>
                  <a:lnTo>
                    <a:pt x="164" y="175"/>
                  </a:lnTo>
                  <a:lnTo>
                    <a:pt x="107" y="235"/>
                  </a:lnTo>
                  <a:lnTo>
                    <a:pt x="36" y="253"/>
                  </a:lnTo>
                  <a:lnTo>
                    <a:pt x="64" y="175"/>
                  </a:lnTo>
                  <a:close/>
                </a:path>
              </a:pathLst>
            </a:custGeom>
            <a:solidFill>
              <a:srgbClr val="99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57" name="Rectangle 18">
              <a:extLst>
                <a:ext uri="{FF2B5EF4-FFF2-40B4-BE49-F238E27FC236}">
                  <a16:creationId xmlns:a16="http://schemas.microsoft.com/office/drawing/2014/main" id="{768B55A0-DC66-4CB8-9112-22BCFC510BC2}"/>
                </a:ext>
              </a:extLst>
            </p:cNvPr>
            <p:cNvSpPr>
              <a:spLocks noChangeArrowheads="1"/>
            </p:cNvSpPr>
            <p:nvPr/>
          </p:nvSpPr>
          <p:spPr bwMode="auto">
            <a:xfrm>
              <a:off x="4659" y="872"/>
              <a:ext cx="76" cy="32"/>
            </a:xfrm>
            <a:prstGeom prst="rect">
              <a:avLst/>
            </a:prstGeom>
            <a:solidFill>
              <a:srgbClr val="077ABA"/>
            </a:solid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58" name="Freeform 19">
              <a:extLst>
                <a:ext uri="{FF2B5EF4-FFF2-40B4-BE49-F238E27FC236}">
                  <a16:creationId xmlns:a16="http://schemas.microsoft.com/office/drawing/2014/main" id="{43EFC983-084B-4AFA-8C74-75B62CBEEBB5}"/>
                </a:ext>
              </a:extLst>
            </p:cNvPr>
            <p:cNvSpPr>
              <a:spLocks/>
            </p:cNvSpPr>
            <p:nvPr/>
          </p:nvSpPr>
          <p:spPr bwMode="auto">
            <a:xfrm>
              <a:off x="4857" y="533"/>
              <a:ext cx="6" cy="186"/>
            </a:xfrm>
            <a:custGeom>
              <a:avLst/>
              <a:gdLst/>
              <a:ahLst/>
              <a:cxnLst>
                <a:cxn ang="0">
                  <a:pos x="9" y="372"/>
                </a:cxn>
                <a:cxn ang="0">
                  <a:pos x="0" y="0"/>
                </a:cxn>
                <a:cxn ang="0">
                  <a:pos x="19" y="78"/>
                </a:cxn>
                <a:cxn ang="0">
                  <a:pos x="19" y="287"/>
                </a:cxn>
                <a:cxn ang="0">
                  <a:pos x="9" y="372"/>
                </a:cxn>
              </a:cxnLst>
              <a:rect l="0" t="0" r="r" b="b"/>
              <a:pathLst>
                <a:path w="19" h="372">
                  <a:moveTo>
                    <a:pt x="9" y="372"/>
                  </a:moveTo>
                  <a:lnTo>
                    <a:pt x="0" y="0"/>
                  </a:lnTo>
                  <a:lnTo>
                    <a:pt x="19" y="78"/>
                  </a:lnTo>
                  <a:lnTo>
                    <a:pt x="19" y="287"/>
                  </a:lnTo>
                  <a:lnTo>
                    <a:pt x="9" y="372"/>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59" name="Freeform 20">
              <a:extLst>
                <a:ext uri="{FF2B5EF4-FFF2-40B4-BE49-F238E27FC236}">
                  <a16:creationId xmlns:a16="http://schemas.microsoft.com/office/drawing/2014/main" id="{E1A12CC7-A05E-4383-843C-03CFEB7A9274}"/>
                </a:ext>
              </a:extLst>
            </p:cNvPr>
            <p:cNvSpPr>
              <a:spLocks/>
            </p:cNvSpPr>
            <p:nvPr/>
          </p:nvSpPr>
          <p:spPr bwMode="auto">
            <a:xfrm>
              <a:off x="4925" y="490"/>
              <a:ext cx="64" cy="217"/>
            </a:xfrm>
            <a:custGeom>
              <a:avLst/>
              <a:gdLst/>
              <a:ahLst/>
              <a:cxnLst>
                <a:cxn ang="0">
                  <a:pos x="0" y="434"/>
                </a:cxn>
                <a:cxn ang="0">
                  <a:pos x="194" y="0"/>
                </a:cxn>
                <a:cxn ang="0">
                  <a:pos x="157" y="125"/>
                </a:cxn>
                <a:cxn ang="0">
                  <a:pos x="56" y="372"/>
                </a:cxn>
                <a:cxn ang="0">
                  <a:pos x="0" y="434"/>
                </a:cxn>
              </a:cxnLst>
              <a:rect l="0" t="0" r="r" b="b"/>
              <a:pathLst>
                <a:path w="194" h="434">
                  <a:moveTo>
                    <a:pt x="0" y="434"/>
                  </a:moveTo>
                  <a:lnTo>
                    <a:pt x="194" y="0"/>
                  </a:lnTo>
                  <a:lnTo>
                    <a:pt x="157" y="125"/>
                  </a:lnTo>
                  <a:lnTo>
                    <a:pt x="56" y="372"/>
                  </a:lnTo>
                  <a:lnTo>
                    <a:pt x="0" y="434"/>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60" name="Freeform 21">
              <a:extLst>
                <a:ext uri="{FF2B5EF4-FFF2-40B4-BE49-F238E27FC236}">
                  <a16:creationId xmlns:a16="http://schemas.microsoft.com/office/drawing/2014/main" id="{AE5943AD-FD9C-4ADF-BBE3-001C58FD19B9}"/>
                </a:ext>
              </a:extLst>
            </p:cNvPr>
            <p:cNvSpPr>
              <a:spLocks/>
            </p:cNvSpPr>
            <p:nvPr/>
          </p:nvSpPr>
          <p:spPr bwMode="auto">
            <a:xfrm>
              <a:off x="4706" y="623"/>
              <a:ext cx="83" cy="92"/>
            </a:xfrm>
            <a:custGeom>
              <a:avLst/>
              <a:gdLst/>
              <a:ahLst/>
              <a:cxnLst>
                <a:cxn ang="0">
                  <a:pos x="250" y="185"/>
                </a:cxn>
                <a:cxn ang="0">
                  <a:pos x="0" y="0"/>
                </a:cxn>
                <a:cxn ang="0">
                  <a:pos x="37" y="36"/>
                </a:cxn>
                <a:cxn ang="0">
                  <a:pos x="175" y="154"/>
                </a:cxn>
                <a:cxn ang="0">
                  <a:pos x="250" y="185"/>
                </a:cxn>
              </a:cxnLst>
              <a:rect l="0" t="0" r="r" b="b"/>
              <a:pathLst>
                <a:path w="250" h="185">
                  <a:moveTo>
                    <a:pt x="250" y="185"/>
                  </a:moveTo>
                  <a:lnTo>
                    <a:pt x="0" y="0"/>
                  </a:lnTo>
                  <a:lnTo>
                    <a:pt x="37" y="36"/>
                  </a:lnTo>
                  <a:lnTo>
                    <a:pt x="175" y="154"/>
                  </a:lnTo>
                  <a:lnTo>
                    <a:pt x="250" y="185"/>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61" name="Freeform 22">
              <a:extLst>
                <a:ext uri="{FF2B5EF4-FFF2-40B4-BE49-F238E27FC236}">
                  <a16:creationId xmlns:a16="http://schemas.microsoft.com/office/drawing/2014/main" id="{32A41343-93F3-4A11-A8C7-936C55040F21}"/>
                </a:ext>
              </a:extLst>
            </p:cNvPr>
            <p:cNvSpPr>
              <a:spLocks/>
            </p:cNvSpPr>
            <p:nvPr/>
          </p:nvSpPr>
          <p:spPr bwMode="auto">
            <a:xfrm>
              <a:off x="4731" y="443"/>
              <a:ext cx="61" cy="180"/>
            </a:xfrm>
            <a:custGeom>
              <a:avLst/>
              <a:gdLst/>
              <a:ahLst/>
              <a:cxnLst>
                <a:cxn ang="0">
                  <a:pos x="100" y="218"/>
                </a:cxn>
                <a:cxn ang="0">
                  <a:pos x="0" y="0"/>
                </a:cxn>
                <a:cxn ang="0">
                  <a:pos x="35" y="77"/>
                </a:cxn>
                <a:cxn ang="0">
                  <a:pos x="92" y="133"/>
                </a:cxn>
                <a:cxn ang="0">
                  <a:pos x="184" y="358"/>
                </a:cxn>
                <a:cxn ang="0">
                  <a:pos x="100" y="218"/>
                </a:cxn>
              </a:cxnLst>
              <a:rect l="0" t="0" r="r" b="b"/>
              <a:pathLst>
                <a:path w="184" h="358">
                  <a:moveTo>
                    <a:pt x="100" y="218"/>
                  </a:moveTo>
                  <a:lnTo>
                    <a:pt x="0" y="0"/>
                  </a:lnTo>
                  <a:lnTo>
                    <a:pt x="35" y="77"/>
                  </a:lnTo>
                  <a:lnTo>
                    <a:pt x="92" y="133"/>
                  </a:lnTo>
                  <a:lnTo>
                    <a:pt x="184" y="358"/>
                  </a:lnTo>
                  <a:lnTo>
                    <a:pt x="100" y="218"/>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62" name="Freeform 23">
              <a:extLst>
                <a:ext uri="{FF2B5EF4-FFF2-40B4-BE49-F238E27FC236}">
                  <a16:creationId xmlns:a16="http://schemas.microsoft.com/office/drawing/2014/main" id="{B8BC4177-F5AA-40FA-9AC1-E471DCFB3985}"/>
                </a:ext>
              </a:extLst>
            </p:cNvPr>
            <p:cNvSpPr>
              <a:spLocks/>
            </p:cNvSpPr>
            <p:nvPr/>
          </p:nvSpPr>
          <p:spPr bwMode="auto">
            <a:xfrm>
              <a:off x="4958" y="471"/>
              <a:ext cx="16" cy="20"/>
            </a:xfrm>
            <a:custGeom>
              <a:avLst/>
              <a:gdLst/>
              <a:ahLst/>
              <a:cxnLst>
                <a:cxn ang="0">
                  <a:pos x="16" y="0"/>
                </a:cxn>
                <a:cxn ang="0">
                  <a:pos x="0" y="40"/>
                </a:cxn>
                <a:cxn ang="0">
                  <a:pos x="47" y="40"/>
                </a:cxn>
                <a:cxn ang="0">
                  <a:pos x="16" y="0"/>
                </a:cxn>
              </a:cxnLst>
              <a:rect l="0" t="0" r="r" b="b"/>
              <a:pathLst>
                <a:path w="47" h="40">
                  <a:moveTo>
                    <a:pt x="16" y="0"/>
                  </a:moveTo>
                  <a:lnTo>
                    <a:pt x="0" y="40"/>
                  </a:lnTo>
                  <a:lnTo>
                    <a:pt x="47" y="40"/>
                  </a:lnTo>
                  <a:lnTo>
                    <a:pt x="16"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63" name="Freeform 24">
              <a:extLst>
                <a:ext uri="{FF2B5EF4-FFF2-40B4-BE49-F238E27FC236}">
                  <a16:creationId xmlns:a16="http://schemas.microsoft.com/office/drawing/2014/main" id="{7272A9DA-FA73-4806-92DE-D3626DE58AC8}"/>
                </a:ext>
              </a:extLst>
            </p:cNvPr>
            <p:cNvSpPr>
              <a:spLocks/>
            </p:cNvSpPr>
            <p:nvPr/>
          </p:nvSpPr>
          <p:spPr bwMode="auto">
            <a:xfrm>
              <a:off x="5011" y="617"/>
              <a:ext cx="17" cy="19"/>
            </a:xfrm>
            <a:custGeom>
              <a:avLst/>
              <a:gdLst/>
              <a:ahLst/>
              <a:cxnLst>
                <a:cxn ang="0">
                  <a:pos x="0" y="0"/>
                </a:cxn>
                <a:cxn ang="0">
                  <a:pos x="0" y="39"/>
                </a:cxn>
                <a:cxn ang="0">
                  <a:pos x="51" y="39"/>
                </a:cxn>
                <a:cxn ang="0">
                  <a:pos x="0" y="0"/>
                </a:cxn>
              </a:cxnLst>
              <a:rect l="0" t="0" r="r" b="b"/>
              <a:pathLst>
                <a:path w="51" h="39">
                  <a:moveTo>
                    <a:pt x="0" y="0"/>
                  </a:moveTo>
                  <a:lnTo>
                    <a:pt x="0" y="39"/>
                  </a:lnTo>
                  <a:lnTo>
                    <a:pt x="51" y="39"/>
                  </a:lnTo>
                  <a:lnTo>
                    <a:pt x="0"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64" name="Freeform 25">
              <a:extLst>
                <a:ext uri="{FF2B5EF4-FFF2-40B4-BE49-F238E27FC236}">
                  <a16:creationId xmlns:a16="http://schemas.microsoft.com/office/drawing/2014/main" id="{1A8D7E65-C445-4D83-B316-62E5F0A72458}"/>
                </a:ext>
              </a:extLst>
            </p:cNvPr>
            <p:cNvSpPr>
              <a:spLocks/>
            </p:cNvSpPr>
            <p:nvPr/>
          </p:nvSpPr>
          <p:spPr bwMode="auto">
            <a:xfrm>
              <a:off x="4748" y="345"/>
              <a:ext cx="17" cy="42"/>
            </a:xfrm>
            <a:custGeom>
              <a:avLst/>
              <a:gdLst/>
              <a:ahLst/>
              <a:cxnLst>
                <a:cxn ang="0">
                  <a:pos x="23" y="0"/>
                </a:cxn>
                <a:cxn ang="0">
                  <a:pos x="0" y="84"/>
                </a:cxn>
                <a:cxn ang="0">
                  <a:pos x="53" y="54"/>
                </a:cxn>
                <a:cxn ang="0">
                  <a:pos x="23" y="0"/>
                </a:cxn>
              </a:cxnLst>
              <a:rect l="0" t="0" r="r" b="b"/>
              <a:pathLst>
                <a:path w="53" h="84">
                  <a:moveTo>
                    <a:pt x="23" y="0"/>
                  </a:moveTo>
                  <a:lnTo>
                    <a:pt x="0" y="84"/>
                  </a:lnTo>
                  <a:lnTo>
                    <a:pt x="53" y="54"/>
                  </a:lnTo>
                  <a:lnTo>
                    <a:pt x="23"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65" name="Freeform 26">
              <a:extLst>
                <a:ext uri="{FF2B5EF4-FFF2-40B4-BE49-F238E27FC236}">
                  <a16:creationId xmlns:a16="http://schemas.microsoft.com/office/drawing/2014/main" id="{ACFF5277-3D0A-4897-92A8-356327DDC9A9}"/>
                </a:ext>
              </a:extLst>
            </p:cNvPr>
            <p:cNvSpPr>
              <a:spLocks/>
            </p:cNvSpPr>
            <p:nvPr/>
          </p:nvSpPr>
          <p:spPr bwMode="auto">
            <a:xfrm>
              <a:off x="4814" y="518"/>
              <a:ext cx="12" cy="24"/>
            </a:xfrm>
            <a:custGeom>
              <a:avLst/>
              <a:gdLst/>
              <a:ahLst/>
              <a:cxnLst>
                <a:cxn ang="0">
                  <a:pos x="8" y="0"/>
                </a:cxn>
                <a:cxn ang="0">
                  <a:pos x="0" y="45"/>
                </a:cxn>
                <a:cxn ang="0">
                  <a:pos x="36" y="49"/>
                </a:cxn>
                <a:cxn ang="0">
                  <a:pos x="8" y="0"/>
                </a:cxn>
              </a:cxnLst>
              <a:rect l="0" t="0" r="r" b="b"/>
              <a:pathLst>
                <a:path w="36" h="49">
                  <a:moveTo>
                    <a:pt x="8" y="0"/>
                  </a:moveTo>
                  <a:lnTo>
                    <a:pt x="0" y="45"/>
                  </a:lnTo>
                  <a:lnTo>
                    <a:pt x="36" y="49"/>
                  </a:lnTo>
                  <a:lnTo>
                    <a:pt x="8"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66" name="Freeform 27">
              <a:extLst>
                <a:ext uri="{FF2B5EF4-FFF2-40B4-BE49-F238E27FC236}">
                  <a16:creationId xmlns:a16="http://schemas.microsoft.com/office/drawing/2014/main" id="{E42FAEDF-F544-4492-8E96-64A0E78344BA}"/>
                </a:ext>
              </a:extLst>
            </p:cNvPr>
            <p:cNvSpPr>
              <a:spLocks/>
            </p:cNvSpPr>
            <p:nvPr/>
          </p:nvSpPr>
          <p:spPr bwMode="auto">
            <a:xfrm>
              <a:off x="4677" y="564"/>
              <a:ext cx="20" cy="30"/>
            </a:xfrm>
            <a:custGeom>
              <a:avLst/>
              <a:gdLst/>
              <a:ahLst/>
              <a:cxnLst>
                <a:cxn ang="0">
                  <a:pos x="0" y="0"/>
                </a:cxn>
                <a:cxn ang="0">
                  <a:pos x="6" y="60"/>
                </a:cxn>
                <a:cxn ang="0">
                  <a:pos x="59" y="0"/>
                </a:cxn>
                <a:cxn ang="0">
                  <a:pos x="0" y="0"/>
                </a:cxn>
              </a:cxnLst>
              <a:rect l="0" t="0" r="r" b="b"/>
              <a:pathLst>
                <a:path w="59" h="60">
                  <a:moveTo>
                    <a:pt x="0" y="0"/>
                  </a:moveTo>
                  <a:lnTo>
                    <a:pt x="6" y="60"/>
                  </a:lnTo>
                  <a:lnTo>
                    <a:pt x="59" y="0"/>
                  </a:lnTo>
                  <a:lnTo>
                    <a:pt x="0"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67" name="Freeform 28">
              <a:extLst>
                <a:ext uri="{FF2B5EF4-FFF2-40B4-BE49-F238E27FC236}">
                  <a16:creationId xmlns:a16="http://schemas.microsoft.com/office/drawing/2014/main" id="{5602B49F-7C2A-4F99-BC12-1399F7C86F89}"/>
                </a:ext>
              </a:extLst>
            </p:cNvPr>
            <p:cNvSpPr>
              <a:spLocks/>
            </p:cNvSpPr>
            <p:nvPr/>
          </p:nvSpPr>
          <p:spPr bwMode="auto">
            <a:xfrm>
              <a:off x="4958" y="1005"/>
              <a:ext cx="20" cy="30"/>
            </a:xfrm>
            <a:custGeom>
              <a:avLst/>
              <a:gdLst/>
              <a:ahLst/>
              <a:cxnLst>
                <a:cxn ang="0">
                  <a:pos x="0" y="0"/>
                </a:cxn>
                <a:cxn ang="0">
                  <a:pos x="0" y="61"/>
                </a:cxn>
                <a:cxn ang="0">
                  <a:pos x="60" y="61"/>
                </a:cxn>
                <a:cxn ang="0">
                  <a:pos x="0" y="0"/>
                </a:cxn>
              </a:cxnLst>
              <a:rect l="0" t="0" r="r" b="b"/>
              <a:pathLst>
                <a:path w="60" h="61">
                  <a:moveTo>
                    <a:pt x="0" y="0"/>
                  </a:moveTo>
                  <a:lnTo>
                    <a:pt x="0" y="61"/>
                  </a:lnTo>
                  <a:lnTo>
                    <a:pt x="60" y="61"/>
                  </a:lnTo>
                  <a:lnTo>
                    <a:pt x="0" y="0"/>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grpSp>
        <p:nvGrpSpPr>
          <p:cNvPr id="68" name="Group 29">
            <a:extLst>
              <a:ext uri="{FF2B5EF4-FFF2-40B4-BE49-F238E27FC236}">
                <a16:creationId xmlns:a16="http://schemas.microsoft.com/office/drawing/2014/main" id="{1F8E33B5-856E-441D-BD68-2C426FE99E3C}"/>
              </a:ext>
            </a:extLst>
          </p:cNvPr>
          <p:cNvGrpSpPr>
            <a:grpSpLocks/>
          </p:cNvGrpSpPr>
          <p:nvPr/>
        </p:nvGrpSpPr>
        <p:grpSpPr bwMode="auto">
          <a:xfrm>
            <a:off x="4932076" y="4221088"/>
            <a:ext cx="1109663" cy="1219200"/>
            <a:chOff x="4896" y="0"/>
            <a:chExt cx="699" cy="768"/>
          </a:xfrm>
        </p:grpSpPr>
        <p:sp>
          <p:nvSpPr>
            <p:cNvPr id="69" name="Freeform 30">
              <a:extLst>
                <a:ext uri="{FF2B5EF4-FFF2-40B4-BE49-F238E27FC236}">
                  <a16:creationId xmlns:a16="http://schemas.microsoft.com/office/drawing/2014/main" id="{8229717E-8FA2-4D3B-8558-4249BF204634}"/>
                </a:ext>
              </a:extLst>
            </p:cNvPr>
            <p:cNvSpPr>
              <a:spLocks/>
            </p:cNvSpPr>
            <p:nvPr/>
          </p:nvSpPr>
          <p:spPr bwMode="auto">
            <a:xfrm>
              <a:off x="4896" y="624"/>
              <a:ext cx="181" cy="144"/>
            </a:xfrm>
            <a:custGeom>
              <a:avLst/>
              <a:gdLst/>
              <a:ahLst/>
              <a:cxnLst>
                <a:cxn ang="0">
                  <a:pos x="542" y="48"/>
                </a:cxn>
                <a:cxn ang="0">
                  <a:pos x="477" y="0"/>
                </a:cxn>
                <a:cxn ang="0">
                  <a:pos x="0" y="282"/>
                </a:cxn>
                <a:cxn ang="0">
                  <a:pos x="28" y="288"/>
                </a:cxn>
                <a:cxn ang="0">
                  <a:pos x="449" y="66"/>
                </a:cxn>
                <a:cxn ang="0">
                  <a:pos x="506" y="108"/>
                </a:cxn>
                <a:cxn ang="0">
                  <a:pos x="542" y="48"/>
                </a:cxn>
              </a:cxnLst>
              <a:rect l="0" t="0" r="r" b="b"/>
              <a:pathLst>
                <a:path w="542" h="288">
                  <a:moveTo>
                    <a:pt x="542" y="48"/>
                  </a:moveTo>
                  <a:lnTo>
                    <a:pt x="477" y="0"/>
                  </a:lnTo>
                  <a:lnTo>
                    <a:pt x="0" y="282"/>
                  </a:lnTo>
                  <a:lnTo>
                    <a:pt x="28" y="288"/>
                  </a:lnTo>
                  <a:lnTo>
                    <a:pt x="449" y="66"/>
                  </a:lnTo>
                  <a:lnTo>
                    <a:pt x="506" y="108"/>
                  </a:lnTo>
                  <a:lnTo>
                    <a:pt x="542" y="48"/>
                  </a:lnTo>
                  <a:close/>
                </a:path>
              </a:pathLst>
            </a:custGeom>
            <a:solidFill>
              <a:srgbClr val="000016"/>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nvGrpSpPr>
            <p:cNvPr id="70" name="Group 31">
              <a:extLst>
                <a:ext uri="{FF2B5EF4-FFF2-40B4-BE49-F238E27FC236}">
                  <a16:creationId xmlns:a16="http://schemas.microsoft.com/office/drawing/2014/main" id="{DA17692A-4FBC-4C40-B5C7-C2391B00CB5D}"/>
                </a:ext>
              </a:extLst>
            </p:cNvPr>
            <p:cNvGrpSpPr>
              <a:grpSpLocks/>
            </p:cNvGrpSpPr>
            <p:nvPr/>
          </p:nvGrpSpPr>
          <p:grpSpPr bwMode="auto">
            <a:xfrm>
              <a:off x="4992" y="0"/>
              <a:ext cx="603" cy="718"/>
              <a:chOff x="5011" y="188"/>
              <a:chExt cx="603" cy="718"/>
            </a:xfrm>
          </p:grpSpPr>
          <p:sp>
            <p:nvSpPr>
              <p:cNvPr id="71" name="Freeform 32">
                <a:extLst>
                  <a:ext uri="{FF2B5EF4-FFF2-40B4-BE49-F238E27FC236}">
                    <a16:creationId xmlns:a16="http://schemas.microsoft.com/office/drawing/2014/main" id="{70977CA8-5E87-47BC-A4D9-3127456297E1}"/>
                  </a:ext>
                </a:extLst>
              </p:cNvPr>
              <p:cNvSpPr>
                <a:spLocks/>
              </p:cNvSpPr>
              <p:nvPr/>
            </p:nvSpPr>
            <p:spPr bwMode="auto">
              <a:xfrm>
                <a:off x="5011" y="188"/>
                <a:ext cx="522" cy="713"/>
              </a:xfrm>
              <a:custGeom>
                <a:avLst/>
                <a:gdLst/>
                <a:ahLst/>
                <a:cxnLst>
                  <a:cxn ang="0">
                    <a:pos x="250" y="37"/>
                  </a:cxn>
                  <a:cxn ang="0">
                    <a:pos x="293" y="16"/>
                  </a:cxn>
                  <a:cxn ang="0">
                    <a:pos x="338" y="8"/>
                  </a:cxn>
                  <a:cxn ang="0">
                    <a:pos x="391" y="3"/>
                  </a:cxn>
                  <a:cxn ang="0">
                    <a:pos x="474" y="19"/>
                  </a:cxn>
                  <a:cxn ang="0">
                    <a:pos x="497" y="101"/>
                  </a:cxn>
                  <a:cxn ang="0">
                    <a:pos x="544" y="160"/>
                  </a:cxn>
                  <a:cxn ang="0">
                    <a:pos x="647" y="155"/>
                  </a:cxn>
                  <a:cxn ang="0">
                    <a:pos x="1076" y="213"/>
                  </a:cxn>
                  <a:cxn ang="0">
                    <a:pos x="1267" y="329"/>
                  </a:cxn>
                  <a:cxn ang="0">
                    <a:pos x="1380" y="418"/>
                  </a:cxn>
                  <a:cxn ang="0">
                    <a:pos x="1416" y="434"/>
                  </a:cxn>
                  <a:cxn ang="0">
                    <a:pos x="1427" y="451"/>
                  </a:cxn>
                  <a:cxn ang="0">
                    <a:pos x="1426" y="473"/>
                  </a:cxn>
                  <a:cxn ang="0">
                    <a:pos x="1423" y="509"/>
                  </a:cxn>
                  <a:cxn ang="0">
                    <a:pos x="1475" y="562"/>
                  </a:cxn>
                  <a:cxn ang="0">
                    <a:pos x="1492" y="630"/>
                  </a:cxn>
                  <a:cxn ang="0">
                    <a:pos x="1567" y="708"/>
                  </a:cxn>
                  <a:cxn ang="0">
                    <a:pos x="1555" y="810"/>
                  </a:cxn>
                  <a:cxn ang="0">
                    <a:pos x="1567" y="911"/>
                  </a:cxn>
                  <a:cxn ang="0">
                    <a:pos x="1558" y="971"/>
                  </a:cxn>
                  <a:cxn ang="0">
                    <a:pos x="1537" y="1020"/>
                  </a:cxn>
                  <a:cxn ang="0">
                    <a:pos x="1495" y="1072"/>
                  </a:cxn>
                  <a:cxn ang="0">
                    <a:pos x="1406" y="1183"/>
                  </a:cxn>
                  <a:cxn ang="0">
                    <a:pos x="1375" y="1419"/>
                  </a:cxn>
                  <a:cxn ang="0">
                    <a:pos x="500" y="1264"/>
                  </a:cxn>
                  <a:cxn ang="0">
                    <a:pos x="483" y="1175"/>
                  </a:cxn>
                  <a:cxn ang="0">
                    <a:pos x="438" y="1219"/>
                  </a:cxn>
                  <a:cxn ang="0">
                    <a:pos x="377" y="1285"/>
                  </a:cxn>
                  <a:cxn ang="0">
                    <a:pos x="175" y="1271"/>
                  </a:cxn>
                  <a:cxn ang="0">
                    <a:pos x="87" y="1211"/>
                  </a:cxn>
                  <a:cxn ang="0">
                    <a:pos x="228" y="1093"/>
                  </a:cxn>
                  <a:cxn ang="0">
                    <a:pos x="387" y="1005"/>
                  </a:cxn>
                  <a:cxn ang="0">
                    <a:pos x="359" y="946"/>
                  </a:cxn>
                  <a:cxn ang="0">
                    <a:pos x="359" y="822"/>
                  </a:cxn>
                  <a:cxn ang="0">
                    <a:pos x="333" y="666"/>
                  </a:cxn>
                  <a:cxn ang="0">
                    <a:pos x="192" y="608"/>
                  </a:cxn>
                  <a:cxn ang="0">
                    <a:pos x="96" y="505"/>
                  </a:cxn>
                  <a:cxn ang="0">
                    <a:pos x="0" y="349"/>
                  </a:cxn>
                  <a:cxn ang="0">
                    <a:pos x="70" y="179"/>
                  </a:cxn>
                  <a:cxn ang="0">
                    <a:pos x="184" y="68"/>
                  </a:cxn>
                </a:cxnLst>
                <a:rect l="0" t="0" r="r" b="b"/>
                <a:pathLst>
                  <a:path w="1567" h="1426">
                    <a:moveTo>
                      <a:pt x="227" y="54"/>
                    </a:moveTo>
                    <a:lnTo>
                      <a:pt x="250" y="37"/>
                    </a:lnTo>
                    <a:lnTo>
                      <a:pt x="272" y="25"/>
                    </a:lnTo>
                    <a:lnTo>
                      <a:pt x="293" y="16"/>
                    </a:lnTo>
                    <a:lnTo>
                      <a:pt x="315" y="12"/>
                    </a:lnTo>
                    <a:lnTo>
                      <a:pt x="338" y="8"/>
                    </a:lnTo>
                    <a:lnTo>
                      <a:pt x="364" y="6"/>
                    </a:lnTo>
                    <a:lnTo>
                      <a:pt x="391" y="3"/>
                    </a:lnTo>
                    <a:lnTo>
                      <a:pt x="423" y="0"/>
                    </a:lnTo>
                    <a:lnTo>
                      <a:pt x="474" y="19"/>
                    </a:lnTo>
                    <a:lnTo>
                      <a:pt x="497" y="54"/>
                    </a:lnTo>
                    <a:lnTo>
                      <a:pt x="497" y="101"/>
                    </a:lnTo>
                    <a:lnTo>
                      <a:pt x="544" y="116"/>
                    </a:lnTo>
                    <a:lnTo>
                      <a:pt x="544" y="160"/>
                    </a:lnTo>
                    <a:lnTo>
                      <a:pt x="572" y="175"/>
                    </a:lnTo>
                    <a:lnTo>
                      <a:pt x="647" y="155"/>
                    </a:lnTo>
                    <a:lnTo>
                      <a:pt x="886" y="155"/>
                    </a:lnTo>
                    <a:lnTo>
                      <a:pt x="1076" y="213"/>
                    </a:lnTo>
                    <a:lnTo>
                      <a:pt x="1134" y="253"/>
                    </a:lnTo>
                    <a:lnTo>
                      <a:pt x="1267" y="329"/>
                    </a:lnTo>
                    <a:lnTo>
                      <a:pt x="1319" y="374"/>
                    </a:lnTo>
                    <a:lnTo>
                      <a:pt x="1380" y="418"/>
                    </a:lnTo>
                    <a:lnTo>
                      <a:pt x="1401" y="425"/>
                    </a:lnTo>
                    <a:lnTo>
                      <a:pt x="1416" y="434"/>
                    </a:lnTo>
                    <a:lnTo>
                      <a:pt x="1423" y="441"/>
                    </a:lnTo>
                    <a:lnTo>
                      <a:pt x="1427" y="451"/>
                    </a:lnTo>
                    <a:lnTo>
                      <a:pt x="1427" y="461"/>
                    </a:lnTo>
                    <a:lnTo>
                      <a:pt x="1426" y="473"/>
                    </a:lnTo>
                    <a:lnTo>
                      <a:pt x="1424" y="490"/>
                    </a:lnTo>
                    <a:lnTo>
                      <a:pt x="1423" y="509"/>
                    </a:lnTo>
                    <a:lnTo>
                      <a:pt x="1475" y="529"/>
                    </a:lnTo>
                    <a:lnTo>
                      <a:pt x="1475" y="562"/>
                    </a:lnTo>
                    <a:lnTo>
                      <a:pt x="1492" y="597"/>
                    </a:lnTo>
                    <a:lnTo>
                      <a:pt x="1492" y="630"/>
                    </a:lnTo>
                    <a:lnTo>
                      <a:pt x="1509" y="664"/>
                    </a:lnTo>
                    <a:lnTo>
                      <a:pt x="1567" y="708"/>
                    </a:lnTo>
                    <a:lnTo>
                      <a:pt x="1567" y="752"/>
                    </a:lnTo>
                    <a:lnTo>
                      <a:pt x="1555" y="810"/>
                    </a:lnTo>
                    <a:lnTo>
                      <a:pt x="1567" y="873"/>
                    </a:lnTo>
                    <a:lnTo>
                      <a:pt x="1567" y="911"/>
                    </a:lnTo>
                    <a:lnTo>
                      <a:pt x="1564" y="944"/>
                    </a:lnTo>
                    <a:lnTo>
                      <a:pt x="1558" y="971"/>
                    </a:lnTo>
                    <a:lnTo>
                      <a:pt x="1550" y="996"/>
                    </a:lnTo>
                    <a:lnTo>
                      <a:pt x="1537" y="1020"/>
                    </a:lnTo>
                    <a:lnTo>
                      <a:pt x="1519" y="1045"/>
                    </a:lnTo>
                    <a:lnTo>
                      <a:pt x="1495" y="1072"/>
                    </a:lnTo>
                    <a:lnTo>
                      <a:pt x="1463" y="1103"/>
                    </a:lnTo>
                    <a:lnTo>
                      <a:pt x="1406" y="1183"/>
                    </a:lnTo>
                    <a:lnTo>
                      <a:pt x="1358" y="1296"/>
                    </a:lnTo>
                    <a:lnTo>
                      <a:pt x="1375" y="1419"/>
                    </a:lnTo>
                    <a:lnTo>
                      <a:pt x="492" y="1426"/>
                    </a:lnTo>
                    <a:lnTo>
                      <a:pt x="500" y="1264"/>
                    </a:lnTo>
                    <a:lnTo>
                      <a:pt x="552" y="1167"/>
                    </a:lnTo>
                    <a:lnTo>
                      <a:pt x="483" y="1175"/>
                    </a:lnTo>
                    <a:lnTo>
                      <a:pt x="438" y="1167"/>
                    </a:lnTo>
                    <a:lnTo>
                      <a:pt x="438" y="1219"/>
                    </a:lnTo>
                    <a:lnTo>
                      <a:pt x="395" y="1227"/>
                    </a:lnTo>
                    <a:lnTo>
                      <a:pt x="377" y="1285"/>
                    </a:lnTo>
                    <a:lnTo>
                      <a:pt x="237" y="1315"/>
                    </a:lnTo>
                    <a:lnTo>
                      <a:pt x="175" y="1271"/>
                    </a:lnTo>
                    <a:lnTo>
                      <a:pt x="96" y="1271"/>
                    </a:lnTo>
                    <a:lnTo>
                      <a:pt x="87" y="1211"/>
                    </a:lnTo>
                    <a:lnTo>
                      <a:pt x="132" y="1159"/>
                    </a:lnTo>
                    <a:lnTo>
                      <a:pt x="228" y="1093"/>
                    </a:lnTo>
                    <a:lnTo>
                      <a:pt x="308" y="1078"/>
                    </a:lnTo>
                    <a:lnTo>
                      <a:pt x="387" y="1005"/>
                    </a:lnTo>
                    <a:lnTo>
                      <a:pt x="387" y="982"/>
                    </a:lnTo>
                    <a:lnTo>
                      <a:pt x="359" y="946"/>
                    </a:lnTo>
                    <a:lnTo>
                      <a:pt x="359" y="888"/>
                    </a:lnTo>
                    <a:lnTo>
                      <a:pt x="359" y="822"/>
                    </a:lnTo>
                    <a:lnTo>
                      <a:pt x="333" y="755"/>
                    </a:lnTo>
                    <a:lnTo>
                      <a:pt x="333" y="666"/>
                    </a:lnTo>
                    <a:lnTo>
                      <a:pt x="237" y="603"/>
                    </a:lnTo>
                    <a:lnTo>
                      <a:pt x="192" y="608"/>
                    </a:lnTo>
                    <a:lnTo>
                      <a:pt x="84" y="560"/>
                    </a:lnTo>
                    <a:lnTo>
                      <a:pt x="96" y="505"/>
                    </a:lnTo>
                    <a:lnTo>
                      <a:pt x="36" y="437"/>
                    </a:lnTo>
                    <a:lnTo>
                      <a:pt x="0" y="349"/>
                    </a:lnTo>
                    <a:lnTo>
                      <a:pt x="17" y="245"/>
                    </a:lnTo>
                    <a:lnTo>
                      <a:pt x="70" y="179"/>
                    </a:lnTo>
                    <a:lnTo>
                      <a:pt x="141" y="98"/>
                    </a:lnTo>
                    <a:lnTo>
                      <a:pt x="184" y="68"/>
                    </a:lnTo>
                    <a:lnTo>
                      <a:pt x="227" y="54"/>
                    </a:lnTo>
                    <a:close/>
                  </a:path>
                </a:pathLst>
              </a:custGeom>
              <a:solidFill>
                <a:srgbClr val="00000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2" name="Freeform 33">
                <a:extLst>
                  <a:ext uri="{FF2B5EF4-FFF2-40B4-BE49-F238E27FC236}">
                    <a16:creationId xmlns:a16="http://schemas.microsoft.com/office/drawing/2014/main" id="{34AD49FC-AA31-4668-91DD-72C6BE513A02}"/>
                  </a:ext>
                </a:extLst>
              </p:cNvPr>
              <p:cNvSpPr>
                <a:spLocks/>
              </p:cNvSpPr>
              <p:nvPr/>
            </p:nvSpPr>
            <p:spPr bwMode="auto">
              <a:xfrm>
                <a:off x="5011" y="344"/>
                <a:ext cx="192" cy="183"/>
              </a:xfrm>
              <a:custGeom>
                <a:avLst/>
                <a:gdLst/>
                <a:ahLst/>
                <a:cxnLst>
                  <a:cxn ang="0">
                    <a:pos x="0" y="24"/>
                  </a:cxn>
                  <a:cxn ang="0">
                    <a:pos x="0" y="90"/>
                  </a:cxn>
                  <a:cxn ang="0">
                    <a:pos x="41" y="147"/>
                  </a:cxn>
                  <a:cxn ang="0">
                    <a:pos x="120" y="195"/>
                  </a:cxn>
                  <a:cxn ang="0">
                    <a:pos x="200" y="186"/>
                  </a:cxn>
                  <a:cxn ang="0">
                    <a:pos x="311" y="152"/>
                  </a:cxn>
                  <a:cxn ang="0">
                    <a:pos x="425" y="200"/>
                  </a:cxn>
                  <a:cxn ang="0">
                    <a:pos x="385" y="263"/>
                  </a:cxn>
                  <a:cxn ang="0">
                    <a:pos x="341" y="266"/>
                  </a:cxn>
                  <a:cxn ang="0">
                    <a:pos x="232" y="290"/>
                  </a:cxn>
                  <a:cxn ang="0">
                    <a:pos x="317" y="347"/>
                  </a:cxn>
                  <a:cxn ang="0">
                    <a:pos x="419" y="365"/>
                  </a:cxn>
                  <a:cxn ang="0">
                    <a:pos x="487" y="365"/>
                  </a:cxn>
                  <a:cxn ang="0">
                    <a:pos x="576" y="323"/>
                  </a:cxn>
                  <a:cxn ang="0">
                    <a:pos x="537" y="247"/>
                  </a:cxn>
                  <a:cxn ang="0">
                    <a:pos x="475" y="147"/>
                  </a:cxn>
                  <a:cxn ang="0">
                    <a:pos x="317" y="33"/>
                  </a:cxn>
                  <a:cxn ang="0">
                    <a:pos x="203" y="0"/>
                  </a:cxn>
                  <a:cxn ang="0">
                    <a:pos x="74" y="14"/>
                  </a:cxn>
                  <a:cxn ang="0">
                    <a:pos x="71" y="14"/>
                  </a:cxn>
                  <a:cxn ang="0">
                    <a:pos x="61" y="15"/>
                  </a:cxn>
                  <a:cxn ang="0">
                    <a:pos x="48" y="18"/>
                  </a:cxn>
                  <a:cxn ang="0">
                    <a:pos x="34" y="19"/>
                  </a:cxn>
                  <a:cxn ang="0">
                    <a:pos x="19" y="20"/>
                  </a:cxn>
                  <a:cxn ang="0">
                    <a:pos x="8" y="22"/>
                  </a:cxn>
                  <a:cxn ang="0">
                    <a:pos x="0" y="24"/>
                  </a:cxn>
                  <a:cxn ang="0">
                    <a:pos x="0" y="24"/>
                  </a:cxn>
                </a:cxnLst>
                <a:rect l="0" t="0" r="r" b="b"/>
                <a:pathLst>
                  <a:path w="576" h="365">
                    <a:moveTo>
                      <a:pt x="0" y="24"/>
                    </a:moveTo>
                    <a:lnTo>
                      <a:pt x="0" y="90"/>
                    </a:lnTo>
                    <a:lnTo>
                      <a:pt x="41" y="147"/>
                    </a:lnTo>
                    <a:lnTo>
                      <a:pt x="120" y="195"/>
                    </a:lnTo>
                    <a:lnTo>
                      <a:pt x="200" y="186"/>
                    </a:lnTo>
                    <a:lnTo>
                      <a:pt x="311" y="152"/>
                    </a:lnTo>
                    <a:lnTo>
                      <a:pt x="425" y="200"/>
                    </a:lnTo>
                    <a:lnTo>
                      <a:pt x="385" y="263"/>
                    </a:lnTo>
                    <a:lnTo>
                      <a:pt x="341" y="266"/>
                    </a:lnTo>
                    <a:lnTo>
                      <a:pt x="232" y="290"/>
                    </a:lnTo>
                    <a:lnTo>
                      <a:pt x="317" y="347"/>
                    </a:lnTo>
                    <a:lnTo>
                      <a:pt x="419" y="365"/>
                    </a:lnTo>
                    <a:lnTo>
                      <a:pt x="487" y="365"/>
                    </a:lnTo>
                    <a:lnTo>
                      <a:pt x="576" y="323"/>
                    </a:lnTo>
                    <a:lnTo>
                      <a:pt x="537" y="247"/>
                    </a:lnTo>
                    <a:lnTo>
                      <a:pt x="475" y="147"/>
                    </a:lnTo>
                    <a:lnTo>
                      <a:pt x="317" y="33"/>
                    </a:lnTo>
                    <a:lnTo>
                      <a:pt x="203" y="0"/>
                    </a:lnTo>
                    <a:lnTo>
                      <a:pt x="74" y="14"/>
                    </a:lnTo>
                    <a:lnTo>
                      <a:pt x="71" y="14"/>
                    </a:lnTo>
                    <a:lnTo>
                      <a:pt x="61" y="15"/>
                    </a:lnTo>
                    <a:lnTo>
                      <a:pt x="48" y="18"/>
                    </a:lnTo>
                    <a:lnTo>
                      <a:pt x="34" y="19"/>
                    </a:lnTo>
                    <a:lnTo>
                      <a:pt x="19" y="20"/>
                    </a:lnTo>
                    <a:lnTo>
                      <a:pt x="8" y="22"/>
                    </a:lnTo>
                    <a:lnTo>
                      <a:pt x="0" y="24"/>
                    </a:lnTo>
                    <a:lnTo>
                      <a:pt x="0" y="24"/>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3" name="Freeform 34">
                <a:extLst>
                  <a:ext uri="{FF2B5EF4-FFF2-40B4-BE49-F238E27FC236}">
                    <a16:creationId xmlns:a16="http://schemas.microsoft.com/office/drawing/2014/main" id="{8F77ABFC-CF3B-460F-A070-72BD7E77CC15}"/>
                  </a:ext>
                </a:extLst>
              </p:cNvPr>
              <p:cNvSpPr>
                <a:spLocks/>
              </p:cNvSpPr>
              <p:nvPr/>
            </p:nvSpPr>
            <p:spPr bwMode="auto">
              <a:xfrm>
                <a:off x="5046" y="454"/>
                <a:ext cx="83" cy="33"/>
              </a:xfrm>
              <a:custGeom>
                <a:avLst/>
                <a:gdLst/>
                <a:ahLst/>
                <a:cxnLst>
                  <a:cxn ang="0">
                    <a:pos x="0" y="23"/>
                  </a:cxn>
                  <a:cxn ang="0">
                    <a:pos x="174" y="0"/>
                  </a:cxn>
                  <a:cxn ang="0">
                    <a:pos x="249" y="42"/>
                  </a:cxn>
                  <a:cxn ang="0">
                    <a:pos x="100" y="66"/>
                  </a:cxn>
                  <a:cxn ang="0">
                    <a:pos x="0" y="23"/>
                  </a:cxn>
                </a:cxnLst>
                <a:rect l="0" t="0" r="r" b="b"/>
                <a:pathLst>
                  <a:path w="249" h="66">
                    <a:moveTo>
                      <a:pt x="0" y="23"/>
                    </a:moveTo>
                    <a:lnTo>
                      <a:pt x="174" y="0"/>
                    </a:lnTo>
                    <a:lnTo>
                      <a:pt x="249" y="42"/>
                    </a:lnTo>
                    <a:lnTo>
                      <a:pt x="100" y="66"/>
                    </a:lnTo>
                    <a:lnTo>
                      <a:pt x="0" y="23"/>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4" name="Freeform 35">
                <a:extLst>
                  <a:ext uri="{FF2B5EF4-FFF2-40B4-BE49-F238E27FC236}">
                    <a16:creationId xmlns:a16="http://schemas.microsoft.com/office/drawing/2014/main" id="{86545746-B300-41AF-9705-E1E4AACDA9EB}"/>
                  </a:ext>
                </a:extLst>
              </p:cNvPr>
              <p:cNvSpPr>
                <a:spLocks/>
              </p:cNvSpPr>
              <p:nvPr/>
            </p:nvSpPr>
            <p:spPr bwMode="auto">
              <a:xfrm>
                <a:off x="5158" y="501"/>
                <a:ext cx="174" cy="142"/>
              </a:xfrm>
              <a:custGeom>
                <a:avLst/>
                <a:gdLst/>
                <a:ahLst/>
                <a:cxnLst>
                  <a:cxn ang="0">
                    <a:pos x="152" y="109"/>
                  </a:cxn>
                  <a:cxn ang="0">
                    <a:pos x="108" y="90"/>
                  </a:cxn>
                  <a:cxn ang="0">
                    <a:pos x="52" y="0"/>
                  </a:cxn>
                  <a:cxn ang="0">
                    <a:pos x="0" y="9"/>
                  </a:cxn>
                  <a:cxn ang="0">
                    <a:pos x="0" y="51"/>
                  </a:cxn>
                  <a:cxn ang="0">
                    <a:pos x="52" y="85"/>
                  </a:cxn>
                  <a:cxn ang="0">
                    <a:pos x="52" y="143"/>
                  </a:cxn>
                  <a:cxn ang="0">
                    <a:pos x="96" y="189"/>
                  </a:cxn>
                  <a:cxn ang="0">
                    <a:pos x="135" y="228"/>
                  </a:cxn>
                  <a:cxn ang="0">
                    <a:pos x="175" y="247"/>
                  </a:cxn>
                  <a:cxn ang="0">
                    <a:pos x="232" y="242"/>
                  </a:cxn>
                  <a:cxn ang="0">
                    <a:pos x="314" y="242"/>
                  </a:cxn>
                  <a:cxn ang="0">
                    <a:pos x="381" y="283"/>
                  </a:cxn>
                  <a:cxn ang="0">
                    <a:pos x="522" y="283"/>
                  </a:cxn>
                  <a:cxn ang="0">
                    <a:pos x="501" y="209"/>
                  </a:cxn>
                  <a:cxn ang="0">
                    <a:pos x="393" y="204"/>
                  </a:cxn>
                  <a:cxn ang="0">
                    <a:pos x="275" y="199"/>
                  </a:cxn>
                  <a:cxn ang="0">
                    <a:pos x="246" y="167"/>
                  </a:cxn>
                  <a:cxn ang="0">
                    <a:pos x="187" y="157"/>
                  </a:cxn>
                  <a:cxn ang="0">
                    <a:pos x="152" y="109"/>
                  </a:cxn>
                </a:cxnLst>
                <a:rect l="0" t="0" r="r" b="b"/>
                <a:pathLst>
                  <a:path w="522" h="283">
                    <a:moveTo>
                      <a:pt x="152" y="109"/>
                    </a:moveTo>
                    <a:lnTo>
                      <a:pt x="108" y="90"/>
                    </a:lnTo>
                    <a:lnTo>
                      <a:pt x="52" y="0"/>
                    </a:lnTo>
                    <a:lnTo>
                      <a:pt x="0" y="9"/>
                    </a:lnTo>
                    <a:lnTo>
                      <a:pt x="0" y="51"/>
                    </a:lnTo>
                    <a:lnTo>
                      <a:pt x="52" y="85"/>
                    </a:lnTo>
                    <a:lnTo>
                      <a:pt x="52" y="143"/>
                    </a:lnTo>
                    <a:lnTo>
                      <a:pt x="96" y="189"/>
                    </a:lnTo>
                    <a:lnTo>
                      <a:pt x="135" y="228"/>
                    </a:lnTo>
                    <a:lnTo>
                      <a:pt x="175" y="247"/>
                    </a:lnTo>
                    <a:lnTo>
                      <a:pt x="232" y="242"/>
                    </a:lnTo>
                    <a:lnTo>
                      <a:pt x="314" y="242"/>
                    </a:lnTo>
                    <a:lnTo>
                      <a:pt x="381" y="283"/>
                    </a:lnTo>
                    <a:lnTo>
                      <a:pt x="522" y="283"/>
                    </a:lnTo>
                    <a:lnTo>
                      <a:pt x="501" y="209"/>
                    </a:lnTo>
                    <a:lnTo>
                      <a:pt x="393" y="204"/>
                    </a:lnTo>
                    <a:lnTo>
                      <a:pt x="275" y="199"/>
                    </a:lnTo>
                    <a:lnTo>
                      <a:pt x="246" y="167"/>
                    </a:lnTo>
                    <a:lnTo>
                      <a:pt x="187" y="157"/>
                    </a:lnTo>
                    <a:lnTo>
                      <a:pt x="152" y="109"/>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5" name="Freeform 36">
                <a:extLst>
                  <a:ext uri="{FF2B5EF4-FFF2-40B4-BE49-F238E27FC236}">
                    <a16:creationId xmlns:a16="http://schemas.microsoft.com/office/drawing/2014/main" id="{CBC608C0-2712-4AF6-8D97-5B57FE2C1703}"/>
                  </a:ext>
                </a:extLst>
              </p:cNvPr>
              <p:cNvSpPr>
                <a:spLocks/>
              </p:cNvSpPr>
              <p:nvPr/>
            </p:nvSpPr>
            <p:spPr bwMode="auto">
              <a:xfrm>
                <a:off x="5202" y="485"/>
                <a:ext cx="48" cy="83"/>
              </a:xfrm>
              <a:custGeom>
                <a:avLst/>
                <a:gdLst/>
                <a:ahLst/>
                <a:cxnLst>
                  <a:cxn ang="0">
                    <a:pos x="44" y="0"/>
                  </a:cxn>
                  <a:cxn ang="0">
                    <a:pos x="0" y="0"/>
                  </a:cxn>
                  <a:cxn ang="0">
                    <a:pos x="0" y="43"/>
                  </a:cxn>
                  <a:cxn ang="0">
                    <a:pos x="44" y="72"/>
                  </a:cxn>
                  <a:cxn ang="0">
                    <a:pos x="73" y="119"/>
                  </a:cxn>
                  <a:cxn ang="0">
                    <a:pos x="73" y="157"/>
                  </a:cxn>
                  <a:cxn ang="0">
                    <a:pos x="121" y="167"/>
                  </a:cxn>
                  <a:cxn ang="0">
                    <a:pos x="144" y="143"/>
                  </a:cxn>
                  <a:cxn ang="0">
                    <a:pos x="144" y="82"/>
                  </a:cxn>
                  <a:cxn ang="0">
                    <a:pos x="105" y="63"/>
                  </a:cxn>
                  <a:cxn ang="0">
                    <a:pos x="73" y="34"/>
                  </a:cxn>
                  <a:cxn ang="0">
                    <a:pos x="44" y="0"/>
                  </a:cxn>
                </a:cxnLst>
                <a:rect l="0" t="0" r="r" b="b"/>
                <a:pathLst>
                  <a:path w="144" h="167">
                    <a:moveTo>
                      <a:pt x="44" y="0"/>
                    </a:moveTo>
                    <a:lnTo>
                      <a:pt x="0" y="0"/>
                    </a:lnTo>
                    <a:lnTo>
                      <a:pt x="0" y="43"/>
                    </a:lnTo>
                    <a:lnTo>
                      <a:pt x="44" y="72"/>
                    </a:lnTo>
                    <a:lnTo>
                      <a:pt x="73" y="119"/>
                    </a:lnTo>
                    <a:lnTo>
                      <a:pt x="73" y="157"/>
                    </a:lnTo>
                    <a:lnTo>
                      <a:pt x="121" y="167"/>
                    </a:lnTo>
                    <a:lnTo>
                      <a:pt x="144" y="143"/>
                    </a:lnTo>
                    <a:lnTo>
                      <a:pt x="144" y="82"/>
                    </a:lnTo>
                    <a:lnTo>
                      <a:pt x="105" y="63"/>
                    </a:lnTo>
                    <a:lnTo>
                      <a:pt x="73" y="34"/>
                    </a:lnTo>
                    <a:lnTo>
                      <a:pt x="44"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6" name="Freeform 37">
                <a:extLst>
                  <a:ext uri="{FF2B5EF4-FFF2-40B4-BE49-F238E27FC236}">
                    <a16:creationId xmlns:a16="http://schemas.microsoft.com/office/drawing/2014/main" id="{359888DB-B8C1-4E98-89AB-685B900540DC}"/>
                  </a:ext>
                </a:extLst>
              </p:cNvPr>
              <p:cNvSpPr>
                <a:spLocks/>
              </p:cNvSpPr>
              <p:nvPr/>
            </p:nvSpPr>
            <p:spPr bwMode="auto">
              <a:xfrm>
                <a:off x="5263" y="534"/>
                <a:ext cx="47" cy="41"/>
              </a:xfrm>
              <a:custGeom>
                <a:avLst/>
                <a:gdLst/>
                <a:ahLst/>
                <a:cxnLst>
                  <a:cxn ang="0">
                    <a:pos x="0" y="43"/>
                  </a:cxn>
                  <a:cxn ang="0">
                    <a:pos x="56" y="0"/>
                  </a:cxn>
                  <a:cxn ang="0">
                    <a:pos x="119" y="33"/>
                  </a:cxn>
                  <a:cxn ang="0">
                    <a:pos x="141" y="72"/>
                  </a:cxn>
                  <a:cxn ang="0">
                    <a:pos x="102" y="81"/>
                  </a:cxn>
                  <a:cxn ang="0">
                    <a:pos x="56" y="81"/>
                  </a:cxn>
                  <a:cxn ang="0">
                    <a:pos x="0" y="43"/>
                  </a:cxn>
                </a:cxnLst>
                <a:rect l="0" t="0" r="r" b="b"/>
                <a:pathLst>
                  <a:path w="141" h="81">
                    <a:moveTo>
                      <a:pt x="0" y="43"/>
                    </a:moveTo>
                    <a:lnTo>
                      <a:pt x="56" y="0"/>
                    </a:lnTo>
                    <a:lnTo>
                      <a:pt x="119" y="33"/>
                    </a:lnTo>
                    <a:lnTo>
                      <a:pt x="141" y="72"/>
                    </a:lnTo>
                    <a:lnTo>
                      <a:pt x="102" y="81"/>
                    </a:lnTo>
                    <a:lnTo>
                      <a:pt x="56" y="81"/>
                    </a:lnTo>
                    <a:lnTo>
                      <a:pt x="0" y="43"/>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7" name="Freeform 38">
                <a:extLst>
                  <a:ext uri="{FF2B5EF4-FFF2-40B4-BE49-F238E27FC236}">
                    <a16:creationId xmlns:a16="http://schemas.microsoft.com/office/drawing/2014/main" id="{4B5DAAB9-1FB6-41BB-BEF2-ADA856A70185}"/>
                  </a:ext>
                </a:extLst>
              </p:cNvPr>
              <p:cNvSpPr>
                <a:spLocks/>
              </p:cNvSpPr>
              <p:nvPr/>
            </p:nvSpPr>
            <p:spPr bwMode="auto">
              <a:xfrm>
                <a:off x="5299" y="527"/>
                <a:ext cx="29" cy="41"/>
              </a:xfrm>
              <a:custGeom>
                <a:avLst/>
                <a:gdLst/>
                <a:ahLst/>
                <a:cxnLst>
                  <a:cxn ang="0">
                    <a:pos x="0" y="29"/>
                  </a:cxn>
                  <a:cxn ang="0">
                    <a:pos x="6" y="0"/>
                  </a:cxn>
                  <a:cxn ang="0">
                    <a:pos x="45" y="15"/>
                  </a:cxn>
                  <a:cxn ang="0">
                    <a:pos x="87" y="82"/>
                  </a:cxn>
                  <a:cxn ang="0">
                    <a:pos x="45" y="48"/>
                  </a:cxn>
                  <a:cxn ang="0">
                    <a:pos x="0" y="29"/>
                  </a:cxn>
                </a:cxnLst>
                <a:rect l="0" t="0" r="r" b="b"/>
                <a:pathLst>
                  <a:path w="87" h="82">
                    <a:moveTo>
                      <a:pt x="0" y="29"/>
                    </a:moveTo>
                    <a:lnTo>
                      <a:pt x="6" y="0"/>
                    </a:lnTo>
                    <a:lnTo>
                      <a:pt x="45" y="15"/>
                    </a:lnTo>
                    <a:lnTo>
                      <a:pt x="87" y="82"/>
                    </a:lnTo>
                    <a:lnTo>
                      <a:pt x="45" y="48"/>
                    </a:lnTo>
                    <a:lnTo>
                      <a:pt x="0" y="29"/>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8" name="Freeform 39">
                <a:extLst>
                  <a:ext uri="{FF2B5EF4-FFF2-40B4-BE49-F238E27FC236}">
                    <a16:creationId xmlns:a16="http://schemas.microsoft.com/office/drawing/2014/main" id="{4D113186-00E1-432C-8EFD-72C9E07CDF44}"/>
                  </a:ext>
                </a:extLst>
              </p:cNvPr>
              <p:cNvSpPr>
                <a:spLocks/>
              </p:cNvSpPr>
              <p:nvPr/>
            </p:nvSpPr>
            <p:spPr bwMode="auto">
              <a:xfrm>
                <a:off x="5253" y="331"/>
                <a:ext cx="86" cy="175"/>
              </a:xfrm>
              <a:custGeom>
                <a:avLst/>
                <a:gdLst/>
                <a:ahLst/>
                <a:cxnLst>
                  <a:cxn ang="0">
                    <a:pos x="0" y="5"/>
                  </a:cxn>
                  <a:cxn ang="0">
                    <a:pos x="0" y="60"/>
                  </a:cxn>
                  <a:cxn ang="0">
                    <a:pos x="6" y="119"/>
                  </a:cxn>
                  <a:cxn ang="0">
                    <a:pos x="20" y="173"/>
                  </a:cxn>
                  <a:cxn ang="0">
                    <a:pos x="41" y="203"/>
                  </a:cxn>
                  <a:cxn ang="0">
                    <a:pos x="121" y="271"/>
                  </a:cxn>
                  <a:cxn ang="0">
                    <a:pos x="126" y="313"/>
                  </a:cxn>
                  <a:cxn ang="0">
                    <a:pos x="167" y="351"/>
                  </a:cxn>
                  <a:cxn ang="0">
                    <a:pos x="193" y="326"/>
                  </a:cxn>
                  <a:cxn ang="0">
                    <a:pos x="193" y="266"/>
                  </a:cxn>
                  <a:cxn ang="0">
                    <a:pos x="242" y="224"/>
                  </a:cxn>
                  <a:cxn ang="0">
                    <a:pos x="256" y="186"/>
                  </a:cxn>
                  <a:cxn ang="0">
                    <a:pos x="256" y="119"/>
                  </a:cxn>
                  <a:cxn ang="0">
                    <a:pos x="223" y="144"/>
                  </a:cxn>
                  <a:cxn ang="0">
                    <a:pos x="185" y="169"/>
                  </a:cxn>
                  <a:cxn ang="0">
                    <a:pos x="141" y="208"/>
                  </a:cxn>
                  <a:cxn ang="0">
                    <a:pos x="136" y="178"/>
                  </a:cxn>
                  <a:cxn ang="0">
                    <a:pos x="157" y="136"/>
                  </a:cxn>
                  <a:cxn ang="0">
                    <a:pos x="162" y="85"/>
                  </a:cxn>
                  <a:cxn ang="0">
                    <a:pos x="151" y="47"/>
                  </a:cxn>
                  <a:cxn ang="0">
                    <a:pos x="121" y="68"/>
                  </a:cxn>
                  <a:cxn ang="0">
                    <a:pos x="86" y="85"/>
                  </a:cxn>
                  <a:cxn ang="0">
                    <a:pos x="60" y="88"/>
                  </a:cxn>
                  <a:cxn ang="0">
                    <a:pos x="43" y="38"/>
                  </a:cxn>
                  <a:cxn ang="0">
                    <a:pos x="30" y="0"/>
                  </a:cxn>
                  <a:cxn ang="0">
                    <a:pos x="0" y="5"/>
                  </a:cxn>
                </a:cxnLst>
                <a:rect l="0" t="0" r="r" b="b"/>
                <a:pathLst>
                  <a:path w="256" h="351">
                    <a:moveTo>
                      <a:pt x="0" y="5"/>
                    </a:moveTo>
                    <a:lnTo>
                      <a:pt x="0" y="60"/>
                    </a:lnTo>
                    <a:lnTo>
                      <a:pt x="6" y="119"/>
                    </a:lnTo>
                    <a:lnTo>
                      <a:pt x="20" y="173"/>
                    </a:lnTo>
                    <a:lnTo>
                      <a:pt x="41" y="203"/>
                    </a:lnTo>
                    <a:lnTo>
                      <a:pt x="121" y="271"/>
                    </a:lnTo>
                    <a:lnTo>
                      <a:pt x="126" y="313"/>
                    </a:lnTo>
                    <a:lnTo>
                      <a:pt x="167" y="351"/>
                    </a:lnTo>
                    <a:lnTo>
                      <a:pt x="193" y="326"/>
                    </a:lnTo>
                    <a:lnTo>
                      <a:pt x="193" y="266"/>
                    </a:lnTo>
                    <a:lnTo>
                      <a:pt x="242" y="224"/>
                    </a:lnTo>
                    <a:lnTo>
                      <a:pt x="256" y="186"/>
                    </a:lnTo>
                    <a:lnTo>
                      <a:pt x="256" y="119"/>
                    </a:lnTo>
                    <a:lnTo>
                      <a:pt x="223" y="144"/>
                    </a:lnTo>
                    <a:lnTo>
                      <a:pt x="185" y="169"/>
                    </a:lnTo>
                    <a:lnTo>
                      <a:pt x="141" y="208"/>
                    </a:lnTo>
                    <a:lnTo>
                      <a:pt x="136" y="178"/>
                    </a:lnTo>
                    <a:lnTo>
                      <a:pt x="157" y="136"/>
                    </a:lnTo>
                    <a:lnTo>
                      <a:pt x="162" y="85"/>
                    </a:lnTo>
                    <a:lnTo>
                      <a:pt x="151" y="47"/>
                    </a:lnTo>
                    <a:lnTo>
                      <a:pt x="121" y="68"/>
                    </a:lnTo>
                    <a:lnTo>
                      <a:pt x="86" y="85"/>
                    </a:lnTo>
                    <a:lnTo>
                      <a:pt x="60" y="88"/>
                    </a:lnTo>
                    <a:lnTo>
                      <a:pt x="43" y="38"/>
                    </a:lnTo>
                    <a:lnTo>
                      <a:pt x="30" y="0"/>
                    </a:lnTo>
                    <a:lnTo>
                      <a:pt x="0" y="5"/>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79" name="Freeform 40">
                <a:extLst>
                  <a:ext uri="{FF2B5EF4-FFF2-40B4-BE49-F238E27FC236}">
                    <a16:creationId xmlns:a16="http://schemas.microsoft.com/office/drawing/2014/main" id="{139BC59B-D66E-4F86-90FA-1A369C16C0BF}"/>
                  </a:ext>
                </a:extLst>
              </p:cNvPr>
              <p:cNvSpPr>
                <a:spLocks/>
              </p:cNvSpPr>
              <p:nvPr/>
            </p:nvSpPr>
            <p:spPr bwMode="auto">
              <a:xfrm>
                <a:off x="5224" y="360"/>
                <a:ext cx="29" cy="135"/>
              </a:xfrm>
              <a:custGeom>
                <a:avLst/>
                <a:gdLst/>
                <a:ahLst/>
                <a:cxnLst>
                  <a:cxn ang="0">
                    <a:pos x="57" y="173"/>
                  </a:cxn>
                  <a:cxn ang="0">
                    <a:pos x="57" y="206"/>
                  </a:cxn>
                  <a:cxn ang="0">
                    <a:pos x="87" y="270"/>
                  </a:cxn>
                  <a:cxn ang="0">
                    <a:pos x="35" y="253"/>
                  </a:cxn>
                  <a:cxn ang="0">
                    <a:pos x="21" y="190"/>
                  </a:cxn>
                  <a:cxn ang="0">
                    <a:pos x="21" y="126"/>
                  </a:cxn>
                  <a:cxn ang="0">
                    <a:pos x="0" y="92"/>
                  </a:cxn>
                  <a:cxn ang="0">
                    <a:pos x="0" y="59"/>
                  </a:cxn>
                  <a:cxn ang="0">
                    <a:pos x="0" y="0"/>
                  </a:cxn>
                  <a:cxn ang="0">
                    <a:pos x="15" y="67"/>
                  </a:cxn>
                  <a:cxn ang="0">
                    <a:pos x="31" y="134"/>
                  </a:cxn>
                  <a:cxn ang="0">
                    <a:pos x="57" y="173"/>
                  </a:cxn>
                </a:cxnLst>
                <a:rect l="0" t="0" r="r" b="b"/>
                <a:pathLst>
                  <a:path w="87" h="270">
                    <a:moveTo>
                      <a:pt x="57" y="173"/>
                    </a:moveTo>
                    <a:lnTo>
                      <a:pt x="57" y="206"/>
                    </a:lnTo>
                    <a:lnTo>
                      <a:pt x="87" y="270"/>
                    </a:lnTo>
                    <a:lnTo>
                      <a:pt x="35" y="253"/>
                    </a:lnTo>
                    <a:lnTo>
                      <a:pt x="21" y="190"/>
                    </a:lnTo>
                    <a:lnTo>
                      <a:pt x="21" y="126"/>
                    </a:lnTo>
                    <a:lnTo>
                      <a:pt x="0" y="92"/>
                    </a:lnTo>
                    <a:lnTo>
                      <a:pt x="0" y="59"/>
                    </a:lnTo>
                    <a:lnTo>
                      <a:pt x="0" y="0"/>
                    </a:lnTo>
                    <a:lnTo>
                      <a:pt x="15" y="67"/>
                    </a:lnTo>
                    <a:lnTo>
                      <a:pt x="31" y="134"/>
                    </a:lnTo>
                    <a:lnTo>
                      <a:pt x="57" y="173"/>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80" name="Freeform 41">
                <a:extLst>
                  <a:ext uri="{FF2B5EF4-FFF2-40B4-BE49-F238E27FC236}">
                    <a16:creationId xmlns:a16="http://schemas.microsoft.com/office/drawing/2014/main" id="{E2BB4C2F-2B82-482C-9341-E471812EF457}"/>
                  </a:ext>
                </a:extLst>
              </p:cNvPr>
              <p:cNvSpPr>
                <a:spLocks/>
              </p:cNvSpPr>
              <p:nvPr/>
            </p:nvSpPr>
            <p:spPr bwMode="auto">
              <a:xfrm>
                <a:off x="5303" y="657"/>
                <a:ext cx="96" cy="249"/>
              </a:xfrm>
              <a:custGeom>
                <a:avLst/>
                <a:gdLst/>
                <a:ahLst/>
                <a:cxnLst>
                  <a:cxn ang="0">
                    <a:pos x="165" y="15"/>
                  </a:cxn>
                  <a:cxn ang="0">
                    <a:pos x="140" y="60"/>
                  </a:cxn>
                  <a:cxn ang="0">
                    <a:pos x="140" y="125"/>
                  </a:cxn>
                  <a:cxn ang="0">
                    <a:pos x="86" y="177"/>
                  </a:cxn>
                  <a:cxn ang="0">
                    <a:pos x="60" y="244"/>
                  </a:cxn>
                  <a:cxn ang="0">
                    <a:pos x="30" y="274"/>
                  </a:cxn>
                  <a:cxn ang="0">
                    <a:pos x="11" y="302"/>
                  </a:cxn>
                  <a:cxn ang="0">
                    <a:pos x="1" y="329"/>
                  </a:cxn>
                  <a:cxn ang="0">
                    <a:pos x="0" y="356"/>
                  </a:cxn>
                  <a:cxn ang="0">
                    <a:pos x="1" y="385"/>
                  </a:cxn>
                  <a:cxn ang="0">
                    <a:pos x="4" y="417"/>
                  </a:cxn>
                  <a:cxn ang="0">
                    <a:pos x="4" y="454"/>
                  </a:cxn>
                  <a:cxn ang="0">
                    <a:pos x="1" y="497"/>
                  </a:cxn>
                  <a:cxn ang="0">
                    <a:pos x="148" y="473"/>
                  </a:cxn>
                  <a:cxn ang="0">
                    <a:pos x="165" y="370"/>
                  </a:cxn>
                  <a:cxn ang="0">
                    <a:pos x="210" y="289"/>
                  </a:cxn>
                  <a:cxn ang="0">
                    <a:pos x="165" y="259"/>
                  </a:cxn>
                  <a:cxn ang="0">
                    <a:pos x="165" y="207"/>
                  </a:cxn>
                  <a:cxn ang="0">
                    <a:pos x="174" y="155"/>
                  </a:cxn>
                  <a:cxn ang="0">
                    <a:pos x="262" y="184"/>
                  </a:cxn>
                  <a:cxn ang="0">
                    <a:pos x="236" y="133"/>
                  </a:cxn>
                  <a:cxn ang="0">
                    <a:pos x="191" y="104"/>
                  </a:cxn>
                  <a:cxn ang="0">
                    <a:pos x="200" y="60"/>
                  </a:cxn>
                  <a:cxn ang="0">
                    <a:pos x="288" y="88"/>
                  </a:cxn>
                  <a:cxn ang="0">
                    <a:pos x="279" y="22"/>
                  </a:cxn>
                  <a:cxn ang="0">
                    <a:pos x="227" y="0"/>
                  </a:cxn>
                  <a:cxn ang="0">
                    <a:pos x="165" y="15"/>
                  </a:cxn>
                </a:cxnLst>
                <a:rect l="0" t="0" r="r" b="b"/>
                <a:pathLst>
                  <a:path w="288" h="497">
                    <a:moveTo>
                      <a:pt x="165" y="15"/>
                    </a:moveTo>
                    <a:lnTo>
                      <a:pt x="140" y="60"/>
                    </a:lnTo>
                    <a:lnTo>
                      <a:pt x="140" y="125"/>
                    </a:lnTo>
                    <a:lnTo>
                      <a:pt x="86" y="177"/>
                    </a:lnTo>
                    <a:lnTo>
                      <a:pt x="60" y="244"/>
                    </a:lnTo>
                    <a:lnTo>
                      <a:pt x="30" y="274"/>
                    </a:lnTo>
                    <a:lnTo>
                      <a:pt x="11" y="302"/>
                    </a:lnTo>
                    <a:lnTo>
                      <a:pt x="1" y="329"/>
                    </a:lnTo>
                    <a:lnTo>
                      <a:pt x="0" y="356"/>
                    </a:lnTo>
                    <a:lnTo>
                      <a:pt x="1" y="385"/>
                    </a:lnTo>
                    <a:lnTo>
                      <a:pt x="4" y="417"/>
                    </a:lnTo>
                    <a:lnTo>
                      <a:pt x="4" y="454"/>
                    </a:lnTo>
                    <a:lnTo>
                      <a:pt x="1" y="497"/>
                    </a:lnTo>
                    <a:lnTo>
                      <a:pt x="148" y="473"/>
                    </a:lnTo>
                    <a:lnTo>
                      <a:pt x="165" y="370"/>
                    </a:lnTo>
                    <a:lnTo>
                      <a:pt x="210" y="289"/>
                    </a:lnTo>
                    <a:lnTo>
                      <a:pt x="165" y="259"/>
                    </a:lnTo>
                    <a:lnTo>
                      <a:pt x="165" y="207"/>
                    </a:lnTo>
                    <a:lnTo>
                      <a:pt x="174" y="155"/>
                    </a:lnTo>
                    <a:lnTo>
                      <a:pt x="262" y="184"/>
                    </a:lnTo>
                    <a:lnTo>
                      <a:pt x="236" y="133"/>
                    </a:lnTo>
                    <a:lnTo>
                      <a:pt x="191" y="104"/>
                    </a:lnTo>
                    <a:lnTo>
                      <a:pt x="200" y="60"/>
                    </a:lnTo>
                    <a:lnTo>
                      <a:pt x="288" y="88"/>
                    </a:lnTo>
                    <a:lnTo>
                      <a:pt x="279" y="22"/>
                    </a:lnTo>
                    <a:lnTo>
                      <a:pt x="227" y="0"/>
                    </a:lnTo>
                    <a:lnTo>
                      <a:pt x="165" y="15"/>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81" name="Freeform 42">
                <a:extLst>
                  <a:ext uri="{FF2B5EF4-FFF2-40B4-BE49-F238E27FC236}">
                    <a16:creationId xmlns:a16="http://schemas.microsoft.com/office/drawing/2014/main" id="{B50678EA-91C3-4066-AE14-4191B38DC1AF}"/>
                  </a:ext>
                </a:extLst>
              </p:cNvPr>
              <p:cNvSpPr>
                <a:spLocks/>
              </p:cNvSpPr>
              <p:nvPr/>
            </p:nvSpPr>
            <p:spPr bwMode="auto">
              <a:xfrm>
                <a:off x="5210" y="259"/>
                <a:ext cx="268" cy="322"/>
              </a:xfrm>
              <a:custGeom>
                <a:avLst/>
                <a:gdLst/>
                <a:ahLst/>
                <a:cxnLst>
                  <a:cxn ang="0">
                    <a:pos x="0" y="31"/>
                  </a:cxn>
                  <a:cxn ang="0">
                    <a:pos x="62" y="17"/>
                  </a:cxn>
                  <a:cxn ang="0">
                    <a:pos x="155" y="0"/>
                  </a:cxn>
                  <a:cxn ang="0">
                    <a:pos x="295" y="0"/>
                  </a:cxn>
                  <a:cxn ang="0">
                    <a:pos x="436" y="45"/>
                  </a:cxn>
                  <a:cxn ang="0">
                    <a:pos x="515" y="103"/>
                  </a:cxn>
                  <a:cxn ang="0">
                    <a:pos x="665" y="192"/>
                  </a:cxn>
                  <a:cxn ang="0">
                    <a:pos x="740" y="244"/>
                  </a:cxn>
                  <a:cxn ang="0">
                    <a:pos x="804" y="288"/>
                  </a:cxn>
                  <a:cxn ang="0">
                    <a:pos x="804" y="363"/>
                  </a:cxn>
                  <a:cxn ang="0">
                    <a:pos x="734" y="363"/>
                  </a:cxn>
                  <a:cxn ang="0">
                    <a:pos x="611" y="355"/>
                  </a:cxn>
                  <a:cxn ang="0">
                    <a:pos x="655" y="318"/>
                  </a:cxn>
                  <a:cxn ang="0">
                    <a:pos x="716" y="311"/>
                  </a:cxn>
                  <a:cxn ang="0">
                    <a:pos x="673" y="258"/>
                  </a:cxn>
                  <a:cxn ang="0">
                    <a:pos x="629" y="207"/>
                  </a:cxn>
                  <a:cxn ang="0">
                    <a:pos x="577" y="229"/>
                  </a:cxn>
                  <a:cxn ang="0">
                    <a:pos x="532" y="258"/>
                  </a:cxn>
                  <a:cxn ang="0">
                    <a:pos x="532" y="222"/>
                  </a:cxn>
                  <a:cxn ang="0">
                    <a:pos x="532" y="162"/>
                  </a:cxn>
                  <a:cxn ang="0">
                    <a:pos x="470" y="111"/>
                  </a:cxn>
                  <a:cxn ang="0">
                    <a:pos x="401" y="82"/>
                  </a:cxn>
                  <a:cxn ang="0">
                    <a:pos x="436" y="155"/>
                  </a:cxn>
                  <a:cxn ang="0">
                    <a:pos x="506" y="251"/>
                  </a:cxn>
                  <a:cxn ang="0">
                    <a:pos x="506" y="333"/>
                  </a:cxn>
                  <a:cxn ang="0">
                    <a:pos x="541" y="407"/>
                  </a:cxn>
                  <a:cxn ang="0">
                    <a:pos x="567" y="503"/>
                  </a:cxn>
                  <a:cxn ang="0">
                    <a:pos x="567" y="576"/>
                  </a:cxn>
                  <a:cxn ang="0">
                    <a:pos x="532" y="643"/>
                  </a:cxn>
                  <a:cxn ang="0">
                    <a:pos x="532" y="562"/>
                  </a:cxn>
                  <a:cxn ang="0">
                    <a:pos x="532" y="458"/>
                  </a:cxn>
                  <a:cxn ang="0">
                    <a:pos x="462" y="295"/>
                  </a:cxn>
                  <a:cxn ang="0">
                    <a:pos x="444" y="215"/>
                  </a:cxn>
                  <a:cxn ang="0">
                    <a:pos x="401" y="148"/>
                  </a:cxn>
                  <a:cxn ang="0">
                    <a:pos x="348" y="178"/>
                  </a:cxn>
                  <a:cxn ang="0">
                    <a:pos x="348" y="118"/>
                  </a:cxn>
                  <a:cxn ang="0">
                    <a:pos x="339" y="66"/>
                  </a:cxn>
                  <a:cxn ang="0">
                    <a:pos x="295" y="73"/>
                  </a:cxn>
                  <a:cxn ang="0">
                    <a:pos x="278" y="133"/>
                  </a:cxn>
                  <a:cxn ang="0">
                    <a:pos x="226" y="52"/>
                  </a:cxn>
                  <a:cxn ang="0">
                    <a:pos x="147" y="52"/>
                  </a:cxn>
                  <a:cxn ang="0">
                    <a:pos x="102" y="73"/>
                  </a:cxn>
                  <a:cxn ang="0">
                    <a:pos x="26" y="118"/>
                  </a:cxn>
                  <a:cxn ang="0">
                    <a:pos x="0" y="31"/>
                  </a:cxn>
                </a:cxnLst>
                <a:rect l="0" t="0" r="r" b="b"/>
                <a:pathLst>
                  <a:path w="804" h="643">
                    <a:moveTo>
                      <a:pt x="0" y="31"/>
                    </a:moveTo>
                    <a:lnTo>
                      <a:pt x="62" y="17"/>
                    </a:lnTo>
                    <a:lnTo>
                      <a:pt x="155" y="0"/>
                    </a:lnTo>
                    <a:lnTo>
                      <a:pt x="295" y="0"/>
                    </a:lnTo>
                    <a:lnTo>
                      <a:pt x="436" y="45"/>
                    </a:lnTo>
                    <a:lnTo>
                      <a:pt x="515" y="103"/>
                    </a:lnTo>
                    <a:lnTo>
                      <a:pt x="665" y="192"/>
                    </a:lnTo>
                    <a:lnTo>
                      <a:pt x="740" y="244"/>
                    </a:lnTo>
                    <a:lnTo>
                      <a:pt x="804" y="288"/>
                    </a:lnTo>
                    <a:lnTo>
                      <a:pt x="804" y="363"/>
                    </a:lnTo>
                    <a:lnTo>
                      <a:pt x="734" y="363"/>
                    </a:lnTo>
                    <a:lnTo>
                      <a:pt x="611" y="355"/>
                    </a:lnTo>
                    <a:lnTo>
                      <a:pt x="655" y="318"/>
                    </a:lnTo>
                    <a:lnTo>
                      <a:pt x="716" y="311"/>
                    </a:lnTo>
                    <a:lnTo>
                      <a:pt x="673" y="258"/>
                    </a:lnTo>
                    <a:lnTo>
                      <a:pt x="629" y="207"/>
                    </a:lnTo>
                    <a:lnTo>
                      <a:pt x="577" y="229"/>
                    </a:lnTo>
                    <a:lnTo>
                      <a:pt x="532" y="258"/>
                    </a:lnTo>
                    <a:lnTo>
                      <a:pt x="532" y="222"/>
                    </a:lnTo>
                    <a:lnTo>
                      <a:pt x="532" y="162"/>
                    </a:lnTo>
                    <a:lnTo>
                      <a:pt x="470" y="111"/>
                    </a:lnTo>
                    <a:lnTo>
                      <a:pt x="401" y="82"/>
                    </a:lnTo>
                    <a:lnTo>
                      <a:pt x="436" y="155"/>
                    </a:lnTo>
                    <a:lnTo>
                      <a:pt x="506" y="251"/>
                    </a:lnTo>
                    <a:lnTo>
                      <a:pt x="506" y="333"/>
                    </a:lnTo>
                    <a:lnTo>
                      <a:pt x="541" y="407"/>
                    </a:lnTo>
                    <a:lnTo>
                      <a:pt x="567" y="503"/>
                    </a:lnTo>
                    <a:lnTo>
                      <a:pt x="567" y="576"/>
                    </a:lnTo>
                    <a:lnTo>
                      <a:pt x="532" y="643"/>
                    </a:lnTo>
                    <a:lnTo>
                      <a:pt x="532" y="562"/>
                    </a:lnTo>
                    <a:lnTo>
                      <a:pt x="532" y="458"/>
                    </a:lnTo>
                    <a:lnTo>
                      <a:pt x="462" y="295"/>
                    </a:lnTo>
                    <a:lnTo>
                      <a:pt x="444" y="215"/>
                    </a:lnTo>
                    <a:lnTo>
                      <a:pt x="401" y="148"/>
                    </a:lnTo>
                    <a:lnTo>
                      <a:pt x="348" y="178"/>
                    </a:lnTo>
                    <a:lnTo>
                      <a:pt x="348" y="118"/>
                    </a:lnTo>
                    <a:lnTo>
                      <a:pt x="339" y="66"/>
                    </a:lnTo>
                    <a:lnTo>
                      <a:pt x="295" y="73"/>
                    </a:lnTo>
                    <a:lnTo>
                      <a:pt x="278" y="133"/>
                    </a:lnTo>
                    <a:lnTo>
                      <a:pt x="226" y="52"/>
                    </a:lnTo>
                    <a:lnTo>
                      <a:pt x="147" y="52"/>
                    </a:lnTo>
                    <a:lnTo>
                      <a:pt x="102" y="73"/>
                    </a:lnTo>
                    <a:lnTo>
                      <a:pt x="26" y="118"/>
                    </a:lnTo>
                    <a:lnTo>
                      <a:pt x="0" y="31"/>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82" name="Freeform 43">
                <a:extLst>
                  <a:ext uri="{FF2B5EF4-FFF2-40B4-BE49-F238E27FC236}">
                    <a16:creationId xmlns:a16="http://schemas.microsoft.com/office/drawing/2014/main" id="{EF1C3EE7-E2D2-4FBB-B5F5-2088A9B0A978}"/>
                  </a:ext>
                </a:extLst>
              </p:cNvPr>
              <p:cNvSpPr>
                <a:spLocks/>
              </p:cNvSpPr>
              <p:nvPr/>
            </p:nvSpPr>
            <p:spPr bwMode="auto">
              <a:xfrm>
                <a:off x="5431" y="455"/>
                <a:ext cx="91" cy="92"/>
              </a:xfrm>
              <a:custGeom>
                <a:avLst/>
                <a:gdLst/>
                <a:ahLst/>
                <a:cxnLst>
                  <a:cxn ang="0">
                    <a:pos x="210" y="0"/>
                  </a:cxn>
                  <a:cxn ang="0">
                    <a:pos x="244" y="37"/>
                  </a:cxn>
                  <a:cxn ang="0">
                    <a:pos x="244" y="97"/>
                  </a:cxn>
                  <a:cxn ang="0">
                    <a:pos x="227" y="133"/>
                  </a:cxn>
                  <a:cxn ang="0">
                    <a:pos x="272" y="185"/>
                  </a:cxn>
                  <a:cxn ang="0">
                    <a:pos x="193" y="185"/>
                  </a:cxn>
                  <a:cxn ang="0">
                    <a:pos x="193" y="133"/>
                  </a:cxn>
                  <a:cxn ang="0">
                    <a:pos x="193" y="60"/>
                  </a:cxn>
                  <a:cxn ang="0">
                    <a:pos x="165" y="112"/>
                  </a:cxn>
                  <a:cxn ang="0">
                    <a:pos x="105" y="119"/>
                  </a:cxn>
                  <a:cxn ang="0">
                    <a:pos x="0" y="97"/>
                  </a:cxn>
                  <a:cxn ang="0">
                    <a:pos x="87" y="75"/>
                  </a:cxn>
                  <a:cxn ang="0">
                    <a:pos x="165" y="37"/>
                  </a:cxn>
                  <a:cxn ang="0">
                    <a:pos x="210" y="0"/>
                  </a:cxn>
                </a:cxnLst>
                <a:rect l="0" t="0" r="r" b="b"/>
                <a:pathLst>
                  <a:path w="272" h="185">
                    <a:moveTo>
                      <a:pt x="210" y="0"/>
                    </a:moveTo>
                    <a:lnTo>
                      <a:pt x="244" y="37"/>
                    </a:lnTo>
                    <a:lnTo>
                      <a:pt x="244" y="97"/>
                    </a:lnTo>
                    <a:lnTo>
                      <a:pt x="227" y="133"/>
                    </a:lnTo>
                    <a:lnTo>
                      <a:pt x="272" y="185"/>
                    </a:lnTo>
                    <a:lnTo>
                      <a:pt x="193" y="185"/>
                    </a:lnTo>
                    <a:lnTo>
                      <a:pt x="193" y="133"/>
                    </a:lnTo>
                    <a:lnTo>
                      <a:pt x="193" y="60"/>
                    </a:lnTo>
                    <a:lnTo>
                      <a:pt x="165" y="112"/>
                    </a:lnTo>
                    <a:lnTo>
                      <a:pt x="105" y="119"/>
                    </a:lnTo>
                    <a:lnTo>
                      <a:pt x="0" y="97"/>
                    </a:lnTo>
                    <a:lnTo>
                      <a:pt x="87" y="75"/>
                    </a:lnTo>
                    <a:lnTo>
                      <a:pt x="165" y="37"/>
                    </a:lnTo>
                    <a:lnTo>
                      <a:pt x="210"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83" name="Freeform 44">
                <a:extLst>
                  <a:ext uri="{FF2B5EF4-FFF2-40B4-BE49-F238E27FC236}">
                    <a16:creationId xmlns:a16="http://schemas.microsoft.com/office/drawing/2014/main" id="{78FF77C7-7A9E-4C91-BD2B-17CD8DF0B66F}"/>
                  </a:ext>
                </a:extLst>
              </p:cNvPr>
              <p:cNvSpPr>
                <a:spLocks/>
              </p:cNvSpPr>
              <p:nvPr/>
            </p:nvSpPr>
            <p:spPr bwMode="auto">
              <a:xfrm>
                <a:off x="5034" y="218"/>
                <a:ext cx="158" cy="181"/>
              </a:xfrm>
              <a:custGeom>
                <a:avLst/>
                <a:gdLst/>
                <a:ahLst/>
                <a:cxnLst>
                  <a:cxn ang="0">
                    <a:pos x="122" y="0"/>
                  </a:cxn>
                  <a:cxn ang="0">
                    <a:pos x="263" y="0"/>
                  </a:cxn>
                  <a:cxn ang="0">
                    <a:pos x="334" y="30"/>
                  </a:cxn>
                  <a:cxn ang="0">
                    <a:pos x="394" y="126"/>
                  </a:cxn>
                  <a:cxn ang="0">
                    <a:pos x="439" y="243"/>
                  </a:cxn>
                  <a:cxn ang="0">
                    <a:pos x="474" y="362"/>
                  </a:cxn>
                  <a:cxn ang="0">
                    <a:pos x="394" y="288"/>
                  </a:cxn>
                  <a:cxn ang="0">
                    <a:pos x="334" y="140"/>
                  </a:cxn>
                  <a:cxn ang="0">
                    <a:pos x="246" y="96"/>
                  </a:cxn>
                  <a:cxn ang="0">
                    <a:pos x="141" y="96"/>
                  </a:cxn>
                  <a:cxn ang="0">
                    <a:pos x="0" y="126"/>
                  </a:cxn>
                  <a:cxn ang="0">
                    <a:pos x="35" y="74"/>
                  </a:cxn>
                  <a:cxn ang="0">
                    <a:pos x="122" y="0"/>
                  </a:cxn>
                </a:cxnLst>
                <a:rect l="0" t="0" r="r" b="b"/>
                <a:pathLst>
                  <a:path w="474" h="362">
                    <a:moveTo>
                      <a:pt x="122" y="0"/>
                    </a:moveTo>
                    <a:lnTo>
                      <a:pt x="263" y="0"/>
                    </a:lnTo>
                    <a:lnTo>
                      <a:pt x="334" y="30"/>
                    </a:lnTo>
                    <a:lnTo>
                      <a:pt x="394" y="126"/>
                    </a:lnTo>
                    <a:lnTo>
                      <a:pt x="439" y="243"/>
                    </a:lnTo>
                    <a:lnTo>
                      <a:pt x="474" y="362"/>
                    </a:lnTo>
                    <a:lnTo>
                      <a:pt x="394" y="288"/>
                    </a:lnTo>
                    <a:lnTo>
                      <a:pt x="334" y="140"/>
                    </a:lnTo>
                    <a:lnTo>
                      <a:pt x="246" y="96"/>
                    </a:lnTo>
                    <a:lnTo>
                      <a:pt x="141" y="96"/>
                    </a:lnTo>
                    <a:lnTo>
                      <a:pt x="0" y="126"/>
                    </a:lnTo>
                    <a:lnTo>
                      <a:pt x="35" y="74"/>
                    </a:lnTo>
                    <a:lnTo>
                      <a:pt x="122"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84" name="Freeform 45">
                <a:extLst>
                  <a:ext uri="{FF2B5EF4-FFF2-40B4-BE49-F238E27FC236}">
                    <a16:creationId xmlns:a16="http://schemas.microsoft.com/office/drawing/2014/main" id="{3C510EF4-B296-4154-9CBD-7041DD24B5F3}"/>
                  </a:ext>
                </a:extLst>
              </p:cNvPr>
              <p:cNvSpPr>
                <a:spLocks/>
              </p:cNvSpPr>
              <p:nvPr/>
            </p:nvSpPr>
            <p:spPr bwMode="auto">
              <a:xfrm>
                <a:off x="5177" y="709"/>
                <a:ext cx="75" cy="188"/>
              </a:xfrm>
              <a:custGeom>
                <a:avLst/>
                <a:gdLst/>
                <a:ahLst/>
                <a:cxnLst>
                  <a:cxn ang="0">
                    <a:pos x="88" y="89"/>
                  </a:cxn>
                  <a:cxn ang="0">
                    <a:pos x="64" y="128"/>
                  </a:cxn>
                  <a:cxn ang="0">
                    <a:pos x="44" y="163"/>
                  </a:cxn>
                  <a:cxn ang="0">
                    <a:pos x="29" y="194"/>
                  </a:cxn>
                  <a:cxn ang="0">
                    <a:pos x="18" y="224"/>
                  </a:cxn>
                  <a:cxn ang="0">
                    <a:pos x="9" y="254"/>
                  </a:cxn>
                  <a:cxn ang="0">
                    <a:pos x="5" y="288"/>
                  </a:cxn>
                  <a:cxn ang="0">
                    <a:pos x="2" y="325"/>
                  </a:cxn>
                  <a:cxn ang="0">
                    <a:pos x="0" y="369"/>
                  </a:cxn>
                  <a:cxn ang="0">
                    <a:pos x="159" y="377"/>
                  </a:cxn>
                  <a:cxn ang="0">
                    <a:pos x="159" y="281"/>
                  </a:cxn>
                  <a:cxn ang="0">
                    <a:pos x="159" y="236"/>
                  </a:cxn>
                  <a:cxn ang="0">
                    <a:pos x="225" y="133"/>
                  </a:cxn>
                  <a:cxn ang="0">
                    <a:pos x="140" y="162"/>
                  </a:cxn>
                  <a:cxn ang="0">
                    <a:pos x="150" y="89"/>
                  </a:cxn>
                  <a:cxn ang="0">
                    <a:pos x="167" y="0"/>
                  </a:cxn>
                  <a:cxn ang="0">
                    <a:pos x="123" y="36"/>
                  </a:cxn>
                  <a:cxn ang="0">
                    <a:pos x="88" y="89"/>
                  </a:cxn>
                </a:cxnLst>
                <a:rect l="0" t="0" r="r" b="b"/>
                <a:pathLst>
                  <a:path w="225" h="377">
                    <a:moveTo>
                      <a:pt x="88" y="89"/>
                    </a:moveTo>
                    <a:lnTo>
                      <a:pt x="64" y="128"/>
                    </a:lnTo>
                    <a:lnTo>
                      <a:pt x="44" y="163"/>
                    </a:lnTo>
                    <a:lnTo>
                      <a:pt x="29" y="194"/>
                    </a:lnTo>
                    <a:lnTo>
                      <a:pt x="18" y="224"/>
                    </a:lnTo>
                    <a:lnTo>
                      <a:pt x="9" y="254"/>
                    </a:lnTo>
                    <a:lnTo>
                      <a:pt x="5" y="288"/>
                    </a:lnTo>
                    <a:lnTo>
                      <a:pt x="2" y="325"/>
                    </a:lnTo>
                    <a:lnTo>
                      <a:pt x="0" y="369"/>
                    </a:lnTo>
                    <a:lnTo>
                      <a:pt x="159" y="377"/>
                    </a:lnTo>
                    <a:lnTo>
                      <a:pt x="159" y="281"/>
                    </a:lnTo>
                    <a:lnTo>
                      <a:pt x="159" y="236"/>
                    </a:lnTo>
                    <a:lnTo>
                      <a:pt x="225" y="133"/>
                    </a:lnTo>
                    <a:lnTo>
                      <a:pt x="140" y="162"/>
                    </a:lnTo>
                    <a:lnTo>
                      <a:pt x="150" y="89"/>
                    </a:lnTo>
                    <a:lnTo>
                      <a:pt x="167" y="0"/>
                    </a:lnTo>
                    <a:lnTo>
                      <a:pt x="123" y="36"/>
                    </a:lnTo>
                    <a:lnTo>
                      <a:pt x="88" y="89"/>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85" name="Freeform 46">
                <a:extLst>
                  <a:ext uri="{FF2B5EF4-FFF2-40B4-BE49-F238E27FC236}">
                    <a16:creationId xmlns:a16="http://schemas.microsoft.com/office/drawing/2014/main" id="{C68F7513-237F-43A7-9CBA-70063526B470}"/>
                  </a:ext>
                </a:extLst>
              </p:cNvPr>
              <p:cNvSpPr>
                <a:spLocks/>
              </p:cNvSpPr>
              <p:nvPr/>
            </p:nvSpPr>
            <p:spPr bwMode="auto">
              <a:xfrm>
                <a:off x="5039" y="531"/>
                <a:ext cx="136" cy="270"/>
              </a:xfrm>
              <a:custGeom>
                <a:avLst/>
                <a:gdLst/>
                <a:ahLst/>
                <a:cxnLst>
                  <a:cxn ang="0">
                    <a:pos x="243" y="0"/>
                  </a:cxn>
                  <a:cxn ang="0">
                    <a:pos x="243" y="60"/>
                  </a:cxn>
                  <a:cxn ang="0">
                    <a:pos x="259" y="98"/>
                  </a:cxn>
                  <a:cxn ang="0">
                    <a:pos x="269" y="129"/>
                  </a:cxn>
                  <a:cxn ang="0">
                    <a:pos x="269" y="189"/>
                  </a:cxn>
                  <a:cxn ang="0">
                    <a:pos x="269" y="229"/>
                  </a:cxn>
                  <a:cxn ang="0">
                    <a:pos x="269" y="259"/>
                  </a:cxn>
                  <a:cxn ang="0">
                    <a:pos x="305" y="302"/>
                  </a:cxn>
                  <a:cxn ang="0">
                    <a:pos x="285" y="324"/>
                  </a:cxn>
                  <a:cxn ang="0">
                    <a:pos x="219" y="384"/>
                  </a:cxn>
                  <a:cxn ang="0">
                    <a:pos x="142" y="388"/>
                  </a:cxn>
                  <a:cxn ang="0">
                    <a:pos x="76" y="440"/>
                  </a:cxn>
                  <a:cxn ang="0">
                    <a:pos x="20" y="478"/>
                  </a:cxn>
                  <a:cxn ang="0">
                    <a:pos x="0" y="522"/>
                  </a:cxn>
                  <a:cxn ang="0">
                    <a:pos x="45" y="517"/>
                  </a:cxn>
                  <a:cxn ang="0">
                    <a:pos x="76" y="478"/>
                  </a:cxn>
                  <a:cxn ang="0">
                    <a:pos x="91" y="448"/>
                  </a:cxn>
                  <a:cxn ang="0">
                    <a:pos x="137" y="444"/>
                  </a:cxn>
                  <a:cxn ang="0">
                    <a:pos x="127" y="478"/>
                  </a:cxn>
                  <a:cxn ang="0">
                    <a:pos x="127" y="508"/>
                  </a:cxn>
                  <a:cxn ang="0">
                    <a:pos x="173" y="538"/>
                  </a:cxn>
                  <a:cxn ang="0">
                    <a:pos x="183" y="517"/>
                  </a:cxn>
                  <a:cxn ang="0">
                    <a:pos x="157" y="504"/>
                  </a:cxn>
                  <a:cxn ang="0">
                    <a:pos x="157" y="465"/>
                  </a:cxn>
                  <a:cxn ang="0">
                    <a:pos x="203" y="435"/>
                  </a:cxn>
                  <a:cxn ang="0">
                    <a:pos x="243" y="435"/>
                  </a:cxn>
                  <a:cxn ang="0">
                    <a:pos x="275" y="435"/>
                  </a:cxn>
                  <a:cxn ang="0">
                    <a:pos x="275" y="400"/>
                  </a:cxn>
                  <a:cxn ang="0">
                    <a:pos x="296" y="367"/>
                  </a:cxn>
                  <a:cxn ang="0">
                    <a:pos x="335" y="345"/>
                  </a:cxn>
                  <a:cxn ang="0">
                    <a:pos x="381" y="367"/>
                  </a:cxn>
                  <a:cxn ang="0">
                    <a:pos x="387" y="319"/>
                  </a:cxn>
                  <a:cxn ang="0">
                    <a:pos x="361" y="269"/>
                  </a:cxn>
                  <a:cxn ang="0">
                    <a:pos x="335" y="255"/>
                  </a:cxn>
                  <a:cxn ang="0">
                    <a:pos x="361" y="225"/>
                  </a:cxn>
                  <a:cxn ang="0">
                    <a:pos x="407" y="225"/>
                  </a:cxn>
                  <a:cxn ang="0">
                    <a:pos x="407" y="189"/>
                  </a:cxn>
                  <a:cxn ang="0">
                    <a:pos x="351" y="189"/>
                  </a:cxn>
                  <a:cxn ang="0">
                    <a:pos x="327" y="189"/>
                  </a:cxn>
                  <a:cxn ang="0">
                    <a:pos x="327" y="163"/>
                  </a:cxn>
                  <a:cxn ang="0">
                    <a:pos x="345" y="116"/>
                  </a:cxn>
                  <a:cxn ang="0">
                    <a:pos x="309" y="141"/>
                  </a:cxn>
                  <a:cxn ang="0">
                    <a:pos x="299" y="116"/>
                  </a:cxn>
                  <a:cxn ang="0">
                    <a:pos x="299" y="86"/>
                  </a:cxn>
                  <a:cxn ang="0">
                    <a:pos x="289" y="13"/>
                  </a:cxn>
                  <a:cxn ang="0">
                    <a:pos x="243" y="0"/>
                  </a:cxn>
                </a:cxnLst>
                <a:rect l="0" t="0" r="r" b="b"/>
                <a:pathLst>
                  <a:path w="407" h="538">
                    <a:moveTo>
                      <a:pt x="243" y="0"/>
                    </a:moveTo>
                    <a:lnTo>
                      <a:pt x="243" y="60"/>
                    </a:lnTo>
                    <a:lnTo>
                      <a:pt x="259" y="98"/>
                    </a:lnTo>
                    <a:lnTo>
                      <a:pt x="269" y="129"/>
                    </a:lnTo>
                    <a:lnTo>
                      <a:pt x="269" y="189"/>
                    </a:lnTo>
                    <a:lnTo>
                      <a:pt x="269" y="229"/>
                    </a:lnTo>
                    <a:lnTo>
                      <a:pt x="269" y="259"/>
                    </a:lnTo>
                    <a:lnTo>
                      <a:pt x="305" y="302"/>
                    </a:lnTo>
                    <a:lnTo>
                      <a:pt x="285" y="324"/>
                    </a:lnTo>
                    <a:lnTo>
                      <a:pt x="219" y="384"/>
                    </a:lnTo>
                    <a:lnTo>
                      <a:pt x="142" y="388"/>
                    </a:lnTo>
                    <a:lnTo>
                      <a:pt x="76" y="440"/>
                    </a:lnTo>
                    <a:lnTo>
                      <a:pt x="20" y="478"/>
                    </a:lnTo>
                    <a:lnTo>
                      <a:pt x="0" y="522"/>
                    </a:lnTo>
                    <a:lnTo>
                      <a:pt x="45" y="517"/>
                    </a:lnTo>
                    <a:lnTo>
                      <a:pt x="76" y="478"/>
                    </a:lnTo>
                    <a:lnTo>
                      <a:pt x="91" y="448"/>
                    </a:lnTo>
                    <a:lnTo>
                      <a:pt x="137" y="444"/>
                    </a:lnTo>
                    <a:lnTo>
                      <a:pt x="127" y="478"/>
                    </a:lnTo>
                    <a:lnTo>
                      <a:pt x="127" y="508"/>
                    </a:lnTo>
                    <a:lnTo>
                      <a:pt x="173" y="538"/>
                    </a:lnTo>
                    <a:lnTo>
                      <a:pt x="183" y="517"/>
                    </a:lnTo>
                    <a:lnTo>
                      <a:pt x="157" y="504"/>
                    </a:lnTo>
                    <a:lnTo>
                      <a:pt x="157" y="465"/>
                    </a:lnTo>
                    <a:lnTo>
                      <a:pt x="203" y="435"/>
                    </a:lnTo>
                    <a:lnTo>
                      <a:pt x="243" y="435"/>
                    </a:lnTo>
                    <a:lnTo>
                      <a:pt x="275" y="435"/>
                    </a:lnTo>
                    <a:lnTo>
                      <a:pt x="275" y="400"/>
                    </a:lnTo>
                    <a:lnTo>
                      <a:pt x="296" y="367"/>
                    </a:lnTo>
                    <a:lnTo>
                      <a:pt x="335" y="345"/>
                    </a:lnTo>
                    <a:lnTo>
                      <a:pt x="381" y="367"/>
                    </a:lnTo>
                    <a:lnTo>
                      <a:pt x="387" y="319"/>
                    </a:lnTo>
                    <a:lnTo>
                      <a:pt x="361" y="269"/>
                    </a:lnTo>
                    <a:lnTo>
                      <a:pt x="335" y="255"/>
                    </a:lnTo>
                    <a:lnTo>
                      <a:pt x="361" y="225"/>
                    </a:lnTo>
                    <a:lnTo>
                      <a:pt x="407" y="225"/>
                    </a:lnTo>
                    <a:lnTo>
                      <a:pt x="407" y="189"/>
                    </a:lnTo>
                    <a:lnTo>
                      <a:pt x="351" y="189"/>
                    </a:lnTo>
                    <a:lnTo>
                      <a:pt x="327" y="189"/>
                    </a:lnTo>
                    <a:lnTo>
                      <a:pt x="327" y="163"/>
                    </a:lnTo>
                    <a:lnTo>
                      <a:pt x="345" y="116"/>
                    </a:lnTo>
                    <a:lnTo>
                      <a:pt x="309" y="141"/>
                    </a:lnTo>
                    <a:lnTo>
                      <a:pt x="299" y="116"/>
                    </a:lnTo>
                    <a:lnTo>
                      <a:pt x="299" y="86"/>
                    </a:lnTo>
                    <a:lnTo>
                      <a:pt x="289" y="13"/>
                    </a:lnTo>
                    <a:lnTo>
                      <a:pt x="243" y="0"/>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86" name="Rectangle 47">
                <a:extLst>
                  <a:ext uri="{FF2B5EF4-FFF2-40B4-BE49-F238E27FC236}">
                    <a16:creationId xmlns:a16="http://schemas.microsoft.com/office/drawing/2014/main" id="{A36AB33E-8A47-42B9-904E-4ED197AB2E43}"/>
                  </a:ext>
                </a:extLst>
              </p:cNvPr>
              <p:cNvSpPr>
                <a:spLocks noChangeArrowheads="1"/>
              </p:cNvSpPr>
              <p:nvPr/>
            </p:nvSpPr>
            <p:spPr bwMode="auto">
              <a:xfrm>
                <a:off x="5360" y="873"/>
                <a:ext cx="254" cy="30"/>
              </a:xfrm>
              <a:prstGeom prst="rect">
                <a:avLst/>
              </a:prstGeom>
              <a:solidFill>
                <a:srgbClr val="077ABA"/>
              </a:solid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87" name="Freeform 48">
                <a:extLst>
                  <a:ext uri="{FF2B5EF4-FFF2-40B4-BE49-F238E27FC236}">
                    <a16:creationId xmlns:a16="http://schemas.microsoft.com/office/drawing/2014/main" id="{E5487B22-DE71-4CB9-9FEC-9DB2D6FF928D}"/>
                  </a:ext>
                </a:extLst>
              </p:cNvPr>
              <p:cNvSpPr>
                <a:spLocks/>
              </p:cNvSpPr>
              <p:nvPr/>
            </p:nvSpPr>
            <p:spPr bwMode="auto">
              <a:xfrm>
                <a:off x="5240" y="386"/>
                <a:ext cx="44" cy="131"/>
              </a:xfrm>
              <a:custGeom>
                <a:avLst/>
                <a:gdLst/>
                <a:ahLst/>
                <a:cxnLst>
                  <a:cxn ang="0">
                    <a:pos x="0" y="0"/>
                  </a:cxn>
                  <a:cxn ang="0">
                    <a:pos x="12" y="72"/>
                  </a:cxn>
                  <a:cxn ang="0">
                    <a:pos x="45" y="120"/>
                  </a:cxn>
                  <a:cxn ang="0">
                    <a:pos x="45" y="162"/>
                  </a:cxn>
                  <a:cxn ang="0">
                    <a:pos x="72" y="226"/>
                  </a:cxn>
                  <a:cxn ang="0">
                    <a:pos x="91" y="238"/>
                  </a:cxn>
                  <a:cxn ang="0">
                    <a:pos x="91" y="263"/>
                  </a:cxn>
                  <a:cxn ang="0">
                    <a:pos x="133" y="263"/>
                  </a:cxn>
                  <a:cxn ang="0">
                    <a:pos x="114" y="216"/>
                  </a:cxn>
                  <a:cxn ang="0">
                    <a:pos x="80" y="168"/>
                  </a:cxn>
                  <a:cxn ang="0">
                    <a:pos x="84" y="124"/>
                  </a:cxn>
                  <a:cxn ang="0">
                    <a:pos x="35" y="80"/>
                  </a:cxn>
                  <a:cxn ang="0">
                    <a:pos x="19" y="41"/>
                  </a:cxn>
                  <a:cxn ang="0">
                    <a:pos x="0" y="0"/>
                  </a:cxn>
                </a:cxnLst>
                <a:rect l="0" t="0" r="r" b="b"/>
                <a:pathLst>
                  <a:path w="133" h="263">
                    <a:moveTo>
                      <a:pt x="0" y="0"/>
                    </a:moveTo>
                    <a:lnTo>
                      <a:pt x="12" y="72"/>
                    </a:lnTo>
                    <a:lnTo>
                      <a:pt x="45" y="120"/>
                    </a:lnTo>
                    <a:lnTo>
                      <a:pt x="45" y="162"/>
                    </a:lnTo>
                    <a:lnTo>
                      <a:pt x="72" y="226"/>
                    </a:lnTo>
                    <a:lnTo>
                      <a:pt x="91" y="238"/>
                    </a:lnTo>
                    <a:lnTo>
                      <a:pt x="91" y="263"/>
                    </a:lnTo>
                    <a:lnTo>
                      <a:pt x="133" y="263"/>
                    </a:lnTo>
                    <a:lnTo>
                      <a:pt x="114" y="216"/>
                    </a:lnTo>
                    <a:lnTo>
                      <a:pt x="80" y="168"/>
                    </a:lnTo>
                    <a:lnTo>
                      <a:pt x="84" y="124"/>
                    </a:lnTo>
                    <a:lnTo>
                      <a:pt x="35" y="80"/>
                    </a:lnTo>
                    <a:lnTo>
                      <a:pt x="19" y="41"/>
                    </a:lnTo>
                    <a:lnTo>
                      <a:pt x="0" y="0"/>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grpSp>
      <p:grpSp>
        <p:nvGrpSpPr>
          <p:cNvPr id="88" name="Group 14">
            <a:extLst>
              <a:ext uri="{FF2B5EF4-FFF2-40B4-BE49-F238E27FC236}">
                <a16:creationId xmlns:a16="http://schemas.microsoft.com/office/drawing/2014/main" id="{1CE0B3F1-B3C7-4140-A44D-E88AB58843AD}"/>
              </a:ext>
            </a:extLst>
          </p:cNvPr>
          <p:cNvGrpSpPr>
            <a:grpSpLocks/>
          </p:cNvGrpSpPr>
          <p:nvPr/>
        </p:nvGrpSpPr>
        <p:grpSpPr bwMode="auto">
          <a:xfrm>
            <a:off x="2411761" y="5373288"/>
            <a:ext cx="585788" cy="1095375"/>
            <a:chOff x="4659" y="345"/>
            <a:chExt cx="369" cy="690"/>
          </a:xfrm>
        </p:grpSpPr>
        <p:sp>
          <p:nvSpPr>
            <p:cNvPr id="89" name="Freeform 15">
              <a:extLst>
                <a:ext uri="{FF2B5EF4-FFF2-40B4-BE49-F238E27FC236}">
                  <a16:creationId xmlns:a16="http://schemas.microsoft.com/office/drawing/2014/main" id="{E212BCC3-1159-4516-A51A-590FA7DEC97E}"/>
                </a:ext>
              </a:extLst>
            </p:cNvPr>
            <p:cNvSpPr>
              <a:spLocks/>
            </p:cNvSpPr>
            <p:nvPr/>
          </p:nvSpPr>
          <p:spPr bwMode="auto">
            <a:xfrm>
              <a:off x="4708" y="602"/>
              <a:ext cx="310" cy="414"/>
            </a:xfrm>
            <a:custGeom>
              <a:avLst/>
              <a:gdLst/>
              <a:ahLst/>
              <a:cxnLst>
                <a:cxn ang="0">
                  <a:pos x="265" y="528"/>
                </a:cxn>
                <a:cxn ang="0">
                  <a:pos x="110" y="521"/>
                </a:cxn>
                <a:cxn ang="0">
                  <a:pos x="36" y="436"/>
                </a:cxn>
                <a:cxn ang="0">
                  <a:pos x="147" y="460"/>
                </a:cxn>
                <a:cxn ang="0">
                  <a:pos x="65" y="352"/>
                </a:cxn>
                <a:cxn ang="0">
                  <a:pos x="46" y="159"/>
                </a:cxn>
                <a:cxn ang="0">
                  <a:pos x="93" y="190"/>
                </a:cxn>
                <a:cxn ang="0">
                  <a:pos x="147" y="228"/>
                </a:cxn>
                <a:cxn ang="0">
                  <a:pos x="147" y="183"/>
                </a:cxn>
                <a:cxn ang="0">
                  <a:pos x="147" y="90"/>
                </a:cxn>
                <a:cxn ang="0">
                  <a:pos x="211" y="136"/>
                </a:cxn>
                <a:cxn ang="0">
                  <a:pos x="311" y="152"/>
                </a:cxn>
                <a:cxn ang="0">
                  <a:pos x="357" y="98"/>
                </a:cxn>
                <a:cxn ang="0">
                  <a:pos x="385" y="144"/>
                </a:cxn>
                <a:cxn ang="0">
                  <a:pos x="393" y="228"/>
                </a:cxn>
                <a:cxn ang="0">
                  <a:pos x="484" y="259"/>
                </a:cxn>
                <a:cxn ang="0">
                  <a:pos x="521" y="174"/>
                </a:cxn>
                <a:cxn ang="0">
                  <a:pos x="603" y="0"/>
                </a:cxn>
                <a:cxn ang="0">
                  <a:pos x="649" y="82"/>
                </a:cxn>
                <a:cxn ang="0">
                  <a:pos x="649" y="159"/>
                </a:cxn>
                <a:cxn ang="0">
                  <a:pos x="786" y="183"/>
                </a:cxn>
                <a:cxn ang="0">
                  <a:pos x="850" y="90"/>
                </a:cxn>
                <a:cxn ang="0">
                  <a:pos x="932" y="144"/>
                </a:cxn>
                <a:cxn ang="0">
                  <a:pos x="923" y="221"/>
                </a:cxn>
                <a:cxn ang="0">
                  <a:pos x="832" y="305"/>
                </a:cxn>
                <a:cxn ang="0">
                  <a:pos x="923" y="313"/>
                </a:cxn>
                <a:cxn ang="0">
                  <a:pos x="923" y="390"/>
                </a:cxn>
                <a:cxn ang="0">
                  <a:pos x="814" y="436"/>
                </a:cxn>
                <a:cxn ang="0">
                  <a:pos x="860" y="474"/>
                </a:cxn>
                <a:cxn ang="0">
                  <a:pos x="904" y="521"/>
                </a:cxn>
                <a:cxn ang="0">
                  <a:pos x="822" y="551"/>
                </a:cxn>
                <a:cxn ang="0">
                  <a:pos x="658" y="551"/>
                </a:cxn>
                <a:cxn ang="0">
                  <a:pos x="768" y="643"/>
                </a:cxn>
                <a:cxn ang="0">
                  <a:pos x="795" y="744"/>
                </a:cxn>
                <a:cxn ang="0">
                  <a:pos x="667" y="667"/>
                </a:cxn>
                <a:cxn ang="0">
                  <a:pos x="667" y="767"/>
                </a:cxn>
                <a:cxn ang="0">
                  <a:pos x="667" y="828"/>
                </a:cxn>
                <a:cxn ang="0">
                  <a:pos x="582" y="828"/>
                </a:cxn>
                <a:cxn ang="0">
                  <a:pos x="511" y="713"/>
                </a:cxn>
                <a:cxn ang="0">
                  <a:pos x="475" y="782"/>
                </a:cxn>
                <a:cxn ang="0">
                  <a:pos x="457" y="728"/>
                </a:cxn>
                <a:cxn ang="0">
                  <a:pos x="357" y="782"/>
                </a:cxn>
                <a:cxn ang="0">
                  <a:pos x="357" y="674"/>
                </a:cxn>
                <a:cxn ang="0">
                  <a:pos x="257" y="706"/>
                </a:cxn>
                <a:cxn ang="0">
                  <a:pos x="0" y="736"/>
                </a:cxn>
                <a:cxn ang="0">
                  <a:pos x="74" y="659"/>
                </a:cxn>
                <a:cxn ang="0">
                  <a:pos x="265" y="528"/>
                </a:cxn>
              </a:cxnLst>
              <a:rect l="0" t="0" r="r" b="b"/>
              <a:pathLst>
                <a:path w="932" h="828">
                  <a:moveTo>
                    <a:pt x="265" y="528"/>
                  </a:moveTo>
                  <a:lnTo>
                    <a:pt x="110" y="521"/>
                  </a:lnTo>
                  <a:lnTo>
                    <a:pt x="36" y="436"/>
                  </a:lnTo>
                  <a:lnTo>
                    <a:pt x="147" y="460"/>
                  </a:lnTo>
                  <a:lnTo>
                    <a:pt x="65" y="352"/>
                  </a:lnTo>
                  <a:lnTo>
                    <a:pt x="46" y="159"/>
                  </a:lnTo>
                  <a:lnTo>
                    <a:pt x="93" y="190"/>
                  </a:lnTo>
                  <a:lnTo>
                    <a:pt x="147" y="228"/>
                  </a:lnTo>
                  <a:lnTo>
                    <a:pt x="147" y="183"/>
                  </a:lnTo>
                  <a:lnTo>
                    <a:pt x="147" y="90"/>
                  </a:lnTo>
                  <a:lnTo>
                    <a:pt x="211" y="136"/>
                  </a:lnTo>
                  <a:lnTo>
                    <a:pt x="311" y="152"/>
                  </a:lnTo>
                  <a:lnTo>
                    <a:pt x="357" y="98"/>
                  </a:lnTo>
                  <a:lnTo>
                    <a:pt x="385" y="144"/>
                  </a:lnTo>
                  <a:lnTo>
                    <a:pt x="393" y="228"/>
                  </a:lnTo>
                  <a:lnTo>
                    <a:pt x="484" y="259"/>
                  </a:lnTo>
                  <a:lnTo>
                    <a:pt x="521" y="174"/>
                  </a:lnTo>
                  <a:lnTo>
                    <a:pt x="603" y="0"/>
                  </a:lnTo>
                  <a:lnTo>
                    <a:pt x="649" y="82"/>
                  </a:lnTo>
                  <a:lnTo>
                    <a:pt x="649" y="159"/>
                  </a:lnTo>
                  <a:lnTo>
                    <a:pt x="786" y="183"/>
                  </a:lnTo>
                  <a:lnTo>
                    <a:pt x="850" y="90"/>
                  </a:lnTo>
                  <a:lnTo>
                    <a:pt x="932" y="144"/>
                  </a:lnTo>
                  <a:lnTo>
                    <a:pt x="923" y="221"/>
                  </a:lnTo>
                  <a:lnTo>
                    <a:pt x="832" y="305"/>
                  </a:lnTo>
                  <a:lnTo>
                    <a:pt x="923" y="313"/>
                  </a:lnTo>
                  <a:lnTo>
                    <a:pt x="923" y="390"/>
                  </a:lnTo>
                  <a:lnTo>
                    <a:pt x="814" y="436"/>
                  </a:lnTo>
                  <a:lnTo>
                    <a:pt x="860" y="474"/>
                  </a:lnTo>
                  <a:lnTo>
                    <a:pt x="904" y="521"/>
                  </a:lnTo>
                  <a:lnTo>
                    <a:pt x="822" y="551"/>
                  </a:lnTo>
                  <a:lnTo>
                    <a:pt x="658" y="551"/>
                  </a:lnTo>
                  <a:lnTo>
                    <a:pt x="768" y="643"/>
                  </a:lnTo>
                  <a:lnTo>
                    <a:pt x="795" y="744"/>
                  </a:lnTo>
                  <a:lnTo>
                    <a:pt x="667" y="667"/>
                  </a:lnTo>
                  <a:lnTo>
                    <a:pt x="667" y="767"/>
                  </a:lnTo>
                  <a:lnTo>
                    <a:pt x="667" y="828"/>
                  </a:lnTo>
                  <a:lnTo>
                    <a:pt x="582" y="828"/>
                  </a:lnTo>
                  <a:lnTo>
                    <a:pt x="511" y="713"/>
                  </a:lnTo>
                  <a:lnTo>
                    <a:pt x="475" y="782"/>
                  </a:lnTo>
                  <a:lnTo>
                    <a:pt x="457" y="728"/>
                  </a:lnTo>
                  <a:lnTo>
                    <a:pt x="357" y="782"/>
                  </a:lnTo>
                  <a:lnTo>
                    <a:pt x="357" y="674"/>
                  </a:lnTo>
                  <a:lnTo>
                    <a:pt x="257" y="706"/>
                  </a:lnTo>
                  <a:lnTo>
                    <a:pt x="0" y="736"/>
                  </a:lnTo>
                  <a:lnTo>
                    <a:pt x="74" y="659"/>
                  </a:lnTo>
                  <a:lnTo>
                    <a:pt x="265" y="528"/>
                  </a:lnTo>
                  <a:close/>
                </a:path>
              </a:pathLst>
            </a:custGeom>
            <a:solidFill>
              <a:srgbClr val="289EE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0" name="Freeform 16">
              <a:extLst>
                <a:ext uri="{FF2B5EF4-FFF2-40B4-BE49-F238E27FC236}">
                  <a16:creationId xmlns:a16="http://schemas.microsoft.com/office/drawing/2014/main" id="{44D60374-99F3-4023-A00A-58003945A377}"/>
                </a:ext>
              </a:extLst>
            </p:cNvPr>
            <p:cNvSpPr>
              <a:spLocks/>
            </p:cNvSpPr>
            <p:nvPr/>
          </p:nvSpPr>
          <p:spPr bwMode="auto">
            <a:xfrm>
              <a:off x="4760" y="724"/>
              <a:ext cx="204" cy="196"/>
            </a:xfrm>
            <a:custGeom>
              <a:avLst/>
              <a:gdLst/>
              <a:ahLst/>
              <a:cxnLst>
                <a:cxn ang="0">
                  <a:pos x="365" y="57"/>
                </a:cxn>
                <a:cxn ang="0">
                  <a:pos x="483" y="0"/>
                </a:cxn>
                <a:cxn ang="0">
                  <a:pos x="483" y="77"/>
                </a:cxn>
                <a:cxn ang="0">
                  <a:pos x="567" y="31"/>
                </a:cxn>
                <a:cxn ang="0">
                  <a:pos x="567" y="85"/>
                </a:cxn>
                <a:cxn ang="0">
                  <a:pos x="493" y="169"/>
                </a:cxn>
                <a:cxn ang="0">
                  <a:pos x="603" y="123"/>
                </a:cxn>
                <a:cxn ang="0">
                  <a:pos x="557" y="200"/>
                </a:cxn>
                <a:cxn ang="0">
                  <a:pos x="612" y="230"/>
                </a:cxn>
                <a:cxn ang="0">
                  <a:pos x="557" y="246"/>
                </a:cxn>
                <a:cxn ang="0">
                  <a:pos x="495" y="288"/>
                </a:cxn>
                <a:cxn ang="0">
                  <a:pos x="439" y="307"/>
                </a:cxn>
                <a:cxn ang="0">
                  <a:pos x="475" y="385"/>
                </a:cxn>
                <a:cxn ang="0">
                  <a:pos x="393" y="361"/>
                </a:cxn>
                <a:cxn ang="0">
                  <a:pos x="328" y="277"/>
                </a:cxn>
                <a:cxn ang="0">
                  <a:pos x="328" y="354"/>
                </a:cxn>
                <a:cxn ang="0">
                  <a:pos x="273" y="392"/>
                </a:cxn>
                <a:cxn ang="0">
                  <a:pos x="273" y="307"/>
                </a:cxn>
                <a:cxn ang="0">
                  <a:pos x="183" y="377"/>
                </a:cxn>
                <a:cxn ang="0">
                  <a:pos x="109" y="385"/>
                </a:cxn>
                <a:cxn ang="0">
                  <a:pos x="201" y="293"/>
                </a:cxn>
                <a:cxn ang="0">
                  <a:pos x="0" y="216"/>
                </a:cxn>
                <a:cxn ang="0">
                  <a:pos x="137" y="185"/>
                </a:cxn>
                <a:cxn ang="0">
                  <a:pos x="36" y="85"/>
                </a:cxn>
                <a:cxn ang="0">
                  <a:pos x="118" y="99"/>
                </a:cxn>
                <a:cxn ang="0">
                  <a:pos x="118" y="7"/>
                </a:cxn>
                <a:cxn ang="0">
                  <a:pos x="229" y="123"/>
                </a:cxn>
                <a:cxn ang="0">
                  <a:pos x="237" y="54"/>
                </a:cxn>
                <a:cxn ang="0">
                  <a:pos x="308" y="50"/>
                </a:cxn>
                <a:cxn ang="0">
                  <a:pos x="365" y="57"/>
                </a:cxn>
              </a:cxnLst>
              <a:rect l="0" t="0" r="r" b="b"/>
              <a:pathLst>
                <a:path w="612" h="392">
                  <a:moveTo>
                    <a:pt x="365" y="57"/>
                  </a:moveTo>
                  <a:lnTo>
                    <a:pt x="483" y="0"/>
                  </a:lnTo>
                  <a:lnTo>
                    <a:pt x="483" y="77"/>
                  </a:lnTo>
                  <a:lnTo>
                    <a:pt x="567" y="31"/>
                  </a:lnTo>
                  <a:lnTo>
                    <a:pt x="567" y="85"/>
                  </a:lnTo>
                  <a:lnTo>
                    <a:pt x="493" y="169"/>
                  </a:lnTo>
                  <a:lnTo>
                    <a:pt x="603" y="123"/>
                  </a:lnTo>
                  <a:lnTo>
                    <a:pt x="557" y="200"/>
                  </a:lnTo>
                  <a:lnTo>
                    <a:pt x="612" y="230"/>
                  </a:lnTo>
                  <a:lnTo>
                    <a:pt x="557" y="246"/>
                  </a:lnTo>
                  <a:lnTo>
                    <a:pt x="495" y="288"/>
                  </a:lnTo>
                  <a:lnTo>
                    <a:pt x="439" y="307"/>
                  </a:lnTo>
                  <a:lnTo>
                    <a:pt x="475" y="385"/>
                  </a:lnTo>
                  <a:lnTo>
                    <a:pt x="393" y="361"/>
                  </a:lnTo>
                  <a:lnTo>
                    <a:pt x="328" y="277"/>
                  </a:lnTo>
                  <a:lnTo>
                    <a:pt x="328" y="354"/>
                  </a:lnTo>
                  <a:lnTo>
                    <a:pt x="273" y="392"/>
                  </a:lnTo>
                  <a:lnTo>
                    <a:pt x="273" y="307"/>
                  </a:lnTo>
                  <a:lnTo>
                    <a:pt x="183" y="377"/>
                  </a:lnTo>
                  <a:lnTo>
                    <a:pt x="109" y="385"/>
                  </a:lnTo>
                  <a:lnTo>
                    <a:pt x="201" y="293"/>
                  </a:lnTo>
                  <a:lnTo>
                    <a:pt x="0" y="216"/>
                  </a:lnTo>
                  <a:lnTo>
                    <a:pt x="137" y="185"/>
                  </a:lnTo>
                  <a:lnTo>
                    <a:pt x="36" y="85"/>
                  </a:lnTo>
                  <a:lnTo>
                    <a:pt x="118" y="99"/>
                  </a:lnTo>
                  <a:lnTo>
                    <a:pt x="118" y="7"/>
                  </a:lnTo>
                  <a:lnTo>
                    <a:pt x="229" y="123"/>
                  </a:lnTo>
                  <a:lnTo>
                    <a:pt x="237" y="54"/>
                  </a:lnTo>
                  <a:lnTo>
                    <a:pt x="308" y="50"/>
                  </a:lnTo>
                  <a:lnTo>
                    <a:pt x="365" y="57"/>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1" name="Freeform 17">
              <a:extLst>
                <a:ext uri="{FF2B5EF4-FFF2-40B4-BE49-F238E27FC236}">
                  <a16:creationId xmlns:a16="http://schemas.microsoft.com/office/drawing/2014/main" id="{302213BB-6860-4339-A9EB-7A0E16FA264E}"/>
                </a:ext>
              </a:extLst>
            </p:cNvPr>
            <p:cNvSpPr>
              <a:spLocks/>
            </p:cNvSpPr>
            <p:nvPr/>
          </p:nvSpPr>
          <p:spPr bwMode="auto">
            <a:xfrm>
              <a:off x="4819" y="758"/>
              <a:ext cx="114" cy="142"/>
            </a:xfrm>
            <a:custGeom>
              <a:avLst/>
              <a:gdLst/>
              <a:ahLst/>
              <a:cxnLst>
                <a:cxn ang="0">
                  <a:pos x="64" y="175"/>
                </a:cxn>
                <a:cxn ang="0">
                  <a:pos x="0" y="115"/>
                </a:cxn>
                <a:cxn ang="0">
                  <a:pos x="71" y="127"/>
                </a:cxn>
                <a:cxn ang="0">
                  <a:pos x="71" y="55"/>
                </a:cxn>
                <a:cxn ang="0">
                  <a:pos x="85" y="0"/>
                </a:cxn>
                <a:cxn ang="0">
                  <a:pos x="121" y="67"/>
                </a:cxn>
                <a:cxn ang="0">
                  <a:pos x="164" y="12"/>
                </a:cxn>
                <a:cxn ang="0">
                  <a:pos x="164" y="79"/>
                </a:cxn>
                <a:cxn ang="0">
                  <a:pos x="242" y="31"/>
                </a:cxn>
                <a:cxn ang="0">
                  <a:pos x="321" y="25"/>
                </a:cxn>
                <a:cxn ang="0">
                  <a:pos x="229" y="73"/>
                </a:cxn>
                <a:cxn ang="0">
                  <a:pos x="229" y="139"/>
                </a:cxn>
                <a:cxn ang="0">
                  <a:pos x="314" y="109"/>
                </a:cxn>
                <a:cxn ang="0">
                  <a:pos x="292" y="157"/>
                </a:cxn>
                <a:cxn ang="0">
                  <a:pos x="343" y="163"/>
                </a:cxn>
                <a:cxn ang="0">
                  <a:pos x="256" y="187"/>
                </a:cxn>
                <a:cxn ang="0">
                  <a:pos x="321" y="283"/>
                </a:cxn>
                <a:cxn ang="0">
                  <a:pos x="229" y="235"/>
                </a:cxn>
                <a:cxn ang="0">
                  <a:pos x="229" y="265"/>
                </a:cxn>
                <a:cxn ang="0">
                  <a:pos x="164" y="229"/>
                </a:cxn>
                <a:cxn ang="0">
                  <a:pos x="164" y="175"/>
                </a:cxn>
                <a:cxn ang="0">
                  <a:pos x="107" y="235"/>
                </a:cxn>
                <a:cxn ang="0">
                  <a:pos x="36" y="253"/>
                </a:cxn>
                <a:cxn ang="0">
                  <a:pos x="64" y="175"/>
                </a:cxn>
              </a:cxnLst>
              <a:rect l="0" t="0" r="r" b="b"/>
              <a:pathLst>
                <a:path w="343" h="283">
                  <a:moveTo>
                    <a:pt x="64" y="175"/>
                  </a:moveTo>
                  <a:lnTo>
                    <a:pt x="0" y="115"/>
                  </a:lnTo>
                  <a:lnTo>
                    <a:pt x="71" y="127"/>
                  </a:lnTo>
                  <a:lnTo>
                    <a:pt x="71" y="55"/>
                  </a:lnTo>
                  <a:lnTo>
                    <a:pt x="85" y="0"/>
                  </a:lnTo>
                  <a:lnTo>
                    <a:pt x="121" y="67"/>
                  </a:lnTo>
                  <a:lnTo>
                    <a:pt x="164" y="12"/>
                  </a:lnTo>
                  <a:lnTo>
                    <a:pt x="164" y="79"/>
                  </a:lnTo>
                  <a:lnTo>
                    <a:pt x="242" y="31"/>
                  </a:lnTo>
                  <a:lnTo>
                    <a:pt x="321" y="25"/>
                  </a:lnTo>
                  <a:lnTo>
                    <a:pt x="229" y="73"/>
                  </a:lnTo>
                  <a:lnTo>
                    <a:pt x="229" y="139"/>
                  </a:lnTo>
                  <a:lnTo>
                    <a:pt x="314" y="109"/>
                  </a:lnTo>
                  <a:lnTo>
                    <a:pt x="292" y="157"/>
                  </a:lnTo>
                  <a:lnTo>
                    <a:pt x="343" y="163"/>
                  </a:lnTo>
                  <a:lnTo>
                    <a:pt x="256" y="187"/>
                  </a:lnTo>
                  <a:lnTo>
                    <a:pt x="321" y="283"/>
                  </a:lnTo>
                  <a:lnTo>
                    <a:pt x="229" y="235"/>
                  </a:lnTo>
                  <a:lnTo>
                    <a:pt x="229" y="265"/>
                  </a:lnTo>
                  <a:lnTo>
                    <a:pt x="164" y="229"/>
                  </a:lnTo>
                  <a:lnTo>
                    <a:pt x="164" y="175"/>
                  </a:lnTo>
                  <a:lnTo>
                    <a:pt x="107" y="235"/>
                  </a:lnTo>
                  <a:lnTo>
                    <a:pt x="36" y="253"/>
                  </a:lnTo>
                  <a:lnTo>
                    <a:pt x="64" y="175"/>
                  </a:lnTo>
                  <a:close/>
                </a:path>
              </a:pathLst>
            </a:custGeom>
            <a:solidFill>
              <a:srgbClr val="99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2" name="Rectangle 18">
              <a:extLst>
                <a:ext uri="{FF2B5EF4-FFF2-40B4-BE49-F238E27FC236}">
                  <a16:creationId xmlns:a16="http://schemas.microsoft.com/office/drawing/2014/main" id="{62BFDE16-EE76-4D26-ACA9-3FD536900714}"/>
                </a:ext>
              </a:extLst>
            </p:cNvPr>
            <p:cNvSpPr>
              <a:spLocks noChangeArrowheads="1"/>
            </p:cNvSpPr>
            <p:nvPr/>
          </p:nvSpPr>
          <p:spPr bwMode="auto">
            <a:xfrm>
              <a:off x="4659" y="872"/>
              <a:ext cx="76" cy="32"/>
            </a:xfrm>
            <a:prstGeom prst="rect">
              <a:avLst/>
            </a:prstGeom>
            <a:solidFill>
              <a:srgbClr val="077ABA"/>
            </a:solid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3" name="Freeform 19">
              <a:extLst>
                <a:ext uri="{FF2B5EF4-FFF2-40B4-BE49-F238E27FC236}">
                  <a16:creationId xmlns:a16="http://schemas.microsoft.com/office/drawing/2014/main" id="{D6D165DD-8315-462A-A33C-8877B09D4600}"/>
                </a:ext>
              </a:extLst>
            </p:cNvPr>
            <p:cNvSpPr>
              <a:spLocks/>
            </p:cNvSpPr>
            <p:nvPr/>
          </p:nvSpPr>
          <p:spPr bwMode="auto">
            <a:xfrm>
              <a:off x="4857" y="533"/>
              <a:ext cx="6" cy="186"/>
            </a:xfrm>
            <a:custGeom>
              <a:avLst/>
              <a:gdLst/>
              <a:ahLst/>
              <a:cxnLst>
                <a:cxn ang="0">
                  <a:pos x="9" y="372"/>
                </a:cxn>
                <a:cxn ang="0">
                  <a:pos x="0" y="0"/>
                </a:cxn>
                <a:cxn ang="0">
                  <a:pos x="19" y="78"/>
                </a:cxn>
                <a:cxn ang="0">
                  <a:pos x="19" y="287"/>
                </a:cxn>
                <a:cxn ang="0">
                  <a:pos x="9" y="372"/>
                </a:cxn>
              </a:cxnLst>
              <a:rect l="0" t="0" r="r" b="b"/>
              <a:pathLst>
                <a:path w="19" h="372">
                  <a:moveTo>
                    <a:pt x="9" y="372"/>
                  </a:moveTo>
                  <a:lnTo>
                    <a:pt x="0" y="0"/>
                  </a:lnTo>
                  <a:lnTo>
                    <a:pt x="19" y="78"/>
                  </a:lnTo>
                  <a:lnTo>
                    <a:pt x="19" y="287"/>
                  </a:lnTo>
                  <a:lnTo>
                    <a:pt x="9" y="372"/>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4" name="Freeform 20">
              <a:extLst>
                <a:ext uri="{FF2B5EF4-FFF2-40B4-BE49-F238E27FC236}">
                  <a16:creationId xmlns:a16="http://schemas.microsoft.com/office/drawing/2014/main" id="{D8201D14-787D-43D6-8F28-781FCE0B6C75}"/>
                </a:ext>
              </a:extLst>
            </p:cNvPr>
            <p:cNvSpPr>
              <a:spLocks/>
            </p:cNvSpPr>
            <p:nvPr/>
          </p:nvSpPr>
          <p:spPr bwMode="auto">
            <a:xfrm>
              <a:off x="4925" y="490"/>
              <a:ext cx="64" cy="217"/>
            </a:xfrm>
            <a:custGeom>
              <a:avLst/>
              <a:gdLst/>
              <a:ahLst/>
              <a:cxnLst>
                <a:cxn ang="0">
                  <a:pos x="0" y="434"/>
                </a:cxn>
                <a:cxn ang="0">
                  <a:pos x="194" y="0"/>
                </a:cxn>
                <a:cxn ang="0">
                  <a:pos x="157" y="125"/>
                </a:cxn>
                <a:cxn ang="0">
                  <a:pos x="56" y="372"/>
                </a:cxn>
                <a:cxn ang="0">
                  <a:pos x="0" y="434"/>
                </a:cxn>
              </a:cxnLst>
              <a:rect l="0" t="0" r="r" b="b"/>
              <a:pathLst>
                <a:path w="194" h="434">
                  <a:moveTo>
                    <a:pt x="0" y="434"/>
                  </a:moveTo>
                  <a:lnTo>
                    <a:pt x="194" y="0"/>
                  </a:lnTo>
                  <a:lnTo>
                    <a:pt x="157" y="125"/>
                  </a:lnTo>
                  <a:lnTo>
                    <a:pt x="56" y="372"/>
                  </a:lnTo>
                  <a:lnTo>
                    <a:pt x="0" y="434"/>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5" name="Freeform 21">
              <a:extLst>
                <a:ext uri="{FF2B5EF4-FFF2-40B4-BE49-F238E27FC236}">
                  <a16:creationId xmlns:a16="http://schemas.microsoft.com/office/drawing/2014/main" id="{169855E5-2670-4FC6-B7A0-C986030A40E0}"/>
                </a:ext>
              </a:extLst>
            </p:cNvPr>
            <p:cNvSpPr>
              <a:spLocks/>
            </p:cNvSpPr>
            <p:nvPr/>
          </p:nvSpPr>
          <p:spPr bwMode="auto">
            <a:xfrm>
              <a:off x="4706" y="623"/>
              <a:ext cx="83" cy="92"/>
            </a:xfrm>
            <a:custGeom>
              <a:avLst/>
              <a:gdLst/>
              <a:ahLst/>
              <a:cxnLst>
                <a:cxn ang="0">
                  <a:pos x="250" y="185"/>
                </a:cxn>
                <a:cxn ang="0">
                  <a:pos x="0" y="0"/>
                </a:cxn>
                <a:cxn ang="0">
                  <a:pos x="37" y="36"/>
                </a:cxn>
                <a:cxn ang="0">
                  <a:pos x="175" y="154"/>
                </a:cxn>
                <a:cxn ang="0">
                  <a:pos x="250" y="185"/>
                </a:cxn>
              </a:cxnLst>
              <a:rect l="0" t="0" r="r" b="b"/>
              <a:pathLst>
                <a:path w="250" h="185">
                  <a:moveTo>
                    <a:pt x="250" y="185"/>
                  </a:moveTo>
                  <a:lnTo>
                    <a:pt x="0" y="0"/>
                  </a:lnTo>
                  <a:lnTo>
                    <a:pt x="37" y="36"/>
                  </a:lnTo>
                  <a:lnTo>
                    <a:pt x="175" y="154"/>
                  </a:lnTo>
                  <a:lnTo>
                    <a:pt x="250" y="185"/>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6" name="Freeform 22">
              <a:extLst>
                <a:ext uri="{FF2B5EF4-FFF2-40B4-BE49-F238E27FC236}">
                  <a16:creationId xmlns:a16="http://schemas.microsoft.com/office/drawing/2014/main" id="{02C5D630-3471-4773-BE3A-D41669632143}"/>
                </a:ext>
              </a:extLst>
            </p:cNvPr>
            <p:cNvSpPr>
              <a:spLocks/>
            </p:cNvSpPr>
            <p:nvPr/>
          </p:nvSpPr>
          <p:spPr bwMode="auto">
            <a:xfrm>
              <a:off x="4731" y="443"/>
              <a:ext cx="61" cy="180"/>
            </a:xfrm>
            <a:custGeom>
              <a:avLst/>
              <a:gdLst/>
              <a:ahLst/>
              <a:cxnLst>
                <a:cxn ang="0">
                  <a:pos x="100" y="218"/>
                </a:cxn>
                <a:cxn ang="0">
                  <a:pos x="0" y="0"/>
                </a:cxn>
                <a:cxn ang="0">
                  <a:pos x="35" y="77"/>
                </a:cxn>
                <a:cxn ang="0">
                  <a:pos x="92" y="133"/>
                </a:cxn>
                <a:cxn ang="0">
                  <a:pos x="184" y="358"/>
                </a:cxn>
                <a:cxn ang="0">
                  <a:pos x="100" y="218"/>
                </a:cxn>
              </a:cxnLst>
              <a:rect l="0" t="0" r="r" b="b"/>
              <a:pathLst>
                <a:path w="184" h="358">
                  <a:moveTo>
                    <a:pt x="100" y="218"/>
                  </a:moveTo>
                  <a:lnTo>
                    <a:pt x="0" y="0"/>
                  </a:lnTo>
                  <a:lnTo>
                    <a:pt x="35" y="77"/>
                  </a:lnTo>
                  <a:lnTo>
                    <a:pt x="92" y="133"/>
                  </a:lnTo>
                  <a:lnTo>
                    <a:pt x="184" y="358"/>
                  </a:lnTo>
                  <a:lnTo>
                    <a:pt x="100" y="218"/>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7" name="Freeform 23">
              <a:extLst>
                <a:ext uri="{FF2B5EF4-FFF2-40B4-BE49-F238E27FC236}">
                  <a16:creationId xmlns:a16="http://schemas.microsoft.com/office/drawing/2014/main" id="{0AFE2AC5-91CF-40E3-B6D5-E8AE47CE5A9E}"/>
                </a:ext>
              </a:extLst>
            </p:cNvPr>
            <p:cNvSpPr>
              <a:spLocks/>
            </p:cNvSpPr>
            <p:nvPr/>
          </p:nvSpPr>
          <p:spPr bwMode="auto">
            <a:xfrm>
              <a:off x="4958" y="471"/>
              <a:ext cx="16" cy="20"/>
            </a:xfrm>
            <a:custGeom>
              <a:avLst/>
              <a:gdLst/>
              <a:ahLst/>
              <a:cxnLst>
                <a:cxn ang="0">
                  <a:pos x="16" y="0"/>
                </a:cxn>
                <a:cxn ang="0">
                  <a:pos x="0" y="40"/>
                </a:cxn>
                <a:cxn ang="0">
                  <a:pos x="47" y="40"/>
                </a:cxn>
                <a:cxn ang="0">
                  <a:pos x="16" y="0"/>
                </a:cxn>
              </a:cxnLst>
              <a:rect l="0" t="0" r="r" b="b"/>
              <a:pathLst>
                <a:path w="47" h="40">
                  <a:moveTo>
                    <a:pt x="16" y="0"/>
                  </a:moveTo>
                  <a:lnTo>
                    <a:pt x="0" y="40"/>
                  </a:lnTo>
                  <a:lnTo>
                    <a:pt x="47" y="40"/>
                  </a:lnTo>
                  <a:lnTo>
                    <a:pt x="16"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8" name="Freeform 24">
              <a:extLst>
                <a:ext uri="{FF2B5EF4-FFF2-40B4-BE49-F238E27FC236}">
                  <a16:creationId xmlns:a16="http://schemas.microsoft.com/office/drawing/2014/main" id="{34F3EA4E-CC51-4FB0-BF3F-DAEE0EC72CDE}"/>
                </a:ext>
              </a:extLst>
            </p:cNvPr>
            <p:cNvSpPr>
              <a:spLocks/>
            </p:cNvSpPr>
            <p:nvPr/>
          </p:nvSpPr>
          <p:spPr bwMode="auto">
            <a:xfrm>
              <a:off x="5011" y="617"/>
              <a:ext cx="17" cy="19"/>
            </a:xfrm>
            <a:custGeom>
              <a:avLst/>
              <a:gdLst/>
              <a:ahLst/>
              <a:cxnLst>
                <a:cxn ang="0">
                  <a:pos x="0" y="0"/>
                </a:cxn>
                <a:cxn ang="0">
                  <a:pos x="0" y="39"/>
                </a:cxn>
                <a:cxn ang="0">
                  <a:pos x="51" y="39"/>
                </a:cxn>
                <a:cxn ang="0">
                  <a:pos x="0" y="0"/>
                </a:cxn>
              </a:cxnLst>
              <a:rect l="0" t="0" r="r" b="b"/>
              <a:pathLst>
                <a:path w="51" h="39">
                  <a:moveTo>
                    <a:pt x="0" y="0"/>
                  </a:moveTo>
                  <a:lnTo>
                    <a:pt x="0" y="39"/>
                  </a:lnTo>
                  <a:lnTo>
                    <a:pt x="51" y="39"/>
                  </a:lnTo>
                  <a:lnTo>
                    <a:pt x="0"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99" name="Freeform 25">
              <a:extLst>
                <a:ext uri="{FF2B5EF4-FFF2-40B4-BE49-F238E27FC236}">
                  <a16:creationId xmlns:a16="http://schemas.microsoft.com/office/drawing/2014/main" id="{06C0B4BA-8D21-4E87-AC09-C8D19D045071}"/>
                </a:ext>
              </a:extLst>
            </p:cNvPr>
            <p:cNvSpPr>
              <a:spLocks/>
            </p:cNvSpPr>
            <p:nvPr/>
          </p:nvSpPr>
          <p:spPr bwMode="auto">
            <a:xfrm>
              <a:off x="4748" y="345"/>
              <a:ext cx="17" cy="42"/>
            </a:xfrm>
            <a:custGeom>
              <a:avLst/>
              <a:gdLst/>
              <a:ahLst/>
              <a:cxnLst>
                <a:cxn ang="0">
                  <a:pos x="23" y="0"/>
                </a:cxn>
                <a:cxn ang="0">
                  <a:pos x="0" y="84"/>
                </a:cxn>
                <a:cxn ang="0">
                  <a:pos x="53" y="54"/>
                </a:cxn>
                <a:cxn ang="0">
                  <a:pos x="23" y="0"/>
                </a:cxn>
              </a:cxnLst>
              <a:rect l="0" t="0" r="r" b="b"/>
              <a:pathLst>
                <a:path w="53" h="84">
                  <a:moveTo>
                    <a:pt x="23" y="0"/>
                  </a:moveTo>
                  <a:lnTo>
                    <a:pt x="0" y="84"/>
                  </a:lnTo>
                  <a:lnTo>
                    <a:pt x="53" y="54"/>
                  </a:lnTo>
                  <a:lnTo>
                    <a:pt x="23"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00" name="Freeform 26">
              <a:extLst>
                <a:ext uri="{FF2B5EF4-FFF2-40B4-BE49-F238E27FC236}">
                  <a16:creationId xmlns:a16="http://schemas.microsoft.com/office/drawing/2014/main" id="{B16597AF-A2F4-4767-BCC6-108F47729832}"/>
                </a:ext>
              </a:extLst>
            </p:cNvPr>
            <p:cNvSpPr>
              <a:spLocks/>
            </p:cNvSpPr>
            <p:nvPr/>
          </p:nvSpPr>
          <p:spPr bwMode="auto">
            <a:xfrm>
              <a:off x="4814" y="518"/>
              <a:ext cx="12" cy="24"/>
            </a:xfrm>
            <a:custGeom>
              <a:avLst/>
              <a:gdLst/>
              <a:ahLst/>
              <a:cxnLst>
                <a:cxn ang="0">
                  <a:pos x="8" y="0"/>
                </a:cxn>
                <a:cxn ang="0">
                  <a:pos x="0" y="45"/>
                </a:cxn>
                <a:cxn ang="0">
                  <a:pos x="36" y="49"/>
                </a:cxn>
                <a:cxn ang="0">
                  <a:pos x="8" y="0"/>
                </a:cxn>
              </a:cxnLst>
              <a:rect l="0" t="0" r="r" b="b"/>
              <a:pathLst>
                <a:path w="36" h="49">
                  <a:moveTo>
                    <a:pt x="8" y="0"/>
                  </a:moveTo>
                  <a:lnTo>
                    <a:pt x="0" y="45"/>
                  </a:lnTo>
                  <a:lnTo>
                    <a:pt x="36" y="49"/>
                  </a:lnTo>
                  <a:lnTo>
                    <a:pt x="8"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01" name="Freeform 27">
              <a:extLst>
                <a:ext uri="{FF2B5EF4-FFF2-40B4-BE49-F238E27FC236}">
                  <a16:creationId xmlns:a16="http://schemas.microsoft.com/office/drawing/2014/main" id="{683D2189-BFC5-4C1C-B5B6-8F0BB0B0C07C}"/>
                </a:ext>
              </a:extLst>
            </p:cNvPr>
            <p:cNvSpPr>
              <a:spLocks/>
            </p:cNvSpPr>
            <p:nvPr/>
          </p:nvSpPr>
          <p:spPr bwMode="auto">
            <a:xfrm>
              <a:off x="4677" y="564"/>
              <a:ext cx="20" cy="30"/>
            </a:xfrm>
            <a:custGeom>
              <a:avLst/>
              <a:gdLst/>
              <a:ahLst/>
              <a:cxnLst>
                <a:cxn ang="0">
                  <a:pos x="0" y="0"/>
                </a:cxn>
                <a:cxn ang="0">
                  <a:pos x="6" y="60"/>
                </a:cxn>
                <a:cxn ang="0">
                  <a:pos x="59" y="0"/>
                </a:cxn>
                <a:cxn ang="0">
                  <a:pos x="0" y="0"/>
                </a:cxn>
              </a:cxnLst>
              <a:rect l="0" t="0" r="r" b="b"/>
              <a:pathLst>
                <a:path w="59" h="60">
                  <a:moveTo>
                    <a:pt x="0" y="0"/>
                  </a:moveTo>
                  <a:lnTo>
                    <a:pt x="6" y="60"/>
                  </a:lnTo>
                  <a:lnTo>
                    <a:pt x="59" y="0"/>
                  </a:lnTo>
                  <a:lnTo>
                    <a:pt x="0" y="0"/>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02" name="Freeform 28">
              <a:extLst>
                <a:ext uri="{FF2B5EF4-FFF2-40B4-BE49-F238E27FC236}">
                  <a16:creationId xmlns:a16="http://schemas.microsoft.com/office/drawing/2014/main" id="{F0ACF52B-09A5-4D69-910E-1A2A2E309B49}"/>
                </a:ext>
              </a:extLst>
            </p:cNvPr>
            <p:cNvSpPr>
              <a:spLocks/>
            </p:cNvSpPr>
            <p:nvPr/>
          </p:nvSpPr>
          <p:spPr bwMode="auto">
            <a:xfrm>
              <a:off x="4958" y="1005"/>
              <a:ext cx="20" cy="30"/>
            </a:xfrm>
            <a:custGeom>
              <a:avLst/>
              <a:gdLst/>
              <a:ahLst/>
              <a:cxnLst>
                <a:cxn ang="0">
                  <a:pos x="0" y="0"/>
                </a:cxn>
                <a:cxn ang="0">
                  <a:pos x="0" y="61"/>
                </a:cxn>
                <a:cxn ang="0">
                  <a:pos x="60" y="61"/>
                </a:cxn>
                <a:cxn ang="0">
                  <a:pos x="0" y="0"/>
                </a:cxn>
              </a:cxnLst>
              <a:rect l="0" t="0" r="r" b="b"/>
              <a:pathLst>
                <a:path w="60" h="61">
                  <a:moveTo>
                    <a:pt x="0" y="0"/>
                  </a:moveTo>
                  <a:lnTo>
                    <a:pt x="0" y="61"/>
                  </a:lnTo>
                  <a:lnTo>
                    <a:pt x="60" y="61"/>
                  </a:lnTo>
                  <a:lnTo>
                    <a:pt x="0" y="0"/>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grpSp>
        <p:nvGrpSpPr>
          <p:cNvPr id="103" name="Group 29">
            <a:extLst>
              <a:ext uri="{FF2B5EF4-FFF2-40B4-BE49-F238E27FC236}">
                <a16:creationId xmlns:a16="http://schemas.microsoft.com/office/drawing/2014/main" id="{E34A1F0F-A8CE-4524-8A7D-D7D3FEC1E70D}"/>
              </a:ext>
            </a:extLst>
          </p:cNvPr>
          <p:cNvGrpSpPr>
            <a:grpSpLocks/>
          </p:cNvGrpSpPr>
          <p:nvPr/>
        </p:nvGrpSpPr>
        <p:grpSpPr bwMode="auto">
          <a:xfrm>
            <a:off x="2792799" y="5068410"/>
            <a:ext cx="1109663" cy="1219200"/>
            <a:chOff x="4896" y="0"/>
            <a:chExt cx="699" cy="768"/>
          </a:xfrm>
        </p:grpSpPr>
        <p:sp>
          <p:nvSpPr>
            <p:cNvPr id="104" name="Freeform 30">
              <a:extLst>
                <a:ext uri="{FF2B5EF4-FFF2-40B4-BE49-F238E27FC236}">
                  <a16:creationId xmlns:a16="http://schemas.microsoft.com/office/drawing/2014/main" id="{3AEE88C6-5368-4B01-A666-5D9A8D5A638B}"/>
                </a:ext>
              </a:extLst>
            </p:cNvPr>
            <p:cNvSpPr>
              <a:spLocks/>
            </p:cNvSpPr>
            <p:nvPr/>
          </p:nvSpPr>
          <p:spPr bwMode="auto">
            <a:xfrm>
              <a:off x="4896" y="624"/>
              <a:ext cx="181" cy="144"/>
            </a:xfrm>
            <a:custGeom>
              <a:avLst/>
              <a:gdLst/>
              <a:ahLst/>
              <a:cxnLst>
                <a:cxn ang="0">
                  <a:pos x="542" y="48"/>
                </a:cxn>
                <a:cxn ang="0">
                  <a:pos x="477" y="0"/>
                </a:cxn>
                <a:cxn ang="0">
                  <a:pos x="0" y="282"/>
                </a:cxn>
                <a:cxn ang="0">
                  <a:pos x="28" y="288"/>
                </a:cxn>
                <a:cxn ang="0">
                  <a:pos x="449" y="66"/>
                </a:cxn>
                <a:cxn ang="0">
                  <a:pos x="506" y="108"/>
                </a:cxn>
                <a:cxn ang="0">
                  <a:pos x="542" y="48"/>
                </a:cxn>
              </a:cxnLst>
              <a:rect l="0" t="0" r="r" b="b"/>
              <a:pathLst>
                <a:path w="542" h="288">
                  <a:moveTo>
                    <a:pt x="542" y="48"/>
                  </a:moveTo>
                  <a:lnTo>
                    <a:pt x="477" y="0"/>
                  </a:lnTo>
                  <a:lnTo>
                    <a:pt x="0" y="282"/>
                  </a:lnTo>
                  <a:lnTo>
                    <a:pt x="28" y="288"/>
                  </a:lnTo>
                  <a:lnTo>
                    <a:pt x="449" y="66"/>
                  </a:lnTo>
                  <a:lnTo>
                    <a:pt x="506" y="108"/>
                  </a:lnTo>
                  <a:lnTo>
                    <a:pt x="542" y="48"/>
                  </a:lnTo>
                  <a:close/>
                </a:path>
              </a:pathLst>
            </a:custGeom>
            <a:solidFill>
              <a:srgbClr val="000016"/>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nvGrpSpPr>
            <p:cNvPr id="105" name="Group 31">
              <a:extLst>
                <a:ext uri="{FF2B5EF4-FFF2-40B4-BE49-F238E27FC236}">
                  <a16:creationId xmlns:a16="http://schemas.microsoft.com/office/drawing/2014/main" id="{767345CC-3D56-489D-AF44-36BC6243BD12}"/>
                </a:ext>
              </a:extLst>
            </p:cNvPr>
            <p:cNvGrpSpPr>
              <a:grpSpLocks/>
            </p:cNvGrpSpPr>
            <p:nvPr/>
          </p:nvGrpSpPr>
          <p:grpSpPr bwMode="auto">
            <a:xfrm>
              <a:off x="4992" y="0"/>
              <a:ext cx="603" cy="718"/>
              <a:chOff x="5011" y="188"/>
              <a:chExt cx="603" cy="718"/>
            </a:xfrm>
          </p:grpSpPr>
          <p:sp>
            <p:nvSpPr>
              <p:cNvPr id="106" name="Freeform 32">
                <a:extLst>
                  <a:ext uri="{FF2B5EF4-FFF2-40B4-BE49-F238E27FC236}">
                    <a16:creationId xmlns:a16="http://schemas.microsoft.com/office/drawing/2014/main" id="{4496BC8B-054F-42DC-B057-557F69A33656}"/>
                  </a:ext>
                </a:extLst>
              </p:cNvPr>
              <p:cNvSpPr>
                <a:spLocks/>
              </p:cNvSpPr>
              <p:nvPr/>
            </p:nvSpPr>
            <p:spPr bwMode="auto">
              <a:xfrm>
                <a:off x="5011" y="188"/>
                <a:ext cx="522" cy="713"/>
              </a:xfrm>
              <a:custGeom>
                <a:avLst/>
                <a:gdLst/>
                <a:ahLst/>
                <a:cxnLst>
                  <a:cxn ang="0">
                    <a:pos x="250" y="37"/>
                  </a:cxn>
                  <a:cxn ang="0">
                    <a:pos x="293" y="16"/>
                  </a:cxn>
                  <a:cxn ang="0">
                    <a:pos x="338" y="8"/>
                  </a:cxn>
                  <a:cxn ang="0">
                    <a:pos x="391" y="3"/>
                  </a:cxn>
                  <a:cxn ang="0">
                    <a:pos x="474" y="19"/>
                  </a:cxn>
                  <a:cxn ang="0">
                    <a:pos x="497" y="101"/>
                  </a:cxn>
                  <a:cxn ang="0">
                    <a:pos x="544" y="160"/>
                  </a:cxn>
                  <a:cxn ang="0">
                    <a:pos x="647" y="155"/>
                  </a:cxn>
                  <a:cxn ang="0">
                    <a:pos x="1076" y="213"/>
                  </a:cxn>
                  <a:cxn ang="0">
                    <a:pos x="1267" y="329"/>
                  </a:cxn>
                  <a:cxn ang="0">
                    <a:pos x="1380" y="418"/>
                  </a:cxn>
                  <a:cxn ang="0">
                    <a:pos x="1416" y="434"/>
                  </a:cxn>
                  <a:cxn ang="0">
                    <a:pos x="1427" y="451"/>
                  </a:cxn>
                  <a:cxn ang="0">
                    <a:pos x="1426" y="473"/>
                  </a:cxn>
                  <a:cxn ang="0">
                    <a:pos x="1423" y="509"/>
                  </a:cxn>
                  <a:cxn ang="0">
                    <a:pos x="1475" y="562"/>
                  </a:cxn>
                  <a:cxn ang="0">
                    <a:pos x="1492" y="630"/>
                  </a:cxn>
                  <a:cxn ang="0">
                    <a:pos x="1567" y="708"/>
                  </a:cxn>
                  <a:cxn ang="0">
                    <a:pos x="1555" y="810"/>
                  </a:cxn>
                  <a:cxn ang="0">
                    <a:pos x="1567" y="911"/>
                  </a:cxn>
                  <a:cxn ang="0">
                    <a:pos x="1558" y="971"/>
                  </a:cxn>
                  <a:cxn ang="0">
                    <a:pos x="1537" y="1020"/>
                  </a:cxn>
                  <a:cxn ang="0">
                    <a:pos x="1495" y="1072"/>
                  </a:cxn>
                  <a:cxn ang="0">
                    <a:pos x="1406" y="1183"/>
                  </a:cxn>
                  <a:cxn ang="0">
                    <a:pos x="1375" y="1419"/>
                  </a:cxn>
                  <a:cxn ang="0">
                    <a:pos x="500" y="1264"/>
                  </a:cxn>
                  <a:cxn ang="0">
                    <a:pos x="483" y="1175"/>
                  </a:cxn>
                  <a:cxn ang="0">
                    <a:pos x="438" y="1219"/>
                  </a:cxn>
                  <a:cxn ang="0">
                    <a:pos x="377" y="1285"/>
                  </a:cxn>
                  <a:cxn ang="0">
                    <a:pos x="175" y="1271"/>
                  </a:cxn>
                  <a:cxn ang="0">
                    <a:pos x="87" y="1211"/>
                  </a:cxn>
                  <a:cxn ang="0">
                    <a:pos x="228" y="1093"/>
                  </a:cxn>
                  <a:cxn ang="0">
                    <a:pos x="387" y="1005"/>
                  </a:cxn>
                  <a:cxn ang="0">
                    <a:pos x="359" y="946"/>
                  </a:cxn>
                  <a:cxn ang="0">
                    <a:pos x="359" y="822"/>
                  </a:cxn>
                  <a:cxn ang="0">
                    <a:pos x="333" y="666"/>
                  </a:cxn>
                  <a:cxn ang="0">
                    <a:pos x="192" y="608"/>
                  </a:cxn>
                  <a:cxn ang="0">
                    <a:pos x="96" y="505"/>
                  </a:cxn>
                  <a:cxn ang="0">
                    <a:pos x="0" y="349"/>
                  </a:cxn>
                  <a:cxn ang="0">
                    <a:pos x="70" y="179"/>
                  </a:cxn>
                  <a:cxn ang="0">
                    <a:pos x="184" y="68"/>
                  </a:cxn>
                </a:cxnLst>
                <a:rect l="0" t="0" r="r" b="b"/>
                <a:pathLst>
                  <a:path w="1567" h="1426">
                    <a:moveTo>
                      <a:pt x="227" y="54"/>
                    </a:moveTo>
                    <a:lnTo>
                      <a:pt x="250" y="37"/>
                    </a:lnTo>
                    <a:lnTo>
                      <a:pt x="272" y="25"/>
                    </a:lnTo>
                    <a:lnTo>
                      <a:pt x="293" y="16"/>
                    </a:lnTo>
                    <a:lnTo>
                      <a:pt x="315" y="12"/>
                    </a:lnTo>
                    <a:lnTo>
                      <a:pt x="338" y="8"/>
                    </a:lnTo>
                    <a:lnTo>
                      <a:pt x="364" y="6"/>
                    </a:lnTo>
                    <a:lnTo>
                      <a:pt x="391" y="3"/>
                    </a:lnTo>
                    <a:lnTo>
                      <a:pt x="423" y="0"/>
                    </a:lnTo>
                    <a:lnTo>
                      <a:pt x="474" y="19"/>
                    </a:lnTo>
                    <a:lnTo>
                      <a:pt x="497" y="54"/>
                    </a:lnTo>
                    <a:lnTo>
                      <a:pt x="497" y="101"/>
                    </a:lnTo>
                    <a:lnTo>
                      <a:pt x="544" y="116"/>
                    </a:lnTo>
                    <a:lnTo>
                      <a:pt x="544" y="160"/>
                    </a:lnTo>
                    <a:lnTo>
                      <a:pt x="572" y="175"/>
                    </a:lnTo>
                    <a:lnTo>
                      <a:pt x="647" y="155"/>
                    </a:lnTo>
                    <a:lnTo>
                      <a:pt x="886" y="155"/>
                    </a:lnTo>
                    <a:lnTo>
                      <a:pt x="1076" y="213"/>
                    </a:lnTo>
                    <a:lnTo>
                      <a:pt x="1134" y="253"/>
                    </a:lnTo>
                    <a:lnTo>
                      <a:pt x="1267" y="329"/>
                    </a:lnTo>
                    <a:lnTo>
                      <a:pt x="1319" y="374"/>
                    </a:lnTo>
                    <a:lnTo>
                      <a:pt x="1380" y="418"/>
                    </a:lnTo>
                    <a:lnTo>
                      <a:pt x="1401" y="425"/>
                    </a:lnTo>
                    <a:lnTo>
                      <a:pt x="1416" y="434"/>
                    </a:lnTo>
                    <a:lnTo>
                      <a:pt x="1423" y="441"/>
                    </a:lnTo>
                    <a:lnTo>
                      <a:pt x="1427" y="451"/>
                    </a:lnTo>
                    <a:lnTo>
                      <a:pt x="1427" y="461"/>
                    </a:lnTo>
                    <a:lnTo>
                      <a:pt x="1426" y="473"/>
                    </a:lnTo>
                    <a:lnTo>
                      <a:pt x="1424" y="490"/>
                    </a:lnTo>
                    <a:lnTo>
                      <a:pt x="1423" y="509"/>
                    </a:lnTo>
                    <a:lnTo>
                      <a:pt x="1475" y="529"/>
                    </a:lnTo>
                    <a:lnTo>
                      <a:pt x="1475" y="562"/>
                    </a:lnTo>
                    <a:lnTo>
                      <a:pt x="1492" y="597"/>
                    </a:lnTo>
                    <a:lnTo>
                      <a:pt x="1492" y="630"/>
                    </a:lnTo>
                    <a:lnTo>
                      <a:pt x="1509" y="664"/>
                    </a:lnTo>
                    <a:lnTo>
                      <a:pt x="1567" y="708"/>
                    </a:lnTo>
                    <a:lnTo>
                      <a:pt x="1567" y="752"/>
                    </a:lnTo>
                    <a:lnTo>
                      <a:pt x="1555" y="810"/>
                    </a:lnTo>
                    <a:lnTo>
                      <a:pt x="1567" y="873"/>
                    </a:lnTo>
                    <a:lnTo>
                      <a:pt x="1567" y="911"/>
                    </a:lnTo>
                    <a:lnTo>
                      <a:pt x="1564" y="944"/>
                    </a:lnTo>
                    <a:lnTo>
                      <a:pt x="1558" y="971"/>
                    </a:lnTo>
                    <a:lnTo>
                      <a:pt x="1550" y="996"/>
                    </a:lnTo>
                    <a:lnTo>
                      <a:pt x="1537" y="1020"/>
                    </a:lnTo>
                    <a:lnTo>
                      <a:pt x="1519" y="1045"/>
                    </a:lnTo>
                    <a:lnTo>
                      <a:pt x="1495" y="1072"/>
                    </a:lnTo>
                    <a:lnTo>
                      <a:pt x="1463" y="1103"/>
                    </a:lnTo>
                    <a:lnTo>
                      <a:pt x="1406" y="1183"/>
                    </a:lnTo>
                    <a:lnTo>
                      <a:pt x="1358" y="1296"/>
                    </a:lnTo>
                    <a:lnTo>
                      <a:pt x="1375" y="1419"/>
                    </a:lnTo>
                    <a:lnTo>
                      <a:pt x="492" y="1426"/>
                    </a:lnTo>
                    <a:lnTo>
                      <a:pt x="500" y="1264"/>
                    </a:lnTo>
                    <a:lnTo>
                      <a:pt x="552" y="1167"/>
                    </a:lnTo>
                    <a:lnTo>
                      <a:pt x="483" y="1175"/>
                    </a:lnTo>
                    <a:lnTo>
                      <a:pt x="438" y="1167"/>
                    </a:lnTo>
                    <a:lnTo>
                      <a:pt x="438" y="1219"/>
                    </a:lnTo>
                    <a:lnTo>
                      <a:pt x="395" y="1227"/>
                    </a:lnTo>
                    <a:lnTo>
                      <a:pt x="377" y="1285"/>
                    </a:lnTo>
                    <a:lnTo>
                      <a:pt x="237" y="1315"/>
                    </a:lnTo>
                    <a:lnTo>
                      <a:pt x="175" y="1271"/>
                    </a:lnTo>
                    <a:lnTo>
                      <a:pt x="96" y="1271"/>
                    </a:lnTo>
                    <a:lnTo>
                      <a:pt x="87" y="1211"/>
                    </a:lnTo>
                    <a:lnTo>
                      <a:pt x="132" y="1159"/>
                    </a:lnTo>
                    <a:lnTo>
                      <a:pt x="228" y="1093"/>
                    </a:lnTo>
                    <a:lnTo>
                      <a:pt x="308" y="1078"/>
                    </a:lnTo>
                    <a:lnTo>
                      <a:pt x="387" y="1005"/>
                    </a:lnTo>
                    <a:lnTo>
                      <a:pt x="387" y="982"/>
                    </a:lnTo>
                    <a:lnTo>
                      <a:pt x="359" y="946"/>
                    </a:lnTo>
                    <a:lnTo>
                      <a:pt x="359" y="888"/>
                    </a:lnTo>
                    <a:lnTo>
                      <a:pt x="359" y="822"/>
                    </a:lnTo>
                    <a:lnTo>
                      <a:pt x="333" y="755"/>
                    </a:lnTo>
                    <a:lnTo>
                      <a:pt x="333" y="666"/>
                    </a:lnTo>
                    <a:lnTo>
                      <a:pt x="237" y="603"/>
                    </a:lnTo>
                    <a:lnTo>
                      <a:pt x="192" y="608"/>
                    </a:lnTo>
                    <a:lnTo>
                      <a:pt x="84" y="560"/>
                    </a:lnTo>
                    <a:lnTo>
                      <a:pt x="96" y="505"/>
                    </a:lnTo>
                    <a:lnTo>
                      <a:pt x="36" y="437"/>
                    </a:lnTo>
                    <a:lnTo>
                      <a:pt x="0" y="349"/>
                    </a:lnTo>
                    <a:lnTo>
                      <a:pt x="17" y="245"/>
                    </a:lnTo>
                    <a:lnTo>
                      <a:pt x="70" y="179"/>
                    </a:lnTo>
                    <a:lnTo>
                      <a:pt x="141" y="98"/>
                    </a:lnTo>
                    <a:lnTo>
                      <a:pt x="184" y="68"/>
                    </a:lnTo>
                    <a:lnTo>
                      <a:pt x="227" y="54"/>
                    </a:lnTo>
                    <a:close/>
                  </a:path>
                </a:pathLst>
              </a:custGeom>
              <a:solidFill>
                <a:srgbClr val="00000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07" name="Freeform 33">
                <a:extLst>
                  <a:ext uri="{FF2B5EF4-FFF2-40B4-BE49-F238E27FC236}">
                    <a16:creationId xmlns:a16="http://schemas.microsoft.com/office/drawing/2014/main" id="{945FDF11-5E19-450D-89BA-7FE57E317EE3}"/>
                  </a:ext>
                </a:extLst>
              </p:cNvPr>
              <p:cNvSpPr>
                <a:spLocks/>
              </p:cNvSpPr>
              <p:nvPr/>
            </p:nvSpPr>
            <p:spPr bwMode="auto">
              <a:xfrm>
                <a:off x="5011" y="344"/>
                <a:ext cx="192" cy="183"/>
              </a:xfrm>
              <a:custGeom>
                <a:avLst/>
                <a:gdLst/>
                <a:ahLst/>
                <a:cxnLst>
                  <a:cxn ang="0">
                    <a:pos x="0" y="24"/>
                  </a:cxn>
                  <a:cxn ang="0">
                    <a:pos x="0" y="90"/>
                  </a:cxn>
                  <a:cxn ang="0">
                    <a:pos x="41" y="147"/>
                  </a:cxn>
                  <a:cxn ang="0">
                    <a:pos x="120" y="195"/>
                  </a:cxn>
                  <a:cxn ang="0">
                    <a:pos x="200" y="186"/>
                  </a:cxn>
                  <a:cxn ang="0">
                    <a:pos x="311" y="152"/>
                  </a:cxn>
                  <a:cxn ang="0">
                    <a:pos x="425" y="200"/>
                  </a:cxn>
                  <a:cxn ang="0">
                    <a:pos x="385" y="263"/>
                  </a:cxn>
                  <a:cxn ang="0">
                    <a:pos x="341" y="266"/>
                  </a:cxn>
                  <a:cxn ang="0">
                    <a:pos x="232" y="290"/>
                  </a:cxn>
                  <a:cxn ang="0">
                    <a:pos x="317" y="347"/>
                  </a:cxn>
                  <a:cxn ang="0">
                    <a:pos x="419" y="365"/>
                  </a:cxn>
                  <a:cxn ang="0">
                    <a:pos x="487" y="365"/>
                  </a:cxn>
                  <a:cxn ang="0">
                    <a:pos x="576" y="323"/>
                  </a:cxn>
                  <a:cxn ang="0">
                    <a:pos x="537" y="247"/>
                  </a:cxn>
                  <a:cxn ang="0">
                    <a:pos x="475" y="147"/>
                  </a:cxn>
                  <a:cxn ang="0">
                    <a:pos x="317" y="33"/>
                  </a:cxn>
                  <a:cxn ang="0">
                    <a:pos x="203" y="0"/>
                  </a:cxn>
                  <a:cxn ang="0">
                    <a:pos x="74" y="14"/>
                  </a:cxn>
                  <a:cxn ang="0">
                    <a:pos x="71" y="14"/>
                  </a:cxn>
                  <a:cxn ang="0">
                    <a:pos x="61" y="15"/>
                  </a:cxn>
                  <a:cxn ang="0">
                    <a:pos x="48" y="18"/>
                  </a:cxn>
                  <a:cxn ang="0">
                    <a:pos x="34" y="19"/>
                  </a:cxn>
                  <a:cxn ang="0">
                    <a:pos x="19" y="20"/>
                  </a:cxn>
                  <a:cxn ang="0">
                    <a:pos x="8" y="22"/>
                  </a:cxn>
                  <a:cxn ang="0">
                    <a:pos x="0" y="24"/>
                  </a:cxn>
                  <a:cxn ang="0">
                    <a:pos x="0" y="24"/>
                  </a:cxn>
                </a:cxnLst>
                <a:rect l="0" t="0" r="r" b="b"/>
                <a:pathLst>
                  <a:path w="576" h="365">
                    <a:moveTo>
                      <a:pt x="0" y="24"/>
                    </a:moveTo>
                    <a:lnTo>
                      <a:pt x="0" y="90"/>
                    </a:lnTo>
                    <a:lnTo>
                      <a:pt x="41" y="147"/>
                    </a:lnTo>
                    <a:lnTo>
                      <a:pt x="120" y="195"/>
                    </a:lnTo>
                    <a:lnTo>
                      <a:pt x="200" y="186"/>
                    </a:lnTo>
                    <a:lnTo>
                      <a:pt x="311" y="152"/>
                    </a:lnTo>
                    <a:lnTo>
                      <a:pt x="425" y="200"/>
                    </a:lnTo>
                    <a:lnTo>
                      <a:pt x="385" y="263"/>
                    </a:lnTo>
                    <a:lnTo>
                      <a:pt x="341" y="266"/>
                    </a:lnTo>
                    <a:lnTo>
                      <a:pt x="232" y="290"/>
                    </a:lnTo>
                    <a:lnTo>
                      <a:pt x="317" y="347"/>
                    </a:lnTo>
                    <a:lnTo>
                      <a:pt x="419" y="365"/>
                    </a:lnTo>
                    <a:lnTo>
                      <a:pt x="487" y="365"/>
                    </a:lnTo>
                    <a:lnTo>
                      <a:pt x="576" y="323"/>
                    </a:lnTo>
                    <a:lnTo>
                      <a:pt x="537" y="247"/>
                    </a:lnTo>
                    <a:lnTo>
                      <a:pt x="475" y="147"/>
                    </a:lnTo>
                    <a:lnTo>
                      <a:pt x="317" y="33"/>
                    </a:lnTo>
                    <a:lnTo>
                      <a:pt x="203" y="0"/>
                    </a:lnTo>
                    <a:lnTo>
                      <a:pt x="74" y="14"/>
                    </a:lnTo>
                    <a:lnTo>
                      <a:pt x="71" y="14"/>
                    </a:lnTo>
                    <a:lnTo>
                      <a:pt x="61" y="15"/>
                    </a:lnTo>
                    <a:lnTo>
                      <a:pt x="48" y="18"/>
                    </a:lnTo>
                    <a:lnTo>
                      <a:pt x="34" y="19"/>
                    </a:lnTo>
                    <a:lnTo>
                      <a:pt x="19" y="20"/>
                    </a:lnTo>
                    <a:lnTo>
                      <a:pt x="8" y="22"/>
                    </a:lnTo>
                    <a:lnTo>
                      <a:pt x="0" y="24"/>
                    </a:lnTo>
                    <a:lnTo>
                      <a:pt x="0" y="24"/>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08" name="Freeform 34">
                <a:extLst>
                  <a:ext uri="{FF2B5EF4-FFF2-40B4-BE49-F238E27FC236}">
                    <a16:creationId xmlns:a16="http://schemas.microsoft.com/office/drawing/2014/main" id="{E0AB4FB7-0BFE-4DCD-87C4-05EFB2BAB748}"/>
                  </a:ext>
                </a:extLst>
              </p:cNvPr>
              <p:cNvSpPr>
                <a:spLocks/>
              </p:cNvSpPr>
              <p:nvPr/>
            </p:nvSpPr>
            <p:spPr bwMode="auto">
              <a:xfrm>
                <a:off x="5046" y="454"/>
                <a:ext cx="83" cy="33"/>
              </a:xfrm>
              <a:custGeom>
                <a:avLst/>
                <a:gdLst/>
                <a:ahLst/>
                <a:cxnLst>
                  <a:cxn ang="0">
                    <a:pos x="0" y="23"/>
                  </a:cxn>
                  <a:cxn ang="0">
                    <a:pos x="174" y="0"/>
                  </a:cxn>
                  <a:cxn ang="0">
                    <a:pos x="249" y="42"/>
                  </a:cxn>
                  <a:cxn ang="0">
                    <a:pos x="100" y="66"/>
                  </a:cxn>
                  <a:cxn ang="0">
                    <a:pos x="0" y="23"/>
                  </a:cxn>
                </a:cxnLst>
                <a:rect l="0" t="0" r="r" b="b"/>
                <a:pathLst>
                  <a:path w="249" h="66">
                    <a:moveTo>
                      <a:pt x="0" y="23"/>
                    </a:moveTo>
                    <a:lnTo>
                      <a:pt x="174" y="0"/>
                    </a:lnTo>
                    <a:lnTo>
                      <a:pt x="249" y="42"/>
                    </a:lnTo>
                    <a:lnTo>
                      <a:pt x="100" y="66"/>
                    </a:lnTo>
                    <a:lnTo>
                      <a:pt x="0" y="23"/>
                    </a:lnTo>
                    <a:close/>
                  </a:path>
                </a:pathLst>
              </a:custGeom>
              <a:solidFill>
                <a:srgbClr val="87F7F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09" name="Freeform 35">
                <a:extLst>
                  <a:ext uri="{FF2B5EF4-FFF2-40B4-BE49-F238E27FC236}">
                    <a16:creationId xmlns:a16="http://schemas.microsoft.com/office/drawing/2014/main" id="{AFD3C665-1640-4F4F-9C5E-EB5A5A0444D4}"/>
                  </a:ext>
                </a:extLst>
              </p:cNvPr>
              <p:cNvSpPr>
                <a:spLocks/>
              </p:cNvSpPr>
              <p:nvPr/>
            </p:nvSpPr>
            <p:spPr bwMode="auto">
              <a:xfrm>
                <a:off x="5158" y="501"/>
                <a:ext cx="174" cy="142"/>
              </a:xfrm>
              <a:custGeom>
                <a:avLst/>
                <a:gdLst/>
                <a:ahLst/>
                <a:cxnLst>
                  <a:cxn ang="0">
                    <a:pos x="152" y="109"/>
                  </a:cxn>
                  <a:cxn ang="0">
                    <a:pos x="108" y="90"/>
                  </a:cxn>
                  <a:cxn ang="0">
                    <a:pos x="52" y="0"/>
                  </a:cxn>
                  <a:cxn ang="0">
                    <a:pos x="0" y="9"/>
                  </a:cxn>
                  <a:cxn ang="0">
                    <a:pos x="0" y="51"/>
                  </a:cxn>
                  <a:cxn ang="0">
                    <a:pos x="52" y="85"/>
                  </a:cxn>
                  <a:cxn ang="0">
                    <a:pos x="52" y="143"/>
                  </a:cxn>
                  <a:cxn ang="0">
                    <a:pos x="96" y="189"/>
                  </a:cxn>
                  <a:cxn ang="0">
                    <a:pos x="135" y="228"/>
                  </a:cxn>
                  <a:cxn ang="0">
                    <a:pos x="175" y="247"/>
                  </a:cxn>
                  <a:cxn ang="0">
                    <a:pos x="232" y="242"/>
                  </a:cxn>
                  <a:cxn ang="0">
                    <a:pos x="314" y="242"/>
                  </a:cxn>
                  <a:cxn ang="0">
                    <a:pos x="381" y="283"/>
                  </a:cxn>
                  <a:cxn ang="0">
                    <a:pos x="522" y="283"/>
                  </a:cxn>
                  <a:cxn ang="0">
                    <a:pos x="501" y="209"/>
                  </a:cxn>
                  <a:cxn ang="0">
                    <a:pos x="393" y="204"/>
                  </a:cxn>
                  <a:cxn ang="0">
                    <a:pos x="275" y="199"/>
                  </a:cxn>
                  <a:cxn ang="0">
                    <a:pos x="246" y="167"/>
                  </a:cxn>
                  <a:cxn ang="0">
                    <a:pos x="187" y="157"/>
                  </a:cxn>
                  <a:cxn ang="0">
                    <a:pos x="152" y="109"/>
                  </a:cxn>
                </a:cxnLst>
                <a:rect l="0" t="0" r="r" b="b"/>
                <a:pathLst>
                  <a:path w="522" h="283">
                    <a:moveTo>
                      <a:pt x="152" y="109"/>
                    </a:moveTo>
                    <a:lnTo>
                      <a:pt x="108" y="90"/>
                    </a:lnTo>
                    <a:lnTo>
                      <a:pt x="52" y="0"/>
                    </a:lnTo>
                    <a:lnTo>
                      <a:pt x="0" y="9"/>
                    </a:lnTo>
                    <a:lnTo>
                      <a:pt x="0" y="51"/>
                    </a:lnTo>
                    <a:lnTo>
                      <a:pt x="52" y="85"/>
                    </a:lnTo>
                    <a:lnTo>
                      <a:pt x="52" y="143"/>
                    </a:lnTo>
                    <a:lnTo>
                      <a:pt x="96" y="189"/>
                    </a:lnTo>
                    <a:lnTo>
                      <a:pt x="135" y="228"/>
                    </a:lnTo>
                    <a:lnTo>
                      <a:pt x="175" y="247"/>
                    </a:lnTo>
                    <a:lnTo>
                      <a:pt x="232" y="242"/>
                    </a:lnTo>
                    <a:lnTo>
                      <a:pt x="314" y="242"/>
                    </a:lnTo>
                    <a:lnTo>
                      <a:pt x="381" y="283"/>
                    </a:lnTo>
                    <a:lnTo>
                      <a:pt x="522" y="283"/>
                    </a:lnTo>
                    <a:lnTo>
                      <a:pt x="501" y="209"/>
                    </a:lnTo>
                    <a:lnTo>
                      <a:pt x="393" y="204"/>
                    </a:lnTo>
                    <a:lnTo>
                      <a:pt x="275" y="199"/>
                    </a:lnTo>
                    <a:lnTo>
                      <a:pt x="246" y="167"/>
                    </a:lnTo>
                    <a:lnTo>
                      <a:pt x="187" y="157"/>
                    </a:lnTo>
                    <a:lnTo>
                      <a:pt x="152" y="109"/>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0" name="Freeform 36">
                <a:extLst>
                  <a:ext uri="{FF2B5EF4-FFF2-40B4-BE49-F238E27FC236}">
                    <a16:creationId xmlns:a16="http://schemas.microsoft.com/office/drawing/2014/main" id="{C3B7D83C-6C40-4D86-B513-E3CADF8A6A8B}"/>
                  </a:ext>
                </a:extLst>
              </p:cNvPr>
              <p:cNvSpPr>
                <a:spLocks/>
              </p:cNvSpPr>
              <p:nvPr/>
            </p:nvSpPr>
            <p:spPr bwMode="auto">
              <a:xfrm>
                <a:off x="5202" y="485"/>
                <a:ext cx="48" cy="83"/>
              </a:xfrm>
              <a:custGeom>
                <a:avLst/>
                <a:gdLst/>
                <a:ahLst/>
                <a:cxnLst>
                  <a:cxn ang="0">
                    <a:pos x="44" y="0"/>
                  </a:cxn>
                  <a:cxn ang="0">
                    <a:pos x="0" y="0"/>
                  </a:cxn>
                  <a:cxn ang="0">
                    <a:pos x="0" y="43"/>
                  </a:cxn>
                  <a:cxn ang="0">
                    <a:pos x="44" y="72"/>
                  </a:cxn>
                  <a:cxn ang="0">
                    <a:pos x="73" y="119"/>
                  </a:cxn>
                  <a:cxn ang="0">
                    <a:pos x="73" y="157"/>
                  </a:cxn>
                  <a:cxn ang="0">
                    <a:pos x="121" y="167"/>
                  </a:cxn>
                  <a:cxn ang="0">
                    <a:pos x="144" y="143"/>
                  </a:cxn>
                  <a:cxn ang="0">
                    <a:pos x="144" y="82"/>
                  </a:cxn>
                  <a:cxn ang="0">
                    <a:pos x="105" y="63"/>
                  </a:cxn>
                  <a:cxn ang="0">
                    <a:pos x="73" y="34"/>
                  </a:cxn>
                  <a:cxn ang="0">
                    <a:pos x="44" y="0"/>
                  </a:cxn>
                </a:cxnLst>
                <a:rect l="0" t="0" r="r" b="b"/>
                <a:pathLst>
                  <a:path w="144" h="167">
                    <a:moveTo>
                      <a:pt x="44" y="0"/>
                    </a:moveTo>
                    <a:lnTo>
                      <a:pt x="0" y="0"/>
                    </a:lnTo>
                    <a:lnTo>
                      <a:pt x="0" y="43"/>
                    </a:lnTo>
                    <a:lnTo>
                      <a:pt x="44" y="72"/>
                    </a:lnTo>
                    <a:lnTo>
                      <a:pt x="73" y="119"/>
                    </a:lnTo>
                    <a:lnTo>
                      <a:pt x="73" y="157"/>
                    </a:lnTo>
                    <a:lnTo>
                      <a:pt x="121" y="167"/>
                    </a:lnTo>
                    <a:lnTo>
                      <a:pt x="144" y="143"/>
                    </a:lnTo>
                    <a:lnTo>
                      <a:pt x="144" y="82"/>
                    </a:lnTo>
                    <a:lnTo>
                      <a:pt x="105" y="63"/>
                    </a:lnTo>
                    <a:lnTo>
                      <a:pt x="73" y="34"/>
                    </a:lnTo>
                    <a:lnTo>
                      <a:pt x="44"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1" name="Freeform 37">
                <a:extLst>
                  <a:ext uri="{FF2B5EF4-FFF2-40B4-BE49-F238E27FC236}">
                    <a16:creationId xmlns:a16="http://schemas.microsoft.com/office/drawing/2014/main" id="{D090EA7F-3588-4231-958C-E19032A0EDE1}"/>
                  </a:ext>
                </a:extLst>
              </p:cNvPr>
              <p:cNvSpPr>
                <a:spLocks/>
              </p:cNvSpPr>
              <p:nvPr/>
            </p:nvSpPr>
            <p:spPr bwMode="auto">
              <a:xfrm>
                <a:off x="5263" y="534"/>
                <a:ext cx="47" cy="41"/>
              </a:xfrm>
              <a:custGeom>
                <a:avLst/>
                <a:gdLst/>
                <a:ahLst/>
                <a:cxnLst>
                  <a:cxn ang="0">
                    <a:pos x="0" y="43"/>
                  </a:cxn>
                  <a:cxn ang="0">
                    <a:pos x="56" y="0"/>
                  </a:cxn>
                  <a:cxn ang="0">
                    <a:pos x="119" y="33"/>
                  </a:cxn>
                  <a:cxn ang="0">
                    <a:pos x="141" y="72"/>
                  </a:cxn>
                  <a:cxn ang="0">
                    <a:pos x="102" y="81"/>
                  </a:cxn>
                  <a:cxn ang="0">
                    <a:pos x="56" y="81"/>
                  </a:cxn>
                  <a:cxn ang="0">
                    <a:pos x="0" y="43"/>
                  </a:cxn>
                </a:cxnLst>
                <a:rect l="0" t="0" r="r" b="b"/>
                <a:pathLst>
                  <a:path w="141" h="81">
                    <a:moveTo>
                      <a:pt x="0" y="43"/>
                    </a:moveTo>
                    <a:lnTo>
                      <a:pt x="56" y="0"/>
                    </a:lnTo>
                    <a:lnTo>
                      <a:pt x="119" y="33"/>
                    </a:lnTo>
                    <a:lnTo>
                      <a:pt x="141" y="72"/>
                    </a:lnTo>
                    <a:lnTo>
                      <a:pt x="102" y="81"/>
                    </a:lnTo>
                    <a:lnTo>
                      <a:pt x="56" y="81"/>
                    </a:lnTo>
                    <a:lnTo>
                      <a:pt x="0" y="43"/>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2" name="Freeform 38">
                <a:extLst>
                  <a:ext uri="{FF2B5EF4-FFF2-40B4-BE49-F238E27FC236}">
                    <a16:creationId xmlns:a16="http://schemas.microsoft.com/office/drawing/2014/main" id="{DFAB6367-37E8-4674-BE6B-318785412543}"/>
                  </a:ext>
                </a:extLst>
              </p:cNvPr>
              <p:cNvSpPr>
                <a:spLocks/>
              </p:cNvSpPr>
              <p:nvPr/>
            </p:nvSpPr>
            <p:spPr bwMode="auto">
              <a:xfrm>
                <a:off x="5299" y="527"/>
                <a:ext cx="29" cy="41"/>
              </a:xfrm>
              <a:custGeom>
                <a:avLst/>
                <a:gdLst/>
                <a:ahLst/>
                <a:cxnLst>
                  <a:cxn ang="0">
                    <a:pos x="0" y="29"/>
                  </a:cxn>
                  <a:cxn ang="0">
                    <a:pos x="6" y="0"/>
                  </a:cxn>
                  <a:cxn ang="0">
                    <a:pos x="45" y="15"/>
                  </a:cxn>
                  <a:cxn ang="0">
                    <a:pos x="87" y="82"/>
                  </a:cxn>
                  <a:cxn ang="0">
                    <a:pos x="45" y="48"/>
                  </a:cxn>
                  <a:cxn ang="0">
                    <a:pos x="0" y="29"/>
                  </a:cxn>
                </a:cxnLst>
                <a:rect l="0" t="0" r="r" b="b"/>
                <a:pathLst>
                  <a:path w="87" h="82">
                    <a:moveTo>
                      <a:pt x="0" y="29"/>
                    </a:moveTo>
                    <a:lnTo>
                      <a:pt x="6" y="0"/>
                    </a:lnTo>
                    <a:lnTo>
                      <a:pt x="45" y="15"/>
                    </a:lnTo>
                    <a:lnTo>
                      <a:pt x="87" y="82"/>
                    </a:lnTo>
                    <a:lnTo>
                      <a:pt x="45" y="48"/>
                    </a:lnTo>
                    <a:lnTo>
                      <a:pt x="0" y="29"/>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3" name="Freeform 39">
                <a:extLst>
                  <a:ext uri="{FF2B5EF4-FFF2-40B4-BE49-F238E27FC236}">
                    <a16:creationId xmlns:a16="http://schemas.microsoft.com/office/drawing/2014/main" id="{024336D3-CC9A-48D2-BE46-26A80BC1D4CB}"/>
                  </a:ext>
                </a:extLst>
              </p:cNvPr>
              <p:cNvSpPr>
                <a:spLocks/>
              </p:cNvSpPr>
              <p:nvPr/>
            </p:nvSpPr>
            <p:spPr bwMode="auto">
              <a:xfrm>
                <a:off x="5253" y="331"/>
                <a:ext cx="86" cy="175"/>
              </a:xfrm>
              <a:custGeom>
                <a:avLst/>
                <a:gdLst/>
                <a:ahLst/>
                <a:cxnLst>
                  <a:cxn ang="0">
                    <a:pos x="0" y="5"/>
                  </a:cxn>
                  <a:cxn ang="0">
                    <a:pos x="0" y="60"/>
                  </a:cxn>
                  <a:cxn ang="0">
                    <a:pos x="6" y="119"/>
                  </a:cxn>
                  <a:cxn ang="0">
                    <a:pos x="20" y="173"/>
                  </a:cxn>
                  <a:cxn ang="0">
                    <a:pos x="41" y="203"/>
                  </a:cxn>
                  <a:cxn ang="0">
                    <a:pos x="121" y="271"/>
                  </a:cxn>
                  <a:cxn ang="0">
                    <a:pos x="126" y="313"/>
                  </a:cxn>
                  <a:cxn ang="0">
                    <a:pos x="167" y="351"/>
                  </a:cxn>
                  <a:cxn ang="0">
                    <a:pos x="193" y="326"/>
                  </a:cxn>
                  <a:cxn ang="0">
                    <a:pos x="193" y="266"/>
                  </a:cxn>
                  <a:cxn ang="0">
                    <a:pos x="242" y="224"/>
                  </a:cxn>
                  <a:cxn ang="0">
                    <a:pos x="256" y="186"/>
                  </a:cxn>
                  <a:cxn ang="0">
                    <a:pos x="256" y="119"/>
                  </a:cxn>
                  <a:cxn ang="0">
                    <a:pos x="223" y="144"/>
                  </a:cxn>
                  <a:cxn ang="0">
                    <a:pos x="185" y="169"/>
                  </a:cxn>
                  <a:cxn ang="0">
                    <a:pos x="141" y="208"/>
                  </a:cxn>
                  <a:cxn ang="0">
                    <a:pos x="136" y="178"/>
                  </a:cxn>
                  <a:cxn ang="0">
                    <a:pos x="157" y="136"/>
                  </a:cxn>
                  <a:cxn ang="0">
                    <a:pos x="162" y="85"/>
                  </a:cxn>
                  <a:cxn ang="0">
                    <a:pos x="151" y="47"/>
                  </a:cxn>
                  <a:cxn ang="0">
                    <a:pos x="121" y="68"/>
                  </a:cxn>
                  <a:cxn ang="0">
                    <a:pos x="86" y="85"/>
                  </a:cxn>
                  <a:cxn ang="0">
                    <a:pos x="60" y="88"/>
                  </a:cxn>
                  <a:cxn ang="0">
                    <a:pos x="43" y="38"/>
                  </a:cxn>
                  <a:cxn ang="0">
                    <a:pos x="30" y="0"/>
                  </a:cxn>
                  <a:cxn ang="0">
                    <a:pos x="0" y="5"/>
                  </a:cxn>
                </a:cxnLst>
                <a:rect l="0" t="0" r="r" b="b"/>
                <a:pathLst>
                  <a:path w="256" h="351">
                    <a:moveTo>
                      <a:pt x="0" y="5"/>
                    </a:moveTo>
                    <a:lnTo>
                      <a:pt x="0" y="60"/>
                    </a:lnTo>
                    <a:lnTo>
                      <a:pt x="6" y="119"/>
                    </a:lnTo>
                    <a:lnTo>
                      <a:pt x="20" y="173"/>
                    </a:lnTo>
                    <a:lnTo>
                      <a:pt x="41" y="203"/>
                    </a:lnTo>
                    <a:lnTo>
                      <a:pt x="121" y="271"/>
                    </a:lnTo>
                    <a:lnTo>
                      <a:pt x="126" y="313"/>
                    </a:lnTo>
                    <a:lnTo>
                      <a:pt x="167" y="351"/>
                    </a:lnTo>
                    <a:lnTo>
                      <a:pt x="193" y="326"/>
                    </a:lnTo>
                    <a:lnTo>
                      <a:pt x="193" y="266"/>
                    </a:lnTo>
                    <a:lnTo>
                      <a:pt x="242" y="224"/>
                    </a:lnTo>
                    <a:lnTo>
                      <a:pt x="256" y="186"/>
                    </a:lnTo>
                    <a:lnTo>
                      <a:pt x="256" y="119"/>
                    </a:lnTo>
                    <a:lnTo>
                      <a:pt x="223" y="144"/>
                    </a:lnTo>
                    <a:lnTo>
                      <a:pt x="185" y="169"/>
                    </a:lnTo>
                    <a:lnTo>
                      <a:pt x="141" y="208"/>
                    </a:lnTo>
                    <a:lnTo>
                      <a:pt x="136" y="178"/>
                    </a:lnTo>
                    <a:lnTo>
                      <a:pt x="157" y="136"/>
                    </a:lnTo>
                    <a:lnTo>
                      <a:pt x="162" y="85"/>
                    </a:lnTo>
                    <a:lnTo>
                      <a:pt x="151" y="47"/>
                    </a:lnTo>
                    <a:lnTo>
                      <a:pt x="121" y="68"/>
                    </a:lnTo>
                    <a:lnTo>
                      <a:pt x="86" y="85"/>
                    </a:lnTo>
                    <a:lnTo>
                      <a:pt x="60" y="88"/>
                    </a:lnTo>
                    <a:lnTo>
                      <a:pt x="43" y="38"/>
                    </a:lnTo>
                    <a:lnTo>
                      <a:pt x="30" y="0"/>
                    </a:lnTo>
                    <a:lnTo>
                      <a:pt x="0" y="5"/>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4" name="Freeform 40">
                <a:extLst>
                  <a:ext uri="{FF2B5EF4-FFF2-40B4-BE49-F238E27FC236}">
                    <a16:creationId xmlns:a16="http://schemas.microsoft.com/office/drawing/2014/main" id="{15F1DAF9-F640-45E9-8A2A-A7F78BAF8077}"/>
                  </a:ext>
                </a:extLst>
              </p:cNvPr>
              <p:cNvSpPr>
                <a:spLocks/>
              </p:cNvSpPr>
              <p:nvPr/>
            </p:nvSpPr>
            <p:spPr bwMode="auto">
              <a:xfrm>
                <a:off x="5224" y="360"/>
                <a:ext cx="29" cy="135"/>
              </a:xfrm>
              <a:custGeom>
                <a:avLst/>
                <a:gdLst/>
                <a:ahLst/>
                <a:cxnLst>
                  <a:cxn ang="0">
                    <a:pos x="57" y="173"/>
                  </a:cxn>
                  <a:cxn ang="0">
                    <a:pos x="57" y="206"/>
                  </a:cxn>
                  <a:cxn ang="0">
                    <a:pos x="87" y="270"/>
                  </a:cxn>
                  <a:cxn ang="0">
                    <a:pos x="35" y="253"/>
                  </a:cxn>
                  <a:cxn ang="0">
                    <a:pos x="21" y="190"/>
                  </a:cxn>
                  <a:cxn ang="0">
                    <a:pos x="21" y="126"/>
                  </a:cxn>
                  <a:cxn ang="0">
                    <a:pos x="0" y="92"/>
                  </a:cxn>
                  <a:cxn ang="0">
                    <a:pos x="0" y="59"/>
                  </a:cxn>
                  <a:cxn ang="0">
                    <a:pos x="0" y="0"/>
                  </a:cxn>
                  <a:cxn ang="0">
                    <a:pos x="15" y="67"/>
                  </a:cxn>
                  <a:cxn ang="0">
                    <a:pos x="31" y="134"/>
                  </a:cxn>
                  <a:cxn ang="0">
                    <a:pos x="57" y="173"/>
                  </a:cxn>
                </a:cxnLst>
                <a:rect l="0" t="0" r="r" b="b"/>
                <a:pathLst>
                  <a:path w="87" h="270">
                    <a:moveTo>
                      <a:pt x="57" y="173"/>
                    </a:moveTo>
                    <a:lnTo>
                      <a:pt x="57" y="206"/>
                    </a:lnTo>
                    <a:lnTo>
                      <a:pt x="87" y="270"/>
                    </a:lnTo>
                    <a:lnTo>
                      <a:pt x="35" y="253"/>
                    </a:lnTo>
                    <a:lnTo>
                      <a:pt x="21" y="190"/>
                    </a:lnTo>
                    <a:lnTo>
                      <a:pt x="21" y="126"/>
                    </a:lnTo>
                    <a:lnTo>
                      <a:pt x="0" y="92"/>
                    </a:lnTo>
                    <a:lnTo>
                      <a:pt x="0" y="59"/>
                    </a:lnTo>
                    <a:lnTo>
                      <a:pt x="0" y="0"/>
                    </a:lnTo>
                    <a:lnTo>
                      <a:pt x="15" y="67"/>
                    </a:lnTo>
                    <a:lnTo>
                      <a:pt x="31" y="134"/>
                    </a:lnTo>
                    <a:lnTo>
                      <a:pt x="57" y="173"/>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5" name="Freeform 41">
                <a:extLst>
                  <a:ext uri="{FF2B5EF4-FFF2-40B4-BE49-F238E27FC236}">
                    <a16:creationId xmlns:a16="http://schemas.microsoft.com/office/drawing/2014/main" id="{50D35BE5-1CE8-4A09-8877-AA2736D378B6}"/>
                  </a:ext>
                </a:extLst>
              </p:cNvPr>
              <p:cNvSpPr>
                <a:spLocks/>
              </p:cNvSpPr>
              <p:nvPr/>
            </p:nvSpPr>
            <p:spPr bwMode="auto">
              <a:xfrm>
                <a:off x="5303" y="657"/>
                <a:ext cx="96" cy="249"/>
              </a:xfrm>
              <a:custGeom>
                <a:avLst/>
                <a:gdLst/>
                <a:ahLst/>
                <a:cxnLst>
                  <a:cxn ang="0">
                    <a:pos x="165" y="15"/>
                  </a:cxn>
                  <a:cxn ang="0">
                    <a:pos x="140" y="60"/>
                  </a:cxn>
                  <a:cxn ang="0">
                    <a:pos x="140" y="125"/>
                  </a:cxn>
                  <a:cxn ang="0">
                    <a:pos x="86" y="177"/>
                  </a:cxn>
                  <a:cxn ang="0">
                    <a:pos x="60" y="244"/>
                  </a:cxn>
                  <a:cxn ang="0">
                    <a:pos x="30" y="274"/>
                  </a:cxn>
                  <a:cxn ang="0">
                    <a:pos x="11" y="302"/>
                  </a:cxn>
                  <a:cxn ang="0">
                    <a:pos x="1" y="329"/>
                  </a:cxn>
                  <a:cxn ang="0">
                    <a:pos x="0" y="356"/>
                  </a:cxn>
                  <a:cxn ang="0">
                    <a:pos x="1" y="385"/>
                  </a:cxn>
                  <a:cxn ang="0">
                    <a:pos x="4" y="417"/>
                  </a:cxn>
                  <a:cxn ang="0">
                    <a:pos x="4" y="454"/>
                  </a:cxn>
                  <a:cxn ang="0">
                    <a:pos x="1" y="497"/>
                  </a:cxn>
                  <a:cxn ang="0">
                    <a:pos x="148" y="473"/>
                  </a:cxn>
                  <a:cxn ang="0">
                    <a:pos x="165" y="370"/>
                  </a:cxn>
                  <a:cxn ang="0">
                    <a:pos x="210" y="289"/>
                  </a:cxn>
                  <a:cxn ang="0">
                    <a:pos x="165" y="259"/>
                  </a:cxn>
                  <a:cxn ang="0">
                    <a:pos x="165" y="207"/>
                  </a:cxn>
                  <a:cxn ang="0">
                    <a:pos x="174" y="155"/>
                  </a:cxn>
                  <a:cxn ang="0">
                    <a:pos x="262" y="184"/>
                  </a:cxn>
                  <a:cxn ang="0">
                    <a:pos x="236" y="133"/>
                  </a:cxn>
                  <a:cxn ang="0">
                    <a:pos x="191" y="104"/>
                  </a:cxn>
                  <a:cxn ang="0">
                    <a:pos x="200" y="60"/>
                  </a:cxn>
                  <a:cxn ang="0">
                    <a:pos x="288" y="88"/>
                  </a:cxn>
                  <a:cxn ang="0">
                    <a:pos x="279" y="22"/>
                  </a:cxn>
                  <a:cxn ang="0">
                    <a:pos x="227" y="0"/>
                  </a:cxn>
                  <a:cxn ang="0">
                    <a:pos x="165" y="15"/>
                  </a:cxn>
                </a:cxnLst>
                <a:rect l="0" t="0" r="r" b="b"/>
                <a:pathLst>
                  <a:path w="288" h="497">
                    <a:moveTo>
                      <a:pt x="165" y="15"/>
                    </a:moveTo>
                    <a:lnTo>
                      <a:pt x="140" y="60"/>
                    </a:lnTo>
                    <a:lnTo>
                      <a:pt x="140" y="125"/>
                    </a:lnTo>
                    <a:lnTo>
                      <a:pt x="86" y="177"/>
                    </a:lnTo>
                    <a:lnTo>
                      <a:pt x="60" y="244"/>
                    </a:lnTo>
                    <a:lnTo>
                      <a:pt x="30" y="274"/>
                    </a:lnTo>
                    <a:lnTo>
                      <a:pt x="11" y="302"/>
                    </a:lnTo>
                    <a:lnTo>
                      <a:pt x="1" y="329"/>
                    </a:lnTo>
                    <a:lnTo>
                      <a:pt x="0" y="356"/>
                    </a:lnTo>
                    <a:lnTo>
                      <a:pt x="1" y="385"/>
                    </a:lnTo>
                    <a:lnTo>
                      <a:pt x="4" y="417"/>
                    </a:lnTo>
                    <a:lnTo>
                      <a:pt x="4" y="454"/>
                    </a:lnTo>
                    <a:lnTo>
                      <a:pt x="1" y="497"/>
                    </a:lnTo>
                    <a:lnTo>
                      <a:pt x="148" y="473"/>
                    </a:lnTo>
                    <a:lnTo>
                      <a:pt x="165" y="370"/>
                    </a:lnTo>
                    <a:lnTo>
                      <a:pt x="210" y="289"/>
                    </a:lnTo>
                    <a:lnTo>
                      <a:pt x="165" y="259"/>
                    </a:lnTo>
                    <a:lnTo>
                      <a:pt x="165" y="207"/>
                    </a:lnTo>
                    <a:lnTo>
                      <a:pt x="174" y="155"/>
                    </a:lnTo>
                    <a:lnTo>
                      <a:pt x="262" y="184"/>
                    </a:lnTo>
                    <a:lnTo>
                      <a:pt x="236" y="133"/>
                    </a:lnTo>
                    <a:lnTo>
                      <a:pt x="191" y="104"/>
                    </a:lnTo>
                    <a:lnTo>
                      <a:pt x="200" y="60"/>
                    </a:lnTo>
                    <a:lnTo>
                      <a:pt x="288" y="88"/>
                    </a:lnTo>
                    <a:lnTo>
                      <a:pt x="279" y="22"/>
                    </a:lnTo>
                    <a:lnTo>
                      <a:pt x="227" y="0"/>
                    </a:lnTo>
                    <a:lnTo>
                      <a:pt x="165" y="15"/>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6" name="Freeform 42">
                <a:extLst>
                  <a:ext uri="{FF2B5EF4-FFF2-40B4-BE49-F238E27FC236}">
                    <a16:creationId xmlns:a16="http://schemas.microsoft.com/office/drawing/2014/main" id="{C0771BD0-C06B-4505-A44B-2C61E2B0916C}"/>
                  </a:ext>
                </a:extLst>
              </p:cNvPr>
              <p:cNvSpPr>
                <a:spLocks/>
              </p:cNvSpPr>
              <p:nvPr/>
            </p:nvSpPr>
            <p:spPr bwMode="auto">
              <a:xfrm>
                <a:off x="5210" y="259"/>
                <a:ext cx="268" cy="322"/>
              </a:xfrm>
              <a:custGeom>
                <a:avLst/>
                <a:gdLst/>
                <a:ahLst/>
                <a:cxnLst>
                  <a:cxn ang="0">
                    <a:pos x="0" y="31"/>
                  </a:cxn>
                  <a:cxn ang="0">
                    <a:pos x="62" y="17"/>
                  </a:cxn>
                  <a:cxn ang="0">
                    <a:pos x="155" y="0"/>
                  </a:cxn>
                  <a:cxn ang="0">
                    <a:pos x="295" y="0"/>
                  </a:cxn>
                  <a:cxn ang="0">
                    <a:pos x="436" y="45"/>
                  </a:cxn>
                  <a:cxn ang="0">
                    <a:pos x="515" y="103"/>
                  </a:cxn>
                  <a:cxn ang="0">
                    <a:pos x="665" y="192"/>
                  </a:cxn>
                  <a:cxn ang="0">
                    <a:pos x="740" y="244"/>
                  </a:cxn>
                  <a:cxn ang="0">
                    <a:pos x="804" y="288"/>
                  </a:cxn>
                  <a:cxn ang="0">
                    <a:pos x="804" y="363"/>
                  </a:cxn>
                  <a:cxn ang="0">
                    <a:pos x="734" y="363"/>
                  </a:cxn>
                  <a:cxn ang="0">
                    <a:pos x="611" y="355"/>
                  </a:cxn>
                  <a:cxn ang="0">
                    <a:pos x="655" y="318"/>
                  </a:cxn>
                  <a:cxn ang="0">
                    <a:pos x="716" y="311"/>
                  </a:cxn>
                  <a:cxn ang="0">
                    <a:pos x="673" y="258"/>
                  </a:cxn>
                  <a:cxn ang="0">
                    <a:pos x="629" y="207"/>
                  </a:cxn>
                  <a:cxn ang="0">
                    <a:pos x="577" y="229"/>
                  </a:cxn>
                  <a:cxn ang="0">
                    <a:pos x="532" y="258"/>
                  </a:cxn>
                  <a:cxn ang="0">
                    <a:pos x="532" y="222"/>
                  </a:cxn>
                  <a:cxn ang="0">
                    <a:pos x="532" y="162"/>
                  </a:cxn>
                  <a:cxn ang="0">
                    <a:pos x="470" y="111"/>
                  </a:cxn>
                  <a:cxn ang="0">
                    <a:pos x="401" y="82"/>
                  </a:cxn>
                  <a:cxn ang="0">
                    <a:pos x="436" y="155"/>
                  </a:cxn>
                  <a:cxn ang="0">
                    <a:pos x="506" y="251"/>
                  </a:cxn>
                  <a:cxn ang="0">
                    <a:pos x="506" y="333"/>
                  </a:cxn>
                  <a:cxn ang="0">
                    <a:pos x="541" y="407"/>
                  </a:cxn>
                  <a:cxn ang="0">
                    <a:pos x="567" y="503"/>
                  </a:cxn>
                  <a:cxn ang="0">
                    <a:pos x="567" y="576"/>
                  </a:cxn>
                  <a:cxn ang="0">
                    <a:pos x="532" y="643"/>
                  </a:cxn>
                  <a:cxn ang="0">
                    <a:pos x="532" y="562"/>
                  </a:cxn>
                  <a:cxn ang="0">
                    <a:pos x="532" y="458"/>
                  </a:cxn>
                  <a:cxn ang="0">
                    <a:pos x="462" y="295"/>
                  </a:cxn>
                  <a:cxn ang="0">
                    <a:pos x="444" y="215"/>
                  </a:cxn>
                  <a:cxn ang="0">
                    <a:pos x="401" y="148"/>
                  </a:cxn>
                  <a:cxn ang="0">
                    <a:pos x="348" y="178"/>
                  </a:cxn>
                  <a:cxn ang="0">
                    <a:pos x="348" y="118"/>
                  </a:cxn>
                  <a:cxn ang="0">
                    <a:pos x="339" y="66"/>
                  </a:cxn>
                  <a:cxn ang="0">
                    <a:pos x="295" y="73"/>
                  </a:cxn>
                  <a:cxn ang="0">
                    <a:pos x="278" y="133"/>
                  </a:cxn>
                  <a:cxn ang="0">
                    <a:pos x="226" y="52"/>
                  </a:cxn>
                  <a:cxn ang="0">
                    <a:pos x="147" y="52"/>
                  </a:cxn>
                  <a:cxn ang="0">
                    <a:pos x="102" y="73"/>
                  </a:cxn>
                  <a:cxn ang="0">
                    <a:pos x="26" y="118"/>
                  </a:cxn>
                  <a:cxn ang="0">
                    <a:pos x="0" y="31"/>
                  </a:cxn>
                </a:cxnLst>
                <a:rect l="0" t="0" r="r" b="b"/>
                <a:pathLst>
                  <a:path w="804" h="643">
                    <a:moveTo>
                      <a:pt x="0" y="31"/>
                    </a:moveTo>
                    <a:lnTo>
                      <a:pt x="62" y="17"/>
                    </a:lnTo>
                    <a:lnTo>
                      <a:pt x="155" y="0"/>
                    </a:lnTo>
                    <a:lnTo>
                      <a:pt x="295" y="0"/>
                    </a:lnTo>
                    <a:lnTo>
                      <a:pt x="436" y="45"/>
                    </a:lnTo>
                    <a:lnTo>
                      <a:pt x="515" y="103"/>
                    </a:lnTo>
                    <a:lnTo>
                      <a:pt x="665" y="192"/>
                    </a:lnTo>
                    <a:lnTo>
                      <a:pt x="740" y="244"/>
                    </a:lnTo>
                    <a:lnTo>
                      <a:pt x="804" y="288"/>
                    </a:lnTo>
                    <a:lnTo>
                      <a:pt x="804" y="363"/>
                    </a:lnTo>
                    <a:lnTo>
                      <a:pt x="734" y="363"/>
                    </a:lnTo>
                    <a:lnTo>
                      <a:pt x="611" y="355"/>
                    </a:lnTo>
                    <a:lnTo>
                      <a:pt x="655" y="318"/>
                    </a:lnTo>
                    <a:lnTo>
                      <a:pt x="716" y="311"/>
                    </a:lnTo>
                    <a:lnTo>
                      <a:pt x="673" y="258"/>
                    </a:lnTo>
                    <a:lnTo>
                      <a:pt x="629" y="207"/>
                    </a:lnTo>
                    <a:lnTo>
                      <a:pt x="577" y="229"/>
                    </a:lnTo>
                    <a:lnTo>
                      <a:pt x="532" y="258"/>
                    </a:lnTo>
                    <a:lnTo>
                      <a:pt x="532" y="222"/>
                    </a:lnTo>
                    <a:lnTo>
                      <a:pt x="532" y="162"/>
                    </a:lnTo>
                    <a:lnTo>
                      <a:pt x="470" y="111"/>
                    </a:lnTo>
                    <a:lnTo>
                      <a:pt x="401" y="82"/>
                    </a:lnTo>
                    <a:lnTo>
                      <a:pt x="436" y="155"/>
                    </a:lnTo>
                    <a:lnTo>
                      <a:pt x="506" y="251"/>
                    </a:lnTo>
                    <a:lnTo>
                      <a:pt x="506" y="333"/>
                    </a:lnTo>
                    <a:lnTo>
                      <a:pt x="541" y="407"/>
                    </a:lnTo>
                    <a:lnTo>
                      <a:pt x="567" y="503"/>
                    </a:lnTo>
                    <a:lnTo>
                      <a:pt x="567" y="576"/>
                    </a:lnTo>
                    <a:lnTo>
                      <a:pt x="532" y="643"/>
                    </a:lnTo>
                    <a:lnTo>
                      <a:pt x="532" y="562"/>
                    </a:lnTo>
                    <a:lnTo>
                      <a:pt x="532" y="458"/>
                    </a:lnTo>
                    <a:lnTo>
                      <a:pt x="462" y="295"/>
                    </a:lnTo>
                    <a:lnTo>
                      <a:pt x="444" y="215"/>
                    </a:lnTo>
                    <a:lnTo>
                      <a:pt x="401" y="148"/>
                    </a:lnTo>
                    <a:lnTo>
                      <a:pt x="348" y="178"/>
                    </a:lnTo>
                    <a:lnTo>
                      <a:pt x="348" y="118"/>
                    </a:lnTo>
                    <a:lnTo>
                      <a:pt x="339" y="66"/>
                    </a:lnTo>
                    <a:lnTo>
                      <a:pt x="295" y="73"/>
                    </a:lnTo>
                    <a:lnTo>
                      <a:pt x="278" y="133"/>
                    </a:lnTo>
                    <a:lnTo>
                      <a:pt x="226" y="52"/>
                    </a:lnTo>
                    <a:lnTo>
                      <a:pt x="147" y="52"/>
                    </a:lnTo>
                    <a:lnTo>
                      <a:pt x="102" y="73"/>
                    </a:lnTo>
                    <a:lnTo>
                      <a:pt x="26" y="118"/>
                    </a:lnTo>
                    <a:lnTo>
                      <a:pt x="0" y="31"/>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7" name="Freeform 43">
                <a:extLst>
                  <a:ext uri="{FF2B5EF4-FFF2-40B4-BE49-F238E27FC236}">
                    <a16:creationId xmlns:a16="http://schemas.microsoft.com/office/drawing/2014/main" id="{35045908-D7C8-41FA-BE9A-4A930C519C3C}"/>
                  </a:ext>
                </a:extLst>
              </p:cNvPr>
              <p:cNvSpPr>
                <a:spLocks/>
              </p:cNvSpPr>
              <p:nvPr/>
            </p:nvSpPr>
            <p:spPr bwMode="auto">
              <a:xfrm>
                <a:off x="5431" y="455"/>
                <a:ext cx="91" cy="92"/>
              </a:xfrm>
              <a:custGeom>
                <a:avLst/>
                <a:gdLst/>
                <a:ahLst/>
                <a:cxnLst>
                  <a:cxn ang="0">
                    <a:pos x="210" y="0"/>
                  </a:cxn>
                  <a:cxn ang="0">
                    <a:pos x="244" y="37"/>
                  </a:cxn>
                  <a:cxn ang="0">
                    <a:pos x="244" y="97"/>
                  </a:cxn>
                  <a:cxn ang="0">
                    <a:pos x="227" y="133"/>
                  </a:cxn>
                  <a:cxn ang="0">
                    <a:pos x="272" y="185"/>
                  </a:cxn>
                  <a:cxn ang="0">
                    <a:pos x="193" y="185"/>
                  </a:cxn>
                  <a:cxn ang="0">
                    <a:pos x="193" y="133"/>
                  </a:cxn>
                  <a:cxn ang="0">
                    <a:pos x="193" y="60"/>
                  </a:cxn>
                  <a:cxn ang="0">
                    <a:pos x="165" y="112"/>
                  </a:cxn>
                  <a:cxn ang="0">
                    <a:pos x="105" y="119"/>
                  </a:cxn>
                  <a:cxn ang="0">
                    <a:pos x="0" y="97"/>
                  </a:cxn>
                  <a:cxn ang="0">
                    <a:pos x="87" y="75"/>
                  </a:cxn>
                  <a:cxn ang="0">
                    <a:pos x="165" y="37"/>
                  </a:cxn>
                  <a:cxn ang="0">
                    <a:pos x="210" y="0"/>
                  </a:cxn>
                </a:cxnLst>
                <a:rect l="0" t="0" r="r" b="b"/>
                <a:pathLst>
                  <a:path w="272" h="185">
                    <a:moveTo>
                      <a:pt x="210" y="0"/>
                    </a:moveTo>
                    <a:lnTo>
                      <a:pt x="244" y="37"/>
                    </a:lnTo>
                    <a:lnTo>
                      <a:pt x="244" y="97"/>
                    </a:lnTo>
                    <a:lnTo>
                      <a:pt x="227" y="133"/>
                    </a:lnTo>
                    <a:lnTo>
                      <a:pt x="272" y="185"/>
                    </a:lnTo>
                    <a:lnTo>
                      <a:pt x="193" y="185"/>
                    </a:lnTo>
                    <a:lnTo>
                      <a:pt x="193" y="133"/>
                    </a:lnTo>
                    <a:lnTo>
                      <a:pt x="193" y="60"/>
                    </a:lnTo>
                    <a:lnTo>
                      <a:pt x="165" y="112"/>
                    </a:lnTo>
                    <a:lnTo>
                      <a:pt x="105" y="119"/>
                    </a:lnTo>
                    <a:lnTo>
                      <a:pt x="0" y="97"/>
                    </a:lnTo>
                    <a:lnTo>
                      <a:pt x="87" y="75"/>
                    </a:lnTo>
                    <a:lnTo>
                      <a:pt x="165" y="37"/>
                    </a:lnTo>
                    <a:lnTo>
                      <a:pt x="210"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8" name="Freeform 44">
                <a:extLst>
                  <a:ext uri="{FF2B5EF4-FFF2-40B4-BE49-F238E27FC236}">
                    <a16:creationId xmlns:a16="http://schemas.microsoft.com/office/drawing/2014/main" id="{288D8431-E820-4C22-868E-84BB68AEC268}"/>
                  </a:ext>
                </a:extLst>
              </p:cNvPr>
              <p:cNvSpPr>
                <a:spLocks/>
              </p:cNvSpPr>
              <p:nvPr/>
            </p:nvSpPr>
            <p:spPr bwMode="auto">
              <a:xfrm>
                <a:off x="5034" y="218"/>
                <a:ext cx="158" cy="181"/>
              </a:xfrm>
              <a:custGeom>
                <a:avLst/>
                <a:gdLst/>
                <a:ahLst/>
                <a:cxnLst>
                  <a:cxn ang="0">
                    <a:pos x="122" y="0"/>
                  </a:cxn>
                  <a:cxn ang="0">
                    <a:pos x="263" y="0"/>
                  </a:cxn>
                  <a:cxn ang="0">
                    <a:pos x="334" y="30"/>
                  </a:cxn>
                  <a:cxn ang="0">
                    <a:pos x="394" y="126"/>
                  </a:cxn>
                  <a:cxn ang="0">
                    <a:pos x="439" y="243"/>
                  </a:cxn>
                  <a:cxn ang="0">
                    <a:pos x="474" y="362"/>
                  </a:cxn>
                  <a:cxn ang="0">
                    <a:pos x="394" y="288"/>
                  </a:cxn>
                  <a:cxn ang="0">
                    <a:pos x="334" y="140"/>
                  </a:cxn>
                  <a:cxn ang="0">
                    <a:pos x="246" y="96"/>
                  </a:cxn>
                  <a:cxn ang="0">
                    <a:pos x="141" y="96"/>
                  </a:cxn>
                  <a:cxn ang="0">
                    <a:pos x="0" y="126"/>
                  </a:cxn>
                  <a:cxn ang="0">
                    <a:pos x="35" y="74"/>
                  </a:cxn>
                  <a:cxn ang="0">
                    <a:pos x="122" y="0"/>
                  </a:cxn>
                </a:cxnLst>
                <a:rect l="0" t="0" r="r" b="b"/>
                <a:pathLst>
                  <a:path w="474" h="362">
                    <a:moveTo>
                      <a:pt x="122" y="0"/>
                    </a:moveTo>
                    <a:lnTo>
                      <a:pt x="263" y="0"/>
                    </a:lnTo>
                    <a:lnTo>
                      <a:pt x="334" y="30"/>
                    </a:lnTo>
                    <a:lnTo>
                      <a:pt x="394" y="126"/>
                    </a:lnTo>
                    <a:lnTo>
                      <a:pt x="439" y="243"/>
                    </a:lnTo>
                    <a:lnTo>
                      <a:pt x="474" y="362"/>
                    </a:lnTo>
                    <a:lnTo>
                      <a:pt x="394" y="288"/>
                    </a:lnTo>
                    <a:lnTo>
                      <a:pt x="334" y="140"/>
                    </a:lnTo>
                    <a:lnTo>
                      <a:pt x="246" y="96"/>
                    </a:lnTo>
                    <a:lnTo>
                      <a:pt x="141" y="96"/>
                    </a:lnTo>
                    <a:lnTo>
                      <a:pt x="0" y="126"/>
                    </a:lnTo>
                    <a:lnTo>
                      <a:pt x="35" y="74"/>
                    </a:lnTo>
                    <a:lnTo>
                      <a:pt x="122" y="0"/>
                    </a:lnTo>
                    <a:close/>
                  </a:path>
                </a:pathLst>
              </a:custGeom>
              <a:solidFill>
                <a:srgbClr val="6B0C3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19" name="Freeform 45">
                <a:extLst>
                  <a:ext uri="{FF2B5EF4-FFF2-40B4-BE49-F238E27FC236}">
                    <a16:creationId xmlns:a16="http://schemas.microsoft.com/office/drawing/2014/main" id="{9695B048-E2E5-416A-9F69-8319EF46A6AF}"/>
                  </a:ext>
                </a:extLst>
              </p:cNvPr>
              <p:cNvSpPr>
                <a:spLocks/>
              </p:cNvSpPr>
              <p:nvPr/>
            </p:nvSpPr>
            <p:spPr bwMode="auto">
              <a:xfrm>
                <a:off x="5177" y="709"/>
                <a:ext cx="75" cy="188"/>
              </a:xfrm>
              <a:custGeom>
                <a:avLst/>
                <a:gdLst/>
                <a:ahLst/>
                <a:cxnLst>
                  <a:cxn ang="0">
                    <a:pos x="88" y="89"/>
                  </a:cxn>
                  <a:cxn ang="0">
                    <a:pos x="64" y="128"/>
                  </a:cxn>
                  <a:cxn ang="0">
                    <a:pos x="44" y="163"/>
                  </a:cxn>
                  <a:cxn ang="0">
                    <a:pos x="29" y="194"/>
                  </a:cxn>
                  <a:cxn ang="0">
                    <a:pos x="18" y="224"/>
                  </a:cxn>
                  <a:cxn ang="0">
                    <a:pos x="9" y="254"/>
                  </a:cxn>
                  <a:cxn ang="0">
                    <a:pos x="5" y="288"/>
                  </a:cxn>
                  <a:cxn ang="0">
                    <a:pos x="2" y="325"/>
                  </a:cxn>
                  <a:cxn ang="0">
                    <a:pos x="0" y="369"/>
                  </a:cxn>
                  <a:cxn ang="0">
                    <a:pos x="159" y="377"/>
                  </a:cxn>
                  <a:cxn ang="0">
                    <a:pos x="159" y="281"/>
                  </a:cxn>
                  <a:cxn ang="0">
                    <a:pos x="159" y="236"/>
                  </a:cxn>
                  <a:cxn ang="0">
                    <a:pos x="225" y="133"/>
                  </a:cxn>
                  <a:cxn ang="0">
                    <a:pos x="140" y="162"/>
                  </a:cxn>
                  <a:cxn ang="0">
                    <a:pos x="150" y="89"/>
                  </a:cxn>
                  <a:cxn ang="0">
                    <a:pos x="167" y="0"/>
                  </a:cxn>
                  <a:cxn ang="0">
                    <a:pos x="123" y="36"/>
                  </a:cxn>
                  <a:cxn ang="0">
                    <a:pos x="88" y="89"/>
                  </a:cxn>
                </a:cxnLst>
                <a:rect l="0" t="0" r="r" b="b"/>
                <a:pathLst>
                  <a:path w="225" h="377">
                    <a:moveTo>
                      <a:pt x="88" y="89"/>
                    </a:moveTo>
                    <a:lnTo>
                      <a:pt x="64" y="128"/>
                    </a:lnTo>
                    <a:lnTo>
                      <a:pt x="44" y="163"/>
                    </a:lnTo>
                    <a:lnTo>
                      <a:pt x="29" y="194"/>
                    </a:lnTo>
                    <a:lnTo>
                      <a:pt x="18" y="224"/>
                    </a:lnTo>
                    <a:lnTo>
                      <a:pt x="9" y="254"/>
                    </a:lnTo>
                    <a:lnTo>
                      <a:pt x="5" y="288"/>
                    </a:lnTo>
                    <a:lnTo>
                      <a:pt x="2" y="325"/>
                    </a:lnTo>
                    <a:lnTo>
                      <a:pt x="0" y="369"/>
                    </a:lnTo>
                    <a:lnTo>
                      <a:pt x="159" y="377"/>
                    </a:lnTo>
                    <a:lnTo>
                      <a:pt x="159" y="281"/>
                    </a:lnTo>
                    <a:lnTo>
                      <a:pt x="159" y="236"/>
                    </a:lnTo>
                    <a:lnTo>
                      <a:pt x="225" y="133"/>
                    </a:lnTo>
                    <a:lnTo>
                      <a:pt x="140" y="162"/>
                    </a:lnTo>
                    <a:lnTo>
                      <a:pt x="150" y="89"/>
                    </a:lnTo>
                    <a:lnTo>
                      <a:pt x="167" y="0"/>
                    </a:lnTo>
                    <a:lnTo>
                      <a:pt x="123" y="36"/>
                    </a:lnTo>
                    <a:lnTo>
                      <a:pt x="88" y="89"/>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20" name="Freeform 46">
                <a:extLst>
                  <a:ext uri="{FF2B5EF4-FFF2-40B4-BE49-F238E27FC236}">
                    <a16:creationId xmlns:a16="http://schemas.microsoft.com/office/drawing/2014/main" id="{5403E888-8DC6-4508-A720-0A9F4EBDD387}"/>
                  </a:ext>
                </a:extLst>
              </p:cNvPr>
              <p:cNvSpPr>
                <a:spLocks/>
              </p:cNvSpPr>
              <p:nvPr/>
            </p:nvSpPr>
            <p:spPr bwMode="auto">
              <a:xfrm>
                <a:off x="5039" y="531"/>
                <a:ext cx="136" cy="270"/>
              </a:xfrm>
              <a:custGeom>
                <a:avLst/>
                <a:gdLst/>
                <a:ahLst/>
                <a:cxnLst>
                  <a:cxn ang="0">
                    <a:pos x="243" y="0"/>
                  </a:cxn>
                  <a:cxn ang="0">
                    <a:pos x="243" y="60"/>
                  </a:cxn>
                  <a:cxn ang="0">
                    <a:pos x="259" y="98"/>
                  </a:cxn>
                  <a:cxn ang="0">
                    <a:pos x="269" y="129"/>
                  </a:cxn>
                  <a:cxn ang="0">
                    <a:pos x="269" y="189"/>
                  </a:cxn>
                  <a:cxn ang="0">
                    <a:pos x="269" y="229"/>
                  </a:cxn>
                  <a:cxn ang="0">
                    <a:pos x="269" y="259"/>
                  </a:cxn>
                  <a:cxn ang="0">
                    <a:pos x="305" y="302"/>
                  </a:cxn>
                  <a:cxn ang="0">
                    <a:pos x="285" y="324"/>
                  </a:cxn>
                  <a:cxn ang="0">
                    <a:pos x="219" y="384"/>
                  </a:cxn>
                  <a:cxn ang="0">
                    <a:pos x="142" y="388"/>
                  </a:cxn>
                  <a:cxn ang="0">
                    <a:pos x="76" y="440"/>
                  </a:cxn>
                  <a:cxn ang="0">
                    <a:pos x="20" y="478"/>
                  </a:cxn>
                  <a:cxn ang="0">
                    <a:pos x="0" y="522"/>
                  </a:cxn>
                  <a:cxn ang="0">
                    <a:pos x="45" y="517"/>
                  </a:cxn>
                  <a:cxn ang="0">
                    <a:pos x="76" y="478"/>
                  </a:cxn>
                  <a:cxn ang="0">
                    <a:pos x="91" y="448"/>
                  </a:cxn>
                  <a:cxn ang="0">
                    <a:pos x="137" y="444"/>
                  </a:cxn>
                  <a:cxn ang="0">
                    <a:pos x="127" y="478"/>
                  </a:cxn>
                  <a:cxn ang="0">
                    <a:pos x="127" y="508"/>
                  </a:cxn>
                  <a:cxn ang="0">
                    <a:pos x="173" y="538"/>
                  </a:cxn>
                  <a:cxn ang="0">
                    <a:pos x="183" y="517"/>
                  </a:cxn>
                  <a:cxn ang="0">
                    <a:pos x="157" y="504"/>
                  </a:cxn>
                  <a:cxn ang="0">
                    <a:pos x="157" y="465"/>
                  </a:cxn>
                  <a:cxn ang="0">
                    <a:pos x="203" y="435"/>
                  </a:cxn>
                  <a:cxn ang="0">
                    <a:pos x="243" y="435"/>
                  </a:cxn>
                  <a:cxn ang="0">
                    <a:pos x="275" y="435"/>
                  </a:cxn>
                  <a:cxn ang="0">
                    <a:pos x="275" y="400"/>
                  </a:cxn>
                  <a:cxn ang="0">
                    <a:pos x="296" y="367"/>
                  </a:cxn>
                  <a:cxn ang="0">
                    <a:pos x="335" y="345"/>
                  </a:cxn>
                  <a:cxn ang="0">
                    <a:pos x="381" y="367"/>
                  </a:cxn>
                  <a:cxn ang="0">
                    <a:pos x="387" y="319"/>
                  </a:cxn>
                  <a:cxn ang="0">
                    <a:pos x="361" y="269"/>
                  </a:cxn>
                  <a:cxn ang="0">
                    <a:pos x="335" y="255"/>
                  </a:cxn>
                  <a:cxn ang="0">
                    <a:pos x="361" y="225"/>
                  </a:cxn>
                  <a:cxn ang="0">
                    <a:pos x="407" y="225"/>
                  </a:cxn>
                  <a:cxn ang="0">
                    <a:pos x="407" y="189"/>
                  </a:cxn>
                  <a:cxn ang="0">
                    <a:pos x="351" y="189"/>
                  </a:cxn>
                  <a:cxn ang="0">
                    <a:pos x="327" y="189"/>
                  </a:cxn>
                  <a:cxn ang="0">
                    <a:pos x="327" y="163"/>
                  </a:cxn>
                  <a:cxn ang="0">
                    <a:pos x="345" y="116"/>
                  </a:cxn>
                  <a:cxn ang="0">
                    <a:pos x="309" y="141"/>
                  </a:cxn>
                  <a:cxn ang="0">
                    <a:pos x="299" y="116"/>
                  </a:cxn>
                  <a:cxn ang="0">
                    <a:pos x="299" y="86"/>
                  </a:cxn>
                  <a:cxn ang="0">
                    <a:pos x="289" y="13"/>
                  </a:cxn>
                  <a:cxn ang="0">
                    <a:pos x="243" y="0"/>
                  </a:cxn>
                </a:cxnLst>
                <a:rect l="0" t="0" r="r" b="b"/>
                <a:pathLst>
                  <a:path w="407" h="538">
                    <a:moveTo>
                      <a:pt x="243" y="0"/>
                    </a:moveTo>
                    <a:lnTo>
                      <a:pt x="243" y="60"/>
                    </a:lnTo>
                    <a:lnTo>
                      <a:pt x="259" y="98"/>
                    </a:lnTo>
                    <a:lnTo>
                      <a:pt x="269" y="129"/>
                    </a:lnTo>
                    <a:lnTo>
                      <a:pt x="269" y="189"/>
                    </a:lnTo>
                    <a:lnTo>
                      <a:pt x="269" y="229"/>
                    </a:lnTo>
                    <a:lnTo>
                      <a:pt x="269" y="259"/>
                    </a:lnTo>
                    <a:lnTo>
                      <a:pt x="305" y="302"/>
                    </a:lnTo>
                    <a:lnTo>
                      <a:pt x="285" y="324"/>
                    </a:lnTo>
                    <a:lnTo>
                      <a:pt x="219" y="384"/>
                    </a:lnTo>
                    <a:lnTo>
                      <a:pt x="142" y="388"/>
                    </a:lnTo>
                    <a:lnTo>
                      <a:pt x="76" y="440"/>
                    </a:lnTo>
                    <a:lnTo>
                      <a:pt x="20" y="478"/>
                    </a:lnTo>
                    <a:lnTo>
                      <a:pt x="0" y="522"/>
                    </a:lnTo>
                    <a:lnTo>
                      <a:pt x="45" y="517"/>
                    </a:lnTo>
                    <a:lnTo>
                      <a:pt x="76" y="478"/>
                    </a:lnTo>
                    <a:lnTo>
                      <a:pt x="91" y="448"/>
                    </a:lnTo>
                    <a:lnTo>
                      <a:pt x="137" y="444"/>
                    </a:lnTo>
                    <a:lnTo>
                      <a:pt x="127" y="478"/>
                    </a:lnTo>
                    <a:lnTo>
                      <a:pt x="127" y="508"/>
                    </a:lnTo>
                    <a:lnTo>
                      <a:pt x="173" y="538"/>
                    </a:lnTo>
                    <a:lnTo>
                      <a:pt x="183" y="517"/>
                    </a:lnTo>
                    <a:lnTo>
                      <a:pt x="157" y="504"/>
                    </a:lnTo>
                    <a:lnTo>
                      <a:pt x="157" y="465"/>
                    </a:lnTo>
                    <a:lnTo>
                      <a:pt x="203" y="435"/>
                    </a:lnTo>
                    <a:lnTo>
                      <a:pt x="243" y="435"/>
                    </a:lnTo>
                    <a:lnTo>
                      <a:pt x="275" y="435"/>
                    </a:lnTo>
                    <a:lnTo>
                      <a:pt x="275" y="400"/>
                    </a:lnTo>
                    <a:lnTo>
                      <a:pt x="296" y="367"/>
                    </a:lnTo>
                    <a:lnTo>
                      <a:pt x="335" y="345"/>
                    </a:lnTo>
                    <a:lnTo>
                      <a:pt x="381" y="367"/>
                    </a:lnTo>
                    <a:lnTo>
                      <a:pt x="387" y="319"/>
                    </a:lnTo>
                    <a:lnTo>
                      <a:pt x="361" y="269"/>
                    </a:lnTo>
                    <a:lnTo>
                      <a:pt x="335" y="255"/>
                    </a:lnTo>
                    <a:lnTo>
                      <a:pt x="361" y="225"/>
                    </a:lnTo>
                    <a:lnTo>
                      <a:pt x="407" y="225"/>
                    </a:lnTo>
                    <a:lnTo>
                      <a:pt x="407" y="189"/>
                    </a:lnTo>
                    <a:lnTo>
                      <a:pt x="351" y="189"/>
                    </a:lnTo>
                    <a:lnTo>
                      <a:pt x="327" y="189"/>
                    </a:lnTo>
                    <a:lnTo>
                      <a:pt x="327" y="163"/>
                    </a:lnTo>
                    <a:lnTo>
                      <a:pt x="345" y="116"/>
                    </a:lnTo>
                    <a:lnTo>
                      <a:pt x="309" y="141"/>
                    </a:lnTo>
                    <a:lnTo>
                      <a:pt x="299" y="116"/>
                    </a:lnTo>
                    <a:lnTo>
                      <a:pt x="299" y="86"/>
                    </a:lnTo>
                    <a:lnTo>
                      <a:pt x="289" y="13"/>
                    </a:lnTo>
                    <a:lnTo>
                      <a:pt x="243" y="0"/>
                    </a:lnTo>
                    <a:close/>
                  </a:path>
                </a:pathLst>
              </a:custGeom>
              <a:solidFill>
                <a:srgbClr val="44C1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21" name="Rectangle 47">
                <a:extLst>
                  <a:ext uri="{FF2B5EF4-FFF2-40B4-BE49-F238E27FC236}">
                    <a16:creationId xmlns:a16="http://schemas.microsoft.com/office/drawing/2014/main" id="{4A710EA7-7DDD-41F8-ADD6-E3242BBE5EF9}"/>
                  </a:ext>
                </a:extLst>
              </p:cNvPr>
              <p:cNvSpPr>
                <a:spLocks noChangeArrowheads="1"/>
              </p:cNvSpPr>
              <p:nvPr/>
            </p:nvSpPr>
            <p:spPr bwMode="auto">
              <a:xfrm>
                <a:off x="5360" y="873"/>
                <a:ext cx="254" cy="30"/>
              </a:xfrm>
              <a:prstGeom prst="rect">
                <a:avLst/>
              </a:prstGeom>
              <a:solidFill>
                <a:srgbClr val="077ABA"/>
              </a:solid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sp>
            <p:nvSpPr>
              <p:cNvPr id="122" name="Freeform 48">
                <a:extLst>
                  <a:ext uri="{FF2B5EF4-FFF2-40B4-BE49-F238E27FC236}">
                    <a16:creationId xmlns:a16="http://schemas.microsoft.com/office/drawing/2014/main" id="{3A8BD95C-3831-4AAA-AF7F-DB25B45C044F}"/>
                  </a:ext>
                </a:extLst>
              </p:cNvPr>
              <p:cNvSpPr>
                <a:spLocks/>
              </p:cNvSpPr>
              <p:nvPr/>
            </p:nvSpPr>
            <p:spPr bwMode="auto">
              <a:xfrm>
                <a:off x="5240" y="386"/>
                <a:ext cx="44" cy="131"/>
              </a:xfrm>
              <a:custGeom>
                <a:avLst/>
                <a:gdLst/>
                <a:ahLst/>
                <a:cxnLst>
                  <a:cxn ang="0">
                    <a:pos x="0" y="0"/>
                  </a:cxn>
                  <a:cxn ang="0">
                    <a:pos x="12" y="72"/>
                  </a:cxn>
                  <a:cxn ang="0">
                    <a:pos x="45" y="120"/>
                  </a:cxn>
                  <a:cxn ang="0">
                    <a:pos x="45" y="162"/>
                  </a:cxn>
                  <a:cxn ang="0">
                    <a:pos x="72" y="226"/>
                  </a:cxn>
                  <a:cxn ang="0">
                    <a:pos x="91" y="238"/>
                  </a:cxn>
                  <a:cxn ang="0">
                    <a:pos x="91" y="263"/>
                  </a:cxn>
                  <a:cxn ang="0">
                    <a:pos x="133" y="263"/>
                  </a:cxn>
                  <a:cxn ang="0">
                    <a:pos x="114" y="216"/>
                  </a:cxn>
                  <a:cxn ang="0">
                    <a:pos x="80" y="168"/>
                  </a:cxn>
                  <a:cxn ang="0">
                    <a:pos x="84" y="124"/>
                  </a:cxn>
                  <a:cxn ang="0">
                    <a:pos x="35" y="80"/>
                  </a:cxn>
                  <a:cxn ang="0">
                    <a:pos x="19" y="41"/>
                  </a:cxn>
                  <a:cxn ang="0">
                    <a:pos x="0" y="0"/>
                  </a:cxn>
                </a:cxnLst>
                <a:rect l="0" t="0" r="r" b="b"/>
                <a:pathLst>
                  <a:path w="133" h="263">
                    <a:moveTo>
                      <a:pt x="0" y="0"/>
                    </a:moveTo>
                    <a:lnTo>
                      <a:pt x="12" y="72"/>
                    </a:lnTo>
                    <a:lnTo>
                      <a:pt x="45" y="120"/>
                    </a:lnTo>
                    <a:lnTo>
                      <a:pt x="45" y="162"/>
                    </a:lnTo>
                    <a:lnTo>
                      <a:pt x="72" y="226"/>
                    </a:lnTo>
                    <a:lnTo>
                      <a:pt x="91" y="238"/>
                    </a:lnTo>
                    <a:lnTo>
                      <a:pt x="91" y="263"/>
                    </a:lnTo>
                    <a:lnTo>
                      <a:pt x="133" y="263"/>
                    </a:lnTo>
                    <a:lnTo>
                      <a:pt x="114" y="216"/>
                    </a:lnTo>
                    <a:lnTo>
                      <a:pt x="80" y="168"/>
                    </a:lnTo>
                    <a:lnTo>
                      <a:pt x="84" y="124"/>
                    </a:lnTo>
                    <a:lnTo>
                      <a:pt x="35" y="80"/>
                    </a:lnTo>
                    <a:lnTo>
                      <a:pt x="19" y="41"/>
                    </a:lnTo>
                    <a:lnTo>
                      <a:pt x="0" y="0"/>
                    </a:lnTo>
                    <a:close/>
                  </a:path>
                </a:pathLst>
              </a:custGeom>
              <a:solidFill>
                <a:srgbClr val="66ADD3"/>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pitchFamily="34" charset="0"/>
                </a:endParaRPr>
              </a:p>
            </p:txBody>
          </p:sp>
        </p:grpSp>
      </p:grpSp>
    </p:spTree>
    <p:extLst>
      <p:ext uri="{BB962C8B-B14F-4D97-AF65-F5344CB8AC3E}">
        <p14:creationId xmlns:p14="http://schemas.microsoft.com/office/powerpoint/2010/main" val="889467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repeatCount="indefinite" fill="hold" nodeType="afterEffect">
                                  <p:stCondLst>
                                    <p:cond delay="0"/>
                                  </p:stCondLst>
                                  <p:childTnLst>
                                    <p:animEffect transition="out" filter="fade">
                                      <p:cBhvr>
                                        <p:cTn id="6" dur="500" tmFilter="0, 0; .2, .5; .8, .5; 1, 0"/>
                                        <p:tgtEl>
                                          <p:spTgt spid="17"/>
                                        </p:tgtEl>
                                      </p:cBhvr>
                                    </p:animEffect>
                                    <p:animScale>
                                      <p:cBhvr>
                                        <p:cTn id="7" dur="250" autoRev="1" fill="hold"/>
                                        <p:tgtEl>
                                          <p:spTgt spid="17"/>
                                        </p:tgtEl>
                                      </p:cBhvr>
                                      <p:by x="105000" y="105000"/>
                                    </p:animScale>
                                  </p:childTnLst>
                                </p:cTn>
                              </p:par>
                            </p:childTnLst>
                          </p:cTn>
                        </p:par>
                      </p:childTnLst>
                    </p:cTn>
                  </p:par>
                  <p:par>
                    <p:cTn id="8" fill="hold">
                      <p:stCondLst>
                        <p:cond delay="indefinite"/>
                      </p:stCondLst>
                      <p:childTnLst>
                        <p:par>
                          <p:cTn id="9" fill="hold">
                            <p:stCondLst>
                              <p:cond delay="0"/>
                            </p:stCondLst>
                            <p:childTnLst>
                              <p:par>
                                <p:cTn id="10" presetID="30" presetClass="entr" presetSubtype="0"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800" decel="100000"/>
                                        <p:tgtEl>
                                          <p:spTgt spid="10"/>
                                        </p:tgtEl>
                                      </p:cBhvr>
                                    </p:animEffect>
                                    <p:anim calcmode="lin" valueType="num">
                                      <p:cBhvr>
                                        <p:cTn id="13" dur="800" decel="100000" fill="hold"/>
                                        <p:tgtEl>
                                          <p:spTgt spid="10"/>
                                        </p:tgtEl>
                                        <p:attrNameLst>
                                          <p:attrName>style.rotation</p:attrName>
                                        </p:attrNameLst>
                                      </p:cBhvr>
                                      <p:tavLst>
                                        <p:tav tm="0">
                                          <p:val>
                                            <p:fltVal val="-90"/>
                                          </p:val>
                                        </p:tav>
                                        <p:tav tm="100000">
                                          <p:val>
                                            <p:fltVal val="0"/>
                                          </p:val>
                                        </p:tav>
                                      </p:tavLst>
                                    </p:anim>
                                    <p:anim calcmode="lin" valueType="num">
                                      <p:cBhvr>
                                        <p:cTn id="14" dur="800" decel="100000" fill="hold"/>
                                        <p:tgtEl>
                                          <p:spTgt spid="10"/>
                                        </p:tgtEl>
                                        <p:attrNameLst>
                                          <p:attrName>ppt_x</p:attrName>
                                        </p:attrNameLst>
                                      </p:cBhvr>
                                      <p:tavLst>
                                        <p:tav tm="0">
                                          <p:val>
                                            <p:strVal val="#ppt_x+0.4"/>
                                          </p:val>
                                        </p:tav>
                                        <p:tav tm="100000">
                                          <p:val>
                                            <p:strVal val="#ppt_x-0.05"/>
                                          </p:val>
                                        </p:tav>
                                      </p:tavLst>
                                    </p:anim>
                                    <p:anim calcmode="lin" valueType="num">
                                      <p:cBhvr>
                                        <p:cTn id="15" dur="800" decel="100000" fill="hold"/>
                                        <p:tgtEl>
                                          <p:spTgt spid="10"/>
                                        </p:tgtEl>
                                        <p:attrNameLst>
                                          <p:attrName>ppt_y</p:attrName>
                                        </p:attrNameLst>
                                      </p:cBhvr>
                                      <p:tavLst>
                                        <p:tav tm="0">
                                          <p:val>
                                            <p:strVal val="#ppt_y-0.4"/>
                                          </p:val>
                                        </p:tav>
                                        <p:tav tm="100000">
                                          <p:val>
                                            <p:strVal val="#ppt_y+0.1"/>
                                          </p:val>
                                        </p:tav>
                                      </p:tavLst>
                                    </p:anim>
                                    <p:anim calcmode="lin" valueType="num">
                                      <p:cBhvr>
                                        <p:cTn id="16"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17"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par>
                                <p:cTn id="18" presetID="30" presetClass="entr" presetSubtype="0" fill="hold" nodeType="withEffect">
                                  <p:stCondLst>
                                    <p:cond delay="0"/>
                                  </p:stCondLst>
                                  <p:childTnLst>
                                    <p:set>
                                      <p:cBhvr>
                                        <p:cTn id="19" dur="1" fill="hold">
                                          <p:stCondLst>
                                            <p:cond delay="0"/>
                                          </p:stCondLst>
                                        </p:cTn>
                                        <p:tgtEl>
                                          <p:spTgt spid="13"/>
                                        </p:tgtEl>
                                        <p:attrNameLst>
                                          <p:attrName>style.visibility</p:attrName>
                                        </p:attrNameLst>
                                      </p:cBhvr>
                                      <p:to>
                                        <p:strVal val="visible"/>
                                      </p:to>
                                    </p:set>
                                    <p:animEffect transition="in" filter="fade">
                                      <p:cBhvr>
                                        <p:cTn id="20" dur="800" decel="100000"/>
                                        <p:tgtEl>
                                          <p:spTgt spid="13"/>
                                        </p:tgtEl>
                                      </p:cBhvr>
                                    </p:animEffect>
                                    <p:anim calcmode="lin" valueType="num">
                                      <p:cBhvr>
                                        <p:cTn id="21" dur="800" decel="100000" fill="hold"/>
                                        <p:tgtEl>
                                          <p:spTgt spid="13"/>
                                        </p:tgtEl>
                                        <p:attrNameLst>
                                          <p:attrName>style.rotation</p:attrName>
                                        </p:attrNameLst>
                                      </p:cBhvr>
                                      <p:tavLst>
                                        <p:tav tm="0">
                                          <p:val>
                                            <p:fltVal val="-90"/>
                                          </p:val>
                                        </p:tav>
                                        <p:tav tm="100000">
                                          <p:val>
                                            <p:fltVal val="0"/>
                                          </p:val>
                                        </p:tav>
                                      </p:tavLst>
                                    </p:anim>
                                    <p:anim calcmode="lin" valueType="num">
                                      <p:cBhvr>
                                        <p:cTn id="22" dur="800" decel="100000" fill="hold"/>
                                        <p:tgtEl>
                                          <p:spTgt spid="13"/>
                                        </p:tgtEl>
                                        <p:attrNameLst>
                                          <p:attrName>ppt_x</p:attrName>
                                        </p:attrNameLst>
                                      </p:cBhvr>
                                      <p:tavLst>
                                        <p:tav tm="0">
                                          <p:val>
                                            <p:strVal val="#ppt_x+0.4"/>
                                          </p:val>
                                        </p:tav>
                                        <p:tav tm="100000">
                                          <p:val>
                                            <p:strVal val="#ppt_x-0.05"/>
                                          </p:val>
                                        </p:tav>
                                      </p:tavLst>
                                    </p:anim>
                                    <p:anim calcmode="lin" valueType="num">
                                      <p:cBhvr>
                                        <p:cTn id="23" dur="800" decel="100000" fill="hold"/>
                                        <p:tgtEl>
                                          <p:spTgt spid="13"/>
                                        </p:tgtEl>
                                        <p:attrNameLst>
                                          <p:attrName>ppt_y</p:attrName>
                                        </p:attrNameLst>
                                      </p:cBhvr>
                                      <p:tavLst>
                                        <p:tav tm="0">
                                          <p:val>
                                            <p:strVal val="#ppt_y-0.4"/>
                                          </p:val>
                                        </p:tav>
                                        <p:tav tm="100000">
                                          <p:val>
                                            <p:strVal val="#ppt_y+0.1"/>
                                          </p:val>
                                        </p:tav>
                                      </p:tavLst>
                                    </p:anim>
                                    <p:anim calcmode="lin" valueType="num">
                                      <p:cBhvr>
                                        <p:cTn id="24" dur="200" accel="100000" fill="hold">
                                          <p:stCondLst>
                                            <p:cond delay="800"/>
                                          </p:stCondLst>
                                        </p:cTn>
                                        <p:tgtEl>
                                          <p:spTgt spid="13"/>
                                        </p:tgtEl>
                                        <p:attrNameLst>
                                          <p:attrName>ppt_x</p:attrName>
                                        </p:attrNameLst>
                                      </p:cBhvr>
                                      <p:tavLst>
                                        <p:tav tm="0">
                                          <p:val>
                                            <p:strVal val="#ppt_x-0.05"/>
                                          </p:val>
                                        </p:tav>
                                        <p:tav tm="100000">
                                          <p:val>
                                            <p:strVal val="#ppt_x"/>
                                          </p:val>
                                        </p:tav>
                                      </p:tavLst>
                                    </p:anim>
                                    <p:anim calcmode="lin" valueType="num">
                                      <p:cBhvr>
                                        <p:cTn id="25" dur="200" accel="100000" fill="hold">
                                          <p:stCondLst>
                                            <p:cond delay="800"/>
                                          </p:stCondLst>
                                        </p:cTn>
                                        <p:tgtEl>
                                          <p:spTgt spid="13"/>
                                        </p:tgtEl>
                                        <p:attrNameLst>
                                          <p:attrName>ppt_y</p:attrName>
                                        </p:attrNameLst>
                                      </p:cBhvr>
                                      <p:tavLst>
                                        <p:tav tm="0">
                                          <p:val>
                                            <p:strVal val="#ppt_y+0.1"/>
                                          </p:val>
                                        </p:tav>
                                        <p:tav tm="100000">
                                          <p:val>
                                            <p:strVal val="#ppt_y"/>
                                          </p:val>
                                        </p:tav>
                                      </p:tavLst>
                                    </p:anim>
                                  </p:childTnLst>
                                </p:cTn>
                              </p:par>
                              <p:par>
                                <p:cTn id="26" presetID="30" presetClass="entr" presetSubtype="0" fill="hold" grpId="0" nodeType="withEffect">
                                  <p:stCondLst>
                                    <p:cond delay="0"/>
                                  </p:stCondLst>
                                  <p:childTnLst>
                                    <p:set>
                                      <p:cBhvr>
                                        <p:cTn id="27" dur="1" fill="hold">
                                          <p:stCondLst>
                                            <p:cond delay="0"/>
                                          </p:stCondLst>
                                        </p:cTn>
                                        <p:tgtEl>
                                          <p:spTgt spid="52"/>
                                        </p:tgtEl>
                                        <p:attrNameLst>
                                          <p:attrName>style.visibility</p:attrName>
                                        </p:attrNameLst>
                                      </p:cBhvr>
                                      <p:to>
                                        <p:strVal val="visible"/>
                                      </p:to>
                                    </p:set>
                                    <p:animEffect transition="in" filter="fade">
                                      <p:cBhvr>
                                        <p:cTn id="28" dur="800" decel="100000"/>
                                        <p:tgtEl>
                                          <p:spTgt spid="52"/>
                                        </p:tgtEl>
                                      </p:cBhvr>
                                    </p:animEffect>
                                    <p:anim calcmode="lin" valueType="num">
                                      <p:cBhvr>
                                        <p:cTn id="29" dur="800" decel="100000" fill="hold"/>
                                        <p:tgtEl>
                                          <p:spTgt spid="52"/>
                                        </p:tgtEl>
                                        <p:attrNameLst>
                                          <p:attrName>style.rotation</p:attrName>
                                        </p:attrNameLst>
                                      </p:cBhvr>
                                      <p:tavLst>
                                        <p:tav tm="0">
                                          <p:val>
                                            <p:fltVal val="-90"/>
                                          </p:val>
                                        </p:tav>
                                        <p:tav tm="100000">
                                          <p:val>
                                            <p:fltVal val="0"/>
                                          </p:val>
                                        </p:tav>
                                      </p:tavLst>
                                    </p:anim>
                                    <p:anim calcmode="lin" valueType="num">
                                      <p:cBhvr>
                                        <p:cTn id="30" dur="800" decel="100000" fill="hold"/>
                                        <p:tgtEl>
                                          <p:spTgt spid="52"/>
                                        </p:tgtEl>
                                        <p:attrNameLst>
                                          <p:attrName>ppt_x</p:attrName>
                                        </p:attrNameLst>
                                      </p:cBhvr>
                                      <p:tavLst>
                                        <p:tav tm="0">
                                          <p:val>
                                            <p:strVal val="#ppt_x+0.4"/>
                                          </p:val>
                                        </p:tav>
                                        <p:tav tm="100000">
                                          <p:val>
                                            <p:strVal val="#ppt_x-0.05"/>
                                          </p:val>
                                        </p:tav>
                                      </p:tavLst>
                                    </p:anim>
                                    <p:anim calcmode="lin" valueType="num">
                                      <p:cBhvr>
                                        <p:cTn id="31" dur="800" decel="100000" fill="hold"/>
                                        <p:tgtEl>
                                          <p:spTgt spid="52"/>
                                        </p:tgtEl>
                                        <p:attrNameLst>
                                          <p:attrName>ppt_y</p:attrName>
                                        </p:attrNameLst>
                                      </p:cBhvr>
                                      <p:tavLst>
                                        <p:tav tm="0">
                                          <p:val>
                                            <p:strVal val="#ppt_y-0.4"/>
                                          </p:val>
                                        </p:tav>
                                        <p:tav tm="100000">
                                          <p:val>
                                            <p:strVal val="#ppt_y+0.1"/>
                                          </p:val>
                                        </p:tav>
                                      </p:tavLst>
                                    </p:anim>
                                    <p:anim calcmode="lin" valueType="num">
                                      <p:cBhvr>
                                        <p:cTn id="32" dur="200" accel="100000" fill="hold">
                                          <p:stCondLst>
                                            <p:cond delay="800"/>
                                          </p:stCondLst>
                                        </p:cTn>
                                        <p:tgtEl>
                                          <p:spTgt spid="52"/>
                                        </p:tgtEl>
                                        <p:attrNameLst>
                                          <p:attrName>ppt_x</p:attrName>
                                        </p:attrNameLst>
                                      </p:cBhvr>
                                      <p:tavLst>
                                        <p:tav tm="0">
                                          <p:val>
                                            <p:strVal val="#ppt_x-0.05"/>
                                          </p:val>
                                        </p:tav>
                                        <p:tav tm="100000">
                                          <p:val>
                                            <p:strVal val="#ppt_x"/>
                                          </p:val>
                                        </p:tav>
                                      </p:tavLst>
                                    </p:anim>
                                    <p:anim calcmode="lin" valueType="num">
                                      <p:cBhvr>
                                        <p:cTn id="33" dur="200" accel="100000" fill="hold">
                                          <p:stCondLst>
                                            <p:cond delay="800"/>
                                          </p:stCondLst>
                                        </p:cTn>
                                        <p:tgtEl>
                                          <p:spTgt spid="52"/>
                                        </p:tgtEl>
                                        <p:attrNameLst>
                                          <p:attrName>ppt_y</p:attrName>
                                        </p:attrNameLst>
                                      </p:cBhvr>
                                      <p:tavLst>
                                        <p:tav tm="0">
                                          <p:val>
                                            <p:strVal val="#ppt_y+0.1"/>
                                          </p:val>
                                        </p:tav>
                                        <p:tav tm="100000">
                                          <p:val>
                                            <p:strVal val="#ppt_y"/>
                                          </p:val>
                                        </p:tav>
                                      </p:tavLst>
                                    </p:anim>
                                  </p:childTnLst>
                                </p:cTn>
                              </p:par>
                              <p:par>
                                <p:cTn id="34" presetID="30"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800" decel="100000"/>
                                        <p:tgtEl>
                                          <p:spTgt spid="9"/>
                                        </p:tgtEl>
                                      </p:cBhvr>
                                    </p:animEffect>
                                    <p:anim calcmode="lin" valueType="num">
                                      <p:cBhvr>
                                        <p:cTn id="37" dur="800" decel="100000" fill="hold"/>
                                        <p:tgtEl>
                                          <p:spTgt spid="9"/>
                                        </p:tgtEl>
                                        <p:attrNameLst>
                                          <p:attrName>style.rotation</p:attrName>
                                        </p:attrNameLst>
                                      </p:cBhvr>
                                      <p:tavLst>
                                        <p:tav tm="0">
                                          <p:val>
                                            <p:fltVal val="-90"/>
                                          </p:val>
                                        </p:tav>
                                        <p:tav tm="100000">
                                          <p:val>
                                            <p:fltVal val="0"/>
                                          </p:val>
                                        </p:tav>
                                      </p:tavLst>
                                    </p:anim>
                                    <p:anim calcmode="lin" valueType="num">
                                      <p:cBhvr>
                                        <p:cTn id="38" dur="800" decel="100000" fill="hold"/>
                                        <p:tgtEl>
                                          <p:spTgt spid="9"/>
                                        </p:tgtEl>
                                        <p:attrNameLst>
                                          <p:attrName>ppt_x</p:attrName>
                                        </p:attrNameLst>
                                      </p:cBhvr>
                                      <p:tavLst>
                                        <p:tav tm="0">
                                          <p:val>
                                            <p:strVal val="#ppt_x+0.4"/>
                                          </p:val>
                                        </p:tav>
                                        <p:tav tm="100000">
                                          <p:val>
                                            <p:strVal val="#ppt_x-0.05"/>
                                          </p:val>
                                        </p:tav>
                                      </p:tavLst>
                                    </p:anim>
                                    <p:anim calcmode="lin" valueType="num">
                                      <p:cBhvr>
                                        <p:cTn id="39" dur="800" decel="100000" fill="hold"/>
                                        <p:tgtEl>
                                          <p:spTgt spid="9"/>
                                        </p:tgtEl>
                                        <p:attrNameLst>
                                          <p:attrName>ppt_y</p:attrName>
                                        </p:attrNameLst>
                                      </p:cBhvr>
                                      <p:tavLst>
                                        <p:tav tm="0">
                                          <p:val>
                                            <p:strVal val="#ppt_y-0.4"/>
                                          </p:val>
                                        </p:tav>
                                        <p:tav tm="100000">
                                          <p:val>
                                            <p:strVal val="#ppt_y+0.1"/>
                                          </p:val>
                                        </p:tav>
                                      </p:tavLst>
                                    </p:anim>
                                    <p:anim calcmode="lin" valueType="num">
                                      <p:cBhvr>
                                        <p:cTn id="40" dur="200" accel="100000" fill="hold">
                                          <p:stCondLst>
                                            <p:cond delay="800"/>
                                          </p:stCondLst>
                                        </p:cTn>
                                        <p:tgtEl>
                                          <p:spTgt spid="9"/>
                                        </p:tgtEl>
                                        <p:attrNameLst>
                                          <p:attrName>ppt_x</p:attrName>
                                        </p:attrNameLst>
                                      </p:cBhvr>
                                      <p:tavLst>
                                        <p:tav tm="0">
                                          <p:val>
                                            <p:strVal val="#ppt_x-0.05"/>
                                          </p:val>
                                        </p:tav>
                                        <p:tav tm="100000">
                                          <p:val>
                                            <p:strVal val="#ppt_x"/>
                                          </p:val>
                                        </p:tav>
                                      </p:tavLst>
                                    </p:anim>
                                    <p:anim calcmode="lin" valueType="num">
                                      <p:cBhvr>
                                        <p:cTn id="41" dur="200" accel="100000" fill="hold">
                                          <p:stCondLst>
                                            <p:cond delay="800"/>
                                          </p:stCondLst>
                                        </p:cTn>
                                        <p:tgtEl>
                                          <p:spTgt spid="9"/>
                                        </p:tgtEl>
                                        <p:attrNameLst>
                                          <p:attrName>ppt_y</p:attrName>
                                        </p:attrNameLst>
                                      </p:cBhvr>
                                      <p:tavLst>
                                        <p:tav tm="0">
                                          <p:val>
                                            <p:strVal val="#ppt_y+0.1"/>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26" presetClass="entr" presetSubtype="0" fill="hold" grpId="0" nodeType="clickEffect">
                                  <p:stCondLst>
                                    <p:cond delay="0"/>
                                  </p:stCondLst>
                                  <p:childTnLst>
                                    <p:set>
                                      <p:cBhvr>
                                        <p:cTn id="45" dur="1" fill="hold">
                                          <p:stCondLst>
                                            <p:cond delay="0"/>
                                          </p:stCondLst>
                                        </p:cTn>
                                        <p:tgtEl>
                                          <p:spTgt spid="16"/>
                                        </p:tgtEl>
                                        <p:attrNameLst>
                                          <p:attrName>style.visibility</p:attrName>
                                        </p:attrNameLst>
                                      </p:cBhvr>
                                      <p:to>
                                        <p:strVal val="visible"/>
                                      </p:to>
                                    </p:set>
                                    <p:animEffect transition="in" filter="wipe(down)">
                                      <p:cBhvr>
                                        <p:cTn id="46" dur="580">
                                          <p:stCondLst>
                                            <p:cond delay="0"/>
                                          </p:stCondLst>
                                        </p:cTn>
                                        <p:tgtEl>
                                          <p:spTgt spid="16"/>
                                        </p:tgtEl>
                                      </p:cBhvr>
                                    </p:animEffect>
                                    <p:anim calcmode="lin" valueType="num">
                                      <p:cBhvr>
                                        <p:cTn id="47" dur="1822" tmFilter="0,0; 0.14,0.36; 0.43,0.73; 0.71,0.91; 1.0,1.0">
                                          <p:stCondLst>
                                            <p:cond delay="0"/>
                                          </p:stCondLst>
                                        </p:cTn>
                                        <p:tgtEl>
                                          <p:spTgt spid="16"/>
                                        </p:tgtEl>
                                        <p:attrNameLst>
                                          <p:attrName>ppt_x</p:attrName>
                                        </p:attrNameLst>
                                      </p:cBhvr>
                                      <p:tavLst>
                                        <p:tav tm="0">
                                          <p:val>
                                            <p:strVal val="#ppt_x-0.25"/>
                                          </p:val>
                                        </p:tav>
                                        <p:tav tm="100000">
                                          <p:val>
                                            <p:strVal val="#ppt_x"/>
                                          </p:val>
                                        </p:tav>
                                      </p:tavLst>
                                    </p:anim>
                                    <p:anim calcmode="lin" valueType="num">
                                      <p:cBhvr>
                                        <p:cTn id="48" dur="664" tmFilter="0.0,0.0; 0.25,0.07; 0.50,0.2; 0.75,0.467; 1.0,1.0">
                                          <p:stCondLst>
                                            <p:cond delay="0"/>
                                          </p:stCondLst>
                                        </p:cTn>
                                        <p:tgtEl>
                                          <p:spTgt spid="16"/>
                                        </p:tgtEl>
                                        <p:attrNameLst>
                                          <p:attrName>ppt_y</p:attrName>
                                        </p:attrNameLst>
                                      </p:cBhvr>
                                      <p:tavLst>
                                        <p:tav tm="0" fmla="#ppt_y-sin(pi*$)/3">
                                          <p:val>
                                            <p:fltVal val="0.5"/>
                                          </p:val>
                                        </p:tav>
                                        <p:tav tm="100000">
                                          <p:val>
                                            <p:fltVal val="1"/>
                                          </p:val>
                                        </p:tav>
                                      </p:tavLst>
                                    </p:anim>
                                    <p:anim calcmode="lin" valueType="num">
                                      <p:cBhvr>
                                        <p:cTn id="49" dur="664" tmFilter="0, 0; 0.125,0.2665; 0.25,0.4; 0.375,0.465; 0.5,0.5;  0.625,0.535; 0.75,0.6; 0.875,0.7335; 1,1">
                                          <p:stCondLst>
                                            <p:cond delay="664"/>
                                          </p:stCondLst>
                                        </p:cTn>
                                        <p:tgtEl>
                                          <p:spTgt spid="16"/>
                                        </p:tgtEl>
                                        <p:attrNameLst>
                                          <p:attrName>ppt_y</p:attrName>
                                        </p:attrNameLst>
                                      </p:cBhvr>
                                      <p:tavLst>
                                        <p:tav tm="0" fmla="#ppt_y-sin(pi*$)/9">
                                          <p:val>
                                            <p:fltVal val="0"/>
                                          </p:val>
                                        </p:tav>
                                        <p:tav tm="100000">
                                          <p:val>
                                            <p:fltVal val="1"/>
                                          </p:val>
                                        </p:tav>
                                      </p:tavLst>
                                    </p:anim>
                                    <p:anim calcmode="lin" valueType="num">
                                      <p:cBhvr>
                                        <p:cTn id="50" dur="332" tmFilter="0, 0; 0.125,0.2665; 0.25,0.4; 0.375,0.465; 0.5,0.5;  0.625,0.535; 0.75,0.6; 0.875,0.7335; 1,1">
                                          <p:stCondLst>
                                            <p:cond delay="1324"/>
                                          </p:stCondLst>
                                        </p:cTn>
                                        <p:tgtEl>
                                          <p:spTgt spid="16"/>
                                        </p:tgtEl>
                                        <p:attrNameLst>
                                          <p:attrName>ppt_y</p:attrName>
                                        </p:attrNameLst>
                                      </p:cBhvr>
                                      <p:tavLst>
                                        <p:tav tm="0" fmla="#ppt_y-sin(pi*$)/27">
                                          <p:val>
                                            <p:fltVal val="0"/>
                                          </p:val>
                                        </p:tav>
                                        <p:tav tm="100000">
                                          <p:val>
                                            <p:fltVal val="1"/>
                                          </p:val>
                                        </p:tav>
                                      </p:tavLst>
                                    </p:anim>
                                    <p:anim calcmode="lin" valueType="num">
                                      <p:cBhvr>
                                        <p:cTn id="51" dur="164" tmFilter="0, 0; 0.125,0.2665; 0.25,0.4; 0.375,0.465; 0.5,0.5;  0.625,0.535; 0.75,0.6; 0.875,0.7335; 1,1">
                                          <p:stCondLst>
                                            <p:cond delay="1656"/>
                                          </p:stCondLst>
                                        </p:cTn>
                                        <p:tgtEl>
                                          <p:spTgt spid="16"/>
                                        </p:tgtEl>
                                        <p:attrNameLst>
                                          <p:attrName>ppt_y</p:attrName>
                                        </p:attrNameLst>
                                      </p:cBhvr>
                                      <p:tavLst>
                                        <p:tav tm="0" fmla="#ppt_y-sin(pi*$)/81">
                                          <p:val>
                                            <p:fltVal val="0"/>
                                          </p:val>
                                        </p:tav>
                                        <p:tav tm="100000">
                                          <p:val>
                                            <p:fltVal val="1"/>
                                          </p:val>
                                        </p:tav>
                                      </p:tavLst>
                                    </p:anim>
                                    <p:animScale>
                                      <p:cBhvr>
                                        <p:cTn id="52" dur="26">
                                          <p:stCondLst>
                                            <p:cond delay="650"/>
                                          </p:stCondLst>
                                        </p:cTn>
                                        <p:tgtEl>
                                          <p:spTgt spid="16"/>
                                        </p:tgtEl>
                                      </p:cBhvr>
                                      <p:to x="100000" y="60000"/>
                                    </p:animScale>
                                    <p:animScale>
                                      <p:cBhvr>
                                        <p:cTn id="53" dur="166" decel="50000">
                                          <p:stCondLst>
                                            <p:cond delay="676"/>
                                          </p:stCondLst>
                                        </p:cTn>
                                        <p:tgtEl>
                                          <p:spTgt spid="16"/>
                                        </p:tgtEl>
                                      </p:cBhvr>
                                      <p:to x="100000" y="100000"/>
                                    </p:animScale>
                                    <p:animScale>
                                      <p:cBhvr>
                                        <p:cTn id="54" dur="26">
                                          <p:stCondLst>
                                            <p:cond delay="1312"/>
                                          </p:stCondLst>
                                        </p:cTn>
                                        <p:tgtEl>
                                          <p:spTgt spid="16"/>
                                        </p:tgtEl>
                                      </p:cBhvr>
                                      <p:to x="100000" y="80000"/>
                                    </p:animScale>
                                    <p:animScale>
                                      <p:cBhvr>
                                        <p:cTn id="55" dur="166" decel="50000">
                                          <p:stCondLst>
                                            <p:cond delay="1338"/>
                                          </p:stCondLst>
                                        </p:cTn>
                                        <p:tgtEl>
                                          <p:spTgt spid="16"/>
                                        </p:tgtEl>
                                      </p:cBhvr>
                                      <p:to x="100000" y="100000"/>
                                    </p:animScale>
                                    <p:animScale>
                                      <p:cBhvr>
                                        <p:cTn id="56" dur="26">
                                          <p:stCondLst>
                                            <p:cond delay="1642"/>
                                          </p:stCondLst>
                                        </p:cTn>
                                        <p:tgtEl>
                                          <p:spTgt spid="16"/>
                                        </p:tgtEl>
                                      </p:cBhvr>
                                      <p:to x="100000" y="90000"/>
                                    </p:animScale>
                                    <p:animScale>
                                      <p:cBhvr>
                                        <p:cTn id="57" dur="166" decel="50000">
                                          <p:stCondLst>
                                            <p:cond delay="1668"/>
                                          </p:stCondLst>
                                        </p:cTn>
                                        <p:tgtEl>
                                          <p:spTgt spid="16"/>
                                        </p:tgtEl>
                                      </p:cBhvr>
                                      <p:to x="100000" y="100000"/>
                                    </p:animScale>
                                    <p:animScale>
                                      <p:cBhvr>
                                        <p:cTn id="58" dur="26">
                                          <p:stCondLst>
                                            <p:cond delay="1808"/>
                                          </p:stCondLst>
                                        </p:cTn>
                                        <p:tgtEl>
                                          <p:spTgt spid="16"/>
                                        </p:tgtEl>
                                      </p:cBhvr>
                                      <p:to x="100000" y="95000"/>
                                    </p:animScale>
                                    <p:animScale>
                                      <p:cBhvr>
                                        <p:cTn id="59" dur="166" decel="50000">
                                          <p:stCondLst>
                                            <p:cond delay="1834"/>
                                          </p:stCondLst>
                                        </p:cTn>
                                        <p:tgtEl>
                                          <p:spTgt spid="16"/>
                                        </p:tgtEl>
                                      </p:cBhvr>
                                      <p:to x="100000" y="100000"/>
                                    </p:animScale>
                                  </p:childTnLst>
                                </p:cTn>
                              </p:par>
                            </p:childTnLst>
                          </p:cTn>
                        </p:par>
                        <p:par>
                          <p:cTn id="60" fill="hold">
                            <p:stCondLst>
                              <p:cond delay="2000"/>
                            </p:stCondLst>
                            <p:childTnLst>
                              <p:par>
                                <p:cTn id="61" presetID="26" presetClass="emph" presetSubtype="0" repeatCount="indefinite" fill="hold" nodeType="afterEffect">
                                  <p:stCondLst>
                                    <p:cond delay="0"/>
                                  </p:stCondLst>
                                  <p:childTnLst>
                                    <p:animEffect transition="out" filter="fade">
                                      <p:cBhvr>
                                        <p:cTn id="62" dur="500" tmFilter="0, 0; .2, .5; .8, .5; 1, 0"/>
                                        <p:tgtEl>
                                          <p:spTgt spid="53"/>
                                        </p:tgtEl>
                                      </p:cBhvr>
                                    </p:animEffect>
                                    <p:animScale>
                                      <p:cBhvr>
                                        <p:cTn id="63" dur="250" autoRev="1" fill="hold"/>
                                        <p:tgtEl>
                                          <p:spTgt spid="53"/>
                                        </p:tgtEl>
                                      </p:cBhvr>
                                      <p:by x="105000" y="105000"/>
                                    </p:animScale>
                                  </p:childTnLst>
                                </p:cTn>
                              </p:par>
                            </p:childTnLst>
                          </p:cTn>
                        </p:par>
                        <p:par>
                          <p:cTn id="64" fill="hold">
                            <p:stCondLst>
                              <p:cond delay="2500"/>
                            </p:stCondLst>
                            <p:childTnLst>
                              <p:par>
                                <p:cTn id="65" presetID="26" presetClass="emph" presetSubtype="0" repeatCount="indefinite" fill="hold" nodeType="afterEffect">
                                  <p:stCondLst>
                                    <p:cond delay="0"/>
                                  </p:stCondLst>
                                  <p:childTnLst>
                                    <p:animEffect transition="out" filter="fade">
                                      <p:cBhvr>
                                        <p:cTn id="66" dur="500" tmFilter="0, 0; .2, .5; .8, .5; 1, 0"/>
                                        <p:tgtEl>
                                          <p:spTgt spid="88"/>
                                        </p:tgtEl>
                                      </p:cBhvr>
                                    </p:animEffect>
                                    <p:animScale>
                                      <p:cBhvr>
                                        <p:cTn id="67" dur="250" autoRev="1" fill="hold"/>
                                        <p:tgtEl>
                                          <p:spTgt spid="88"/>
                                        </p:tgtEl>
                                      </p:cBhvr>
                                      <p:by x="105000" y="105000"/>
                                    </p:animScale>
                                  </p:childTnLst>
                                </p:cTn>
                              </p:par>
                            </p:childTnLst>
                          </p:cTn>
                        </p:par>
                      </p:childTnLst>
                    </p:cTn>
                  </p:par>
                  <p:par>
                    <p:cTn id="68" fill="hold">
                      <p:stCondLst>
                        <p:cond delay="indefinite"/>
                      </p:stCondLst>
                      <p:childTnLst>
                        <p:par>
                          <p:cTn id="69" fill="hold">
                            <p:stCondLst>
                              <p:cond delay="0"/>
                            </p:stCondLst>
                            <p:childTnLst>
                              <p:par>
                                <p:cTn id="70" presetID="30" presetClass="entr" presetSubtype="0" fill="hold" nodeType="clickEffect">
                                  <p:stCondLst>
                                    <p:cond delay="0"/>
                                  </p:stCondLst>
                                  <p:childTnLst>
                                    <p:set>
                                      <p:cBhvr>
                                        <p:cTn id="71" dur="1" fill="hold">
                                          <p:stCondLst>
                                            <p:cond delay="0"/>
                                          </p:stCondLst>
                                        </p:cTn>
                                        <p:tgtEl>
                                          <p:spTgt spid="88"/>
                                        </p:tgtEl>
                                        <p:attrNameLst>
                                          <p:attrName>style.visibility</p:attrName>
                                        </p:attrNameLst>
                                      </p:cBhvr>
                                      <p:to>
                                        <p:strVal val="visible"/>
                                      </p:to>
                                    </p:set>
                                    <p:animEffect transition="in" filter="fade">
                                      <p:cBhvr>
                                        <p:cTn id="72" dur="800" decel="100000"/>
                                        <p:tgtEl>
                                          <p:spTgt spid="88"/>
                                        </p:tgtEl>
                                      </p:cBhvr>
                                    </p:animEffect>
                                    <p:anim calcmode="lin" valueType="num">
                                      <p:cBhvr>
                                        <p:cTn id="73" dur="800" decel="100000" fill="hold"/>
                                        <p:tgtEl>
                                          <p:spTgt spid="88"/>
                                        </p:tgtEl>
                                        <p:attrNameLst>
                                          <p:attrName>style.rotation</p:attrName>
                                        </p:attrNameLst>
                                      </p:cBhvr>
                                      <p:tavLst>
                                        <p:tav tm="0">
                                          <p:val>
                                            <p:fltVal val="-90"/>
                                          </p:val>
                                        </p:tav>
                                        <p:tav tm="100000">
                                          <p:val>
                                            <p:fltVal val="0"/>
                                          </p:val>
                                        </p:tav>
                                      </p:tavLst>
                                    </p:anim>
                                    <p:anim calcmode="lin" valueType="num">
                                      <p:cBhvr>
                                        <p:cTn id="74" dur="800" decel="100000" fill="hold"/>
                                        <p:tgtEl>
                                          <p:spTgt spid="88"/>
                                        </p:tgtEl>
                                        <p:attrNameLst>
                                          <p:attrName>ppt_x</p:attrName>
                                        </p:attrNameLst>
                                      </p:cBhvr>
                                      <p:tavLst>
                                        <p:tav tm="0">
                                          <p:val>
                                            <p:strVal val="#ppt_x+0.4"/>
                                          </p:val>
                                        </p:tav>
                                        <p:tav tm="100000">
                                          <p:val>
                                            <p:strVal val="#ppt_x-0.05"/>
                                          </p:val>
                                        </p:tav>
                                      </p:tavLst>
                                    </p:anim>
                                    <p:anim calcmode="lin" valueType="num">
                                      <p:cBhvr>
                                        <p:cTn id="75" dur="800" decel="100000" fill="hold"/>
                                        <p:tgtEl>
                                          <p:spTgt spid="88"/>
                                        </p:tgtEl>
                                        <p:attrNameLst>
                                          <p:attrName>ppt_y</p:attrName>
                                        </p:attrNameLst>
                                      </p:cBhvr>
                                      <p:tavLst>
                                        <p:tav tm="0">
                                          <p:val>
                                            <p:strVal val="#ppt_y-0.4"/>
                                          </p:val>
                                        </p:tav>
                                        <p:tav tm="100000">
                                          <p:val>
                                            <p:strVal val="#ppt_y+0.1"/>
                                          </p:val>
                                        </p:tav>
                                      </p:tavLst>
                                    </p:anim>
                                    <p:anim calcmode="lin" valueType="num">
                                      <p:cBhvr>
                                        <p:cTn id="76" dur="200" accel="100000" fill="hold">
                                          <p:stCondLst>
                                            <p:cond delay="800"/>
                                          </p:stCondLst>
                                        </p:cTn>
                                        <p:tgtEl>
                                          <p:spTgt spid="88"/>
                                        </p:tgtEl>
                                        <p:attrNameLst>
                                          <p:attrName>ppt_x</p:attrName>
                                        </p:attrNameLst>
                                      </p:cBhvr>
                                      <p:tavLst>
                                        <p:tav tm="0">
                                          <p:val>
                                            <p:strVal val="#ppt_x-0.05"/>
                                          </p:val>
                                        </p:tav>
                                        <p:tav tm="100000">
                                          <p:val>
                                            <p:strVal val="#ppt_x"/>
                                          </p:val>
                                        </p:tav>
                                      </p:tavLst>
                                    </p:anim>
                                    <p:anim calcmode="lin" valueType="num">
                                      <p:cBhvr>
                                        <p:cTn id="77" dur="200" accel="100000" fill="hold">
                                          <p:stCondLst>
                                            <p:cond delay="800"/>
                                          </p:stCondLst>
                                        </p:cTn>
                                        <p:tgtEl>
                                          <p:spTgt spid="88"/>
                                        </p:tgtEl>
                                        <p:attrNameLst>
                                          <p:attrName>ppt_y</p:attrName>
                                        </p:attrNameLst>
                                      </p:cBhvr>
                                      <p:tavLst>
                                        <p:tav tm="0">
                                          <p:val>
                                            <p:strVal val="#ppt_y+0.1"/>
                                          </p:val>
                                        </p:tav>
                                        <p:tav tm="100000">
                                          <p:val>
                                            <p:strVal val="#ppt_y"/>
                                          </p:val>
                                        </p:tav>
                                      </p:tavLst>
                                    </p:anim>
                                  </p:childTnLst>
                                </p:cTn>
                              </p:par>
                              <p:par>
                                <p:cTn id="78" presetID="30" presetClass="entr" presetSubtype="0" fill="hold" nodeType="withEffect">
                                  <p:stCondLst>
                                    <p:cond delay="0"/>
                                  </p:stCondLst>
                                  <p:childTnLst>
                                    <p:set>
                                      <p:cBhvr>
                                        <p:cTn id="79" dur="1" fill="hold">
                                          <p:stCondLst>
                                            <p:cond delay="0"/>
                                          </p:stCondLst>
                                        </p:cTn>
                                        <p:tgtEl>
                                          <p:spTgt spid="103"/>
                                        </p:tgtEl>
                                        <p:attrNameLst>
                                          <p:attrName>style.visibility</p:attrName>
                                        </p:attrNameLst>
                                      </p:cBhvr>
                                      <p:to>
                                        <p:strVal val="visible"/>
                                      </p:to>
                                    </p:set>
                                    <p:animEffect transition="in" filter="fade">
                                      <p:cBhvr>
                                        <p:cTn id="80" dur="800" decel="100000"/>
                                        <p:tgtEl>
                                          <p:spTgt spid="103"/>
                                        </p:tgtEl>
                                      </p:cBhvr>
                                    </p:animEffect>
                                    <p:anim calcmode="lin" valueType="num">
                                      <p:cBhvr>
                                        <p:cTn id="81" dur="800" decel="100000" fill="hold"/>
                                        <p:tgtEl>
                                          <p:spTgt spid="103"/>
                                        </p:tgtEl>
                                        <p:attrNameLst>
                                          <p:attrName>style.rotation</p:attrName>
                                        </p:attrNameLst>
                                      </p:cBhvr>
                                      <p:tavLst>
                                        <p:tav tm="0">
                                          <p:val>
                                            <p:fltVal val="-90"/>
                                          </p:val>
                                        </p:tav>
                                        <p:tav tm="100000">
                                          <p:val>
                                            <p:fltVal val="0"/>
                                          </p:val>
                                        </p:tav>
                                      </p:tavLst>
                                    </p:anim>
                                    <p:anim calcmode="lin" valueType="num">
                                      <p:cBhvr>
                                        <p:cTn id="82" dur="800" decel="100000" fill="hold"/>
                                        <p:tgtEl>
                                          <p:spTgt spid="103"/>
                                        </p:tgtEl>
                                        <p:attrNameLst>
                                          <p:attrName>ppt_x</p:attrName>
                                        </p:attrNameLst>
                                      </p:cBhvr>
                                      <p:tavLst>
                                        <p:tav tm="0">
                                          <p:val>
                                            <p:strVal val="#ppt_x+0.4"/>
                                          </p:val>
                                        </p:tav>
                                        <p:tav tm="100000">
                                          <p:val>
                                            <p:strVal val="#ppt_x-0.05"/>
                                          </p:val>
                                        </p:tav>
                                      </p:tavLst>
                                    </p:anim>
                                    <p:anim calcmode="lin" valueType="num">
                                      <p:cBhvr>
                                        <p:cTn id="83" dur="800" decel="100000" fill="hold"/>
                                        <p:tgtEl>
                                          <p:spTgt spid="103"/>
                                        </p:tgtEl>
                                        <p:attrNameLst>
                                          <p:attrName>ppt_y</p:attrName>
                                        </p:attrNameLst>
                                      </p:cBhvr>
                                      <p:tavLst>
                                        <p:tav tm="0">
                                          <p:val>
                                            <p:strVal val="#ppt_y-0.4"/>
                                          </p:val>
                                        </p:tav>
                                        <p:tav tm="100000">
                                          <p:val>
                                            <p:strVal val="#ppt_y+0.1"/>
                                          </p:val>
                                        </p:tav>
                                      </p:tavLst>
                                    </p:anim>
                                    <p:anim calcmode="lin" valueType="num">
                                      <p:cBhvr>
                                        <p:cTn id="84" dur="200" accel="100000" fill="hold">
                                          <p:stCondLst>
                                            <p:cond delay="800"/>
                                          </p:stCondLst>
                                        </p:cTn>
                                        <p:tgtEl>
                                          <p:spTgt spid="103"/>
                                        </p:tgtEl>
                                        <p:attrNameLst>
                                          <p:attrName>ppt_x</p:attrName>
                                        </p:attrNameLst>
                                      </p:cBhvr>
                                      <p:tavLst>
                                        <p:tav tm="0">
                                          <p:val>
                                            <p:strVal val="#ppt_x-0.05"/>
                                          </p:val>
                                        </p:tav>
                                        <p:tav tm="100000">
                                          <p:val>
                                            <p:strVal val="#ppt_x"/>
                                          </p:val>
                                        </p:tav>
                                      </p:tavLst>
                                    </p:anim>
                                    <p:anim calcmode="lin" valueType="num">
                                      <p:cBhvr>
                                        <p:cTn id="85" dur="200" accel="100000" fill="hold">
                                          <p:stCondLst>
                                            <p:cond delay="800"/>
                                          </p:stCondLst>
                                        </p:cTn>
                                        <p:tgtEl>
                                          <p:spTgt spid="103"/>
                                        </p:tgtEl>
                                        <p:attrNameLst>
                                          <p:attrName>ppt_y</p:attrName>
                                        </p:attrNameLst>
                                      </p:cBhvr>
                                      <p:tavLst>
                                        <p:tav tm="0">
                                          <p:val>
                                            <p:strVal val="#ppt_y+0.1"/>
                                          </p:val>
                                        </p:tav>
                                        <p:tav tm="100000">
                                          <p:val>
                                            <p:strVal val="#ppt_y"/>
                                          </p:val>
                                        </p:tav>
                                      </p:tavLst>
                                    </p:anim>
                                  </p:childTnLst>
                                </p:cTn>
                              </p:par>
                              <p:par>
                                <p:cTn id="86" presetID="30" presetClass="entr" presetSubtype="0" fill="hold" nodeType="withEffect">
                                  <p:stCondLst>
                                    <p:cond delay="0"/>
                                  </p:stCondLst>
                                  <p:childTnLst>
                                    <p:set>
                                      <p:cBhvr>
                                        <p:cTn id="87" dur="1" fill="hold">
                                          <p:stCondLst>
                                            <p:cond delay="0"/>
                                          </p:stCondLst>
                                        </p:cTn>
                                        <p:tgtEl>
                                          <p:spTgt spid="53"/>
                                        </p:tgtEl>
                                        <p:attrNameLst>
                                          <p:attrName>style.visibility</p:attrName>
                                        </p:attrNameLst>
                                      </p:cBhvr>
                                      <p:to>
                                        <p:strVal val="visible"/>
                                      </p:to>
                                    </p:set>
                                    <p:animEffect transition="in" filter="fade">
                                      <p:cBhvr>
                                        <p:cTn id="88" dur="800" decel="100000"/>
                                        <p:tgtEl>
                                          <p:spTgt spid="53"/>
                                        </p:tgtEl>
                                      </p:cBhvr>
                                    </p:animEffect>
                                    <p:anim calcmode="lin" valueType="num">
                                      <p:cBhvr>
                                        <p:cTn id="89" dur="800" decel="100000" fill="hold"/>
                                        <p:tgtEl>
                                          <p:spTgt spid="53"/>
                                        </p:tgtEl>
                                        <p:attrNameLst>
                                          <p:attrName>style.rotation</p:attrName>
                                        </p:attrNameLst>
                                      </p:cBhvr>
                                      <p:tavLst>
                                        <p:tav tm="0">
                                          <p:val>
                                            <p:fltVal val="-90"/>
                                          </p:val>
                                        </p:tav>
                                        <p:tav tm="100000">
                                          <p:val>
                                            <p:fltVal val="0"/>
                                          </p:val>
                                        </p:tav>
                                      </p:tavLst>
                                    </p:anim>
                                    <p:anim calcmode="lin" valueType="num">
                                      <p:cBhvr>
                                        <p:cTn id="90" dur="800" decel="100000" fill="hold"/>
                                        <p:tgtEl>
                                          <p:spTgt spid="53"/>
                                        </p:tgtEl>
                                        <p:attrNameLst>
                                          <p:attrName>ppt_x</p:attrName>
                                        </p:attrNameLst>
                                      </p:cBhvr>
                                      <p:tavLst>
                                        <p:tav tm="0">
                                          <p:val>
                                            <p:strVal val="#ppt_x+0.4"/>
                                          </p:val>
                                        </p:tav>
                                        <p:tav tm="100000">
                                          <p:val>
                                            <p:strVal val="#ppt_x-0.05"/>
                                          </p:val>
                                        </p:tav>
                                      </p:tavLst>
                                    </p:anim>
                                    <p:anim calcmode="lin" valueType="num">
                                      <p:cBhvr>
                                        <p:cTn id="91" dur="800" decel="100000" fill="hold"/>
                                        <p:tgtEl>
                                          <p:spTgt spid="53"/>
                                        </p:tgtEl>
                                        <p:attrNameLst>
                                          <p:attrName>ppt_y</p:attrName>
                                        </p:attrNameLst>
                                      </p:cBhvr>
                                      <p:tavLst>
                                        <p:tav tm="0">
                                          <p:val>
                                            <p:strVal val="#ppt_y-0.4"/>
                                          </p:val>
                                        </p:tav>
                                        <p:tav tm="100000">
                                          <p:val>
                                            <p:strVal val="#ppt_y+0.1"/>
                                          </p:val>
                                        </p:tav>
                                      </p:tavLst>
                                    </p:anim>
                                    <p:anim calcmode="lin" valueType="num">
                                      <p:cBhvr>
                                        <p:cTn id="92" dur="200" accel="100000" fill="hold">
                                          <p:stCondLst>
                                            <p:cond delay="800"/>
                                          </p:stCondLst>
                                        </p:cTn>
                                        <p:tgtEl>
                                          <p:spTgt spid="53"/>
                                        </p:tgtEl>
                                        <p:attrNameLst>
                                          <p:attrName>ppt_x</p:attrName>
                                        </p:attrNameLst>
                                      </p:cBhvr>
                                      <p:tavLst>
                                        <p:tav tm="0">
                                          <p:val>
                                            <p:strVal val="#ppt_x-0.05"/>
                                          </p:val>
                                        </p:tav>
                                        <p:tav tm="100000">
                                          <p:val>
                                            <p:strVal val="#ppt_x"/>
                                          </p:val>
                                        </p:tav>
                                      </p:tavLst>
                                    </p:anim>
                                    <p:anim calcmode="lin" valueType="num">
                                      <p:cBhvr>
                                        <p:cTn id="93" dur="200" accel="100000" fill="hold">
                                          <p:stCondLst>
                                            <p:cond delay="800"/>
                                          </p:stCondLst>
                                        </p:cTn>
                                        <p:tgtEl>
                                          <p:spTgt spid="53"/>
                                        </p:tgtEl>
                                        <p:attrNameLst>
                                          <p:attrName>ppt_y</p:attrName>
                                        </p:attrNameLst>
                                      </p:cBhvr>
                                      <p:tavLst>
                                        <p:tav tm="0">
                                          <p:val>
                                            <p:strVal val="#ppt_y+0.1"/>
                                          </p:val>
                                        </p:tav>
                                        <p:tav tm="100000">
                                          <p:val>
                                            <p:strVal val="#ppt_y"/>
                                          </p:val>
                                        </p:tav>
                                      </p:tavLst>
                                    </p:anim>
                                  </p:childTnLst>
                                </p:cTn>
                              </p:par>
                              <p:par>
                                <p:cTn id="94" presetID="30" presetClass="entr" presetSubtype="0" fill="hold" nodeType="withEffect">
                                  <p:stCondLst>
                                    <p:cond delay="0"/>
                                  </p:stCondLst>
                                  <p:childTnLst>
                                    <p:set>
                                      <p:cBhvr>
                                        <p:cTn id="95" dur="1" fill="hold">
                                          <p:stCondLst>
                                            <p:cond delay="0"/>
                                          </p:stCondLst>
                                        </p:cTn>
                                        <p:tgtEl>
                                          <p:spTgt spid="68"/>
                                        </p:tgtEl>
                                        <p:attrNameLst>
                                          <p:attrName>style.visibility</p:attrName>
                                        </p:attrNameLst>
                                      </p:cBhvr>
                                      <p:to>
                                        <p:strVal val="visible"/>
                                      </p:to>
                                    </p:set>
                                    <p:animEffect transition="in" filter="fade">
                                      <p:cBhvr>
                                        <p:cTn id="96" dur="800" decel="100000"/>
                                        <p:tgtEl>
                                          <p:spTgt spid="68"/>
                                        </p:tgtEl>
                                      </p:cBhvr>
                                    </p:animEffect>
                                    <p:anim calcmode="lin" valueType="num">
                                      <p:cBhvr>
                                        <p:cTn id="97" dur="800" decel="100000" fill="hold"/>
                                        <p:tgtEl>
                                          <p:spTgt spid="68"/>
                                        </p:tgtEl>
                                        <p:attrNameLst>
                                          <p:attrName>style.rotation</p:attrName>
                                        </p:attrNameLst>
                                      </p:cBhvr>
                                      <p:tavLst>
                                        <p:tav tm="0">
                                          <p:val>
                                            <p:fltVal val="-90"/>
                                          </p:val>
                                        </p:tav>
                                        <p:tav tm="100000">
                                          <p:val>
                                            <p:fltVal val="0"/>
                                          </p:val>
                                        </p:tav>
                                      </p:tavLst>
                                    </p:anim>
                                    <p:anim calcmode="lin" valueType="num">
                                      <p:cBhvr>
                                        <p:cTn id="98" dur="800" decel="100000" fill="hold"/>
                                        <p:tgtEl>
                                          <p:spTgt spid="68"/>
                                        </p:tgtEl>
                                        <p:attrNameLst>
                                          <p:attrName>ppt_x</p:attrName>
                                        </p:attrNameLst>
                                      </p:cBhvr>
                                      <p:tavLst>
                                        <p:tav tm="0">
                                          <p:val>
                                            <p:strVal val="#ppt_x+0.4"/>
                                          </p:val>
                                        </p:tav>
                                        <p:tav tm="100000">
                                          <p:val>
                                            <p:strVal val="#ppt_x-0.05"/>
                                          </p:val>
                                        </p:tav>
                                      </p:tavLst>
                                    </p:anim>
                                    <p:anim calcmode="lin" valueType="num">
                                      <p:cBhvr>
                                        <p:cTn id="99" dur="800" decel="100000" fill="hold"/>
                                        <p:tgtEl>
                                          <p:spTgt spid="68"/>
                                        </p:tgtEl>
                                        <p:attrNameLst>
                                          <p:attrName>ppt_y</p:attrName>
                                        </p:attrNameLst>
                                      </p:cBhvr>
                                      <p:tavLst>
                                        <p:tav tm="0">
                                          <p:val>
                                            <p:strVal val="#ppt_y-0.4"/>
                                          </p:val>
                                        </p:tav>
                                        <p:tav tm="100000">
                                          <p:val>
                                            <p:strVal val="#ppt_y+0.1"/>
                                          </p:val>
                                        </p:tav>
                                      </p:tavLst>
                                    </p:anim>
                                    <p:anim calcmode="lin" valueType="num">
                                      <p:cBhvr>
                                        <p:cTn id="100" dur="200" accel="100000" fill="hold">
                                          <p:stCondLst>
                                            <p:cond delay="800"/>
                                          </p:stCondLst>
                                        </p:cTn>
                                        <p:tgtEl>
                                          <p:spTgt spid="68"/>
                                        </p:tgtEl>
                                        <p:attrNameLst>
                                          <p:attrName>ppt_x</p:attrName>
                                        </p:attrNameLst>
                                      </p:cBhvr>
                                      <p:tavLst>
                                        <p:tav tm="0">
                                          <p:val>
                                            <p:strVal val="#ppt_x-0.05"/>
                                          </p:val>
                                        </p:tav>
                                        <p:tav tm="100000">
                                          <p:val>
                                            <p:strVal val="#ppt_x"/>
                                          </p:val>
                                        </p:tav>
                                      </p:tavLst>
                                    </p:anim>
                                    <p:anim calcmode="lin" valueType="num">
                                      <p:cBhvr>
                                        <p:cTn id="101" dur="200" accel="100000" fill="hold">
                                          <p:stCondLst>
                                            <p:cond delay="800"/>
                                          </p:stCondLst>
                                        </p:cTn>
                                        <p:tgtEl>
                                          <p:spTgt spid="68"/>
                                        </p:tgtEl>
                                        <p:attrNameLst>
                                          <p:attrName>ppt_y</p:attrName>
                                        </p:attrNameLst>
                                      </p:cBhvr>
                                      <p:tavLst>
                                        <p:tav tm="0">
                                          <p:val>
                                            <p:strVal val="#ppt_y+0.1"/>
                                          </p:val>
                                        </p:tav>
                                        <p:tav tm="100000">
                                          <p:val>
                                            <p:strVal val="#ppt_y"/>
                                          </p:val>
                                        </p:tav>
                                      </p:tavLst>
                                    </p:anim>
                                  </p:childTnLst>
                                </p:cTn>
                              </p:par>
                              <p:par>
                                <p:cTn id="102" presetID="30" presetClass="entr" presetSubtype="0" fill="hold" nodeType="withEffect">
                                  <p:stCondLst>
                                    <p:cond delay="0"/>
                                  </p:stCondLst>
                                  <p:childTnLst>
                                    <p:set>
                                      <p:cBhvr>
                                        <p:cTn id="103" dur="1" fill="hold">
                                          <p:stCondLst>
                                            <p:cond delay="0"/>
                                          </p:stCondLst>
                                        </p:cTn>
                                        <p:tgtEl>
                                          <p:spTgt spid="32"/>
                                        </p:tgtEl>
                                        <p:attrNameLst>
                                          <p:attrName>style.visibility</p:attrName>
                                        </p:attrNameLst>
                                      </p:cBhvr>
                                      <p:to>
                                        <p:strVal val="visible"/>
                                      </p:to>
                                    </p:set>
                                    <p:animEffect transition="in" filter="fade">
                                      <p:cBhvr>
                                        <p:cTn id="104" dur="800" decel="100000"/>
                                        <p:tgtEl>
                                          <p:spTgt spid="32"/>
                                        </p:tgtEl>
                                      </p:cBhvr>
                                    </p:animEffect>
                                    <p:anim calcmode="lin" valueType="num">
                                      <p:cBhvr>
                                        <p:cTn id="105" dur="800" decel="100000" fill="hold"/>
                                        <p:tgtEl>
                                          <p:spTgt spid="32"/>
                                        </p:tgtEl>
                                        <p:attrNameLst>
                                          <p:attrName>style.rotation</p:attrName>
                                        </p:attrNameLst>
                                      </p:cBhvr>
                                      <p:tavLst>
                                        <p:tav tm="0">
                                          <p:val>
                                            <p:fltVal val="-90"/>
                                          </p:val>
                                        </p:tav>
                                        <p:tav tm="100000">
                                          <p:val>
                                            <p:fltVal val="0"/>
                                          </p:val>
                                        </p:tav>
                                      </p:tavLst>
                                    </p:anim>
                                    <p:anim calcmode="lin" valueType="num">
                                      <p:cBhvr>
                                        <p:cTn id="106" dur="800" decel="100000" fill="hold"/>
                                        <p:tgtEl>
                                          <p:spTgt spid="32"/>
                                        </p:tgtEl>
                                        <p:attrNameLst>
                                          <p:attrName>ppt_x</p:attrName>
                                        </p:attrNameLst>
                                      </p:cBhvr>
                                      <p:tavLst>
                                        <p:tav tm="0">
                                          <p:val>
                                            <p:strVal val="#ppt_x+0.4"/>
                                          </p:val>
                                        </p:tav>
                                        <p:tav tm="100000">
                                          <p:val>
                                            <p:strVal val="#ppt_x-0.05"/>
                                          </p:val>
                                        </p:tav>
                                      </p:tavLst>
                                    </p:anim>
                                    <p:anim calcmode="lin" valueType="num">
                                      <p:cBhvr>
                                        <p:cTn id="107" dur="800" decel="100000" fill="hold"/>
                                        <p:tgtEl>
                                          <p:spTgt spid="32"/>
                                        </p:tgtEl>
                                        <p:attrNameLst>
                                          <p:attrName>ppt_y</p:attrName>
                                        </p:attrNameLst>
                                      </p:cBhvr>
                                      <p:tavLst>
                                        <p:tav tm="0">
                                          <p:val>
                                            <p:strVal val="#ppt_y-0.4"/>
                                          </p:val>
                                        </p:tav>
                                        <p:tav tm="100000">
                                          <p:val>
                                            <p:strVal val="#ppt_y+0.1"/>
                                          </p:val>
                                        </p:tav>
                                      </p:tavLst>
                                    </p:anim>
                                    <p:anim calcmode="lin" valueType="num">
                                      <p:cBhvr>
                                        <p:cTn id="108" dur="200" accel="100000" fill="hold">
                                          <p:stCondLst>
                                            <p:cond delay="800"/>
                                          </p:stCondLst>
                                        </p:cTn>
                                        <p:tgtEl>
                                          <p:spTgt spid="32"/>
                                        </p:tgtEl>
                                        <p:attrNameLst>
                                          <p:attrName>ppt_x</p:attrName>
                                        </p:attrNameLst>
                                      </p:cBhvr>
                                      <p:tavLst>
                                        <p:tav tm="0">
                                          <p:val>
                                            <p:strVal val="#ppt_x-0.05"/>
                                          </p:val>
                                        </p:tav>
                                        <p:tav tm="100000">
                                          <p:val>
                                            <p:strVal val="#ppt_x"/>
                                          </p:val>
                                        </p:tav>
                                      </p:tavLst>
                                    </p:anim>
                                    <p:anim calcmode="lin" valueType="num">
                                      <p:cBhvr>
                                        <p:cTn id="109" dur="200" accel="100000" fill="hold">
                                          <p:stCondLst>
                                            <p:cond delay="800"/>
                                          </p:stCondLst>
                                        </p:cTn>
                                        <p:tgtEl>
                                          <p:spTgt spid="32"/>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6" grpId="0" animBg="1"/>
      <p:bldP spid="52"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2"/>
          <p:cNvSpPr>
            <a:spLocks noChangeArrowheads="1"/>
          </p:cNvSpPr>
          <p:nvPr/>
        </p:nvSpPr>
        <p:spPr bwMode="auto">
          <a:xfrm>
            <a:off x="2268538" y="260350"/>
            <a:ext cx="4464050" cy="863600"/>
          </a:xfrm>
          <a:prstGeom prst="rect">
            <a:avLst/>
          </a:prstGeom>
          <a:solidFill>
            <a:schemeClr val="accent1">
              <a:lumMod val="50000"/>
            </a:schemeClr>
          </a:solidFill>
          <a:ln w="12700" cap="sq">
            <a:noFill/>
            <a:miter lim="800000"/>
            <a:headEnd type="none" w="sm" len="sm"/>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white"/>
                </a:solidFill>
                <a:effectLst/>
                <a:uLnTx/>
                <a:uFillTx/>
                <a:latin typeface="Tahoma" pitchFamily="34" charset="0"/>
                <a:ea typeface="+mn-ea"/>
                <a:cs typeface="Arial" pitchFamily="34" charset="0"/>
              </a:rPr>
              <a:t>TEKNIK SAMPLNG</a:t>
            </a:r>
          </a:p>
        </p:txBody>
      </p:sp>
      <p:sp>
        <p:nvSpPr>
          <p:cNvPr id="54275" name="Rectangle 3"/>
          <p:cNvSpPr>
            <a:spLocks noChangeArrowheads="1"/>
          </p:cNvSpPr>
          <p:nvPr/>
        </p:nvSpPr>
        <p:spPr bwMode="auto">
          <a:xfrm>
            <a:off x="539750" y="1916113"/>
            <a:ext cx="3382963" cy="863600"/>
          </a:xfrm>
          <a:prstGeom prst="rect">
            <a:avLst/>
          </a:prstGeom>
          <a:solidFill>
            <a:schemeClr val="accent4">
              <a:lumMod val="75000"/>
            </a:schemeClr>
          </a:solidFill>
          <a:ln w="12700" cap="sq">
            <a:noFill/>
            <a:miter lim="800000"/>
            <a:headEnd type="none" w="sm" len="sm"/>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prstClr val="white"/>
                </a:solidFill>
                <a:effectLst/>
                <a:uLnTx/>
                <a:uFillTx/>
                <a:latin typeface="Tahoma" pitchFamily="34" charset="0"/>
                <a:ea typeface="+mn-ea"/>
                <a:cs typeface="Arial" pitchFamily="34" charset="0"/>
              </a:rPr>
              <a:t>PROBABILITY SAMPLNG</a:t>
            </a:r>
          </a:p>
        </p:txBody>
      </p:sp>
      <p:sp>
        <p:nvSpPr>
          <p:cNvPr id="54276" name="Rectangle 4"/>
          <p:cNvSpPr>
            <a:spLocks noChangeArrowheads="1"/>
          </p:cNvSpPr>
          <p:nvPr/>
        </p:nvSpPr>
        <p:spPr bwMode="auto">
          <a:xfrm>
            <a:off x="5148263" y="1916113"/>
            <a:ext cx="3600450" cy="863600"/>
          </a:xfrm>
          <a:prstGeom prst="rect">
            <a:avLst/>
          </a:prstGeom>
          <a:solidFill>
            <a:schemeClr val="accent2"/>
          </a:solidFill>
          <a:ln w="12700" cap="sq">
            <a:noFill/>
            <a:miter lim="800000"/>
            <a:headEnd type="none" w="sm" len="sm"/>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Tahoma" pitchFamily="34" charset="0"/>
                <a:ea typeface="+mn-ea"/>
                <a:cs typeface="Arial" pitchFamily="34" charset="0"/>
              </a:rPr>
              <a:t>NON PROBABILITY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Tahoma" pitchFamily="34" charset="0"/>
                <a:ea typeface="+mn-ea"/>
                <a:cs typeface="Arial" pitchFamily="34" charset="0"/>
              </a:rPr>
              <a:t>SAMPLNG</a:t>
            </a:r>
          </a:p>
        </p:txBody>
      </p:sp>
      <p:sp>
        <p:nvSpPr>
          <p:cNvPr id="54277" name="Rectangle 5"/>
          <p:cNvSpPr>
            <a:spLocks noChangeArrowheads="1"/>
          </p:cNvSpPr>
          <p:nvPr/>
        </p:nvSpPr>
        <p:spPr bwMode="auto">
          <a:xfrm>
            <a:off x="1042988" y="3141663"/>
            <a:ext cx="2879725" cy="863600"/>
          </a:xfrm>
          <a:prstGeom prst="rect">
            <a:avLst/>
          </a:prstGeom>
          <a:solidFill>
            <a:schemeClr val="bg1">
              <a:lumMod val="50000"/>
            </a:schemeClr>
          </a:solidFill>
          <a:ln w="12700" cap="sq">
            <a:noFill/>
            <a:miter lim="800000"/>
            <a:headEnd type="none" w="sm" len="sm"/>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white"/>
                </a:solidFill>
                <a:effectLst/>
                <a:uLnTx/>
                <a:uFillTx/>
                <a:latin typeface="Tahoma" pitchFamily="34" charset="0"/>
                <a:ea typeface="+mn-ea"/>
                <a:cs typeface="Arial" pitchFamily="34" charset="0"/>
              </a:rPr>
              <a:t>Simple Random</a:t>
            </a:r>
          </a:p>
        </p:txBody>
      </p:sp>
      <p:sp>
        <p:nvSpPr>
          <p:cNvPr id="54278" name="Rectangle 6"/>
          <p:cNvSpPr>
            <a:spLocks noChangeArrowheads="1"/>
          </p:cNvSpPr>
          <p:nvPr/>
        </p:nvSpPr>
        <p:spPr bwMode="auto">
          <a:xfrm>
            <a:off x="1042988" y="4221163"/>
            <a:ext cx="2879725" cy="863600"/>
          </a:xfrm>
          <a:prstGeom prst="rect">
            <a:avLst/>
          </a:prstGeom>
          <a:solidFill>
            <a:schemeClr val="bg1">
              <a:lumMod val="50000"/>
            </a:schemeClr>
          </a:solidFill>
          <a:ln w="12700" cap="sq">
            <a:noFill/>
            <a:miter lim="800000"/>
            <a:headEnd type="none" w="sm" len="sm"/>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white"/>
                </a:solidFill>
                <a:effectLst/>
                <a:uLnTx/>
                <a:uFillTx/>
                <a:latin typeface="Tahoma" pitchFamily="34" charset="0"/>
                <a:ea typeface="+mn-ea"/>
                <a:cs typeface="Arial" pitchFamily="34" charset="0"/>
              </a:rPr>
              <a:t>Stratified Random</a:t>
            </a:r>
          </a:p>
        </p:txBody>
      </p:sp>
      <p:sp>
        <p:nvSpPr>
          <p:cNvPr id="54279" name="Rectangle 7"/>
          <p:cNvSpPr>
            <a:spLocks noChangeArrowheads="1"/>
          </p:cNvSpPr>
          <p:nvPr/>
        </p:nvSpPr>
        <p:spPr bwMode="auto">
          <a:xfrm>
            <a:off x="1042988" y="5229225"/>
            <a:ext cx="2879725" cy="863600"/>
          </a:xfrm>
          <a:prstGeom prst="rect">
            <a:avLst/>
          </a:prstGeom>
          <a:solidFill>
            <a:schemeClr val="bg1">
              <a:lumMod val="50000"/>
            </a:schemeClr>
          </a:solidFill>
          <a:ln w="12700" cap="sq">
            <a:noFill/>
            <a:miter lim="800000"/>
            <a:headEnd type="none" w="sm" len="sm"/>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white"/>
                </a:solidFill>
                <a:effectLst/>
                <a:uLnTx/>
                <a:uFillTx/>
                <a:latin typeface="Tahoma" pitchFamily="34" charset="0"/>
                <a:ea typeface="+mn-ea"/>
                <a:cs typeface="Arial" pitchFamily="34" charset="0"/>
              </a:rPr>
              <a:t>Area  Random</a:t>
            </a:r>
          </a:p>
        </p:txBody>
      </p:sp>
      <p:sp>
        <p:nvSpPr>
          <p:cNvPr id="54280" name="Rectangle 8"/>
          <p:cNvSpPr>
            <a:spLocks noChangeArrowheads="1"/>
          </p:cNvSpPr>
          <p:nvPr/>
        </p:nvSpPr>
        <p:spPr bwMode="auto">
          <a:xfrm>
            <a:off x="611188" y="2924175"/>
            <a:ext cx="144462" cy="3168650"/>
          </a:xfrm>
          <a:prstGeom prst="rect">
            <a:avLst/>
          </a:prstGeom>
          <a:solidFill>
            <a:schemeClr val="accent1"/>
          </a:solidFill>
          <a:ln w="12700" cap="sq">
            <a:noFill/>
            <a:miter lim="800000"/>
            <a:headEnd type="none" w="sm" len="sm"/>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Arial"/>
              <a:ea typeface="+mn-ea"/>
              <a:cs typeface="Arial" pitchFamily="34" charset="0"/>
            </a:endParaRPr>
          </a:p>
        </p:txBody>
      </p:sp>
      <p:sp>
        <p:nvSpPr>
          <p:cNvPr id="54281" name="AutoShape 9"/>
          <p:cNvSpPr>
            <a:spLocks noChangeArrowheads="1"/>
          </p:cNvSpPr>
          <p:nvPr/>
        </p:nvSpPr>
        <p:spPr bwMode="auto">
          <a:xfrm>
            <a:off x="395288" y="3429000"/>
            <a:ext cx="792162" cy="215900"/>
          </a:xfrm>
          <a:prstGeom prst="homePlate">
            <a:avLst>
              <a:gd name="adj" fmla="val 91728"/>
            </a:avLst>
          </a:prstGeom>
          <a:solidFill>
            <a:schemeClr val="accent2"/>
          </a:solidFill>
          <a:ln w="12700" cap="sq">
            <a:noFill/>
            <a:miter lim="800000"/>
            <a:headEnd type="none" w="sm" len="sm"/>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Arial"/>
              <a:ea typeface="+mn-ea"/>
              <a:cs typeface="Arial" pitchFamily="34" charset="0"/>
            </a:endParaRPr>
          </a:p>
        </p:txBody>
      </p:sp>
      <p:sp>
        <p:nvSpPr>
          <p:cNvPr id="54282" name="AutoShape 10"/>
          <p:cNvSpPr>
            <a:spLocks noChangeArrowheads="1"/>
          </p:cNvSpPr>
          <p:nvPr/>
        </p:nvSpPr>
        <p:spPr bwMode="auto">
          <a:xfrm>
            <a:off x="323850" y="4437063"/>
            <a:ext cx="792163" cy="215900"/>
          </a:xfrm>
          <a:prstGeom prst="homePlate">
            <a:avLst>
              <a:gd name="adj" fmla="val 91728"/>
            </a:avLst>
          </a:prstGeom>
          <a:solidFill>
            <a:schemeClr val="accent2"/>
          </a:solidFill>
          <a:ln w="12700" cap="sq">
            <a:noFill/>
            <a:miter lim="800000"/>
            <a:headEnd type="none" w="sm" len="sm"/>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Arial"/>
              <a:ea typeface="+mn-ea"/>
              <a:cs typeface="Arial" pitchFamily="34" charset="0"/>
            </a:endParaRPr>
          </a:p>
        </p:txBody>
      </p:sp>
      <p:sp>
        <p:nvSpPr>
          <p:cNvPr id="54283" name="AutoShape 11"/>
          <p:cNvSpPr>
            <a:spLocks noChangeArrowheads="1"/>
          </p:cNvSpPr>
          <p:nvPr/>
        </p:nvSpPr>
        <p:spPr bwMode="auto">
          <a:xfrm>
            <a:off x="323850" y="5445125"/>
            <a:ext cx="792163" cy="215900"/>
          </a:xfrm>
          <a:prstGeom prst="homePlate">
            <a:avLst>
              <a:gd name="adj" fmla="val 91728"/>
            </a:avLst>
          </a:prstGeom>
          <a:solidFill>
            <a:schemeClr val="accent2"/>
          </a:solidFill>
          <a:ln w="12700" cap="sq">
            <a:noFill/>
            <a:miter lim="800000"/>
            <a:headEnd type="none" w="sm" len="sm"/>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Arial"/>
              <a:ea typeface="+mn-ea"/>
              <a:cs typeface="Arial" pitchFamily="34" charset="0"/>
            </a:endParaRPr>
          </a:p>
        </p:txBody>
      </p:sp>
      <p:sp>
        <p:nvSpPr>
          <p:cNvPr id="54284" name="Rectangle 12"/>
          <p:cNvSpPr>
            <a:spLocks noChangeArrowheads="1"/>
          </p:cNvSpPr>
          <p:nvPr/>
        </p:nvSpPr>
        <p:spPr bwMode="auto">
          <a:xfrm>
            <a:off x="5580063" y="3213100"/>
            <a:ext cx="2879725" cy="863600"/>
          </a:xfrm>
          <a:prstGeom prst="rect">
            <a:avLst/>
          </a:prstGeom>
          <a:solidFill>
            <a:srgbClr val="003399"/>
          </a:solidFill>
          <a:ln w="12700" cap="sq">
            <a:noFill/>
            <a:miter lim="800000"/>
            <a:headEnd type="none" w="sm" len="sm"/>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sng" strike="noStrike" kern="1200" cap="none" spc="0" normalizeH="0" baseline="0" noProof="0" dirty="0">
                <a:ln>
                  <a:noFill/>
                </a:ln>
                <a:solidFill>
                  <a:prstClr val="white"/>
                </a:solidFill>
                <a:effectLst/>
                <a:uLnTx/>
                <a:uFillTx/>
                <a:latin typeface="Tahoma" pitchFamily="34" charset="0"/>
                <a:ea typeface="+mn-ea"/>
                <a:cs typeface="Arial" pitchFamily="34" charset="0"/>
              </a:rPr>
              <a:t>Purposive Sampling</a:t>
            </a:r>
          </a:p>
        </p:txBody>
      </p:sp>
      <p:sp>
        <p:nvSpPr>
          <p:cNvPr id="54285" name="Rectangle 13"/>
          <p:cNvSpPr>
            <a:spLocks noChangeArrowheads="1"/>
          </p:cNvSpPr>
          <p:nvPr/>
        </p:nvSpPr>
        <p:spPr bwMode="auto">
          <a:xfrm>
            <a:off x="5580063" y="4292600"/>
            <a:ext cx="2879725" cy="863600"/>
          </a:xfrm>
          <a:prstGeom prst="rect">
            <a:avLst/>
          </a:prstGeom>
          <a:solidFill>
            <a:srgbClr val="003399"/>
          </a:solidFill>
          <a:ln w="12700" cap="sq">
            <a:noFill/>
            <a:miter lim="800000"/>
            <a:headEnd type="none" w="sm" len="sm"/>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sng" strike="noStrike" kern="1200" cap="none" spc="0" normalizeH="0" baseline="0" noProof="0" dirty="0">
                <a:ln>
                  <a:noFill/>
                </a:ln>
                <a:solidFill>
                  <a:prstClr val="white"/>
                </a:solidFill>
                <a:effectLst/>
                <a:uLnTx/>
                <a:uFillTx/>
                <a:latin typeface="Tahoma" pitchFamily="34" charset="0"/>
                <a:ea typeface="+mn-ea"/>
                <a:cs typeface="Arial" pitchFamily="34" charset="0"/>
              </a:rPr>
              <a:t>Snowball Sampling</a:t>
            </a:r>
          </a:p>
        </p:txBody>
      </p:sp>
      <p:sp>
        <p:nvSpPr>
          <p:cNvPr id="54286" name="Rectangle 14"/>
          <p:cNvSpPr>
            <a:spLocks noChangeArrowheads="1"/>
          </p:cNvSpPr>
          <p:nvPr/>
        </p:nvSpPr>
        <p:spPr bwMode="auto">
          <a:xfrm>
            <a:off x="5580063" y="5300663"/>
            <a:ext cx="2879725" cy="863600"/>
          </a:xfrm>
          <a:prstGeom prst="rect">
            <a:avLst/>
          </a:prstGeom>
          <a:solidFill>
            <a:schemeClr val="accent3">
              <a:lumMod val="50000"/>
            </a:schemeClr>
          </a:solidFill>
          <a:ln w="12700" cap="sq">
            <a:noFill/>
            <a:miter lim="800000"/>
            <a:headEnd type="none" w="sm" len="sm"/>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Tahoma" pitchFamily="34" charset="0"/>
                <a:ea typeface="+mn-ea"/>
                <a:cs typeface="Arial" pitchFamily="34" charset="0"/>
              </a:rPr>
              <a:t>Sampling </a:t>
            </a:r>
            <a:r>
              <a:rPr kumimoji="0" lang="en-US" sz="2000" b="0" i="0" u="none" strike="noStrike" kern="1200" cap="none" spc="0" normalizeH="0" baseline="0" noProof="0" dirty="0" err="1">
                <a:ln>
                  <a:noFill/>
                </a:ln>
                <a:solidFill>
                  <a:prstClr val="white"/>
                </a:solidFill>
                <a:effectLst/>
                <a:uLnTx/>
                <a:uFillTx/>
                <a:latin typeface="Tahoma" pitchFamily="34" charset="0"/>
                <a:ea typeface="+mn-ea"/>
                <a:cs typeface="Arial" pitchFamily="34" charset="0"/>
              </a:rPr>
              <a:t>aksidental</a:t>
            </a:r>
            <a:endParaRPr kumimoji="0" lang="en-US" sz="2000" b="0" i="0" u="none" strike="noStrike" kern="1200" cap="none" spc="0" normalizeH="0" baseline="0" noProof="0" dirty="0">
              <a:ln>
                <a:noFill/>
              </a:ln>
              <a:solidFill>
                <a:prstClr val="white"/>
              </a:solidFill>
              <a:effectLst/>
              <a:uLnTx/>
              <a:uFillTx/>
              <a:latin typeface="Tahoma" pitchFamily="34" charset="0"/>
              <a:ea typeface="+mn-ea"/>
              <a:cs typeface="Arial" pitchFamily="34" charset="0"/>
            </a:endParaRPr>
          </a:p>
        </p:txBody>
      </p:sp>
      <p:sp>
        <p:nvSpPr>
          <p:cNvPr id="54287" name="Rectangle 15"/>
          <p:cNvSpPr>
            <a:spLocks noChangeArrowheads="1"/>
          </p:cNvSpPr>
          <p:nvPr/>
        </p:nvSpPr>
        <p:spPr bwMode="auto">
          <a:xfrm>
            <a:off x="5148263" y="2995613"/>
            <a:ext cx="144462" cy="3168650"/>
          </a:xfrm>
          <a:prstGeom prst="rect">
            <a:avLst/>
          </a:prstGeom>
          <a:solidFill>
            <a:schemeClr val="accent1"/>
          </a:solidFill>
          <a:ln w="12700" cap="sq">
            <a:noFill/>
            <a:miter lim="800000"/>
            <a:headEnd type="none" w="sm" len="sm"/>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Arial"/>
              <a:ea typeface="+mn-ea"/>
              <a:cs typeface="Arial" pitchFamily="34" charset="0"/>
            </a:endParaRPr>
          </a:p>
        </p:txBody>
      </p:sp>
      <p:sp>
        <p:nvSpPr>
          <p:cNvPr id="54288" name="AutoShape 16"/>
          <p:cNvSpPr>
            <a:spLocks noChangeArrowheads="1"/>
          </p:cNvSpPr>
          <p:nvPr/>
        </p:nvSpPr>
        <p:spPr bwMode="auto">
          <a:xfrm>
            <a:off x="4932363" y="3500438"/>
            <a:ext cx="792162" cy="215900"/>
          </a:xfrm>
          <a:prstGeom prst="homePlate">
            <a:avLst>
              <a:gd name="adj" fmla="val 91728"/>
            </a:avLst>
          </a:prstGeom>
          <a:solidFill>
            <a:srgbClr val="FFC000"/>
          </a:solidFill>
          <a:ln w="12700" cap="sq">
            <a:noFill/>
            <a:miter lim="800000"/>
            <a:headEnd type="none" w="sm" len="sm"/>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Arial"/>
              <a:ea typeface="+mn-ea"/>
              <a:cs typeface="Arial" pitchFamily="34" charset="0"/>
            </a:endParaRPr>
          </a:p>
        </p:txBody>
      </p:sp>
      <p:sp>
        <p:nvSpPr>
          <p:cNvPr id="54289" name="AutoShape 17"/>
          <p:cNvSpPr>
            <a:spLocks noChangeArrowheads="1"/>
          </p:cNvSpPr>
          <p:nvPr/>
        </p:nvSpPr>
        <p:spPr bwMode="auto">
          <a:xfrm>
            <a:off x="4860925" y="4508500"/>
            <a:ext cx="792163" cy="215900"/>
          </a:xfrm>
          <a:prstGeom prst="homePlate">
            <a:avLst>
              <a:gd name="adj" fmla="val 91728"/>
            </a:avLst>
          </a:prstGeom>
          <a:solidFill>
            <a:srgbClr val="FFC000"/>
          </a:solidFill>
          <a:ln w="12700" cap="sq">
            <a:noFill/>
            <a:miter lim="800000"/>
            <a:headEnd type="none" w="sm" len="sm"/>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Arial"/>
              <a:ea typeface="+mn-ea"/>
              <a:cs typeface="Arial" pitchFamily="34" charset="0"/>
            </a:endParaRPr>
          </a:p>
        </p:txBody>
      </p:sp>
      <p:sp>
        <p:nvSpPr>
          <p:cNvPr id="54290" name="AutoShape 18"/>
          <p:cNvSpPr>
            <a:spLocks noChangeArrowheads="1"/>
          </p:cNvSpPr>
          <p:nvPr/>
        </p:nvSpPr>
        <p:spPr bwMode="auto">
          <a:xfrm>
            <a:off x="4860925" y="5516563"/>
            <a:ext cx="792163" cy="215900"/>
          </a:xfrm>
          <a:prstGeom prst="homePlate">
            <a:avLst>
              <a:gd name="adj" fmla="val 91728"/>
            </a:avLst>
          </a:prstGeom>
          <a:solidFill>
            <a:srgbClr val="FFC000"/>
          </a:solidFill>
          <a:ln w="12700" cap="sq">
            <a:noFill/>
            <a:miter lim="800000"/>
            <a:headEnd type="none" w="sm" len="sm"/>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Arial"/>
              <a:ea typeface="+mn-ea"/>
              <a:cs typeface="Arial" pitchFamily="34" charset="0"/>
            </a:endParaRPr>
          </a:p>
        </p:txBody>
      </p:sp>
      <p:sp>
        <p:nvSpPr>
          <p:cNvPr id="54291" name="AutoShape 19"/>
          <p:cNvSpPr>
            <a:spLocks noChangeArrowheads="1"/>
          </p:cNvSpPr>
          <p:nvPr/>
        </p:nvSpPr>
        <p:spPr bwMode="auto">
          <a:xfrm rot="10800000">
            <a:off x="2268538" y="1196975"/>
            <a:ext cx="4535487" cy="647700"/>
          </a:xfrm>
          <a:prstGeom prst="triangle">
            <a:avLst>
              <a:gd name="adj" fmla="val 50000"/>
            </a:avLst>
          </a:prstGeom>
          <a:solidFill>
            <a:schemeClr val="accent2"/>
          </a:solidFill>
          <a:ln w="12700" cap="sq">
            <a:noFill/>
            <a:miter lim="800000"/>
            <a:headEnd type="none" w="sm" len="sm"/>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Arial"/>
              <a:ea typeface="+mn-ea"/>
              <a:cs typeface="Arial" pitchFamily="34" charset="0"/>
            </a:endParaRPr>
          </a:p>
        </p:txBody>
      </p:sp>
    </p:spTree>
    <p:extLst>
      <p:ext uri="{BB962C8B-B14F-4D97-AF65-F5344CB8AC3E}">
        <p14:creationId xmlns:p14="http://schemas.microsoft.com/office/powerpoint/2010/main" val="10035589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54274"/>
                                        </p:tgtEl>
                                        <p:attrNameLst>
                                          <p:attrName>style.visibility</p:attrName>
                                        </p:attrNameLst>
                                      </p:cBhvr>
                                      <p:to>
                                        <p:strVal val="visible"/>
                                      </p:to>
                                    </p:set>
                                    <p:animEffect transition="in" filter="wipe(down)">
                                      <p:cBhvr>
                                        <p:cTn id="7" dur="580">
                                          <p:stCondLst>
                                            <p:cond delay="0"/>
                                          </p:stCondLst>
                                        </p:cTn>
                                        <p:tgtEl>
                                          <p:spTgt spid="54274"/>
                                        </p:tgtEl>
                                      </p:cBhvr>
                                    </p:animEffect>
                                    <p:anim calcmode="lin" valueType="num">
                                      <p:cBhvr>
                                        <p:cTn id="8" dur="1822" tmFilter="0,0; 0.14,0.36; 0.43,0.73; 0.71,0.91; 1.0,1.0">
                                          <p:stCondLst>
                                            <p:cond delay="0"/>
                                          </p:stCondLst>
                                        </p:cTn>
                                        <p:tgtEl>
                                          <p:spTgt spid="54274"/>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4274"/>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4274"/>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4274"/>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4274"/>
                                        </p:tgtEl>
                                        <p:attrNameLst>
                                          <p:attrName>ppt_y</p:attrName>
                                        </p:attrNameLst>
                                      </p:cBhvr>
                                      <p:tavLst>
                                        <p:tav tm="0" fmla="#ppt_y-sin(pi*$)/81">
                                          <p:val>
                                            <p:fltVal val="0"/>
                                          </p:val>
                                        </p:tav>
                                        <p:tav tm="100000">
                                          <p:val>
                                            <p:fltVal val="1"/>
                                          </p:val>
                                        </p:tav>
                                      </p:tavLst>
                                    </p:anim>
                                    <p:animScale>
                                      <p:cBhvr>
                                        <p:cTn id="13" dur="26">
                                          <p:stCondLst>
                                            <p:cond delay="650"/>
                                          </p:stCondLst>
                                        </p:cTn>
                                        <p:tgtEl>
                                          <p:spTgt spid="54274"/>
                                        </p:tgtEl>
                                      </p:cBhvr>
                                      <p:to x="100000" y="60000"/>
                                    </p:animScale>
                                    <p:animScale>
                                      <p:cBhvr>
                                        <p:cTn id="14" dur="166" decel="50000">
                                          <p:stCondLst>
                                            <p:cond delay="676"/>
                                          </p:stCondLst>
                                        </p:cTn>
                                        <p:tgtEl>
                                          <p:spTgt spid="54274"/>
                                        </p:tgtEl>
                                      </p:cBhvr>
                                      <p:to x="100000" y="100000"/>
                                    </p:animScale>
                                    <p:animScale>
                                      <p:cBhvr>
                                        <p:cTn id="15" dur="26">
                                          <p:stCondLst>
                                            <p:cond delay="1312"/>
                                          </p:stCondLst>
                                        </p:cTn>
                                        <p:tgtEl>
                                          <p:spTgt spid="54274"/>
                                        </p:tgtEl>
                                      </p:cBhvr>
                                      <p:to x="100000" y="80000"/>
                                    </p:animScale>
                                    <p:animScale>
                                      <p:cBhvr>
                                        <p:cTn id="16" dur="166" decel="50000">
                                          <p:stCondLst>
                                            <p:cond delay="1338"/>
                                          </p:stCondLst>
                                        </p:cTn>
                                        <p:tgtEl>
                                          <p:spTgt spid="54274"/>
                                        </p:tgtEl>
                                      </p:cBhvr>
                                      <p:to x="100000" y="100000"/>
                                    </p:animScale>
                                    <p:animScale>
                                      <p:cBhvr>
                                        <p:cTn id="17" dur="26">
                                          <p:stCondLst>
                                            <p:cond delay="1642"/>
                                          </p:stCondLst>
                                        </p:cTn>
                                        <p:tgtEl>
                                          <p:spTgt spid="54274"/>
                                        </p:tgtEl>
                                      </p:cBhvr>
                                      <p:to x="100000" y="90000"/>
                                    </p:animScale>
                                    <p:animScale>
                                      <p:cBhvr>
                                        <p:cTn id="18" dur="166" decel="50000">
                                          <p:stCondLst>
                                            <p:cond delay="1668"/>
                                          </p:stCondLst>
                                        </p:cTn>
                                        <p:tgtEl>
                                          <p:spTgt spid="54274"/>
                                        </p:tgtEl>
                                      </p:cBhvr>
                                      <p:to x="100000" y="100000"/>
                                    </p:animScale>
                                    <p:animScale>
                                      <p:cBhvr>
                                        <p:cTn id="19" dur="26">
                                          <p:stCondLst>
                                            <p:cond delay="1808"/>
                                          </p:stCondLst>
                                        </p:cTn>
                                        <p:tgtEl>
                                          <p:spTgt spid="54274"/>
                                        </p:tgtEl>
                                      </p:cBhvr>
                                      <p:to x="100000" y="95000"/>
                                    </p:animScale>
                                    <p:animScale>
                                      <p:cBhvr>
                                        <p:cTn id="20" dur="166" decel="50000">
                                          <p:stCondLst>
                                            <p:cond delay="1834"/>
                                          </p:stCondLst>
                                        </p:cTn>
                                        <p:tgtEl>
                                          <p:spTgt spid="54274"/>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30" presetClass="entr" presetSubtype="0" fill="hold" nodeType="clickEffect">
                                  <p:stCondLst>
                                    <p:cond delay="0"/>
                                  </p:stCondLst>
                                  <p:childTnLst>
                                    <p:set>
                                      <p:cBhvr>
                                        <p:cTn id="24" dur="1" fill="hold">
                                          <p:stCondLst>
                                            <p:cond delay="0"/>
                                          </p:stCondLst>
                                        </p:cTn>
                                        <p:tgtEl>
                                          <p:spTgt spid="54291"/>
                                        </p:tgtEl>
                                        <p:attrNameLst>
                                          <p:attrName>style.visibility</p:attrName>
                                        </p:attrNameLst>
                                      </p:cBhvr>
                                      <p:to>
                                        <p:strVal val="visible"/>
                                      </p:to>
                                    </p:set>
                                    <p:animEffect transition="in" filter="fade">
                                      <p:cBhvr>
                                        <p:cTn id="25" dur="800" decel="100000"/>
                                        <p:tgtEl>
                                          <p:spTgt spid="54291"/>
                                        </p:tgtEl>
                                      </p:cBhvr>
                                    </p:animEffect>
                                    <p:anim calcmode="lin" valueType="num">
                                      <p:cBhvr>
                                        <p:cTn id="26" dur="800" decel="100000" fill="hold"/>
                                        <p:tgtEl>
                                          <p:spTgt spid="54291"/>
                                        </p:tgtEl>
                                        <p:attrNameLst>
                                          <p:attrName>style.rotation</p:attrName>
                                        </p:attrNameLst>
                                      </p:cBhvr>
                                      <p:tavLst>
                                        <p:tav tm="0">
                                          <p:val>
                                            <p:fltVal val="-90"/>
                                          </p:val>
                                        </p:tav>
                                        <p:tav tm="100000">
                                          <p:val>
                                            <p:fltVal val="0"/>
                                          </p:val>
                                        </p:tav>
                                      </p:tavLst>
                                    </p:anim>
                                    <p:anim calcmode="lin" valueType="num">
                                      <p:cBhvr>
                                        <p:cTn id="27" dur="800" decel="100000" fill="hold"/>
                                        <p:tgtEl>
                                          <p:spTgt spid="54291"/>
                                        </p:tgtEl>
                                        <p:attrNameLst>
                                          <p:attrName>ppt_x</p:attrName>
                                        </p:attrNameLst>
                                      </p:cBhvr>
                                      <p:tavLst>
                                        <p:tav tm="0">
                                          <p:val>
                                            <p:strVal val="#ppt_x+0.4"/>
                                          </p:val>
                                        </p:tav>
                                        <p:tav tm="100000">
                                          <p:val>
                                            <p:strVal val="#ppt_x-0.05"/>
                                          </p:val>
                                        </p:tav>
                                      </p:tavLst>
                                    </p:anim>
                                    <p:anim calcmode="lin" valueType="num">
                                      <p:cBhvr>
                                        <p:cTn id="28" dur="800" decel="100000" fill="hold"/>
                                        <p:tgtEl>
                                          <p:spTgt spid="54291"/>
                                        </p:tgtEl>
                                        <p:attrNameLst>
                                          <p:attrName>ppt_y</p:attrName>
                                        </p:attrNameLst>
                                      </p:cBhvr>
                                      <p:tavLst>
                                        <p:tav tm="0">
                                          <p:val>
                                            <p:strVal val="#ppt_y-0.4"/>
                                          </p:val>
                                        </p:tav>
                                        <p:tav tm="100000">
                                          <p:val>
                                            <p:strVal val="#ppt_y+0.1"/>
                                          </p:val>
                                        </p:tav>
                                      </p:tavLst>
                                    </p:anim>
                                    <p:anim calcmode="lin" valueType="num">
                                      <p:cBhvr>
                                        <p:cTn id="29" dur="200" accel="100000" fill="hold">
                                          <p:stCondLst>
                                            <p:cond delay="800"/>
                                          </p:stCondLst>
                                        </p:cTn>
                                        <p:tgtEl>
                                          <p:spTgt spid="54291"/>
                                        </p:tgtEl>
                                        <p:attrNameLst>
                                          <p:attrName>ppt_x</p:attrName>
                                        </p:attrNameLst>
                                      </p:cBhvr>
                                      <p:tavLst>
                                        <p:tav tm="0">
                                          <p:val>
                                            <p:strVal val="#ppt_x-0.05"/>
                                          </p:val>
                                        </p:tav>
                                        <p:tav tm="100000">
                                          <p:val>
                                            <p:strVal val="#ppt_x"/>
                                          </p:val>
                                        </p:tav>
                                      </p:tavLst>
                                    </p:anim>
                                    <p:anim calcmode="lin" valueType="num">
                                      <p:cBhvr>
                                        <p:cTn id="30" dur="200" accel="100000" fill="hold">
                                          <p:stCondLst>
                                            <p:cond delay="800"/>
                                          </p:stCondLst>
                                        </p:cTn>
                                        <p:tgtEl>
                                          <p:spTgt spid="54291"/>
                                        </p:tgtEl>
                                        <p:attrNameLst>
                                          <p:attrName>ppt_y</p:attrName>
                                        </p:attrNameLst>
                                      </p:cBhvr>
                                      <p:tavLst>
                                        <p:tav tm="0">
                                          <p:val>
                                            <p:strVal val="#ppt_y+0.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30" presetClass="entr" presetSubtype="0" fill="hold" nodeType="clickEffect">
                                  <p:stCondLst>
                                    <p:cond delay="0"/>
                                  </p:stCondLst>
                                  <p:childTnLst>
                                    <p:set>
                                      <p:cBhvr>
                                        <p:cTn id="34" dur="1" fill="hold">
                                          <p:stCondLst>
                                            <p:cond delay="0"/>
                                          </p:stCondLst>
                                        </p:cTn>
                                        <p:tgtEl>
                                          <p:spTgt spid="54275"/>
                                        </p:tgtEl>
                                        <p:attrNameLst>
                                          <p:attrName>style.visibility</p:attrName>
                                        </p:attrNameLst>
                                      </p:cBhvr>
                                      <p:to>
                                        <p:strVal val="visible"/>
                                      </p:to>
                                    </p:set>
                                    <p:animEffect transition="in" filter="fade">
                                      <p:cBhvr>
                                        <p:cTn id="35" dur="800" decel="100000"/>
                                        <p:tgtEl>
                                          <p:spTgt spid="54275"/>
                                        </p:tgtEl>
                                      </p:cBhvr>
                                    </p:animEffect>
                                    <p:anim calcmode="lin" valueType="num">
                                      <p:cBhvr>
                                        <p:cTn id="36" dur="800" decel="100000" fill="hold"/>
                                        <p:tgtEl>
                                          <p:spTgt spid="54275"/>
                                        </p:tgtEl>
                                        <p:attrNameLst>
                                          <p:attrName>style.rotation</p:attrName>
                                        </p:attrNameLst>
                                      </p:cBhvr>
                                      <p:tavLst>
                                        <p:tav tm="0">
                                          <p:val>
                                            <p:fltVal val="-90"/>
                                          </p:val>
                                        </p:tav>
                                        <p:tav tm="100000">
                                          <p:val>
                                            <p:fltVal val="0"/>
                                          </p:val>
                                        </p:tav>
                                      </p:tavLst>
                                    </p:anim>
                                    <p:anim calcmode="lin" valueType="num">
                                      <p:cBhvr>
                                        <p:cTn id="37" dur="800" decel="100000" fill="hold"/>
                                        <p:tgtEl>
                                          <p:spTgt spid="54275"/>
                                        </p:tgtEl>
                                        <p:attrNameLst>
                                          <p:attrName>ppt_x</p:attrName>
                                        </p:attrNameLst>
                                      </p:cBhvr>
                                      <p:tavLst>
                                        <p:tav tm="0">
                                          <p:val>
                                            <p:strVal val="#ppt_x+0.4"/>
                                          </p:val>
                                        </p:tav>
                                        <p:tav tm="100000">
                                          <p:val>
                                            <p:strVal val="#ppt_x-0.05"/>
                                          </p:val>
                                        </p:tav>
                                      </p:tavLst>
                                    </p:anim>
                                    <p:anim calcmode="lin" valueType="num">
                                      <p:cBhvr>
                                        <p:cTn id="38" dur="800" decel="100000" fill="hold"/>
                                        <p:tgtEl>
                                          <p:spTgt spid="54275"/>
                                        </p:tgtEl>
                                        <p:attrNameLst>
                                          <p:attrName>ppt_y</p:attrName>
                                        </p:attrNameLst>
                                      </p:cBhvr>
                                      <p:tavLst>
                                        <p:tav tm="0">
                                          <p:val>
                                            <p:strVal val="#ppt_y-0.4"/>
                                          </p:val>
                                        </p:tav>
                                        <p:tav tm="100000">
                                          <p:val>
                                            <p:strVal val="#ppt_y+0.1"/>
                                          </p:val>
                                        </p:tav>
                                      </p:tavLst>
                                    </p:anim>
                                    <p:anim calcmode="lin" valueType="num">
                                      <p:cBhvr>
                                        <p:cTn id="39" dur="200" accel="100000" fill="hold">
                                          <p:stCondLst>
                                            <p:cond delay="800"/>
                                          </p:stCondLst>
                                        </p:cTn>
                                        <p:tgtEl>
                                          <p:spTgt spid="54275"/>
                                        </p:tgtEl>
                                        <p:attrNameLst>
                                          <p:attrName>ppt_x</p:attrName>
                                        </p:attrNameLst>
                                      </p:cBhvr>
                                      <p:tavLst>
                                        <p:tav tm="0">
                                          <p:val>
                                            <p:strVal val="#ppt_x-0.05"/>
                                          </p:val>
                                        </p:tav>
                                        <p:tav tm="100000">
                                          <p:val>
                                            <p:strVal val="#ppt_x"/>
                                          </p:val>
                                        </p:tav>
                                      </p:tavLst>
                                    </p:anim>
                                    <p:anim calcmode="lin" valueType="num">
                                      <p:cBhvr>
                                        <p:cTn id="40" dur="200" accel="100000" fill="hold">
                                          <p:stCondLst>
                                            <p:cond delay="800"/>
                                          </p:stCondLst>
                                        </p:cTn>
                                        <p:tgtEl>
                                          <p:spTgt spid="54275"/>
                                        </p:tgtEl>
                                        <p:attrNameLst>
                                          <p:attrName>ppt_y</p:attrName>
                                        </p:attrNameLst>
                                      </p:cBhvr>
                                      <p:tavLst>
                                        <p:tav tm="0">
                                          <p:val>
                                            <p:strVal val="#ppt_y+0.1"/>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34" presetClass="entr" presetSubtype="0" fill="hold" nodeType="clickEffect">
                                  <p:stCondLst>
                                    <p:cond delay="0"/>
                                  </p:stCondLst>
                                  <p:childTnLst>
                                    <p:set>
                                      <p:cBhvr>
                                        <p:cTn id="44" dur="1" fill="hold">
                                          <p:stCondLst>
                                            <p:cond delay="0"/>
                                          </p:stCondLst>
                                        </p:cTn>
                                        <p:tgtEl>
                                          <p:spTgt spid="54276"/>
                                        </p:tgtEl>
                                        <p:attrNameLst>
                                          <p:attrName>style.visibility</p:attrName>
                                        </p:attrNameLst>
                                      </p:cBhvr>
                                      <p:to>
                                        <p:strVal val="visible"/>
                                      </p:to>
                                    </p:set>
                                    <p:anim from="(-#ppt_w/2)" to="(#ppt_x)" calcmode="lin" valueType="num">
                                      <p:cBhvr>
                                        <p:cTn id="45" dur="600" fill="hold">
                                          <p:stCondLst>
                                            <p:cond delay="0"/>
                                          </p:stCondLst>
                                        </p:cTn>
                                        <p:tgtEl>
                                          <p:spTgt spid="54276"/>
                                        </p:tgtEl>
                                        <p:attrNameLst>
                                          <p:attrName>ppt_x</p:attrName>
                                        </p:attrNameLst>
                                      </p:cBhvr>
                                    </p:anim>
                                    <p:anim from="0" to="-1.0" calcmode="lin" valueType="num">
                                      <p:cBhvr>
                                        <p:cTn id="46" dur="200" decel="50000" autoRev="1" fill="hold">
                                          <p:stCondLst>
                                            <p:cond delay="600"/>
                                          </p:stCondLst>
                                        </p:cTn>
                                        <p:tgtEl>
                                          <p:spTgt spid="54276"/>
                                        </p:tgtEl>
                                        <p:attrNameLst>
                                          <p:attrName>xshear</p:attrName>
                                        </p:attrNameLst>
                                      </p:cBhvr>
                                    </p:anim>
                                    <p:animScale>
                                      <p:cBhvr>
                                        <p:cTn id="47" dur="200" decel="100000" autoRev="1" fill="hold">
                                          <p:stCondLst>
                                            <p:cond delay="600"/>
                                          </p:stCondLst>
                                        </p:cTn>
                                        <p:tgtEl>
                                          <p:spTgt spid="54276"/>
                                        </p:tgtEl>
                                      </p:cBhvr>
                                      <p:from x="100000" y="100000"/>
                                      <p:to x="80000" y="100000"/>
                                    </p:animScale>
                                    <p:anim by="(#ppt_h/3+#ppt_w*0.1)" calcmode="lin" valueType="num">
                                      <p:cBhvr additive="sum">
                                        <p:cTn id="48" dur="200" decel="100000" autoRev="1" fill="hold">
                                          <p:stCondLst>
                                            <p:cond delay="600"/>
                                          </p:stCondLst>
                                        </p:cTn>
                                        <p:tgtEl>
                                          <p:spTgt spid="54276"/>
                                        </p:tgtEl>
                                        <p:attrNameLst>
                                          <p:attrName>ppt_x</p:attrName>
                                        </p:attrNameLst>
                                      </p:cBhvr>
                                    </p:anim>
                                  </p:childTnLst>
                                </p:cTn>
                              </p:par>
                            </p:childTnLst>
                          </p:cTn>
                        </p:par>
                      </p:childTnLst>
                    </p:cTn>
                  </p:par>
                  <p:par>
                    <p:cTn id="49" fill="hold">
                      <p:stCondLst>
                        <p:cond delay="indefinite"/>
                      </p:stCondLst>
                      <p:childTnLst>
                        <p:par>
                          <p:cTn id="50" fill="hold">
                            <p:stCondLst>
                              <p:cond delay="0"/>
                            </p:stCondLst>
                            <p:childTnLst>
                              <p:par>
                                <p:cTn id="51" presetID="15" presetClass="entr" presetSubtype="0" fill="hold" nodeType="clickEffect">
                                  <p:stCondLst>
                                    <p:cond delay="0"/>
                                  </p:stCondLst>
                                  <p:childTnLst>
                                    <p:set>
                                      <p:cBhvr>
                                        <p:cTn id="52" dur="1" fill="hold">
                                          <p:stCondLst>
                                            <p:cond delay="0"/>
                                          </p:stCondLst>
                                        </p:cTn>
                                        <p:tgtEl>
                                          <p:spTgt spid="54281"/>
                                        </p:tgtEl>
                                        <p:attrNameLst>
                                          <p:attrName>style.visibility</p:attrName>
                                        </p:attrNameLst>
                                      </p:cBhvr>
                                      <p:to>
                                        <p:strVal val="visible"/>
                                      </p:to>
                                    </p:set>
                                    <p:anim calcmode="lin" valueType="num">
                                      <p:cBhvr>
                                        <p:cTn id="53" dur="1000" fill="hold"/>
                                        <p:tgtEl>
                                          <p:spTgt spid="54281"/>
                                        </p:tgtEl>
                                        <p:attrNameLst>
                                          <p:attrName>ppt_w</p:attrName>
                                        </p:attrNameLst>
                                      </p:cBhvr>
                                      <p:tavLst>
                                        <p:tav tm="0">
                                          <p:val>
                                            <p:fltVal val="0"/>
                                          </p:val>
                                        </p:tav>
                                        <p:tav tm="100000">
                                          <p:val>
                                            <p:strVal val="#ppt_w"/>
                                          </p:val>
                                        </p:tav>
                                      </p:tavLst>
                                    </p:anim>
                                    <p:anim calcmode="lin" valueType="num">
                                      <p:cBhvr>
                                        <p:cTn id="54" dur="1000" fill="hold"/>
                                        <p:tgtEl>
                                          <p:spTgt spid="54281"/>
                                        </p:tgtEl>
                                        <p:attrNameLst>
                                          <p:attrName>ppt_h</p:attrName>
                                        </p:attrNameLst>
                                      </p:cBhvr>
                                      <p:tavLst>
                                        <p:tav tm="0">
                                          <p:val>
                                            <p:fltVal val="0"/>
                                          </p:val>
                                        </p:tav>
                                        <p:tav tm="100000">
                                          <p:val>
                                            <p:strVal val="#ppt_h"/>
                                          </p:val>
                                        </p:tav>
                                      </p:tavLst>
                                    </p:anim>
                                    <p:anim calcmode="lin" valueType="num">
                                      <p:cBhvr>
                                        <p:cTn id="55" dur="1000" fill="hold"/>
                                        <p:tgtEl>
                                          <p:spTgt spid="54281"/>
                                        </p:tgtEl>
                                        <p:attrNameLst>
                                          <p:attrName>ppt_x</p:attrName>
                                        </p:attrNameLst>
                                      </p:cBhvr>
                                      <p:tavLst>
                                        <p:tav tm="0" fmla="#ppt_x+(cos(-2*pi*(1-$))*-#ppt_x-sin(-2*pi*(1-$))*(1-#ppt_y))*(1-$)">
                                          <p:val>
                                            <p:fltVal val="0"/>
                                          </p:val>
                                        </p:tav>
                                        <p:tav tm="100000">
                                          <p:val>
                                            <p:fltVal val="1"/>
                                          </p:val>
                                        </p:tav>
                                      </p:tavLst>
                                    </p:anim>
                                    <p:anim calcmode="lin" valueType="num">
                                      <p:cBhvr>
                                        <p:cTn id="56" dur="1000" fill="hold"/>
                                        <p:tgtEl>
                                          <p:spTgt spid="54281"/>
                                        </p:tgtEl>
                                        <p:attrNameLst>
                                          <p:attrName>ppt_y</p:attrName>
                                        </p:attrNameLst>
                                      </p:cBhvr>
                                      <p:tavLst>
                                        <p:tav tm="0" fmla="#ppt_y+(sin(-2*pi*(1-$))*-#ppt_x+cos(-2*pi*(1-$))*(1-#ppt_y))*(1-$)">
                                          <p:val>
                                            <p:fltVal val="0"/>
                                          </p:val>
                                        </p:tav>
                                        <p:tav tm="100000">
                                          <p:val>
                                            <p:fltVal val="1"/>
                                          </p:val>
                                        </p:tav>
                                      </p:tavLst>
                                    </p:anim>
                                  </p:childTnLst>
                                </p:cTn>
                              </p:par>
                              <p:par>
                                <p:cTn id="57" presetID="15" presetClass="entr" presetSubtype="0" fill="hold" nodeType="withEffect">
                                  <p:stCondLst>
                                    <p:cond delay="0"/>
                                  </p:stCondLst>
                                  <p:childTnLst>
                                    <p:set>
                                      <p:cBhvr>
                                        <p:cTn id="58" dur="1" fill="hold">
                                          <p:stCondLst>
                                            <p:cond delay="0"/>
                                          </p:stCondLst>
                                        </p:cTn>
                                        <p:tgtEl>
                                          <p:spTgt spid="54280"/>
                                        </p:tgtEl>
                                        <p:attrNameLst>
                                          <p:attrName>style.visibility</p:attrName>
                                        </p:attrNameLst>
                                      </p:cBhvr>
                                      <p:to>
                                        <p:strVal val="visible"/>
                                      </p:to>
                                    </p:set>
                                    <p:anim calcmode="lin" valueType="num">
                                      <p:cBhvr>
                                        <p:cTn id="59" dur="1000" fill="hold"/>
                                        <p:tgtEl>
                                          <p:spTgt spid="54280"/>
                                        </p:tgtEl>
                                        <p:attrNameLst>
                                          <p:attrName>ppt_w</p:attrName>
                                        </p:attrNameLst>
                                      </p:cBhvr>
                                      <p:tavLst>
                                        <p:tav tm="0">
                                          <p:val>
                                            <p:fltVal val="0"/>
                                          </p:val>
                                        </p:tav>
                                        <p:tav tm="100000">
                                          <p:val>
                                            <p:strVal val="#ppt_w"/>
                                          </p:val>
                                        </p:tav>
                                      </p:tavLst>
                                    </p:anim>
                                    <p:anim calcmode="lin" valueType="num">
                                      <p:cBhvr>
                                        <p:cTn id="60" dur="1000" fill="hold"/>
                                        <p:tgtEl>
                                          <p:spTgt spid="54280"/>
                                        </p:tgtEl>
                                        <p:attrNameLst>
                                          <p:attrName>ppt_h</p:attrName>
                                        </p:attrNameLst>
                                      </p:cBhvr>
                                      <p:tavLst>
                                        <p:tav tm="0">
                                          <p:val>
                                            <p:fltVal val="0"/>
                                          </p:val>
                                        </p:tav>
                                        <p:tav tm="100000">
                                          <p:val>
                                            <p:strVal val="#ppt_h"/>
                                          </p:val>
                                        </p:tav>
                                      </p:tavLst>
                                    </p:anim>
                                    <p:anim calcmode="lin" valueType="num">
                                      <p:cBhvr>
                                        <p:cTn id="61" dur="1000" fill="hold"/>
                                        <p:tgtEl>
                                          <p:spTgt spid="54280"/>
                                        </p:tgtEl>
                                        <p:attrNameLst>
                                          <p:attrName>ppt_x</p:attrName>
                                        </p:attrNameLst>
                                      </p:cBhvr>
                                      <p:tavLst>
                                        <p:tav tm="0" fmla="#ppt_x+(cos(-2*pi*(1-$))*-#ppt_x-sin(-2*pi*(1-$))*(1-#ppt_y))*(1-$)">
                                          <p:val>
                                            <p:fltVal val="0"/>
                                          </p:val>
                                        </p:tav>
                                        <p:tav tm="100000">
                                          <p:val>
                                            <p:fltVal val="1"/>
                                          </p:val>
                                        </p:tav>
                                      </p:tavLst>
                                    </p:anim>
                                    <p:anim calcmode="lin" valueType="num">
                                      <p:cBhvr>
                                        <p:cTn id="62" dur="1000" fill="hold"/>
                                        <p:tgtEl>
                                          <p:spTgt spid="54280"/>
                                        </p:tgtEl>
                                        <p:attrNameLst>
                                          <p:attrName>ppt_y</p:attrName>
                                        </p:attrNameLst>
                                      </p:cBhvr>
                                      <p:tavLst>
                                        <p:tav tm="0" fmla="#ppt_y+(sin(-2*pi*(1-$))*-#ppt_x+cos(-2*pi*(1-$))*(1-#ppt_y))*(1-$)">
                                          <p:val>
                                            <p:fltVal val="0"/>
                                          </p:val>
                                        </p:tav>
                                        <p:tav tm="100000">
                                          <p:val>
                                            <p:fltVal val="1"/>
                                          </p:val>
                                        </p:tav>
                                      </p:tavLst>
                                    </p:anim>
                                  </p:childTnLst>
                                </p:cTn>
                              </p:par>
                              <p:par>
                                <p:cTn id="63" presetID="15" presetClass="entr" presetSubtype="0" fill="hold" nodeType="withEffect">
                                  <p:stCondLst>
                                    <p:cond delay="0"/>
                                  </p:stCondLst>
                                  <p:childTnLst>
                                    <p:set>
                                      <p:cBhvr>
                                        <p:cTn id="64" dur="1" fill="hold">
                                          <p:stCondLst>
                                            <p:cond delay="0"/>
                                          </p:stCondLst>
                                        </p:cTn>
                                        <p:tgtEl>
                                          <p:spTgt spid="54282"/>
                                        </p:tgtEl>
                                        <p:attrNameLst>
                                          <p:attrName>style.visibility</p:attrName>
                                        </p:attrNameLst>
                                      </p:cBhvr>
                                      <p:to>
                                        <p:strVal val="visible"/>
                                      </p:to>
                                    </p:set>
                                    <p:anim calcmode="lin" valueType="num">
                                      <p:cBhvr>
                                        <p:cTn id="65" dur="1000" fill="hold"/>
                                        <p:tgtEl>
                                          <p:spTgt spid="54282"/>
                                        </p:tgtEl>
                                        <p:attrNameLst>
                                          <p:attrName>ppt_w</p:attrName>
                                        </p:attrNameLst>
                                      </p:cBhvr>
                                      <p:tavLst>
                                        <p:tav tm="0">
                                          <p:val>
                                            <p:fltVal val="0"/>
                                          </p:val>
                                        </p:tav>
                                        <p:tav tm="100000">
                                          <p:val>
                                            <p:strVal val="#ppt_w"/>
                                          </p:val>
                                        </p:tav>
                                      </p:tavLst>
                                    </p:anim>
                                    <p:anim calcmode="lin" valueType="num">
                                      <p:cBhvr>
                                        <p:cTn id="66" dur="1000" fill="hold"/>
                                        <p:tgtEl>
                                          <p:spTgt spid="54282"/>
                                        </p:tgtEl>
                                        <p:attrNameLst>
                                          <p:attrName>ppt_h</p:attrName>
                                        </p:attrNameLst>
                                      </p:cBhvr>
                                      <p:tavLst>
                                        <p:tav tm="0">
                                          <p:val>
                                            <p:fltVal val="0"/>
                                          </p:val>
                                        </p:tav>
                                        <p:tav tm="100000">
                                          <p:val>
                                            <p:strVal val="#ppt_h"/>
                                          </p:val>
                                        </p:tav>
                                      </p:tavLst>
                                    </p:anim>
                                    <p:anim calcmode="lin" valueType="num">
                                      <p:cBhvr>
                                        <p:cTn id="67" dur="1000" fill="hold"/>
                                        <p:tgtEl>
                                          <p:spTgt spid="54282"/>
                                        </p:tgtEl>
                                        <p:attrNameLst>
                                          <p:attrName>ppt_x</p:attrName>
                                        </p:attrNameLst>
                                      </p:cBhvr>
                                      <p:tavLst>
                                        <p:tav tm="0" fmla="#ppt_x+(cos(-2*pi*(1-$))*-#ppt_x-sin(-2*pi*(1-$))*(1-#ppt_y))*(1-$)">
                                          <p:val>
                                            <p:fltVal val="0"/>
                                          </p:val>
                                        </p:tav>
                                        <p:tav tm="100000">
                                          <p:val>
                                            <p:fltVal val="1"/>
                                          </p:val>
                                        </p:tav>
                                      </p:tavLst>
                                    </p:anim>
                                    <p:anim calcmode="lin" valueType="num">
                                      <p:cBhvr>
                                        <p:cTn id="68" dur="1000" fill="hold"/>
                                        <p:tgtEl>
                                          <p:spTgt spid="54282"/>
                                        </p:tgtEl>
                                        <p:attrNameLst>
                                          <p:attrName>ppt_y</p:attrName>
                                        </p:attrNameLst>
                                      </p:cBhvr>
                                      <p:tavLst>
                                        <p:tav tm="0" fmla="#ppt_y+(sin(-2*pi*(1-$))*-#ppt_x+cos(-2*pi*(1-$))*(1-#ppt_y))*(1-$)">
                                          <p:val>
                                            <p:fltVal val="0"/>
                                          </p:val>
                                        </p:tav>
                                        <p:tav tm="100000">
                                          <p:val>
                                            <p:fltVal val="1"/>
                                          </p:val>
                                        </p:tav>
                                      </p:tavLst>
                                    </p:anim>
                                  </p:childTnLst>
                                </p:cTn>
                              </p:par>
                              <p:par>
                                <p:cTn id="69" presetID="15" presetClass="entr" presetSubtype="0" fill="hold" nodeType="withEffect">
                                  <p:stCondLst>
                                    <p:cond delay="0"/>
                                  </p:stCondLst>
                                  <p:childTnLst>
                                    <p:set>
                                      <p:cBhvr>
                                        <p:cTn id="70" dur="1" fill="hold">
                                          <p:stCondLst>
                                            <p:cond delay="0"/>
                                          </p:stCondLst>
                                        </p:cTn>
                                        <p:tgtEl>
                                          <p:spTgt spid="54283"/>
                                        </p:tgtEl>
                                        <p:attrNameLst>
                                          <p:attrName>style.visibility</p:attrName>
                                        </p:attrNameLst>
                                      </p:cBhvr>
                                      <p:to>
                                        <p:strVal val="visible"/>
                                      </p:to>
                                    </p:set>
                                    <p:anim calcmode="lin" valueType="num">
                                      <p:cBhvr>
                                        <p:cTn id="71" dur="1000" fill="hold"/>
                                        <p:tgtEl>
                                          <p:spTgt spid="54283"/>
                                        </p:tgtEl>
                                        <p:attrNameLst>
                                          <p:attrName>ppt_w</p:attrName>
                                        </p:attrNameLst>
                                      </p:cBhvr>
                                      <p:tavLst>
                                        <p:tav tm="0">
                                          <p:val>
                                            <p:fltVal val="0"/>
                                          </p:val>
                                        </p:tav>
                                        <p:tav tm="100000">
                                          <p:val>
                                            <p:strVal val="#ppt_w"/>
                                          </p:val>
                                        </p:tav>
                                      </p:tavLst>
                                    </p:anim>
                                    <p:anim calcmode="lin" valueType="num">
                                      <p:cBhvr>
                                        <p:cTn id="72" dur="1000" fill="hold"/>
                                        <p:tgtEl>
                                          <p:spTgt spid="54283"/>
                                        </p:tgtEl>
                                        <p:attrNameLst>
                                          <p:attrName>ppt_h</p:attrName>
                                        </p:attrNameLst>
                                      </p:cBhvr>
                                      <p:tavLst>
                                        <p:tav tm="0">
                                          <p:val>
                                            <p:fltVal val="0"/>
                                          </p:val>
                                        </p:tav>
                                        <p:tav tm="100000">
                                          <p:val>
                                            <p:strVal val="#ppt_h"/>
                                          </p:val>
                                        </p:tav>
                                      </p:tavLst>
                                    </p:anim>
                                    <p:anim calcmode="lin" valueType="num">
                                      <p:cBhvr>
                                        <p:cTn id="73" dur="1000" fill="hold"/>
                                        <p:tgtEl>
                                          <p:spTgt spid="54283"/>
                                        </p:tgtEl>
                                        <p:attrNameLst>
                                          <p:attrName>ppt_x</p:attrName>
                                        </p:attrNameLst>
                                      </p:cBhvr>
                                      <p:tavLst>
                                        <p:tav tm="0" fmla="#ppt_x+(cos(-2*pi*(1-$))*-#ppt_x-sin(-2*pi*(1-$))*(1-#ppt_y))*(1-$)">
                                          <p:val>
                                            <p:fltVal val="0"/>
                                          </p:val>
                                        </p:tav>
                                        <p:tav tm="100000">
                                          <p:val>
                                            <p:fltVal val="1"/>
                                          </p:val>
                                        </p:tav>
                                      </p:tavLst>
                                    </p:anim>
                                    <p:anim calcmode="lin" valueType="num">
                                      <p:cBhvr>
                                        <p:cTn id="74" dur="1000" fill="hold"/>
                                        <p:tgtEl>
                                          <p:spTgt spid="5428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5" fill="hold">
                      <p:stCondLst>
                        <p:cond delay="indefinite"/>
                      </p:stCondLst>
                      <p:childTnLst>
                        <p:par>
                          <p:cTn id="76" fill="hold">
                            <p:stCondLst>
                              <p:cond delay="0"/>
                            </p:stCondLst>
                            <p:childTnLst>
                              <p:par>
                                <p:cTn id="77" presetID="26" presetClass="entr" presetSubtype="0" fill="hold" nodeType="clickEffect">
                                  <p:stCondLst>
                                    <p:cond delay="0"/>
                                  </p:stCondLst>
                                  <p:childTnLst>
                                    <p:set>
                                      <p:cBhvr>
                                        <p:cTn id="78" dur="1" fill="hold">
                                          <p:stCondLst>
                                            <p:cond delay="0"/>
                                          </p:stCondLst>
                                        </p:cTn>
                                        <p:tgtEl>
                                          <p:spTgt spid="54277"/>
                                        </p:tgtEl>
                                        <p:attrNameLst>
                                          <p:attrName>style.visibility</p:attrName>
                                        </p:attrNameLst>
                                      </p:cBhvr>
                                      <p:to>
                                        <p:strVal val="visible"/>
                                      </p:to>
                                    </p:set>
                                    <p:animEffect transition="in" filter="wipe(down)">
                                      <p:cBhvr>
                                        <p:cTn id="79" dur="580">
                                          <p:stCondLst>
                                            <p:cond delay="0"/>
                                          </p:stCondLst>
                                        </p:cTn>
                                        <p:tgtEl>
                                          <p:spTgt spid="54277"/>
                                        </p:tgtEl>
                                      </p:cBhvr>
                                    </p:animEffect>
                                    <p:anim calcmode="lin" valueType="num">
                                      <p:cBhvr>
                                        <p:cTn id="80" dur="1822" tmFilter="0,0; 0.14,0.36; 0.43,0.73; 0.71,0.91; 1.0,1.0">
                                          <p:stCondLst>
                                            <p:cond delay="0"/>
                                          </p:stCondLst>
                                        </p:cTn>
                                        <p:tgtEl>
                                          <p:spTgt spid="54277"/>
                                        </p:tgtEl>
                                        <p:attrNameLst>
                                          <p:attrName>ppt_x</p:attrName>
                                        </p:attrNameLst>
                                      </p:cBhvr>
                                      <p:tavLst>
                                        <p:tav tm="0">
                                          <p:val>
                                            <p:strVal val="#ppt_x-0.25"/>
                                          </p:val>
                                        </p:tav>
                                        <p:tav tm="100000">
                                          <p:val>
                                            <p:strVal val="#ppt_x"/>
                                          </p:val>
                                        </p:tav>
                                      </p:tavLst>
                                    </p:anim>
                                    <p:anim calcmode="lin" valueType="num">
                                      <p:cBhvr>
                                        <p:cTn id="81" dur="664" tmFilter="0.0,0.0; 0.25,0.07; 0.50,0.2; 0.75,0.467; 1.0,1.0">
                                          <p:stCondLst>
                                            <p:cond delay="0"/>
                                          </p:stCondLst>
                                        </p:cTn>
                                        <p:tgtEl>
                                          <p:spTgt spid="54277"/>
                                        </p:tgtEl>
                                        <p:attrNameLst>
                                          <p:attrName>ppt_y</p:attrName>
                                        </p:attrNameLst>
                                      </p:cBhvr>
                                      <p:tavLst>
                                        <p:tav tm="0" fmla="#ppt_y-sin(pi*$)/3">
                                          <p:val>
                                            <p:fltVal val="0.5"/>
                                          </p:val>
                                        </p:tav>
                                        <p:tav tm="100000">
                                          <p:val>
                                            <p:fltVal val="1"/>
                                          </p:val>
                                        </p:tav>
                                      </p:tavLst>
                                    </p:anim>
                                    <p:anim calcmode="lin" valueType="num">
                                      <p:cBhvr>
                                        <p:cTn id="82" dur="664" tmFilter="0, 0; 0.125,0.2665; 0.25,0.4; 0.375,0.465; 0.5,0.5;  0.625,0.535; 0.75,0.6; 0.875,0.7335; 1,1">
                                          <p:stCondLst>
                                            <p:cond delay="664"/>
                                          </p:stCondLst>
                                        </p:cTn>
                                        <p:tgtEl>
                                          <p:spTgt spid="54277"/>
                                        </p:tgtEl>
                                        <p:attrNameLst>
                                          <p:attrName>ppt_y</p:attrName>
                                        </p:attrNameLst>
                                      </p:cBhvr>
                                      <p:tavLst>
                                        <p:tav tm="0" fmla="#ppt_y-sin(pi*$)/9">
                                          <p:val>
                                            <p:fltVal val="0"/>
                                          </p:val>
                                        </p:tav>
                                        <p:tav tm="100000">
                                          <p:val>
                                            <p:fltVal val="1"/>
                                          </p:val>
                                        </p:tav>
                                      </p:tavLst>
                                    </p:anim>
                                    <p:anim calcmode="lin" valueType="num">
                                      <p:cBhvr>
                                        <p:cTn id="83" dur="332" tmFilter="0, 0; 0.125,0.2665; 0.25,0.4; 0.375,0.465; 0.5,0.5;  0.625,0.535; 0.75,0.6; 0.875,0.7335; 1,1">
                                          <p:stCondLst>
                                            <p:cond delay="1324"/>
                                          </p:stCondLst>
                                        </p:cTn>
                                        <p:tgtEl>
                                          <p:spTgt spid="54277"/>
                                        </p:tgtEl>
                                        <p:attrNameLst>
                                          <p:attrName>ppt_y</p:attrName>
                                        </p:attrNameLst>
                                      </p:cBhvr>
                                      <p:tavLst>
                                        <p:tav tm="0" fmla="#ppt_y-sin(pi*$)/27">
                                          <p:val>
                                            <p:fltVal val="0"/>
                                          </p:val>
                                        </p:tav>
                                        <p:tav tm="100000">
                                          <p:val>
                                            <p:fltVal val="1"/>
                                          </p:val>
                                        </p:tav>
                                      </p:tavLst>
                                    </p:anim>
                                    <p:anim calcmode="lin" valueType="num">
                                      <p:cBhvr>
                                        <p:cTn id="84" dur="164" tmFilter="0, 0; 0.125,0.2665; 0.25,0.4; 0.375,0.465; 0.5,0.5;  0.625,0.535; 0.75,0.6; 0.875,0.7335; 1,1">
                                          <p:stCondLst>
                                            <p:cond delay="1656"/>
                                          </p:stCondLst>
                                        </p:cTn>
                                        <p:tgtEl>
                                          <p:spTgt spid="54277"/>
                                        </p:tgtEl>
                                        <p:attrNameLst>
                                          <p:attrName>ppt_y</p:attrName>
                                        </p:attrNameLst>
                                      </p:cBhvr>
                                      <p:tavLst>
                                        <p:tav tm="0" fmla="#ppt_y-sin(pi*$)/81">
                                          <p:val>
                                            <p:fltVal val="0"/>
                                          </p:val>
                                        </p:tav>
                                        <p:tav tm="100000">
                                          <p:val>
                                            <p:fltVal val="1"/>
                                          </p:val>
                                        </p:tav>
                                      </p:tavLst>
                                    </p:anim>
                                    <p:animScale>
                                      <p:cBhvr>
                                        <p:cTn id="85" dur="26">
                                          <p:stCondLst>
                                            <p:cond delay="650"/>
                                          </p:stCondLst>
                                        </p:cTn>
                                        <p:tgtEl>
                                          <p:spTgt spid="54277"/>
                                        </p:tgtEl>
                                      </p:cBhvr>
                                      <p:to x="100000" y="60000"/>
                                    </p:animScale>
                                    <p:animScale>
                                      <p:cBhvr>
                                        <p:cTn id="86" dur="166" decel="50000">
                                          <p:stCondLst>
                                            <p:cond delay="676"/>
                                          </p:stCondLst>
                                        </p:cTn>
                                        <p:tgtEl>
                                          <p:spTgt spid="54277"/>
                                        </p:tgtEl>
                                      </p:cBhvr>
                                      <p:to x="100000" y="100000"/>
                                    </p:animScale>
                                    <p:animScale>
                                      <p:cBhvr>
                                        <p:cTn id="87" dur="26">
                                          <p:stCondLst>
                                            <p:cond delay="1312"/>
                                          </p:stCondLst>
                                        </p:cTn>
                                        <p:tgtEl>
                                          <p:spTgt spid="54277"/>
                                        </p:tgtEl>
                                      </p:cBhvr>
                                      <p:to x="100000" y="80000"/>
                                    </p:animScale>
                                    <p:animScale>
                                      <p:cBhvr>
                                        <p:cTn id="88" dur="166" decel="50000">
                                          <p:stCondLst>
                                            <p:cond delay="1338"/>
                                          </p:stCondLst>
                                        </p:cTn>
                                        <p:tgtEl>
                                          <p:spTgt spid="54277"/>
                                        </p:tgtEl>
                                      </p:cBhvr>
                                      <p:to x="100000" y="100000"/>
                                    </p:animScale>
                                    <p:animScale>
                                      <p:cBhvr>
                                        <p:cTn id="89" dur="26">
                                          <p:stCondLst>
                                            <p:cond delay="1642"/>
                                          </p:stCondLst>
                                        </p:cTn>
                                        <p:tgtEl>
                                          <p:spTgt spid="54277"/>
                                        </p:tgtEl>
                                      </p:cBhvr>
                                      <p:to x="100000" y="90000"/>
                                    </p:animScale>
                                    <p:animScale>
                                      <p:cBhvr>
                                        <p:cTn id="90" dur="166" decel="50000">
                                          <p:stCondLst>
                                            <p:cond delay="1668"/>
                                          </p:stCondLst>
                                        </p:cTn>
                                        <p:tgtEl>
                                          <p:spTgt spid="54277"/>
                                        </p:tgtEl>
                                      </p:cBhvr>
                                      <p:to x="100000" y="100000"/>
                                    </p:animScale>
                                    <p:animScale>
                                      <p:cBhvr>
                                        <p:cTn id="91" dur="26">
                                          <p:stCondLst>
                                            <p:cond delay="1808"/>
                                          </p:stCondLst>
                                        </p:cTn>
                                        <p:tgtEl>
                                          <p:spTgt spid="54277"/>
                                        </p:tgtEl>
                                      </p:cBhvr>
                                      <p:to x="100000" y="95000"/>
                                    </p:animScale>
                                    <p:animScale>
                                      <p:cBhvr>
                                        <p:cTn id="92" dur="166" decel="50000">
                                          <p:stCondLst>
                                            <p:cond delay="1834"/>
                                          </p:stCondLst>
                                        </p:cTn>
                                        <p:tgtEl>
                                          <p:spTgt spid="54277"/>
                                        </p:tgtEl>
                                      </p:cBhvr>
                                      <p:to x="100000" y="100000"/>
                                    </p:animScale>
                                  </p:childTnLst>
                                </p:cTn>
                              </p:par>
                            </p:childTnLst>
                          </p:cTn>
                        </p:par>
                      </p:childTnLst>
                    </p:cTn>
                  </p:par>
                  <p:par>
                    <p:cTn id="93" fill="hold">
                      <p:stCondLst>
                        <p:cond delay="indefinite"/>
                      </p:stCondLst>
                      <p:childTnLst>
                        <p:par>
                          <p:cTn id="94" fill="hold">
                            <p:stCondLst>
                              <p:cond delay="0"/>
                            </p:stCondLst>
                            <p:childTnLst>
                              <p:par>
                                <p:cTn id="95" presetID="30" presetClass="entr" presetSubtype="0" fill="hold" nodeType="clickEffect">
                                  <p:stCondLst>
                                    <p:cond delay="0"/>
                                  </p:stCondLst>
                                  <p:childTnLst>
                                    <p:set>
                                      <p:cBhvr>
                                        <p:cTn id="96" dur="1" fill="hold">
                                          <p:stCondLst>
                                            <p:cond delay="0"/>
                                          </p:stCondLst>
                                        </p:cTn>
                                        <p:tgtEl>
                                          <p:spTgt spid="54278"/>
                                        </p:tgtEl>
                                        <p:attrNameLst>
                                          <p:attrName>style.visibility</p:attrName>
                                        </p:attrNameLst>
                                      </p:cBhvr>
                                      <p:to>
                                        <p:strVal val="visible"/>
                                      </p:to>
                                    </p:set>
                                    <p:animEffect transition="in" filter="fade">
                                      <p:cBhvr>
                                        <p:cTn id="97" dur="800" decel="100000"/>
                                        <p:tgtEl>
                                          <p:spTgt spid="54278"/>
                                        </p:tgtEl>
                                      </p:cBhvr>
                                    </p:animEffect>
                                    <p:anim calcmode="lin" valueType="num">
                                      <p:cBhvr>
                                        <p:cTn id="98" dur="800" decel="100000" fill="hold"/>
                                        <p:tgtEl>
                                          <p:spTgt spid="54278"/>
                                        </p:tgtEl>
                                        <p:attrNameLst>
                                          <p:attrName>style.rotation</p:attrName>
                                        </p:attrNameLst>
                                      </p:cBhvr>
                                      <p:tavLst>
                                        <p:tav tm="0">
                                          <p:val>
                                            <p:fltVal val="-90"/>
                                          </p:val>
                                        </p:tav>
                                        <p:tav tm="100000">
                                          <p:val>
                                            <p:fltVal val="0"/>
                                          </p:val>
                                        </p:tav>
                                      </p:tavLst>
                                    </p:anim>
                                    <p:anim calcmode="lin" valueType="num">
                                      <p:cBhvr>
                                        <p:cTn id="99" dur="800" decel="100000" fill="hold"/>
                                        <p:tgtEl>
                                          <p:spTgt spid="54278"/>
                                        </p:tgtEl>
                                        <p:attrNameLst>
                                          <p:attrName>ppt_x</p:attrName>
                                        </p:attrNameLst>
                                      </p:cBhvr>
                                      <p:tavLst>
                                        <p:tav tm="0">
                                          <p:val>
                                            <p:strVal val="#ppt_x+0.4"/>
                                          </p:val>
                                        </p:tav>
                                        <p:tav tm="100000">
                                          <p:val>
                                            <p:strVal val="#ppt_x-0.05"/>
                                          </p:val>
                                        </p:tav>
                                      </p:tavLst>
                                    </p:anim>
                                    <p:anim calcmode="lin" valueType="num">
                                      <p:cBhvr>
                                        <p:cTn id="100" dur="800" decel="100000" fill="hold"/>
                                        <p:tgtEl>
                                          <p:spTgt spid="54278"/>
                                        </p:tgtEl>
                                        <p:attrNameLst>
                                          <p:attrName>ppt_y</p:attrName>
                                        </p:attrNameLst>
                                      </p:cBhvr>
                                      <p:tavLst>
                                        <p:tav tm="0">
                                          <p:val>
                                            <p:strVal val="#ppt_y-0.4"/>
                                          </p:val>
                                        </p:tav>
                                        <p:tav tm="100000">
                                          <p:val>
                                            <p:strVal val="#ppt_y+0.1"/>
                                          </p:val>
                                        </p:tav>
                                      </p:tavLst>
                                    </p:anim>
                                    <p:anim calcmode="lin" valueType="num">
                                      <p:cBhvr>
                                        <p:cTn id="101" dur="200" accel="100000" fill="hold">
                                          <p:stCondLst>
                                            <p:cond delay="800"/>
                                          </p:stCondLst>
                                        </p:cTn>
                                        <p:tgtEl>
                                          <p:spTgt spid="54278"/>
                                        </p:tgtEl>
                                        <p:attrNameLst>
                                          <p:attrName>ppt_x</p:attrName>
                                        </p:attrNameLst>
                                      </p:cBhvr>
                                      <p:tavLst>
                                        <p:tav tm="0">
                                          <p:val>
                                            <p:strVal val="#ppt_x-0.05"/>
                                          </p:val>
                                        </p:tav>
                                        <p:tav tm="100000">
                                          <p:val>
                                            <p:strVal val="#ppt_x"/>
                                          </p:val>
                                        </p:tav>
                                      </p:tavLst>
                                    </p:anim>
                                    <p:anim calcmode="lin" valueType="num">
                                      <p:cBhvr>
                                        <p:cTn id="102" dur="200" accel="100000" fill="hold">
                                          <p:stCondLst>
                                            <p:cond delay="800"/>
                                          </p:stCondLst>
                                        </p:cTn>
                                        <p:tgtEl>
                                          <p:spTgt spid="54278"/>
                                        </p:tgtEl>
                                        <p:attrNameLst>
                                          <p:attrName>ppt_y</p:attrName>
                                        </p:attrNameLst>
                                      </p:cBhvr>
                                      <p:tavLst>
                                        <p:tav tm="0">
                                          <p:val>
                                            <p:strVal val="#ppt_y+0.1"/>
                                          </p:val>
                                        </p:tav>
                                        <p:tav tm="100000">
                                          <p:val>
                                            <p:strVal val="#ppt_y"/>
                                          </p:val>
                                        </p:tav>
                                      </p:tavLst>
                                    </p:anim>
                                  </p:childTnLst>
                                </p:cTn>
                              </p:par>
                            </p:childTnLst>
                          </p:cTn>
                        </p:par>
                      </p:childTnLst>
                    </p:cTn>
                  </p:par>
                  <p:par>
                    <p:cTn id="103" fill="hold">
                      <p:stCondLst>
                        <p:cond delay="indefinite"/>
                      </p:stCondLst>
                      <p:childTnLst>
                        <p:par>
                          <p:cTn id="104" fill="hold">
                            <p:stCondLst>
                              <p:cond delay="0"/>
                            </p:stCondLst>
                            <p:childTnLst>
                              <p:par>
                                <p:cTn id="105" presetID="30" presetClass="entr" presetSubtype="0" fill="hold" nodeType="clickEffect">
                                  <p:stCondLst>
                                    <p:cond delay="0"/>
                                  </p:stCondLst>
                                  <p:childTnLst>
                                    <p:set>
                                      <p:cBhvr>
                                        <p:cTn id="106" dur="1" fill="hold">
                                          <p:stCondLst>
                                            <p:cond delay="0"/>
                                          </p:stCondLst>
                                        </p:cTn>
                                        <p:tgtEl>
                                          <p:spTgt spid="54279"/>
                                        </p:tgtEl>
                                        <p:attrNameLst>
                                          <p:attrName>style.visibility</p:attrName>
                                        </p:attrNameLst>
                                      </p:cBhvr>
                                      <p:to>
                                        <p:strVal val="visible"/>
                                      </p:to>
                                    </p:set>
                                    <p:animEffect transition="in" filter="fade">
                                      <p:cBhvr>
                                        <p:cTn id="107" dur="800" decel="100000"/>
                                        <p:tgtEl>
                                          <p:spTgt spid="54279"/>
                                        </p:tgtEl>
                                      </p:cBhvr>
                                    </p:animEffect>
                                    <p:anim calcmode="lin" valueType="num">
                                      <p:cBhvr>
                                        <p:cTn id="108" dur="800" decel="100000" fill="hold"/>
                                        <p:tgtEl>
                                          <p:spTgt spid="54279"/>
                                        </p:tgtEl>
                                        <p:attrNameLst>
                                          <p:attrName>style.rotation</p:attrName>
                                        </p:attrNameLst>
                                      </p:cBhvr>
                                      <p:tavLst>
                                        <p:tav tm="0">
                                          <p:val>
                                            <p:fltVal val="-90"/>
                                          </p:val>
                                        </p:tav>
                                        <p:tav tm="100000">
                                          <p:val>
                                            <p:fltVal val="0"/>
                                          </p:val>
                                        </p:tav>
                                      </p:tavLst>
                                    </p:anim>
                                    <p:anim calcmode="lin" valueType="num">
                                      <p:cBhvr>
                                        <p:cTn id="109" dur="800" decel="100000" fill="hold"/>
                                        <p:tgtEl>
                                          <p:spTgt spid="54279"/>
                                        </p:tgtEl>
                                        <p:attrNameLst>
                                          <p:attrName>ppt_x</p:attrName>
                                        </p:attrNameLst>
                                      </p:cBhvr>
                                      <p:tavLst>
                                        <p:tav tm="0">
                                          <p:val>
                                            <p:strVal val="#ppt_x+0.4"/>
                                          </p:val>
                                        </p:tav>
                                        <p:tav tm="100000">
                                          <p:val>
                                            <p:strVal val="#ppt_x-0.05"/>
                                          </p:val>
                                        </p:tav>
                                      </p:tavLst>
                                    </p:anim>
                                    <p:anim calcmode="lin" valueType="num">
                                      <p:cBhvr>
                                        <p:cTn id="110" dur="800" decel="100000" fill="hold"/>
                                        <p:tgtEl>
                                          <p:spTgt spid="54279"/>
                                        </p:tgtEl>
                                        <p:attrNameLst>
                                          <p:attrName>ppt_y</p:attrName>
                                        </p:attrNameLst>
                                      </p:cBhvr>
                                      <p:tavLst>
                                        <p:tav tm="0">
                                          <p:val>
                                            <p:strVal val="#ppt_y-0.4"/>
                                          </p:val>
                                        </p:tav>
                                        <p:tav tm="100000">
                                          <p:val>
                                            <p:strVal val="#ppt_y+0.1"/>
                                          </p:val>
                                        </p:tav>
                                      </p:tavLst>
                                    </p:anim>
                                    <p:anim calcmode="lin" valueType="num">
                                      <p:cBhvr>
                                        <p:cTn id="111" dur="200" accel="100000" fill="hold">
                                          <p:stCondLst>
                                            <p:cond delay="800"/>
                                          </p:stCondLst>
                                        </p:cTn>
                                        <p:tgtEl>
                                          <p:spTgt spid="54279"/>
                                        </p:tgtEl>
                                        <p:attrNameLst>
                                          <p:attrName>ppt_x</p:attrName>
                                        </p:attrNameLst>
                                      </p:cBhvr>
                                      <p:tavLst>
                                        <p:tav tm="0">
                                          <p:val>
                                            <p:strVal val="#ppt_x-0.05"/>
                                          </p:val>
                                        </p:tav>
                                        <p:tav tm="100000">
                                          <p:val>
                                            <p:strVal val="#ppt_x"/>
                                          </p:val>
                                        </p:tav>
                                      </p:tavLst>
                                    </p:anim>
                                    <p:anim calcmode="lin" valueType="num">
                                      <p:cBhvr>
                                        <p:cTn id="112" dur="200" accel="100000" fill="hold">
                                          <p:stCondLst>
                                            <p:cond delay="800"/>
                                          </p:stCondLst>
                                        </p:cTn>
                                        <p:tgtEl>
                                          <p:spTgt spid="54279"/>
                                        </p:tgtEl>
                                        <p:attrNameLst>
                                          <p:attrName>ppt_y</p:attrName>
                                        </p:attrNameLst>
                                      </p:cBhvr>
                                      <p:tavLst>
                                        <p:tav tm="0">
                                          <p:val>
                                            <p:strVal val="#ppt_y+0.1"/>
                                          </p:val>
                                        </p:tav>
                                        <p:tav tm="100000">
                                          <p:val>
                                            <p:strVal val="#ppt_y"/>
                                          </p:val>
                                        </p:tav>
                                      </p:tavLst>
                                    </p:anim>
                                  </p:childTnLst>
                                </p:cTn>
                              </p:par>
                            </p:childTnLst>
                          </p:cTn>
                        </p:par>
                      </p:childTnLst>
                    </p:cTn>
                  </p:par>
                  <p:par>
                    <p:cTn id="113" fill="hold">
                      <p:stCondLst>
                        <p:cond delay="indefinite"/>
                      </p:stCondLst>
                      <p:childTnLst>
                        <p:par>
                          <p:cTn id="114" fill="hold">
                            <p:stCondLst>
                              <p:cond delay="0"/>
                            </p:stCondLst>
                            <p:childTnLst>
                              <p:par>
                                <p:cTn id="115" presetID="15" presetClass="entr" presetSubtype="0" fill="hold" nodeType="clickEffect">
                                  <p:stCondLst>
                                    <p:cond delay="0"/>
                                  </p:stCondLst>
                                  <p:childTnLst>
                                    <p:set>
                                      <p:cBhvr>
                                        <p:cTn id="116" dur="1" fill="hold">
                                          <p:stCondLst>
                                            <p:cond delay="0"/>
                                          </p:stCondLst>
                                        </p:cTn>
                                        <p:tgtEl>
                                          <p:spTgt spid="54287"/>
                                        </p:tgtEl>
                                        <p:attrNameLst>
                                          <p:attrName>style.visibility</p:attrName>
                                        </p:attrNameLst>
                                      </p:cBhvr>
                                      <p:to>
                                        <p:strVal val="visible"/>
                                      </p:to>
                                    </p:set>
                                    <p:anim calcmode="lin" valueType="num">
                                      <p:cBhvr>
                                        <p:cTn id="117" dur="1000" fill="hold"/>
                                        <p:tgtEl>
                                          <p:spTgt spid="54287"/>
                                        </p:tgtEl>
                                        <p:attrNameLst>
                                          <p:attrName>ppt_w</p:attrName>
                                        </p:attrNameLst>
                                      </p:cBhvr>
                                      <p:tavLst>
                                        <p:tav tm="0">
                                          <p:val>
                                            <p:fltVal val="0"/>
                                          </p:val>
                                        </p:tav>
                                        <p:tav tm="100000">
                                          <p:val>
                                            <p:strVal val="#ppt_w"/>
                                          </p:val>
                                        </p:tav>
                                      </p:tavLst>
                                    </p:anim>
                                    <p:anim calcmode="lin" valueType="num">
                                      <p:cBhvr>
                                        <p:cTn id="118" dur="1000" fill="hold"/>
                                        <p:tgtEl>
                                          <p:spTgt spid="54287"/>
                                        </p:tgtEl>
                                        <p:attrNameLst>
                                          <p:attrName>ppt_h</p:attrName>
                                        </p:attrNameLst>
                                      </p:cBhvr>
                                      <p:tavLst>
                                        <p:tav tm="0">
                                          <p:val>
                                            <p:fltVal val="0"/>
                                          </p:val>
                                        </p:tav>
                                        <p:tav tm="100000">
                                          <p:val>
                                            <p:strVal val="#ppt_h"/>
                                          </p:val>
                                        </p:tav>
                                      </p:tavLst>
                                    </p:anim>
                                    <p:anim calcmode="lin" valueType="num">
                                      <p:cBhvr>
                                        <p:cTn id="119" dur="1000" fill="hold"/>
                                        <p:tgtEl>
                                          <p:spTgt spid="54287"/>
                                        </p:tgtEl>
                                        <p:attrNameLst>
                                          <p:attrName>ppt_x</p:attrName>
                                        </p:attrNameLst>
                                      </p:cBhvr>
                                      <p:tavLst>
                                        <p:tav tm="0" fmla="#ppt_x+(cos(-2*pi*(1-$))*-#ppt_x-sin(-2*pi*(1-$))*(1-#ppt_y))*(1-$)">
                                          <p:val>
                                            <p:fltVal val="0"/>
                                          </p:val>
                                        </p:tav>
                                        <p:tav tm="100000">
                                          <p:val>
                                            <p:fltVal val="1"/>
                                          </p:val>
                                        </p:tav>
                                      </p:tavLst>
                                    </p:anim>
                                    <p:anim calcmode="lin" valueType="num">
                                      <p:cBhvr>
                                        <p:cTn id="120" dur="1000" fill="hold"/>
                                        <p:tgtEl>
                                          <p:spTgt spid="54287"/>
                                        </p:tgtEl>
                                        <p:attrNameLst>
                                          <p:attrName>ppt_y</p:attrName>
                                        </p:attrNameLst>
                                      </p:cBhvr>
                                      <p:tavLst>
                                        <p:tav tm="0" fmla="#ppt_y+(sin(-2*pi*(1-$))*-#ppt_x+cos(-2*pi*(1-$))*(1-#ppt_y))*(1-$)">
                                          <p:val>
                                            <p:fltVal val="0"/>
                                          </p:val>
                                        </p:tav>
                                        <p:tav tm="100000">
                                          <p:val>
                                            <p:fltVal val="1"/>
                                          </p:val>
                                        </p:tav>
                                      </p:tavLst>
                                    </p:anim>
                                  </p:childTnLst>
                                </p:cTn>
                              </p:par>
                              <p:par>
                                <p:cTn id="121" presetID="15" presetClass="entr" presetSubtype="0" fill="hold" nodeType="withEffect">
                                  <p:stCondLst>
                                    <p:cond delay="0"/>
                                  </p:stCondLst>
                                  <p:childTnLst>
                                    <p:set>
                                      <p:cBhvr>
                                        <p:cTn id="122" dur="1" fill="hold">
                                          <p:stCondLst>
                                            <p:cond delay="0"/>
                                          </p:stCondLst>
                                        </p:cTn>
                                        <p:tgtEl>
                                          <p:spTgt spid="54288"/>
                                        </p:tgtEl>
                                        <p:attrNameLst>
                                          <p:attrName>style.visibility</p:attrName>
                                        </p:attrNameLst>
                                      </p:cBhvr>
                                      <p:to>
                                        <p:strVal val="visible"/>
                                      </p:to>
                                    </p:set>
                                    <p:anim calcmode="lin" valueType="num">
                                      <p:cBhvr>
                                        <p:cTn id="123" dur="1000" fill="hold"/>
                                        <p:tgtEl>
                                          <p:spTgt spid="54288"/>
                                        </p:tgtEl>
                                        <p:attrNameLst>
                                          <p:attrName>ppt_w</p:attrName>
                                        </p:attrNameLst>
                                      </p:cBhvr>
                                      <p:tavLst>
                                        <p:tav tm="0">
                                          <p:val>
                                            <p:fltVal val="0"/>
                                          </p:val>
                                        </p:tav>
                                        <p:tav tm="100000">
                                          <p:val>
                                            <p:strVal val="#ppt_w"/>
                                          </p:val>
                                        </p:tav>
                                      </p:tavLst>
                                    </p:anim>
                                    <p:anim calcmode="lin" valueType="num">
                                      <p:cBhvr>
                                        <p:cTn id="124" dur="1000" fill="hold"/>
                                        <p:tgtEl>
                                          <p:spTgt spid="54288"/>
                                        </p:tgtEl>
                                        <p:attrNameLst>
                                          <p:attrName>ppt_h</p:attrName>
                                        </p:attrNameLst>
                                      </p:cBhvr>
                                      <p:tavLst>
                                        <p:tav tm="0">
                                          <p:val>
                                            <p:fltVal val="0"/>
                                          </p:val>
                                        </p:tav>
                                        <p:tav tm="100000">
                                          <p:val>
                                            <p:strVal val="#ppt_h"/>
                                          </p:val>
                                        </p:tav>
                                      </p:tavLst>
                                    </p:anim>
                                    <p:anim calcmode="lin" valueType="num">
                                      <p:cBhvr>
                                        <p:cTn id="125" dur="1000" fill="hold"/>
                                        <p:tgtEl>
                                          <p:spTgt spid="54288"/>
                                        </p:tgtEl>
                                        <p:attrNameLst>
                                          <p:attrName>ppt_x</p:attrName>
                                        </p:attrNameLst>
                                      </p:cBhvr>
                                      <p:tavLst>
                                        <p:tav tm="0" fmla="#ppt_x+(cos(-2*pi*(1-$))*-#ppt_x-sin(-2*pi*(1-$))*(1-#ppt_y))*(1-$)">
                                          <p:val>
                                            <p:fltVal val="0"/>
                                          </p:val>
                                        </p:tav>
                                        <p:tav tm="100000">
                                          <p:val>
                                            <p:fltVal val="1"/>
                                          </p:val>
                                        </p:tav>
                                      </p:tavLst>
                                    </p:anim>
                                    <p:anim calcmode="lin" valueType="num">
                                      <p:cBhvr>
                                        <p:cTn id="126" dur="1000" fill="hold"/>
                                        <p:tgtEl>
                                          <p:spTgt spid="54288"/>
                                        </p:tgtEl>
                                        <p:attrNameLst>
                                          <p:attrName>ppt_y</p:attrName>
                                        </p:attrNameLst>
                                      </p:cBhvr>
                                      <p:tavLst>
                                        <p:tav tm="0" fmla="#ppt_y+(sin(-2*pi*(1-$))*-#ppt_x+cos(-2*pi*(1-$))*(1-#ppt_y))*(1-$)">
                                          <p:val>
                                            <p:fltVal val="0"/>
                                          </p:val>
                                        </p:tav>
                                        <p:tav tm="100000">
                                          <p:val>
                                            <p:fltVal val="1"/>
                                          </p:val>
                                        </p:tav>
                                      </p:tavLst>
                                    </p:anim>
                                  </p:childTnLst>
                                </p:cTn>
                              </p:par>
                              <p:par>
                                <p:cTn id="127" presetID="15" presetClass="entr" presetSubtype="0" fill="hold" nodeType="withEffect">
                                  <p:stCondLst>
                                    <p:cond delay="0"/>
                                  </p:stCondLst>
                                  <p:childTnLst>
                                    <p:set>
                                      <p:cBhvr>
                                        <p:cTn id="128" dur="1" fill="hold">
                                          <p:stCondLst>
                                            <p:cond delay="0"/>
                                          </p:stCondLst>
                                        </p:cTn>
                                        <p:tgtEl>
                                          <p:spTgt spid="54290"/>
                                        </p:tgtEl>
                                        <p:attrNameLst>
                                          <p:attrName>style.visibility</p:attrName>
                                        </p:attrNameLst>
                                      </p:cBhvr>
                                      <p:to>
                                        <p:strVal val="visible"/>
                                      </p:to>
                                    </p:set>
                                    <p:anim calcmode="lin" valueType="num">
                                      <p:cBhvr>
                                        <p:cTn id="129" dur="1000" fill="hold"/>
                                        <p:tgtEl>
                                          <p:spTgt spid="54290"/>
                                        </p:tgtEl>
                                        <p:attrNameLst>
                                          <p:attrName>ppt_w</p:attrName>
                                        </p:attrNameLst>
                                      </p:cBhvr>
                                      <p:tavLst>
                                        <p:tav tm="0">
                                          <p:val>
                                            <p:fltVal val="0"/>
                                          </p:val>
                                        </p:tav>
                                        <p:tav tm="100000">
                                          <p:val>
                                            <p:strVal val="#ppt_w"/>
                                          </p:val>
                                        </p:tav>
                                      </p:tavLst>
                                    </p:anim>
                                    <p:anim calcmode="lin" valueType="num">
                                      <p:cBhvr>
                                        <p:cTn id="130" dur="1000" fill="hold"/>
                                        <p:tgtEl>
                                          <p:spTgt spid="54290"/>
                                        </p:tgtEl>
                                        <p:attrNameLst>
                                          <p:attrName>ppt_h</p:attrName>
                                        </p:attrNameLst>
                                      </p:cBhvr>
                                      <p:tavLst>
                                        <p:tav tm="0">
                                          <p:val>
                                            <p:fltVal val="0"/>
                                          </p:val>
                                        </p:tav>
                                        <p:tav tm="100000">
                                          <p:val>
                                            <p:strVal val="#ppt_h"/>
                                          </p:val>
                                        </p:tav>
                                      </p:tavLst>
                                    </p:anim>
                                    <p:anim calcmode="lin" valueType="num">
                                      <p:cBhvr>
                                        <p:cTn id="131" dur="1000" fill="hold"/>
                                        <p:tgtEl>
                                          <p:spTgt spid="54290"/>
                                        </p:tgtEl>
                                        <p:attrNameLst>
                                          <p:attrName>ppt_x</p:attrName>
                                        </p:attrNameLst>
                                      </p:cBhvr>
                                      <p:tavLst>
                                        <p:tav tm="0" fmla="#ppt_x+(cos(-2*pi*(1-$))*-#ppt_x-sin(-2*pi*(1-$))*(1-#ppt_y))*(1-$)">
                                          <p:val>
                                            <p:fltVal val="0"/>
                                          </p:val>
                                        </p:tav>
                                        <p:tav tm="100000">
                                          <p:val>
                                            <p:fltVal val="1"/>
                                          </p:val>
                                        </p:tav>
                                      </p:tavLst>
                                    </p:anim>
                                    <p:anim calcmode="lin" valueType="num">
                                      <p:cBhvr>
                                        <p:cTn id="132" dur="1000" fill="hold"/>
                                        <p:tgtEl>
                                          <p:spTgt spid="54290"/>
                                        </p:tgtEl>
                                        <p:attrNameLst>
                                          <p:attrName>ppt_y</p:attrName>
                                        </p:attrNameLst>
                                      </p:cBhvr>
                                      <p:tavLst>
                                        <p:tav tm="0" fmla="#ppt_y+(sin(-2*pi*(1-$))*-#ppt_x+cos(-2*pi*(1-$))*(1-#ppt_y))*(1-$)">
                                          <p:val>
                                            <p:fltVal val="0"/>
                                          </p:val>
                                        </p:tav>
                                        <p:tav tm="100000">
                                          <p:val>
                                            <p:fltVal val="1"/>
                                          </p:val>
                                        </p:tav>
                                      </p:tavLst>
                                    </p:anim>
                                  </p:childTnLst>
                                </p:cTn>
                              </p:par>
                              <p:par>
                                <p:cTn id="133" presetID="15" presetClass="entr" presetSubtype="0" fill="hold" nodeType="withEffect">
                                  <p:stCondLst>
                                    <p:cond delay="0"/>
                                  </p:stCondLst>
                                  <p:childTnLst>
                                    <p:set>
                                      <p:cBhvr>
                                        <p:cTn id="134" dur="1" fill="hold">
                                          <p:stCondLst>
                                            <p:cond delay="0"/>
                                          </p:stCondLst>
                                        </p:cTn>
                                        <p:tgtEl>
                                          <p:spTgt spid="54289"/>
                                        </p:tgtEl>
                                        <p:attrNameLst>
                                          <p:attrName>style.visibility</p:attrName>
                                        </p:attrNameLst>
                                      </p:cBhvr>
                                      <p:to>
                                        <p:strVal val="visible"/>
                                      </p:to>
                                    </p:set>
                                    <p:anim calcmode="lin" valueType="num">
                                      <p:cBhvr>
                                        <p:cTn id="135" dur="1000" fill="hold"/>
                                        <p:tgtEl>
                                          <p:spTgt spid="54289"/>
                                        </p:tgtEl>
                                        <p:attrNameLst>
                                          <p:attrName>ppt_w</p:attrName>
                                        </p:attrNameLst>
                                      </p:cBhvr>
                                      <p:tavLst>
                                        <p:tav tm="0">
                                          <p:val>
                                            <p:fltVal val="0"/>
                                          </p:val>
                                        </p:tav>
                                        <p:tav tm="100000">
                                          <p:val>
                                            <p:strVal val="#ppt_w"/>
                                          </p:val>
                                        </p:tav>
                                      </p:tavLst>
                                    </p:anim>
                                    <p:anim calcmode="lin" valueType="num">
                                      <p:cBhvr>
                                        <p:cTn id="136" dur="1000" fill="hold"/>
                                        <p:tgtEl>
                                          <p:spTgt spid="54289"/>
                                        </p:tgtEl>
                                        <p:attrNameLst>
                                          <p:attrName>ppt_h</p:attrName>
                                        </p:attrNameLst>
                                      </p:cBhvr>
                                      <p:tavLst>
                                        <p:tav tm="0">
                                          <p:val>
                                            <p:fltVal val="0"/>
                                          </p:val>
                                        </p:tav>
                                        <p:tav tm="100000">
                                          <p:val>
                                            <p:strVal val="#ppt_h"/>
                                          </p:val>
                                        </p:tav>
                                      </p:tavLst>
                                    </p:anim>
                                    <p:anim calcmode="lin" valueType="num">
                                      <p:cBhvr>
                                        <p:cTn id="137" dur="1000" fill="hold"/>
                                        <p:tgtEl>
                                          <p:spTgt spid="54289"/>
                                        </p:tgtEl>
                                        <p:attrNameLst>
                                          <p:attrName>ppt_x</p:attrName>
                                        </p:attrNameLst>
                                      </p:cBhvr>
                                      <p:tavLst>
                                        <p:tav tm="0" fmla="#ppt_x+(cos(-2*pi*(1-$))*-#ppt_x-sin(-2*pi*(1-$))*(1-#ppt_y))*(1-$)">
                                          <p:val>
                                            <p:fltVal val="0"/>
                                          </p:val>
                                        </p:tav>
                                        <p:tav tm="100000">
                                          <p:val>
                                            <p:fltVal val="1"/>
                                          </p:val>
                                        </p:tav>
                                      </p:tavLst>
                                    </p:anim>
                                    <p:anim calcmode="lin" valueType="num">
                                      <p:cBhvr>
                                        <p:cTn id="138" dur="1000" fill="hold"/>
                                        <p:tgtEl>
                                          <p:spTgt spid="5428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39" fill="hold">
                      <p:stCondLst>
                        <p:cond delay="indefinite"/>
                      </p:stCondLst>
                      <p:childTnLst>
                        <p:par>
                          <p:cTn id="140" fill="hold">
                            <p:stCondLst>
                              <p:cond delay="0"/>
                            </p:stCondLst>
                            <p:childTnLst>
                              <p:par>
                                <p:cTn id="141" presetID="26" presetClass="entr" presetSubtype="0" fill="hold" nodeType="clickEffect">
                                  <p:stCondLst>
                                    <p:cond delay="0"/>
                                  </p:stCondLst>
                                  <p:childTnLst>
                                    <p:set>
                                      <p:cBhvr>
                                        <p:cTn id="142" dur="1" fill="hold">
                                          <p:stCondLst>
                                            <p:cond delay="0"/>
                                          </p:stCondLst>
                                        </p:cTn>
                                        <p:tgtEl>
                                          <p:spTgt spid="54284"/>
                                        </p:tgtEl>
                                        <p:attrNameLst>
                                          <p:attrName>style.visibility</p:attrName>
                                        </p:attrNameLst>
                                      </p:cBhvr>
                                      <p:to>
                                        <p:strVal val="visible"/>
                                      </p:to>
                                    </p:set>
                                    <p:animEffect transition="in" filter="wipe(down)">
                                      <p:cBhvr>
                                        <p:cTn id="143" dur="580">
                                          <p:stCondLst>
                                            <p:cond delay="0"/>
                                          </p:stCondLst>
                                        </p:cTn>
                                        <p:tgtEl>
                                          <p:spTgt spid="54284"/>
                                        </p:tgtEl>
                                      </p:cBhvr>
                                    </p:animEffect>
                                    <p:anim calcmode="lin" valueType="num">
                                      <p:cBhvr>
                                        <p:cTn id="144" dur="1822" tmFilter="0,0; 0.14,0.36; 0.43,0.73; 0.71,0.91; 1.0,1.0">
                                          <p:stCondLst>
                                            <p:cond delay="0"/>
                                          </p:stCondLst>
                                        </p:cTn>
                                        <p:tgtEl>
                                          <p:spTgt spid="54284"/>
                                        </p:tgtEl>
                                        <p:attrNameLst>
                                          <p:attrName>ppt_x</p:attrName>
                                        </p:attrNameLst>
                                      </p:cBhvr>
                                      <p:tavLst>
                                        <p:tav tm="0">
                                          <p:val>
                                            <p:strVal val="#ppt_x-0.25"/>
                                          </p:val>
                                        </p:tav>
                                        <p:tav tm="100000">
                                          <p:val>
                                            <p:strVal val="#ppt_x"/>
                                          </p:val>
                                        </p:tav>
                                      </p:tavLst>
                                    </p:anim>
                                    <p:anim calcmode="lin" valueType="num">
                                      <p:cBhvr>
                                        <p:cTn id="145" dur="664" tmFilter="0.0,0.0; 0.25,0.07; 0.50,0.2; 0.75,0.467; 1.0,1.0">
                                          <p:stCondLst>
                                            <p:cond delay="0"/>
                                          </p:stCondLst>
                                        </p:cTn>
                                        <p:tgtEl>
                                          <p:spTgt spid="54284"/>
                                        </p:tgtEl>
                                        <p:attrNameLst>
                                          <p:attrName>ppt_y</p:attrName>
                                        </p:attrNameLst>
                                      </p:cBhvr>
                                      <p:tavLst>
                                        <p:tav tm="0" fmla="#ppt_y-sin(pi*$)/3">
                                          <p:val>
                                            <p:fltVal val="0.5"/>
                                          </p:val>
                                        </p:tav>
                                        <p:tav tm="100000">
                                          <p:val>
                                            <p:fltVal val="1"/>
                                          </p:val>
                                        </p:tav>
                                      </p:tavLst>
                                    </p:anim>
                                    <p:anim calcmode="lin" valueType="num">
                                      <p:cBhvr>
                                        <p:cTn id="146" dur="664" tmFilter="0, 0; 0.125,0.2665; 0.25,0.4; 0.375,0.465; 0.5,0.5;  0.625,0.535; 0.75,0.6; 0.875,0.7335; 1,1">
                                          <p:stCondLst>
                                            <p:cond delay="664"/>
                                          </p:stCondLst>
                                        </p:cTn>
                                        <p:tgtEl>
                                          <p:spTgt spid="54284"/>
                                        </p:tgtEl>
                                        <p:attrNameLst>
                                          <p:attrName>ppt_y</p:attrName>
                                        </p:attrNameLst>
                                      </p:cBhvr>
                                      <p:tavLst>
                                        <p:tav tm="0" fmla="#ppt_y-sin(pi*$)/9">
                                          <p:val>
                                            <p:fltVal val="0"/>
                                          </p:val>
                                        </p:tav>
                                        <p:tav tm="100000">
                                          <p:val>
                                            <p:fltVal val="1"/>
                                          </p:val>
                                        </p:tav>
                                      </p:tavLst>
                                    </p:anim>
                                    <p:anim calcmode="lin" valueType="num">
                                      <p:cBhvr>
                                        <p:cTn id="147" dur="332" tmFilter="0, 0; 0.125,0.2665; 0.25,0.4; 0.375,0.465; 0.5,0.5;  0.625,0.535; 0.75,0.6; 0.875,0.7335; 1,1">
                                          <p:stCondLst>
                                            <p:cond delay="1324"/>
                                          </p:stCondLst>
                                        </p:cTn>
                                        <p:tgtEl>
                                          <p:spTgt spid="54284"/>
                                        </p:tgtEl>
                                        <p:attrNameLst>
                                          <p:attrName>ppt_y</p:attrName>
                                        </p:attrNameLst>
                                      </p:cBhvr>
                                      <p:tavLst>
                                        <p:tav tm="0" fmla="#ppt_y-sin(pi*$)/27">
                                          <p:val>
                                            <p:fltVal val="0"/>
                                          </p:val>
                                        </p:tav>
                                        <p:tav tm="100000">
                                          <p:val>
                                            <p:fltVal val="1"/>
                                          </p:val>
                                        </p:tav>
                                      </p:tavLst>
                                    </p:anim>
                                    <p:anim calcmode="lin" valueType="num">
                                      <p:cBhvr>
                                        <p:cTn id="148" dur="164" tmFilter="0, 0; 0.125,0.2665; 0.25,0.4; 0.375,0.465; 0.5,0.5;  0.625,0.535; 0.75,0.6; 0.875,0.7335; 1,1">
                                          <p:stCondLst>
                                            <p:cond delay="1656"/>
                                          </p:stCondLst>
                                        </p:cTn>
                                        <p:tgtEl>
                                          <p:spTgt spid="54284"/>
                                        </p:tgtEl>
                                        <p:attrNameLst>
                                          <p:attrName>ppt_y</p:attrName>
                                        </p:attrNameLst>
                                      </p:cBhvr>
                                      <p:tavLst>
                                        <p:tav tm="0" fmla="#ppt_y-sin(pi*$)/81">
                                          <p:val>
                                            <p:fltVal val="0"/>
                                          </p:val>
                                        </p:tav>
                                        <p:tav tm="100000">
                                          <p:val>
                                            <p:fltVal val="1"/>
                                          </p:val>
                                        </p:tav>
                                      </p:tavLst>
                                    </p:anim>
                                    <p:animScale>
                                      <p:cBhvr>
                                        <p:cTn id="149" dur="26">
                                          <p:stCondLst>
                                            <p:cond delay="650"/>
                                          </p:stCondLst>
                                        </p:cTn>
                                        <p:tgtEl>
                                          <p:spTgt spid="54284"/>
                                        </p:tgtEl>
                                      </p:cBhvr>
                                      <p:to x="100000" y="60000"/>
                                    </p:animScale>
                                    <p:animScale>
                                      <p:cBhvr>
                                        <p:cTn id="150" dur="166" decel="50000">
                                          <p:stCondLst>
                                            <p:cond delay="676"/>
                                          </p:stCondLst>
                                        </p:cTn>
                                        <p:tgtEl>
                                          <p:spTgt spid="54284"/>
                                        </p:tgtEl>
                                      </p:cBhvr>
                                      <p:to x="100000" y="100000"/>
                                    </p:animScale>
                                    <p:animScale>
                                      <p:cBhvr>
                                        <p:cTn id="151" dur="26">
                                          <p:stCondLst>
                                            <p:cond delay="1312"/>
                                          </p:stCondLst>
                                        </p:cTn>
                                        <p:tgtEl>
                                          <p:spTgt spid="54284"/>
                                        </p:tgtEl>
                                      </p:cBhvr>
                                      <p:to x="100000" y="80000"/>
                                    </p:animScale>
                                    <p:animScale>
                                      <p:cBhvr>
                                        <p:cTn id="152" dur="166" decel="50000">
                                          <p:stCondLst>
                                            <p:cond delay="1338"/>
                                          </p:stCondLst>
                                        </p:cTn>
                                        <p:tgtEl>
                                          <p:spTgt spid="54284"/>
                                        </p:tgtEl>
                                      </p:cBhvr>
                                      <p:to x="100000" y="100000"/>
                                    </p:animScale>
                                    <p:animScale>
                                      <p:cBhvr>
                                        <p:cTn id="153" dur="26">
                                          <p:stCondLst>
                                            <p:cond delay="1642"/>
                                          </p:stCondLst>
                                        </p:cTn>
                                        <p:tgtEl>
                                          <p:spTgt spid="54284"/>
                                        </p:tgtEl>
                                      </p:cBhvr>
                                      <p:to x="100000" y="90000"/>
                                    </p:animScale>
                                    <p:animScale>
                                      <p:cBhvr>
                                        <p:cTn id="154" dur="166" decel="50000">
                                          <p:stCondLst>
                                            <p:cond delay="1668"/>
                                          </p:stCondLst>
                                        </p:cTn>
                                        <p:tgtEl>
                                          <p:spTgt spid="54284"/>
                                        </p:tgtEl>
                                      </p:cBhvr>
                                      <p:to x="100000" y="100000"/>
                                    </p:animScale>
                                    <p:animScale>
                                      <p:cBhvr>
                                        <p:cTn id="155" dur="26">
                                          <p:stCondLst>
                                            <p:cond delay="1808"/>
                                          </p:stCondLst>
                                        </p:cTn>
                                        <p:tgtEl>
                                          <p:spTgt spid="54284"/>
                                        </p:tgtEl>
                                      </p:cBhvr>
                                      <p:to x="100000" y="95000"/>
                                    </p:animScale>
                                    <p:animScale>
                                      <p:cBhvr>
                                        <p:cTn id="156" dur="166" decel="50000">
                                          <p:stCondLst>
                                            <p:cond delay="1834"/>
                                          </p:stCondLst>
                                        </p:cTn>
                                        <p:tgtEl>
                                          <p:spTgt spid="54284"/>
                                        </p:tgtEl>
                                      </p:cBhvr>
                                      <p:to x="100000" y="100000"/>
                                    </p:animScale>
                                  </p:childTnLst>
                                </p:cTn>
                              </p:par>
                            </p:childTnLst>
                          </p:cTn>
                        </p:par>
                      </p:childTnLst>
                    </p:cTn>
                  </p:par>
                  <p:par>
                    <p:cTn id="157" fill="hold">
                      <p:stCondLst>
                        <p:cond delay="indefinite"/>
                      </p:stCondLst>
                      <p:childTnLst>
                        <p:par>
                          <p:cTn id="158" fill="hold">
                            <p:stCondLst>
                              <p:cond delay="0"/>
                            </p:stCondLst>
                            <p:childTnLst>
                              <p:par>
                                <p:cTn id="159" presetID="26" presetClass="entr" presetSubtype="0" fill="hold" nodeType="clickEffect">
                                  <p:stCondLst>
                                    <p:cond delay="0"/>
                                  </p:stCondLst>
                                  <p:childTnLst>
                                    <p:set>
                                      <p:cBhvr>
                                        <p:cTn id="160" dur="1" fill="hold">
                                          <p:stCondLst>
                                            <p:cond delay="0"/>
                                          </p:stCondLst>
                                        </p:cTn>
                                        <p:tgtEl>
                                          <p:spTgt spid="54285"/>
                                        </p:tgtEl>
                                        <p:attrNameLst>
                                          <p:attrName>style.visibility</p:attrName>
                                        </p:attrNameLst>
                                      </p:cBhvr>
                                      <p:to>
                                        <p:strVal val="visible"/>
                                      </p:to>
                                    </p:set>
                                    <p:animEffect transition="in" filter="wipe(down)">
                                      <p:cBhvr>
                                        <p:cTn id="161" dur="580">
                                          <p:stCondLst>
                                            <p:cond delay="0"/>
                                          </p:stCondLst>
                                        </p:cTn>
                                        <p:tgtEl>
                                          <p:spTgt spid="54285"/>
                                        </p:tgtEl>
                                      </p:cBhvr>
                                    </p:animEffect>
                                    <p:anim calcmode="lin" valueType="num">
                                      <p:cBhvr>
                                        <p:cTn id="162" dur="1822" tmFilter="0,0; 0.14,0.36; 0.43,0.73; 0.71,0.91; 1.0,1.0">
                                          <p:stCondLst>
                                            <p:cond delay="0"/>
                                          </p:stCondLst>
                                        </p:cTn>
                                        <p:tgtEl>
                                          <p:spTgt spid="54285"/>
                                        </p:tgtEl>
                                        <p:attrNameLst>
                                          <p:attrName>ppt_x</p:attrName>
                                        </p:attrNameLst>
                                      </p:cBhvr>
                                      <p:tavLst>
                                        <p:tav tm="0">
                                          <p:val>
                                            <p:strVal val="#ppt_x-0.25"/>
                                          </p:val>
                                        </p:tav>
                                        <p:tav tm="100000">
                                          <p:val>
                                            <p:strVal val="#ppt_x"/>
                                          </p:val>
                                        </p:tav>
                                      </p:tavLst>
                                    </p:anim>
                                    <p:anim calcmode="lin" valueType="num">
                                      <p:cBhvr>
                                        <p:cTn id="163" dur="664" tmFilter="0.0,0.0; 0.25,0.07; 0.50,0.2; 0.75,0.467; 1.0,1.0">
                                          <p:stCondLst>
                                            <p:cond delay="0"/>
                                          </p:stCondLst>
                                        </p:cTn>
                                        <p:tgtEl>
                                          <p:spTgt spid="54285"/>
                                        </p:tgtEl>
                                        <p:attrNameLst>
                                          <p:attrName>ppt_y</p:attrName>
                                        </p:attrNameLst>
                                      </p:cBhvr>
                                      <p:tavLst>
                                        <p:tav tm="0" fmla="#ppt_y-sin(pi*$)/3">
                                          <p:val>
                                            <p:fltVal val="0.5"/>
                                          </p:val>
                                        </p:tav>
                                        <p:tav tm="100000">
                                          <p:val>
                                            <p:fltVal val="1"/>
                                          </p:val>
                                        </p:tav>
                                      </p:tavLst>
                                    </p:anim>
                                    <p:anim calcmode="lin" valueType="num">
                                      <p:cBhvr>
                                        <p:cTn id="164" dur="664" tmFilter="0, 0; 0.125,0.2665; 0.25,0.4; 0.375,0.465; 0.5,0.5;  0.625,0.535; 0.75,0.6; 0.875,0.7335; 1,1">
                                          <p:stCondLst>
                                            <p:cond delay="664"/>
                                          </p:stCondLst>
                                        </p:cTn>
                                        <p:tgtEl>
                                          <p:spTgt spid="54285"/>
                                        </p:tgtEl>
                                        <p:attrNameLst>
                                          <p:attrName>ppt_y</p:attrName>
                                        </p:attrNameLst>
                                      </p:cBhvr>
                                      <p:tavLst>
                                        <p:tav tm="0" fmla="#ppt_y-sin(pi*$)/9">
                                          <p:val>
                                            <p:fltVal val="0"/>
                                          </p:val>
                                        </p:tav>
                                        <p:tav tm="100000">
                                          <p:val>
                                            <p:fltVal val="1"/>
                                          </p:val>
                                        </p:tav>
                                      </p:tavLst>
                                    </p:anim>
                                    <p:anim calcmode="lin" valueType="num">
                                      <p:cBhvr>
                                        <p:cTn id="165" dur="332" tmFilter="0, 0; 0.125,0.2665; 0.25,0.4; 0.375,0.465; 0.5,0.5;  0.625,0.535; 0.75,0.6; 0.875,0.7335; 1,1">
                                          <p:stCondLst>
                                            <p:cond delay="1324"/>
                                          </p:stCondLst>
                                        </p:cTn>
                                        <p:tgtEl>
                                          <p:spTgt spid="54285"/>
                                        </p:tgtEl>
                                        <p:attrNameLst>
                                          <p:attrName>ppt_y</p:attrName>
                                        </p:attrNameLst>
                                      </p:cBhvr>
                                      <p:tavLst>
                                        <p:tav tm="0" fmla="#ppt_y-sin(pi*$)/27">
                                          <p:val>
                                            <p:fltVal val="0"/>
                                          </p:val>
                                        </p:tav>
                                        <p:tav tm="100000">
                                          <p:val>
                                            <p:fltVal val="1"/>
                                          </p:val>
                                        </p:tav>
                                      </p:tavLst>
                                    </p:anim>
                                    <p:anim calcmode="lin" valueType="num">
                                      <p:cBhvr>
                                        <p:cTn id="166" dur="164" tmFilter="0, 0; 0.125,0.2665; 0.25,0.4; 0.375,0.465; 0.5,0.5;  0.625,0.535; 0.75,0.6; 0.875,0.7335; 1,1">
                                          <p:stCondLst>
                                            <p:cond delay="1656"/>
                                          </p:stCondLst>
                                        </p:cTn>
                                        <p:tgtEl>
                                          <p:spTgt spid="54285"/>
                                        </p:tgtEl>
                                        <p:attrNameLst>
                                          <p:attrName>ppt_y</p:attrName>
                                        </p:attrNameLst>
                                      </p:cBhvr>
                                      <p:tavLst>
                                        <p:tav tm="0" fmla="#ppt_y-sin(pi*$)/81">
                                          <p:val>
                                            <p:fltVal val="0"/>
                                          </p:val>
                                        </p:tav>
                                        <p:tav tm="100000">
                                          <p:val>
                                            <p:fltVal val="1"/>
                                          </p:val>
                                        </p:tav>
                                      </p:tavLst>
                                    </p:anim>
                                    <p:animScale>
                                      <p:cBhvr>
                                        <p:cTn id="167" dur="26">
                                          <p:stCondLst>
                                            <p:cond delay="650"/>
                                          </p:stCondLst>
                                        </p:cTn>
                                        <p:tgtEl>
                                          <p:spTgt spid="54285"/>
                                        </p:tgtEl>
                                      </p:cBhvr>
                                      <p:to x="100000" y="60000"/>
                                    </p:animScale>
                                    <p:animScale>
                                      <p:cBhvr>
                                        <p:cTn id="168" dur="166" decel="50000">
                                          <p:stCondLst>
                                            <p:cond delay="676"/>
                                          </p:stCondLst>
                                        </p:cTn>
                                        <p:tgtEl>
                                          <p:spTgt spid="54285"/>
                                        </p:tgtEl>
                                      </p:cBhvr>
                                      <p:to x="100000" y="100000"/>
                                    </p:animScale>
                                    <p:animScale>
                                      <p:cBhvr>
                                        <p:cTn id="169" dur="26">
                                          <p:stCondLst>
                                            <p:cond delay="1312"/>
                                          </p:stCondLst>
                                        </p:cTn>
                                        <p:tgtEl>
                                          <p:spTgt spid="54285"/>
                                        </p:tgtEl>
                                      </p:cBhvr>
                                      <p:to x="100000" y="80000"/>
                                    </p:animScale>
                                    <p:animScale>
                                      <p:cBhvr>
                                        <p:cTn id="170" dur="166" decel="50000">
                                          <p:stCondLst>
                                            <p:cond delay="1338"/>
                                          </p:stCondLst>
                                        </p:cTn>
                                        <p:tgtEl>
                                          <p:spTgt spid="54285"/>
                                        </p:tgtEl>
                                      </p:cBhvr>
                                      <p:to x="100000" y="100000"/>
                                    </p:animScale>
                                    <p:animScale>
                                      <p:cBhvr>
                                        <p:cTn id="171" dur="26">
                                          <p:stCondLst>
                                            <p:cond delay="1642"/>
                                          </p:stCondLst>
                                        </p:cTn>
                                        <p:tgtEl>
                                          <p:spTgt spid="54285"/>
                                        </p:tgtEl>
                                      </p:cBhvr>
                                      <p:to x="100000" y="90000"/>
                                    </p:animScale>
                                    <p:animScale>
                                      <p:cBhvr>
                                        <p:cTn id="172" dur="166" decel="50000">
                                          <p:stCondLst>
                                            <p:cond delay="1668"/>
                                          </p:stCondLst>
                                        </p:cTn>
                                        <p:tgtEl>
                                          <p:spTgt spid="54285"/>
                                        </p:tgtEl>
                                      </p:cBhvr>
                                      <p:to x="100000" y="100000"/>
                                    </p:animScale>
                                    <p:animScale>
                                      <p:cBhvr>
                                        <p:cTn id="173" dur="26">
                                          <p:stCondLst>
                                            <p:cond delay="1808"/>
                                          </p:stCondLst>
                                        </p:cTn>
                                        <p:tgtEl>
                                          <p:spTgt spid="54285"/>
                                        </p:tgtEl>
                                      </p:cBhvr>
                                      <p:to x="100000" y="95000"/>
                                    </p:animScale>
                                    <p:animScale>
                                      <p:cBhvr>
                                        <p:cTn id="174" dur="166" decel="50000">
                                          <p:stCondLst>
                                            <p:cond delay="1834"/>
                                          </p:stCondLst>
                                        </p:cTn>
                                        <p:tgtEl>
                                          <p:spTgt spid="54285"/>
                                        </p:tgtEl>
                                      </p:cBhvr>
                                      <p:to x="100000" y="100000"/>
                                    </p:animScale>
                                  </p:childTnLst>
                                </p:cTn>
                              </p:par>
                            </p:childTnLst>
                          </p:cTn>
                        </p:par>
                      </p:childTnLst>
                    </p:cTn>
                  </p:par>
                  <p:par>
                    <p:cTn id="175" fill="hold">
                      <p:stCondLst>
                        <p:cond delay="indefinite"/>
                      </p:stCondLst>
                      <p:childTnLst>
                        <p:par>
                          <p:cTn id="176" fill="hold">
                            <p:stCondLst>
                              <p:cond delay="0"/>
                            </p:stCondLst>
                            <p:childTnLst>
                              <p:par>
                                <p:cTn id="177" presetID="26" presetClass="entr" presetSubtype="0" fill="hold" nodeType="clickEffect">
                                  <p:stCondLst>
                                    <p:cond delay="0"/>
                                  </p:stCondLst>
                                  <p:childTnLst>
                                    <p:set>
                                      <p:cBhvr>
                                        <p:cTn id="178" dur="1" fill="hold">
                                          <p:stCondLst>
                                            <p:cond delay="0"/>
                                          </p:stCondLst>
                                        </p:cTn>
                                        <p:tgtEl>
                                          <p:spTgt spid="54286"/>
                                        </p:tgtEl>
                                        <p:attrNameLst>
                                          <p:attrName>style.visibility</p:attrName>
                                        </p:attrNameLst>
                                      </p:cBhvr>
                                      <p:to>
                                        <p:strVal val="visible"/>
                                      </p:to>
                                    </p:set>
                                    <p:animEffect transition="in" filter="wipe(down)">
                                      <p:cBhvr>
                                        <p:cTn id="179" dur="580">
                                          <p:stCondLst>
                                            <p:cond delay="0"/>
                                          </p:stCondLst>
                                        </p:cTn>
                                        <p:tgtEl>
                                          <p:spTgt spid="54286"/>
                                        </p:tgtEl>
                                      </p:cBhvr>
                                    </p:animEffect>
                                    <p:anim calcmode="lin" valueType="num">
                                      <p:cBhvr>
                                        <p:cTn id="180" dur="1822" tmFilter="0,0; 0.14,0.36; 0.43,0.73; 0.71,0.91; 1.0,1.0">
                                          <p:stCondLst>
                                            <p:cond delay="0"/>
                                          </p:stCondLst>
                                        </p:cTn>
                                        <p:tgtEl>
                                          <p:spTgt spid="54286"/>
                                        </p:tgtEl>
                                        <p:attrNameLst>
                                          <p:attrName>ppt_x</p:attrName>
                                        </p:attrNameLst>
                                      </p:cBhvr>
                                      <p:tavLst>
                                        <p:tav tm="0">
                                          <p:val>
                                            <p:strVal val="#ppt_x-0.25"/>
                                          </p:val>
                                        </p:tav>
                                        <p:tav tm="100000">
                                          <p:val>
                                            <p:strVal val="#ppt_x"/>
                                          </p:val>
                                        </p:tav>
                                      </p:tavLst>
                                    </p:anim>
                                    <p:anim calcmode="lin" valueType="num">
                                      <p:cBhvr>
                                        <p:cTn id="181" dur="664" tmFilter="0.0,0.0; 0.25,0.07; 0.50,0.2; 0.75,0.467; 1.0,1.0">
                                          <p:stCondLst>
                                            <p:cond delay="0"/>
                                          </p:stCondLst>
                                        </p:cTn>
                                        <p:tgtEl>
                                          <p:spTgt spid="54286"/>
                                        </p:tgtEl>
                                        <p:attrNameLst>
                                          <p:attrName>ppt_y</p:attrName>
                                        </p:attrNameLst>
                                      </p:cBhvr>
                                      <p:tavLst>
                                        <p:tav tm="0" fmla="#ppt_y-sin(pi*$)/3">
                                          <p:val>
                                            <p:fltVal val="0.5"/>
                                          </p:val>
                                        </p:tav>
                                        <p:tav tm="100000">
                                          <p:val>
                                            <p:fltVal val="1"/>
                                          </p:val>
                                        </p:tav>
                                      </p:tavLst>
                                    </p:anim>
                                    <p:anim calcmode="lin" valueType="num">
                                      <p:cBhvr>
                                        <p:cTn id="182" dur="664" tmFilter="0, 0; 0.125,0.2665; 0.25,0.4; 0.375,0.465; 0.5,0.5;  0.625,0.535; 0.75,0.6; 0.875,0.7335; 1,1">
                                          <p:stCondLst>
                                            <p:cond delay="664"/>
                                          </p:stCondLst>
                                        </p:cTn>
                                        <p:tgtEl>
                                          <p:spTgt spid="54286"/>
                                        </p:tgtEl>
                                        <p:attrNameLst>
                                          <p:attrName>ppt_y</p:attrName>
                                        </p:attrNameLst>
                                      </p:cBhvr>
                                      <p:tavLst>
                                        <p:tav tm="0" fmla="#ppt_y-sin(pi*$)/9">
                                          <p:val>
                                            <p:fltVal val="0"/>
                                          </p:val>
                                        </p:tav>
                                        <p:tav tm="100000">
                                          <p:val>
                                            <p:fltVal val="1"/>
                                          </p:val>
                                        </p:tav>
                                      </p:tavLst>
                                    </p:anim>
                                    <p:anim calcmode="lin" valueType="num">
                                      <p:cBhvr>
                                        <p:cTn id="183" dur="332" tmFilter="0, 0; 0.125,0.2665; 0.25,0.4; 0.375,0.465; 0.5,0.5;  0.625,0.535; 0.75,0.6; 0.875,0.7335; 1,1">
                                          <p:stCondLst>
                                            <p:cond delay="1324"/>
                                          </p:stCondLst>
                                        </p:cTn>
                                        <p:tgtEl>
                                          <p:spTgt spid="54286"/>
                                        </p:tgtEl>
                                        <p:attrNameLst>
                                          <p:attrName>ppt_y</p:attrName>
                                        </p:attrNameLst>
                                      </p:cBhvr>
                                      <p:tavLst>
                                        <p:tav tm="0" fmla="#ppt_y-sin(pi*$)/27">
                                          <p:val>
                                            <p:fltVal val="0"/>
                                          </p:val>
                                        </p:tav>
                                        <p:tav tm="100000">
                                          <p:val>
                                            <p:fltVal val="1"/>
                                          </p:val>
                                        </p:tav>
                                      </p:tavLst>
                                    </p:anim>
                                    <p:anim calcmode="lin" valueType="num">
                                      <p:cBhvr>
                                        <p:cTn id="184" dur="164" tmFilter="0, 0; 0.125,0.2665; 0.25,0.4; 0.375,0.465; 0.5,0.5;  0.625,0.535; 0.75,0.6; 0.875,0.7335; 1,1">
                                          <p:stCondLst>
                                            <p:cond delay="1656"/>
                                          </p:stCondLst>
                                        </p:cTn>
                                        <p:tgtEl>
                                          <p:spTgt spid="54286"/>
                                        </p:tgtEl>
                                        <p:attrNameLst>
                                          <p:attrName>ppt_y</p:attrName>
                                        </p:attrNameLst>
                                      </p:cBhvr>
                                      <p:tavLst>
                                        <p:tav tm="0" fmla="#ppt_y-sin(pi*$)/81">
                                          <p:val>
                                            <p:fltVal val="0"/>
                                          </p:val>
                                        </p:tav>
                                        <p:tav tm="100000">
                                          <p:val>
                                            <p:fltVal val="1"/>
                                          </p:val>
                                        </p:tav>
                                      </p:tavLst>
                                    </p:anim>
                                    <p:animScale>
                                      <p:cBhvr>
                                        <p:cTn id="185" dur="26">
                                          <p:stCondLst>
                                            <p:cond delay="650"/>
                                          </p:stCondLst>
                                        </p:cTn>
                                        <p:tgtEl>
                                          <p:spTgt spid="54286"/>
                                        </p:tgtEl>
                                      </p:cBhvr>
                                      <p:to x="100000" y="60000"/>
                                    </p:animScale>
                                    <p:animScale>
                                      <p:cBhvr>
                                        <p:cTn id="186" dur="166" decel="50000">
                                          <p:stCondLst>
                                            <p:cond delay="676"/>
                                          </p:stCondLst>
                                        </p:cTn>
                                        <p:tgtEl>
                                          <p:spTgt spid="54286"/>
                                        </p:tgtEl>
                                      </p:cBhvr>
                                      <p:to x="100000" y="100000"/>
                                    </p:animScale>
                                    <p:animScale>
                                      <p:cBhvr>
                                        <p:cTn id="187" dur="26">
                                          <p:stCondLst>
                                            <p:cond delay="1312"/>
                                          </p:stCondLst>
                                        </p:cTn>
                                        <p:tgtEl>
                                          <p:spTgt spid="54286"/>
                                        </p:tgtEl>
                                      </p:cBhvr>
                                      <p:to x="100000" y="80000"/>
                                    </p:animScale>
                                    <p:animScale>
                                      <p:cBhvr>
                                        <p:cTn id="188" dur="166" decel="50000">
                                          <p:stCondLst>
                                            <p:cond delay="1338"/>
                                          </p:stCondLst>
                                        </p:cTn>
                                        <p:tgtEl>
                                          <p:spTgt spid="54286"/>
                                        </p:tgtEl>
                                      </p:cBhvr>
                                      <p:to x="100000" y="100000"/>
                                    </p:animScale>
                                    <p:animScale>
                                      <p:cBhvr>
                                        <p:cTn id="189" dur="26">
                                          <p:stCondLst>
                                            <p:cond delay="1642"/>
                                          </p:stCondLst>
                                        </p:cTn>
                                        <p:tgtEl>
                                          <p:spTgt spid="54286"/>
                                        </p:tgtEl>
                                      </p:cBhvr>
                                      <p:to x="100000" y="90000"/>
                                    </p:animScale>
                                    <p:animScale>
                                      <p:cBhvr>
                                        <p:cTn id="190" dur="166" decel="50000">
                                          <p:stCondLst>
                                            <p:cond delay="1668"/>
                                          </p:stCondLst>
                                        </p:cTn>
                                        <p:tgtEl>
                                          <p:spTgt spid="54286"/>
                                        </p:tgtEl>
                                      </p:cBhvr>
                                      <p:to x="100000" y="100000"/>
                                    </p:animScale>
                                    <p:animScale>
                                      <p:cBhvr>
                                        <p:cTn id="191" dur="26">
                                          <p:stCondLst>
                                            <p:cond delay="1808"/>
                                          </p:stCondLst>
                                        </p:cTn>
                                        <p:tgtEl>
                                          <p:spTgt spid="54286"/>
                                        </p:tgtEl>
                                      </p:cBhvr>
                                      <p:to x="100000" y="95000"/>
                                    </p:animScale>
                                    <p:animScale>
                                      <p:cBhvr>
                                        <p:cTn id="192" dur="166" decel="50000">
                                          <p:stCondLst>
                                            <p:cond delay="1834"/>
                                          </p:stCondLst>
                                        </p:cTn>
                                        <p:tgtEl>
                                          <p:spTgt spid="54286"/>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Date Placeholder 3"/>
          <p:cNvSpPr>
            <a:spLocks noGrp="1"/>
          </p:cNvSpPr>
          <p:nvPr>
            <p:ph type="dt" sz="quarter" idx="10"/>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itchFamily="34" charset="0"/>
                <a:ea typeface="+mn-ea"/>
                <a:cs typeface="+mn-cs"/>
              </a:rPr>
              <a:t>Sugiyono, FT UNY</a:t>
            </a:r>
          </a:p>
        </p:txBody>
      </p:sp>
      <p:sp>
        <p:nvSpPr>
          <p:cNvPr id="216066" name="Oval 2"/>
          <p:cNvSpPr>
            <a:spLocks noChangeArrowheads="1"/>
          </p:cNvSpPr>
          <p:nvPr/>
        </p:nvSpPr>
        <p:spPr bwMode="auto">
          <a:xfrm>
            <a:off x="1763713" y="2924175"/>
            <a:ext cx="863600" cy="863600"/>
          </a:xfrm>
          <a:prstGeom prst="ellipse">
            <a:avLst/>
          </a:prstGeom>
          <a:solidFill>
            <a:srgbClr val="FF0066"/>
          </a:solidFill>
          <a:ln w="28575">
            <a:solidFill>
              <a:schemeClr val="tx1"/>
            </a:solidFill>
            <a:round/>
            <a:headEnd/>
            <a:tailEnd/>
          </a:ln>
          <a:effectLst>
            <a:innerShdw blurRad="63500" dist="50800" dir="13500000">
              <a:prstClr val="black">
                <a:alpha val="50000"/>
              </a:prstClr>
            </a:innerShdw>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216067" name="Oval 3"/>
          <p:cNvSpPr>
            <a:spLocks noChangeArrowheads="1"/>
          </p:cNvSpPr>
          <p:nvPr/>
        </p:nvSpPr>
        <p:spPr bwMode="auto">
          <a:xfrm>
            <a:off x="1547813" y="2708275"/>
            <a:ext cx="1295400" cy="1295400"/>
          </a:xfrm>
          <a:prstGeom prst="ellipse">
            <a:avLst/>
          </a:prstGeom>
          <a:noFill/>
          <a:ln w="28575">
            <a:solidFill>
              <a:schemeClr val="tx1"/>
            </a:solidFill>
            <a:round/>
            <a:headEnd/>
            <a:tailEnd/>
          </a:ln>
          <a:effectLst>
            <a:innerShdw blurRad="63500" dist="50800" dir="13500000">
              <a:prstClr val="black">
                <a:alpha val="50000"/>
              </a:prstClr>
            </a:innerShdw>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216068" name="Oval 4"/>
          <p:cNvSpPr>
            <a:spLocks noChangeArrowheads="1"/>
          </p:cNvSpPr>
          <p:nvPr/>
        </p:nvSpPr>
        <p:spPr bwMode="auto">
          <a:xfrm>
            <a:off x="1366840" y="2522538"/>
            <a:ext cx="1655762" cy="1655762"/>
          </a:xfrm>
          <a:prstGeom prst="ellipse">
            <a:avLst/>
          </a:prstGeom>
          <a:noFill/>
          <a:ln w="28575">
            <a:solidFill>
              <a:schemeClr val="tx1"/>
            </a:solidFill>
            <a:round/>
            <a:headEnd/>
            <a:tailEnd/>
          </a:ln>
          <a:effectLst>
            <a:innerShdw blurRad="63500" dist="50800" dir="13500000">
              <a:prstClr val="black">
                <a:alpha val="50000"/>
              </a:prstClr>
            </a:innerShdw>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216069" name="Oval 5"/>
          <p:cNvSpPr>
            <a:spLocks noChangeArrowheads="1"/>
          </p:cNvSpPr>
          <p:nvPr/>
        </p:nvSpPr>
        <p:spPr bwMode="auto">
          <a:xfrm>
            <a:off x="1187486" y="2349572"/>
            <a:ext cx="2016125" cy="2016125"/>
          </a:xfrm>
          <a:prstGeom prst="ellipse">
            <a:avLst/>
          </a:prstGeom>
          <a:noFill/>
          <a:ln w="28575">
            <a:solidFill>
              <a:schemeClr val="tx1"/>
            </a:solidFill>
            <a:round/>
            <a:headEnd/>
            <a:tailEnd/>
          </a:ln>
          <a:effectLst>
            <a:innerShdw blurRad="63500" dist="50800" dir="13500000">
              <a:prstClr val="black">
                <a:alpha val="50000"/>
              </a:prstClr>
            </a:innerShdw>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216070" name="Oval 6"/>
          <p:cNvSpPr>
            <a:spLocks noChangeArrowheads="1"/>
          </p:cNvSpPr>
          <p:nvPr/>
        </p:nvSpPr>
        <p:spPr bwMode="auto">
          <a:xfrm>
            <a:off x="2124075" y="3789364"/>
            <a:ext cx="217488" cy="217487"/>
          </a:xfrm>
          <a:prstGeom prst="ellipse">
            <a:avLst/>
          </a:prstGeom>
          <a:solidFill>
            <a:schemeClr val="accent1"/>
          </a:solidFill>
          <a:ln w="28575">
            <a:solidFill>
              <a:schemeClr val="tx1"/>
            </a:solidFill>
            <a:round/>
            <a:headEnd/>
            <a:tailEnd/>
          </a:ln>
          <a:effectLst>
            <a:innerShdw blurRad="63500" dist="50800" dir="13500000">
              <a:prstClr val="black">
                <a:alpha val="50000"/>
              </a:prstClr>
            </a:innerShdw>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216071" name="Oval 7"/>
          <p:cNvSpPr>
            <a:spLocks noChangeArrowheads="1"/>
          </p:cNvSpPr>
          <p:nvPr/>
        </p:nvSpPr>
        <p:spPr bwMode="auto">
          <a:xfrm>
            <a:off x="2771775" y="3429000"/>
            <a:ext cx="217488" cy="217488"/>
          </a:xfrm>
          <a:prstGeom prst="ellipse">
            <a:avLst/>
          </a:prstGeom>
          <a:solidFill>
            <a:schemeClr val="accent1"/>
          </a:solidFill>
          <a:ln w="28575">
            <a:solidFill>
              <a:schemeClr val="tx1"/>
            </a:solidFill>
            <a:round/>
            <a:headEnd/>
            <a:tailEnd/>
          </a:ln>
          <a:effectLst>
            <a:innerShdw blurRad="63500" dist="50800" dir="13500000">
              <a:prstClr val="black">
                <a:alpha val="50000"/>
              </a:prstClr>
            </a:innerShdw>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216072" name="Oval 8"/>
          <p:cNvSpPr>
            <a:spLocks noChangeArrowheads="1"/>
          </p:cNvSpPr>
          <p:nvPr/>
        </p:nvSpPr>
        <p:spPr bwMode="auto">
          <a:xfrm>
            <a:off x="1763749" y="2565400"/>
            <a:ext cx="217487" cy="217488"/>
          </a:xfrm>
          <a:prstGeom prst="ellipse">
            <a:avLst/>
          </a:prstGeom>
          <a:solidFill>
            <a:schemeClr val="accent1"/>
          </a:solidFill>
          <a:ln w="28575">
            <a:solidFill>
              <a:schemeClr val="tx1"/>
            </a:solidFill>
            <a:round/>
            <a:headEnd/>
            <a:tailEnd/>
          </a:ln>
          <a:effectLst>
            <a:innerShdw blurRad="63500" dist="50800" dir="13500000">
              <a:prstClr val="black">
                <a:alpha val="50000"/>
              </a:prstClr>
            </a:innerShdw>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216073" name="Oval 9"/>
          <p:cNvSpPr>
            <a:spLocks noChangeArrowheads="1"/>
          </p:cNvSpPr>
          <p:nvPr/>
        </p:nvSpPr>
        <p:spPr bwMode="auto">
          <a:xfrm>
            <a:off x="1331949" y="3357571"/>
            <a:ext cx="217487" cy="217487"/>
          </a:xfrm>
          <a:prstGeom prst="ellipse">
            <a:avLst/>
          </a:prstGeom>
          <a:solidFill>
            <a:schemeClr val="accent1"/>
          </a:solidFill>
          <a:ln w="28575">
            <a:solidFill>
              <a:schemeClr val="tx1"/>
            </a:solidFill>
            <a:round/>
            <a:headEnd/>
            <a:tailEnd/>
          </a:ln>
          <a:effectLst>
            <a:innerShdw blurRad="63500" dist="50800" dir="13500000">
              <a:prstClr val="black">
                <a:alpha val="50000"/>
              </a:prstClr>
            </a:innerShdw>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216074" name="Oval 10"/>
          <p:cNvSpPr>
            <a:spLocks noChangeArrowheads="1"/>
          </p:cNvSpPr>
          <p:nvPr/>
        </p:nvSpPr>
        <p:spPr bwMode="auto">
          <a:xfrm>
            <a:off x="2411449" y="2781300"/>
            <a:ext cx="217487" cy="217488"/>
          </a:xfrm>
          <a:prstGeom prst="ellipse">
            <a:avLst/>
          </a:prstGeom>
          <a:solidFill>
            <a:schemeClr val="accent1"/>
          </a:solidFill>
          <a:ln w="28575">
            <a:solidFill>
              <a:schemeClr val="tx1"/>
            </a:solidFill>
            <a:round/>
            <a:headEnd/>
            <a:tailEnd/>
          </a:ln>
          <a:effectLst>
            <a:innerShdw blurRad="63500" dist="50800" dir="13500000">
              <a:prstClr val="black">
                <a:alpha val="50000"/>
              </a:prstClr>
            </a:innerShdw>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216075" name="Oval 11"/>
          <p:cNvSpPr>
            <a:spLocks noChangeArrowheads="1"/>
          </p:cNvSpPr>
          <p:nvPr/>
        </p:nvSpPr>
        <p:spPr bwMode="auto">
          <a:xfrm>
            <a:off x="4284664" y="2851150"/>
            <a:ext cx="863600" cy="863600"/>
          </a:xfrm>
          <a:prstGeom prst="ellipse">
            <a:avLst/>
          </a:prstGeom>
          <a:solidFill>
            <a:srgbClr val="FF0066"/>
          </a:solidFill>
          <a:ln w="28575">
            <a:solidFill>
              <a:schemeClr val="tx1"/>
            </a:solidFill>
            <a:round/>
            <a:headEnd/>
            <a:tailEnd/>
          </a:ln>
          <a:effectLst>
            <a:innerShdw blurRad="63500" dist="50800" dir="13500000">
              <a:prstClr val="black">
                <a:alpha val="50000"/>
              </a:prstClr>
            </a:innerShdw>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216076" name="Oval 12"/>
          <p:cNvSpPr>
            <a:spLocks noChangeArrowheads="1"/>
          </p:cNvSpPr>
          <p:nvPr/>
        </p:nvSpPr>
        <p:spPr bwMode="auto">
          <a:xfrm>
            <a:off x="4068763" y="2635250"/>
            <a:ext cx="1295400" cy="1295400"/>
          </a:xfrm>
          <a:prstGeom prst="ellipse">
            <a:avLst/>
          </a:prstGeom>
          <a:noFill/>
          <a:ln w="28575">
            <a:solidFill>
              <a:schemeClr val="tx1"/>
            </a:solidFill>
            <a:round/>
            <a:headEnd/>
            <a:tailEnd/>
          </a:ln>
          <a:effectLst>
            <a:innerShdw blurRad="63500" dist="50800" dir="13500000">
              <a:prstClr val="black">
                <a:alpha val="50000"/>
              </a:prstClr>
            </a:innerShdw>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216077" name="Oval 13"/>
          <p:cNvSpPr>
            <a:spLocks noChangeArrowheads="1"/>
          </p:cNvSpPr>
          <p:nvPr/>
        </p:nvSpPr>
        <p:spPr bwMode="auto">
          <a:xfrm>
            <a:off x="3887788" y="2449513"/>
            <a:ext cx="1655762" cy="1655762"/>
          </a:xfrm>
          <a:prstGeom prst="ellipse">
            <a:avLst/>
          </a:prstGeom>
          <a:noFill/>
          <a:ln w="28575">
            <a:solidFill>
              <a:schemeClr val="tx1"/>
            </a:solidFill>
            <a:round/>
            <a:headEnd/>
            <a:tailEnd/>
          </a:ln>
          <a:effectLst>
            <a:innerShdw blurRad="63500" dist="50800" dir="13500000">
              <a:prstClr val="black">
                <a:alpha val="50000"/>
              </a:prstClr>
            </a:innerShdw>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216078" name="Oval 14"/>
          <p:cNvSpPr>
            <a:spLocks noChangeArrowheads="1"/>
          </p:cNvSpPr>
          <p:nvPr/>
        </p:nvSpPr>
        <p:spPr bwMode="auto">
          <a:xfrm>
            <a:off x="3708432" y="2276547"/>
            <a:ext cx="2016125" cy="2016125"/>
          </a:xfrm>
          <a:prstGeom prst="ellipse">
            <a:avLst/>
          </a:prstGeom>
          <a:noFill/>
          <a:ln w="28575">
            <a:solidFill>
              <a:schemeClr val="tx1"/>
            </a:solidFill>
            <a:round/>
            <a:headEnd/>
            <a:tailEnd/>
          </a:ln>
          <a:effectLst>
            <a:innerShdw blurRad="63500" dist="50800" dir="13500000">
              <a:prstClr val="black">
                <a:alpha val="50000"/>
              </a:prstClr>
            </a:innerShdw>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216079" name="Oval 15"/>
          <p:cNvSpPr>
            <a:spLocks noChangeArrowheads="1"/>
          </p:cNvSpPr>
          <p:nvPr/>
        </p:nvSpPr>
        <p:spPr bwMode="auto">
          <a:xfrm>
            <a:off x="4645025" y="3716346"/>
            <a:ext cx="217488" cy="217487"/>
          </a:xfrm>
          <a:prstGeom prst="ellipse">
            <a:avLst/>
          </a:prstGeom>
          <a:solidFill>
            <a:schemeClr val="accent1"/>
          </a:solidFill>
          <a:ln w="28575">
            <a:solidFill>
              <a:schemeClr val="tx1"/>
            </a:solidFill>
            <a:round/>
            <a:headEnd/>
            <a:tailEnd/>
          </a:ln>
          <a:effectLst>
            <a:innerShdw blurRad="63500" dist="50800" dir="13500000">
              <a:prstClr val="black">
                <a:alpha val="50000"/>
              </a:prstClr>
            </a:innerShdw>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216080" name="Oval 16"/>
          <p:cNvSpPr>
            <a:spLocks noChangeArrowheads="1"/>
          </p:cNvSpPr>
          <p:nvPr/>
        </p:nvSpPr>
        <p:spPr bwMode="auto">
          <a:xfrm>
            <a:off x="4859358" y="3933825"/>
            <a:ext cx="217487" cy="217488"/>
          </a:xfrm>
          <a:prstGeom prst="ellipse">
            <a:avLst/>
          </a:prstGeom>
          <a:solidFill>
            <a:schemeClr val="accent1"/>
          </a:solidFill>
          <a:ln w="28575">
            <a:solidFill>
              <a:schemeClr val="tx1"/>
            </a:solidFill>
            <a:round/>
            <a:headEnd/>
            <a:tailEnd/>
          </a:ln>
          <a:effectLst>
            <a:innerShdw blurRad="63500" dist="50800" dir="13500000">
              <a:prstClr val="black">
                <a:alpha val="50000"/>
              </a:prstClr>
            </a:innerShdw>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216081" name="Oval 17"/>
          <p:cNvSpPr>
            <a:spLocks noChangeArrowheads="1"/>
          </p:cNvSpPr>
          <p:nvPr/>
        </p:nvSpPr>
        <p:spPr bwMode="auto">
          <a:xfrm>
            <a:off x="4284699" y="3933825"/>
            <a:ext cx="217487" cy="217488"/>
          </a:xfrm>
          <a:prstGeom prst="ellipse">
            <a:avLst/>
          </a:prstGeom>
          <a:solidFill>
            <a:schemeClr val="accent1"/>
          </a:solidFill>
          <a:ln w="28575">
            <a:solidFill>
              <a:schemeClr val="tx1"/>
            </a:solidFill>
            <a:round/>
            <a:headEnd/>
            <a:tailEnd/>
          </a:ln>
          <a:effectLst>
            <a:innerShdw blurRad="63500" dist="50800" dir="13500000">
              <a:prstClr val="black">
                <a:alpha val="50000"/>
              </a:prstClr>
            </a:innerShdw>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216082" name="Oval 18"/>
          <p:cNvSpPr>
            <a:spLocks noChangeArrowheads="1"/>
          </p:cNvSpPr>
          <p:nvPr/>
        </p:nvSpPr>
        <p:spPr bwMode="auto">
          <a:xfrm>
            <a:off x="4284699" y="3644900"/>
            <a:ext cx="217487" cy="217488"/>
          </a:xfrm>
          <a:prstGeom prst="ellipse">
            <a:avLst/>
          </a:prstGeom>
          <a:solidFill>
            <a:schemeClr val="accent1"/>
          </a:solidFill>
          <a:ln w="28575">
            <a:solidFill>
              <a:schemeClr val="tx1"/>
            </a:solidFill>
            <a:round/>
            <a:headEnd/>
            <a:tailEnd/>
          </a:ln>
          <a:effectLst>
            <a:innerShdw blurRad="63500" dist="50800" dir="13500000">
              <a:prstClr val="black">
                <a:alpha val="50000"/>
              </a:prstClr>
            </a:innerShdw>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216083" name="Oval 19"/>
          <p:cNvSpPr>
            <a:spLocks noChangeArrowheads="1"/>
          </p:cNvSpPr>
          <p:nvPr/>
        </p:nvSpPr>
        <p:spPr bwMode="auto">
          <a:xfrm>
            <a:off x="4643442" y="4076700"/>
            <a:ext cx="217487" cy="217488"/>
          </a:xfrm>
          <a:prstGeom prst="ellipse">
            <a:avLst/>
          </a:prstGeom>
          <a:solidFill>
            <a:schemeClr val="accent1"/>
          </a:solidFill>
          <a:ln w="28575">
            <a:solidFill>
              <a:schemeClr val="tx1"/>
            </a:solidFill>
            <a:round/>
            <a:headEnd/>
            <a:tailEnd/>
          </a:ln>
          <a:effectLst>
            <a:innerShdw blurRad="63500" dist="50800" dir="13500000">
              <a:prstClr val="black">
                <a:alpha val="50000"/>
              </a:prstClr>
            </a:innerShdw>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216084" name="Oval 20"/>
          <p:cNvSpPr>
            <a:spLocks noChangeArrowheads="1"/>
          </p:cNvSpPr>
          <p:nvPr/>
        </p:nvSpPr>
        <p:spPr bwMode="auto">
          <a:xfrm>
            <a:off x="6877051" y="2851150"/>
            <a:ext cx="863600" cy="863600"/>
          </a:xfrm>
          <a:prstGeom prst="ellipse">
            <a:avLst/>
          </a:prstGeom>
          <a:solidFill>
            <a:srgbClr val="FF0066"/>
          </a:solidFill>
          <a:ln w="28575">
            <a:solidFill>
              <a:schemeClr val="tx1"/>
            </a:solidFill>
            <a:round/>
            <a:headEnd/>
            <a:tailEnd/>
          </a:ln>
          <a:effectLst>
            <a:innerShdw blurRad="63500" dist="50800" dir="13500000">
              <a:prstClr val="black">
                <a:alpha val="50000"/>
              </a:prstClr>
            </a:innerShdw>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216085" name="Oval 21"/>
          <p:cNvSpPr>
            <a:spLocks noChangeArrowheads="1"/>
          </p:cNvSpPr>
          <p:nvPr/>
        </p:nvSpPr>
        <p:spPr bwMode="auto">
          <a:xfrm>
            <a:off x="6661150" y="2635250"/>
            <a:ext cx="1295400" cy="1295400"/>
          </a:xfrm>
          <a:prstGeom prst="ellipse">
            <a:avLst/>
          </a:prstGeom>
          <a:noFill/>
          <a:ln w="28575">
            <a:solidFill>
              <a:schemeClr val="tx1"/>
            </a:solidFill>
            <a:round/>
            <a:headEnd/>
            <a:tailEnd/>
          </a:ln>
          <a:effectLst>
            <a:innerShdw blurRad="63500" dist="50800" dir="13500000">
              <a:prstClr val="black">
                <a:alpha val="50000"/>
              </a:prstClr>
            </a:innerShdw>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216086" name="Oval 22"/>
          <p:cNvSpPr>
            <a:spLocks noChangeArrowheads="1"/>
          </p:cNvSpPr>
          <p:nvPr/>
        </p:nvSpPr>
        <p:spPr bwMode="auto">
          <a:xfrm>
            <a:off x="6480176" y="2449513"/>
            <a:ext cx="1655763" cy="1655762"/>
          </a:xfrm>
          <a:prstGeom prst="ellipse">
            <a:avLst/>
          </a:prstGeom>
          <a:noFill/>
          <a:ln w="28575">
            <a:solidFill>
              <a:schemeClr val="tx1"/>
            </a:solidFill>
            <a:round/>
            <a:headEnd/>
            <a:tailEnd/>
          </a:ln>
          <a:effectLst>
            <a:innerShdw blurRad="63500" dist="50800" dir="13500000">
              <a:prstClr val="black">
                <a:alpha val="50000"/>
              </a:prstClr>
            </a:innerShdw>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216087" name="Oval 23"/>
          <p:cNvSpPr>
            <a:spLocks noChangeArrowheads="1"/>
          </p:cNvSpPr>
          <p:nvPr/>
        </p:nvSpPr>
        <p:spPr bwMode="auto">
          <a:xfrm>
            <a:off x="6300824" y="2276547"/>
            <a:ext cx="2016125" cy="2016125"/>
          </a:xfrm>
          <a:prstGeom prst="ellipse">
            <a:avLst/>
          </a:prstGeom>
          <a:noFill/>
          <a:ln w="28575">
            <a:solidFill>
              <a:schemeClr val="tx1"/>
            </a:solidFill>
            <a:round/>
            <a:headEnd/>
            <a:tailEnd/>
          </a:ln>
          <a:effectLst>
            <a:innerShdw blurRad="63500" dist="50800" dir="13500000">
              <a:prstClr val="black">
                <a:alpha val="50000"/>
              </a:prstClr>
            </a:innerShdw>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216088" name="Oval 24"/>
          <p:cNvSpPr>
            <a:spLocks noChangeArrowheads="1"/>
          </p:cNvSpPr>
          <p:nvPr/>
        </p:nvSpPr>
        <p:spPr bwMode="auto">
          <a:xfrm>
            <a:off x="7380324" y="2997200"/>
            <a:ext cx="217487" cy="217488"/>
          </a:xfrm>
          <a:prstGeom prst="ellipse">
            <a:avLst/>
          </a:prstGeom>
          <a:solidFill>
            <a:schemeClr val="accent1"/>
          </a:solidFill>
          <a:ln w="28575">
            <a:solidFill>
              <a:schemeClr val="tx1"/>
            </a:solidFill>
            <a:round/>
            <a:headEnd/>
            <a:tailEnd/>
          </a:ln>
          <a:effectLst>
            <a:innerShdw blurRad="63500" dist="50800" dir="13500000">
              <a:prstClr val="black">
                <a:alpha val="50000"/>
              </a:prstClr>
            </a:innerShdw>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216089" name="Oval 25"/>
          <p:cNvSpPr>
            <a:spLocks noChangeArrowheads="1"/>
          </p:cNvSpPr>
          <p:nvPr/>
        </p:nvSpPr>
        <p:spPr bwMode="auto">
          <a:xfrm>
            <a:off x="7092950" y="2924175"/>
            <a:ext cx="217488" cy="217488"/>
          </a:xfrm>
          <a:prstGeom prst="ellipse">
            <a:avLst/>
          </a:prstGeom>
          <a:solidFill>
            <a:schemeClr val="accent1"/>
          </a:solidFill>
          <a:ln w="28575">
            <a:solidFill>
              <a:schemeClr val="tx1"/>
            </a:solidFill>
            <a:round/>
            <a:headEnd/>
            <a:tailEnd/>
          </a:ln>
          <a:effectLst>
            <a:innerShdw blurRad="63500" dist="50800" dir="13500000">
              <a:prstClr val="black">
                <a:alpha val="50000"/>
              </a:prstClr>
            </a:innerShdw>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216090" name="Oval 26"/>
          <p:cNvSpPr>
            <a:spLocks noChangeArrowheads="1"/>
          </p:cNvSpPr>
          <p:nvPr/>
        </p:nvSpPr>
        <p:spPr bwMode="auto">
          <a:xfrm>
            <a:off x="7164424" y="3429000"/>
            <a:ext cx="217487" cy="217488"/>
          </a:xfrm>
          <a:prstGeom prst="ellipse">
            <a:avLst/>
          </a:prstGeom>
          <a:solidFill>
            <a:schemeClr val="accent1"/>
          </a:solidFill>
          <a:ln w="28575">
            <a:solidFill>
              <a:schemeClr val="tx1"/>
            </a:solidFill>
            <a:round/>
            <a:headEnd/>
            <a:tailEnd/>
          </a:ln>
          <a:effectLst>
            <a:innerShdw blurRad="63500" dist="50800" dir="13500000">
              <a:prstClr val="black">
                <a:alpha val="50000"/>
              </a:prstClr>
            </a:innerShdw>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dirty="0">
              <a:ln>
                <a:noFill/>
              </a:ln>
              <a:solidFill>
                <a:srgbClr val="FFFFFF"/>
              </a:solidFill>
              <a:effectLst/>
              <a:uLnTx/>
              <a:uFillTx/>
              <a:latin typeface="Arial"/>
              <a:ea typeface="+mn-ea"/>
              <a:cs typeface="Arial" pitchFamily="34" charset="0"/>
            </a:endParaRPr>
          </a:p>
        </p:txBody>
      </p:sp>
      <p:sp>
        <p:nvSpPr>
          <p:cNvPr id="216091" name="Oval 27"/>
          <p:cNvSpPr>
            <a:spLocks noChangeArrowheads="1"/>
          </p:cNvSpPr>
          <p:nvPr/>
        </p:nvSpPr>
        <p:spPr bwMode="auto">
          <a:xfrm>
            <a:off x="6948524" y="3284610"/>
            <a:ext cx="217487" cy="217487"/>
          </a:xfrm>
          <a:prstGeom prst="ellipse">
            <a:avLst/>
          </a:prstGeom>
          <a:solidFill>
            <a:schemeClr val="accent1"/>
          </a:solidFill>
          <a:ln w="28575">
            <a:solidFill>
              <a:schemeClr val="tx1"/>
            </a:solidFill>
            <a:round/>
            <a:headEnd/>
            <a:tailEnd/>
          </a:ln>
          <a:effectLst>
            <a:innerShdw blurRad="63500" dist="50800" dir="13500000">
              <a:prstClr val="black">
                <a:alpha val="50000"/>
              </a:prstClr>
            </a:innerShdw>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216092" name="Oval 28"/>
          <p:cNvSpPr>
            <a:spLocks noChangeArrowheads="1"/>
          </p:cNvSpPr>
          <p:nvPr/>
        </p:nvSpPr>
        <p:spPr bwMode="auto">
          <a:xfrm>
            <a:off x="7380324" y="3284610"/>
            <a:ext cx="217487" cy="217487"/>
          </a:xfrm>
          <a:prstGeom prst="ellipse">
            <a:avLst/>
          </a:prstGeom>
          <a:solidFill>
            <a:schemeClr val="accent1"/>
          </a:solidFill>
          <a:ln w="28575">
            <a:solidFill>
              <a:schemeClr val="tx1"/>
            </a:solidFill>
            <a:round/>
            <a:headEnd/>
            <a:tailEnd/>
          </a:ln>
          <a:effectLst>
            <a:innerShdw blurRad="63500" dist="50800" dir="13500000">
              <a:prstClr val="black">
                <a:alpha val="50000"/>
              </a:prstClr>
            </a:innerShdw>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Arial"/>
              <a:ea typeface="+mn-ea"/>
              <a:cs typeface="Arial" pitchFamily="34" charset="0"/>
            </a:endParaRPr>
          </a:p>
        </p:txBody>
      </p:sp>
      <p:sp>
        <p:nvSpPr>
          <p:cNvPr id="216093" name="Text Box 29"/>
          <p:cNvSpPr txBox="1">
            <a:spLocks noChangeArrowheads="1"/>
          </p:cNvSpPr>
          <p:nvPr/>
        </p:nvSpPr>
        <p:spPr bwMode="auto">
          <a:xfrm>
            <a:off x="611224" y="4653035"/>
            <a:ext cx="2381358" cy="833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err="1">
                <a:ln>
                  <a:noFill/>
                </a:ln>
                <a:solidFill>
                  <a:srgbClr val="FFFFFF"/>
                </a:solidFill>
                <a:effectLst/>
                <a:uLnTx/>
                <a:uFillTx/>
                <a:latin typeface="Arial" pitchFamily="34" charset="0"/>
                <a:ea typeface="+mn-ea"/>
                <a:cs typeface="Arial" pitchFamily="34" charset="0"/>
              </a:rPr>
              <a:t>Tidak</a:t>
            </a:r>
            <a:r>
              <a:rPr kumimoji="0" lang="en-US" sz="2400" b="1" i="0" u="none" strike="noStrike" kern="1200" cap="none" spc="0" normalizeH="0" baseline="0" noProof="0" dirty="0">
                <a:ln>
                  <a:noFill/>
                </a:ln>
                <a:solidFill>
                  <a:srgbClr val="FFFFFF"/>
                </a:solidFill>
                <a:effectLst/>
                <a:uLnTx/>
                <a:uFillTx/>
                <a:latin typeface="Arial" pitchFamily="34" charset="0"/>
                <a:ea typeface="+mn-ea"/>
                <a:cs typeface="Arial" pitchFamily="34" charset="0"/>
              </a:rPr>
              <a:t> Valid </a:t>
            </a:r>
            <a:r>
              <a:rPr kumimoji="0" lang="en-US" sz="2400" b="1" i="0" u="none" strike="noStrike" kern="1200" cap="none" spc="0" normalizeH="0" baseline="0" noProof="0" dirty="0" err="1">
                <a:ln>
                  <a:noFill/>
                </a:ln>
                <a:solidFill>
                  <a:srgbClr val="FFFFFF"/>
                </a:solidFill>
                <a:effectLst/>
                <a:uLnTx/>
                <a:uFillTx/>
                <a:latin typeface="Arial" pitchFamily="34" charset="0"/>
                <a:ea typeface="+mn-ea"/>
                <a:cs typeface="Arial" pitchFamily="34" charset="0"/>
              </a:rPr>
              <a:t>tidak</a:t>
            </a:r>
            <a:r>
              <a:rPr kumimoji="0" lang="en-US" sz="2400" b="1" i="0" u="none" strike="noStrike" kern="1200" cap="none" spc="0" normalizeH="0" baseline="0" noProof="0" dirty="0">
                <a:ln>
                  <a:noFill/>
                </a:ln>
                <a:solidFill>
                  <a:srgbClr val="FFFFFF"/>
                </a:solidFill>
                <a:effectLst/>
                <a:uLnTx/>
                <a:uFillTx/>
                <a:latin typeface="Arial" pitchFamily="34" charset="0"/>
                <a:ea typeface="+mn-ea"/>
                <a:cs typeface="Arial" pitchFamily="34" charset="0"/>
              </a:rPr>
              <a:t> </a:t>
            </a:r>
            <a:r>
              <a:rPr kumimoji="0" lang="en-US" sz="2400" b="1" i="0" u="none" strike="noStrike" kern="1200" cap="none" spc="0" normalizeH="0" baseline="0" noProof="0" dirty="0" err="1">
                <a:ln>
                  <a:noFill/>
                </a:ln>
                <a:solidFill>
                  <a:srgbClr val="FFFFFF"/>
                </a:solidFill>
                <a:effectLst/>
                <a:uLnTx/>
                <a:uFillTx/>
                <a:latin typeface="Arial" pitchFamily="34" charset="0"/>
                <a:ea typeface="+mn-ea"/>
                <a:cs typeface="Arial" pitchFamily="34" charset="0"/>
              </a:rPr>
              <a:t>reliabel</a:t>
            </a:r>
            <a:endParaRPr kumimoji="0" lang="en-US" sz="2400" b="1" i="0" u="none" strike="noStrike" kern="1200" cap="none" spc="0" normalizeH="0" baseline="0" noProof="0" dirty="0">
              <a:ln>
                <a:noFill/>
              </a:ln>
              <a:solidFill>
                <a:srgbClr val="FFFFFF"/>
              </a:solidFill>
              <a:effectLst/>
              <a:uLnTx/>
              <a:uFillTx/>
              <a:latin typeface="Arial" pitchFamily="34" charset="0"/>
              <a:ea typeface="+mn-ea"/>
              <a:cs typeface="Arial" pitchFamily="34" charset="0"/>
            </a:endParaRPr>
          </a:p>
        </p:txBody>
      </p:sp>
      <p:sp>
        <p:nvSpPr>
          <p:cNvPr id="216094" name="Text Box 30"/>
          <p:cNvSpPr txBox="1">
            <a:spLocks noChangeArrowheads="1"/>
          </p:cNvSpPr>
          <p:nvPr/>
        </p:nvSpPr>
        <p:spPr bwMode="auto">
          <a:xfrm>
            <a:off x="3492502" y="4653035"/>
            <a:ext cx="237648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pitchFamily="34" charset="0"/>
                <a:ea typeface="+mn-ea"/>
                <a:cs typeface="Arial" pitchFamily="34" charset="0"/>
              </a:rPr>
              <a:t>Tidak Valid reliabel</a:t>
            </a:r>
          </a:p>
        </p:txBody>
      </p:sp>
      <p:sp>
        <p:nvSpPr>
          <p:cNvPr id="216095" name="Text Box 31"/>
          <p:cNvSpPr txBox="1">
            <a:spLocks noChangeArrowheads="1"/>
          </p:cNvSpPr>
          <p:nvPr/>
        </p:nvSpPr>
        <p:spPr bwMode="auto">
          <a:xfrm>
            <a:off x="6300824" y="4653035"/>
            <a:ext cx="237648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pitchFamily="34" charset="0"/>
                <a:ea typeface="+mn-ea"/>
                <a:cs typeface="Arial" pitchFamily="34" charset="0"/>
              </a:rPr>
              <a:t>Valid dan  reliabel</a:t>
            </a:r>
          </a:p>
        </p:txBody>
      </p:sp>
      <p:sp>
        <p:nvSpPr>
          <p:cNvPr id="216096" name="Text Box 32"/>
          <p:cNvSpPr txBox="1">
            <a:spLocks noChangeArrowheads="1"/>
          </p:cNvSpPr>
          <p:nvPr/>
        </p:nvSpPr>
        <p:spPr bwMode="auto">
          <a:xfrm>
            <a:off x="1331933" y="404813"/>
            <a:ext cx="7272337"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pitchFamily="34" charset="0"/>
                <a:ea typeface="+mn-ea"/>
                <a:cs typeface="Arial" pitchFamily="34" charset="0"/>
              </a:rPr>
              <a:t>GAMBAR VALIDITAS DAN RELIABILITAS  PENELITIAN</a:t>
            </a:r>
          </a:p>
        </p:txBody>
      </p:sp>
    </p:spTree>
    <p:extLst>
      <p:ext uri="{BB962C8B-B14F-4D97-AF65-F5344CB8AC3E}">
        <p14:creationId xmlns:p14="http://schemas.microsoft.com/office/powerpoint/2010/main" val="50320236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0" presetClass="entr" presetSubtype="0" fill="hold" grpId="0" nodeType="clickEffect">
                                  <p:stCondLst>
                                    <p:cond delay="0"/>
                                  </p:stCondLst>
                                  <p:childTnLst>
                                    <p:set>
                                      <p:cBhvr>
                                        <p:cTn id="6" dur="1" fill="hold">
                                          <p:stCondLst>
                                            <p:cond delay="0"/>
                                          </p:stCondLst>
                                        </p:cTn>
                                        <p:tgtEl>
                                          <p:spTgt spid="216096"/>
                                        </p:tgtEl>
                                        <p:attrNameLst>
                                          <p:attrName>style.visibility</p:attrName>
                                        </p:attrNameLst>
                                      </p:cBhvr>
                                      <p:to>
                                        <p:strVal val="visible"/>
                                      </p:to>
                                    </p:set>
                                    <p:animEffect transition="in" filter="fade">
                                      <p:cBhvr>
                                        <p:cTn id="7" dur="800" decel="100000"/>
                                        <p:tgtEl>
                                          <p:spTgt spid="216096"/>
                                        </p:tgtEl>
                                      </p:cBhvr>
                                    </p:animEffect>
                                    <p:anim calcmode="lin" valueType="num">
                                      <p:cBhvr>
                                        <p:cTn id="8" dur="800" decel="100000" fill="hold"/>
                                        <p:tgtEl>
                                          <p:spTgt spid="216096"/>
                                        </p:tgtEl>
                                        <p:attrNameLst>
                                          <p:attrName>style.rotation</p:attrName>
                                        </p:attrNameLst>
                                      </p:cBhvr>
                                      <p:tavLst>
                                        <p:tav tm="0">
                                          <p:val>
                                            <p:fltVal val="-90"/>
                                          </p:val>
                                        </p:tav>
                                        <p:tav tm="100000">
                                          <p:val>
                                            <p:fltVal val="0"/>
                                          </p:val>
                                        </p:tav>
                                      </p:tavLst>
                                    </p:anim>
                                    <p:anim calcmode="lin" valueType="num">
                                      <p:cBhvr>
                                        <p:cTn id="9" dur="800" decel="100000" fill="hold"/>
                                        <p:tgtEl>
                                          <p:spTgt spid="216096"/>
                                        </p:tgtEl>
                                        <p:attrNameLst>
                                          <p:attrName>ppt_x</p:attrName>
                                        </p:attrNameLst>
                                      </p:cBhvr>
                                      <p:tavLst>
                                        <p:tav tm="0">
                                          <p:val>
                                            <p:strVal val="#ppt_x+0.4"/>
                                          </p:val>
                                        </p:tav>
                                        <p:tav tm="100000">
                                          <p:val>
                                            <p:strVal val="#ppt_x-0.05"/>
                                          </p:val>
                                        </p:tav>
                                      </p:tavLst>
                                    </p:anim>
                                    <p:anim calcmode="lin" valueType="num">
                                      <p:cBhvr>
                                        <p:cTn id="10" dur="800" decel="100000" fill="hold"/>
                                        <p:tgtEl>
                                          <p:spTgt spid="21609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21609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216096"/>
                                        </p:tgtEl>
                                        <p:attrNameLst>
                                          <p:attrName>ppt_y</p:attrName>
                                        </p:attrNameLst>
                                      </p:cBhvr>
                                      <p:tavLst>
                                        <p:tav tm="0">
                                          <p:val>
                                            <p:strVal val="#ppt_y+0.1"/>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30" presetClass="entr" presetSubtype="0" fill="hold" nodeType="clickEffect">
                                  <p:stCondLst>
                                    <p:cond delay="0"/>
                                  </p:stCondLst>
                                  <p:childTnLst>
                                    <p:set>
                                      <p:cBhvr>
                                        <p:cTn id="16" dur="1" fill="hold">
                                          <p:stCondLst>
                                            <p:cond delay="0"/>
                                          </p:stCondLst>
                                        </p:cTn>
                                        <p:tgtEl>
                                          <p:spTgt spid="216066"/>
                                        </p:tgtEl>
                                        <p:attrNameLst>
                                          <p:attrName>style.visibility</p:attrName>
                                        </p:attrNameLst>
                                      </p:cBhvr>
                                      <p:to>
                                        <p:strVal val="visible"/>
                                      </p:to>
                                    </p:set>
                                    <p:animEffect transition="in" filter="fade">
                                      <p:cBhvr>
                                        <p:cTn id="17" dur="800" decel="100000"/>
                                        <p:tgtEl>
                                          <p:spTgt spid="216066"/>
                                        </p:tgtEl>
                                      </p:cBhvr>
                                    </p:animEffect>
                                    <p:anim calcmode="lin" valueType="num">
                                      <p:cBhvr>
                                        <p:cTn id="18" dur="800" decel="100000" fill="hold"/>
                                        <p:tgtEl>
                                          <p:spTgt spid="216066"/>
                                        </p:tgtEl>
                                        <p:attrNameLst>
                                          <p:attrName>style.rotation</p:attrName>
                                        </p:attrNameLst>
                                      </p:cBhvr>
                                      <p:tavLst>
                                        <p:tav tm="0">
                                          <p:val>
                                            <p:fltVal val="-90"/>
                                          </p:val>
                                        </p:tav>
                                        <p:tav tm="100000">
                                          <p:val>
                                            <p:fltVal val="0"/>
                                          </p:val>
                                        </p:tav>
                                      </p:tavLst>
                                    </p:anim>
                                    <p:anim calcmode="lin" valueType="num">
                                      <p:cBhvr>
                                        <p:cTn id="19" dur="800" decel="100000" fill="hold"/>
                                        <p:tgtEl>
                                          <p:spTgt spid="216066"/>
                                        </p:tgtEl>
                                        <p:attrNameLst>
                                          <p:attrName>ppt_x</p:attrName>
                                        </p:attrNameLst>
                                      </p:cBhvr>
                                      <p:tavLst>
                                        <p:tav tm="0">
                                          <p:val>
                                            <p:strVal val="#ppt_x+0.4"/>
                                          </p:val>
                                        </p:tav>
                                        <p:tav tm="100000">
                                          <p:val>
                                            <p:strVal val="#ppt_x-0.05"/>
                                          </p:val>
                                        </p:tav>
                                      </p:tavLst>
                                    </p:anim>
                                    <p:anim calcmode="lin" valueType="num">
                                      <p:cBhvr>
                                        <p:cTn id="20" dur="800" decel="100000" fill="hold"/>
                                        <p:tgtEl>
                                          <p:spTgt spid="216066"/>
                                        </p:tgtEl>
                                        <p:attrNameLst>
                                          <p:attrName>ppt_y</p:attrName>
                                        </p:attrNameLst>
                                      </p:cBhvr>
                                      <p:tavLst>
                                        <p:tav tm="0">
                                          <p:val>
                                            <p:strVal val="#ppt_y-0.4"/>
                                          </p:val>
                                        </p:tav>
                                        <p:tav tm="100000">
                                          <p:val>
                                            <p:strVal val="#ppt_y+0.1"/>
                                          </p:val>
                                        </p:tav>
                                      </p:tavLst>
                                    </p:anim>
                                    <p:anim calcmode="lin" valueType="num">
                                      <p:cBhvr>
                                        <p:cTn id="21" dur="200" accel="100000" fill="hold">
                                          <p:stCondLst>
                                            <p:cond delay="800"/>
                                          </p:stCondLst>
                                        </p:cTn>
                                        <p:tgtEl>
                                          <p:spTgt spid="216066"/>
                                        </p:tgtEl>
                                        <p:attrNameLst>
                                          <p:attrName>ppt_x</p:attrName>
                                        </p:attrNameLst>
                                      </p:cBhvr>
                                      <p:tavLst>
                                        <p:tav tm="0">
                                          <p:val>
                                            <p:strVal val="#ppt_x-0.05"/>
                                          </p:val>
                                        </p:tav>
                                        <p:tav tm="100000">
                                          <p:val>
                                            <p:strVal val="#ppt_x"/>
                                          </p:val>
                                        </p:tav>
                                      </p:tavLst>
                                    </p:anim>
                                    <p:anim calcmode="lin" valueType="num">
                                      <p:cBhvr>
                                        <p:cTn id="22" dur="200" accel="100000" fill="hold">
                                          <p:stCondLst>
                                            <p:cond delay="800"/>
                                          </p:stCondLst>
                                        </p:cTn>
                                        <p:tgtEl>
                                          <p:spTgt spid="216066"/>
                                        </p:tgtEl>
                                        <p:attrNameLst>
                                          <p:attrName>ppt_y</p:attrName>
                                        </p:attrNameLst>
                                      </p:cBhvr>
                                      <p:tavLst>
                                        <p:tav tm="0">
                                          <p:val>
                                            <p:strVal val="#ppt_y+0.1"/>
                                          </p:val>
                                        </p:tav>
                                        <p:tav tm="100000">
                                          <p:val>
                                            <p:strVal val="#ppt_y"/>
                                          </p:val>
                                        </p:tav>
                                      </p:tavLst>
                                    </p:anim>
                                  </p:childTnLst>
                                </p:cTn>
                              </p:par>
                              <p:par>
                                <p:cTn id="23" presetID="30" presetClass="entr" presetSubtype="0" fill="hold" nodeType="withEffect">
                                  <p:stCondLst>
                                    <p:cond delay="0"/>
                                  </p:stCondLst>
                                  <p:childTnLst>
                                    <p:set>
                                      <p:cBhvr>
                                        <p:cTn id="24" dur="1" fill="hold">
                                          <p:stCondLst>
                                            <p:cond delay="0"/>
                                          </p:stCondLst>
                                        </p:cTn>
                                        <p:tgtEl>
                                          <p:spTgt spid="216067"/>
                                        </p:tgtEl>
                                        <p:attrNameLst>
                                          <p:attrName>style.visibility</p:attrName>
                                        </p:attrNameLst>
                                      </p:cBhvr>
                                      <p:to>
                                        <p:strVal val="visible"/>
                                      </p:to>
                                    </p:set>
                                    <p:animEffect transition="in" filter="fade">
                                      <p:cBhvr>
                                        <p:cTn id="25" dur="800" decel="100000"/>
                                        <p:tgtEl>
                                          <p:spTgt spid="216067"/>
                                        </p:tgtEl>
                                      </p:cBhvr>
                                    </p:animEffect>
                                    <p:anim calcmode="lin" valueType="num">
                                      <p:cBhvr>
                                        <p:cTn id="26" dur="800" decel="100000" fill="hold"/>
                                        <p:tgtEl>
                                          <p:spTgt spid="216067"/>
                                        </p:tgtEl>
                                        <p:attrNameLst>
                                          <p:attrName>style.rotation</p:attrName>
                                        </p:attrNameLst>
                                      </p:cBhvr>
                                      <p:tavLst>
                                        <p:tav tm="0">
                                          <p:val>
                                            <p:fltVal val="-90"/>
                                          </p:val>
                                        </p:tav>
                                        <p:tav tm="100000">
                                          <p:val>
                                            <p:fltVal val="0"/>
                                          </p:val>
                                        </p:tav>
                                      </p:tavLst>
                                    </p:anim>
                                    <p:anim calcmode="lin" valueType="num">
                                      <p:cBhvr>
                                        <p:cTn id="27" dur="800" decel="100000" fill="hold"/>
                                        <p:tgtEl>
                                          <p:spTgt spid="216067"/>
                                        </p:tgtEl>
                                        <p:attrNameLst>
                                          <p:attrName>ppt_x</p:attrName>
                                        </p:attrNameLst>
                                      </p:cBhvr>
                                      <p:tavLst>
                                        <p:tav tm="0">
                                          <p:val>
                                            <p:strVal val="#ppt_x+0.4"/>
                                          </p:val>
                                        </p:tav>
                                        <p:tav tm="100000">
                                          <p:val>
                                            <p:strVal val="#ppt_x-0.05"/>
                                          </p:val>
                                        </p:tav>
                                      </p:tavLst>
                                    </p:anim>
                                    <p:anim calcmode="lin" valueType="num">
                                      <p:cBhvr>
                                        <p:cTn id="28" dur="800" decel="100000" fill="hold"/>
                                        <p:tgtEl>
                                          <p:spTgt spid="216067"/>
                                        </p:tgtEl>
                                        <p:attrNameLst>
                                          <p:attrName>ppt_y</p:attrName>
                                        </p:attrNameLst>
                                      </p:cBhvr>
                                      <p:tavLst>
                                        <p:tav tm="0">
                                          <p:val>
                                            <p:strVal val="#ppt_y-0.4"/>
                                          </p:val>
                                        </p:tav>
                                        <p:tav tm="100000">
                                          <p:val>
                                            <p:strVal val="#ppt_y+0.1"/>
                                          </p:val>
                                        </p:tav>
                                      </p:tavLst>
                                    </p:anim>
                                    <p:anim calcmode="lin" valueType="num">
                                      <p:cBhvr>
                                        <p:cTn id="29" dur="200" accel="100000" fill="hold">
                                          <p:stCondLst>
                                            <p:cond delay="800"/>
                                          </p:stCondLst>
                                        </p:cTn>
                                        <p:tgtEl>
                                          <p:spTgt spid="216067"/>
                                        </p:tgtEl>
                                        <p:attrNameLst>
                                          <p:attrName>ppt_x</p:attrName>
                                        </p:attrNameLst>
                                      </p:cBhvr>
                                      <p:tavLst>
                                        <p:tav tm="0">
                                          <p:val>
                                            <p:strVal val="#ppt_x-0.05"/>
                                          </p:val>
                                        </p:tav>
                                        <p:tav tm="100000">
                                          <p:val>
                                            <p:strVal val="#ppt_x"/>
                                          </p:val>
                                        </p:tav>
                                      </p:tavLst>
                                    </p:anim>
                                    <p:anim calcmode="lin" valueType="num">
                                      <p:cBhvr>
                                        <p:cTn id="30" dur="200" accel="100000" fill="hold">
                                          <p:stCondLst>
                                            <p:cond delay="800"/>
                                          </p:stCondLst>
                                        </p:cTn>
                                        <p:tgtEl>
                                          <p:spTgt spid="216067"/>
                                        </p:tgtEl>
                                        <p:attrNameLst>
                                          <p:attrName>ppt_y</p:attrName>
                                        </p:attrNameLst>
                                      </p:cBhvr>
                                      <p:tavLst>
                                        <p:tav tm="0">
                                          <p:val>
                                            <p:strVal val="#ppt_y+0.1"/>
                                          </p:val>
                                        </p:tav>
                                        <p:tav tm="100000">
                                          <p:val>
                                            <p:strVal val="#ppt_y"/>
                                          </p:val>
                                        </p:tav>
                                      </p:tavLst>
                                    </p:anim>
                                  </p:childTnLst>
                                </p:cTn>
                              </p:par>
                              <p:par>
                                <p:cTn id="31" presetID="30" presetClass="entr" presetSubtype="0" fill="hold" nodeType="withEffect">
                                  <p:stCondLst>
                                    <p:cond delay="0"/>
                                  </p:stCondLst>
                                  <p:childTnLst>
                                    <p:set>
                                      <p:cBhvr>
                                        <p:cTn id="32" dur="1" fill="hold">
                                          <p:stCondLst>
                                            <p:cond delay="0"/>
                                          </p:stCondLst>
                                        </p:cTn>
                                        <p:tgtEl>
                                          <p:spTgt spid="216068"/>
                                        </p:tgtEl>
                                        <p:attrNameLst>
                                          <p:attrName>style.visibility</p:attrName>
                                        </p:attrNameLst>
                                      </p:cBhvr>
                                      <p:to>
                                        <p:strVal val="visible"/>
                                      </p:to>
                                    </p:set>
                                    <p:animEffect transition="in" filter="fade">
                                      <p:cBhvr>
                                        <p:cTn id="33" dur="800" decel="100000"/>
                                        <p:tgtEl>
                                          <p:spTgt spid="216068"/>
                                        </p:tgtEl>
                                      </p:cBhvr>
                                    </p:animEffect>
                                    <p:anim calcmode="lin" valueType="num">
                                      <p:cBhvr>
                                        <p:cTn id="34" dur="800" decel="100000" fill="hold"/>
                                        <p:tgtEl>
                                          <p:spTgt spid="216068"/>
                                        </p:tgtEl>
                                        <p:attrNameLst>
                                          <p:attrName>style.rotation</p:attrName>
                                        </p:attrNameLst>
                                      </p:cBhvr>
                                      <p:tavLst>
                                        <p:tav tm="0">
                                          <p:val>
                                            <p:fltVal val="-90"/>
                                          </p:val>
                                        </p:tav>
                                        <p:tav tm="100000">
                                          <p:val>
                                            <p:fltVal val="0"/>
                                          </p:val>
                                        </p:tav>
                                      </p:tavLst>
                                    </p:anim>
                                    <p:anim calcmode="lin" valueType="num">
                                      <p:cBhvr>
                                        <p:cTn id="35" dur="800" decel="100000" fill="hold"/>
                                        <p:tgtEl>
                                          <p:spTgt spid="216068"/>
                                        </p:tgtEl>
                                        <p:attrNameLst>
                                          <p:attrName>ppt_x</p:attrName>
                                        </p:attrNameLst>
                                      </p:cBhvr>
                                      <p:tavLst>
                                        <p:tav tm="0">
                                          <p:val>
                                            <p:strVal val="#ppt_x+0.4"/>
                                          </p:val>
                                        </p:tav>
                                        <p:tav tm="100000">
                                          <p:val>
                                            <p:strVal val="#ppt_x-0.05"/>
                                          </p:val>
                                        </p:tav>
                                      </p:tavLst>
                                    </p:anim>
                                    <p:anim calcmode="lin" valueType="num">
                                      <p:cBhvr>
                                        <p:cTn id="36" dur="800" decel="100000" fill="hold"/>
                                        <p:tgtEl>
                                          <p:spTgt spid="216068"/>
                                        </p:tgtEl>
                                        <p:attrNameLst>
                                          <p:attrName>ppt_y</p:attrName>
                                        </p:attrNameLst>
                                      </p:cBhvr>
                                      <p:tavLst>
                                        <p:tav tm="0">
                                          <p:val>
                                            <p:strVal val="#ppt_y-0.4"/>
                                          </p:val>
                                        </p:tav>
                                        <p:tav tm="100000">
                                          <p:val>
                                            <p:strVal val="#ppt_y+0.1"/>
                                          </p:val>
                                        </p:tav>
                                      </p:tavLst>
                                    </p:anim>
                                    <p:anim calcmode="lin" valueType="num">
                                      <p:cBhvr>
                                        <p:cTn id="37" dur="200" accel="100000" fill="hold">
                                          <p:stCondLst>
                                            <p:cond delay="800"/>
                                          </p:stCondLst>
                                        </p:cTn>
                                        <p:tgtEl>
                                          <p:spTgt spid="216068"/>
                                        </p:tgtEl>
                                        <p:attrNameLst>
                                          <p:attrName>ppt_x</p:attrName>
                                        </p:attrNameLst>
                                      </p:cBhvr>
                                      <p:tavLst>
                                        <p:tav tm="0">
                                          <p:val>
                                            <p:strVal val="#ppt_x-0.05"/>
                                          </p:val>
                                        </p:tav>
                                        <p:tav tm="100000">
                                          <p:val>
                                            <p:strVal val="#ppt_x"/>
                                          </p:val>
                                        </p:tav>
                                      </p:tavLst>
                                    </p:anim>
                                    <p:anim calcmode="lin" valueType="num">
                                      <p:cBhvr>
                                        <p:cTn id="38" dur="200" accel="100000" fill="hold">
                                          <p:stCondLst>
                                            <p:cond delay="800"/>
                                          </p:stCondLst>
                                        </p:cTn>
                                        <p:tgtEl>
                                          <p:spTgt spid="216068"/>
                                        </p:tgtEl>
                                        <p:attrNameLst>
                                          <p:attrName>ppt_y</p:attrName>
                                        </p:attrNameLst>
                                      </p:cBhvr>
                                      <p:tavLst>
                                        <p:tav tm="0">
                                          <p:val>
                                            <p:strVal val="#ppt_y+0.1"/>
                                          </p:val>
                                        </p:tav>
                                        <p:tav tm="100000">
                                          <p:val>
                                            <p:strVal val="#ppt_y"/>
                                          </p:val>
                                        </p:tav>
                                      </p:tavLst>
                                    </p:anim>
                                  </p:childTnLst>
                                </p:cTn>
                              </p:par>
                              <p:par>
                                <p:cTn id="39" presetID="30" presetClass="entr" presetSubtype="0" fill="hold" nodeType="withEffect">
                                  <p:stCondLst>
                                    <p:cond delay="0"/>
                                  </p:stCondLst>
                                  <p:childTnLst>
                                    <p:set>
                                      <p:cBhvr>
                                        <p:cTn id="40" dur="1" fill="hold">
                                          <p:stCondLst>
                                            <p:cond delay="0"/>
                                          </p:stCondLst>
                                        </p:cTn>
                                        <p:tgtEl>
                                          <p:spTgt spid="216069"/>
                                        </p:tgtEl>
                                        <p:attrNameLst>
                                          <p:attrName>style.visibility</p:attrName>
                                        </p:attrNameLst>
                                      </p:cBhvr>
                                      <p:to>
                                        <p:strVal val="visible"/>
                                      </p:to>
                                    </p:set>
                                    <p:animEffect transition="in" filter="fade">
                                      <p:cBhvr>
                                        <p:cTn id="41" dur="800" decel="100000"/>
                                        <p:tgtEl>
                                          <p:spTgt spid="216069"/>
                                        </p:tgtEl>
                                      </p:cBhvr>
                                    </p:animEffect>
                                    <p:anim calcmode="lin" valueType="num">
                                      <p:cBhvr>
                                        <p:cTn id="42" dur="800" decel="100000" fill="hold"/>
                                        <p:tgtEl>
                                          <p:spTgt spid="216069"/>
                                        </p:tgtEl>
                                        <p:attrNameLst>
                                          <p:attrName>style.rotation</p:attrName>
                                        </p:attrNameLst>
                                      </p:cBhvr>
                                      <p:tavLst>
                                        <p:tav tm="0">
                                          <p:val>
                                            <p:fltVal val="-90"/>
                                          </p:val>
                                        </p:tav>
                                        <p:tav tm="100000">
                                          <p:val>
                                            <p:fltVal val="0"/>
                                          </p:val>
                                        </p:tav>
                                      </p:tavLst>
                                    </p:anim>
                                    <p:anim calcmode="lin" valueType="num">
                                      <p:cBhvr>
                                        <p:cTn id="43" dur="800" decel="100000" fill="hold"/>
                                        <p:tgtEl>
                                          <p:spTgt spid="216069"/>
                                        </p:tgtEl>
                                        <p:attrNameLst>
                                          <p:attrName>ppt_x</p:attrName>
                                        </p:attrNameLst>
                                      </p:cBhvr>
                                      <p:tavLst>
                                        <p:tav tm="0">
                                          <p:val>
                                            <p:strVal val="#ppt_x+0.4"/>
                                          </p:val>
                                        </p:tav>
                                        <p:tav tm="100000">
                                          <p:val>
                                            <p:strVal val="#ppt_x-0.05"/>
                                          </p:val>
                                        </p:tav>
                                      </p:tavLst>
                                    </p:anim>
                                    <p:anim calcmode="lin" valueType="num">
                                      <p:cBhvr>
                                        <p:cTn id="44" dur="800" decel="100000" fill="hold"/>
                                        <p:tgtEl>
                                          <p:spTgt spid="216069"/>
                                        </p:tgtEl>
                                        <p:attrNameLst>
                                          <p:attrName>ppt_y</p:attrName>
                                        </p:attrNameLst>
                                      </p:cBhvr>
                                      <p:tavLst>
                                        <p:tav tm="0">
                                          <p:val>
                                            <p:strVal val="#ppt_y-0.4"/>
                                          </p:val>
                                        </p:tav>
                                        <p:tav tm="100000">
                                          <p:val>
                                            <p:strVal val="#ppt_y+0.1"/>
                                          </p:val>
                                        </p:tav>
                                      </p:tavLst>
                                    </p:anim>
                                    <p:anim calcmode="lin" valueType="num">
                                      <p:cBhvr>
                                        <p:cTn id="45" dur="200" accel="100000" fill="hold">
                                          <p:stCondLst>
                                            <p:cond delay="800"/>
                                          </p:stCondLst>
                                        </p:cTn>
                                        <p:tgtEl>
                                          <p:spTgt spid="216069"/>
                                        </p:tgtEl>
                                        <p:attrNameLst>
                                          <p:attrName>ppt_x</p:attrName>
                                        </p:attrNameLst>
                                      </p:cBhvr>
                                      <p:tavLst>
                                        <p:tav tm="0">
                                          <p:val>
                                            <p:strVal val="#ppt_x-0.05"/>
                                          </p:val>
                                        </p:tav>
                                        <p:tav tm="100000">
                                          <p:val>
                                            <p:strVal val="#ppt_x"/>
                                          </p:val>
                                        </p:tav>
                                      </p:tavLst>
                                    </p:anim>
                                    <p:anim calcmode="lin" valueType="num">
                                      <p:cBhvr>
                                        <p:cTn id="46" dur="200" accel="100000" fill="hold">
                                          <p:stCondLst>
                                            <p:cond delay="800"/>
                                          </p:stCondLst>
                                        </p:cTn>
                                        <p:tgtEl>
                                          <p:spTgt spid="216069"/>
                                        </p:tgtEl>
                                        <p:attrNameLst>
                                          <p:attrName>ppt_y</p:attrName>
                                        </p:attrNameLst>
                                      </p:cBhvr>
                                      <p:tavLst>
                                        <p:tav tm="0">
                                          <p:val>
                                            <p:strVal val="#ppt_y+0.1"/>
                                          </p:val>
                                        </p:tav>
                                        <p:tav tm="100000">
                                          <p:val>
                                            <p:strVal val="#ppt_y"/>
                                          </p:val>
                                        </p:tav>
                                      </p:tavLst>
                                    </p:anim>
                                  </p:childTnLst>
                                </p:cTn>
                              </p:par>
                              <p:par>
                                <p:cTn id="47" presetID="30" presetClass="entr" presetSubtype="0" fill="hold" nodeType="withEffect">
                                  <p:stCondLst>
                                    <p:cond delay="0"/>
                                  </p:stCondLst>
                                  <p:childTnLst>
                                    <p:set>
                                      <p:cBhvr>
                                        <p:cTn id="48" dur="1" fill="hold">
                                          <p:stCondLst>
                                            <p:cond delay="0"/>
                                          </p:stCondLst>
                                        </p:cTn>
                                        <p:tgtEl>
                                          <p:spTgt spid="216070"/>
                                        </p:tgtEl>
                                        <p:attrNameLst>
                                          <p:attrName>style.visibility</p:attrName>
                                        </p:attrNameLst>
                                      </p:cBhvr>
                                      <p:to>
                                        <p:strVal val="visible"/>
                                      </p:to>
                                    </p:set>
                                    <p:animEffect transition="in" filter="fade">
                                      <p:cBhvr>
                                        <p:cTn id="49" dur="800" decel="100000"/>
                                        <p:tgtEl>
                                          <p:spTgt spid="216070"/>
                                        </p:tgtEl>
                                      </p:cBhvr>
                                    </p:animEffect>
                                    <p:anim calcmode="lin" valueType="num">
                                      <p:cBhvr>
                                        <p:cTn id="50" dur="800" decel="100000" fill="hold"/>
                                        <p:tgtEl>
                                          <p:spTgt spid="216070"/>
                                        </p:tgtEl>
                                        <p:attrNameLst>
                                          <p:attrName>style.rotation</p:attrName>
                                        </p:attrNameLst>
                                      </p:cBhvr>
                                      <p:tavLst>
                                        <p:tav tm="0">
                                          <p:val>
                                            <p:fltVal val="-90"/>
                                          </p:val>
                                        </p:tav>
                                        <p:tav tm="100000">
                                          <p:val>
                                            <p:fltVal val="0"/>
                                          </p:val>
                                        </p:tav>
                                      </p:tavLst>
                                    </p:anim>
                                    <p:anim calcmode="lin" valueType="num">
                                      <p:cBhvr>
                                        <p:cTn id="51" dur="800" decel="100000" fill="hold"/>
                                        <p:tgtEl>
                                          <p:spTgt spid="216070"/>
                                        </p:tgtEl>
                                        <p:attrNameLst>
                                          <p:attrName>ppt_x</p:attrName>
                                        </p:attrNameLst>
                                      </p:cBhvr>
                                      <p:tavLst>
                                        <p:tav tm="0">
                                          <p:val>
                                            <p:strVal val="#ppt_x+0.4"/>
                                          </p:val>
                                        </p:tav>
                                        <p:tav tm="100000">
                                          <p:val>
                                            <p:strVal val="#ppt_x-0.05"/>
                                          </p:val>
                                        </p:tav>
                                      </p:tavLst>
                                    </p:anim>
                                    <p:anim calcmode="lin" valueType="num">
                                      <p:cBhvr>
                                        <p:cTn id="52" dur="800" decel="100000" fill="hold"/>
                                        <p:tgtEl>
                                          <p:spTgt spid="216070"/>
                                        </p:tgtEl>
                                        <p:attrNameLst>
                                          <p:attrName>ppt_y</p:attrName>
                                        </p:attrNameLst>
                                      </p:cBhvr>
                                      <p:tavLst>
                                        <p:tav tm="0">
                                          <p:val>
                                            <p:strVal val="#ppt_y-0.4"/>
                                          </p:val>
                                        </p:tav>
                                        <p:tav tm="100000">
                                          <p:val>
                                            <p:strVal val="#ppt_y+0.1"/>
                                          </p:val>
                                        </p:tav>
                                      </p:tavLst>
                                    </p:anim>
                                    <p:anim calcmode="lin" valueType="num">
                                      <p:cBhvr>
                                        <p:cTn id="53" dur="200" accel="100000" fill="hold">
                                          <p:stCondLst>
                                            <p:cond delay="800"/>
                                          </p:stCondLst>
                                        </p:cTn>
                                        <p:tgtEl>
                                          <p:spTgt spid="216070"/>
                                        </p:tgtEl>
                                        <p:attrNameLst>
                                          <p:attrName>ppt_x</p:attrName>
                                        </p:attrNameLst>
                                      </p:cBhvr>
                                      <p:tavLst>
                                        <p:tav tm="0">
                                          <p:val>
                                            <p:strVal val="#ppt_x-0.05"/>
                                          </p:val>
                                        </p:tav>
                                        <p:tav tm="100000">
                                          <p:val>
                                            <p:strVal val="#ppt_x"/>
                                          </p:val>
                                        </p:tav>
                                      </p:tavLst>
                                    </p:anim>
                                    <p:anim calcmode="lin" valueType="num">
                                      <p:cBhvr>
                                        <p:cTn id="54" dur="200" accel="100000" fill="hold">
                                          <p:stCondLst>
                                            <p:cond delay="800"/>
                                          </p:stCondLst>
                                        </p:cTn>
                                        <p:tgtEl>
                                          <p:spTgt spid="216070"/>
                                        </p:tgtEl>
                                        <p:attrNameLst>
                                          <p:attrName>ppt_y</p:attrName>
                                        </p:attrNameLst>
                                      </p:cBhvr>
                                      <p:tavLst>
                                        <p:tav tm="0">
                                          <p:val>
                                            <p:strVal val="#ppt_y+0.1"/>
                                          </p:val>
                                        </p:tav>
                                        <p:tav tm="100000">
                                          <p:val>
                                            <p:strVal val="#ppt_y"/>
                                          </p:val>
                                        </p:tav>
                                      </p:tavLst>
                                    </p:anim>
                                  </p:childTnLst>
                                </p:cTn>
                              </p:par>
                              <p:par>
                                <p:cTn id="55" presetID="30" presetClass="entr" presetSubtype="0" fill="hold" nodeType="withEffect">
                                  <p:stCondLst>
                                    <p:cond delay="0"/>
                                  </p:stCondLst>
                                  <p:childTnLst>
                                    <p:set>
                                      <p:cBhvr>
                                        <p:cTn id="56" dur="1" fill="hold">
                                          <p:stCondLst>
                                            <p:cond delay="0"/>
                                          </p:stCondLst>
                                        </p:cTn>
                                        <p:tgtEl>
                                          <p:spTgt spid="216071"/>
                                        </p:tgtEl>
                                        <p:attrNameLst>
                                          <p:attrName>style.visibility</p:attrName>
                                        </p:attrNameLst>
                                      </p:cBhvr>
                                      <p:to>
                                        <p:strVal val="visible"/>
                                      </p:to>
                                    </p:set>
                                    <p:animEffect transition="in" filter="fade">
                                      <p:cBhvr>
                                        <p:cTn id="57" dur="800" decel="100000"/>
                                        <p:tgtEl>
                                          <p:spTgt spid="216071"/>
                                        </p:tgtEl>
                                      </p:cBhvr>
                                    </p:animEffect>
                                    <p:anim calcmode="lin" valueType="num">
                                      <p:cBhvr>
                                        <p:cTn id="58" dur="800" decel="100000" fill="hold"/>
                                        <p:tgtEl>
                                          <p:spTgt spid="216071"/>
                                        </p:tgtEl>
                                        <p:attrNameLst>
                                          <p:attrName>style.rotation</p:attrName>
                                        </p:attrNameLst>
                                      </p:cBhvr>
                                      <p:tavLst>
                                        <p:tav tm="0">
                                          <p:val>
                                            <p:fltVal val="-90"/>
                                          </p:val>
                                        </p:tav>
                                        <p:tav tm="100000">
                                          <p:val>
                                            <p:fltVal val="0"/>
                                          </p:val>
                                        </p:tav>
                                      </p:tavLst>
                                    </p:anim>
                                    <p:anim calcmode="lin" valueType="num">
                                      <p:cBhvr>
                                        <p:cTn id="59" dur="800" decel="100000" fill="hold"/>
                                        <p:tgtEl>
                                          <p:spTgt spid="216071"/>
                                        </p:tgtEl>
                                        <p:attrNameLst>
                                          <p:attrName>ppt_x</p:attrName>
                                        </p:attrNameLst>
                                      </p:cBhvr>
                                      <p:tavLst>
                                        <p:tav tm="0">
                                          <p:val>
                                            <p:strVal val="#ppt_x+0.4"/>
                                          </p:val>
                                        </p:tav>
                                        <p:tav tm="100000">
                                          <p:val>
                                            <p:strVal val="#ppt_x-0.05"/>
                                          </p:val>
                                        </p:tav>
                                      </p:tavLst>
                                    </p:anim>
                                    <p:anim calcmode="lin" valueType="num">
                                      <p:cBhvr>
                                        <p:cTn id="60" dur="800" decel="100000" fill="hold"/>
                                        <p:tgtEl>
                                          <p:spTgt spid="216071"/>
                                        </p:tgtEl>
                                        <p:attrNameLst>
                                          <p:attrName>ppt_y</p:attrName>
                                        </p:attrNameLst>
                                      </p:cBhvr>
                                      <p:tavLst>
                                        <p:tav tm="0">
                                          <p:val>
                                            <p:strVal val="#ppt_y-0.4"/>
                                          </p:val>
                                        </p:tav>
                                        <p:tav tm="100000">
                                          <p:val>
                                            <p:strVal val="#ppt_y+0.1"/>
                                          </p:val>
                                        </p:tav>
                                      </p:tavLst>
                                    </p:anim>
                                    <p:anim calcmode="lin" valueType="num">
                                      <p:cBhvr>
                                        <p:cTn id="61" dur="200" accel="100000" fill="hold">
                                          <p:stCondLst>
                                            <p:cond delay="800"/>
                                          </p:stCondLst>
                                        </p:cTn>
                                        <p:tgtEl>
                                          <p:spTgt spid="216071"/>
                                        </p:tgtEl>
                                        <p:attrNameLst>
                                          <p:attrName>ppt_x</p:attrName>
                                        </p:attrNameLst>
                                      </p:cBhvr>
                                      <p:tavLst>
                                        <p:tav tm="0">
                                          <p:val>
                                            <p:strVal val="#ppt_x-0.05"/>
                                          </p:val>
                                        </p:tav>
                                        <p:tav tm="100000">
                                          <p:val>
                                            <p:strVal val="#ppt_x"/>
                                          </p:val>
                                        </p:tav>
                                      </p:tavLst>
                                    </p:anim>
                                    <p:anim calcmode="lin" valueType="num">
                                      <p:cBhvr>
                                        <p:cTn id="62" dur="200" accel="100000" fill="hold">
                                          <p:stCondLst>
                                            <p:cond delay="800"/>
                                          </p:stCondLst>
                                        </p:cTn>
                                        <p:tgtEl>
                                          <p:spTgt spid="216071"/>
                                        </p:tgtEl>
                                        <p:attrNameLst>
                                          <p:attrName>ppt_y</p:attrName>
                                        </p:attrNameLst>
                                      </p:cBhvr>
                                      <p:tavLst>
                                        <p:tav tm="0">
                                          <p:val>
                                            <p:strVal val="#ppt_y+0.1"/>
                                          </p:val>
                                        </p:tav>
                                        <p:tav tm="100000">
                                          <p:val>
                                            <p:strVal val="#ppt_y"/>
                                          </p:val>
                                        </p:tav>
                                      </p:tavLst>
                                    </p:anim>
                                  </p:childTnLst>
                                </p:cTn>
                              </p:par>
                              <p:par>
                                <p:cTn id="63" presetID="30" presetClass="entr" presetSubtype="0" fill="hold" nodeType="withEffect">
                                  <p:stCondLst>
                                    <p:cond delay="0"/>
                                  </p:stCondLst>
                                  <p:childTnLst>
                                    <p:set>
                                      <p:cBhvr>
                                        <p:cTn id="64" dur="1" fill="hold">
                                          <p:stCondLst>
                                            <p:cond delay="0"/>
                                          </p:stCondLst>
                                        </p:cTn>
                                        <p:tgtEl>
                                          <p:spTgt spid="216072"/>
                                        </p:tgtEl>
                                        <p:attrNameLst>
                                          <p:attrName>style.visibility</p:attrName>
                                        </p:attrNameLst>
                                      </p:cBhvr>
                                      <p:to>
                                        <p:strVal val="visible"/>
                                      </p:to>
                                    </p:set>
                                    <p:animEffect transition="in" filter="fade">
                                      <p:cBhvr>
                                        <p:cTn id="65" dur="800" decel="100000"/>
                                        <p:tgtEl>
                                          <p:spTgt spid="216072"/>
                                        </p:tgtEl>
                                      </p:cBhvr>
                                    </p:animEffect>
                                    <p:anim calcmode="lin" valueType="num">
                                      <p:cBhvr>
                                        <p:cTn id="66" dur="800" decel="100000" fill="hold"/>
                                        <p:tgtEl>
                                          <p:spTgt spid="216072"/>
                                        </p:tgtEl>
                                        <p:attrNameLst>
                                          <p:attrName>style.rotation</p:attrName>
                                        </p:attrNameLst>
                                      </p:cBhvr>
                                      <p:tavLst>
                                        <p:tav tm="0">
                                          <p:val>
                                            <p:fltVal val="-90"/>
                                          </p:val>
                                        </p:tav>
                                        <p:tav tm="100000">
                                          <p:val>
                                            <p:fltVal val="0"/>
                                          </p:val>
                                        </p:tav>
                                      </p:tavLst>
                                    </p:anim>
                                    <p:anim calcmode="lin" valueType="num">
                                      <p:cBhvr>
                                        <p:cTn id="67" dur="800" decel="100000" fill="hold"/>
                                        <p:tgtEl>
                                          <p:spTgt spid="216072"/>
                                        </p:tgtEl>
                                        <p:attrNameLst>
                                          <p:attrName>ppt_x</p:attrName>
                                        </p:attrNameLst>
                                      </p:cBhvr>
                                      <p:tavLst>
                                        <p:tav tm="0">
                                          <p:val>
                                            <p:strVal val="#ppt_x+0.4"/>
                                          </p:val>
                                        </p:tav>
                                        <p:tav tm="100000">
                                          <p:val>
                                            <p:strVal val="#ppt_x-0.05"/>
                                          </p:val>
                                        </p:tav>
                                      </p:tavLst>
                                    </p:anim>
                                    <p:anim calcmode="lin" valueType="num">
                                      <p:cBhvr>
                                        <p:cTn id="68" dur="800" decel="100000" fill="hold"/>
                                        <p:tgtEl>
                                          <p:spTgt spid="216072"/>
                                        </p:tgtEl>
                                        <p:attrNameLst>
                                          <p:attrName>ppt_y</p:attrName>
                                        </p:attrNameLst>
                                      </p:cBhvr>
                                      <p:tavLst>
                                        <p:tav tm="0">
                                          <p:val>
                                            <p:strVal val="#ppt_y-0.4"/>
                                          </p:val>
                                        </p:tav>
                                        <p:tav tm="100000">
                                          <p:val>
                                            <p:strVal val="#ppt_y+0.1"/>
                                          </p:val>
                                        </p:tav>
                                      </p:tavLst>
                                    </p:anim>
                                    <p:anim calcmode="lin" valueType="num">
                                      <p:cBhvr>
                                        <p:cTn id="69" dur="200" accel="100000" fill="hold">
                                          <p:stCondLst>
                                            <p:cond delay="800"/>
                                          </p:stCondLst>
                                        </p:cTn>
                                        <p:tgtEl>
                                          <p:spTgt spid="216072"/>
                                        </p:tgtEl>
                                        <p:attrNameLst>
                                          <p:attrName>ppt_x</p:attrName>
                                        </p:attrNameLst>
                                      </p:cBhvr>
                                      <p:tavLst>
                                        <p:tav tm="0">
                                          <p:val>
                                            <p:strVal val="#ppt_x-0.05"/>
                                          </p:val>
                                        </p:tav>
                                        <p:tav tm="100000">
                                          <p:val>
                                            <p:strVal val="#ppt_x"/>
                                          </p:val>
                                        </p:tav>
                                      </p:tavLst>
                                    </p:anim>
                                    <p:anim calcmode="lin" valueType="num">
                                      <p:cBhvr>
                                        <p:cTn id="70" dur="200" accel="100000" fill="hold">
                                          <p:stCondLst>
                                            <p:cond delay="800"/>
                                          </p:stCondLst>
                                        </p:cTn>
                                        <p:tgtEl>
                                          <p:spTgt spid="216072"/>
                                        </p:tgtEl>
                                        <p:attrNameLst>
                                          <p:attrName>ppt_y</p:attrName>
                                        </p:attrNameLst>
                                      </p:cBhvr>
                                      <p:tavLst>
                                        <p:tav tm="0">
                                          <p:val>
                                            <p:strVal val="#ppt_y+0.1"/>
                                          </p:val>
                                        </p:tav>
                                        <p:tav tm="100000">
                                          <p:val>
                                            <p:strVal val="#ppt_y"/>
                                          </p:val>
                                        </p:tav>
                                      </p:tavLst>
                                    </p:anim>
                                  </p:childTnLst>
                                </p:cTn>
                              </p:par>
                              <p:par>
                                <p:cTn id="71" presetID="30" presetClass="entr" presetSubtype="0" fill="hold" nodeType="withEffect">
                                  <p:stCondLst>
                                    <p:cond delay="0"/>
                                  </p:stCondLst>
                                  <p:childTnLst>
                                    <p:set>
                                      <p:cBhvr>
                                        <p:cTn id="72" dur="1" fill="hold">
                                          <p:stCondLst>
                                            <p:cond delay="0"/>
                                          </p:stCondLst>
                                        </p:cTn>
                                        <p:tgtEl>
                                          <p:spTgt spid="216073"/>
                                        </p:tgtEl>
                                        <p:attrNameLst>
                                          <p:attrName>style.visibility</p:attrName>
                                        </p:attrNameLst>
                                      </p:cBhvr>
                                      <p:to>
                                        <p:strVal val="visible"/>
                                      </p:to>
                                    </p:set>
                                    <p:animEffect transition="in" filter="fade">
                                      <p:cBhvr>
                                        <p:cTn id="73" dur="800" decel="100000"/>
                                        <p:tgtEl>
                                          <p:spTgt spid="216073"/>
                                        </p:tgtEl>
                                      </p:cBhvr>
                                    </p:animEffect>
                                    <p:anim calcmode="lin" valueType="num">
                                      <p:cBhvr>
                                        <p:cTn id="74" dur="800" decel="100000" fill="hold"/>
                                        <p:tgtEl>
                                          <p:spTgt spid="216073"/>
                                        </p:tgtEl>
                                        <p:attrNameLst>
                                          <p:attrName>style.rotation</p:attrName>
                                        </p:attrNameLst>
                                      </p:cBhvr>
                                      <p:tavLst>
                                        <p:tav tm="0">
                                          <p:val>
                                            <p:fltVal val="-90"/>
                                          </p:val>
                                        </p:tav>
                                        <p:tav tm="100000">
                                          <p:val>
                                            <p:fltVal val="0"/>
                                          </p:val>
                                        </p:tav>
                                      </p:tavLst>
                                    </p:anim>
                                    <p:anim calcmode="lin" valueType="num">
                                      <p:cBhvr>
                                        <p:cTn id="75" dur="800" decel="100000" fill="hold"/>
                                        <p:tgtEl>
                                          <p:spTgt spid="216073"/>
                                        </p:tgtEl>
                                        <p:attrNameLst>
                                          <p:attrName>ppt_x</p:attrName>
                                        </p:attrNameLst>
                                      </p:cBhvr>
                                      <p:tavLst>
                                        <p:tav tm="0">
                                          <p:val>
                                            <p:strVal val="#ppt_x+0.4"/>
                                          </p:val>
                                        </p:tav>
                                        <p:tav tm="100000">
                                          <p:val>
                                            <p:strVal val="#ppt_x-0.05"/>
                                          </p:val>
                                        </p:tav>
                                      </p:tavLst>
                                    </p:anim>
                                    <p:anim calcmode="lin" valueType="num">
                                      <p:cBhvr>
                                        <p:cTn id="76" dur="800" decel="100000" fill="hold"/>
                                        <p:tgtEl>
                                          <p:spTgt spid="216073"/>
                                        </p:tgtEl>
                                        <p:attrNameLst>
                                          <p:attrName>ppt_y</p:attrName>
                                        </p:attrNameLst>
                                      </p:cBhvr>
                                      <p:tavLst>
                                        <p:tav tm="0">
                                          <p:val>
                                            <p:strVal val="#ppt_y-0.4"/>
                                          </p:val>
                                        </p:tav>
                                        <p:tav tm="100000">
                                          <p:val>
                                            <p:strVal val="#ppt_y+0.1"/>
                                          </p:val>
                                        </p:tav>
                                      </p:tavLst>
                                    </p:anim>
                                    <p:anim calcmode="lin" valueType="num">
                                      <p:cBhvr>
                                        <p:cTn id="77" dur="200" accel="100000" fill="hold">
                                          <p:stCondLst>
                                            <p:cond delay="800"/>
                                          </p:stCondLst>
                                        </p:cTn>
                                        <p:tgtEl>
                                          <p:spTgt spid="216073"/>
                                        </p:tgtEl>
                                        <p:attrNameLst>
                                          <p:attrName>ppt_x</p:attrName>
                                        </p:attrNameLst>
                                      </p:cBhvr>
                                      <p:tavLst>
                                        <p:tav tm="0">
                                          <p:val>
                                            <p:strVal val="#ppt_x-0.05"/>
                                          </p:val>
                                        </p:tav>
                                        <p:tav tm="100000">
                                          <p:val>
                                            <p:strVal val="#ppt_x"/>
                                          </p:val>
                                        </p:tav>
                                      </p:tavLst>
                                    </p:anim>
                                    <p:anim calcmode="lin" valueType="num">
                                      <p:cBhvr>
                                        <p:cTn id="78" dur="200" accel="100000" fill="hold">
                                          <p:stCondLst>
                                            <p:cond delay="800"/>
                                          </p:stCondLst>
                                        </p:cTn>
                                        <p:tgtEl>
                                          <p:spTgt spid="216073"/>
                                        </p:tgtEl>
                                        <p:attrNameLst>
                                          <p:attrName>ppt_y</p:attrName>
                                        </p:attrNameLst>
                                      </p:cBhvr>
                                      <p:tavLst>
                                        <p:tav tm="0">
                                          <p:val>
                                            <p:strVal val="#ppt_y+0.1"/>
                                          </p:val>
                                        </p:tav>
                                        <p:tav tm="100000">
                                          <p:val>
                                            <p:strVal val="#ppt_y"/>
                                          </p:val>
                                        </p:tav>
                                      </p:tavLst>
                                    </p:anim>
                                  </p:childTnLst>
                                </p:cTn>
                              </p:par>
                              <p:par>
                                <p:cTn id="79" presetID="30" presetClass="entr" presetSubtype="0" fill="hold" nodeType="withEffect">
                                  <p:stCondLst>
                                    <p:cond delay="0"/>
                                  </p:stCondLst>
                                  <p:childTnLst>
                                    <p:set>
                                      <p:cBhvr>
                                        <p:cTn id="80" dur="1" fill="hold">
                                          <p:stCondLst>
                                            <p:cond delay="0"/>
                                          </p:stCondLst>
                                        </p:cTn>
                                        <p:tgtEl>
                                          <p:spTgt spid="216074"/>
                                        </p:tgtEl>
                                        <p:attrNameLst>
                                          <p:attrName>style.visibility</p:attrName>
                                        </p:attrNameLst>
                                      </p:cBhvr>
                                      <p:to>
                                        <p:strVal val="visible"/>
                                      </p:to>
                                    </p:set>
                                    <p:animEffect transition="in" filter="fade">
                                      <p:cBhvr>
                                        <p:cTn id="81" dur="800" decel="100000"/>
                                        <p:tgtEl>
                                          <p:spTgt spid="216074"/>
                                        </p:tgtEl>
                                      </p:cBhvr>
                                    </p:animEffect>
                                    <p:anim calcmode="lin" valueType="num">
                                      <p:cBhvr>
                                        <p:cTn id="82" dur="800" decel="100000" fill="hold"/>
                                        <p:tgtEl>
                                          <p:spTgt spid="216074"/>
                                        </p:tgtEl>
                                        <p:attrNameLst>
                                          <p:attrName>style.rotation</p:attrName>
                                        </p:attrNameLst>
                                      </p:cBhvr>
                                      <p:tavLst>
                                        <p:tav tm="0">
                                          <p:val>
                                            <p:fltVal val="-90"/>
                                          </p:val>
                                        </p:tav>
                                        <p:tav tm="100000">
                                          <p:val>
                                            <p:fltVal val="0"/>
                                          </p:val>
                                        </p:tav>
                                      </p:tavLst>
                                    </p:anim>
                                    <p:anim calcmode="lin" valueType="num">
                                      <p:cBhvr>
                                        <p:cTn id="83" dur="800" decel="100000" fill="hold"/>
                                        <p:tgtEl>
                                          <p:spTgt spid="216074"/>
                                        </p:tgtEl>
                                        <p:attrNameLst>
                                          <p:attrName>ppt_x</p:attrName>
                                        </p:attrNameLst>
                                      </p:cBhvr>
                                      <p:tavLst>
                                        <p:tav tm="0">
                                          <p:val>
                                            <p:strVal val="#ppt_x+0.4"/>
                                          </p:val>
                                        </p:tav>
                                        <p:tav tm="100000">
                                          <p:val>
                                            <p:strVal val="#ppt_x-0.05"/>
                                          </p:val>
                                        </p:tav>
                                      </p:tavLst>
                                    </p:anim>
                                    <p:anim calcmode="lin" valueType="num">
                                      <p:cBhvr>
                                        <p:cTn id="84" dur="800" decel="100000" fill="hold"/>
                                        <p:tgtEl>
                                          <p:spTgt spid="216074"/>
                                        </p:tgtEl>
                                        <p:attrNameLst>
                                          <p:attrName>ppt_y</p:attrName>
                                        </p:attrNameLst>
                                      </p:cBhvr>
                                      <p:tavLst>
                                        <p:tav tm="0">
                                          <p:val>
                                            <p:strVal val="#ppt_y-0.4"/>
                                          </p:val>
                                        </p:tav>
                                        <p:tav tm="100000">
                                          <p:val>
                                            <p:strVal val="#ppt_y+0.1"/>
                                          </p:val>
                                        </p:tav>
                                      </p:tavLst>
                                    </p:anim>
                                    <p:anim calcmode="lin" valueType="num">
                                      <p:cBhvr>
                                        <p:cTn id="85" dur="200" accel="100000" fill="hold">
                                          <p:stCondLst>
                                            <p:cond delay="800"/>
                                          </p:stCondLst>
                                        </p:cTn>
                                        <p:tgtEl>
                                          <p:spTgt spid="216074"/>
                                        </p:tgtEl>
                                        <p:attrNameLst>
                                          <p:attrName>ppt_x</p:attrName>
                                        </p:attrNameLst>
                                      </p:cBhvr>
                                      <p:tavLst>
                                        <p:tav tm="0">
                                          <p:val>
                                            <p:strVal val="#ppt_x-0.05"/>
                                          </p:val>
                                        </p:tav>
                                        <p:tav tm="100000">
                                          <p:val>
                                            <p:strVal val="#ppt_x"/>
                                          </p:val>
                                        </p:tav>
                                      </p:tavLst>
                                    </p:anim>
                                    <p:anim calcmode="lin" valueType="num">
                                      <p:cBhvr>
                                        <p:cTn id="86" dur="200" accel="100000" fill="hold">
                                          <p:stCondLst>
                                            <p:cond delay="800"/>
                                          </p:stCondLst>
                                        </p:cTn>
                                        <p:tgtEl>
                                          <p:spTgt spid="216074"/>
                                        </p:tgtEl>
                                        <p:attrNameLst>
                                          <p:attrName>ppt_y</p:attrName>
                                        </p:attrNameLst>
                                      </p:cBhvr>
                                      <p:tavLst>
                                        <p:tav tm="0">
                                          <p:val>
                                            <p:strVal val="#ppt_y+0.1"/>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34" presetClass="entr" presetSubtype="0" fill="hold" grpId="0" nodeType="clickEffect">
                                  <p:stCondLst>
                                    <p:cond delay="0"/>
                                  </p:stCondLst>
                                  <p:childTnLst>
                                    <p:set>
                                      <p:cBhvr>
                                        <p:cTn id="90" dur="1" fill="hold">
                                          <p:stCondLst>
                                            <p:cond delay="0"/>
                                          </p:stCondLst>
                                        </p:cTn>
                                        <p:tgtEl>
                                          <p:spTgt spid="216093"/>
                                        </p:tgtEl>
                                        <p:attrNameLst>
                                          <p:attrName>style.visibility</p:attrName>
                                        </p:attrNameLst>
                                      </p:cBhvr>
                                      <p:to>
                                        <p:strVal val="visible"/>
                                      </p:to>
                                    </p:set>
                                    <p:anim from="(-#ppt_w/2)" to="(#ppt_x)" calcmode="lin" valueType="num">
                                      <p:cBhvr>
                                        <p:cTn id="91" dur="600" fill="hold">
                                          <p:stCondLst>
                                            <p:cond delay="0"/>
                                          </p:stCondLst>
                                        </p:cTn>
                                        <p:tgtEl>
                                          <p:spTgt spid="216093"/>
                                        </p:tgtEl>
                                        <p:attrNameLst>
                                          <p:attrName>ppt_x</p:attrName>
                                        </p:attrNameLst>
                                      </p:cBhvr>
                                    </p:anim>
                                    <p:anim from="0" to="-1.0" calcmode="lin" valueType="num">
                                      <p:cBhvr>
                                        <p:cTn id="92" dur="200" decel="50000" autoRev="1" fill="hold">
                                          <p:stCondLst>
                                            <p:cond delay="600"/>
                                          </p:stCondLst>
                                        </p:cTn>
                                        <p:tgtEl>
                                          <p:spTgt spid="216093"/>
                                        </p:tgtEl>
                                        <p:attrNameLst>
                                          <p:attrName>xshear</p:attrName>
                                        </p:attrNameLst>
                                      </p:cBhvr>
                                    </p:anim>
                                    <p:animScale>
                                      <p:cBhvr>
                                        <p:cTn id="93" dur="200" decel="100000" autoRev="1" fill="hold">
                                          <p:stCondLst>
                                            <p:cond delay="600"/>
                                          </p:stCondLst>
                                        </p:cTn>
                                        <p:tgtEl>
                                          <p:spTgt spid="216093"/>
                                        </p:tgtEl>
                                      </p:cBhvr>
                                      <p:from x="100000" y="100000"/>
                                      <p:to x="80000" y="100000"/>
                                    </p:animScale>
                                    <p:anim by="(#ppt_h/3+#ppt_w*0.1)" calcmode="lin" valueType="num">
                                      <p:cBhvr additive="sum">
                                        <p:cTn id="94" dur="200" decel="100000" autoRev="1" fill="hold">
                                          <p:stCondLst>
                                            <p:cond delay="600"/>
                                          </p:stCondLst>
                                        </p:cTn>
                                        <p:tgtEl>
                                          <p:spTgt spid="216093"/>
                                        </p:tgtEl>
                                        <p:attrNameLst>
                                          <p:attrName>ppt_x</p:attrName>
                                        </p:attrNameLst>
                                      </p:cBhvr>
                                    </p:anim>
                                  </p:childTnLst>
                                </p:cTn>
                              </p:par>
                            </p:childTnLst>
                          </p:cTn>
                        </p:par>
                      </p:childTnLst>
                    </p:cTn>
                  </p:par>
                  <p:par>
                    <p:cTn id="95" fill="hold" nodeType="clickPar">
                      <p:stCondLst>
                        <p:cond delay="indefinite"/>
                      </p:stCondLst>
                      <p:childTnLst>
                        <p:par>
                          <p:cTn id="96" fill="hold" nodeType="withGroup">
                            <p:stCondLst>
                              <p:cond delay="0"/>
                            </p:stCondLst>
                            <p:childTnLst>
                              <p:par>
                                <p:cTn id="97" presetID="30" presetClass="entr" presetSubtype="0" fill="hold" nodeType="clickEffect">
                                  <p:stCondLst>
                                    <p:cond delay="0"/>
                                  </p:stCondLst>
                                  <p:childTnLst>
                                    <p:set>
                                      <p:cBhvr>
                                        <p:cTn id="98" dur="1" fill="hold">
                                          <p:stCondLst>
                                            <p:cond delay="0"/>
                                          </p:stCondLst>
                                        </p:cTn>
                                        <p:tgtEl>
                                          <p:spTgt spid="216075"/>
                                        </p:tgtEl>
                                        <p:attrNameLst>
                                          <p:attrName>style.visibility</p:attrName>
                                        </p:attrNameLst>
                                      </p:cBhvr>
                                      <p:to>
                                        <p:strVal val="visible"/>
                                      </p:to>
                                    </p:set>
                                    <p:animEffect transition="in" filter="fade">
                                      <p:cBhvr>
                                        <p:cTn id="99" dur="800" decel="100000"/>
                                        <p:tgtEl>
                                          <p:spTgt spid="216075"/>
                                        </p:tgtEl>
                                      </p:cBhvr>
                                    </p:animEffect>
                                    <p:anim calcmode="lin" valueType="num">
                                      <p:cBhvr>
                                        <p:cTn id="100" dur="800" decel="100000" fill="hold"/>
                                        <p:tgtEl>
                                          <p:spTgt spid="216075"/>
                                        </p:tgtEl>
                                        <p:attrNameLst>
                                          <p:attrName>style.rotation</p:attrName>
                                        </p:attrNameLst>
                                      </p:cBhvr>
                                      <p:tavLst>
                                        <p:tav tm="0">
                                          <p:val>
                                            <p:fltVal val="-90"/>
                                          </p:val>
                                        </p:tav>
                                        <p:tav tm="100000">
                                          <p:val>
                                            <p:fltVal val="0"/>
                                          </p:val>
                                        </p:tav>
                                      </p:tavLst>
                                    </p:anim>
                                    <p:anim calcmode="lin" valueType="num">
                                      <p:cBhvr>
                                        <p:cTn id="101" dur="800" decel="100000" fill="hold"/>
                                        <p:tgtEl>
                                          <p:spTgt spid="216075"/>
                                        </p:tgtEl>
                                        <p:attrNameLst>
                                          <p:attrName>ppt_x</p:attrName>
                                        </p:attrNameLst>
                                      </p:cBhvr>
                                      <p:tavLst>
                                        <p:tav tm="0">
                                          <p:val>
                                            <p:strVal val="#ppt_x+0.4"/>
                                          </p:val>
                                        </p:tav>
                                        <p:tav tm="100000">
                                          <p:val>
                                            <p:strVal val="#ppt_x-0.05"/>
                                          </p:val>
                                        </p:tav>
                                      </p:tavLst>
                                    </p:anim>
                                    <p:anim calcmode="lin" valueType="num">
                                      <p:cBhvr>
                                        <p:cTn id="102" dur="800" decel="100000" fill="hold"/>
                                        <p:tgtEl>
                                          <p:spTgt spid="216075"/>
                                        </p:tgtEl>
                                        <p:attrNameLst>
                                          <p:attrName>ppt_y</p:attrName>
                                        </p:attrNameLst>
                                      </p:cBhvr>
                                      <p:tavLst>
                                        <p:tav tm="0">
                                          <p:val>
                                            <p:strVal val="#ppt_y-0.4"/>
                                          </p:val>
                                        </p:tav>
                                        <p:tav tm="100000">
                                          <p:val>
                                            <p:strVal val="#ppt_y+0.1"/>
                                          </p:val>
                                        </p:tav>
                                      </p:tavLst>
                                    </p:anim>
                                    <p:anim calcmode="lin" valueType="num">
                                      <p:cBhvr>
                                        <p:cTn id="103" dur="200" accel="100000" fill="hold">
                                          <p:stCondLst>
                                            <p:cond delay="800"/>
                                          </p:stCondLst>
                                        </p:cTn>
                                        <p:tgtEl>
                                          <p:spTgt spid="216075"/>
                                        </p:tgtEl>
                                        <p:attrNameLst>
                                          <p:attrName>ppt_x</p:attrName>
                                        </p:attrNameLst>
                                      </p:cBhvr>
                                      <p:tavLst>
                                        <p:tav tm="0">
                                          <p:val>
                                            <p:strVal val="#ppt_x-0.05"/>
                                          </p:val>
                                        </p:tav>
                                        <p:tav tm="100000">
                                          <p:val>
                                            <p:strVal val="#ppt_x"/>
                                          </p:val>
                                        </p:tav>
                                      </p:tavLst>
                                    </p:anim>
                                    <p:anim calcmode="lin" valueType="num">
                                      <p:cBhvr>
                                        <p:cTn id="104" dur="200" accel="100000" fill="hold">
                                          <p:stCondLst>
                                            <p:cond delay="800"/>
                                          </p:stCondLst>
                                        </p:cTn>
                                        <p:tgtEl>
                                          <p:spTgt spid="216075"/>
                                        </p:tgtEl>
                                        <p:attrNameLst>
                                          <p:attrName>ppt_y</p:attrName>
                                        </p:attrNameLst>
                                      </p:cBhvr>
                                      <p:tavLst>
                                        <p:tav tm="0">
                                          <p:val>
                                            <p:strVal val="#ppt_y+0.1"/>
                                          </p:val>
                                        </p:tav>
                                        <p:tav tm="100000">
                                          <p:val>
                                            <p:strVal val="#ppt_y"/>
                                          </p:val>
                                        </p:tav>
                                      </p:tavLst>
                                    </p:anim>
                                  </p:childTnLst>
                                </p:cTn>
                              </p:par>
                              <p:par>
                                <p:cTn id="105" presetID="30" presetClass="entr" presetSubtype="0" fill="hold" nodeType="withEffect">
                                  <p:stCondLst>
                                    <p:cond delay="0"/>
                                  </p:stCondLst>
                                  <p:childTnLst>
                                    <p:set>
                                      <p:cBhvr>
                                        <p:cTn id="106" dur="1" fill="hold">
                                          <p:stCondLst>
                                            <p:cond delay="0"/>
                                          </p:stCondLst>
                                        </p:cTn>
                                        <p:tgtEl>
                                          <p:spTgt spid="216076"/>
                                        </p:tgtEl>
                                        <p:attrNameLst>
                                          <p:attrName>style.visibility</p:attrName>
                                        </p:attrNameLst>
                                      </p:cBhvr>
                                      <p:to>
                                        <p:strVal val="visible"/>
                                      </p:to>
                                    </p:set>
                                    <p:animEffect transition="in" filter="fade">
                                      <p:cBhvr>
                                        <p:cTn id="107" dur="800" decel="100000"/>
                                        <p:tgtEl>
                                          <p:spTgt spid="216076"/>
                                        </p:tgtEl>
                                      </p:cBhvr>
                                    </p:animEffect>
                                    <p:anim calcmode="lin" valueType="num">
                                      <p:cBhvr>
                                        <p:cTn id="108" dur="800" decel="100000" fill="hold"/>
                                        <p:tgtEl>
                                          <p:spTgt spid="216076"/>
                                        </p:tgtEl>
                                        <p:attrNameLst>
                                          <p:attrName>style.rotation</p:attrName>
                                        </p:attrNameLst>
                                      </p:cBhvr>
                                      <p:tavLst>
                                        <p:tav tm="0">
                                          <p:val>
                                            <p:fltVal val="-90"/>
                                          </p:val>
                                        </p:tav>
                                        <p:tav tm="100000">
                                          <p:val>
                                            <p:fltVal val="0"/>
                                          </p:val>
                                        </p:tav>
                                      </p:tavLst>
                                    </p:anim>
                                    <p:anim calcmode="lin" valueType="num">
                                      <p:cBhvr>
                                        <p:cTn id="109" dur="800" decel="100000" fill="hold"/>
                                        <p:tgtEl>
                                          <p:spTgt spid="216076"/>
                                        </p:tgtEl>
                                        <p:attrNameLst>
                                          <p:attrName>ppt_x</p:attrName>
                                        </p:attrNameLst>
                                      </p:cBhvr>
                                      <p:tavLst>
                                        <p:tav tm="0">
                                          <p:val>
                                            <p:strVal val="#ppt_x+0.4"/>
                                          </p:val>
                                        </p:tav>
                                        <p:tav tm="100000">
                                          <p:val>
                                            <p:strVal val="#ppt_x-0.05"/>
                                          </p:val>
                                        </p:tav>
                                      </p:tavLst>
                                    </p:anim>
                                    <p:anim calcmode="lin" valueType="num">
                                      <p:cBhvr>
                                        <p:cTn id="110" dur="800" decel="100000" fill="hold"/>
                                        <p:tgtEl>
                                          <p:spTgt spid="216076"/>
                                        </p:tgtEl>
                                        <p:attrNameLst>
                                          <p:attrName>ppt_y</p:attrName>
                                        </p:attrNameLst>
                                      </p:cBhvr>
                                      <p:tavLst>
                                        <p:tav tm="0">
                                          <p:val>
                                            <p:strVal val="#ppt_y-0.4"/>
                                          </p:val>
                                        </p:tav>
                                        <p:tav tm="100000">
                                          <p:val>
                                            <p:strVal val="#ppt_y+0.1"/>
                                          </p:val>
                                        </p:tav>
                                      </p:tavLst>
                                    </p:anim>
                                    <p:anim calcmode="lin" valueType="num">
                                      <p:cBhvr>
                                        <p:cTn id="111" dur="200" accel="100000" fill="hold">
                                          <p:stCondLst>
                                            <p:cond delay="800"/>
                                          </p:stCondLst>
                                        </p:cTn>
                                        <p:tgtEl>
                                          <p:spTgt spid="216076"/>
                                        </p:tgtEl>
                                        <p:attrNameLst>
                                          <p:attrName>ppt_x</p:attrName>
                                        </p:attrNameLst>
                                      </p:cBhvr>
                                      <p:tavLst>
                                        <p:tav tm="0">
                                          <p:val>
                                            <p:strVal val="#ppt_x-0.05"/>
                                          </p:val>
                                        </p:tav>
                                        <p:tav tm="100000">
                                          <p:val>
                                            <p:strVal val="#ppt_x"/>
                                          </p:val>
                                        </p:tav>
                                      </p:tavLst>
                                    </p:anim>
                                    <p:anim calcmode="lin" valueType="num">
                                      <p:cBhvr>
                                        <p:cTn id="112" dur="200" accel="100000" fill="hold">
                                          <p:stCondLst>
                                            <p:cond delay="800"/>
                                          </p:stCondLst>
                                        </p:cTn>
                                        <p:tgtEl>
                                          <p:spTgt spid="216076"/>
                                        </p:tgtEl>
                                        <p:attrNameLst>
                                          <p:attrName>ppt_y</p:attrName>
                                        </p:attrNameLst>
                                      </p:cBhvr>
                                      <p:tavLst>
                                        <p:tav tm="0">
                                          <p:val>
                                            <p:strVal val="#ppt_y+0.1"/>
                                          </p:val>
                                        </p:tav>
                                        <p:tav tm="100000">
                                          <p:val>
                                            <p:strVal val="#ppt_y"/>
                                          </p:val>
                                        </p:tav>
                                      </p:tavLst>
                                    </p:anim>
                                  </p:childTnLst>
                                </p:cTn>
                              </p:par>
                              <p:par>
                                <p:cTn id="113" presetID="30" presetClass="entr" presetSubtype="0" fill="hold" nodeType="withEffect">
                                  <p:stCondLst>
                                    <p:cond delay="0"/>
                                  </p:stCondLst>
                                  <p:childTnLst>
                                    <p:set>
                                      <p:cBhvr>
                                        <p:cTn id="114" dur="1" fill="hold">
                                          <p:stCondLst>
                                            <p:cond delay="0"/>
                                          </p:stCondLst>
                                        </p:cTn>
                                        <p:tgtEl>
                                          <p:spTgt spid="216077"/>
                                        </p:tgtEl>
                                        <p:attrNameLst>
                                          <p:attrName>style.visibility</p:attrName>
                                        </p:attrNameLst>
                                      </p:cBhvr>
                                      <p:to>
                                        <p:strVal val="visible"/>
                                      </p:to>
                                    </p:set>
                                    <p:animEffect transition="in" filter="fade">
                                      <p:cBhvr>
                                        <p:cTn id="115" dur="800" decel="100000"/>
                                        <p:tgtEl>
                                          <p:spTgt spid="216077"/>
                                        </p:tgtEl>
                                      </p:cBhvr>
                                    </p:animEffect>
                                    <p:anim calcmode="lin" valueType="num">
                                      <p:cBhvr>
                                        <p:cTn id="116" dur="800" decel="100000" fill="hold"/>
                                        <p:tgtEl>
                                          <p:spTgt spid="216077"/>
                                        </p:tgtEl>
                                        <p:attrNameLst>
                                          <p:attrName>style.rotation</p:attrName>
                                        </p:attrNameLst>
                                      </p:cBhvr>
                                      <p:tavLst>
                                        <p:tav tm="0">
                                          <p:val>
                                            <p:fltVal val="-90"/>
                                          </p:val>
                                        </p:tav>
                                        <p:tav tm="100000">
                                          <p:val>
                                            <p:fltVal val="0"/>
                                          </p:val>
                                        </p:tav>
                                      </p:tavLst>
                                    </p:anim>
                                    <p:anim calcmode="lin" valueType="num">
                                      <p:cBhvr>
                                        <p:cTn id="117" dur="800" decel="100000" fill="hold"/>
                                        <p:tgtEl>
                                          <p:spTgt spid="216077"/>
                                        </p:tgtEl>
                                        <p:attrNameLst>
                                          <p:attrName>ppt_x</p:attrName>
                                        </p:attrNameLst>
                                      </p:cBhvr>
                                      <p:tavLst>
                                        <p:tav tm="0">
                                          <p:val>
                                            <p:strVal val="#ppt_x+0.4"/>
                                          </p:val>
                                        </p:tav>
                                        <p:tav tm="100000">
                                          <p:val>
                                            <p:strVal val="#ppt_x-0.05"/>
                                          </p:val>
                                        </p:tav>
                                      </p:tavLst>
                                    </p:anim>
                                    <p:anim calcmode="lin" valueType="num">
                                      <p:cBhvr>
                                        <p:cTn id="118" dur="800" decel="100000" fill="hold"/>
                                        <p:tgtEl>
                                          <p:spTgt spid="216077"/>
                                        </p:tgtEl>
                                        <p:attrNameLst>
                                          <p:attrName>ppt_y</p:attrName>
                                        </p:attrNameLst>
                                      </p:cBhvr>
                                      <p:tavLst>
                                        <p:tav tm="0">
                                          <p:val>
                                            <p:strVal val="#ppt_y-0.4"/>
                                          </p:val>
                                        </p:tav>
                                        <p:tav tm="100000">
                                          <p:val>
                                            <p:strVal val="#ppt_y+0.1"/>
                                          </p:val>
                                        </p:tav>
                                      </p:tavLst>
                                    </p:anim>
                                    <p:anim calcmode="lin" valueType="num">
                                      <p:cBhvr>
                                        <p:cTn id="119" dur="200" accel="100000" fill="hold">
                                          <p:stCondLst>
                                            <p:cond delay="800"/>
                                          </p:stCondLst>
                                        </p:cTn>
                                        <p:tgtEl>
                                          <p:spTgt spid="216077"/>
                                        </p:tgtEl>
                                        <p:attrNameLst>
                                          <p:attrName>ppt_x</p:attrName>
                                        </p:attrNameLst>
                                      </p:cBhvr>
                                      <p:tavLst>
                                        <p:tav tm="0">
                                          <p:val>
                                            <p:strVal val="#ppt_x-0.05"/>
                                          </p:val>
                                        </p:tav>
                                        <p:tav tm="100000">
                                          <p:val>
                                            <p:strVal val="#ppt_x"/>
                                          </p:val>
                                        </p:tav>
                                      </p:tavLst>
                                    </p:anim>
                                    <p:anim calcmode="lin" valueType="num">
                                      <p:cBhvr>
                                        <p:cTn id="120" dur="200" accel="100000" fill="hold">
                                          <p:stCondLst>
                                            <p:cond delay="800"/>
                                          </p:stCondLst>
                                        </p:cTn>
                                        <p:tgtEl>
                                          <p:spTgt spid="216077"/>
                                        </p:tgtEl>
                                        <p:attrNameLst>
                                          <p:attrName>ppt_y</p:attrName>
                                        </p:attrNameLst>
                                      </p:cBhvr>
                                      <p:tavLst>
                                        <p:tav tm="0">
                                          <p:val>
                                            <p:strVal val="#ppt_y+0.1"/>
                                          </p:val>
                                        </p:tav>
                                        <p:tav tm="100000">
                                          <p:val>
                                            <p:strVal val="#ppt_y"/>
                                          </p:val>
                                        </p:tav>
                                      </p:tavLst>
                                    </p:anim>
                                  </p:childTnLst>
                                </p:cTn>
                              </p:par>
                              <p:par>
                                <p:cTn id="121" presetID="30" presetClass="entr" presetSubtype="0" fill="hold" nodeType="withEffect">
                                  <p:stCondLst>
                                    <p:cond delay="0"/>
                                  </p:stCondLst>
                                  <p:childTnLst>
                                    <p:set>
                                      <p:cBhvr>
                                        <p:cTn id="122" dur="1" fill="hold">
                                          <p:stCondLst>
                                            <p:cond delay="0"/>
                                          </p:stCondLst>
                                        </p:cTn>
                                        <p:tgtEl>
                                          <p:spTgt spid="216078"/>
                                        </p:tgtEl>
                                        <p:attrNameLst>
                                          <p:attrName>style.visibility</p:attrName>
                                        </p:attrNameLst>
                                      </p:cBhvr>
                                      <p:to>
                                        <p:strVal val="visible"/>
                                      </p:to>
                                    </p:set>
                                    <p:animEffect transition="in" filter="fade">
                                      <p:cBhvr>
                                        <p:cTn id="123" dur="800" decel="100000"/>
                                        <p:tgtEl>
                                          <p:spTgt spid="216078"/>
                                        </p:tgtEl>
                                      </p:cBhvr>
                                    </p:animEffect>
                                    <p:anim calcmode="lin" valueType="num">
                                      <p:cBhvr>
                                        <p:cTn id="124" dur="800" decel="100000" fill="hold"/>
                                        <p:tgtEl>
                                          <p:spTgt spid="216078"/>
                                        </p:tgtEl>
                                        <p:attrNameLst>
                                          <p:attrName>style.rotation</p:attrName>
                                        </p:attrNameLst>
                                      </p:cBhvr>
                                      <p:tavLst>
                                        <p:tav tm="0">
                                          <p:val>
                                            <p:fltVal val="-90"/>
                                          </p:val>
                                        </p:tav>
                                        <p:tav tm="100000">
                                          <p:val>
                                            <p:fltVal val="0"/>
                                          </p:val>
                                        </p:tav>
                                      </p:tavLst>
                                    </p:anim>
                                    <p:anim calcmode="lin" valueType="num">
                                      <p:cBhvr>
                                        <p:cTn id="125" dur="800" decel="100000" fill="hold"/>
                                        <p:tgtEl>
                                          <p:spTgt spid="216078"/>
                                        </p:tgtEl>
                                        <p:attrNameLst>
                                          <p:attrName>ppt_x</p:attrName>
                                        </p:attrNameLst>
                                      </p:cBhvr>
                                      <p:tavLst>
                                        <p:tav tm="0">
                                          <p:val>
                                            <p:strVal val="#ppt_x+0.4"/>
                                          </p:val>
                                        </p:tav>
                                        <p:tav tm="100000">
                                          <p:val>
                                            <p:strVal val="#ppt_x-0.05"/>
                                          </p:val>
                                        </p:tav>
                                      </p:tavLst>
                                    </p:anim>
                                    <p:anim calcmode="lin" valueType="num">
                                      <p:cBhvr>
                                        <p:cTn id="126" dur="800" decel="100000" fill="hold"/>
                                        <p:tgtEl>
                                          <p:spTgt spid="216078"/>
                                        </p:tgtEl>
                                        <p:attrNameLst>
                                          <p:attrName>ppt_y</p:attrName>
                                        </p:attrNameLst>
                                      </p:cBhvr>
                                      <p:tavLst>
                                        <p:tav tm="0">
                                          <p:val>
                                            <p:strVal val="#ppt_y-0.4"/>
                                          </p:val>
                                        </p:tav>
                                        <p:tav tm="100000">
                                          <p:val>
                                            <p:strVal val="#ppt_y+0.1"/>
                                          </p:val>
                                        </p:tav>
                                      </p:tavLst>
                                    </p:anim>
                                    <p:anim calcmode="lin" valueType="num">
                                      <p:cBhvr>
                                        <p:cTn id="127" dur="200" accel="100000" fill="hold">
                                          <p:stCondLst>
                                            <p:cond delay="800"/>
                                          </p:stCondLst>
                                        </p:cTn>
                                        <p:tgtEl>
                                          <p:spTgt spid="216078"/>
                                        </p:tgtEl>
                                        <p:attrNameLst>
                                          <p:attrName>ppt_x</p:attrName>
                                        </p:attrNameLst>
                                      </p:cBhvr>
                                      <p:tavLst>
                                        <p:tav tm="0">
                                          <p:val>
                                            <p:strVal val="#ppt_x-0.05"/>
                                          </p:val>
                                        </p:tav>
                                        <p:tav tm="100000">
                                          <p:val>
                                            <p:strVal val="#ppt_x"/>
                                          </p:val>
                                        </p:tav>
                                      </p:tavLst>
                                    </p:anim>
                                    <p:anim calcmode="lin" valueType="num">
                                      <p:cBhvr>
                                        <p:cTn id="128" dur="200" accel="100000" fill="hold">
                                          <p:stCondLst>
                                            <p:cond delay="800"/>
                                          </p:stCondLst>
                                        </p:cTn>
                                        <p:tgtEl>
                                          <p:spTgt spid="216078"/>
                                        </p:tgtEl>
                                        <p:attrNameLst>
                                          <p:attrName>ppt_y</p:attrName>
                                        </p:attrNameLst>
                                      </p:cBhvr>
                                      <p:tavLst>
                                        <p:tav tm="0">
                                          <p:val>
                                            <p:strVal val="#ppt_y+0.1"/>
                                          </p:val>
                                        </p:tav>
                                        <p:tav tm="100000">
                                          <p:val>
                                            <p:strVal val="#ppt_y"/>
                                          </p:val>
                                        </p:tav>
                                      </p:tavLst>
                                    </p:anim>
                                  </p:childTnLst>
                                </p:cTn>
                              </p:par>
                              <p:par>
                                <p:cTn id="129" presetID="30" presetClass="entr" presetSubtype="0" fill="hold" nodeType="withEffect">
                                  <p:stCondLst>
                                    <p:cond delay="0"/>
                                  </p:stCondLst>
                                  <p:childTnLst>
                                    <p:set>
                                      <p:cBhvr>
                                        <p:cTn id="130" dur="1" fill="hold">
                                          <p:stCondLst>
                                            <p:cond delay="0"/>
                                          </p:stCondLst>
                                        </p:cTn>
                                        <p:tgtEl>
                                          <p:spTgt spid="216079"/>
                                        </p:tgtEl>
                                        <p:attrNameLst>
                                          <p:attrName>style.visibility</p:attrName>
                                        </p:attrNameLst>
                                      </p:cBhvr>
                                      <p:to>
                                        <p:strVal val="visible"/>
                                      </p:to>
                                    </p:set>
                                    <p:animEffect transition="in" filter="fade">
                                      <p:cBhvr>
                                        <p:cTn id="131" dur="800" decel="100000"/>
                                        <p:tgtEl>
                                          <p:spTgt spid="216079"/>
                                        </p:tgtEl>
                                      </p:cBhvr>
                                    </p:animEffect>
                                    <p:anim calcmode="lin" valueType="num">
                                      <p:cBhvr>
                                        <p:cTn id="132" dur="800" decel="100000" fill="hold"/>
                                        <p:tgtEl>
                                          <p:spTgt spid="216079"/>
                                        </p:tgtEl>
                                        <p:attrNameLst>
                                          <p:attrName>style.rotation</p:attrName>
                                        </p:attrNameLst>
                                      </p:cBhvr>
                                      <p:tavLst>
                                        <p:tav tm="0">
                                          <p:val>
                                            <p:fltVal val="-90"/>
                                          </p:val>
                                        </p:tav>
                                        <p:tav tm="100000">
                                          <p:val>
                                            <p:fltVal val="0"/>
                                          </p:val>
                                        </p:tav>
                                      </p:tavLst>
                                    </p:anim>
                                    <p:anim calcmode="lin" valueType="num">
                                      <p:cBhvr>
                                        <p:cTn id="133" dur="800" decel="100000" fill="hold"/>
                                        <p:tgtEl>
                                          <p:spTgt spid="216079"/>
                                        </p:tgtEl>
                                        <p:attrNameLst>
                                          <p:attrName>ppt_x</p:attrName>
                                        </p:attrNameLst>
                                      </p:cBhvr>
                                      <p:tavLst>
                                        <p:tav tm="0">
                                          <p:val>
                                            <p:strVal val="#ppt_x+0.4"/>
                                          </p:val>
                                        </p:tav>
                                        <p:tav tm="100000">
                                          <p:val>
                                            <p:strVal val="#ppt_x-0.05"/>
                                          </p:val>
                                        </p:tav>
                                      </p:tavLst>
                                    </p:anim>
                                    <p:anim calcmode="lin" valueType="num">
                                      <p:cBhvr>
                                        <p:cTn id="134" dur="800" decel="100000" fill="hold"/>
                                        <p:tgtEl>
                                          <p:spTgt spid="216079"/>
                                        </p:tgtEl>
                                        <p:attrNameLst>
                                          <p:attrName>ppt_y</p:attrName>
                                        </p:attrNameLst>
                                      </p:cBhvr>
                                      <p:tavLst>
                                        <p:tav tm="0">
                                          <p:val>
                                            <p:strVal val="#ppt_y-0.4"/>
                                          </p:val>
                                        </p:tav>
                                        <p:tav tm="100000">
                                          <p:val>
                                            <p:strVal val="#ppt_y+0.1"/>
                                          </p:val>
                                        </p:tav>
                                      </p:tavLst>
                                    </p:anim>
                                    <p:anim calcmode="lin" valueType="num">
                                      <p:cBhvr>
                                        <p:cTn id="135" dur="200" accel="100000" fill="hold">
                                          <p:stCondLst>
                                            <p:cond delay="800"/>
                                          </p:stCondLst>
                                        </p:cTn>
                                        <p:tgtEl>
                                          <p:spTgt spid="216079"/>
                                        </p:tgtEl>
                                        <p:attrNameLst>
                                          <p:attrName>ppt_x</p:attrName>
                                        </p:attrNameLst>
                                      </p:cBhvr>
                                      <p:tavLst>
                                        <p:tav tm="0">
                                          <p:val>
                                            <p:strVal val="#ppt_x-0.05"/>
                                          </p:val>
                                        </p:tav>
                                        <p:tav tm="100000">
                                          <p:val>
                                            <p:strVal val="#ppt_x"/>
                                          </p:val>
                                        </p:tav>
                                      </p:tavLst>
                                    </p:anim>
                                    <p:anim calcmode="lin" valueType="num">
                                      <p:cBhvr>
                                        <p:cTn id="136" dur="200" accel="100000" fill="hold">
                                          <p:stCondLst>
                                            <p:cond delay="800"/>
                                          </p:stCondLst>
                                        </p:cTn>
                                        <p:tgtEl>
                                          <p:spTgt spid="216079"/>
                                        </p:tgtEl>
                                        <p:attrNameLst>
                                          <p:attrName>ppt_y</p:attrName>
                                        </p:attrNameLst>
                                      </p:cBhvr>
                                      <p:tavLst>
                                        <p:tav tm="0">
                                          <p:val>
                                            <p:strVal val="#ppt_y+0.1"/>
                                          </p:val>
                                        </p:tav>
                                        <p:tav tm="100000">
                                          <p:val>
                                            <p:strVal val="#ppt_y"/>
                                          </p:val>
                                        </p:tav>
                                      </p:tavLst>
                                    </p:anim>
                                  </p:childTnLst>
                                </p:cTn>
                              </p:par>
                              <p:par>
                                <p:cTn id="137" presetID="30" presetClass="entr" presetSubtype="0" fill="hold" nodeType="withEffect">
                                  <p:stCondLst>
                                    <p:cond delay="0"/>
                                  </p:stCondLst>
                                  <p:childTnLst>
                                    <p:set>
                                      <p:cBhvr>
                                        <p:cTn id="138" dur="1" fill="hold">
                                          <p:stCondLst>
                                            <p:cond delay="0"/>
                                          </p:stCondLst>
                                        </p:cTn>
                                        <p:tgtEl>
                                          <p:spTgt spid="216080"/>
                                        </p:tgtEl>
                                        <p:attrNameLst>
                                          <p:attrName>style.visibility</p:attrName>
                                        </p:attrNameLst>
                                      </p:cBhvr>
                                      <p:to>
                                        <p:strVal val="visible"/>
                                      </p:to>
                                    </p:set>
                                    <p:animEffect transition="in" filter="fade">
                                      <p:cBhvr>
                                        <p:cTn id="139" dur="800" decel="100000"/>
                                        <p:tgtEl>
                                          <p:spTgt spid="216080"/>
                                        </p:tgtEl>
                                      </p:cBhvr>
                                    </p:animEffect>
                                    <p:anim calcmode="lin" valueType="num">
                                      <p:cBhvr>
                                        <p:cTn id="140" dur="800" decel="100000" fill="hold"/>
                                        <p:tgtEl>
                                          <p:spTgt spid="216080"/>
                                        </p:tgtEl>
                                        <p:attrNameLst>
                                          <p:attrName>style.rotation</p:attrName>
                                        </p:attrNameLst>
                                      </p:cBhvr>
                                      <p:tavLst>
                                        <p:tav tm="0">
                                          <p:val>
                                            <p:fltVal val="-90"/>
                                          </p:val>
                                        </p:tav>
                                        <p:tav tm="100000">
                                          <p:val>
                                            <p:fltVal val="0"/>
                                          </p:val>
                                        </p:tav>
                                      </p:tavLst>
                                    </p:anim>
                                    <p:anim calcmode="lin" valueType="num">
                                      <p:cBhvr>
                                        <p:cTn id="141" dur="800" decel="100000" fill="hold"/>
                                        <p:tgtEl>
                                          <p:spTgt spid="216080"/>
                                        </p:tgtEl>
                                        <p:attrNameLst>
                                          <p:attrName>ppt_x</p:attrName>
                                        </p:attrNameLst>
                                      </p:cBhvr>
                                      <p:tavLst>
                                        <p:tav tm="0">
                                          <p:val>
                                            <p:strVal val="#ppt_x+0.4"/>
                                          </p:val>
                                        </p:tav>
                                        <p:tav tm="100000">
                                          <p:val>
                                            <p:strVal val="#ppt_x-0.05"/>
                                          </p:val>
                                        </p:tav>
                                      </p:tavLst>
                                    </p:anim>
                                    <p:anim calcmode="lin" valueType="num">
                                      <p:cBhvr>
                                        <p:cTn id="142" dur="800" decel="100000" fill="hold"/>
                                        <p:tgtEl>
                                          <p:spTgt spid="216080"/>
                                        </p:tgtEl>
                                        <p:attrNameLst>
                                          <p:attrName>ppt_y</p:attrName>
                                        </p:attrNameLst>
                                      </p:cBhvr>
                                      <p:tavLst>
                                        <p:tav tm="0">
                                          <p:val>
                                            <p:strVal val="#ppt_y-0.4"/>
                                          </p:val>
                                        </p:tav>
                                        <p:tav tm="100000">
                                          <p:val>
                                            <p:strVal val="#ppt_y+0.1"/>
                                          </p:val>
                                        </p:tav>
                                      </p:tavLst>
                                    </p:anim>
                                    <p:anim calcmode="lin" valueType="num">
                                      <p:cBhvr>
                                        <p:cTn id="143" dur="200" accel="100000" fill="hold">
                                          <p:stCondLst>
                                            <p:cond delay="800"/>
                                          </p:stCondLst>
                                        </p:cTn>
                                        <p:tgtEl>
                                          <p:spTgt spid="216080"/>
                                        </p:tgtEl>
                                        <p:attrNameLst>
                                          <p:attrName>ppt_x</p:attrName>
                                        </p:attrNameLst>
                                      </p:cBhvr>
                                      <p:tavLst>
                                        <p:tav tm="0">
                                          <p:val>
                                            <p:strVal val="#ppt_x-0.05"/>
                                          </p:val>
                                        </p:tav>
                                        <p:tav tm="100000">
                                          <p:val>
                                            <p:strVal val="#ppt_x"/>
                                          </p:val>
                                        </p:tav>
                                      </p:tavLst>
                                    </p:anim>
                                    <p:anim calcmode="lin" valueType="num">
                                      <p:cBhvr>
                                        <p:cTn id="144" dur="200" accel="100000" fill="hold">
                                          <p:stCondLst>
                                            <p:cond delay="800"/>
                                          </p:stCondLst>
                                        </p:cTn>
                                        <p:tgtEl>
                                          <p:spTgt spid="216080"/>
                                        </p:tgtEl>
                                        <p:attrNameLst>
                                          <p:attrName>ppt_y</p:attrName>
                                        </p:attrNameLst>
                                      </p:cBhvr>
                                      <p:tavLst>
                                        <p:tav tm="0">
                                          <p:val>
                                            <p:strVal val="#ppt_y+0.1"/>
                                          </p:val>
                                        </p:tav>
                                        <p:tav tm="100000">
                                          <p:val>
                                            <p:strVal val="#ppt_y"/>
                                          </p:val>
                                        </p:tav>
                                      </p:tavLst>
                                    </p:anim>
                                  </p:childTnLst>
                                </p:cTn>
                              </p:par>
                              <p:par>
                                <p:cTn id="145" presetID="30" presetClass="entr" presetSubtype="0" fill="hold" nodeType="withEffect">
                                  <p:stCondLst>
                                    <p:cond delay="0"/>
                                  </p:stCondLst>
                                  <p:childTnLst>
                                    <p:set>
                                      <p:cBhvr>
                                        <p:cTn id="146" dur="1" fill="hold">
                                          <p:stCondLst>
                                            <p:cond delay="0"/>
                                          </p:stCondLst>
                                        </p:cTn>
                                        <p:tgtEl>
                                          <p:spTgt spid="216081"/>
                                        </p:tgtEl>
                                        <p:attrNameLst>
                                          <p:attrName>style.visibility</p:attrName>
                                        </p:attrNameLst>
                                      </p:cBhvr>
                                      <p:to>
                                        <p:strVal val="visible"/>
                                      </p:to>
                                    </p:set>
                                    <p:animEffect transition="in" filter="fade">
                                      <p:cBhvr>
                                        <p:cTn id="147" dur="800" decel="100000"/>
                                        <p:tgtEl>
                                          <p:spTgt spid="216081"/>
                                        </p:tgtEl>
                                      </p:cBhvr>
                                    </p:animEffect>
                                    <p:anim calcmode="lin" valueType="num">
                                      <p:cBhvr>
                                        <p:cTn id="148" dur="800" decel="100000" fill="hold"/>
                                        <p:tgtEl>
                                          <p:spTgt spid="216081"/>
                                        </p:tgtEl>
                                        <p:attrNameLst>
                                          <p:attrName>style.rotation</p:attrName>
                                        </p:attrNameLst>
                                      </p:cBhvr>
                                      <p:tavLst>
                                        <p:tav tm="0">
                                          <p:val>
                                            <p:fltVal val="-90"/>
                                          </p:val>
                                        </p:tav>
                                        <p:tav tm="100000">
                                          <p:val>
                                            <p:fltVal val="0"/>
                                          </p:val>
                                        </p:tav>
                                      </p:tavLst>
                                    </p:anim>
                                    <p:anim calcmode="lin" valueType="num">
                                      <p:cBhvr>
                                        <p:cTn id="149" dur="800" decel="100000" fill="hold"/>
                                        <p:tgtEl>
                                          <p:spTgt spid="216081"/>
                                        </p:tgtEl>
                                        <p:attrNameLst>
                                          <p:attrName>ppt_x</p:attrName>
                                        </p:attrNameLst>
                                      </p:cBhvr>
                                      <p:tavLst>
                                        <p:tav tm="0">
                                          <p:val>
                                            <p:strVal val="#ppt_x+0.4"/>
                                          </p:val>
                                        </p:tav>
                                        <p:tav tm="100000">
                                          <p:val>
                                            <p:strVal val="#ppt_x-0.05"/>
                                          </p:val>
                                        </p:tav>
                                      </p:tavLst>
                                    </p:anim>
                                    <p:anim calcmode="lin" valueType="num">
                                      <p:cBhvr>
                                        <p:cTn id="150" dur="800" decel="100000" fill="hold"/>
                                        <p:tgtEl>
                                          <p:spTgt spid="216081"/>
                                        </p:tgtEl>
                                        <p:attrNameLst>
                                          <p:attrName>ppt_y</p:attrName>
                                        </p:attrNameLst>
                                      </p:cBhvr>
                                      <p:tavLst>
                                        <p:tav tm="0">
                                          <p:val>
                                            <p:strVal val="#ppt_y-0.4"/>
                                          </p:val>
                                        </p:tav>
                                        <p:tav tm="100000">
                                          <p:val>
                                            <p:strVal val="#ppt_y+0.1"/>
                                          </p:val>
                                        </p:tav>
                                      </p:tavLst>
                                    </p:anim>
                                    <p:anim calcmode="lin" valueType="num">
                                      <p:cBhvr>
                                        <p:cTn id="151" dur="200" accel="100000" fill="hold">
                                          <p:stCondLst>
                                            <p:cond delay="800"/>
                                          </p:stCondLst>
                                        </p:cTn>
                                        <p:tgtEl>
                                          <p:spTgt spid="216081"/>
                                        </p:tgtEl>
                                        <p:attrNameLst>
                                          <p:attrName>ppt_x</p:attrName>
                                        </p:attrNameLst>
                                      </p:cBhvr>
                                      <p:tavLst>
                                        <p:tav tm="0">
                                          <p:val>
                                            <p:strVal val="#ppt_x-0.05"/>
                                          </p:val>
                                        </p:tav>
                                        <p:tav tm="100000">
                                          <p:val>
                                            <p:strVal val="#ppt_x"/>
                                          </p:val>
                                        </p:tav>
                                      </p:tavLst>
                                    </p:anim>
                                    <p:anim calcmode="lin" valueType="num">
                                      <p:cBhvr>
                                        <p:cTn id="152" dur="200" accel="100000" fill="hold">
                                          <p:stCondLst>
                                            <p:cond delay="800"/>
                                          </p:stCondLst>
                                        </p:cTn>
                                        <p:tgtEl>
                                          <p:spTgt spid="216081"/>
                                        </p:tgtEl>
                                        <p:attrNameLst>
                                          <p:attrName>ppt_y</p:attrName>
                                        </p:attrNameLst>
                                      </p:cBhvr>
                                      <p:tavLst>
                                        <p:tav tm="0">
                                          <p:val>
                                            <p:strVal val="#ppt_y+0.1"/>
                                          </p:val>
                                        </p:tav>
                                        <p:tav tm="100000">
                                          <p:val>
                                            <p:strVal val="#ppt_y"/>
                                          </p:val>
                                        </p:tav>
                                      </p:tavLst>
                                    </p:anim>
                                  </p:childTnLst>
                                </p:cTn>
                              </p:par>
                              <p:par>
                                <p:cTn id="153" presetID="30" presetClass="entr" presetSubtype="0" fill="hold" nodeType="withEffect">
                                  <p:stCondLst>
                                    <p:cond delay="0"/>
                                  </p:stCondLst>
                                  <p:childTnLst>
                                    <p:set>
                                      <p:cBhvr>
                                        <p:cTn id="154" dur="1" fill="hold">
                                          <p:stCondLst>
                                            <p:cond delay="0"/>
                                          </p:stCondLst>
                                        </p:cTn>
                                        <p:tgtEl>
                                          <p:spTgt spid="216082"/>
                                        </p:tgtEl>
                                        <p:attrNameLst>
                                          <p:attrName>style.visibility</p:attrName>
                                        </p:attrNameLst>
                                      </p:cBhvr>
                                      <p:to>
                                        <p:strVal val="visible"/>
                                      </p:to>
                                    </p:set>
                                    <p:animEffect transition="in" filter="fade">
                                      <p:cBhvr>
                                        <p:cTn id="155" dur="800" decel="100000"/>
                                        <p:tgtEl>
                                          <p:spTgt spid="216082"/>
                                        </p:tgtEl>
                                      </p:cBhvr>
                                    </p:animEffect>
                                    <p:anim calcmode="lin" valueType="num">
                                      <p:cBhvr>
                                        <p:cTn id="156" dur="800" decel="100000" fill="hold"/>
                                        <p:tgtEl>
                                          <p:spTgt spid="216082"/>
                                        </p:tgtEl>
                                        <p:attrNameLst>
                                          <p:attrName>style.rotation</p:attrName>
                                        </p:attrNameLst>
                                      </p:cBhvr>
                                      <p:tavLst>
                                        <p:tav tm="0">
                                          <p:val>
                                            <p:fltVal val="-90"/>
                                          </p:val>
                                        </p:tav>
                                        <p:tav tm="100000">
                                          <p:val>
                                            <p:fltVal val="0"/>
                                          </p:val>
                                        </p:tav>
                                      </p:tavLst>
                                    </p:anim>
                                    <p:anim calcmode="lin" valueType="num">
                                      <p:cBhvr>
                                        <p:cTn id="157" dur="800" decel="100000" fill="hold"/>
                                        <p:tgtEl>
                                          <p:spTgt spid="216082"/>
                                        </p:tgtEl>
                                        <p:attrNameLst>
                                          <p:attrName>ppt_x</p:attrName>
                                        </p:attrNameLst>
                                      </p:cBhvr>
                                      <p:tavLst>
                                        <p:tav tm="0">
                                          <p:val>
                                            <p:strVal val="#ppt_x+0.4"/>
                                          </p:val>
                                        </p:tav>
                                        <p:tav tm="100000">
                                          <p:val>
                                            <p:strVal val="#ppt_x-0.05"/>
                                          </p:val>
                                        </p:tav>
                                      </p:tavLst>
                                    </p:anim>
                                    <p:anim calcmode="lin" valueType="num">
                                      <p:cBhvr>
                                        <p:cTn id="158" dur="800" decel="100000" fill="hold"/>
                                        <p:tgtEl>
                                          <p:spTgt spid="216082"/>
                                        </p:tgtEl>
                                        <p:attrNameLst>
                                          <p:attrName>ppt_y</p:attrName>
                                        </p:attrNameLst>
                                      </p:cBhvr>
                                      <p:tavLst>
                                        <p:tav tm="0">
                                          <p:val>
                                            <p:strVal val="#ppt_y-0.4"/>
                                          </p:val>
                                        </p:tav>
                                        <p:tav tm="100000">
                                          <p:val>
                                            <p:strVal val="#ppt_y+0.1"/>
                                          </p:val>
                                        </p:tav>
                                      </p:tavLst>
                                    </p:anim>
                                    <p:anim calcmode="lin" valueType="num">
                                      <p:cBhvr>
                                        <p:cTn id="159" dur="200" accel="100000" fill="hold">
                                          <p:stCondLst>
                                            <p:cond delay="800"/>
                                          </p:stCondLst>
                                        </p:cTn>
                                        <p:tgtEl>
                                          <p:spTgt spid="216082"/>
                                        </p:tgtEl>
                                        <p:attrNameLst>
                                          <p:attrName>ppt_x</p:attrName>
                                        </p:attrNameLst>
                                      </p:cBhvr>
                                      <p:tavLst>
                                        <p:tav tm="0">
                                          <p:val>
                                            <p:strVal val="#ppt_x-0.05"/>
                                          </p:val>
                                        </p:tav>
                                        <p:tav tm="100000">
                                          <p:val>
                                            <p:strVal val="#ppt_x"/>
                                          </p:val>
                                        </p:tav>
                                      </p:tavLst>
                                    </p:anim>
                                    <p:anim calcmode="lin" valueType="num">
                                      <p:cBhvr>
                                        <p:cTn id="160" dur="200" accel="100000" fill="hold">
                                          <p:stCondLst>
                                            <p:cond delay="800"/>
                                          </p:stCondLst>
                                        </p:cTn>
                                        <p:tgtEl>
                                          <p:spTgt spid="216082"/>
                                        </p:tgtEl>
                                        <p:attrNameLst>
                                          <p:attrName>ppt_y</p:attrName>
                                        </p:attrNameLst>
                                      </p:cBhvr>
                                      <p:tavLst>
                                        <p:tav tm="0">
                                          <p:val>
                                            <p:strVal val="#ppt_y+0.1"/>
                                          </p:val>
                                        </p:tav>
                                        <p:tav tm="100000">
                                          <p:val>
                                            <p:strVal val="#ppt_y"/>
                                          </p:val>
                                        </p:tav>
                                      </p:tavLst>
                                    </p:anim>
                                  </p:childTnLst>
                                </p:cTn>
                              </p:par>
                              <p:par>
                                <p:cTn id="161" presetID="30" presetClass="entr" presetSubtype="0" fill="hold" nodeType="withEffect">
                                  <p:stCondLst>
                                    <p:cond delay="0"/>
                                  </p:stCondLst>
                                  <p:childTnLst>
                                    <p:set>
                                      <p:cBhvr>
                                        <p:cTn id="162" dur="1" fill="hold">
                                          <p:stCondLst>
                                            <p:cond delay="0"/>
                                          </p:stCondLst>
                                        </p:cTn>
                                        <p:tgtEl>
                                          <p:spTgt spid="216083"/>
                                        </p:tgtEl>
                                        <p:attrNameLst>
                                          <p:attrName>style.visibility</p:attrName>
                                        </p:attrNameLst>
                                      </p:cBhvr>
                                      <p:to>
                                        <p:strVal val="visible"/>
                                      </p:to>
                                    </p:set>
                                    <p:animEffect transition="in" filter="fade">
                                      <p:cBhvr>
                                        <p:cTn id="163" dur="800" decel="100000"/>
                                        <p:tgtEl>
                                          <p:spTgt spid="216083"/>
                                        </p:tgtEl>
                                      </p:cBhvr>
                                    </p:animEffect>
                                    <p:anim calcmode="lin" valueType="num">
                                      <p:cBhvr>
                                        <p:cTn id="164" dur="800" decel="100000" fill="hold"/>
                                        <p:tgtEl>
                                          <p:spTgt spid="216083"/>
                                        </p:tgtEl>
                                        <p:attrNameLst>
                                          <p:attrName>style.rotation</p:attrName>
                                        </p:attrNameLst>
                                      </p:cBhvr>
                                      <p:tavLst>
                                        <p:tav tm="0">
                                          <p:val>
                                            <p:fltVal val="-90"/>
                                          </p:val>
                                        </p:tav>
                                        <p:tav tm="100000">
                                          <p:val>
                                            <p:fltVal val="0"/>
                                          </p:val>
                                        </p:tav>
                                      </p:tavLst>
                                    </p:anim>
                                    <p:anim calcmode="lin" valueType="num">
                                      <p:cBhvr>
                                        <p:cTn id="165" dur="800" decel="100000" fill="hold"/>
                                        <p:tgtEl>
                                          <p:spTgt spid="216083"/>
                                        </p:tgtEl>
                                        <p:attrNameLst>
                                          <p:attrName>ppt_x</p:attrName>
                                        </p:attrNameLst>
                                      </p:cBhvr>
                                      <p:tavLst>
                                        <p:tav tm="0">
                                          <p:val>
                                            <p:strVal val="#ppt_x+0.4"/>
                                          </p:val>
                                        </p:tav>
                                        <p:tav tm="100000">
                                          <p:val>
                                            <p:strVal val="#ppt_x-0.05"/>
                                          </p:val>
                                        </p:tav>
                                      </p:tavLst>
                                    </p:anim>
                                    <p:anim calcmode="lin" valueType="num">
                                      <p:cBhvr>
                                        <p:cTn id="166" dur="800" decel="100000" fill="hold"/>
                                        <p:tgtEl>
                                          <p:spTgt spid="216083"/>
                                        </p:tgtEl>
                                        <p:attrNameLst>
                                          <p:attrName>ppt_y</p:attrName>
                                        </p:attrNameLst>
                                      </p:cBhvr>
                                      <p:tavLst>
                                        <p:tav tm="0">
                                          <p:val>
                                            <p:strVal val="#ppt_y-0.4"/>
                                          </p:val>
                                        </p:tav>
                                        <p:tav tm="100000">
                                          <p:val>
                                            <p:strVal val="#ppt_y+0.1"/>
                                          </p:val>
                                        </p:tav>
                                      </p:tavLst>
                                    </p:anim>
                                    <p:anim calcmode="lin" valueType="num">
                                      <p:cBhvr>
                                        <p:cTn id="167" dur="200" accel="100000" fill="hold">
                                          <p:stCondLst>
                                            <p:cond delay="800"/>
                                          </p:stCondLst>
                                        </p:cTn>
                                        <p:tgtEl>
                                          <p:spTgt spid="216083"/>
                                        </p:tgtEl>
                                        <p:attrNameLst>
                                          <p:attrName>ppt_x</p:attrName>
                                        </p:attrNameLst>
                                      </p:cBhvr>
                                      <p:tavLst>
                                        <p:tav tm="0">
                                          <p:val>
                                            <p:strVal val="#ppt_x-0.05"/>
                                          </p:val>
                                        </p:tav>
                                        <p:tav tm="100000">
                                          <p:val>
                                            <p:strVal val="#ppt_x"/>
                                          </p:val>
                                        </p:tav>
                                      </p:tavLst>
                                    </p:anim>
                                    <p:anim calcmode="lin" valueType="num">
                                      <p:cBhvr>
                                        <p:cTn id="168" dur="200" accel="100000" fill="hold">
                                          <p:stCondLst>
                                            <p:cond delay="800"/>
                                          </p:stCondLst>
                                        </p:cTn>
                                        <p:tgtEl>
                                          <p:spTgt spid="216083"/>
                                        </p:tgtEl>
                                        <p:attrNameLst>
                                          <p:attrName>ppt_y</p:attrName>
                                        </p:attrNameLst>
                                      </p:cBhvr>
                                      <p:tavLst>
                                        <p:tav tm="0">
                                          <p:val>
                                            <p:strVal val="#ppt_y+0.1"/>
                                          </p:val>
                                        </p:tav>
                                        <p:tav tm="100000">
                                          <p:val>
                                            <p:strVal val="#ppt_y"/>
                                          </p:val>
                                        </p:tav>
                                      </p:tavLst>
                                    </p:anim>
                                  </p:childTnLst>
                                </p:cTn>
                              </p:par>
                            </p:childTnLst>
                          </p:cTn>
                        </p:par>
                      </p:childTnLst>
                    </p:cTn>
                  </p:par>
                  <p:par>
                    <p:cTn id="169" fill="hold" nodeType="clickPar">
                      <p:stCondLst>
                        <p:cond delay="indefinite"/>
                      </p:stCondLst>
                      <p:childTnLst>
                        <p:par>
                          <p:cTn id="170" fill="hold" nodeType="withGroup">
                            <p:stCondLst>
                              <p:cond delay="0"/>
                            </p:stCondLst>
                            <p:childTnLst>
                              <p:par>
                                <p:cTn id="171" presetID="2" presetClass="entr" presetSubtype="4" fill="hold" grpId="0" nodeType="clickEffect">
                                  <p:stCondLst>
                                    <p:cond delay="0"/>
                                  </p:stCondLst>
                                  <p:childTnLst>
                                    <p:set>
                                      <p:cBhvr>
                                        <p:cTn id="172" dur="1" fill="hold">
                                          <p:stCondLst>
                                            <p:cond delay="0"/>
                                          </p:stCondLst>
                                        </p:cTn>
                                        <p:tgtEl>
                                          <p:spTgt spid="216094"/>
                                        </p:tgtEl>
                                        <p:attrNameLst>
                                          <p:attrName>style.visibility</p:attrName>
                                        </p:attrNameLst>
                                      </p:cBhvr>
                                      <p:to>
                                        <p:strVal val="visible"/>
                                      </p:to>
                                    </p:set>
                                    <p:anim calcmode="lin" valueType="num">
                                      <p:cBhvr additive="base">
                                        <p:cTn id="173" dur="500" fill="hold"/>
                                        <p:tgtEl>
                                          <p:spTgt spid="216094"/>
                                        </p:tgtEl>
                                        <p:attrNameLst>
                                          <p:attrName>ppt_x</p:attrName>
                                        </p:attrNameLst>
                                      </p:cBhvr>
                                      <p:tavLst>
                                        <p:tav tm="0">
                                          <p:val>
                                            <p:strVal val="#ppt_x"/>
                                          </p:val>
                                        </p:tav>
                                        <p:tav tm="100000">
                                          <p:val>
                                            <p:strVal val="#ppt_x"/>
                                          </p:val>
                                        </p:tav>
                                      </p:tavLst>
                                    </p:anim>
                                    <p:anim calcmode="lin" valueType="num">
                                      <p:cBhvr additive="base">
                                        <p:cTn id="174" dur="500" fill="hold"/>
                                        <p:tgtEl>
                                          <p:spTgt spid="216094"/>
                                        </p:tgtEl>
                                        <p:attrNameLst>
                                          <p:attrName>ppt_y</p:attrName>
                                        </p:attrNameLst>
                                      </p:cBhvr>
                                      <p:tavLst>
                                        <p:tav tm="0">
                                          <p:val>
                                            <p:strVal val="1+#ppt_h/2"/>
                                          </p:val>
                                        </p:tav>
                                        <p:tav tm="100000">
                                          <p:val>
                                            <p:strVal val="#ppt_y"/>
                                          </p:val>
                                        </p:tav>
                                      </p:tavLst>
                                    </p:anim>
                                  </p:childTnLst>
                                </p:cTn>
                              </p:par>
                            </p:childTnLst>
                          </p:cTn>
                        </p:par>
                      </p:childTnLst>
                    </p:cTn>
                  </p:par>
                  <p:par>
                    <p:cTn id="175" fill="hold" nodeType="clickPar">
                      <p:stCondLst>
                        <p:cond delay="indefinite"/>
                      </p:stCondLst>
                      <p:childTnLst>
                        <p:par>
                          <p:cTn id="176" fill="hold" nodeType="withGroup">
                            <p:stCondLst>
                              <p:cond delay="0"/>
                            </p:stCondLst>
                            <p:childTnLst>
                              <p:par>
                                <p:cTn id="177" presetID="15" presetClass="entr" presetSubtype="0" fill="hold" nodeType="clickEffect">
                                  <p:stCondLst>
                                    <p:cond delay="0"/>
                                  </p:stCondLst>
                                  <p:childTnLst>
                                    <p:set>
                                      <p:cBhvr>
                                        <p:cTn id="178" dur="1" fill="hold">
                                          <p:stCondLst>
                                            <p:cond delay="0"/>
                                          </p:stCondLst>
                                        </p:cTn>
                                        <p:tgtEl>
                                          <p:spTgt spid="216084"/>
                                        </p:tgtEl>
                                        <p:attrNameLst>
                                          <p:attrName>style.visibility</p:attrName>
                                        </p:attrNameLst>
                                      </p:cBhvr>
                                      <p:to>
                                        <p:strVal val="visible"/>
                                      </p:to>
                                    </p:set>
                                    <p:anim calcmode="lin" valueType="num">
                                      <p:cBhvr>
                                        <p:cTn id="179" dur="1000" fill="hold"/>
                                        <p:tgtEl>
                                          <p:spTgt spid="216084"/>
                                        </p:tgtEl>
                                        <p:attrNameLst>
                                          <p:attrName>ppt_w</p:attrName>
                                        </p:attrNameLst>
                                      </p:cBhvr>
                                      <p:tavLst>
                                        <p:tav tm="0">
                                          <p:val>
                                            <p:fltVal val="0"/>
                                          </p:val>
                                        </p:tav>
                                        <p:tav tm="100000">
                                          <p:val>
                                            <p:strVal val="#ppt_w"/>
                                          </p:val>
                                        </p:tav>
                                      </p:tavLst>
                                    </p:anim>
                                    <p:anim calcmode="lin" valueType="num">
                                      <p:cBhvr>
                                        <p:cTn id="180" dur="1000" fill="hold"/>
                                        <p:tgtEl>
                                          <p:spTgt spid="216084"/>
                                        </p:tgtEl>
                                        <p:attrNameLst>
                                          <p:attrName>ppt_h</p:attrName>
                                        </p:attrNameLst>
                                      </p:cBhvr>
                                      <p:tavLst>
                                        <p:tav tm="0">
                                          <p:val>
                                            <p:fltVal val="0"/>
                                          </p:val>
                                        </p:tav>
                                        <p:tav tm="100000">
                                          <p:val>
                                            <p:strVal val="#ppt_h"/>
                                          </p:val>
                                        </p:tav>
                                      </p:tavLst>
                                    </p:anim>
                                    <p:anim calcmode="lin" valueType="num">
                                      <p:cBhvr>
                                        <p:cTn id="181" dur="1000" fill="hold"/>
                                        <p:tgtEl>
                                          <p:spTgt spid="216084"/>
                                        </p:tgtEl>
                                        <p:attrNameLst>
                                          <p:attrName>ppt_x</p:attrName>
                                        </p:attrNameLst>
                                      </p:cBhvr>
                                      <p:tavLst>
                                        <p:tav tm="0" fmla="#ppt_x+(cos(-2*pi*(1-$))*-#ppt_x-sin(-2*pi*(1-$))*(1-#ppt_y))*(1-$)">
                                          <p:val>
                                            <p:fltVal val="0"/>
                                          </p:val>
                                        </p:tav>
                                        <p:tav tm="100000">
                                          <p:val>
                                            <p:fltVal val="1"/>
                                          </p:val>
                                        </p:tav>
                                      </p:tavLst>
                                    </p:anim>
                                    <p:anim calcmode="lin" valueType="num">
                                      <p:cBhvr>
                                        <p:cTn id="182" dur="1000" fill="hold"/>
                                        <p:tgtEl>
                                          <p:spTgt spid="216084"/>
                                        </p:tgtEl>
                                        <p:attrNameLst>
                                          <p:attrName>ppt_y</p:attrName>
                                        </p:attrNameLst>
                                      </p:cBhvr>
                                      <p:tavLst>
                                        <p:tav tm="0" fmla="#ppt_y+(sin(-2*pi*(1-$))*-#ppt_x+cos(-2*pi*(1-$))*(1-#ppt_y))*(1-$)">
                                          <p:val>
                                            <p:fltVal val="0"/>
                                          </p:val>
                                        </p:tav>
                                        <p:tav tm="100000">
                                          <p:val>
                                            <p:fltVal val="1"/>
                                          </p:val>
                                        </p:tav>
                                      </p:tavLst>
                                    </p:anim>
                                  </p:childTnLst>
                                </p:cTn>
                              </p:par>
                              <p:par>
                                <p:cTn id="183" presetID="15" presetClass="entr" presetSubtype="0" fill="hold" nodeType="withEffect">
                                  <p:stCondLst>
                                    <p:cond delay="0"/>
                                  </p:stCondLst>
                                  <p:childTnLst>
                                    <p:set>
                                      <p:cBhvr>
                                        <p:cTn id="184" dur="1" fill="hold">
                                          <p:stCondLst>
                                            <p:cond delay="0"/>
                                          </p:stCondLst>
                                        </p:cTn>
                                        <p:tgtEl>
                                          <p:spTgt spid="216085"/>
                                        </p:tgtEl>
                                        <p:attrNameLst>
                                          <p:attrName>style.visibility</p:attrName>
                                        </p:attrNameLst>
                                      </p:cBhvr>
                                      <p:to>
                                        <p:strVal val="visible"/>
                                      </p:to>
                                    </p:set>
                                    <p:anim calcmode="lin" valueType="num">
                                      <p:cBhvr>
                                        <p:cTn id="185" dur="1000" fill="hold"/>
                                        <p:tgtEl>
                                          <p:spTgt spid="216085"/>
                                        </p:tgtEl>
                                        <p:attrNameLst>
                                          <p:attrName>ppt_w</p:attrName>
                                        </p:attrNameLst>
                                      </p:cBhvr>
                                      <p:tavLst>
                                        <p:tav tm="0">
                                          <p:val>
                                            <p:fltVal val="0"/>
                                          </p:val>
                                        </p:tav>
                                        <p:tav tm="100000">
                                          <p:val>
                                            <p:strVal val="#ppt_w"/>
                                          </p:val>
                                        </p:tav>
                                      </p:tavLst>
                                    </p:anim>
                                    <p:anim calcmode="lin" valueType="num">
                                      <p:cBhvr>
                                        <p:cTn id="186" dur="1000" fill="hold"/>
                                        <p:tgtEl>
                                          <p:spTgt spid="216085"/>
                                        </p:tgtEl>
                                        <p:attrNameLst>
                                          <p:attrName>ppt_h</p:attrName>
                                        </p:attrNameLst>
                                      </p:cBhvr>
                                      <p:tavLst>
                                        <p:tav tm="0">
                                          <p:val>
                                            <p:fltVal val="0"/>
                                          </p:val>
                                        </p:tav>
                                        <p:tav tm="100000">
                                          <p:val>
                                            <p:strVal val="#ppt_h"/>
                                          </p:val>
                                        </p:tav>
                                      </p:tavLst>
                                    </p:anim>
                                    <p:anim calcmode="lin" valueType="num">
                                      <p:cBhvr>
                                        <p:cTn id="187" dur="1000" fill="hold"/>
                                        <p:tgtEl>
                                          <p:spTgt spid="216085"/>
                                        </p:tgtEl>
                                        <p:attrNameLst>
                                          <p:attrName>ppt_x</p:attrName>
                                        </p:attrNameLst>
                                      </p:cBhvr>
                                      <p:tavLst>
                                        <p:tav tm="0" fmla="#ppt_x+(cos(-2*pi*(1-$))*-#ppt_x-sin(-2*pi*(1-$))*(1-#ppt_y))*(1-$)">
                                          <p:val>
                                            <p:fltVal val="0"/>
                                          </p:val>
                                        </p:tav>
                                        <p:tav tm="100000">
                                          <p:val>
                                            <p:fltVal val="1"/>
                                          </p:val>
                                        </p:tav>
                                      </p:tavLst>
                                    </p:anim>
                                    <p:anim calcmode="lin" valueType="num">
                                      <p:cBhvr>
                                        <p:cTn id="188" dur="1000" fill="hold"/>
                                        <p:tgtEl>
                                          <p:spTgt spid="216085"/>
                                        </p:tgtEl>
                                        <p:attrNameLst>
                                          <p:attrName>ppt_y</p:attrName>
                                        </p:attrNameLst>
                                      </p:cBhvr>
                                      <p:tavLst>
                                        <p:tav tm="0" fmla="#ppt_y+(sin(-2*pi*(1-$))*-#ppt_x+cos(-2*pi*(1-$))*(1-#ppt_y))*(1-$)">
                                          <p:val>
                                            <p:fltVal val="0"/>
                                          </p:val>
                                        </p:tav>
                                        <p:tav tm="100000">
                                          <p:val>
                                            <p:fltVal val="1"/>
                                          </p:val>
                                        </p:tav>
                                      </p:tavLst>
                                    </p:anim>
                                  </p:childTnLst>
                                </p:cTn>
                              </p:par>
                              <p:par>
                                <p:cTn id="189" presetID="15" presetClass="entr" presetSubtype="0" fill="hold" nodeType="withEffect">
                                  <p:stCondLst>
                                    <p:cond delay="0"/>
                                  </p:stCondLst>
                                  <p:childTnLst>
                                    <p:set>
                                      <p:cBhvr>
                                        <p:cTn id="190" dur="1" fill="hold">
                                          <p:stCondLst>
                                            <p:cond delay="0"/>
                                          </p:stCondLst>
                                        </p:cTn>
                                        <p:tgtEl>
                                          <p:spTgt spid="216086"/>
                                        </p:tgtEl>
                                        <p:attrNameLst>
                                          <p:attrName>style.visibility</p:attrName>
                                        </p:attrNameLst>
                                      </p:cBhvr>
                                      <p:to>
                                        <p:strVal val="visible"/>
                                      </p:to>
                                    </p:set>
                                    <p:anim calcmode="lin" valueType="num">
                                      <p:cBhvr>
                                        <p:cTn id="191" dur="1000" fill="hold"/>
                                        <p:tgtEl>
                                          <p:spTgt spid="216086"/>
                                        </p:tgtEl>
                                        <p:attrNameLst>
                                          <p:attrName>ppt_w</p:attrName>
                                        </p:attrNameLst>
                                      </p:cBhvr>
                                      <p:tavLst>
                                        <p:tav tm="0">
                                          <p:val>
                                            <p:fltVal val="0"/>
                                          </p:val>
                                        </p:tav>
                                        <p:tav tm="100000">
                                          <p:val>
                                            <p:strVal val="#ppt_w"/>
                                          </p:val>
                                        </p:tav>
                                      </p:tavLst>
                                    </p:anim>
                                    <p:anim calcmode="lin" valueType="num">
                                      <p:cBhvr>
                                        <p:cTn id="192" dur="1000" fill="hold"/>
                                        <p:tgtEl>
                                          <p:spTgt spid="216086"/>
                                        </p:tgtEl>
                                        <p:attrNameLst>
                                          <p:attrName>ppt_h</p:attrName>
                                        </p:attrNameLst>
                                      </p:cBhvr>
                                      <p:tavLst>
                                        <p:tav tm="0">
                                          <p:val>
                                            <p:fltVal val="0"/>
                                          </p:val>
                                        </p:tav>
                                        <p:tav tm="100000">
                                          <p:val>
                                            <p:strVal val="#ppt_h"/>
                                          </p:val>
                                        </p:tav>
                                      </p:tavLst>
                                    </p:anim>
                                    <p:anim calcmode="lin" valueType="num">
                                      <p:cBhvr>
                                        <p:cTn id="193" dur="1000" fill="hold"/>
                                        <p:tgtEl>
                                          <p:spTgt spid="216086"/>
                                        </p:tgtEl>
                                        <p:attrNameLst>
                                          <p:attrName>ppt_x</p:attrName>
                                        </p:attrNameLst>
                                      </p:cBhvr>
                                      <p:tavLst>
                                        <p:tav tm="0" fmla="#ppt_x+(cos(-2*pi*(1-$))*-#ppt_x-sin(-2*pi*(1-$))*(1-#ppt_y))*(1-$)">
                                          <p:val>
                                            <p:fltVal val="0"/>
                                          </p:val>
                                        </p:tav>
                                        <p:tav tm="100000">
                                          <p:val>
                                            <p:fltVal val="1"/>
                                          </p:val>
                                        </p:tav>
                                      </p:tavLst>
                                    </p:anim>
                                    <p:anim calcmode="lin" valueType="num">
                                      <p:cBhvr>
                                        <p:cTn id="194" dur="1000" fill="hold"/>
                                        <p:tgtEl>
                                          <p:spTgt spid="216086"/>
                                        </p:tgtEl>
                                        <p:attrNameLst>
                                          <p:attrName>ppt_y</p:attrName>
                                        </p:attrNameLst>
                                      </p:cBhvr>
                                      <p:tavLst>
                                        <p:tav tm="0" fmla="#ppt_y+(sin(-2*pi*(1-$))*-#ppt_x+cos(-2*pi*(1-$))*(1-#ppt_y))*(1-$)">
                                          <p:val>
                                            <p:fltVal val="0"/>
                                          </p:val>
                                        </p:tav>
                                        <p:tav tm="100000">
                                          <p:val>
                                            <p:fltVal val="1"/>
                                          </p:val>
                                        </p:tav>
                                      </p:tavLst>
                                    </p:anim>
                                  </p:childTnLst>
                                </p:cTn>
                              </p:par>
                              <p:par>
                                <p:cTn id="195" presetID="15" presetClass="entr" presetSubtype="0" fill="hold" nodeType="withEffect">
                                  <p:stCondLst>
                                    <p:cond delay="0"/>
                                  </p:stCondLst>
                                  <p:childTnLst>
                                    <p:set>
                                      <p:cBhvr>
                                        <p:cTn id="196" dur="1" fill="hold">
                                          <p:stCondLst>
                                            <p:cond delay="0"/>
                                          </p:stCondLst>
                                        </p:cTn>
                                        <p:tgtEl>
                                          <p:spTgt spid="216087"/>
                                        </p:tgtEl>
                                        <p:attrNameLst>
                                          <p:attrName>style.visibility</p:attrName>
                                        </p:attrNameLst>
                                      </p:cBhvr>
                                      <p:to>
                                        <p:strVal val="visible"/>
                                      </p:to>
                                    </p:set>
                                    <p:anim calcmode="lin" valueType="num">
                                      <p:cBhvr>
                                        <p:cTn id="197" dur="1000" fill="hold"/>
                                        <p:tgtEl>
                                          <p:spTgt spid="216087"/>
                                        </p:tgtEl>
                                        <p:attrNameLst>
                                          <p:attrName>ppt_w</p:attrName>
                                        </p:attrNameLst>
                                      </p:cBhvr>
                                      <p:tavLst>
                                        <p:tav tm="0">
                                          <p:val>
                                            <p:fltVal val="0"/>
                                          </p:val>
                                        </p:tav>
                                        <p:tav tm="100000">
                                          <p:val>
                                            <p:strVal val="#ppt_w"/>
                                          </p:val>
                                        </p:tav>
                                      </p:tavLst>
                                    </p:anim>
                                    <p:anim calcmode="lin" valueType="num">
                                      <p:cBhvr>
                                        <p:cTn id="198" dur="1000" fill="hold"/>
                                        <p:tgtEl>
                                          <p:spTgt spid="216087"/>
                                        </p:tgtEl>
                                        <p:attrNameLst>
                                          <p:attrName>ppt_h</p:attrName>
                                        </p:attrNameLst>
                                      </p:cBhvr>
                                      <p:tavLst>
                                        <p:tav tm="0">
                                          <p:val>
                                            <p:fltVal val="0"/>
                                          </p:val>
                                        </p:tav>
                                        <p:tav tm="100000">
                                          <p:val>
                                            <p:strVal val="#ppt_h"/>
                                          </p:val>
                                        </p:tav>
                                      </p:tavLst>
                                    </p:anim>
                                    <p:anim calcmode="lin" valueType="num">
                                      <p:cBhvr>
                                        <p:cTn id="199" dur="1000" fill="hold"/>
                                        <p:tgtEl>
                                          <p:spTgt spid="216087"/>
                                        </p:tgtEl>
                                        <p:attrNameLst>
                                          <p:attrName>ppt_x</p:attrName>
                                        </p:attrNameLst>
                                      </p:cBhvr>
                                      <p:tavLst>
                                        <p:tav tm="0" fmla="#ppt_x+(cos(-2*pi*(1-$))*-#ppt_x-sin(-2*pi*(1-$))*(1-#ppt_y))*(1-$)">
                                          <p:val>
                                            <p:fltVal val="0"/>
                                          </p:val>
                                        </p:tav>
                                        <p:tav tm="100000">
                                          <p:val>
                                            <p:fltVal val="1"/>
                                          </p:val>
                                        </p:tav>
                                      </p:tavLst>
                                    </p:anim>
                                    <p:anim calcmode="lin" valueType="num">
                                      <p:cBhvr>
                                        <p:cTn id="200" dur="1000" fill="hold"/>
                                        <p:tgtEl>
                                          <p:spTgt spid="216087"/>
                                        </p:tgtEl>
                                        <p:attrNameLst>
                                          <p:attrName>ppt_y</p:attrName>
                                        </p:attrNameLst>
                                      </p:cBhvr>
                                      <p:tavLst>
                                        <p:tav tm="0" fmla="#ppt_y+(sin(-2*pi*(1-$))*-#ppt_x+cos(-2*pi*(1-$))*(1-#ppt_y))*(1-$)">
                                          <p:val>
                                            <p:fltVal val="0"/>
                                          </p:val>
                                        </p:tav>
                                        <p:tav tm="100000">
                                          <p:val>
                                            <p:fltVal val="1"/>
                                          </p:val>
                                        </p:tav>
                                      </p:tavLst>
                                    </p:anim>
                                  </p:childTnLst>
                                </p:cTn>
                              </p:par>
                              <p:par>
                                <p:cTn id="201" presetID="15" presetClass="entr" presetSubtype="0" fill="hold" nodeType="withEffect">
                                  <p:stCondLst>
                                    <p:cond delay="0"/>
                                  </p:stCondLst>
                                  <p:childTnLst>
                                    <p:set>
                                      <p:cBhvr>
                                        <p:cTn id="202" dur="1" fill="hold">
                                          <p:stCondLst>
                                            <p:cond delay="0"/>
                                          </p:stCondLst>
                                        </p:cTn>
                                        <p:tgtEl>
                                          <p:spTgt spid="216088"/>
                                        </p:tgtEl>
                                        <p:attrNameLst>
                                          <p:attrName>style.visibility</p:attrName>
                                        </p:attrNameLst>
                                      </p:cBhvr>
                                      <p:to>
                                        <p:strVal val="visible"/>
                                      </p:to>
                                    </p:set>
                                    <p:anim calcmode="lin" valueType="num">
                                      <p:cBhvr>
                                        <p:cTn id="203" dur="1000" fill="hold"/>
                                        <p:tgtEl>
                                          <p:spTgt spid="216088"/>
                                        </p:tgtEl>
                                        <p:attrNameLst>
                                          <p:attrName>ppt_w</p:attrName>
                                        </p:attrNameLst>
                                      </p:cBhvr>
                                      <p:tavLst>
                                        <p:tav tm="0">
                                          <p:val>
                                            <p:fltVal val="0"/>
                                          </p:val>
                                        </p:tav>
                                        <p:tav tm="100000">
                                          <p:val>
                                            <p:strVal val="#ppt_w"/>
                                          </p:val>
                                        </p:tav>
                                      </p:tavLst>
                                    </p:anim>
                                    <p:anim calcmode="lin" valueType="num">
                                      <p:cBhvr>
                                        <p:cTn id="204" dur="1000" fill="hold"/>
                                        <p:tgtEl>
                                          <p:spTgt spid="216088"/>
                                        </p:tgtEl>
                                        <p:attrNameLst>
                                          <p:attrName>ppt_h</p:attrName>
                                        </p:attrNameLst>
                                      </p:cBhvr>
                                      <p:tavLst>
                                        <p:tav tm="0">
                                          <p:val>
                                            <p:fltVal val="0"/>
                                          </p:val>
                                        </p:tav>
                                        <p:tav tm="100000">
                                          <p:val>
                                            <p:strVal val="#ppt_h"/>
                                          </p:val>
                                        </p:tav>
                                      </p:tavLst>
                                    </p:anim>
                                    <p:anim calcmode="lin" valueType="num">
                                      <p:cBhvr>
                                        <p:cTn id="205" dur="1000" fill="hold"/>
                                        <p:tgtEl>
                                          <p:spTgt spid="216088"/>
                                        </p:tgtEl>
                                        <p:attrNameLst>
                                          <p:attrName>ppt_x</p:attrName>
                                        </p:attrNameLst>
                                      </p:cBhvr>
                                      <p:tavLst>
                                        <p:tav tm="0" fmla="#ppt_x+(cos(-2*pi*(1-$))*-#ppt_x-sin(-2*pi*(1-$))*(1-#ppt_y))*(1-$)">
                                          <p:val>
                                            <p:fltVal val="0"/>
                                          </p:val>
                                        </p:tav>
                                        <p:tav tm="100000">
                                          <p:val>
                                            <p:fltVal val="1"/>
                                          </p:val>
                                        </p:tav>
                                      </p:tavLst>
                                    </p:anim>
                                    <p:anim calcmode="lin" valueType="num">
                                      <p:cBhvr>
                                        <p:cTn id="206" dur="1000" fill="hold"/>
                                        <p:tgtEl>
                                          <p:spTgt spid="216088"/>
                                        </p:tgtEl>
                                        <p:attrNameLst>
                                          <p:attrName>ppt_y</p:attrName>
                                        </p:attrNameLst>
                                      </p:cBhvr>
                                      <p:tavLst>
                                        <p:tav tm="0" fmla="#ppt_y+(sin(-2*pi*(1-$))*-#ppt_x+cos(-2*pi*(1-$))*(1-#ppt_y))*(1-$)">
                                          <p:val>
                                            <p:fltVal val="0"/>
                                          </p:val>
                                        </p:tav>
                                        <p:tav tm="100000">
                                          <p:val>
                                            <p:fltVal val="1"/>
                                          </p:val>
                                        </p:tav>
                                      </p:tavLst>
                                    </p:anim>
                                  </p:childTnLst>
                                </p:cTn>
                              </p:par>
                              <p:par>
                                <p:cTn id="207" presetID="15" presetClass="entr" presetSubtype="0" fill="hold" nodeType="withEffect">
                                  <p:stCondLst>
                                    <p:cond delay="0"/>
                                  </p:stCondLst>
                                  <p:childTnLst>
                                    <p:set>
                                      <p:cBhvr>
                                        <p:cTn id="208" dur="1" fill="hold">
                                          <p:stCondLst>
                                            <p:cond delay="0"/>
                                          </p:stCondLst>
                                        </p:cTn>
                                        <p:tgtEl>
                                          <p:spTgt spid="216089"/>
                                        </p:tgtEl>
                                        <p:attrNameLst>
                                          <p:attrName>style.visibility</p:attrName>
                                        </p:attrNameLst>
                                      </p:cBhvr>
                                      <p:to>
                                        <p:strVal val="visible"/>
                                      </p:to>
                                    </p:set>
                                    <p:anim calcmode="lin" valueType="num">
                                      <p:cBhvr>
                                        <p:cTn id="209" dur="1000" fill="hold"/>
                                        <p:tgtEl>
                                          <p:spTgt spid="216089"/>
                                        </p:tgtEl>
                                        <p:attrNameLst>
                                          <p:attrName>ppt_w</p:attrName>
                                        </p:attrNameLst>
                                      </p:cBhvr>
                                      <p:tavLst>
                                        <p:tav tm="0">
                                          <p:val>
                                            <p:fltVal val="0"/>
                                          </p:val>
                                        </p:tav>
                                        <p:tav tm="100000">
                                          <p:val>
                                            <p:strVal val="#ppt_w"/>
                                          </p:val>
                                        </p:tav>
                                      </p:tavLst>
                                    </p:anim>
                                    <p:anim calcmode="lin" valueType="num">
                                      <p:cBhvr>
                                        <p:cTn id="210" dur="1000" fill="hold"/>
                                        <p:tgtEl>
                                          <p:spTgt spid="216089"/>
                                        </p:tgtEl>
                                        <p:attrNameLst>
                                          <p:attrName>ppt_h</p:attrName>
                                        </p:attrNameLst>
                                      </p:cBhvr>
                                      <p:tavLst>
                                        <p:tav tm="0">
                                          <p:val>
                                            <p:fltVal val="0"/>
                                          </p:val>
                                        </p:tav>
                                        <p:tav tm="100000">
                                          <p:val>
                                            <p:strVal val="#ppt_h"/>
                                          </p:val>
                                        </p:tav>
                                      </p:tavLst>
                                    </p:anim>
                                    <p:anim calcmode="lin" valueType="num">
                                      <p:cBhvr>
                                        <p:cTn id="211" dur="1000" fill="hold"/>
                                        <p:tgtEl>
                                          <p:spTgt spid="216089"/>
                                        </p:tgtEl>
                                        <p:attrNameLst>
                                          <p:attrName>ppt_x</p:attrName>
                                        </p:attrNameLst>
                                      </p:cBhvr>
                                      <p:tavLst>
                                        <p:tav tm="0" fmla="#ppt_x+(cos(-2*pi*(1-$))*-#ppt_x-sin(-2*pi*(1-$))*(1-#ppt_y))*(1-$)">
                                          <p:val>
                                            <p:fltVal val="0"/>
                                          </p:val>
                                        </p:tav>
                                        <p:tav tm="100000">
                                          <p:val>
                                            <p:fltVal val="1"/>
                                          </p:val>
                                        </p:tav>
                                      </p:tavLst>
                                    </p:anim>
                                    <p:anim calcmode="lin" valueType="num">
                                      <p:cBhvr>
                                        <p:cTn id="212" dur="1000" fill="hold"/>
                                        <p:tgtEl>
                                          <p:spTgt spid="216089"/>
                                        </p:tgtEl>
                                        <p:attrNameLst>
                                          <p:attrName>ppt_y</p:attrName>
                                        </p:attrNameLst>
                                      </p:cBhvr>
                                      <p:tavLst>
                                        <p:tav tm="0" fmla="#ppt_y+(sin(-2*pi*(1-$))*-#ppt_x+cos(-2*pi*(1-$))*(1-#ppt_y))*(1-$)">
                                          <p:val>
                                            <p:fltVal val="0"/>
                                          </p:val>
                                        </p:tav>
                                        <p:tav tm="100000">
                                          <p:val>
                                            <p:fltVal val="1"/>
                                          </p:val>
                                        </p:tav>
                                      </p:tavLst>
                                    </p:anim>
                                  </p:childTnLst>
                                </p:cTn>
                              </p:par>
                              <p:par>
                                <p:cTn id="213" presetID="15" presetClass="entr" presetSubtype="0" fill="hold" nodeType="withEffect">
                                  <p:stCondLst>
                                    <p:cond delay="0"/>
                                  </p:stCondLst>
                                  <p:childTnLst>
                                    <p:set>
                                      <p:cBhvr>
                                        <p:cTn id="214" dur="1" fill="hold">
                                          <p:stCondLst>
                                            <p:cond delay="0"/>
                                          </p:stCondLst>
                                        </p:cTn>
                                        <p:tgtEl>
                                          <p:spTgt spid="216090"/>
                                        </p:tgtEl>
                                        <p:attrNameLst>
                                          <p:attrName>style.visibility</p:attrName>
                                        </p:attrNameLst>
                                      </p:cBhvr>
                                      <p:to>
                                        <p:strVal val="visible"/>
                                      </p:to>
                                    </p:set>
                                    <p:anim calcmode="lin" valueType="num">
                                      <p:cBhvr>
                                        <p:cTn id="215" dur="1000" fill="hold"/>
                                        <p:tgtEl>
                                          <p:spTgt spid="216090"/>
                                        </p:tgtEl>
                                        <p:attrNameLst>
                                          <p:attrName>ppt_w</p:attrName>
                                        </p:attrNameLst>
                                      </p:cBhvr>
                                      <p:tavLst>
                                        <p:tav tm="0">
                                          <p:val>
                                            <p:fltVal val="0"/>
                                          </p:val>
                                        </p:tav>
                                        <p:tav tm="100000">
                                          <p:val>
                                            <p:strVal val="#ppt_w"/>
                                          </p:val>
                                        </p:tav>
                                      </p:tavLst>
                                    </p:anim>
                                    <p:anim calcmode="lin" valueType="num">
                                      <p:cBhvr>
                                        <p:cTn id="216" dur="1000" fill="hold"/>
                                        <p:tgtEl>
                                          <p:spTgt spid="216090"/>
                                        </p:tgtEl>
                                        <p:attrNameLst>
                                          <p:attrName>ppt_h</p:attrName>
                                        </p:attrNameLst>
                                      </p:cBhvr>
                                      <p:tavLst>
                                        <p:tav tm="0">
                                          <p:val>
                                            <p:fltVal val="0"/>
                                          </p:val>
                                        </p:tav>
                                        <p:tav tm="100000">
                                          <p:val>
                                            <p:strVal val="#ppt_h"/>
                                          </p:val>
                                        </p:tav>
                                      </p:tavLst>
                                    </p:anim>
                                    <p:anim calcmode="lin" valueType="num">
                                      <p:cBhvr>
                                        <p:cTn id="217" dur="1000" fill="hold"/>
                                        <p:tgtEl>
                                          <p:spTgt spid="216090"/>
                                        </p:tgtEl>
                                        <p:attrNameLst>
                                          <p:attrName>ppt_x</p:attrName>
                                        </p:attrNameLst>
                                      </p:cBhvr>
                                      <p:tavLst>
                                        <p:tav tm="0" fmla="#ppt_x+(cos(-2*pi*(1-$))*-#ppt_x-sin(-2*pi*(1-$))*(1-#ppt_y))*(1-$)">
                                          <p:val>
                                            <p:fltVal val="0"/>
                                          </p:val>
                                        </p:tav>
                                        <p:tav tm="100000">
                                          <p:val>
                                            <p:fltVal val="1"/>
                                          </p:val>
                                        </p:tav>
                                      </p:tavLst>
                                    </p:anim>
                                    <p:anim calcmode="lin" valueType="num">
                                      <p:cBhvr>
                                        <p:cTn id="218" dur="1000" fill="hold"/>
                                        <p:tgtEl>
                                          <p:spTgt spid="216090"/>
                                        </p:tgtEl>
                                        <p:attrNameLst>
                                          <p:attrName>ppt_y</p:attrName>
                                        </p:attrNameLst>
                                      </p:cBhvr>
                                      <p:tavLst>
                                        <p:tav tm="0" fmla="#ppt_y+(sin(-2*pi*(1-$))*-#ppt_x+cos(-2*pi*(1-$))*(1-#ppt_y))*(1-$)">
                                          <p:val>
                                            <p:fltVal val="0"/>
                                          </p:val>
                                        </p:tav>
                                        <p:tav tm="100000">
                                          <p:val>
                                            <p:fltVal val="1"/>
                                          </p:val>
                                        </p:tav>
                                      </p:tavLst>
                                    </p:anim>
                                  </p:childTnLst>
                                </p:cTn>
                              </p:par>
                              <p:par>
                                <p:cTn id="219" presetID="15" presetClass="entr" presetSubtype="0" fill="hold" nodeType="withEffect">
                                  <p:stCondLst>
                                    <p:cond delay="0"/>
                                  </p:stCondLst>
                                  <p:childTnLst>
                                    <p:set>
                                      <p:cBhvr>
                                        <p:cTn id="220" dur="1" fill="hold">
                                          <p:stCondLst>
                                            <p:cond delay="0"/>
                                          </p:stCondLst>
                                        </p:cTn>
                                        <p:tgtEl>
                                          <p:spTgt spid="216091"/>
                                        </p:tgtEl>
                                        <p:attrNameLst>
                                          <p:attrName>style.visibility</p:attrName>
                                        </p:attrNameLst>
                                      </p:cBhvr>
                                      <p:to>
                                        <p:strVal val="visible"/>
                                      </p:to>
                                    </p:set>
                                    <p:anim calcmode="lin" valueType="num">
                                      <p:cBhvr>
                                        <p:cTn id="221" dur="1000" fill="hold"/>
                                        <p:tgtEl>
                                          <p:spTgt spid="216091"/>
                                        </p:tgtEl>
                                        <p:attrNameLst>
                                          <p:attrName>ppt_w</p:attrName>
                                        </p:attrNameLst>
                                      </p:cBhvr>
                                      <p:tavLst>
                                        <p:tav tm="0">
                                          <p:val>
                                            <p:fltVal val="0"/>
                                          </p:val>
                                        </p:tav>
                                        <p:tav tm="100000">
                                          <p:val>
                                            <p:strVal val="#ppt_w"/>
                                          </p:val>
                                        </p:tav>
                                      </p:tavLst>
                                    </p:anim>
                                    <p:anim calcmode="lin" valueType="num">
                                      <p:cBhvr>
                                        <p:cTn id="222" dur="1000" fill="hold"/>
                                        <p:tgtEl>
                                          <p:spTgt spid="216091"/>
                                        </p:tgtEl>
                                        <p:attrNameLst>
                                          <p:attrName>ppt_h</p:attrName>
                                        </p:attrNameLst>
                                      </p:cBhvr>
                                      <p:tavLst>
                                        <p:tav tm="0">
                                          <p:val>
                                            <p:fltVal val="0"/>
                                          </p:val>
                                        </p:tav>
                                        <p:tav tm="100000">
                                          <p:val>
                                            <p:strVal val="#ppt_h"/>
                                          </p:val>
                                        </p:tav>
                                      </p:tavLst>
                                    </p:anim>
                                    <p:anim calcmode="lin" valueType="num">
                                      <p:cBhvr>
                                        <p:cTn id="223" dur="1000" fill="hold"/>
                                        <p:tgtEl>
                                          <p:spTgt spid="216091"/>
                                        </p:tgtEl>
                                        <p:attrNameLst>
                                          <p:attrName>ppt_x</p:attrName>
                                        </p:attrNameLst>
                                      </p:cBhvr>
                                      <p:tavLst>
                                        <p:tav tm="0" fmla="#ppt_x+(cos(-2*pi*(1-$))*-#ppt_x-sin(-2*pi*(1-$))*(1-#ppt_y))*(1-$)">
                                          <p:val>
                                            <p:fltVal val="0"/>
                                          </p:val>
                                        </p:tav>
                                        <p:tav tm="100000">
                                          <p:val>
                                            <p:fltVal val="1"/>
                                          </p:val>
                                        </p:tav>
                                      </p:tavLst>
                                    </p:anim>
                                    <p:anim calcmode="lin" valueType="num">
                                      <p:cBhvr>
                                        <p:cTn id="224" dur="1000" fill="hold"/>
                                        <p:tgtEl>
                                          <p:spTgt spid="216091"/>
                                        </p:tgtEl>
                                        <p:attrNameLst>
                                          <p:attrName>ppt_y</p:attrName>
                                        </p:attrNameLst>
                                      </p:cBhvr>
                                      <p:tavLst>
                                        <p:tav tm="0" fmla="#ppt_y+(sin(-2*pi*(1-$))*-#ppt_x+cos(-2*pi*(1-$))*(1-#ppt_y))*(1-$)">
                                          <p:val>
                                            <p:fltVal val="0"/>
                                          </p:val>
                                        </p:tav>
                                        <p:tav tm="100000">
                                          <p:val>
                                            <p:fltVal val="1"/>
                                          </p:val>
                                        </p:tav>
                                      </p:tavLst>
                                    </p:anim>
                                  </p:childTnLst>
                                </p:cTn>
                              </p:par>
                              <p:par>
                                <p:cTn id="225" presetID="15" presetClass="entr" presetSubtype="0" fill="hold" nodeType="withEffect">
                                  <p:stCondLst>
                                    <p:cond delay="0"/>
                                  </p:stCondLst>
                                  <p:childTnLst>
                                    <p:set>
                                      <p:cBhvr>
                                        <p:cTn id="226" dur="1" fill="hold">
                                          <p:stCondLst>
                                            <p:cond delay="0"/>
                                          </p:stCondLst>
                                        </p:cTn>
                                        <p:tgtEl>
                                          <p:spTgt spid="216092"/>
                                        </p:tgtEl>
                                        <p:attrNameLst>
                                          <p:attrName>style.visibility</p:attrName>
                                        </p:attrNameLst>
                                      </p:cBhvr>
                                      <p:to>
                                        <p:strVal val="visible"/>
                                      </p:to>
                                    </p:set>
                                    <p:anim calcmode="lin" valueType="num">
                                      <p:cBhvr>
                                        <p:cTn id="227" dur="1000" fill="hold"/>
                                        <p:tgtEl>
                                          <p:spTgt spid="216092"/>
                                        </p:tgtEl>
                                        <p:attrNameLst>
                                          <p:attrName>ppt_w</p:attrName>
                                        </p:attrNameLst>
                                      </p:cBhvr>
                                      <p:tavLst>
                                        <p:tav tm="0">
                                          <p:val>
                                            <p:fltVal val="0"/>
                                          </p:val>
                                        </p:tav>
                                        <p:tav tm="100000">
                                          <p:val>
                                            <p:strVal val="#ppt_w"/>
                                          </p:val>
                                        </p:tav>
                                      </p:tavLst>
                                    </p:anim>
                                    <p:anim calcmode="lin" valueType="num">
                                      <p:cBhvr>
                                        <p:cTn id="228" dur="1000" fill="hold"/>
                                        <p:tgtEl>
                                          <p:spTgt spid="216092"/>
                                        </p:tgtEl>
                                        <p:attrNameLst>
                                          <p:attrName>ppt_h</p:attrName>
                                        </p:attrNameLst>
                                      </p:cBhvr>
                                      <p:tavLst>
                                        <p:tav tm="0">
                                          <p:val>
                                            <p:fltVal val="0"/>
                                          </p:val>
                                        </p:tav>
                                        <p:tav tm="100000">
                                          <p:val>
                                            <p:strVal val="#ppt_h"/>
                                          </p:val>
                                        </p:tav>
                                      </p:tavLst>
                                    </p:anim>
                                    <p:anim calcmode="lin" valueType="num">
                                      <p:cBhvr>
                                        <p:cTn id="229" dur="1000" fill="hold"/>
                                        <p:tgtEl>
                                          <p:spTgt spid="216092"/>
                                        </p:tgtEl>
                                        <p:attrNameLst>
                                          <p:attrName>ppt_x</p:attrName>
                                        </p:attrNameLst>
                                      </p:cBhvr>
                                      <p:tavLst>
                                        <p:tav tm="0" fmla="#ppt_x+(cos(-2*pi*(1-$))*-#ppt_x-sin(-2*pi*(1-$))*(1-#ppt_y))*(1-$)">
                                          <p:val>
                                            <p:fltVal val="0"/>
                                          </p:val>
                                        </p:tav>
                                        <p:tav tm="100000">
                                          <p:val>
                                            <p:fltVal val="1"/>
                                          </p:val>
                                        </p:tav>
                                      </p:tavLst>
                                    </p:anim>
                                    <p:anim calcmode="lin" valueType="num">
                                      <p:cBhvr>
                                        <p:cTn id="230" dur="1000" fill="hold"/>
                                        <p:tgtEl>
                                          <p:spTgt spid="21609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31" fill="hold" nodeType="clickPar">
                      <p:stCondLst>
                        <p:cond delay="indefinite"/>
                      </p:stCondLst>
                      <p:childTnLst>
                        <p:par>
                          <p:cTn id="232" fill="hold" nodeType="withGroup">
                            <p:stCondLst>
                              <p:cond delay="0"/>
                            </p:stCondLst>
                            <p:childTnLst>
                              <p:par>
                                <p:cTn id="233" presetID="30" presetClass="entr" presetSubtype="0" fill="hold" grpId="0" nodeType="clickEffect">
                                  <p:stCondLst>
                                    <p:cond delay="0"/>
                                  </p:stCondLst>
                                  <p:childTnLst>
                                    <p:set>
                                      <p:cBhvr>
                                        <p:cTn id="234" dur="1" fill="hold">
                                          <p:stCondLst>
                                            <p:cond delay="0"/>
                                          </p:stCondLst>
                                        </p:cTn>
                                        <p:tgtEl>
                                          <p:spTgt spid="216095"/>
                                        </p:tgtEl>
                                        <p:attrNameLst>
                                          <p:attrName>style.visibility</p:attrName>
                                        </p:attrNameLst>
                                      </p:cBhvr>
                                      <p:to>
                                        <p:strVal val="visible"/>
                                      </p:to>
                                    </p:set>
                                    <p:animEffect transition="in" filter="fade">
                                      <p:cBhvr>
                                        <p:cTn id="235" dur="800" decel="100000"/>
                                        <p:tgtEl>
                                          <p:spTgt spid="216095"/>
                                        </p:tgtEl>
                                      </p:cBhvr>
                                    </p:animEffect>
                                    <p:anim calcmode="lin" valueType="num">
                                      <p:cBhvr>
                                        <p:cTn id="236" dur="800" decel="100000" fill="hold"/>
                                        <p:tgtEl>
                                          <p:spTgt spid="216095"/>
                                        </p:tgtEl>
                                        <p:attrNameLst>
                                          <p:attrName>style.rotation</p:attrName>
                                        </p:attrNameLst>
                                      </p:cBhvr>
                                      <p:tavLst>
                                        <p:tav tm="0">
                                          <p:val>
                                            <p:fltVal val="-90"/>
                                          </p:val>
                                        </p:tav>
                                        <p:tav tm="100000">
                                          <p:val>
                                            <p:fltVal val="0"/>
                                          </p:val>
                                        </p:tav>
                                      </p:tavLst>
                                    </p:anim>
                                    <p:anim calcmode="lin" valueType="num">
                                      <p:cBhvr>
                                        <p:cTn id="237" dur="800" decel="100000" fill="hold"/>
                                        <p:tgtEl>
                                          <p:spTgt spid="216095"/>
                                        </p:tgtEl>
                                        <p:attrNameLst>
                                          <p:attrName>ppt_x</p:attrName>
                                        </p:attrNameLst>
                                      </p:cBhvr>
                                      <p:tavLst>
                                        <p:tav tm="0">
                                          <p:val>
                                            <p:strVal val="#ppt_x+0.4"/>
                                          </p:val>
                                        </p:tav>
                                        <p:tav tm="100000">
                                          <p:val>
                                            <p:strVal val="#ppt_x-0.05"/>
                                          </p:val>
                                        </p:tav>
                                      </p:tavLst>
                                    </p:anim>
                                    <p:anim calcmode="lin" valueType="num">
                                      <p:cBhvr>
                                        <p:cTn id="238" dur="800" decel="100000" fill="hold"/>
                                        <p:tgtEl>
                                          <p:spTgt spid="216095"/>
                                        </p:tgtEl>
                                        <p:attrNameLst>
                                          <p:attrName>ppt_y</p:attrName>
                                        </p:attrNameLst>
                                      </p:cBhvr>
                                      <p:tavLst>
                                        <p:tav tm="0">
                                          <p:val>
                                            <p:strVal val="#ppt_y-0.4"/>
                                          </p:val>
                                        </p:tav>
                                        <p:tav tm="100000">
                                          <p:val>
                                            <p:strVal val="#ppt_y+0.1"/>
                                          </p:val>
                                        </p:tav>
                                      </p:tavLst>
                                    </p:anim>
                                    <p:anim calcmode="lin" valueType="num">
                                      <p:cBhvr>
                                        <p:cTn id="239" dur="200" accel="100000" fill="hold">
                                          <p:stCondLst>
                                            <p:cond delay="800"/>
                                          </p:stCondLst>
                                        </p:cTn>
                                        <p:tgtEl>
                                          <p:spTgt spid="216095"/>
                                        </p:tgtEl>
                                        <p:attrNameLst>
                                          <p:attrName>ppt_x</p:attrName>
                                        </p:attrNameLst>
                                      </p:cBhvr>
                                      <p:tavLst>
                                        <p:tav tm="0">
                                          <p:val>
                                            <p:strVal val="#ppt_x-0.05"/>
                                          </p:val>
                                        </p:tav>
                                        <p:tav tm="100000">
                                          <p:val>
                                            <p:strVal val="#ppt_x"/>
                                          </p:val>
                                        </p:tav>
                                      </p:tavLst>
                                    </p:anim>
                                    <p:anim calcmode="lin" valueType="num">
                                      <p:cBhvr>
                                        <p:cTn id="240" dur="200" accel="100000" fill="hold">
                                          <p:stCondLst>
                                            <p:cond delay="800"/>
                                          </p:stCondLst>
                                        </p:cTn>
                                        <p:tgtEl>
                                          <p:spTgt spid="216095"/>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093" grpId="0"/>
      <p:bldP spid="216094" grpId="0"/>
      <p:bldP spid="216095" grpId="0"/>
      <p:bldP spid="216096"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p:nvPr/>
        </p:nvPicPr>
        <p:blipFill>
          <a:blip r:embed="rId2"/>
          <a:srcRect/>
          <a:stretch>
            <a:fillRect/>
          </a:stretch>
        </p:blipFill>
        <p:spPr bwMode="auto">
          <a:xfrm>
            <a:off x="251520" y="1196752"/>
            <a:ext cx="8568952" cy="5400600"/>
          </a:xfrm>
          <a:prstGeom prst="rect">
            <a:avLst/>
          </a:prstGeom>
          <a:ln w="228600" cap="sq" cmpd="thickThin">
            <a:solidFill>
              <a:srgbClr val="000000"/>
            </a:solidFill>
            <a:prstDash val="solid"/>
            <a:miter lim="800000"/>
          </a:ln>
          <a:effectLst>
            <a:innerShdw blurRad="76200">
              <a:srgbClr val="000000"/>
            </a:innerShdw>
          </a:effectLst>
        </p:spPr>
      </p:pic>
      <p:sp>
        <p:nvSpPr>
          <p:cNvPr id="5" name="Rectangle 4"/>
          <p:cNvSpPr/>
          <p:nvPr/>
        </p:nvSpPr>
        <p:spPr>
          <a:xfrm>
            <a:off x="251520" y="332656"/>
            <a:ext cx="8568952" cy="648072"/>
          </a:xfrm>
          <a:prstGeom prst="rect">
            <a:avLst/>
          </a:prstGeom>
          <a:solidFill>
            <a:schemeClr val="accent5">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a:ea typeface="+mn-ea"/>
                <a:cs typeface="+mn-cs"/>
              </a:rPr>
              <a:t>5 ORANG YANG DITUTUP MATANYA DISURUH MEMILIH SAMPEL TTG GAJAH</a:t>
            </a:r>
          </a:p>
        </p:txBody>
      </p:sp>
    </p:spTree>
    <p:extLst>
      <p:ext uri="{BB962C8B-B14F-4D97-AF65-F5344CB8AC3E}">
        <p14:creationId xmlns:p14="http://schemas.microsoft.com/office/powerpoint/2010/main" val="1917817552"/>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4">
            <a:extLst>
              <a:ext uri="{FF2B5EF4-FFF2-40B4-BE49-F238E27FC236}">
                <a16:creationId xmlns:a16="http://schemas.microsoft.com/office/drawing/2014/main" id="{63C76C7A-4E6E-44C4-8E11-EFC096BB56D7}"/>
              </a:ext>
            </a:extLst>
          </p:cNvPr>
          <p:cNvSpPr>
            <a:spLocks noGrp="1"/>
          </p:cNvSpPr>
          <p:nvPr>
            <p:ph type="sldNum" sz="quarter" idx="12"/>
          </p:nvPr>
        </p:nvSpPr>
        <p:spPr>
          <a:xfrm>
            <a:off x="4953929" y="5453136"/>
            <a:ext cx="2133600" cy="476250"/>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673408F-47CA-4E43-85AD-8098AA1DC072}" type="slidenum">
              <a:rPr kumimoji="0" lang="en-US" sz="1400" b="0" i="0" u="none" strike="noStrike" kern="1200" cap="none" spc="0" normalizeH="0" baseline="0" noProof="0" smtClean="0">
                <a:ln>
                  <a:noFill/>
                </a:ln>
                <a:solidFill>
                  <a:srgbClr val="FFFFFF"/>
                </a:solidFill>
                <a:effectLst/>
                <a:uLnTx/>
                <a:uFillTx/>
                <a:latin typeface="Arial"/>
                <a:ea typeface="+mn-ea"/>
                <a:cs typeface="Arial"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91</a:t>
            </a:fld>
            <a:endParaRPr kumimoji="0" lang="en-US" sz="1400" b="0" i="0" u="none" strike="noStrike" kern="1200" cap="none" spc="0" normalizeH="0" baseline="0" noProof="0" dirty="0">
              <a:ln>
                <a:noFill/>
              </a:ln>
              <a:solidFill>
                <a:srgbClr val="FFFFFF"/>
              </a:solidFill>
              <a:effectLst/>
              <a:uLnTx/>
              <a:uFillTx/>
              <a:latin typeface="Arial"/>
              <a:ea typeface="+mn-ea"/>
              <a:cs typeface="Arial" pitchFamily="34" charset="0"/>
            </a:endParaRPr>
          </a:p>
        </p:txBody>
      </p:sp>
      <p:sp>
        <p:nvSpPr>
          <p:cNvPr id="5" name="Flowchart: Document 4">
            <a:extLst>
              <a:ext uri="{FF2B5EF4-FFF2-40B4-BE49-F238E27FC236}">
                <a16:creationId xmlns:a16="http://schemas.microsoft.com/office/drawing/2014/main" id="{342E9012-2D9F-4CC6-A7F0-04601F829747}"/>
              </a:ext>
            </a:extLst>
          </p:cNvPr>
          <p:cNvSpPr/>
          <p:nvPr/>
        </p:nvSpPr>
        <p:spPr>
          <a:xfrm>
            <a:off x="878427" y="2738069"/>
            <a:ext cx="2772308" cy="1392281"/>
          </a:xfrm>
          <a:prstGeom prst="flowChartDocument">
            <a:avLst/>
          </a:prstGeom>
          <a:solidFill>
            <a:schemeClr val="accent4">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ID" sz="2000" dirty="0">
                <a:solidFill>
                  <a:prstClr val="white"/>
                </a:solidFill>
                <a:latin typeface="Arial Rounded MT Bold" panose="020F0704030504030204" pitchFamily="34" charset="0"/>
              </a:rPr>
              <a:t>SAMPLING ERROR</a:t>
            </a:r>
            <a:r>
              <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 </a:t>
            </a:r>
          </a:p>
        </p:txBody>
      </p:sp>
      <p:sp>
        <p:nvSpPr>
          <p:cNvPr id="6" name="Flowchart: Document 5">
            <a:extLst>
              <a:ext uri="{FF2B5EF4-FFF2-40B4-BE49-F238E27FC236}">
                <a16:creationId xmlns:a16="http://schemas.microsoft.com/office/drawing/2014/main" id="{E1E9A021-28B1-4D24-977B-6012EB47A53E}"/>
              </a:ext>
            </a:extLst>
          </p:cNvPr>
          <p:cNvSpPr/>
          <p:nvPr/>
        </p:nvSpPr>
        <p:spPr>
          <a:xfrm>
            <a:off x="4953929" y="445523"/>
            <a:ext cx="2554032" cy="1044719"/>
          </a:xfrm>
          <a:prstGeom prst="flowChartDocument">
            <a:avLst/>
          </a:prstGeom>
          <a:solidFill>
            <a:srgbClr val="00206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defRPr/>
            </a:pPr>
            <a:r>
              <a:rPr lang="en-ID" sz="2000" dirty="0">
                <a:latin typeface="Arial Rounded MT Bold" panose="020F0704030504030204" pitchFamily="34" charset="0"/>
              </a:rPr>
              <a:t>Population Specification Error</a:t>
            </a:r>
            <a:endPar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ndParaRPr>
          </a:p>
        </p:txBody>
      </p:sp>
      <p:sp>
        <p:nvSpPr>
          <p:cNvPr id="7" name="Flowchart: Document 6">
            <a:extLst>
              <a:ext uri="{FF2B5EF4-FFF2-40B4-BE49-F238E27FC236}">
                <a16:creationId xmlns:a16="http://schemas.microsoft.com/office/drawing/2014/main" id="{2A400924-0D3E-4224-A9ED-8F96B26EA410}"/>
              </a:ext>
            </a:extLst>
          </p:cNvPr>
          <p:cNvSpPr/>
          <p:nvPr/>
        </p:nvSpPr>
        <p:spPr>
          <a:xfrm>
            <a:off x="4953929" y="1583550"/>
            <a:ext cx="2482024" cy="994671"/>
          </a:xfrm>
          <a:prstGeom prst="flowChartDocument">
            <a:avLst/>
          </a:prstGeom>
          <a:solidFill>
            <a:srgbClr val="C0000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defRPr/>
            </a:pPr>
            <a:r>
              <a:rPr lang="en-ID" sz="2000" dirty="0">
                <a:latin typeface="Arial Rounded MT Bold" panose="020F0704030504030204" pitchFamily="34" charset="0"/>
              </a:rPr>
              <a:t>Sample Frame Error</a:t>
            </a:r>
            <a:endPar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ndParaRPr>
          </a:p>
        </p:txBody>
      </p:sp>
      <p:sp>
        <p:nvSpPr>
          <p:cNvPr id="8" name="Flowchart: Document 7">
            <a:extLst>
              <a:ext uri="{FF2B5EF4-FFF2-40B4-BE49-F238E27FC236}">
                <a16:creationId xmlns:a16="http://schemas.microsoft.com/office/drawing/2014/main" id="{492D5CF3-FF4A-4582-A077-86A26C13EF9D}"/>
              </a:ext>
            </a:extLst>
          </p:cNvPr>
          <p:cNvSpPr/>
          <p:nvPr/>
        </p:nvSpPr>
        <p:spPr>
          <a:xfrm>
            <a:off x="4953929" y="3951322"/>
            <a:ext cx="2482024" cy="1060456"/>
          </a:xfrm>
          <a:prstGeom prst="flowChartDocument">
            <a:avLst/>
          </a:prstGeom>
          <a:solidFill>
            <a:srgbClr val="7030A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defRPr/>
            </a:pPr>
            <a:r>
              <a:rPr lang="en-ID" sz="2000" dirty="0">
                <a:latin typeface="Arial Rounded MT Bold" panose="020F0704030504030204" pitchFamily="34" charset="0"/>
              </a:rPr>
              <a:t>Non-Response</a:t>
            </a:r>
            <a:endPar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ndParaRPr>
          </a:p>
        </p:txBody>
      </p:sp>
      <p:sp>
        <p:nvSpPr>
          <p:cNvPr id="9" name="Isosceles Triangle 8">
            <a:extLst>
              <a:ext uri="{FF2B5EF4-FFF2-40B4-BE49-F238E27FC236}">
                <a16:creationId xmlns:a16="http://schemas.microsoft.com/office/drawing/2014/main" id="{1E0D15FC-03FA-449B-93A0-C66B3E2056BD}"/>
              </a:ext>
            </a:extLst>
          </p:cNvPr>
          <p:cNvSpPr/>
          <p:nvPr/>
        </p:nvSpPr>
        <p:spPr>
          <a:xfrm rot="16200000">
            <a:off x="1137148" y="3239855"/>
            <a:ext cx="5634873" cy="504056"/>
          </a:xfrm>
          <a:prstGeom prst="triangle">
            <a:avLst>
              <a:gd name="adj" fmla="val 83417"/>
            </a:avLst>
          </a:prstGeom>
          <a:solidFill>
            <a:srgbClr val="0070C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a:ea typeface="+mn-ea"/>
              <a:cs typeface="+mn-cs"/>
            </a:endParaRPr>
          </a:p>
        </p:txBody>
      </p:sp>
      <p:sp>
        <p:nvSpPr>
          <p:cNvPr id="10" name="Rectangle 9">
            <a:extLst>
              <a:ext uri="{FF2B5EF4-FFF2-40B4-BE49-F238E27FC236}">
                <a16:creationId xmlns:a16="http://schemas.microsoft.com/office/drawing/2014/main" id="{023D53F2-10A9-40E5-B699-F5A1C043EE60}"/>
              </a:ext>
            </a:extLst>
          </p:cNvPr>
          <p:cNvSpPr/>
          <p:nvPr/>
        </p:nvSpPr>
        <p:spPr>
          <a:xfrm>
            <a:off x="4258434" y="445523"/>
            <a:ext cx="313566" cy="5634874"/>
          </a:xfrm>
          <a:prstGeom prst="rect">
            <a:avLst/>
          </a:prstGeom>
          <a:solidFill>
            <a:srgbClr val="00330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Arrow: Striped Right 10">
            <a:extLst>
              <a:ext uri="{FF2B5EF4-FFF2-40B4-BE49-F238E27FC236}">
                <a16:creationId xmlns:a16="http://schemas.microsoft.com/office/drawing/2014/main" id="{11FB2713-212B-4E6C-AF41-7EDB79663100}"/>
              </a:ext>
            </a:extLst>
          </p:cNvPr>
          <p:cNvSpPr/>
          <p:nvPr/>
        </p:nvSpPr>
        <p:spPr>
          <a:xfrm>
            <a:off x="4206613" y="716244"/>
            <a:ext cx="797616" cy="425948"/>
          </a:xfrm>
          <a:prstGeom prst="stripedRightArrow">
            <a:avLst>
              <a:gd name="adj1" fmla="val 50000"/>
              <a:gd name="adj2" fmla="val 52089"/>
            </a:avLst>
          </a:prstGeom>
          <a:solidFill>
            <a:srgbClr val="0070C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a:ea typeface="+mn-ea"/>
              <a:cs typeface="+mn-cs"/>
            </a:endParaRPr>
          </a:p>
        </p:txBody>
      </p:sp>
      <p:sp>
        <p:nvSpPr>
          <p:cNvPr id="12" name="Arrow: Striped Right 11">
            <a:extLst>
              <a:ext uri="{FF2B5EF4-FFF2-40B4-BE49-F238E27FC236}">
                <a16:creationId xmlns:a16="http://schemas.microsoft.com/office/drawing/2014/main" id="{94BD9F01-ED0A-4F58-82DE-DF2F44BFC4E5}"/>
              </a:ext>
            </a:extLst>
          </p:cNvPr>
          <p:cNvSpPr/>
          <p:nvPr/>
        </p:nvSpPr>
        <p:spPr>
          <a:xfrm>
            <a:off x="4193134" y="1706354"/>
            <a:ext cx="797616" cy="505719"/>
          </a:xfrm>
          <a:prstGeom prst="stripedRightArrow">
            <a:avLst/>
          </a:prstGeom>
          <a:solidFill>
            <a:srgbClr val="00330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Arrow: Striped Right 12">
            <a:extLst>
              <a:ext uri="{FF2B5EF4-FFF2-40B4-BE49-F238E27FC236}">
                <a16:creationId xmlns:a16="http://schemas.microsoft.com/office/drawing/2014/main" id="{050F9052-3953-4CCD-94D8-7F6C6C29E6B7}"/>
              </a:ext>
            </a:extLst>
          </p:cNvPr>
          <p:cNvSpPr/>
          <p:nvPr/>
        </p:nvSpPr>
        <p:spPr>
          <a:xfrm>
            <a:off x="4198276" y="4130350"/>
            <a:ext cx="797616" cy="576064"/>
          </a:xfrm>
          <a:prstGeom prst="stripedRightArrow">
            <a:avLst/>
          </a:prstGeom>
          <a:solidFill>
            <a:srgbClr val="7030A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a:ea typeface="+mn-ea"/>
              <a:cs typeface="+mn-cs"/>
            </a:endParaRPr>
          </a:p>
        </p:txBody>
      </p:sp>
      <p:sp>
        <p:nvSpPr>
          <p:cNvPr id="14" name="Flowchart: Document 13">
            <a:extLst>
              <a:ext uri="{FF2B5EF4-FFF2-40B4-BE49-F238E27FC236}">
                <a16:creationId xmlns:a16="http://schemas.microsoft.com/office/drawing/2014/main" id="{CE5D50A4-562F-4875-A0C3-D30A246F8CFE}"/>
              </a:ext>
            </a:extLst>
          </p:cNvPr>
          <p:cNvSpPr/>
          <p:nvPr/>
        </p:nvSpPr>
        <p:spPr>
          <a:xfrm>
            <a:off x="4953929" y="2696465"/>
            <a:ext cx="2482024" cy="1044719"/>
          </a:xfrm>
          <a:prstGeom prst="flowChartDocument">
            <a:avLst/>
          </a:prstGeom>
          <a:solidFill>
            <a:srgbClr val="0070C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defRPr/>
            </a:pPr>
            <a:r>
              <a:rPr lang="en-ID" sz="2000" dirty="0">
                <a:latin typeface="Arial Rounded MT Bold" panose="020F0704030504030204" pitchFamily="34" charset="0"/>
              </a:rPr>
              <a:t>Selection Error</a:t>
            </a:r>
            <a:endPar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ndParaRPr>
          </a:p>
        </p:txBody>
      </p:sp>
      <p:sp>
        <p:nvSpPr>
          <p:cNvPr id="15" name="Arrow: Striped Right 14">
            <a:extLst>
              <a:ext uri="{FF2B5EF4-FFF2-40B4-BE49-F238E27FC236}">
                <a16:creationId xmlns:a16="http://schemas.microsoft.com/office/drawing/2014/main" id="{3D190DE1-F3D4-4024-AC69-120E811D6A39}"/>
              </a:ext>
            </a:extLst>
          </p:cNvPr>
          <p:cNvSpPr/>
          <p:nvPr/>
        </p:nvSpPr>
        <p:spPr>
          <a:xfrm>
            <a:off x="4246402" y="2927629"/>
            <a:ext cx="797616" cy="480890"/>
          </a:xfrm>
          <a:prstGeom prst="stripedRightArrow">
            <a:avLst/>
          </a:prstGeom>
          <a:solidFill>
            <a:srgbClr val="339933"/>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a:ea typeface="+mn-ea"/>
              <a:cs typeface="+mn-cs"/>
            </a:endParaRPr>
          </a:p>
        </p:txBody>
      </p:sp>
      <p:sp>
        <p:nvSpPr>
          <p:cNvPr id="16" name="Flowchart: Document 15">
            <a:extLst>
              <a:ext uri="{FF2B5EF4-FFF2-40B4-BE49-F238E27FC236}">
                <a16:creationId xmlns:a16="http://schemas.microsoft.com/office/drawing/2014/main" id="{BC631816-1A33-49E2-877E-FD3883F89409}"/>
              </a:ext>
            </a:extLst>
          </p:cNvPr>
          <p:cNvSpPr/>
          <p:nvPr/>
        </p:nvSpPr>
        <p:spPr>
          <a:xfrm>
            <a:off x="4953929" y="5190806"/>
            <a:ext cx="2482024" cy="1060456"/>
          </a:xfrm>
          <a:prstGeom prst="flowChartDocument">
            <a:avLst/>
          </a:prstGeom>
          <a:solidFill>
            <a:schemeClr val="accent1">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defRPr/>
            </a:pPr>
            <a:r>
              <a:rPr lang="en-ID" sz="2000" dirty="0">
                <a:latin typeface="Arial Rounded MT Bold" panose="020F0704030504030204" pitchFamily="34" charset="0"/>
              </a:rPr>
              <a:t>Sampling Errors</a:t>
            </a:r>
            <a:endParaRPr kumimoji="0" lang="en-ID" sz="2000" b="0" i="0" u="none" strike="noStrike" kern="1200" cap="none" spc="0" normalizeH="0" baseline="0" noProof="0" dirty="0">
              <a:ln>
                <a:noFill/>
              </a:ln>
              <a:solidFill>
                <a:prstClr val="white"/>
              </a:solidFill>
              <a:effectLst/>
              <a:uLnTx/>
              <a:uFillTx/>
              <a:latin typeface="Arial Rounded MT Bold" panose="020F0704030504030204" pitchFamily="34" charset="0"/>
            </a:endParaRPr>
          </a:p>
        </p:txBody>
      </p:sp>
      <p:sp>
        <p:nvSpPr>
          <p:cNvPr id="17" name="Arrow: Striped Right 16">
            <a:extLst>
              <a:ext uri="{FF2B5EF4-FFF2-40B4-BE49-F238E27FC236}">
                <a16:creationId xmlns:a16="http://schemas.microsoft.com/office/drawing/2014/main" id="{5DDF4BDB-69F5-4397-92FA-9C65A33854E1}"/>
              </a:ext>
            </a:extLst>
          </p:cNvPr>
          <p:cNvSpPr/>
          <p:nvPr/>
        </p:nvSpPr>
        <p:spPr>
          <a:xfrm>
            <a:off x="4258434" y="5313319"/>
            <a:ext cx="797616" cy="576064"/>
          </a:xfrm>
          <a:prstGeom prst="stripedRightArrow">
            <a:avLst/>
          </a:prstGeom>
          <a:solidFill>
            <a:schemeClr val="accent1">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20894501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additive="base">
                                        <p:cTn id="13" dur="500" fill="hold"/>
                                        <p:tgtEl>
                                          <p:spTgt spid="9"/>
                                        </p:tgtEl>
                                        <p:attrNameLst>
                                          <p:attrName>ppt_x</p:attrName>
                                        </p:attrNameLst>
                                      </p:cBhvr>
                                      <p:tavLst>
                                        <p:tav tm="0">
                                          <p:val>
                                            <p:strVal val="#ppt_x"/>
                                          </p:val>
                                        </p:tav>
                                        <p:tav tm="100000">
                                          <p:val>
                                            <p:strVal val="#ppt_x"/>
                                          </p:val>
                                        </p:tav>
                                      </p:tavLst>
                                    </p:anim>
                                    <p:anim calcmode="lin" valueType="num">
                                      <p:cBhvr additive="base">
                                        <p:cTn id="14" dur="500" fill="hold"/>
                                        <p:tgtEl>
                                          <p:spTgt spid="9"/>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additive="base">
                                        <p:cTn id="17" dur="500" fill="hold"/>
                                        <p:tgtEl>
                                          <p:spTgt spid="10"/>
                                        </p:tgtEl>
                                        <p:attrNameLst>
                                          <p:attrName>ppt_x</p:attrName>
                                        </p:attrNameLst>
                                      </p:cBhvr>
                                      <p:tavLst>
                                        <p:tav tm="0">
                                          <p:val>
                                            <p:strVal val="#ppt_x"/>
                                          </p:val>
                                        </p:tav>
                                        <p:tav tm="100000">
                                          <p:val>
                                            <p:strVal val="#ppt_x"/>
                                          </p:val>
                                        </p:tav>
                                      </p:tavLst>
                                    </p:anim>
                                    <p:anim calcmode="lin" valueType="num">
                                      <p:cBhvr additive="base">
                                        <p:cTn id="1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wipe(down)">
                                      <p:cBhvr>
                                        <p:cTn id="23" dur="500"/>
                                        <p:tgtEl>
                                          <p:spTgt spid="11"/>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wipe(down)">
                                      <p:cBhvr>
                                        <p:cTn id="26" dur="500"/>
                                        <p:tgtEl>
                                          <p:spTgt spid="6"/>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grpId="0" nodeType="click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barn(inVertical)">
                                      <p:cBhvr>
                                        <p:cTn id="31" dur="500"/>
                                        <p:tgtEl>
                                          <p:spTgt spid="12"/>
                                        </p:tgtEl>
                                      </p:cBhvr>
                                    </p:animEffect>
                                  </p:childTnLst>
                                </p:cTn>
                              </p:par>
                              <p:par>
                                <p:cTn id="32" presetID="16" presetClass="entr" presetSubtype="21" fill="hold" grpId="0" nodeType="withEffect">
                                  <p:stCondLst>
                                    <p:cond delay="0"/>
                                  </p:stCondLst>
                                  <p:childTnLst>
                                    <p:set>
                                      <p:cBhvr>
                                        <p:cTn id="33" dur="1" fill="hold">
                                          <p:stCondLst>
                                            <p:cond delay="0"/>
                                          </p:stCondLst>
                                        </p:cTn>
                                        <p:tgtEl>
                                          <p:spTgt spid="7"/>
                                        </p:tgtEl>
                                        <p:attrNameLst>
                                          <p:attrName>style.visibility</p:attrName>
                                        </p:attrNameLst>
                                      </p:cBhvr>
                                      <p:to>
                                        <p:strVal val="visible"/>
                                      </p:to>
                                    </p:set>
                                    <p:animEffect transition="in" filter="barn(inVertical)">
                                      <p:cBhvr>
                                        <p:cTn id="34" dur="500"/>
                                        <p:tgtEl>
                                          <p:spTgt spid="7"/>
                                        </p:tgtEl>
                                      </p:cBhvr>
                                    </p:animEffect>
                                  </p:childTnLst>
                                </p:cTn>
                              </p:par>
                            </p:childTnLst>
                          </p:cTn>
                        </p:par>
                      </p:childTnLst>
                    </p:cTn>
                  </p:par>
                  <p:par>
                    <p:cTn id="35" fill="hold">
                      <p:stCondLst>
                        <p:cond delay="indefinite"/>
                      </p:stCondLst>
                      <p:childTnLst>
                        <p:par>
                          <p:cTn id="36" fill="hold">
                            <p:stCondLst>
                              <p:cond delay="0"/>
                            </p:stCondLst>
                            <p:childTnLst>
                              <p:par>
                                <p:cTn id="37" presetID="42" presetClass="entr" presetSubtype="0" fill="hold" grpId="0" nodeType="click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fade">
                                      <p:cBhvr>
                                        <p:cTn id="39" dur="1000"/>
                                        <p:tgtEl>
                                          <p:spTgt spid="15"/>
                                        </p:tgtEl>
                                      </p:cBhvr>
                                    </p:animEffect>
                                    <p:anim calcmode="lin" valueType="num">
                                      <p:cBhvr>
                                        <p:cTn id="40" dur="1000" fill="hold"/>
                                        <p:tgtEl>
                                          <p:spTgt spid="15"/>
                                        </p:tgtEl>
                                        <p:attrNameLst>
                                          <p:attrName>ppt_x</p:attrName>
                                        </p:attrNameLst>
                                      </p:cBhvr>
                                      <p:tavLst>
                                        <p:tav tm="0">
                                          <p:val>
                                            <p:strVal val="#ppt_x"/>
                                          </p:val>
                                        </p:tav>
                                        <p:tav tm="100000">
                                          <p:val>
                                            <p:strVal val="#ppt_x"/>
                                          </p:val>
                                        </p:tav>
                                      </p:tavLst>
                                    </p:anim>
                                    <p:anim calcmode="lin" valueType="num">
                                      <p:cBhvr>
                                        <p:cTn id="41" dur="1000" fill="hold"/>
                                        <p:tgtEl>
                                          <p:spTgt spid="15"/>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14"/>
                                        </p:tgtEl>
                                        <p:attrNameLst>
                                          <p:attrName>style.visibility</p:attrName>
                                        </p:attrNameLst>
                                      </p:cBhvr>
                                      <p:to>
                                        <p:strVal val="visible"/>
                                      </p:to>
                                    </p:set>
                                    <p:animEffect transition="in" filter="fade">
                                      <p:cBhvr>
                                        <p:cTn id="44" dur="1000"/>
                                        <p:tgtEl>
                                          <p:spTgt spid="14"/>
                                        </p:tgtEl>
                                      </p:cBhvr>
                                    </p:animEffect>
                                    <p:anim calcmode="lin" valueType="num">
                                      <p:cBhvr>
                                        <p:cTn id="45" dur="1000" fill="hold"/>
                                        <p:tgtEl>
                                          <p:spTgt spid="14"/>
                                        </p:tgtEl>
                                        <p:attrNameLst>
                                          <p:attrName>ppt_x</p:attrName>
                                        </p:attrNameLst>
                                      </p:cBhvr>
                                      <p:tavLst>
                                        <p:tav tm="0">
                                          <p:val>
                                            <p:strVal val="#ppt_x"/>
                                          </p:val>
                                        </p:tav>
                                        <p:tav tm="100000">
                                          <p:val>
                                            <p:strVal val="#ppt_x"/>
                                          </p:val>
                                        </p:tav>
                                      </p:tavLst>
                                    </p:anim>
                                    <p:anim calcmode="lin" valueType="num">
                                      <p:cBhvr>
                                        <p:cTn id="46"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ppt_x"/>
                                          </p:val>
                                        </p:tav>
                                        <p:tav tm="100000">
                                          <p:val>
                                            <p:strVal val="#ppt_x"/>
                                          </p:val>
                                        </p:tav>
                                      </p:tavLst>
                                    </p:anim>
                                    <p:anim calcmode="lin" valueType="num">
                                      <p:cBhvr additive="base">
                                        <p:cTn id="52" dur="500" fill="hold"/>
                                        <p:tgtEl>
                                          <p:spTgt spid="13"/>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
                                        </p:tgtEl>
                                        <p:attrNameLst>
                                          <p:attrName>style.visibility</p:attrName>
                                        </p:attrNameLst>
                                      </p:cBhvr>
                                      <p:to>
                                        <p:strVal val="visible"/>
                                      </p:to>
                                    </p:set>
                                    <p:anim calcmode="lin" valueType="num">
                                      <p:cBhvr additive="base">
                                        <p:cTn id="55" dur="500" fill="hold"/>
                                        <p:tgtEl>
                                          <p:spTgt spid="8"/>
                                        </p:tgtEl>
                                        <p:attrNameLst>
                                          <p:attrName>ppt_x</p:attrName>
                                        </p:attrNameLst>
                                      </p:cBhvr>
                                      <p:tavLst>
                                        <p:tav tm="0">
                                          <p:val>
                                            <p:strVal val="#ppt_x"/>
                                          </p:val>
                                        </p:tav>
                                        <p:tav tm="100000">
                                          <p:val>
                                            <p:strVal val="#ppt_x"/>
                                          </p:val>
                                        </p:tav>
                                      </p:tavLst>
                                    </p:anim>
                                    <p:anim calcmode="lin" valueType="num">
                                      <p:cBhvr additive="base">
                                        <p:cTn id="56" dur="500" fill="hold"/>
                                        <p:tgtEl>
                                          <p:spTgt spid="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6"/>
                                        </p:tgtEl>
                                        <p:attrNameLst>
                                          <p:attrName>style.visibility</p:attrName>
                                        </p:attrNameLst>
                                      </p:cBhvr>
                                      <p:to>
                                        <p:strVal val="visible"/>
                                      </p:to>
                                    </p:set>
                                    <p:anim calcmode="lin" valueType="num">
                                      <p:cBhvr additive="base">
                                        <p:cTn id="59" dur="500" fill="hold"/>
                                        <p:tgtEl>
                                          <p:spTgt spid="16"/>
                                        </p:tgtEl>
                                        <p:attrNameLst>
                                          <p:attrName>ppt_x</p:attrName>
                                        </p:attrNameLst>
                                      </p:cBhvr>
                                      <p:tavLst>
                                        <p:tav tm="0">
                                          <p:val>
                                            <p:strVal val="#ppt_x"/>
                                          </p:val>
                                        </p:tav>
                                        <p:tav tm="100000">
                                          <p:val>
                                            <p:strVal val="#ppt_x"/>
                                          </p:val>
                                        </p:tav>
                                      </p:tavLst>
                                    </p:anim>
                                    <p:anim calcmode="lin" valueType="num">
                                      <p:cBhvr additive="base">
                                        <p:cTn id="60"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grpId="0" nodeType="clickEffect">
                                  <p:stCondLst>
                                    <p:cond delay="0"/>
                                  </p:stCondLst>
                                  <p:childTnLst>
                                    <p:set>
                                      <p:cBhvr>
                                        <p:cTn id="64" dur="1" fill="hold">
                                          <p:stCondLst>
                                            <p:cond delay="0"/>
                                          </p:stCondLst>
                                        </p:cTn>
                                        <p:tgtEl>
                                          <p:spTgt spid="17"/>
                                        </p:tgtEl>
                                        <p:attrNameLst>
                                          <p:attrName>style.visibility</p:attrName>
                                        </p:attrNameLst>
                                      </p:cBhvr>
                                      <p:to>
                                        <p:strVal val="visible"/>
                                      </p:to>
                                    </p:set>
                                    <p:anim calcmode="lin" valueType="num">
                                      <p:cBhvr additive="base">
                                        <p:cTn id="65" dur="500" fill="hold"/>
                                        <p:tgtEl>
                                          <p:spTgt spid="17"/>
                                        </p:tgtEl>
                                        <p:attrNameLst>
                                          <p:attrName>ppt_x</p:attrName>
                                        </p:attrNameLst>
                                      </p:cBhvr>
                                      <p:tavLst>
                                        <p:tav tm="0">
                                          <p:val>
                                            <p:strVal val="#ppt_x"/>
                                          </p:val>
                                        </p:tav>
                                        <p:tav tm="100000">
                                          <p:val>
                                            <p:strVal val="#ppt_x"/>
                                          </p:val>
                                        </p:tav>
                                      </p:tavLst>
                                    </p:anim>
                                    <p:anim calcmode="lin" valueType="num">
                                      <p:cBhvr additive="base">
                                        <p:cTn id="66"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3A8AF827-211F-429E-9AC0-74DDC8F088B7}"/>
              </a:ext>
            </a:extLst>
          </p:cNvPr>
          <p:cNvSpPr/>
          <p:nvPr/>
        </p:nvSpPr>
        <p:spPr>
          <a:xfrm>
            <a:off x="755576" y="548680"/>
            <a:ext cx="7776864" cy="864096"/>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D" sz="2400" b="0" i="0" u="none" strike="noStrike" kern="1200" cap="none" spc="0" normalizeH="0" baseline="0" noProof="0" dirty="0">
                <a:ln>
                  <a:noFill/>
                </a:ln>
                <a:solidFill>
                  <a:prstClr val="white"/>
                </a:solidFill>
                <a:effectLst/>
                <a:uLnTx/>
                <a:uFillTx/>
                <a:latin typeface="Arial Rounded MT Bold" panose="020F0704030504030204" pitchFamily="34" charset="0"/>
                <a:ea typeface="+mn-ea"/>
                <a:cs typeface="+mn-cs"/>
              </a:rPr>
              <a:t>NO COVERAGE SAMPLING ERROR</a:t>
            </a:r>
          </a:p>
        </p:txBody>
      </p:sp>
      <p:grpSp>
        <p:nvGrpSpPr>
          <p:cNvPr id="69" name="Group 68">
            <a:extLst>
              <a:ext uri="{FF2B5EF4-FFF2-40B4-BE49-F238E27FC236}">
                <a16:creationId xmlns:a16="http://schemas.microsoft.com/office/drawing/2014/main" id="{AFD724A6-1E1C-4DA6-AA54-1529F75CD8A8}"/>
              </a:ext>
            </a:extLst>
          </p:cNvPr>
          <p:cNvGrpSpPr/>
          <p:nvPr/>
        </p:nvGrpSpPr>
        <p:grpSpPr>
          <a:xfrm>
            <a:off x="5486153" y="3341589"/>
            <a:ext cx="2826055" cy="2758797"/>
            <a:chOff x="5490360" y="3135959"/>
            <a:chExt cx="2826055" cy="2758797"/>
          </a:xfrm>
        </p:grpSpPr>
        <p:sp>
          <p:nvSpPr>
            <p:cNvPr id="36" name="Oval 35">
              <a:extLst>
                <a:ext uri="{FF2B5EF4-FFF2-40B4-BE49-F238E27FC236}">
                  <a16:creationId xmlns:a16="http://schemas.microsoft.com/office/drawing/2014/main" id="{BD6BD9A3-8F05-4C43-98D8-7817619E2639}"/>
                </a:ext>
              </a:extLst>
            </p:cNvPr>
            <p:cNvSpPr/>
            <p:nvPr/>
          </p:nvSpPr>
          <p:spPr>
            <a:xfrm>
              <a:off x="5490360" y="3135959"/>
              <a:ext cx="2826055" cy="2758797"/>
            </a:xfrm>
            <a:prstGeom prst="ellipse">
              <a:avLst/>
            </a:pr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 name="Rectangle 38">
              <a:extLst>
                <a:ext uri="{FF2B5EF4-FFF2-40B4-BE49-F238E27FC236}">
                  <a16:creationId xmlns:a16="http://schemas.microsoft.com/office/drawing/2014/main" id="{F7413E03-3EE5-4EC2-9B79-FDB0F3ECFC9B}"/>
                </a:ext>
              </a:extLst>
            </p:cNvPr>
            <p:cNvSpPr/>
            <p:nvPr/>
          </p:nvSpPr>
          <p:spPr>
            <a:xfrm>
              <a:off x="6138052" y="3533873"/>
              <a:ext cx="216024" cy="21602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 name="Rectangle 39">
              <a:extLst>
                <a:ext uri="{FF2B5EF4-FFF2-40B4-BE49-F238E27FC236}">
                  <a16:creationId xmlns:a16="http://schemas.microsoft.com/office/drawing/2014/main" id="{357841EA-D12B-49A5-A17D-582899DC1FE9}"/>
                </a:ext>
              </a:extLst>
            </p:cNvPr>
            <p:cNvSpPr/>
            <p:nvPr/>
          </p:nvSpPr>
          <p:spPr>
            <a:xfrm>
              <a:off x="6156176" y="3974909"/>
              <a:ext cx="216024" cy="21602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 name="Rectangle 40">
              <a:extLst>
                <a:ext uri="{FF2B5EF4-FFF2-40B4-BE49-F238E27FC236}">
                  <a16:creationId xmlns:a16="http://schemas.microsoft.com/office/drawing/2014/main" id="{1919D55E-2983-483E-B491-41319AAFCE26}"/>
                </a:ext>
              </a:extLst>
            </p:cNvPr>
            <p:cNvSpPr/>
            <p:nvPr/>
          </p:nvSpPr>
          <p:spPr>
            <a:xfrm>
              <a:off x="7629642" y="3572153"/>
              <a:ext cx="216024" cy="21602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Rectangle 41">
              <a:extLst>
                <a:ext uri="{FF2B5EF4-FFF2-40B4-BE49-F238E27FC236}">
                  <a16:creationId xmlns:a16="http://schemas.microsoft.com/office/drawing/2014/main" id="{3594FABE-A767-4D9A-B61A-C2B4EDAAA05E}"/>
                </a:ext>
              </a:extLst>
            </p:cNvPr>
            <p:cNvSpPr/>
            <p:nvPr/>
          </p:nvSpPr>
          <p:spPr>
            <a:xfrm>
              <a:off x="6585526" y="4150350"/>
              <a:ext cx="216024" cy="21602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 name="Rectangle 42">
              <a:extLst>
                <a:ext uri="{FF2B5EF4-FFF2-40B4-BE49-F238E27FC236}">
                  <a16:creationId xmlns:a16="http://schemas.microsoft.com/office/drawing/2014/main" id="{59E4BAE6-2499-454F-A00C-43B0E99EC338}"/>
                </a:ext>
              </a:extLst>
            </p:cNvPr>
            <p:cNvSpPr/>
            <p:nvPr/>
          </p:nvSpPr>
          <p:spPr>
            <a:xfrm>
              <a:off x="6189482" y="4703803"/>
              <a:ext cx="216024" cy="21602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 name="Rectangle 43">
              <a:extLst>
                <a:ext uri="{FF2B5EF4-FFF2-40B4-BE49-F238E27FC236}">
                  <a16:creationId xmlns:a16="http://schemas.microsoft.com/office/drawing/2014/main" id="{124FB9F5-5F47-4C3D-8C0F-3B3234A51155}"/>
                </a:ext>
              </a:extLst>
            </p:cNvPr>
            <p:cNvSpPr/>
            <p:nvPr/>
          </p:nvSpPr>
          <p:spPr>
            <a:xfrm>
              <a:off x="6589509" y="4570951"/>
              <a:ext cx="216024" cy="21602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 name="Rectangle 44">
              <a:extLst>
                <a:ext uri="{FF2B5EF4-FFF2-40B4-BE49-F238E27FC236}">
                  <a16:creationId xmlns:a16="http://schemas.microsoft.com/office/drawing/2014/main" id="{1E0455DF-340B-4B4D-A58F-853D279CE831}"/>
                </a:ext>
              </a:extLst>
            </p:cNvPr>
            <p:cNvSpPr/>
            <p:nvPr/>
          </p:nvSpPr>
          <p:spPr>
            <a:xfrm>
              <a:off x="7590876" y="5081452"/>
              <a:ext cx="216024" cy="21602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 name="Isosceles Triangle 45">
              <a:extLst>
                <a:ext uri="{FF2B5EF4-FFF2-40B4-BE49-F238E27FC236}">
                  <a16:creationId xmlns:a16="http://schemas.microsoft.com/office/drawing/2014/main" id="{E8A38BAB-6C65-4C32-8D7E-C86839EEFA6C}"/>
                </a:ext>
              </a:extLst>
            </p:cNvPr>
            <p:cNvSpPr/>
            <p:nvPr/>
          </p:nvSpPr>
          <p:spPr>
            <a:xfrm>
              <a:off x="7387657" y="4456665"/>
              <a:ext cx="288032" cy="2880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 name="Isosceles Triangle 46">
              <a:extLst>
                <a:ext uri="{FF2B5EF4-FFF2-40B4-BE49-F238E27FC236}">
                  <a16:creationId xmlns:a16="http://schemas.microsoft.com/office/drawing/2014/main" id="{3F3A8A9C-26BB-4CE5-82E9-B9C41EE08ECA}"/>
                </a:ext>
              </a:extLst>
            </p:cNvPr>
            <p:cNvSpPr/>
            <p:nvPr/>
          </p:nvSpPr>
          <p:spPr>
            <a:xfrm>
              <a:off x="7017574" y="3440524"/>
              <a:ext cx="288032" cy="2880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 name="Isosceles Triangle 47">
              <a:extLst>
                <a:ext uri="{FF2B5EF4-FFF2-40B4-BE49-F238E27FC236}">
                  <a16:creationId xmlns:a16="http://schemas.microsoft.com/office/drawing/2014/main" id="{73087E99-60A6-4C5F-AF86-FADF0B9FD115}"/>
                </a:ext>
              </a:extLst>
            </p:cNvPr>
            <p:cNvSpPr/>
            <p:nvPr/>
          </p:nvSpPr>
          <p:spPr>
            <a:xfrm>
              <a:off x="6462088" y="3535113"/>
              <a:ext cx="288032" cy="2880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 name="Isosceles Triangle 48">
              <a:extLst>
                <a:ext uri="{FF2B5EF4-FFF2-40B4-BE49-F238E27FC236}">
                  <a16:creationId xmlns:a16="http://schemas.microsoft.com/office/drawing/2014/main" id="{F766857C-D075-4622-AED1-CECB4B74B90F}"/>
                </a:ext>
              </a:extLst>
            </p:cNvPr>
            <p:cNvSpPr/>
            <p:nvPr/>
          </p:nvSpPr>
          <p:spPr>
            <a:xfrm>
              <a:off x="6606104" y="4639931"/>
              <a:ext cx="288032" cy="2880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Isosceles Triangle 49">
              <a:extLst>
                <a:ext uri="{FF2B5EF4-FFF2-40B4-BE49-F238E27FC236}">
                  <a16:creationId xmlns:a16="http://schemas.microsoft.com/office/drawing/2014/main" id="{44138D13-CC2B-4478-84E8-9C253B57E04D}"/>
                </a:ext>
              </a:extLst>
            </p:cNvPr>
            <p:cNvSpPr/>
            <p:nvPr/>
          </p:nvSpPr>
          <p:spPr>
            <a:xfrm>
              <a:off x="6640881" y="3178390"/>
              <a:ext cx="288032" cy="2880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 name="Isosceles Triangle 50">
              <a:extLst>
                <a:ext uri="{FF2B5EF4-FFF2-40B4-BE49-F238E27FC236}">
                  <a16:creationId xmlns:a16="http://schemas.microsoft.com/office/drawing/2014/main" id="{79218EFD-C0CA-4198-A6FD-DA5B5C30FA5D}"/>
                </a:ext>
              </a:extLst>
            </p:cNvPr>
            <p:cNvSpPr/>
            <p:nvPr/>
          </p:nvSpPr>
          <p:spPr>
            <a:xfrm>
              <a:off x="5577414" y="3972619"/>
              <a:ext cx="288032" cy="2880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Isosceles Triangle 51">
              <a:extLst>
                <a:ext uri="{FF2B5EF4-FFF2-40B4-BE49-F238E27FC236}">
                  <a16:creationId xmlns:a16="http://schemas.microsoft.com/office/drawing/2014/main" id="{F8834F6B-CF26-4BB6-8390-4D98F18B8593}"/>
                </a:ext>
              </a:extLst>
            </p:cNvPr>
            <p:cNvSpPr/>
            <p:nvPr/>
          </p:nvSpPr>
          <p:spPr>
            <a:xfrm>
              <a:off x="5901450" y="4291211"/>
              <a:ext cx="288032" cy="2880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 name="Isosceles Triangle 52">
              <a:extLst>
                <a:ext uri="{FF2B5EF4-FFF2-40B4-BE49-F238E27FC236}">
                  <a16:creationId xmlns:a16="http://schemas.microsoft.com/office/drawing/2014/main" id="{FE3C9270-6B50-4D7B-8135-CD3A4123DA30}"/>
                </a:ext>
              </a:extLst>
            </p:cNvPr>
            <p:cNvSpPr/>
            <p:nvPr/>
          </p:nvSpPr>
          <p:spPr>
            <a:xfrm>
              <a:off x="5887339" y="5061755"/>
              <a:ext cx="288032" cy="2880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 name="Oval 53">
              <a:extLst>
                <a:ext uri="{FF2B5EF4-FFF2-40B4-BE49-F238E27FC236}">
                  <a16:creationId xmlns:a16="http://schemas.microsoft.com/office/drawing/2014/main" id="{62BCD6DF-322C-4016-BEE1-498E206D5EED}"/>
                </a:ext>
              </a:extLst>
            </p:cNvPr>
            <p:cNvSpPr/>
            <p:nvPr/>
          </p:nvSpPr>
          <p:spPr>
            <a:xfrm>
              <a:off x="7161590" y="4191663"/>
              <a:ext cx="216024" cy="283453"/>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 name="Oval 54">
              <a:extLst>
                <a:ext uri="{FF2B5EF4-FFF2-40B4-BE49-F238E27FC236}">
                  <a16:creationId xmlns:a16="http://schemas.microsoft.com/office/drawing/2014/main" id="{A4134897-E4A3-41DF-8A42-4228FCBACBD7}"/>
                </a:ext>
              </a:extLst>
            </p:cNvPr>
            <p:cNvSpPr/>
            <p:nvPr/>
          </p:nvSpPr>
          <p:spPr>
            <a:xfrm>
              <a:off x="7063738" y="4778100"/>
              <a:ext cx="216024" cy="283453"/>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 name="Oval 57">
              <a:extLst>
                <a:ext uri="{FF2B5EF4-FFF2-40B4-BE49-F238E27FC236}">
                  <a16:creationId xmlns:a16="http://schemas.microsoft.com/office/drawing/2014/main" id="{6F070F65-D2E3-4BAA-83AD-D04C0B017B30}"/>
                </a:ext>
              </a:extLst>
            </p:cNvPr>
            <p:cNvSpPr/>
            <p:nvPr/>
          </p:nvSpPr>
          <p:spPr>
            <a:xfrm>
              <a:off x="7413618" y="3974909"/>
              <a:ext cx="216024" cy="283453"/>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 name="Oval 58">
              <a:extLst>
                <a:ext uri="{FF2B5EF4-FFF2-40B4-BE49-F238E27FC236}">
                  <a16:creationId xmlns:a16="http://schemas.microsoft.com/office/drawing/2014/main" id="{41CA310B-6600-4B0F-8C84-2CDCC8DB5B04}"/>
                </a:ext>
              </a:extLst>
            </p:cNvPr>
            <p:cNvSpPr/>
            <p:nvPr/>
          </p:nvSpPr>
          <p:spPr>
            <a:xfrm>
              <a:off x="6647820" y="5050302"/>
              <a:ext cx="216024" cy="283453"/>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 name="Isosceles Triangle 63">
              <a:extLst>
                <a:ext uri="{FF2B5EF4-FFF2-40B4-BE49-F238E27FC236}">
                  <a16:creationId xmlns:a16="http://schemas.microsoft.com/office/drawing/2014/main" id="{96BC27E3-4FF2-4657-AA39-264F1B3A035B}"/>
                </a:ext>
              </a:extLst>
            </p:cNvPr>
            <p:cNvSpPr/>
            <p:nvPr/>
          </p:nvSpPr>
          <p:spPr>
            <a:xfrm>
              <a:off x="7027734" y="5132119"/>
              <a:ext cx="288032" cy="2880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Isosceles Triangle 64">
              <a:extLst>
                <a:ext uri="{FF2B5EF4-FFF2-40B4-BE49-F238E27FC236}">
                  <a16:creationId xmlns:a16="http://schemas.microsoft.com/office/drawing/2014/main" id="{6C113FB9-5915-457C-854B-730390D87C1F}"/>
                </a:ext>
              </a:extLst>
            </p:cNvPr>
            <p:cNvSpPr/>
            <p:nvPr/>
          </p:nvSpPr>
          <p:spPr>
            <a:xfrm>
              <a:off x="7721001" y="4096364"/>
              <a:ext cx="288032" cy="2880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66" name="TextBox 65">
            <a:extLst>
              <a:ext uri="{FF2B5EF4-FFF2-40B4-BE49-F238E27FC236}">
                <a16:creationId xmlns:a16="http://schemas.microsoft.com/office/drawing/2014/main" id="{F89580DF-1FE6-48B9-A9BE-D111429659EF}"/>
              </a:ext>
            </a:extLst>
          </p:cNvPr>
          <p:cNvSpPr txBox="1"/>
          <p:nvPr/>
        </p:nvSpPr>
        <p:spPr>
          <a:xfrm>
            <a:off x="1499178" y="1792893"/>
            <a:ext cx="1969237"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D" sz="2000" b="0" i="0" u="none" strike="noStrike" kern="1200" cap="none" spc="0" normalizeH="0" baseline="0" noProof="0" dirty="0">
                <a:ln>
                  <a:noFill/>
                </a:ln>
                <a:solidFill>
                  <a:prstClr val="black"/>
                </a:solidFill>
                <a:effectLst/>
                <a:uLnTx/>
                <a:uFillTx/>
                <a:latin typeface="Arial Rounded MT Bold" panose="020F0704030504030204" pitchFamily="34" charset="0"/>
                <a:ea typeface="+mn-ea"/>
                <a:cs typeface="Arial" pitchFamily="34" charset="0"/>
              </a:rPr>
              <a:t>POPULASI</a:t>
            </a:r>
          </a:p>
        </p:txBody>
      </p:sp>
      <p:sp>
        <p:nvSpPr>
          <p:cNvPr id="67" name="TextBox 66">
            <a:extLst>
              <a:ext uri="{FF2B5EF4-FFF2-40B4-BE49-F238E27FC236}">
                <a16:creationId xmlns:a16="http://schemas.microsoft.com/office/drawing/2014/main" id="{30C4280B-E1A9-4321-BF38-231ED8A4F40A}"/>
              </a:ext>
            </a:extLst>
          </p:cNvPr>
          <p:cNvSpPr txBox="1"/>
          <p:nvPr/>
        </p:nvSpPr>
        <p:spPr>
          <a:xfrm>
            <a:off x="5834897" y="1940855"/>
            <a:ext cx="2826055"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D" sz="2000" b="0" i="0" u="none" strike="noStrike" kern="1200" cap="none" spc="0" normalizeH="0" baseline="0" noProof="0" dirty="0">
                <a:ln>
                  <a:noFill/>
                </a:ln>
                <a:solidFill>
                  <a:prstClr val="black"/>
                </a:solidFill>
                <a:effectLst/>
                <a:uLnTx/>
                <a:uFillTx/>
                <a:latin typeface="Arial Rounded MT Bold" panose="020F0704030504030204" pitchFamily="34" charset="0"/>
                <a:ea typeface="+mn-ea"/>
                <a:cs typeface="Arial" pitchFamily="34" charset="0"/>
              </a:rPr>
              <a:t>NO COVERAGE SAMPLING ERROR . BINTANG TIDAK ADA</a:t>
            </a:r>
          </a:p>
        </p:txBody>
      </p:sp>
      <p:grpSp>
        <p:nvGrpSpPr>
          <p:cNvPr id="118" name="Group 117">
            <a:extLst>
              <a:ext uri="{FF2B5EF4-FFF2-40B4-BE49-F238E27FC236}">
                <a16:creationId xmlns:a16="http://schemas.microsoft.com/office/drawing/2014/main" id="{578966FF-B172-46B4-9AAB-38BE261B97F8}"/>
              </a:ext>
            </a:extLst>
          </p:cNvPr>
          <p:cNvGrpSpPr/>
          <p:nvPr/>
        </p:nvGrpSpPr>
        <p:grpSpPr>
          <a:xfrm>
            <a:off x="633539" y="2429786"/>
            <a:ext cx="3790309" cy="3744416"/>
            <a:chOff x="582163" y="2341180"/>
            <a:chExt cx="3790309" cy="3744416"/>
          </a:xfrm>
        </p:grpSpPr>
        <p:grpSp>
          <p:nvGrpSpPr>
            <p:cNvPr id="117" name="Group 116">
              <a:extLst>
                <a:ext uri="{FF2B5EF4-FFF2-40B4-BE49-F238E27FC236}">
                  <a16:creationId xmlns:a16="http://schemas.microsoft.com/office/drawing/2014/main" id="{C829D551-BD72-48F2-A550-A3323C08F74D}"/>
                </a:ext>
              </a:extLst>
            </p:cNvPr>
            <p:cNvGrpSpPr/>
            <p:nvPr/>
          </p:nvGrpSpPr>
          <p:grpSpPr>
            <a:xfrm>
              <a:off x="628056" y="2341180"/>
              <a:ext cx="3744416" cy="3744416"/>
              <a:chOff x="495222" y="2461181"/>
              <a:chExt cx="3744416" cy="3744416"/>
            </a:xfrm>
          </p:grpSpPr>
          <p:sp>
            <p:nvSpPr>
              <p:cNvPr id="5" name="Oval 4">
                <a:extLst>
                  <a:ext uri="{FF2B5EF4-FFF2-40B4-BE49-F238E27FC236}">
                    <a16:creationId xmlns:a16="http://schemas.microsoft.com/office/drawing/2014/main" id="{C95EDEB3-B4DA-4B6C-938A-FF74F0CAE9C2}"/>
                  </a:ext>
                </a:extLst>
              </p:cNvPr>
              <p:cNvSpPr/>
              <p:nvPr/>
            </p:nvSpPr>
            <p:spPr>
              <a:xfrm>
                <a:off x="495222" y="2461181"/>
                <a:ext cx="3744416" cy="3744416"/>
              </a:xfrm>
              <a:prstGeom prst="ellipse">
                <a:avLst/>
              </a:pr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Rectangle 5">
                <a:extLst>
                  <a:ext uri="{FF2B5EF4-FFF2-40B4-BE49-F238E27FC236}">
                    <a16:creationId xmlns:a16="http://schemas.microsoft.com/office/drawing/2014/main" id="{7494D3C7-7F86-4794-87BF-540D47866306}"/>
                  </a:ext>
                </a:extLst>
              </p:cNvPr>
              <p:cNvSpPr/>
              <p:nvPr/>
            </p:nvSpPr>
            <p:spPr>
              <a:xfrm>
                <a:off x="976924" y="4150350"/>
                <a:ext cx="216024" cy="21602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Rectangle 6">
                <a:extLst>
                  <a:ext uri="{FF2B5EF4-FFF2-40B4-BE49-F238E27FC236}">
                    <a16:creationId xmlns:a16="http://schemas.microsoft.com/office/drawing/2014/main" id="{BC41FB7E-4982-4452-98E4-EE0BB775B144}"/>
                  </a:ext>
                </a:extLst>
              </p:cNvPr>
              <p:cNvSpPr/>
              <p:nvPr/>
            </p:nvSpPr>
            <p:spPr>
              <a:xfrm>
                <a:off x="1768006" y="3186626"/>
                <a:ext cx="216024" cy="21602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Rectangle 7">
                <a:extLst>
                  <a:ext uri="{FF2B5EF4-FFF2-40B4-BE49-F238E27FC236}">
                    <a16:creationId xmlns:a16="http://schemas.microsoft.com/office/drawing/2014/main" id="{E1525430-69E8-4344-A6BC-428134DD5549}"/>
                  </a:ext>
                </a:extLst>
              </p:cNvPr>
              <p:cNvSpPr/>
              <p:nvPr/>
            </p:nvSpPr>
            <p:spPr>
              <a:xfrm>
                <a:off x="2452082" y="2979381"/>
                <a:ext cx="216024" cy="21602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0DE25D92-D9FF-44BE-8003-D8E981C4A655}"/>
                  </a:ext>
                </a:extLst>
              </p:cNvPr>
              <p:cNvSpPr/>
              <p:nvPr/>
            </p:nvSpPr>
            <p:spPr>
              <a:xfrm>
                <a:off x="975918" y="3464141"/>
                <a:ext cx="216024" cy="21602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Rectangle 9">
                <a:extLst>
                  <a:ext uri="{FF2B5EF4-FFF2-40B4-BE49-F238E27FC236}">
                    <a16:creationId xmlns:a16="http://schemas.microsoft.com/office/drawing/2014/main" id="{A599D6F4-52F5-4E26-99EC-CC2B10B6ECF0}"/>
                  </a:ext>
                </a:extLst>
              </p:cNvPr>
              <p:cNvSpPr/>
              <p:nvPr/>
            </p:nvSpPr>
            <p:spPr>
              <a:xfrm>
                <a:off x="2920134" y="3572153"/>
                <a:ext cx="216024" cy="21602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Rectangle 10">
                <a:extLst>
                  <a:ext uri="{FF2B5EF4-FFF2-40B4-BE49-F238E27FC236}">
                    <a16:creationId xmlns:a16="http://schemas.microsoft.com/office/drawing/2014/main" id="{C7E84C21-72A2-4DC9-9AE9-B729230B92C9}"/>
                  </a:ext>
                </a:extLst>
              </p:cNvPr>
              <p:cNvSpPr/>
              <p:nvPr/>
            </p:nvSpPr>
            <p:spPr>
              <a:xfrm>
                <a:off x="1876018" y="4150350"/>
                <a:ext cx="216024" cy="21602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2F17F859-AC29-4E68-9931-D0BC449CF45B}"/>
                  </a:ext>
                </a:extLst>
              </p:cNvPr>
              <p:cNvSpPr/>
              <p:nvPr/>
            </p:nvSpPr>
            <p:spPr>
              <a:xfrm>
                <a:off x="1479974" y="4703803"/>
                <a:ext cx="216024" cy="21602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Rectangle 12">
                <a:extLst>
                  <a:ext uri="{FF2B5EF4-FFF2-40B4-BE49-F238E27FC236}">
                    <a16:creationId xmlns:a16="http://schemas.microsoft.com/office/drawing/2014/main" id="{FB339EBD-7A83-4084-B01E-180C6523C5EF}"/>
                  </a:ext>
                </a:extLst>
              </p:cNvPr>
              <p:cNvSpPr/>
              <p:nvPr/>
            </p:nvSpPr>
            <p:spPr>
              <a:xfrm>
                <a:off x="867906" y="5003140"/>
                <a:ext cx="216024" cy="21602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Rectangle 13">
                <a:extLst>
                  <a:ext uri="{FF2B5EF4-FFF2-40B4-BE49-F238E27FC236}">
                    <a16:creationId xmlns:a16="http://schemas.microsoft.com/office/drawing/2014/main" id="{A5BB7E41-ED23-490C-80D7-99C9339DAE39}"/>
                  </a:ext>
                </a:extLst>
              </p:cNvPr>
              <p:cNvSpPr/>
              <p:nvPr/>
            </p:nvSpPr>
            <p:spPr>
              <a:xfrm>
                <a:off x="2511415" y="5729399"/>
                <a:ext cx="216024" cy="21602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Isosceles Triangle 14">
                <a:extLst>
                  <a:ext uri="{FF2B5EF4-FFF2-40B4-BE49-F238E27FC236}">
                    <a16:creationId xmlns:a16="http://schemas.microsoft.com/office/drawing/2014/main" id="{B7BA7088-BBD2-4D01-88E2-73D7808153F9}"/>
                  </a:ext>
                </a:extLst>
              </p:cNvPr>
              <p:cNvSpPr/>
              <p:nvPr/>
            </p:nvSpPr>
            <p:spPr>
              <a:xfrm>
                <a:off x="3180383" y="5455652"/>
                <a:ext cx="288032" cy="2880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Isosceles Triangle 15">
                <a:extLst>
                  <a:ext uri="{FF2B5EF4-FFF2-40B4-BE49-F238E27FC236}">
                    <a16:creationId xmlns:a16="http://schemas.microsoft.com/office/drawing/2014/main" id="{D796EF91-C6FA-40F9-B50F-4A95FA5DB049}"/>
                  </a:ext>
                </a:extLst>
              </p:cNvPr>
              <p:cNvSpPr/>
              <p:nvPr/>
            </p:nvSpPr>
            <p:spPr>
              <a:xfrm>
                <a:off x="2308066" y="3440524"/>
                <a:ext cx="288032" cy="2880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Isosceles Triangle 16">
                <a:extLst>
                  <a:ext uri="{FF2B5EF4-FFF2-40B4-BE49-F238E27FC236}">
                    <a16:creationId xmlns:a16="http://schemas.microsoft.com/office/drawing/2014/main" id="{836730AD-2F23-4AF1-8C73-3421CB16E27A}"/>
                  </a:ext>
                </a:extLst>
              </p:cNvPr>
              <p:cNvSpPr/>
              <p:nvPr/>
            </p:nvSpPr>
            <p:spPr>
              <a:xfrm>
                <a:off x="1752580" y="3535113"/>
                <a:ext cx="288032" cy="2880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Isosceles Triangle 17">
                <a:extLst>
                  <a:ext uri="{FF2B5EF4-FFF2-40B4-BE49-F238E27FC236}">
                    <a16:creationId xmlns:a16="http://schemas.microsoft.com/office/drawing/2014/main" id="{44F37C81-0ED3-4F8C-808E-3A29436EBE13}"/>
                  </a:ext>
                </a:extLst>
              </p:cNvPr>
              <p:cNvSpPr/>
              <p:nvPr/>
            </p:nvSpPr>
            <p:spPr>
              <a:xfrm>
                <a:off x="1896596" y="4639931"/>
                <a:ext cx="288032" cy="2880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Isosceles Triangle 18">
                <a:extLst>
                  <a:ext uri="{FF2B5EF4-FFF2-40B4-BE49-F238E27FC236}">
                    <a16:creationId xmlns:a16="http://schemas.microsoft.com/office/drawing/2014/main" id="{F8A7A3F8-D9AB-49BF-ADCD-829ED6ECCB74}"/>
                  </a:ext>
                </a:extLst>
              </p:cNvPr>
              <p:cNvSpPr/>
              <p:nvPr/>
            </p:nvSpPr>
            <p:spPr>
              <a:xfrm>
                <a:off x="1752580" y="2695928"/>
                <a:ext cx="288032" cy="2880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Isosceles Triangle 19">
                <a:extLst>
                  <a:ext uri="{FF2B5EF4-FFF2-40B4-BE49-F238E27FC236}">
                    <a16:creationId xmlns:a16="http://schemas.microsoft.com/office/drawing/2014/main" id="{C5EF9EB4-8FE5-4849-BFCE-ABC7DF3482FB}"/>
                  </a:ext>
                </a:extLst>
              </p:cNvPr>
              <p:cNvSpPr/>
              <p:nvPr/>
            </p:nvSpPr>
            <p:spPr>
              <a:xfrm>
                <a:off x="624099" y="3774814"/>
                <a:ext cx="288032" cy="2880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Isosceles Triangle 20">
                <a:extLst>
                  <a:ext uri="{FF2B5EF4-FFF2-40B4-BE49-F238E27FC236}">
                    <a16:creationId xmlns:a16="http://schemas.microsoft.com/office/drawing/2014/main" id="{2B289098-6235-4DAC-B973-0BDDEF7E758E}"/>
                  </a:ext>
                </a:extLst>
              </p:cNvPr>
              <p:cNvSpPr/>
              <p:nvPr/>
            </p:nvSpPr>
            <p:spPr>
              <a:xfrm>
                <a:off x="1191942" y="4291211"/>
                <a:ext cx="288032" cy="2880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Isosceles Triangle 21">
                <a:extLst>
                  <a:ext uri="{FF2B5EF4-FFF2-40B4-BE49-F238E27FC236}">
                    <a16:creationId xmlns:a16="http://schemas.microsoft.com/office/drawing/2014/main" id="{B0FDB81A-17BC-4B8A-A9C5-4A3784659792}"/>
                  </a:ext>
                </a:extLst>
              </p:cNvPr>
              <p:cNvSpPr/>
              <p:nvPr/>
            </p:nvSpPr>
            <p:spPr>
              <a:xfrm>
                <a:off x="1177831" y="5061755"/>
                <a:ext cx="288032" cy="2880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Oval 22">
                <a:extLst>
                  <a:ext uri="{FF2B5EF4-FFF2-40B4-BE49-F238E27FC236}">
                    <a16:creationId xmlns:a16="http://schemas.microsoft.com/office/drawing/2014/main" id="{23E2AA95-C716-40B7-8403-7D3D6309226C}"/>
                  </a:ext>
                </a:extLst>
              </p:cNvPr>
              <p:cNvSpPr/>
              <p:nvPr/>
            </p:nvSpPr>
            <p:spPr>
              <a:xfrm>
                <a:off x="2452082" y="4191663"/>
                <a:ext cx="216024" cy="283453"/>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Oval 23">
                <a:extLst>
                  <a:ext uri="{FF2B5EF4-FFF2-40B4-BE49-F238E27FC236}">
                    <a16:creationId xmlns:a16="http://schemas.microsoft.com/office/drawing/2014/main" id="{18587844-9223-4505-AA04-A38EEC16ED1D}"/>
                  </a:ext>
                </a:extLst>
              </p:cNvPr>
              <p:cNvSpPr/>
              <p:nvPr/>
            </p:nvSpPr>
            <p:spPr>
              <a:xfrm>
                <a:off x="2354230" y="4778100"/>
                <a:ext cx="216024" cy="283453"/>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Oval 24">
                <a:extLst>
                  <a:ext uri="{FF2B5EF4-FFF2-40B4-BE49-F238E27FC236}">
                    <a16:creationId xmlns:a16="http://schemas.microsoft.com/office/drawing/2014/main" id="{948A2BE9-D204-462C-B214-8E8E792CFE60}"/>
                  </a:ext>
                </a:extLst>
              </p:cNvPr>
              <p:cNvSpPr/>
              <p:nvPr/>
            </p:nvSpPr>
            <p:spPr>
              <a:xfrm>
                <a:off x="2881368" y="4511911"/>
                <a:ext cx="216024" cy="283453"/>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Isosceles Triangle 25">
                <a:extLst>
                  <a:ext uri="{FF2B5EF4-FFF2-40B4-BE49-F238E27FC236}">
                    <a16:creationId xmlns:a16="http://schemas.microsoft.com/office/drawing/2014/main" id="{7606B33D-9062-4679-B5EF-09E91D611833}"/>
                  </a:ext>
                </a:extLst>
              </p:cNvPr>
              <p:cNvSpPr/>
              <p:nvPr/>
            </p:nvSpPr>
            <p:spPr>
              <a:xfrm>
                <a:off x="2989380" y="4931132"/>
                <a:ext cx="288032" cy="2880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Oval 26">
                <a:extLst>
                  <a:ext uri="{FF2B5EF4-FFF2-40B4-BE49-F238E27FC236}">
                    <a16:creationId xmlns:a16="http://schemas.microsoft.com/office/drawing/2014/main" id="{4D098988-A620-436E-AEAD-618211FF8A6F}"/>
                  </a:ext>
                </a:extLst>
              </p:cNvPr>
              <p:cNvSpPr/>
              <p:nvPr/>
            </p:nvSpPr>
            <p:spPr>
              <a:xfrm>
                <a:off x="2704110" y="3974909"/>
                <a:ext cx="216024" cy="283453"/>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Oval 27">
                <a:extLst>
                  <a:ext uri="{FF2B5EF4-FFF2-40B4-BE49-F238E27FC236}">
                    <a16:creationId xmlns:a16="http://schemas.microsoft.com/office/drawing/2014/main" id="{5189BCE2-7111-476A-959C-2A447F40E559}"/>
                  </a:ext>
                </a:extLst>
              </p:cNvPr>
              <p:cNvSpPr/>
              <p:nvPr/>
            </p:nvSpPr>
            <p:spPr>
              <a:xfrm>
                <a:off x="1639477" y="5462176"/>
                <a:ext cx="216024" cy="283453"/>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Star: 5 Points 29">
                <a:extLst>
                  <a:ext uri="{FF2B5EF4-FFF2-40B4-BE49-F238E27FC236}">
                    <a16:creationId xmlns:a16="http://schemas.microsoft.com/office/drawing/2014/main" id="{38ED1CA0-B6D9-47DF-923E-0DEED8C7BB72}"/>
                  </a:ext>
                </a:extLst>
              </p:cNvPr>
              <p:cNvSpPr/>
              <p:nvPr/>
            </p:nvSpPr>
            <p:spPr>
              <a:xfrm>
                <a:off x="3252391" y="4215176"/>
                <a:ext cx="432048" cy="432048"/>
              </a:xfrm>
              <a:prstGeom prst="star5">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Star: 5 Points 30">
                <a:extLst>
                  <a:ext uri="{FF2B5EF4-FFF2-40B4-BE49-F238E27FC236}">
                    <a16:creationId xmlns:a16="http://schemas.microsoft.com/office/drawing/2014/main" id="{4D7D71AF-C8EA-47AD-AE6E-69CD7B92A9C6}"/>
                  </a:ext>
                </a:extLst>
              </p:cNvPr>
              <p:cNvSpPr/>
              <p:nvPr/>
            </p:nvSpPr>
            <p:spPr>
              <a:xfrm>
                <a:off x="2650363" y="3152492"/>
                <a:ext cx="432048" cy="432048"/>
              </a:xfrm>
              <a:prstGeom prst="star5">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Star: 5 Points 31">
                <a:extLst>
                  <a:ext uri="{FF2B5EF4-FFF2-40B4-BE49-F238E27FC236}">
                    <a16:creationId xmlns:a16="http://schemas.microsoft.com/office/drawing/2014/main" id="{C3B1F932-42AB-4037-A61A-927A262BEABB}"/>
                  </a:ext>
                </a:extLst>
              </p:cNvPr>
              <p:cNvSpPr/>
              <p:nvPr/>
            </p:nvSpPr>
            <p:spPr>
              <a:xfrm>
                <a:off x="3386676" y="4720988"/>
                <a:ext cx="432048" cy="432048"/>
              </a:xfrm>
              <a:prstGeom prst="star5">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Isosceles Triangle 32">
                <a:extLst>
                  <a:ext uri="{FF2B5EF4-FFF2-40B4-BE49-F238E27FC236}">
                    <a16:creationId xmlns:a16="http://schemas.microsoft.com/office/drawing/2014/main" id="{992C6E31-C2FB-4DA6-BFCB-0F1C23C7F783}"/>
                  </a:ext>
                </a:extLst>
              </p:cNvPr>
              <p:cNvSpPr/>
              <p:nvPr/>
            </p:nvSpPr>
            <p:spPr>
              <a:xfrm>
                <a:off x="2318226" y="5132119"/>
                <a:ext cx="288032" cy="2880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 name="Isosceles Triangle 33">
                <a:extLst>
                  <a:ext uri="{FF2B5EF4-FFF2-40B4-BE49-F238E27FC236}">
                    <a16:creationId xmlns:a16="http://schemas.microsoft.com/office/drawing/2014/main" id="{AD3CA236-F335-4134-854C-5C94DF218575}"/>
                  </a:ext>
                </a:extLst>
              </p:cNvPr>
              <p:cNvSpPr/>
              <p:nvPr/>
            </p:nvSpPr>
            <p:spPr>
              <a:xfrm>
                <a:off x="2953376" y="2785481"/>
                <a:ext cx="288032" cy="2880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00" name="Isosceles Triangle 99">
              <a:extLst>
                <a:ext uri="{FF2B5EF4-FFF2-40B4-BE49-F238E27FC236}">
                  <a16:creationId xmlns:a16="http://schemas.microsoft.com/office/drawing/2014/main" id="{AB4AAE57-2139-458E-BEEE-1786A57BDE1B}"/>
                </a:ext>
              </a:extLst>
            </p:cNvPr>
            <p:cNvSpPr/>
            <p:nvPr/>
          </p:nvSpPr>
          <p:spPr>
            <a:xfrm>
              <a:off x="3334439" y="3140968"/>
              <a:ext cx="288032" cy="2880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1" name="Oval 100">
              <a:extLst>
                <a:ext uri="{FF2B5EF4-FFF2-40B4-BE49-F238E27FC236}">
                  <a16:creationId xmlns:a16="http://schemas.microsoft.com/office/drawing/2014/main" id="{B4862BD2-2DCD-4613-B919-4C35A9F47304}"/>
                </a:ext>
              </a:extLst>
            </p:cNvPr>
            <p:cNvSpPr/>
            <p:nvPr/>
          </p:nvSpPr>
          <p:spPr>
            <a:xfrm>
              <a:off x="3306656" y="3974909"/>
              <a:ext cx="216024" cy="283453"/>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 name="Isosceles Triangle 101">
              <a:extLst>
                <a:ext uri="{FF2B5EF4-FFF2-40B4-BE49-F238E27FC236}">
                  <a16:creationId xmlns:a16="http://schemas.microsoft.com/office/drawing/2014/main" id="{654DC451-F4BF-4C69-BAFF-D481DB7BFD6E}"/>
                </a:ext>
              </a:extLst>
            </p:cNvPr>
            <p:cNvSpPr/>
            <p:nvPr/>
          </p:nvSpPr>
          <p:spPr>
            <a:xfrm>
              <a:off x="3593127" y="3733821"/>
              <a:ext cx="288032" cy="2880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 name="Rectangle 102">
              <a:extLst>
                <a:ext uri="{FF2B5EF4-FFF2-40B4-BE49-F238E27FC236}">
                  <a16:creationId xmlns:a16="http://schemas.microsoft.com/office/drawing/2014/main" id="{3ED144B7-30A2-48DE-B419-015671C70972}"/>
                </a:ext>
              </a:extLst>
            </p:cNvPr>
            <p:cNvSpPr/>
            <p:nvPr/>
          </p:nvSpPr>
          <p:spPr>
            <a:xfrm>
              <a:off x="1479974" y="3744456"/>
              <a:ext cx="216024" cy="21602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 name="Isosceles Triangle 103">
              <a:extLst>
                <a:ext uri="{FF2B5EF4-FFF2-40B4-BE49-F238E27FC236}">
                  <a16:creationId xmlns:a16="http://schemas.microsoft.com/office/drawing/2014/main" id="{6E68CE9A-A6F1-4351-A679-07DDEA9ED312}"/>
                </a:ext>
              </a:extLst>
            </p:cNvPr>
            <p:cNvSpPr/>
            <p:nvPr/>
          </p:nvSpPr>
          <p:spPr>
            <a:xfrm>
              <a:off x="3305095" y="4291651"/>
              <a:ext cx="288032" cy="2880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5" name="Oval 104">
              <a:extLst>
                <a:ext uri="{FF2B5EF4-FFF2-40B4-BE49-F238E27FC236}">
                  <a16:creationId xmlns:a16="http://schemas.microsoft.com/office/drawing/2014/main" id="{8A2A5E42-79BD-4E77-BEF3-084168BA2695}"/>
                </a:ext>
              </a:extLst>
            </p:cNvPr>
            <p:cNvSpPr/>
            <p:nvPr/>
          </p:nvSpPr>
          <p:spPr>
            <a:xfrm>
              <a:off x="1302947" y="3202107"/>
              <a:ext cx="216024" cy="283453"/>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6" name="Oval 105">
              <a:extLst>
                <a:ext uri="{FF2B5EF4-FFF2-40B4-BE49-F238E27FC236}">
                  <a16:creationId xmlns:a16="http://schemas.microsoft.com/office/drawing/2014/main" id="{67DF806C-8423-419D-9614-A807BAC5E656}"/>
                </a:ext>
              </a:extLst>
            </p:cNvPr>
            <p:cNvSpPr/>
            <p:nvPr/>
          </p:nvSpPr>
          <p:spPr>
            <a:xfrm>
              <a:off x="582163" y="4475116"/>
              <a:ext cx="216024" cy="283453"/>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7" name="Star: 5 Points 106">
              <a:extLst>
                <a:ext uri="{FF2B5EF4-FFF2-40B4-BE49-F238E27FC236}">
                  <a16:creationId xmlns:a16="http://schemas.microsoft.com/office/drawing/2014/main" id="{994B26D2-0C73-411B-BD91-58487C4CD548}"/>
                </a:ext>
              </a:extLst>
            </p:cNvPr>
            <p:cNvSpPr/>
            <p:nvPr/>
          </p:nvSpPr>
          <p:spPr>
            <a:xfrm>
              <a:off x="1038145" y="3617907"/>
              <a:ext cx="432048" cy="432048"/>
            </a:xfrm>
            <a:prstGeom prst="star5">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8" name="Oval 107">
              <a:extLst>
                <a:ext uri="{FF2B5EF4-FFF2-40B4-BE49-F238E27FC236}">
                  <a16:creationId xmlns:a16="http://schemas.microsoft.com/office/drawing/2014/main" id="{AA670974-E8B2-4630-84BA-54F5461013A3}"/>
                </a:ext>
              </a:extLst>
            </p:cNvPr>
            <p:cNvSpPr/>
            <p:nvPr/>
          </p:nvSpPr>
          <p:spPr>
            <a:xfrm>
              <a:off x="3878392" y="4213388"/>
              <a:ext cx="216024" cy="283453"/>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9" name="Isosceles Triangle 108">
              <a:extLst>
                <a:ext uri="{FF2B5EF4-FFF2-40B4-BE49-F238E27FC236}">
                  <a16:creationId xmlns:a16="http://schemas.microsoft.com/office/drawing/2014/main" id="{90ACE6E3-3943-4238-A05E-2BD4ED650D6F}"/>
                </a:ext>
              </a:extLst>
            </p:cNvPr>
            <p:cNvSpPr/>
            <p:nvPr/>
          </p:nvSpPr>
          <p:spPr>
            <a:xfrm>
              <a:off x="1786350" y="5132119"/>
              <a:ext cx="288032" cy="2880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2" name="Oval 111">
              <a:extLst>
                <a:ext uri="{FF2B5EF4-FFF2-40B4-BE49-F238E27FC236}">
                  <a16:creationId xmlns:a16="http://schemas.microsoft.com/office/drawing/2014/main" id="{1B58D581-962F-4EEB-B096-52A1C9AFD877}"/>
                </a:ext>
              </a:extLst>
            </p:cNvPr>
            <p:cNvSpPr/>
            <p:nvPr/>
          </p:nvSpPr>
          <p:spPr>
            <a:xfrm>
              <a:off x="1968604" y="5672990"/>
              <a:ext cx="216024" cy="283453"/>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3" name="Oval 112">
              <a:extLst>
                <a:ext uri="{FF2B5EF4-FFF2-40B4-BE49-F238E27FC236}">
                  <a16:creationId xmlns:a16="http://schemas.microsoft.com/office/drawing/2014/main" id="{C7516012-BBC0-465B-95FD-44025D0DDB30}"/>
                </a:ext>
              </a:extLst>
            </p:cNvPr>
            <p:cNvSpPr/>
            <p:nvPr/>
          </p:nvSpPr>
          <p:spPr>
            <a:xfrm>
              <a:off x="3547386" y="5141137"/>
              <a:ext cx="216024" cy="283453"/>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4" name="Star: 5 Points 113">
              <a:extLst>
                <a:ext uri="{FF2B5EF4-FFF2-40B4-BE49-F238E27FC236}">
                  <a16:creationId xmlns:a16="http://schemas.microsoft.com/office/drawing/2014/main" id="{42C3573D-5211-4FAF-923F-A0E53ACDF1F6}"/>
                </a:ext>
              </a:extLst>
            </p:cNvPr>
            <p:cNvSpPr/>
            <p:nvPr/>
          </p:nvSpPr>
          <p:spPr>
            <a:xfrm>
              <a:off x="2230291" y="2497449"/>
              <a:ext cx="432048" cy="432048"/>
            </a:xfrm>
            <a:prstGeom prst="star5">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5" name="Oval 114">
              <a:extLst>
                <a:ext uri="{FF2B5EF4-FFF2-40B4-BE49-F238E27FC236}">
                  <a16:creationId xmlns:a16="http://schemas.microsoft.com/office/drawing/2014/main" id="{2C87264E-1200-4F19-8DEC-EB1A312162DB}"/>
                </a:ext>
              </a:extLst>
            </p:cNvPr>
            <p:cNvSpPr/>
            <p:nvPr/>
          </p:nvSpPr>
          <p:spPr>
            <a:xfrm>
              <a:off x="1232061" y="2830091"/>
              <a:ext cx="216024" cy="283453"/>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6" name="Rectangle 115">
              <a:extLst>
                <a:ext uri="{FF2B5EF4-FFF2-40B4-BE49-F238E27FC236}">
                  <a16:creationId xmlns:a16="http://schemas.microsoft.com/office/drawing/2014/main" id="{3417B24B-21BE-41D4-A1F1-B5954FB70412}"/>
                </a:ext>
              </a:extLst>
            </p:cNvPr>
            <p:cNvSpPr/>
            <p:nvPr/>
          </p:nvSpPr>
          <p:spPr>
            <a:xfrm>
              <a:off x="3684439" y="3424406"/>
              <a:ext cx="216024" cy="21602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126232476"/>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lowchart: Multidocument 3"/>
          <p:cNvSpPr/>
          <p:nvPr/>
        </p:nvSpPr>
        <p:spPr>
          <a:xfrm>
            <a:off x="430802" y="2658912"/>
            <a:ext cx="3528392" cy="1800200"/>
          </a:xfrm>
          <a:prstGeom prst="flowChartMultidocument">
            <a:avLst/>
          </a:prstGeom>
          <a:solidFill>
            <a:schemeClr val="accent2">
              <a:lumMod val="50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FFFFFF"/>
                </a:solidFill>
                <a:effectLst/>
                <a:uLnTx/>
                <a:uFillTx/>
                <a:latin typeface="Arial"/>
                <a:ea typeface="+mn-ea"/>
                <a:cs typeface="+mn-cs"/>
              </a:rPr>
              <a:t>Pertimbangan</a:t>
            </a:r>
            <a:r>
              <a:rPr kumimoji="0" lang="en-US" sz="2400" b="0" i="0" u="none" strike="noStrike" kern="1200" cap="none" spc="0" normalizeH="0" baseline="0" noProof="0" dirty="0">
                <a:ln>
                  <a:noFill/>
                </a:ln>
                <a:solidFill>
                  <a:srgbClr val="FFFFFF"/>
                </a:solidFill>
                <a:effectLst/>
                <a:uLnTx/>
                <a:uFillTx/>
                <a:latin typeface="Arial"/>
                <a:ea typeface="+mn-ea"/>
                <a:cs typeface="+mn-cs"/>
              </a:rPr>
              <a:t> </a:t>
            </a:r>
            <a:r>
              <a:rPr kumimoji="0" lang="en-US" sz="2400" b="0" i="0" u="none" strike="noStrike" kern="1200" cap="none" spc="0" normalizeH="0" baseline="0" noProof="0" dirty="0" err="1">
                <a:ln>
                  <a:noFill/>
                </a:ln>
                <a:solidFill>
                  <a:srgbClr val="FFFFFF"/>
                </a:solidFill>
                <a:effectLst/>
                <a:uLnTx/>
                <a:uFillTx/>
                <a:latin typeface="Arial"/>
                <a:ea typeface="+mn-ea"/>
                <a:cs typeface="+mn-cs"/>
              </a:rPr>
              <a:t>Menentukan</a:t>
            </a:r>
            <a:r>
              <a:rPr kumimoji="0" lang="en-US" sz="2400" b="0" i="0" u="none" strike="noStrike" kern="1200" cap="none" spc="0" normalizeH="0" baseline="0" noProof="0" dirty="0">
                <a:ln>
                  <a:noFill/>
                </a:ln>
                <a:solidFill>
                  <a:srgbClr val="FFFFFF"/>
                </a:solidFill>
                <a:effectLst/>
                <a:uLnTx/>
                <a:uFillTx/>
                <a:latin typeface="Arial"/>
                <a:ea typeface="+mn-ea"/>
                <a:cs typeface="+mn-cs"/>
              </a:rPr>
              <a:t> </a:t>
            </a:r>
            <a:r>
              <a:rPr kumimoji="0" lang="en-US" sz="2400" b="0" i="0" u="none" strike="noStrike" kern="1200" cap="none" spc="0" normalizeH="0" baseline="0" noProof="0" dirty="0" err="1">
                <a:ln>
                  <a:noFill/>
                </a:ln>
                <a:solidFill>
                  <a:srgbClr val="FFFFFF"/>
                </a:solidFill>
                <a:effectLst/>
                <a:uLnTx/>
                <a:uFillTx/>
                <a:latin typeface="Arial"/>
                <a:ea typeface="+mn-ea"/>
                <a:cs typeface="+mn-cs"/>
              </a:rPr>
              <a:t>Jumlah</a:t>
            </a:r>
            <a:r>
              <a:rPr kumimoji="0" lang="en-US" sz="2400" b="0" i="0" u="none" strike="noStrike" kern="1200" cap="none" spc="0" normalizeH="0" baseline="0" noProof="0" dirty="0">
                <a:ln>
                  <a:noFill/>
                </a:ln>
                <a:solidFill>
                  <a:srgbClr val="FFFFFF"/>
                </a:solidFill>
                <a:effectLst/>
                <a:uLnTx/>
                <a:uFillTx/>
                <a:latin typeface="Arial"/>
                <a:ea typeface="+mn-ea"/>
                <a:cs typeface="+mn-cs"/>
              </a:rPr>
              <a:t> </a:t>
            </a:r>
            <a:r>
              <a:rPr kumimoji="0" lang="en-US" sz="2400" b="0" i="0" u="none" strike="noStrike" kern="1200" cap="none" spc="0" normalizeH="0" baseline="0" noProof="0" dirty="0" err="1">
                <a:ln>
                  <a:noFill/>
                </a:ln>
                <a:solidFill>
                  <a:srgbClr val="FFFFFF"/>
                </a:solidFill>
                <a:effectLst/>
                <a:uLnTx/>
                <a:uFillTx/>
                <a:latin typeface="Arial"/>
                <a:ea typeface="+mn-ea"/>
                <a:cs typeface="+mn-cs"/>
              </a:rPr>
              <a:t>sampel</a:t>
            </a:r>
            <a:endParaRPr kumimoji="0" lang="en-US" sz="2400" b="0" i="0" u="none" strike="noStrike" kern="1200" cap="none" spc="0" normalizeH="0" baseline="0" noProof="0" dirty="0">
              <a:ln>
                <a:noFill/>
              </a:ln>
              <a:solidFill>
                <a:srgbClr val="FFFFFF"/>
              </a:solidFill>
              <a:effectLst/>
              <a:uLnTx/>
              <a:uFillTx/>
              <a:latin typeface="Arial"/>
              <a:ea typeface="+mn-ea"/>
              <a:cs typeface="+mn-cs"/>
            </a:endParaRPr>
          </a:p>
        </p:txBody>
      </p:sp>
      <p:sp>
        <p:nvSpPr>
          <p:cNvPr id="5" name="Flowchart: Document 4"/>
          <p:cNvSpPr/>
          <p:nvPr/>
        </p:nvSpPr>
        <p:spPr>
          <a:xfrm>
            <a:off x="5349740" y="476672"/>
            <a:ext cx="3024336" cy="1584176"/>
          </a:xfrm>
          <a:prstGeom prst="flowChartDocument">
            <a:avLst/>
          </a:prstGeom>
          <a:solidFill>
            <a:srgbClr val="C00000"/>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600"/>
              </a:spcBef>
              <a:spcAft>
                <a:spcPts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Arial"/>
                <a:ea typeface="+mn-ea"/>
                <a:cs typeface="+mn-cs"/>
              </a:rPr>
              <a:t> </a:t>
            </a:r>
          </a:p>
          <a:p>
            <a:pPr marL="0" marR="0" lvl="0" indent="0" algn="ctr" defTabSz="914400" rtl="0" eaLnBrk="1" fontAlgn="auto" latinLnBrk="0" hangingPunct="1">
              <a:lnSpc>
                <a:spcPct val="100000"/>
              </a:lnSpc>
              <a:spcBef>
                <a:spcPts val="60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a:ea typeface="+mn-ea"/>
                <a:cs typeface="+mn-cs"/>
              </a:rPr>
              <a:t>Level of precision/%sampling error</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6" name="Flowchart: Document 5"/>
          <p:cNvSpPr/>
          <p:nvPr/>
        </p:nvSpPr>
        <p:spPr>
          <a:xfrm>
            <a:off x="5320910" y="2708920"/>
            <a:ext cx="3024336" cy="1584176"/>
          </a:xfrm>
          <a:prstGeom prst="flowChartDocument">
            <a:avLst/>
          </a:prstGeom>
          <a:solidFill>
            <a:srgbClr val="7030A0"/>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a:ea typeface="+mn-ea"/>
                <a:cs typeface="+mn-cs"/>
              </a:rPr>
              <a:t>Confidence Level</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a:ea typeface="+mn-ea"/>
                <a:cs typeface="+mn-cs"/>
              </a:rPr>
              <a:t>(% </a:t>
            </a:r>
            <a:r>
              <a:rPr kumimoji="0" lang="en-US" sz="2400" b="0" i="0" u="none" strike="noStrike" kern="1200" cap="none" spc="0" normalizeH="0" baseline="0" noProof="0" dirty="0" err="1">
                <a:ln>
                  <a:noFill/>
                </a:ln>
                <a:solidFill>
                  <a:srgbClr val="FFFFFF"/>
                </a:solidFill>
                <a:effectLst/>
                <a:uLnTx/>
                <a:uFillTx/>
                <a:latin typeface="Arial"/>
                <a:ea typeface="+mn-ea"/>
                <a:cs typeface="+mn-cs"/>
              </a:rPr>
              <a:t>kepercayaan</a:t>
            </a:r>
            <a:r>
              <a:rPr kumimoji="0" lang="en-US" sz="2400" b="0" i="0" u="none" strike="noStrike" kern="1200" cap="none" spc="0" normalizeH="0" baseline="0" noProof="0" dirty="0">
                <a:ln>
                  <a:noFill/>
                </a:ln>
                <a:solidFill>
                  <a:srgbClr val="FFFFFF"/>
                </a:solidFill>
                <a:effectLst/>
                <a:uLnTx/>
                <a:uFillTx/>
                <a:latin typeface="Arial"/>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7" name="Flowchart: Document 6"/>
          <p:cNvSpPr/>
          <p:nvPr/>
        </p:nvSpPr>
        <p:spPr>
          <a:xfrm>
            <a:off x="5292080" y="4869160"/>
            <a:ext cx="3024336" cy="1584176"/>
          </a:xfrm>
          <a:prstGeom prst="flowChartDocument">
            <a:avLst/>
          </a:prstGeom>
          <a:solidFill>
            <a:schemeClr val="accent1">
              <a:lumMod val="50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a:ea typeface="+mn-ea"/>
                <a:cs typeface="+mn-cs"/>
              </a:rPr>
              <a:t>Degree of Variability </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9" name="Isosceles Triangle 8"/>
          <p:cNvSpPr/>
          <p:nvPr/>
        </p:nvSpPr>
        <p:spPr>
          <a:xfrm rot="16200000">
            <a:off x="1613614" y="3092962"/>
            <a:ext cx="5772756" cy="648072"/>
          </a:xfrm>
          <a:prstGeom prst="triangle">
            <a:avLst>
              <a:gd name="adj" fmla="val 49195"/>
            </a:avLst>
          </a:prstGeo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0" name="Rectangle 9"/>
          <p:cNvSpPr/>
          <p:nvPr/>
        </p:nvSpPr>
        <p:spPr>
          <a:xfrm>
            <a:off x="4932040" y="530620"/>
            <a:ext cx="216024" cy="5772756"/>
          </a:xfrm>
          <a:prstGeom prst="rect">
            <a:avLst/>
          </a:prstGeo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3517463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1)">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1"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1000" fill="hold"/>
                                        <p:tgtEl>
                                          <p:spTgt spid="9"/>
                                        </p:tgtEl>
                                        <p:attrNameLst>
                                          <p:attrName>ppt_w</p:attrName>
                                        </p:attrNameLst>
                                      </p:cBhvr>
                                      <p:tavLst>
                                        <p:tav tm="0">
                                          <p:val>
                                            <p:fltVal val="0"/>
                                          </p:val>
                                        </p:tav>
                                        <p:tav tm="100000">
                                          <p:val>
                                            <p:strVal val="#ppt_w"/>
                                          </p:val>
                                        </p:tav>
                                      </p:tavLst>
                                    </p:anim>
                                    <p:anim calcmode="lin" valueType="num">
                                      <p:cBhvr>
                                        <p:cTn id="13" dur="1000" fill="hold"/>
                                        <p:tgtEl>
                                          <p:spTgt spid="9"/>
                                        </p:tgtEl>
                                        <p:attrNameLst>
                                          <p:attrName>ppt_h</p:attrName>
                                        </p:attrNameLst>
                                      </p:cBhvr>
                                      <p:tavLst>
                                        <p:tav tm="0">
                                          <p:val>
                                            <p:fltVal val="0"/>
                                          </p:val>
                                        </p:tav>
                                        <p:tav tm="100000">
                                          <p:val>
                                            <p:strVal val="#ppt_h"/>
                                          </p:val>
                                        </p:tav>
                                      </p:tavLst>
                                    </p:anim>
                                    <p:anim calcmode="lin" valueType="num">
                                      <p:cBhvr>
                                        <p:cTn id="14" dur="1000" fill="hold"/>
                                        <p:tgtEl>
                                          <p:spTgt spid="9"/>
                                        </p:tgtEl>
                                        <p:attrNameLst>
                                          <p:attrName>style.rotation</p:attrName>
                                        </p:attrNameLst>
                                      </p:cBhvr>
                                      <p:tavLst>
                                        <p:tav tm="0">
                                          <p:val>
                                            <p:fltVal val="90"/>
                                          </p:val>
                                        </p:tav>
                                        <p:tav tm="100000">
                                          <p:val>
                                            <p:fltVal val="0"/>
                                          </p:val>
                                        </p:tav>
                                      </p:tavLst>
                                    </p:anim>
                                    <p:animEffect transition="in" filter="fade">
                                      <p:cBhvr>
                                        <p:cTn id="15" dur="1000"/>
                                        <p:tgtEl>
                                          <p:spTgt spid="9"/>
                                        </p:tgtEl>
                                      </p:cBhvr>
                                    </p:animEffect>
                                  </p:childTnLst>
                                </p:cTn>
                              </p:par>
                              <p:par>
                                <p:cTn id="16" presetID="31" presetClass="entr" presetSubtype="0"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p:cTn id="18" dur="1000" fill="hold"/>
                                        <p:tgtEl>
                                          <p:spTgt spid="10"/>
                                        </p:tgtEl>
                                        <p:attrNameLst>
                                          <p:attrName>ppt_w</p:attrName>
                                        </p:attrNameLst>
                                      </p:cBhvr>
                                      <p:tavLst>
                                        <p:tav tm="0">
                                          <p:val>
                                            <p:fltVal val="0"/>
                                          </p:val>
                                        </p:tav>
                                        <p:tav tm="100000">
                                          <p:val>
                                            <p:strVal val="#ppt_w"/>
                                          </p:val>
                                        </p:tav>
                                      </p:tavLst>
                                    </p:anim>
                                    <p:anim calcmode="lin" valueType="num">
                                      <p:cBhvr>
                                        <p:cTn id="19" dur="1000" fill="hold"/>
                                        <p:tgtEl>
                                          <p:spTgt spid="10"/>
                                        </p:tgtEl>
                                        <p:attrNameLst>
                                          <p:attrName>ppt_h</p:attrName>
                                        </p:attrNameLst>
                                      </p:cBhvr>
                                      <p:tavLst>
                                        <p:tav tm="0">
                                          <p:val>
                                            <p:fltVal val="0"/>
                                          </p:val>
                                        </p:tav>
                                        <p:tav tm="100000">
                                          <p:val>
                                            <p:strVal val="#ppt_h"/>
                                          </p:val>
                                        </p:tav>
                                      </p:tavLst>
                                    </p:anim>
                                    <p:anim calcmode="lin" valueType="num">
                                      <p:cBhvr>
                                        <p:cTn id="20" dur="1000" fill="hold"/>
                                        <p:tgtEl>
                                          <p:spTgt spid="10"/>
                                        </p:tgtEl>
                                        <p:attrNameLst>
                                          <p:attrName>style.rotation</p:attrName>
                                        </p:attrNameLst>
                                      </p:cBhvr>
                                      <p:tavLst>
                                        <p:tav tm="0">
                                          <p:val>
                                            <p:fltVal val="90"/>
                                          </p:val>
                                        </p:tav>
                                        <p:tav tm="100000">
                                          <p:val>
                                            <p:fltVal val="0"/>
                                          </p:val>
                                        </p:tav>
                                      </p:tavLst>
                                    </p:anim>
                                    <p:animEffect transition="in" filter="fade">
                                      <p:cBhvr>
                                        <p:cTn id="21" dur="1000"/>
                                        <p:tgtEl>
                                          <p:spTgt spid="10"/>
                                        </p:tgtEl>
                                      </p:cBhvr>
                                    </p:animEffect>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grpId="0" nodeType="clickEffect">
                                  <p:stCondLst>
                                    <p:cond delay="0"/>
                                  </p:stCondLst>
                                  <p:childTnLst>
                                    <p:set>
                                      <p:cBhvr>
                                        <p:cTn id="25" dur="1" fill="hold">
                                          <p:stCondLst>
                                            <p:cond delay="0"/>
                                          </p:stCondLst>
                                        </p:cTn>
                                        <p:tgtEl>
                                          <p:spTgt spid="5"/>
                                        </p:tgtEl>
                                        <p:attrNameLst>
                                          <p:attrName>style.visibility</p:attrName>
                                        </p:attrNameLst>
                                      </p:cBhvr>
                                      <p:to>
                                        <p:strVal val="visible"/>
                                      </p:to>
                                    </p:set>
                                    <p:anim calcmode="lin" valueType="num">
                                      <p:cBhvr additive="base">
                                        <p:cTn id="26" dur="500" fill="hold"/>
                                        <p:tgtEl>
                                          <p:spTgt spid="5"/>
                                        </p:tgtEl>
                                        <p:attrNameLst>
                                          <p:attrName>ppt_x</p:attrName>
                                        </p:attrNameLst>
                                      </p:cBhvr>
                                      <p:tavLst>
                                        <p:tav tm="0">
                                          <p:val>
                                            <p:strVal val="#ppt_x"/>
                                          </p:val>
                                        </p:tav>
                                        <p:tav tm="100000">
                                          <p:val>
                                            <p:strVal val="#ppt_x"/>
                                          </p:val>
                                        </p:tav>
                                      </p:tavLst>
                                    </p:anim>
                                    <p:anim calcmode="lin" valueType="num">
                                      <p:cBhvr additive="base">
                                        <p:cTn id="27"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 presetClass="entr" presetSubtype="4" fill="hold" grpId="0" nodeType="click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additive="base">
                                        <p:cTn id="32" dur="500" fill="hold"/>
                                        <p:tgtEl>
                                          <p:spTgt spid="6"/>
                                        </p:tgtEl>
                                        <p:attrNameLst>
                                          <p:attrName>ppt_x</p:attrName>
                                        </p:attrNameLst>
                                      </p:cBhvr>
                                      <p:tavLst>
                                        <p:tav tm="0">
                                          <p:val>
                                            <p:strVal val="#ppt_x"/>
                                          </p:val>
                                        </p:tav>
                                        <p:tav tm="100000">
                                          <p:val>
                                            <p:strVal val="#ppt_x"/>
                                          </p:val>
                                        </p:tav>
                                      </p:tavLst>
                                    </p:anim>
                                    <p:anim calcmode="lin" valueType="num">
                                      <p:cBhvr additive="base">
                                        <p:cTn id="33"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additive="base">
                                        <p:cTn id="38" dur="500" fill="hold"/>
                                        <p:tgtEl>
                                          <p:spTgt spid="7"/>
                                        </p:tgtEl>
                                        <p:attrNameLst>
                                          <p:attrName>ppt_x</p:attrName>
                                        </p:attrNameLst>
                                      </p:cBhvr>
                                      <p:tavLst>
                                        <p:tav tm="0">
                                          <p:val>
                                            <p:strVal val="#ppt_x"/>
                                          </p:val>
                                        </p:tav>
                                        <p:tav tm="100000">
                                          <p:val>
                                            <p:strVal val="#ppt_x"/>
                                          </p:val>
                                        </p:tav>
                                      </p:tavLst>
                                    </p:anim>
                                    <p:anim calcmode="lin" valueType="num">
                                      <p:cBhvr additive="base">
                                        <p:cTn id="39"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9" grpId="0" animBg="1"/>
      <p:bldP spid="10"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3"/>
          <p:cNvSpPr>
            <a:spLocks/>
          </p:cNvSpPr>
          <p:nvPr/>
        </p:nvSpPr>
        <p:spPr bwMode="auto">
          <a:xfrm>
            <a:off x="1403648" y="1784202"/>
            <a:ext cx="6768752" cy="3450703"/>
          </a:xfrm>
          <a:custGeom>
            <a:avLst/>
            <a:gdLst>
              <a:gd name="T0" fmla="*/ 0 w 4896"/>
              <a:gd name="T1" fmla="*/ 2160 h 2160"/>
              <a:gd name="T2" fmla="*/ 1296 w 4896"/>
              <a:gd name="T3" fmla="*/ 1440 h 2160"/>
              <a:gd name="T4" fmla="*/ 2448 w 4896"/>
              <a:gd name="T5" fmla="*/ 0 h 2160"/>
              <a:gd name="T6" fmla="*/ 3600 w 4896"/>
              <a:gd name="T7" fmla="*/ 1440 h 2160"/>
              <a:gd name="T8" fmla="*/ 4896 w 4896"/>
              <a:gd name="T9" fmla="*/ 2160 h 2160"/>
            </a:gdLst>
            <a:ahLst/>
            <a:cxnLst>
              <a:cxn ang="0">
                <a:pos x="T0" y="T1"/>
              </a:cxn>
              <a:cxn ang="0">
                <a:pos x="T2" y="T3"/>
              </a:cxn>
              <a:cxn ang="0">
                <a:pos x="T4" y="T5"/>
              </a:cxn>
              <a:cxn ang="0">
                <a:pos x="T6" y="T7"/>
              </a:cxn>
              <a:cxn ang="0">
                <a:pos x="T8" y="T9"/>
              </a:cxn>
            </a:cxnLst>
            <a:rect l="0" t="0" r="r" b="b"/>
            <a:pathLst>
              <a:path w="4896" h="2160">
                <a:moveTo>
                  <a:pt x="0" y="2160"/>
                </a:moveTo>
                <a:cubicBezTo>
                  <a:pt x="444" y="1980"/>
                  <a:pt x="888" y="1800"/>
                  <a:pt x="1296" y="1440"/>
                </a:cubicBezTo>
                <a:cubicBezTo>
                  <a:pt x="1704" y="1080"/>
                  <a:pt x="2064" y="0"/>
                  <a:pt x="2448" y="0"/>
                </a:cubicBezTo>
                <a:cubicBezTo>
                  <a:pt x="2832" y="0"/>
                  <a:pt x="3192" y="1080"/>
                  <a:pt x="3600" y="1440"/>
                </a:cubicBezTo>
                <a:cubicBezTo>
                  <a:pt x="4008" y="1800"/>
                  <a:pt x="4452" y="1980"/>
                  <a:pt x="4896" y="2160"/>
                </a:cubicBezTo>
              </a:path>
            </a:pathLst>
          </a:custGeom>
          <a:noFill/>
          <a:ln w="57150">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Arial" pitchFamily="34" charset="0"/>
            </a:endParaRPr>
          </a:p>
        </p:txBody>
      </p:sp>
      <p:cxnSp>
        <p:nvCxnSpPr>
          <p:cNvPr id="12" name="Straight Connector 11"/>
          <p:cNvCxnSpPr/>
          <p:nvPr/>
        </p:nvCxnSpPr>
        <p:spPr>
          <a:xfrm flipV="1">
            <a:off x="971600" y="5378922"/>
            <a:ext cx="7416824" cy="0"/>
          </a:xfrm>
          <a:prstGeom prst="line">
            <a:avLst/>
          </a:prstGeom>
          <a:ln w="571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6" name="Freeform 15"/>
          <p:cNvSpPr>
            <a:spLocks/>
          </p:cNvSpPr>
          <p:nvPr/>
        </p:nvSpPr>
        <p:spPr bwMode="auto">
          <a:xfrm>
            <a:off x="2555776" y="3362698"/>
            <a:ext cx="2904907" cy="1871550"/>
          </a:xfrm>
          <a:custGeom>
            <a:avLst/>
            <a:gdLst>
              <a:gd name="T0" fmla="*/ 0 w 4896"/>
              <a:gd name="T1" fmla="*/ 2160 h 2160"/>
              <a:gd name="T2" fmla="*/ 1296 w 4896"/>
              <a:gd name="T3" fmla="*/ 1440 h 2160"/>
              <a:gd name="T4" fmla="*/ 2448 w 4896"/>
              <a:gd name="T5" fmla="*/ 0 h 2160"/>
              <a:gd name="T6" fmla="*/ 3600 w 4896"/>
              <a:gd name="T7" fmla="*/ 1440 h 2160"/>
              <a:gd name="T8" fmla="*/ 4896 w 4896"/>
              <a:gd name="T9" fmla="*/ 2160 h 2160"/>
            </a:gdLst>
            <a:ahLst/>
            <a:cxnLst>
              <a:cxn ang="0">
                <a:pos x="T0" y="T1"/>
              </a:cxn>
              <a:cxn ang="0">
                <a:pos x="T2" y="T3"/>
              </a:cxn>
              <a:cxn ang="0">
                <a:pos x="T4" y="T5"/>
              </a:cxn>
              <a:cxn ang="0">
                <a:pos x="T6" y="T7"/>
              </a:cxn>
              <a:cxn ang="0">
                <a:pos x="T8" y="T9"/>
              </a:cxn>
            </a:cxnLst>
            <a:rect l="0" t="0" r="r" b="b"/>
            <a:pathLst>
              <a:path w="4896" h="2160">
                <a:moveTo>
                  <a:pt x="0" y="2160"/>
                </a:moveTo>
                <a:cubicBezTo>
                  <a:pt x="444" y="1980"/>
                  <a:pt x="888" y="1800"/>
                  <a:pt x="1296" y="1440"/>
                </a:cubicBezTo>
                <a:cubicBezTo>
                  <a:pt x="1704" y="1080"/>
                  <a:pt x="2064" y="0"/>
                  <a:pt x="2448" y="0"/>
                </a:cubicBezTo>
                <a:cubicBezTo>
                  <a:pt x="2832" y="0"/>
                  <a:pt x="3192" y="1080"/>
                  <a:pt x="3600" y="1440"/>
                </a:cubicBezTo>
                <a:cubicBezTo>
                  <a:pt x="4008" y="1800"/>
                  <a:pt x="4452" y="1980"/>
                  <a:pt x="4896" y="2160"/>
                </a:cubicBez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w="38100">
                <a:solidFill>
                  <a:prstClr val="black"/>
                </a:solidFill>
              </a:ln>
              <a:solidFill>
                <a:prstClr val="black"/>
              </a:solidFill>
              <a:effectLst/>
              <a:uLnTx/>
              <a:uFillTx/>
              <a:latin typeface="Calibri"/>
              <a:ea typeface="+mn-ea"/>
              <a:cs typeface="Arial" pitchFamily="34" charset="0"/>
            </a:endParaRPr>
          </a:p>
        </p:txBody>
      </p:sp>
      <p:sp>
        <p:nvSpPr>
          <p:cNvPr id="17" name="Freeform 16"/>
          <p:cNvSpPr>
            <a:spLocks/>
          </p:cNvSpPr>
          <p:nvPr/>
        </p:nvSpPr>
        <p:spPr bwMode="auto">
          <a:xfrm>
            <a:off x="3419872" y="2138562"/>
            <a:ext cx="2904907" cy="3095686"/>
          </a:xfrm>
          <a:custGeom>
            <a:avLst/>
            <a:gdLst>
              <a:gd name="T0" fmla="*/ 0 w 4896"/>
              <a:gd name="T1" fmla="*/ 2160 h 2160"/>
              <a:gd name="T2" fmla="*/ 1296 w 4896"/>
              <a:gd name="T3" fmla="*/ 1440 h 2160"/>
              <a:gd name="T4" fmla="*/ 2448 w 4896"/>
              <a:gd name="T5" fmla="*/ 0 h 2160"/>
              <a:gd name="T6" fmla="*/ 3600 w 4896"/>
              <a:gd name="T7" fmla="*/ 1440 h 2160"/>
              <a:gd name="T8" fmla="*/ 4896 w 4896"/>
              <a:gd name="T9" fmla="*/ 2160 h 2160"/>
            </a:gdLst>
            <a:ahLst/>
            <a:cxnLst>
              <a:cxn ang="0">
                <a:pos x="T0" y="T1"/>
              </a:cxn>
              <a:cxn ang="0">
                <a:pos x="T2" y="T3"/>
              </a:cxn>
              <a:cxn ang="0">
                <a:pos x="T4" y="T5"/>
              </a:cxn>
              <a:cxn ang="0">
                <a:pos x="T6" y="T7"/>
              </a:cxn>
              <a:cxn ang="0">
                <a:pos x="T8" y="T9"/>
              </a:cxn>
            </a:cxnLst>
            <a:rect l="0" t="0" r="r" b="b"/>
            <a:pathLst>
              <a:path w="4896" h="2160">
                <a:moveTo>
                  <a:pt x="0" y="2160"/>
                </a:moveTo>
                <a:cubicBezTo>
                  <a:pt x="444" y="1980"/>
                  <a:pt x="888" y="1800"/>
                  <a:pt x="1296" y="1440"/>
                </a:cubicBezTo>
                <a:cubicBezTo>
                  <a:pt x="1704" y="1080"/>
                  <a:pt x="2064" y="0"/>
                  <a:pt x="2448" y="0"/>
                </a:cubicBezTo>
                <a:cubicBezTo>
                  <a:pt x="2832" y="0"/>
                  <a:pt x="3192" y="1080"/>
                  <a:pt x="3600" y="1440"/>
                </a:cubicBezTo>
                <a:cubicBezTo>
                  <a:pt x="4008" y="1800"/>
                  <a:pt x="4452" y="1980"/>
                  <a:pt x="4896" y="2160"/>
                </a:cubicBez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w="38100">
                <a:solidFill>
                  <a:prstClr val="black"/>
                </a:solidFill>
              </a:ln>
              <a:solidFill>
                <a:prstClr val="black"/>
              </a:solidFill>
              <a:effectLst/>
              <a:uLnTx/>
              <a:uFillTx/>
              <a:latin typeface="Calibri"/>
              <a:ea typeface="+mn-ea"/>
              <a:cs typeface="Arial" pitchFamily="34" charset="0"/>
            </a:endParaRPr>
          </a:p>
        </p:txBody>
      </p:sp>
      <p:sp>
        <p:nvSpPr>
          <p:cNvPr id="18" name="Freeform 17"/>
          <p:cNvSpPr>
            <a:spLocks/>
          </p:cNvSpPr>
          <p:nvPr/>
        </p:nvSpPr>
        <p:spPr bwMode="auto">
          <a:xfrm>
            <a:off x="3779912" y="2714626"/>
            <a:ext cx="3096344" cy="2519622"/>
          </a:xfrm>
          <a:custGeom>
            <a:avLst/>
            <a:gdLst>
              <a:gd name="T0" fmla="*/ 0 w 4896"/>
              <a:gd name="T1" fmla="*/ 2160 h 2160"/>
              <a:gd name="T2" fmla="*/ 1296 w 4896"/>
              <a:gd name="T3" fmla="*/ 1440 h 2160"/>
              <a:gd name="T4" fmla="*/ 2448 w 4896"/>
              <a:gd name="T5" fmla="*/ 0 h 2160"/>
              <a:gd name="T6" fmla="*/ 3600 w 4896"/>
              <a:gd name="T7" fmla="*/ 1440 h 2160"/>
              <a:gd name="T8" fmla="*/ 4896 w 4896"/>
              <a:gd name="T9" fmla="*/ 2160 h 2160"/>
            </a:gdLst>
            <a:ahLst/>
            <a:cxnLst>
              <a:cxn ang="0">
                <a:pos x="T0" y="T1"/>
              </a:cxn>
              <a:cxn ang="0">
                <a:pos x="T2" y="T3"/>
              </a:cxn>
              <a:cxn ang="0">
                <a:pos x="T4" y="T5"/>
              </a:cxn>
              <a:cxn ang="0">
                <a:pos x="T6" y="T7"/>
              </a:cxn>
              <a:cxn ang="0">
                <a:pos x="T8" y="T9"/>
              </a:cxn>
            </a:cxnLst>
            <a:rect l="0" t="0" r="r" b="b"/>
            <a:pathLst>
              <a:path w="4896" h="2160">
                <a:moveTo>
                  <a:pt x="0" y="2160"/>
                </a:moveTo>
                <a:cubicBezTo>
                  <a:pt x="444" y="1980"/>
                  <a:pt x="888" y="1800"/>
                  <a:pt x="1296" y="1440"/>
                </a:cubicBezTo>
                <a:cubicBezTo>
                  <a:pt x="1704" y="1080"/>
                  <a:pt x="2064" y="0"/>
                  <a:pt x="2448" y="0"/>
                </a:cubicBezTo>
                <a:cubicBezTo>
                  <a:pt x="2832" y="0"/>
                  <a:pt x="3192" y="1080"/>
                  <a:pt x="3600" y="1440"/>
                </a:cubicBezTo>
                <a:cubicBezTo>
                  <a:pt x="4008" y="1800"/>
                  <a:pt x="4452" y="1980"/>
                  <a:pt x="4896" y="2160"/>
                </a:cubicBez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w="38100">
                <a:solidFill>
                  <a:prstClr val="black"/>
                </a:solidFill>
              </a:ln>
              <a:solidFill>
                <a:prstClr val="black"/>
              </a:solidFill>
              <a:effectLst/>
              <a:uLnTx/>
              <a:uFillTx/>
              <a:latin typeface="Calibri"/>
              <a:ea typeface="+mn-ea"/>
              <a:cs typeface="Arial" pitchFamily="34" charset="0"/>
            </a:endParaRPr>
          </a:p>
        </p:txBody>
      </p:sp>
      <p:sp>
        <p:nvSpPr>
          <p:cNvPr id="20" name="TextBox 19"/>
          <p:cNvSpPr txBox="1"/>
          <p:nvPr/>
        </p:nvSpPr>
        <p:spPr>
          <a:xfrm>
            <a:off x="1393141" y="1584498"/>
            <a:ext cx="2808312"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POPULASI</a:t>
            </a:r>
          </a:p>
        </p:txBody>
      </p:sp>
      <p:cxnSp>
        <p:nvCxnSpPr>
          <p:cNvPr id="22" name="Straight Arrow Connector 21"/>
          <p:cNvCxnSpPr/>
          <p:nvPr/>
        </p:nvCxnSpPr>
        <p:spPr>
          <a:xfrm>
            <a:off x="3275856" y="1784202"/>
            <a:ext cx="1020405" cy="323516"/>
          </a:xfrm>
          <a:prstGeom prst="straightConnector1">
            <a:avLst/>
          </a:prstGeom>
          <a:ln w="38100">
            <a:solidFill>
              <a:schemeClr val="accent1">
                <a:lumMod val="75000"/>
              </a:schemeClr>
            </a:solidFill>
            <a:tailEnd type="arrow"/>
          </a:ln>
        </p:spPr>
        <p:style>
          <a:lnRef idx="1">
            <a:schemeClr val="accent1"/>
          </a:lnRef>
          <a:fillRef idx="0">
            <a:schemeClr val="accent1"/>
          </a:fillRef>
          <a:effectRef idx="0">
            <a:schemeClr val="accent1"/>
          </a:effectRef>
          <a:fontRef idx="minor">
            <a:schemeClr val="tx1"/>
          </a:fontRef>
        </p:style>
      </p:cxnSp>
      <p:sp>
        <p:nvSpPr>
          <p:cNvPr id="23" name="TextBox 22"/>
          <p:cNvSpPr txBox="1"/>
          <p:nvPr/>
        </p:nvSpPr>
        <p:spPr>
          <a:xfrm>
            <a:off x="1383126" y="2483049"/>
            <a:ext cx="1964722"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solidFill>
                  <a:prstClr val="black"/>
                </a:solidFill>
                <a:effectLst/>
                <a:uLnTx/>
                <a:uFillTx/>
                <a:latin typeface="Arial" pitchFamily="34" charset="0"/>
                <a:ea typeface="+mn-ea"/>
                <a:cs typeface="Arial" pitchFamily="34" charset="0"/>
              </a:rPr>
              <a:t>Sampel</a:t>
            </a:r>
            <a:r>
              <a:rPr kumimoji="0" lang="en-US" sz="2800" b="0" i="0" u="none" strike="noStrike" kern="1200" cap="none" spc="0" normalizeH="0" baseline="0" noProof="0" dirty="0">
                <a:ln>
                  <a:noFill/>
                </a:ln>
                <a:solidFill>
                  <a:prstClr val="black"/>
                </a:solidFill>
                <a:effectLst/>
                <a:uLnTx/>
                <a:uFillTx/>
                <a:latin typeface="Arial" pitchFamily="34" charset="0"/>
                <a:ea typeface="+mn-ea"/>
                <a:cs typeface="Arial" pitchFamily="34" charset="0"/>
              </a:rPr>
              <a:t> 3</a:t>
            </a:r>
          </a:p>
        </p:txBody>
      </p:sp>
      <p:sp>
        <p:nvSpPr>
          <p:cNvPr id="26" name="TextBox 25"/>
          <p:cNvSpPr txBox="1"/>
          <p:nvPr/>
        </p:nvSpPr>
        <p:spPr>
          <a:xfrm>
            <a:off x="989173" y="3247943"/>
            <a:ext cx="2808312"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solidFill>
                  <a:prstClr val="black"/>
                </a:solidFill>
                <a:effectLst/>
                <a:uLnTx/>
                <a:uFillTx/>
                <a:latin typeface="Arial" pitchFamily="34" charset="0"/>
                <a:ea typeface="+mn-ea"/>
                <a:cs typeface="Arial" pitchFamily="34" charset="0"/>
              </a:rPr>
              <a:t>Sampel</a:t>
            </a:r>
            <a:r>
              <a:rPr kumimoji="0" lang="en-US" sz="2800" b="0" i="0" u="none" strike="noStrike" kern="1200" cap="none" spc="0" normalizeH="0" baseline="0" noProof="0" dirty="0">
                <a:ln>
                  <a:noFill/>
                </a:ln>
                <a:solidFill>
                  <a:prstClr val="black"/>
                </a:solidFill>
                <a:effectLst/>
                <a:uLnTx/>
                <a:uFillTx/>
                <a:latin typeface="Arial" pitchFamily="34" charset="0"/>
                <a:ea typeface="+mn-ea"/>
                <a:cs typeface="Arial" pitchFamily="34" charset="0"/>
              </a:rPr>
              <a:t> 2</a:t>
            </a:r>
          </a:p>
        </p:txBody>
      </p:sp>
      <p:sp>
        <p:nvSpPr>
          <p:cNvPr id="29" name="TextBox 28"/>
          <p:cNvSpPr txBox="1"/>
          <p:nvPr/>
        </p:nvSpPr>
        <p:spPr>
          <a:xfrm>
            <a:off x="370039" y="3801010"/>
            <a:ext cx="2206243"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solidFill>
                  <a:prstClr val="black"/>
                </a:solidFill>
                <a:effectLst/>
                <a:uLnTx/>
                <a:uFillTx/>
                <a:latin typeface="Arial" pitchFamily="34" charset="0"/>
                <a:ea typeface="+mn-ea"/>
                <a:cs typeface="Arial" pitchFamily="34" charset="0"/>
              </a:rPr>
              <a:t>Sampel</a:t>
            </a:r>
            <a:r>
              <a:rPr kumimoji="0" lang="en-US" sz="2800" b="0" i="0" u="none" strike="noStrike" kern="1200" cap="none" spc="0" normalizeH="0" baseline="0" noProof="0" dirty="0">
                <a:ln>
                  <a:noFill/>
                </a:ln>
                <a:solidFill>
                  <a:prstClr val="black"/>
                </a:solidFill>
                <a:effectLst/>
                <a:uLnTx/>
                <a:uFillTx/>
                <a:latin typeface="Arial" pitchFamily="34" charset="0"/>
                <a:ea typeface="+mn-ea"/>
                <a:cs typeface="Arial" pitchFamily="34" charset="0"/>
              </a:rPr>
              <a:t> 1</a:t>
            </a:r>
          </a:p>
        </p:txBody>
      </p:sp>
      <p:cxnSp>
        <p:nvCxnSpPr>
          <p:cNvPr id="36" name="Straight Arrow Connector 35"/>
          <p:cNvCxnSpPr>
            <a:endCxn id="16" idx="1"/>
          </p:cNvCxnSpPr>
          <p:nvPr/>
        </p:nvCxnSpPr>
        <p:spPr>
          <a:xfrm>
            <a:off x="2066079" y="4062620"/>
            <a:ext cx="1258643" cy="547778"/>
          </a:xfrm>
          <a:prstGeom prst="straightConnector1">
            <a:avLst/>
          </a:prstGeom>
          <a:ln w="38100">
            <a:solidFill>
              <a:schemeClr val="tx1">
                <a:lumMod val="50000"/>
                <a:lumOff val="50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38" name="Straight Arrow Connector 37"/>
          <p:cNvCxnSpPr/>
          <p:nvPr/>
        </p:nvCxnSpPr>
        <p:spPr>
          <a:xfrm flipV="1">
            <a:off x="2628491" y="3247943"/>
            <a:ext cx="1943509" cy="266900"/>
          </a:xfrm>
          <a:prstGeom prst="straightConnector1">
            <a:avLst/>
          </a:prstGeom>
          <a:ln w="38100">
            <a:solidFill>
              <a:schemeClr val="tx1">
                <a:lumMod val="50000"/>
                <a:lumOff val="50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40" name="Straight Arrow Connector 39"/>
          <p:cNvCxnSpPr/>
          <p:nvPr/>
        </p:nvCxnSpPr>
        <p:spPr>
          <a:xfrm>
            <a:off x="3131840" y="2744659"/>
            <a:ext cx="1995586" cy="291643"/>
          </a:xfrm>
          <a:prstGeom prst="straightConnector1">
            <a:avLst/>
          </a:prstGeom>
          <a:ln w="38100">
            <a:solidFill>
              <a:schemeClr val="accent1">
                <a:lumMod val="7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4788024" y="1784202"/>
            <a:ext cx="3096344"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4872325" y="2138562"/>
            <a:ext cx="1332000"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a:off x="4129633" y="3362698"/>
            <a:ext cx="3096344"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p:nvCxnSpPr>
        <p:spPr>
          <a:xfrm>
            <a:off x="5343294" y="2714626"/>
            <a:ext cx="1296000"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6204325" y="1778522"/>
            <a:ext cx="0" cy="360000"/>
          </a:xfrm>
          <a:prstGeom prst="line">
            <a:avLst/>
          </a:prstGeom>
          <a:ln w="57150"/>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6660232" y="1778626"/>
            <a:ext cx="0" cy="936000"/>
          </a:xfrm>
          <a:prstGeom prst="line">
            <a:avLst/>
          </a:prstGeom>
          <a:ln w="57150"/>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a:off x="7225977" y="1778698"/>
            <a:ext cx="0" cy="1584000"/>
          </a:xfrm>
          <a:prstGeom prst="line">
            <a:avLst/>
          </a:prstGeom>
          <a:ln w="57150"/>
        </p:spPr>
        <p:style>
          <a:lnRef idx="1">
            <a:schemeClr val="accent1"/>
          </a:lnRef>
          <a:fillRef idx="0">
            <a:schemeClr val="accent1"/>
          </a:fillRef>
          <a:effectRef idx="0">
            <a:schemeClr val="accent1"/>
          </a:effectRef>
          <a:fontRef idx="minor">
            <a:schemeClr val="tx1"/>
          </a:fontRef>
        </p:style>
      </p:cxnSp>
      <p:sp>
        <p:nvSpPr>
          <p:cNvPr id="53" name="Rectangle 52"/>
          <p:cNvSpPr/>
          <p:nvPr/>
        </p:nvSpPr>
        <p:spPr>
          <a:xfrm>
            <a:off x="1403648" y="5877272"/>
            <a:ext cx="6048672" cy="83099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rial" pitchFamily="34" charset="0"/>
                <a:ea typeface="+mn-ea"/>
                <a:cs typeface="Arial" pitchFamily="34" charset="0"/>
              </a:rPr>
              <a:t>Rata-rata </a:t>
            </a:r>
            <a:r>
              <a:rPr kumimoji="0" lang="en-US" sz="2400" b="0" i="0" u="none" strike="noStrike" kern="1200" cap="none" spc="0" normalizeH="0" baseline="0" noProof="0" dirty="0" err="1">
                <a:ln>
                  <a:noFill/>
                </a:ln>
                <a:solidFill>
                  <a:prstClr val="black"/>
                </a:solidFill>
                <a:effectLst/>
                <a:uLnTx/>
                <a:uFillTx/>
                <a:latin typeface="Arial" pitchFamily="34" charset="0"/>
                <a:ea typeface="+mn-ea"/>
                <a:cs typeface="Arial" pitchFamily="34" charset="0"/>
              </a:rPr>
              <a:t>populasi</a:t>
            </a:r>
            <a:r>
              <a:rPr kumimoji="0" lang="en-US" sz="2400" b="0" i="0" u="none" strike="noStrike" kern="1200" cap="none" spc="0" normalizeH="0" baseline="0" noProof="0" dirty="0">
                <a:ln>
                  <a:noFill/>
                </a:ln>
                <a:solidFill>
                  <a:prstClr val="black"/>
                </a:solidFill>
                <a:effectLst/>
                <a:uLnTx/>
                <a:uFillTx/>
                <a:latin typeface="Arial" pitchFamily="34" charset="0"/>
                <a:ea typeface="+mn-ea"/>
                <a:cs typeface="Arial" pitchFamily="34" charset="0"/>
              </a:rPr>
              <a:t> µ,   rata-rata </a:t>
            </a:r>
            <a:r>
              <a:rPr kumimoji="0" lang="en-US" sz="2400" b="0" i="0" u="none" strike="noStrike" kern="1200" cap="none" spc="0" normalizeH="0" baseline="0" noProof="0" dirty="0" err="1">
                <a:ln>
                  <a:noFill/>
                </a:ln>
                <a:solidFill>
                  <a:prstClr val="black"/>
                </a:solidFill>
                <a:effectLst/>
                <a:uLnTx/>
                <a:uFillTx/>
                <a:latin typeface="Arial" pitchFamily="34" charset="0"/>
                <a:ea typeface="+mn-ea"/>
                <a:cs typeface="Arial" pitchFamily="34" charset="0"/>
              </a:rPr>
              <a:t>sampel</a:t>
            </a:r>
            <a:r>
              <a:rPr kumimoji="0" lang="en-US" sz="2400" b="0" i="0" u="none" strike="noStrike" kern="1200" cap="none" spc="0" normalizeH="0" baseline="0" noProof="0" dirty="0">
                <a:ln>
                  <a:noFill/>
                </a:ln>
                <a:solidFill>
                  <a:prstClr val="black"/>
                </a:solidFill>
                <a:effectLst/>
                <a:uLnTx/>
                <a:uFillTx/>
                <a:latin typeface="Arial" pitchFamily="34" charset="0"/>
                <a:ea typeface="+mn-ea"/>
                <a:cs typeface="Arial" pitchFamily="34" charset="0"/>
              </a:rPr>
              <a:t>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rial" pitchFamily="34" charset="0"/>
                <a:ea typeface="+mn-ea"/>
                <a:cs typeface="Arial" pitchFamily="34" charset="0"/>
              </a:rPr>
              <a:t>Level of precision =  (µ - X)</a:t>
            </a:r>
          </a:p>
        </p:txBody>
      </p:sp>
      <p:cxnSp>
        <p:nvCxnSpPr>
          <p:cNvPr id="55" name="Straight Connector 54"/>
          <p:cNvCxnSpPr/>
          <p:nvPr/>
        </p:nvCxnSpPr>
        <p:spPr>
          <a:xfrm>
            <a:off x="6881822" y="5877272"/>
            <a:ext cx="252000"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4839394" y="6298842"/>
            <a:ext cx="25200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57" name="TextBox 56"/>
          <p:cNvSpPr txBox="1"/>
          <p:nvPr/>
        </p:nvSpPr>
        <p:spPr>
          <a:xfrm>
            <a:off x="4551362" y="1196752"/>
            <a:ext cx="576064"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Arial" pitchFamily="34" charset="0"/>
                <a:ea typeface="+mn-ea"/>
                <a:cs typeface="Arial" pitchFamily="34" charset="0"/>
              </a:rPr>
              <a:t>µ</a:t>
            </a:r>
            <a:endParaRPr kumimoji="0" lang="en-US" sz="2800" b="0" i="0" u="none" strike="noStrike" kern="1200" cap="none" spc="0" normalizeH="0" baseline="0" noProof="0" dirty="0">
              <a:ln>
                <a:noFill/>
              </a:ln>
              <a:solidFill>
                <a:prstClr val="black"/>
              </a:solidFill>
              <a:effectLst/>
              <a:uLnTx/>
              <a:uFillTx/>
              <a:latin typeface="Calibri"/>
              <a:ea typeface="+mn-ea"/>
              <a:cs typeface="Arial" pitchFamily="34" charset="0"/>
            </a:endParaRPr>
          </a:p>
        </p:txBody>
      </p:sp>
      <p:sp>
        <p:nvSpPr>
          <p:cNvPr id="59" name="TextBox 58"/>
          <p:cNvSpPr txBox="1"/>
          <p:nvPr/>
        </p:nvSpPr>
        <p:spPr>
          <a:xfrm>
            <a:off x="7225977" y="3231657"/>
            <a:ext cx="864096"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Arial" pitchFamily="34" charset="0"/>
                <a:ea typeface="+mn-ea"/>
                <a:cs typeface="Arial" pitchFamily="34" charset="0"/>
              </a:rPr>
              <a:t>X1</a:t>
            </a:r>
            <a:endParaRPr kumimoji="0" lang="en-US" sz="2000" b="1" i="0" u="none" strike="noStrike" kern="1200" cap="none" spc="0" normalizeH="0" baseline="0" noProof="0" dirty="0">
              <a:ln>
                <a:noFill/>
              </a:ln>
              <a:solidFill>
                <a:prstClr val="black"/>
              </a:solidFill>
              <a:effectLst/>
              <a:uLnTx/>
              <a:uFillTx/>
              <a:latin typeface="Calibri"/>
              <a:ea typeface="+mn-ea"/>
              <a:cs typeface="Arial" pitchFamily="34" charset="0"/>
            </a:endParaRPr>
          </a:p>
        </p:txBody>
      </p:sp>
      <p:sp>
        <p:nvSpPr>
          <p:cNvPr id="60" name="TextBox 59"/>
          <p:cNvSpPr txBox="1"/>
          <p:nvPr/>
        </p:nvSpPr>
        <p:spPr>
          <a:xfrm>
            <a:off x="6260683" y="2690425"/>
            <a:ext cx="864096"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Arial" pitchFamily="34" charset="0"/>
                <a:ea typeface="+mn-ea"/>
                <a:cs typeface="Arial" pitchFamily="34" charset="0"/>
              </a:rPr>
              <a:t>X3</a:t>
            </a:r>
            <a:endParaRPr kumimoji="0" lang="en-US" sz="2000" b="1" i="0" u="none" strike="noStrike" kern="1200" cap="none" spc="0" normalizeH="0" baseline="0" noProof="0" dirty="0">
              <a:ln>
                <a:noFill/>
              </a:ln>
              <a:solidFill>
                <a:prstClr val="black"/>
              </a:solidFill>
              <a:effectLst/>
              <a:uLnTx/>
              <a:uFillTx/>
              <a:latin typeface="Calibri"/>
              <a:ea typeface="+mn-ea"/>
              <a:cs typeface="Arial" pitchFamily="34" charset="0"/>
            </a:endParaRPr>
          </a:p>
        </p:txBody>
      </p:sp>
      <p:sp>
        <p:nvSpPr>
          <p:cNvPr id="61" name="TextBox 60"/>
          <p:cNvSpPr txBox="1"/>
          <p:nvPr/>
        </p:nvSpPr>
        <p:spPr>
          <a:xfrm>
            <a:off x="5677805" y="2170588"/>
            <a:ext cx="864096"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Arial" pitchFamily="34" charset="0"/>
                <a:ea typeface="+mn-ea"/>
                <a:cs typeface="Arial" pitchFamily="34" charset="0"/>
              </a:rPr>
              <a:t>X2</a:t>
            </a:r>
            <a:endParaRPr kumimoji="0" lang="en-US" sz="2000" b="1" i="0" u="none" strike="noStrike" kern="1200" cap="none" spc="0" normalizeH="0" baseline="0" noProof="0" dirty="0">
              <a:ln>
                <a:noFill/>
              </a:ln>
              <a:solidFill>
                <a:prstClr val="black"/>
              </a:solidFill>
              <a:effectLst/>
              <a:uLnTx/>
              <a:uFillTx/>
              <a:latin typeface="Calibri"/>
              <a:ea typeface="+mn-ea"/>
              <a:cs typeface="Arial" pitchFamily="34" charset="0"/>
            </a:endParaRPr>
          </a:p>
        </p:txBody>
      </p:sp>
      <p:sp>
        <p:nvSpPr>
          <p:cNvPr id="62" name="TextBox 61"/>
          <p:cNvSpPr txBox="1"/>
          <p:nvPr/>
        </p:nvSpPr>
        <p:spPr>
          <a:xfrm>
            <a:off x="370039" y="260648"/>
            <a:ext cx="8234409"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rial Rounded MT Bold" pitchFamily="34" charset="0"/>
                <a:ea typeface="+mn-ea"/>
                <a:cs typeface="Arial" pitchFamily="34" charset="0"/>
              </a:rPr>
              <a:t>LEVEL OF PRECISION/SAMPLING ERROR = RATA-RATA POPULASI – RATA-RATA SAMPEL</a:t>
            </a:r>
          </a:p>
        </p:txBody>
      </p:sp>
    </p:spTree>
    <p:extLst>
      <p:ext uri="{BB962C8B-B14F-4D97-AF65-F5344CB8AC3E}">
        <p14:creationId xmlns:p14="http://schemas.microsoft.com/office/powerpoint/2010/main" val="25862556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fade">
                                      <p:cBhvr>
                                        <p:cTn id="7" dur="1000"/>
                                        <p:tgtEl>
                                          <p:spTgt spid="62"/>
                                        </p:tgtEl>
                                      </p:cBhvr>
                                    </p:animEffect>
                                    <p:anim calcmode="lin" valueType="num">
                                      <p:cBhvr>
                                        <p:cTn id="8" dur="1000" fill="hold"/>
                                        <p:tgtEl>
                                          <p:spTgt spid="62"/>
                                        </p:tgtEl>
                                        <p:attrNameLst>
                                          <p:attrName>ppt_x</p:attrName>
                                        </p:attrNameLst>
                                      </p:cBhvr>
                                      <p:tavLst>
                                        <p:tav tm="0">
                                          <p:val>
                                            <p:strVal val="#ppt_x"/>
                                          </p:val>
                                        </p:tav>
                                        <p:tav tm="100000">
                                          <p:val>
                                            <p:strVal val="#ppt_x"/>
                                          </p:val>
                                        </p:tav>
                                      </p:tavLst>
                                    </p:anim>
                                    <p:anim calcmode="lin" valueType="num">
                                      <p:cBhvr>
                                        <p:cTn id="9" dur="1000" fill="hold"/>
                                        <p:tgtEl>
                                          <p:spTgt spid="6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4"/>
                                        </p:tgtEl>
                                        <p:attrNameLst>
                                          <p:attrName>style.visibility</p:attrName>
                                        </p:attrNameLst>
                                      </p:cBhvr>
                                      <p:to>
                                        <p:strVal val="visible"/>
                                      </p:to>
                                    </p:set>
                                    <p:anim calcmode="lin" valueType="num">
                                      <p:cBhvr additive="base">
                                        <p:cTn id="14" dur="500" fill="hold"/>
                                        <p:tgtEl>
                                          <p:spTgt spid="4"/>
                                        </p:tgtEl>
                                        <p:attrNameLst>
                                          <p:attrName>ppt_x</p:attrName>
                                        </p:attrNameLst>
                                      </p:cBhvr>
                                      <p:tavLst>
                                        <p:tav tm="0">
                                          <p:val>
                                            <p:strVal val="#ppt_x"/>
                                          </p:val>
                                        </p:tav>
                                        <p:tav tm="100000">
                                          <p:val>
                                            <p:strVal val="#ppt_x"/>
                                          </p:val>
                                        </p:tav>
                                      </p:tavLst>
                                    </p:anim>
                                    <p:anim calcmode="lin" valueType="num">
                                      <p:cBhvr additive="base">
                                        <p:cTn id="15"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grpId="0" nodeType="clickEffect">
                                  <p:stCondLst>
                                    <p:cond delay="0"/>
                                  </p:stCondLst>
                                  <p:childTnLst>
                                    <p:set>
                                      <p:cBhvr>
                                        <p:cTn id="19" dur="1" fill="hold">
                                          <p:stCondLst>
                                            <p:cond delay="0"/>
                                          </p:stCondLst>
                                        </p:cTn>
                                        <p:tgtEl>
                                          <p:spTgt spid="16"/>
                                        </p:tgtEl>
                                        <p:attrNameLst>
                                          <p:attrName>style.visibility</p:attrName>
                                        </p:attrNameLst>
                                      </p:cBhvr>
                                      <p:to>
                                        <p:strVal val="visible"/>
                                      </p:to>
                                    </p:set>
                                    <p:anim calcmode="lin" valueType="num">
                                      <p:cBhvr additive="base">
                                        <p:cTn id="20" dur="500" fill="hold"/>
                                        <p:tgtEl>
                                          <p:spTgt spid="16"/>
                                        </p:tgtEl>
                                        <p:attrNameLst>
                                          <p:attrName>ppt_x</p:attrName>
                                        </p:attrNameLst>
                                      </p:cBhvr>
                                      <p:tavLst>
                                        <p:tav tm="0">
                                          <p:val>
                                            <p:strVal val="#ppt_x"/>
                                          </p:val>
                                        </p:tav>
                                        <p:tav tm="100000">
                                          <p:val>
                                            <p:strVal val="#ppt_x"/>
                                          </p:val>
                                        </p:tav>
                                      </p:tavLst>
                                    </p:anim>
                                    <p:anim calcmode="lin" valueType="num">
                                      <p:cBhvr additive="base">
                                        <p:cTn id="21"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grpId="0" nodeType="clickEffect">
                                  <p:stCondLst>
                                    <p:cond delay="0"/>
                                  </p:stCondLst>
                                  <p:childTnLst>
                                    <p:set>
                                      <p:cBhvr>
                                        <p:cTn id="25" dur="1" fill="hold">
                                          <p:stCondLst>
                                            <p:cond delay="0"/>
                                          </p:stCondLst>
                                        </p:cTn>
                                        <p:tgtEl>
                                          <p:spTgt spid="29"/>
                                        </p:tgtEl>
                                        <p:attrNameLst>
                                          <p:attrName>style.visibility</p:attrName>
                                        </p:attrNameLst>
                                      </p:cBhvr>
                                      <p:to>
                                        <p:strVal val="visible"/>
                                      </p:to>
                                    </p:set>
                                    <p:animEffect transition="in" filter="fade">
                                      <p:cBhvr>
                                        <p:cTn id="26" dur="1000"/>
                                        <p:tgtEl>
                                          <p:spTgt spid="29"/>
                                        </p:tgtEl>
                                      </p:cBhvr>
                                    </p:animEffect>
                                    <p:anim calcmode="lin" valueType="num">
                                      <p:cBhvr>
                                        <p:cTn id="27" dur="1000" fill="hold"/>
                                        <p:tgtEl>
                                          <p:spTgt spid="29"/>
                                        </p:tgtEl>
                                        <p:attrNameLst>
                                          <p:attrName>ppt_x</p:attrName>
                                        </p:attrNameLst>
                                      </p:cBhvr>
                                      <p:tavLst>
                                        <p:tav tm="0">
                                          <p:val>
                                            <p:strVal val="#ppt_x"/>
                                          </p:val>
                                        </p:tav>
                                        <p:tav tm="100000">
                                          <p:val>
                                            <p:strVal val="#ppt_x"/>
                                          </p:val>
                                        </p:tav>
                                      </p:tavLst>
                                    </p:anim>
                                    <p:anim calcmode="lin" valueType="num">
                                      <p:cBhvr>
                                        <p:cTn id="28" dur="1000" fill="hold"/>
                                        <p:tgtEl>
                                          <p:spTgt spid="29"/>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36"/>
                                        </p:tgtEl>
                                        <p:attrNameLst>
                                          <p:attrName>style.visibility</p:attrName>
                                        </p:attrNameLst>
                                      </p:cBhvr>
                                      <p:to>
                                        <p:strVal val="visible"/>
                                      </p:to>
                                    </p:set>
                                    <p:animEffect transition="in" filter="fade">
                                      <p:cBhvr>
                                        <p:cTn id="31" dur="1000"/>
                                        <p:tgtEl>
                                          <p:spTgt spid="36"/>
                                        </p:tgtEl>
                                      </p:cBhvr>
                                    </p:animEffect>
                                    <p:anim calcmode="lin" valueType="num">
                                      <p:cBhvr>
                                        <p:cTn id="32" dur="1000" fill="hold"/>
                                        <p:tgtEl>
                                          <p:spTgt spid="36"/>
                                        </p:tgtEl>
                                        <p:attrNameLst>
                                          <p:attrName>ppt_x</p:attrName>
                                        </p:attrNameLst>
                                      </p:cBhvr>
                                      <p:tavLst>
                                        <p:tav tm="0">
                                          <p:val>
                                            <p:strVal val="#ppt_x"/>
                                          </p:val>
                                        </p:tav>
                                        <p:tav tm="100000">
                                          <p:val>
                                            <p:strVal val="#ppt_x"/>
                                          </p:val>
                                        </p:tav>
                                      </p:tavLst>
                                    </p:anim>
                                    <p:anim calcmode="lin" valueType="num">
                                      <p:cBhvr>
                                        <p:cTn id="33"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grpId="0" nodeType="clickEffect">
                                  <p:stCondLst>
                                    <p:cond delay="0"/>
                                  </p:stCondLst>
                                  <p:childTnLst>
                                    <p:set>
                                      <p:cBhvr>
                                        <p:cTn id="37" dur="1" fill="hold">
                                          <p:stCondLst>
                                            <p:cond delay="0"/>
                                          </p:stCondLst>
                                        </p:cTn>
                                        <p:tgtEl>
                                          <p:spTgt spid="17"/>
                                        </p:tgtEl>
                                        <p:attrNameLst>
                                          <p:attrName>style.visibility</p:attrName>
                                        </p:attrNameLst>
                                      </p:cBhvr>
                                      <p:to>
                                        <p:strVal val="visible"/>
                                      </p:to>
                                    </p:set>
                                    <p:animEffect transition="in" filter="fade">
                                      <p:cBhvr>
                                        <p:cTn id="38" dur="1000"/>
                                        <p:tgtEl>
                                          <p:spTgt spid="17"/>
                                        </p:tgtEl>
                                      </p:cBhvr>
                                    </p:animEffect>
                                    <p:anim calcmode="lin" valueType="num">
                                      <p:cBhvr>
                                        <p:cTn id="39" dur="1000" fill="hold"/>
                                        <p:tgtEl>
                                          <p:spTgt spid="17"/>
                                        </p:tgtEl>
                                        <p:attrNameLst>
                                          <p:attrName>ppt_x</p:attrName>
                                        </p:attrNameLst>
                                      </p:cBhvr>
                                      <p:tavLst>
                                        <p:tav tm="0">
                                          <p:val>
                                            <p:strVal val="#ppt_x"/>
                                          </p:val>
                                        </p:tav>
                                        <p:tav tm="100000">
                                          <p:val>
                                            <p:strVal val="#ppt_x"/>
                                          </p:val>
                                        </p:tav>
                                      </p:tavLst>
                                    </p:anim>
                                    <p:anim calcmode="lin" valueType="num">
                                      <p:cBhvr>
                                        <p:cTn id="40"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26"/>
                                        </p:tgtEl>
                                        <p:attrNameLst>
                                          <p:attrName>style.visibility</p:attrName>
                                        </p:attrNameLst>
                                      </p:cBhvr>
                                      <p:to>
                                        <p:strVal val="visible"/>
                                      </p:to>
                                    </p:set>
                                    <p:anim calcmode="lin" valueType="num">
                                      <p:cBhvr additive="base">
                                        <p:cTn id="45" dur="500" fill="hold"/>
                                        <p:tgtEl>
                                          <p:spTgt spid="26"/>
                                        </p:tgtEl>
                                        <p:attrNameLst>
                                          <p:attrName>ppt_x</p:attrName>
                                        </p:attrNameLst>
                                      </p:cBhvr>
                                      <p:tavLst>
                                        <p:tav tm="0">
                                          <p:val>
                                            <p:strVal val="#ppt_x"/>
                                          </p:val>
                                        </p:tav>
                                        <p:tav tm="100000">
                                          <p:val>
                                            <p:strVal val="#ppt_x"/>
                                          </p:val>
                                        </p:tav>
                                      </p:tavLst>
                                    </p:anim>
                                    <p:anim calcmode="lin" valueType="num">
                                      <p:cBhvr additive="base">
                                        <p:cTn id="46" dur="500" fill="hold"/>
                                        <p:tgtEl>
                                          <p:spTgt spid="26"/>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38"/>
                                        </p:tgtEl>
                                        <p:attrNameLst>
                                          <p:attrName>style.visibility</p:attrName>
                                        </p:attrNameLst>
                                      </p:cBhvr>
                                      <p:to>
                                        <p:strVal val="visible"/>
                                      </p:to>
                                    </p:set>
                                    <p:anim calcmode="lin" valueType="num">
                                      <p:cBhvr additive="base">
                                        <p:cTn id="49" dur="500" fill="hold"/>
                                        <p:tgtEl>
                                          <p:spTgt spid="38"/>
                                        </p:tgtEl>
                                        <p:attrNameLst>
                                          <p:attrName>ppt_x</p:attrName>
                                        </p:attrNameLst>
                                      </p:cBhvr>
                                      <p:tavLst>
                                        <p:tav tm="0">
                                          <p:val>
                                            <p:strVal val="#ppt_x"/>
                                          </p:val>
                                        </p:tav>
                                        <p:tav tm="100000">
                                          <p:val>
                                            <p:strVal val="#ppt_x"/>
                                          </p:val>
                                        </p:tav>
                                      </p:tavLst>
                                    </p:anim>
                                    <p:anim calcmode="lin" valueType="num">
                                      <p:cBhvr additive="base">
                                        <p:cTn id="50" dur="500" fill="hold"/>
                                        <p:tgtEl>
                                          <p:spTgt spid="3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42" presetClass="entr" presetSubtype="0" fill="hold" grpId="0" nodeType="clickEffect">
                                  <p:stCondLst>
                                    <p:cond delay="0"/>
                                  </p:stCondLst>
                                  <p:childTnLst>
                                    <p:set>
                                      <p:cBhvr>
                                        <p:cTn id="54" dur="1" fill="hold">
                                          <p:stCondLst>
                                            <p:cond delay="0"/>
                                          </p:stCondLst>
                                        </p:cTn>
                                        <p:tgtEl>
                                          <p:spTgt spid="18"/>
                                        </p:tgtEl>
                                        <p:attrNameLst>
                                          <p:attrName>style.visibility</p:attrName>
                                        </p:attrNameLst>
                                      </p:cBhvr>
                                      <p:to>
                                        <p:strVal val="visible"/>
                                      </p:to>
                                    </p:set>
                                    <p:animEffect transition="in" filter="fade">
                                      <p:cBhvr>
                                        <p:cTn id="55" dur="1000"/>
                                        <p:tgtEl>
                                          <p:spTgt spid="18"/>
                                        </p:tgtEl>
                                      </p:cBhvr>
                                    </p:animEffect>
                                    <p:anim calcmode="lin" valueType="num">
                                      <p:cBhvr>
                                        <p:cTn id="56" dur="1000" fill="hold"/>
                                        <p:tgtEl>
                                          <p:spTgt spid="18"/>
                                        </p:tgtEl>
                                        <p:attrNameLst>
                                          <p:attrName>ppt_x</p:attrName>
                                        </p:attrNameLst>
                                      </p:cBhvr>
                                      <p:tavLst>
                                        <p:tav tm="0">
                                          <p:val>
                                            <p:strVal val="#ppt_x"/>
                                          </p:val>
                                        </p:tav>
                                        <p:tav tm="100000">
                                          <p:val>
                                            <p:strVal val="#ppt_x"/>
                                          </p:val>
                                        </p:tav>
                                      </p:tavLst>
                                    </p:anim>
                                    <p:anim calcmode="lin" valueType="num">
                                      <p:cBhvr>
                                        <p:cTn id="57"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42" presetClass="entr" presetSubtype="0" fill="hold" grpId="0" nodeType="clickEffect">
                                  <p:stCondLst>
                                    <p:cond delay="0"/>
                                  </p:stCondLst>
                                  <p:childTnLst>
                                    <p:set>
                                      <p:cBhvr>
                                        <p:cTn id="61" dur="1" fill="hold">
                                          <p:stCondLst>
                                            <p:cond delay="0"/>
                                          </p:stCondLst>
                                        </p:cTn>
                                        <p:tgtEl>
                                          <p:spTgt spid="23"/>
                                        </p:tgtEl>
                                        <p:attrNameLst>
                                          <p:attrName>style.visibility</p:attrName>
                                        </p:attrNameLst>
                                      </p:cBhvr>
                                      <p:to>
                                        <p:strVal val="visible"/>
                                      </p:to>
                                    </p:set>
                                    <p:animEffect transition="in" filter="fade">
                                      <p:cBhvr>
                                        <p:cTn id="62" dur="1000"/>
                                        <p:tgtEl>
                                          <p:spTgt spid="23"/>
                                        </p:tgtEl>
                                      </p:cBhvr>
                                    </p:animEffect>
                                    <p:anim calcmode="lin" valueType="num">
                                      <p:cBhvr>
                                        <p:cTn id="63" dur="1000" fill="hold"/>
                                        <p:tgtEl>
                                          <p:spTgt spid="23"/>
                                        </p:tgtEl>
                                        <p:attrNameLst>
                                          <p:attrName>ppt_x</p:attrName>
                                        </p:attrNameLst>
                                      </p:cBhvr>
                                      <p:tavLst>
                                        <p:tav tm="0">
                                          <p:val>
                                            <p:strVal val="#ppt_x"/>
                                          </p:val>
                                        </p:tav>
                                        <p:tav tm="100000">
                                          <p:val>
                                            <p:strVal val="#ppt_x"/>
                                          </p:val>
                                        </p:tav>
                                      </p:tavLst>
                                    </p:anim>
                                    <p:anim calcmode="lin" valueType="num">
                                      <p:cBhvr>
                                        <p:cTn id="64" dur="1000" fill="hold"/>
                                        <p:tgtEl>
                                          <p:spTgt spid="23"/>
                                        </p:tgtEl>
                                        <p:attrNameLst>
                                          <p:attrName>ppt_y</p:attrName>
                                        </p:attrNameLst>
                                      </p:cBhvr>
                                      <p:tavLst>
                                        <p:tav tm="0">
                                          <p:val>
                                            <p:strVal val="#ppt_y+.1"/>
                                          </p:val>
                                        </p:tav>
                                        <p:tav tm="100000">
                                          <p:val>
                                            <p:strVal val="#ppt_y"/>
                                          </p:val>
                                        </p:tav>
                                      </p:tavLst>
                                    </p:anim>
                                  </p:childTnLst>
                                </p:cTn>
                              </p:par>
                              <p:par>
                                <p:cTn id="65" presetID="42" presetClass="entr" presetSubtype="0" fill="hold" nodeType="withEffect">
                                  <p:stCondLst>
                                    <p:cond delay="0"/>
                                  </p:stCondLst>
                                  <p:childTnLst>
                                    <p:set>
                                      <p:cBhvr>
                                        <p:cTn id="66" dur="1" fill="hold">
                                          <p:stCondLst>
                                            <p:cond delay="0"/>
                                          </p:stCondLst>
                                        </p:cTn>
                                        <p:tgtEl>
                                          <p:spTgt spid="40"/>
                                        </p:tgtEl>
                                        <p:attrNameLst>
                                          <p:attrName>style.visibility</p:attrName>
                                        </p:attrNameLst>
                                      </p:cBhvr>
                                      <p:to>
                                        <p:strVal val="visible"/>
                                      </p:to>
                                    </p:set>
                                    <p:animEffect transition="in" filter="fade">
                                      <p:cBhvr>
                                        <p:cTn id="67" dur="1000"/>
                                        <p:tgtEl>
                                          <p:spTgt spid="40"/>
                                        </p:tgtEl>
                                      </p:cBhvr>
                                    </p:animEffect>
                                    <p:anim calcmode="lin" valueType="num">
                                      <p:cBhvr>
                                        <p:cTn id="68" dur="1000" fill="hold"/>
                                        <p:tgtEl>
                                          <p:spTgt spid="40"/>
                                        </p:tgtEl>
                                        <p:attrNameLst>
                                          <p:attrName>ppt_x</p:attrName>
                                        </p:attrNameLst>
                                      </p:cBhvr>
                                      <p:tavLst>
                                        <p:tav tm="0">
                                          <p:val>
                                            <p:strVal val="#ppt_x"/>
                                          </p:val>
                                        </p:tav>
                                        <p:tav tm="100000">
                                          <p:val>
                                            <p:strVal val="#ppt_x"/>
                                          </p:val>
                                        </p:tav>
                                      </p:tavLst>
                                    </p:anim>
                                    <p:anim calcmode="lin" valueType="num">
                                      <p:cBhvr>
                                        <p:cTn id="69"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par>
                    <p:cTn id="70" fill="hold">
                      <p:stCondLst>
                        <p:cond delay="indefinite"/>
                      </p:stCondLst>
                      <p:childTnLst>
                        <p:par>
                          <p:cTn id="71" fill="hold">
                            <p:stCondLst>
                              <p:cond delay="0"/>
                            </p:stCondLst>
                            <p:childTnLst>
                              <p:par>
                                <p:cTn id="72" presetID="2" presetClass="entr" presetSubtype="4" fill="hold" nodeType="clickEffect">
                                  <p:stCondLst>
                                    <p:cond delay="0"/>
                                  </p:stCondLst>
                                  <p:childTnLst>
                                    <p:set>
                                      <p:cBhvr>
                                        <p:cTn id="73" dur="1" fill="hold">
                                          <p:stCondLst>
                                            <p:cond delay="0"/>
                                          </p:stCondLst>
                                        </p:cTn>
                                        <p:tgtEl>
                                          <p:spTgt spid="47"/>
                                        </p:tgtEl>
                                        <p:attrNameLst>
                                          <p:attrName>style.visibility</p:attrName>
                                        </p:attrNameLst>
                                      </p:cBhvr>
                                      <p:to>
                                        <p:strVal val="visible"/>
                                      </p:to>
                                    </p:set>
                                    <p:anim calcmode="lin" valueType="num">
                                      <p:cBhvr additive="base">
                                        <p:cTn id="74" dur="500" fill="hold"/>
                                        <p:tgtEl>
                                          <p:spTgt spid="47"/>
                                        </p:tgtEl>
                                        <p:attrNameLst>
                                          <p:attrName>ppt_x</p:attrName>
                                        </p:attrNameLst>
                                      </p:cBhvr>
                                      <p:tavLst>
                                        <p:tav tm="0">
                                          <p:val>
                                            <p:strVal val="#ppt_x"/>
                                          </p:val>
                                        </p:tav>
                                        <p:tav tm="100000">
                                          <p:val>
                                            <p:strVal val="#ppt_x"/>
                                          </p:val>
                                        </p:tav>
                                      </p:tavLst>
                                    </p:anim>
                                    <p:anim calcmode="lin" valueType="num">
                                      <p:cBhvr additive="base">
                                        <p:cTn id="75" dur="500" fill="hold"/>
                                        <p:tgtEl>
                                          <p:spTgt spid="47"/>
                                        </p:tgtEl>
                                        <p:attrNameLst>
                                          <p:attrName>ppt_y</p:attrName>
                                        </p:attrNameLst>
                                      </p:cBhvr>
                                      <p:tavLst>
                                        <p:tav tm="0">
                                          <p:val>
                                            <p:strVal val="1+#ppt_h/2"/>
                                          </p:val>
                                        </p:tav>
                                        <p:tav tm="100000">
                                          <p:val>
                                            <p:strVal val="#ppt_y"/>
                                          </p:val>
                                        </p:tav>
                                      </p:tavLst>
                                    </p:anim>
                                  </p:childTnLst>
                                </p:cTn>
                              </p:par>
                              <p:par>
                                <p:cTn id="76" presetID="2" presetClass="entr" presetSubtype="4" fill="hold" nodeType="withEffect">
                                  <p:stCondLst>
                                    <p:cond delay="0"/>
                                  </p:stCondLst>
                                  <p:childTnLst>
                                    <p:set>
                                      <p:cBhvr>
                                        <p:cTn id="77" dur="1" fill="hold">
                                          <p:stCondLst>
                                            <p:cond delay="0"/>
                                          </p:stCondLst>
                                        </p:cTn>
                                        <p:tgtEl>
                                          <p:spTgt spid="52"/>
                                        </p:tgtEl>
                                        <p:attrNameLst>
                                          <p:attrName>style.visibility</p:attrName>
                                        </p:attrNameLst>
                                      </p:cBhvr>
                                      <p:to>
                                        <p:strVal val="visible"/>
                                      </p:to>
                                    </p:set>
                                    <p:anim calcmode="lin" valueType="num">
                                      <p:cBhvr additive="base">
                                        <p:cTn id="78" dur="500" fill="hold"/>
                                        <p:tgtEl>
                                          <p:spTgt spid="52"/>
                                        </p:tgtEl>
                                        <p:attrNameLst>
                                          <p:attrName>ppt_x</p:attrName>
                                        </p:attrNameLst>
                                      </p:cBhvr>
                                      <p:tavLst>
                                        <p:tav tm="0">
                                          <p:val>
                                            <p:strVal val="#ppt_x"/>
                                          </p:val>
                                        </p:tav>
                                        <p:tav tm="100000">
                                          <p:val>
                                            <p:strVal val="#ppt_x"/>
                                          </p:val>
                                        </p:tav>
                                      </p:tavLst>
                                    </p:anim>
                                    <p:anim calcmode="lin" valueType="num">
                                      <p:cBhvr additive="base">
                                        <p:cTn id="79" dur="500" fill="hold"/>
                                        <p:tgtEl>
                                          <p:spTgt spid="52"/>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0"/>
                                  </p:stCondLst>
                                  <p:childTnLst>
                                    <p:set>
                                      <p:cBhvr>
                                        <p:cTn id="81" dur="1" fill="hold">
                                          <p:stCondLst>
                                            <p:cond delay="0"/>
                                          </p:stCondLst>
                                        </p:cTn>
                                        <p:tgtEl>
                                          <p:spTgt spid="59"/>
                                        </p:tgtEl>
                                        <p:attrNameLst>
                                          <p:attrName>style.visibility</p:attrName>
                                        </p:attrNameLst>
                                      </p:cBhvr>
                                      <p:to>
                                        <p:strVal val="visible"/>
                                      </p:to>
                                    </p:set>
                                    <p:anim calcmode="lin" valueType="num">
                                      <p:cBhvr additive="base">
                                        <p:cTn id="82" dur="500" fill="hold"/>
                                        <p:tgtEl>
                                          <p:spTgt spid="59"/>
                                        </p:tgtEl>
                                        <p:attrNameLst>
                                          <p:attrName>ppt_x</p:attrName>
                                        </p:attrNameLst>
                                      </p:cBhvr>
                                      <p:tavLst>
                                        <p:tav tm="0">
                                          <p:val>
                                            <p:strVal val="#ppt_x"/>
                                          </p:val>
                                        </p:tav>
                                        <p:tav tm="100000">
                                          <p:val>
                                            <p:strVal val="#ppt_x"/>
                                          </p:val>
                                        </p:tav>
                                      </p:tavLst>
                                    </p:anim>
                                    <p:anim calcmode="lin" valueType="num">
                                      <p:cBhvr additive="base">
                                        <p:cTn id="83" dur="500" fill="hold"/>
                                        <p:tgtEl>
                                          <p:spTgt spid="59"/>
                                        </p:tgtEl>
                                        <p:attrNameLst>
                                          <p:attrName>ppt_y</p:attrName>
                                        </p:attrNameLst>
                                      </p:cBhvr>
                                      <p:tavLst>
                                        <p:tav tm="0">
                                          <p:val>
                                            <p:strVal val="1+#ppt_h/2"/>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42" presetClass="entr" presetSubtype="0" fill="hold" nodeType="clickEffect">
                                  <p:stCondLst>
                                    <p:cond delay="0"/>
                                  </p:stCondLst>
                                  <p:childTnLst>
                                    <p:set>
                                      <p:cBhvr>
                                        <p:cTn id="87" dur="1" fill="hold">
                                          <p:stCondLst>
                                            <p:cond delay="0"/>
                                          </p:stCondLst>
                                        </p:cTn>
                                        <p:tgtEl>
                                          <p:spTgt spid="46"/>
                                        </p:tgtEl>
                                        <p:attrNameLst>
                                          <p:attrName>style.visibility</p:attrName>
                                        </p:attrNameLst>
                                      </p:cBhvr>
                                      <p:to>
                                        <p:strVal val="visible"/>
                                      </p:to>
                                    </p:set>
                                    <p:animEffect transition="in" filter="fade">
                                      <p:cBhvr>
                                        <p:cTn id="88" dur="1000"/>
                                        <p:tgtEl>
                                          <p:spTgt spid="46"/>
                                        </p:tgtEl>
                                      </p:cBhvr>
                                    </p:animEffect>
                                    <p:anim calcmode="lin" valueType="num">
                                      <p:cBhvr>
                                        <p:cTn id="89" dur="1000" fill="hold"/>
                                        <p:tgtEl>
                                          <p:spTgt spid="46"/>
                                        </p:tgtEl>
                                        <p:attrNameLst>
                                          <p:attrName>ppt_x</p:attrName>
                                        </p:attrNameLst>
                                      </p:cBhvr>
                                      <p:tavLst>
                                        <p:tav tm="0">
                                          <p:val>
                                            <p:strVal val="#ppt_x"/>
                                          </p:val>
                                        </p:tav>
                                        <p:tav tm="100000">
                                          <p:val>
                                            <p:strVal val="#ppt_x"/>
                                          </p:val>
                                        </p:tav>
                                      </p:tavLst>
                                    </p:anim>
                                    <p:anim calcmode="lin" valueType="num">
                                      <p:cBhvr>
                                        <p:cTn id="90" dur="1000" fill="hold"/>
                                        <p:tgtEl>
                                          <p:spTgt spid="46"/>
                                        </p:tgtEl>
                                        <p:attrNameLst>
                                          <p:attrName>ppt_y</p:attrName>
                                        </p:attrNameLst>
                                      </p:cBhvr>
                                      <p:tavLst>
                                        <p:tav tm="0">
                                          <p:val>
                                            <p:strVal val="#ppt_y+.1"/>
                                          </p:val>
                                        </p:tav>
                                        <p:tav tm="100000">
                                          <p:val>
                                            <p:strVal val="#ppt_y"/>
                                          </p:val>
                                        </p:tav>
                                      </p:tavLst>
                                    </p:anim>
                                  </p:childTnLst>
                                </p:cTn>
                              </p:par>
                              <p:par>
                                <p:cTn id="91" presetID="42" presetClass="entr" presetSubtype="0" fill="hold" nodeType="withEffect">
                                  <p:stCondLst>
                                    <p:cond delay="0"/>
                                  </p:stCondLst>
                                  <p:childTnLst>
                                    <p:set>
                                      <p:cBhvr>
                                        <p:cTn id="92" dur="1" fill="hold">
                                          <p:stCondLst>
                                            <p:cond delay="0"/>
                                          </p:stCondLst>
                                        </p:cTn>
                                        <p:tgtEl>
                                          <p:spTgt spid="50"/>
                                        </p:tgtEl>
                                        <p:attrNameLst>
                                          <p:attrName>style.visibility</p:attrName>
                                        </p:attrNameLst>
                                      </p:cBhvr>
                                      <p:to>
                                        <p:strVal val="visible"/>
                                      </p:to>
                                    </p:set>
                                    <p:animEffect transition="in" filter="fade">
                                      <p:cBhvr>
                                        <p:cTn id="93" dur="1000"/>
                                        <p:tgtEl>
                                          <p:spTgt spid="50"/>
                                        </p:tgtEl>
                                      </p:cBhvr>
                                    </p:animEffect>
                                    <p:anim calcmode="lin" valueType="num">
                                      <p:cBhvr>
                                        <p:cTn id="94" dur="1000" fill="hold"/>
                                        <p:tgtEl>
                                          <p:spTgt spid="50"/>
                                        </p:tgtEl>
                                        <p:attrNameLst>
                                          <p:attrName>ppt_x</p:attrName>
                                        </p:attrNameLst>
                                      </p:cBhvr>
                                      <p:tavLst>
                                        <p:tav tm="0">
                                          <p:val>
                                            <p:strVal val="#ppt_x"/>
                                          </p:val>
                                        </p:tav>
                                        <p:tav tm="100000">
                                          <p:val>
                                            <p:strVal val="#ppt_x"/>
                                          </p:val>
                                        </p:tav>
                                      </p:tavLst>
                                    </p:anim>
                                    <p:anim calcmode="lin" valueType="num">
                                      <p:cBhvr>
                                        <p:cTn id="95" dur="1000" fill="hold"/>
                                        <p:tgtEl>
                                          <p:spTgt spid="50"/>
                                        </p:tgtEl>
                                        <p:attrNameLst>
                                          <p:attrName>ppt_y</p:attrName>
                                        </p:attrNameLst>
                                      </p:cBhvr>
                                      <p:tavLst>
                                        <p:tav tm="0">
                                          <p:val>
                                            <p:strVal val="#ppt_y+.1"/>
                                          </p:val>
                                        </p:tav>
                                        <p:tav tm="100000">
                                          <p:val>
                                            <p:strVal val="#ppt_y"/>
                                          </p:val>
                                        </p:tav>
                                      </p:tavLst>
                                    </p:anim>
                                  </p:childTnLst>
                                </p:cTn>
                              </p:par>
                              <p:par>
                                <p:cTn id="96" presetID="42" presetClass="entr" presetSubtype="0" fill="hold" grpId="0" nodeType="withEffect">
                                  <p:stCondLst>
                                    <p:cond delay="0"/>
                                  </p:stCondLst>
                                  <p:childTnLst>
                                    <p:set>
                                      <p:cBhvr>
                                        <p:cTn id="97" dur="1" fill="hold">
                                          <p:stCondLst>
                                            <p:cond delay="0"/>
                                          </p:stCondLst>
                                        </p:cTn>
                                        <p:tgtEl>
                                          <p:spTgt spid="61"/>
                                        </p:tgtEl>
                                        <p:attrNameLst>
                                          <p:attrName>style.visibility</p:attrName>
                                        </p:attrNameLst>
                                      </p:cBhvr>
                                      <p:to>
                                        <p:strVal val="visible"/>
                                      </p:to>
                                    </p:set>
                                    <p:animEffect transition="in" filter="fade">
                                      <p:cBhvr>
                                        <p:cTn id="98" dur="1000"/>
                                        <p:tgtEl>
                                          <p:spTgt spid="61"/>
                                        </p:tgtEl>
                                      </p:cBhvr>
                                    </p:animEffect>
                                    <p:anim calcmode="lin" valueType="num">
                                      <p:cBhvr>
                                        <p:cTn id="99" dur="1000" fill="hold"/>
                                        <p:tgtEl>
                                          <p:spTgt spid="61"/>
                                        </p:tgtEl>
                                        <p:attrNameLst>
                                          <p:attrName>ppt_x</p:attrName>
                                        </p:attrNameLst>
                                      </p:cBhvr>
                                      <p:tavLst>
                                        <p:tav tm="0">
                                          <p:val>
                                            <p:strVal val="#ppt_x"/>
                                          </p:val>
                                        </p:tav>
                                        <p:tav tm="100000">
                                          <p:val>
                                            <p:strVal val="#ppt_x"/>
                                          </p:val>
                                        </p:tav>
                                      </p:tavLst>
                                    </p:anim>
                                    <p:anim calcmode="lin" valueType="num">
                                      <p:cBhvr>
                                        <p:cTn id="100" dur="1000" fill="hold"/>
                                        <p:tgtEl>
                                          <p:spTgt spid="61"/>
                                        </p:tgtEl>
                                        <p:attrNameLst>
                                          <p:attrName>ppt_y</p:attrName>
                                        </p:attrNameLst>
                                      </p:cBhvr>
                                      <p:tavLst>
                                        <p:tav tm="0">
                                          <p:val>
                                            <p:strVal val="#ppt_y+.1"/>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42" presetClass="entr" presetSubtype="0" fill="hold" nodeType="clickEffect">
                                  <p:stCondLst>
                                    <p:cond delay="0"/>
                                  </p:stCondLst>
                                  <p:childTnLst>
                                    <p:set>
                                      <p:cBhvr>
                                        <p:cTn id="104" dur="1" fill="hold">
                                          <p:stCondLst>
                                            <p:cond delay="0"/>
                                          </p:stCondLst>
                                        </p:cTn>
                                        <p:tgtEl>
                                          <p:spTgt spid="48"/>
                                        </p:tgtEl>
                                        <p:attrNameLst>
                                          <p:attrName>style.visibility</p:attrName>
                                        </p:attrNameLst>
                                      </p:cBhvr>
                                      <p:to>
                                        <p:strVal val="visible"/>
                                      </p:to>
                                    </p:set>
                                    <p:animEffect transition="in" filter="fade">
                                      <p:cBhvr>
                                        <p:cTn id="105" dur="1000"/>
                                        <p:tgtEl>
                                          <p:spTgt spid="48"/>
                                        </p:tgtEl>
                                      </p:cBhvr>
                                    </p:animEffect>
                                    <p:anim calcmode="lin" valueType="num">
                                      <p:cBhvr>
                                        <p:cTn id="106" dur="1000" fill="hold"/>
                                        <p:tgtEl>
                                          <p:spTgt spid="48"/>
                                        </p:tgtEl>
                                        <p:attrNameLst>
                                          <p:attrName>ppt_x</p:attrName>
                                        </p:attrNameLst>
                                      </p:cBhvr>
                                      <p:tavLst>
                                        <p:tav tm="0">
                                          <p:val>
                                            <p:strVal val="#ppt_x"/>
                                          </p:val>
                                        </p:tav>
                                        <p:tav tm="100000">
                                          <p:val>
                                            <p:strVal val="#ppt_x"/>
                                          </p:val>
                                        </p:tav>
                                      </p:tavLst>
                                    </p:anim>
                                    <p:anim calcmode="lin" valueType="num">
                                      <p:cBhvr>
                                        <p:cTn id="107" dur="1000" fill="hold"/>
                                        <p:tgtEl>
                                          <p:spTgt spid="48"/>
                                        </p:tgtEl>
                                        <p:attrNameLst>
                                          <p:attrName>ppt_y</p:attrName>
                                        </p:attrNameLst>
                                      </p:cBhvr>
                                      <p:tavLst>
                                        <p:tav tm="0">
                                          <p:val>
                                            <p:strVal val="#ppt_y+.1"/>
                                          </p:val>
                                        </p:tav>
                                        <p:tav tm="100000">
                                          <p:val>
                                            <p:strVal val="#ppt_y"/>
                                          </p:val>
                                        </p:tav>
                                      </p:tavLst>
                                    </p:anim>
                                  </p:childTnLst>
                                </p:cTn>
                              </p:par>
                              <p:par>
                                <p:cTn id="108" presetID="42" presetClass="entr" presetSubtype="0" fill="hold" nodeType="withEffect">
                                  <p:stCondLst>
                                    <p:cond delay="0"/>
                                  </p:stCondLst>
                                  <p:childTnLst>
                                    <p:set>
                                      <p:cBhvr>
                                        <p:cTn id="109" dur="1" fill="hold">
                                          <p:stCondLst>
                                            <p:cond delay="0"/>
                                          </p:stCondLst>
                                        </p:cTn>
                                        <p:tgtEl>
                                          <p:spTgt spid="51"/>
                                        </p:tgtEl>
                                        <p:attrNameLst>
                                          <p:attrName>style.visibility</p:attrName>
                                        </p:attrNameLst>
                                      </p:cBhvr>
                                      <p:to>
                                        <p:strVal val="visible"/>
                                      </p:to>
                                    </p:set>
                                    <p:animEffect transition="in" filter="fade">
                                      <p:cBhvr>
                                        <p:cTn id="110" dur="1000"/>
                                        <p:tgtEl>
                                          <p:spTgt spid="51"/>
                                        </p:tgtEl>
                                      </p:cBhvr>
                                    </p:animEffect>
                                    <p:anim calcmode="lin" valueType="num">
                                      <p:cBhvr>
                                        <p:cTn id="111" dur="1000" fill="hold"/>
                                        <p:tgtEl>
                                          <p:spTgt spid="51"/>
                                        </p:tgtEl>
                                        <p:attrNameLst>
                                          <p:attrName>ppt_x</p:attrName>
                                        </p:attrNameLst>
                                      </p:cBhvr>
                                      <p:tavLst>
                                        <p:tav tm="0">
                                          <p:val>
                                            <p:strVal val="#ppt_x"/>
                                          </p:val>
                                        </p:tav>
                                        <p:tav tm="100000">
                                          <p:val>
                                            <p:strVal val="#ppt_x"/>
                                          </p:val>
                                        </p:tav>
                                      </p:tavLst>
                                    </p:anim>
                                    <p:anim calcmode="lin" valueType="num">
                                      <p:cBhvr>
                                        <p:cTn id="112" dur="1000" fill="hold"/>
                                        <p:tgtEl>
                                          <p:spTgt spid="51"/>
                                        </p:tgtEl>
                                        <p:attrNameLst>
                                          <p:attrName>ppt_y</p:attrName>
                                        </p:attrNameLst>
                                      </p:cBhvr>
                                      <p:tavLst>
                                        <p:tav tm="0">
                                          <p:val>
                                            <p:strVal val="#ppt_y+.1"/>
                                          </p:val>
                                        </p:tav>
                                        <p:tav tm="100000">
                                          <p:val>
                                            <p:strVal val="#ppt_y"/>
                                          </p:val>
                                        </p:tav>
                                      </p:tavLst>
                                    </p:anim>
                                  </p:childTnLst>
                                </p:cTn>
                              </p:par>
                              <p:par>
                                <p:cTn id="113" presetID="42" presetClass="entr" presetSubtype="0" fill="hold" grpId="0" nodeType="withEffect">
                                  <p:stCondLst>
                                    <p:cond delay="0"/>
                                  </p:stCondLst>
                                  <p:childTnLst>
                                    <p:set>
                                      <p:cBhvr>
                                        <p:cTn id="114" dur="1" fill="hold">
                                          <p:stCondLst>
                                            <p:cond delay="0"/>
                                          </p:stCondLst>
                                        </p:cTn>
                                        <p:tgtEl>
                                          <p:spTgt spid="60"/>
                                        </p:tgtEl>
                                        <p:attrNameLst>
                                          <p:attrName>style.visibility</p:attrName>
                                        </p:attrNameLst>
                                      </p:cBhvr>
                                      <p:to>
                                        <p:strVal val="visible"/>
                                      </p:to>
                                    </p:set>
                                    <p:animEffect transition="in" filter="fade">
                                      <p:cBhvr>
                                        <p:cTn id="115" dur="1000"/>
                                        <p:tgtEl>
                                          <p:spTgt spid="60"/>
                                        </p:tgtEl>
                                      </p:cBhvr>
                                    </p:animEffect>
                                    <p:anim calcmode="lin" valueType="num">
                                      <p:cBhvr>
                                        <p:cTn id="116" dur="1000" fill="hold"/>
                                        <p:tgtEl>
                                          <p:spTgt spid="60"/>
                                        </p:tgtEl>
                                        <p:attrNameLst>
                                          <p:attrName>ppt_x</p:attrName>
                                        </p:attrNameLst>
                                      </p:cBhvr>
                                      <p:tavLst>
                                        <p:tav tm="0">
                                          <p:val>
                                            <p:strVal val="#ppt_x"/>
                                          </p:val>
                                        </p:tav>
                                        <p:tav tm="100000">
                                          <p:val>
                                            <p:strVal val="#ppt_x"/>
                                          </p:val>
                                        </p:tav>
                                      </p:tavLst>
                                    </p:anim>
                                    <p:anim calcmode="lin" valueType="num">
                                      <p:cBhvr>
                                        <p:cTn id="117" dur="1000" fill="hold"/>
                                        <p:tgtEl>
                                          <p:spTgt spid="60"/>
                                        </p:tgtEl>
                                        <p:attrNameLst>
                                          <p:attrName>ppt_y</p:attrName>
                                        </p:attrNameLst>
                                      </p:cBhvr>
                                      <p:tavLst>
                                        <p:tav tm="0">
                                          <p:val>
                                            <p:strVal val="#ppt_y+.1"/>
                                          </p:val>
                                        </p:tav>
                                        <p:tav tm="100000">
                                          <p:val>
                                            <p:strVal val="#ppt_y"/>
                                          </p:val>
                                        </p:tav>
                                      </p:tavLst>
                                    </p:anim>
                                  </p:childTnLst>
                                </p:cTn>
                              </p:par>
                            </p:childTnLst>
                          </p:cTn>
                        </p:par>
                      </p:childTnLst>
                    </p:cTn>
                  </p:par>
                  <p:par>
                    <p:cTn id="118" fill="hold">
                      <p:stCondLst>
                        <p:cond delay="indefinite"/>
                      </p:stCondLst>
                      <p:childTnLst>
                        <p:par>
                          <p:cTn id="119" fill="hold">
                            <p:stCondLst>
                              <p:cond delay="0"/>
                            </p:stCondLst>
                            <p:childTnLst>
                              <p:par>
                                <p:cTn id="120" presetID="42" presetClass="entr" presetSubtype="0" fill="hold" grpId="0" nodeType="clickEffect">
                                  <p:stCondLst>
                                    <p:cond delay="0"/>
                                  </p:stCondLst>
                                  <p:childTnLst>
                                    <p:set>
                                      <p:cBhvr>
                                        <p:cTn id="121" dur="1" fill="hold">
                                          <p:stCondLst>
                                            <p:cond delay="0"/>
                                          </p:stCondLst>
                                        </p:cTn>
                                        <p:tgtEl>
                                          <p:spTgt spid="53"/>
                                        </p:tgtEl>
                                        <p:attrNameLst>
                                          <p:attrName>style.visibility</p:attrName>
                                        </p:attrNameLst>
                                      </p:cBhvr>
                                      <p:to>
                                        <p:strVal val="visible"/>
                                      </p:to>
                                    </p:set>
                                    <p:animEffect transition="in" filter="fade">
                                      <p:cBhvr>
                                        <p:cTn id="122" dur="1000"/>
                                        <p:tgtEl>
                                          <p:spTgt spid="53"/>
                                        </p:tgtEl>
                                      </p:cBhvr>
                                    </p:animEffect>
                                    <p:anim calcmode="lin" valueType="num">
                                      <p:cBhvr>
                                        <p:cTn id="123" dur="1000" fill="hold"/>
                                        <p:tgtEl>
                                          <p:spTgt spid="53"/>
                                        </p:tgtEl>
                                        <p:attrNameLst>
                                          <p:attrName>ppt_x</p:attrName>
                                        </p:attrNameLst>
                                      </p:cBhvr>
                                      <p:tavLst>
                                        <p:tav tm="0">
                                          <p:val>
                                            <p:strVal val="#ppt_x"/>
                                          </p:val>
                                        </p:tav>
                                        <p:tav tm="100000">
                                          <p:val>
                                            <p:strVal val="#ppt_x"/>
                                          </p:val>
                                        </p:tav>
                                      </p:tavLst>
                                    </p:anim>
                                    <p:anim calcmode="lin" valueType="num">
                                      <p:cBhvr>
                                        <p:cTn id="124"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6" grpId="0" animBg="1"/>
      <p:bldP spid="17" grpId="0" animBg="1"/>
      <p:bldP spid="18" grpId="0" animBg="1"/>
      <p:bldP spid="23" grpId="0"/>
      <p:bldP spid="26" grpId="0"/>
      <p:bldP spid="29" grpId="0"/>
      <p:bldP spid="53" grpId="0"/>
      <p:bldP spid="59" grpId="0"/>
      <p:bldP spid="60" grpId="0"/>
      <p:bldP spid="61" grpId="0"/>
      <p:bldP spid="62"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p:cNvGrpSpPr/>
          <p:nvPr/>
        </p:nvGrpSpPr>
        <p:grpSpPr>
          <a:xfrm>
            <a:off x="5656984" y="3529880"/>
            <a:ext cx="2731440" cy="2707432"/>
            <a:chOff x="5656984" y="3529880"/>
            <a:chExt cx="2731440" cy="2707432"/>
          </a:xfrm>
        </p:grpSpPr>
        <p:sp>
          <p:nvSpPr>
            <p:cNvPr id="32" name="Oval 31"/>
            <p:cNvSpPr/>
            <p:nvPr/>
          </p:nvSpPr>
          <p:spPr>
            <a:xfrm>
              <a:off x="6300192" y="4550444"/>
              <a:ext cx="720080" cy="667804"/>
            </a:xfrm>
            <a:prstGeom prst="ellipse">
              <a:avLst/>
            </a:prstGeom>
            <a:solidFill>
              <a:schemeClr val="bg1">
                <a:lumMod val="85000"/>
                <a:lumOff val="15000"/>
              </a:schemeClr>
            </a:solidFill>
            <a:ln>
              <a:noFill/>
            </a:ln>
            <a:effectLst>
              <a:outerShdw blurRad="225425" dist="50800" dir="5220000" algn="ctr">
                <a:srgbClr val="000000">
                  <a:alpha val="33000"/>
                </a:srgbClr>
              </a:outerShdw>
            </a:effectLst>
            <a:scene3d>
              <a:camera prst="perspectiveFront" fov="3300000">
                <a:rot lat="486000" lon="19530000" rev="174000"/>
              </a:camera>
              <a:lightRig rig="harsh" dir="t">
                <a:rot lat="0" lon="0" rev="3000000"/>
              </a:lightRig>
            </a:scene3d>
            <a:sp3d extrusionH="254000" contourW="19050">
              <a:bevelT w="82550" h="44450" prst="angle"/>
              <a:bevelB w="82550" h="44450" prst="angle"/>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Tahoma"/>
                  <a:ea typeface="+mn-ea"/>
                  <a:cs typeface="+mn-cs"/>
                </a:rPr>
                <a:t>E</a:t>
              </a:r>
            </a:p>
          </p:txBody>
        </p:sp>
        <p:sp>
          <p:nvSpPr>
            <p:cNvPr id="33" name="Oval 32"/>
            <p:cNvSpPr/>
            <p:nvPr/>
          </p:nvSpPr>
          <p:spPr>
            <a:xfrm>
              <a:off x="6626401" y="5140672"/>
              <a:ext cx="720080" cy="667804"/>
            </a:xfrm>
            <a:prstGeom prst="ellipse">
              <a:avLst/>
            </a:prstGeom>
            <a:ln>
              <a:noFill/>
            </a:ln>
            <a:effectLst>
              <a:outerShdw blurRad="225425" dist="50800" dir="5220000" algn="ctr">
                <a:srgbClr val="000000">
                  <a:alpha val="33000"/>
                </a:srgbClr>
              </a:outerShdw>
            </a:effectLst>
            <a:scene3d>
              <a:camera prst="perspectiveFront" fov="3300000">
                <a:rot lat="486000" lon="19530000" rev="174000"/>
              </a:camera>
              <a:lightRig rig="harsh" dir="t">
                <a:rot lat="0" lon="0" rev="3000000"/>
              </a:lightRig>
            </a:scene3d>
            <a:sp3d extrusionH="254000" contourW="19050">
              <a:bevelT w="82550" h="44450" prst="angle"/>
              <a:bevelB w="82550" h="44450" prst="angle"/>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Tahoma"/>
                  <a:ea typeface="+mn-ea"/>
                  <a:cs typeface="+mn-cs"/>
                </a:rPr>
                <a:t>I</a:t>
              </a:r>
            </a:p>
          </p:txBody>
        </p:sp>
        <p:sp>
          <p:nvSpPr>
            <p:cNvPr id="34" name="Oval 33"/>
            <p:cNvSpPr/>
            <p:nvPr/>
          </p:nvSpPr>
          <p:spPr>
            <a:xfrm>
              <a:off x="6986441" y="4529608"/>
              <a:ext cx="720080" cy="667804"/>
            </a:xfrm>
            <a:prstGeom prst="ellipse">
              <a:avLst/>
            </a:prstGeom>
            <a:solidFill>
              <a:srgbClr val="FF0000"/>
            </a:solidFill>
            <a:ln>
              <a:noFill/>
            </a:ln>
            <a:effectLst>
              <a:outerShdw blurRad="127000" dist="38100" dir="2700000" algn="ctr">
                <a:srgbClr val="000000">
                  <a:alpha val="45000"/>
                </a:srgbClr>
              </a:outerShdw>
            </a:effectLst>
            <a:scene3d>
              <a:camera prst="perspectiveFront" fov="2700000">
                <a:rot lat="20376000" lon="1938000" rev="20112001"/>
              </a:camera>
              <a:lightRig rig="soft" dir="t">
                <a:rot lat="0" lon="0" rev="0"/>
              </a:lightRig>
            </a:scene3d>
            <a:sp3d prstMaterial="translucentPowder">
              <a:bevelT w="2032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Tahoma"/>
                  <a:ea typeface="+mn-ea"/>
                  <a:cs typeface="+mn-cs"/>
                </a:rPr>
                <a:t>E</a:t>
              </a:r>
            </a:p>
          </p:txBody>
        </p:sp>
        <p:grpSp>
          <p:nvGrpSpPr>
            <p:cNvPr id="36" name="Group 35"/>
            <p:cNvGrpSpPr/>
            <p:nvPr/>
          </p:nvGrpSpPr>
          <p:grpSpPr>
            <a:xfrm>
              <a:off x="5656984" y="3529880"/>
              <a:ext cx="2731440" cy="2707432"/>
              <a:chOff x="920552" y="838200"/>
              <a:chExt cx="3810000" cy="4572000"/>
            </a:xfrm>
          </p:grpSpPr>
          <p:sp>
            <p:nvSpPr>
              <p:cNvPr id="37" name="Oval 36"/>
              <p:cNvSpPr/>
              <p:nvPr/>
            </p:nvSpPr>
            <p:spPr>
              <a:xfrm>
                <a:off x="920552" y="838200"/>
                <a:ext cx="3810000" cy="12954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ahoma"/>
                  <a:ea typeface="+mn-ea"/>
                  <a:cs typeface="+mn-cs"/>
                </a:endParaRPr>
              </a:p>
            </p:txBody>
          </p:sp>
          <p:cxnSp>
            <p:nvCxnSpPr>
              <p:cNvPr id="38" name="Straight Connector 37"/>
              <p:cNvCxnSpPr>
                <a:stCxn id="37" idx="2"/>
              </p:cNvCxnSpPr>
              <p:nvPr/>
            </p:nvCxnSpPr>
            <p:spPr>
              <a:xfrm rot="10800000" flipH="1" flipV="1">
                <a:off x="920552" y="1485900"/>
                <a:ext cx="685800" cy="361950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rot="5400000">
                <a:off x="2635052" y="3009900"/>
                <a:ext cx="3505200" cy="685800"/>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40" name="Oval 39"/>
              <p:cNvSpPr/>
              <p:nvPr/>
            </p:nvSpPr>
            <p:spPr>
              <a:xfrm>
                <a:off x="1606352" y="4648200"/>
                <a:ext cx="2438400" cy="762000"/>
              </a:xfrm>
              <a:prstGeom prst="ellipse">
                <a:avLst/>
              </a:prstGeom>
              <a:solidFill>
                <a:schemeClr val="accent5">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ahoma"/>
                  <a:ea typeface="+mn-ea"/>
                  <a:cs typeface="+mn-cs"/>
                </a:endParaRPr>
              </a:p>
            </p:txBody>
          </p:sp>
        </p:grpSp>
        <p:sp>
          <p:nvSpPr>
            <p:cNvPr id="41" name="TextBox 40"/>
            <p:cNvSpPr txBox="1"/>
            <p:nvPr/>
          </p:nvSpPr>
          <p:spPr>
            <a:xfrm>
              <a:off x="5983523" y="3755976"/>
              <a:ext cx="2078361" cy="369332"/>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Rounded MT Bold" pitchFamily="34" charset="0"/>
                  <a:ea typeface="+mn-ea"/>
                  <a:cs typeface="Arial" pitchFamily="34" charset="0"/>
                </a:rPr>
                <a:t>SAMPEL 2 </a:t>
              </a:r>
            </a:p>
          </p:txBody>
        </p:sp>
      </p:grpSp>
      <p:grpSp>
        <p:nvGrpSpPr>
          <p:cNvPr id="7" name="Group 6"/>
          <p:cNvGrpSpPr/>
          <p:nvPr/>
        </p:nvGrpSpPr>
        <p:grpSpPr>
          <a:xfrm>
            <a:off x="5573438" y="647290"/>
            <a:ext cx="2569155" cy="2574070"/>
            <a:chOff x="5573438" y="647290"/>
            <a:chExt cx="2569155" cy="2574070"/>
          </a:xfrm>
        </p:grpSpPr>
        <p:sp>
          <p:nvSpPr>
            <p:cNvPr id="51" name="Oval 50"/>
            <p:cNvSpPr/>
            <p:nvPr/>
          </p:nvSpPr>
          <p:spPr>
            <a:xfrm>
              <a:off x="6216647" y="1494898"/>
              <a:ext cx="720080" cy="667804"/>
            </a:xfrm>
            <a:prstGeom prst="ellipse">
              <a:avLst/>
            </a:prstGeom>
            <a:ln>
              <a:noFill/>
            </a:ln>
            <a:effectLst>
              <a:outerShdw blurRad="225425" dist="50800" dir="5220000" algn="ctr">
                <a:srgbClr val="000000">
                  <a:alpha val="33000"/>
                </a:srgbClr>
              </a:outerShdw>
            </a:effectLst>
            <a:scene3d>
              <a:camera prst="perspectiveFront" fov="3300000">
                <a:rot lat="486000" lon="19530000" rev="174000"/>
              </a:camera>
              <a:lightRig rig="harsh" dir="t">
                <a:rot lat="0" lon="0" rev="3000000"/>
              </a:lightRig>
            </a:scene3d>
            <a:sp3d extrusionH="254000" contourW="19050">
              <a:bevelT w="82550" h="44450" prst="angle"/>
              <a:bevelB w="82550" h="44450" prst="angle"/>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Tahoma"/>
                  <a:ea typeface="+mn-ea"/>
                  <a:cs typeface="+mn-cs"/>
                </a:rPr>
                <a:t>B</a:t>
              </a:r>
            </a:p>
          </p:txBody>
        </p:sp>
        <p:sp>
          <p:nvSpPr>
            <p:cNvPr id="52" name="Oval 51"/>
            <p:cNvSpPr/>
            <p:nvPr/>
          </p:nvSpPr>
          <p:spPr>
            <a:xfrm>
              <a:off x="6542856" y="2085126"/>
              <a:ext cx="720080" cy="667804"/>
            </a:xfrm>
            <a:prstGeom prst="ellipse">
              <a:avLst/>
            </a:prstGeom>
            <a:ln>
              <a:noFill/>
            </a:ln>
            <a:effectLst>
              <a:outerShdw blurRad="225425" dist="50800" dir="5220000" algn="ctr">
                <a:srgbClr val="000000">
                  <a:alpha val="33000"/>
                </a:srgbClr>
              </a:outerShdw>
            </a:effectLst>
            <a:scene3d>
              <a:camera prst="perspectiveFront" fov="3300000">
                <a:rot lat="486000" lon="19530000" rev="174000"/>
              </a:camera>
              <a:lightRig rig="harsh" dir="t">
                <a:rot lat="0" lon="0" rev="3000000"/>
              </a:lightRig>
            </a:scene3d>
            <a:sp3d extrusionH="254000" contourW="19050">
              <a:bevelT w="82550" h="44450" prst="angle"/>
              <a:bevelB w="82550" h="44450" prst="angle"/>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Tahoma"/>
                  <a:ea typeface="+mn-ea"/>
                  <a:cs typeface="+mn-cs"/>
                </a:rPr>
                <a:t>G</a:t>
              </a:r>
            </a:p>
          </p:txBody>
        </p:sp>
        <p:sp>
          <p:nvSpPr>
            <p:cNvPr id="53" name="Oval 52"/>
            <p:cNvSpPr/>
            <p:nvPr/>
          </p:nvSpPr>
          <p:spPr>
            <a:xfrm>
              <a:off x="6902896" y="1474062"/>
              <a:ext cx="720080" cy="667804"/>
            </a:xfrm>
            <a:prstGeom prst="ellipse">
              <a:avLst/>
            </a:prstGeom>
            <a:ln>
              <a:noFill/>
            </a:ln>
            <a:effectLst>
              <a:outerShdw blurRad="225425" dist="50800" dir="5220000" algn="ctr">
                <a:srgbClr val="000000">
                  <a:alpha val="33000"/>
                </a:srgbClr>
              </a:outerShdw>
            </a:effectLst>
            <a:scene3d>
              <a:camera prst="perspectiveFront" fov="3300000">
                <a:rot lat="486000" lon="19530000" rev="174000"/>
              </a:camera>
              <a:lightRig rig="harsh" dir="t">
                <a:rot lat="0" lon="0" rev="3000000"/>
              </a:lightRig>
            </a:scene3d>
            <a:sp3d extrusionH="254000" contourW="19050">
              <a:bevelT w="82550" h="44450" prst="angle"/>
              <a:bevelB w="82550" h="44450" prst="angle"/>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Tahoma"/>
                  <a:ea typeface="+mn-ea"/>
                  <a:cs typeface="+mn-cs"/>
                </a:rPr>
                <a:t>E</a:t>
              </a:r>
            </a:p>
          </p:txBody>
        </p:sp>
        <p:grpSp>
          <p:nvGrpSpPr>
            <p:cNvPr id="54" name="Group 53"/>
            <p:cNvGrpSpPr/>
            <p:nvPr/>
          </p:nvGrpSpPr>
          <p:grpSpPr>
            <a:xfrm>
              <a:off x="5573438" y="647290"/>
              <a:ext cx="2569155" cy="2574070"/>
              <a:chOff x="920552" y="838200"/>
              <a:chExt cx="3810000" cy="4572000"/>
            </a:xfrm>
          </p:grpSpPr>
          <p:sp>
            <p:nvSpPr>
              <p:cNvPr id="55" name="Oval 54"/>
              <p:cNvSpPr/>
              <p:nvPr/>
            </p:nvSpPr>
            <p:spPr>
              <a:xfrm>
                <a:off x="920552" y="838200"/>
                <a:ext cx="3810000" cy="12954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ahoma"/>
                  <a:ea typeface="+mn-ea"/>
                  <a:cs typeface="+mn-cs"/>
                </a:endParaRPr>
              </a:p>
            </p:txBody>
          </p:sp>
          <p:cxnSp>
            <p:nvCxnSpPr>
              <p:cNvPr id="56" name="Straight Connector 55"/>
              <p:cNvCxnSpPr>
                <a:stCxn id="55" idx="2"/>
              </p:cNvCxnSpPr>
              <p:nvPr/>
            </p:nvCxnSpPr>
            <p:spPr>
              <a:xfrm rot="10800000" flipH="1" flipV="1">
                <a:off x="920552" y="1485900"/>
                <a:ext cx="685800" cy="361950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5400000">
                <a:off x="2635052" y="3009900"/>
                <a:ext cx="3505200" cy="685800"/>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58" name="Oval 57"/>
              <p:cNvSpPr/>
              <p:nvPr/>
            </p:nvSpPr>
            <p:spPr>
              <a:xfrm>
                <a:off x="1606352" y="4648200"/>
                <a:ext cx="2438400" cy="762000"/>
              </a:xfrm>
              <a:prstGeom prst="ellipse">
                <a:avLst/>
              </a:prstGeom>
              <a:solidFill>
                <a:schemeClr val="accent5">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ahoma"/>
                  <a:ea typeface="+mn-ea"/>
                  <a:cs typeface="+mn-cs"/>
                </a:endParaRPr>
              </a:p>
            </p:txBody>
          </p:sp>
        </p:grpSp>
        <p:sp>
          <p:nvSpPr>
            <p:cNvPr id="59" name="TextBox 58"/>
            <p:cNvSpPr txBox="1"/>
            <p:nvPr/>
          </p:nvSpPr>
          <p:spPr>
            <a:xfrm>
              <a:off x="5863715" y="721650"/>
              <a:ext cx="2078361" cy="369332"/>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Rounded MT Bold" pitchFamily="34" charset="0"/>
                  <a:ea typeface="+mn-ea"/>
                  <a:cs typeface="Arial" pitchFamily="34" charset="0"/>
                </a:rPr>
                <a:t>SAMPEL 1 </a:t>
              </a:r>
            </a:p>
          </p:txBody>
        </p:sp>
      </p:grpSp>
      <p:grpSp>
        <p:nvGrpSpPr>
          <p:cNvPr id="5" name="Group 4"/>
          <p:cNvGrpSpPr/>
          <p:nvPr/>
        </p:nvGrpSpPr>
        <p:grpSpPr>
          <a:xfrm>
            <a:off x="621904" y="1377280"/>
            <a:ext cx="3810000" cy="4572000"/>
            <a:chOff x="621904" y="1377280"/>
            <a:chExt cx="3810000" cy="4572000"/>
          </a:xfrm>
        </p:grpSpPr>
        <p:grpSp>
          <p:nvGrpSpPr>
            <p:cNvPr id="2" name="Group 1"/>
            <p:cNvGrpSpPr/>
            <p:nvPr/>
          </p:nvGrpSpPr>
          <p:grpSpPr>
            <a:xfrm>
              <a:off x="621904" y="1377280"/>
              <a:ext cx="3810000" cy="4572000"/>
              <a:chOff x="920552" y="838200"/>
              <a:chExt cx="3810000" cy="4572000"/>
            </a:xfrm>
          </p:grpSpPr>
          <p:sp>
            <p:nvSpPr>
              <p:cNvPr id="6" name="Oval 5"/>
              <p:cNvSpPr/>
              <p:nvPr/>
            </p:nvSpPr>
            <p:spPr>
              <a:xfrm>
                <a:off x="920552" y="838200"/>
                <a:ext cx="3810000" cy="12954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ahoma"/>
                  <a:ea typeface="+mn-ea"/>
                  <a:cs typeface="+mn-cs"/>
                </a:endParaRPr>
              </a:p>
            </p:txBody>
          </p:sp>
          <p:cxnSp>
            <p:nvCxnSpPr>
              <p:cNvPr id="14" name="Straight Connector 13"/>
              <p:cNvCxnSpPr>
                <a:stCxn id="6" idx="2"/>
              </p:cNvCxnSpPr>
              <p:nvPr/>
            </p:nvCxnSpPr>
            <p:spPr>
              <a:xfrm rot="10800000" flipH="1" flipV="1">
                <a:off x="920552" y="1485900"/>
                <a:ext cx="685800" cy="361950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rot="5400000">
                <a:off x="2635052" y="3009900"/>
                <a:ext cx="3505200" cy="685800"/>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21" name="Oval 20"/>
              <p:cNvSpPr/>
              <p:nvPr/>
            </p:nvSpPr>
            <p:spPr>
              <a:xfrm>
                <a:off x="1606352" y="4648200"/>
                <a:ext cx="2438400" cy="762000"/>
              </a:xfrm>
              <a:prstGeom prst="ellipse">
                <a:avLst/>
              </a:prstGeom>
              <a:solidFill>
                <a:schemeClr val="accent5">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ahoma"/>
                  <a:ea typeface="+mn-ea"/>
                  <a:cs typeface="+mn-cs"/>
                </a:endParaRPr>
              </a:p>
            </p:txBody>
          </p:sp>
        </p:grpSp>
        <p:sp>
          <p:nvSpPr>
            <p:cNvPr id="3" name="Oval 2"/>
            <p:cNvSpPr/>
            <p:nvPr/>
          </p:nvSpPr>
          <p:spPr>
            <a:xfrm>
              <a:off x="1641949" y="4084464"/>
              <a:ext cx="720080" cy="720080"/>
            </a:xfrm>
            <a:prstGeom prst="ellipse">
              <a:avLst/>
            </a:prstGeom>
            <a:ln>
              <a:noFill/>
            </a:ln>
            <a:effectLst>
              <a:outerShdw blurRad="225425" dist="50800" dir="5220000" algn="ctr">
                <a:srgbClr val="000000">
                  <a:alpha val="33000"/>
                </a:srgbClr>
              </a:outerShdw>
            </a:effectLst>
            <a:scene3d>
              <a:camera prst="perspectiveFront" fov="3300000">
                <a:rot lat="486000" lon="19530000" rev="174000"/>
              </a:camera>
              <a:lightRig rig="harsh" dir="t">
                <a:rot lat="0" lon="0" rev="3000000"/>
              </a:lightRig>
            </a:scene3d>
            <a:sp3d extrusionH="254000" contourW="19050">
              <a:bevelT w="82550" h="44450" prst="angle"/>
              <a:bevelB w="82550" h="44450" prst="angle"/>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Tahoma"/>
                  <a:ea typeface="+mn-ea"/>
                  <a:cs typeface="+mn-cs"/>
                </a:rPr>
                <a:t>A</a:t>
              </a:r>
            </a:p>
          </p:txBody>
        </p:sp>
        <p:sp>
          <p:nvSpPr>
            <p:cNvPr id="15" name="Oval 14"/>
            <p:cNvSpPr/>
            <p:nvPr/>
          </p:nvSpPr>
          <p:spPr>
            <a:xfrm>
              <a:off x="1095724" y="3472334"/>
              <a:ext cx="720080" cy="720080"/>
            </a:xfrm>
            <a:prstGeom prst="ellipse">
              <a:avLst/>
            </a:prstGeom>
            <a:ln>
              <a:noFill/>
            </a:ln>
            <a:effectLst>
              <a:outerShdw blurRad="225425" dist="50800" dir="5220000" algn="ctr">
                <a:srgbClr val="000000">
                  <a:alpha val="33000"/>
                </a:srgbClr>
              </a:outerShdw>
            </a:effectLst>
            <a:scene3d>
              <a:camera prst="perspectiveFront" fov="3300000">
                <a:rot lat="486000" lon="19530000" rev="174000"/>
              </a:camera>
              <a:lightRig rig="harsh" dir="t">
                <a:rot lat="0" lon="0" rev="3000000"/>
              </a:lightRig>
            </a:scene3d>
            <a:sp3d extrusionH="254000" contourW="19050">
              <a:bevelT w="82550" h="44450" prst="angle"/>
              <a:bevelB w="82550" h="44450" prst="angle"/>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Tahoma"/>
                  <a:ea typeface="+mn-ea"/>
                  <a:cs typeface="+mn-cs"/>
                </a:rPr>
                <a:t>B</a:t>
              </a:r>
            </a:p>
          </p:txBody>
        </p:sp>
        <p:sp>
          <p:nvSpPr>
            <p:cNvPr id="17" name="Oval 16"/>
            <p:cNvSpPr/>
            <p:nvPr/>
          </p:nvSpPr>
          <p:spPr>
            <a:xfrm>
              <a:off x="1455764" y="4848324"/>
              <a:ext cx="720080" cy="720080"/>
            </a:xfrm>
            <a:prstGeom prst="ellipse">
              <a:avLst/>
            </a:prstGeom>
            <a:ln>
              <a:noFill/>
            </a:ln>
            <a:effectLst>
              <a:outerShdw blurRad="225425" dist="50800" dir="5220000" algn="ctr">
                <a:srgbClr val="000000">
                  <a:alpha val="33000"/>
                </a:srgbClr>
              </a:outerShdw>
            </a:effectLst>
            <a:scene3d>
              <a:camera prst="perspectiveFront" fov="3300000">
                <a:rot lat="486000" lon="19530000" rev="174000"/>
              </a:camera>
              <a:lightRig rig="harsh" dir="t">
                <a:rot lat="0" lon="0" rev="3000000"/>
              </a:lightRig>
            </a:scene3d>
            <a:sp3d extrusionH="254000" contourW="19050">
              <a:bevelT w="82550" h="44450" prst="angle"/>
              <a:bevelB w="82550" h="44450" prst="angle"/>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Tahoma"/>
                  <a:ea typeface="+mn-ea"/>
                  <a:cs typeface="+mn-cs"/>
                </a:rPr>
                <a:t>c</a:t>
              </a:r>
            </a:p>
          </p:txBody>
        </p:sp>
        <p:sp>
          <p:nvSpPr>
            <p:cNvPr id="18" name="Oval 17"/>
            <p:cNvSpPr/>
            <p:nvPr/>
          </p:nvSpPr>
          <p:spPr>
            <a:xfrm>
              <a:off x="2027785" y="4827240"/>
              <a:ext cx="720080" cy="720080"/>
            </a:xfrm>
            <a:prstGeom prst="ellipse">
              <a:avLst/>
            </a:prstGeom>
            <a:ln>
              <a:noFill/>
            </a:ln>
            <a:effectLst>
              <a:outerShdw blurRad="225425" dist="50800" dir="5220000" algn="ctr">
                <a:srgbClr val="000000">
                  <a:alpha val="33000"/>
                </a:srgbClr>
              </a:outerShdw>
            </a:effectLst>
            <a:scene3d>
              <a:camera prst="perspectiveFront" fov="3300000">
                <a:rot lat="486000" lon="19530000" rev="174000"/>
              </a:camera>
              <a:lightRig rig="harsh" dir="t">
                <a:rot lat="0" lon="0" rev="3000000"/>
              </a:lightRig>
            </a:scene3d>
            <a:sp3d extrusionH="254000" contourW="19050">
              <a:bevelT w="82550" h="44450" prst="angle"/>
              <a:bevelB w="82550" h="44450" prst="angle"/>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Tahoma"/>
                  <a:ea typeface="+mn-ea"/>
                  <a:cs typeface="+mn-cs"/>
                </a:rPr>
                <a:t>D</a:t>
              </a:r>
            </a:p>
          </p:txBody>
        </p:sp>
        <p:sp>
          <p:nvSpPr>
            <p:cNvPr id="19" name="Oval 18"/>
            <p:cNvSpPr/>
            <p:nvPr/>
          </p:nvSpPr>
          <p:spPr>
            <a:xfrm>
              <a:off x="2438229" y="4107160"/>
              <a:ext cx="720080" cy="720080"/>
            </a:xfrm>
            <a:prstGeom prst="ellipse">
              <a:avLst/>
            </a:prstGeom>
            <a:ln>
              <a:noFill/>
            </a:ln>
            <a:effectLst>
              <a:outerShdw blurRad="225425" dist="50800" dir="5220000" algn="ctr">
                <a:srgbClr val="000000">
                  <a:alpha val="33000"/>
                </a:srgbClr>
              </a:outerShdw>
            </a:effectLst>
            <a:scene3d>
              <a:camera prst="perspectiveFront" fov="3300000">
                <a:rot lat="486000" lon="19530000" rev="174000"/>
              </a:camera>
              <a:lightRig rig="harsh" dir="t">
                <a:rot lat="0" lon="0" rev="3000000"/>
              </a:lightRig>
            </a:scene3d>
            <a:sp3d extrusionH="254000" contourW="19050">
              <a:bevelT w="82550" h="44450" prst="angle"/>
              <a:bevelB w="82550" h="44450" prst="angle"/>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Tahoma"/>
                  <a:ea typeface="+mn-ea"/>
                  <a:cs typeface="+mn-cs"/>
                </a:rPr>
                <a:t>E</a:t>
              </a:r>
            </a:p>
          </p:txBody>
        </p:sp>
        <p:sp>
          <p:nvSpPr>
            <p:cNvPr id="24" name="Oval 23"/>
            <p:cNvSpPr/>
            <p:nvPr/>
          </p:nvSpPr>
          <p:spPr>
            <a:xfrm>
              <a:off x="2798269" y="4933404"/>
              <a:ext cx="720080" cy="720080"/>
            </a:xfrm>
            <a:prstGeom prst="ellipse">
              <a:avLst/>
            </a:prstGeom>
            <a:ln>
              <a:noFill/>
            </a:ln>
            <a:effectLst>
              <a:outerShdw blurRad="225425" dist="50800" dir="5220000" algn="ctr">
                <a:srgbClr val="000000">
                  <a:alpha val="33000"/>
                </a:srgbClr>
              </a:outerShdw>
            </a:effectLst>
            <a:scene3d>
              <a:camera prst="perspectiveFront" fov="3300000">
                <a:rot lat="486000" lon="19530000" rev="174000"/>
              </a:camera>
              <a:lightRig rig="harsh" dir="t">
                <a:rot lat="0" lon="0" rev="3000000"/>
              </a:lightRig>
            </a:scene3d>
            <a:sp3d extrusionH="254000" contourW="19050">
              <a:bevelT w="82550" h="44450" prst="angle"/>
              <a:bevelB w="82550" h="44450" prst="angle"/>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Tahoma"/>
                  <a:ea typeface="+mn-ea"/>
                  <a:cs typeface="+mn-cs"/>
                </a:rPr>
                <a:t>F</a:t>
              </a:r>
            </a:p>
          </p:txBody>
        </p:sp>
        <p:sp>
          <p:nvSpPr>
            <p:cNvPr id="26" name="Oval 25"/>
            <p:cNvSpPr/>
            <p:nvPr/>
          </p:nvSpPr>
          <p:spPr>
            <a:xfrm>
              <a:off x="3275856" y="4107160"/>
              <a:ext cx="720080" cy="720080"/>
            </a:xfrm>
            <a:prstGeom prst="ellipse">
              <a:avLst/>
            </a:prstGeom>
            <a:ln>
              <a:noFill/>
            </a:ln>
            <a:effectLst>
              <a:outerShdw blurRad="225425" dist="50800" dir="5220000" algn="ctr">
                <a:srgbClr val="000000">
                  <a:alpha val="33000"/>
                </a:srgbClr>
              </a:outerShdw>
            </a:effectLst>
            <a:scene3d>
              <a:camera prst="perspectiveFront" fov="3300000">
                <a:rot lat="486000" lon="19530000" rev="174000"/>
              </a:camera>
              <a:lightRig rig="harsh" dir="t">
                <a:rot lat="0" lon="0" rev="3000000"/>
              </a:lightRig>
            </a:scene3d>
            <a:sp3d extrusionH="254000" contourW="19050">
              <a:bevelT w="82550" h="44450" prst="angle"/>
              <a:bevelB w="82550" h="44450" prst="angle"/>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Tahoma"/>
                  <a:ea typeface="+mn-ea"/>
                  <a:cs typeface="+mn-cs"/>
                </a:rPr>
                <a:t>G</a:t>
              </a:r>
            </a:p>
          </p:txBody>
        </p:sp>
        <p:sp>
          <p:nvSpPr>
            <p:cNvPr id="28" name="Oval 27"/>
            <p:cNvSpPr/>
            <p:nvPr/>
          </p:nvSpPr>
          <p:spPr>
            <a:xfrm>
              <a:off x="3386064" y="3114650"/>
              <a:ext cx="720080" cy="720080"/>
            </a:xfrm>
            <a:prstGeom prst="ellipse">
              <a:avLst/>
            </a:prstGeom>
            <a:ln>
              <a:noFill/>
            </a:ln>
            <a:effectLst>
              <a:outerShdw blurRad="225425" dist="50800" dir="5220000" algn="ctr">
                <a:srgbClr val="000000">
                  <a:alpha val="33000"/>
                </a:srgbClr>
              </a:outerShdw>
            </a:effectLst>
            <a:scene3d>
              <a:camera prst="perspectiveFront" fov="3300000">
                <a:rot lat="486000" lon="19530000" rev="174000"/>
              </a:camera>
              <a:lightRig rig="harsh" dir="t">
                <a:rot lat="0" lon="0" rev="3000000"/>
              </a:lightRig>
            </a:scene3d>
            <a:sp3d extrusionH="254000" contourW="19050">
              <a:bevelT w="82550" h="44450" prst="angle"/>
              <a:bevelB w="82550" h="44450" prst="angle"/>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Tahoma"/>
                  <a:ea typeface="+mn-ea"/>
                  <a:cs typeface="+mn-cs"/>
                </a:rPr>
                <a:t>H</a:t>
              </a:r>
            </a:p>
          </p:txBody>
        </p:sp>
        <p:sp>
          <p:nvSpPr>
            <p:cNvPr id="29" name="Oval 28"/>
            <p:cNvSpPr/>
            <p:nvPr/>
          </p:nvSpPr>
          <p:spPr>
            <a:xfrm>
              <a:off x="2599036" y="3364384"/>
              <a:ext cx="720080" cy="720080"/>
            </a:xfrm>
            <a:prstGeom prst="ellipse">
              <a:avLst/>
            </a:prstGeom>
            <a:ln>
              <a:noFill/>
            </a:ln>
            <a:effectLst>
              <a:outerShdw blurRad="225425" dist="50800" dir="5220000" algn="ctr">
                <a:srgbClr val="000000">
                  <a:alpha val="33000"/>
                </a:srgbClr>
              </a:outerShdw>
            </a:effectLst>
            <a:scene3d>
              <a:camera prst="perspectiveFront" fov="3300000">
                <a:rot lat="486000" lon="19530000" rev="174000"/>
              </a:camera>
              <a:lightRig rig="harsh" dir="t">
                <a:rot lat="0" lon="0" rev="3000000"/>
              </a:lightRig>
            </a:scene3d>
            <a:sp3d extrusionH="254000" contourW="19050">
              <a:bevelT w="82550" h="44450" prst="angle"/>
              <a:bevelB w="82550" h="44450" prst="angle"/>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Tahoma"/>
                  <a:ea typeface="+mn-ea"/>
                  <a:cs typeface="+mn-cs"/>
                </a:rPr>
                <a:t>I</a:t>
              </a:r>
            </a:p>
          </p:txBody>
        </p:sp>
        <p:sp>
          <p:nvSpPr>
            <p:cNvPr id="30" name="Oval 29"/>
            <p:cNvSpPr/>
            <p:nvPr/>
          </p:nvSpPr>
          <p:spPr>
            <a:xfrm>
              <a:off x="1878956" y="3171800"/>
              <a:ext cx="720080" cy="720080"/>
            </a:xfrm>
            <a:prstGeom prst="ellipse">
              <a:avLst/>
            </a:prstGeom>
            <a:ln>
              <a:noFill/>
            </a:ln>
            <a:effectLst>
              <a:outerShdw blurRad="225425" dist="50800" dir="5220000" algn="ctr">
                <a:srgbClr val="000000">
                  <a:alpha val="33000"/>
                </a:srgbClr>
              </a:outerShdw>
            </a:effectLst>
            <a:scene3d>
              <a:camera prst="perspectiveFront" fov="3300000">
                <a:rot lat="486000" lon="19530000" rev="174000"/>
              </a:camera>
              <a:lightRig rig="harsh" dir="t">
                <a:rot lat="0" lon="0" rev="3000000"/>
              </a:lightRig>
            </a:scene3d>
            <a:sp3d extrusionH="254000" contourW="19050">
              <a:bevelT w="82550" h="44450" prst="angle"/>
              <a:bevelB w="82550" h="44450" prst="angle"/>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Tahoma"/>
                  <a:ea typeface="+mn-ea"/>
                  <a:cs typeface="+mn-cs"/>
                </a:rPr>
                <a:t>J</a:t>
              </a:r>
            </a:p>
          </p:txBody>
        </p:sp>
        <p:sp>
          <p:nvSpPr>
            <p:cNvPr id="4" name="TextBox 3"/>
            <p:cNvSpPr txBox="1"/>
            <p:nvPr/>
          </p:nvSpPr>
          <p:spPr>
            <a:xfrm>
              <a:off x="1307704" y="1723256"/>
              <a:ext cx="2078360" cy="369332"/>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Rounded MT Bold" pitchFamily="34" charset="0"/>
                  <a:ea typeface="+mn-ea"/>
                  <a:cs typeface="Arial" pitchFamily="34" charset="0"/>
                </a:rPr>
                <a:t>POPULASI</a:t>
              </a:r>
            </a:p>
          </p:txBody>
        </p:sp>
        <p:sp>
          <p:nvSpPr>
            <p:cNvPr id="35" name="Oval 34"/>
            <p:cNvSpPr/>
            <p:nvPr/>
          </p:nvSpPr>
          <p:spPr>
            <a:xfrm>
              <a:off x="1104209" y="3004344"/>
              <a:ext cx="720080" cy="720080"/>
            </a:xfrm>
            <a:prstGeom prst="ellipse">
              <a:avLst/>
            </a:prstGeom>
            <a:ln>
              <a:noFill/>
            </a:ln>
            <a:effectLst>
              <a:outerShdw blurRad="225425" dist="50800" dir="5220000" algn="ctr">
                <a:srgbClr val="000000">
                  <a:alpha val="33000"/>
                </a:srgbClr>
              </a:outerShdw>
            </a:effectLst>
            <a:scene3d>
              <a:camera prst="perspectiveFront" fov="3300000">
                <a:rot lat="486000" lon="19530000" rev="174000"/>
              </a:camera>
              <a:lightRig rig="harsh" dir="t">
                <a:rot lat="0" lon="0" rev="3000000"/>
              </a:lightRig>
            </a:scene3d>
            <a:sp3d extrusionH="254000" contourW="19050">
              <a:bevelT w="82550" h="44450" prst="angle"/>
              <a:bevelB w="82550" h="44450" prst="angle"/>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Tahoma"/>
                  <a:ea typeface="+mn-ea"/>
                  <a:cs typeface="+mn-cs"/>
                </a:rPr>
                <a:t>K</a:t>
              </a:r>
            </a:p>
          </p:txBody>
        </p:sp>
        <p:sp>
          <p:nvSpPr>
            <p:cNvPr id="60" name="Oval 59"/>
            <p:cNvSpPr/>
            <p:nvPr/>
          </p:nvSpPr>
          <p:spPr>
            <a:xfrm>
              <a:off x="2517180" y="2729508"/>
              <a:ext cx="720080" cy="667804"/>
            </a:xfrm>
            <a:prstGeom prst="ellipse">
              <a:avLst/>
            </a:prstGeom>
            <a:solidFill>
              <a:srgbClr val="FF0000"/>
            </a:solidFill>
            <a:ln>
              <a:noFill/>
            </a:ln>
            <a:effectLst>
              <a:outerShdw blurRad="127000" dist="38100" dir="2700000" algn="ctr">
                <a:srgbClr val="000000">
                  <a:alpha val="45000"/>
                </a:srgbClr>
              </a:outerShdw>
            </a:effectLst>
            <a:scene3d>
              <a:camera prst="perspectiveFront" fov="2700000">
                <a:rot lat="20376000" lon="1938000" rev="20112001"/>
              </a:camera>
              <a:lightRig rig="soft" dir="t">
                <a:rot lat="0" lon="0" rev="0"/>
              </a:lightRig>
            </a:scene3d>
            <a:sp3d prstMaterial="translucentPowder">
              <a:bevelT w="2032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Tahoma"/>
                  <a:ea typeface="+mn-ea"/>
                  <a:cs typeface="+mn-cs"/>
                </a:rPr>
                <a:t>E</a:t>
              </a:r>
            </a:p>
          </p:txBody>
        </p:sp>
      </p:grpSp>
      <p:sp>
        <p:nvSpPr>
          <p:cNvPr id="9" name="TextBox 8"/>
          <p:cNvSpPr txBox="1"/>
          <p:nvPr/>
        </p:nvSpPr>
        <p:spPr>
          <a:xfrm>
            <a:off x="251521" y="260648"/>
            <a:ext cx="5112568" cy="954107"/>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Arial Rounded MT Bold" pitchFamily="34" charset="0"/>
                <a:ea typeface="+mn-ea"/>
                <a:cs typeface="Arial" pitchFamily="34" charset="0"/>
              </a:rPr>
              <a:t>CONFIDENCE LEVEL (sampel 2 yg benar)</a:t>
            </a:r>
          </a:p>
        </p:txBody>
      </p:sp>
      <p:cxnSp>
        <p:nvCxnSpPr>
          <p:cNvPr id="61" name="Straight Arrow Connector 60"/>
          <p:cNvCxnSpPr/>
          <p:nvPr/>
        </p:nvCxnSpPr>
        <p:spPr>
          <a:xfrm flipV="1">
            <a:off x="4431904" y="2162702"/>
            <a:ext cx="1225080" cy="1367178"/>
          </a:xfrm>
          <a:prstGeom prst="straightConnector1">
            <a:avLst/>
          </a:prstGeom>
          <a:ln w="38100">
            <a:solidFill>
              <a:srgbClr val="FFFF00"/>
            </a:solidFill>
            <a:tailEnd type="arrow"/>
          </a:ln>
        </p:spPr>
        <p:style>
          <a:lnRef idx="1">
            <a:schemeClr val="accent1"/>
          </a:lnRef>
          <a:fillRef idx="0">
            <a:schemeClr val="accent1"/>
          </a:fillRef>
          <a:effectRef idx="0">
            <a:schemeClr val="accent1"/>
          </a:effectRef>
          <a:fontRef idx="minor">
            <a:schemeClr val="tx1"/>
          </a:fontRef>
        </p:style>
      </p:cxnSp>
      <p:cxnSp>
        <p:nvCxnSpPr>
          <p:cNvPr id="62" name="Straight Arrow Connector 61"/>
          <p:cNvCxnSpPr/>
          <p:nvPr/>
        </p:nvCxnSpPr>
        <p:spPr>
          <a:xfrm>
            <a:off x="4066134" y="4616940"/>
            <a:ext cx="1917389" cy="676504"/>
          </a:xfrm>
          <a:prstGeom prst="straightConnector1">
            <a:avLst/>
          </a:prstGeom>
          <a:ln w="38100">
            <a:solidFill>
              <a:srgbClr val="FFFF00"/>
            </a:solidFill>
            <a:tailEnd type="arrow"/>
          </a:ln>
        </p:spPr>
        <p:style>
          <a:lnRef idx="1">
            <a:schemeClr val="accent1"/>
          </a:lnRef>
          <a:fillRef idx="0">
            <a:schemeClr val="accent1"/>
          </a:fillRef>
          <a:effectRef idx="0">
            <a:schemeClr val="accent1"/>
          </a:effectRef>
          <a:fontRef idx="minor">
            <a:schemeClr val="tx1"/>
          </a:fontRef>
        </p:style>
      </p:cxnSp>
      <p:grpSp>
        <p:nvGrpSpPr>
          <p:cNvPr id="45" name="Group 44"/>
          <p:cNvGrpSpPr/>
          <p:nvPr/>
        </p:nvGrpSpPr>
        <p:grpSpPr>
          <a:xfrm>
            <a:off x="612180" y="1359936"/>
            <a:ext cx="3810000" cy="4572000"/>
            <a:chOff x="920552" y="838200"/>
            <a:chExt cx="3810000" cy="4572000"/>
          </a:xfrm>
        </p:grpSpPr>
        <p:sp>
          <p:nvSpPr>
            <p:cNvPr id="71" name="Oval 70"/>
            <p:cNvSpPr/>
            <p:nvPr/>
          </p:nvSpPr>
          <p:spPr>
            <a:xfrm>
              <a:off x="920552" y="838200"/>
              <a:ext cx="3810000" cy="12954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ahoma"/>
                <a:ea typeface="+mn-ea"/>
                <a:cs typeface="+mn-cs"/>
              </a:endParaRPr>
            </a:p>
          </p:txBody>
        </p:sp>
        <p:cxnSp>
          <p:nvCxnSpPr>
            <p:cNvPr id="72" name="Straight Connector 71"/>
            <p:cNvCxnSpPr>
              <a:stCxn id="71" idx="2"/>
            </p:cNvCxnSpPr>
            <p:nvPr/>
          </p:nvCxnSpPr>
          <p:spPr>
            <a:xfrm rot="10800000" flipH="1" flipV="1">
              <a:off x="920552" y="1485900"/>
              <a:ext cx="685800" cy="361950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rot="5400000">
              <a:off x="2635052" y="3009900"/>
              <a:ext cx="3505200" cy="685800"/>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74" name="Oval 73"/>
            <p:cNvSpPr/>
            <p:nvPr/>
          </p:nvSpPr>
          <p:spPr>
            <a:xfrm>
              <a:off x="1606352" y="4648200"/>
              <a:ext cx="2438400" cy="762000"/>
            </a:xfrm>
            <a:prstGeom prst="ellipse">
              <a:avLst/>
            </a:prstGeom>
            <a:solidFill>
              <a:schemeClr val="accent5">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ahoma"/>
                <a:ea typeface="+mn-ea"/>
                <a:cs typeface="+mn-cs"/>
              </a:endParaRPr>
            </a:p>
          </p:txBody>
        </p:sp>
      </p:grpSp>
      <p:sp>
        <p:nvSpPr>
          <p:cNvPr id="46" name="Oval 45"/>
          <p:cNvSpPr/>
          <p:nvPr/>
        </p:nvSpPr>
        <p:spPr>
          <a:xfrm>
            <a:off x="1632225" y="4067120"/>
            <a:ext cx="720080" cy="720080"/>
          </a:xfrm>
          <a:prstGeom prst="ellipse">
            <a:avLst/>
          </a:prstGeom>
          <a:ln>
            <a:noFill/>
          </a:ln>
          <a:effectLst>
            <a:outerShdw blurRad="225425" dist="50800" dir="5220000" algn="ctr">
              <a:srgbClr val="000000">
                <a:alpha val="33000"/>
              </a:srgbClr>
            </a:outerShdw>
          </a:effectLst>
          <a:scene3d>
            <a:camera prst="perspectiveFront" fov="3300000">
              <a:rot lat="486000" lon="19530000" rev="174000"/>
            </a:camera>
            <a:lightRig rig="harsh" dir="t">
              <a:rot lat="0" lon="0" rev="3000000"/>
            </a:lightRig>
          </a:scene3d>
          <a:sp3d extrusionH="254000" contourW="19050">
            <a:bevelT w="82550" h="44450" prst="angle"/>
            <a:bevelB w="82550" h="44450" prst="angle"/>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Tahoma"/>
                <a:ea typeface="+mn-ea"/>
                <a:cs typeface="+mn-cs"/>
              </a:rPr>
              <a:t>A</a:t>
            </a:r>
          </a:p>
        </p:txBody>
      </p:sp>
      <p:sp>
        <p:nvSpPr>
          <p:cNvPr id="47" name="Oval 46"/>
          <p:cNvSpPr/>
          <p:nvPr/>
        </p:nvSpPr>
        <p:spPr>
          <a:xfrm>
            <a:off x="1086000" y="3454990"/>
            <a:ext cx="720080" cy="720080"/>
          </a:xfrm>
          <a:prstGeom prst="ellipse">
            <a:avLst/>
          </a:prstGeom>
          <a:ln>
            <a:noFill/>
          </a:ln>
          <a:effectLst>
            <a:outerShdw blurRad="225425" dist="50800" dir="5220000" algn="ctr">
              <a:srgbClr val="000000">
                <a:alpha val="33000"/>
              </a:srgbClr>
            </a:outerShdw>
          </a:effectLst>
          <a:scene3d>
            <a:camera prst="perspectiveFront" fov="3300000">
              <a:rot lat="486000" lon="19530000" rev="174000"/>
            </a:camera>
            <a:lightRig rig="harsh" dir="t">
              <a:rot lat="0" lon="0" rev="3000000"/>
            </a:lightRig>
          </a:scene3d>
          <a:sp3d extrusionH="254000" contourW="19050">
            <a:bevelT w="82550" h="44450" prst="angle"/>
            <a:bevelB w="82550" h="44450" prst="angle"/>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Tahoma"/>
                <a:ea typeface="+mn-ea"/>
                <a:cs typeface="+mn-cs"/>
              </a:rPr>
              <a:t>B</a:t>
            </a:r>
          </a:p>
        </p:txBody>
      </p:sp>
      <p:sp>
        <p:nvSpPr>
          <p:cNvPr id="48" name="Oval 47"/>
          <p:cNvSpPr/>
          <p:nvPr/>
        </p:nvSpPr>
        <p:spPr>
          <a:xfrm>
            <a:off x="1446040" y="4830980"/>
            <a:ext cx="720080" cy="720080"/>
          </a:xfrm>
          <a:prstGeom prst="ellipse">
            <a:avLst/>
          </a:prstGeom>
          <a:ln>
            <a:noFill/>
          </a:ln>
          <a:effectLst>
            <a:outerShdw blurRad="225425" dist="50800" dir="5220000" algn="ctr">
              <a:srgbClr val="000000">
                <a:alpha val="33000"/>
              </a:srgbClr>
            </a:outerShdw>
          </a:effectLst>
          <a:scene3d>
            <a:camera prst="perspectiveFront" fov="3300000">
              <a:rot lat="486000" lon="19530000" rev="174000"/>
            </a:camera>
            <a:lightRig rig="harsh" dir="t">
              <a:rot lat="0" lon="0" rev="3000000"/>
            </a:lightRig>
          </a:scene3d>
          <a:sp3d extrusionH="254000" contourW="19050">
            <a:bevelT w="82550" h="44450" prst="angle"/>
            <a:bevelB w="82550" h="44450" prst="angle"/>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Tahoma"/>
                <a:ea typeface="+mn-ea"/>
                <a:cs typeface="+mn-cs"/>
              </a:rPr>
              <a:t>c</a:t>
            </a:r>
          </a:p>
        </p:txBody>
      </p:sp>
      <p:sp>
        <p:nvSpPr>
          <p:cNvPr id="49" name="Oval 48"/>
          <p:cNvSpPr/>
          <p:nvPr/>
        </p:nvSpPr>
        <p:spPr>
          <a:xfrm>
            <a:off x="2018061" y="4809896"/>
            <a:ext cx="720080" cy="720080"/>
          </a:xfrm>
          <a:prstGeom prst="ellipse">
            <a:avLst/>
          </a:prstGeom>
          <a:ln>
            <a:noFill/>
          </a:ln>
          <a:effectLst>
            <a:outerShdw blurRad="225425" dist="50800" dir="5220000" algn="ctr">
              <a:srgbClr val="000000">
                <a:alpha val="33000"/>
              </a:srgbClr>
            </a:outerShdw>
          </a:effectLst>
          <a:scene3d>
            <a:camera prst="perspectiveFront" fov="3300000">
              <a:rot lat="486000" lon="19530000" rev="174000"/>
            </a:camera>
            <a:lightRig rig="harsh" dir="t">
              <a:rot lat="0" lon="0" rev="3000000"/>
            </a:lightRig>
          </a:scene3d>
          <a:sp3d extrusionH="254000" contourW="19050">
            <a:bevelT w="82550" h="44450" prst="angle"/>
            <a:bevelB w="82550" h="44450" prst="angle"/>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Tahoma"/>
                <a:ea typeface="+mn-ea"/>
                <a:cs typeface="+mn-cs"/>
              </a:rPr>
              <a:t>D</a:t>
            </a:r>
          </a:p>
        </p:txBody>
      </p:sp>
      <p:sp>
        <p:nvSpPr>
          <p:cNvPr id="50" name="Oval 49"/>
          <p:cNvSpPr/>
          <p:nvPr/>
        </p:nvSpPr>
        <p:spPr>
          <a:xfrm>
            <a:off x="2428505" y="4089816"/>
            <a:ext cx="720080" cy="720080"/>
          </a:xfrm>
          <a:prstGeom prst="ellipse">
            <a:avLst/>
          </a:prstGeom>
          <a:solidFill>
            <a:schemeClr val="bg1">
              <a:lumMod val="85000"/>
              <a:lumOff val="15000"/>
            </a:schemeClr>
          </a:solidFill>
          <a:ln>
            <a:noFill/>
          </a:ln>
          <a:effectLst>
            <a:outerShdw blurRad="225425" dist="50800" dir="5220000" algn="ctr">
              <a:srgbClr val="000000">
                <a:alpha val="33000"/>
              </a:srgbClr>
            </a:outerShdw>
          </a:effectLst>
          <a:scene3d>
            <a:camera prst="perspectiveFront" fov="3300000">
              <a:rot lat="486000" lon="19530000" rev="174000"/>
            </a:camera>
            <a:lightRig rig="harsh" dir="t">
              <a:rot lat="0" lon="0" rev="3000000"/>
            </a:lightRig>
          </a:scene3d>
          <a:sp3d extrusionH="254000" contourW="19050">
            <a:bevelT w="82550" h="44450" prst="angle"/>
            <a:bevelB w="82550" h="44450" prst="angle"/>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Tahoma"/>
                <a:ea typeface="+mn-ea"/>
                <a:cs typeface="+mn-cs"/>
              </a:rPr>
              <a:t>E</a:t>
            </a:r>
          </a:p>
        </p:txBody>
      </p:sp>
      <p:sp>
        <p:nvSpPr>
          <p:cNvPr id="63" name="Oval 62"/>
          <p:cNvSpPr/>
          <p:nvPr/>
        </p:nvSpPr>
        <p:spPr>
          <a:xfrm>
            <a:off x="2788545" y="4916060"/>
            <a:ext cx="720080" cy="720080"/>
          </a:xfrm>
          <a:prstGeom prst="ellipse">
            <a:avLst/>
          </a:prstGeom>
          <a:ln>
            <a:noFill/>
          </a:ln>
          <a:effectLst>
            <a:outerShdw blurRad="225425" dist="50800" dir="5220000" algn="ctr">
              <a:srgbClr val="000000">
                <a:alpha val="33000"/>
              </a:srgbClr>
            </a:outerShdw>
          </a:effectLst>
          <a:scene3d>
            <a:camera prst="perspectiveFront" fov="3300000">
              <a:rot lat="486000" lon="19530000" rev="174000"/>
            </a:camera>
            <a:lightRig rig="harsh" dir="t">
              <a:rot lat="0" lon="0" rev="3000000"/>
            </a:lightRig>
          </a:scene3d>
          <a:sp3d extrusionH="254000" contourW="19050">
            <a:bevelT w="82550" h="44450" prst="angle"/>
            <a:bevelB w="82550" h="44450" prst="angle"/>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Tahoma"/>
                <a:ea typeface="+mn-ea"/>
                <a:cs typeface="+mn-cs"/>
              </a:rPr>
              <a:t>F</a:t>
            </a:r>
          </a:p>
        </p:txBody>
      </p:sp>
      <p:sp>
        <p:nvSpPr>
          <p:cNvPr id="64" name="Oval 63"/>
          <p:cNvSpPr/>
          <p:nvPr/>
        </p:nvSpPr>
        <p:spPr>
          <a:xfrm>
            <a:off x="3266132" y="4089816"/>
            <a:ext cx="720080" cy="720080"/>
          </a:xfrm>
          <a:prstGeom prst="ellipse">
            <a:avLst/>
          </a:prstGeom>
          <a:ln>
            <a:noFill/>
          </a:ln>
          <a:effectLst>
            <a:outerShdw blurRad="225425" dist="50800" dir="5220000" algn="ctr">
              <a:srgbClr val="000000">
                <a:alpha val="33000"/>
              </a:srgbClr>
            </a:outerShdw>
          </a:effectLst>
          <a:scene3d>
            <a:camera prst="perspectiveFront" fov="3300000">
              <a:rot lat="486000" lon="19530000" rev="174000"/>
            </a:camera>
            <a:lightRig rig="harsh" dir="t">
              <a:rot lat="0" lon="0" rev="3000000"/>
            </a:lightRig>
          </a:scene3d>
          <a:sp3d extrusionH="254000" contourW="19050">
            <a:bevelT w="82550" h="44450" prst="angle"/>
            <a:bevelB w="82550" h="44450" prst="angle"/>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Tahoma"/>
                <a:ea typeface="+mn-ea"/>
                <a:cs typeface="+mn-cs"/>
              </a:rPr>
              <a:t>G</a:t>
            </a:r>
          </a:p>
        </p:txBody>
      </p:sp>
      <p:sp>
        <p:nvSpPr>
          <p:cNvPr id="65" name="Oval 64"/>
          <p:cNvSpPr/>
          <p:nvPr/>
        </p:nvSpPr>
        <p:spPr>
          <a:xfrm>
            <a:off x="3376340" y="3097306"/>
            <a:ext cx="720080" cy="720080"/>
          </a:xfrm>
          <a:prstGeom prst="ellipse">
            <a:avLst/>
          </a:prstGeom>
          <a:ln>
            <a:noFill/>
          </a:ln>
          <a:effectLst>
            <a:outerShdw blurRad="225425" dist="50800" dir="5220000" algn="ctr">
              <a:srgbClr val="000000">
                <a:alpha val="33000"/>
              </a:srgbClr>
            </a:outerShdw>
          </a:effectLst>
          <a:scene3d>
            <a:camera prst="perspectiveFront" fov="3300000">
              <a:rot lat="486000" lon="19530000" rev="174000"/>
            </a:camera>
            <a:lightRig rig="harsh" dir="t">
              <a:rot lat="0" lon="0" rev="3000000"/>
            </a:lightRig>
          </a:scene3d>
          <a:sp3d extrusionH="254000" contourW="19050">
            <a:bevelT w="82550" h="44450" prst="angle"/>
            <a:bevelB w="82550" h="44450" prst="angle"/>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Tahoma"/>
                <a:ea typeface="+mn-ea"/>
                <a:cs typeface="+mn-cs"/>
              </a:rPr>
              <a:t>H</a:t>
            </a:r>
          </a:p>
        </p:txBody>
      </p:sp>
      <p:sp>
        <p:nvSpPr>
          <p:cNvPr id="66" name="Oval 65"/>
          <p:cNvSpPr/>
          <p:nvPr/>
        </p:nvSpPr>
        <p:spPr>
          <a:xfrm>
            <a:off x="2589312" y="3347040"/>
            <a:ext cx="720080" cy="720080"/>
          </a:xfrm>
          <a:prstGeom prst="ellipse">
            <a:avLst/>
          </a:prstGeom>
          <a:ln>
            <a:noFill/>
          </a:ln>
          <a:effectLst>
            <a:outerShdw blurRad="225425" dist="50800" dir="5220000" algn="ctr">
              <a:srgbClr val="000000">
                <a:alpha val="33000"/>
              </a:srgbClr>
            </a:outerShdw>
          </a:effectLst>
          <a:scene3d>
            <a:camera prst="perspectiveFront" fov="3300000">
              <a:rot lat="486000" lon="19530000" rev="174000"/>
            </a:camera>
            <a:lightRig rig="harsh" dir="t">
              <a:rot lat="0" lon="0" rev="3000000"/>
            </a:lightRig>
          </a:scene3d>
          <a:sp3d extrusionH="254000" contourW="19050">
            <a:bevelT w="82550" h="44450" prst="angle"/>
            <a:bevelB w="82550" h="44450" prst="angle"/>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Tahoma"/>
                <a:ea typeface="+mn-ea"/>
                <a:cs typeface="+mn-cs"/>
              </a:rPr>
              <a:t>I</a:t>
            </a:r>
          </a:p>
        </p:txBody>
      </p:sp>
      <p:sp>
        <p:nvSpPr>
          <p:cNvPr id="67" name="Oval 66"/>
          <p:cNvSpPr/>
          <p:nvPr/>
        </p:nvSpPr>
        <p:spPr>
          <a:xfrm>
            <a:off x="1869232" y="3154456"/>
            <a:ext cx="720080" cy="720080"/>
          </a:xfrm>
          <a:prstGeom prst="ellipse">
            <a:avLst/>
          </a:prstGeom>
          <a:ln>
            <a:noFill/>
          </a:ln>
          <a:effectLst>
            <a:outerShdw blurRad="225425" dist="50800" dir="5220000" algn="ctr">
              <a:srgbClr val="000000">
                <a:alpha val="33000"/>
              </a:srgbClr>
            </a:outerShdw>
          </a:effectLst>
          <a:scene3d>
            <a:camera prst="perspectiveFront" fov="3300000">
              <a:rot lat="486000" lon="19530000" rev="174000"/>
            </a:camera>
            <a:lightRig rig="harsh" dir="t">
              <a:rot lat="0" lon="0" rev="3000000"/>
            </a:lightRig>
          </a:scene3d>
          <a:sp3d extrusionH="254000" contourW="19050">
            <a:bevelT w="82550" h="44450" prst="angle"/>
            <a:bevelB w="82550" h="44450" prst="angle"/>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Tahoma"/>
                <a:ea typeface="+mn-ea"/>
                <a:cs typeface="+mn-cs"/>
              </a:rPr>
              <a:t>J</a:t>
            </a:r>
          </a:p>
        </p:txBody>
      </p:sp>
      <p:sp>
        <p:nvSpPr>
          <p:cNvPr id="68" name="TextBox 67"/>
          <p:cNvSpPr txBox="1"/>
          <p:nvPr/>
        </p:nvSpPr>
        <p:spPr>
          <a:xfrm>
            <a:off x="1297980" y="1705912"/>
            <a:ext cx="2078360" cy="369332"/>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Rounded MT Bold" pitchFamily="34" charset="0"/>
                <a:ea typeface="+mn-ea"/>
                <a:cs typeface="Arial" pitchFamily="34" charset="0"/>
              </a:rPr>
              <a:t>POPULASI</a:t>
            </a:r>
          </a:p>
        </p:txBody>
      </p:sp>
      <p:sp>
        <p:nvSpPr>
          <p:cNvPr id="69" name="Oval 68"/>
          <p:cNvSpPr/>
          <p:nvPr/>
        </p:nvSpPr>
        <p:spPr>
          <a:xfrm>
            <a:off x="1094485" y="2987000"/>
            <a:ext cx="720080" cy="720080"/>
          </a:xfrm>
          <a:prstGeom prst="ellipse">
            <a:avLst/>
          </a:prstGeom>
          <a:ln>
            <a:noFill/>
          </a:ln>
          <a:effectLst>
            <a:outerShdw blurRad="225425" dist="50800" dir="5220000" algn="ctr">
              <a:srgbClr val="000000">
                <a:alpha val="33000"/>
              </a:srgbClr>
            </a:outerShdw>
          </a:effectLst>
          <a:scene3d>
            <a:camera prst="perspectiveFront" fov="3300000">
              <a:rot lat="486000" lon="19530000" rev="174000"/>
            </a:camera>
            <a:lightRig rig="harsh" dir="t">
              <a:rot lat="0" lon="0" rev="3000000"/>
            </a:lightRig>
          </a:scene3d>
          <a:sp3d extrusionH="254000" contourW="19050">
            <a:bevelT w="82550" h="44450" prst="angle"/>
            <a:bevelB w="82550" h="44450" prst="angle"/>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Tahoma"/>
                <a:ea typeface="+mn-ea"/>
                <a:cs typeface="+mn-cs"/>
              </a:rPr>
              <a:t>K</a:t>
            </a:r>
          </a:p>
        </p:txBody>
      </p:sp>
      <p:sp>
        <p:nvSpPr>
          <p:cNvPr id="70" name="Oval 69"/>
          <p:cNvSpPr/>
          <p:nvPr/>
        </p:nvSpPr>
        <p:spPr>
          <a:xfrm>
            <a:off x="2507456" y="2712164"/>
            <a:ext cx="720080" cy="667804"/>
          </a:xfrm>
          <a:prstGeom prst="ellipse">
            <a:avLst/>
          </a:prstGeom>
          <a:solidFill>
            <a:srgbClr val="FF0000"/>
          </a:solidFill>
          <a:ln>
            <a:noFill/>
          </a:ln>
          <a:effectLst>
            <a:outerShdw blurRad="127000" dist="38100" dir="2700000" algn="ctr">
              <a:srgbClr val="000000">
                <a:alpha val="45000"/>
              </a:srgbClr>
            </a:outerShdw>
          </a:effectLst>
          <a:scene3d>
            <a:camera prst="perspectiveFront" fov="2700000">
              <a:rot lat="20376000" lon="1938000" rev="20112001"/>
            </a:camera>
            <a:lightRig rig="soft" dir="t">
              <a:rot lat="0" lon="0" rev="0"/>
            </a:lightRig>
          </a:scene3d>
          <a:sp3d prstMaterial="translucentPowder">
            <a:bevelT w="2032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Tahoma"/>
                <a:ea typeface="+mn-ea"/>
                <a:cs typeface="+mn-cs"/>
              </a:rPr>
              <a:t>E</a:t>
            </a:r>
          </a:p>
        </p:txBody>
      </p:sp>
      <p:sp>
        <p:nvSpPr>
          <p:cNvPr id="75" name="Oval 74"/>
          <p:cNvSpPr/>
          <p:nvPr/>
        </p:nvSpPr>
        <p:spPr>
          <a:xfrm>
            <a:off x="744169" y="2419028"/>
            <a:ext cx="720080" cy="667804"/>
          </a:xfrm>
          <a:prstGeom prst="ellipse">
            <a:avLst/>
          </a:prstGeom>
          <a:solidFill>
            <a:srgbClr val="FF0000"/>
          </a:solidFill>
          <a:ln>
            <a:noFill/>
          </a:ln>
          <a:effectLst>
            <a:outerShdw blurRad="127000" dist="38100" dir="2700000" algn="ctr">
              <a:srgbClr val="000000">
                <a:alpha val="45000"/>
              </a:srgbClr>
            </a:outerShdw>
          </a:effectLst>
          <a:scene3d>
            <a:camera prst="perspectiveFront" fov="2700000">
              <a:rot lat="20376000" lon="1938000" rev="20112001"/>
            </a:camera>
            <a:lightRig rig="soft" dir="t">
              <a:rot lat="0" lon="0" rev="0"/>
            </a:lightRig>
          </a:scene3d>
          <a:sp3d prstMaterial="translucentPowder">
            <a:bevelT w="2032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Tahoma"/>
                <a:ea typeface="+mn-ea"/>
                <a:cs typeface="+mn-cs"/>
              </a:rPr>
              <a:t>X</a:t>
            </a:r>
          </a:p>
        </p:txBody>
      </p:sp>
    </p:spTree>
    <p:extLst>
      <p:ext uri="{BB962C8B-B14F-4D97-AF65-F5344CB8AC3E}">
        <p14:creationId xmlns:p14="http://schemas.microsoft.com/office/powerpoint/2010/main" val="7516863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61"/>
                                        </p:tgtEl>
                                        <p:attrNameLst>
                                          <p:attrName>style.visibility</p:attrName>
                                        </p:attrNameLst>
                                      </p:cBhvr>
                                      <p:to>
                                        <p:strVal val="visible"/>
                                      </p:to>
                                    </p:set>
                                    <p:anim calcmode="lin" valueType="num">
                                      <p:cBhvr additive="base">
                                        <p:cTn id="13" dur="500" fill="hold"/>
                                        <p:tgtEl>
                                          <p:spTgt spid="61"/>
                                        </p:tgtEl>
                                        <p:attrNameLst>
                                          <p:attrName>ppt_x</p:attrName>
                                        </p:attrNameLst>
                                      </p:cBhvr>
                                      <p:tavLst>
                                        <p:tav tm="0">
                                          <p:val>
                                            <p:strVal val="#ppt_x"/>
                                          </p:val>
                                        </p:tav>
                                        <p:tav tm="100000">
                                          <p:val>
                                            <p:strVal val="#ppt_x"/>
                                          </p:val>
                                        </p:tav>
                                      </p:tavLst>
                                    </p:anim>
                                    <p:anim calcmode="lin" valueType="num">
                                      <p:cBhvr additive="base">
                                        <p:cTn id="14" dur="500" fill="hold"/>
                                        <p:tgtEl>
                                          <p:spTgt spid="61"/>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ppt_x"/>
                                          </p:val>
                                        </p:tav>
                                        <p:tav tm="100000">
                                          <p:val>
                                            <p:strVal val="#ppt_x"/>
                                          </p:val>
                                        </p:tav>
                                      </p:tavLst>
                                    </p:anim>
                                    <p:anim calcmode="lin" valueType="num">
                                      <p:cBhvr additive="base">
                                        <p:cTn id="1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62"/>
                                        </p:tgtEl>
                                        <p:attrNameLst>
                                          <p:attrName>style.visibility</p:attrName>
                                        </p:attrNameLst>
                                      </p:cBhvr>
                                      <p:to>
                                        <p:strVal val="visible"/>
                                      </p:to>
                                    </p:set>
                                    <p:anim calcmode="lin" valueType="num">
                                      <p:cBhvr additive="base">
                                        <p:cTn id="23" dur="500" fill="hold"/>
                                        <p:tgtEl>
                                          <p:spTgt spid="62"/>
                                        </p:tgtEl>
                                        <p:attrNameLst>
                                          <p:attrName>ppt_x</p:attrName>
                                        </p:attrNameLst>
                                      </p:cBhvr>
                                      <p:tavLst>
                                        <p:tav tm="0">
                                          <p:val>
                                            <p:strVal val="#ppt_x"/>
                                          </p:val>
                                        </p:tav>
                                        <p:tav tm="100000">
                                          <p:val>
                                            <p:strVal val="#ppt_x"/>
                                          </p:val>
                                        </p:tav>
                                      </p:tavLst>
                                    </p:anim>
                                    <p:anim calcmode="lin" valueType="num">
                                      <p:cBhvr additive="base">
                                        <p:cTn id="24" dur="500" fill="hold"/>
                                        <p:tgtEl>
                                          <p:spTgt spid="6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lowchart: Multidocument 3"/>
          <p:cNvSpPr/>
          <p:nvPr/>
        </p:nvSpPr>
        <p:spPr>
          <a:xfrm>
            <a:off x="430802" y="2658912"/>
            <a:ext cx="3528392" cy="1800200"/>
          </a:xfrm>
          <a:prstGeom prst="flowChartMultidocument">
            <a:avLst/>
          </a:prstGeom>
          <a:solidFill>
            <a:schemeClr val="accent2">
              <a:lumMod val="50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mn-ea"/>
                <a:cs typeface="+mn-cs"/>
              </a:rPr>
              <a:t>PERHITUNGAN JUMLAH SAMPEL</a:t>
            </a:r>
          </a:p>
        </p:txBody>
      </p:sp>
      <p:sp>
        <p:nvSpPr>
          <p:cNvPr id="5" name="Flowchart: Document 4"/>
          <p:cNvSpPr/>
          <p:nvPr/>
        </p:nvSpPr>
        <p:spPr>
          <a:xfrm>
            <a:off x="5349740" y="548680"/>
            <a:ext cx="3024336" cy="1584176"/>
          </a:xfrm>
          <a:prstGeom prst="flowChartDocument">
            <a:avLst/>
          </a:prstGeom>
          <a:solidFill>
            <a:srgbClr val="C00000"/>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60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a:ea typeface="+mn-ea"/>
                <a:cs typeface="+mn-cs"/>
              </a:rPr>
              <a:t> </a:t>
            </a:r>
          </a:p>
          <a:p>
            <a:pPr marL="0" marR="0" lvl="0" indent="0" algn="ctr" defTabSz="914400" rtl="0" eaLnBrk="1" fontAlgn="auto" latinLnBrk="0" hangingPunct="1">
              <a:lnSpc>
                <a:spcPct val="100000"/>
              </a:lnSpc>
              <a:spcBef>
                <a:spcPts val="600"/>
              </a:spcBef>
              <a:spcAft>
                <a:spcPts val="0"/>
              </a:spcAft>
              <a:buClrTx/>
              <a:buSzTx/>
              <a:buFontTx/>
              <a:buNone/>
              <a:tabLst/>
              <a:defRPr/>
            </a:pPr>
            <a:r>
              <a:rPr kumimoji="0" lang="en-US" sz="2400" b="0" i="0" u="none" strike="noStrike" kern="1200" cap="none" spc="0" normalizeH="0" baseline="0" noProof="0" dirty="0" err="1">
                <a:ln>
                  <a:noFill/>
                </a:ln>
                <a:solidFill>
                  <a:prstClr val="white"/>
                </a:solidFill>
                <a:effectLst/>
                <a:uLnTx/>
                <a:uFillTx/>
                <a:latin typeface="Aharoni" pitchFamily="2" charset="-79"/>
                <a:ea typeface="+mn-ea"/>
                <a:cs typeface="Aharoni" pitchFamily="2" charset="-79"/>
              </a:rPr>
              <a:t>Jumlah</a:t>
            </a:r>
            <a:r>
              <a:rPr kumimoji="0" lang="en-US" sz="2400" b="0" i="0" u="none" strike="noStrike" kern="1200" cap="none" spc="0" normalizeH="0" baseline="0" noProof="0" dirty="0">
                <a:ln>
                  <a:noFill/>
                </a:ln>
                <a:solidFill>
                  <a:prstClr val="white"/>
                </a:solidFill>
                <a:effectLst/>
                <a:uLnTx/>
                <a:uFillTx/>
                <a:latin typeface="Aharoni" pitchFamily="2" charset="-79"/>
                <a:ea typeface="+mn-ea"/>
                <a:cs typeface="Aharoni" pitchFamily="2" charset="-79"/>
              </a:rPr>
              <a:t> </a:t>
            </a:r>
            <a:r>
              <a:rPr kumimoji="0" lang="en-US" sz="2400" b="0" i="0" u="none" strike="noStrike" kern="1200" cap="none" spc="0" normalizeH="0" baseline="0" noProof="0" dirty="0" err="1">
                <a:ln>
                  <a:noFill/>
                </a:ln>
                <a:solidFill>
                  <a:prstClr val="white"/>
                </a:solidFill>
                <a:effectLst/>
                <a:uLnTx/>
                <a:uFillTx/>
                <a:latin typeface="Aharoni" pitchFamily="2" charset="-79"/>
                <a:ea typeface="+mn-ea"/>
                <a:cs typeface="Aharoni" pitchFamily="2" charset="-79"/>
              </a:rPr>
              <a:t>populasi</a:t>
            </a:r>
            <a:r>
              <a:rPr kumimoji="0" lang="en-US" sz="2400" b="0" i="0" u="none" strike="noStrike" kern="1200" cap="none" spc="0" normalizeH="0" baseline="0" noProof="0" dirty="0">
                <a:ln>
                  <a:noFill/>
                </a:ln>
                <a:solidFill>
                  <a:prstClr val="white"/>
                </a:solidFill>
                <a:effectLst/>
                <a:uLnTx/>
                <a:uFillTx/>
                <a:latin typeface="Aharoni" pitchFamily="2" charset="-79"/>
                <a:ea typeface="+mn-ea"/>
                <a:cs typeface="Aharoni" pitchFamily="2" charset="-79"/>
              </a:rPr>
              <a:t> </a:t>
            </a:r>
            <a:r>
              <a:rPr kumimoji="0" lang="en-US" sz="2400" b="0" i="0" u="none" strike="noStrike" kern="1200" cap="none" spc="0" normalizeH="0" baseline="0" noProof="0" dirty="0" err="1">
                <a:ln>
                  <a:noFill/>
                </a:ln>
                <a:solidFill>
                  <a:prstClr val="white"/>
                </a:solidFill>
                <a:effectLst/>
                <a:uLnTx/>
                <a:uFillTx/>
                <a:latin typeface="Aharoni" pitchFamily="2" charset="-79"/>
                <a:ea typeface="+mn-ea"/>
                <a:cs typeface="Aharoni" pitchFamily="2" charset="-79"/>
              </a:rPr>
              <a:t>tidak</a:t>
            </a:r>
            <a:r>
              <a:rPr kumimoji="0" lang="en-US" sz="2400" b="0" i="0" u="none" strike="noStrike" kern="1200" cap="none" spc="0" normalizeH="0" baseline="0" noProof="0" dirty="0">
                <a:ln>
                  <a:noFill/>
                </a:ln>
                <a:solidFill>
                  <a:prstClr val="white"/>
                </a:solidFill>
                <a:effectLst/>
                <a:uLnTx/>
                <a:uFillTx/>
                <a:latin typeface="Aharoni" pitchFamily="2" charset="-79"/>
                <a:ea typeface="+mn-ea"/>
                <a:cs typeface="Aharoni" pitchFamily="2" charset="-79"/>
              </a:rPr>
              <a:t> </a:t>
            </a:r>
            <a:r>
              <a:rPr kumimoji="0" lang="en-US" sz="2400" b="0" i="0" u="none" strike="noStrike" kern="1200" cap="none" spc="0" normalizeH="0" baseline="0" noProof="0" dirty="0" err="1">
                <a:ln>
                  <a:noFill/>
                </a:ln>
                <a:solidFill>
                  <a:prstClr val="white"/>
                </a:solidFill>
                <a:effectLst/>
                <a:uLnTx/>
                <a:uFillTx/>
                <a:latin typeface="Aharoni" pitchFamily="2" charset="-79"/>
                <a:ea typeface="+mn-ea"/>
                <a:cs typeface="Aharoni" pitchFamily="2" charset="-79"/>
              </a:rPr>
              <a:t>diketahui</a:t>
            </a:r>
            <a:r>
              <a:rPr kumimoji="0" lang="en-US" sz="2400" b="0" i="0" u="none" strike="noStrike" kern="1200" cap="none" spc="0" normalizeH="0" baseline="0" noProof="0" dirty="0">
                <a:ln>
                  <a:noFill/>
                </a:ln>
                <a:solidFill>
                  <a:prstClr val="white"/>
                </a:solidFill>
                <a:effectLst/>
                <a:uLnTx/>
                <a:uFillTx/>
                <a:latin typeface="Aharoni" pitchFamily="2" charset="-79"/>
                <a:ea typeface="+mn-ea"/>
                <a:cs typeface="Aharoni" pitchFamily="2" charset="-79"/>
              </a:rPr>
              <a:t> (</a:t>
            </a:r>
            <a:r>
              <a:rPr kumimoji="0" lang="en-US" sz="2400" b="0" i="0" u="none" strike="noStrike" kern="1200" cap="none" spc="0" normalizeH="0" baseline="0" noProof="0" dirty="0" err="1">
                <a:ln>
                  <a:noFill/>
                </a:ln>
                <a:solidFill>
                  <a:prstClr val="white"/>
                </a:solidFill>
                <a:effectLst/>
                <a:uLnTx/>
                <a:uFillTx/>
                <a:latin typeface="Aharoni" pitchFamily="2" charset="-79"/>
                <a:ea typeface="+mn-ea"/>
                <a:cs typeface="Aharoni" pitchFamily="2" charset="-79"/>
              </a:rPr>
              <a:t>infinitit</a:t>
            </a:r>
            <a:r>
              <a:rPr kumimoji="0" lang="en-US" sz="2400" b="0" i="0" u="none" strike="noStrike" kern="1200" cap="none" spc="0" normalizeH="0" baseline="0" noProof="0" dirty="0">
                <a:ln>
                  <a:noFill/>
                </a:ln>
                <a:solidFill>
                  <a:prstClr val="white"/>
                </a:solidFill>
                <a:effectLst/>
                <a:uLnTx/>
                <a:uFillTx/>
                <a:latin typeface="Calibri"/>
                <a:ea typeface="+mn-ea"/>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Flowchart: Document 6"/>
          <p:cNvSpPr/>
          <p:nvPr/>
        </p:nvSpPr>
        <p:spPr>
          <a:xfrm>
            <a:off x="5292080" y="4797152"/>
            <a:ext cx="3024336" cy="1584176"/>
          </a:xfrm>
          <a:prstGeom prst="flowChartDocument">
            <a:avLst/>
          </a:prstGeom>
          <a:solidFill>
            <a:schemeClr val="accent1">
              <a:lumMod val="50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prstClr val="white"/>
                </a:solidFill>
                <a:effectLst/>
                <a:uLnTx/>
                <a:uFillTx/>
                <a:latin typeface="Aharoni" pitchFamily="2" charset="-79"/>
                <a:ea typeface="+mn-ea"/>
                <a:cs typeface="Aharoni" pitchFamily="2" charset="-79"/>
              </a:rPr>
              <a:t>Jumlah</a:t>
            </a:r>
            <a:r>
              <a:rPr kumimoji="0" lang="en-US" sz="2400" b="0" i="0" u="none" strike="noStrike" kern="1200" cap="none" spc="0" normalizeH="0" baseline="0" noProof="0" dirty="0">
                <a:ln>
                  <a:noFill/>
                </a:ln>
                <a:solidFill>
                  <a:prstClr val="white"/>
                </a:solidFill>
                <a:effectLst/>
                <a:uLnTx/>
                <a:uFillTx/>
                <a:latin typeface="Aharoni" pitchFamily="2" charset="-79"/>
                <a:ea typeface="+mn-ea"/>
                <a:cs typeface="Aharoni" pitchFamily="2" charset="-79"/>
              </a:rPr>
              <a:t> </a:t>
            </a:r>
            <a:r>
              <a:rPr kumimoji="0" lang="en-US" sz="2400" b="0" i="0" u="none" strike="noStrike" kern="1200" cap="none" spc="0" normalizeH="0" baseline="0" noProof="0" dirty="0" err="1">
                <a:ln>
                  <a:noFill/>
                </a:ln>
                <a:solidFill>
                  <a:prstClr val="white"/>
                </a:solidFill>
                <a:effectLst/>
                <a:uLnTx/>
                <a:uFillTx/>
                <a:latin typeface="Aharoni" pitchFamily="2" charset="-79"/>
                <a:ea typeface="+mn-ea"/>
                <a:cs typeface="Aharoni" pitchFamily="2" charset="-79"/>
              </a:rPr>
              <a:t>Populasi</a:t>
            </a:r>
            <a:r>
              <a:rPr kumimoji="0" lang="en-US" sz="2400" b="0" i="0" u="none" strike="noStrike" kern="1200" cap="none" spc="0" normalizeH="0" baseline="0" noProof="0" dirty="0">
                <a:ln>
                  <a:noFill/>
                </a:ln>
                <a:solidFill>
                  <a:prstClr val="white"/>
                </a:solidFill>
                <a:effectLst/>
                <a:uLnTx/>
                <a:uFillTx/>
                <a:latin typeface="Aharoni" pitchFamily="2" charset="-79"/>
                <a:ea typeface="+mn-ea"/>
                <a:cs typeface="Aharoni" pitchFamily="2" charset="-79"/>
              </a:rPr>
              <a:t> </a:t>
            </a:r>
            <a:r>
              <a:rPr kumimoji="0" lang="en-US" sz="2400" b="0" i="0" u="none" strike="noStrike" kern="1200" cap="none" spc="0" normalizeH="0" baseline="0" noProof="0" dirty="0" err="1">
                <a:ln>
                  <a:noFill/>
                </a:ln>
                <a:solidFill>
                  <a:prstClr val="white"/>
                </a:solidFill>
                <a:effectLst/>
                <a:uLnTx/>
                <a:uFillTx/>
                <a:latin typeface="Aharoni" pitchFamily="2" charset="-79"/>
                <a:ea typeface="+mn-ea"/>
                <a:cs typeface="Aharoni" pitchFamily="2" charset="-79"/>
              </a:rPr>
              <a:t>Diketahui</a:t>
            </a:r>
            <a:r>
              <a:rPr kumimoji="0" lang="en-US" sz="2400" b="0" i="0" u="none" strike="noStrike" kern="1200" cap="none" spc="0" normalizeH="0" baseline="0" noProof="0" dirty="0">
                <a:ln>
                  <a:noFill/>
                </a:ln>
                <a:solidFill>
                  <a:prstClr val="white"/>
                </a:solidFill>
                <a:effectLst/>
                <a:uLnTx/>
                <a:uFillTx/>
                <a:latin typeface="Aharoni" pitchFamily="2" charset="-79"/>
                <a:ea typeface="+mn-ea"/>
                <a:cs typeface="Aharoni" pitchFamily="2" charset="-79"/>
              </a:rPr>
              <a:t> (</a:t>
            </a:r>
            <a:r>
              <a:rPr kumimoji="0" lang="en-US" sz="2400" b="0" i="0" u="none" strike="noStrike" kern="1200" cap="none" spc="0" normalizeH="0" baseline="0" noProof="0" dirty="0" err="1">
                <a:ln>
                  <a:noFill/>
                </a:ln>
                <a:solidFill>
                  <a:prstClr val="white"/>
                </a:solidFill>
                <a:effectLst/>
                <a:uLnTx/>
                <a:uFillTx/>
                <a:latin typeface="Aharoni" pitchFamily="2" charset="-79"/>
                <a:ea typeface="+mn-ea"/>
                <a:cs typeface="Aharoni" pitchFamily="2" charset="-79"/>
              </a:rPr>
              <a:t>finit</a:t>
            </a:r>
            <a:r>
              <a:rPr kumimoji="0" lang="en-US" sz="2400" b="0" i="0" u="none" strike="noStrike" kern="1200" cap="none" spc="0" normalizeH="0" baseline="0" noProof="0" dirty="0">
                <a:ln>
                  <a:noFill/>
                </a:ln>
                <a:solidFill>
                  <a:prstClr val="white"/>
                </a:solidFill>
                <a:effectLst/>
                <a:uLnTx/>
                <a:uFillTx/>
                <a:latin typeface="Aharoni" pitchFamily="2" charset="-79"/>
                <a:ea typeface="+mn-ea"/>
                <a:cs typeface="Aharoni" pitchFamily="2" charset="-79"/>
              </a:rPr>
              <a:t>)  </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haroni" pitchFamily="2" charset="-79"/>
              <a:ea typeface="+mn-ea"/>
              <a:cs typeface="Aharoni" pitchFamily="2" charset="-79"/>
            </a:endParaRPr>
          </a:p>
        </p:txBody>
      </p:sp>
      <p:sp>
        <p:nvSpPr>
          <p:cNvPr id="9" name="Isosceles Triangle 8"/>
          <p:cNvSpPr/>
          <p:nvPr/>
        </p:nvSpPr>
        <p:spPr>
          <a:xfrm rot="16200000">
            <a:off x="1613614" y="3092962"/>
            <a:ext cx="5772756" cy="648072"/>
          </a:xfrm>
          <a:prstGeom prst="triangle">
            <a:avLst>
              <a:gd name="adj" fmla="val 49195"/>
            </a:avLst>
          </a:prstGeo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 name="Rectangle 9"/>
          <p:cNvSpPr/>
          <p:nvPr/>
        </p:nvSpPr>
        <p:spPr>
          <a:xfrm>
            <a:off x="4932040" y="530620"/>
            <a:ext cx="216024" cy="5772756"/>
          </a:xfrm>
          <a:prstGeom prst="rect">
            <a:avLst/>
          </a:prstGeo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7949448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1)">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1"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1000" fill="hold"/>
                                        <p:tgtEl>
                                          <p:spTgt spid="9"/>
                                        </p:tgtEl>
                                        <p:attrNameLst>
                                          <p:attrName>ppt_w</p:attrName>
                                        </p:attrNameLst>
                                      </p:cBhvr>
                                      <p:tavLst>
                                        <p:tav tm="0">
                                          <p:val>
                                            <p:fltVal val="0"/>
                                          </p:val>
                                        </p:tav>
                                        <p:tav tm="100000">
                                          <p:val>
                                            <p:strVal val="#ppt_w"/>
                                          </p:val>
                                        </p:tav>
                                      </p:tavLst>
                                    </p:anim>
                                    <p:anim calcmode="lin" valueType="num">
                                      <p:cBhvr>
                                        <p:cTn id="13" dur="1000" fill="hold"/>
                                        <p:tgtEl>
                                          <p:spTgt spid="9"/>
                                        </p:tgtEl>
                                        <p:attrNameLst>
                                          <p:attrName>ppt_h</p:attrName>
                                        </p:attrNameLst>
                                      </p:cBhvr>
                                      <p:tavLst>
                                        <p:tav tm="0">
                                          <p:val>
                                            <p:fltVal val="0"/>
                                          </p:val>
                                        </p:tav>
                                        <p:tav tm="100000">
                                          <p:val>
                                            <p:strVal val="#ppt_h"/>
                                          </p:val>
                                        </p:tav>
                                      </p:tavLst>
                                    </p:anim>
                                    <p:anim calcmode="lin" valueType="num">
                                      <p:cBhvr>
                                        <p:cTn id="14" dur="1000" fill="hold"/>
                                        <p:tgtEl>
                                          <p:spTgt spid="9"/>
                                        </p:tgtEl>
                                        <p:attrNameLst>
                                          <p:attrName>style.rotation</p:attrName>
                                        </p:attrNameLst>
                                      </p:cBhvr>
                                      <p:tavLst>
                                        <p:tav tm="0">
                                          <p:val>
                                            <p:fltVal val="90"/>
                                          </p:val>
                                        </p:tav>
                                        <p:tav tm="100000">
                                          <p:val>
                                            <p:fltVal val="0"/>
                                          </p:val>
                                        </p:tav>
                                      </p:tavLst>
                                    </p:anim>
                                    <p:animEffect transition="in" filter="fade">
                                      <p:cBhvr>
                                        <p:cTn id="15" dur="1000"/>
                                        <p:tgtEl>
                                          <p:spTgt spid="9"/>
                                        </p:tgtEl>
                                      </p:cBhvr>
                                    </p:animEffect>
                                  </p:childTnLst>
                                </p:cTn>
                              </p:par>
                              <p:par>
                                <p:cTn id="16" presetID="31" presetClass="entr" presetSubtype="0"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p:cTn id="18" dur="1000" fill="hold"/>
                                        <p:tgtEl>
                                          <p:spTgt spid="10"/>
                                        </p:tgtEl>
                                        <p:attrNameLst>
                                          <p:attrName>ppt_w</p:attrName>
                                        </p:attrNameLst>
                                      </p:cBhvr>
                                      <p:tavLst>
                                        <p:tav tm="0">
                                          <p:val>
                                            <p:fltVal val="0"/>
                                          </p:val>
                                        </p:tav>
                                        <p:tav tm="100000">
                                          <p:val>
                                            <p:strVal val="#ppt_w"/>
                                          </p:val>
                                        </p:tav>
                                      </p:tavLst>
                                    </p:anim>
                                    <p:anim calcmode="lin" valueType="num">
                                      <p:cBhvr>
                                        <p:cTn id="19" dur="1000" fill="hold"/>
                                        <p:tgtEl>
                                          <p:spTgt spid="10"/>
                                        </p:tgtEl>
                                        <p:attrNameLst>
                                          <p:attrName>ppt_h</p:attrName>
                                        </p:attrNameLst>
                                      </p:cBhvr>
                                      <p:tavLst>
                                        <p:tav tm="0">
                                          <p:val>
                                            <p:fltVal val="0"/>
                                          </p:val>
                                        </p:tav>
                                        <p:tav tm="100000">
                                          <p:val>
                                            <p:strVal val="#ppt_h"/>
                                          </p:val>
                                        </p:tav>
                                      </p:tavLst>
                                    </p:anim>
                                    <p:anim calcmode="lin" valueType="num">
                                      <p:cBhvr>
                                        <p:cTn id="20" dur="1000" fill="hold"/>
                                        <p:tgtEl>
                                          <p:spTgt spid="10"/>
                                        </p:tgtEl>
                                        <p:attrNameLst>
                                          <p:attrName>style.rotation</p:attrName>
                                        </p:attrNameLst>
                                      </p:cBhvr>
                                      <p:tavLst>
                                        <p:tav tm="0">
                                          <p:val>
                                            <p:fltVal val="90"/>
                                          </p:val>
                                        </p:tav>
                                        <p:tav tm="100000">
                                          <p:val>
                                            <p:fltVal val="0"/>
                                          </p:val>
                                        </p:tav>
                                      </p:tavLst>
                                    </p:anim>
                                    <p:animEffect transition="in" filter="fade">
                                      <p:cBhvr>
                                        <p:cTn id="21" dur="1000"/>
                                        <p:tgtEl>
                                          <p:spTgt spid="10"/>
                                        </p:tgtEl>
                                      </p:cBhvr>
                                    </p:animEffect>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grpId="0" nodeType="clickEffect">
                                  <p:stCondLst>
                                    <p:cond delay="0"/>
                                  </p:stCondLst>
                                  <p:childTnLst>
                                    <p:set>
                                      <p:cBhvr>
                                        <p:cTn id="25" dur="1" fill="hold">
                                          <p:stCondLst>
                                            <p:cond delay="0"/>
                                          </p:stCondLst>
                                        </p:cTn>
                                        <p:tgtEl>
                                          <p:spTgt spid="5"/>
                                        </p:tgtEl>
                                        <p:attrNameLst>
                                          <p:attrName>style.visibility</p:attrName>
                                        </p:attrNameLst>
                                      </p:cBhvr>
                                      <p:to>
                                        <p:strVal val="visible"/>
                                      </p:to>
                                    </p:set>
                                    <p:anim calcmode="lin" valueType="num">
                                      <p:cBhvr additive="base">
                                        <p:cTn id="26" dur="500" fill="hold"/>
                                        <p:tgtEl>
                                          <p:spTgt spid="5"/>
                                        </p:tgtEl>
                                        <p:attrNameLst>
                                          <p:attrName>ppt_x</p:attrName>
                                        </p:attrNameLst>
                                      </p:cBhvr>
                                      <p:tavLst>
                                        <p:tav tm="0">
                                          <p:val>
                                            <p:strVal val="#ppt_x"/>
                                          </p:val>
                                        </p:tav>
                                        <p:tav tm="100000">
                                          <p:val>
                                            <p:strVal val="#ppt_x"/>
                                          </p:val>
                                        </p:tav>
                                      </p:tavLst>
                                    </p:anim>
                                    <p:anim calcmode="lin" valueType="num">
                                      <p:cBhvr additive="base">
                                        <p:cTn id="27"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 presetClass="entr" presetSubtype="4" fill="hold" grpId="0" nodeType="clickEffect">
                                  <p:stCondLst>
                                    <p:cond delay="0"/>
                                  </p:stCondLst>
                                  <p:childTnLst>
                                    <p:set>
                                      <p:cBhvr>
                                        <p:cTn id="31" dur="1" fill="hold">
                                          <p:stCondLst>
                                            <p:cond delay="0"/>
                                          </p:stCondLst>
                                        </p:cTn>
                                        <p:tgtEl>
                                          <p:spTgt spid="7"/>
                                        </p:tgtEl>
                                        <p:attrNameLst>
                                          <p:attrName>style.visibility</p:attrName>
                                        </p:attrNameLst>
                                      </p:cBhvr>
                                      <p:to>
                                        <p:strVal val="visible"/>
                                      </p:to>
                                    </p:set>
                                    <p:anim calcmode="lin" valueType="num">
                                      <p:cBhvr additive="base">
                                        <p:cTn id="32" dur="500" fill="hold"/>
                                        <p:tgtEl>
                                          <p:spTgt spid="7"/>
                                        </p:tgtEl>
                                        <p:attrNameLst>
                                          <p:attrName>ppt_x</p:attrName>
                                        </p:attrNameLst>
                                      </p:cBhvr>
                                      <p:tavLst>
                                        <p:tav tm="0">
                                          <p:val>
                                            <p:strVal val="#ppt_x"/>
                                          </p:val>
                                        </p:tav>
                                        <p:tav tm="100000">
                                          <p:val>
                                            <p:strVal val="#ppt_x"/>
                                          </p:val>
                                        </p:tav>
                                      </p:tavLst>
                                    </p:anim>
                                    <p:anim calcmode="lin" valueType="num">
                                      <p:cBhvr additive="base">
                                        <p:cTn id="33"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7" grpId="0" animBg="1"/>
      <p:bldP spid="9" grpId="0" animBg="1"/>
      <p:bldP spid="10"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3"/>
          <p:cNvSpPr>
            <a:spLocks noChangeArrowheads="1"/>
          </p:cNvSpPr>
          <p:nvPr/>
        </p:nvSpPr>
        <p:spPr bwMode="auto">
          <a:xfrm>
            <a:off x="457200" y="8763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itchFamily="34" charset="0"/>
                <a:ea typeface="Times New Roman" pitchFamily="18" charset="0"/>
                <a:cs typeface="Times New Roman" pitchFamily="18" charset="0"/>
              </a:rPr>
              <a:t>  </a:t>
            </a:r>
            <a:endParaRPr kumimoji="0" lang="en-US" sz="1800" b="0" i="0" u="none" strike="noStrike" kern="1200" cap="none" spc="0" normalizeH="0" baseline="0" noProof="0">
              <a:ln>
                <a:noFill/>
              </a:ln>
              <a:solidFill>
                <a:prstClr val="black"/>
              </a:solidFill>
              <a:effectLst/>
              <a:uLnTx/>
              <a:uFillTx/>
              <a:latin typeface="Arial" pitchFamily="34" charset="0"/>
              <a:ea typeface="+mn-ea"/>
              <a:cs typeface="Arial" pitchFamily="34" charset="0"/>
            </a:endParaRPr>
          </a:p>
        </p:txBody>
      </p:sp>
      <p:sp>
        <p:nvSpPr>
          <p:cNvPr id="7" name="Rectangle 6"/>
          <p:cNvSpPr>
            <a:spLocks noChangeArrowheads="1"/>
          </p:cNvSpPr>
          <p:nvPr/>
        </p:nvSpPr>
        <p:spPr bwMode="auto">
          <a:xfrm>
            <a:off x="609600" y="10287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itchFamily="34" charset="0"/>
                <a:ea typeface="Times New Roman" pitchFamily="18" charset="0"/>
                <a:cs typeface="Times New Roman" pitchFamily="18" charset="0"/>
              </a:rPr>
              <a:t>  </a:t>
            </a:r>
            <a:endParaRPr kumimoji="0" lang="en-US" sz="1800" b="0" i="0" u="none" strike="noStrike" kern="1200" cap="none" spc="0" normalizeH="0" baseline="0" noProof="0">
              <a:ln>
                <a:noFill/>
              </a:ln>
              <a:solidFill>
                <a:prstClr val="black"/>
              </a:solidFill>
              <a:effectLst/>
              <a:uLnTx/>
              <a:uFillTx/>
              <a:latin typeface="Arial" pitchFamily="34" charset="0"/>
              <a:ea typeface="+mn-ea"/>
              <a:cs typeface="Arial" pitchFamily="34" charset="0"/>
            </a:endParaRPr>
          </a:p>
        </p:txBody>
      </p:sp>
      <mc:AlternateContent xmlns:mc="http://schemas.openxmlformats.org/markup-compatibility/2006" xmlns:a14="http://schemas.microsoft.com/office/drawing/2010/main">
        <mc:Choice Requires="a14">
          <p:sp>
            <p:nvSpPr>
              <p:cNvPr id="9" name="TextBox 8"/>
              <p:cNvSpPr txBox="1"/>
              <p:nvPr/>
            </p:nvSpPr>
            <p:spPr>
              <a:xfrm>
                <a:off x="1619672" y="2060848"/>
                <a:ext cx="3945227" cy="120391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m:rPr>
                          <m:sty m:val="p"/>
                        </m:rPr>
                        <a:rPr kumimoji="0" lang="en-US" sz="3600" b="0" i="0" u="none" strike="noStrike" kern="1200" cap="none" spc="0" normalizeH="0" baseline="0" noProof="0" smtClean="0">
                          <a:ln>
                            <a:noFill/>
                          </a:ln>
                          <a:solidFill>
                            <a:prstClr val="black"/>
                          </a:solidFill>
                          <a:effectLst/>
                          <a:uLnTx/>
                          <a:uFillTx/>
                          <a:latin typeface="Cambria Math"/>
                          <a:ea typeface="+mn-ea"/>
                          <a:cs typeface="+mn-cs"/>
                        </a:rPr>
                        <m:t>n</m:t>
                      </m:r>
                      <m:r>
                        <a:rPr kumimoji="0" lang="en-US" sz="3600" b="0" i="0" u="none" strike="noStrike" kern="1200" cap="none" spc="0" normalizeH="0" baseline="0" noProof="0" smtClean="0">
                          <a:ln>
                            <a:noFill/>
                          </a:ln>
                          <a:solidFill>
                            <a:prstClr val="black"/>
                          </a:solidFill>
                          <a:effectLst/>
                          <a:uLnTx/>
                          <a:uFillTx/>
                          <a:latin typeface="Cambria Math"/>
                          <a:ea typeface="+mn-ea"/>
                          <a:cs typeface="+mn-cs"/>
                        </a:rPr>
                        <m:t>=</m:t>
                      </m:r>
                      <m:f>
                        <m:fPr>
                          <m:ctrlPr>
                            <a:rPr kumimoji="0" lang="en-US" sz="3600" b="0" i="1" u="none" strike="noStrike" kern="1200" cap="none" spc="0" normalizeH="0" baseline="0" noProof="0" smtClean="0">
                              <a:ln>
                                <a:noFill/>
                              </a:ln>
                              <a:solidFill>
                                <a:prstClr val="black"/>
                              </a:solidFill>
                              <a:effectLst/>
                              <a:uLnTx/>
                              <a:uFillTx/>
                              <a:latin typeface="Cambria Math" panose="02040503050406030204" pitchFamily="18" charset="0"/>
                              <a:ea typeface="+mn-ea"/>
                              <a:cs typeface="+mn-cs"/>
                            </a:rPr>
                          </m:ctrlPr>
                        </m:fPr>
                        <m:num>
                          <m:sSup>
                            <m:sSupPr>
                              <m:ctrlPr>
                                <a:rPr kumimoji="0" lang="en-US" sz="3600" b="0" i="1" u="none" strike="noStrike" kern="1200" cap="none" spc="0" normalizeH="0" baseline="0" noProof="0" smtClean="0">
                                  <a:ln>
                                    <a:noFill/>
                                  </a:ln>
                                  <a:solidFill>
                                    <a:prstClr val="black"/>
                                  </a:solidFill>
                                  <a:effectLst/>
                                  <a:uLnTx/>
                                  <a:uFillTx/>
                                  <a:latin typeface="Cambria Math" panose="02040503050406030204" pitchFamily="18" charset="0"/>
                                  <a:ea typeface="+mn-ea"/>
                                  <a:cs typeface="+mn-cs"/>
                                </a:rPr>
                              </m:ctrlPr>
                            </m:sSupPr>
                            <m:e>
                              <m:r>
                                <m:rPr>
                                  <m:sty m:val="p"/>
                                </m:rPr>
                                <a:rPr kumimoji="0" lang="en-US" sz="3600" b="0" i="0" u="none" strike="noStrike" kern="1200" cap="none" spc="0" normalizeH="0" baseline="0" noProof="0" smtClean="0">
                                  <a:ln>
                                    <a:noFill/>
                                  </a:ln>
                                  <a:solidFill>
                                    <a:prstClr val="black"/>
                                  </a:solidFill>
                                  <a:effectLst/>
                                  <a:uLnTx/>
                                  <a:uFillTx/>
                                  <a:latin typeface="Cambria Math"/>
                                  <a:ea typeface="+mn-ea"/>
                                  <a:cs typeface="+mn-cs"/>
                                </a:rPr>
                                <m:t>z</m:t>
                              </m:r>
                            </m:e>
                            <m:sup>
                              <m:r>
                                <a:rPr kumimoji="0" lang="en-US" sz="3600" b="0" i="0" u="none" strike="noStrike" kern="1200" cap="none" spc="0" normalizeH="0" baseline="0" noProof="0" smtClean="0">
                                  <a:ln>
                                    <a:noFill/>
                                  </a:ln>
                                  <a:solidFill>
                                    <a:prstClr val="black"/>
                                  </a:solidFill>
                                  <a:effectLst/>
                                  <a:uLnTx/>
                                  <a:uFillTx/>
                                  <a:latin typeface="Cambria Math"/>
                                  <a:ea typeface="+mn-ea"/>
                                  <a:cs typeface="+mn-cs"/>
                                </a:rPr>
                                <m:t>2</m:t>
                              </m:r>
                            </m:sup>
                          </m:sSup>
                          <m:r>
                            <m:rPr>
                              <m:sty m:val="p"/>
                            </m:rPr>
                            <a:rPr kumimoji="0" lang="en-US" sz="3600" b="0" i="0" u="none" strike="noStrike" kern="1200" cap="none" spc="0" normalizeH="0" baseline="0" noProof="0" smtClean="0">
                              <a:ln>
                                <a:noFill/>
                              </a:ln>
                              <a:solidFill>
                                <a:prstClr val="black"/>
                              </a:solidFill>
                              <a:effectLst/>
                              <a:uLnTx/>
                              <a:uFillTx/>
                              <a:latin typeface="Cambria Math"/>
                              <a:ea typeface="+mn-ea"/>
                              <a:cs typeface="+mn-cs"/>
                            </a:rPr>
                            <m:t>pq</m:t>
                          </m:r>
                        </m:num>
                        <m:den>
                          <m:sSup>
                            <m:sSupPr>
                              <m:ctrlPr>
                                <a:rPr kumimoji="0" lang="en-US" sz="3600" b="0" i="1" u="none" strike="noStrike" kern="1200" cap="none" spc="0" normalizeH="0" baseline="0" noProof="0" smtClean="0">
                                  <a:ln>
                                    <a:noFill/>
                                  </a:ln>
                                  <a:solidFill>
                                    <a:prstClr val="black"/>
                                  </a:solidFill>
                                  <a:effectLst/>
                                  <a:uLnTx/>
                                  <a:uFillTx/>
                                  <a:latin typeface="Cambria Math" panose="02040503050406030204" pitchFamily="18" charset="0"/>
                                  <a:ea typeface="+mn-ea"/>
                                  <a:cs typeface="+mn-cs"/>
                                </a:rPr>
                              </m:ctrlPr>
                            </m:sSupPr>
                            <m:e>
                              <m:r>
                                <m:rPr>
                                  <m:sty m:val="p"/>
                                </m:rPr>
                                <a:rPr kumimoji="0" lang="en-US" sz="3600" b="0" i="0" u="none" strike="noStrike" kern="1200" cap="none" spc="0" normalizeH="0" baseline="0" noProof="0" smtClean="0">
                                  <a:ln>
                                    <a:noFill/>
                                  </a:ln>
                                  <a:solidFill>
                                    <a:prstClr val="black"/>
                                  </a:solidFill>
                                  <a:effectLst/>
                                  <a:uLnTx/>
                                  <a:uFillTx/>
                                  <a:latin typeface="Cambria Math"/>
                                  <a:ea typeface="+mn-ea"/>
                                  <a:cs typeface="+mn-cs"/>
                                </a:rPr>
                                <m:t>e</m:t>
                              </m:r>
                            </m:e>
                            <m:sup>
                              <m:r>
                                <a:rPr kumimoji="0" lang="en-US" sz="3600" b="0" i="0" u="none" strike="noStrike" kern="1200" cap="none" spc="0" normalizeH="0" baseline="0" noProof="0" smtClean="0">
                                  <a:ln>
                                    <a:noFill/>
                                  </a:ln>
                                  <a:solidFill>
                                    <a:prstClr val="black"/>
                                  </a:solidFill>
                                  <a:effectLst/>
                                  <a:uLnTx/>
                                  <a:uFillTx/>
                                  <a:latin typeface="Cambria Math"/>
                                  <a:ea typeface="+mn-ea"/>
                                  <a:cs typeface="+mn-cs"/>
                                </a:rPr>
                                <m:t>2</m:t>
                              </m:r>
                            </m:sup>
                          </m:sSup>
                        </m:den>
                      </m:f>
                    </m:oMath>
                  </m:oMathPara>
                </a14:m>
                <a:endParaRPr kumimoji="0" lang="en-US" sz="3600" b="0" i="0" u="none" strike="noStrike" kern="1200" cap="none" spc="0" normalizeH="0" baseline="0" noProof="0" dirty="0">
                  <a:ln>
                    <a:noFill/>
                  </a:ln>
                  <a:solidFill>
                    <a:prstClr val="black"/>
                  </a:solidFill>
                  <a:effectLst/>
                  <a:uLnTx/>
                  <a:uFillTx/>
                  <a:latin typeface="Britannic Bold" pitchFamily="34" charset="0"/>
                  <a:ea typeface="+mn-ea"/>
                  <a:cs typeface="Arial" pitchFamily="34" charset="0"/>
                </a:endParaRPr>
              </a:p>
            </p:txBody>
          </p:sp>
        </mc:Choice>
        <mc:Fallback xmlns="">
          <p:sp>
            <p:nvSpPr>
              <p:cNvPr id="9" name="TextBox 8"/>
              <p:cNvSpPr txBox="1">
                <a:spLocks noRot="1" noChangeAspect="1" noMove="1" noResize="1" noEditPoints="1" noAdjustHandles="1" noChangeArrowheads="1" noChangeShapeType="1" noTextEdit="1"/>
              </p:cNvSpPr>
              <p:nvPr/>
            </p:nvSpPr>
            <p:spPr>
              <a:xfrm>
                <a:off x="1619672" y="2060848"/>
                <a:ext cx="3945227" cy="1203919"/>
              </a:xfrm>
              <a:prstGeom prst="rect">
                <a:avLst/>
              </a:prstGeom>
              <a:blipFill rotWithShape="1">
                <a:blip r:embed="rId2"/>
                <a:stretch>
                  <a:fillRect/>
                </a:stretch>
              </a:blipFill>
            </p:spPr>
            <p:txBody>
              <a:bodyPr/>
              <a:lstStyle/>
              <a:p>
                <a:r>
                  <a:rPr lang="en-US">
                    <a:noFill/>
                  </a:rPr>
                  <a:t> </a:t>
                </a:r>
              </a:p>
            </p:txBody>
          </p:sp>
        </mc:Fallback>
      </mc:AlternateContent>
      <p:sp>
        <p:nvSpPr>
          <p:cNvPr id="12" name="TextBox 11"/>
          <p:cNvSpPr txBox="1"/>
          <p:nvPr/>
        </p:nvSpPr>
        <p:spPr>
          <a:xfrm>
            <a:off x="251520" y="404664"/>
            <a:ext cx="8640960" cy="9541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Arial Rounded MT Bold" pitchFamily="34" charset="0"/>
                <a:ea typeface="+mn-ea"/>
                <a:cs typeface="Arial" pitchFamily="34" charset="0"/>
              </a:rPr>
              <a:t>MENGHITUNG JUMLAH SAMPEL, BILA JUMLAH  POPULASI TIDAK DIKETAHUI</a:t>
            </a:r>
          </a:p>
        </p:txBody>
      </p:sp>
      <p:graphicFrame>
        <p:nvGraphicFramePr>
          <p:cNvPr id="15" name="Table 14"/>
          <p:cNvGraphicFramePr>
            <a:graphicFrameLocks noGrp="1"/>
          </p:cNvGraphicFramePr>
          <p:nvPr/>
        </p:nvGraphicFramePr>
        <p:xfrm>
          <a:off x="251520" y="4077072"/>
          <a:ext cx="7416824" cy="2286000"/>
        </p:xfrm>
        <a:graphic>
          <a:graphicData uri="http://schemas.openxmlformats.org/drawingml/2006/table">
            <a:tbl>
              <a:tblPr firstRow="1" bandRow="1">
                <a:tableStyleId>{5940675A-B579-460E-94D1-54222C63F5DA}</a:tableStyleId>
              </a:tblPr>
              <a:tblGrid>
                <a:gridCol w="648072">
                  <a:extLst>
                    <a:ext uri="{9D8B030D-6E8A-4147-A177-3AD203B41FA5}">
                      <a16:colId xmlns:a16="http://schemas.microsoft.com/office/drawing/2014/main" val="20000"/>
                    </a:ext>
                  </a:extLst>
                </a:gridCol>
                <a:gridCol w="792088">
                  <a:extLst>
                    <a:ext uri="{9D8B030D-6E8A-4147-A177-3AD203B41FA5}">
                      <a16:colId xmlns:a16="http://schemas.microsoft.com/office/drawing/2014/main" val="20001"/>
                    </a:ext>
                  </a:extLst>
                </a:gridCol>
                <a:gridCol w="5976664">
                  <a:extLst>
                    <a:ext uri="{9D8B030D-6E8A-4147-A177-3AD203B41FA5}">
                      <a16:colId xmlns:a16="http://schemas.microsoft.com/office/drawing/2014/main" val="20002"/>
                    </a:ext>
                  </a:extLst>
                </a:gridCol>
              </a:tblGrid>
              <a:tr h="0">
                <a:tc>
                  <a:txBody>
                    <a:bodyPr/>
                    <a:lstStyle/>
                    <a:p>
                      <a:r>
                        <a:rPr lang="en-US" sz="2400" dirty="0">
                          <a:latin typeface="Arial Rounded MT Bold" pitchFamily="34" charset="0"/>
                        </a:rPr>
                        <a:t>n</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2400" dirty="0">
                          <a:latin typeface="Arial Rounded MT Bold" pitchFamily="34" charset="0"/>
                        </a:rPr>
                        <a:t>=</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2400" dirty="0" err="1">
                          <a:latin typeface="Arial Rounded MT Bold" pitchFamily="34" charset="0"/>
                        </a:rPr>
                        <a:t>Jumlah</a:t>
                      </a:r>
                      <a:r>
                        <a:rPr lang="en-US" sz="2400" dirty="0">
                          <a:latin typeface="Arial Rounded MT Bold" pitchFamily="34" charset="0"/>
                        </a:rPr>
                        <a:t> </a:t>
                      </a:r>
                      <a:r>
                        <a:rPr lang="en-US" sz="2400" dirty="0" err="1">
                          <a:latin typeface="Arial Rounded MT Bold" pitchFamily="34" charset="0"/>
                        </a:rPr>
                        <a:t>sampel</a:t>
                      </a:r>
                      <a:r>
                        <a:rPr lang="en-US" sz="2400" dirty="0">
                          <a:latin typeface="Arial Rounded MT Bold" pitchFamily="34" charset="0"/>
                        </a:rPr>
                        <a:t> yang </a:t>
                      </a:r>
                      <a:r>
                        <a:rPr lang="en-US" sz="2400" dirty="0" err="1">
                          <a:latin typeface="Arial Rounded MT Bold" pitchFamily="34" charset="0"/>
                        </a:rPr>
                        <a:t>diperlukan</a:t>
                      </a:r>
                      <a:endParaRPr lang="en-US" sz="2400" dirty="0">
                        <a:latin typeface="Arial Rounded MT Bold"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370840">
                <a:tc>
                  <a:txBody>
                    <a:bodyPr/>
                    <a:lstStyle/>
                    <a:p>
                      <a:r>
                        <a:rPr lang="en-US" sz="2400" dirty="0">
                          <a:latin typeface="Arial Rounded MT Bold" pitchFamily="34" charset="0"/>
                        </a:rPr>
                        <a:t>Z</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2400" dirty="0">
                          <a:latin typeface="Arial Rounded MT Bold" pitchFamily="34" charset="0"/>
                        </a:rPr>
                        <a:t>=</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2400" dirty="0">
                          <a:latin typeface="Arial Rounded MT Bold" pitchFamily="34" charset="0"/>
                        </a:rPr>
                        <a:t>Confidence level 5% = 1,96</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370840">
                <a:tc>
                  <a:txBody>
                    <a:bodyPr/>
                    <a:lstStyle/>
                    <a:p>
                      <a:r>
                        <a:rPr lang="en-US" sz="2400" dirty="0">
                          <a:latin typeface="Arial Rounded MT Bold" pitchFamily="34" charset="0"/>
                        </a:rPr>
                        <a:t>e</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2400" dirty="0">
                          <a:latin typeface="Arial Rounded MT Bold" pitchFamily="34" charset="0"/>
                        </a:rPr>
                        <a:t>= </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2400" dirty="0">
                          <a:latin typeface="Arial Rounded MT Bold" pitchFamily="34" charset="0"/>
                        </a:rPr>
                        <a:t>Sampling</a:t>
                      </a:r>
                      <a:r>
                        <a:rPr lang="en-US" sz="2400" baseline="0" dirty="0">
                          <a:latin typeface="Arial Rounded MT Bold" pitchFamily="34" charset="0"/>
                        </a:rPr>
                        <a:t> error (</a:t>
                      </a:r>
                      <a:r>
                        <a:rPr lang="en-US" sz="2400" baseline="0" dirty="0" err="1">
                          <a:latin typeface="Arial Rounded MT Bold" pitchFamily="34" charset="0"/>
                        </a:rPr>
                        <a:t>bisa</a:t>
                      </a:r>
                      <a:r>
                        <a:rPr lang="en-US" sz="2400" baseline="0" dirty="0">
                          <a:latin typeface="Arial Rounded MT Bold" pitchFamily="34" charset="0"/>
                        </a:rPr>
                        <a:t> 1%, 5%)</a:t>
                      </a:r>
                      <a:endParaRPr lang="en-US" sz="2400" dirty="0">
                        <a:latin typeface="Arial Rounded MT Bold"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370840">
                <a:tc>
                  <a:txBody>
                    <a:bodyPr/>
                    <a:lstStyle/>
                    <a:p>
                      <a:r>
                        <a:rPr lang="en-US" sz="2400" dirty="0">
                          <a:latin typeface="Arial Rounded MT Bold" pitchFamily="34" charset="0"/>
                        </a:rPr>
                        <a:t>p</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2400" dirty="0">
                          <a:latin typeface="Arial Rounded MT Bold" pitchFamily="34" charset="0"/>
                        </a:rPr>
                        <a:t>=</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2400" dirty="0" err="1">
                          <a:latin typeface="Arial Rounded MT Bold" pitchFamily="34" charset="0"/>
                        </a:rPr>
                        <a:t>Peluang</a:t>
                      </a:r>
                      <a:r>
                        <a:rPr lang="en-US" sz="2400" dirty="0">
                          <a:latin typeface="Arial Rounded MT Bold" pitchFamily="34" charset="0"/>
                        </a:rPr>
                        <a:t> </a:t>
                      </a:r>
                      <a:r>
                        <a:rPr lang="en-US" sz="2400" dirty="0" err="1">
                          <a:latin typeface="Arial Rounded MT Bold" pitchFamily="34" charset="0"/>
                        </a:rPr>
                        <a:t>benar</a:t>
                      </a:r>
                      <a:r>
                        <a:rPr lang="en-US" sz="2400" dirty="0">
                          <a:latin typeface="Arial Rounded MT Bold" pitchFamily="34" charset="0"/>
                        </a:rPr>
                        <a:t>  = (0,5)</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370840">
                <a:tc>
                  <a:txBody>
                    <a:bodyPr/>
                    <a:lstStyle/>
                    <a:p>
                      <a:r>
                        <a:rPr lang="en-US" sz="2400" dirty="0">
                          <a:latin typeface="Arial Rounded MT Bold" pitchFamily="34" charset="0"/>
                        </a:rPr>
                        <a:t>q</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2400" dirty="0">
                          <a:latin typeface="Arial Rounded MT Bold" pitchFamily="34" charset="0"/>
                        </a:rPr>
                        <a:t>=</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2400" dirty="0" err="1">
                          <a:latin typeface="Arial Rounded MT Bold" pitchFamily="34" charset="0"/>
                        </a:rPr>
                        <a:t>Peluang</a:t>
                      </a:r>
                      <a:r>
                        <a:rPr lang="en-US" sz="2400" baseline="0" dirty="0">
                          <a:latin typeface="Arial Rounded MT Bold" pitchFamily="34" charset="0"/>
                        </a:rPr>
                        <a:t> </a:t>
                      </a:r>
                      <a:r>
                        <a:rPr lang="en-US" sz="2400" baseline="0" dirty="0" err="1">
                          <a:latin typeface="Arial Rounded MT Bold" pitchFamily="34" charset="0"/>
                        </a:rPr>
                        <a:t>salah</a:t>
                      </a:r>
                      <a:r>
                        <a:rPr lang="en-US" sz="2400" baseline="0" dirty="0">
                          <a:latin typeface="Arial Rounded MT Bold" pitchFamily="34" charset="0"/>
                        </a:rPr>
                        <a:t> = (0.5)</a:t>
                      </a:r>
                      <a:endParaRPr lang="en-US" sz="2400" dirty="0">
                        <a:latin typeface="Arial Rounded MT Bold"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004"/>
                  </a:ext>
                </a:extLst>
              </a:tr>
            </a:tbl>
          </a:graphicData>
        </a:graphic>
      </p:graphicFrame>
      <p:sp>
        <p:nvSpPr>
          <p:cNvPr id="16" name="TextBox 15"/>
          <p:cNvSpPr txBox="1"/>
          <p:nvPr/>
        </p:nvSpPr>
        <p:spPr>
          <a:xfrm>
            <a:off x="5532490" y="2492895"/>
            <a:ext cx="313481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rial Rounded MT Bold" pitchFamily="34" charset="0"/>
                <a:ea typeface="+mn-ea"/>
                <a:cs typeface="Arial" pitchFamily="34" charset="0"/>
              </a:rPr>
              <a:t>COCHRAN</a:t>
            </a:r>
          </a:p>
        </p:txBody>
      </p:sp>
      <p:sp>
        <p:nvSpPr>
          <p:cNvPr id="17" name="Rectangle 16"/>
          <p:cNvSpPr/>
          <p:nvPr/>
        </p:nvSpPr>
        <p:spPr>
          <a:xfrm>
            <a:off x="2195736" y="1844824"/>
            <a:ext cx="2985864" cy="18002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2097823510"/>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3"/>
          <p:cNvSpPr>
            <a:spLocks noChangeArrowheads="1"/>
          </p:cNvSpPr>
          <p:nvPr/>
        </p:nvSpPr>
        <p:spPr bwMode="auto">
          <a:xfrm>
            <a:off x="457200" y="8763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prstClr val="white"/>
                </a:solidFill>
                <a:effectLst/>
                <a:uLnTx/>
                <a:uFillTx/>
                <a:latin typeface="Arial" pitchFamily="34" charset="0"/>
                <a:ea typeface="Times New Roman" pitchFamily="18" charset="0"/>
                <a:cs typeface="Times New Roman" pitchFamily="18" charset="0"/>
              </a:rPr>
              <a:t>  </a:t>
            </a: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7" name="Rectangle 6"/>
          <p:cNvSpPr>
            <a:spLocks noChangeArrowheads="1"/>
          </p:cNvSpPr>
          <p:nvPr/>
        </p:nvSpPr>
        <p:spPr bwMode="auto">
          <a:xfrm>
            <a:off x="609600" y="10287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prstClr val="white"/>
                </a:solidFill>
                <a:effectLst/>
                <a:uLnTx/>
                <a:uFillTx/>
                <a:latin typeface="Arial" pitchFamily="34" charset="0"/>
                <a:ea typeface="Times New Roman" pitchFamily="18" charset="0"/>
                <a:cs typeface="Times New Roman" pitchFamily="18" charset="0"/>
              </a:rPr>
              <a:t>  </a:t>
            </a:r>
            <a:endParaRPr kumimoji="0" lang="en-US" sz="1800" b="0" i="0" u="none" strike="noStrike" kern="1200" cap="none" spc="0" normalizeH="0" baseline="0" noProof="0">
              <a:ln>
                <a:noFill/>
              </a:ln>
              <a:solidFill>
                <a:prstClr val="white"/>
              </a:solidFill>
              <a:effectLst/>
              <a:uLnTx/>
              <a:uFillTx/>
              <a:latin typeface="Arial" pitchFamily="34" charset="0"/>
              <a:ea typeface="+mn-ea"/>
              <a:cs typeface="Arial" pitchFamily="34" charset="0"/>
            </a:endParaRPr>
          </a:p>
        </p:txBody>
      </p:sp>
      <p:sp>
        <p:nvSpPr>
          <p:cNvPr id="12" name="TextBox 11"/>
          <p:cNvSpPr txBox="1"/>
          <p:nvPr/>
        </p:nvSpPr>
        <p:spPr>
          <a:xfrm>
            <a:off x="251520" y="404664"/>
            <a:ext cx="8640960" cy="138499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Arial Rounded MT Bold" pitchFamily="34" charset="0"/>
                <a:ea typeface="+mn-ea"/>
                <a:cs typeface="Arial" pitchFamily="34" charset="0"/>
              </a:rPr>
              <a:t>MENGHITUNG JUMLAH SAMPEL, BILA JUMLAH  POPULASI TIDAK DIKETAHUI</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prstClr val="white"/>
              </a:solidFill>
              <a:effectLst/>
              <a:uLnTx/>
              <a:uFillTx/>
              <a:latin typeface="Arial Rounded MT Bold" pitchFamily="34" charset="0"/>
              <a:ea typeface="+mn-ea"/>
              <a:cs typeface="Arial" pitchFamily="34" charset="0"/>
            </a:endParaRPr>
          </a:p>
        </p:txBody>
      </p:sp>
      <p:sp>
        <p:nvSpPr>
          <p:cNvPr id="3" name="Rectangle 2"/>
          <p:cNvSpPr/>
          <p:nvPr/>
        </p:nvSpPr>
        <p:spPr>
          <a:xfrm>
            <a:off x="251290" y="1722737"/>
            <a:ext cx="8435280" cy="1569660"/>
          </a:xfrm>
          <a:prstGeom prst="rect">
            <a:avLst/>
          </a:prstGeom>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prstClr val="white"/>
                </a:solidFill>
                <a:effectLst/>
                <a:uLnTx/>
                <a:uFillTx/>
                <a:latin typeface="Arial Rounded MT Bold" pitchFamily="34" charset="0"/>
                <a:ea typeface="+mn-ea"/>
                <a:cs typeface="Arial" pitchFamily="34" charset="0"/>
              </a:rPr>
              <a:t>Dilakukan</a:t>
            </a:r>
            <a:r>
              <a:rPr kumimoji="0" lang="en-US" sz="2400" b="0" i="0" u="none" strike="noStrike" kern="1200" cap="none" spc="0" normalizeH="0" baseline="0" noProof="0" dirty="0">
                <a:ln>
                  <a:noFill/>
                </a:ln>
                <a:solidFill>
                  <a:prstClr val="white"/>
                </a:solidFill>
                <a:effectLst/>
                <a:uLnTx/>
                <a:uFillTx/>
                <a:latin typeface="Arial Rounded MT Bold" pitchFamily="34" charset="0"/>
                <a:ea typeface="+mn-ea"/>
                <a:cs typeface="Arial" pitchFamily="34" charset="0"/>
              </a:rPr>
              <a:t> </a:t>
            </a:r>
            <a:r>
              <a:rPr kumimoji="0" lang="en-US" sz="2400" b="0" i="0" u="none" strike="noStrike" kern="1200" cap="none" spc="0" normalizeH="0" baseline="0" noProof="0" dirty="0" err="1">
                <a:ln>
                  <a:noFill/>
                </a:ln>
                <a:solidFill>
                  <a:prstClr val="white"/>
                </a:solidFill>
                <a:effectLst/>
                <a:uLnTx/>
                <a:uFillTx/>
                <a:latin typeface="Arial Rounded MT Bold" pitchFamily="34" charset="0"/>
                <a:ea typeface="+mn-ea"/>
                <a:cs typeface="Arial" pitchFamily="34" charset="0"/>
              </a:rPr>
              <a:t>penelitian</a:t>
            </a:r>
            <a:r>
              <a:rPr kumimoji="0" lang="en-US" sz="2400" b="0" i="0" u="none" strike="noStrike" kern="1200" cap="none" spc="0" normalizeH="0" baseline="0" noProof="0" dirty="0">
                <a:ln>
                  <a:noFill/>
                </a:ln>
                <a:solidFill>
                  <a:prstClr val="white"/>
                </a:solidFill>
                <a:effectLst/>
                <a:uLnTx/>
                <a:uFillTx/>
                <a:latin typeface="Arial Rounded MT Bold" pitchFamily="34" charset="0"/>
                <a:ea typeface="+mn-ea"/>
                <a:cs typeface="Arial" pitchFamily="34" charset="0"/>
              </a:rPr>
              <a:t> </a:t>
            </a:r>
            <a:r>
              <a:rPr kumimoji="0" lang="en-US" sz="2400" b="0" i="0" u="none" strike="noStrike" kern="1200" cap="none" spc="0" normalizeH="0" baseline="0" noProof="0" dirty="0" err="1">
                <a:ln>
                  <a:noFill/>
                </a:ln>
                <a:solidFill>
                  <a:prstClr val="white"/>
                </a:solidFill>
                <a:effectLst/>
                <a:uLnTx/>
                <a:uFillTx/>
                <a:latin typeface="Arial Rounded MT Bold" pitchFamily="34" charset="0"/>
                <a:ea typeface="+mn-ea"/>
                <a:cs typeface="Arial" pitchFamily="34" charset="0"/>
              </a:rPr>
              <a:t>untuk</a:t>
            </a:r>
            <a:r>
              <a:rPr kumimoji="0" lang="en-US" sz="2400" b="0" i="0" u="none" strike="noStrike" kern="1200" cap="none" spc="0" normalizeH="0" baseline="0" noProof="0" dirty="0">
                <a:ln>
                  <a:noFill/>
                </a:ln>
                <a:solidFill>
                  <a:prstClr val="white"/>
                </a:solidFill>
                <a:effectLst/>
                <a:uLnTx/>
                <a:uFillTx/>
                <a:latin typeface="Arial Rounded MT Bold" pitchFamily="34" charset="0"/>
                <a:ea typeface="+mn-ea"/>
                <a:cs typeface="Arial" pitchFamily="34" charset="0"/>
              </a:rPr>
              <a:t> </a:t>
            </a:r>
            <a:r>
              <a:rPr kumimoji="0" lang="en-US" sz="2400" b="0" i="0" u="none" strike="noStrike" kern="1200" cap="none" spc="0" normalizeH="0" baseline="0" noProof="0" dirty="0" err="1">
                <a:ln>
                  <a:noFill/>
                </a:ln>
                <a:solidFill>
                  <a:prstClr val="white"/>
                </a:solidFill>
                <a:effectLst/>
                <a:uLnTx/>
                <a:uFillTx/>
                <a:latin typeface="Arial Rounded MT Bold" pitchFamily="34" charset="0"/>
                <a:ea typeface="+mn-ea"/>
                <a:cs typeface="Arial" pitchFamily="34" charset="0"/>
              </a:rPr>
              <a:t>mengetahui</a:t>
            </a:r>
            <a:r>
              <a:rPr kumimoji="0" lang="en-US" sz="2400" b="0" i="0" u="none" strike="noStrike" kern="1200" cap="none" spc="0" normalizeH="0" baseline="0" noProof="0" dirty="0">
                <a:ln>
                  <a:noFill/>
                </a:ln>
                <a:solidFill>
                  <a:prstClr val="white"/>
                </a:solidFill>
                <a:effectLst/>
                <a:uLnTx/>
                <a:uFillTx/>
                <a:latin typeface="Arial Rounded MT Bold" pitchFamily="34" charset="0"/>
                <a:ea typeface="+mn-ea"/>
                <a:cs typeface="Arial" pitchFamily="34" charset="0"/>
              </a:rPr>
              <a:t> </a:t>
            </a:r>
            <a:r>
              <a:rPr kumimoji="0" lang="en-US" sz="2400" b="0" i="0" u="none" strike="noStrike" kern="1200" cap="none" spc="0" normalizeH="0" baseline="0" noProof="0" dirty="0" err="1">
                <a:ln>
                  <a:noFill/>
                </a:ln>
                <a:solidFill>
                  <a:prstClr val="white"/>
                </a:solidFill>
                <a:effectLst/>
                <a:uLnTx/>
                <a:uFillTx/>
                <a:latin typeface="Arial Rounded MT Bold" pitchFamily="34" charset="0"/>
                <a:ea typeface="+mn-ea"/>
                <a:cs typeface="Arial" pitchFamily="34" charset="0"/>
              </a:rPr>
              <a:t>kepuasan</a:t>
            </a:r>
            <a:r>
              <a:rPr kumimoji="0" lang="en-US" sz="2400" b="0" i="0" u="none" strike="noStrike" kern="1200" cap="none" spc="0" normalizeH="0" baseline="0" noProof="0" dirty="0">
                <a:ln>
                  <a:noFill/>
                </a:ln>
                <a:solidFill>
                  <a:prstClr val="white"/>
                </a:solidFill>
                <a:effectLst/>
                <a:uLnTx/>
                <a:uFillTx/>
                <a:latin typeface="Arial Rounded MT Bold" pitchFamily="34" charset="0"/>
                <a:ea typeface="+mn-ea"/>
                <a:cs typeface="Arial" pitchFamily="34" charset="0"/>
              </a:rPr>
              <a:t> </a:t>
            </a:r>
            <a:r>
              <a:rPr kumimoji="0" lang="en-US" sz="2400" b="0" i="0" u="none" strike="noStrike" kern="1200" cap="none" spc="0" normalizeH="0" baseline="0" noProof="0" dirty="0" err="1">
                <a:ln>
                  <a:noFill/>
                </a:ln>
                <a:solidFill>
                  <a:prstClr val="white"/>
                </a:solidFill>
                <a:effectLst/>
                <a:uLnTx/>
                <a:uFillTx/>
                <a:latin typeface="Arial Rounded MT Bold" pitchFamily="34" charset="0"/>
                <a:ea typeface="+mn-ea"/>
                <a:cs typeface="Arial" pitchFamily="34" charset="0"/>
              </a:rPr>
              <a:t>konsumen</a:t>
            </a:r>
            <a:r>
              <a:rPr kumimoji="0" lang="en-US" sz="2400" b="0" i="0" u="none" strike="noStrike" kern="1200" cap="none" spc="0" normalizeH="0" baseline="0" noProof="0" dirty="0">
                <a:ln>
                  <a:noFill/>
                </a:ln>
                <a:solidFill>
                  <a:prstClr val="white"/>
                </a:solidFill>
                <a:effectLst/>
                <a:uLnTx/>
                <a:uFillTx/>
                <a:latin typeface="Arial Rounded MT Bold" pitchFamily="34" charset="0"/>
                <a:ea typeface="+mn-ea"/>
                <a:cs typeface="Arial" pitchFamily="34" charset="0"/>
              </a:rPr>
              <a:t> </a:t>
            </a:r>
            <a:r>
              <a:rPr kumimoji="0" lang="en-US" sz="2400" b="0" i="0" u="none" strike="noStrike" kern="1200" cap="none" spc="0" normalizeH="0" baseline="0" noProof="0" dirty="0" err="1">
                <a:ln>
                  <a:noFill/>
                </a:ln>
                <a:solidFill>
                  <a:prstClr val="white"/>
                </a:solidFill>
                <a:effectLst/>
                <a:uLnTx/>
                <a:uFillTx/>
                <a:latin typeface="Arial Rounded MT Bold" pitchFamily="34" charset="0"/>
                <a:ea typeface="+mn-ea"/>
                <a:cs typeface="Arial" pitchFamily="34" charset="0"/>
              </a:rPr>
              <a:t>atas</a:t>
            </a:r>
            <a:r>
              <a:rPr kumimoji="0" lang="en-US" sz="2400" b="0" i="0" u="none" strike="noStrike" kern="1200" cap="none" spc="0" normalizeH="0" baseline="0" noProof="0" dirty="0">
                <a:ln>
                  <a:noFill/>
                </a:ln>
                <a:solidFill>
                  <a:prstClr val="white"/>
                </a:solidFill>
                <a:effectLst/>
                <a:uLnTx/>
                <a:uFillTx/>
                <a:latin typeface="Arial Rounded MT Bold" pitchFamily="34" charset="0"/>
                <a:ea typeface="+mn-ea"/>
                <a:cs typeface="Arial" pitchFamily="34" charset="0"/>
              </a:rPr>
              <a:t> </a:t>
            </a:r>
            <a:r>
              <a:rPr kumimoji="0" lang="en-US" sz="2400" b="0" i="0" u="none" strike="noStrike" kern="1200" cap="none" spc="0" normalizeH="0" baseline="0" noProof="0" dirty="0" err="1">
                <a:ln>
                  <a:noFill/>
                </a:ln>
                <a:solidFill>
                  <a:prstClr val="white"/>
                </a:solidFill>
                <a:effectLst/>
                <a:uLnTx/>
                <a:uFillTx/>
                <a:latin typeface="Arial Rounded MT Bold" pitchFamily="34" charset="0"/>
                <a:ea typeface="+mn-ea"/>
                <a:cs typeface="Arial" pitchFamily="34" charset="0"/>
              </a:rPr>
              <a:t>produk</a:t>
            </a:r>
            <a:r>
              <a:rPr kumimoji="0" lang="en-US" sz="2400" b="0" i="0" u="none" strike="noStrike" kern="1200" cap="none" spc="0" normalizeH="0" baseline="0" noProof="0" dirty="0">
                <a:ln>
                  <a:noFill/>
                </a:ln>
                <a:solidFill>
                  <a:prstClr val="white"/>
                </a:solidFill>
                <a:effectLst/>
                <a:uLnTx/>
                <a:uFillTx/>
                <a:latin typeface="Arial Rounded MT Bold" pitchFamily="34" charset="0"/>
                <a:ea typeface="+mn-ea"/>
                <a:cs typeface="Arial" pitchFamily="34" charset="0"/>
              </a:rPr>
              <a:t> pasta </a:t>
            </a:r>
            <a:r>
              <a:rPr kumimoji="0" lang="en-US" sz="2400" b="0" i="0" u="none" strike="noStrike" kern="1200" cap="none" spc="0" normalizeH="0" baseline="0" noProof="0" dirty="0" err="1">
                <a:ln>
                  <a:noFill/>
                </a:ln>
                <a:solidFill>
                  <a:prstClr val="white"/>
                </a:solidFill>
                <a:effectLst/>
                <a:uLnTx/>
                <a:uFillTx/>
                <a:latin typeface="Arial Rounded MT Bold" pitchFamily="34" charset="0"/>
                <a:ea typeface="+mn-ea"/>
                <a:cs typeface="Arial" pitchFamily="34" charset="0"/>
              </a:rPr>
              <a:t>gigi</a:t>
            </a:r>
            <a:r>
              <a:rPr kumimoji="0" lang="en-US" sz="2400" b="0" i="0" u="none" strike="noStrike" kern="1200" cap="none" spc="0" normalizeH="0" baseline="0" noProof="0" dirty="0">
                <a:ln>
                  <a:noFill/>
                </a:ln>
                <a:solidFill>
                  <a:prstClr val="white"/>
                </a:solidFill>
                <a:effectLst/>
                <a:uLnTx/>
                <a:uFillTx/>
                <a:latin typeface="Arial Rounded MT Bold" pitchFamily="34" charset="0"/>
                <a:ea typeface="+mn-ea"/>
                <a:cs typeface="Arial" pitchFamily="34" charset="0"/>
              </a:rPr>
              <a:t> </a:t>
            </a:r>
            <a:r>
              <a:rPr kumimoji="0" lang="en-US" sz="2400" b="0" i="0" u="none" strike="noStrike" kern="1200" cap="none" spc="0" normalizeH="0" baseline="0" noProof="0" dirty="0" err="1">
                <a:ln>
                  <a:noFill/>
                </a:ln>
                <a:solidFill>
                  <a:prstClr val="white"/>
                </a:solidFill>
                <a:effectLst/>
                <a:uLnTx/>
                <a:uFillTx/>
                <a:latin typeface="Arial Rounded MT Bold" pitchFamily="34" charset="0"/>
                <a:ea typeface="+mn-ea"/>
                <a:cs typeface="Arial" pitchFamily="34" charset="0"/>
              </a:rPr>
              <a:t>merk</a:t>
            </a:r>
            <a:r>
              <a:rPr kumimoji="0" lang="en-US" sz="2400" b="0" i="0" u="none" strike="noStrike" kern="1200" cap="none" spc="0" normalizeH="0" baseline="0" noProof="0" dirty="0">
                <a:ln>
                  <a:noFill/>
                </a:ln>
                <a:solidFill>
                  <a:prstClr val="white"/>
                </a:solidFill>
                <a:effectLst/>
                <a:uLnTx/>
                <a:uFillTx/>
                <a:latin typeface="Arial Rounded MT Bold" pitchFamily="34" charset="0"/>
                <a:ea typeface="+mn-ea"/>
                <a:cs typeface="Arial" pitchFamily="34" charset="0"/>
              </a:rPr>
              <a:t> </a:t>
            </a:r>
            <a:r>
              <a:rPr kumimoji="0" lang="en-US" sz="2400" b="0" i="0" u="none" strike="noStrike" kern="1200" cap="none" spc="0" normalizeH="0" baseline="0" noProof="0" dirty="0" err="1">
                <a:ln>
                  <a:noFill/>
                </a:ln>
                <a:solidFill>
                  <a:prstClr val="white"/>
                </a:solidFill>
                <a:effectLst/>
                <a:uLnTx/>
                <a:uFillTx/>
                <a:latin typeface="Arial Rounded MT Bold" pitchFamily="34" charset="0"/>
                <a:ea typeface="+mn-ea"/>
                <a:cs typeface="Arial" pitchFamily="34" charset="0"/>
              </a:rPr>
              <a:t>Onogin</a:t>
            </a:r>
            <a:r>
              <a:rPr kumimoji="0" lang="en-US" sz="2400" b="0" i="0" u="none" strike="noStrike" kern="1200" cap="none" spc="0" normalizeH="0" baseline="0" noProof="0" dirty="0">
                <a:ln>
                  <a:noFill/>
                </a:ln>
                <a:solidFill>
                  <a:prstClr val="white"/>
                </a:solidFill>
                <a:effectLst/>
                <a:uLnTx/>
                <a:uFillTx/>
                <a:latin typeface="Arial Rounded MT Bold" pitchFamily="34" charset="0"/>
                <a:ea typeface="+mn-ea"/>
                <a:cs typeface="Arial" pitchFamily="34" charset="0"/>
              </a:rPr>
              <a:t>. </a:t>
            </a:r>
            <a:r>
              <a:rPr kumimoji="0" lang="en-US" sz="2400" b="0" i="0" u="none" strike="noStrike" kern="1200" cap="none" spc="0" normalizeH="0" baseline="0" noProof="0" dirty="0" err="1">
                <a:ln>
                  <a:noFill/>
                </a:ln>
                <a:solidFill>
                  <a:prstClr val="white"/>
                </a:solidFill>
                <a:effectLst/>
                <a:uLnTx/>
                <a:uFillTx/>
                <a:latin typeface="Arial Rounded MT Bold" pitchFamily="34" charset="0"/>
                <a:ea typeface="+mn-ea"/>
                <a:cs typeface="Arial" pitchFamily="34" charset="0"/>
              </a:rPr>
              <a:t>Berapa</a:t>
            </a:r>
            <a:r>
              <a:rPr kumimoji="0" lang="en-US" sz="2400" b="0" i="0" u="none" strike="noStrike" kern="1200" cap="none" spc="0" normalizeH="0" baseline="0" noProof="0" dirty="0">
                <a:ln>
                  <a:noFill/>
                </a:ln>
                <a:solidFill>
                  <a:prstClr val="white"/>
                </a:solidFill>
                <a:effectLst/>
                <a:uLnTx/>
                <a:uFillTx/>
                <a:latin typeface="Arial Rounded MT Bold" pitchFamily="34" charset="0"/>
                <a:ea typeface="+mn-ea"/>
                <a:cs typeface="Arial" pitchFamily="34" charset="0"/>
              </a:rPr>
              <a:t> </a:t>
            </a:r>
            <a:r>
              <a:rPr kumimoji="0" lang="en-US" sz="2400" b="0" i="0" u="none" strike="noStrike" kern="1200" cap="none" spc="0" normalizeH="0" baseline="0" noProof="0" dirty="0" err="1">
                <a:ln>
                  <a:noFill/>
                </a:ln>
                <a:solidFill>
                  <a:prstClr val="white"/>
                </a:solidFill>
                <a:effectLst/>
                <a:uLnTx/>
                <a:uFillTx/>
                <a:latin typeface="Arial Rounded MT Bold" pitchFamily="34" charset="0"/>
                <a:ea typeface="+mn-ea"/>
                <a:cs typeface="Arial" pitchFamily="34" charset="0"/>
              </a:rPr>
              <a:t>jumlah</a:t>
            </a:r>
            <a:r>
              <a:rPr kumimoji="0" lang="en-US" sz="2400" b="0" i="0" u="none" strike="noStrike" kern="1200" cap="none" spc="0" normalizeH="0" baseline="0" noProof="0" dirty="0">
                <a:ln>
                  <a:noFill/>
                </a:ln>
                <a:solidFill>
                  <a:prstClr val="white"/>
                </a:solidFill>
                <a:effectLst/>
                <a:uLnTx/>
                <a:uFillTx/>
                <a:latin typeface="Arial Rounded MT Bold" pitchFamily="34" charset="0"/>
                <a:ea typeface="+mn-ea"/>
                <a:cs typeface="Arial" pitchFamily="34" charset="0"/>
              </a:rPr>
              <a:t> </a:t>
            </a:r>
            <a:r>
              <a:rPr kumimoji="0" lang="en-US" sz="2400" b="0" i="0" u="none" strike="noStrike" kern="1200" cap="none" spc="0" normalizeH="0" baseline="0" noProof="0" dirty="0" err="1">
                <a:ln>
                  <a:noFill/>
                </a:ln>
                <a:solidFill>
                  <a:prstClr val="white"/>
                </a:solidFill>
                <a:effectLst/>
                <a:uLnTx/>
                <a:uFillTx/>
                <a:latin typeface="Arial Rounded MT Bold" pitchFamily="34" charset="0"/>
                <a:ea typeface="+mn-ea"/>
                <a:cs typeface="Arial" pitchFamily="34" charset="0"/>
              </a:rPr>
              <a:t>sampel</a:t>
            </a:r>
            <a:r>
              <a:rPr kumimoji="0" lang="en-US" sz="2400" b="0" i="0" u="none" strike="noStrike" kern="1200" cap="none" spc="0" normalizeH="0" baseline="0" noProof="0" dirty="0">
                <a:ln>
                  <a:noFill/>
                </a:ln>
                <a:solidFill>
                  <a:prstClr val="white"/>
                </a:solidFill>
                <a:effectLst/>
                <a:uLnTx/>
                <a:uFillTx/>
                <a:latin typeface="Arial Rounded MT Bold" pitchFamily="34" charset="0"/>
                <a:ea typeface="+mn-ea"/>
                <a:cs typeface="Arial" pitchFamily="34" charset="0"/>
              </a:rPr>
              <a:t> yang </a:t>
            </a:r>
            <a:r>
              <a:rPr kumimoji="0" lang="en-US" sz="2400" b="0" i="0" u="none" strike="noStrike" kern="1200" cap="none" spc="0" normalizeH="0" baseline="0" noProof="0" dirty="0" err="1">
                <a:ln>
                  <a:noFill/>
                </a:ln>
                <a:solidFill>
                  <a:prstClr val="white"/>
                </a:solidFill>
                <a:effectLst/>
                <a:uLnTx/>
                <a:uFillTx/>
                <a:latin typeface="Arial Rounded MT Bold" pitchFamily="34" charset="0"/>
                <a:ea typeface="+mn-ea"/>
                <a:cs typeface="Arial" pitchFamily="34" charset="0"/>
              </a:rPr>
              <a:t>diperlukan</a:t>
            </a:r>
            <a:r>
              <a:rPr kumimoji="0" lang="en-US" sz="2400" b="0" i="0" u="none" strike="noStrike" kern="1200" cap="none" spc="0" normalizeH="0" baseline="0" noProof="0" dirty="0">
                <a:ln>
                  <a:noFill/>
                </a:ln>
                <a:solidFill>
                  <a:prstClr val="white"/>
                </a:solidFill>
                <a:effectLst/>
                <a:uLnTx/>
                <a:uFillTx/>
                <a:latin typeface="Arial Rounded MT Bold" pitchFamily="34" charset="0"/>
                <a:ea typeface="+mn-ea"/>
                <a:cs typeface="Arial" pitchFamily="34" charset="0"/>
              </a:rPr>
              <a:t> </a:t>
            </a:r>
            <a:r>
              <a:rPr kumimoji="0" lang="en-US" sz="2400" b="0" i="0" u="none" strike="noStrike" kern="1200" cap="none" spc="0" normalizeH="0" baseline="0" noProof="0" dirty="0" err="1">
                <a:ln>
                  <a:noFill/>
                </a:ln>
                <a:solidFill>
                  <a:prstClr val="white"/>
                </a:solidFill>
                <a:effectLst/>
                <a:uLnTx/>
                <a:uFillTx/>
                <a:latin typeface="Arial Rounded MT Bold" pitchFamily="34" charset="0"/>
                <a:ea typeface="+mn-ea"/>
                <a:cs typeface="Arial" pitchFamily="34" charset="0"/>
              </a:rPr>
              <a:t>bila</a:t>
            </a:r>
            <a:r>
              <a:rPr kumimoji="0" lang="en-US" sz="2400" b="0" i="0" u="none" strike="noStrike" kern="1200" cap="none" spc="0" normalizeH="0" baseline="0" noProof="0" dirty="0">
                <a:ln>
                  <a:noFill/>
                </a:ln>
                <a:solidFill>
                  <a:prstClr val="white"/>
                </a:solidFill>
                <a:effectLst/>
                <a:uLnTx/>
                <a:uFillTx/>
                <a:latin typeface="Arial Rounded MT Bold" pitchFamily="34" charset="0"/>
                <a:ea typeface="+mn-ea"/>
                <a:cs typeface="Arial" pitchFamily="34" charset="0"/>
              </a:rPr>
              <a:t> </a:t>
            </a:r>
            <a:r>
              <a:rPr kumimoji="0" lang="en-US" sz="2400" b="0" i="0" u="none" strike="noStrike" kern="1200" cap="none" spc="0" normalizeH="0" baseline="0" noProof="0" dirty="0" err="1">
                <a:ln>
                  <a:noFill/>
                </a:ln>
                <a:solidFill>
                  <a:prstClr val="white"/>
                </a:solidFill>
                <a:effectLst/>
                <a:uLnTx/>
                <a:uFillTx/>
                <a:latin typeface="Arial Rounded MT Bold" pitchFamily="34" charset="0"/>
                <a:ea typeface="+mn-ea"/>
                <a:cs typeface="Arial" pitchFamily="34" charset="0"/>
              </a:rPr>
              <a:t>kelasalahan</a:t>
            </a:r>
            <a:r>
              <a:rPr kumimoji="0" lang="en-US" sz="2400" b="0" i="0" u="none" strike="noStrike" kern="1200" cap="none" spc="0" normalizeH="0" baseline="0" noProof="0" dirty="0">
                <a:ln>
                  <a:noFill/>
                </a:ln>
                <a:solidFill>
                  <a:prstClr val="white"/>
                </a:solidFill>
                <a:effectLst/>
                <a:uLnTx/>
                <a:uFillTx/>
                <a:latin typeface="Arial Rounded MT Bold" pitchFamily="34" charset="0"/>
                <a:ea typeface="+mn-ea"/>
                <a:cs typeface="Arial" pitchFamily="34" charset="0"/>
              </a:rPr>
              <a:t> (</a:t>
            </a:r>
            <a:r>
              <a:rPr kumimoji="0" lang="en-US" sz="2400" b="0" i="1" u="none" strike="noStrike" kern="1200" cap="none" spc="0" normalizeH="0" baseline="0" noProof="0" dirty="0">
                <a:ln>
                  <a:noFill/>
                </a:ln>
                <a:solidFill>
                  <a:prstClr val="white"/>
                </a:solidFill>
                <a:effectLst/>
                <a:uLnTx/>
                <a:uFillTx/>
                <a:latin typeface="Arial Rounded MT Bold" pitchFamily="34" charset="0"/>
                <a:ea typeface="+mn-ea"/>
                <a:cs typeface="Arial" pitchFamily="34" charset="0"/>
              </a:rPr>
              <a:t>sampling error</a:t>
            </a:r>
            <a:r>
              <a:rPr kumimoji="0" lang="en-US" sz="2400" b="0" i="0" u="none" strike="noStrike" kern="1200" cap="none" spc="0" normalizeH="0" baseline="0" noProof="0" dirty="0">
                <a:ln>
                  <a:noFill/>
                </a:ln>
                <a:solidFill>
                  <a:prstClr val="white"/>
                </a:solidFill>
                <a:effectLst/>
                <a:uLnTx/>
                <a:uFillTx/>
                <a:latin typeface="Arial Rounded MT Bold" pitchFamily="34" charset="0"/>
                <a:ea typeface="+mn-ea"/>
                <a:cs typeface="Arial" pitchFamily="34" charset="0"/>
              </a:rPr>
              <a:t>) 5%?. </a:t>
            </a:r>
          </a:p>
        </p:txBody>
      </p:sp>
      <mc:AlternateContent xmlns:mc="http://schemas.openxmlformats.org/markup-compatibility/2006" xmlns:a14="http://schemas.microsoft.com/office/drawing/2010/main">
        <mc:Choice Requires="a14">
          <p:sp>
            <p:nvSpPr>
              <p:cNvPr id="4" name="TextBox 3"/>
              <p:cNvSpPr txBox="1"/>
              <p:nvPr/>
            </p:nvSpPr>
            <p:spPr>
              <a:xfrm>
                <a:off x="457200" y="3933056"/>
                <a:ext cx="7628401" cy="183627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m:rPr>
                          <m:nor/>
                        </m:rPr>
                        <a:rPr kumimoji="0" lang="en-US" sz="3600" b="0" i="0" u="none" strike="noStrike" kern="1200" cap="none" spc="0" normalizeH="0" baseline="0" noProof="0" dirty="0" smtClean="0">
                          <a:ln>
                            <a:noFill/>
                          </a:ln>
                          <a:solidFill>
                            <a:prstClr val="white"/>
                          </a:solidFill>
                          <a:effectLst/>
                          <a:uLnTx/>
                          <a:uFillTx/>
                          <a:latin typeface="Calibri" pitchFamily="34" charset="0"/>
                          <a:ea typeface="+mn-ea"/>
                          <a:cs typeface="Arial" pitchFamily="34" charset="0"/>
                        </a:rPr>
                        <m:t>n</m:t>
                      </m:r>
                      <m:r>
                        <m:rPr>
                          <m:nor/>
                        </m:rPr>
                        <a:rPr kumimoji="0" lang="en-US" sz="3600" b="0" i="0" u="none" strike="noStrike" kern="1200" cap="none" spc="0" normalizeH="0" baseline="0" noProof="0" dirty="0" smtClean="0">
                          <a:ln>
                            <a:noFill/>
                          </a:ln>
                          <a:solidFill>
                            <a:prstClr val="white"/>
                          </a:solidFill>
                          <a:effectLst/>
                          <a:uLnTx/>
                          <a:uFillTx/>
                          <a:latin typeface="Arial Rounded MT Bold" pitchFamily="34" charset="0"/>
                          <a:ea typeface="+mn-ea"/>
                          <a:cs typeface="Arial" pitchFamily="34" charset="0"/>
                        </a:rPr>
                        <m:t> = </m:t>
                      </m:r>
                      <m:f>
                        <m:fPr>
                          <m:ctrlPr>
                            <a:rPr kumimoji="0" lang="en-US" sz="3600" b="0" i="1" u="none" strike="noStrike" kern="1200" cap="none" spc="0" normalizeH="0" baseline="0" noProof="0">
                              <a:ln>
                                <a:noFill/>
                              </a:ln>
                              <a:solidFill>
                                <a:prstClr val="white"/>
                              </a:solidFill>
                              <a:effectLst/>
                              <a:uLnTx/>
                              <a:uFillTx/>
                              <a:latin typeface="Cambria Math" panose="02040503050406030204" pitchFamily="18" charset="0"/>
                              <a:ea typeface="+mn-ea"/>
                              <a:cs typeface="+mn-cs"/>
                            </a:rPr>
                          </m:ctrlPr>
                        </m:fPr>
                        <m:num>
                          <m:sSup>
                            <m:sSupPr>
                              <m:ctrlPr>
                                <a:rPr kumimoji="0" lang="en-US" sz="3600" b="0" i="1" u="none" strike="noStrike" kern="1200" cap="none" spc="0" normalizeH="0" baseline="0" noProof="0">
                                  <a:ln>
                                    <a:noFill/>
                                  </a:ln>
                                  <a:solidFill>
                                    <a:prstClr val="white"/>
                                  </a:solidFill>
                                  <a:effectLst/>
                                  <a:uLnTx/>
                                  <a:uFillTx/>
                                  <a:latin typeface="Cambria Math" panose="02040503050406030204" pitchFamily="18" charset="0"/>
                                  <a:ea typeface="+mn-ea"/>
                                  <a:cs typeface="+mn-cs"/>
                                </a:rPr>
                              </m:ctrlPr>
                            </m:sSupPr>
                            <m:e>
                              <m:r>
                                <m:rPr>
                                  <m:sty m:val="p"/>
                                </m:rPr>
                                <a:rPr kumimoji="0" lang="en-US" sz="3600" b="0" i="0" u="none" strike="noStrike" kern="1200" cap="none" spc="0" normalizeH="0" baseline="0" noProof="0">
                                  <a:ln>
                                    <a:noFill/>
                                  </a:ln>
                                  <a:solidFill>
                                    <a:prstClr val="white"/>
                                  </a:solidFill>
                                  <a:effectLst/>
                                  <a:uLnTx/>
                                  <a:uFillTx/>
                                  <a:latin typeface="Cambria Math"/>
                                  <a:ea typeface="+mn-ea"/>
                                  <a:cs typeface="+mn-cs"/>
                                </a:rPr>
                                <m:t>z</m:t>
                              </m:r>
                            </m:e>
                            <m:sup>
                              <m:r>
                                <a:rPr kumimoji="0" lang="en-US" sz="3600" b="0" i="0" u="none" strike="noStrike" kern="1200" cap="none" spc="0" normalizeH="0" baseline="0" noProof="0">
                                  <a:ln>
                                    <a:noFill/>
                                  </a:ln>
                                  <a:solidFill>
                                    <a:prstClr val="white"/>
                                  </a:solidFill>
                                  <a:effectLst/>
                                  <a:uLnTx/>
                                  <a:uFillTx/>
                                  <a:latin typeface="Cambria Math"/>
                                  <a:ea typeface="+mn-ea"/>
                                  <a:cs typeface="+mn-cs"/>
                                </a:rPr>
                                <m:t>2</m:t>
                              </m:r>
                            </m:sup>
                          </m:sSup>
                          <m:r>
                            <m:rPr>
                              <m:sty m:val="p"/>
                            </m:rPr>
                            <a:rPr kumimoji="0" lang="en-US" sz="3600" b="0" i="0" u="none" strike="noStrike" kern="1200" cap="none" spc="0" normalizeH="0" baseline="0" noProof="0">
                              <a:ln>
                                <a:noFill/>
                              </a:ln>
                              <a:solidFill>
                                <a:prstClr val="white"/>
                              </a:solidFill>
                              <a:effectLst/>
                              <a:uLnTx/>
                              <a:uFillTx/>
                              <a:latin typeface="Cambria Math"/>
                              <a:ea typeface="+mn-ea"/>
                              <a:cs typeface="+mn-cs"/>
                            </a:rPr>
                            <m:t>pq</m:t>
                          </m:r>
                        </m:num>
                        <m:den>
                          <m:sSup>
                            <m:sSupPr>
                              <m:ctrlPr>
                                <a:rPr kumimoji="0" lang="en-US" sz="3600" b="0" i="1" u="none" strike="noStrike" kern="1200" cap="none" spc="0" normalizeH="0" baseline="0" noProof="0">
                                  <a:ln>
                                    <a:noFill/>
                                  </a:ln>
                                  <a:solidFill>
                                    <a:prstClr val="white"/>
                                  </a:solidFill>
                                  <a:effectLst/>
                                  <a:uLnTx/>
                                  <a:uFillTx/>
                                  <a:latin typeface="Cambria Math" panose="02040503050406030204" pitchFamily="18" charset="0"/>
                                  <a:ea typeface="+mn-ea"/>
                                  <a:cs typeface="+mn-cs"/>
                                </a:rPr>
                              </m:ctrlPr>
                            </m:sSupPr>
                            <m:e>
                              <m:r>
                                <m:rPr>
                                  <m:sty m:val="p"/>
                                </m:rPr>
                                <a:rPr kumimoji="0" lang="en-US" sz="3600" b="0" i="0" u="none" strike="noStrike" kern="1200" cap="none" spc="0" normalizeH="0" baseline="0" noProof="0">
                                  <a:ln>
                                    <a:noFill/>
                                  </a:ln>
                                  <a:solidFill>
                                    <a:prstClr val="white"/>
                                  </a:solidFill>
                                  <a:effectLst/>
                                  <a:uLnTx/>
                                  <a:uFillTx/>
                                  <a:latin typeface="Cambria Math"/>
                                  <a:ea typeface="+mn-ea"/>
                                  <a:cs typeface="+mn-cs"/>
                                </a:rPr>
                                <m:t>e</m:t>
                              </m:r>
                            </m:e>
                            <m:sup>
                              <m:r>
                                <a:rPr kumimoji="0" lang="en-US" sz="3600" b="0" i="0" u="none" strike="noStrike" kern="1200" cap="none" spc="0" normalizeH="0" baseline="0" noProof="0">
                                  <a:ln>
                                    <a:noFill/>
                                  </a:ln>
                                  <a:solidFill>
                                    <a:prstClr val="white"/>
                                  </a:solidFill>
                                  <a:effectLst/>
                                  <a:uLnTx/>
                                  <a:uFillTx/>
                                  <a:latin typeface="Cambria Math"/>
                                  <a:ea typeface="+mn-ea"/>
                                  <a:cs typeface="+mn-cs"/>
                                </a:rPr>
                                <m:t>2</m:t>
                              </m:r>
                            </m:sup>
                          </m:sSup>
                        </m:den>
                      </m:f>
                      <m:r>
                        <m:rPr>
                          <m:nor/>
                        </m:rPr>
                        <a:rPr kumimoji="0" lang="en-US" sz="3600" b="0" i="0" u="none" strike="noStrike" kern="1200" cap="none" spc="0" normalizeH="0" baseline="0" noProof="0" dirty="0">
                          <a:ln>
                            <a:noFill/>
                          </a:ln>
                          <a:solidFill>
                            <a:prstClr val="white"/>
                          </a:solidFill>
                          <a:effectLst/>
                          <a:uLnTx/>
                          <a:uFillTx/>
                          <a:latin typeface="Arial Rounded MT Bold" pitchFamily="34" charset="0"/>
                          <a:ea typeface="+mn-ea"/>
                          <a:cs typeface="Arial" pitchFamily="34" charset="0"/>
                        </a:rPr>
                        <m:t>  = </m:t>
                      </m:r>
                      <m:f>
                        <m:fPr>
                          <m:ctrlPr>
                            <a:rPr kumimoji="0" lang="en-US" sz="3600" b="0" i="1" u="none" strike="noStrike" kern="1200" cap="none" spc="0" normalizeH="0" baseline="0" noProof="0">
                              <a:ln>
                                <a:noFill/>
                              </a:ln>
                              <a:solidFill>
                                <a:prstClr val="white"/>
                              </a:solidFill>
                              <a:effectLst/>
                              <a:uLnTx/>
                              <a:uFillTx/>
                              <a:latin typeface="Cambria Math" panose="02040503050406030204" pitchFamily="18" charset="0"/>
                              <a:ea typeface="+mn-ea"/>
                              <a:cs typeface="+mn-cs"/>
                            </a:rPr>
                          </m:ctrlPr>
                        </m:fPr>
                        <m:num>
                          <m:sSup>
                            <m:sSupPr>
                              <m:ctrlPr>
                                <a:rPr kumimoji="0" lang="en-US" sz="3600" b="0" i="1" u="none" strike="noStrike" kern="1200" cap="none" spc="0" normalizeH="0" baseline="0" noProof="0">
                                  <a:ln>
                                    <a:noFill/>
                                  </a:ln>
                                  <a:solidFill>
                                    <a:prstClr val="white"/>
                                  </a:solidFill>
                                  <a:effectLst/>
                                  <a:uLnTx/>
                                  <a:uFillTx/>
                                  <a:latin typeface="Cambria Math" panose="02040503050406030204" pitchFamily="18" charset="0"/>
                                  <a:ea typeface="+mn-ea"/>
                                  <a:cs typeface="+mn-cs"/>
                                </a:rPr>
                              </m:ctrlPr>
                            </m:sSupPr>
                            <m:e>
                              <m:d>
                                <m:dPr>
                                  <m:ctrlPr>
                                    <a:rPr kumimoji="0" lang="en-US" sz="3600" b="0" i="1" u="none" strike="noStrike" kern="1200" cap="none" spc="0" normalizeH="0" baseline="0" noProof="0">
                                      <a:ln>
                                        <a:noFill/>
                                      </a:ln>
                                      <a:solidFill>
                                        <a:prstClr val="white"/>
                                      </a:solidFill>
                                      <a:effectLst/>
                                      <a:uLnTx/>
                                      <a:uFillTx/>
                                      <a:latin typeface="Cambria Math" panose="02040503050406030204" pitchFamily="18" charset="0"/>
                                      <a:ea typeface="+mn-ea"/>
                                      <a:cs typeface="+mn-cs"/>
                                    </a:rPr>
                                  </m:ctrlPr>
                                </m:dPr>
                                <m:e>
                                  <m:r>
                                    <a:rPr kumimoji="0" lang="en-US" sz="3600" b="0" i="0" u="none" strike="noStrike" kern="1200" cap="none" spc="0" normalizeH="0" baseline="0" noProof="0">
                                      <a:ln>
                                        <a:noFill/>
                                      </a:ln>
                                      <a:solidFill>
                                        <a:prstClr val="white"/>
                                      </a:solidFill>
                                      <a:effectLst/>
                                      <a:uLnTx/>
                                      <a:uFillTx/>
                                      <a:latin typeface="Cambria Math"/>
                                      <a:ea typeface="+mn-ea"/>
                                      <a:cs typeface="+mn-cs"/>
                                    </a:rPr>
                                    <m:t>1,96</m:t>
                                  </m:r>
                                </m:e>
                              </m:d>
                            </m:e>
                            <m:sup>
                              <m:r>
                                <a:rPr kumimoji="0" lang="en-US" sz="3600" b="0" i="0" u="none" strike="noStrike" kern="1200" cap="none" spc="0" normalizeH="0" baseline="0" noProof="0">
                                  <a:ln>
                                    <a:noFill/>
                                  </a:ln>
                                  <a:solidFill>
                                    <a:prstClr val="white"/>
                                  </a:solidFill>
                                  <a:effectLst/>
                                  <a:uLnTx/>
                                  <a:uFillTx/>
                                  <a:latin typeface="Cambria Math"/>
                                  <a:ea typeface="+mn-ea"/>
                                  <a:cs typeface="+mn-cs"/>
                                </a:rPr>
                                <m:t>2</m:t>
                              </m:r>
                            </m:sup>
                          </m:sSup>
                          <m:r>
                            <a:rPr kumimoji="0" lang="en-US" sz="3600" b="0" i="0" u="none" strike="noStrike" kern="1200" cap="none" spc="0" normalizeH="0" baseline="0" noProof="0">
                              <a:ln>
                                <a:noFill/>
                              </a:ln>
                              <a:solidFill>
                                <a:prstClr val="white"/>
                              </a:solidFill>
                              <a:effectLst/>
                              <a:uLnTx/>
                              <a:uFillTx/>
                              <a:latin typeface="Cambria Math"/>
                              <a:ea typeface="+mn-ea"/>
                              <a:cs typeface="+mn-cs"/>
                            </a:rPr>
                            <m:t>  </m:t>
                          </m:r>
                          <m:d>
                            <m:dPr>
                              <m:ctrlPr>
                                <a:rPr kumimoji="0" lang="en-US" sz="3600" b="0" i="1" u="none" strike="noStrike" kern="1200" cap="none" spc="0" normalizeH="0" baseline="0" noProof="0">
                                  <a:ln>
                                    <a:noFill/>
                                  </a:ln>
                                  <a:solidFill>
                                    <a:prstClr val="white"/>
                                  </a:solidFill>
                                  <a:effectLst/>
                                  <a:uLnTx/>
                                  <a:uFillTx/>
                                  <a:latin typeface="Cambria Math" panose="02040503050406030204" pitchFamily="18" charset="0"/>
                                  <a:ea typeface="+mn-ea"/>
                                  <a:cs typeface="+mn-cs"/>
                                </a:rPr>
                              </m:ctrlPr>
                            </m:dPr>
                            <m:e>
                              <m:r>
                                <a:rPr kumimoji="0" lang="en-US" sz="3600" b="0" i="0" u="none" strike="noStrike" kern="1200" cap="none" spc="0" normalizeH="0" baseline="0" noProof="0">
                                  <a:ln>
                                    <a:noFill/>
                                  </a:ln>
                                  <a:solidFill>
                                    <a:prstClr val="white"/>
                                  </a:solidFill>
                                  <a:effectLst/>
                                  <a:uLnTx/>
                                  <a:uFillTx/>
                                  <a:latin typeface="Cambria Math"/>
                                  <a:ea typeface="+mn-ea"/>
                                  <a:cs typeface="+mn-cs"/>
                                </a:rPr>
                                <m:t>0,5</m:t>
                              </m:r>
                            </m:e>
                          </m:d>
                          <m:d>
                            <m:dPr>
                              <m:ctrlPr>
                                <a:rPr kumimoji="0" lang="en-US" sz="3600" b="0" i="1" u="none" strike="noStrike" kern="1200" cap="none" spc="0" normalizeH="0" baseline="0" noProof="0">
                                  <a:ln>
                                    <a:noFill/>
                                  </a:ln>
                                  <a:solidFill>
                                    <a:prstClr val="white"/>
                                  </a:solidFill>
                                  <a:effectLst/>
                                  <a:uLnTx/>
                                  <a:uFillTx/>
                                  <a:latin typeface="Cambria Math" panose="02040503050406030204" pitchFamily="18" charset="0"/>
                                  <a:ea typeface="+mn-ea"/>
                                  <a:cs typeface="+mn-cs"/>
                                </a:rPr>
                              </m:ctrlPr>
                            </m:dPr>
                            <m:e>
                              <m:r>
                                <a:rPr kumimoji="0" lang="en-US" sz="3600" b="0" i="0" u="none" strike="noStrike" kern="1200" cap="none" spc="0" normalizeH="0" baseline="0" noProof="0">
                                  <a:ln>
                                    <a:noFill/>
                                  </a:ln>
                                  <a:solidFill>
                                    <a:prstClr val="white"/>
                                  </a:solidFill>
                                  <a:effectLst/>
                                  <a:uLnTx/>
                                  <a:uFillTx/>
                                  <a:latin typeface="Cambria Math"/>
                                  <a:ea typeface="+mn-ea"/>
                                  <a:cs typeface="+mn-cs"/>
                                </a:rPr>
                                <m:t>0,5</m:t>
                              </m:r>
                            </m:e>
                          </m:d>
                        </m:num>
                        <m:den>
                          <m:sSup>
                            <m:sSupPr>
                              <m:ctrlPr>
                                <a:rPr kumimoji="0" lang="en-US" sz="3600" b="0" i="1" u="none" strike="noStrike" kern="1200" cap="none" spc="0" normalizeH="0" baseline="0" noProof="0">
                                  <a:ln>
                                    <a:noFill/>
                                  </a:ln>
                                  <a:solidFill>
                                    <a:prstClr val="white"/>
                                  </a:solidFill>
                                  <a:effectLst/>
                                  <a:uLnTx/>
                                  <a:uFillTx/>
                                  <a:latin typeface="Cambria Math" panose="02040503050406030204" pitchFamily="18" charset="0"/>
                                  <a:ea typeface="+mn-ea"/>
                                  <a:cs typeface="+mn-cs"/>
                                </a:rPr>
                              </m:ctrlPr>
                            </m:sSupPr>
                            <m:e>
                              <m:d>
                                <m:dPr>
                                  <m:ctrlPr>
                                    <a:rPr kumimoji="0" lang="en-US" sz="3600" b="0" i="1" u="none" strike="noStrike" kern="1200" cap="none" spc="0" normalizeH="0" baseline="0" noProof="0">
                                      <a:ln>
                                        <a:noFill/>
                                      </a:ln>
                                      <a:solidFill>
                                        <a:prstClr val="white"/>
                                      </a:solidFill>
                                      <a:effectLst/>
                                      <a:uLnTx/>
                                      <a:uFillTx/>
                                      <a:latin typeface="Cambria Math" panose="02040503050406030204" pitchFamily="18" charset="0"/>
                                      <a:ea typeface="+mn-ea"/>
                                      <a:cs typeface="+mn-cs"/>
                                    </a:rPr>
                                  </m:ctrlPr>
                                </m:dPr>
                                <m:e>
                                  <m:r>
                                    <a:rPr kumimoji="0" lang="en-US" sz="3600" b="0" i="0" u="none" strike="noStrike" kern="1200" cap="none" spc="0" normalizeH="0" baseline="0" noProof="0">
                                      <a:ln>
                                        <a:noFill/>
                                      </a:ln>
                                      <a:solidFill>
                                        <a:prstClr val="white"/>
                                      </a:solidFill>
                                      <a:effectLst/>
                                      <a:uLnTx/>
                                      <a:uFillTx/>
                                      <a:latin typeface="Cambria Math"/>
                                      <a:ea typeface="+mn-ea"/>
                                      <a:cs typeface="+mn-cs"/>
                                    </a:rPr>
                                    <m:t>0,</m:t>
                                  </m:r>
                                  <m:r>
                                    <a:rPr kumimoji="0" lang="en-US" sz="3600" b="0" i="0" u="none" strike="noStrike" kern="1200" cap="none" spc="0" normalizeH="0" baseline="0" noProof="0" smtClean="0">
                                      <a:ln>
                                        <a:noFill/>
                                      </a:ln>
                                      <a:solidFill>
                                        <a:prstClr val="white"/>
                                      </a:solidFill>
                                      <a:effectLst/>
                                      <a:uLnTx/>
                                      <a:uFillTx/>
                                      <a:latin typeface="Cambria Math"/>
                                      <a:ea typeface="+mn-ea"/>
                                      <a:cs typeface="+mn-cs"/>
                                    </a:rPr>
                                    <m:t>0</m:t>
                                  </m:r>
                                  <m:r>
                                    <a:rPr kumimoji="0" lang="en-US" sz="3600" b="0" i="0" u="none" strike="noStrike" kern="1200" cap="none" spc="0" normalizeH="0" baseline="0" noProof="0">
                                      <a:ln>
                                        <a:noFill/>
                                      </a:ln>
                                      <a:solidFill>
                                        <a:prstClr val="white"/>
                                      </a:solidFill>
                                      <a:effectLst/>
                                      <a:uLnTx/>
                                      <a:uFillTx/>
                                      <a:latin typeface="Cambria Math"/>
                                      <a:ea typeface="+mn-ea"/>
                                      <a:cs typeface="+mn-cs"/>
                                    </a:rPr>
                                    <m:t>5</m:t>
                                  </m:r>
                                </m:e>
                              </m:d>
                            </m:e>
                            <m:sup>
                              <m:r>
                                <a:rPr kumimoji="0" lang="en-US" sz="3600" b="0" i="0" u="none" strike="noStrike" kern="1200" cap="none" spc="0" normalizeH="0" baseline="0" noProof="0">
                                  <a:ln>
                                    <a:noFill/>
                                  </a:ln>
                                  <a:solidFill>
                                    <a:prstClr val="white"/>
                                  </a:solidFill>
                                  <a:effectLst/>
                                  <a:uLnTx/>
                                  <a:uFillTx/>
                                  <a:latin typeface="Cambria Math"/>
                                  <a:ea typeface="+mn-ea"/>
                                  <a:cs typeface="+mn-cs"/>
                                </a:rPr>
                                <m:t>2</m:t>
                              </m:r>
                            </m:sup>
                          </m:sSup>
                        </m:den>
                      </m:f>
                      <m:r>
                        <m:rPr>
                          <m:nor/>
                        </m:rPr>
                        <a:rPr kumimoji="0" lang="en-US" sz="3600" b="0" i="0" u="none" strike="noStrike" kern="1200" cap="none" spc="0" normalizeH="0" baseline="0" noProof="0" dirty="0">
                          <a:ln>
                            <a:noFill/>
                          </a:ln>
                          <a:solidFill>
                            <a:prstClr val="white"/>
                          </a:solidFill>
                          <a:effectLst/>
                          <a:uLnTx/>
                          <a:uFillTx/>
                          <a:latin typeface="Arial Rounded MT Bold" pitchFamily="34" charset="0"/>
                          <a:ea typeface="+mn-ea"/>
                          <a:cs typeface="Arial" pitchFamily="34" charset="0"/>
                        </a:rPr>
                        <m:t>  =  </m:t>
                      </m:r>
                      <m:r>
                        <m:rPr>
                          <m:nor/>
                        </m:rPr>
                        <a:rPr kumimoji="0" lang="en-US" sz="3600" b="0" i="0" u="none" strike="noStrike" kern="1200" cap="none" spc="0" normalizeH="0" baseline="0" noProof="0" dirty="0">
                          <a:ln>
                            <a:noFill/>
                          </a:ln>
                          <a:solidFill>
                            <a:prstClr val="white"/>
                          </a:solidFill>
                          <a:effectLst/>
                          <a:uLnTx/>
                          <a:uFillTx/>
                          <a:latin typeface="Calibri" pitchFamily="34" charset="0"/>
                          <a:ea typeface="+mn-ea"/>
                          <a:cs typeface="Arial" pitchFamily="34" charset="0"/>
                        </a:rPr>
                        <m:t>385 </m:t>
                      </m:r>
                      <m:r>
                        <m:rPr>
                          <m:nor/>
                        </m:rPr>
                        <a:rPr kumimoji="0" lang="en-US" sz="3600" b="0" i="0" u="none" strike="noStrike" kern="1200" cap="none" spc="0" normalizeH="0" baseline="0" noProof="0" dirty="0">
                          <a:ln>
                            <a:noFill/>
                          </a:ln>
                          <a:solidFill>
                            <a:prstClr val="white"/>
                          </a:solidFill>
                          <a:effectLst/>
                          <a:uLnTx/>
                          <a:uFillTx/>
                          <a:latin typeface="Calibri" pitchFamily="34" charset="0"/>
                          <a:ea typeface="+mn-ea"/>
                          <a:cs typeface="Arial" pitchFamily="34" charset="0"/>
                        </a:rPr>
                        <m:t>orang</m:t>
                      </m:r>
                    </m:oMath>
                  </m:oMathPara>
                </a14:m>
                <a:endParaRPr kumimoji="0" lang="en-US" sz="3600" b="0" i="0" u="none" strike="noStrike" kern="1200" cap="none" spc="0" normalizeH="0" baseline="0" noProof="0" dirty="0">
                  <a:ln>
                    <a:noFill/>
                  </a:ln>
                  <a:solidFill>
                    <a:prstClr val="white"/>
                  </a:solidFill>
                  <a:effectLst/>
                  <a:uLnTx/>
                  <a:uFillTx/>
                  <a:latin typeface="Calibri" pitchFamily="34" charset="0"/>
                  <a:ea typeface="+mn-ea"/>
                  <a:cs typeface="Arial" pitchFamily="34" charset="0"/>
                </a:endParaRPr>
              </a:p>
            </p:txBody>
          </p:sp>
        </mc:Choice>
        <mc:Fallback xmlns="">
          <p:sp>
            <p:nvSpPr>
              <p:cNvPr id="4" name="TextBox 3"/>
              <p:cNvSpPr txBox="1">
                <a:spLocks noRot="1" noChangeAspect="1" noMove="1" noResize="1" noEditPoints="1" noAdjustHandles="1" noChangeArrowheads="1" noChangeShapeType="1" noTextEdit="1"/>
              </p:cNvSpPr>
              <p:nvPr/>
            </p:nvSpPr>
            <p:spPr>
              <a:xfrm>
                <a:off x="457200" y="3933056"/>
                <a:ext cx="7628401" cy="1836272"/>
              </a:xfrm>
              <a:prstGeom prst="rect">
                <a:avLst/>
              </a:prstGeom>
              <a:blipFill rotWithShape="1">
                <a:blip r:embed="rId2"/>
                <a:stretch>
                  <a:fillRect/>
                </a:stretch>
              </a:blipFill>
            </p:spPr>
            <p:txBody>
              <a:bodyPr/>
              <a:lstStyle/>
              <a:p>
                <a:r>
                  <a:rPr lang="en-US">
                    <a:noFill/>
                  </a:rPr>
                  <a:t> </a:t>
                </a:r>
              </a:p>
            </p:txBody>
          </p:sp>
        </mc:Fallback>
      </mc:AlternateContent>
    </p:spTree>
    <p:extLst>
      <p:ext uri="{BB962C8B-B14F-4D97-AF65-F5344CB8AC3E}">
        <p14:creationId xmlns:p14="http://schemas.microsoft.com/office/powerpoint/2010/main" val="3582973508"/>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208929" y="260648"/>
            <a:ext cx="7367736" cy="1143000"/>
          </a:xfrm>
        </p:spPr>
        <p:txBody>
          <a:bodyPr/>
          <a:lstStyle/>
          <a:p>
            <a:r>
              <a:rPr lang="en-US" sz="2800" dirty="0">
                <a:latin typeface="Arial Rounded MT Bold" pitchFamily="34" charset="0"/>
              </a:rPr>
              <a:t>BILA JUMLAH POPULASI DIKETAHUI</a:t>
            </a:r>
          </a:p>
        </p:txBody>
      </p:sp>
      <mc:AlternateContent xmlns:mc="http://schemas.openxmlformats.org/markup-compatibility/2006" xmlns:a14="http://schemas.microsoft.com/office/drawing/2010/main">
        <mc:Choice Requires="a14">
          <p:sp>
            <p:nvSpPr>
              <p:cNvPr id="4" name="TextBox 3"/>
              <p:cNvSpPr txBox="1"/>
              <p:nvPr/>
            </p:nvSpPr>
            <p:spPr>
              <a:xfrm>
                <a:off x="2673365" y="1808121"/>
                <a:ext cx="3410803" cy="198394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Arial"/>
                    <a:ea typeface="+mn-ea"/>
                    <a:cs typeface="Arial" pitchFamily="34" charset="0"/>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0" i="1" u="none" strike="noStrike" kern="1200" cap="none" spc="0" normalizeH="0" baseline="0" noProof="0" dirty="0">
                    <a:ln>
                      <a:noFill/>
                    </a:ln>
                    <a:solidFill>
                      <a:srgbClr val="FFFFFF"/>
                    </a:solidFill>
                    <a:effectLst/>
                    <a:uLnTx/>
                    <a:uFillTx/>
                    <a:latin typeface="Arial"/>
                    <a:ea typeface="+mn-ea"/>
                    <a:cs typeface="Arial" pitchFamily="34" charset="0"/>
                  </a:rPr>
                  <a:t>n = </a:t>
                </a:r>
                <a14:m>
                  <m:oMath xmlns:m="http://schemas.openxmlformats.org/officeDocument/2006/math">
                    <m:f>
                      <m:fPr>
                        <m:ctrlPr>
                          <a:rPr kumimoji="0" lang="en-US" sz="4000" b="0" i="1" u="none" strike="noStrike" kern="1200" cap="none" spc="0" normalizeH="0" baseline="0" noProof="0">
                            <a:ln>
                              <a:noFill/>
                            </a:ln>
                            <a:solidFill>
                              <a:srgbClr val="FFFFFF"/>
                            </a:solidFill>
                            <a:effectLst/>
                            <a:uLnTx/>
                            <a:uFillTx/>
                            <a:latin typeface="Cambria Math" panose="02040503050406030204" pitchFamily="18" charset="0"/>
                            <a:ea typeface="+mn-ea"/>
                            <a:cs typeface="+mn-cs"/>
                          </a:rPr>
                        </m:ctrlPr>
                      </m:fPr>
                      <m:num>
                        <m:r>
                          <a:rPr kumimoji="0" lang="en-US" sz="4000" b="0" i="1" u="none" strike="noStrike" kern="1200" cap="none" spc="0" normalizeH="0" baseline="0" noProof="0">
                            <a:ln>
                              <a:noFill/>
                            </a:ln>
                            <a:solidFill>
                              <a:srgbClr val="FFFFFF"/>
                            </a:solidFill>
                            <a:effectLst/>
                            <a:uLnTx/>
                            <a:uFillTx/>
                            <a:latin typeface="Cambria Math"/>
                            <a:ea typeface="+mn-ea"/>
                            <a:cs typeface="+mn-cs"/>
                          </a:rPr>
                          <m:t>𝑁</m:t>
                        </m:r>
                      </m:num>
                      <m:den>
                        <m:r>
                          <a:rPr kumimoji="0" lang="en-US" sz="4000" b="0" i="1" u="none" strike="noStrike" kern="1200" cap="none" spc="0" normalizeH="0" baseline="0" noProof="0">
                            <a:ln>
                              <a:noFill/>
                            </a:ln>
                            <a:solidFill>
                              <a:srgbClr val="FFFFFF"/>
                            </a:solidFill>
                            <a:effectLst/>
                            <a:uLnTx/>
                            <a:uFillTx/>
                            <a:latin typeface="Cambria Math"/>
                            <a:ea typeface="+mn-ea"/>
                            <a:cs typeface="+mn-cs"/>
                          </a:rPr>
                          <m:t>1+</m:t>
                        </m:r>
                        <m:r>
                          <a:rPr kumimoji="0" lang="en-US" sz="4000" b="0" i="1" u="none" strike="noStrike" kern="1200" cap="none" spc="0" normalizeH="0" baseline="0" noProof="0">
                            <a:ln>
                              <a:noFill/>
                            </a:ln>
                            <a:solidFill>
                              <a:srgbClr val="FFFFFF"/>
                            </a:solidFill>
                            <a:effectLst/>
                            <a:uLnTx/>
                            <a:uFillTx/>
                            <a:latin typeface="Cambria Math"/>
                            <a:ea typeface="+mn-ea"/>
                            <a:cs typeface="+mn-cs"/>
                          </a:rPr>
                          <m:t>𝑁</m:t>
                        </m:r>
                        <m:r>
                          <a:rPr kumimoji="0" lang="en-US" sz="4000" b="0" i="1" u="none" strike="noStrike" kern="1200" cap="none" spc="0" normalizeH="0" baseline="0" noProof="0">
                            <a:ln>
                              <a:noFill/>
                            </a:ln>
                            <a:solidFill>
                              <a:srgbClr val="FFFFFF"/>
                            </a:solidFill>
                            <a:effectLst/>
                            <a:uLnTx/>
                            <a:uFillTx/>
                            <a:latin typeface="Cambria Math"/>
                            <a:ea typeface="+mn-ea"/>
                            <a:cs typeface="+mn-cs"/>
                          </a:rPr>
                          <m:t>(</m:t>
                        </m:r>
                        <m:sSup>
                          <m:sSupPr>
                            <m:ctrlPr>
                              <a:rPr kumimoji="0" lang="en-US" sz="4000" b="0" i="1" u="none" strike="noStrike" kern="1200" cap="none" spc="0" normalizeH="0" baseline="0" noProof="0">
                                <a:ln>
                                  <a:noFill/>
                                </a:ln>
                                <a:solidFill>
                                  <a:srgbClr val="FFFFFF"/>
                                </a:solidFill>
                                <a:effectLst/>
                                <a:uLnTx/>
                                <a:uFillTx/>
                                <a:latin typeface="Cambria Math" panose="02040503050406030204" pitchFamily="18" charset="0"/>
                                <a:ea typeface="+mn-ea"/>
                                <a:cs typeface="+mn-cs"/>
                              </a:rPr>
                            </m:ctrlPr>
                          </m:sSupPr>
                          <m:e>
                            <m:r>
                              <a:rPr kumimoji="0" lang="en-US" sz="4000" b="0" i="1" u="none" strike="noStrike" kern="1200" cap="none" spc="0" normalizeH="0" baseline="0" noProof="0">
                                <a:ln>
                                  <a:noFill/>
                                </a:ln>
                                <a:solidFill>
                                  <a:srgbClr val="FFFFFF"/>
                                </a:solidFill>
                                <a:effectLst/>
                                <a:uLnTx/>
                                <a:uFillTx/>
                                <a:latin typeface="Cambria Math"/>
                                <a:ea typeface="+mn-ea"/>
                                <a:cs typeface="+mn-cs"/>
                              </a:rPr>
                              <m:t>𝑒</m:t>
                            </m:r>
                            <m:r>
                              <a:rPr kumimoji="0" lang="en-US" sz="4000" b="0" i="1" u="none" strike="noStrike" kern="1200" cap="none" spc="0" normalizeH="0" baseline="0" noProof="0">
                                <a:ln>
                                  <a:noFill/>
                                </a:ln>
                                <a:solidFill>
                                  <a:srgbClr val="FFFFFF"/>
                                </a:solidFill>
                                <a:effectLst/>
                                <a:uLnTx/>
                                <a:uFillTx/>
                                <a:latin typeface="Cambria Math"/>
                                <a:ea typeface="+mn-ea"/>
                                <a:cs typeface="+mn-cs"/>
                              </a:rPr>
                              <m:t>)</m:t>
                            </m:r>
                          </m:e>
                          <m:sup>
                            <m:r>
                              <a:rPr kumimoji="0" lang="en-US" sz="4000" b="0" i="1" u="none" strike="noStrike" kern="1200" cap="none" spc="0" normalizeH="0" baseline="0" noProof="0">
                                <a:ln>
                                  <a:noFill/>
                                </a:ln>
                                <a:solidFill>
                                  <a:srgbClr val="FFFFFF"/>
                                </a:solidFill>
                                <a:effectLst/>
                                <a:uLnTx/>
                                <a:uFillTx/>
                                <a:latin typeface="Cambria Math"/>
                                <a:ea typeface="+mn-ea"/>
                                <a:cs typeface="+mn-cs"/>
                              </a:rPr>
                              <m:t>2</m:t>
                            </m:r>
                          </m:sup>
                        </m:sSup>
                      </m:den>
                    </m:f>
                  </m:oMath>
                </a14:m>
                <a:endParaRPr kumimoji="0" lang="en-US" sz="4000" b="0" i="1" u="none" strike="noStrike" kern="1200" cap="none" spc="0" normalizeH="0" baseline="0" noProof="0" dirty="0">
                  <a:ln>
                    <a:noFill/>
                  </a:ln>
                  <a:solidFill>
                    <a:srgbClr val="FFFFFF"/>
                  </a:solidFill>
                  <a:effectLst/>
                  <a:uLnTx/>
                  <a:uFillTx/>
                  <a:latin typeface="Arial"/>
                  <a:ea typeface="+mn-ea"/>
                  <a:cs typeface="Arial"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4000" b="0" i="1" u="none" strike="noStrike" kern="1200" cap="none" spc="0" normalizeH="0" baseline="0" noProof="0" dirty="0">
                  <a:ln>
                    <a:noFill/>
                  </a:ln>
                  <a:solidFill>
                    <a:srgbClr val="FFFFFF"/>
                  </a:solidFill>
                  <a:effectLst/>
                  <a:uLnTx/>
                  <a:uFillTx/>
                  <a:latin typeface="Arial"/>
                  <a:ea typeface="+mn-ea"/>
                  <a:cs typeface="Arial" pitchFamily="34" charset="0"/>
                </a:endParaRPr>
              </a:p>
            </p:txBody>
          </p:sp>
        </mc:Choice>
        <mc:Fallback xmlns="">
          <p:sp>
            <p:nvSpPr>
              <p:cNvPr id="4" name="TextBox 3"/>
              <p:cNvSpPr txBox="1">
                <a:spLocks noRot="1" noChangeAspect="1" noMove="1" noResize="1" noEditPoints="1" noAdjustHandles="1" noChangeArrowheads="1" noChangeShapeType="1" noTextEdit="1"/>
              </p:cNvSpPr>
              <p:nvPr/>
            </p:nvSpPr>
            <p:spPr>
              <a:xfrm>
                <a:off x="2673365" y="1808121"/>
                <a:ext cx="3410803" cy="1983941"/>
              </a:xfrm>
              <a:prstGeom prst="rect">
                <a:avLst/>
              </a:prstGeom>
              <a:blipFill rotWithShape="1">
                <a:blip r:embed="rId2"/>
                <a:stretch>
                  <a:fillRect l="-644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 name="TextBox 4"/>
              <p:cNvSpPr txBox="1"/>
              <p:nvPr/>
            </p:nvSpPr>
            <p:spPr>
              <a:xfrm>
                <a:off x="2051720" y="4149080"/>
                <a:ext cx="6602192" cy="148662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Arial Rounded MT Bold" pitchFamily="34" charset="0"/>
                    <a:ea typeface="+mn-ea"/>
                    <a:cs typeface="Arial" pitchFamily="34" charset="0"/>
                  </a:rPr>
                  <a:t>n = </a:t>
                </a:r>
                <a14:m>
                  <m:oMath xmlns:m="http://schemas.openxmlformats.org/officeDocument/2006/math">
                    <m:f>
                      <m:fPr>
                        <m:ctrlPr>
                          <a:rPr kumimoji="0" lang="en-US" sz="3600" b="0" i="1" u="none" strike="noStrike" kern="1200" cap="none" spc="0" normalizeH="0" baseline="0" noProof="0">
                            <a:ln>
                              <a:noFill/>
                            </a:ln>
                            <a:solidFill>
                              <a:srgbClr val="FFFFFF"/>
                            </a:solidFill>
                            <a:effectLst/>
                            <a:uLnTx/>
                            <a:uFillTx/>
                            <a:latin typeface="Cambria Math" panose="02040503050406030204" pitchFamily="18" charset="0"/>
                            <a:ea typeface="+mn-ea"/>
                            <a:cs typeface="+mn-cs"/>
                          </a:rPr>
                        </m:ctrlPr>
                      </m:fPr>
                      <m:num>
                        <m:r>
                          <a:rPr kumimoji="0" lang="en-US" sz="3600" b="0" i="1" u="none" strike="noStrike" kern="1200" cap="none" spc="0" normalizeH="0" baseline="0" noProof="0">
                            <a:ln>
                              <a:noFill/>
                            </a:ln>
                            <a:solidFill>
                              <a:srgbClr val="FFFFFF"/>
                            </a:solidFill>
                            <a:effectLst/>
                            <a:uLnTx/>
                            <a:uFillTx/>
                            <a:latin typeface="Cambria Math"/>
                            <a:ea typeface="+mn-ea"/>
                            <a:cs typeface="+mn-cs"/>
                          </a:rPr>
                          <m:t>𝑁</m:t>
                        </m:r>
                      </m:num>
                      <m:den>
                        <m:r>
                          <a:rPr kumimoji="0" lang="en-US" sz="3600" b="0" i="1" u="none" strike="noStrike" kern="1200" cap="none" spc="0" normalizeH="0" baseline="0" noProof="0">
                            <a:ln>
                              <a:noFill/>
                            </a:ln>
                            <a:solidFill>
                              <a:srgbClr val="FFFFFF"/>
                            </a:solidFill>
                            <a:effectLst/>
                            <a:uLnTx/>
                            <a:uFillTx/>
                            <a:latin typeface="Cambria Math"/>
                            <a:ea typeface="+mn-ea"/>
                            <a:cs typeface="+mn-cs"/>
                          </a:rPr>
                          <m:t>1+</m:t>
                        </m:r>
                        <m:r>
                          <a:rPr kumimoji="0" lang="en-US" sz="3600" b="0" i="1" u="none" strike="noStrike" kern="1200" cap="none" spc="0" normalizeH="0" baseline="0" noProof="0">
                            <a:ln>
                              <a:noFill/>
                            </a:ln>
                            <a:solidFill>
                              <a:srgbClr val="FFFFFF"/>
                            </a:solidFill>
                            <a:effectLst/>
                            <a:uLnTx/>
                            <a:uFillTx/>
                            <a:latin typeface="Cambria Math"/>
                            <a:ea typeface="+mn-ea"/>
                            <a:cs typeface="+mn-cs"/>
                          </a:rPr>
                          <m:t>𝑁</m:t>
                        </m:r>
                        <m:r>
                          <a:rPr kumimoji="0" lang="en-US" sz="3600" b="0" i="1" u="none" strike="noStrike" kern="1200" cap="none" spc="0" normalizeH="0" baseline="0" noProof="0">
                            <a:ln>
                              <a:noFill/>
                            </a:ln>
                            <a:solidFill>
                              <a:srgbClr val="FFFFFF"/>
                            </a:solidFill>
                            <a:effectLst/>
                            <a:uLnTx/>
                            <a:uFillTx/>
                            <a:latin typeface="Cambria Math"/>
                            <a:ea typeface="+mn-ea"/>
                            <a:cs typeface="+mn-cs"/>
                          </a:rPr>
                          <m:t>(</m:t>
                        </m:r>
                        <m:sSup>
                          <m:sSupPr>
                            <m:ctrlPr>
                              <a:rPr kumimoji="0" lang="en-US" sz="3600" b="0" i="1" u="none" strike="noStrike" kern="1200" cap="none" spc="0" normalizeH="0" baseline="0" noProof="0">
                                <a:ln>
                                  <a:noFill/>
                                </a:ln>
                                <a:solidFill>
                                  <a:srgbClr val="FFFFFF"/>
                                </a:solidFill>
                                <a:effectLst/>
                                <a:uLnTx/>
                                <a:uFillTx/>
                                <a:latin typeface="Cambria Math" panose="02040503050406030204" pitchFamily="18" charset="0"/>
                                <a:ea typeface="+mn-ea"/>
                                <a:cs typeface="+mn-cs"/>
                              </a:rPr>
                            </m:ctrlPr>
                          </m:sSupPr>
                          <m:e>
                            <m:r>
                              <a:rPr kumimoji="0" lang="en-US" sz="3600" b="0" i="1" u="none" strike="noStrike" kern="1200" cap="none" spc="0" normalizeH="0" baseline="0" noProof="0">
                                <a:ln>
                                  <a:noFill/>
                                </a:ln>
                                <a:solidFill>
                                  <a:srgbClr val="FFFFFF"/>
                                </a:solidFill>
                                <a:effectLst/>
                                <a:uLnTx/>
                                <a:uFillTx/>
                                <a:latin typeface="Cambria Math"/>
                                <a:ea typeface="+mn-ea"/>
                                <a:cs typeface="+mn-cs"/>
                              </a:rPr>
                              <m:t>𝑒</m:t>
                            </m:r>
                            <m:r>
                              <a:rPr kumimoji="0" lang="en-US" sz="3600" b="0" i="1" u="none" strike="noStrike" kern="1200" cap="none" spc="0" normalizeH="0" baseline="0" noProof="0">
                                <a:ln>
                                  <a:noFill/>
                                </a:ln>
                                <a:solidFill>
                                  <a:srgbClr val="FFFFFF"/>
                                </a:solidFill>
                                <a:effectLst/>
                                <a:uLnTx/>
                                <a:uFillTx/>
                                <a:latin typeface="Cambria Math"/>
                                <a:ea typeface="+mn-ea"/>
                                <a:cs typeface="+mn-cs"/>
                              </a:rPr>
                              <m:t>)</m:t>
                            </m:r>
                          </m:e>
                          <m:sup>
                            <m:r>
                              <a:rPr kumimoji="0" lang="en-US" sz="3600" b="0" i="1" u="none" strike="noStrike" kern="1200" cap="none" spc="0" normalizeH="0" baseline="0" noProof="0">
                                <a:ln>
                                  <a:noFill/>
                                </a:ln>
                                <a:solidFill>
                                  <a:srgbClr val="FFFFFF"/>
                                </a:solidFill>
                                <a:effectLst/>
                                <a:uLnTx/>
                                <a:uFillTx/>
                                <a:latin typeface="Cambria Math"/>
                                <a:ea typeface="+mn-ea"/>
                                <a:cs typeface="+mn-cs"/>
                              </a:rPr>
                              <m:t>2</m:t>
                            </m:r>
                          </m:sup>
                        </m:sSup>
                      </m:den>
                    </m:f>
                  </m:oMath>
                </a14:m>
                <a:r>
                  <a:rPr kumimoji="0" lang="en-US" sz="3600" b="0" i="0" u="none" strike="noStrike" kern="1200" cap="none" spc="0" normalizeH="0" baseline="0" noProof="0" dirty="0">
                    <a:ln>
                      <a:noFill/>
                    </a:ln>
                    <a:solidFill>
                      <a:srgbClr val="FFFFFF"/>
                    </a:solidFill>
                    <a:effectLst/>
                    <a:uLnTx/>
                    <a:uFillTx/>
                    <a:latin typeface="Arial Rounded MT Bold" pitchFamily="34" charset="0"/>
                    <a:ea typeface="+mn-ea"/>
                    <a:cs typeface="Arial" pitchFamily="34" charset="0"/>
                  </a:rPr>
                  <a:t> =  </a:t>
                </a:r>
                <a14:m>
                  <m:oMath xmlns:m="http://schemas.openxmlformats.org/officeDocument/2006/math">
                    <m:f>
                      <m:fPr>
                        <m:ctrlPr>
                          <a:rPr kumimoji="0" lang="en-US" sz="3600" b="0" i="1" u="none" strike="noStrike" kern="1200" cap="none" spc="0" normalizeH="0" baseline="0" noProof="0">
                            <a:ln>
                              <a:noFill/>
                            </a:ln>
                            <a:solidFill>
                              <a:srgbClr val="FFFFFF"/>
                            </a:solidFill>
                            <a:effectLst/>
                            <a:uLnTx/>
                            <a:uFillTx/>
                            <a:latin typeface="Cambria Math" panose="02040503050406030204" pitchFamily="18" charset="0"/>
                            <a:ea typeface="+mn-ea"/>
                            <a:cs typeface="+mn-cs"/>
                          </a:rPr>
                        </m:ctrlPr>
                      </m:fPr>
                      <m:num>
                        <m:r>
                          <a:rPr kumimoji="0" lang="en-US" sz="3600" b="0" i="1" u="none" strike="noStrike" kern="1200" cap="none" spc="0" normalizeH="0" baseline="0" noProof="0">
                            <a:ln>
                              <a:noFill/>
                            </a:ln>
                            <a:solidFill>
                              <a:srgbClr val="FFFFFF"/>
                            </a:solidFill>
                            <a:effectLst/>
                            <a:uLnTx/>
                            <a:uFillTx/>
                            <a:latin typeface="Cambria Math"/>
                            <a:ea typeface="+mn-ea"/>
                            <a:cs typeface="+mn-cs"/>
                          </a:rPr>
                          <m:t>2000</m:t>
                        </m:r>
                      </m:num>
                      <m:den>
                        <m:r>
                          <a:rPr kumimoji="0" lang="en-US" sz="3600" b="0" i="1" u="none" strike="noStrike" kern="1200" cap="none" spc="0" normalizeH="0" baseline="0" noProof="0">
                            <a:ln>
                              <a:noFill/>
                            </a:ln>
                            <a:solidFill>
                              <a:srgbClr val="FFFFFF"/>
                            </a:solidFill>
                            <a:effectLst/>
                            <a:uLnTx/>
                            <a:uFillTx/>
                            <a:latin typeface="Cambria Math"/>
                            <a:ea typeface="+mn-ea"/>
                            <a:cs typeface="+mn-cs"/>
                          </a:rPr>
                          <m:t>1+ </m:t>
                        </m:r>
                        <m:sSup>
                          <m:sSupPr>
                            <m:ctrlPr>
                              <a:rPr kumimoji="0" lang="en-US" sz="3600" b="0" i="1" u="none" strike="noStrike" kern="1200" cap="none" spc="0" normalizeH="0" baseline="0" noProof="0">
                                <a:ln>
                                  <a:noFill/>
                                </a:ln>
                                <a:solidFill>
                                  <a:srgbClr val="FFFFFF"/>
                                </a:solidFill>
                                <a:effectLst/>
                                <a:uLnTx/>
                                <a:uFillTx/>
                                <a:latin typeface="Cambria Math" panose="02040503050406030204" pitchFamily="18" charset="0"/>
                                <a:ea typeface="+mn-ea"/>
                                <a:cs typeface="+mn-cs"/>
                              </a:rPr>
                            </m:ctrlPr>
                          </m:sSupPr>
                          <m:e>
                            <m:r>
                              <a:rPr kumimoji="0" lang="en-US" sz="3600" b="0" i="1" u="none" strike="noStrike" kern="1200" cap="none" spc="0" normalizeH="0" baseline="0" noProof="0">
                                <a:ln>
                                  <a:noFill/>
                                </a:ln>
                                <a:solidFill>
                                  <a:srgbClr val="FFFFFF"/>
                                </a:solidFill>
                                <a:effectLst/>
                                <a:uLnTx/>
                                <a:uFillTx/>
                                <a:latin typeface="Cambria Math"/>
                                <a:ea typeface="+mn-ea"/>
                                <a:cs typeface="+mn-cs"/>
                              </a:rPr>
                              <m:t>2000 (0,05)</m:t>
                            </m:r>
                          </m:e>
                          <m:sup>
                            <m:r>
                              <a:rPr kumimoji="0" lang="en-US" sz="3600" b="0" i="1" u="none" strike="noStrike" kern="1200" cap="none" spc="0" normalizeH="0" baseline="0" noProof="0">
                                <a:ln>
                                  <a:noFill/>
                                </a:ln>
                                <a:solidFill>
                                  <a:srgbClr val="FFFFFF"/>
                                </a:solidFill>
                                <a:effectLst/>
                                <a:uLnTx/>
                                <a:uFillTx/>
                                <a:latin typeface="Cambria Math"/>
                                <a:ea typeface="+mn-ea"/>
                                <a:cs typeface="+mn-cs"/>
                              </a:rPr>
                              <m:t>2</m:t>
                            </m:r>
                          </m:sup>
                        </m:sSup>
                      </m:den>
                    </m:f>
                  </m:oMath>
                </a14:m>
                <a:r>
                  <a:rPr kumimoji="0" lang="en-US" sz="3600" b="0" i="0" u="none" strike="noStrike" kern="1200" cap="none" spc="0" normalizeH="0" baseline="0" noProof="0" dirty="0">
                    <a:ln>
                      <a:noFill/>
                    </a:ln>
                    <a:solidFill>
                      <a:srgbClr val="FFFFFF"/>
                    </a:solidFill>
                    <a:effectLst/>
                    <a:uLnTx/>
                    <a:uFillTx/>
                    <a:latin typeface="Arial Rounded MT Bold" pitchFamily="34" charset="0"/>
                    <a:ea typeface="+mn-ea"/>
                    <a:cs typeface="Arial" pitchFamily="34" charset="0"/>
                  </a:rPr>
                  <a:t> = 333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Arial"/>
                  <a:ea typeface="+mn-ea"/>
                  <a:cs typeface="Arial" pitchFamily="34" charset="0"/>
                </a:endParaRPr>
              </a:p>
            </p:txBody>
          </p:sp>
        </mc:Choice>
        <mc:Fallback xmlns="">
          <p:sp>
            <p:nvSpPr>
              <p:cNvPr id="5" name="TextBox 4"/>
              <p:cNvSpPr txBox="1">
                <a:spLocks noRot="1" noChangeAspect="1" noMove="1" noResize="1" noEditPoints="1" noAdjustHandles="1" noChangeArrowheads="1" noChangeShapeType="1" noTextEdit="1"/>
              </p:cNvSpPr>
              <p:nvPr/>
            </p:nvSpPr>
            <p:spPr>
              <a:xfrm>
                <a:off x="2051720" y="4149080"/>
                <a:ext cx="6602192" cy="1486625"/>
              </a:xfrm>
              <a:prstGeom prst="rect">
                <a:avLst/>
              </a:prstGeom>
              <a:blipFill rotWithShape="1">
                <a:blip r:embed="rId3"/>
                <a:stretch>
                  <a:fillRect l="-2862" r="-1939"/>
                </a:stretch>
              </a:blipFill>
            </p:spPr>
            <p:txBody>
              <a:bodyPr/>
              <a:lstStyle/>
              <a:p>
                <a:r>
                  <a:rPr lang="en-US">
                    <a:noFill/>
                  </a:rPr>
                  <a:t> </a:t>
                </a:r>
              </a:p>
            </p:txBody>
          </p:sp>
        </mc:Fallback>
      </mc:AlternateContent>
      <p:sp>
        <p:nvSpPr>
          <p:cNvPr id="6" name="TextBox 5"/>
          <p:cNvSpPr txBox="1"/>
          <p:nvPr/>
        </p:nvSpPr>
        <p:spPr>
          <a:xfrm>
            <a:off x="6084168" y="2538482"/>
            <a:ext cx="2880320"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Arial"/>
                <a:ea typeface="+mn-ea"/>
                <a:cs typeface="Arial" pitchFamily="34" charset="0"/>
              </a:rPr>
              <a:t>Yamane (1967) </a:t>
            </a:r>
          </a:p>
        </p:txBody>
      </p:sp>
    </p:spTree>
    <p:extLst>
      <p:ext uri="{BB962C8B-B14F-4D97-AF65-F5344CB8AC3E}">
        <p14:creationId xmlns:p14="http://schemas.microsoft.com/office/powerpoint/2010/main" val="3704655116"/>
      </p:ext>
    </p:extLst>
  </p:cSld>
  <p:clrMapOvr>
    <a:masterClrMapping/>
  </p:clrMapOvr>
  <p:transition spd="slow"/>
</p:sld>
</file>

<file path=ppt/theme/_rels/theme20.xml.rels><?xml version="1.0" encoding="UTF-8" standalone="yes"?>
<Relationships xmlns="http://schemas.openxmlformats.org/package/2006/relationships"><Relationship Id="rId1" Type="http://schemas.openxmlformats.org/officeDocument/2006/relationships/image" Target="../media/image2.jpeg"/></Relationships>
</file>

<file path=ppt/theme/_rels/theme28.xml.rels><?xml version="1.0" encoding="UTF-8" standalone="yes"?>
<Relationships xmlns="http://schemas.openxmlformats.org/package/2006/relationships"><Relationship Id="rId1" Type="http://schemas.openxmlformats.org/officeDocument/2006/relationships/image" Target="../media/image2.jpeg"/></Relationships>
</file>

<file path=ppt/theme/_rels/theme3.xml.rels><?xml version="1.0" encoding="UTF-8" standalone="yes"?>
<Relationships xmlns="http://schemas.openxmlformats.org/package/2006/relationships"><Relationship Id="rId1" Type="http://schemas.openxmlformats.org/officeDocument/2006/relationships/image" Target="../media/image1.jpeg"/></Relationships>
</file>

<file path=ppt/theme/_rels/theme38.xml.rels><?xml version="1.0" encoding="UTF-8" standalone="yes"?>
<Relationships xmlns="http://schemas.openxmlformats.org/package/2006/relationships"><Relationship Id="rId1" Type="http://schemas.openxmlformats.org/officeDocument/2006/relationships/image" Target="../media/image4.jpeg"/></Relationships>
</file>

<file path=ppt/theme/_rels/theme39.xml.rels><?xml version="1.0" encoding="UTF-8" standalone="yes"?>
<Relationships xmlns="http://schemas.openxmlformats.org/package/2006/relationships"><Relationship Id="rId1" Type="http://schemas.openxmlformats.org/officeDocument/2006/relationships/image" Target="../media/image2.jpeg"/></Relationships>
</file>

<file path=ppt/theme/theme1.xml><?xml version="1.0" encoding="utf-8"?>
<a:theme xmlns:a="http://schemas.openxmlformats.org/drawingml/2006/main" name="1_Generic">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Generic">
      <a:majorFont>
        <a:latin typeface="Arial Narrow"/>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Generic 1">
        <a:dk1>
          <a:srgbClr val="800000"/>
        </a:dk1>
        <a:lt1>
          <a:srgbClr val="FFFFFF"/>
        </a:lt1>
        <a:dk2>
          <a:srgbClr val="000000"/>
        </a:dk2>
        <a:lt2>
          <a:srgbClr val="FFFFCC"/>
        </a:lt2>
        <a:accent1>
          <a:srgbClr val="777777"/>
        </a:accent1>
        <a:accent2>
          <a:srgbClr val="0033CC"/>
        </a:accent2>
        <a:accent3>
          <a:srgbClr val="AAAAAA"/>
        </a:accent3>
        <a:accent4>
          <a:srgbClr val="DADADA"/>
        </a:accent4>
        <a:accent5>
          <a:srgbClr val="BDBDBD"/>
        </a:accent5>
        <a:accent6>
          <a:srgbClr val="002DB9"/>
        </a:accent6>
        <a:hlink>
          <a:srgbClr val="800000"/>
        </a:hlink>
        <a:folHlink>
          <a:srgbClr val="660066"/>
        </a:folHlink>
      </a:clrScheme>
      <a:clrMap bg1="dk2" tx1="lt1" bg2="dk1" tx2="lt2" accent1="accent1" accent2="accent2" accent3="accent3" accent4="accent4" accent5="accent5" accent6="accent6" hlink="hlink" folHlink="folHlink"/>
    </a:extraClrScheme>
    <a:extraClrScheme>
      <a:clrScheme name="Generic 2">
        <a:dk1>
          <a:srgbClr val="009999"/>
        </a:dk1>
        <a:lt1>
          <a:srgbClr val="FFFFFF"/>
        </a:lt1>
        <a:dk2>
          <a:srgbClr val="336699"/>
        </a:dk2>
        <a:lt2>
          <a:srgbClr val="010000"/>
        </a:lt2>
        <a:accent1>
          <a:srgbClr val="CCECFF"/>
        </a:accent1>
        <a:accent2>
          <a:srgbClr val="FFFFCC"/>
        </a:accent2>
        <a:accent3>
          <a:srgbClr val="FFFFFF"/>
        </a:accent3>
        <a:accent4>
          <a:srgbClr val="008282"/>
        </a:accent4>
        <a:accent5>
          <a:srgbClr val="E2F4FF"/>
        </a:accent5>
        <a:accent6>
          <a:srgbClr val="E7E7B9"/>
        </a:accent6>
        <a:hlink>
          <a:srgbClr val="FF9966"/>
        </a:hlink>
        <a:folHlink>
          <a:srgbClr val="FFCC66"/>
        </a:folHlink>
      </a:clrScheme>
      <a:clrMap bg1="lt1" tx1="dk1" bg2="lt2" tx2="dk2" accent1="accent1" accent2="accent2" accent3="accent3" accent4="accent4" accent5="accent5" accent6="accent6" hlink="hlink" folHlink="folHlink"/>
    </a:extraClrScheme>
    <a:extraClrScheme>
      <a:clrScheme name="Generic 3">
        <a:dk1>
          <a:srgbClr val="000000"/>
        </a:dk1>
        <a:lt1>
          <a:srgbClr val="FFFFFF"/>
        </a:lt1>
        <a:dk2>
          <a:srgbClr val="000000"/>
        </a:dk2>
        <a:lt2>
          <a:srgbClr val="CBCBCB"/>
        </a:lt2>
        <a:accent1>
          <a:srgbClr val="C0C0C0"/>
        </a:accent1>
        <a:accent2>
          <a:srgbClr val="DDDDDD"/>
        </a:accent2>
        <a:accent3>
          <a:srgbClr val="FFFFFF"/>
        </a:accent3>
        <a:accent4>
          <a:srgbClr val="000000"/>
        </a:accent4>
        <a:accent5>
          <a:srgbClr val="DCDCDC"/>
        </a:accent5>
        <a:accent6>
          <a:srgbClr val="C8C8C8"/>
        </a:accent6>
        <a:hlink>
          <a:srgbClr val="5F5F5F"/>
        </a:hlink>
        <a:folHlink>
          <a:srgbClr val="DDDDDD"/>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3_Mountain Top">
  <a:themeElements>
    <a:clrScheme name="Mountain Top 5">
      <a:dk1>
        <a:srgbClr val="463416"/>
      </a:dk1>
      <a:lt1>
        <a:srgbClr val="FFFFFF"/>
      </a:lt1>
      <a:dk2>
        <a:srgbClr val="003399"/>
      </a:dk2>
      <a:lt2>
        <a:srgbClr val="E3E3FF"/>
      </a:lt2>
      <a:accent1>
        <a:srgbClr val="3399FF"/>
      </a:accent1>
      <a:accent2>
        <a:srgbClr val="33CCCC"/>
      </a:accent2>
      <a:accent3>
        <a:srgbClr val="AAADCA"/>
      </a:accent3>
      <a:accent4>
        <a:srgbClr val="DADADA"/>
      </a:accent4>
      <a:accent5>
        <a:srgbClr val="ADCAFF"/>
      </a:accent5>
      <a:accent6>
        <a:srgbClr val="2DB9B9"/>
      </a:accent6>
      <a:hlink>
        <a:srgbClr val="00FFCC"/>
      </a:hlink>
      <a:folHlink>
        <a:srgbClr val="808000"/>
      </a:folHlink>
    </a:clrScheme>
    <a:fontScheme name="Mountain Top">
      <a:majorFont>
        <a:latin typeface="Arial"/>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Mountain Top 1">
        <a:dk1>
          <a:srgbClr val="4C3A1C"/>
        </a:dk1>
        <a:lt1>
          <a:srgbClr val="FFFFFF"/>
        </a:lt1>
        <a:dk2>
          <a:srgbClr val="993300"/>
        </a:dk2>
        <a:lt2>
          <a:srgbClr val="CCAA00"/>
        </a:lt2>
        <a:accent1>
          <a:srgbClr val="FF3300"/>
        </a:accent1>
        <a:accent2>
          <a:srgbClr val="9E6600"/>
        </a:accent2>
        <a:accent3>
          <a:srgbClr val="CAADAA"/>
        </a:accent3>
        <a:accent4>
          <a:srgbClr val="DADADA"/>
        </a:accent4>
        <a:accent5>
          <a:srgbClr val="FFADAA"/>
        </a:accent5>
        <a:accent6>
          <a:srgbClr val="8F5C00"/>
        </a:accent6>
        <a:hlink>
          <a:srgbClr val="FFCC00"/>
        </a:hlink>
        <a:folHlink>
          <a:srgbClr val="F7DC97"/>
        </a:folHlink>
      </a:clrScheme>
      <a:clrMap bg1="dk2" tx1="lt1" bg2="dk1" tx2="lt2" accent1="accent1" accent2="accent2" accent3="accent3" accent4="accent4" accent5="accent5" accent6="accent6" hlink="hlink" folHlink="folHlink"/>
    </a:extraClrScheme>
    <a:extraClrScheme>
      <a:clrScheme name="Mountain Top 2">
        <a:dk1>
          <a:srgbClr val="3D0058"/>
        </a:dk1>
        <a:lt1>
          <a:srgbClr val="FFFFFF"/>
        </a:lt1>
        <a:dk2>
          <a:srgbClr val="9188B0"/>
        </a:dk2>
        <a:lt2>
          <a:srgbClr val="DDE0DC"/>
        </a:lt2>
        <a:accent1>
          <a:srgbClr val="FFCC00"/>
        </a:accent1>
        <a:accent2>
          <a:srgbClr val="4C3D78"/>
        </a:accent2>
        <a:accent3>
          <a:srgbClr val="C7C3D4"/>
        </a:accent3>
        <a:accent4>
          <a:srgbClr val="DADADA"/>
        </a:accent4>
        <a:accent5>
          <a:srgbClr val="FFE2AA"/>
        </a:accent5>
        <a:accent6>
          <a:srgbClr val="44366C"/>
        </a:accent6>
        <a:hlink>
          <a:srgbClr val="743D78"/>
        </a:hlink>
        <a:folHlink>
          <a:srgbClr val="CC9900"/>
        </a:folHlink>
      </a:clrScheme>
      <a:clrMap bg1="dk2" tx1="lt1" bg2="dk1" tx2="lt2" accent1="accent1" accent2="accent2" accent3="accent3" accent4="accent4" accent5="accent5" accent6="accent6" hlink="hlink" folHlink="folHlink"/>
    </a:extraClrScheme>
    <a:extraClrScheme>
      <a:clrScheme name="Mountain Top 3">
        <a:dk1>
          <a:srgbClr val="10104C"/>
        </a:dk1>
        <a:lt1>
          <a:srgbClr val="FFFFFF"/>
        </a:lt1>
        <a:dk2>
          <a:srgbClr val="003366"/>
        </a:dk2>
        <a:lt2>
          <a:srgbClr val="C6CCD4"/>
        </a:lt2>
        <a:accent1>
          <a:srgbClr val="33CCFF"/>
        </a:accent1>
        <a:accent2>
          <a:srgbClr val="5B5B8D"/>
        </a:accent2>
        <a:accent3>
          <a:srgbClr val="AAADB8"/>
        </a:accent3>
        <a:accent4>
          <a:srgbClr val="DADADA"/>
        </a:accent4>
        <a:accent5>
          <a:srgbClr val="ADE2FF"/>
        </a:accent5>
        <a:accent6>
          <a:srgbClr val="52527F"/>
        </a:accent6>
        <a:hlink>
          <a:srgbClr val="4529AB"/>
        </a:hlink>
        <a:folHlink>
          <a:srgbClr val="00CC99"/>
        </a:folHlink>
      </a:clrScheme>
      <a:clrMap bg1="dk2" tx1="lt1" bg2="dk1" tx2="lt2" accent1="accent1" accent2="accent2" accent3="accent3" accent4="accent4" accent5="accent5" accent6="accent6" hlink="hlink" folHlink="folHlink"/>
    </a:extraClrScheme>
    <a:extraClrScheme>
      <a:clrScheme name="Mountain Top 4">
        <a:dk1>
          <a:srgbClr val="B0C8CA"/>
        </a:dk1>
        <a:lt1>
          <a:srgbClr val="FFFFFF"/>
        </a:lt1>
        <a:dk2>
          <a:srgbClr val="000099"/>
        </a:dk2>
        <a:lt2>
          <a:srgbClr val="FFFFFF"/>
        </a:lt2>
        <a:accent1>
          <a:srgbClr val="89C4FF"/>
        </a:accent1>
        <a:accent2>
          <a:srgbClr val="00008C"/>
        </a:accent2>
        <a:accent3>
          <a:srgbClr val="AAAACA"/>
        </a:accent3>
        <a:accent4>
          <a:srgbClr val="DADADA"/>
        </a:accent4>
        <a:accent5>
          <a:srgbClr val="C4DEFF"/>
        </a:accent5>
        <a:accent6>
          <a:srgbClr val="00007E"/>
        </a:accent6>
        <a:hlink>
          <a:srgbClr val="6666FF"/>
        </a:hlink>
        <a:folHlink>
          <a:srgbClr val="C0C0C0"/>
        </a:folHlink>
      </a:clrScheme>
      <a:clrMap bg1="dk2" tx1="lt1" bg2="dk1" tx2="lt2" accent1="accent1" accent2="accent2" accent3="accent3" accent4="accent4" accent5="accent5" accent6="accent6" hlink="hlink" folHlink="folHlink"/>
    </a:extraClrScheme>
    <a:extraClrScheme>
      <a:clrScheme name="Mountain Top 5">
        <a:dk1>
          <a:srgbClr val="463416"/>
        </a:dk1>
        <a:lt1>
          <a:srgbClr val="FFFFFF"/>
        </a:lt1>
        <a:dk2>
          <a:srgbClr val="003399"/>
        </a:dk2>
        <a:lt2>
          <a:srgbClr val="E3E3FF"/>
        </a:lt2>
        <a:accent1>
          <a:srgbClr val="3399FF"/>
        </a:accent1>
        <a:accent2>
          <a:srgbClr val="33CCCC"/>
        </a:accent2>
        <a:accent3>
          <a:srgbClr val="AAADCA"/>
        </a:accent3>
        <a:accent4>
          <a:srgbClr val="DADADA"/>
        </a:accent4>
        <a:accent5>
          <a:srgbClr val="ADCAFF"/>
        </a:accent5>
        <a:accent6>
          <a:srgbClr val="2DB9B9"/>
        </a:accent6>
        <a:hlink>
          <a:srgbClr val="00FFCC"/>
        </a:hlink>
        <a:folHlink>
          <a:srgbClr val="808000"/>
        </a:folHlink>
      </a:clrScheme>
      <a:clrMap bg1="dk2" tx1="lt1" bg2="dk1" tx2="lt2" accent1="accent1" accent2="accent2" accent3="accent3" accent4="accent4" accent5="accent5" accent6="accent6" hlink="hlink" folHlink="folHlink"/>
    </a:extraClrScheme>
    <a:extraClrScheme>
      <a:clrScheme name="Mountain Top 6">
        <a:dk1>
          <a:srgbClr val="809296"/>
        </a:dk1>
        <a:lt1>
          <a:srgbClr val="FFFFFF"/>
        </a:lt1>
        <a:dk2>
          <a:srgbClr val="6699FF"/>
        </a:dk2>
        <a:lt2>
          <a:srgbClr val="B3EDFF"/>
        </a:lt2>
        <a:accent1>
          <a:srgbClr val="FF9933"/>
        </a:accent1>
        <a:accent2>
          <a:srgbClr val="FFAA99"/>
        </a:accent2>
        <a:accent3>
          <a:srgbClr val="B8CAFF"/>
        </a:accent3>
        <a:accent4>
          <a:srgbClr val="DADADA"/>
        </a:accent4>
        <a:accent5>
          <a:srgbClr val="FFCAAD"/>
        </a:accent5>
        <a:accent6>
          <a:srgbClr val="E79A8A"/>
        </a:accent6>
        <a:hlink>
          <a:srgbClr val="FFCFAB"/>
        </a:hlink>
        <a:folHlink>
          <a:srgbClr val="CC9900"/>
        </a:folHlink>
      </a:clrScheme>
      <a:clrMap bg1="dk2" tx1="lt1" bg2="dk1" tx2="lt2" accent1="accent1" accent2="accent2" accent3="accent3" accent4="accent4" accent5="accent5" accent6="accent6" hlink="hlink" folHlink="folHlink"/>
    </a:extraClrScheme>
    <a:extraClrScheme>
      <a:clrScheme name="Mountain Top 7">
        <a:dk1>
          <a:srgbClr val="006666"/>
        </a:dk1>
        <a:lt1>
          <a:srgbClr val="FFFFFF"/>
        </a:lt1>
        <a:dk2>
          <a:srgbClr val="85D1E3"/>
        </a:dk2>
        <a:lt2>
          <a:srgbClr val="CCFFFF"/>
        </a:lt2>
        <a:accent1>
          <a:srgbClr val="FFCC00"/>
        </a:accent1>
        <a:accent2>
          <a:srgbClr val="00CC99"/>
        </a:accent2>
        <a:accent3>
          <a:srgbClr val="C2E5EF"/>
        </a:accent3>
        <a:accent4>
          <a:srgbClr val="DADADA"/>
        </a:accent4>
        <a:accent5>
          <a:srgbClr val="FFE2AA"/>
        </a:accent5>
        <a:accent6>
          <a:srgbClr val="00B98A"/>
        </a:accent6>
        <a:hlink>
          <a:srgbClr val="0099FF"/>
        </a:hlink>
        <a:folHlink>
          <a:srgbClr val="6600CC"/>
        </a:folHlink>
      </a:clrScheme>
      <a:clrMap bg1="dk2" tx1="lt1" bg2="dk1" tx2="lt2" accent1="accent1" accent2="accent2" accent3="accent3" accent4="accent4" accent5="accent5" accent6="accent6" hlink="hlink" folHlink="folHlink"/>
    </a:extraClrScheme>
    <a:extraClrScheme>
      <a:clrScheme name="Mountain Top 8">
        <a:dk1>
          <a:srgbClr val="404B3D"/>
        </a:dk1>
        <a:lt1>
          <a:srgbClr val="FFFFFF"/>
        </a:lt1>
        <a:dk2>
          <a:srgbClr val="A7A491"/>
        </a:dk2>
        <a:lt2>
          <a:srgbClr val="CCD0CA"/>
        </a:lt2>
        <a:accent1>
          <a:srgbClr val="33CCCC"/>
        </a:accent1>
        <a:accent2>
          <a:srgbClr val="004E4C"/>
        </a:accent2>
        <a:accent3>
          <a:srgbClr val="D0CFC7"/>
        </a:accent3>
        <a:accent4>
          <a:srgbClr val="DADADA"/>
        </a:accent4>
        <a:accent5>
          <a:srgbClr val="ADE2E2"/>
        </a:accent5>
        <a:accent6>
          <a:srgbClr val="004644"/>
        </a:accent6>
        <a:hlink>
          <a:srgbClr val="477781"/>
        </a:hlink>
        <a:folHlink>
          <a:srgbClr val="85CC74"/>
        </a:folHlink>
      </a:clrScheme>
      <a:clrMap bg1="dk2" tx1="lt1" bg2="dk1" tx2="lt2" accent1="accent1" accent2="accent2" accent3="accent3" accent4="accent4" accent5="accent5" accent6="accent6" hlink="hlink" folHlink="folHlink"/>
    </a:extraClrScheme>
    <a:extraClrScheme>
      <a:clrScheme name="Mountain Top 9">
        <a:dk1>
          <a:srgbClr val="000000"/>
        </a:dk1>
        <a:lt1>
          <a:srgbClr val="FFFFFF"/>
        </a:lt1>
        <a:dk2>
          <a:srgbClr val="FFFFAF"/>
        </a:dk2>
        <a:lt2>
          <a:srgbClr val="676597"/>
        </a:lt2>
        <a:accent1>
          <a:srgbClr val="66CCFF"/>
        </a:accent1>
        <a:accent2>
          <a:srgbClr val="CCECFF"/>
        </a:accent2>
        <a:accent3>
          <a:srgbClr val="FFFFFF"/>
        </a:accent3>
        <a:accent4>
          <a:srgbClr val="000000"/>
        </a:accent4>
        <a:accent5>
          <a:srgbClr val="B8E2FF"/>
        </a:accent5>
        <a:accent6>
          <a:srgbClr val="B9D6E7"/>
        </a:accent6>
        <a:hlink>
          <a:srgbClr val="6600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F46216B-77A9-411A-B9D3-5023FCB70208}"/>
    </a:ext>
  </a:extLst>
</a:theme>
</file>

<file path=ppt/theme/theme12.xml><?xml version="1.0" encoding="utf-8"?>
<a:theme xmlns:a="http://schemas.openxmlformats.org/drawingml/2006/main" name="1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3.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4.xml><?xml version="1.0" encoding="utf-8"?>
<a:theme xmlns:a="http://schemas.openxmlformats.org/drawingml/2006/main" name="Ocean">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cean">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Ocean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clrMap bg1="dk2" tx1="lt1" bg2="dk1" tx2="lt2" accent1="accent1" accent2="accent2" accent3="accent3" accent4="accent4" accent5="accent5" accent6="accent6" hlink="hlink" folHlink="folHlink"/>
    </a:extraClrScheme>
    <a:extraClrScheme>
      <a:clrScheme name="Ocean 2">
        <a:dk1>
          <a:srgbClr val="000066"/>
        </a:dk1>
        <a:lt1>
          <a:srgbClr val="FFFFFF"/>
        </a:lt1>
        <a:dk2>
          <a:srgbClr val="5D93FF"/>
        </a:dk2>
        <a:lt2>
          <a:srgbClr val="FFFFFF"/>
        </a:lt2>
        <a:accent1>
          <a:srgbClr val="6666FF"/>
        </a:accent1>
        <a:accent2>
          <a:srgbClr val="9999FF"/>
        </a:accent2>
        <a:accent3>
          <a:srgbClr val="B6C8FF"/>
        </a:accent3>
        <a:accent4>
          <a:srgbClr val="DADADA"/>
        </a:accent4>
        <a:accent5>
          <a:srgbClr val="B8B8FF"/>
        </a:accent5>
        <a:accent6>
          <a:srgbClr val="8A8AE7"/>
        </a:accent6>
        <a:hlink>
          <a:srgbClr val="FF3300"/>
        </a:hlink>
        <a:folHlink>
          <a:srgbClr val="FF9900"/>
        </a:folHlink>
      </a:clrScheme>
      <a:clrMap bg1="dk2" tx1="lt1" bg2="dk1" tx2="lt2" accent1="accent1" accent2="accent2" accent3="accent3" accent4="accent4" accent5="accent5" accent6="accent6" hlink="hlink" folHlink="folHlink"/>
    </a:extraClrScheme>
    <a:extraClrScheme>
      <a:clrScheme name="Ocean 3">
        <a:dk1>
          <a:srgbClr val="000000"/>
        </a:dk1>
        <a:lt1>
          <a:srgbClr val="FFFFFF"/>
        </a:lt1>
        <a:dk2>
          <a:srgbClr val="572E88"/>
        </a:dk2>
        <a:lt2>
          <a:srgbClr val="FFFFFF"/>
        </a:lt2>
        <a:accent1>
          <a:srgbClr val="FF6600"/>
        </a:accent1>
        <a:accent2>
          <a:srgbClr val="FFCC00"/>
        </a:accent2>
        <a:accent3>
          <a:srgbClr val="B4ADC3"/>
        </a:accent3>
        <a:accent4>
          <a:srgbClr val="DADADA"/>
        </a:accent4>
        <a:accent5>
          <a:srgbClr val="FFB8AA"/>
        </a:accent5>
        <a:accent6>
          <a:srgbClr val="E7B900"/>
        </a:accent6>
        <a:hlink>
          <a:srgbClr val="33CCCC"/>
        </a:hlink>
        <a:folHlink>
          <a:srgbClr val="36CC64"/>
        </a:folHlink>
      </a:clrScheme>
      <a:clrMap bg1="dk2" tx1="lt1" bg2="dk1" tx2="lt2" accent1="accent1" accent2="accent2" accent3="accent3" accent4="accent4" accent5="accent5" accent6="accent6" hlink="hlink" folHlink="folHlink"/>
    </a:extraClrScheme>
    <a:extraClrScheme>
      <a:clrScheme name="Ocean 4">
        <a:dk1>
          <a:srgbClr val="003366"/>
        </a:dk1>
        <a:lt1>
          <a:srgbClr val="FFFFFF"/>
        </a:lt1>
        <a:dk2>
          <a:srgbClr val="666699"/>
        </a:dk2>
        <a:lt2>
          <a:srgbClr val="FFFFFF"/>
        </a:lt2>
        <a:accent1>
          <a:srgbClr val="9966FF"/>
        </a:accent1>
        <a:accent2>
          <a:srgbClr val="00CC66"/>
        </a:accent2>
        <a:accent3>
          <a:srgbClr val="B8B8CA"/>
        </a:accent3>
        <a:accent4>
          <a:srgbClr val="DADADA"/>
        </a:accent4>
        <a:accent5>
          <a:srgbClr val="CAB8FF"/>
        </a:accent5>
        <a:accent6>
          <a:srgbClr val="00B95C"/>
        </a:accent6>
        <a:hlink>
          <a:srgbClr val="65C8FF"/>
        </a:hlink>
        <a:folHlink>
          <a:srgbClr val="FFCC99"/>
        </a:folHlink>
      </a:clrScheme>
      <a:clrMap bg1="dk2" tx1="lt1" bg2="dk1" tx2="lt2" accent1="accent1" accent2="accent2" accent3="accent3" accent4="accent4" accent5="accent5" accent6="accent6" hlink="hlink" folHlink="folHlink"/>
    </a:extraClrScheme>
    <a:extraClrScheme>
      <a:clrScheme name="Ocean 5">
        <a:dk1>
          <a:srgbClr val="000000"/>
        </a:dk1>
        <a:lt1>
          <a:srgbClr val="FFFFFF"/>
        </a:lt1>
        <a:dk2>
          <a:srgbClr val="336600"/>
        </a:dk2>
        <a:lt2>
          <a:srgbClr val="FFFFFF"/>
        </a:lt2>
        <a:accent1>
          <a:srgbClr val="B7C533"/>
        </a:accent1>
        <a:accent2>
          <a:srgbClr val="CCCCFF"/>
        </a:accent2>
        <a:accent3>
          <a:srgbClr val="ADB8AA"/>
        </a:accent3>
        <a:accent4>
          <a:srgbClr val="DADADA"/>
        </a:accent4>
        <a:accent5>
          <a:srgbClr val="D8DFAD"/>
        </a:accent5>
        <a:accent6>
          <a:srgbClr val="B9B9E7"/>
        </a:accent6>
        <a:hlink>
          <a:srgbClr val="FFFFCC"/>
        </a:hlink>
        <a:folHlink>
          <a:srgbClr val="FF9900"/>
        </a:folHlink>
      </a:clrScheme>
      <a:clrMap bg1="dk2" tx1="lt1" bg2="dk1" tx2="lt2" accent1="accent1" accent2="accent2" accent3="accent3" accent4="accent4" accent5="accent5" accent6="accent6" hlink="hlink" folHlink="folHlink"/>
    </a:extraClrScheme>
    <a:extraClrScheme>
      <a:clrScheme name="Ocean 6">
        <a:dk1>
          <a:srgbClr val="000000"/>
        </a:dk1>
        <a:lt1>
          <a:srgbClr val="FFFFFF"/>
        </a:lt1>
        <a:dk2>
          <a:srgbClr val="006B80"/>
        </a:dk2>
        <a:lt2>
          <a:srgbClr val="C1CB75"/>
        </a:lt2>
        <a:accent1>
          <a:srgbClr val="6F8406"/>
        </a:accent1>
        <a:accent2>
          <a:srgbClr val="D9E288"/>
        </a:accent2>
        <a:accent3>
          <a:srgbClr val="AABAC0"/>
        </a:accent3>
        <a:accent4>
          <a:srgbClr val="DADADA"/>
        </a:accent4>
        <a:accent5>
          <a:srgbClr val="BBC2AA"/>
        </a:accent5>
        <a:accent6>
          <a:srgbClr val="C4CD7B"/>
        </a:accent6>
        <a:hlink>
          <a:srgbClr val="00CC00"/>
        </a:hlink>
        <a:folHlink>
          <a:srgbClr val="C0FF73"/>
        </a:folHlink>
      </a:clrScheme>
      <a:clrMap bg1="dk2" tx1="lt1" bg2="dk1" tx2="lt2" accent1="accent1" accent2="accent2" accent3="accent3" accent4="accent4" accent5="accent5" accent6="accent6" hlink="hlink" folHlink="folHlink"/>
    </a:extraClrScheme>
    <a:extraClrScheme>
      <a:clrScheme name="Ocean 7">
        <a:dk1>
          <a:srgbClr val="5F5F5F"/>
        </a:dk1>
        <a:lt1>
          <a:srgbClr val="FFFFFF"/>
        </a:lt1>
        <a:dk2>
          <a:srgbClr val="FF6600"/>
        </a:dk2>
        <a:lt2>
          <a:srgbClr val="FFFFFF"/>
        </a:lt2>
        <a:accent1>
          <a:srgbClr val="CC6600"/>
        </a:accent1>
        <a:accent2>
          <a:srgbClr val="FF6600"/>
        </a:accent2>
        <a:accent3>
          <a:srgbClr val="FFB8AA"/>
        </a:accent3>
        <a:accent4>
          <a:srgbClr val="DADADA"/>
        </a:accent4>
        <a:accent5>
          <a:srgbClr val="E2B8AA"/>
        </a:accent5>
        <a:accent6>
          <a:srgbClr val="E75C00"/>
        </a:accent6>
        <a:hlink>
          <a:srgbClr val="FFFF99"/>
        </a:hlink>
        <a:folHlink>
          <a:srgbClr val="FFCC99"/>
        </a:folHlink>
      </a:clrScheme>
      <a:clrMap bg1="dk2" tx1="lt1" bg2="dk1" tx2="lt2" accent1="accent1" accent2="accent2" accent3="accent3" accent4="accent4" accent5="accent5" accent6="accent6" hlink="hlink" folHlink="folHlink"/>
    </a:extraClrScheme>
    <a:extraClrScheme>
      <a:clrScheme name="Ocean 8">
        <a:dk1>
          <a:srgbClr val="000000"/>
        </a:dk1>
        <a:lt1>
          <a:srgbClr val="FFFFFF"/>
        </a:lt1>
        <a:dk2>
          <a:srgbClr val="FFBA2F"/>
        </a:dk2>
        <a:lt2>
          <a:srgbClr val="A50021"/>
        </a:lt2>
        <a:accent1>
          <a:srgbClr val="FF6600"/>
        </a:accent1>
        <a:accent2>
          <a:srgbClr val="CC6600"/>
        </a:accent2>
        <a:accent3>
          <a:srgbClr val="FFD9AD"/>
        </a:accent3>
        <a:accent4>
          <a:srgbClr val="DADADA"/>
        </a:accent4>
        <a:accent5>
          <a:srgbClr val="FFB8AA"/>
        </a:accent5>
        <a:accent6>
          <a:srgbClr val="B95C00"/>
        </a:accent6>
        <a:hlink>
          <a:srgbClr val="663300"/>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5_Mountain Top">
  <a:themeElements>
    <a:clrScheme name="Mountain Top 1">
      <a:dk1>
        <a:srgbClr val="4C3A1C"/>
      </a:dk1>
      <a:lt1>
        <a:srgbClr val="FFFFFF"/>
      </a:lt1>
      <a:dk2>
        <a:srgbClr val="993300"/>
      </a:dk2>
      <a:lt2>
        <a:srgbClr val="CCAA00"/>
      </a:lt2>
      <a:accent1>
        <a:srgbClr val="FF3300"/>
      </a:accent1>
      <a:accent2>
        <a:srgbClr val="9E6600"/>
      </a:accent2>
      <a:accent3>
        <a:srgbClr val="CAADAA"/>
      </a:accent3>
      <a:accent4>
        <a:srgbClr val="DADADA"/>
      </a:accent4>
      <a:accent5>
        <a:srgbClr val="FFADAA"/>
      </a:accent5>
      <a:accent6>
        <a:srgbClr val="8F5C00"/>
      </a:accent6>
      <a:hlink>
        <a:srgbClr val="FFCC00"/>
      </a:hlink>
      <a:folHlink>
        <a:srgbClr val="F7DC97"/>
      </a:folHlink>
    </a:clrScheme>
    <a:fontScheme name="Mountain Top">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Mountain Top 1">
        <a:dk1>
          <a:srgbClr val="4C3A1C"/>
        </a:dk1>
        <a:lt1>
          <a:srgbClr val="FFFFFF"/>
        </a:lt1>
        <a:dk2>
          <a:srgbClr val="993300"/>
        </a:dk2>
        <a:lt2>
          <a:srgbClr val="CCAA00"/>
        </a:lt2>
        <a:accent1>
          <a:srgbClr val="FF3300"/>
        </a:accent1>
        <a:accent2>
          <a:srgbClr val="9E6600"/>
        </a:accent2>
        <a:accent3>
          <a:srgbClr val="CAADAA"/>
        </a:accent3>
        <a:accent4>
          <a:srgbClr val="DADADA"/>
        </a:accent4>
        <a:accent5>
          <a:srgbClr val="FFADAA"/>
        </a:accent5>
        <a:accent6>
          <a:srgbClr val="8F5C00"/>
        </a:accent6>
        <a:hlink>
          <a:srgbClr val="FFCC00"/>
        </a:hlink>
        <a:folHlink>
          <a:srgbClr val="F7DC97"/>
        </a:folHlink>
      </a:clrScheme>
      <a:clrMap bg1="dk2" tx1="lt1" bg2="dk1" tx2="lt2" accent1="accent1" accent2="accent2" accent3="accent3" accent4="accent4" accent5="accent5" accent6="accent6" hlink="hlink" folHlink="folHlink"/>
    </a:extraClrScheme>
    <a:extraClrScheme>
      <a:clrScheme name="Mountain Top 2">
        <a:dk1>
          <a:srgbClr val="3D0058"/>
        </a:dk1>
        <a:lt1>
          <a:srgbClr val="FFFFFF"/>
        </a:lt1>
        <a:dk2>
          <a:srgbClr val="9188B0"/>
        </a:dk2>
        <a:lt2>
          <a:srgbClr val="DDE0DC"/>
        </a:lt2>
        <a:accent1>
          <a:srgbClr val="FFCC00"/>
        </a:accent1>
        <a:accent2>
          <a:srgbClr val="4C3D78"/>
        </a:accent2>
        <a:accent3>
          <a:srgbClr val="C7C3D4"/>
        </a:accent3>
        <a:accent4>
          <a:srgbClr val="DADADA"/>
        </a:accent4>
        <a:accent5>
          <a:srgbClr val="FFE2AA"/>
        </a:accent5>
        <a:accent6>
          <a:srgbClr val="44366C"/>
        </a:accent6>
        <a:hlink>
          <a:srgbClr val="743D78"/>
        </a:hlink>
        <a:folHlink>
          <a:srgbClr val="CC9900"/>
        </a:folHlink>
      </a:clrScheme>
      <a:clrMap bg1="dk2" tx1="lt1" bg2="dk1" tx2="lt2" accent1="accent1" accent2="accent2" accent3="accent3" accent4="accent4" accent5="accent5" accent6="accent6" hlink="hlink" folHlink="folHlink"/>
    </a:extraClrScheme>
    <a:extraClrScheme>
      <a:clrScheme name="Mountain Top 3">
        <a:dk1>
          <a:srgbClr val="10104C"/>
        </a:dk1>
        <a:lt1>
          <a:srgbClr val="FFFFFF"/>
        </a:lt1>
        <a:dk2>
          <a:srgbClr val="003366"/>
        </a:dk2>
        <a:lt2>
          <a:srgbClr val="C6CCD4"/>
        </a:lt2>
        <a:accent1>
          <a:srgbClr val="33CCFF"/>
        </a:accent1>
        <a:accent2>
          <a:srgbClr val="5B5B8D"/>
        </a:accent2>
        <a:accent3>
          <a:srgbClr val="AAADB8"/>
        </a:accent3>
        <a:accent4>
          <a:srgbClr val="DADADA"/>
        </a:accent4>
        <a:accent5>
          <a:srgbClr val="ADE2FF"/>
        </a:accent5>
        <a:accent6>
          <a:srgbClr val="52527F"/>
        </a:accent6>
        <a:hlink>
          <a:srgbClr val="4529AB"/>
        </a:hlink>
        <a:folHlink>
          <a:srgbClr val="00CC99"/>
        </a:folHlink>
      </a:clrScheme>
      <a:clrMap bg1="dk2" tx1="lt1" bg2="dk1" tx2="lt2" accent1="accent1" accent2="accent2" accent3="accent3" accent4="accent4" accent5="accent5" accent6="accent6" hlink="hlink" folHlink="folHlink"/>
    </a:extraClrScheme>
    <a:extraClrScheme>
      <a:clrScheme name="Mountain Top 4">
        <a:dk1>
          <a:srgbClr val="B0C8CA"/>
        </a:dk1>
        <a:lt1>
          <a:srgbClr val="FFFFFF"/>
        </a:lt1>
        <a:dk2>
          <a:srgbClr val="000099"/>
        </a:dk2>
        <a:lt2>
          <a:srgbClr val="FFFFFF"/>
        </a:lt2>
        <a:accent1>
          <a:srgbClr val="89C4FF"/>
        </a:accent1>
        <a:accent2>
          <a:srgbClr val="00008C"/>
        </a:accent2>
        <a:accent3>
          <a:srgbClr val="AAAACA"/>
        </a:accent3>
        <a:accent4>
          <a:srgbClr val="DADADA"/>
        </a:accent4>
        <a:accent5>
          <a:srgbClr val="C4DEFF"/>
        </a:accent5>
        <a:accent6>
          <a:srgbClr val="00007E"/>
        </a:accent6>
        <a:hlink>
          <a:srgbClr val="6666FF"/>
        </a:hlink>
        <a:folHlink>
          <a:srgbClr val="C0C0C0"/>
        </a:folHlink>
      </a:clrScheme>
      <a:clrMap bg1="dk2" tx1="lt1" bg2="dk1" tx2="lt2" accent1="accent1" accent2="accent2" accent3="accent3" accent4="accent4" accent5="accent5" accent6="accent6" hlink="hlink" folHlink="folHlink"/>
    </a:extraClrScheme>
    <a:extraClrScheme>
      <a:clrScheme name="Mountain Top 5">
        <a:dk1>
          <a:srgbClr val="463416"/>
        </a:dk1>
        <a:lt1>
          <a:srgbClr val="FFFFFF"/>
        </a:lt1>
        <a:dk2>
          <a:srgbClr val="003399"/>
        </a:dk2>
        <a:lt2>
          <a:srgbClr val="E3E3FF"/>
        </a:lt2>
        <a:accent1>
          <a:srgbClr val="3399FF"/>
        </a:accent1>
        <a:accent2>
          <a:srgbClr val="33CCCC"/>
        </a:accent2>
        <a:accent3>
          <a:srgbClr val="AAADCA"/>
        </a:accent3>
        <a:accent4>
          <a:srgbClr val="DADADA"/>
        </a:accent4>
        <a:accent5>
          <a:srgbClr val="ADCAFF"/>
        </a:accent5>
        <a:accent6>
          <a:srgbClr val="2DB9B9"/>
        </a:accent6>
        <a:hlink>
          <a:srgbClr val="00FFCC"/>
        </a:hlink>
        <a:folHlink>
          <a:srgbClr val="808000"/>
        </a:folHlink>
      </a:clrScheme>
      <a:clrMap bg1="dk2" tx1="lt1" bg2="dk1" tx2="lt2" accent1="accent1" accent2="accent2" accent3="accent3" accent4="accent4" accent5="accent5" accent6="accent6" hlink="hlink" folHlink="folHlink"/>
    </a:extraClrScheme>
    <a:extraClrScheme>
      <a:clrScheme name="Mountain Top 6">
        <a:dk1>
          <a:srgbClr val="809296"/>
        </a:dk1>
        <a:lt1>
          <a:srgbClr val="FFFFFF"/>
        </a:lt1>
        <a:dk2>
          <a:srgbClr val="6699FF"/>
        </a:dk2>
        <a:lt2>
          <a:srgbClr val="B3EDFF"/>
        </a:lt2>
        <a:accent1>
          <a:srgbClr val="FF9933"/>
        </a:accent1>
        <a:accent2>
          <a:srgbClr val="FFAA99"/>
        </a:accent2>
        <a:accent3>
          <a:srgbClr val="B8CAFF"/>
        </a:accent3>
        <a:accent4>
          <a:srgbClr val="DADADA"/>
        </a:accent4>
        <a:accent5>
          <a:srgbClr val="FFCAAD"/>
        </a:accent5>
        <a:accent6>
          <a:srgbClr val="E79A8A"/>
        </a:accent6>
        <a:hlink>
          <a:srgbClr val="FFCFAB"/>
        </a:hlink>
        <a:folHlink>
          <a:srgbClr val="CC9900"/>
        </a:folHlink>
      </a:clrScheme>
      <a:clrMap bg1="dk2" tx1="lt1" bg2="dk1" tx2="lt2" accent1="accent1" accent2="accent2" accent3="accent3" accent4="accent4" accent5="accent5" accent6="accent6" hlink="hlink" folHlink="folHlink"/>
    </a:extraClrScheme>
    <a:extraClrScheme>
      <a:clrScheme name="Mountain Top 7">
        <a:dk1>
          <a:srgbClr val="006666"/>
        </a:dk1>
        <a:lt1>
          <a:srgbClr val="FFFFFF"/>
        </a:lt1>
        <a:dk2>
          <a:srgbClr val="85D1E3"/>
        </a:dk2>
        <a:lt2>
          <a:srgbClr val="CCFFFF"/>
        </a:lt2>
        <a:accent1>
          <a:srgbClr val="FFCC00"/>
        </a:accent1>
        <a:accent2>
          <a:srgbClr val="00CC99"/>
        </a:accent2>
        <a:accent3>
          <a:srgbClr val="C2E5EF"/>
        </a:accent3>
        <a:accent4>
          <a:srgbClr val="DADADA"/>
        </a:accent4>
        <a:accent5>
          <a:srgbClr val="FFE2AA"/>
        </a:accent5>
        <a:accent6>
          <a:srgbClr val="00B98A"/>
        </a:accent6>
        <a:hlink>
          <a:srgbClr val="0099FF"/>
        </a:hlink>
        <a:folHlink>
          <a:srgbClr val="6600CC"/>
        </a:folHlink>
      </a:clrScheme>
      <a:clrMap bg1="dk2" tx1="lt1" bg2="dk1" tx2="lt2" accent1="accent1" accent2="accent2" accent3="accent3" accent4="accent4" accent5="accent5" accent6="accent6" hlink="hlink" folHlink="folHlink"/>
    </a:extraClrScheme>
    <a:extraClrScheme>
      <a:clrScheme name="Mountain Top 8">
        <a:dk1>
          <a:srgbClr val="404B3D"/>
        </a:dk1>
        <a:lt1>
          <a:srgbClr val="FFFFFF"/>
        </a:lt1>
        <a:dk2>
          <a:srgbClr val="A7A491"/>
        </a:dk2>
        <a:lt2>
          <a:srgbClr val="CCD0CA"/>
        </a:lt2>
        <a:accent1>
          <a:srgbClr val="33CCCC"/>
        </a:accent1>
        <a:accent2>
          <a:srgbClr val="004E4C"/>
        </a:accent2>
        <a:accent3>
          <a:srgbClr val="D0CFC7"/>
        </a:accent3>
        <a:accent4>
          <a:srgbClr val="DADADA"/>
        </a:accent4>
        <a:accent5>
          <a:srgbClr val="ADE2E2"/>
        </a:accent5>
        <a:accent6>
          <a:srgbClr val="004644"/>
        </a:accent6>
        <a:hlink>
          <a:srgbClr val="477781"/>
        </a:hlink>
        <a:folHlink>
          <a:srgbClr val="85CC74"/>
        </a:folHlink>
      </a:clrScheme>
      <a:clrMap bg1="dk2" tx1="lt1" bg2="dk1" tx2="lt2" accent1="accent1" accent2="accent2" accent3="accent3" accent4="accent4" accent5="accent5" accent6="accent6" hlink="hlink" folHlink="folHlink"/>
    </a:extraClrScheme>
    <a:extraClrScheme>
      <a:clrScheme name="Mountain Top 9">
        <a:dk1>
          <a:srgbClr val="000000"/>
        </a:dk1>
        <a:lt1>
          <a:srgbClr val="FFFFFF"/>
        </a:lt1>
        <a:dk2>
          <a:srgbClr val="FFFFAF"/>
        </a:dk2>
        <a:lt2>
          <a:srgbClr val="676597"/>
        </a:lt2>
        <a:accent1>
          <a:srgbClr val="66CCFF"/>
        </a:accent1>
        <a:accent2>
          <a:srgbClr val="CCECFF"/>
        </a:accent2>
        <a:accent3>
          <a:srgbClr val="FFFFFF"/>
        </a:accent3>
        <a:accent4>
          <a:srgbClr val="000000"/>
        </a:accent4>
        <a:accent5>
          <a:srgbClr val="B8E2FF"/>
        </a:accent5>
        <a:accent6>
          <a:srgbClr val="B9D6E7"/>
        </a:accent6>
        <a:hlink>
          <a:srgbClr val="6600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Orbit">
  <a:themeElements>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1_Technic">
  <a:themeElements>
    <a:clrScheme name="Technic">
      <a:dk1>
        <a:sysClr val="windowText" lastClr="000000"/>
      </a:dk1>
      <a:lt1>
        <a:sysClr val="window" lastClr="FFFFFF"/>
      </a:lt1>
      <a:dk2>
        <a:srgbClr val="3B3B3B"/>
      </a:dk2>
      <a:lt2>
        <a:srgbClr val="D4D2D0"/>
      </a:lt2>
      <a:accent1>
        <a:srgbClr val="6EA0B0"/>
      </a:accent1>
      <a:accent2>
        <a:srgbClr val="CCAF0A"/>
      </a:accent2>
      <a:accent3>
        <a:srgbClr val="8D89A4"/>
      </a:accent3>
      <a:accent4>
        <a:srgbClr val="748560"/>
      </a:accent4>
      <a:accent5>
        <a:srgbClr val="9E9273"/>
      </a:accent5>
      <a:accent6>
        <a:srgbClr val="7E848D"/>
      </a:accent6>
      <a:hlink>
        <a:srgbClr val="00C8C3"/>
      </a:hlink>
      <a:folHlink>
        <a:srgbClr val="A116E0"/>
      </a:folHlink>
    </a:clrScheme>
    <a:fontScheme name="Technic">
      <a:majorFont>
        <a:latin typeface="Franklin Gothic Book"/>
        <a:ea typeface=""/>
        <a:cs typeface=""/>
        <a:font script="Jpan" typeface="ＭＳ Ｐゴシック"/>
        <a:font script="Hang" typeface="HY견고딕"/>
        <a:font script="Hans" typeface="宋体"/>
        <a:font script="Hant" typeface="微軟正黑體"/>
        <a:font script="Arab" typeface="Tahoma"/>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HGｺﾞｼｯｸM"/>
        <a:font script="Hang" typeface="HY중고딕"/>
        <a:font script="Hans" typeface="黑体"/>
        <a:font script="Hant" typeface="微軟正黑體"/>
        <a:font script="Arab" typeface="Tahoma"/>
        <a:font script="Hebr" typeface="Levenim MT"/>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Technic">
      <a:fillStyleLst>
        <a:solidFill>
          <a:schemeClr val="phClr"/>
        </a:solidFill>
        <a:gradFill rotWithShape="1">
          <a:gsLst>
            <a:gs pos="0">
              <a:schemeClr val="phClr">
                <a:tint val="1000"/>
              </a:schemeClr>
            </a:gs>
            <a:gs pos="68000">
              <a:schemeClr val="phClr">
                <a:tint val="77000"/>
              </a:schemeClr>
            </a:gs>
            <a:gs pos="81000">
              <a:schemeClr val="phClr">
                <a:tint val="79000"/>
              </a:schemeClr>
            </a:gs>
            <a:gs pos="86000">
              <a:schemeClr val="phClr">
                <a:tint val="73000"/>
              </a:schemeClr>
            </a:gs>
            <a:gs pos="100000">
              <a:schemeClr val="phClr">
                <a:tint val="35000"/>
              </a:schemeClr>
            </a:gs>
          </a:gsLst>
          <a:lin ang="5400000" scaled="1"/>
        </a:gradFill>
        <a:gradFill rotWithShape="1">
          <a:gsLst>
            <a:gs pos="0">
              <a:schemeClr val="phClr">
                <a:tint val="73000"/>
                <a:satMod val="150000"/>
              </a:schemeClr>
            </a:gs>
            <a:gs pos="25000">
              <a:schemeClr val="phClr">
                <a:tint val="96000"/>
                <a:shade val="80000"/>
                <a:satMod val="105000"/>
              </a:schemeClr>
            </a:gs>
            <a:gs pos="38000">
              <a:schemeClr val="phClr">
                <a:tint val="96000"/>
                <a:shade val="59000"/>
                <a:satMod val="120000"/>
              </a:schemeClr>
            </a:gs>
            <a:gs pos="55000">
              <a:schemeClr val="phClr">
                <a:shade val="57000"/>
                <a:satMod val="120000"/>
              </a:schemeClr>
            </a:gs>
            <a:gs pos="80000">
              <a:schemeClr val="phClr">
                <a:shade val="56000"/>
                <a:satMod val="145000"/>
              </a:schemeClr>
            </a:gs>
            <a:gs pos="88000">
              <a:schemeClr val="phClr">
                <a:shade val="63000"/>
                <a:satMod val="160000"/>
              </a:schemeClr>
            </a:gs>
            <a:gs pos="100000">
              <a:schemeClr val="phClr">
                <a:tint val="99555"/>
                <a:satMod val="155000"/>
              </a:schemeClr>
            </a:gs>
          </a:gsLst>
          <a:lin ang="5400000" scaled="1"/>
        </a:gradFill>
      </a:fillStyleLst>
      <a:lnStyleLst>
        <a:ln w="9525" cap="flat" cmpd="sng" algn="ctr">
          <a:solidFill>
            <a:schemeClr val="phClr">
              <a:shade val="60000"/>
              <a:satMod val="300000"/>
            </a:schemeClr>
          </a:solidFill>
          <a:prstDash val="solid"/>
        </a:ln>
        <a:ln w="19050" cap="flat" cmpd="sng" algn="ctr">
          <a:solidFill>
            <a:schemeClr val="phClr"/>
          </a:solidFill>
          <a:prstDash val="solid"/>
        </a:ln>
        <a:ln w="19050" cap="flat" cmpd="sng" algn="ctr">
          <a:solidFill>
            <a:schemeClr val="phClr"/>
          </a:solidFill>
          <a:prstDash val="solid"/>
        </a:ln>
      </a:lnStyleLst>
      <a:effectStyleLst>
        <a:effectStyle>
          <a:effectLst>
            <a:glow rad="63500">
              <a:schemeClr val="phClr">
                <a:tint val="30000"/>
                <a:shade val="95000"/>
                <a:satMod val="300000"/>
                <a:alpha val="50000"/>
              </a:schemeClr>
            </a:glow>
          </a:effectLst>
        </a:effectStyle>
        <a:effectStyle>
          <a:effectLst>
            <a:glow rad="70000">
              <a:schemeClr val="phClr">
                <a:tint val="30000"/>
                <a:shade val="95000"/>
                <a:satMod val="300000"/>
                <a:alpha val="50000"/>
              </a:schemeClr>
            </a:glow>
          </a:effectLst>
        </a:effectStyle>
        <a:effectStyle>
          <a:effectLst>
            <a:glow rad="76200">
              <a:schemeClr val="phClr">
                <a:tint val="30000"/>
                <a:shade val="95000"/>
                <a:satMod val="300000"/>
                <a:alpha val="50000"/>
              </a:schemeClr>
            </a:glow>
          </a:effectLst>
          <a:scene3d>
            <a:camera prst="orthographicFront" fov="0">
              <a:rot lat="0" lon="0" rev="0"/>
            </a:camera>
            <a:lightRig rig="harsh" dir="t">
              <a:rot lat="6000000" lon="6000000" rev="0"/>
            </a:lightRig>
          </a:scene3d>
          <a:sp3d contourW="10000" prstMaterial="metal">
            <a:bevelT w="20000" h="9000" prst="softRound"/>
            <a:contourClr>
              <a:schemeClr val="phClr">
                <a:shade val="30000"/>
                <a:satMod val="200000"/>
              </a:schemeClr>
            </a:contourClr>
          </a:sp3d>
        </a:effectStyle>
      </a:effectStyleLst>
      <a:bgFillStyleLst>
        <a:solidFill>
          <a:schemeClr val="phClr"/>
        </a:solidFill>
        <a:gradFill rotWithShape="1">
          <a:gsLst>
            <a:gs pos="0">
              <a:schemeClr val="phClr">
                <a:shade val="40000"/>
                <a:satMod val="150000"/>
              </a:schemeClr>
            </a:gs>
            <a:gs pos="30000">
              <a:schemeClr val="phClr">
                <a:shade val="60000"/>
                <a:satMod val="150000"/>
              </a:schemeClr>
            </a:gs>
            <a:gs pos="100000">
              <a:schemeClr val="phClr">
                <a:tint val="83000"/>
                <a:satMod val="200000"/>
              </a:schemeClr>
            </a:gs>
          </a:gsLst>
          <a:lin ang="13000000" scaled="0"/>
        </a:gradFill>
        <a:gradFill rotWithShape="1">
          <a:gsLst>
            <a:gs pos="0">
              <a:schemeClr val="phClr">
                <a:tint val="78000"/>
                <a:satMod val="220000"/>
              </a:schemeClr>
            </a:gs>
            <a:gs pos="100000">
              <a:schemeClr val="phClr">
                <a:shade val="35000"/>
                <a:satMod val="155000"/>
              </a:schemeClr>
            </a:gs>
          </a:gsLst>
          <a:path path="circle">
            <a:fillToRect l="60000" t="50000" r="40000" b="50000"/>
          </a:path>
        </a:gradFill>
      </a:bgFillStyleLst>
    </a:fmtScheme>
  </a:themeElements>
  <a:objectDefaults/>
  <a:extraClrSchemeLst/>
</a:theme>
</file>

<file path=ppt/theme/theme18.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9.xml><?xml version="1.0" encoding="utf-8"?>
<a:theme xmlns:a="http://schemas.openxmlformats.org/drawingml/2006/main" name="Generic">
  <a:themeElements>
    <a:clrScheme name="Generic 1">
      <a:dk1>
        <a:srgbClr val="800000"/>
      </a:dk1>
      <a:lt1>
        <a:srgbClr val="FFFFFF"/>
      </a:lt1>
      <a:dk2>
        <a:srgbClr val="000000"/>
      </a:dk2>
      <a:lt2>
        <a:srgbClr val="FFFFCC"/>
      </a:lt2>
      <a:accent1>
        <a:srgbClr val="777777"/>
      </a:accent1>
      <a:accent2>
        <a:srgbClr val="0033CC"/>
      </a:accent2>
      <a:accent3>
        <a:srgbClr val="AAAAAA"/>
      </a:accent3>
      <a:accent4>
        <a:srgbClr val="DADADA"/>
      </a:accent4>
      <a:accent5>
        <a:srgbClr val="BDBDBD"/>
      </a:accent5>
      <a:accent6>
        <a:srgbClr val="002DB9"/>
      </a:accent6>
      <a:hlink>
        <a:srgbClr val="800000"/>
      </a:hlink>
      <a:folHlink>
        <a:srgbClr val="660066"/>
      </a:folHlink>
    </a:clrScheme>
    <a:fontScheme name="Generic">
      <a:majorFont>
        <a:latin typeface="Arial Narrow"/>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Generic 1">
        <a:dk1>
          <a:srgbClr val="800000"/>
        </a:dk1>
        <a:lt1>
          <a:srgbClr val="FFFFFF"/>
        </a:lt1>
        <a:dk2>
          <a:srgbClr val="000000"/>
        </a:dk2>
        <a:lt2>
          <a:srgbClr val="FFFFCC"/>
        </a:lt2>
        <a:accent1>
          <a:srgbClr val="777777"/>
        </a:accent1>
        <a:accent2>
          <a:srgbClr val="0033CC"/>
        </a:accent2>
        <a:accent3>
          <a:srgbClr val="AAAAAA"/>
        </a:accent3>
        <a:accent4>
          <a:srgbClr val="DADADA"/>
        </a:accent4>
        <a:accent5>
          <a:srgbClr val="BDBDBD"/>
        </a:accent5>
        <a:accent6>
          <a:srgbClr val="002DB9"/>
        </a:accent6>
        <a:hlink>
          <a:srgbClr val="800000"/>
        </a:hlink>
        <a:folHlink>
          <a:srgbClr val="660066"/>
        </a:folHlink>
      </a:clrScheme>
      <a:clrMap bg1="dk2" tx1="lt1" bg2="dk1" tx2="lt2" accent1="accent1" accent2="accent2" accent3="accent3" accent4="accent4" accent5="accent5" accent6="accent6" hlink="hlink" folHlink="folHlink"/>
    </a:extraClrScheme>
    <a:extraClrScheme>
      <a:clrScheme name="Generic 2">
        <a:dk1>
          <a:srgbClr val="009999"/>
        </a:dk1>
        <a:lt1>
          <a:srgbClr val="FFFFFF"/>
        </a:lt1>
        <a:dk2>
          <a:srgbClr val="336699"/>
        </a:dk2>
        <a:lt2>
          <a:srgbClr val="010000"/>
        </a:lt2>
        <a:accent1>
          <a:srgbClr val="CCECFF"/>
        </a:accent1>
        <a:accent2>
          <a:srgbClr val="FFFFCC"/>
        </a:accent2>
        <a:accent3>
          <a:srgbClr val="FFFFFF"/>
        </a:accent3>
        <a:accent4>
          <a:srgbClr val="008282"/>
        </a:accent4>
        <a:accent5>
          <a:srgbClr val="E2F4FF"/>
        </a:accent5>
        <a:accent6>
          <a:srgbClr val="E7E7B9"/>
        </a:accent6>
        <a:hlink>
          <a:srgbClr val="FF9966"/>
        </a:hlink>
        <a:folHlink>
          <a:srgbClr val="FFCC66"/>
        </a:folHlink>
      </a:clrScheme>
      <a:clrMap bg1="lt1" tx1="dk1" bg2="lt2" tx2="dk2" accent1="accent1" accent2="accent2" accent3="accent3" accent4="accent4" accent5="accent5" accent6="accent6" hlink="hlink" folHlink="folHlink"/>
    </a:extraClrScheme>
    <a:extraClrScheme>
      <a:clrScheme name="Generic 3">
        <a:dk1>
          <a:srgbClr val="000000"/>
        </a:dk1>
        <a:lt1>
          <a:srgbClr val="FFFFFF"/>
        </a:lt1>
        <a:dk2>
          <a:srgbClr val="000000"/>
        </a:dk2>
        <a:lt2>
          <a:srgbClr val="CBCBCB"/>
        </a:lt2>
        <a:accent1>
          <a:srgbClr val="C0C0C0"/>
        </a:accent1>
        <a:accent2>
          <a:srgbClr val="DDDDDD"/>
        </a:accent2>
        <a:accent3>
          <a:srgbClr val="FFFFFF"/>
        </a:accent3>
        <a:accent4>
          <a:srgbClr val="000000"/>
        </a:accent4>
        <a:accent5>
          <a:srgbClr val="DCDCDC"/>
        </a:accent5>
        <a:accent6>
          <a:srgbClr val="C8C8C8"/>
        </a:accent6>
        <a:hlink>
          <a:srgbClr val="5F5F5F"/>
        </a:hlink>
        <a:folHlink>
          <a:srgbClr val="DDDDDD"/>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0.xml><?xml version="1.0" encoding="utf-8"?>
<a:theme xmlns:a="http://schemas.openxmlformats.org/drawingml/2006/main" name="1_Concourse">
  <a:themeElements>
    <a:clrScheme name="Civic">
      <a:dk1>
        <a:sysClr val="windowText" lastClr="000000"/>
      </a:dk1>
      <a:lt1>
        <a:sysClr val="window" lastClr="FFFFFF"/>
      </a:lt1>
      <a:dk2>
        <a:srgbClr val="646B86"/>
      </a:dk2>
      <a:lt2>
        <a:srgbClr val="C5D1D7"/>
      </a:lt2>
      <a:accent1>
        <a:srgbClr val="D16349"/>
      </a:accent1>
      <a:accent2>
        <a:srgbClr val="CCB400"/>
      </a:accent2>
      <a:accent3>
        <a:srgbClr val="8CADAE"/>
      </a:accent3>
      <a:accent4>
        <a:srgbClr val="8C7B70"/>
      </a:accent4>
      <a:accent5>
        <a:srgbClr val="8FB08C"/>
      </a:accent5>
      <a:accent6>
        <a:srgbClr val="D19049"/>
      </a:accent6>
      <a:hlink>
        <a:srgbClr val="00A3D6"/>
      </a:hlink>
      <a:folHlink>
        <a:srgbClr val="694F07"/>
      </a:folHlink>
    </a:clrScheme>
    <a:fontScheme name="Concourse">
      <a:majorFont>
        <a:latin typeface="Lucida Sans Unicode"/>
        <a:ea typeface=""/>
        <a:cs typeface=""/>
        <a:font script="Jpan" typeface="ＭＳ Ｐゴシック"/>
        <a:font script="Hang" typeface="맑은 고딕"/>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Uigh" typeface="Microsoft Uighur"/>
      </a:majorFont>
      <a:minorFont>
        <a:latin typeface="Lucida Sans Unicode"/>
        <a:ea typeface=""/>
        <a:cs typeface=""/>
        <a:font script="Jpan" typeface="ＭＳ Ｐゴシック"/>
        <a:font script="Hang" typeface="맑은 고딕"/>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55000"/>
                <a:satMod val="300000"/>
              </a:schemeClr>
            </a:gs>
            <a:gs pos="40000">
              <a:schemeClr val="phClr">
                <a:tint val="65000"/>
                <a:satMod val="300000"/>
              </a:schemeClr>
            </a:gs>
            <a:gs pos="100000">
              <a:schemeClr val="phClr">
                <a:shade val="65000"/>
                <a:satMod val="300000"/>
              </a:schemeClr>
            </a:gs>
          </a:gsLst>
          <a:path path="circle">
            <a:fillToRect l="95000" t="-106500" r="5000" b="206500"/>
          </a:path>
        </a:gradFill>
        <a:blipFill>
          <a:blip xmlns:r="http://schemas.openxmlformats.org/officeDocument/2006/relationships" r:embed="rId1">
            <a:duotone>
              <a:schemeClr val="phClr">
                <a:shade val="60000"/>
                <a:satMod val="110000"/>
              </a:schemeClr>
              <a:schemeClr val="phClr">
                <a:tint val="95000"/>
              </a:schemeClr>
            </a:duotone>
          </a:blip>
          <a:tile tx="0" ty="0" sx="50000" sy="50000" flip="none" algn="tl"/>
        </a:blipFill>
      </a:bgFillStyleLst>
    </a:fmtScheme>
  </a:themeElements>
  <a:objectDefaults/>
  <a:extraClrSchemeLst/>
</a:theme>
</file>

<file path=ppt/theme/theme21.xml><?xml version="1.0" encoding="utf-8"?>
<a:theme xmlns:a="http://schemas.openxmlformats.org/drawingml/2006/main" name="2_Mountain Top">
  <a:themeElements>
    <a:clrScheme name="Mountain Top 6">
      <a:dk1>
        <a:srgbClr val="809296"/>
      </a:dk1>
      <a:lt1>
        <a:srgbClr val="FFFFFF"/>
      </a:lt1>
      <a:dk2>
        <a:srgbClr val="6699FF"/>
      </a:dk2>
      <a:lt2>
        <a:srgbClr val="B3EDFF"/>
      </a:lt2>
      <a:accent1>
        <a:srgbClr val="FF9933"/>
      </a:accent1>
      <a:accent2>
        <a:srgbClr val="FFAA99"/>
      </a:accent2>
      <a:accent3>
        <a:srgbClr val="B8CAFF"/>
      </a:accent3>
      <a:accent4>
        <a:srgbClr val="DADADA"/>
      </a:accent4>
      <a:accent5>
        <a:srgbClr val="FFCAAD"/>
      </a:accent5>
      <a:accent6>
        <a:srgbClr val="E79A8A"/>
      </a:accent6>
      <a:hlink>
        <a:srgbClr val="FFCFAB"/>
      </a:hlink>
      <a:folHlink>
        <a:srgbClr val="CC9900"/>
      </a:folHlink>
    </a:clrScheme>
    <a:fontScheme name="Mountain Top">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Mountain Top 1">
        <a:dk1>
          <a:srgbClr val="4C3A1C"/>
        </a:dk1>
        <a:lt1>
          <a:srgbClr val="FFFFFF"/>
        </a:lt1>
        <a:dk2>
          <a:srgbClr val="993300"/>
        </a:dk2>
        <a:lt2>
          <a:srgbClr val="CCAA00"/>
        </a:lt2>
        <a:accent1>
          <a:srgbClr val="FF3300"/>
        </a:accent1>
        <a:accent2>
          <a:srgbClr val="9E6600"/>
        </a:accent2>
        <a:accent3>
          <a:srgbClr val="CAADAA"/>
        </a:accent3>
        <a:accent4>
          <a:srgbClr val="DADADA"/>
        </a:accent4>
        <a:accent5>
          <a:srgbClr val="FFADAA"/>
        </a:accent5>
        <a:accent6>
          <a:srgbClr val="8F5C00"/>
        </a:accent6>
        <a:hlink>
          <a:srgbClr val="FFCC00"/>
        </a:hlink>
        <a:folHlink>
          <a:srgbClr val="F7DC97"/>
        </a:folHlink>
      </a:clrScheme>
      <a:clrMap bg1="dk2" tx1="lt1" bg2="dk1" tx2="lt2" accent1="accent1" accent2="accent2" accent3="accent3" accent4="accent4" accent5="accent5" accent6="accent6" hlink="hlink" folHlink="folHlink"/>
    </a:extraClrScheme>
    <a:extraClrScheme>
      <a:clrScheme name="Mountain Top 2">
        <a:dk1>
          <a:srgbClr val="3D0058"/>
        </a:dk1>
        <a:lt1>
          <a:srgbClr val="FFFFFF"/>
        </a:lt1>
        <a:dk2>
          <a:srgbClr val="9188B0"/>
        </a:dk2>
        <a:lt2>
          <a:srgbClr val="DDE0DC"/>
        </a:lt2>
        <a:accent1>
          <a:srgbClr val="FFCC00"/>
        </a:accent1>
        <a:accent2>
          <a:srgbClr val="4C3D78"/>
        </a:accent2>
        <a:accent3>
          <a:srgbClr val="C7C3D4"/>
        </a:accent3>
        <a:accent4>
          <a:srgbClr val="DADADA"/>
        </a:accent4>
        <a:accent5>
          <a:srgbClr val="FFE2AA"/>
        </a:accent5>
        <a:accent6>
          <a:srgbClr val="44366C"/>
        </a:accent6>
        <a:hlink>
          <a:srgbClr val="743D78"/>
        </a:hlink>
        <a:folHlink>
          <a:srgbClr val="CC9900"/>
        </a:folHlink>
      </a:clrScheme>
      <a:clrMap bg1="dk2" tx1="lt1" bg2="dk1" tx2="lt2" accent1="accent1" accent2="accent2" accent3="accent3" accent4="accent4" accent5="accent5" accent6="accent6" hlink="hlink" folHlink="folHlink"/>
    </a:extraClrScheme>
    <a:extraClrScheme>
      <a:clrScheme name="Mountain Top 3">
        <a:dk1>
          <a:srgbClr val="10104C"/>
        </a:dk1>
        <a:lt1>
          <a:srgbClr val="FFFFFF"/>
        </a:lt1>
        <a:dk2>
          <a:srgbClr val="003366"/>
        </a:dk2>
        <a:lt2>
          <a:srgbClr val="C6CCD4"/>
        </a:lt2>
        <a:accent1>
          <a:srgbClr val="33CCFF"/>
        </a:accent1>
        <a:accent2>
          <a:srgbClr val="5B5B8D"/>
        </a:accent2>
        <a:accent3>
          <a:srgbClr val="AAADB8"/>
        </a:accent3>
        <a:accent4>
          <a:srgbClr val="DADADA"/>
        </a:accent4>
        <a:accent5>
          <a:srgbClr val="ADE2FF"/>
        </a:accent5>
        <a:accent6>
          <a:srgbClr val="52527F"/>
        </a:accent6>
        <a:hlink>
          <a:srgbClr val="4529AB"/>
        </a:hlink>
        <a:folHlink>
          <a:srgbClr val="00CC99"/>
        </a:folHlink>
      </a:clrScheme>
      <a:clrMap bg1="dk2" tx1="lt1" bg2="dk1" tx2="lt2" accent1="accent1" accent2="accent2" accent3="accent3" accent4="accent4" accent5="accent5" accent6="accent6" hlink="hlink" folHlink="folHlink"/>
    </a:extraClrScheme>
    <a:extraClrScheme>
      <a:clrScheme name="Mountain Top 4">
        <a:dk1>
          <a:srgbClr val="B0C8CA"/>
        </a:dk1>
        <a:lt1>
          <a:srgbClr val="FFFFFF"/>
        </a:lt1>
        <a:dk2>
          <a:srgbClr val="000099"/>
        </a:dk2>
        <a:lt2>
          <a:srgbClr val="FFFFFF"/>
        </a:lt2>
        <a:accent1>
          <a:srgbClr val="89C4FF"/>
        </a:accent1>
        <a:accent2>
          <a:srgbClr val="00008C"/>
        </a:accent2>
        <a:accent3>
          <a:srgbClr val="AAAACA"/>
        </a:accent3>
        <a:accent4>
          <a:srgbClr val="DADADA"/>
        </a:accent4>
        <a:accent5>
          <a:srgbClr val="C4DEFF"/>
        </a:accent5>
        <a:accent6>
          <a:srgbClr val="00007E"/>
        </a:accent6>
        <a:hlink>
          <a:srgbClr val="6666FF"/>
        </a:hlink>
        <a:folHlink>
          <a:srgbClr val="C0C0C0"/>
        </a:folHlink>
      </a:clrScheme>
      <a:clrMap bg1="dk2" tx1="lt1" bg2="dk1" tx2="lt2" accent1="accent1" accent2="accent2" accent3="accent3" accent4="accent4" accent5="accent5" accent6="accent6" hlink="hlink" folHlink="folHlink"/>
    </a:extraClrScheme>
    <a:extraClrScheme>
      <a:clrScheme name="Mountain Top 5">
        <a:dk1>
          <a:srgbClr val="463416"/>
        </a:dk1>
        <a:lt1>
          <a:srgbClr val="FFFFFF"/>
        </a:lt1>
        <a:dk2>
          <a:srgbClr val="003399"/>
        </a:dk2>
        <a:lt2>
          <a:srgbClr val="E3E3FF"/>
        </a:lt2>
        <a:accent1>
          <a:srgbClr val="3399FF"/>
        </a:accent1>
        <a:accent2>
          <a:srgbClr val="33CCCC"/>
        </a:accent2>
        <a:accent3>
          <a:srgbClr val="AAADCA"/>
        </a:accent3>
        <a:accent4>
          <a:srgbClr val="DADADA"/>
        </a:accent4>
        <a:accent5>
          <a:srgbClr val="ADCAFF"/>
        </a:accent5>
        <a:accent6>
          <a:srgbClr val="2DB9B9"/>
        </a:accent6>
        <a:hlink>
          <a:srgbClr val="00FFCC"/>
        </a:hlink>
        <a:folHlink>
          <a:srgbClr val="808000"/>
        </a:folHlink>
      </a:clrScheme>
      <a:clrMap bg1="dk2" tx1="lt1" bg2="dk1" tx2="lt2" accent1="accent1" accent2="accent2" accent3="accent3" accent4="accent4" accent5="accent5" accent6="accent6" hlink="hlink" folHlink="folHlink"/>
    </a:extraClrScheme>
    <a:extraClrScheme>
      <a:clrScheme name="Mountain Top 6">
        <a:dk1>
          <a:srgbClr val="809296"/>
        </a:dk1>
        <a:lt1>
          <a:srgbClr val="FFFFFF"/>
        </a:lt1>
        <a:dk2>
          <a:srgbClr val="6699FF"/>
        </a:dk2>
        <a:lt2>
          <a:srgbClr val="B3EDFF"/>
        </a:lt2>
        <a:accent1>
          <a:srgbClr val="FF9933"/>
        </a:accent1>
        <a:accent2>
          <a:srgbClr val="FFAA99"/>
        </a:accent2>
        <a:accent3>
          <a:srgbClr val="B8CAFF"/>
        </a:accent3>
        <a:accent4>
          <a:srgbClr val="DADADA"/>
        </a:accent4>
        <a:accent5>
          <a:srgbClr val="FFCAAD"/>
        </a:accent5>
        <a:accent6>
          <a:srgbClr val="E79A8A"/>
        </a:accent6>
        <a:hlink>
          <a:srgbClr val="FFCFAB"/>
        </a:hlink>
        <a:folHlink>
          <a:srgbClr val="CC9900"/>
        </a:folHlink>
      </a:clrScheme>
      <a:clrMap bg1="dk2" tx1="lt1" bg2="dk1" tx2="lt2" accent1="accent1" accent2="accent2" accent3="accent3" accent4="accent4" accent5="accent5" accent6="accent6" hlink="hlink" folHlink="folHlink"/>
    </a:extraClrScheme>
    <a:extraClrScheme>
      <a:clrScheme name="Mountain Top 7">
        <a:dk1>
          <a:srgbClr val="006666"/>
        </a:dk1>
        <a:lt1>
          <a:srgbClr val="FFFFFF"/>
        </a:lt1>
        <a:dk2>
          <a:srgbClr val="85D1E3"/>
        </a:dk2>
        <a:lt2>
          <a:srgbClr val="CCFFFF"/>
        </a:lt2>
        <a:accent1>
          <a:srgbClr val="FFCC00"/>
        </a:accent1>
        <a:accent2>
          <a:srgbClr val="00CC99"/>
        </a:accent2>
        <a:accent3>
          <a:srgbClr val="C2E5EF"/>
        </a:accent3>
        <a:accent4>
          <a:srgbClr val="DADADA"/>
        </a:accent4>
        <a:accent5>
          <a:srgbClr val="FFE2AA"/>
        </a:accent5>
        <a:accent6>
          <a:srgbClr val="00B98A"/>
        </a:accent6>
        <a:hlink>
          <a:srgbClr val="0099FF"/>
        </a:hlink>
        <a:folHlink>
          <a:srgbClr val="6600CC"/>
        </a:folHlink>
      </a:clrScheme>
      <a:clrMap bg1="dk2" tx1="lt1" bg2="dk1" tx2="lt2" accent1="accent1" accent2="accent2" accent3="accent3" accent4="accent4" accent5="accent5" accent6="accent6" hlink="hlink" folHlink="folHlink"/>
    </a:extraClrScheme>
    <a:extraClrScheme>
      <a:clrScheme name="Mountain Top 8">
        <a:dk1>
          <a:srgbClr val="404B3D"/>
        </a:dk1>
        <a:lt1>
          <a:srgbClr val="FFFFFF"/>
        </a:lt1>
        <a:dk2>
          <a:srgbClr val="A7A491"/>
        </a:dk2>
        <a:lt2>
          <a:srgbClr val="CCD0CA"/>
        </a:lt2>
        <a:accent1>
          <a:srgbClr val="33CCCC"/>
        </a:accent1>
        <a:accent2>
          <a:srgbClr val="004E4C"/>
        </a:accent2>
        <a:accent3>
          <a:srgbClr val="D0CFC7"/>
        </a:accent3>
        <a:accent4>
          <a:srgbClr val="DADADA"/>
        </a:accent4>
        <a:accent5>
          <a:srgbClr val="ADE2E2"/>
        </a:accent5>
        <a:accent6>
          <a:srgbClr val="004644"/>
        </a:accent6>
        <a:hlink>
          <a:srgbClr val="477781"/>
        </a:hlink>
        <a:folHlink>
          <a:srgbClr val="85CC74"/>
        </a:folHlink>
      </a:clrScheme>
      <a:clrMap bg1="dk2" tx1="lt1" bg2="dk1" tx2="lt2" accent1="accent1" accent2="accent2" accent3="accent3" accent4="accent4" accent5="accent5" accent6="accent6" hlink="hlink" folHlink="folHlink"/>
    </a:extraClrScheme>
    <a:extraClrScheme>
      <a:clrScheme name="Mountain Top 9">
        <a:dk1>
          <a:srgbClr val="000000"/>
        </a:dk1>
        <a:lt1>
          <a:srgbClr val="FFFFFF"/>
        </a:lt1>
        <a:dk2>
          <a:srgbClr val="FFFFAF"/>
        </a:dk2>
        <a:lt2>
          <a:srgbClr val="676597"/>
        </a:lt2>
        <a:accent1>
          <a:srgbClr val="66CCFF"/>
        </a:accent1>
        <a:accent2>
          <a:srgbClr val="CCECFF"/>
        </a:accent2>
        <a:accent3>
          <a:srgbClr val="FFFFFF"/>
        </a:accent3>
        <a:accent4>
          <a:srgbClr val="000000"/>
        </a:accent4>
        <a:accent5>
          <a:srgbClr val="B8E2FF"/>
        </a:accent5>
        <a:accent6>
          <a:srgbClr val="B9D6E7"/>
        </a:accent6>
        <a:hlink>
          <a:srgbClr val="6600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3.xml><?xml version="1.0" encoding="utf-8"?>
<a:theme xmlns:a="http://schemas.openxmlformats.org/drawingml/2006/main" name="3_Ocean">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cean">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Ocean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clrMap bg1="dk2" tx1="lt1" bg2="dk1" tx2="lt2" accent1="accent1" accent2="accent2" accent3="accent3" accent4="accent4" accent5="accent5" accent6="accent6" hlink="hlink" folHlink="folHlink"/>
    </a:extraClrScheme>
    <a:extraClrScheme>
      <a:clrScheme name="Ocean 2">
        <a:dk1>
          <a:srgbClr val="000066"/>
        </a:dk1>
        <a:lt1>
          <a:srgbClr val="FFFFFF"/>
        </a:lt1>
        <a:dk2>
          <a:srgbClr val="5D93FF"/>
        </a:dk2>
        <a:lt2>
          <a:srgbClr val="FFFFFF"/>
        </a:lt2>
        <a:accent1>
          <a:srgbClr val="6666FF"/>
        </a:accent1>
        <a:accent2>
          <a:srgbClr val="9999FF"/>
        </a:accent2>
        <a:accent3>
          <a:srgbClr val="B6C8FF"/>
        </a:accent3>
        <a:accent4>
          <a:srgbClr val="DADADA"/>
        </a:accent4>
        <a:accent5>
          <a:srgbClr val="B8B8FF"/>
        </a:accent5>
        <a:accent6>
          <a:srgbClr val="8A8AE7"/>
        </a:accent6>
        <a:hlink>
          <a:srgbClr val="FF3300"/>
        </a:hlink>
        <a:folHlink>
          <a:srgbClr val="FF9900"/>
        </a:folHlink>
      </a:clrScheme>
      <a:clrMap bg1="dk2" tx1="lt1" bg2="dk1" tx2="lt2" accent1="accent1" accent2="accent2" accent3="accent3" accent4="accent4" accent5="accent5" accent6="accent6" hlink="hlink" folHlink="folHlink"/>
    </a:extraClrScheme>
    <a:extraClrScheme>
      <a:clrScheme name="Ocean 3">
        <a:dk1>
          <a:srgbClr val="000000"/>
        </a:dk1>
        <a:lt1>
          <a:srgbClr val="FFFFFF"/>
        </a:lt1>
        <a:dk2>
          <a:srgbClr val="572E88"/>
        </a:dk2>
        <a:lt2>
          <a:srgbClr val="FFFFFF"/>
        </a:lt2>
        <a:accent1>
          <a:srgbClr val="FF6600"/>
        </a:accent1>
        <a:accent2>
          <a:srgbClr val="FFCC00"/>
        </a:accent2>
        <a:accent3>
          <a:srgbClr val="B4ADC3"/>
        </a:accent3>
        <a:accent4>
          <a:srgbClr val="DADADA"/>
        </a:accent4>
        <a:accent5>
          <a:srgbClr val="FFB8AA"/>
        </a:accent5>
        <a:accent6>
          <a:srgbClr val="E7B900"/>
        </a:accent6>
        <a:hlink>
          <a:srgbClr val="33CCCC"/>
        </a:hlink>
        <a:folHlink>
          <a:srgbClr val="36CC64"/>
        </a:folHlink>
      </a:clrScheme>
      <a:clrMap bg1="dk2" tx1="lt1" bg2="dk1" tx2="lt2" accent1="accent1" accent2="accent2" accent3="accent3" accent4="accent4" accent5="accent5" accent6="accent6" hlink="hlink" folHlink="folHlink"/>
    </a:extraClrScheme>
    <a:extraClrScheme>
      <a:clrScheme name="Ocean 4">
        <a:dk1>
          <a:srgbClr val="003366"/>
        </a:dk1>
        <a:lt1>
          <a:srgbClr val="FFFFFF"/>
        </a:lt1>
        <a:dk2>
          <a:srgbClr val="666699"/>
        </a:dk2>
        <a:lt2>
          <a:srgbClr val="FFFFFF"/>
        </a:lt2>
        <a:accent1>
          <a:srgbClr val="9966FF"/>
        </a:accent1>
        <a:accent2>
          <a:srgbClr val="00CC66"/>
        </a:accent2>
        <a:accent3>
          <a:srgbClr val="B8B8CA"/>
        </a:accent3>
        <a:accent4>
          <a:srgbClr val="DADADA"/>
        </a:accent4>
        <a:accent5>
          <a:srgbClr val="CAB8FF"/>
        </a:accent5>
        <a:accent6>
          <a:srgbClr val="00B95C"/>
        </a:accent6>
        <a:hlink>
          <a:srgbClr val="65C8FF"/>
        </a:hlink>
        <a:folHlink>
          <a:srgbClr val="FFCC99"/>
        </a:folHlink>
      </a:clrScheme>
      <a:clrMap bg1="dk2" tx1="lt1" bg2="dk1" tx2="lt2" accent1="accent1" accent2="accent2" accent3="accent3" accent4="accent4" accent5="accent5" accent6="accent6" hlink="hlink" folHlink="folHlink"/>
    </a:extraClrScheme>
    <a:extraClrScheme>
      <a:clrScheme name="Ocean 5">
        <a:dk1>
          <a:srgbClr val="000000"/>
        </a:dk1>
        <a:lt1>
          <a:srgbClr val="FFFFFF"/>
        </a:lt1>
        <a:dk2>
          <a:srgbClr val="336600"/>
        </a:dk2>
        <a:lt2>
          <a:srgbClr val="FFFFFF"/>
        </a:lt2>
        <a:accent1>
          <a:srgbClr val="B7C533"/>
        </a:accent1>
        <a:accent2>
          <a:srgbClr val="CCCCFF"/>
        </a:accent2>
        <a:accent3>
          <a:srgbClr val="ADB8AA"/>
        </a:accent3>
        <a:accent4>
          <a:srgbClr val="DADADA"/>
        </a:accent4>
        <a:accent5>
          <a:srgbClr val="D8DFAD"/>
        </a:accent5>
        <a:accent6>
          <a:srgbClr val="B9B9E7"/>
        </a:accent6>
        <a:hlink>
          <a:srgbClr val="FFFFCC"/>
        </a:hlink>
        <a:folHlink>
          <a:srgbClr val="FF9900"/>
        </a:folHlink>
      </a:clrScheme>
      <a:clrMap bg1="dk2" tx1="lt1" bg2="dk1" tx2="lt2" accent1="accent1" accent2="accent2" accent3="accent3" accent4="accent4" accent5="accent5" accent6="accent6" hlink="hlink" folHlink="folHlink"/>
    </a:extraClrScheme>
    <a:extraClrScheme>
      <a:clrScheme name="Ocean 6">
        <a:dk1>
          <a:srgbClr val="000000"/>
        </a:dk1>
        <a:lt1>
          <a:srgbClr val="FFFFFF"/>
        </a:lt1>
        <a:dk2>
          <a:srgbClr val="006B80"/>
        </a:dk2>
        <a:lt2>
          <a:srgbClr val="C1CB75"/>
        </a:lt2>
        <a:accent1>
          <a:srgbClr val="6F8406"/>
        </a:accent1>
        <a:accent2>
          <a:srgbClr val="D9E288"/>
        </a:accent2>
        <a:accent3>
          <a:srgbClr val="AABAC0"/>
        </a:accent3>
        <a:accent4>
          <a:srgbClr val="DADADA"/>
        </a:accent4>
        <a:accent5>
          <a:srgbClr val="BBC2AA"/>
        </a:accent5>
        <a:accent6>
          <a:srgbClr val="C4CD7B"/>
        </a:accent6>
        <a:hlink>
          <a:srgbClr val="00CC00"/>
        </a:hlink>
        <a:folHlink>
          <a:srgbClr val="C0FF73"/>
        </a:folHlink>
      </a:clrScheme>
      <a:clrMap bg1="dk2" tx1="lt1" bg2="dk1" tx2="lt2" accent1="accent1" accent2="accent2" accent3="accent3" accent4="accent4" accent5="accent5" accent6="accent6" hlink="hlink" folHlink="folHlink"/>
    </a:extraClrScheme>
    <a:extraClrScheme>
      <a:clrScheme name="Ocean 7">
        <a:dk1>
          <a:srgbClr val="5F5F5F"/>
        </a:dk1>
        <a:lt1>
          <a:srgbClr val="FFFFFF"/>
        </a:lt1>
        <a:dk2>
          <a:srgbClr val="FF6600"/>
        </a:dk2>
        <a:lt2>
          <a:srgbClr val="FFFFFF"/>
        </a:lt2>
        <a:accent1>
          <a:srgbClr val="CC6600"/>
        </a:accent1>
        <a:accent2>
          <a:srgbClr val="FF6600"/>
        </a:accent2>
        <a:accent3>
          <a:srgbClr val="FFB8AA"/>
        </a:accent3>
        <a:accent4>
          <a:srgbClr val="DADADA"/>
        </a:accent4>
        <a:accent5>
          <a:srgbClr val="E2B8AA"/>
        </a:accent5>
        <a:accent6>
          <a:srgbClr val="E75C00"/>
        </a:accent6>
        <a:hlink>
          <a:srgbClr val="FFFF99"/>
        </a:hlink>
        <a:folHlink>
          <a:srgbClr val="FFCC99"/>
        </a:folHlink>
      </a:clrScheme>
      <a:clrMap bg1="dk2" tx1="lt1" bg2="dk1" tx2="lt2" accent1="accent1" accent2="accent2" accent3="accent3" accent4="accent4" accent5="accent5" accent6="accent6" hlink="hlink" folHlink="folHlink"/>
    </a:extraClrScheme>
    <a:extraClrScheme>
      <a:clrScheme name="Ocean 8">
        <a:dk1>
          <a:srgbClr val="000000"/>
        </a:dk1>
        <a:lt1>
          <a:srgbClr val="FFFFFF"/>
        </a:lt1>
        <a:dk2>
          <a:srgbClr val="FFBA2F"/>
        </a:dk2>
        <a:lt2>
          <a:srgbClr val="A50021"/>
        </a:lt2>
        <a:accent1>
          <a:srgbClr val="FF6600"/>
        </a:accent1>
        <a:accent2>
          <a:srgbClr val="CC6600"/>
        </a:accent2>
        <a:accent3>
          <a:srgbClr val="FFD9AD"/>
        </a:accent3>
        <a:accent4>
          <a:srgbClr val="DADADA"/>
        </a:accent4>
        <a:accent5>
          <a:srgbClr val="FFB8AA"/>
        </a:accent5>
        <a:accent6>
          <a:srgbClr val="B95C00"/>
        </a:accent6>
        <a:hlink>
          <a:srgbClr val="663300"/>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10_Orbit">
  <a:themeElements>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1_Curtain Call">
  <a:themeElements>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fontScheme name="Curtain Call">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clrMap bg1="dk2" tx1="lt1" bg2="dk1" tx2="lt2" accent1="accent1" accent2="accent2" accent3="accent3" accent4="accent4" accent5="accent5" accent6="accent6" hlink="hlink" folHlink="folHlink"/>
    </a:extraClrScheme>
    <a:extraClrScheme>
      <a:clrScheme name="Curtain Call 2">
        <a:dk1>
          <a:srgbClr val="000066"/>
        </a:dk1>
        <a:lt1>
          <a:srgbClr val="FFFFFF"/>
        </a:lt1>
        <a:dk2>
          <a:srgbClr val="000099"/>
        </a:dk2>
        <a:lt2>
          <a:srgbClr val="D8F6F8"/>
        </a:lt2>
        <a:accent1>
          <a:srgbClr val="0099FF"/>
        </a:accent1>
        <a:accent2>
          <a:srgbClr val="00003A"/>
        </a:accent2>
        <a:accent3>
          <a:srgbClr val="AAAACA"/>
        </a:accent3>
        <a:accent4>
          <a:srgbClr val="DADADA"/>
        </a:accent4>
        <a:accent5>
          <a:srgbClr val="AACAFF"/>
        </a:accent5>
        <a:accent6>
          <a:srgbClr val="000034"/>
        </a:accent6>
        <a:hlink>
          <a:srgbClr val="DDD925"/>
        </a:hlink>
        <a:folHlink>
          <a:srgbClr val="72C676"/>
        </a:folHlink>
      </a:clrScheme>
      <a:clrMap bg1="dk2" tx1="lt1" bg2="dk1" tx2="lt2" accent1="accent1" accent2="accent2" accent3="accent3" accent4="accent4" accent5="accent5" accent6="accent6" hlink="hlink" folHlink="folHlink"/>
    </a:extraClrScheme>
    <a:extraClrScheme>
      <a:clrScheme name="Curtain Call 3">
        <a:dk1>
          <a:srgbClr val="4C3D57"/>
        </a:dk1>
        <a:lt1>
          <a:srgbClr val="FFFFFF"/>
        </a:lt1>
        <a:dk2>
          <a:srgbClr val="660066"/>
        </a:dk2>
        <a:lt2>
          <a:srgbClr val="FDFBE3"/>
        </a:lt2>
        <a:accent1>
          <a:srgbClr val="976C9E"/>
        </a:accent1>
        <a:accent2>
          <a:srgbClr val="1E1822"/>
        </a:accent2>
        <a:accent3>
          <a:srgbClr val="B8AAB8"/>
        </a:accent3>
        <a:accent4>
          <a:srgbClr val="DADADA"/>
        </a:accent4>
        <a:accent5>
          <a:srgbClr val="C9BACC"/>
        </a:accent5>
        <a:accent6>
          <a:srgbClr val="1A151E"/>
        </a:accent6>
        <a:hlink>
          <a:srgbClr val="D8C460"/>
        </a:hlink>
        <a:folHlink>
          <a:srgbClr val="C3C2BD"/>
        </a:folHlink>
      </a:clrScheme>
      <a:clrMap bg1="dk2" tx1="lt1" bg2="dk1" tx2="lt2" accent1="accent1" accent2="accent2" accent3="accent3" accent4="accent4" accent5="accent5" accent6="accent6" hlink="hlink" folHlink="folHlink"/>
    </a:extraClrScheme>
    <a:extraClrScheme>
      <a:clrScheme name="Curtain Call 4">
        <a:dk1>
          <a:srgbClr val="334D3F"/>
        </a:dk1>
        <a:lt1>
          <a:srgbClr val="FFFFFF"/>
        </a:lt1>
        <a:dk2>
          <a:srgbClr val="008000"/>
        </a:dk2>
        <a:lt2>
          <a:srgbClr val="D3F1DB"/>
        </a:lt2>
        <a:accent1>
          <a:srgbClr val="4A6D84"/>
        </a:accent1>
        <a:accent2>
          <a:srgbClr val="213329"/>
        </a:accent2>
        <a:accent3>
          <a:srgbClr val="AAC0AA"/>
        </a:accent3>
        <a:accent4>
          <a:srgbClr val="DADADA"/>
        </a:accent4>
        <a:accent5>
          <a:srgbClr val="B1BAC2"/>
        </a:accent5>
        <a:accent6>
          <a:srgbClr val="1D2D24"/>
        </a:accent6>
        <a:hlink>
          <a:srgbClr val="F0B100"/>
        </a:hlink>
        <a:folHlink>
          <a:srgbClr val="C37103"/>
        </a:folHlink>
      </a:clrScheme>
      <a:clrMap bg1="dk2" tx1="lt1" bg2="dk1" tx2="lt2" accent1="accent1" accent2="accent2" accent3="accent3" accent4="accent4" accent5="accent5" accent6="accent6" hlink="hlink" folHlink="folHlink"/>
    </a:extraClrScheme>
    <a:extraClrScheme>
      <a:clrScheme name="Curtain Call 5">
        <a:dk1>
          <a:srgbClr val="566858"/>
        </a:dk1>
        <a:lt1>
          <a:srgbClr val="FFFFFF"/>
        </a:lt1>
        <a:dk2>
          <a:srgbClr val="6D8771"/>
        </a:dk2>
        <a:lt2>
          <a:srgbClr val="ECECB2"/>
        </a:lt2>
        <a:accent1>
          <a:srgbClr val="76A571"/>
        </a:accent1>
        <a:accent2>
          <a:srgbClr val="465648"/>
        </a:accent2>
        <a:accent3>
          <a:srgbClr val="BAC3BB"/>
        </a:accent3>
        <a:accent4>
          <a:srgbClr val="DADADA"/>
        </a:accent4>
        <a:accent5>
          <a:srgbClr val="BDCFBB"/>
        </a:accent5>
        <a:accent6>
          <a:srgbClr val="3F4D40"/>
        </a:accent6>
        <a:hlink>
          <a:srgbClr val="FFDC0B"/>
        </a:hlink>
        <a:folHlink>
          <a:srgbClr val="FC9916"/>
        </a:folHlink>
      </a:clrScheme>
      <a:clrMap bg1="dk2" tx1="lt1" bg2="dk1" tx2="lt2" accent1="accent1" accent2="accent2" accent3="accent3" accent4="accent4" accent5="accent5" accent6="accent6" hlink="hlink" folHlink="folHlink"/>
    </a:extraClrScheme>
    <a:extraClrScheme>
      <a:clrScheme name="Curtain Call 6">
        <a:dk1>
          <a:srgbClr val="0A6866"/>
        </a:dk1>
        <a:lt1>
          <a:srgbClr val="FFFFFF"/>
        </a:lt1>
        <a:dk2>
          <a:srgbClr val="0D8784"/>
        </a:dk2>
        <a:lt2>
          <a:srgbClr val="B8DEC6"/>
        </a:lt2>
        <a:accent1>
          <a:srgbClr val="3C7652"/>
        </a:accent1>
        <a:accent2>
          <a:srgbClr val="005250"/>
        </a:accent2>
        <a:accent3>
          <a:srgbClr val="AAC3C2"/>
        </a:accent3>
        <a:accent4>
          <a:srgbClr val="DADADA"/>
        </a:accent4>
        <a:accent5>
          <a:srgbClr val="AFBDB3"/>
        </a:accent5>
        <a:accent6>
          <a:srgbClr val="004948"/>
        </a:accent6>
        <a:hlink>
          <a:srgbClr val="00E0A5"/>
        </a:hlink>
        <a:folHlink>
          <a:srgbClr val="00CCFF"/>
        </a:folHlink>
      </a:clrScheme>
      <a:clrMap bg1="dk2" tx1="lt1" bg2="dk1" tx2="lt2" accent1="accent1" accent2="accent2" accent3="accent3" accent4="accent4" accent5="accent5" accent6="accent6" hlink="hlink" folHlink="folHlink"/>
    </a:extraClrScheme>
    <a:extraClrScheme>
      <a:clrScheme name="Curtain Call 7">
        <a:dk1>
          <a:srgbClr val="50688C"/>
        </a:dk1>
        <a:lt1>
          <a:srgbClr val="FFFFFF"/>
        </a:lt1>
        <a:dk2>
          <a:srgbClr val="6E87AC"/>
        </a:dk2>
        <a:lt2>
          <a:srgbClr val="FFFFFF"/>
        </a:lt2>
        <a:accent1>
          <a:srgbClr val="376EA5"/>
        </a:accent1>
        <a:accent2>
          <a:srgbClr val="445876"/>
        </a:accent2>
        <a:accent3>
          <a:srgbClr val="BAC3D2"/>
        </a:accent3>
        <a:accent4>
          <a:srgbClr val="DADADA"/>
        </a:accent4>
        <a:accent5>
          <a:srgbClr val="AEBACF"/>
        </a:accent5>
        <a:accent6>
          <a:srgbClr val="3D4F6A"/>
        </a:accent6>
        <a:hlink>
          <a:srgbClr val="66CCFF"/>
        </a:hlink>
        <a:folHlink>
          <a:srgbClr val="CCCCFF"/>
        </a:folHlink>
      </a:clrScheme>
      <a:clrMap bg1="dk2" tx1="lt1" bg2="dk1" tx2="lt2" accent1="accent1" accent2="accent2" accent3="accent3" accent4="accent4" accent5="accent5" accent6="accent6" hlink="hlink" folHlink="folHlink"/>
    </a:extraClrScheme>
    <a:extraClrScheme>
      <a:clrScheme name="Curtain Call 8">
        <a:dk1>
          <a:srgbClr val="000000"/>
        </a:dk1>
        <a:lt1>
          <a:srgbClr val="DDDCC5"/>
        </a:lt1>
        <a:dk2>
          <a:srgbClr val="000000"/>
        </a:dk2>
        <a:lt2>
          <a:srgbClr val="C9C6A5"/>
        </a:lt2>
        <a:accent1>
          <a:srgbClr val="C0C0C0"/>
        </a:accent1>
        <a:accent2>
          <a:srgbClr val="B0AC90"/>
        </a:accent2>
        <a:accent3>
          <a:srgbClr val="EBEBDF"/>
        </a:accent3>
        <a:accent4>
          <a:srgbClr val="000000"/>
        </a:accent4>
        <a:accent5>
          <a:srgbClr val="DCDCDC"/>
        </a:accent5>
        <a:accent6>
          <a:srgbClr val="9F9B82"/>
        </a:accent6>
        <a:hlink>
          <a:srgbClr val="666699"/>
        </a:hlink>
        <a:folHlink>
          <a:srgbClr val="905C80"/>
        </a:folHlink>
      </a:clrScheme>
      <a:clrMap bg1="lt1" tx1="dk1" bg2="lt2" tx2="dk2" accent1="accent1" accent2="accent2" accent3="accent3" accent4="accent4" accent5="accent5" accent6="accent6" hlink="hlink" folHlink="folHlink"/>
    </a:extraClrScheme>
    <a:extraClrScheme>
      <a:clrScheme name="Curtain Call 9">
        <a:dk1>
          <a:srgbClr val="000000"/>
        </a:dk1>
        <a:lt1>
          <a:srgbClr val="FFFFFF"/>
        </a:lt1>
        <a:dk2>
          <a:srgbClr val="000099"/>
        </a:dk2>
        <a:lt2>
          <a:srgbClr val="DDDDDD"/>
        </a:lt2>
        <a:accent1>
          <a:srgbClr val="C6D4D4"/>
        </a:accent1>
        <a:accent2>
          <a:srgbClr val="C0C0C0"/>
        </a:accent2>
        <a:accent3>
          <a:srgbClr val="FFFFFF"/>
        </a:accent3>
        <a:accent4>
          <a:srgbClr val="000000"/>
        </a:accent4>
        <a:accent5>
          <a:srgbClr val="DFE6E6"/>
        </a:accent5>
        <a:accent6>
          <a:srgbClr val="AEAEAE"/>
        </a:accent6>
        <a:hlink>
          <a:srgbClr val="6600FF"/>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Digital Dots">
  <a:themeElements>
    <a:clrScheme name="Digital Dots 2">
      <a:dk1>
        <a:srgbClr val="5B5B89"/>
      </a:dk1>
      <a:lt1>
        <a:srgbClr val="FFFFFF"/>
      </a:lt1>
      <a:dk2>
        <a:srgbClr val="666699"/>
      </a:dk2>
      <a:lt2>
        <a:srgbClr val="DFDEF6"/>
      </a:lt2>
      <a:accent1>
        <a:srgbClr val="6666FF"/>
      </a:accent1>
      <a:accent2>
        <a:srgbClr val="52527C"/>
      </a:accent2>
      <a:accent3>
        <a:srgbClr val="B8B8CA"/>
      </a:accent3>
      <a:accent4>
        <a:srgbClr val="DADADA"/>
      </a:accent4>
      <a:accent5>
        <a:srgbClr val="B8B8FF"/>
      </a:accent5>
      <a:accent6>
        <a:srgbClr val="494970"/>
      </a:accent6>
      <a:hlink>
        <a:srgbClr val="9999FF"/>
      </a:hlink>
      <a:folHlink>
        <a:srgbClr val="CCCCFF"/>
      </a:folHlink>
    </a:clrScheme>
    <a:fontScheme name="Digital Dot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igital Dots 1">
        <a:dk1>
          <a:srgbClr val="00008A"/>
        </a:dk1>
        <a:lt1>
          <a:srgbClr val="FFFFFF"/>
        </a:lt1>
        <a:dk2>
          <a:srgbClr val="000099"/>
        </a:dk2>
        <a:lt2>
          <a:srgbClr val="FFFFFF"/>
        </a:lt2>
        <a:accent1>
          <a:srgbClr val="0099FF"/>
        </a:accent1>
        <a:accent2>
          <a:srgbClr val="00007A"/>
        </a:accent2>
        <a:accent3>
          <a:srgbClr val="AAAACA"/>
        </a:accent3>
        <a:accent4>
          <a:srgbClr val="DADADA"/>
        </a:accent4>
        <a:accent5>
          <a:srgbClr val="AACAFF"/>
        </a:accent5>
        <a:accent6>
          <a:srgbClr val="00006E"/>
        </a:accent6>
        <a:hlink>
          <a:srgbClr val="EAEAEA"/>
        </a:hlink>
        <a:folHlink>
          <a:srgbClr val="FFCC00"/>
        </a:folHlink>
      </a:clrScheme>
      <a:clrMap bg1="dk2" tx1="lt1" bg2="dk1" tx2="lt2" accent1="accent1" accent2="accent2" accent3="accent3" accent4="accent4" accent5="accent5" accent6="accent6" hlink="hlink" folHlink="folHlink"/>
    </a:extraClrScheme>
    <a:extraClrScheme>
      <a:clrScheme name="Digital Dots 2">
        <a:dk1>
          <a:srgbClr val="5B5B89"/>
        </a:dk1>
        <a:lt1>
          <a:srgbClr val="FFFFFF"/>
        </a:lt1>
        <a:dk2>
          <a:srgbClr val="666699"/>
        </a:dk2>
        <a:lt2>
          <a:srgbClr val="DFDEF6"/>
        </a:lt2>
        <a:accent1>
          <a:srgbClr val="6666FF"/>
        </a:accent1>
        <a:accent2>
          <a:srgbClr val="52527C"/>
        </a:accent2>
        <a:accent3>
          <a:srgbClr val="B8B8CA"/>
        </a:accent3>
        <a:accent4>
          <a:srgbClr val="DADADA"/>
        </a:accent4>
        <a:accent5>
          <a:srgbClr val="B8B8FF"/>
        </a:accent5>
        <a:accent6>
          <a:srgbClr val="494970"/>
        </a:accent6>
        <a:hlink>
          <a:srgbClr val="9999FF"/>
        </a:hlink>
        <a:folHlink>
          <a:srgbClr val="CCCCFF"/>
        </a:folHlink>
      </a:clrScheme>
      <a:clrMap bg1="dk2" tx1="lt1" bg2="dk1" tx2="lt2" accent1="accent1" accent2="accent2" accent3="accent3" accent4="accent4" accent5="accent5" accent6="accent6" hlink="hlink" folHlink="folHlink"/>
    </a:extraClrScheme>
    <a:extraClrScheme>
      <a:clrScheme name="Digital Dots 3">
        <a:dk1>
          <a:srgbClr val="700000"/>
        </a:dk1>
        <a:lt1>
          <a:srgbClr val="FFFFFF"/>
        </a:lt1>
        <a:dk2>
          <a:srgbClr val="800000"/>
        </a:dk2>
        <a:lt2>
          <a:srgbClr val="FFFFCC"/>
        </a:lt2>
        <a:accent1>
          <a:srgbClr val="BE7960"/>
        </a:accent1>
        <a:accent2>
          <a:srgbClr val="600000"/>
        </a:accent2>
        <a:accent3>
          <a:srgbClr val="C0AAAA"/>
        </a:accent3>
        <a:accent4>
          <a:srgbClr val="DADADA"/>
        </a:accent4>
        <a:accent5>
          <a:srgbClr val="DBBEB6"/>
        </a:accent5>
        <a:accent6>
          <a:srgbClr val="560000"/>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igital Dots 4">
        <a:dk1>
          <a:srgbClr val="000000"/>
        </a:dk1>
        <a:lt1>
          <a:srgbClr val="FDEB9D"/>
        </a:lt1>
        <a:dk2>
          <a:srgbClr val="000000"/>
        </a:dk2>
        <a:lt2>
          <a:srgbClr val="E0CE82"/>
        </a:lt2>
        <a:accent1>
          <a:srgbClr val="EAEAEA"/>
        </a:accent1>
        <a:accent2>
          <a:srgbClr val="C2B476"/>
        </a:accent2>
        <a:accent3>
          <a:srgbClr val="FEF3CC"/>
        </a:accent3>
        <a:accent4>
          <a:srgbClr val="000000"/>
        </a:accent4>
        <a:accent5>
          <a:srgbClr val="F3F3F3"/>
        </a:accent5>
        <a:accent6>
          <a:srgbClr val="B0A36A"/>
        </a:accent6>
        <a:hlink>
          <a:srgbClr val="A47900"/>
        </a:hlink>
        <a:folHlink>
          <a:srgbClr val="8C8900"/>
        </a:folHlink>
      </a:clrScheme>
      <a:clrMap bg1="lt1" tx1="dk1" bg2="lt2" tx2="dk2" accent1="accent1" accent2="accent2" accent3="accent3" accent4="accent4" accent5="accent5" accent6="accent6" hlink="hlink" folHlink="folHlink"/>
    </a:extraClrScheme>
    <a:extraClrScheme>
      <a:clrScheme name="Digital Dots 5">
        <a:dk1>
          <a:srgbClr val="5B5E52"/>
        </a:dk1>
        <a:lt1>
          <a:srgbClr val="FFFFFF"/>
        </a:lt1>
        <a:dk2>
          <a:srgbClr val="686B5D"/>
        </a:dk2>
        <a:lt2>
          <a:srgbClr val="CCD5C7"/>
        </a:lt2>
        <a:accent1>
          <a:srgbClr val="809EA8"/>
        </a:accent1>
        <a:accent2>
          <a:srgbClr val="4F5147"/>
        </a:accent2>
        <a:accent3>
          <a:srgbClr val="B9BAB6"/>
        </a:accent3>
        <a:accent4>
          <a:srgbClr val="DADADA"/>
        </a:accent4>
        <a:accent5>
          <a:srgbClr val="C0CCD1"/>
        </a:accent5>
        <a:accent6>
          <a:srgbClr val="47493F"/>
        </a:accent6>
        <a:hlink>
          <a:srgbClr val="AAA854"/>
        </a:hlink>
        <a:folHlink>
          <a:srgbClr val="E1D09F"/>
        </a:folHlink>
      </a:clrScheme>
      <a:clrMap bg1="dk2" tx1="lt1" bg2="dk1" tx2="lt2" accent1="accent1" accent2="accent2" accent3="accent3" accent4="accent4" accent5="accent5" accent6="accent6" hlink="hlink" folHlink="folHlink"/>
    </a:extraClrScheme>
    <a:extraClrScheme>
      <a:clrScheme name="Digital Dots 6">
        <a:dk1>
          <a:srgbClr val="46532B"/>
        </a:dk1>
        <a:lt1>
          <a:srgbClr val="FFFFFF"/>
        </a:lt1>
        <a:dk2>
          <a:srgbClr val="4E5D31"/>
        </a:dk2>
        <a:lt2>
          <a:srgbClr val="FFFFCC"/>
        </a:lt2>
        <a:accent1>
          <a:srgbClr val="8F8C00"/>
        </a:accent1>
        <a:accent2>
          <a:srgbClr val="424F29"/>
        </a:accent2>
        <a:accent3>
          <a:srgbClr val="B2B6AD"/>
        </a:accent3>
        <a:accent4>
          <a:srgbClr val="DADADA"/>
        </a:accent4>
        <a:accent5>
          <a:srgbClr val="C6C5AA"/>
        </a:accent5>
        <a:accent6>
          <a:srgbClr val="3B4724"/>
        </a:accent6>
        <a:hlink>
          <a:srgbClr val="33CC33"/>
        </a:hlink>
        <a:folHlink>
          <a:srgbClr val="00A1B2"/>
        </a:folHlink>
      </a:clrScheme>
      <a:clrMap bg1="dk2" tx1="lt1" bg2="dk1" tx2="lt2" accent1="accent1" accent2="accent2" accent3="accent3" accent4="accent4" accent5="accent5" accent6="accent6" hlink="hlink" folHlink="folHlink"/>
    </a:extraClrScheme>
    <a:extraClrScheme>
      <a:clrScheme name="Digital Dots 7">
        <a:dk1>
          <a:srgbClr val="007673"/>
        </a:dk1>
        <a:lt1>
          <a:srgbClr val="FFFFFF"/>
        </a:lt1>
        <a:dk2>
          <a:srgbClr val="008080"/>
        </a:dk2>
        <a:lt2>
          <a:srgbClr val="FFFF99"/>
        </a:lt2>
        <a:accent1>
          <a:srgbClr val="33CCCC"/>
        </a:accent1>
        <a:accent2>
          <a:srgbClr val="006462"/>
        </a:accent2>
        <a:accent3>
          <a:srgbClr val="AAC0C0"/>
        </a:accent3>
        <a:accent4>
          <a:srgbClr val="DADADA"/>
        </a:accent4>
        <a:accent5>
          <a:srgbClr val="ADE2E2"/>
        </a:accent5>
        <a:accent6>
          <a:srgbClr val="005A58"/>
        </a:accent6>
        <a:hlink>
          <a:srgbClr val="FFCC00"/>
        </a:hlink>
        <a:folHlink>
          <a:srgbClr val="CC3300"/>
        </a:folHlink>
      </a:clrScheme>
      <a:clrMap bg1="dk2" tx1="lt1" bg2="dk1" tx2="lt2" accent1="accent1" accent2="accent2" accent3="accent3" accent4="accent4" accent5="accent5" accent6="accent6" hlink="hlink" folHlink="folHlink"/>
    </a:extraClrScheme>
    <a:extraClrScheme>
      <a:clrScheme name="Digital Dots 8">
        <a:dk1>
          <a:srgbClr val="000000"/>
        </a:dk1>
        <a:lt1>
          <a:srgbClr val="E6F8F4"/>
        </a:lt1>
        <a:dk2>
          <a:srgbClr val="000000"/>
        </a:dk2>
        <a:lt2>
          <a:srgbClr val="C5DBD6"/>
        </a:lt2>
        <a:accent1>
          <a:srgbClr val="CCFF99"/>
        </a:accent1>
        <a:accent2>
          <a:srgbClr val="ACBAB7"/>
        </a:accent2>
        <a:accent3>
          <a:srgbClr val="F0FBF8"/>
        </a:accent3>
        <a:accent4>
          <a:srgbClr val="000000"/>
        </a:accent4>
        <a:accent5>
          <a:srgbClr val="E2FFCA"/>
        </a:accent5>
        <a:accent6>
          <a:srgbClr val="9BA8A6"/>
        </a:accent6>
        <a:hlink>
          <a:srgbClr val="008080"/>
        </a:hlink>
        <a:folHlink>
          <a:srgbClr val="0066CC"/>
        </a:folHlink>
      </a:clrScheme>
      <a:clrMap bg1="lt1" tx1="dk1" bg2="lt2" tx2="dk2" accent1="accent1" accent2="accent2" accent3="accent3" accent4="accent4" accent5="accent5" accent6="accent6" hlink="hlink" folHlink="folHlink"/>
    </a:extraClrScheme>
    <a:extraClrScheme>
      <a:clrScheme name="Digital Dots 9">
        <a:dk1>
          <a:srgbClr val="000000"/>
        </a:dk1>
        <a:lt1>
          <a:srgbClr val="EAEAEA"/>
        </a:lt1>
        <a:dk2>
          <a:srgbClr val="000000"/>
        </a:dk2>
        <a:lt2>
          <a:srgbClr val="D1D1D1"/>
        </a:lt2>
        <a:accent1>
          <a:srgbClr val="CCECFF"/>
        </a:accent1>
        <a:accent2>
          <a:srgbClr val="B2B2B2"/>
        </a:accent2>
        <a:accent3>
          <a:srgbClr val="F3F3F3"/>
        </a:accent3>
        <a:accent4>
          <a:srgbClr val="000000"/>
        </a:accent4>
        <a:accent5>
          <a:srgbClr val="E2F4FF"/>
        </a:accent5>
        <a:accent6>
          <a:srgbClr val="A1A1A1"/>
        </a:accent6>
        <a:hlink>
          <a:srgbClr val="7200E4"/>
        </a:hlink>
        <a:folHlink>
          <a:srgbClr val="003399"/>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3_Generic">
  <a:themeElements>
    <a:clrScheme name="Generic 1">
      <a:dk1>
        <a:srgbClr val="800000"/>
      </a:dk1>
      <a:lt1>
        <a:srgbClr val="FFFFFF"/>
      </a:lt1>
      <a:dk2>
        <a:srgbClr val="000000"/>
      </a:dk2>
      <a:lt2>
        <a:srgbClr val="FFFFCC"/>
      </a:lt2>
      <a:accent1>
        <a:srgbClr val="777777"/>
      </a:accent1>
      <a:accent2>
        <a:srgbClr val="0033CC"/>
      </a:accent2>
      <a:accent3>
        <a:srgbClr val="AAAAAA"/>
      </a:accent3>
      <a:accent4>
        <a:srgbClr val="DADADA"/>
      </a:accent4>
      <a:accent5>
        <a:srgbClr val="BDBDBD"/>
      </a:accent5>
      <a:accent6>
        <a:srgbClr val="002DB9"/>
      </a:accent6>
      <a:hlink>
        <a:srgbClr val="800000"/>
      </a:hlink>
      <a:folHlink>
        <a:srgbClr val="660066"/>
      </a:folHlink>
    </a:clrScheme>
    <a:fontScheme name="Generic">
      <a:majorFont>
        <a:latin typeface="Arial Narrow"/>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Generic 1">
        <a:dk1>
          <a:srgbClr val="800000"/>
        </a:dk1>
        <a:lt1>
          <a:srgbClr val="FFFFFF"/>
        </a:lt1>
        <a:dk2>
          <a:srgbClr val="000000"/>
        </a:dk2>
        <a:lt2>
          <a:srgbClr val="FFFFCC"/>
        </a:lt2>
        <a:accent1>
          <a:srgbClr val="777777"/>
        </a:accent1>
        <a:accent2>
          <a:srgbClr val="0033CC"/>
        </a:accent2>
        <a:accent3>
          <a:srgbClr val="AAAAAA"/>
        </a:accent3>
        <a:accent4>
          <a:srgbClr val="DADADA"/>
        </a:accent4>
        <a:accent5>
          <a:srgbClr val="BDBDBD"/>
        </a:accent5>
        <a:accent6>
          <a:srgbClr val="002DB9"/>
        </a:accent6>
        <a:hlink>
          <a:srgbClr val="800000"/>
        </a:hlink>
        <a:folHlink>
          <a:srgbClr val="660066"/>
        </a:folHlink>
      </a:clrScheme>
      <a:clrMap bg1="dk2" tx1="lt1" bg2="dk1" tx2="lt2" accent1="accent1" accent2="accent2" accent3="accent3" accent4="accent4" accent5="accent5" accent6="accent6" hlink="hlink" folHlink="folHlink"/>
    </a:extraClrScheme>
    <a:extraClrScheme>
      <a:clrScheme name="Generic 2">
        <a:dk1>
          <a:srgbClr val="009999"/>
        </a:dk1>
        <a:lt1>
          <a:srgbClr val="FFFFFF"/>
        </a:lt1>
        <a:dk2>
          <a:srgbClr val="336699"/>
        </a:dk2>
        <a:lt2>
          <a:srgbClr val="010000"/>
        </a:lt2>
        <a:accent1>
          <a:srgbClr val="CCECFF"/>
        </a:accent1>
        <a:accent2>
          <a:srgbClr val="FFFFCC"/>
        </a:accent2>
        <a:accent3>
          <a:srgbClr val="FFFFFF"/>
        </a:accent3>
        <a:accent4>
          <a:srgbClr val="008282"/>
        </a:accent4>
        <a:accent5>
          <a:srgbClr val="E2F4FF"/>
        </a:accent5>
        <a:accent6>
          <a:srgbClr val="E7E7B9"/>
        </a:accent6>
        <a:hlink>
          <a:srgbClr val="FF9966"/>
        </a:hlink>
        <a:folHlink>
          <a:srgbClr val="FFCC66"/>
        </a:folHlink>
      </a:clrScheme>
      <a:clrMap bg1="lt1" tx1="dk1" bg2="lt2" tx2="dk2" accent1="accent1" accent2="accent2" accent3="accent3" accent4="accent4" accent5="accent5" accent6="accent6" hlink="hlink" folHlink="folHlink"/>
    </a:extraClrScheme>
    <a:extraClrScheme>
      <a:clrScheme name="Generic 3">
        <a:dk1>
          <a:srgbClr val="000000"/>
        </a:dk1>
        <a:lt1>
          <a:srgbClr val="FFFFFF"/>
        </a:lt1>
        <a:dk2>
          <a:srgbClr val="000000"/>
        </a:dk2>
        <a:lt2>
          <a:srgbClr val="CBCBCB"/>
        </a:lt2>
        <a:accent1>
          <a:srgbClr val="C0C0C0"/>
        </a:accent1>
        <a:accent2>
          <a:srgbClr val="DDDDDD"/>
        </a:accent2>
        <a:accent3>
          <a:srgbClr val="FFFFFF"/>
        </a:accent3>
        <a:accent4>
          <a:srgbClr val="000000"/>
        </a:accent4>
        <a:accent5>
          <a:srgbClr val="DCDCDC"/>
        </a:accent5>
        <a:accent6>
          <a:srgbClr val="C8C8C8"/>
        </a:accent6>
        <a:hlink>
          <a:srgbClr val="5F5F5F"/>
        </a:hlink>
        <a:folHlink>
          <a:srgbClr val="DDDDDD"/>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3_Concourse">
  <a:themeElements>
    <a:clrScheme name="Concourse">
      <a:dk1>
        <a:sysClr val="windowText" lastClr="000000"/>
      </a:dk1>
      <a:lt1>
        <a:sysClr val="window" lastClr="FFFFFF"/>
      </a:lt1>
      <a:dk2>
        <a:srgbClr val="464646"/>
      </a:dk2>
      <a:lt2>
        <a:srgbClr val="DEF5FA"/>
      </a:lt2>
      <a:accent1>
        <a:srgbClr val="2DA2BF"/>
      </a:accent1>
      <a:accent2>
        <a:srgbClr val="DA1F28"/>
      </a:accent2>
      <a:accent3>
        <a:srgbClr val="EB641B"/>
      </a:accent3>
      <a:accent4>
        <a:srgbClr val="39639D"/>
      </a:accent4>
      <a:accent5>
        <a:srgbClr val="474B78"/>
      </a:accent5>
      <a:accent6>
        <a:srgbClr val="7D3C4A"/>
      </a:accent6>
      <a:hlink>
        <a:srgbClr val="FF8119"/>
      </a:hlink>
      <a:folHlink>
        <a:srgbClr val="44B9E8"/>
      </a:folHlink>
    </a:clrScheme>
    <a:fontScheme name="Concourse">
      <a:majorFont>
        <a:latin typeface="Lucida Sans Unicode"/>
        <a:ea typeface=""/>
        <a:cs typeface=""/>
        <a:font script="Jpan" typeface="ＭＳ Ｐゴシック"/>
        <a:font script="Hang" typeface="맑은 고딕"/>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Uigh" typeface="Microsoft Uighur"/>
      </a:majorFont>
      <a:minorFont>
        <a:latin typeface="Lucida Sans Unicode"/>
        <a:ea typeface=""/>
        <a:cs typeface=""/>
        <a:font script="Jpan" typeface="ＭＳ Ｐゴシック"/>
        <a:font script="Hang" typeface="맑은 고딕"/>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55000"/>
                <a:satMod val="300000"/>
              </a:schemeClr>
            </a:gs>
            <a:gs pos="40000">
              <a:schemeClr val="phClr">
                <a:tint val="65000"/>
                <a:satMod val="300000"/>
              </a:schemeClr>
            </a:gs>
            <a:gs pos="100000">
              <a:schemeClr val="phClr">
                <a:shade val="65000"/>
                <a:satMod val="300000"/>
              </a:schemeClr>
            </a:gs>
          </a:gsLst>
          <a:path path="circle">
            <a:fillToRect l="95000" t="-106500" r="5000" b="206500"/>
          </a:path>
        </a:gradFill>
        <a:blipFill>
          <a:blip xmlns:r="http://schemas.openxmlformats.org/officeDocument/2006/relationships" r:embed="rId1">
            <a:duotone>
              <a:schemeClr val="phClr">
                <a:shade val="60000"/>
                <a:satMod val="110000"/>
              </a:schemeClr>
              <a:schemeClr val="phClr">
                <a:tint val="95000"/>
              </a:schemeClr>
            </a:duotone>
          </a:blip>
          <a:tile tx="0" ty="0" sx="50000" sy="50000" flip="none" algn="tl"/>
        </a:blipFill>
      </a:bgFillStyleLst>
    </a:fmtScheme>
  </a:themeElements>
  <a:objectDefaults/>
  <a:extraClrSchemeLst/>
</a:theme>
</file>

<file path=ppt/theme/theme29.xml><?xml version="1.0" encoding="utf-8"?>
<a:theme xmlns:a="http://schemas.openxmlformats.org/drawingml/2006/main" name="2_Teamwork">
  <a:themeElements>
    <a:clrScheme name="Teamwork 4">
      <a:dk1>
        <a:srgbClr val="006E6B"/>
      </a:dk1>
      <a:lt1>
        <a:srgbClr val="FFFFFF"/>
      </a:lt1>
      <a:dk2>
        <a:srgbClr val="006666"/>
      </a:dk2>
      <a:lt2>
        <a:srgbClr val="B9EFEE"/>
      </a:lt2>
      <a:accent1>
        <a:srgbClr val="33CCCC"/>
      </a:accent1>
      <a:accent2>
        <a:srgbClr val="6AB475"/>
      </a:accent2>
      <a:accent3>
        <a:srgbClr val="AAB8B8"/>
      </a:accent3>
      <a:accent4>
        <a:srgbClr val="DADADA"/>
      </a:accent4>
      <a:accent5>
        <a:srgbClr val="ADE2E2"/>
      </a:accent5>
      <a:accent6>
        <a:srgbClr val="5FA369"/>
      </a:accent6>
      <a:hlink>
        <a:srgbClr val="00FF99"/>
      </a:hlink>
      <a:folHlink>
        <a:srgbClr val="CCFF66"/>
      </a:folHlink>
    </a:clrScheme>
    <a:fontScheme name="Teamwork">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Teamwork 1">
        <a:dk1>
          <a:srgbClr val="000078"/>
        </a:dk1>
        <a:lt1>
          <a:srgbClr val="FFFFFF"/>
        </a:lt1>
        <a:dk2>
          <a:srgbClr val="000066"/>
        </a:dk2>
        <a:lt2>
          <a:srgbClr val="CCECFF"/>
        </a:lt2>
        <a:accent1>
          <a:srgbClr val="0099CC"/>
        </a:accent1>
        <a:accent2>
          <a:srgbClr val="008080"/>
        </a:accent2>
        <a:accent3>
          <a:srgbClr val="AAAAB8"/>
        </a:accent3>
        <a:accent4>
          <a:srgbClr val="DADADA"/>
        </a:accent4>
        <a:accent5>
          <a:srgbClr val="AACAE2"/>
        </a:accent5>
        <a:accent6>
          <a:srgbClr val="007373"/>
        </a:accent6>
        <a:hlink>
          <a:srgbClr val="00FFCC"/>
        </a:hlink>
        <a:folHlink>
          <a:srgbClr val="6699FF"/>
        </a:folHlink>
      </a:clrScheme>
      <a:clrMap bg1="dk2" tx1="lt1" bg2="dk1" tx2="lt2" accent1="accent1" accent2="accent2" accent3="accent3" accent4="accent4" accent5="accent5" accent6="accent6" hlink="hlink" folHlink="folHlink"/>
    </a:extraClrScheme>
    <a:extraClrScheme>
      <a:clrScheme name="Teamwork 2">
        <a:dk1>
          <a:srgbClr val="0000A6"/>
        </a:dk1>
        <a:lt1>
          <a:srgbClr val="FFFFFF"/>
        </a:lt1>
        <a:dk2>
          <a:srgbClr val="000099"/>
        </a:dk2>
        <a:lt2>
          <a:srgbClr val="CCFFFF"/>
        </a:lt2>
        <a:accent1>
          <a:srgbClr val="00CCFF"/>
        </a:accent1>
        <a:accent2>
          <a:srgbClr val="FFE701"/>
        </a:accent2>
        <a:accent3>
          <a:srgbClr val="AAAACA"/>
        </a:accent3>
        <a:accent4>
          <a:srgbClr val="DADADA"/>
        </a:accent4>
        <a:accent5>
          <a:srgbClr val="AAE2FF"/>
        </a:accent5>
        <a:accent6>
          <a:srgbClr val="E7D101"/>
        </a:accent6>
        <a:hlink>
          <a:srgbClr val="FFCC66"/>
        </a:hlink>
        <a:folHlink>
          <a:srgbClr val="00CA00"/>
        </a:folHlink>
      </a:clrScheme>
      <a:clrMap bg1="dk2" tx1="lt1" bg2="dk1" tx2="lt2" accent1="accent1" accent2="accent2" accent3="accent3" accent4="accent4" accent5="accent5" accent6="accent6" hlink="hlink" folHlink="folHlink"/>
    </a:extraClrScheme>
    <a:extraClrScheme>
      <a:clrScheme name="Teamwork 3">
        <a:dk1>
          <a:srgbClr val="000000"/>
        </a:dk1>
        <a:lt1>
          <a:srgbClr val="E0EBF6"/>
        </a:lt1>
        <a:dk2>
          <a:srgbClr val="77A4AF"/>
        </a:dk2>
        <a:lt2>
          <a:srgbClr val="F3F7FB"/>
        </a:lt2>
        <a:accent1>
          <a:srgbClr val="B9C4D7"/>
        </a:accent1>
        <a:accent2>
          <a:srgbClr val="B1A1C5"/>
        </a:accent2>
        <a:accent3>
          <a:srgbClr val="EDF3FA"/>
        </a:accent3>
        <a:accent4>
          <a:srgbClr val="000000"/>
        </a:accent4>
        <a:accent5>
          <a:srgbClr val="D9DEE8"/>
        </a:accent5>
        <a:accent6>
          <a:srgbClr val="A091B2"/>
        </a:accent6>
        <a:hlink>
          <a:srgbClr val="3F2FB5"/>
        </a:hlink>
        <a:folHlink>
          <a:srgbClr val="318944"/>
        </a:folHlink>
      </a:clrScheme>
      <a:clrMap bg1="lt1" tx1="dk1" bg2="lt2" tx2="dk2" accent1="accent1" accent2="accent2" accent3="accent3" accent4="accent4" accent5="accent5" accent6="accent6" hlink="hlink" folHlink="folHlink"/>
    </a:extraClrScheme>
    <a:extraClrScheme>
      <a:clrScheme name="Teamwork 4">
        <a:dk1>
          <a:srgbClr val="006E6B"/>
        </a:dk1>
        <a:lt1>
          <a:srgbClr val="FFFFFF"/>
        </a:lt1>
        <a:dk2>
          <a:srgbClr val="006666"/>
        </a:dk2>
        <a:lt2>
          <a:srgbClr val="B9EFEE"/>
        </a:lt2>
        <a:accent1>
          <a:srgbClr val="33CCCC"/>
        </a:accent1>
        <a:accent2>
          <a:srgbClr val="6AB475"/>
        </a:accent2>
        <a:accent3>
          <a:srgbClr val="AAB8B8"/>
        </a:accent3>
        <a:accent4>
          <a:srgbClr val="DADADA"/>
        </a:accent4>
        <a:accent5>
          <a:srgbClr val="ADE2E2"/>
        </a:accent5>
        <a:accent6>
          <a:srgbClr val="5FA369"/>
        </a:accent6>
        <a:hlink>
          <a:srgbClr val="00FF99"/>
        </a:hlink>
        <a:folHlink>
          <a:srgbClr val="CCFF66"/>
        </a:folHlink>
      </a:clrScheme>
      <a:clrMap bg1="dk2" tx1="lt1" bg2="dk1" tx2="lt2" accent1="accent1" accent2="accent2" accent3="accent3" accent4="accent4" accent5="accent5" accent6="accent6" hlink="hlink" folHlink="folHlink"/>
    </a:extraClrScheme>
    <a:extraClrScheme>
      <a:clrScheme name="Teamwork 5">
        <a:dk1>
          <a:srgbClr val="8ABA8D"/>
        </a:dk1>
        <a:lt1>
          <a:srgbClr val="FFFFFF"/>
        </a:lt1>
        <a:dk2>
          <a:srgbClr val="6FB56D"/>
        </a:dk2>
        <a:lt2>
          <a:srgbClr val="DCF1F4"/>
        </a:lt2>
        <a:accent1>
          <a:srgbClr val="2E7E2E"/>
        </a:accent1>
        <a:accent2>
          <a:srgbClr val="25735D"/>
        </a:accent2>
        <a:accent3>
          <a:srgbClr val="BBD7BA"/>
        </a:accent3>
        <a:accent4>
          <a:srgbClr val="DADADA"/>
        </a:accent4>
        <a:accent5>
          <a:srgbClr val="ADC0AD"/>
        </a:accent5>
        <a:accent6>
          <a:srgbClr val="206853"/>
        </a:accent6>
        <a:hlink>
          <a:srgbClr val="FFFF00"/>
        </a:hlink>
        <a:folHlink>
          <a:srgbClr val="FFF4BF"/>
        </a:folHlink>
      </a:clrScheme>
      <a:clrMap bg1="dk2" tx1="lt1" bg2="dk1" tx2="lt2" accent1="accent1" accent2="accent2" accent3="accent3" accent4="accent4" accent5="accent5" accent6="accent6" hlink="hlink" folHlink="folHlink"/>
    </a:extraClrScheme>
    <a:extraClrScheme>
      <a:clrScheme name="Teamwork 6">
        <a:dk1>
          <a:srgbClr val="005400"/>
        </a:dk1>
        <a:lt1>
          <a:srgbClr val="FFFFFF"/>
        </a:lt1>
        <a:dk2>
          <a:srgbClr val="004800"/>
        </a:dk2>
        <a:lt2>
          <a:srgbClr val="D6D8C0"/>
        </a:lt2>
        <a:accent1>
          <a:srgbClr val="339933"/>
        </a:accent1>
        <a:accent2>
          <a:srgbClr val="7D8C70"/>
        </a:accent2>
        <a:accent3>
          <a:srgbClr val="AAB1AA"/>
        </a:accent3>
        <a:accent4>
          <a:srgbClr val="DADADA"/>
        </a:accent4>
        <a:accent5>
          <a:srgbClr val="ADCAAD"/>
        </a:accent5>
        <a:accent6>
          <a:srgbClr val="717E65"/>
        </a:accent6>
        <a:hlink>
          <a:srgbClr val="CCCC00"/>
        </a:hlink>
        <a:folHlink>
          <a:srgbClr val="85B3B1"/>
        </a:folHlink>
      </a:clrScheme>
      <a:clrMap bg1="dk2" tx1="lt1" bg2="dk1" tx2="lt2" accent1="accent1" accent2="accent2" accent3="accent3" accent4="accent4" accent5="accent5" accent6="accent6" hlink="hlink" folHlink="folHlink"/>
    </a:extraClrScheme>
    <a:extraClrScheme>
      <a:clrScheme name="Teamwork 7">
        <a:dk1>
          <a:srgbClr val="000000"/>
        </a:dk1>
        <a:lt1>
          <a:srgbClr val="F5F0BD"/>
        </a:lt1>
        <a:dk2>
          <a:srgbClr val="BD9D69"/>
        </a:dk2>
        <a:lt2>
          <a:srgbClr val="FFFFCC"/>
        </a:lt2>
        <a:accent1>
          <a:srgbClr val="CDBB77"/>
        </a:accent1>
        <a:accent2>
          <a:srgbClr val="F8EBD0"/>
        </a:accent2>
        <a:accent3>
          <a:srgbClr val="F9F6DB"/>
        </a:accent3>
        <a:accent4>
          <a:srgbClr val="000000"/>
        </a:accent4>
        <a:accent5>
          <a:srgbClr val="E3DABD"/>
        </a:accent5>
        <a:accent6>
          <a:srgbClr val="E1D5BC"/>
        </a:accent6>
        <a:hlink>
          <a:srgbClr val="FF9900"/>
        </a:hlink>
        <a:folHlink>
          <a:srgbClr val="C64B00"/>
        </a:folHlink>
      </a:clrScheme>
      <a:clrMap bg1="lt1" tx1="dk1" bg2="lt2" tx2="dk2" accent1="accent1" accent2="accent2" accent3="accent3" accent4="accent4" accent5="accent5" accent6="accent6" hlink="hlink" folHlink="folHlink"/>
    </a:extraClrScheme>
    <a:extraClrScheme>
      <a:clrScheme name="Teamwork 8">
        <a:dk1>
          <a:srgbClr val="000000"/>
        </a:dk1>
        <a:lt1>
          <a:srgbClr val="E2DDD4"/>
        </a:lt1>
        <a:dk2>
          <a:srgbClr val="000000"/>
        </a:dk2>
        <a:lt2>
          <a:srgbClr val="EFEBE3"/>
        </a:lt2>
        <a:accent1>
          <a:srgbClr val="F2F2F2"/>
        </a:accent1>
        <a:accent2>
          <a:srgbClr val="C4AD74"/>
        </a:accent2>
        <a:accent3>
          <a:srgbClr val="EEEBE6"/>
        </a:accent3>
        <a:accent4>
          <a:srgbClr val="000000"/>
        </a:accent4>
        <a:accent5>
          <a:srgbClr val="F7F7F7"/>
        </a:accent5>
        <a:accent6>
          <a:srgbClr val="B19C68"/>
        </a:accent6>
        <a:hlink>
          <a:srgbClr val="A46032"/>
        </a:hlink>
        <a:folHlink>
          <a:srgbClr val="8F8E73"/>
        </a:folHlink>
      </a:clrScheme>
      <a:clrMap bg1="lt1" tx1="dk1" bg2="lt2" tx2="dk2" accent1="accent1" accent2="accent2" accent3="accent3" accent4="accent4" accent5="accent5" accent6="accent6" hlink="hlink" folHlink="folHlink"/>
    </a:extraClrScheme>
    <a:extraClrScheme>
      <a:clrScheme name="Teamwork 9">
        <a:dk1>
          <a:srgbClr val="8A0000"/>
        </a:dk1>
        <a:lt1>
          <a:srgbClr val="FFFFFF"/>
        </a:lt1>
        <a:dk2>
          <a:srgbClr val="800000"/>
        </a:dk2>
        <a:lt2>
          <a:srgbClr val="FFFFCC"/>
        </a:lt2>
        <a:accent1>
          <a:srgbClr val="FF5831"/>
        </a:accent1>
        <a:accent2>
          <a:srgbClr val="C5543D"/>
        </a:accent2>
        <a:accent3>
          <a:srgbClr val="C0AAAA"/>
        </a:accent3>
        <a:accent4>
          <a:srgbClr val="DADADA"/>
        </a:accent4>
        <a:accent5>
          <a:srgbClr val="FFB4AD"/>
        </a:accent5>
        <a:accent6>
          <a:srgbClr val="B24B36"/>
        </a:accent6>
        <a:hlink>
          <a:srgbClr val="FFFFCC"/>
        </a:hlink>
        <a:folHlink>
          <a:srgbClr val="FF990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Apex">
  <a:themeElements>
    <a:clrScheme name="Apex">
      <a:dk1>
        <a:sysClr val="windowText" lastClr="000000"/>
      </a:dk1>
      <a:lt1>
        <a:sysClr val="window" lastClr="FFFFFF"/>
      </a:lt1>
      <a:dk2>
        <a:srgbClr val="69676D"/>
      </a:dk2>
      <a:lt2>
        <a:srgbClr val="C9C2D1"/>
      </a:lt2>
      <a:accent1>
        <a:srgbClr val="CEB966"/>
      </a:accent1>
      <a:accent2>
        <a:srgbClr val="9CB084"/>
      </a:accent2>
      <a:accent3>
        <a:srgbClr val="6BB1C9"/>
      </a:accent3>
      <a:accent4>
        <a:srgbClr val="6585CF"/>
      </a:accent4>
      <a:accent5>
        <a:srgbClr val="7E6BC9"/>
      </a:accent5>
      <a:accent6>
        <a:srgbClr val="A379BB"/>
      </a:accent6>
      <a:hlink>
        <a:srgbClr val="410082"/>
      </a:hlink>
      <a:folHlink>
        <a:srgbClr val="932968"/>
      </a:folHlink>
    </a:clrScheme>
    <a:fontScheme name="Apex">
      <a:majorFont>
        <a:latin typeface="Lucida Sans"/>
        <a:ea typeface=""/>
        <a:cs typeface=""/>
        <a:font script="Grek" typeface="Arial"/>
        <a:font script="Cyrl" typeface="Arial"/>
        <a:font script="Jpan" typeface="HG丸ｺﾞｼｯｸM-PRO"/>
        <a:font script="Hang" typeface="휴먼옛체"/>
        <a:font script="Hans" typeface="黑体"/>
        <a:font script="Hant" typeface="微軟正黑體"/>
        <a:font script="Arab" typeface="Tahoma"/>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Book Antiqua"/>
        <a:ea typeface=""/>
        <a:cs typeface=""/>
        <a:font script="Grek" typeface="Times New Roman"/>
        <a:font script="Cyrl" typeface="Times New Roman"/>
        <a:font script="Jpan" typeface="HG明朝B"/>
        <a:font script="Hang" typeface="돋움"/>
        <a:font script="Hans" typeface="宋体"/>
        <a:font script="Hant" typeface="新細明體"/>
        <a:font script="Arab" typeface="Times New Roman"/>
        <a:font script="Hebr" typeface="David"/>
        <a:font script="Thai" typeface="Eucrosia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Apex">
      <a:fillStyleLst>
        <a:solidFill>
          <a:schemeClr val="phClr"/>
        </a:solidFill>
        <a:gradFill rotWithShape="1">
          <a:gsLst>
            <a:gs pos="20000">
              <a:schemeClr val="phClr">
                <a:tint val="9000"/>
              </a:schemeClr>
            </a:gs>
            <a:gs pos="100000">
              <a:schemeClr val="phClr">
                <a:tint val="70000"/>
                <a:satMod val="100000"/>
              </a:schemeClr>
            </a:gs>
          </a:gsLst>
          <a:path path="circle">
            <a:fillToRect l="-15000" t="-15000" r="115000" b="115000"/>
          </a:path>
        </a:gradFill>
        <a:gradFill rotWithShape="1">
          <a:gsLst>
            <a:gs pos="0">
              <a:schemeClr val="phClr">
                <a:shade val="60000"/>
              </a:schemeClr>
            </a:gs>
            <a:gs pos="33000">
              <a:schemeClr val="phClr">
                <a:tint val="86500"/>
              </a:schemeClr>
            </a:gs>
            <a:gs pos="46750">
              <a:schemeClr val="phClr">
                <a:tint val="71000"/>
                <a:satMod val="112000"/>
              </a:schemeClr>
            </a:gs>
            <a:gs pos="53000">
              <a:schemeClr val="phClr">
                <a:tint val="71000"/>
                <a:satMod val="112000"/>
              </a:schemeClr>
            </a:gs>
            <a:gs pos="68000">
              <a:schemeClr val="phClr">
                <a:tint val="86000"/>
              </a:schemeClr>
            </a:gs>
            <a:gs pos="100000">
              <a:schemeClr val="phClr">
                <a:shade val="60000"/>
              </a:schemeClr>
            </a:gs>
          </a:gsLst>
          <a:lin ang="8350000" scaled="1"/>
        </a:gradFill>
      </a:fillStyleLst>
      <a:lnStyleLst>
        <a:ln w="9525" cap="flat" cmpd="sng" algn="ctr">
          <a:solidFill>
            <a:schemeClr val="phClr">
              <a:shade val="48000"/>
              <a:satMod val="110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130000" dist="101600" dir="2700000" algn="tl" rotWithShape="0">
              <a:srgbClr val="000000">
                <a:alpha val="35000"/>
              </a:srgbClr>
            </a:outerShdw>
          </a:effectLst>
        </a:effectStyle>
        <a:effectStyle>
          <a:effectLst>
            <a:outerShdw blurRad="190500" dist="228600" dir="2700000" sy="90000" rotWithShape="0">
              <a:srgbClr val="000000">
                <a:alpha val="25500"/>
              </a:srgbClr>
            </a:outerShdw>
          </a:effectLst>
        </a:effectStyle>
        <a:effectStyle>
          <a:effectLst>
            <a:outerShdw blurRad="190500" dist="228600" dir="2700000" sy="90000" rotWithShape="0">
              <a:srgbClr val="000000">
                <a:alpha val="25500"/>
              </a:srgbClr>
            </a:outerShdw>
          </a:effectLst>
          <a:scene3d>
            <a:camera prst="orthographicFront" fov="0">
              <a:rot lat="0" lon="0" rev="0"/>
            </a:camera>
            <a:lightRig rig="soft" dir="tl">
              <a:rot lat="0" lon="0" rev="20100000"/>
            </a:lightRig>
          </a:scene3d>
          <a:sp3d>
            <a:bevelT w="50800" h="50800"/>
          </a:sp3d>
        </a:effectStyle>
      </a:effectStyleLst>
      <a:bgFillStyleLst>
        <a:solidFill>
          <a:schemeClr val="phClr"/>
        </a:solidFill>
        <a:gradFill rotWithShape="1">
          <a:gsLst>
            <a:gs pos="0">
              <a:schemeClr val="phClr">
                <a:tint val="50000"/>
                <a:satMod val="180000"/>
              </a:schemeClr>
            </a:gs>
            <a:gs pos="100000">
              <a:schemeClr val="phClr">
                <a:shade val="45000"/>
                <a:satMod val="120000"/>
              </a:schemeClr>
            </a:gs>
          </a:gsLst>
          <a:path path="circle">
            <a:fillToRect r="100000" b="100000"/>
          </a:path>
        </a:gradFill>
        <a:blipFill>
          <a:blip xmlns:r="http://schemas.openxmlformats.org/officeDocument/2006/relationships" r:embed="rId1">
            <a:duotone>
              <a:schemeClr val="phClr">
                <a:shade val="3000"/>
                <a:satMod val="110000"/>
              </a:schemeClr>
              <a:schemeClr val="phClr">
                <a:tint val="60000"/>
                <a:satMod val="425000"/>
              </a:schemeClr>
            </a:duotone>
          </a:blip>
          <a:stretch>
            <a:fillRect/>
          </a:stretch>
        </a:blipFill>
      </a:bgFillStyleLst>
    </a:fmtScheme>
  </a:themeElements>
  <a:objectDefaults/>
  <a:extraClrSchemeLst/>
</a:theme>
</file>

<file path=ppt/theme/theme30.xml><?xml version="1.0" encoding="utf-8"?>
<a:theme xmlns:a="http://schemas.openxmlformats.org/drawingml/2006/main" name="Technic">
  <a:themeElements>
    <a:clrScheme name="Technic">
      <a:dk1>
        <a:sysClr val="windowText" lastClr="000000"/>
      </a:dk1>
      <a:lt1>
        <a:sysClr val="window" lastClr="FFFFFF"/>
      </a:lt1>
      <a:dk2>
        <a:srgbClr val="3B3B3B"/>
      </a:dk2>
      <a:lt2>
        <a:srgbClr val="D4D2D0"/>
      </a:lt2>
      <a:accent1>
        <a:srgbClr val="6EA0B0"/>
      </a:accent1>
      <a:accent2>
        <a:srgbClr val="CCAF0A"/>
      </a:accent2>
      <a:accent3>
        <a:srgbClr val="8D89A4"/>
      </a:accent3>
      <a:accent4>
        <a:srgbClr val="748560"/>
      </a:accent4>
      <a:accent5>
        <a:srgbClr val="9E9273"/>
      </a:accent5>
      <a:accent6>
        <a:srgbClr val="7E848D"/>
      </a:accent6>
      <a:hlink>
        <a:srgbClr val="00C8C3"/>
      </a:hlink>
      <a:folHlink>
        <a:srgbClr val="A116E0"/>
      </a:folHlink>
    </a:clrScheme>
    <a:fontScheme name="Technic">
      <a:majorFont>
        <a:latin typeface="Franklin Gothic Book"/>
        <a:ea typeface=""/>
        <a:cs typeface=""/>
        <a:font script="Jpan" typeface="ＭＳ Ｐゴシック"/>
        <a:font script="Hang" typeface="HY견고딕"/>
        <a:font script="Hans" typeface="宋体"/>
        <a:font script="Hant" typeface="微軟正黑體"/>
        <a:font script="Arab" typeface="Tahoma"/>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HGｺﾞｼｯｸM"/>
        <a:font script="Hang" typeface="HY중고딕"/>
        <a:font script="Hans" typeface="黑体"/>
        <a:font script="Hant" typeface="微軟正黑體"/>
        <a:font script="Arab" typeface="Tahoma"/>
        <a:font script="Hebr" typeface="Levenim MT"/>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Technic">
      <a:fillStyleLst>
        <a:solidFill>
          <a:schemeClr val="phClr"/>
        </a:solidFill>
        <a:gradFill rotWithShape="1">
          <a:gsLst>
            <a:gs pos="0">
              <a:schemeClr val="phClr">
                <a:tint val="1000"/>
              </a:schemeClr>
            </a:gs>
            <a:gs pos="68000">
              <a:schemeClr val="phClr">
                <a:tint val="77000"/>
              </a:schemeClr>
            </a:gs>
            <a:gs pos="81000">
              <a:schemeClr val="phClr">
                <a:tint val="79000"/>
              </a:schemeClr>
            </a:gs>
            <a:gs pos="86000">
              <a:schemeClr val="phClr">
                <a:tint val="73000"/>
              </a:schemeClr>
            </a:gs>
            <a:gs pos="100000">
              <a:schemeClr val="phClr">
                <a:tint val="35000"/>
              </a:schemeClr>
            </a:gs>
          </a:gsLst>
          <a:lin ang="5400000" scaled="1"/>
        </a:gradFill>
        <a:gradFill rotWithShape="1">
          <a:gsLst>
            <a:gs pos="0">
              <a:schemeClr val="phClr">
                <a:tint val="73000"/>
                <a:satMod val="150000"/>
              </a:schemeClr>
            </a:gs>
            <a:gs pos="25000">
              <a:schemeClr val="phClr">
                <a:tint val="96000"/>
                <a:shade val="80000"/>
                <a:satMod val="105000"/>
              </a:schemeClr>
            </a:gs>
            <a:gs pos="38000">
              <a:schemeClr val="phClr">
                <a:tint val="96000"/>
                <a:shade val="59000"/>
                <a:satMod val="120000"/>
              </a:schemeClr>
            </a:gs>
            <a:gs pos="55000">
              <a:schemeClr val="phClr">
                <a:shade val="57000"/>
                <a:satMod val="120000"/>
              </a:schemeClr>
            </a:gs>
            <a:gs pos="80000">
              <a:schemeClr val="phClr">
                <a:shade val="56000"/>
                <a:satMod val="145000"/>
              </a:schemeClr>
            </a:gs>
            <a:gs pos="88000">
              <a:schemeClr val="phClr">
                <a:shade val="63000"/>
                <a:satMod val="160000"/>
              </a:schemeClr>
            </a:gs>
            <a:gs pos="100000">
              <a:schemeClr val="phClr">
                <a:tint val="99555"/>
                <a:satMod val="155000"/>
              </a:schemeClr>
            </a:gs>
          </a:gsLst>
          <a:lin ang="5400000" scaled="1"/>
        </a:gradFill>
      </a:fillStyleLst>
      <a:lnStyleLst>
        <a:ln w="9525" cap="flat" cmpd="sng" algn="ctr">
          <a:solidFill>
            <a:schemeClr val="phClr">
              <a:shade val="60000"/>
              <a:satMod val="300000"/>
            </a:schemeClr>
          </a:solidFill>
          <a:prstDash val="solid"/>
        </a:ln>
        <a:ln w="19050" cap="flat" cmpd="sng" algn="ctr">
          <a:solidFill>
            <a:schemeClr val="phClr"/>
          </a:solidFill>
          <a:prstDash val="solid"/>
        </a:ln>
        <a:ln w="19050" cap="flat" cmpd="sng" algn="ctr">
          <a:solidFill>
            <a:schemeClr val="phClr"/>
          </a:solidFill>
          <a:prstDash val="solid"/>
        </a:ln>
      </a:lnStyleLst>
      <a:effectStyleLst>
        <a:effectStyle>
          <a:effectLst>
            <a:glow rad="63500">
              <a:schemeClr val="phClr">
                <a:tint val="30000"/>
                <a:shade val="95000"/>
                <a:satMod val="300000"/>
                <a:alpha val="50000"/>
              </a:schemeClr>
            </a:glow>
          </a:effectLst>
        </a:effectStyle>
        <a:effectStyle>
          <a:effectLst>
            <a:glow rad="70000">
              <a:schemeClr val="phClr">
                <a:tint val="30000"/>
                <a:shade val="95000"/>
                <a:satMod val="300000"/>
                <a:alpha val="50000"/>
              </a:schemeClr>
            </a:glow>
          </a:effectLst>
        </a:effectStyle>
        <a:effectStyle>
          <a:effectLst>
            <a:glow rad="76200">
              <a:schemeClr val="phClr">
                <a:tint val="30000"/>
                <a:shade val="95000"/>
                <a:satMod val="300000"/>
                <a:alpha val="50000"/>
              </a:schemeClr>
            </a:glow>
          </a:effectLst>
          <a:scene3d>
            <a:camera prst="orthographicFront" fov="0">
              <a:rot lat="0" lon="0" rev="0"/>
            </a:camera>
            <a:lightRig rig="harsh" dir="t">
              <a:rot lat="6000000" lon="6000000" rev="0"/>
            </a:lightRig>
          </a:scene3d>
          <a:sp3d contourW="10000" prstMaterial="metal">
            <a:bevelT w="20000" h="9000" prst="softRound"/>
            <a:contourClr>
              <a:schemeClr val="phClr">
                <a:shade val="30000"/>
                <a:satMod val="200000"/>
              </a:schemeClr>
            </a:contourClr>
          </a:sp3d>
        </a:effectStyle>
      </a:effectStyleLst>
      <a:bgFillStyleLst>
        <a:solidFill>
          <a:schemeClr val="phClr"/>
        </a:solidFill>
        <a:gradFill rotWithShape="1">
          <a:gsLst>
            <a:gs pos="0">
              <a:schemeClr val="phClr">
                <a:shade val="40000"/>
                <a:satMod val="150000"/>
              </a:schemeClr>
            </a:gs>
            <a:gs pos="30000">
              <a:schemeClr val="phClr">
                <a:shade val="60000"/>
                <a:satMod val="150000"/>
              </a:schemeClr>
            </a:gs>
            <a:gs pos="100000">
              <a:schemeClr val="phClr">
                <a:tint val="83000"/>
                <a:satMod val="200000"/>
              </a:schemeClr>
            </a:gs>
          </a:gsLst>
          <a:lin ang="13000000" scaled="0"/>
        </a:gradFill>
        <a:gradFill rotWithShape="1">
          <a:gsLst>
            <a:gs pos="0">
              <a:schemeClr val="phClr">
                <a:tint val="78000"/>
                <a:satMod val="220000"/>
              </a:schemeClr>
            </a:gs>
            <a:gs pos="100000">
              <a:schemeClr val="phClr">
                <a:shade val="35000"/>
                <a:satMod val="155000"/>
              </a:schemeClr>
            </a:gs>
          </a:gsLst>
          <a:path path="circle">
            <a:fillToRect l="60000" t="50000" r="40000" b="50000"/>
          </a:path>
        </a:gradFill>
      </a:bgFillStyleLst>
    </a:fmtScheme>
  </a:themeElements>
  <a:objectDefaults/>
  <a:extraClrSchemeLst/>
</a:theme>
</file>

<file path=ppt/theme/theme31.xml><?xml version="1.0" encoding="utf-8"?>
<a:theme xmlns:a="http://schemas.openxmlformats.org/drawingml/2006/main" name="8_Mountain Top">
  <a:themeElements>
    <a:clrScheme name="Mountain Top 5">
      <a:dk1>
        <a:srgbClr val="463416"/>
      </a:dk1>
      <a:lt1>
        <a:srgbClr val="FFFFFF"/>
      </a:lt1>
      <a:dk2>
        <a:srgbClr val="003399"/>
      </a:dk2>
      <a:lt2>
        <a:srgbClr val="E3E3FF"/>
      </a:lt2>
      <a:accent1>
        <a:srgbClr val="3399FF"/>
      </a:accent1>
      <a:accent2>
        <a:srgbClr val="33CCCC"/>
      </a:accent2>
      <a:accent3>
        <a:srgbClr val="AAADCA"/>
      </a:accent3>
      <a:accent4>
        <a:srgbClr val="DADADA"/>
      </a:accent4>
      <a:accent5>
        <a:srgbClr val="ADCAFF"/>
      </a:accent5>
      <a:accent6>
        <a:srgbClr val="2DB9B9"/>
      </a:accent6>
      <a:hlink>
        <a:srgbClr val="00FFCC"/>
      </a:hlink>
      <a:folHlink>
        <a:srgbClr val="808000"/>
      </a:folHlink>
    </a:clrScheme>
    <a:fontScheme name="Mountain Top">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Mountain Top 1">
        <a:dk1>
          <a:srgbClr val="4C3A1C"/>
        </a:dk1>
        <a:lt1>
          <a:srgbClr val="FFFFFF"/>
        </a:lt1>
        <a:dk2>
          <a:srgbClr val="993300"/>
        </a:dk2>
        <a:lt2>
          <a:srgbClr val="CCAA00"/>
        </a:lt2>
        <a:accent1>
          <a:srgbClr val="FF3300"/>
        </a:accent1>
        <a:accent2>
          <a:srgbClr val="9E6600"/>
        </a:accent2>
        <a:accent3>
          <a:srgbClr val="CAADAA"/>
        </a:accent3>
        <a:accent4>
          <a:srgbClr val="DADADA"/>
        </a:accent4>
        <a:accent5>
          <a:srgbClr val="FFADAA"/>
        </a:accent5>
        <a:accent6>
          <a:srgbClr val="8F5C00"/>
        </a:accent6>
        <a:hlink>
          <a:srgbClr val="FFCC00"/>
        </a:hlink>
        <a:folHlink>
          <a:srgbClr val="F7DC97"/>
        </a:folHlink>
      </a:clrScheme>
      <a:clrMap bg1="dk2" tx1="lt1" bg2="dk1" tx2="lt2" accent1="accent1" accent2="accent2" accent3="accent3" accent4="accent4" accent5="accent5" accent6="accent6" hlink="hlink" folHlink="folHlink"/>
    </a:extraClrScheme>
    <a:extraClrScheme>
      <a:clrScheme name="Mountain Top 2">
        <a:dk1>
          <a:srgbClr val="3D0058"/>
        </a:dk1>
        <a:lt1>
          <a:srgbClr val="FFFFFF"/>
        </a:lt1>
        <a:dk2>
          <a:srgbClr val="9188B0"/>
        </a:dk2>
        <a:lt2>
          <a:srgbClr val="DDE0DC"/>
        </a:lt2>
        <a:accent1>
          <a:srgbClr val="FFCC00"/>
        </a:accent1>
        <a:accent2>
          <a:srgbClr val="4C3D78"/>
        </a:accent2>
        <a:accent3>
          <a:srgbClr val="C7C3D4"/>
        </a:accent3>
        <a:accent4>
          <a:srgbClr val="DADADA"/>
        </a:accent4>
        <a:accent5>
          <a:srgbClr val="FFE2AA"/>
        </a:accent5>
        <a:accent6>
          <a:srgbClr val="44366C"/>
        </a:accent6>
        <a:hlink>
          <a:srgbClr val="743D78"/>
        </a:hlink>
        <a:folHlink>
          <a:srgbClr val="CC9900"/>
        </a:folHlink>
      </a:clrScheme>
      <a:clrMap bg1="dk2" tx1="lt1" bg2="dk1" tx2="lt2" accent1="accent1" accent2="accent2" accent3="accent3" accent4="accent4" accent5="accent5" accent6="accent6" hlink="hlink" folHlink="folHlink"/>
    </a:extraClrScheme>
    <a:extraClrScheme>
      <a:clrScheme name="Mountain Top 3">
        <a:dk1>
          <a:srgbClr val="10104C"/>
        </a:dk1>
        <a:lt1>
          <a:srgbClr val="FFFFFF"/>
        </a:lt1>
        <a:dk2>
          <a:srgbClr val="003366"/>
        </a:dk2>
        <a:lt2>
          <a:srgbClr val="C6CCD4"/>
        </a:lt2>
        <a:accent1>
          <a:srgbClr val="33CCFF"/>
        </a:accent1>
        <a:accent2>
          <a:srgbClr val="5B5B8D"/>
        </a:accent2>
        <a:accent3>
          <a:srgbClr val="AAADB8"/>
        </a:accent3>
        <a:accent4>
          <a:srgbClr val="DADADA"/>
        </a:accent4>
        <a:accent5>
          <a:srgbClr val="ADE2FF"/>
        </a:accent5>
        <a:accent6>
          <a:srgbClr val="52527F"/>
        </a:accent6>
        <a:hlink>
          <a:srgbClr val="4529AB"/>
        </a:hlink>
        <a:folHlink>
          <a:srgbClr val="00CC99"/>
        </a:folHlink>
      </a:clrScheme>
      <a:clrMap bg1="dk2" tx1="lt1" bg2="dk1" tx2="lt2" accent1="accent1" accent2="accent2" accent3="accent3" accent4="accent4" accent5="accent5" accent6="accent6" hlink="hlink" folHlink="folHlink"/>
    </a:extraClrScheme>
    <a:extraClrScheme>
      <a:clrScheme name="Mountain Top 4">
        <a:dk1>
          <a:srgbClr val="B0C8CA"/>
        </a:dk1>
        <a:lt1>
          <a:srgbClr val="FFFFFF"/>
        </a:lt1>
        <a:dk2>
          <a:srgbClr val="000099"/>
        </a:dk2>
        <a:lt2>
          <a:srgbClr val="FFFFFF"/>
        </a:lt2>
        <a:accent1>
          <a:srgbClr val="89C4FF"/>
        </a:accent1>
        <a:accent2>
          <a:srgbClr val="00008C"/>
        </a:accent2>
        <a:accent3>
          <a:srgbClr val="AAAACA"/>
        </a:accent3>
        <a:accent4>
          <a:srgbClr val="DADADA"/>
        </a:accent4>
        <a:accent5>
          <a:srgbClr val="C4DEFF"/>
        </a:accent5>
        <a:accent6>
          <a:srgbClr val="00007E"/>
        </a:accent6>
        <a:hlink>
          <a:srgbClr val="6666FF"/>
        </a:hlink>
        <a:folHlink>
          <a:srgbClr val="C0C0C0"/>
        </a:folHlink>
      </a:clrScheme>
      <a:clrMap bg1="dk2" tx1="lt1" bg2="dk1" tx2="lt2" accent1="accent1" accent2="accent2" accent3="accent3" accent4="accent4" accent5="accent5" accent6="accent6" hlink="hlink" folHlink="folHlink"/>
    </a:extraClrScheme>
    <a:extraClrScheme>
      <a:clrScheme name="Mountain Top 5">
        <a:dk1>
          <a:srgbClr val="463416"/>
        </a:dk1>
        <a:lt1>
          <a:srgbClr val="FFFFFF"/>
        </a:lt1>
        <a:dk2>
          <a:srgbClr val="003399"/>
        </a:dk2>
        <a:lt2>
          <a:srgbClr val="E3E3FF"/>
        </a:lt2>
        <a:accent1>
          <a:srgbClr val="3399FF"/>
        </a:accent1>
        <a:accent2>
          <a:srgbClr val="33CCCC"/>
        </a:accent2>
        <a:accent3>
          <a:srgbClr val="AAADCA"/>
        </a:accent3>
        <a:accent4>
          <a:srgbClr val="DADADA"/>
        </a:accent4>
        <a:accent5>
          <a:srgbClr val="ADCAFF"/>
        </a:accent5>
        <a:accent6>
          <a:srgbClr val="2DB9B9"/>
        </a:accent6>
        <a:hlink>
          <a:srgbClr val="00FFCC"/>
        </a:hlink>
        <a:folHlink>
          <a:srgbClr val="808000"/>
        </a:folHlink>
      </a:clrScheme>
      <a:clrMap bg1="dk2" tx1="lt1" bg2="dk1" tx2="lt2" accent1="accent1" accent2="accent2" accent3="accent3" accent4="accent4" accent5="accent5" accent6="accent6" hlink="hlink" folHlink="folHlink"/>
    </a:extraClrScheme>
    <a:extraClrScheme>
      <a:clrScheme name="Mountain Top 6">
        <a:dk1>
          <a:srgbClr val="809296"/>
        </a:dk1>
        <a:lt1>
          <a:srgbClr val="FFFFFF"/>
        </a:lt1>
        <a:dk2>
          <a:srgbClr val="6699FF"/>
        </a:dk2>
        <a:lt2>
          <a:srgbClr val="B3EDFF"/>
        </a:lt2>
        <a:accent1>
          <a:srgbClr val="FF9933"/>
        </a:accent1>
        <a:accent2>
          <a:srgbClr val="FFAA99"/>
        </a:accent2>
        <a:accent3>
          <a:srgbClr val="B8CAFF"/>
        </a:accent3>
        <a:accent4>
          <a:srgbClr val="DADADA"/>
        </a:accent4>
        <a:accent5>
          <a:srgbClr val="FFCAAD"/>
        </a:accent5>
        <a:accent6>
          <a:srgbClr val="E79A8A"/>
        </a:accent6>
        <a:hlink>
          <a:srgbClr val="FFCFAB"/>
        </a:hlink>
        <a:folHlink>
          <a:srgbClr val="CC9900"/>
        </a:folHlink>
      </a:clrScheme>
      <a:clrMap bg1="dk2" tx1="lt1" bg2="dk1" tx2="lt2" accent1="accent1" accent2="accent2" accent3="accent3" accent4="accent4" accent5="accent5" accent6="accent6" hlink="hlink" folHlink="folHlink"/>
    </a:extraClrScheme>
    <a:extraClrScheme>
      <a:clrScheme name="Mountain Top 7">
        <a:dk1>
          <a:srgbClr val="006666"/>
        </a:dk1>
        <a:lt1>
          <a:srgbClr val="FFFFFF"/>
        </a:lt1>
        <a:dk2>
          <a:srgbClr val="85D1E3"/>
        </a:dk2>
        <a:lt2>
          <a:srgbClr val="CCFFFF"/>
        </a:lt2>
        <a:accent1>
          <a:srgbClr val="FFCC00"/>
        </a:accent1>
        <a:accent2>
          <a:srgbClr val="00CC99"/>
        </a:accent2>
        <a:accent3>
          <a:srgbClr val="C2E5EF"/>
        </a:accent3>
        <a:accent4>
          <a:srgbClr val="DADADA"/>
        </a:accent4>
        <a:accent5>
          <a:srgbClr val="FFE2AA"/>
        </a:accent5>
        <a:accent6>
          <a:srgbClr val="00B98A"/>
        </a:accent6>
        <a:hlink>
          <a:srgbClr val="0099FF"/>
        </a:hlink>
        <a:folHlink>
          <a:srgbClr val="6600CC"/>
        </a:folHlink>
      </a:clrScheme>
      <a:clrMap bg1="dk2" tx1="lt1" bg2="dk1" tx2="lt2" accent1="accent1" accent2="accent2" accent3="accent3" accent4="accent4" accent5="accent5" accent6="accent6" hlink="hlink" folHlink="folHlink"/>
    </a:extraClrScheme>
    <a:extraClrScheme>
      <a:clrScheme name="Mountain Top 8">
        <a:dk1>
          <a:srgbClr val="404B3D"/>
        </a:dk1>
        <a:lt1>
          <a:srgbClr val="FFFFFF"/>
        </a:lt1>
        <a:dk2>
          <a:srgbClr val="A7A491"/>
        </a:dk2>
        <a:lt2>
          <a:srgbClr val="CCD0CA"/>
        </a:lt2>
        <a:accent1>
          <a:srgbClr val="33CCCC"/>
        </a:accent1>
        <a:accent2>
          <a:srgbClr val="004E4C"/>
        </a:accent2>
        <a:accent3>
          <a:srgbClr val="D0CFC7"/>
        </a:accent3>
        <a:accent4>
          <a:srgbClr val="DADADA"/>
        </a:accent4>
        <a:accent5>
          <a:srgbClr val="ADE2E2"/>
        </a:accent5>
        <a:accent6>
          <a:srgbClr val="004644"/>
        </a:accent6>
        <a:hlink>
          <a:srgbClr val="477781"/>
        </a:hlink>
        <a:folHlink>
          <a:srgbClr val="85CC74"/>
        </a:folHlink>
      </a:clrScheme>
      <a:clrMap bg1="dk2" tx1="lt1" bg2="dk1" tx2="lt2" accent1="accent1" accent2="accent2" accent3="accent3" accent4="accent4" accent5="accent5" accent6="accent6" hlink="hlink" folHlink="folHlink"/>
    </a:extraClrScheme>
    <a:extraClrScheme>
      <a:clrScheme name="Mountain Top 9">
        <a:dk1>
          <a:srgbClr val="000000"/>
        </a:dk1>
        <a:lt1>
          <a:srgbClr val="FFFFFF"/>
        </a:lt1>
        <a:dk2>
          <a:srgbClr val="FFFFAF"/>
        </a:dk2>
        <a:lt2>
          <a:srgbClr val="676597"/>
        </a:lt2>
        <a:accent1>
          <a:srgbClr val="66CCFF"/>
        </a:accent1>
        <a:accent2>
          <a:srgbClr val="CCECFF"/>
        </a:accent2>
        <a:accent3>
          <a:srgbClr val="FFFFFF"/>
        </a:accent3>
        <a:accent4>
          <a:srgbClr val="000000"/>
        </a:accent4>
        <a:accent5>
          <a:srgbClr val="B8E2FF"/>
        </a:accent5>
        <a:accent6>
          <a:srgbClr val="B9D6E7"/>
        </a:accent6>
        <a:hlink>
          <a:srgbClr val="6600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17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F46216B-77A9-411A-B9D3-5023FCB70208}"/>
    </a:ext>
  </a:extLst>
</a:theme>
</file>

<file path=ppt/theme/theme33.xml><?xml version="1.0" encoding="utf-8"?>
<a:theme xmlns:a="http://schemas.openxmlformats.org/drawingml/2006/main" name="18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4.xml><?xml version="1.0" encoding="utf-8"?>
<a:theme xmlns:a="http://schemas.openxmlformats.org/drawingml/2006/main" name="4_Ocean">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cean">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Ocean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clrMap bg1="dk2" tx1="lt1" bg2="dk1" tx2="lt2" accent1="accent1" accent2="accent2" accent3="accent3" accent4="accent4" accent5="accent5" accent6="accent6" hlink="hlink" folHlink="folHlink"/>
    </a:extraClrScheme>
    <a:extraClrScheme>
      <a:clrScheme name="Ocean 2">
        <a:dk1>
          <a:srgbClr val="000066"/>
        </a:dk1>
        <a:lt1>
          <a:srgbClr val="FFFFFF"/>
        </a:lt1>
        <a:dk2>
          <a:srgbClr val="5D93FF"/>
        </a:dk2>
        <a:lt2>
          <a:srgbClr val="FFFFFF"/>
        </a:lt2>
        <a:accent1>
          <a:srgbClr val="6666FF"/>
        </a:accent1>
        <a:accent2>
          <a:srgbClr val="9999FF"/>
        </a:accent2>
        <a:accent3>
          <a:srgbClr val="B6C8FF"/>
        </a:accent3>
        <a:accent4>
          <a:srgbClr val="DADADA"/>
        </a:accent4>
        <a:accent5>
          <a:srgbClr val="B8B8FF"/>
        </a:accent5>
        <a:accent6>
          <a:srgbClr val="8A8AE7"/>
        </a:accent6>
        <a:hlink>
          <a:srgbClr val="FF3300"/>
        </a:hlink>
        <a:folHlink>
          <a:srgbClr val="FF9900"/>
        </a:folHlink>
      </a:clrScheme>
      <a:clrMap bg1="dk2" tx1="lt1" bg2="dk1" tx2="lt2" accent1="accent1" accent2="accent2" accent3="accent3" accent4="accent4" accent5="accent5" accent6="accent6" hlink="hlink" folHlink="folHlink"/>
    </a:extraClrScheme>
    <a:extraClrScheme>
      <a:clrScheme name="Ocean 3">
        <a:dk1>
          <a:srgbClr val="000000"/>
        </a:dk1>
        <a:lt1>
          <a:srgbClr val="FFFFFF"/>
        </a:lt1>
        <a:dk2>
          <a:srgbClr val="572E88"/>
        </a:dk2>
        <a:lt2>
          <a:srgbClr val="FFFFFF"/>
        </a:lt2>
        <a:accent1>
          <a:srgbClr val="FF6600"/>
        </a:accent1>
        <a:accent2>
          <a:srgbClr val="FFCC00"/>
        </a:accent2>
        <a:accent3>
          <a:srgbClr val="B4ADC3"/>
        </a:accent3>
        <a:accent4>
          <a:srgbClr val="DADADA"/>
        </a:accent4>
        <a:accent5>
          <a:srgbClr val="FFB8AA"/>
        </a:accent5>
        <a:accent6>
          <a:srgbClr val="E7B900"/>
        </a:accent6>
        <a:hlink>
          <a:srgbClr val="33CCCC"/>
        </a:hlink>
        <a:folHlink>
          <a:srgbClr val="36CC64"/>
        </a:folHlink>
      </a:clrScheme>
      <a:clrMap bg1="dk2" tx1="lt1" bg2="dk1" tx2="lt2" accent1="accent1" accent2="accent2" accent3="accent3" accent4="accent4" accent5="accent5" accent6="accent6" hlink="hlink" folHlink="folHlink"/>
    </a:extraClrScheme>
    <a:extraClrScheme>
      <a:clrScheme name="Ocean 4">
        <a:dk1>
          <a:srgbClr val="003366"/>
        </a:dk1>
        <a:lt1>
          <a:srgbClr val="FFFFFF"/>
        </a:lt1>
        <a:dk2>
          <a:srgbClr val="666699"/>
        </a:dk2>
        <a:lt2>
          <a:srgbClr val="FFFFFF"/>
        </a:lt2>
        <a:accent1>
          <a:srgbClr val="9966FF"/>
        </a:accent1>
        <a:accent2>
          <a:srgbClr val="00CC66"/>
        </a:accent2>
        <a:accent3>
          <a:srgbClr val="B8B8CA"/>
        </a:accent3>
        <a:accent4>
          <a:srgbClr val="DADADA"/>
        </a:accent4>
        <a:accent5>
          <a:srgbClr val="CAB8FF"/>
        </a:accent5>
        <a:accent6>
          <a:srgbClr val="00B95C"/>
        </a:accent6>
        <a:hlink>
          <a:srgbClr val="65C8FF"/>
        </a:hlink>
        <a:folHlink>
          <a:srgbClr val="FFCC99"/>
        </a:folHlink>
      </a:clrScheme>
      <a:clrMap bg1="dk2" tx1="lt1" bg2="dk1" tx2="lt2" accent1="accent1" accent2="accent2" accent3="accent3" accent4="accent4" accent5="accent5" accent6="accent6" hlink="hlink" folHlink="folHlink"/>
    </a:extraClrScheme>
    <a:extraClrScheme>
      <a:clrScheme name="Ocean 5">
        <a:dk1>
          <a:srgbClr val="000000"/>
        </a:dk1>
        <a:lt1>
          <a:srgbClr val="FFFFFF"/>
        </a:lt1>
        <a:dk2>
          <a:srgbClr val="336600"/>
        </a:dk2>
        <a:lt2>
          <a:srgbClr val="FFFFFF"/>
        </a:lt2>
        <a:accent1>
          <a:srgbClr val="B7C533"/>
        </a:accent1>
        <a:accent2>
          <a:srgbClr val="CCCCFF"/>
        </a:accent2>
        <a:accent3>
          <a:srgbClr val="ADB8AA"/>
        </a:accent3>
        <a:accent4>
          <a:srgbClr val="DADADA"/>
        </a:accent4>
        <a:accent5>
          <a:srgbClr val="D8DFAD"/>
        </a:accent5>
        <a:accent6>
          <a:srgbClr val="B9B9E7"/>
        </a:accent6>
        <a:hlink>
          <a:srgbClr val="FFFFCC"/>
        </a:hlink>
        <a:folHlink>
          <a:srgbClr val="FF9900"/>
        </a:folHlink>
      </a:clrScheme>
      <a:clrMap bg1="dk2" tx1="lt1" bg2="dk1" tx2="lt2" accent1="accent1" accent2="accent2" accent3="accent3" accent4="accent4" accent5="accent5" accent6="accent6" hlink="hlink" folHlink="folHlink"/>
    </a:extraClrScheme>
    <a:extraClrScheme>
      <a:clrScheme name="Ocean 6">
        <a:dk1>
          <a:srgbClr val="000000"/>
        </a:dk1>
        <a:lt1>
          <a:srgbClr val="FFFFFF"/>
        </a:lt1>
        <a:dk2>
          <a:srgbClr val="006B80"/>
        </a:dk2>
        <a:lt2>
          <a:srgbClr val="C1CB75"/>
        </a:lt2>
        <a:accent1>
          <a:srgbClr val="6F8406"/>
        </a:accent1>
        <a:accent2>
          <a:srgbClr val="D9E288"/>
        </a:accent2>
        <a:accent3>
          <a:srgbClr val="AABAC0"/>
        </a:accent3>
        <a:accent4>
          <a:srgbClr val="DADADA"/>
        </a:accent4>
        <a:accent5>
          <a:srgbClr val="BBC2AA"/>
        </a:accent5>
        <a:accent6>
          <a:srgbClr val="C4CD7B"/>
        </a:accent6>
        <a:hlink>
          <a:srgbClr val="00CC00"/>
        </a:hlink>
        <a:folHlink>
          <a:srgbClr val="C0FF73"/>
        </a:folHlink>
      </a:clrScheme>
      <a:clrMap bg1="dk2" tx1="lt1" bg2="dk1" tx2="lt2" accent1="accent1" accent2="accent2" accent3="accent3" accent4="accent4" accent5="accent5" accent6="accent6" hlink="hlink" folHlink="folHlink"/>
    </a:extraClrScheme>
    <a:extraClrScheme>
      <a:clrScheme name="Ocean 7">
        <a:dk1>
          <a:srgbClr val="5F5F5F"/>
        </a:dk1>
        <a:lt1>
          <a:srgbClr val="FFFFFF"/>
        </a:lt1>
        <a:dk2>
          <a:srgbClr val="FF6600"/>
        </a:dk2>
        <a:lt2>
          <a:srgbClr val="FFFFFF"/>
        </a:lt2>
        <a:accent1>
          <a:srgbClr val="CC6600"/>
        </a:accent1>
        <a:accent2>
          <a:srgbClr val="FF6600"/>
        </a:accent2>
        <a:accent3>
          <a:srgbClr val="FFB8AA"/>
        </a:accent3>
        <a:accent4>
          <a:srgbClr val="DADADA"/>
        </a:accent4>
        <a:accent5>
          <a:srgbClr val="E2B8AA"/>
        </a:accent5>
        <a:accent6>
          <a:srgbClr val="E75C00"/>
        </a:accent6>
        <a:hlink>
          <a:srgbClr val="FFFF99"/>
        </a:hlink>
        <a:folHlink>
          <a:srgbClr val="FFCC99"/>
        </a:folHlink>
      </a:clrScheme>
      <a:clrMap bg1="dk2" tx1="lt1" bg2="dk1" tx2="lt2" accent1="accent1" accent2="accent2" accent3="accent3" accent4="accent4" accent5="accent5" accent6="accent6" hlink="hlink" folHlink="folHlink"/>
    </a:extraClrScheme>
    <a:extraClrScheme>
      <a:clrScheme name="Ocean 8">
        <a:dk1>
          <a:srgbClr val="000000"/>
        </a:dk1>
        <a:lt1>
          <a:srgbClr val="FFFFFF"/>
        </a:lt1>
        <a:dk2>
          <a:srgbClr val="FFBA2F"/>
        </a:dk2>
        <a:lt2>
          <a:srgbClr val="A50021"/>
        </a:lt2>
        <a:accent1>
          <a:srgbClr val="FF6600"/>
        </a:accent1>
        <a:accent2>
          <a:srgbClr val="CC6600"/>
        </a:accent2>
        <a:accent3>
          <a:srgbClr val="FFD9AD"/>
        </a:accent3>
        <a:accent4>
          <a:srgbClr val="DADADA"/>
        </a:accent4>
        <a:accent5>
          <a:srgbClr val="FFB8AA"/>
        </a:accent5>
        <a:accent6>
          <a:srgbClr val="B95C00"/>
        </a:accent6>
        <a:hlink>
          <a:srgbClr val="663300"/>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9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6.xml><?xml version="1.0" encoding="utf-8"?>
<a:theme xmlns:a="http://schemas.openxmlformats.org/drawingml/2006/main" name="12_Orbit">
  <a:themeElements>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ahoma"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ahoma"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1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8.xml><?xml version="1.0" encoding="utf-8"?>
<a:theme xmlns:a="http://schemas.openxmlformats.org/drawingml/2006/main" name="Celestial">
  <a:themeElements>
    <a:clrScheme name="Celestial">
      <a:dk1>
        <a:sysClr val="windowText" lastClr="000000"/>
      </a:dk1>
      <a:lt1>
        <a:sysClr val="window" lastClr="FFFFFF"/>
      </a:lt1>
      <a:dk2>
        <a:srgbClr val="18276C"/>
      </a:dk2>
      <a:lt2>
        <a:srgbClr val="EBEBEB"/>
      </a:lt2>
      <a:accent1>
        <a:srgbClr val="AC3EC1"/>
      </a:accent1>
      <a:accent2>
        <a:srgbClr val="477BD1"/>
      </a:accent2>
      <a:accent3>
        <a:srgbClr val="46B298"/>
      </a:accent3>
      <a:accent4>
        <a:srgbClr val="90BA4C"/>
      </a:accent4>
      <a:accent5>
        <a:srgbClr val="DD9D31"/>
      </a:accent5>
      <a:accent6>
        <a:srgbClr val="E25247"/>
      </a:accent6>
      <a:hlink>
        <a:srgbClr val="C573D2"/>
      </a:hlink>
      <a:folHlink>
        <a:srgbClr val="CCAEE8"/>
      </a:folHlink>
    </a:clrScheme>
    <a:fontScheme name="Celestial">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elestial">
      <a:fillStyleLst>
        <a:solidFill>
          <a:schemeClr val="phClr"/>
        </a:solidFill>
        <a:gradFill rotWithShape="1">
          <a:gsLst>
            <a:gs pos="0">
              <a:schemeClr val="phClr">
                <a:tint val="70000"/>
                <a:lumMod val="110000"/>
              </a:schemeClr>
            </a:gs>
            <a:gs pos="100000">
              <a:schemeClr val="phClr">
                <a:tint val="82000"/>
                <a:alpha val="74000"/>
              </a:schemeClr>
            </a:gs>
          </a:gsLst>
          <a:lin ang="5400000" scaled="0"/>
        </a:gradFill>
        <a:gradFill rotWithShape="1">
          <a:gsLst>
            <a:gs pos="0">
              <a:schemeClr val="phClr">
                <a:tint val="98000"/>
                <a:lumMod val="100000"/>
              </a:schemeClr>
            </a:gs>
            <a:gs pos="100000">
              <a:schemeClr val="phClr">
                <a:shade val="88000"/>
                <a:lumMod val="88000"/>
              </a:schemeClr>
            </a:gs>
          </a:gsLst>
          <a:lin ang="5400000" scaled="1"/>
        </a:gradFill>
      </a:fillStyleLst>
      <a:lnStyleLst>
        <a:ln w="9525" cap="rnd" cmpd="sng" algn="ctr">
          <a:solidFill>
            <a:schemeClr val="phClr"/>
          </a:solidFill>
          <a:prstDash val="solid"/>
        </a:ln>
        <a:ln w="19050" cap="rnd" cmpd="sng" algn="ctr">
          <a:solidFill>
            <a:schemeClr val="phClr"/>
          </a:solidFill>
          <a:prstDash val="solid"/>
        </a:ln>
        <a:ln w="25400" cap="rnd" cmpd="sng" algn="ctr">
          <a:solidFill>
            <a:schemeClr val="phClr"/>
          </a:solidFill>
          <a:prstDash val="solid"/>
        </a:ln>
      </a:lnStyleLst>
      <a:effectStyleLst>
        <a:effectStyle>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65000"/>
              </a:srgbClr>
            </a:outerShdw>
          </a:effectLst>
          <a:scene3d>
            <a:camera prst="orthographicFront">
              <a:rot lat="0" lon="0" rev="0"/>
            </a:camera>
            <a:lightRig rig="threePt" dir="tl">
              <a:rot lat="0" lon="0" rev="1200000"/>
            </a:lightRig>
          </a:scene3d>
          <a:sp3d>
            <a:bevelT w="38100" h="12700"/>
          </a:sp3d>
        </a:effectStyle>
      </a:effectStyleLst>
      <a:bgFillStyleLst>
        <a:solidFill>
          <a:schemeClr val="phClr"/>
        </a:solidFill>
        <a:gradFill rotWithShape="1">
          <a:gsLst>
            <a:gs pos="0">
              <a:schemeClr val="phClr">
                <a:tint val="90000"/>
                <a:shade val="96000"/>
                <a:hueMod val="100000"/>
                <a:satMod val="180000"/>
                <a:lumMod val="110000"/>
              </a:schemeClr>
            </a:gs>
            <a:gs pos="100000">
              <a:schemeClr val="phClr">
                <a:shade val="96000"/>
                <a:satMod val="160000"/>
                <a:lumMod val="100000"/>
              </a:schemeClr>
            </a:gs>
          </a:gsLst>
          <a:lin ang="4740000" scaled="1"/>
        </a:gradFill>
        <a:blipFill>
          <a:blip xmlns:r="http://schemas.openxmlformats.org/officeDocument/2006/relationships" r:embed="rId1"/>
          <a:stretch/>
        </a:blipFill>
      </a:bgFillStyleLst>
    </a:fmtScheme>
  </a:themeElements>
  <a:objectDefaults/>
  <a:extraClrSchemeLst/>
  <a:extLst>
    <a:ext uri="{05A4C25C-085E-4340-85A3-A5531E510DB2}">
      <thm15:themeFamily xmlns:thm15="http://schemas.microsoft.com/office/thememl/2012/main" name="Celestial" id="{C4BB2A3D-0E93-4C5F-B0D2-9D3FCE089CC5}" vid="{42E5908D-19A2-46FD-89FA-638B126129EF}"/>
    </a:ext>
  </a:extLst>
</a:theme>
</file>

<file path=ppt/theme/theme39.xml><?xml version="1.0" encoding="utf-8"?>
<a:theme xmlns:a="http://schemas.openxmlformats.org/drawingml/2006/main" name="2_Concourse">
  <a:themeElements>
    <a:clrScheme name="Concourse">
      <a:dk1>
        <a:sysClr val="windowText" lastClr="000000"/>
      </a:dk1>
      <a:lt1>
        <a:sysClr val="window" lastClr="FFFFFF"/>
      </a:lt1>
      <a:dk2>
        <a:srgbClr val="464646"/>
      </a:dk2>
      <a:lt2>
        <a:srgbClr val="DEF5FA"/>
      </a:lt2>
      <a:accent1>
        <a:srgbClr val="2DA2BF"/>
      </a:accent1>
      <a:accent2>
        <a:srgbClr val="DA1F28"/>
      </a:accent2>
      <a:accent3>
        <a:srgbClr val="EB641B"/>
      </a:accent3>
      <a:accent4>
        <a:srgbClr val="39639D"/>
      </a:accent4>
      <a:accent5>
        <a:srgbClr val="474B78"/>
      </a:accent5>
      <a:accent6>
        <a:srgbClr val="7D3C4A"/>
      </a:accent6>
      <a:hlink>
        <a:srgbClr val="FF8119"/>
      </a:hlink>
      <a:folHlink>
        <a:srgbClr val="44B9E8"/>
      </a:folHlink>
    </a:clrScheme>
    <a:fontScheme name="Concourse">
      <a:majorFont>
        <a:latin typeface="Lucida Sans Unicode"/>
        <a:ea typeface=""/>
        <a:cs typeface=""/>
        <a:font script="Jpan" typeface="ＭＳ Ｐゴシック"/>
        <a:font script="Hang" typeface="맑은 고딕"/>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Uigh" typeface="Microsoft Uighur"/>
      </a:majorFont>
      <a:minorFont>
        <a:latin typeface="Lucida Sans Unicode"/>
        <a:ea typeface=""/>
        <a:cs typeface=""/>
        <a:font script="Jpan" typeface="ＭＳ Ｐゴシック"/>
        <a:font script="Hang" typeface="맑은 고딕"/>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55000"/>
                <a:satMod val="300000"/>
              </a:schemeClr>
            </a:gs>
            <a:gs pos="40000">
              <a:schemeClr val="phClr">
                <a:tint val="65000"/>
                <a:satMod val="300000"/>
              </a:schemeClr>
            </a:gs>
            <a:gs pos="100000">
              <a:schemeClr val="phClr">
                <a:shade val="65000"/>
                <a:satMod val="300000"/>
              </a:schemeClr>
            </a:gs>
          </a:gsLst>
          <a:path path="circle">
            <a:fillToRect l="95000" t="-106500" r="5000" b="206500"/>
          </a:path>
        </a:gradFill>
        <a:blipFill>
          <a:blip xmlns:r="http://schemas.openxmlformats.org/officeDocument/2006/relationships" r:embed="rId1">
            <a:duotone>
              <a:schemeClr val="phClr">
                <a:shade val="60000"/>
                <a:satMod val="110000"/>
              </a:schemeClr>
              <a:schemeClr val="phClr">
                <a:tint val="95000"/>
              </a:schemeClr>
            </a:duotone>
          </a:blip>
          <a:tile tx="0" ty="0" sx="50000" sy="50000" flip="none" algn="tl"/>
        </a:blipFill>
      </a:bgFillStyleLst>
    </a:fmtScheme>
  </a:themeElements>
  <a:objectDefaults/>
  <a:extraClrSchemeLst/>
</a:theme>
</file>

<file path=ppt/theme/theme4.xml><?xml version="1.0" encoding="utf-8"?>
<a:theme xmlns:a="http://schemas.openxmlformats.org/drawingml/2006/main" name="1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0.xml><?xml version="1.0" encoding="utf-8"?>
<a:theme xmlns:a="http://schemas.openxmlformats.org/drawingml/2006/main" name="10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1.xml><?xml version="1.0" encoding="utf-8"?>
<a:theme xmlns:a="http://schemas.openxmlformats.org/drawingml/2006/main" name="3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2.xml><?xml version="1.0" encoding="utf-8"?>
<a:theme xmlns:a="http://schemas.openxmlformats.org/drawingml/2006/main" name="20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2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7_Mountain Top">
  <a:themeElements>
    <a:clrScheme name="Mountain Top 1">
      <a:dk1>
        <a:srgbClr val="4C3A1C"/>
      </a:dk1>
      <a:lt1>
        <a:srgbClr val="FFFFFF"/>
      </a:lt1>
      <a:dk2>
        <a:srgbClr val="993300"/>
      </a:dk2>
      <a:lt2>
        <a:srgbClr val="CCAA00"/>
      </a:lt2>
      <a:accent1>
        <a:srgbClr val="FF3300"/>
      </a:accent1>
      <a:accent2>
        <a:srgbClr val="9E6600"/>
      </a:accent2>
      <a:accent3>
        <a:srgbClr val="CAADAA"/>
      </a:accent3>
      <a:accent4>
        <a:srgbClr val="DADADA"/>
      </a:accent4>
      <a:accent5>
        <a:srgbClr val="FFADAA"/>
      </a:accent5>
      <a:accent6>
        <a:srgbClr val="8F5C00"/>
      </a:accent6>
      <a:hlink>
        <a:srgbClr val="FFCC00"/>
      </a:hlink>
      <a:folHlink>
        <a:srgbClr val="F7DC97"/>
      </a:folHlink>
    </a:clrScheme>
    <a:fontScheme name="Mountain Top">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Mountain Top 1">
        <a:dk1>
          <a:srgbClr val="4C3A1C"/>
        </a:dk1>
        <a:lt1>
          <a:srgbClr val="FFFFFF"/>
        </a:lt1>
        <a:dk2>
          <a:srgbClr val="993300"/>
        </a:dk2>
        <a:lt2>
          <a:srgbClr val="CCAA00"/>
        </a:lt2>
        <a:accent1>
          <a:srgbClr val="FF3300"/>
        </a:accent1>
        <a:accent2>
          <a:srgbClr val="9E6600"/>
        </a:accent2>
        <a:accent3>
          <a:srgbClr val="CAADAA"/>
        </a:accent3>
        <a:accent4>
          <a:srgbClr val="DADADA"/>
        </a:accent4>
        <a:accent5>
          <a:srgbClr val="FFADAA"/>
        </a:accent5>
        <a:accent6>
          <a:srgbClr val="8F5C00"/>
        </a:accent6>
        <a:hlink>
          <a:srgbClr val="FFCC00"/>
        </a:hlink>
        <a:folHlink>
          <a:srgbClr val="F7DC97"/>
        </a:folHlink>
      </a:clrScheme>
      <a:clrMap bg1="dk2" tx1="lt1" bg2="dk1" tx2="lt2" accent1="accent1" accent2="accent2" accent3="accent3" accent4="accent4" accent5="accent5" accent6="accent6" hlink="hlink" folHlink="folHlink"/>
    </a:extraClrScheme>
    <a:extraClrScheme>
      <a:clrScheme name="Mountain Top 2">
        <a:dk1>
          <a:srgbClr val="3D0058"/>
        </a:dk1>
        <a:lt1>
          <a:srgbClr val="FFFFFF"/>
        </a:lt1>
        <a:dk2>
          <a:srgbClr val="9188B0"/>
        </a:dk2>
        <a:lt2>
          <a:srgbClr val="DDE0DC"/>
        </a:lt2>
        <a:accent1>
          <a:srgbClr val="FFCC00"/>
        </a:accent1>
        <a:accent2>
          <a:srgbClr val="4C3D78"/>
        </a:accent2>
        <a:accent3>
          <a:srgbClr val="C7C3D4"/>
        </a:accent3>
        <a:accent4>
          <a:srgbClr val="DADADA"/>
        </a:accent4>
        <a:accent5>
          <a:srgbClr val="FFE2AA"/>
        </a:accent5>
        <a:accent6>
          <a:srgbClr val="44366C"/>
        </a:accent6>
        <a:hlink>
          <a:srgbClr val="743D78"/>
        </a:hlink>
        <a:folHlink>
          <a:srgbClr val="CC9900"/>
        </a:folHlink>
      </a:clrScheme>
      <a:clrMap bg1="dk2" tx1="lt1" bg2="dk1" tx2="lt2" accent1="accent1" accent2="accent2" accent3="accent3" accent4="accent4" accent5="accent5" accent6="accent6" hlink="hlink" folHlink="folHlink"/>
    </a:extraClrScheme>
    <a:extraClrScheme>
      <a:clrScheme name="Mountain Top 3">
        <a:dk1>
          <a:srgbClr val="10104C"/>
        </a:dk1>
        <a:lt1>
          <a:srgbClr val="FFFFFF"/>
        </a:lt1>
        <a:dk2>
          <a:srgbClr val="003366"/>
        </a:dk2>
        <a:lt2>
          <a:srgbClr val="C6CCD4"/>
        </a:lt2>
        <a:accent1>
          <a:srgbClr val="33CCFF"/>
        </a:accent1>
        <a:accent2>
          <a:srgbClr val="5B5B8D"/>
        </a:accent2>
        <a:accent3>
          <a:srgbClr val="AAADB8"/>
        </a:accent3>
        <a:accent4>
          <a:srgbClr val="DADADA"/>
        </a:accent4>
        <a:accent5>
          <a:srgbClr val="ADE2FF"/>
        </a:accent5>
        <a:accent6>
          <a:srgbClr val="52527F"/>
        </a:accent6>
        <a:hlink>
          <a:srgbClr val="4529AB"/>
        </a:hlink>
        <a:folHlink>
          <a:srgbClr val="00CC99"/>
        </a:folHlink>
      </a:clrScheme>
      <a:clrMap bg1="dk2" tx1="lt1" bg2="dk1" tx2="lt2" accent1="accent1" accent2="accent2" accent3="accent3" accent4="accent4" accent5="accent5" accent6="accent6" hlink="hlink" folHlink="folHlink"/>
    </a:extraClrScheme>
    <a:extraClrScheme>
      <a:clrScheme name="Mountain Top 4">
        <a:dk1>
          <a:srgbClr val="B0C8CA"/>
        </a:dk1>
        <a:lt1>
          <a:srgbClr val="FFFFFF"/>
        </a:lt1>
        <a:dk2>
          <a:srgbClr val="000099"/>
        </a:dk2>
        <a:lt2>
          <a:srgbClr val="FFFFFF"/>
        </a:lt2>
        <a:accent1>
          <a:srgbClr val="89C4FF"/>
        </a:accent1>
        <a:accent2>
          <a:srgbClr val="00008C"/>
        </a:accent2>
        <a:accent3>
          <a:srgbClr val="AAAACA"/>
        </a:accent3>
        <a:accent4>
          <a:srgbClr val="DADADA"/>
        </a:accent4>
        <a:accent5>
          <a:srgbClr val="C4DEFF"/>
        </a:accent5>
        <a:accent6>
          <a:srgbClr val="00007E"/>
        </a:accent6>
        <a:hlink>
          <a:srgbClr val="6666FF"/>
        </a:hlink>
        <a:folHlink>
          <a:srgbClr val="C0C0C0"/>
        </a:folHlink>
      </a:clrScheme>
      <a:clrMap bg1="dk2" tx1="lt1" bg2="dk1" tx2="lt2" accent1="accent1" accent2="accent2" accent3="accent3" accent4="accent4" accent5="accent5" accent6="accent6" hlink="hlink" folHlink="folHlink"/>
    </a:extraClrScheme>
    <a:extraClrScheme>
      <a:clrScheme name="Mountain Top 5">
        <a:dk1>
          <a:srgbClr val="463416"/>
        </a:dk1>
        <a:lt1>
          <a:srgbClr val="FFFFFF"/>
        </a:lt1>
        <a:dk2>
          <a:srgbClr val="003399"/>
        </a:dk2>
        <a:lt2>
          <a:srgbClr val="E3E3FF"/>
        </a:lt2>
        <a:accent1>
          <a:srgbClr val="3399FF"/>
        </a:accent1>
        <a:accent2>
          <a:srgbClr val="33CCCC"/>
        </a:accent2>
        <a:accent3>
          <a:srgbClr val="AAADCA"/>
        </a:accent3>
        <a:accent4>
          <a:srgbClr val="DADADA"/>
        </a:accent4>
        <a:accent5>
          <a:srgbClr val="ADCAFF"/>
        </a:accent5>
        <a:accent6>
          <a:srgbClr val="2DB9B9"/>
        </a:accent6>
        <a:hlink>
          <a:srgbClr val="00FFCC"/>
        </a:hlink>
        <a:folHlink>
          <a:srgbClr val="808000"/>
        </a:folHlink>
      </a:clrScheme>
      <a:clrMap bg1="dk2" tx1="lt1" bg2="dk1" tx2="lt2" accent1="accent1" accent2="accent2" accent3="accent3" accent4="accent4" accent5="accent5" accent6="accent6" hlink="hlink" folHlink="folHlink"/>
    </a:extraClrScheme>
    <a:extraClrScheme>
      <a:clrScheme name="Mountain Top 6">
        <a:dk1>
          <a:srgbClr val="809296"/>
        </a:dk1>
        <a:lt1>
          <a:srgbClr val="FFFFFF"/>
        </a:lt1>
        <a:dk2>
          <a:srgbClr val="6699FF"/>
        </a:dk2>
        <a:lt2>
          <a:srgbClr val="B3EDFF"/>
        </a:lt2>
        <a:accent1>
          <a:srgbClr val="FF9933"/>
        </a:accent1>
        <a:accent2>
          <a:srgbClr val="FFAA99"/>
        </a:accent2>
        <a:accent3>
          <a:srgbClr val="B8CAFF"/>
        </a:accent3>
        <a:accent4>
          <a:srgbClr val="DADADA"/>
        </a:accent4>
        <a:accent5>
          <a:srgbClr val="FFCAAD"/>
        </a:accent5>
        <a:accent6>
          <a:srgbClr val="E79A8A"/>
        </a:accent6>
        <a:hlink>
          <a:srgbClr val="FFCFAB"/>
        </a:hlink>
        <a:folHlink>
          <a:srgbClr val="CC9900"/>
        </a:folHlink>
      </a:clrScheme>
      <a:clrMap bg1="dk2" tx1="lt1" bg2="dk1" tx2="lt2" accent1="accent1" accent2="accent2" accent3="accent3" accent4="accent4" accent5="accent5" accent6="accent6" hlink="hlink" folHlink="folHlink"/>
    </a:extraClrScheme>
    <a:extraClrScheme>
      <a:clrScheme name="Mountain Top 7">
        <a:dk1>
          <a:srgbClr val="006666"/>
        </a:dk1>
        <a:lt1>
          <a:srgbClr val="FFFFFF"/>
        </a:lt1>
        <a:dk2>
          <a:srgbClr val="85D1E3"/>
        </a:dk2>
        <a:lt2>
          <a:srgbClr val="CCFFFF"/>
        </a:lt2>
        <a:accent1>
          <a:srgbClr val="FFCC00"/>
        </a:accent1>
        <a:accent2>
          <a:srgbClr val="00CC99"/>
        </a:accent2>
        <a:accent3>
          <a:srgbClr val="C2E5EF"/>
        </a:accent3>
        <a:accent4>
          <a:srgbClr val="DADADA"/>
        </a:accent4>
        <a:accent5>
          <a:srgbClr val="FFE2AA"/>
        </a:accent5>
        <a:accent6>
          <a:srgbClr val="00B98A"/>
        </a:accent6>
        <a:hlink>
          <a:srgbClr val="0099FF"/>
        </a:hlink>
        <a:folHlink>
          <a:srgbClr val="6600CC"/>
        </a:folHlink>
      </a:clrScheme>
      <a:clrMap bg1="dk2" tx1="lt1" bg2="dk1" tx2="lt2" accent1="accent1" accent2="accent2" accent3="accent3" accent4="accent4" accent5="accent5" accent6="accent6" hlink="hlink" folHlink="folHlink"/>
    </a:extraClrScheme>
    <a:extraClrScheme>
      <a:clrScheme name="Mountain Top 8">
        <a:dk1>
          <a:srgbClr val="404B3D"/>
        </a:dk1>
        <a:lt1>
          <a:srgbClr val="FFFFFF"/>
        </a:lt1>
        <a:dk2>
          <a:srgbClr val="A7A491"/>
        </a:dk2>
        <a:lt2>
          <a:srgbClr val="CCD0CA"/>
        </a:lt2>
        <a:accent1>
          <a:srgbClr val="33CCCC"/>
        </a:accent1>
        <a:accent2>
          <a:srgbClr val="004E4C"/>
        </a:accent2>
        <a:accent3>
          <a:srgbClr val="D0CFC7"/>
        </a:accent3>
        <a:accent4>
          <a:srgbClr val="DADADA"/>
        </a:accent4>
        <a:accent5>
          <a:srgbClr val="ADE2E2"/>
        </a:accent5>
        <a:accent6>
          <a:srgbClr val="004644"/>
        </a:accent6>
        <a:hlink>
          <a:srgbClr val="477781"/>
        </a:hlink>
        <a:folHlink>
          <a:srgbClr val="85CC74"/>
        </a:folHlink>
      </a:clrScheme>
      <a:clrMap bg1="dk2" tx1="lt1" bg2="dk1" tx2="lt2" accent1="accent1" accent2="accent2" accent3="accent3" accent4="accent4" accent5="accent5" accent6="accent6" hlink="hlink" folHlink="folHlink"/>
    </a:extraClrScheme>
    <a:extraClrScheme>
      <a:clrScheme name="Mountain Top 9">
        <a:dk1>
          <a:srgbClr val="000000"/>
        </a:dk1>
        <a:lt1>
          <a:srgbClr val="FFFFFF"/>
        </a:lt1>
        <a:dk2>
          <a:srgbClr val="FFFFAF"/>
        </a:dk2>
        <a:lt2>
          <a:srgbClr val="676597"/>
        </a:lt2>
        <a:accent1>
          <a:srgbClr val="66CCFF"/>
        </a:accent1>
        <a:accent2>
          <a:srgbClr val="CCECFF"/>
        </a:accent2>
        <a:accent3>
          <a:srgbClr val="FFFFFF"/>
        </a:accent3>
        <a:accent4>
          <a:srgbClr val="000000"/>
        </a:accent4>
        <a:accent5>
          <a:srgbClr val="B8E2FF"/>
        </a:accent5>
        <a:accent6>
          <a:srgbClr val="B9D6E7"/>
        </a:accent6>
        <a:hlink>
          <a:srgbClr val="6600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5_Generic">
  <a:themeElements>
    <a:clrScheme name="Generic 1">
      <a:dk1>
        <a:srgbClr val="800000"/>
      </a:dk1>
      <a:lt1>
        <a:srgbClr val="FFFFFF"/>
      </a:lt1>
      <a:dk2>
        <a:srgbClr val="000000"/>
      </a:dk2>
      <a:lt2>
        <a:srgbClr val="FFFFCC"/>
      </a:lt2>
      <a:accent1>
        <a:srgbClr val="777777"/>
      </a:accent1>
      <a:accent2>
        <a:srgbClr val="0033CC"/>
      </a:accent2>
      <a:accent3>
        <a:srgbClr val="AAAAAA"/>
      </a:accent3>
      <a:accent4>
        <a:srgbClr val="DADADA"/>
      </a:accent4>
      <a:accent5>
        <a:srgbClr val="BDBDBD"/>
      </a:accent5>
      <a:accent6>
        <a:srgbClr val="002DB9"/>
      </a:accent6>
      <a:hlink>
        <a:srgbClr val="800000"/>
      </a:hlink>
      <a:folHlink>
        <a:srgbClr val="660066"/>
      </a:folHlink>
    </a:clrScheme>
    <a:fontScheme name="Generic">
      <a:majorFont>
        <a:latin typeface="Arial Narrow"/>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Generic 1">
        <a:dk1>
          <a:srgbClr val="800000"/>
        </a:dk1>
        <a:lt1>
          <a:srgbClr val="FFFFFF"/>
        </a:lt1>
        <a:dk2>
          <a:srgbClr val="000000"/>
        </a:dk2>
        <a:lt2>
          <a:srgbClr val="FFFFCC"/>
        </a:lt2>
        <a:accent1>
          <a:srgbClr val="777777"/>
        </a:accent1>
        <a:accent2>
          <a:srgbClr val="0033CC"/>
        </a:accent2>
        <a:accent3>
          <a:srgbClr val="AAAAAA"/>
        </a:accent3>
        <a:accent4>
          <a:srgbClr val="DADADA"/>
        </a:accent4>
        <a:accent5>
          <a:srgbClr val="BDBDBD"/>
        </a:accent5>
        <a:accent6>
          <a:srgbClr val="002DB9"/>
        </a:accent6>
        <a:hlink>
          <a:srgbClr val="800000"/>
        </a:hlink>
        <a:folHlink>
          <a:srgbClr val="660066"/>
        </a:folHlink>
      </a:clrScheme>
      <a:clrMap bg1="dk2" tx1="lt1" bg2="dk1" tx2="lt2" accent1="accent1" accent2="accent2" accent3="accent3" accent4="accent4" accent5="accent5" accent6="accent6" hlink="hlink" folHlink="folHlink"/>
    </a:extraClrScheme>
    <a:extraClrScheme>
      <a:clrScheme name="Generic 2">
        <a:dk1>
          <a:srgbClr val="009999"/>
        </a:dk1>
        <a:lt1>
          <a:srgbClr val="FFFFFF"/>
        </a:lt1>
        <a:dk2>
          <a:srgbClr val="336699"/>
        </a:dk2>
        <a:lt2>
          <a:srgbClr val="010000"/>
        </a:lt2>
        <a:accent1>
          <a:srgbClr val="CCECFF"/>
        </a:accent1>
        <a:accent2>
          <a:srgbClr val="FFFFCC"/>
        </a:accent2>
        <a:accent3>
          <a:srgbClr val="FFFFFF"/>
        </a:accent3>
        <a:accent4>
          <a:srgbClr val="008282"/>
        </a:accent4>
        <a:accent5>
          <a:srgbClr val="E2F4FF"/>
        </a:accent5>
        <a:accent6>
          <a:srgbClr val="E7E7B9"/>
        </a:accent6>
        <a:hlink>
          <a:srgbClr val="FF9966"/>
        </a:hlink>
        <a:folHlink>
          <a:srgbClr val="FFCC66"/>
        </a:folHlink>
      </a:clrScheme>
      <a:clrMap bg1="lt1" tx1="dk1" bg2="lt2" tx2="dk2" accent1="accent1" accent2="accent2" accent3="accent3" accent4="accent4" accent5="accent5" accent6="accent6" hlink="hlink" folHlink="folHlink"/>
    </a:extraClrScheme>
    <a:extraClrScheme>
      <a:clrScheme name="Generic 3">
        <a:dk1>
          <a:srgbClr val="000000"/>
        </a:dk1>
        <a:lt1>
          <a:srgbClr val="FFFFFF"/>
        </a:lt1>
        <a:dk2>
          <a:srgbClr val="000000"/>
        </a:dk2>
        <a:lt2>
          <a:srgbClr val="CBCBCB"/>
        </a:lt2>
        <a:accent1>
          <a:srgbClr val="C0C0C0"/>
        </a:accent1>
        <a:accent2>
          <a:srgbClr val="DDDDDD"/>
        </a:accent2>
        <a:accent3>
          <a:srgbClr val="FFFFFF"/>
        </a:accent3>
        <a:accent4>
          <a:srgbClr val="000000"/>
        </a:accent4>
        <a:accent5>
          <a:srgbClr val="DCDCDC"/>
        </a:accent5>
        <a:accent6>
          <a:srgbClr val="C8C8C8"/>
        </a:accent6>
        <a:hlink>
          <a:srgbClr val="5F5F5F"/>
        </a:hlink>
        <a:folHlink>
          <a:srgbClr val="DDDDDD"/>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25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Mountain Top 4">
    <a:dk1>
      <a:srgbClr val="B0C8CA"/>
    </a:dk1>
    <a:lt1>
      <a:srgbClr val="FFFFFF"/>
    </a:lt1>
    <a:dk2>
      <a:srgbClr val="000099"/>
    </a:dk2>
    <a:lt2>
      <a:srgbClr val="FFFFFF"/>
    </a:lt2>
    <a:accent1>
      <a:srgbClr val="89C4FF"/>
    </a:accent1>
    <a:accent2>
      <a:srgbClr val="00008C"/>
    </a:accent2>
    <a:accent3>
      <a:srgbClr val="AAAACA"/>
    </a:accent3>
    <a:accent4>
      <a:srgbClr val="DADADA"/>
    </a:accent4>
    <a:accent5>
      <a:srgbClr val="C4DEFF"/>
    </a:accent5>
    <a:accent6>
      <a:srgbClr val="00007E"/>
    </a:accent6>
    <a:hlink>
      <a:srgbClr val="6666FF"/>
    </a:hlink>
    <a:folHlink>
      <a:srgbClr val="C0C0C0"/>
    </a:folHlink>
  </a:clrScheme>
</a:themeOverride>
</file>

<file path=ppt/theme/themeOverride2.xml><?xml version="1.0" encoding="utf-8"?>
<a:themeOverride xmlns:a="http://schemas.openxmlformats.org/drawingml/2006/main">
  <a:clrScheme name="Generic 1">
    <a:dk1>
      <a:srgbClr val="800000"/>
    </a:dk1>
    <a:lt1>
      <a:srgbClr val="FFFFFF"/>
    </a:lt1>
    <a:dk2>
      <a:srgbClr val="000000"/>
    </a:dk2>
    <a:lt2>
      <a:srgbClr val="FFFFCC"/>
    </a:lt2>
    <a:accent1>
      <a:srgbClr val="777777"/>
    </a:accent1>
    <a:accent2>
      <a:srgbClr val="0033CC"/>
    </a:accent2>
    <a:accent3>
      <a:srgbClr val="AAAAAA"/>
    </a:accent3>
    <a:accent4>
      <a:srgbClr val="DADADA"/>
    </a:accent4>
    <a:accent5>
      <a:srgbClr val="BDBDBD"/>
    </a:accent5>
    <a:accent6>
      <a:srgbClr val="002DB9"/>
    </a:accent6>
    <a:hlink>
      <a:srgbClr val="800000"/>
    </a:hlink>
    <a:folHlink>
      <a:srgbClr val="660066"/>
    </a:folHlink>
  </a:clrScheme>
</a:themeOverride>
</file>

<file path=ppt/theme/themeOverride3.xml><?xml version="1.0" encoding="utf-8"?>
<a:themeOverride xmlns:a="http://schemas.openxmlformats.org/drawingml/2006/main">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5.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6.xml><?xml version="1.0" encoding="utf-8"?>
<a:themeOverride xmlns:a="http://schemas.openxmlformats.org/drawingml/2006/main">
  <a:clrScheme name="Teamwork 2">
    <a:dk1>
      <a:srgbClr val="0000A6"/>
    </a:dk1>
    <a:lt1>
      <a:srgbClr val="FFFFFF"/>
    </a:lt1>
    <a:dk2>
      <a:srgbClr val="000099"/>
    </a:dk2>
    <a:lt2>
      <a:srgbClr val="CCFFFF"/>
    </a:lt2>
    <a:accent1>
      <a:srgbClr val="00CCFF"/>
    </a:accent1>
    <a:accent2>
      <a:srgbClr val="FFE701"/>
    </a:accent2>
    <a:accent3>
      <a:srgbClr val="AAAACA"/>
    </a:accent3>
    <a:accent4>
      <a:srgbClr val="DADADA"/>
    </a:accent4>
    <a:accent5>
      <a:srgbClr val="AAE2FF"/>
    </a:accent5>
    <a:accent6>
      <a:srgbClr val="E7D101"/>
    </a:accent6>
    <a:hlink>
      <a:srgbClr val="FFCC66"/>
    </a:hlink>
    <a:folHlink>
      <a:srgbClr val="00CA00"/>
    </a:folHlink>
  </a:clrScheme>
</a:themeOverride>
</file>

<file path=ppt/theme/themeOverride7.xml><?xml version="1.0" encoding="utf-8"?>
<a:themeOverride xmlns:a="http://schemas.openxmlformats.org/drawingml/2006/main">
  <a:clrScheme name="Mountain Top 1">
    <a:dk1>
      <a:srgbClr val="4C3A1C"/>
    </a:dk1>
    <a:lt1>
      <a:srgbClr val="FFFFFF"/>
    </a:lt1>
    <a:dk2>
      <a:srgbClr val="993300"/>
    </a:dk2>
    <a:lt2>
      <a:srgbClr val="CCAA00"/>
    </a:lt2>
    <a:accent1>
      <a:srgbClr val="FF3300"/>
    </a:accent1>
    <a:accent2>
      <a:srgbClr val="9E6600"/>
    </a:accent2>
    <a:accent3>
      <a:srgbClr val="CAADAA"/>
    </a:accent3>
    <a:accent4>
      <a:srgbClr val="DADADA"/>
    </a:accent4>
    <a:accent5>
      <a:srgbClr val="FFADAA"/>
    </a:accent5>
    <a:accent6>
      <a:srgbClr val="8F5C00"/>
    </a:accent6>
    <a:hlink>
      <a:srgbClr val="FFCC00"/>
    </a:hlink>
    <a:folHlink>
      <a:srgbClr val="F7DC97"/>
    </a:folHlink>
  </a:clrScheme>
</a:themeOverride>
</file>

<file path=docProps/app.xml><?xml version="1.0" encoding="utf-8"?>
<Properties xmlns="http://schemas.openxmlformats.org/officeDocument/2006/extended-properties" xmlns:vt="http://schemas.openxmlformats.org/officeDocument/2006/docPropsVTypes">
  <Template>1. Konsep dasar1</Template>
  <TotalTime>4016</TotalTime>
  <Words>4089</Words>
  <Application>Microsoft Office PowerPoint</Application>
  <PresentationFormat>On-screen Show (4:3)</PresentationFormat>
  <Paragraphs>1635</Paragraphs>
  <Slides>134</Slides>
  <Notes>7</Notes>
  <HiddenSlides>0</HiddenSlides>
  <MMClips>0</MMClips>
  <ScaleCrop>false</ScaleCrop>
  <HeadingPairs>
    <vt:vector size="6" baseType="variant">
      <vt:variant>
        <vt:lpstr>Fonts Used</vt:lpstr>
      </vt:variant>
      <vt:variant>
        <vt:i4>24</vt:i4>
      </vt:variant>
      <vt:variant>
        <vt:lpstr>Theme</vt:lpstr>
      </vt:variant>
      <vt:variant>
        <vt:i4>42</vt:i4>
      </vt:variant>
      <vt:variant>
        <vt:lpstr>Slide Titles</vt:lpstr>
      </vt:variant>
      <vt:variant>
        <vt:i4>134</vt:i4>
      </vt:variant>
    </vt:vector>
  </HeadingPairs>
  <TitlesOfParts>
    <vt:vector size="200" baseType="lpstr">
      <vt:lpstr>BatangChe</vt:lpstr>
      <vt:lpstr>Adobe Fan Heiti Std B</vt:lpstr>
      <vt:lpstr>Adobe Gothic Std B</vt:lpstr>
      <vt:lpstr>Aharoni</vt:lpstr>
      <vt:lpstr>Arial</vt:lpstr>
      <vt:lpstr>Arial Black</vt:lpstr>
      <vt:lpstr>Arial Narrow</vt:lpstr>
      <vt:lpstr>Arial Rounded MT Bold</vt:lpstr>
      <vt:lpstr>Book Antiqua</vt:lpstr>
      <vt:lpstr>Britannic Bold</vt:lpstr>
      <vt:lpstr>Calibri</vt:lpstr>
      <vt:lpstr>Calibri Light</vt:lpstr>
      <vt:lpstr>Cambria Math</vt:lpstr>
      <vt:lpstr>Franklin Gothic Book</vt:lpstr>
      <vt:lpstr>Garamond</vt:lpstr>
      <vt:lpstr>Lucida Sans</vt:lpstr>
      <vt:lpstr>Lucida Sans Unicode</vt:lpstr>
      <vt:lpstr>Symbol</vt:lpstr>
      <vt:lpstr>Tahoma</vt:lpstr>
      <vt:lpstr>Times New Roman</vt:lpstr>
      <vt:lpstr>Verdana</vt:lpstr>
      <vt:lpstr>Wingdings</vt:lpstr>
      <vt:lpstr>Wingdings 2</vt:lpstr>
      <vt:lpstr>Wingdings 3</vt:lpstr>
      <vt:lpstr>1_Generic</vt:lpstr>
      <vt:lpstr>1_Office Theme</vt:lpstr>
      <vt:lpstr>2_Apex</vt:lpstr>
      <vt:lpstr>15_Office Theme</vt:lpstr>
      <vt:lpstr>5_Office Theme</vt:lpstr>
      <vt:lpstr>24_Office Theme</vt:lpstr>
      <vt:lpstr>7_Mountain Top</vt:lpstr>
      <vt:lpstr>5_Generic</vt:lpstr>
      <vt:lpstr>25_Office Theme</vt:lpstr>
      <vt:lpstr>3_Mountain Top</vt:lpstr>
      <vt:lpstr>Office Theme</vt:lpstr>
      <vt:lpstr>14_Office Theme</vt:lpstr>
      <vt:lpstr>4_Office Theme</vt:lpstr>
      <vt:lpstr>Ocean</vt:lpstr>
      <vt:lpstr>5_Mountain Top</vt:lpstr>
      <vt:lpstr>Orbit</vt:lpstr>
      <vt:lpstr>1_Technic</vt:lpstr>
      <vt:lpstr>3_Office Theme</vt:lpstr>
      <vt:lpstr>Generic</vt:lpstr>
      <vt:lpstr>1_Concourse</vt:lpstr>
      <vt:lpstr>2_Mountain Top</vt:lpstr>
      <vt:lpstr>6_Office Theme</vt:lpstr>
      <vt:lpstr>3_Ocean</vt:lpstr>
      <vt:lpstr>10_Orbit</vt:lpstr>
      <vt:lpstr>1_Curtain Call</vt:lpstr>
      <vt:lpstr>Digital Dots</vt:lpstr>
      <vt:lpstr>3_Generic</vt:lpstr>
      <vt:lpstr>3_Concourse</vt:lpstr>
      <vt:lpstr>2_Teamwork</vt:lpstr>
      <vt:lpstr>Technic</vt:lpstr>
      <vt:lpstr>8_Mountain Top</vt:lpstr>
      <vt:lpstr>17_Office Theme</vt:lpstr>
      <vt:lpstr>18_Office Theme</vt:lpstr>
      <vt:lpstr>4_Ocean</vt:lpstr>
      <vt:lpstr>9_Office Theme</vt:lpstr>
      <vt:lpstr>12_Orbit</vt:lpstr>
      <vt:lpstr>16_Office Theme</vt:lpstr>
      <vt:lpstr>Celestial</vt:lpstr>
      <vt:lpstr>2_Concourse</vt:lpstr>
      <vt:lpstr>10_Office Theme</vt:lpstr>
      <vt:lpstr>34_Office Theme</vt:lpstr>
      <vt:lpstr>20_Office Theme</vt:lpstr>
      <vt:lpstr>PowerPoint Presentation</vt:lpstr>
      <vt:lpstr>PowerPoint Presentation</vt:lpstr>
      <vt:lpstr>PowerPoint Presentation</vt:lpstr>
      <vt:lpstr>PowerPoint Presentation</vt:lpstr>
      <vt:lpstr>PowerPoint Presentation</vt:lpstr>
      <vt:lpstr>PowerPoint Presentation</vt:lpstr>
      <vt:lpstr>DATA INTERVAL DAN RATIO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KAPAN METODE KUANTITATIF DIGUNAKAN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METODE SURVEI</vt:lpstr>
      <vt:lpstr>PowerPoint Presentation</vt:lpstr>
      <vt:lpstr>PowerPoint Presentation</vt:lpstr>
      <vt:lpstr>PowerPoint Presentation</vt:lpstr>
      <vt:lpstr>PENELITIAN DESKRIPTIF</vt:lpstr>
      <vt:lpstr>1. PENELITIAN DESKRIPTIF</vt:lpstr>
      <vt:lpstr>PENELITIAN KOMPARATIF</vt:lpstr>
      <vt:lpstr>JUDUL PENELITIAN KOMPARATIF</vt:lpstr>
      <vt:lpstr>PowerPoint Presentation</vt:lpstr>
      <vt:lpstr>1. HUBUNGAN SIMETRIS</vt:lpstr>
      <vt:lpstr>PowerPoint Presentation</vt:lpstr>
      <vt:lpstr>MULTI VARIABEL (2 V INDEPENDEN)</vt:lpstr>
      <vt:lpstr>PowerPoint Presentation</vt:lpstr>
      <vt:lpstr>RUMUSAN MASALAH</vt:lpstr>
      <vt:lpstr>PowerPoint Presentation</vt:lpstr>
      <vt:lpstr>PowerPoint Presentation</vt:lpstr>
      <vt:lpstr>PowerPoint Presentation</vt:lpstr>
      <vt:lpstr> ANALISIS PENGARUH MERK (X1), COUNTRY OF DESIGN (X2) DAN COUNTRY OF MANUFACTURE (X3) TERHADAP PERSEPSI KUALITAS (Y1) DAN NIAT BELI (Y2)) </vt:lpstr>
      <vt:lpstr>PowerPoint Presentation</vt:lpstr>
      <vt:lpstr>PowerPoint Presentation</vt:lpstr>
      <vt:lpstr>PowerPoint Presentation</vt:lpstr>
      <vt:lpstr>PATH DAN SEM</vt:lpstr>
      <vt:lpstr>RUMUSAN MASALAH</vt:lpstr>
      <vt:lpstr>PowerPoint Presentation</vt:lpstr>
      <vt:lpstr>RUMUSAN MASALAH</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BILA JUMLAH POPULASI DIKETAHUI</vt:lpstr>
      <vt:lpstr>RUMUS SAMPEL ISAAC DAN MICHAEL</vt:lpstr>
      <vt:lpstr>CONTOH : POPULASI 1000, dengan dk 1, 5% </vt:lpstr>
      <vt:lpstr>PowerPoint Presentation</vt:lpstr>
      <vt:lpstr>INSTRUMEN PENELITIAN</vt:lpstr>
      <vt:lpstr>SKALA PENGUKURAN</vt:lpstr>
      <vt:lpstr>PowerPoint Presentation</vt:lpstr>
      <vt:lpstr>PowerPoint Presentation</vt:lpstr>
      <vt:lpstr>CONTOH SKALA LIKERT</vt:lpstr>
      <vt:lpstr>CONTOH SKALA GUTTMAN</vt:lpstr>
      <vt:lpstr>Contoh : SEMANTIC DIFFERENTIAL MOHON DIBERI NILAI GAYA KEPEMIMPINAN ANDA</vt:lpstr>
      <vt:lpstr>RATING SCALE</vt:lpstr>
      <vt:lpstr>CARA MENYUSUN INSTRUMEN</vt:lpstr>
      <vt:lpstr>MATRIK PENGEMBANGAN INSTRUMEN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CONTOH PENGUJIAN RELIABILITAS INSTRUMEN DENGAN SPEARMAN BROWN </vt:lpstr>
      <vt:lpstr>PowerPoint Presentation</vt:lpstr>
      <vt:lpstr>PowerPoint Presentation</vt:lpstr>
      <vt:lpstr>PowerPoint Presentation</vt:lpstr>
      <vt:lpstr>PowerPoint Presentation</vt:lpstr>
      <vt:lpstr>PowerPoint Presentation</vt:lpstr>
      <vt:lpstr>PENELITIAN TTG PRESTASI BELAJAR</vt:lpstr>
      <vt:lpstr>PowerPoint Presentation</vt:lpstr>
      <vt:lpstr>PowerPoint Presentation</vt:lpstr>
      <vt:lpstr>PowerPoint Presentation</vt:lpstr>
      <vt:lpstr>PowerPoint Presentation</vt:lpstr>
      <vt:lpstr>KORELASI YANG LAIN  (Stephen Isaac1981) </vt:lpstr>
      <vt:lpstr>PowerPoint Presentation</vt:lpstr>
      <vt:lpstr>PowerPoint Presentation</vt:lpstr>
      <vt:lpstr>PowerPoint Presentation</vt:lpstr>
    </vt:vector>
  </TitlesOfParts>
  <Company>Vaio Series</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METODE PENELITIAN KUANTITATIF DAN KOMBINASI  Sugiyono, FT, PPS  UNY hp 0811269374 sugiyono_1953@yahoo.com</dc:title>
  <dc:creator>Sugiyono</dc:creator>
  <cp:lastModifiedBy>[UAD] Mukti Sintawati</cp:lastModifiedBy>
  <cp:revision>261</cp:revision>
  <dcterms:created xsi:type="dcterms:W3CDTF">2015-10-23T03:36:11Z</dcterms:created>
  <dcterms:modified xsi:type="dcterms:W3CDTF">2021-03-18T21:32:31Z</dcterms:modified>
</cp:coreProperties>
</file>